
<file path=[Content_Types].xml><?xml version="1.0" encoding="utf-8"?>
<Types xmlns="http://schemas.openxmlformats.org/package/2006/content-types">
  <Default Extension="xml" ContentType="application/xml"/>
  <Default Extension="rels" ContentType="application/vnd.openxmlformats-package.relationships+xml"/>
  <Default Extension="jpe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254" r:id="rId1"/>
  </p:sldMasterIdLst>
  <p:notesMasterIdLst>
    <p:notesMasterId r:id="rId102"/>
  </p:notesMasterIdLst>
  <p:handoutMasterIdLst>
    <p:handoutMasterId r:id="rId103"/>
  </p:handoutMasterIdLst>
  <p:sldIdLst>
    <p:sldId id="256" r:id="rId2"/>
    <p:sldId id="367" r:id="rId3"/>
    <p:sldId id="382" r:id="rId4"/>
    <p:sldId id="398" r:id="rId5"/>
    <p:sldId id="368" r:id="rId6"/>
    <p:sldId id="399" r:id="rId7"/>
    <p:sldId id="384" r:id="rId8"/>
    <p:sldId id="346" r:id="rId9"/>
    <p:sldId id="393" r:id="rId10"/>
    <p:sldId id="375" r:id="rId11"/>
    <p:sldId id="394" r:id="rId12"/>
    <p:sldId id="350" r:id="rId13"/>
    <p:sldId id="455" r:id="rId14"/>
    <p:sldId id="456" r:id="rId15"/>
    <p:sldId id="458" r:id="rId16"/>
    <p:sldId id="349" r:id="rId17"/>
    <p:sldId id="374" r:id="rId18"/>
    <p:sldId id="388" r:id="rId19"/>
    <p:sldId id="352" r:id="rId20"/>
    <p:sldId id="343" r:id="rId21"/>
    <p:sldId id="351" r:id="rId22"/>
    <p:sldId id="378" r:id="rId23"/>
    <p:sldId id="383" r:id="rId24"/>
    <p:sldId id="386" r:id="rId25"/>
    <p:sldId id="414" r:id="rId26"/>
    <p:sldId id="415" r:id="rId27"/>
    <p:sldId id="416" r:id="rId28"/>
    <p:sldId id="417" r:id="rId29"/>
    <p:sldId id="418" r:id="rId30"/>
    <p:sldId id="413" r:id="rId31"/>
    <p:sldId id="412" r:id="rId32"/>
    <p:sldId id="411" r:id="rId33"/>
    <p:sldId id="332" r:id="rId34"/>
    <p:sldId id="344" r:id="rId35"/>
    <p:sldId id="348" r:id="rId36"/>
    <p:sldId id="390" r:id="rId37"/>
    <p:sldId id="392" r:id="rId38"/>
    <p:sldId id="389" r:id="rId39"/>
    <p:sldId id="331" r:id="rId40"/>
    <p:sldId id="329" r:id="rId41"/>
    <p:sldId id="370" r:id="rId42"/>
    <p:sldId id="379" r:id="rId43"/>
    <p:sldId id="334" r:id="rId44"/>
    <p:sldId id="337" r:id="rId45"/>
    <p:sldId id="338" r:id="rId46"/>
    <p:sldId id="336" r:id="rId47"/>
    <p:sldId id="371" r:id="rId48"/>
    <p:sldId id="335" r:id="rId49"/>
    <p:sldId id="340" r:id="rId50"/>
    <p:sldId id="339" r:id="rId51"/>
    <p:sldId id="342" r:id="rId52"/>
    <p:sldId id="341" r:id="rId53"/>
    <p:sldId id="372" r:id="rId54"/>
    <p:sldId id="380" r:id="rId55"/>
    <p:sldId id="400" r:id="rId56"/>
    <p:sldId id="401" r:id="rId57"/>
    <p:sldId id="402" r:id="rId58"/>
    <p:sldId id="421" r:id="rId59"/>
    <p:sldId id="422" r:id="rId60"/>
    <p:sldId id="433" r:id="rId61"/>
    <p:sldId id="436" r:id="rId62"/>
    <p:sldId id="423" r:id="rId63"/>
    <p:sldId id="420" r:id="rId64"/>
    <p:sldId id="437" r:id="rId65"/>
    <p:sldId id="438" r:id="rId66"/>
    <p:sldId id="439" r:id="rId67"/>
    <p:sldId id="440" r:id="rId68"/>
    <p:sldId id="359" r:id="rId69"/>
    <p:sldId id="426" r:id="rId70"/>
    <p:sldId id="395" r:id="rId71"/>
    <p:sldId id="442" r:id="rId72"/>
    <p:sldId id="447" r:id="rId73"/>
    <p:sldId id="441" r:id="rId74"/>
    <p:sldId id="457" r:id="rId75"/>
    <p:sldId id="424" r:id="rId76"/>
    <p:sldId id="425" r:id="rId77"/>
    <p:sldId id="427" r:id="rId78"/>
    <p:sldId id="451" r:id="rId79"/>
    <p:sldId id="452" r:id="rId80"/>
    <p:sldId id="453" r:id="rId81"/>
    <p:sldId id="408" r:id="rId82"/>
    <p:sldId id="409" r:id="rId83"/>
    <p:sldId id="405" r:id="rId84"/>
    <p:sldId id="435" r:id="rId85"/>
    <p:sldId id="407" r:id="rId86"/>
    <p:sldId id="410" r:id="rId87"/>
    <p:sldId id="459" r:id="rId88"/>
    <p:sldId id="357" r:id="rId89"/>
    <p:sldId id="381" r:id="rId90"/>
    <p:sldId id="356" r:id="rId91"/>
    <p:sldId id="445" r:id="rId92"/>
    <p:sldId id="353" r:id="rId93"/>
    <p:sldId id="363" r:id="rId94"/>
    <p:sldId id="364" r:id="rId95"/>
    <p:sldId id="354" r:id="rId96"/>
    <p:sldId id="365" r:id="rId97"/>
    <p:sldId id="446" r:id="rId98"/>
    <p:sldId id="373" r:id="rId99"/>
    <p:sldId id="376" r:id="rId100"/>
    <p:sldId id="345"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guide id="3" orient="horz">
          <p15:clr>
            <a:srgbClr val="A4A3A4"/>
          </p15:clr>
        </p15:guide>
        <p15:guide id="4" pos="381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62626"/>
    <a:srgbClr val="383838"/>
    <a:srgbClr val="000000"/>
    <a:srgbClr val="546F7A"/>
    <a:srgbClr val="F1C40F"/>
    <a:srgbClr val="E74C3C"/>
    <a:srgbClr val="1ABC9C"/>
    <a:srgbClr val="8E44AD"/>
    <a:srgbClr val="0099FF"/>
    <a:srgbClr val="3498D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843" autoAdjust="0"/>
    <p:restoredTop sz="94597" autoAdjust="0"/>
  </p:normalViewPr>
  <p:slideViewPr>
    <p:cSldViewPr>
      <p:cViewPr>
        <p:scale>
          <a:sx n="100" d="100"/>
          <a:sy n="100" d="100"/>
        </p:scale>
        <p:origin x="352" y="144"/>
      </p:cViewPr>
      <p:guideLst>
        <p:guide orient="horz" pos="2160"/>
        <p:guide pos="3840"/>
        <p:guide orient="horz"/>
        <p:guide pos="3811"/>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00" d="100"/>
        <a:sy n="100" d="100"/>
      </p:scale>
      <p:origin x="0" y="0"/>
    </p:cViewPr>
  </p:sorterViewPr>
  <p:notesViewPr>
    <p:cSldViewPr snapToGrid="0">
      <p:cViewPr varScale="1">
        <p:scale>
          <a:sx n="118" d="100"/>
          <a:sy n="118" d="100"/>
        </p:scale>
        <p:origin x="-4968"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notesMaster" Target="notesMasters/notesMaster1.xml"/><Relationship Id="rId103" Type="http://schemas.openxmlformats.org/officeDocument/2006/relationships/handoutMaster" Target="handoutMasters/handoutMaster1.xml"/><Relationship Id="rId104" Type="http://schemas.openxmlformats.org/officeDocument/2006/relationships/presProps" Target="presProps.xml"/><Relationship Id="rId105" Type="http://schemas.openxmlformats.org/officeDocument/2006/relationships/viewProps" Target="viewProps.xml"/><Relationship Id="rId106" Type="http://schemas.openxmlformats.org/officeDocument/2006/relationships/theme" Target="theme/theme1.xml"/><Relationship Id="rId107"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5F8710-7791-0441-A15D-7793F1934962}" type="doc">
      <dgm:prSet loTypeId="urn:microsoft.com/office/officeart/2005/8/layout/hierarchy3" loCatId="" qsTypeId="urn:microsoft.com/office/officeart/2005/8/quickstyle/simple1" qsCatId="simple" csTypeId="urn:microsoft.com/office/officeart/2005/8/colors/accent1_2" csCatId="accent1" phldr="1"/>
      <dgm:spPr/>
      <dgm:t>
        <a:bodyPr/>
        <a:lstStyle/>
        <a:p>
          <a:endParaRPr lang="en-US"/>
        </a:p>
      </dgm:t>
    </dgm:pt>
    <dgm:pt modelId="{4AE7CC3C-34C1-E54B-B081-E9B82046A073}">
      <dgm:prSet phldrT="[Text]" custT="1"/>
      <dgm:spPr>
        <a:solidFill>
          <a:schemeClr val="accent1"/>
        </a:solidFill>
        <a:ln w="28575" cmpd="sng">
          <a:noFill/>
        </a:ln>
      </dgm:spPr>
      <dgm:t>
        <a:bodyPr/>
        <a:lstStyle/>
        <a:p>
          <a:r>
            <a:rPr lang="en-US" sz="1000" b="1" i="0" dirty="0" smtClean="0">
              <a:solidFill>
                <a:schemeClr val="bg1"/>
              </a:solidFill>
              <a:latin typeface="Roboto Bold"/>
              <a:cs typeface="Roboto Bold"/>
            </a:rPr>
            <a:t>CREATIVE</a:t>
          </a:r>
          <a:endParaRPr lang="en-US" sz="1000" b="1" i="0" dirty="0">
            <a:solidFill>
              <a:schemeClr val="bg1"/>
            </a:solidFill>
            <a:latin typeface="Roboto Bold"/>
            <a:cs typeface="Roboto Bold"/>
          </a:endParaRPr>
        </a:p>
      </dgm:t>
    </dgm:pt>
    <dgm:pt modelId="{E9B3BBAB-763A-5748-8957-F3D39DD3E49E}" type="parTrans" cxnId="{99BC1D47-29BE-EE44-AD2C-73824DA0EE6A}">
      <dgm:prSet/>
      <dgm:spPr/>
      <dgm:t>
        <a:bodyPr/>
        <a:lstStyle/>
        <a:p>
          <a:endParaRPr lang="en-US" sz="1000" b="0" i="0">
            <a:latin typeface="Roboto Bold"/>
            <a:cs typeface="Roboto Bold"/>
          </a:endParaRPr>
        </a:p>
      </dgm:t>
    </dgm:pt>
    <dgm:pt modelId="{ADC155B5-4E67-7145-A283-B633159ACBB7}" type="sibTrans" cxnId="{99BC1D47-29BE-EE44-AD2C-73824DA0EE6A}">
      <dgm:prSet/>
      <dgm:spPr/>
      <dgm:t>
        <a:bodyPr/>
        <a:lstStyle/>
        <a:p>
          <a:endParaRPr lang="en-US" sz="1000" b="0" i="0">
            <a:latin typeface="Roboto Bold"/>
            <a:cs typeface="Roboto Bold"/>
          </a:endParaRPr>
        </a:p>
      </dgm:t>
    </dgm:pt>
    <dgm:pt modelId="{D78EB7E7-E011-354C-AFC6-8D9607113E1B}">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1</a:t>
          </a:r>
          <a:endParaRPr lang="en-US" sz="1000" b="0" i="0" dirty="0">
            <a:solidFill>
              <a:schemeClr val="tx2"/>
            </a:solidFill>
            <a:latin typeface="Roboto Bold"/>
            <a:cs typeface="Roboto Bold"/>
          </a:endParaRPr>
        </a:p>
      </dgm:t>
    </dgm:pt>
    <dgm:pt modelId="{1A4F990E-91F5-7F45-8578-E1CF1815D2B1}" type="parTrans" cxnId="{003CF878-98DD-164C-93A9-0ED9D5CF3879}">
      <dgm:prSet/>
      <dgm:spPr>
        <a:ln w="19050" cmpd="sng">
          <a:solidFill>
            <a:schemeClr val="accent1"/>
          </a:solidFill>
          <a:prstDash val="solid"/>
        </a:ln>
      </dgm:spPr>
      <dgm:t>
        <a:bodyPr/>
        <a:lstStyle/>
        <a:p>
          <a:endParaRPr lang="en-US" sz="1000" b="0" i="0">
            <a:latin typeface="Roboto Bold"/>
            <a:cs typeface="Roboto Bold"/>
          </a:endParaRPr>
        </a:p>
      </dgm:t>
    </dgm:pt>
    <dgm:pt modelId="{0466174A-757F-574E-A5BA-11BC7CD7AC78}" type="sibTrans" cxnId="{003CF878-98DD-164C-93A9-0ED9D5CF3879}">
      <dgm:prSet/>
      <dgm:spPr/>
      <dgm:t>
        <a:bodyPr/>
        <a:lstStyle/>
        <a:p>
          <a:endParaRPr lang="en-US" sz="1000" b="0" i="0">
            <a:latin typeface="Roboto Bold"/>
            <a:cs typeface="Roboto Bold"/>
          </a:endParaRPr>
        </a:p>
      </dgm:t>
    </dgm:pt>
    <dgm:pt modelId="{7E3163A8-D718-5D4C-A6A3-B50B12A52982}">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2</a:t>
          </a:r>
          <a:endParaRPr lang="en-US" sz="1000" b="0" i="0" dirty="0">
            <a:solidFill>
              <a:schemeClr val="tx2"/>
            </a:solidFill>
            <a:latin typeface="Roboto Bold"/>
            <a:cs typeface="Roboto Bold"/>
          </a:endParaRPr>
        </a:p>
      </dgm:t>
    </dgm:pt>
    <dgm:pt modelId="{A85AD893-B37E-1C49-83DB-E82FACE21211}" type="parTrans" cxnId="{8D23B7F6-17F0-C449-8E98-542419A892C6}">
      <dgm:prSet/>
      <dgm:spPr>
        <a:ln w="19050" cmpd="sng">
          <a:solidFill>
            <a:schemeClr val="accent1"/>
          </a:solidFill>
          <a:prstDash val="solid"/>
        </a:ln>
      </dgm:spPr>
      <dgm:t>
        <a:bodyPr/>
        <a:lstStyle/>
        <a:p>
          <a:endParaRPr lang="en-US" sz="1000" b="0" i="0">
            <a:latin typeface="Roboto Bold"/>
            <a:cs typeface="Roboto Bold"/>
          </a:endParaRPr>
        </a:p>
      </dgm:t>
    </dgm:pt>
    <dgm:pt modelId="{D7C92D55-4ECD-184C-84E7-5369E1C81968}" type="sibTrans" cxnId="{8D23B7F6-17F0-C449-8E98-542419A892C6}">
      <dgm:prSet/>
      <dgm:spPr/>
      <dgm:t>
        <a:bodyPr/>
        <a:lstStyle/>
        <a:p>
          <a:endParaRPr lang="en-US" sz="1000" b="0" i="0">
            <a:latin typeface="Roboto Bold"/>
            <a:cs typeface="Roboto Bold"/>
          </a:endParaRPr>
        </a:p>
      </dgm:t>
    </dgm:pt>
    <dgm:pt modelId="{A05E0AEF-921E-BA4D-B4F0-7E073F80F997}">
      <dgm:prSet phldrT="[Text]" custT="1"/>
      <dgm:spPr>
        <a:solidFill>
          <a:schemeClr val="accent2"/>
        </a:solidFill>
        <a:ln w="28575" cmpd="sng">
          <a:noFill/>
        </a:ln>
      </dgm:spPr>
      <dgm:t>
        <a:bodyPr/>
        <a:lstStyle/>
        <a:p>
          <a:r>
            <a:rPr lang="en-US" sz="1000" b="1" i="0" dirty="0" smtClean="0">
              <a:solidFill>
                <a:schemeClr val="bg1"/>
              </a:solidFill>
              <a:latin typeface="Roboto Bold"/>
              <a:cs typeface="Roboto Bold"/>
            </a:rPr>
            <a:t>CONTENT</a:t>
          </a:r>
          <a:endParaRPr lang="en-US" sz="1000" b="1" i="0" dirty="0">
            <a:solidFill>
              <a:schemeClr val="bg1"/>
            </a:solidFill>
            <a:latin typeface="Roboto Bold"/>
            <a:cs typeface="Roboto Bold"/>
          </a:endParaRPr>
        </a:p>
      </dgm:t>
    </dgm:pt>
    <dgm:pt modelId="{19097F75-1EC6-0340-80E6-14A55F4B66C4}" type="parTrans" cxnId="{DA8A3CFD-3733-824A-A055-A234CCE635B9}">
      <dgm:prSet/>
      <dgm:spPr/>
      <dgm:t>
        <a:bodyPr/>
        <a:lstStyle/>
        <a:p>
          <a:endParaRPr lang="en-US" sz="1000" b="0" i="0">
            <a:latin typeface="Roboto Bold"/>
            <a:cs typeface="Roboto Bold"/>
          </a:endParaRPr>
        </a:p>
      </dgm:t>
    </dgm:pt>
    <dgm:pt modelId="{0D628120-C960-EC4F-A63A-49FDB8924763}" type="sibTrans" cxnId="{DA8A3CFD-3733-824A-A055-A234CCE635B9}">
      <dgm:prSet/>
      <dgm:spPr/>
      <dgm:t>
        <a:bodyPr/>
        <a:lstStyle/>
        <a:p>
          <a:endParaRPr lang="en-US" sz="1000" b="0" i="0">
            <a:latin typeface="Roboto Bold"/>
            <a:cs typeface="Roboto Bold"/>
          </a:endParaRPr>
        </a:p>
      </dgm:t>
    </dgm:pt>
    <dgm:pt modelId="{B2DC2CDF-59C7-7946-9B45-5623D3D4104A}">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1</a:t>
          </a:r>
          <a:endParaRPr lang="en-US" sz="1000" b="0" i="0" dirty="0">
            <a:solidFill>
              <a:schemeClr val="tx2"/>
            </a:solidFill>
            <a:latin typeface="Roboto Bold"/>
            <a:cs typeface="Roboto Bold"/>
          </a:endParaRPr>
        </a:p>
      </dgm:t>
    </dgm:pt>
    <dgm:pt modelId="{E046B0D4-72A0-8F45-B16C-6683861BE75D}" type="parTrans" cxnId="{48D6A3A2-9CAD-0841-809D-0FD076294BEC}">
      <dgm:prSet/>
      <dgm:spPr>
        <a:ln w="19050" cmpd="sng">
          <a:solidFill>
            <a:schemeClr val="accent2"/>
          </a:solidFill>
          <a:prstDash val="solid"/>
        </a:ln>
      </dgm:spPr>
      <dgm:t>
        <a:bodyPr/>
        <a:lstStyle/>
        <a:p>
          <a:endParaRPr lang="en-US" sz="1000" b="0" i="0">
            <a:latin typeface="Roboto Bold"/>
            <a:cs typeface="Roboto Bold"/>
          </a:endParaRPr>
        </a:p>
      </dgm:t>
    </dgm:pt>
    <dgm:pt modelId="{9795F930-B212-0741-B1F6-B2E3C6EB0267}" type="sibTrans" cxnId="{48D6A3A2-9CAD-0841-809D-0FD076294BEC}">
      <dgm:prSet/>
      <dgm:spPr/>
      <dgm:t>
        <a:bodyPr/>
        <a:lstStyle/>
        <a:p>
          <a:endParaRPr lang="en-US" sz="1000" b="0" i="0">
            <a:latin typeface="Roboto Bold"/>
            <a:cs typeface="Roboto Bold"/>
          </a:endParaRPr>
        </a:p>
      </dgm:t>
    </dgm:pt>
    <dgm:pt modelId="{18DE6AF9-D76C-434E-B6E7-39638936EC78}">
      <dgm:prSet phldrT="[Text]" custT="1"/>
      <dgm:spPr>
        <a:solidFill>
          <a:schemeClr val="accent3"/>
        </a:solidFill>
        <a:ln w="28575" cmpd="sng">
          <a:noFill/>
        </a:ln>
      </dgm:spPr>
      <dgm:t>
        <a:bodyPr/>
        <a:lstStyle/>
        <a:p>
          <a:r>
            <a:rPr lang="en-US" sz="1000" b="1" i="0" dirty="0" smtClean="0">
              <a:solidFill>
                <a:schemeClr val="bg1"/>
              </a:solidFill>
              <a:latin typeface="Roboto Bold"/>
              <a:cs typeface="Roboto Bold"/>
            </a:rPr>
            <a:t>TESTER</a:t>
          </a:r>
          <a:endParaRPr lang="en-US" sz="1000" b="1" i="0" dirty="0">
            <a:solidFill>
              <a:schemeClr val="bg1"/>
            </a:solidFill>
            <a:latin typeface="Roboto Bold"/>
            <a:cs typeface="Roboto Bold"/>
          </a:endParaRPr>
        </a:p>
      </dgm:t>
    </dgm:pt>
    <dgm:pt modelId="{47047A21-EFAD-4742-86C4-87EC20E0C6DC}" type="parTrans" cxnId="{8173031A-8017-3D4C-AE37-B55791E23E02}">
      <dgm:prSet/>
      <dgm:spPr/>
      <dgm:t>
        <a:bodyPr/>
        <a:lstStyle/>
        <a:p>
          <a:endParaRPr lang="en-US" sz="1000" b="0" i="0">
            <a:latin typeface="Roboto Bold"/>
            <a:cs typeface="Roboto Bold"/>
          </a:endParaRPr>
        </a:p>
      </dgm:t>
    </dgm:pt>
    <dgm:pt modelId="{FFFA109B-02BB-9644-A17B-D800875EBD23}" type="sibTrans" cxnId="{8173031A-8017-3D4C-AE37-B55791E23E02}">
      <dgm:prSet/>
      <dgm:spPr/>
      <dgm:t>
        <a:bodyPr/>
        <a:lstStyle/>
        <a:p>
          <a:endParaRPr lang="en-US" sz="1000" b="0" i="0">
            <a:latin typeface="Roboto Bold"/>
            <a:cs typeface="Roboto Bold"/>
          </a:endParaRPr>
        </a:p>
      </dgm:t>
    </dgm:pt>
    <dgm:pt modelId="{BEDD03D8-7168-7B4E-9F50-B585A211DE9E}">
      <dgm:prSet phldrT="[Text]" custT="1"/>
      <dgm:spPr>
        <a:solidFill>
          <a:schemeClr val="accent4"/>
        </a:solidFill>
        <a:ln w="28575" cmpd="sng">
          <a:noFill/>
        </a:ln>
      </dgm:spPr>
      <dgm:t>
        <a:bodyPr/>
        <a:lstStyle/>
        <a:p>
          <a:r>
            <a:rPr lang="en-US" sz="1000" b="1" i="0" dirty="0" smtClean="0">
              <a:solidFill>
                <a:schemeClr val="bg1"/>
              </a:solidFill>
              <a:latin typeface="Roboto Bold"/>
              <a:cs typeface="Roboto Bold"/>
            </a:rPr>
            <a:t>BACKEND</a:t>
          </a:r>
          <a:endParaRPr lang="en-US" sz="1000" b="1" i="0" dirty="0">
            <a:solidFill>
              <a:schemeClr val="bg1"/>
            </a:solidFill>
            <a:latin typeface="Roboto Bold"/>
            <a:cs typeface="Roboto Bold"/>
          </a:endParaRPr>
        </a:p>
      </dgm:t>
    </dgm:pt>
    <dgm:pt modelId="{1915A6B0-5CB2-7145-94C2-7418BC39C1C5}" type="parTrans" cxnId="{A8493A5B-E06D-8B4A-B246-1D78C5C3BE8F}">
      <dgm:prSet/>
      <dgm:spPr/>
      <dgm:t>
        <a:bodyPr/>
        <a:lstStyle/>
        <a:p>
          <a:endParaRPr lang="en-US" sz="1000" b="0" i="0">
            <a:latin typeface="Roboto Bold"/>
            <a:cs typeface="Roboto Bold"/>
          </a:endParaRPr>
        </a:p>
      </dgm:t>
    </dgm:pt>
    <dgm:pt modelId="{3A1695AE-C96B-F84E-879B-5A29963ABB77}" type="sibTrans" cxnId="{A8493A5B-E06D-8B4A-B246-1D78C5C3BE8F}">
      <dgm:prSet/>
      <dgm:spPr/>
      <dgm:t>
        <a:bodyPr/>
        <a:lstStyle/>
        <a:p>
          <a:endParaRPr lang="en-US" sz="1000" b="0" i="0">
            <a:latin typeface="Roboto Bold"/>
            <a:cs typeface="Roboto Bold"/>
          </a:endParaRPr>
        </a:p>
      </dgm:t>
    </dgm:pt>
    <dgm:pt modelId="{FBE03D3B-42A5-414D-9879-07FA8A5E9013}">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1</a:t>
          </a:r>
          <a:endParaRPr lang="en-US" sz="1000" b="0" i="0" dirty="0">
            <a:solidFill>
              <a:schemeClr val="tx2"/>
            </a:solidFill>
            <a:latin typeface="Roboto Bold"/>
            <a:cs typeface="Roboto Bold"/>
          </a:endParaRPr>
        </a:p>
      </dgm:t>
    </dgm:pt>
    <dgm:pt modelId="{29D328CF-CBE0-F149-B171-93CD6A3C3D78}" type="parTrans" cxnId="{E55FD47F-6AB9-B341-A5F6-A951A864B2C3}">
      <dgm:prSet/>
      <dgm:spPr>
        <a:ln w="19050" cmpd="sng">
          <a:solidFill>
            <a:schemeClr val="accent3"/>
          </a:solidFill>
          <a:prstDash val="solid"/>
        </a:ln>
      </dgm:spPr>
      <dgm:t>
        <a:bodyPr/>
        <a:lstStyle/>
        <a:p>
          <a:endParaRPr lang="en-US" sz="1000" b="0" i="0">
            <a:latin typeface="Roboto Bold"/>
            <a:cs typeface="Roboto Bold"/>
          </a:endParaRPr>
        </a:p>
      </dgm:t>
    </dgm:pt>
    <dgm:pt modelId="{7B1AF68C-880A-3D4F-9B33-2D47FF974765}" type="sibTrans" cxnId="{E55FD47F-6AB9-B341-A5F6-A951A864B2C3}">
      <dgm:prSet/>
      <dgm:spPr/>
      <dgm:t>
        <a:bodyPr/>
        <a:lstStyle/>
        <a:p>
          <a:endParaRPr lang="en-US" sz="1000" b="0" i="0">
            <a:latin typeface="Roboto Bold"/>
            <a:cs typeface="Roboto Bold"/>
          </a:endParaRPr>
        </a:p>
      </dgm:t>
    </dgm:pt>
    <dgm:pt modelId="{BF345A2E-076A-994F-A719-833300D8633E}">
      <dgm:prSet phldrT="[Text]" custT="1"/>
      <dgm:spPr>
        <a:solidFill>
          <a:schemeClr val="bg2">
            <a:alpha val="90000"/>
          </a:schemeClr>
        </a:solidFill>
        <a:ln w="12700" cmpd="sng">
          <a:solidFill>
            <a:schemeClr val="accent3"/>
          </a:solidFill>
        </a:ln>
      </dgm:spPr>
      <dgm:t>
        <a:bodyPr/>
        <a:lstStyle/>
        <a:p>
          <a:r>
            <a:rPr lang="en-US" sz="1000" b="0" i="0" dirty="0" smtClean="0">
              <a:solidFill>
                <a:schemeClr val="tx2"/>
              </a:solidFill>
              <a:latin typeface="Roboto Bold"/>
              <a:cs typeface="Roboto Bold"/>
            </a:rPr>
            <a:t>Tester 2</a:t>
          </a:r>
          <a:endParaRPr lang="en-US" sz="1000" b="0" i="0" dirty="0">
            <a:solidFill>
              <a:schemeClr val="tx2"/>
            </a:solidFill>
            <a:latin typeface="Roboto Bold"/>
            <a:cs typeface="Roboto Bold"/>
          </a:endParaRPr>
        </a:p>
      </dgm:t>
    </dgm:pt>
    <dgm:pt modelId="{A6A6C25E-79CA-5440-9287-2E5DEF2CBA74}" type="parTrans" cxnId="{28B89F79-295B-2548-B327-B9DE3A0DB698}">
      <dgm:prSet/>
      <dgm:spPr>
        <a:ln w="19050" cmpd="sng">
          <a:solidFill>
            <a:schemeClr val="accent3"/>
          </a:solidFill>
          <a:prstDash val="solid"/>
        </a:ln>
      </dgm:spPr>
      <dgm:t>
        <a:bodyPr/>
        <a:lstStyle/>
        <a:p>
          <a:endParaRPr lang="en-US" sz="1000" b="0" i="0">
            <a:latin typeface="Roboto Bold"/>
            <a:cs typeface="Roboto Bold"/>
          </a:endParaRPr>
        </a:p>
      </dgm:t>
    </dgm:pt>
    <dgm:pt modelId="{14788AB9-EAFB-F747-AE72-426F9B0DB9DA}" type="sibTrans" cxnId="{28B89F79-295B-2548-B327-B9DE3A0DB698}">
      <dgm:prSet/>
      <dgm:spPr/>
      <dgm:t>
        <a:bodyPr/>
        <a:lstStyle/>
        <a:p>
          <a:endParaRPr lang="en-US" sz="1000" b="0" i="0">
            <a:latin typeface="Roboto Bold"/>
            <a:cs typeface="Roboto Bold"/>
          </a:endParaRPr>
        </a:p>
      </dgm:t>
    </dgm:pt>
    <dgm:pt modelId="{ADD94A69-4B60-9E40-8B02-429B5E3362FE}">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2</a:t>
          </a:r>
          <a:endParaRPr lang="en-US" sz="1000" b="0" i="0" dirty="0">
            <a:solidFill>
              <a:schemeClr val="tx2"/>
            </a:solidFill>
            <a:latin typeface="Roboto Bold"/>
            <a:cs typeface="Roboto Bold"/>
          </a:endParaRPr>
        </a:p>
      </dgm:t>
    </dgm:pt>
    <dgm:pt modelId="{742EEAB1-E5D9-4B4F-9009-A91CAAE7B29E}" type="parTrans" cxnId="{08A4F9A4-0430-7942-A55B-17E8A165F38B}">
      <dgm:prSet/>
      <dgm:spPr>
        <a:ln w="19050" cmpd="sng">
          <a:solidFill>
            <a:schemeClr val="accent4"/>
          </a:solidFill>
          <a:prstDash val="solid"/>
        </a:ln>
      </dgm:spPr>
      <dgm:t>
        <a:bodyPr/>
        <a:lstStyle/>
        <a:p>
          <a:endParaRPr lang="en-US" sz="1000" b="0" i="0">
            <a:latin typeface="Roboto Bold"/>
            <a:cs typeface="Roboto Bold"/>
          </a:endParaRPr>
        </a:p>
      </dgm:t>
    </dgm:pt>
    <dgm:pt modelId="{F3E70D3B-DAA4-B247-ACD1-9435A817B37B}" type="sibTrans" cxnId="{08A4F9A4-0430-7942-A55B-17E8A165F38B}">
      <dgm:prSet/>
      <dgm:spPr/>
      <dgm:t>
        <a:bodyPr/>
        <a:lstStyle/>
        <a:p>
          <a:endParaRPr lang="en-US" sz="1000" b="0" i="0">
            <a:latin typeface="Roboto Bold"/>
            <a:cs typeface="Roboto Bold"/>
          </a:endParaRPr>
        </a:p>
      </dgm:t>
    </dgm:pt>
    <dgm:pt modelId="{29ACA1F6-94E7-C64D-A0EC-D493CE122E46}">
      <dgm:prSet custT="1"/>
      <dgm:spPr>
        <a:solidFill>
          <a:schemeClr val="accent5"/>
        </a:solidFill>
        <a:ln w="28575" cmpd="sng">
          <a:noFill/>
        </a:ln>
      </dgm:spPr>
      <dgm:t>
        <a:bodyPr/>
        <a:lstStyle/>
        <a:p>
          <a:r>
            <a:rPr lang="en-US" sz="1000" b="1" i="0" dirty="0" smtClean="0">
              <a:solidFill>
                <a:schemeClr val="bg1"/>
              </a:solidFill>
              <a:latin typeface="Roboto Bold"/>
              <a:cs typeface="Roboto Bold"/>
            </a:rPr>
            <a:t>FRONTEND</a:t>
          </a:r>
          <a:endParaRPr lang="en-US" sz="1000" b="1" i="0" dirty="0">
            <a:solidFill>
              <a:schemeClr val="bg1"/>
            </a:solidFill>
            <a:latin typeface="Roboto Bold"/>
            <a:cs typeface="Roboto Bold"/>
          </a:endParaRPr>
        </a:p>
      </dgm:t>
    </dgm:pt>
    <dgm:pt modelId="{B4A66961-7C5D-1149-98E3-E5D6A7AD8DAC}" type="parTrans" cxnId="{A8C62922-25E8-C945-8FC7-A756A39BD0EB}">
      <dgm:prSet/>
      <dgm:spPr/>
      <dgm:t>
        <a:bodyPr/>
        <a:lstStyle/>
        <a:p>
          <a:endParaRPr lang="en-US" sz="1000" b="0" i="0">
            <a:latin typeface="Roboto Bold"/>
            <a:cs typeface="Roboto Bold"/>
          </a:endParaRPr>
        </a:p>
      </dgm:t>
    </dgm:pt>
    <dgm:pt modelId="{00C9A1B4-B33C-C749-92EC-0FFCB60ABDFF}" type="sibTrans" cxnId="{A8C62922-25E8-C945-8FC7-A756A39BD0EB}">
      <dgm:prSet/>
      <dgm:spPr/>
      <dgm:t>
        <a:bodyPr/>
        <a:lstStyle/>
        <a:p>
          <a:endParaRPr lang="en-US" sz="1000" b="0" i="0">
            <a:latin typeface="Roboto Bold"/>
            <a:cs typeface="Roboto Bold"/>
          </a:endParaRPr>
        </a:p>
      </dgm:t>
    </dgm:pt>
    <dgm:pt modelId="{FE58CFE1-D5A4-E144-ADD2-E351FF2AF9D2}">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1</a:t>
          </a:r>
          <a:endParaRPr lang="en-US" sz="1000" b="0" i="0" dirty="0">
            <a:solidFill>
              <a:schemeClr val="tx2"/>
            </a:solidFill>
            <a:latin typeface="Roboto Bold"/>
            <a:cs typeface="Roboto Bold"/>
          </a:endParaRPr>
        </a:p>
      </dgm:t>
    </dgm:pt>
    <dgm:pt modelId="{34DDCDAC-0544-F442-9E06-DD179488C3BA}" type="parTrans" cxnId="{1091B4A3-7AA8-084C-A994-C34E73F276FA}">
      <dgm:prSet/>
      <dgm:spPr>
        <a:ln w="19050" cmpd="sng">
          <a:solidFill>
            <a:schemeClr val="accent5"/>
          </a:solidFill>
          <a:prstDash val="solid"/>
        </a:ln>
      </dgm:spPr>
      <dgm:t>
        <a:bodyPr/>
        <a:lstStyle/>
        <a:p>
          <a:endParaRPr lang="en-US" sz="1000" b="0" i="0">
            <a:latin typeface="Roboto Bold"/>
            <a:cs typeface="Roboto Bold"/>
          </a:endParaRPr>
        </a:p>
      </dgm:t>
    </dgm:pt>
    <dgm:pt modelId="{9EAB9ED5-B586-BA4C-B02C-0D274209A723}" type="sibTrans" cxnId="{1091B4A3-7AA8-084C-A994-C34E73F276FA}">
      <dgm:prSet/>
      <dgm:spPr/>
      <dgm:t>
        <a:bodyPr/>
        <a:lstStyle/>
        <a:p>
          <a:endParaRPr lang="en-US" sz="1000" b="0" i="0">
            <a:latin typeface="Roboto Bold"/>
            <a:cs typeface="Roboto Bold"/>
          </a:endParaRPr>
        </a:p>
      </dgm:t>
    </dgm:pt>
    <dgm:pt modelId="{B444BA56-A779-5E40-B2A5-A7D0B470F704}">
      <dgm:prSe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2</a:t>
          </a:r>
          <a:endParaRPr lang="en-US" sz="1000" b="0" i="0" dirty="0">
            <a:solidFill>
              <a:schemeClr val="tx2"/>
            </a:solidFill>
            <a:latin typeface="Roboto Bold"/>
            <a:cs typeface="Roboto Bold"/>
          </a:endParaRPr>
        </a:p>
      </dgm:t>
    </dgm:pt>
    <dgm:pt modelId="{3864F4FF-1986-1A42-B35B-C732811351D3}" type="parTrans" cxnId="{1C7E5913-097E-DB40-99EE-C7F801B955B3}">
      <dgm:prSet/>
      <dgm:spPr>
        <a:ln w="19050" cmpd="sng">
          <a:solidFill>
            <a:schemeClr val="accent5"/>
          </a:solidFill>
          <a:prstDash val="solid"/>
        </a:ln>
      </dgm:spPr>
      <dgm:t>
        <a:bodyPr/>
        <a:lstStyle/>
        <a:p>
          <a:endParaRPr lang="en-US" sz="1000" b="0" i="0">
            <a:latin typeface="Roboto Bold"/>
            <a:cs typeface="Roboto Bold"/>
          </a:endParaRPr>
        </a:p>
      </dgm:t>
    </dgm:pt>
    <dgm:pt modelId="{035E32C7-AC8B-FD40-8FDA-A393B5330FE9}" type="sibTrans" cxnId="{1C7E5913-097E-DB40-99EE-C7F801B955B3}">
      <dgm:prSet/>
      <dgm:spPr/>
      <dgm:t>
        <a:bodyPr/>
        <a:lstStyle/>
        <a:p>
          <a:endParaRPr lang="en-US" sz="1000" b="0" i="0">
            <a:latin typeface="Roboto Bold"/>
            <a:cs typeface="Roboto Bold"/>
          </a:endParaRPr>
        </a:p>
      </dgm:t>
    </dgm:pt>
    <dgm:pt modelId="{18EDD72B-1915-A941-85B8-6971E89F70B6}">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3</a:t>
          </a:r>
          <a:endParaRPr lang="en-US" sz="1000" b="0" i="0" dirty="0">
            <a:solidFill>
              <a:schemeClr val="tx2"/>
            </a:solidFill>
            <a:latin typeface="Roboto Bold"/>
            <a:cs typeface="Roboto Bold"/>
          </a:endParaRPr>
        </a:p>
      </dgm:t>
    </dgm:pt>
    <dgm:pt modelId="{523A7819-7563-1143-998C-0C5AD9A87C6B}" type="parTrans" cxnId="{F7A8C88F-C22A-7E4D-A116-6CE1AB2DE190}">
      <dgm:prSet/>
      <dgm:spPr>
        <a:ln w="19050" cmpd="sng">
          <a:solidFill>
            <a:schemeClr val="accent5"/>
          </a:solidFill>
          <a:prstDash val="solid"/>
        </a:ln>
      </dgm:spPr>
      <dgm:t>
        <a:bodyPr/>
        <a:lstStyle/>
        <a:p>
          <a:endParaRPr lang="en-US" sz="1000" b="0" i="0">
            <a:latin typeface="Roboto Bold"/>
            <a:cs typeface="Roboto Bold"/>
          </a:endParaRPr>
        </a:p>
      </dgm:t>
    </dgm:pt>
    <dgm:pt modelId="{67B42531-01C4-784F-B830-CE0FB3044B17}" type="sibTrans" cxnId="{F7A8C88F-C22A-7E4D-A116-6CE1AB2DE190}">
      <dgm:prSet/>
      <dgm:spPr/>
      <dgm:t>
        <a:bodyPr/>
        <a:lstStyle/>
        <a:p>
          <a:endParaRPr lang="en-US" sz="1000" b="0" i="0">
            <a:latin typeface="Roboto Bold"/>
            <a:cs typeface="Roboto Bold"/>
          </a:endParaRPr>
        </a:p>
      </dgm:t>
    </dgm:pt>
    <dgm:pt modelId="{B0FEE473-51AE-7F45-864A-09D9B6CCDF90}">
      <dgm:prSet phldrT="[Text]" custT="1"/>
      <dgm:spPr>
        <a:solidFill>
          <a:schemeClr val="bg2">
            <a:alpha val="90000"/>
          </a:schemeClr>
        </a:solidFill>
        <a:ln w="12700" cmpd="sng">
          <a:solidFill>
            <a:schemeClr val="accent5"/>
          </a:solidFill>
        </a:ln>
      </dgm:spPr>
      <dgm:t>
        <a:bodyPr/>
        <a:lstStyle/>
        <a:p>
          <a:r>
            <a:rPr lang="en-US" sz="1000" b="0" i="0" dirty="0" smtClean="0">
              <a:solidFill>
                <a:schemeClr val="tx2"/>
              </a:solidFill>
              <a:latin typeface="Roboto Bold"/>
              <a:cs typeface="Roboto Bold"/>
            </a:rPr>
            <a:t>Frontend 4</a:t>
          </a:r>
        </a:p>
      </dgm:t>
    </dgm:pt>
    <dgm:pt modelId="{14B6D5F2-FD30-C14D-9489-DDB3586696E8}" type="parTrans" cxnId="{56E50736-8E2F-E544-B95C-02670145825E}">
      <dgm:prSet/>
      <dgm:spPr>
        <a:ln w="19050" cmpd="sng">
          <a:solidFill>
            <a:schemeClr val="accent5"/>
          </a:solidFill>
          <a:prstDash val="solid"/>
        </a:ln>
      </dgm:spPr>
      <dgm:t>
        <a:bodyPr/>
        <a:lstStyle/>
        <a:p>
          <a:endParaRPr lang="en-US" sz="1000" b="0" i="0">
            <a:latin typeface="Roboto Bold"/>
            <a:cs typeface="Roboto Bold"/>
          </a:endParaRPr>
        </a:p>
      </dgm:t>
    </dgm:pt>
    <dgm:pt modelId="{9B49493E-8D71-1448-97F2-2F95C56BC42F}" type="sibTrans" cxnId="{56E50736-8E2F-E544-B95C-02670145825E}">
      <dgm:prSet/>
      <dgm:spPr/>
      <dgm:t>
        <a:bodyPr/>
        <a:lstStyle/>
        <a:p>
          <a:endParaRPr lang="en-US" sz="1000" b="0" i="0">
            <a:latin typeface="Roboto Bold"/>
            <a:cs typeface="Roboto Bold"/>
          </a:endParaRPr>
        </a:p>
      </dgm:t>
    </dgm:pt>
    <dgm:pt modelId="{002D74CC-3F28-F34D-A8FF-26B81B86DFD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1</a:t>
          </a:r>
          <a:endParaRPr lang="en-US" sz="1000" b="0" i="0" dirty="0">
            <a:solidFill>
              <a:schemeClr val="tx2"/>
            </a:solidFill>
            <a:latin typeface="Roboto Bold"/>
            <a:cs typeface="Roboto Bold"/>
          </a:endParaRPr>
        </a:p>
      </dgm:t>
    </dgm:pt>
    <dgm:pt modelId="{CCC2758D-A522-D64E-884F-C156709E10DB}" type="sibTrans" cxnId="{00A3CFC7-DFE9-9F45-9247-1256FEC1D452}">
      <dgm:prSet/>
      <dgm:spPr/>
      <dgm:t>
        <a:bodyPr/>
        <a:lstStyle/>
        <a:p>
          <a:endParaRPr lang="en-US" sz="1000" b="0" i="0">
            <a:latin typeface="Roboto Bold"/>
            <a:cs typeface="Roboto Bold"/>
          </a:endParaRPr>
        </a:p>
      </dgm:t>
    </dgm:pt>
    <dgm:pt modelId="{0890FDC2-3DBB-7246-A901-562DC68117A7}" type="parTrans" cxnId="{00A3CFC7-DFE9-9F45-9247-1256FEC1D452}">
      <dgm:prSet/>
      <dgm:spPr>
        <a:ln w="19050" cmpd="sng">
          <a:solidFill>
            <a:schemeClr val="accent4"/>
          </a:solidFill>
          <a:prstDash val="solid"/>
        </a:ln>
      </dgm:spPr>
      <dgm:t>
        <a:bodyPr/>
        <a:lstStyle/>
        <a:p>
          <a:endParaRPr lang="en-US" sz="1000" b="0" i="0">
            <a:latin typeface="Roboto Bold"/>
            <a:cs typeface="Roboto Bold"/>
          </a:endParaRPr>
        </a:p>
      </dgm:t>
    </dgm:pt>
    <dgm:pt modelId="{60EFBA81-BC1F-F845-AE18-D9F4E56F7C62}">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4</a:t>
          </a:r>
        </a:p>
      </dgm:t>
    </dgm:pt>
    <dgm:pt modelId="{CD131D29-12E2-5C4F-810C-F0E9961A2A43}" type="sibTrans" cxnId="{1EC1E49D-E544-A643-9C08-79734F399715}">
      <dgm:prSet/>
      <dgm:spPr/>
      <dgm:t>
        <a:bodyPr/>
        <a:lstStyle/>
        <a:p>
          <a:endParaRPr lang="en-US" sz="1000" b="0" i="0">
            <a:latin typeface="Roboto Bold"/>
            <a:cs typeface="Roboto Bold"/>
          </a:endParaRPr>
        </a:p>
      </dgm:t>
    </dgm:pt>
    <dgm:pt modelId="{0E0690C1-7A6D-5343-A3F7-70B277E463F0}" type="parTrans" cxnId="{1EC1E49D-E544-A643-9C08-79734F399715}">
      <dgm:prSet/>
      <dgm:spPr>
        <a:ln w="19050" cmpd="sng">
          <a:solidFill>
            <a:schemeClr val="accent2"/>
          </a:solidFill>
          <a:prstDash val="solid"/>
        </a:ln>
      </dgm:spPr>
      <dgm:t>
        <a:bodyPr/>
        <a:lstStyle/>
        <a:p>
          <a:endParaRPr lang="en-US" sz="1000" b="0" i="0">
            <a:latin typeface="Roboto Bold"/>
            <a:cs typeface="Roboto Bold"/>
          </a:endParaRPr>
        </a:p>
      </dgm:t>
    </dgm:pt>
    <dgm:pt modelId="{6DD6A9FE-9A4C-0445-8676-90B5C93C8601}">
      <dgm:prSe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3</a:t>
          </a:r>
          <a:endParaRPr lang="en-US" sz="1000" b="0" i="0" dirty="0">
            <a:solidFill>
              <a:schemeClr val="tx2"/>
            </a:solidFill>
            <a:latin typeface="Roboto Bold"/>
            <a:cs typeface="Roboto Bold"/>
          </a:endParaRPr>
        </a:p>
      </dgm:t>
    </dgm:pt>
    <dgm:pt modelId="{1E92E1C3-5E4A-D844-BF35-FDFDA5685DB9}" type="sibTrans" cxnId="{53649296-580B-2341-96FC-2A8D63D6F9A5}">
      <dgm:prSet/>
      <dgm:spPr/>
      <dgm:t>
        <a:bodyPr/>
        <a:lstStyle/>
        <a:p>
          <a:endParaRPr lang="en-US" sz="1000" b="0" i="0">
            <a:latin typeface="Roboto Bold"/>
            <a:cs typeface="Roboto Bold"/>
          </a:endParaRPr>
        </a:p>
      </dgm:t>
    </dgm:pt>
    <dgm:pt modelId="{5634970F-BE4C-C346-ACBB-6A9EE8C48CD0}" type="parTrans" cxnId="{53649296-580B-2341-96FC-2A8D63D6F9A5}">
      <dgm:prSet/>
      <dgm:spPr>
        <a:ln w="19050" cmpd="sng">
          <a:solidFill>
            <a:schemeClr val="accent2"/>
          </a:solidFill>
          <a:prstDash val="solid"/>
        </a:ln>
      </dgm:spPr>
      <dgm:t>
        <a:bodyPr/>
        <a:lstStyle/>
        <a:p>
          <a:endParaRPr lang="en-US" sz="1000" b="0" i="0">
            <a:latin typeface="Roboto Bold"/>
            <a:cs typeface="Roboto Bold"/>
          </a:endParaRPr>
        </a:p>
      </dgm:t>
    </dgm:pt>
    <dgm:pt modelId="{A9D0CCAB-84B1-2647-B7EC-EF6FB3F83739}">
      <dgm:prSet phldrT="[Text]" custT="1"/>
      <dgm:spPr>
        <a:solidFill>
          <a:schemeClr val="bg2">
            <a:alpha val="90000"/>
          </a:schemeClr>
        </a:solidFill>
        <a:ln w="12700" cmpd="sng">
          <a:solidFill>
            <a:schemeClr val="accent2"/>
          </a:solidFill>
        </a:ln>
      </dgm:spPr>
      <dgm:t>
        <a:bodyPr/>
        <a:lstStyle/>
        <a:p>
          <a:r>
            <a:rPr lang="en-US" sz="1000" b="0" i="0" dirty="0" smtClean="0">
              <a:solidFill>
                <a:schemeClr val="tx2"/>
              </a:solidFill>
              <a:latin typeface="Roboto Bold"/>
              <a:cs typeface="Roboto Bold"/>
            </a:rPr>
            <a:t>Content 2</a:t>
          </a:r>
        </a:p>
      </dgm:t>
    </dgm:pt>
    <dgm:pt modelId="{5B2FBF0F-D3B6-BC42-8B5F-EC16C71D59FE}" type="sibTrans" cxnId="{BFAE3E0B-9E64-D743-B1A6-E9EA75D399AC}">
      <dgm:prSet/>
      <dgm:spPr/>
      <dgm:t>
        <a:bodyPr/>
        <a:lstStyle/>
        <a:p>
          <a:endParaRPr lang="en-US" sz="1000" b="0" i="0">
            <a:latin typeface="Roboto Bold"/>
            <a:cs typeface="Roboto Bold"/>
          </a:endParaRPr>
        </a:p>
      </dgm:t>
    </dgm:pt>
    <dgm:pt modelId="{F6ED9914-CC94-DA46-A9C7-ED19306B2BDA}" type="parTrans" cxnId="{BFAE3E0B-9E64-D743-B1A6-E9EA75D399AC}">
      <dgm:prSet/>
      <dgm:spPr>
        <a:ln w="19050" cmpd="sng">
          <a:solidFill>
            <a:schemeClr val="accent2"/>
          </a:solidFill>
          <a:prstDash val="solid"/>
        </a:ln>
      </dgm:spPr>
      <dgm:t>
        <a:bodyPr/>
        <a:lstStyle/>
        <a:p>
          <a:endParaRPr lang="en-US" sz="1000" b="0" i="0">
            <a:latin typeface="Roboto Bold"/>
            <a:cs typeface="Roboto Bold"/>
          </a:endParaRPr>
        </a:p>
      </dgm:t>
    </dgm:pt>
    <dgm:pt modelId="{A6CD15EE-C5FF-2848-A0AD-9A50027523A8}">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3</a:t>
          </a:r>
          <a:endParaRPr lang="en-US" sz="1000" b="0" i="0" dirty="0">
            <a:solidFill>
              <a:schemeClr val="tx2"/>
            </a:solidFill>
            <a:latin typeface="Roboto Bold"/>
            <a:cs typeface="Roboto Bold"/>
          </a:endParaRPr>
        </a:p>
      </dgm:t>
    </dgm:pt>
    <dgm:pt modelId="{7A388B23-44D3-C444-91F3-DC3C3BC4447F}" type="parTrans" cxnId="{8B5CCB4F-5E79-9645-938B-1ADFC482B75B}">
      <dgm:prSet/>
      <dgm:spPr>
        <a:ln w="19050" cmpd="sng">
          <a:solidFill>
            <a:schemeClr val="accent1"/>
          </a:solidFill>
          <a:prstDash val="solid"/>
        </a:ln>
      </dgm:spPr>
      <dgm:t>
        <a:bodyPr/>
        <a:lstStyle/>
        <a:p>
          <a:endParaRPr lang="en-US"/>
        </a:p>
      </dgm:t>
    </dgm:pt>
    <dgm:pt modelId="{DFB00163-9914-714D-9D9A-CA26CE952CAF}" type="sibTrans" cxnId="{8B5CCB4F-5E79-9645-938B-1ADFC482B75B}">
      <dgm:prSet/>
      <dgm:spPr/>
      <dgm:t>
        <a:bodyPr/>
        <a:lstStyle/>
        <a:p>
          <a:endParaRPr lang="en-US"/>
        </a:p>
      </dgm:t>
    </dgm:pt>
    <dgm:pt modelId="{267D230A-DDCF-0945-9967-8585FFE43DB7}">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4</a:t>
          </a:r>
          <a:endParaRPr lang="en-US" sz="1000" b="0" i="0" dirty="0">
            <a:solidFill>
              <a:schemeClr val="tx2"/>
            </a:solidFill>
            <a:latin typeface="Roboto Bold"/>
            <a:cs typeface="Roboto Bold"/>
          </a:endParaRPr>
        </a:p>
      </dgm:t>
    </dgm:pt>
    <dgm:pt modelId="{8E1CF50D-B66E-384D-A0F1-051D2949ACF0}" type="parTrans" cxnId="{4E619192-F08E-224A-B3F7-AA5D920FB95E}">
      <dgm:prSet/>
      <dgm:spPr>
        <a:ln w="19050" cmpd="sng">
          <a:solidFill>
            <a:schemeClr val="accent1"/>
          </a:solidFill>
          <a:prstDash val="solid"/>
        </a:ln>
      </dgm:spPr>
      <dgm:t>
        <a:bodyPr/>
        <a:lstStyle/>
        <a:p>
          <a:endParaRPr lang="en-US"/>
        </a:p>
      </dgm:t>
    </dgm:pt>
    <dgm:pt modelId="{49B136C8-1AF5-BE46-8883-429A467B5CCE}" type="sibTrans" cxnId="{4E619192-F08E-224A-B3F7-AA5D920FB95E}">
      <dgm:prSet/>
      <dgm:spPr/>
      <dgm:t>
        <a:bodyPr/>
        <a:lstStyle/>
        <a:p>
          <a:endParaRPr lang="en-US"/>
        </a:p>
      </dgm:t>
    </dgm:pt>
    <dgm:pt modelId="{CC0C3424-FB33-A745-A38A-7C52B531D6AC}">
      <dgm:prSet phldrT="[Text]" custT="1"/>
      <dgm:spPr>
        <a:solidFill>
          <a:schemeClr val="bg2">
            <a:alpha val="90000"/>
          </a:schemeClr>
        </a:solidFill>
        <a:ln w="12700" cmpd="sng">
          <a:solidFill>
            <a:schemeClr val="accent1"/>
          </a:solidFill>
        </a:ln>
      </dgm:spPr>
      <dgm:t>
        <a:bodyPr/>
        <a:lstStyle/>
        <a:p>
          <a:r>
            <a:rPr lang="en-US" sz="1000" b="0" i="0" dirty="0" smtClean="0">
              <a:solidFill>
                <a:schemeClr val="tx2"/>
              </a:solidFill>
              <a:latin typeface="Roboto Bold"/>
              <a:cs typeface="Roboto Bold"/>
            </a:rPr>
            <a:t>Creative 5</a:t>
          </a:r>
          <a:endParaRPr lang="en-US" sz="1000" b="0" i="0" dirty="0">
            <a:solidFill>
              <a:schemeClr val="tx2"/>
            </a:solidFill>
            <a:latin typeface="Roboto Bold"/>
            <a:cs typeface="Roboto Bold"/>
          </a:endParaRPr>
        </a:p>
      </dgm:t>
    </dgm:pt>
    <dgm:pt modelId="{83BD2604-FAA6-974A-9A14-90D33A942041}" type="parTrans" cxnId="{437BE78D-0D58-3746-A948-19873A33E585}">
      <dgm:prSet/>
      <dgm:spPr>
        <a:ln w="19050" cmpd="sng">
          <a:solidFill>
            <a:schemeClr val="accent1"/>
          </a:solidFill>
          <a:prstDash val="solid"/>
        </a:ln>
      </dgm:spPr>
      <dgm:t>
        <a:bodyPr/>
        <a:lstStyle/>
        <a:p>
          <a:endParaRPr lang="en-US"/>
        </a:p>
      </dgm:t>
    </dgm:pt>
    <dgm:pt modelId="{04DBDCE4-B141-0E4D-8CD0-B14AA2AF1CA4}" type="sibTrans" cxnId="{437BE78D-0D58-3746-A948-19873A33E585}">
      <dgm:prSet/>
      <dgm:spPr/>
      <dgm:t>
        <a:bodyPr/>
        <a:lstStyle/>
        <a:p>
          <a:endParaRPr lang="en-US"/>
        </a:p>
      </dgm:t>
    </dgm:pt>
    <dgm:pt modelId="{6E5E4FCE-22C0-F742-9815-5D880DCAED83}">
      <dgm:prSet custT="1"/>
      <dgm:spPr>
        <a:solidFill>
          <a:schemeClr val="bg2">
            <a:alpha val="90000"/>
          </a:schemeClr>
        </a:solidFill>
        <a:ln w="12700" cmpd="sng">
          <a:solidFill>
            <a:schemeClr val="accent4"/>
          </a:solidFill>
        </a:ln>
      </dgm:spPr>
      <dgm:t>
        <a:bodyPr/>
        <a:lstStyle/>
        <a:p>
          <a:r>
            <a:rPr lang="en-US" sz="1000" b="0" i="0" dirty="0" smtClean="0">
              <a:solidFill>
                <a:schemeClr val="tx2"/>
              </a:solidFill>
              <a:latin typeface="Roboto Bold"/>
              <a:cs typeface="Roboto Bold"/>
            </a:rPr>
            <a:t>Backend 3</a:t>
          </a:r>
          <a:endParaRPr lang="en-US" sz="1000" b="0" i="0" dirty="0">
            <a:solidFill>
              <a:schemeClr val="tx2"/>
            </a:solidFill>
            <a:latin typeface="Roboto Bold"/>
            <a:cs typeface="Roboto Bold"/>
          </a:endParaRPr>
        </a:p>
      </dgm:t>
    </dgm:pt>
    <dgm:pt modelId="{1806F61A-35ED-C145-9AB9-71F08DF8291B}" type="parTrans" cxnId="{81E12C21-EBAF-0841-AE78-98ADBBDEB0B0}">
      <dgm:prSet/>
      <dgm:spPr>
        <a:ln w="19050" cmpd="sng">
          <a:solidFill>
            <a:schemeClr val="accent4"/>
          </a:solidFill>
          <a:prstDash val="solid"/>
        </a:ln>
      </dgm:spPr>
      <dgm:t>
        <a:bodyPr/>
        <a:lstStyle/>
        <a:p>
          <a:endParaRPr lang="en-US"/>
        </a:p>
      </dgm:t>
    </dgm:pt>
    <dgm:pt modelId="{1D6CE7AC-B40F-AD4D-8C43-BD771A93C486}" type="sibTrans" cxnId="{81E12C21-EBAF-0841-AE78-98ADBBDEB0B0}">
      <dgm:prSet/>
      <dgm:spPr/>
      <dgm:t>
        <a:bodyPr/>
        <a:lstStyle/>
        <a:p>
          <a:endParaRPr lang="en-US"/>
        </a:p>
      </dgm:t>
    </dgm:pt>
    <dgm:pt modelId="{4555067C-3A79-2D43-8DAD-DC33D4B177AE}" type="pres">
      <dgm:prSet presAssocID="{C35F8710-7791-0441-A15D-7793F1934962}" presName="diagram" presStyleCnt="0">
        <dgm:presLayoutVars>
          <dgm:chPref val="1"/>
          <dgm:dir/>
          <dgm:animOne val="branch"/>
          <dgm:animLvl val="lvl"/>
          <dgm:resizeHandles/>
        </dgm:presLayoutVars>
      </dgm:prSet>
      <dgm:spPr/>
      <dgm:t>
        <a:bodyPr/>
        <a:lstStyle/>
        <a:p>
          <a:endParaRPr lang="en-US"/>
        </a:p>
      </dgm:t>
    </dgm:pt>
    <dgm:pt modelId="{2FF1D916-E7F2-D447-9A4C-C245C21180E3}" type="pres">
      <dgm:prSet presAssocID="{4AE7CC3C-34C1-E54B-B081-E9B82046A073}" presName="root" presStyleCnt="0"/>
      <dgm:spPr/>
    </dgm:pt>
    <dgm:pt modelId="{ADCB339F-751B-1A4A-86F4-0DCE9D752F96}" type="pres">
      <dgm:prSet presAssocID="{4AE7CC3C-34C1-E54B-B081-E9B82046A073}" presName="rootComposite" presStyleCnt="0"/>
      <dgm:spPr/>
    </dgm:pt>
    <dgm:pt modelId="{52665F1F-9F19-9B46-BFB9-4988D85941F6}" type="pres">
      <dgm:prSet presAssocID="{4AE7CC3C-34C1-E54B-B081-E9B82046A073}" presName="rootText" presStyleLbl="node1" presStyleIdx="0" presStyleCnt="5" custScaleY="62093"/>
      <dgm:spPr/>
      <dgm:t>
        <a:bodyPr/>
        <a:lstStyle/>
        <a:p>
          <a:endParaRPr lang="en-US"/>
        </a:p>
      </dgm:t>
    </dgm:pt>
    <dgm:pt modelId="{FD6E4809-9088-3449-BDB5-AB9F54F60802}" type="pres">
      <dgm:prSet presAssocID="{4AE7CC3C-34C1-E54B-B081-E9B82046A073}" presName="rootConnector" presStyleLbl="node1" presStyleIdx="0" presStyleCnt="5"/>
      <dgm:spPr/>
      <dgm:t>
        <a:bodyPr/>
        <a:lstStyle/>
        <a:p>
          <a:endParaRPr lang="en-US"/>
        </a:p>
      </dgm:t>
    </dgm:pt>
    <dgm:pt modelId="{8145CBD8-479F-A247-9225-889891FB9DFB}" type="pres">
      <dgm:prSet presAssocID="{4AE7CC3C-34C1-E54B-B081-E9B82046A073}" presName="childShape" presStyleCnt="0"/>
      <dgm:spPr/>
    </dgm:pt>
    <dgm:pt modelId="{8E37F248-59E8-5F4F-8EC0-C447D804822D}" type="pres">
      <dgm:prSet presAssocID="{1A4F990E-91F5-7F45-8578-E1CF1815D2B1}" presName="Name13" presStyleLbl="parChTrans1D2" presStyleIdx="0" presStyleCnt="18"/>
      <dgm:spPr/>
      <dgm:t>
        <a:bodyPr/>
        <a:lstStyle/>
        <a:p>
          <a:endParaRPr lang="en-US"/>
        </a:p>
      </dgm:t>
    </dgm:pt>
    <dgm:pt modelId="{CB74AB08-C5ED-DC49-8AAB-7291BB699E52}" type="pres">
      <dgm:prSet presAssocID="{D78EB7E7-E011-354C-AFC6-8D9607113E1B}" presName="childText" presStyleLbl="bgAcc1" presStyleIdx="0" presStyleCnt="18" custScaleY="46651">
        <dgm:presLayoutVars>
          <dgm:bulletEnabled val="1"/>
        </dgm:presLayoutVars>
      </dgm:prSet>
      <dgm:spPr/>
      <dgm:t>
        <a:bodyPr/>
        <a:lstStyle/>
        <a:p>
          <a:endParaRPr lang="en-US"/>
        </a:p>
      </dgm:t>
    </dgm:pt>
    <dgm:pt modelId="{0B3AF159-428C-9746-B197-E00C37BA3FE5}" type="pres">
      <dgm:prSet presAssocID="{A85AD893-B37E-1C49-83DB-E82FACE21211}" presName="Name13" presStyleLbl="parChTrans1D2" presStyleIdx="1" presStyleCnt="18"/>
      <dgm:spPr/>
      <dgm:t>
        <a:bodyPr/>
        <a:lstStyle/>
        <a:p>
          <a:endParaRPr lang="en-US"/>
        </a:p>
      </dgm:t>
    </dgm:pt>
    <dgm:pt modelId="{5FD9346F-A266-7A44-9268-B1F613C5F481}" type="pres">
      <dgm:prSet presAssocID="{7E3163A8-D718-5D4C-A6A3-B50B12A52982}" presName="childText" presStyleLbl="bgAcc1" presStyleIdx="1" presStyleCnt="18" custScaleY="46651">
        <dgm:presLayoutVars>
          <dgm:bulletEnabled val="1"/>
        </dgm:presLayoutVars>
      </dgm:prSet>
      <dgm:spPr/>
      <dgm:t>
        <a:bodyPr/>
        <a:lstStyle/>
        <a:p>
          <a:endParaRPr lang="en-US"/>
        </a:p>
      </dgm:t>
    </dgm:pt>
    <dgm:pt modelId="{3F2082BC-366D-1A4B-8466-6EF88C0758F4}" type="pres">
      <dgm:prSet presAssocID="{7A388B23-44D3-C444-91F3-DC3C3BC4447F}" presName="Name13" presStyleLbl="parChTrans1D2" presStyleIdx="2" presStyleCnt="18"/>
      <dgm:spPr/>
      <dgm:t>
        <a:bodyPr/>
        <a:lstStyle/>
        <a:p>
          <a:endParaRPr lang="en-US"/>
        </a:p>
      </dgm:t>
    </dgm:pt>
    <dgm:pt modelId="{8F82E212-6768-5349-AFA6-2AFD2213CC1A}" type="pres">
      <dgm:prSet presAssocID="{A6CD15EE-C5FF-2848-A0AD-9A50027523A8}" presName="childText" presStyleLbl="bgAcc1" presStyleIdx="2" presStyleCnt="18" custScaleY="46651">
        <dgm:presLayoutVars>
          <dgm:bulletEnabled val="1"/>
        </dgm:presLayoutVars>
      </dgm:prSet>
      <dgm:spPr/>
      <dgm:t>
        <a:bodyPr/>
        <a:lstStyle/>
        <a:p>
          <a:endParaRPr lang="en-US"/>
        </a:p>
      </dgm:t>
    </dgm:pt>
    <dgm:pt modelId="{D03C34D7-0AA8-384F-B8ED-39778BBC2136}" type="pres">
      <dgm:prSet presAssocID="{8E1CF50D-B66E-384D-A0F1-051D2949ACF0}" presName="Name13" presStyleLbl="parChTrans1D2" presStyleIdx="3" presStyleCnt="18"/>
      <dgm:spPr/>
      <dgm:t>
        <a:bodyPr/>
        <a:lstStyle/>
        <a:p>
          <a:endParaRPr lang="en-US"/>
        </a:p>
      </dgm:t>
    </dgm:pt>
    <dgm:pt modelId="{6BC07EFA-47E1-9D47-8E49-C274CC727CC6}" type="pres">
      <dgm:prSet presAssocID="{267D230A-DDCF-0945-9967-8585FFE43DB7}" presName="childText" presStyleLbl="bgAcc1" presStyleIdx="3" presStyleCnt="18" custScaleY="46651">
        <dgm:presLayoutVars>
          <dgm:bulletEnabled val="1"/>
        </dgm:presLayoutVars>
      </dgm:prSet>
      <dgm:spPr/>
      <dgm:t>
        <a:bodyPr/>
        <a:lstStyle/>
        <a:p>
          <a:endParaRPr lang="en-US"/>
        </a:p>
      </dgm:t>
    </dgm:pt>
    <dgm:pt modelId="{59FB7BAE-9752-C349-B4B6-B8BF76A5D285}" type="pres">
      <dgm:prSet presAssocID="{83BD2604-FAA6-974A-9A14-90D33A942041}" presName="Name13" presStyleLbl="parChTrans1D2" presStyleIdx="4" presStyleCnt="18"/>
      <dgm:spPr/>
      <dgm:t>
        <a:bodyPr/>
        <a:lstStyle/>
        <a:p>
          <a:endParaRPr lang="en-US"/>
        </a:p>
      </dgm:t>
    </dgm:pt>
    <dgm:pt modelId="{3BEF7455-44B0-0049-A718-64BF9416635C}" type="pres">
      <dgm:prSet presAssocID="{CC0C3424-FB33-A745-A38A-7C52B531D6AC}" presName="childText" presStyleLbl="bgAcc1" presStyleIdx="4" presStyleCnt="18" custScaleY="46651">
        <dgm:presLayoutVars>
          <dgm:bulletEnabled val="1"/>
        </dgm:presLayoutVars>
      </dgm:prSet>
      <dgm:spPr/>
      <dgm:t>
        <a:bodyPr/>
        <a:lstStyle/>
        <a:p>
          <a:endParaRPr lang="en-US"/>
        </a:p>
      </dgm:t>
    </dgm:pt>
    <dgm:pt modelId="{F91319F6-C8F8-8E45-B31D-07DA1C4BA7D3}" type="pres">
      <dgm:prSet presAssocID="{A05E0AEF-921E-BA4D-B4F0-7E073F80F997}" presName="root" presStyleCnt="0"/>
      <dgm:spPr/>
    </dgm:pt>
    <dgm:pt modelId="{A60E3CD8-31D1-8447-864C-5DFF1D3BCBE6}" type="pres">
      <dgm:prSet presAssocID="{A05E0AEF-921E-BA4D-B4F0-7E073F80F997}" presName="rootComposite" presStyleCnt="0"/>
      <dgm:spPr/>
    </dgm:pt>
    <dgm:pt modelId="{825936F8-B84F-0641-8954-649A2455844C}" type="pres">
      <dgm:prSet presAssocID="{A05E0AEF-921E-BA4D-B4F0-7E073F80F997}" presName="rootText" presStyleLbl="node1" presStyleIdx="1" presStyleCnt="5" custScaleY="62093"/>
      <dgm:spPr/>
      <dgm:t>
        <a:bodyPr/>
        <a:lstStyle/>
        <a:p>
          <a:endParaRPr lang="en-US"/>
        </a:p>
      </dgm:t>
    </dgm:pt>
    <dgm:pt modelId="{D968BBB2-D392-334A-B845-5C2DCB4C6814}" type="pres">
      <dgm:prSet presAssocID="{A05E0AEF-921E-BA4D-B4F0-7E073F80F997}" presName="rootConnector" presStyleLbl="node1" presStyleIdx="1" presStyleCnt="5"/>
      <dgm:spPr/>
      <dgm:t>
        <a:bodyPr/>
        <a:lstStyle/>
        <a:p>
          <a:endParaRPr lang="en-US"/>
        </a:p>
      </dgm:t>
    </dgm:pt>
    <dgm:pt modelId="{1D95C7E1-1D91-D749-A63F-788134D12683}" type="pres">
      <dgm:prSet presAssocID="{A05E0AEF-921E-BA4D-B4F0-7E073F80F997}" presName="childShape" presStyleCnt="0"/>
      <dgm:spPr/>
    </dgm:pt>
    <dgm:pt modelId="{28F2ACD5-A3DC-3C42-B598-6EE2D0EA8E43}" type="pres">
      <dgm:prSet presAssocID="{E046B0D4-72A0-8F45-B16C-6683861BE75D}" presName="Name13" presStyleLbl="parChTrans1D2" presStyleIdx="5" presStyleCnt="18"/>
      <dgm:spPr/>
      <dgm:t>
        <a:bodyPr/>
        <a:lstStyle/>
        <a:p>
          <a:endParaRPr lang="en-US"/>
        </a:p>
      </dgm:t>
    </dgm:pt>
    <dgm:pt modelId="{DD7A503E-C319-0D47-B25A-F513285E5417}" type="pres">
      <dgm:prSet presAssocID="{B2DC2CDF-59C7-7946-9B45-5623D3D4104A}" presName="childText" presStyleLbl="bgAcc1" presStyleIdx="5" presStyleCnt="18" custScaleY="46651">
        <dgm:presLayoutVars>
          <dgm:bulletEnabled val="1"/>
        </dgm:presLayoutVars>
      </dgm:prSet>
      <dgm:spPr/>
      <dgm:t>
        <a:bodyPr/>
        <a:lstStyle/>
        <a:p>
          <a:endParaRPr lang="en-US"/>
        </a:p>
      </dgm:t>
    </dgm:pt>
    <dgm:pt modelId="{A9EC1C8F-02E7-334A-8819-041AF3A47AF4}" type="pres">
      <dgm:prSet presAssocID="{F6ED9914-CC94-DA46-A9C7-ED19306B2BDA}" presName="Name13" presStyleLbl="parChTrans1D2" presStyleIdx="6" presStyleCnt="18"/>
      <dgm:spPr/>
      <dgm:t>
        <a:bodyPr/>
        <a:lstStyle/>
        <a:p>
          <a:endParaRPr lang="en-US"/>
        </a:p>
      </dgm:t>
    </dgm:pt>
    <dgm:pt modelId="{09FE1598-27C7-5343-B8E1-7CBD0F9B5172}" type="pres">
      <dgm:prSet presAssocID="{A9D0CCAB-84B1-2647-B7EC-EF6FB3F83739}" presName="childText" presStyleLbl="bgAcc1" presStyleIdx="6" presStyleCnt="18" custScaleY="46651">
        <dgm:presLayoutVars>
          <dgm:bulletEnabled val="1"/>
        </dgm:presLayoutVars>
      </dgm:prSet>
      <dgm:spPr/>
      <dgm:t>
        <a:bodyPr/>
        <a:lstStyle/>
        <a:p>
          <a:endParaRPr lang="en-US"/>
        </a:p>
      </dgm:t>
    </dgm:pt>
    <dgm:pt modelId="{8498CB37-5801-1B4D-864B-DF4DC02F93DD}" type="pres">
      <dgm:prSet presAssocID="{5634970F-BE4C-C346-ACBB-6A9EE8C48CD0}" presName="Name13" presStyleLbl="parChTrans1D2" presStyleIdx="7" presStyleCnt="18"/>
      <dgm:spPr/>
      <dgm:t>
        <a:bodyPr/>
        <a:lstStyle/>
        <a:p>
          <a:endParaRPr lang="en-US"/>
        </a:p>
      </dgm:t>
    </dgm:pt>
    <dgm:pt modelId="{043932D0-279D-B64E-8FA0-C9D57BD0F488}" type="pres">
      <dgm:prSet presAssocID="{6DD6A9FE-9A4C-0445-8676-90B5C93C8601}" presName="childText" presStyleLbl="bgAcc1" presStyleIdx="7" presStyleCnt="18" custScaleY="46651">
        <dgm:presLayoutVars>
          <dgm:bulletEnabled val="1"/>
        </dgm:presLayoutVars>
      </dgm:prSet>
      <dgm:spPr/>
      <dgm:t>
        <a:bodyPr/>
        <a:lstStyle/>
        <a:p>
          <a:endParaRPr lang="en-US"/>
        </a:p>
      </dgm:t>
    </dgm:pt>
    <dgm:pt modelId="{6DED3575-4117-8C47-A265-71894AB7175E}" type="pres">
      <dgm:prSet presAssocID="{0E0690C1-7A6D-5343-A3F7-70B277E463F0}" presName="Name13" presStyleLbl="parChTrans1D2" presStyleIdx="8" presStyleCnt="18"/>
      <dgm:spPr/>
      <dgm:t>
        <a:bodyPr/>
        <a:lstStyle/>
        <a:p>
          <a:endParaRPr lang="en-US"/>
        </a:p>
      </dgm:t>
    </dgm:pt>
    <dgm:pt modelId="{98AF4421-940E-E34E-AEC3-8F8F39437E44}" type="pres">
      <dgm:prSet presAssocID="{60EFBA81-BC1F-F845-AE18-D9F4E56F7C62}" presName="childText" presStyleLbl="bgAcc1" presStyleIdx="8" presStyleCnt="18" custScaleY="46651">
        <dgm:presLayoutVars>
          <dgm:bulletEnabled val="1"/>
        </dgm:presLayoutVars>
      </dgm:prSet>
      <dgm:spPr/>
      <dgm:t>
        <a:bodyPr/>
        <a:lstStyle/>
        <a:p>
          <a:endParaRPr lang="en-US"/>
        </a:p>
      </dgm:t>
    </dgm:pt>
    <dgm:pt modelId="{E60E999B-AC2A-4D4B-881A-C5928C2DDA09}" type="pres">
      <dgm:prSet presAssocID="{18DE6AF9-D76C-434E-B6E7-39638936EC78}" presName="root" presStyleCnt="0"/>
      <dgm:spPr/>
    </dgm:pt>
    <dgm:pt modelId="{5876206D-D530-3645-999B-EE71F8C7BCD9}" type="pres">
      <dgm:prSet presAssocID="{18DE6AF9-D76C-434E-B6E7-39638936EC78}" presName="rootComposite" presStyleCnt="0"/>
      <dgm:spPr/>
    </dgm:pt>
    <dgm:pt modelId="{44ADCC90-E222-744D-94D1-BD12CEA4F9A2}" type="pres">
      <dgm:prSet presAssocID="{18DE6AF9-D76C-434E-B6E7-39638936EC78}" presName="rootText" presStyleLbl="node1" presStyleIdx="2" presStyleCnt="5" custScaleY="62093"/>
      <dgm:spPr/>
      <dgm:t>
        <a:bodyPr/>
        <a:lstStyle/>
        <a:p>
          <a:endParaRPr lang="en-US"/>
        </a:p>
      </dgm:t>
    </dgm:pt>
    <dgm:pt modelId="{4FED8D13-4B20-AE47-8723-482D6D494338}" type="pres">
      <dgm:prSet presAssocID="{18DE6AF9-D76C-434E-B6E7-39638936EC78}" presName="rootConnector" presStyleLbl="node1" presStyleIdx="2" presStyleCnt="5"/>
      <dgm:spPr/>
      <dgm:t>
        <a:bodyPr/>
        <a:lstStyle/>
        <a:p>
          <a:endParaRPr lang="en-US"/>
        </a:p>
      </dgm:t>
    </dgm:pt>
    <dgm:pt modelId="{A636372C-D777-F04D-85CC-666BA91DF1C4}" type="pres">
      <dgm:prSet presAssocID="{18DE6AF9-D76C-434E-B6E7-39638936EC78}" presName="childShape" presStyleCnt="0"/>
      <dgm:spPr/>
    </dgm:pt>
    <dgm:pt modelId="{B4E1A1D0-A1CD-0344-9527-BAD4D9EFCB11}" type="pres">
      <dgm:prSet presAssocID="{29D328CF-CBE0-F149-B171-93CD6A3C3D78}" presName="Name13" presStyleLbl="parChTrans1D2" presStyleIdx="9" presStyleCnt="18"/>
      <dgm:spPr/>
      <dgm:t>
        <a:bodyPr/>
        <a:lstStyle/>
        <a:p>
          <a:endParaRPr lang="en-US"/>
        </a:p>
      </dgm:t>
    </dgm:pt>
    <dgm:pt modelId="{E3C03E65-F864-D54A-AD14-0D8A94B86676}" type="pres">
      <dgm:prSet presAssocID="{FBE03D3B-42A5-414D-9879-07FA8A5E9013}" presName="childText" presStyleLbl="bgAcc1" presStyleIdx="9" presStyleCnt="18" custScaleY="46651">
        <dgm:presLayoutVars>
          <dgm:bulletEnabled val="1"/>
        </dgm:presLayoutVars>
      </dgm:prSet>
      <dgm:spPr/>
      <dgm:t>
        <a:bodyPr/>
        <a:lstStyle/>
        <a:p>
          <a:endParaRPr lang="en-US"/>
        </a:p>
      </dgm:t>
    </dgm:pt>
    <dgm:pt modelId="{32246EE4-80FC-2F4F-AB4C-21F72F668067}" type="pres">
      <dgm:prSet presAssocID="{A6A6C25E-79CA-5440-9287-2E5DEF2CBA74}" presName="Name13" presStyleLbl="parChTrans1D2" presStyleIdx="10" presStyleCnt="18"/>
      <dgm:spPr/>
      <dgm:t>
        <a:bodyPr/>
        <a:lstStyle/>
        <a:p>
          <a:endParaRPr lang="en-US"/>
        </a:p>
      </dgm:t>
    </dgm:pt>
    <dgm:pt modelId="{AAF56AB8-7444-A541-B3EB-1AB031C77156}" type="pres">
      <dgm:prSet presAssocID="{BF345A2E-076A-994F-A719-833300D8633E}" presName="childText" presStyleLbl="bgAcc1" presStyleIdx="10" presStyleCnt="18" custScaleY="46651">
        <dgm:presLayoutVars>
          <dgm:bulletEnabled val="1"/>
        </dgm:presLayoutVars>
      </dgm:prSet>
      <dgm:spPr/>
      <dgm:t>
        <a:bodyPr/>
        <a:lstStyle/>
        <a:p>
          <a:endParaRPr lang="en-US"/>
        </a:p>
      </dgm:t>
    </dgm:pt>
    <dgm:pt modelId="{668ACF3E-1F47-8741-AA1A-2752BFE74460}" type="pres">
      <dgm:prSet presAssocID="{BEDD03D8-7168-7B4E-9F50-B585A211DE9E}" presName="root" presStyleCnt="0"/>
      <dgm:spPr/>
    </dgm:pt>
    <dgm:pt modelId="{0A8A2F3B-27DB-DE42-A884-30E302351EA0}" type="pres">
      <dgm:prSet presAssocID="{BEDD03D8-7168-7B4E-9F50-B585A211DE9E}" presName="rootComposite" presStyleCnt="0"/>
      <dgm:spPr/>
    </dgm:pt>
    <dgm:pt modelId="{7B67E5EC-F1A8-F54D-89F0-41F863E9D2E2}" type="pres">
      <dgm:prSet presAssocID="{BEDD03D8-7168-7B4E-9F50-B585A211DE9E}" presName="rootText" presStyleLbl="node1" presStyleIdx="3" presStyleCnt="5" custScaleY="62093"/>
      <dgm:spPr/>
      <dgm:t>
        <a:bodyPr/>
        <a:lstStyle/>
        <a:p>
          <a:endParaRPr lang="en-US"/>
        </a:p>
      </dgm:t>
    </dgm:pt>
    <dgm:pt modelId="{15DB6F49-D7A1-ED45-B297-CB0D0BBC46FF}" type="pres">
      <dgm:prSet presAssocID="{BEDD03D8-7168-7B4E-9F50-B585A211DE9E}" presName="rootConnector" presStyleLbl="node1" presStyleIdx="3" presStyleCnt="5"/>
      <dgm:spPr/>
      <dgm:t>
        <a:bodyPr/>
        <a:lstStyle/>
        <a:p>
          <a:endParaRPr lang="en-US"/>
        </a:p>
      </dgm:t>
    </dgm:pt>
    <dgm:pt modelId="{2AC2269C-AB3D-EB4A-8EA3-1C7CCEA7E309}" type="pres">
      <dgm:prSet presAssocID="{BEDD03D8-7168-7B4E-9F50-B585A211DE9E}" presName="childShape" presStyleCnt="0"/>
      <dgm:spPr/>
    </dgm:pt>
    <dgm:pt modelId="{7831217E-DBF7-0046-8530-35D4D0D9345B}" type="pres">
      <dgm:prSet presAssocID="{0890FDC2-3DBB-7246-A901-562DC68117A7}" presName="Name13" presStyleLbl="parChTrans1D2" presStyleIdx="11" presStyleCnt="18"/>
      <dgm:spPr/>
      <dgm:t>
        <a:bodyPr/>
        <a:lstStyle/>
        <a:p>
          <a:endParaRPr lang="en-US"/>
        </a:p>
      </dgm:t>
    </dgm:pt>
    <dgm:pt modelId="{438F176B-B9E7-4345-8F20-579A18B05C6F}" type="pres">
      <dgm:prSet presAssocID="{002D74CC-3F28-F34D-A8FF-26B81B86DFD3}" presName="childText" presStyleLbl="bgAcc1" presStyleIdx="11" presStyleCnt="18" custScaleY="46651">
        <dgm:presLayoutVars>
          <dgm:bulletEnabled val="1"/>
        </dgm:presLayoutVars>
      </dgm:prSet>
      <dgm:spPr/>
      <dgm:t>
        <a:bodyPr/>
        <a:lstStyle/>
        <a:p>
          <a:endParaRPr lang="en-US"/>
        </a:p>
      </dgm:t>
    </dgm:pt>
    <dgm:pt modelId="{4559D19A-4F29-A84A-BEF5-AF351C65CB48}" type="pres">
      <dgm:prSet presAssocID="{742EEAB1-E5D9-4B4F-9009-A91CAAE7B29E}" presName="Name13" presStyleLbl="parChTrans1D2" presStyleIdx="12" presStyleCnt="18"/>
      <dgm:spPr/>
      <dgm:t>
        <a:bodyPr/>
        <a:lstStyle/>
        <a:p>
          <a:endParaRPr lang="en-US"/>
        </a:p>
      </dgm:t>
    </dgm:pt>
    <dgm:pt modelId="{5229B70F-D377-0E4B-BE3D-9E770D49DE75}" type="pres">
      <dgm:prSet presAssocID="{ADD94A69-4B60-9E40-8B02-429B5E3362FE}" presName="childText" presStyleLbl="bgAcc1" presStyleIdx="12" presStyleCnt="18" custScaleY="46651">
        <dgm:presLayoutVars>
          <dgm:bulletEnabled val="1"/>
        </dgm:presLayoutVars>
      </dgm:prSet>
      <dgm:spPr/>
      <dgm:t>
        <a:bodyPr/>
        <a:lstStyle/>
        <a:p>
          <a:endParaRPr lang="en-US"/>
        </a:p>
      </dgm:t>
    </dgm:pt>
    <dgm:pt modelId="{4A7D2FC9-2A50-C946-8EE3-0F9FA45186EA}" type="pres">
      <dgm:prSet presAssocID="{1806F61A-35ED-C145-9AB9-71F08DF8291B}" presName="Name13" presStyleLbl="parChTrans1D2" presStyleIdx="13" presStyleCnt="18"/>
      <dgm:spPr/>
      <dgm:t>
        <a:bodyPr/>
        <a:lstStyle/>
        <a:p>
          <a:endParaRPr lang="en-US"/>
        </a:p>
      </dgm:t>
    </dgm:pt>
    <dgm:pt modelId="{75579489-66CB-3D46-88E3-1626C07CA008}" type="pres">
      <dgm:prSet presAssocID="{6E5E4FCE-22C0-F742-9815-5D880DCAED83}" presName="childText" presStyleLbl="bgAcc1" presStyleIdx="13" presStyleCnt="18" custScaleY="46651">
        <dgm:presLayoutVars>
          <dgm:bulletEnabled val="1"/>
        </dgm:presLayoutVars>
      </dgm:prSet>
      <dgm:spPr/>
      <dgm:t>
        <a:bodyPr/>
        <a:lstStyle/>
        <a:p>
          <a:endParaRPr lang="en-US"/>
        </a:p>
      </dgm:t>
    </dgm:pt>
    <dgm:pt modelId="{0ED48334-32C9-8B4C-8963-5FAA5B669DFC}" type="pres">
      <dgm:prSet presAssocID="{29ACA1F6-94E7-C64D-A0EC-D493CE122E46}" presName="root" presStyleCnt="0"/>
      <dgm:spPr/>
    </dgm:pt>
    <dgm:pt modelId="{149D53AE-B8E6-E74C-988D-0E5FE1FC9E35}" type="pres">
      <dgm:prSet presAssocID="{29ACA1F6-94E7-C64D-A0EC-D493CE122E46}" presName="rootComposite" presStyleCnt="0"/>
      <dgm:spPr/>
    </dgm:pt>
    <dgm:pt modelId="{6B085148-1D6D-C74D-8848-FED3386DAE33}" type="pres">
      <dgm:prSet presAssocID="{29ACA1F6-94E7-C64D-A0EC-D493CE122E46}" presName="rootText" presStyleLbl="node1" presStyleIdx="4" presStyleCnt="5" custScaleY="62093"/>
      <dgm:spPr/>
      <dgm:t>
        <a:bodyPr/>
        <a:lstStyle/>
        <a:p>
          <a:endParaRPr lang="en-US"/>
        </a:p>
      </dgm:t>
    </dgm:pt>
    <dgm:pt modelId="{76705EEE-792E-7641-8A3D-D133949228DB}" type="pres">
      <dgm:prSet presAssocID="{29ACA1F6-94E7-C64D-A0EC-D493CE122E46}" presName="rootConnector" presStyleLbl="node1" presStyleIdx="4" presStyleCnt="5"/>
      <dgm:spPr/>
      <dgm:t>
        <a:bodyPr/>
        <a:lstStyle/>
        <a:p>
          <a:endParaRPr lang="en-US"/>
        </a:p>
      </dgm:t>
    </dgm:pt>
    <dgm:pt modelId="{58B82CF5-D34C-F24A-ABA9-41913C30C575}" type="pres">
      <dgm:prSet presAssocID="{29ACA1F6-94E7-C64D-A0EC-D493CE122E46}" presName="childShape" presStyleCnt="0"/>
      <dgm:spPr/>
    </dgm:pt>
    <dgm:pt modelId="{E3D45A0D-64A8-2149-AACB-8E1ED290A42F}" type="pres">
      <dgm:prSet presAssocID="{34DDCDAC-0544-F442-9E06-DD179488C3BA}" presName="Name13" presStyleLbl="parChTrans1D2" presStyleIdx="14" presStyleCnt="18"/>
      <dgm:spPr/>
      <dgm:t>
        <a:bodyPr/>
        <a:lstStyle/>
        <a:p>
          <a:endParaRPr lang="en-US"/>
        </a:p>
      </dgm:t>
    </dgm:pt>
    <dgm:pt modelId="{F8BFB2D1-9B27-C549-8905-244916B7EEF9}" type="pres">
      <dgm:prSet presAssocID="{FE58CFE1-D5A4-E144-ADD2-E351FF2AF9D2}" presName="childText" presStyleLbl="bgAcc1" presStyleIdx="14" presStyleCnt="18" custScaleY="46651">
        <dgm:presLayoutVars>
          <dgm:bulletEnabled val="1"/>
        </dgm:presLayoutVars>
      </dgm:prSet>
      <dgm:spPr/>
      <dgm:t>
        <a:bodyPr/>
        <a:lstStyle/>
        <a:p>
          <a:endParaRPr lang="en-US"/>
        </a:p>
      </dgm:t>
    </dgm:pt>
    <dgm:pt modelId="{EB87802B-1507-1341-9E51-D846B4B8F744}" type="pres">
      <dgm:prSet presAssocID="{3864F4FF-1986-1A42-B35B-C732811351D3}" presName="Name13" presStyleLbl="parChTrans1D2" presStyleIdx="15" presStyleCnt="18"/>
      <dgm:spPr/>
      <dgm:t>
        <a:bodyPr/>
        <a:lstStyle/>
        <a:p>
          <a:endParaRPr lang="en-US"/>
        </a:p>
      </dgm:t>
    </dgm:pt>
    <dgm:pt modelId="{AB1EDEFE-5C28-A449-B9D3-DA4909726033}" type="pres">
      <dgm:prSet presAssocID="{B444BA56-A779-5E40-B2A5-A7D0B470F704}" presName="childText" presStyleLbl="bgAcc1" presStyleIdx="15" presStyleCnt="18" custScaleY="46651">
        <dgm:presLayoutVars>
          <dgm:bulletEnabled val="1"/>
        </dgm:presLayoutVars>
      </dgm:prSet>
      <dgm:spPr/>
      <dgm:t>
        <a:bodyPr/>
        <a:lstStyle/>
        <a:p>
          <a:endParaRPr lang="en-US"/>
        </a:p>
      </dgm:t>
    </dgm:pt>
    <dgm:pt modelId="{A1AA5229-FC02-AF41-8522-867708BA3D3B}" type="pres">
      <dgm:prSet presAssocID="{523A7819-7563-1143-998C-0C5AD9A87C6B}" presName="Name13" presStyleLbl="parChTrans1D2" presStyleIdx="16" presStyleCnt="18"/>
      <dgm:spPr/>
      <dgm:t>
        <a:bodyPr/>
        <a:lstStyle/>
        <a:p>
          <a:endParaRPr lang="en-US"/>
        </a:p>
      </dgm:t>
    </dgm:pt>
    <dgm:pt modelId="{D7ECA04C-B419-084D-A85D-18599B6D60B3}" type="pres">
      <dgm:prSet presAssocID="{18EDD72B-1915-A941-85B8-6971E89F70B6}" presName="childText" presStyleLbl="bgAcc1" presStyleIdx="16" presStyleCnt="18" custScaleY="46651">
        <dgm:presLayoutVars>
          <dgm:bulletEnabled val="1"/>
        </dgm:presLayoutVars>
      </dgm:prSet>
      <dgm:spPr/>
      <dgm:t>
        <a:bodyPr/>
        <a:lstStyle/>
        <a:p>
          <a:endParaRPr lang="en-US"/>
        </a:p>
      </dgm:t>
    </dgm:pt>
    <dgm:pt modelId="{0A68F0BA-B250-0643-848C-4B0752E8C143}" type="pres">
      <dgm:prSet presAssocID="{14B6D5F2-FD30-C14D-9489-DDB3586696E8}" presName="Name13" presStyleLbl="parChTrans1D2" presStyleIdx="17" presStyleCnt="18"/>
      <dgm:spPr/>
      <dgm:t>
        <a:bodyPr/>
        <a:lstStyle/>
        <a:p>
          <a:endParaRPr lang="en-US"/>
        </a:p>
      </dgm:t>
    </dgm:pt>
    <dgm:pt modelId="{8CC56C51-2D51-8141-9C4E-03AD171C15E7}" type="pres">
      <dgm:prSet presAssocID="{B0FEE473-51AE-7F45-864A-09D9B6CCDF90}" presName="childText" presStyleLbl="bgAcc1" presStyleIdx="17" presStyleCnt="18" custScaleY="46651">
        <dgm:presLayoutVars>
          <dgm:bulletEnabled val="1"/>
        </dgm:presLayoutVars>
      </dgm:prSet>
      <dgm:spPr/>
      <dgm:t>
        <a:bodyPr/>
        <a:lstStyle/>
        <a:p>
          <a:endParaRPr lang="en-US"/>
        </a:p>
      </dgm:t>
    </dgm:pt>
  </dgm:ptLst>
  <dgm:cxnLst>
    <dgm:cxn modelId="{8B5CCB4F-5E79-9645-938B-1ADFC482B75B}" srcId="{4AE7CC3C-34C1-E54B-B081-E9B82046A073}" destId="{A6CD15EE-C5FF-2848-A0AD-9A50027523A8}" srcOrd="2" destOrd="0" parTransId="{7A388B23-44D3-C444-91F3-DC3C3BC4447F}" sibTransId="{DFB00163-9914-714D-9D9A-CA26CE952CAF}"/>
    <dgm:cxn modelId="{0FB54B59-231A-1040-B46E-74F956795D39}" type="presOf" srcId="{523A7819-7563-1143-998C-0C5AD9A87C6B}" destId="{A1AA5229-FC02-AF41-8522-867708BA3D3B}" srcOrd="0" destOrd="0" presId="urn:microsoft.com/office/officeart/2005/8/layout/hierarchy3"/>
    <dgm:cxn modelId="{6F56606C-B27E-1941-A133-C417C1E5F903}" type="presOf" srcId="{29ACA1F6-94E7-C64D-A0EC-D493CE122E46}" destId="{76705EEE-792E-7641-8A3D-D133949228DB}" srcOrd="1" destOrd="0" presId="urn:microsoft.com/office/officeart/2005/8/layout/hierarchy3"/>
    <dgm:cxn modelId="{56E50736-8E2F-E544-B95C-02670145825E}" srcId="{29ACA1F6-94E7-C64D-A0EC-D493CE122E46}" destId="{B0FEE473-51AE-7F45-864A-09D9B6CCDF90}" srcOrd="3" destOrd="0" parTransId="{14B6D5F2-FD30-C14D-9489-DDB3586696E8}" sibTransId="{9B49493E-8D71-1448-97F2-2F95C56BC42F}"/>
    <dgm:cxn modelId="{1EC1E49D-E544-A643-9C08-79734F399715}" srcId="{A05E0AEF-921E-BA4D-B4F0-7E073F80F997}" destId="{60EFBA81-BC1F-F845-AE18-D9F4E56F7C62}" srcOrd="3" destOrd="0" parTransId="{0E0690C1-7A6D-5343-A3F7-70B277E463F0}" sibTransId="{CD131D29-12E2-5C4F-810C-F0E9961A2A43}"/>
    <dgm:cxn modelId="{DA8A3CFD-3733-824A-A055-A234CCE635B9}" srcId="{C35F8710-7791-0441-A15D-7793F1934962}" destId="{A05E0AEF-921E-BA4D-B4F0-7E073F80F997}" srcOrd="1" destOrd="0" parTransId="{19097F75-1EC6-0340-80E6-14A55F4B66C4}" sibTransId="{0D628120-C960-EC4F-A63A-49FDB8924763}"/>
    <dgm:cxn modelId="{67EF5154-F3AD-E94E-9CFE-686734A4992D}" type="presOf" srcId="{B0FEE473-51AE-7F45-864A-09D9B6CCDF90}" destId="{8CC56C51-2D51-8141-9C4E-03AD171C15E7}" srcOrd="0" destOrd="0" presId="urn:microsoft.com/office/officeart/2005/8/layout/hierarchy3"/>
    <dgm:cxn modelId="{373B4FFF-98AA-5546-BA22-B4B991870FFC}" type="presOf" srcId="{A05E0AEF-921E-BA4D-B4F0-7E073F80F997}" destId="{D968BBB2-D392-334A-B845-5C2DCB4C6814}" srcOrd="1" destOrd="0" presId="urn:microsoft.com/office/officeart/2005/8/layout/hierarchy3"/>
    <dgm:cxn modelId="{C1B3A397-621E-A24D-8E17-7A91099C7E0F}" type="presOf" srcId="{ADD94A69-4B60-9E40-8B02-429B5E3362FE}" destId="{5229B70F-D377-0E4B-BE3D-9E770D49DE75}" srcOrd="0" destOrd="0" presId="urn:microsoft.com/office/officeart/2005/8/layout/hierarchy3"/>
    <dgm:cxn modelId="{9219C8EB-34F7-4C44-83D9-74631F896663}" type="presOf" srcId="{18EDD72B-1915-A941-85B8-6971E89F70B6}" destId="{D7ECA04C-B419-084D-A85D-18599B6D60B3}" srcOrd="0" destOrd="0" presId="urn:microsoft.com/office/officeart/2005/8/layout/hierarchy3"/>
    <dgm:cxn modelId="{6189F7D8-7189-F74A-BA4E-3191106BB96A}" type="presOf" srcId="{29ACA1F6-94E7-C64D-A0EC-D493CE122E46}" destId="{6B085148-1D6D-C74D-8848-FED3386DAE33}" srcOrd="0" destOrd="0" presId="urn:microsoft.com/office/officeart/2005/8/layout/hierarchy3"/>
    <dgm:cxn modelId="{ED6DF5E7-F0FA-BF44-AC54-F4CF14356438}" type="presOf" srcId="{6DD6A9FE-9A4C-0445-8676-90B5C93C8601}" destId="{043932D0-279D-B64E-8FA0-C9D57BD0F488}" srcOrd="0" destOrd="0" presId="urn:microsoft.com/office/officeart/2005/8/layout/hierarchy3"/>
    <dgm:cxn modelId="{BC70429B-21D9-AD43-91F3-A67AEDC0E9FF}" type="presOf" srcId="{4AE7CC3C-34C1-E54B-B081-E9B82046A073}" destId="{FD6E4809-9088-3449-BDB5-AB9F54F60802}" srcOrd="1" destOrd="0" presId="urn:microsoft.com/office/officeart/2005/8/layout/hierarchy3"/>
    <dgm:cxn modelId="{81E12C21-EBAF-0841-AE78-98ADBBDEB0B0}" srcId="{BEDD03D8-7168-7B4E-9F50-B585A211DE9E}" destId="{6E5E4FCE-22C0-F742-9815-5D880DCAED83}" srcOrd="2" destOrd="0" parTransId="{1806F61A-35ED-C145-9AB9-71F08DF8291B}" sibTransId="{1D6CE7AC-B40F-AD4D-8C43-BD771A93C486}"/>
    <dgm:cxn modelId="{E55FD47F-6AB9-B341-A5F6-A951A864B2C3}" srcId="{18DE6AF9-D76C-434E-B6E7-39638936EC78}" destId="{FBE03D3B-42A5-414D-9879-07FA8A5E9013}" srcOrd="0" destOrd="0" parTransId="{29D328CF-CBE0-F149-B171-93CD6A3C3D78}" sibTransId="{7B1AF68C-880A-3D4F-9B33-2D47FF974765}"/>
    <dgm:cxn modelId="{FCB74DC1-CACF-4D44-86BF-E72DAE0BE700}" type="presOf" srcId="{18DE6AF9-D76C-434E-B6E7-39638936EC78}" destId="{4FED8D13-4B20-AE47-8723-482D6D494338}" srcOrd="1" destOrd="0" presId="urn:microsoft.com/office/officeart/2005/8/layout/hierarchy3"/>
    <dgm:cxn modelId="{CDE6B844-067B-AD4F-B198-643F8CD0D481}" type="presOf" srcId="{CC0C3424-FB33-A745-A38A-7C52B531D6AC}" destId="{3BEF7455-44B0-0049-A718-64BF9416635C}" srcOrd="0" destOrd="0" presId="urn:microsoft.com/office/officeart/2005/8/layout/hierarchy3"/>
    <dgm:cxn modelId="{F514EA5F-3E2E-E74C-88C4-B3C24C0BBEEB}" type="presOf" srcId="{0890FDC2-3DBB-7246-A901-562DC68117A7}" destId="{7831217E-DBF7-0046-8530-35D4D0D9345B}" srcOrd="0" destOrd="0" presId="urn:microsoft.com/office/officeart/2005/8/layout/hierarchy3"/>
    <dgm:cxn modelId="{949794AD-9D49-344F-B372-26CD941F1533}" type="presOf" srcId="{5634970F-BE4C-C346-ACBB-6A9EE8C48CD0}" destId="{8498CB37-5801-1B4D-864B-DF4DC02F93DD}" srcOrd="0" destOrd="0" presId="urn:microsoft.com/office/officeart/2005/8/layout/hierarchy3"/>
    <dgm:cxn modelId="{22C8BF9B-5D68-E54E-9C85-3C1FB202A5AE}" type="presOf" srcId="{BEDD03D8-7168-7B4E-9F50-B585A211DE9E}" destId="{7B67E5EC-F1A8-F54D-89F0-41F863E9D2E2}" srcOrd="0" destOrd="0" presId="urn:microsoft.com/office/officeart/2005/8/layout/hierarchy3"/>
    <dgm:cxn modelId="{D331C598-04B6-5840-A49E-31D30D818AA6}" type="presOf" srcId="{1806F61A-35ED-C145-9AB9-71F08DF8291B}" destId="{4A7D2FC9-2A50-C946-8EE3-0F9FA45186EA}" srcOrd="0" destOrd="0" presId="urn:microsoft.com/office/officeart/2005/8/layout/hierarchy3"/>
    <dgm:cxn modelId="{DC55E471-74AB-D847-A5E2-A4CD3FE163AE}" type="presOf" srcId="{7A388B23-44D3-C444-91F3-DC3C3BC4447F}" destId="{3F2082BC-366D-1A4B-8466-6EF88C0758F4}" srcOrd="0" destOrd="0" presId="urn:microsoft.com/office/officeart/2005/8/layout/hierarchy3"/>
    <dgm:cxn modelId="{B2F2C915-7E8E-C24E-8EFC-2CABF4FEC657}" type="presOf" srcId="{B2DC2CDF-59C7-7946-9B45-5623D3D4104A}" destId="{DD7A503E-C319-0D47-B25A-F513285E5417}" srcOrd="0" destOrd="0" presId="urn:microsoft.com/office/officeart/2005/8/layout/hierarchy3"/>
    <dgm:cxn modelId="{496BA795-DD87-2B49-8CEE-D7DBD8EF3AA0}" type="presOf" srcId="{F6ED9914-CC94-DA46-A9C7-ED19306B2BDA}" destId="{A9EC1C8F-02E7-334A-8819-041AF3A47AF4}" srcOrd="0" destOrd="0" presId="urn:microsoft.com/office/officeart/2005/8/layout/hierarchy3"/>
    <dgm:cxn modelId="{A8C62922-25E8-C945-8FC7-A756A39BD0EB}" srcId="{C35F8710-7791-0441-A15D-7793F1934962}" destId="{29ACA1F6-94E7-C64D-A0EC-D493CE122E46}" srcOrd="4" destOrd="0" parTransId="{B4A66961-7C5D-1149-98E3-E5D6A7AD8DAC}" sibTransId="{00C9A1B4-B33C-C749-92EC-0FFCB60ABDFF}"/>
    <dgm:cxn modelId="{B0E65F83-CE63-2F4C-8F1F-62E60EC117BE}" type="presOf" srcId="{B444BA56-A779-5E40-B2A5-A7D0B470F704}" destId="{AB1EDEFE-5C28-A449-B9D3-DA4909726033}" srcOrd="0" destOrd="0" presId="urn:microsoft.com/office/officeart/2005/8/layout/hierarchy3"/>
    <dgm:cxn modelId="{28365A45-816F-F742-B070-E59433F6936F}" type="presOf" srcId="{4AE7CC3C-34C1-E54B-B081-E9B82046A073}" destId="{52665F1F-9F19-9B46-BFB9-4988D85941F6}" srcOrd="0" destOrd="0" presId="urn:microsoft.com/office/officeart/2005/8/layout/hierarchy3"/>
    <dgm:cxn modelId="{DA5F81AF-8B03-8949-8D17-2C876CDE31E5}" type="presOf" srcId="{6E5E4FCE-22C0-F742-9815-5D880DCAED83}" destId="{75579489-66CB-3D46-88E3-1626C07CA008}" srcOrd="0" destOrd="0" presId="urn:microsoft.com/office/officeart/2005/8/layout/hierarchy3"/>
    <dgm:cxn modelId="{703FBAD7-9488-4148-97D3-992D96930C85}" type="presOf" srcId="{C35F8710-7791-0441-A15D-7793F1934962}" destId="{4555067C-3A79-2D43-8DAD-DC33D4B177AE}" srcOrd="0" destOrd="0" presId="urn:microsoft.com/office/officeart/2005/8/layout/hierarchy3"/>
    <dgm:cxn modelId="{00A3CFC7-DFE9-9F45-9247-1256FEC1D452}" srcId="{BEDD03D8-7168-7B4E-9F50-B585A211DE9E}" destId="{002D74CC-3F28-F34D-A8FF-26B81B86DFD3}" srcOrd="0" destOrd="0" parTransId="{0890FDC2-3DBB-7246-A901-562DC68117A7}" sibTransId="{CCC2758D-A522-D64E-884F-C156709E10DB}"/>
    <dgm:cxn modelId="{97AD067B-48E1-E941-AD18-1367200EF0CE}" type="presOf" srcId="{BEDD03D8-7168-7B4E-9F50-B585A211DE9E}" destId="{15DB6F49-D7A1-ED45-B297-CB0D0BBC46FF}" srcOrd="1" destOrd="0" presId="urn:microsoft.com/office/officeart/2005/8/layout/hierarchy3"/>
    <dgm:cxn modelId="{9F7C842A-0B17-B04B-B7E0-179AEE7690C5}" type="presOf" srcId="{34DDCDAC-0544-F442-9E06-DD179488C3BA}" destId="{E3D45A0D-64A8-2149-AACB-8E1ED290A42F}" srcOrd="0" destOrd="0" presId="urn:microsoft.com/office/officeart/2005/8/layout/hierarchy3"/>
    <dgm:cxn modelId="{CE43B423-269D-F945-AE42-DF8144DC4034}" type="presOf" srcId="{A6A6C25E-79CA-5440-9287-2E5DEF2CBA74}" destId="{32246EE4-80FC-2F4F-AB4C-21F72F668067}" srcOrd="0" destOrd="0" presId="urn:microsoft.com/office/officeart/2005/8/layout/hierarchy3"/>
    <dgm:cxn modelId="{67B12A90-8680-544F-8219-7D6B04BD04E1}" type="presOf" srcId="{A9D0CCAB-84B1-2647-B7EC-EF6FB3F83739}" destId="{09FE1598-27C7-5343-B8E1-7CBD0F9B5172}" srcOrd="0" destOrd="0" presId="urn:microsoft.com/office/officeart/2005/8/layout/hierarchy3"/>
    <dgm:cxn modelId="{1C7E5913-097E-DB40-99EE-C7F801B955B3}" srcId="{29ACA1F6-94E7-C64D-A0EC-D493CE122E46}" destId="{B444BA56-A779-5E40-B2A5-A7D0B470F704}" srcOrd="1" destOrd="0" parTransId="{3864F4FF-1986-1A42-B35B-C732811351D3}" sibTransId="{035E32C7-AC8B-FD40-8FDA-A393B5330FE9}"/>
    <dgm:cxn modelId="{8A552059-4CEF-A34C-AD1E-6D2138756A52}" type="presOf" srcId="{267D230A-DDCF-0945-9967-8585FFE43DB7}" destId="{6BC07EFA-47E1-9D47-8E49-C274CC727CC6}" srcOrd="0" destOrd="0" presId="urn:microsoft.com/office/officeart/2005/8/layout/hierarchy3"/>
    <dgm:cxn modelId="{03CF5A27-5BC3-7843-8CFA-4C6C2123BC85}" type="presOf" srcId="{8E1CF50D-B66E-384D-A0F1-051D2949ACF0}" destId="{D03C34D7-0AA8-384F-B8ED-39778BBC2136}" srcOrd="0" destOrd="0" presId="urn:microsoft.com/office/officeart/2005/8/layout/hierarchy3"/>
    <dgm:cxn modelId="{CCBA3073-4F13-9B4C-AAF0-A2BF297EC7D9}" type="presOf" srcId="{FE58CFE1-D5A4-E144-ADD2-E351FF2AF9D2}" destId="{F8BFB2D1-9B27-C549-8905-244916B7EEF9}" srcOrd="0" destOrd="0" presId="urn:microsoft.com/office/officeart/2005/8/layout/hierarchy3"/>
    <dgm:cxn modelId="{3E569F74-9DAA-DC40-8BC6-B783B849EB0D}" type="presOf" srcId="{BF345A2E-076A-994F-A719-833300D8633E}" destId="{AAF56AB8-7444-A541-B3EB-1AB031C77156}" srcOrd="0" destOrd="0" presId="urn:microsoft.com/office/officeart/2005/8/layout/hierarchy3"/>
    <dgm:cxn modelId="{E252EEC1-D3C6-2343-BED6-55129A1F3D4C}" type="presOf" srcId="{FBE03D3B-42A5-414D-9879-07FA8A5E9013}" destId="{E3C03E65-F864-D54A-AD14-0D8A94B86676}" srcOrd="0" destOrd="0" presId="urn:microsoft.com/office/officeart/2005/8/layout/hierarchy3"/>
    <dgm:cxn modelId="{99BC1D47-29BE-EE44-AD2C-73824DA0EE6A}" srcId="{C35F8710-7791-0441-A15D-7793F1934962}" destId="{4AE7CC3C-34C1-E54B-B081-E9B82046A073}" srcOrd="0" destOrd="0" parTransId="{E9B3BBAB-763A-5748-8957-F3D39DD3E49E}" sibTransId="{ADC155B5-4E67-7145-A283-B633159ACBB7}"/>
    <dgm:cxn modelId="{437BE78D-0D58-3746-A948-19873A33E585}" srcId="{4AE7CC3C-34C1-E54B-B081-E9B82046A073}" destId="{CC0C3424-FB33-A745-A38A-7C52B531D6AC}" srcOrd="4" destOrd="0" parTransId="{83BD2604-FAA6-974A-9A14-90D33A942041}" sibTransId="{04DBDCE4-B141-0E4D-8CD0-B14AA2AF1CA4}"/>
    <dgm:cxn modelId="{1088AC75-8B61-564C-A7BC-D0E20B47232B}" type="presOf" srcId="{7E3163A8-D718-5D4C-A6A3-B50B12A52982}" destId="{5FD9346F-A266-7A44-9268-B1F613C5F481}" srcOrd="0" destOrd="0" presId="urn:microsoft.com/office/officeart/2005/8/layout/hierarchy3"/>
    <dgm:cxn modelId="{50EA5010-C4CE-474A-94EC-9C47B6586150}" type="presOf" srcId="{E046B0D4-72A0-8F45-B16C-6683861BE75D}" destId="{28F2ACD5-A3DC-3C42-B598-6EE2D0EA8E43}" srcOrd="0" destOrd="0" presId="urn:microsoft.com/office/officeart/2005/8/layout/hierarchy3"/>
    <dgm:cxn modelId="{8D23B7F6-17F0-C449-8E98-542419A892C6}" srcId="{4AE7CC3C-34C1-E54B-B081-E9B82046A073}" destId="{7E3163A8-D718-5D4C-A6A3-B50B12A52982}" srcOrd="1" destOrd="0" parTransId="{A85AD893-B37E-1C49-83DB-E82FACE21211}" sibTransId="{D7C92D55-4ECD-184C-84E7-5369E1C81968}"/>
    <dgm:cxn modelId="{F7A8C88F-C22A-7E4D-A116-6CE1AB2DE190}" srcId="{29ACA1F6-94E7-C64D-A0EC-D493CE122E46}" destId="{18EDD72B-1915-A941-85B8-6971E89F70B6}" srcOrd="2" destOrd="0" parTransId="{523A7819-7563-1143-998C-0C5AD9A87C6B}" sibTransId="{67B42531-01C4-784F-B830-CE0FB3044B17}"/>
    <dgm:cxn modelId="{92DB4A94-9D91-BE40-91E1-02B7C65BF5F7}" type="presOf" srcId="{3864F4FF-1986-1A42-B35B-C732811351D3}" destId="{EB87802B-1507-1341-9E51-D846B4B8F744}" srcOrd="0" destOrd="0" presId="urn:microsoft.com/office/officeart/2005/8/layout/hierarchy3"/>
    <dgm:cxn modelId="{3A7E907D-1061-824D-8891-06922F639996}" type="presOf" srcId="{742EEAB1-E5D9-4B4F-9009-A91CAAE7B29E}" destId="{4559D19A-4F29-A84A-BEF5-AF351C65CB48}" srcOrd="0" destOrd="0" presId="urn:microsoft.com/office/officeart/2005/8/layout/hierarchy3"/>
    <dgm:cxn modelId="{FF5419D1-0CFD-1F41-9195-5F68394E7C78}" type="presOf" srcId="{83BD2604-FAA6-974A-9A14-90D33A942041}" destId="{59FB7BAE-9752-C349-B4B6-B8BF76A5D285}" srcOrd="0" destOrd="0" presId="urn:microsoft.com/office/officeart/2005/8/layout/hierarchy3"/>
    <dgm:cxn modelId="{4E619192-F08E-224A-B3F7-AA5D920FB95E}" srcId="{4AE7CC3C-34C1-E54B-B081-E9B82046A073}" destId="{267D230A-DDCF-0945-9967-8585FFE43DB7}" srcOrd="3" destOrd="0" parTransId="{8E1CF50D-B66E-384D-A0F1-051D2949ACF0}" sibTransId="{49B136C8-1AF5-BE46-8883-429A467B5CCE}"/>
    <dgm:cxn modelId="{350D3CC6-1E69-394F-89D9-8B85E7F24E06}" type="presOf" srcId="{1A4F990E-91F5-7F45-8578-E1CF1815D2B1}" destId="{8E37F248-59E8-5F4F-8EC0-C447D804822D}" srcOrd="0" destOrd="0" presId="urn:microsoft.com/office/officeart/2005/8/layout/hierarchy3"/>
    <dgm:cxn modelId="{FDA0B280-0334-784B-8436-C4ED51BB4BE1}" type="presOf" srcId="{60EFBA81-BC1F-F845-AE18-D9F4E56F7C62}" destId="{98AF4421-940E-E34E-AEC3-8F8F39437E44}" srcOrd="0" destOrd="0" presId="urn:microsoft.com/office/officeart/2005/8/layout/hierarchy3"/>
    <dgm:cxn modelId="{A8493A5B-E06D-8B4A-B246-1D78C5C3BE8F}" srcId="{C35F8710-7791-0441-A15D-7793F1934962}" destId="{BEDD03D8-7168-7B4E-9F50-B585A211DE9E}" srcOrd="3" destOrd="0" parTransId="{1915A6B0-5CB2-7145-94C2-7418BC39C1C5}" sibTransId="{3A1695AE-C96B-F84E-879B-5A29963ABB77}"/>
    <dgm:cxn modelId="{3F04D405-F48D-E94E-B2B1-08ED4FA1B856}" type="presOf" srcId="{A05E0AEF-921E-BA4D-B4F0-7E073F80F997}" destId="{825936F8-B84F-0641-8954-649A2455844C}" srcOrd="0" destOrd="0" presId="urn:microsoft.com/office/officeart/2005/8/layout/hierarchy3"/>
    <dgm:cxn modelId="{896BC5B6-ACB4-F949-97E2-963D7D770784}" type="presOf" srcId="{14B6D5F2-FD30-C14D-9489-DDB3586696E8}" destId="{0A68F0BA-B250-0643-848C-4B0752E8C143}" srcOrd="0" destOrd="0" presId="urn:microsoft.com/office/officeart/2005/8/layout/hierarchy3"/>
    <dgm:cxn modelId="{4CEB7641-4E18-5F41-BC7A-AD7CECD4E62D}" type="presOf" srcId="{29D328CF-CBE0-F149-B171-93CD6A3C3D78}" destId="{B4E1A1D0-A1CD-0344-9527-BAD4D9EFCB11}" srcOrd="0" destOrd="0" presId="urn:microsoft.com/office/officeart/2005/8/layout/hierarchy3"/>
    <dgm:cxn modelId="{08A4F9A4-0430-7942-A55B-17E8A165F38B}" srcId="{BEDD03D8-7168-7B4E-9F50-B585A211DE9E}" destId="{ADD94A69-4B60-9E40-8B02-429B5E3362FE}" srcOrd="1" destOrd="0" parTransId="{742EEAB1-E5D9-4B4F-9009-A91CAAE7B29E}" sibTransId="{F3E70D3B-DAA4-B247-ACD1-9435A817B37B}"/>
    <dgm:cxn modelId="{3773FC1A-A5D2-6D4A-9F05-29E8FD0B05C1}" type="presOf" srcId="{D78EB7E7-E011-354C-AFC6-8D9607113E1B}" destId="{CB74AB08-C5ED-DC49-8AAB-7291BB699E52}" srcOrd="0" destOrd="0" presId="urn:microsoft.com/office/officeart/2005/8/layout/hierarchy3"/>
    <dgm:cxn modelId="{BFAE3E0B-9E64-D743-B1A6-E9EA75D399AC}" srcId="{A05E0AEF-921E-BA4D-B4F0-7E073F80F997}" destId="{A9D0CCAB-84B1-2647-B7EC-EF6FB3F83739}" srcOrd="1" destOrd="0" parTransId="{F6ED9914-CC94-DA46-A9C7-ED19306B2BDA}" sibTransId="{5B2FBF0F-D3B6-BC42-8B5F-EC16C71D59FE}"/>
    <dgm:cxn modelId="{5D78AFAB-4152-9044-A211-6BFE51AFB5DC}" type="presOf" srcId="{0E0690C1-7A6D-5343-A3F7-70B277E463F0}" destId="{6DED3575-4117-8C47-A265-71894AB7175E}" srcOrd="0" destOrd="0" presId="urn:microsoft.com/office/officeart/2005/8/layout/hierarchy3"/>
    <dgm:cxn modelId="{10BCC0F6-58A3-A445-8AC6-BF2E4DD922F9}" type="presOf" srcId="{A6CD15EE-C5FF-2848-A0AD-9A50027523A8}" destId="{8F82E212-6768-5349-AFA6-2AFD2213CC1A}" srcOrd="0" destOrd="0" presId="urn:microsoft.com/office/officeart/2005/8/layout/hierarchy3"/>
    <dgm:cxn modelId="{1091B4A3-7AA8-084C-A994-C34E73F276FA}" srcId="{29ACA1F6-94E7-C64D-A0EC-D493CE122E46}" destId="{FE58CFE1-D5A4-E144-ADD2-E351FF2AF9D2}" srcOrd="0" destOrd="0" parTransId="{34DDCDAC-0544-F442-9E06-DD179488C3BA}" sibTransId="{9EAB9ED5-B586-BA4C-B02C-0D274209A723}"/>
    <dgm:cxn modelId="{ED7CF717-B19A-E046-AE84-CE33849CF46B}" type="presOf" srcId="{18DE6AF9-D76C-434E-B6E7-39638936EC78}" destId="{44ADCC90-E222-744D-94D1-BD12CEA4F9A2}" srcOrd="0" destOrd="0" presId="urn:microsoft.com/office/officeart/2005/8/layout/hierarchy3"/>
    <dgm:cxn modelId="{53649296-580B-2341-96FC-2A8D63D6F9A5}" srcId="{A05E0AEF-921E-BA4D-B4F0-7E073F80F997}" destId="{6DD6A9FE-9A4C-0445-8676-90B5C93C8601}" srcOrd="2" destOrd="0" parTransId="{5634970F-BE4C-C346-ACBB-6A9EE8C48CD0}" sibTransId="{1E92E1C3-5E4A-D844-BF35-FDFDA5685DB9}"/>
    <dgm:cxn modelId="{003CF878-98DD-164C-93A9-0ED9D5CF3879}" srcId="{4AE7CC3C-34C1-E54B-B081-E9B82046A073}" destId="{D78EB7E7-E011-354C-AFC6-8D9607113E1B}" srcOrd="0" destOrd="0" parTransId="{1A4F990E-91F5-7F45-8578-E1CF1815D2B1}" sibTransId="{0466174A-757F-574E-A5BA-11BC7CD7AC78}"/>
    <dgm:cxn modelId="{48D6A3A2-9CAD-0841-809D-0FD076294BEC}" srcId="{A05E0AEF-921E-BA4D-B4F0-7E073F80F997}" destId="{B2DC2CDF-59C7-7946-9B45-5623D3D4104A}" srcOrd="0" destOrd="0" parTransId="{E046B0D4-72A0-8F45-B16C-6683861BE75D}" sibTransId="{9795F930-B212-0741-B1F6-B2E3C6EB0267}"/>
    <dgm:cxn modelId="{8173031A-8017-3D4C-AE37-B55791E23E02}" srcId="{C35F8710-7791-0441-A15D-7793F1934962}" destId="{18DE6AF9-D76C-434E-B6E7-39638936EC78}" srcOrd="2" destOrd="0" parTransId="{47047A21-EFAD-4742-86C4-87EC20E0C6DC}" sibTransId="{FFFA109B-02BB-9644-A17B-D800875EBD23}"/>
    <dgm:cxn modelId="{47BFF169-9307-A445-B303-77931BA7AE8B}" type="presOf" srcId="{002D74CC-3F28-F34D-A8FF-26B81B86DFD3}" destId="{438F176B-B9E7-4345-8F20-579A18B05C6F}" srcOrd="0" destOrd="0" presId="urn:microsoft.com/office/officeart/2005/8/layout/hierarchy3"/>
    <dgm:cxn modelId="{8B10B198-723A-364E-AED5-F6657E5751B7}" type="presOf" srcId="{A85AD893-B37E-1C49-83DB-E82FACE21211}" destId="{0B3AF159-428C-9746-B197-E00C37BA3FE5}" srcOrd="0" destOrd="0" presId="urn:microsoft.com/office/officeart/2005/8/layout/hierarchy3"/>
    <dgm:cxn modelId="{28B89F79-295B-2548-B327-B9DE3A0DB698}" srcId="{18DE6AF9-D76C-434E-B6E7-39638936EC78}" destId="{BF345A2E-076A-994F-A719-833300D8633E}" srcOrd="1" destOrd="0" parTransId="{A6A6C25E-79CA-5440-9287-2E5DEF2CBA74}" sibTransId="{14788AB9-EAFB-F747-AE72-426F9B0DB9DA}"/>
    <dgm:cxn modelId="{4EB13E78-DD4F-9C40-BB61-273D6D341461}" type="presParOf" srcId="{4555067C-3A79-2D43-8DAD-DC33D4B177AE}" destId="{2FF1D916-E7F2-D447-9A4C-C245C21180E3}" srcOrd="0" destOrd="0" presId="urn:microsoft.com/office/officeart/2005/8/layout/hierarchy3"/>
    <dgm:cxn modelId="{A447EE35-CA8C-F145-8DAC-45506D3DBF64}" type="presParOf" srcId="{2FF1D916-E7F2-D447-9A4C-C245C21180E3}" destId="{ADCB339F-751B-1A4A-86F4-0DCE9D752F96}" srcOrd="0" destOrd="0" presId="urn:microsoft.com/office/officeart/2005/8/layout/hierarchy3"/>
    <dgm:cxn modelId="{25432F1C-BCEC-0540-9837-008FB4F24BAC}" type="presParOf" srcId="{ADCB339F-751B-1A4A-86F4-0DCE9D752F96}" destId="{52665F1F-9F19-9B46-BFB9-4988D85941F6}" srcOrd="0" destOrd="0" presId="urn:microsoft.com/office/officeart/2005/8/layout/hierarchy3"/>
    <dgm:cxn modelId="{D2852085-2F30-B349-9421-883D89B92407}" type="presParOf" srcId="{ADCB339F-751B-1A4A-86F4-0DCE9D752F96}" destId="{FD6E4809-9088-3449-BDB5-AB9F54F60802}" srcOrd="1" destOrd="0" presId="urn:microsoft.com/office/officeart/2005/8/layout/hierarchy3"/>
    <dgm:cxn modelId="{AFE48EC8-3DD2-E540-85FE-533256E72941}" type="presParOf" srcId="{2FF1D916-E7F2-D447-9A4C-C245C21180E3}" destId="{8145CBD8-479F-A247-9225-889891FB9DFB}" srcOrd="1" destOrd="0" presId="urn:microsoft.com/office/officeart/2005/8/layout/hierarchy3"/>
    <dgm:cxn modelId="{8DA943CF-E905-5C42-ABE5-CE922E6CCCF1}" type="presParOf" srcId="{8145CBD8-479F-A247-9225-889891FB9DFB}" destId="{8E37F248-59E8-5F4F-8EC0-C447D804822D}" srcOrd="0" destOrd="0" presId="urn:microsoft.com/office/officeart/2005/8/layout/hierarchy3"/>
    <dgm:cxn modelId="{895937D5-E778-E244-974F-AAEECA228570}" type="presParOf" srcId="{8145CBD8-479F-A247-9225-889891FB9DFB}" destId="{CB74AB08-C5ED-DC49-8AAB-7291BB699E52}" srcOrd="1" destOrd="0" presId="urn:microsoft.com/office/officeart/2005/8/layout/hierarchy3"/>
    <dgm:cxn modelId="{E8056287-339F-A145-9AE9-EDC7D617AC60}" type="presParOf" srcId="{8145CBD8-479F-A247-9225-889891FB9DFB}" destId="{0B3AF159-428C-9746-B197-E00C37BA3FE5}" srcOrd="2" destOrd="0" presId="urn:microsoft.com/office/officeart/2005/8/layout/hierarchy3"/>
    <dgm:cxn modelId="{C58FE31A-5A57-1C43-ABEF-8D6C9BD39CE6}" type="presParOf" srcId="{8145CBD8-479F-A247-9225-889891FB9DFB}" destId="{5FD9346F-A266-7A44-9268-B1F613C5F481}" srcOrd="3" destOrd="0" presId="urn:microsoft.com/office/officeart/2005/8/layout/hierarchy3"/>
    <dgm:cxn modelId="{2C25EDD6-6B51-EF49-BCBC-A50A185F3DA7}" type="presParOf" srcId="{8145CBD8-479F-A247-9225-889891FB9DFB}" destId="{3F2082BC-366D-1A4B-8466-6EF88C0758F4}" srcOrd="4" destOrd="0" presId="urn:microsoft.com/office/officeart/2005/8/layout/hierarchy3"/>
    <dgm:cxn modelId="{1E668138-5B0F-754E-8CC0-99F1B852077E}" type="presParOf" srcId="{8145CBD8-479F-A247-9225-889891FB9DFB}" destId="{8F82E212-6768-5349-AFA6-2AFD2213CC1A}" srcOrd="5" destOrd="0" presId="urn:microsoft.com/office/officeart/2005/8/layout/hierarchy3"/>
    <dgm:cxn modelId="{15C693A8-35D7-9147-A7B3-0F1EFBAAADC6}" type="presParOf" srcId="{8145CBD8-479F-A247-9225-889891FB9DFB}" destId="{D03C34D7-0AA8-384F-B8ED-39778BBC2136}" srcOrd="6" destOrd="0" presId="urn:microsoft.com/office/officeart/2005/8/layout/hierarchy3"/>
    <dgm:cxn modelId="{3D7EF156-B13F-BB42-98E9-D7EF5E25F97C}" type="presParOf" srcId="{8145CBD8-479F-A247-9225-889891FB9DFB}" destId="{6BC07EFA-47E1-9D47-8E49-C274CC727CC6}" srcOrd="7" destOrd="0" presId="urn:microsoft.com/office/officeart/2005/8/layout/hierarchy3"/>
    <dgm:cxn modelId="{77717B72-80FC-5343-B9F3-338095974C1F}" type="presParOf" srcId="{8145CBD8-479F-A247-9225-889891FB9DFB}" destId="{59FB7BAE-9752-C349-B4B6-B8BF76A5D285}" srcOrd="8" destOrd="0" presId="urn:microsoft.com/office/officeart/2005/8/layout/hierarchy3"/>
    <dgm:cxn modelId="{57123D85-E60A-5D4D-B91D-E0866E05F481}" type="presParOf" srcId="{8145CBD8-479F-A247-9225-889891FB9DFB}" destId="{3BEF7455-44B0-0049-A718-64BF9416635C}" srcOrd="9" destOrd="0" presId="urn:microsoft.com/office/officeart/2005/8/layout/hierarchy3"/>
    <dgm:cxn modelId="{6296B5E7-EE1B-F14F-AA77-328EF4C9E863}" type="presParOf" srcId="{4555067C-3A79-2D43-8DAD-DC33D4B177AE}" destId="{F91319F6-C8F8-8E45-B31D-07DA1C4BA7D3}" srcOrd="1" destOrd="0" presId="urn:microsoft.com/office/officeart/2005/8/layout/hierarchy3"/>
    <dgm:cxn modelId="{AB934D87-9426-C248-8182-5210F1A94AE3}" type="presParOf" srcId="{F91319F6-C8F8-8E45-B31D-07DA1C4BA7D3}" destId="{A60E3CD8-31D1-8447-864C-5DFF1D3BCBE6}" srcOrd="0" destOrd="0" presId="urn:microsoft.com/office/officeart/2005/8/layout/hierarchy3"/>
    <dgm:cxn modelId="{176B82AE-9DC9-8640-8DA0-CAF7B3E74502}" type="presParOf" srcId="{A60E3CD8-31D1-8447-864C-5DFF1D3BCBE6}" destId="{825936F8-B84F-0641-8954-649A2455844C}" srcOrd="0" destOrd="0" presId="urn:microsoft.com/office/officeart/2005/8/layout/hierarchy3"/>
    <dgm:cxn modelId="{FCDBCB60-FEF2-C149-A615-870EC8EAA158}" type="presParOf" srcId="{A60E3CD8-31D1-8447-864C-5DFF1D3BCBE6}" destId="{D968BBB2-D392-334A-B845-5C2DCB4C6814}" srcOrd="1" destOrd="0" presId="urn:microsoft.com/office/officeart/2005/8/layout/hierarchy3"/>
    <dgm:cxn modelId="{AC095207-DE23-454A-9BAF-F8434609DFDD}" type="presParOf" srcId="{F91319F6-C8F8-8E45-B31D-07DA1C4BA7D3}" destId="{1D95C7E1-1D91-D749-A63F-788134D12683}" srcOrd="1" destOrd="0" presId="urn:microsoft.com/office/officeart/2005/8/layout/hierarchy3"/>
    <dgm:cxn modelId="{5D743E72-BD6B-C841-99A2-576595A6C36F}" type="presParOf" srcId="{1D95C7E1-1D91-D749-A63F-788134D12683}" destId="{28F2ACD5-A3DC-3C42-B598-6EE2D0EA8E43}" srcOrd="0" destOrd="0" presId="urn:microsoft.com/office/officeart/2005/8/layout/hierarchy3"/>
    <dgm:cxn modelId="{4D8B6576-FC0B-BB49-A82D-8F909DBC6318}" type="presParOf" srcId="{1D95C7E1-1D91-D749-A63F-788134D12683}" destId="{DD7A503E-C319-0D47-B25A-F513285E5417}" srcOrd="1" destOrd="0" presId="urn:microsoft.com/office/officeart/2005/8/layout/hierarchy3"/>
    <dgm:cxn modelId="{391CA067-DAB1-7843-961D-1148AFF5E42C}" type="presParOf" srcId="{1D95C7E1-1D91-D749-A63F-788134D12683}" destId="{A9EC1C8F-02E7-334A-8819-041AF3A47AF4}" srcOrd="2" destOrd="0" presId="urn:microsoft.com/office/officeart/2005/8/layout/hierarchy3"/>
    <dgm:cxn modelId="{A112B463-9D03-304E-82B6-EE36627F94C9}" type="presParOf" srcId="{1D95C7E1-1D91-D749-A63F-788134D12683}" destId="{09FE1598-27C7-5343-B8E1-7CBD0F9B5172}" srcOrd="3" destOrd="0" presId="urn:microsoft.com/office/officeart/2005/8/layout/hierarchy3"/>
    <dgm:cxn modelId="{1C7098CD-55B1-5840-B5E3-E4BE21521006}" type="presParOf" srcId="{1D95C7E1-1D91-D749-A63F-788134D12683}" destId="{8498CB37-5801-1B4D-864B-DF4DC02F93DD}" srcOrd="4" destOrd="0" presId="urn:microsoft.com/office/officeart/2005/8/layout/hierarchy3"/>
    <dgm:cxn modelId="{B950EB34-282B-B948-97C2-91D22D903FBD}" type="presParOf" srcId="{1D95C7E1-1D91-D749-A63F-788134D12683}" destId="{043932D0-279D-B64E-8FA0-C9D57BD0F488}" srcOrd="5" destOrd="0" presId="urn:microsoft.com/office/officeart/2005/8/layout/hierarchy3"/>
    <dgm:cxn modelId="{66981F71-37AE-E140-BC42-B09076A4D5C7}" type="presParOf" srcId="{1D95C7E1-1D91-D749-A63F-788134D12683}" destId="{6DED3575-4117-8C47-A265-71894AB7175E}" srcOrd="6" destOrd="0" presId="urn:microsoft.com/office/officeart/2005/8/layout/hierarchy3"/>
    <dgm:cxn modelId="{2E33FC91-7D12-4E4E-BA92-03F0AA1CA638}" type="presParOf" srcId="{1D95C7E1-1D91-D749-A63F-788134D12683}" destId="{98AF4421-940E-E34E-AEC3-8F8F39437E44}" srcOrd="7" destOrd="0" presId="urn:microsoft.com/office/officeart/2005/8/layout/hierarchy3"/>
    <dgm:cxn modelId="{69E55B60-AA5D-9D4C-8A83-539F332657A6}" type="presParOf" srcId="{4555067C-3A79-2D43-8DAD-DC33D4B177AE}" destId="{E60E999B-AC2A-4D4B-881A-C5928C2DDA09}" srcOrd="2" destOrd="0" presId="urn:microsoft.com/office/officeart/2005/8/layout/hierarchy3"/>
    <dgm:cxn modelId="{DA5F9FC6-2885-654B-A7FF-32C862C92E89}" type="presParOf" srcId="{E60E999B-AC2A-4D4B-881A-C5928C2DDA09}" destId="{5876206D-D530-3645-999B-EE71F8C7BCD9}" srcOrd="0" destOrd="0" presId="urn:microsoft.com/office/officeart/2005/8/layout/hierarchy3"/>
    <dgm:cxn modelId="{8FD4F959-4FFF-6344-AA4A-99C5248E8D64}" type="presParOf" srcId="{5876206D-D530-3645-999B-EE71F8C7BCD9}" destId="{44ADCC90-E222-744D-94D1-BD12CEA4F9A2}" srcOrd="0" destOrd="0" presId="urn:microsoft.com/office/officeart/2005/8/layout/hierarchy3"/>
    <dgm:cxn modelId="{60021C4A-205F-2848-987E-BC530D383FB6}" type="presParOf" srcId="{5876206D-D530-3645-999B-EE71F8C7BCD9}" destId="{4FED8D13-4B20-AE47-8723-482D6D494338}" srcOrd="1" destOrd="0" presId="urn:microsoft.com/office/officeart/2005/8/layout/hierarchy3"/>
    <dgm:cxn modelId="{4A7CA709-567D-2A43-B011-F5C244317775}" type="presParOf" srcId="{E60E999B-AC2A-4D4B-881A-C5928C2DDA09}" destId="{A636372C-D777-F04D-85CC-666BA91DF1C4}" srcOrd="1" destOrd="0" presId="urn:microsoft.com/office/officeart/2005/8/layout/hierarchy3"/>
    <dgm:cxn modelId="{B00E7077-7C62-A842-AA7E-1A8E8E789E4A}" type="presParOf" srcId="{A636372C-D777-F04D-85CC-666BA91DF1C4}" destId="{B4E1A1D0-A1CD-0344-9527-BAD4D9EFCB11}" srcOrd="0" destOrd="0" presId="urn:microsoft.com/office/officeart/2005/8/layout/hierarchy3"/>
    <dgm:cxn modelId="{924A7BB3-3CCD-9943-B9E0-44657C48C891}" type="presParOf" srcId="{A636372C-D777-F04D-85CC-666BA91DF1C4}" destId="{E3C03E65-F864-D54A-AD14-0D8A94B86676}" srcOrd="1" destOrd="0" presId="urn:microsoft.com/office/officeart/2005/8/layout/hierarchy3"/>
    <dgm:cxn modelId="{2EE42CDB-0A5B-474C-AC01-241EB36D8459}" type="presParOf" srcId="{A636372C-D777-F04D-85CC-666BA91DF1C4}" destId="{32246EE4-80FC-2F4F-AB4C-21F72F668067}" srcOrd="2" destOrd="0" presId="urn:microsoft.com/office/officeart/2005/8/layout/hierarchy3"/>
    <dgm:cxn modelId="{655C30F7-82B4-6C4C-8141-EF21B696FEF9}" type="presParOf" srcId="{A636372C-D777-F04D-85CC-666BA91DF1C4}" destId="{AAF56AB8-7444-A541-B3EB-1AB031C77156}" srcOrd="3" destOrd="0" presId="urn:microsoft.com/office/officeart/2005/8/layout/hierarchy3"/>
    <dgm:cxn modelId="{E0310C00-B47A-2849-B813-537B58A27F29}" type="presParOf" srcId="{4555067C-3A79-2D43-8DAD-DC33D4B177AE}" destId="{668ACF3E-1F47-8741-AA1A-2752BFE74460}" srcOrd="3" destOrd="0" presId="urn:microsoft.com/office/officeart/2005/8/layout/hierarchy3"/>
    <dgm:cxn modelId="{867BB683-2C39-314F-BF1A-333AE1EFF01D}" type="presParOf" srcId="{668ACF3E-1F47-8741-AA1A-2752BFE74460}" destId="{0A8A2F3B-27DB-DE42-A884-30E302351EA0}" srcOrd="0" destOrd="0" presId="urn:microsoft.com/office/officeart/2005/8/layout/hierarchy3"/>
    <dgm:cxn modelId="{ECC1E9DD-F38E-3C41-A8BB-14D38912E0AE}" type="presParOf" srcId="{0A8A2F3B-27DB-DE42-A884-30E302351EA0}" destId="{7B67E5EC-F1A8-F54D-89F0-41F863E9D2E2}" srcOrd="0" destOrd="0" presId="urn:microsoft.com/office/officeart/2005/8/layout/hierarchy3"/>
    <dgm:cxn modelId="{3D460906-B0E1-EA44-8407-049E354C2515}" type="presParOf" srcId="{0A8A2F3B-27DB-DE42-A884-30E302351EA0}" destId="{15DB6F49-D7A1-ED45-B297-CB0D0BBC46FF}" srcOrd="1" destOrd="0" presId="urn:microsoft.com/office/officeart/2005/8/layout/hierarchy3"/>
    <dgm:cxn modelId="{5E690E0C-C636-324C-80AA-F6F9BE8CE77D}" type="presParOf" srcId="{668ACF3E-1F47-8741-AA1A-2752BFE74460}" destId="{2AC2269C-AB3D-EB4A-8EA3-1C7CCEA7E309}" srcOrd="1" destOrd="0" presId="urn:microsoft.com/office/officeart/2005/8/layout/hierarchy3"/>
    <dgm:cxn modelId="{50D82B0F-5C25-064C-9D93-4CF42431B518}" type="presParOf" srcId="{2AC2269C-AB3D-EB4A-8EA3-1C7CCEA7E309}" destId="{7831217E-DBF7-0046-8530-35D4D0D9345B}" srcOrd="0" destOrd="0" presId="urn:microsoft.com/office/officeart/2005/8/layout/hierarchy3"/>
    <dgm:cxn modelId="{065D2C56-5FE3-574B-8657-018F0C537BA7}" type="presParOf" srcId="{2AC2269C-AB3D-EB4A-8EA3-1C7CCEA7E309}" destId="{438F176B-B9E7-4345-8F20-579A18B05C6F}" srcOrd="1" destOrd="0" presId="urn:microsoft.com/office/officeart/2005/8/layout/hierarchy3"/>
    <dgm:cxn modelId="{E68078DC-EB0F-C54D-B82A-5C20E8E02CEB}" type="presParOf" srcId="{2AC2269C-AB3D-EB4A-8EA3-1C7CCEA7E309}" destId="{4559D19A-4F29-A84A-BEF5-AF351C65CB48}" srcOrd="2" destOrd="0" presId="urn:microsoft.com/office/officeart/2005/8/layout/hierarchy3"/>
    <dgm:cxn modelId="{F5BD065E-CFEE-A34E-8F29-9A8D3B6C95A9}" type="presParOf" srcId="{2AC2269C-AB3D-EB4A-8EA3-1C7CCEA7E309}" destId="{5229B70F-D377-0E4B-BE3D-9E770D49DE75}" srcOrd="3" destOrd="0" presId="urn:microsoft.com/office/officeart/2005/8/layout/hierarchy3"/>
    <dgm:cxn modelId="{CF43A84D-5C38-7546-8278-64F24016FE23}" type="presParOf" srcId="{2AC2269C-AB3D-EB4A-8EA3-1C7CCEA7E309}" destId="{4A7D2FC9-2A50-C946-8EE3-0F9FA45186EA}" srcOrd="4" destOrd="0" presId="urn:microsoft.com/office/officeart/2005/8/layout/hierarchy3"/>
    <dgm:cxn modelId="{65A54D06-6344-BE40-8B11-A3A59C1462CB}" type="presParOf" srcId="{2AC2269C-AB3D-EB4A-8EA3-1C7CCEA7E309}" destId="{75579489-66CB-3D46-88E3-1626C07CA008}" srcOrd="5" destOrd="0" presId="urn:microsoft.com/office/officeart/2005/8/layout/hierarchy3"/>
    <dgm:cxn modelId="{CC533B39-2B12-9340-81A0-1CDB78438B06}" type="presParOf" srcId="{4555067C-3A79-2D43-8DAD-DC33D4B177AE}" destId="{0ED48334-32C9-8B4C-8963-5FAA5B669DFC}" srcOrd="4" destOrd="0" presId="urn:microsoft.com/office/officeart/2005/8/layout/hierarchy3"/>
    <dgm:cxn modelId="{BDCE6C0A-6B7E-0048-A44E-976D50F40E99}" type="presParOf" srcId="{0ED48334-32C9-8B4C-8963-5FAA5B669DFC}" destId="{149D53AE-B8E6-E74C-988D-0E5FE1FC9E35}" srcOrd="0" destOrd="0" presId="urn:microsoft.com/office/officeart/2005/8/layout/hierarchy3"/>
    <dgm:cxn modelId="{9FBD2437-70AD-4542-A6D7-10DF1E1EE511}" type="presParOf" srcId="{149D53AE-B8E6-E74C-988D-0E5FE1FC9E35}" destId="{6B085148-1D6D-C74D-8848-FED3386DAE33}" srcOrd="0" destOrd="0" presId="urn:microsoft.com/office/officeart/2005/8/layout/hierarchy3"/>
    <dgm:cxn modelId="{B4A87514-3CA0-854E-9AC2-31E0D5A2D131}" type="presParOf" srcId="{149D53AE-B8E6-E74C-988D-0E5FE1FC9E35}" destId="{76705EEE-792E-7641-8A3D-D133949228DB}" srcOrd="1" destOrd="0" presId="urn:microsoft.com/office/officeart/2005/8/layout/hierarchy3"/>
    <dgm:cxn modelId="{DFBAF58D-5F78-9C48-899A-B2CCE1DB61F6}" type="presParOf" srcId="{0ED48334-32C9-8B4C-8963-5FAA5B669DFC}" destId="{58B82CF5-D34C-F24A-ABA9-41913C30C575}" srcOrd="1" destOrd="0" presId="urn:microsoft.com/office/officeart/2005/8/layout/hierarchy3"/>
    <dgm:cxn modelId="{BB2BE6FA-7369-4E40-99E1-07C794E41993}" type="presParOf" srcId="{58B82CF5-D34C-F24A-ABA9-41913C30C575}" destId="{E3D45A0D-64A8-2149-AACB-8E1ED290A42F}" srcOrd="0" destOrd="0" presId="urn:microsoft.com/office/officeart/2005/8/layout/hierarchy3"/>
    <dgm:cxn modelId="{F7B32328-961F-B04F-8A3D-3E796791F189}" type="presParOf" srcId="{58B82CF5-D34C-F24A-ABA9-41913C30C575}" destId="{F8BFB2D1-9B27-C549-8905-244916B7EEF9}" srcOrd="1" destOrd="0" presId="urn:microsoft.com/office/officeart/2005/8/layout/hierarchy3"/>
    <dgm:cxn modelId="{9048EBF3-65B8-4649-88D8-D55C7DD0C286}" type="presParOf" srcId="{58B82CF5-D34C-F24A-ABA9-41913C30C575}" destId="{EB87802B-1507-1341-9E51-D846B4B8F744}" srcOrd="2" destOrd="0" presId="urn:microsoft.com/office/officeart/2005/8/layout/hierarchy3"/>
    <dgm:cxn modelId="{A09D8B80-D6D7-384F-A8D2-64510FC170DF}" type="presParOf" srcId="{58B82CF5-D34C-F24A-ABA9-41913C30C575}" destId="{AB1EDEFE-5C28-A449-B9D3-DA4909726033}" srcOrd="3" destOrd="0" presId="urn:microsoft.com/office/officeart/2005/8/layout/hierarchy3"/>
    <dgm:cxn modelId="{2EE4189D-1586-B34E-BA3F-67E7A563AA89}" type="presParOf" srcId="{58B82CF5-D34C-F24A-ABA9-41913C30C575}" destId="{A1AA5229-FC02-AF41-8522-867708BA3D3B}" srcOrd="4" destOrd="0" presId="urn:microsoft.com/office/officeart/2005/8/layout/hierarchy3"/>
    <dgm:cxn modelId="{6138E4FF-F78C-8D49-AD33-3D81CB870637}" type="presParOf" srcId="{58B82CF5-D34C-F24A-ABA9-41913C30C575}" destId="{D7ECA04C-B419-084D-A85D-18599B6D60B3}" srcOrd="5" destOrd="0" presId="urn:microsoft.com/office/officeart/2005/8/layout/hierarchy3"/>
    <dgm:cxn modelId="{B3B623DC-3944-3246-AEB4-EF373F64DED4}" type="presParOf" srcId="{58B82CF5-D34C-F24A-ABA9-41913C30C575}" destId="{0A68F0BA-B250-0643-848C-4B0752E8C143}" srcOrd="6" destOrd="0" presId="urn:microsoft.com/office/officeart/2005/8/layout/hierarchy3"/>
    <dgm:cxn modelId="{AD02920F-9798-1A4A-8D96-CD74D4BF42A4}" type="presParOf" srcId="{58B82CF5-D34C-F24A-ABA9-41913C30C575}" destId="{8CC56C51-2D51-8141-9C4E-03AD171C15E7}" srcOrd="7" destOrd="0" presId="urn:microsoft.com/office/officeart/2005/8/layout/hierarchy3"/>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4FE4A18-924E-F242-8827-F0AD2929C996}" type="doc">
      <dgm:prSet loTypeId="urn:microsoft.com/office/officeart/2005/8/layout/orgChart1" loCatId="" qsTypeId="urn:microsoft.com/office/officeart/2005/8/quickstyle/simple1" qsCatId="simple" csTypeId="urn:microsoft.com/office/officeart/2005/8/colors/accent1_2" csCatId="accent1" phldr="1"/>
      <dgm:spPr/>
      <dgm:t>
        <a:bodyPr/>
        <a:lstStyle/>
        <a:p>
          <a:endParaRPr lang="en-US"/>
        </a:p>
      </dgm:t>
    </dgm:pt>
    <dgm:pt modelId="{40D7DB8D-4F91-6043-ADC7-9E05C8409E2E}">
      <dgm:prSet phldrT="[Text]" custT="1"/>
      <dgm:spPr>
        <a:solidFill>
          <a:schemeClr val="accent5"/>
        </a:solidFill>
        <a:ln>
          <a:noFill/>
        </a:ln>
      </dgm:spPr>
      <dgm:t>
        <a:bodyPr/>
        <a:lstStyle/>
        <a:p>
          <a:r>
            <a:rPr lang="en-US" sz="1000" b="0" i="0" dirty="0" smtClean="0">
              <a:solidFill>
                <a:schemeClr val="bg2"/>
              </a:solidFill>
              <a:latin typeface="Roboto Bold"/>
              <a:cs typeface="Roboto Bold"/>
            </a:rPr>
            <a:t>SUNDAY CHIEF</a:t>
          </a:r>
          <a:endParaRPr lang="en-US" sz="1000" b="0" i="0" dirty="0">
            <a:solidFill>
              <a:schemeClr val="bg2"/>
            </a:solidFill>
            <a:latin typeface="Roboto Bold"/>
            <a:cs typeface="Roboto Bold"/>
          </a:endParaRPr>
        </a:p>
      </dgm:t>
    </dgm:pt>
    <dgm:pt modelId="{EA8095CA-9668-C34A-A37F-42FEBB68DE40}" type="parTrans" cxnId="{1BBB599E-8BA2-5B47-8991-1ADA1D238CFC}">
      <dgm:prSet/>
      <dgm:spPr/>
      <dgm:t>
        <a:bodyPr/>
        <a:lstStyle/>
        <a:p>
          <a:endParaRPr lang="en-US" sz="1000" b="0" i="0">
            <a:solidFill>
              <a:schemeClr val="tx2"/>
            </a:solidFill>
            <a:latin typeface="Roboto Bold"/>
            <a:cs typeface="Roboto Bold"/>
          </a:endParaRPr>
        </a:p>
      </dgm:t>
    </dgm:pt>
    <dgm:pt modelId="{3AB9F6F1-6A6C-2449-A6E0-1D937B3B1E5E}" type="sibTrans" cxnId="{1BBB599E-8BA2-5B47-8991-1ADA1D238CFC}">
      <dgm:prSet/>
      <dgm:spPr/>
      <dgm:t>
        <a:bodyPr/>
        <a:lstStyle/>
        <a:p>
          <a:endParaRPr lang="en-US" sz="1000" b="0" i="0">
            <a:solidFill>
              <a:schemeClr val="tx2"/>
            </a:solidFill>
            <a:latin typeface="Roboto Bold"/>
            <a:cs typeface="Roboto Bold"/>
          </a:endParaRPr>
        </a:p>
      </dgm:t>
    </dgm:pt>
    <dgm:pt modelId="{ED089C8F-3A00-614D-AAE3-28D78652B1D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MARSHAL</a:t>
          </a:r>
          <a:endParaRPr lang="en-US" sz="1000" b="0" i="0" dirty="0">
            <a:solidFill>
              <a:schemeClr val="bg2"/>
            </a:solidFill>
            <a:latin typeface="Roboto Bold"/>
            <a:cs typeface="Roboto Bold"/>
          </a:endParaRPr>
        </a:p>
      </dgm:t>
    </dgm:pt>
    <dgm:pt modelId="{54FBEEE3-6C4B-4747-9FD9-3242E2D9EDEC}" type="parTrans" cxnId="{1B3AB2F6-409E-6B41-A9D2-35EFF42B1704}">
      <dgm:prSet/>
      <dgm:spPr>
        <a:ln>
          <a:solidFill>
            <a:schemeClr val="accent5"/>
          </a:solidFill>
        </a:ln>
      </dgm:spPr>
      <dgm:t>
        <a:bodyPr/>
        <a:lstStyle/>
        <a:p>
          <a:endParaRPr lang="en-US" sz="1000" b="0" i="0">
            <a:solidFill>
              <a:schemeClr val="tx2"/>
            </a:solidFill>
            <a:latin typeface="Roboto Bold"/>
            <a:cs typeface="Roboto Bold"/>
          </a:endParaRPr>
        </a:p>
      </dgm:t>
    </dgm:pt>
    <dgm:pt modelId="{25266A3A-41B9-354F-9267-12B4EF233DC6}" type="sibTrans" cxnId="{1B3AB2F6-409E-6B41-A9D2-35EFF42B1704}">
      <dgm:prSet/>
      <dgm:spPr/>
      <dgm:t>
        <a:bodyPr/>
        <a:lstStyle/>
        <a:p>
          <a:endParaRPr lang="en-US" sz="1000" b="0" i="0">
            <a:solidFill>
              <a:schemeClr val="tx2"/>
            </a:solidFill>
            <a:latin typeface="Roboto Bold"/>
            <a:cs typeface="Roboto Bold"/>
          </a:endParaRPr>
        </a:p>
      </dgm:t>
    </dgm:pt>
    <dgm:pt modelId="{696275D2-E871-D64E-B6DD-AAA375C86BBD}">
      <dgm:prSet phldrT="[Text]" custT="1"/>
      <dgm:spPr>
        <a:ln>
          <a:noFill/>
        </a:ln>
      </dgm:spPr>
      <dgm:t>
        <a:bodyPr/>
        <a:lstStyle/>
        <a:p>
          <a:r>
            <a:rPr lang="en-US" sz="1000" b="0" i="0" dirty="0" smtClean="0">
              <a:solidFill>
                <a:schemeClr val="bg2"/>
              </a:solidFill>
              <a:latin typeface="Roboto Bold"/>
              <a:cs typeface="Roboto Bold"/>
            </a:rPr>
            <a:t>DEPUTY A CREW</a:t>
          </a:r>
          <a:endParaRPr lang="en-US" sz="1000" b="0" i="0" dirty="0">
            <a:solidFill>
              <a:schemeClr val="bg2"/>
            </a:solidFill>
            <a:latin typeface="Roboto Bold"/>
            <a:cs typeface="Roboto Bold"/>
          </a:endParaRPr>
        </a:p>
      </dgm:t>
    </dgm:pt>
    <dgm:pt modelId="{E1DD68DC-962B-8C46-B49F-924D933B5C2E}" type="parTrans" cxnId="{36DDAF3C-58C6-874B-B1FC-C6A5247001AF}">
      <dgm:prSet/>
      <dgm:spPr>
        <a:ln>
          <a:solidFill>
            <a:schemeClr val="accent5"/>
          </a:solidFill>
        </a:ln>
      </dgm:spPr>
      <dgm:t>
        <a:bodyPr/>
        <a:lstStyle/>
        <a:p>
          <a:endParaRPr lang="en-US" sz="1000" b="0" i="0">
            <a:solidFill>
              <a:schemeClr val="tx2"/>
            </a:solidFill>
            <a:latin typeface="Roboto Bold"/>
            <a:cs typeface="Roboto Bold"/>
          </a:endParaRPr>
        </a:p>
      </dgm:t>
    </dgm:pt>
    <dgm:pt modelId="{E9A64D83-A437-1F4F-9636-61A16839DF64}" type="sibTrans" cxnId="{36DDAF3C-58C6-874B-B1FC-C6A5247001AF}">
      <dgm:prSet/>
      <dgm:spPr/>
      <dgm:t>
        <a:bodyPr/>
        <a:lstStyle/>
        <a:p>
          <a:endParaRPr lang="en-US" sz="1000" b="0" i="0">
            <a:solidFill>
              <a:schemeClr val="tx2"/>
            </a:solidFill>
            <a:latin typeface="Roboto Bold"/>
            <a:cs typeface="Roboto Bold"/>
          </a:endParaRPr>
        </a:p>
      </dgm:t>
    </dgm:pt>
    <dgm:pt modelId="{9A6B924B-06C2-2947-8FE3-72080EEAE247}">
      <dgm:prSet phldrT="[Text]" custT="1"/>
      <dgm:spPr>
        <a:solidFill>
          <a:schemeClr val="accent3"/>
        </a:solidFill>
        <a:ln>
          <a:noFill/>
        </a:ln>
      </dgm:spPr>
      <dgm:t>
        <a:bodyPr/>
        <a:lstStyle/>
        <a:p>
          <a:r>
            <a:rPr lang="en-US" sz="1000" b="0" i="0" dirty="0" smtClean="0">
              <a:solidFill>
                <a:schemeClr val="bg2"/>
              </a:solidFill>
              <a:latin typeface="Roboto Bold"/>
              <a:cs typeface="Roboto Bold"/>
            </a:rPr>
            <a:t>DEPUTY C CREW</a:t>
          </a:r>
          <a:endParaRPr lang="en-US" sz="1000" b="0" i="0" dirty="0">
            <a:solidFill>
              <a:schemeClr val="bg2"/>
            </a:solidFill>
            <a:latin typeface="Roboto Bold"/>
            <a:cs typeface="Roboto Bold"/>
          </a:endParaRPr>
        </a:p>
      </dgm:t>
    </dgm:pt>
    <dgm:pt modelId="{8407273E-6E71-D54B-A793-81986C3DFE3B}" type="parTrans" cxnId="{D3A06D42-24E7-CB49-B996-B4DAF636D486}">
      <dgm:prSet/>
      <dgm:spPr>
        <a:ln>
          <a:solidFill>
            <a:schemeClr val="accent5"/>
          </a:solidFill>
        </a:ln>
      </dgm:spPr>
      <dgm:t>
        <a:bodyPr/>
        <a:lstStyle/>
        <a:p>
          <a:endParaRPr lang="en-US" sz="1000" b="0" i="0">
            <a:solidFill>
              <a:schemeClr val="tx2"/>
            </a:solidFill>
            <a:latin typeface="Roboto Bold"/>
            <a:cs typeface="Roboto Bold"/>
          </a:endParaRPr>
        </a:p>
      </dgm:t>
    </dgm:pt>
    <dgm:pt modelId="{61385C10-3929-9F45-A772-D20D55F92D3F}" type="sibTrans" cxnId="{D3A06D42-24E7-CB49-B996-B4DAF636D486}">
      <dgm:prSet/>
      <dgm:spPr/>
      <dgm:t>
        <a:bodyPr/>
        <a:lstStyle/>
        <a:p>
          <a:endParaRPr lang="en-US" sz="1000" b="0" i="0">
            <a:solidFill>
              <a:schemeClr val="tx2"/>
            </a:solidFill>
            <a:latin typeface="Roboto Bold"/>
            <a:cs typeface="Roboto Bold"/>
          </a:endParaRPr>
        </a:p>
      </dgm:t>
    </dgm:pt>
    <dgm:pt modelId="{5B005BFA-CDC2-1748-AB38-4CA42FAF9C68}">
      <dgm:prSet phldrT="[Text]" custT="1"/>
      <dgm:spPr>
        <a:solidFill>
          <a:schemeClr val="accent4"/>
        </a:solidFill>
        <a:ln>
          <a:noFill/>
        </a:ln>
      </dgm:spPr>
      <dgm:t>
        <a:bodyPr/>
        <a:lstStyle/>
        <a:p>
          <a:r>
            <a:rPr lang="en-US" sz="1000" b="0" i="0" dirty="0" smtClean="0">
              <a:solidFill>
                <a:schemeClr val="bg2"/>
              </a:solidFill>
              <a:latin typeface="Roboto Bold"/>
              <a:cs typeface="Roboto Bold"/>
            </a:rPr>
            <a:t>DEPUTY D CREW</a:t>
          </a:r>
          <a:endParaRPr lang="en-US" sz="1000" b="0" i="0" dirty="0">
            <a:solidFill>
              <a:schemeClr val="bg2"/>
            </a:solidFill>
            <a:latin typeface="Roboto Bold"/>
            <a:cs typeface="Roboto Bold"/>
          </a:endParaRPr>
        </a:p>
      </dgm:t>
    </dgm:pt>
    <dgm:pt modelId="{B71CD44C-BD17-814D-9994-2D0C41A3D14F}" type="parTrans" cxnId="{EF7E442C-07E1-A241-84A8-2B61DA3860A6}">
      <dgm:prSet/>
      <dgm:spPr>
        <a:ln>
          <a:solidFill>
            <a:schemeClr val="accent5"/>
          </a:solidFill>
        </a:ln>
      </dgm:spPr>
      <dgm:t>
        <a:bodyPr/>
        <a:lstStyle/>
        <a:p>
          <a:endParaRPr lang="en-US" sz="1000" b="0" i="0">
            <a:solidFill>
              <a:schemeClr val="tx2"/>
            </a:solidFill>
            <a:latin typeface="Roboto Bold"/>
            <a:cs typeface="Roboto Bold"/>
          </a:endParaRPr>
        </a:p>
      </dgm:t>
    </dgm:pt>
    <dgm:pt modelId="{63ACAB00-57D1-B84C-816C-012BA4965E17}" type="sibTrans" cxnId="{EF7E442C-07E1-A241-84A8-2B61DA3860A6}">
      <dgm:prSet/>
      <dgm:spPr/>
      <dgm:t>
        <a:bodyPr/>
        <a:lstStyle/>
        <a:p>
          <a:endParaRPr lang="en-US" sz="1000" b="0" i="0">
            <a:solidFill>
              <a:schemeClr val="tx2"/>
            </a:solidFill>
            <a:latin typeface="Roboto Bold"/>
            <a:cs typeface="Roboto Bold"/>
          </a:endParaRPr>
        </a:p>
      </dgm:t>
    </dgm:pt>
    <dgm:pt modelId="{7ADB5DD5-07F7-314E-A696-32C856AF3F1E}" type="asst">
      <dgm:prSet phldrT="[Text]" custT="1"/>
      <dgm:spPr>
        <a:solidFill>
          <a:schemeClr val="accent5"/>
        </a:solidFill>
        <a:ln>
          <a:noFill/>
        </a:ln>
      </dgm:spPr>
      <dgm:t>
        <a:bodyPr/>
        <a:lstStyle/>
        <a:p>
          <a:r>
            <a:rPr lang="en-US" sz="1000" b="0" i="0" dirty="0" smtClean="0">
              <a:solidFill>
                <a:schemeClr val="bg2"/>
              </a:solidFill>
              <a:latin typeface="Roboto Bold"/>
              <a:cs typeface="Roboto Bold"/>
            </a:rPr>
            <a:t>ADMINISTRATIVE OFFICER</a:t>
          </a:r>
          <a:endParaRPr lang="en-US" sz="1000" b="0" i="0" dirty="0">
            <a:solidFill>
              <a:schemeClr val="bg2"/>
            </a:solidFill>
            <a:latin typeface="Roboto Bold"/>
            <a:cs typeface="Roboto Bold"/>
          </a:endParaRPr>
        </a:p>
      </dgm:t>
    </dgm:pt>
    <dgm:pt modelId="{CF5D15F5-2F06-6F48-8530-0BF8B6F9BBF2}" type="parTrans" cxnId="{78A2B560-7BA4-574D-AA8D-A2B28872EEC2}">
      <dgm:prSet/>
      <dgm:spPr>
        <a:ln>
          <a:solidFill>
            <a:schemeClr val="accent5"/>
          </a:solidFill>
        </a:ln>
      </dgm:spPr>
      <dgm:t>
        <a:bodyPr/>
        <a:lstStyle/>
        <a:p>
          <a:endParaRPr lang="en-US">
            <a:solidFill>
              <a:schemeClr val="tx2"/>
            </a:solidFill>
          </a:endParaRPr>
        </a:p>
      </dgm:t>
    </dgm:pt>
    <dgm:pt modelId="{235E5E34-EE5A-894D-9FCC-6B4D810E3E5A}" type="sibTrans" cxnId="{78A2B560-7BA4-574D-AA8D-A2B28872EEC2}">
      <dgm:prSet/>
      <dgm:spPr/>
      <dgm:t>
        <a:bodyPr/>
        <a:lstStyle/>
        <a:p>
          <a:endParaRPr lang="en-US">
            <a:solidFill>
              <a:schemeClr val="tx2"/>
            </a:solidFill>
          </a:endParaRPr>
        </a:p>
      </dgm:t>
    </dgm:pt>
    <dgm:pt modelId="{C029481E-3FF2-1D44-8204-EE4D1AD5F2BE}">
      <dgm:prSet phldrT="[Text]" custT="1"/>
      <dgm:spPr>
        <a:solidFill>
          <a:schemeClr val="accent2"/>
        </a:solidFill>
        <a:ln>
          <a:noFill/>
        </a:ln>
      </dgm:spPr>
      <dgm:t>
        <a:bodyPr/>
        <a:lstStyle/>
        <a:p>
          <a:r>
            <a:rPr lang="en-US" sz="1000" b="0" i="0" dirty="0" smtClean="0">
              <a:solidFill>
                <a:schemeClr val="bg2"/>
              </a:solidFill>
              <a:latin typeface="Roboto Bold"/>
              <a:cs typeface="Roboto Bold"/>
            </a:rPr>
            <a:t>DEPUTY B CREW</a:t>
          </a:r>
          <a:endParaRPr lang="en-US" sz="1000" b="0" i="0" dirty="0">
            <a:solidFill>
              <a:schemeClr val="bg2"/>
            </a:solidFill>
            <a:latin typeface="Roboto Bold"/>
            <a:cs typeface="Roboto Bold"/>
          </a:endParaRPr>
        </a:p>
      </dgm:t>
    </dgm:pt>
    <dgm:pt modelId="{7D10C5B2-86AB-A040-8E12-96F64E3824CF}" type="parTrans" cxnId="{3485910C-58D9-284D-A00F-CCA2E073F163}">
      <dgm:prSet/>
      <dgm:spPr>
        <a:solidFill>
          <a:schemeClr val="tx2"/>
        </a:solidFill>
        <a:ln>
          <a:solidFill>
            <a:schemeClr val="accent5"/>
          </a:solidFill>
        </a:ln>
      </dgm:spPr>
      <dgm:t>
        <a:bodyPr/>
        <a:lstStyle/>
        <a:p>
          <a:endParaRPr lang="en-US">
            <a:solidFill>
              <a:schemeClr val="tx2"/>
            </a:solidFill>
          </a:endParaRPr>
        </a:p>
      </dgm:t>
    </dgm:pt>
    <dgm:pt modelId="{3AB4BC89-6FBA-514B-B33D-114B189F4BBB}" type="sibTrans" cxnId="{3485910C-58D9-284D-A00F-CCA2E073F163}">
      <dgm:prSet/>
      <dgm:spPr/>
      <dgm:t>
        <a:bodyPr/>
        <a:lstStyle/>
        <a:p>
          <a:endParaRPr lang="en-US">
            <a:solidFill>
              <a:schemeClr val="tx2"/>
            </a:solidFill>
          </a:endParaRPr>
        </a:p>
      </dgm:t>
    </dgm:pt>
    <dgm:pt modelId="{6BDE9A0A-5FB2-194C-956D-68572D5974EB}">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9108643D-5531-7F44-AFE2-C0405CC5E5FF}" type="parTrans" cxnId="{D5514B12-2010-DC41-A035-C4056D7FEC08}">
      <dgm:prSet/>
      <dgm:spPr/>
      <dgm:t>
        <a:bodyPr/>
        <a:lstStyle/>
        <a:p>
          <a:endParaRPr lang="en-US">
            <a:solidFill>
              <a:schemeClr val="tx2"/>
            </a:solidFill>
          </a:endParaRPr>
        </a:p>
      </dgm:t>
    </dgm:pt>
    <dgm:pt modelId="{CA9B8E3D-04B7-2F46-9077-84299A6EB9A2}" type="sibTrans" cxnId="{D5514B12-2010-DC41-A035-C4056D7FEC08}">
      <dgm:prSet/>
      <dgm:spPr/>
      <dgm:t>
        <a:bodyPr/>
        <a:lstStyle/>
        <a:p>
          <a:endParaRPr lang="en-US">
            <a:solidFill>
              <a:schemeClr val="tx2"/>
            </a:solidFill>
          </a:endParaRPr>
        </a:p>
      </dgm:t>
    </dgm:pt>
    <dgm:pt modelId="{7A1071FF-25EE-434D-95B0-DFE509FA98F7}">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71305D7C-06E2-3144-86B1-8E54F2B8390C}" type="parTrans" cxnId="{8C4C8B34-67FF-0F4F-806E-500A01ACCCCC}">
      <dgm:prSet/>
      <dgm:spPr/>
      <dgm:t>
        <a:bodyPr/>
        <a:lstStyle/>
        <a:p>
          <a:endParaRPr lang="en-US">
            <a:solidFill>
              <a:schemeClr val="tx2"/>
            </a:solidFill>
          </a:endParaRPr>
        </a:p>
      </dgm:t>
    </dgm:pt>
    <dgm:pt modelId="{3D442FE0-CFB0-6E4D-B40F-0D5046795B63}" type="sibTrans" cxnId="{8C4C8B34-67FF-0F4F-806E-500A01ACCCCC}">
      <dgm:prSet/>
      <dgm:spPr/>
      <dgm:t>
        <a:bodyPr/>
        <a:lstStyle/>
        <a:p>
          <a:endParaRPr lang="en-US">
            <a:solidFill>
              <a:schemeClr val="tx2"/>
            </a:solidFill>
          </a:endParaRPr>
        </a:p>
      </dgm:t>
    </dgm:pt>
    <dgm:pt modelId="{992AC5CA-BDF4-4848-9090-7868D1FC8784}">
      <dgm:prSet phldrT="[Text]" custT="1"/>
      <dgm:spPr>
        <a:solidFill>
          <a:schemeClr val="bg2"/>
        </a:solidFill>
        <a:ln w="12700" cmpd="sng">
          <a:solidFill>
            <a:schemeClr val="accent1"/>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A21D40E-7114-274E-A472-AE8C23D5CD88}" type="parTrans" cxnId="{AC9D9B6B-492D-9143-A04B-5DA4167CD3E2}">
      <dgm:prSet/>
      <dgm:spPr/>
      <dgm:t>
        <a:bodyPr/>
        <a:lstStyle/>
        <a:p>
          <a:endParaRPr lang="en-US">
            <a:solidFill>
              <a:schemeClr val="tx2"/>
            </a:solidFill>
          </a:endParaRPr>
        </a:p>
      </dgm:t>
    </dgm:pt>
    <dgm:pt modelId="{3D2C3452-D43A-A54D-989C-774C9E9A60D8}" type="sibTrans" cxnId="{AC9D9B6B-492D-9143-A04B-5DA4167CD3E2}">
      <dgm:prSet/>
      <dgm:spPr/>
      <dgm:t>
        <a:bodyPr/>
        <a:lstStyle/>
        <a:p>
          <a:endParaRPr lang="en-US">
            <a:solidFill>
              <a:schemeClr val="tx2"/>
            </a:solidFill>
          </a:endParaRPr>
        </a:p>
      </dgm:t>
    </dgm:pt>
    <dgm:pt modelId="{477B8FB9-9440-3F44-81B2-E5A990994605}">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E9641BC-6BC4-E640-92C5-43FA32DD6E12}" type="parTrans" cxnId="{3D7157EF-A611-9F48-A0BD-55005B70FE32}">
      <dgm:prSet/>
      <dgm:spPr>
        <a:ln>
          <a:solidFill>
            <a:schemeClr val="accent2"/>
          </a:solidFill>
        </a:ln>
      </dgm:spPr>
      <dgm:t>
        <a:bodyPr/>
        <a:lstStyle/>
        <a:p>
          <a:endParaRPr lang="en-US">
            <a:solidFill>
              <a:schemeClr val="tx2"/>
            </a:solidFill>
          </a:endParaRPr>
        </a:p>
      </dgm:t>
    </dgm:pt>
    <dgm:pt modelId="{EEF4ABBB-AB69-744C-BA5D-2D140440453D}" type="sibTrans" cxnId="{3D7157EF-A611-9F48-A0BD-55005B70FE32}">
      <dgm:prSet/>
      <dgm:spPr/>
      <dgm:t>
        <a:bodyPr/>
        <a:lstStyle/>
        <a:p>
          <a:endParaRPr lang="en-US">
            <a:solidFill>
              <a:schemeClr val="tx2"/>
            </a:solidFill>
          </a:endParaRPr>
        </a:p>
      </dgm:t>
    </dgm:pt>
    <dgm:pt modelId="{A3690072-24C3-6940-9659-662AF083B146}">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2AF506E-6AA2-C04A-8257-E04BE99434F5}" type="parTrans" cxnId="{FEF8A490-0514-8449-9907-04E690BDA885}">
      <dgm:prSet/>
      <dgm:spPr>
        <a:ln>
          <a:solidFill>
            <a:schemeClr val="accent2"/>
          </a:solidFill>
        </a:ln>
      </dgm:spPr>
      <dgm:t>
        <a:bodyPr/>
        <a:lstStyle/>
        <a:p>
          <a:endParaRPr lang="en-US">
            <a:solidFill>
              <a:schemeClr val="tx2"/>
            </a:solidFill>
          </a:endParaRPr>
        </a:p>
      </dgm:t>
    </dgm:pt>
    <dgm:pt modelId="{A46BB8D1-C580-E441-BD4A-1EAB7F7AFAA1}" type="sibTrans" cxnId="{FEF8A490-0514-8449-9907-04E690BDA885}">
      <dgm:prSet/>
      <dgm:spPr/>
      <dgm:t>
        <a:bodyPr/>
        <a:lstStyle/>
        <a:p>
          <a:endParaRPr lang="en-US">
            <a:solidFill>
              <a:schemeClr val="tx2"/>
            </a:solidFill>
          </a:endParaRPr>
        </a:p>
      </dgm:t>
    </dgm:pt>
    <dgm:pt modelId="{BF8C8170-7B59-594E-8464-EA182524A51B}">
      <dgm:prSet phldrT="[Text]" custT="1"/>
      <dgm:spPr>
        <a:solidFill>
          <a:schemeClr val="bg2"/>
        </a:solidFill>
        <a:ln w="12700" cmpd="sng">
          <a:solidFill>
            <a:schemeClr val="accent2"/>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03A5A39F-70D9-6543-85C5-8440BE29789F}" type="parTrans" cxnId="{2F2F95E7-CC20-974E-8DD2-E5B63F00AE88}">
      <dgm:prSet/>
      <dgm:spPr>
        <a:ln>
          <a:solidFill>
            <a:schemeClr val="accent2"/>
          </a:solidFill>
        </a:ln>
      </dgm:spPr>
      <dgm:t>
        <a:bodyPr/>
        <a:lstStyle/>
        <a:p>
          <a:endParaRPr lang="en-US">
            <a:solidFill>
              <a:schemeClr val="tx2"/>
            </a:solidFill>
          </a:endParaRPr>
        </a:p>
      </dgm:t>
    </dgm:pt>
    <dgm:pt modelId="{2345B3E4-4710-F645-89A5-BB165E01EDE1}" type="sibTrans" cxnId="{2F2F95E7-CC20-974E-8DD2-E5B63F00AE88}">
      <dgm:prSet/>
      <dgm:spPr/>
      <dgm:t>
        <a:bodyPr/>
        <a:lstStyle/>
        <a:p>
          <a:endParaRPr lang="en-US">
            <a:solidFill>
              <a:schemeClr val="tx2"/>
            </a:solidFill>
          </a:endParaRPr>
        </a:p>
      </dgm:t>
    </dgm:pt>
    <dgm:pt modelId="{0B2865A3-9A4A-CB45-AB33-724CF2611E93}">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645A2141-391A-3B40-9D70-FD9C741D2CE6}" type="parTrans" cxnId="{5B87691D-F8A4-084C-BBBE-7F7ACABFADCB}">
      <dgm:prSet/>
      <dgm:spPr>
        <a:ln>
          <a:solidFill>
            <a:schemeClr val="accent3"/>
          </a:solidFill>
        </a:ln>
      </dgm:spPr>
      <dgm:t>
        <a:bodyPr/>
        <a:lstStyle/>
        <a:p>
          <a:endParaRPr lang="en-US">
            <a:solidFill>
              <a:schemeClr val="tx2"/>
            </a:solidFill>
          </a:endParaRPr>
        </a:p>
      </dgm:t>
    </dgm:pt>
    <dgm:pt modelId="{F576D11C-0AC4-F348-A58A-39C4280E94E5}" type="sibTrans" cxnId="{5B87691D-F8A4-084C-BBBE-7F7ACABFADCB}">
      <dgm:prSet/>
      <dgm:spPr/>
      <dgm:t>
        <a:bodyPr/>
        <a:lstStyle/>
        <a:p>
          <a:endParaRPr lang="en-US">
            <a:solidFill>
              <a:schemeClr val="tx2"/>
            </a:solidFill>
          </a:endParaRPr>
        </a:p>
      </dgm:t>
    </dgm:pt>
    <dgm:pt modelId="{44679298-DFAB-1541-82F3-7FB6096D2EFA}">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41AAE1E6-D7FD-6943-96EB-965E5567D21F}" type="parTrans" cxnId="{AEA0BD9F-CCA0-5A47-87CC-B7E4CFE4DC47}">
      <dgm:prSet/>
      <dgm:spPr>
        <a:ln>
          <a:solidFill>
            <a:schemeClr val="accent3"/>
          </a:solidFill>
        </a:ln>
      </dgm:spPr>
      <dgm:t>
        <a:bodyPr/>
        <a:lstStyle/>
        <a:p>
          <a:endParaRPr lang="en-US">
            <a:solidFill>
              <a:schemeClr val="tx2"/>
            </a:solidFill>
          </a:endParaRPr>
        </a:p>
      </dgm:t>
    </dgm:pt>
    <dgm:pt modelId="{2129C480-A0B1-DC44-A59E-E34DB4BAD52F}" type="sibTrans" cxnId="{AEA0BD9F-CCA0-5A47-87CC-B7E4CFE4DC47}">
      <dgm:prSet/>
      <dgm:spPr/>
      <dgm:t>
        <a:bodyPr/>
        <a:lstStyle/>
        <a:p>
          <a:endParaRPr lang="en-US">
            <a:solidFill>
              <a:schemeClr val="tx2"/>
            </a:solidFill>
          </a:endParaRPr>
        </a:p>
      </dgm:t>
    </dgm:pt>
    <dgm:pt modelId="{83E735B8-0525-5144-95CC-8F07F75BCED1}">
      <dgm:prSet phldrT="[Text]" custT="1"/>
      <dgm:spPr>
        <a:solidFill>
          <a:schemeClr val="bg2"/>
        </a:solidFill>
        <a:ln w="12700" cmpd="sng">
          <a:solidFill>
            <a:schemeClr val="accent3"/>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ECD54103-0C24-B746-B4BF-D00A56CE7156}" type="parTrans" cxnId="{56E77BD2-0CBD-F549-A2C5-5DE7EE7B77F5}">
      <dgm:prSet/>
      <dgm:spPr>
        <a:ln>
          <a:solidFill>
            <a:schemeClr val="accent3"/>
          </a:solidFill>
        </a:ln>
      </dgm:spPr>
      <dgm:t>
        <a:bodyPr/>
        <a:lstStyle/>
        <a:p>
          <a:endParaRPr lang="en-US">
            <a:solidFill>
              <a:schemeClr val="tx2"/>
            </a:solidFill>
          </a:endParaRPr>
        </a:p>
      </dgm:t>
    </dgm:pt>
    <dgm:pt modelId="{DD015C68-C0C8-8446-8D05-664D3B228575}" type="sibTrans" cxnId="{56E77BD2-0CBD-F549-A2C5-5DE7EE7B77F5}">
      <dgm:prSet/>
      <dgm:spPr/>
      <dgm:t>
        <a:bodyPr/>
        <a:lstStyle/>
        <a:p>
          <a:endParaRPr lang="en-US">
            <a:solidFill>
              <a:schemeClr val="tx2"/>
            </a:solidFill>
          </a:endParaRPr>
        </a:p>
      </dgm:t>
    </dgm:pt>
    <dgm:pt modelId="{0AA7B7EF-48E1-3A44-872C-BD8FCAB9D6B2}">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Captain</a:t>
          </a:r>
          <a:endParaRPr lang="en-US" sz="1000" b="0" i="0" dirty="0">
            <a:solidFill>
              <a:schemeClr val="tx2"/>
            </a:solidFill>
            <a:latin typeface="Roboto Bold"/>
            <a:cs typeface="Roboto Bold"/>
          </a:endParaRPr>
        </a:p>
      </dgm:t>
    </dgm:pt>
    <dgm:pt modelId="{81EB22FB-D147-7045-8A44-D5427D8186B5}" type="parTrans" cxnId="{662BCC26-C9EE-7B45-9A3A-3BE250324A68}">
      <dgm:prSet/>
      <dgm:spPr>
        <a:ln>
          <a:solidFill>
            <a:schemeClr val="accent4"/>
          </a:solidFill>
        </a:ln>
      </dgm:spPr>
      <dgm:t>
        <a:bodyPr/>
        <a:lstStyle/>
        <a:p>
          <a:endParaRPr lang="en-US">
            <a:solidFill>
              <a:schemeClr val="tx2"/>
            </a:solidFill>
          </a:endParaRPr>
        </a:p>
      </dgm:t>
    </dgm:pt>
    <dgm:pt modelId="{8D14D840-0156-F54B-98C2-F0FD961836DC}" type="sibTrans" cxnId="{662BCC26-C9EE-7B45-9A3A-3BE250324A68}">
      <dgm:prSet/>
      <dgm:spPr/>
      <dgm:t>
        <a:bodyPr/>
        <a:lstStyle/>
        <a:p>
          <a:endParaRPr lang="en-US">
            <a:solidFill>
              <a:schemeClr val="tx2"/>
            </a:solidFill>
          </a:endParaRPr>
        </a:p>
      </dgm:t>
    </dgm:pt>
    <dgm:pt modelId="{D8F4C7DF-A140-1542-97B5-E9F017EADF75}">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Lieutenant</a:t>
          </a:r>
          <a:endParaRPr lang="en-US" sz="1000" b="0" i="0" dirty="0">
            <a:solidFill>
              <a:schemeClr val="tx2"/>
            </a:solidFill>
            <a:latin typeface="Roboto Bold"/>
            <a:cs typeface="Roboto Bold"/>
          </a:endParaRPr>
        </a:p>
      </dgm:t>
    </dgm:pt>
    <dgm:pt modelId="{F58F6F4E-DE16-9245-ACF5-E8F26746059D}" type="parTrans" cxnId="{3BD4869D-E600-B24B-B01F-FF0192E41BF1}">
      <dgm:prSet/>
      <dgm:spPr>
        <a:ln>
          <a:solidFill>
            <a:schemeClr val="accent4"/>
          </a:solidFill>
        </a:ln>
      </dgm:spPr>
      <dgm:t>
        <a:bodyPr/>
        <a:lstStyle/>
        <a:p>
          <a:endParaRPr lang="en-US">
            <a:solidFill>
              <a:schemeClr val="tx2"/>
            </a:solidFill>
          </a:endParaRPr>
        </a:p>
      </dgm:t>
    </dgm:pt>
    <dgm:pt modelId="{27093602-8928-9244-AAB8-D64B3859FB4F}" type="sibTrans" cxnId="{3BD4869D-E600-B24B-B01F-FF0192E41BF1}">
      <dgm:prSet/>
      <dgm:spPr/>
      <dgm:t>
        <a:bodyPr/>
        <a:lstStyle/>
        <a:p>
          <a:endParaRPr lang="en-US">
            <a:solidFill>
              <a:schemeClr val="tx2"/>
            </a:solidFill>
          </a:endParaRPr>
        </a:p>
      </dgm:t>
    </dgm:pt>
    <dgm:pt modelId="{5E9E22E2-A101-8E46-80E3-8AA900F165DF}">
      <dgm:prSet phldrT="[Text]" custT="1"/>
      <dgm:spPr>
        <a:solidFill>
          <a:schemeClr val="bg2"/>
        </a:solidFill>
        <a:ln w="12700" cmpd="sng">
          <a:solidFill>
            <a:schemeClr val="accent4"/>
          </a:solidFill>
        </a:ln>
      </dgm:spPr>
      <dgm:t>
        <a:bodyPr/>
        <a:lstStyle/>
        <a:p>
          <a:r>
            <a:rPr lang="en-US" sz="1000" b="0" i="0" dirty="0" smtClean="0">
              <a:solidFill>
                <a:schemeClr val="tx2"/>
              </a:solidFill>
              <a:latin typeface="Roboto Bold"/>
              <a:cs typeface="Roboto Bold"/>
            </a:rPr>
            <a:t>Operator</a:t>
          </a:r>
          <a:endParaRPr lang="en-US" sz="1000" b="0" i="0" dirty="0">
            <a:solidFill>
              <a:schemeClr val="tx2"/>
            </a:solidFill>
            <a:latin typeface="Roboto Bold"/>
            <a:cs typeface="Roboto Bold"/>
          </a:endParaRPr>
        </a:p>
      </dgm:t>
    </dgm:pt>
    <dgm:pt modelId="{29E7D0AD-2A05-FC49-A712-3755A8D5FEA3}" type="parTrans" cxnId="{8DD354AD-D8B0-874B-B5AD-59B89DC868CE}">
      <dgm:prSet/>
      <dgm:spPr>
        <a:ln>
          <a:solidFill>
            <a:schemeClr val="accent4"/>
          </a:solidFill>
        </a:ln>
      </dgm:spPr>
      <dgm:t>
        <a:bodyPr/>
        <a:lstStyle/>
        <a:p>
          <a:endParaRPr lang="en-US">
            <a:solidFill>
              <a:schemeClr val="tx2"/>
            </a:solidFill>
          </a:endParaRPr>
        </a:p>
      </dgm:t>
    </dgm:pt>
    <dgm:pt modelId="{A1724012-5969-C744-82D6-D2DBB955ABE5}" type="sibTrans" cxnId="{8DD354AD-D8B0-874B-B5AD-59B89DC868CE}">
      <dgm:prSet/>
      <dgm:spPr/>
      <dgm:t>
        <a:bodyPr/>
        <a:lstStyle/>
        <a:p>
          <a:endParaRPr lang="en-US">
            <a:solidFill>
              <a:schemeClr val="tx2"/>
            </a:solidFill>
          </a:endParaRPr>
        </a:p>
      </dgm:t>
    </dgm:pt>
    <dgm:pt modelId="{AE666CB7-B80B-584D-B734-E430296B96A8}" type="pres">
      <dgm:prSet presAssocID="{14FE4A18-924E-F242-8827-F0AD2929C996}" presName="hierChild1" presStyleCnt="0">
        <dgm:presLayoutVars>
          <dgm:orgChart val="1"/>
          <dgm:chPref val="1"/>
          <dgm:dir/>
          <dgm:animOne val="branch"/>
          <dgm:animLvl val="lvl"/>
          <dgm:resizeHandles/>
        </dgm:presLayoutVars>
      </dgm:prSet>
      <dgm:spPr/>
      <dgm:t>
        <a:bodyPr/>
        <a:lstStyle/>
        <a:p>
          <a:endParaRPr lang="en-US"/>
        </a:p>
      </dgm:t>
    </dgm:pt>
    <dgm:pt modelId="{AE532B75-7C62-AC45-BB0C-B11424AA9639}" type="pres">
      <dgm:prSet presAssocID="{40D7DB8D-4F91-6043-ADC7-9E05C8409E2E}" presName="hierRoot1" presStyleCnt="0">
        <dgm:presLayoutVars>
          <dgm:hierBranch val="init"/>
        </dgm:presLayoutVars>
      </dgm:prSet>
      <dgm:spPr/>
    </dgm:pt>
    <dgm:pt modelId="{C952F59F-A88D-0243-9B86-C2C07D49B1BB}" type="pres">
      <dgm:prSet presAssocID="{40D7DB8D-4F91-6043-ADC7-9E05C8409E2E}" presName="rootComposite1" presStyleCnt="0"/>
      <dgm:spPr/>
    </dgm:pt>
    <dgm:pt modelId="{36076FC1-D888-8548-AF83-993B37A93116}" type="pres">
      <dgm:prSet presAssocID="{40D7DB8D-4F91-6043-ADC7-9E05C8409E2E}" presName="rootText1" presStyleLbl="node0" presStyleIdx="0" presStyleCnt="1" custScaleX="121001" custScaleY="75133">
        <dgm:presLayoutVars>
          <dgm:chPref val="3"/>
        </dgm:presLayoutVars>
      </dgm:prSet>
      <dgm:spPr>
        <a:prstGeom prst="roundRect">
          <a:avLst/>
        </a:prstGeom>
      </dgm:spPr>
      <dgm:t>
        <a:bodyPr/>
        <a:lstStyle/>
        <a:p>
          <a:endParaRPr lang="en-US"/>
        </a:p>
      </dgm:t>
    </dgm:pt>
    <dgm:pt modelId="{8CE0A20A-789B-094E-B7AA-0D7E7D337173}" type="pres">
      <dgm:prSet presAssocID="{40D7DB8D-4F91-6043-ADC7-9E05C8409E2E}" presName="rootConnector1" presStyleLbl="node1" presStyleIdx="0" presStyleCnt="0"/>
      <dgm:spPr/>
      <dgm:t>
        <a:bodyPr/>
        <a:lstStyle/>
        <a:p>
          <a:endParaRPr lang="en-US"/>
        </a:p>
      </dgm:t>
    </dgm:pt>
    <dgm:pt modelId="{D5366F54-B284-4046-BB53-7837B199FA35}" type="pres">
      <dgm:prSet presAssocID="{40D7DB8D-4F91-6043-ADC7-9E05C8409E2E}" presName="hierChild2" presStyleCnt="0"/>
      <dgm:spPr/>
    </dgm:pt>
    <dgm:pt modelId="{62943136-A2B6-644B-B4F3-D41FAF4A9536}" type="pres">
      <dgm:prSet presAssocID="{E1DD68DC-962B-8C46-B49F-924D933B5C2E}" presName="Name37" presStyleLbl="parChTrans1D2" presStyleIdx="0" presStyleCnt="6"/>
      <dgm:spPr/>
      <dgm:t>
        <a:bodyPr/>
        <a:lstStyle/>
        <a:p>
          <a:endParaRPr lang="en-US"/>
        </a:p>
      </dgm:t>
    </dgm:pt>
    <dgm:pt modelId="{4BF2A53D-F77F-5341-9C18-71B4B638BDEF}" type="pres">
      <dgm:prSet presAssocID="{696275D2-E871-D64E-B6DD-AAA375C86BBD}" presName="hierRoot2" presStyleCnt="0">
        <dgm:presLayoutVars>
          <dgm:hierBranch val="init"/>
        </dgm:presLayoutVars>
      </dgm:prSet>
      <dgm:spPr/>
    </dgm:pt>
    <dgm:pt modelId="{A84CB422-0E30-8645-BF25-44F93E30215A}" type="pres">
      <dgm:prSet presAssocID="{696275D2-E871-D64E-B6DD-AAA375C86BBD}" presName="rootComposite" presStyleCnt="0"/>
      <dgm:spPr/>
    </dgm:pt>
    <dgm:pt modelId="{A44530E5-E84E-084D-BD59-A1171A5017E8}" type="pres">
      <dgm:prSet presAssocID="{696275D2-E871-D64E-B6DD-AAA375C86BBD}" presName="rootText" presStyleLbl="node2" presStyleIdx="0" presStyleCnt="4" custScaleX="161052" custScaleY="68303" custLinFactNeighborX="-41">
        <dgm:presLayoutVars>
          <dgm:chPref val="3"/>
        </dgm:presLayoutVars>
      </dgm:prSet>
      <dgm:spPr>
        <a:prstGeom prst="roundRect">
          <a:avLst/>
        </a:prstGeom>
      </dgm:spPr>
      <dgm:t>
        <a:bodyPr/>
        <a:lstStyle/>
        <a:p>
          <a:endParaRPr lang="en-US"/>
        </a:p>
      </dgm:t>
    </dgm:pt>
    <dgm:pt modelId="{87E69325-6EED-B64E-A2E1-CE398AC03314}" type="pres">
      <dgm:prSet presAssocID="{696275D2-E871-D64E-B6DD-AAA375C86BBD}" presName="rootConnector" presStyleLbl="node2" presStyleIdx="0" presStyleCnt="4"/>
      <dgm:spPr/>
      <dgm:t>
        <a:bodyPr/>
        <a:lstStyle/>
        <a:p>
          <a:endParaRPr lang="en-US"/>
        </a:p>
      </dgm:t>
    </dgm:pt>
    <dgm:pt modelId="{3D8F78F8-6F39-E644-B298-9A1B9B3F4CF2}" type="pres">
      <dgm:prSet presAssocID="{696275D2-E871-D64E-B6DD-AAA375C86BBD}" presName="hierChild4" presStyleCnt="0"/>
      <dgm:spPr/>
    </dgm:pt>
    <dgm:pt modelId="{7FE59971-6EC0-9C4E-A13A-89CBC71EF0CC}" type="pres">
      <dgm:prSet presAssocID="{9108643D-5531-7F44-AFE2-C0405CC5E5FF}" presName="Name37" presStyleLbl="parChTrans1D3" presStyleIdx="0" presStyleCnt="12"/>
      <dgm:spPr/>
      <dgm:t>
        <a:bodyPr/>
        <a:lstStyle/>
        <a:p>
          <a:endParaRPr lang="en-US"/>
        </a:p>
      </dgm:t>
    </dgm:pt>
    <dgm:pt modelId="{33512DBF-3DD4-E049-87F9-B683FE0B2B10}" type="pres">
      <dgm:prSet presAssocID="{6BDE9A0A-5FB2-194C-956D-68572D5974EB}" presName="hierRoot2" presStyleCnt="0">
        <dgm:presLayoutVars>
          <dgm:hierBranch val="init"/>
        </dgm:presLayoutVars>
      </dgm:prSet>
      <dgm:spPr/>
    </dgm:pt>
    <dgm:pt modelId="{FD8029EF-EB46-7A42-A059-8655B1AC11B8}" type="pres">
      <dgm:prSet presAssocID="{6BDE9A0A-5FB2-194C-956D-68572D5974EB}" presName="rootComposite" presStyleCnt="0"/>
      <dgm:spPr/>
    </dgm:pt>
    <dgm:pt modelId="{64A1CADE-91AF-8649-AC30-67DE15E3638B}" type="pres">
      <dgm:prSet presAssocID="{6BDE9A0A-5FB2-194C-956D-68572D5974EB}" presName="rootText" presStyleLbl="node3" presStyleIdx="0" presStyleCnt="12" custScaleX="121001" custScaleY="62094" custLinFactNeighborX="-3202">
        <dgm:presLayoutVars>
          <dgm:chPref val="3"/>
        </dgm:presLayoutVars>
      </dgm:prSet>
      <dgm:spPr>
        <a:prstGeom prst="roundRect">
          <a:avLst/>
        </a:prstGeom>
      </dgm:spPr>
      <dgm:t>
        <a:bodyPr/>
        <a:lstStyle/>
        <a:p>
          <a:endParaRPr lang="en-US"/>
        </a:p>
      </dgm:t>
    </dgm:pt>
    <dgm:pt modelId="{F625CE24-D295-994C-86E6-C88B7E40F0C2}" type="pres">
      <dgm:prSet presAssocID="{6BDE9A0A-5FB2-194C-956D-68572D5974EB}" presName="rootConnector" presStyleLbl="node3" presStyleIdx="0" presStyleCnt="12"/>
      <dgm:spPr/>
      <dgm:t>
        <a:bodyPr/>
        <a:lstStyle/>
        <a:p>
          <a:endParaRPr lang="en-US"/>
        </a:p>
      </dgm:t>
    </dgm:pt>
    <dgm:pt modelId="{FC8E35AD-39C4-5C4E-BC48-11576BC17A93}" type="pres">
      <dgm:prSet presAssocID="{6BDE9A0A-5FB2-194C-956D-68572D5974EB}" presName="hierChild4" presStyleCnt="0"/>
      <dgm:spPr/>
    </dgm:pt>
    <dgm:pt modelId="{B47306EB-97AE-F74C-88FA-31C31D903BDE}" type="pres">
      <dgm:prSet presAssocID="{6BDE9A0A-5FB2-194C-956D-68572D5974EB}" presName="hierChild5" presStyleCnt="0"/>
      <dgm:spPr/>
    </dgm:pt>
    <dgm:pt modelId="{1369807A-C154-E648-82DD-5A30AF840464}" type="pres">
      <dgm:prSet presAssocID="{71305D7C-06E2-3144-86B1-8E54F2B8390C}" presName="Name37" presStyleLbl="parChTrans1D3" presStyleIdx="1" presStyleCnt="12"/>
      <dgm:spPr/>
      <dgm:t>
        <a:bodyPr/>
        <a:lstStyle/>
        <a:p>
          <a:endParaRPr lang="en-US"/>
        </a:p>
      </dgm:t>
    </dgm:pt>
    <dgm:pt modelId="{54F7857F-BFC1-054D-98EE-DB98B6310A28}" type="pres">
      <dgm:prSet presAssocID="{7A1071FF-25EE-434D-95B0-DFE509FA98F7}" presName="hierRoot2" presStyleCnt="0">
        <dgm:presLayoutVars>
          <dgm:hierBranch val="init"/>
        </dgm:presLayoutVars>
      </dgm:prSet>
      <dgm:spPr/>
    </dgm:pt>
    <dgm:pt modelId="{D91782D4-BDC1-ED4C-99DA-AB3F2F577715}" type="pres">
      <dgm:prSet presAssocID="{7A1071FF-25EE-434D-95B0-DFE509FA98F7}" presName="rootComposite" presStyleCnt="0"/>
      <dgm:spPr/>
    </dgm:pt>
    <dgm:pt modelId="{ECE35EF1-EDB4-6844-AD8E-FC4F584FE355}" type="pres">
      <dgm:prSet presAssocID="{7A1071FF-25EE-434D-95B0-DFE509FA98F7}" presName="rootText" presStyleLbl="node3" presStyleIdx="1" presStyleCnt="12" custScaleX="121001" custScaleY="62094" custLinFactNeighborX="-3202">
        <dgm:presLayoutVars>
          <dgm:chPref val="3"/>
        </dgm:presLayoutVars>
      </dgm:prSet>
      <dgm:spPr>
        <a:prstGeom prst="roundRect">
          <a:avLst/>
        </a:prstGeom>
      </dgm:spPr>
      <dgm:t>
        <a:bodyPr/>
        <a:lstStyle/>
        <a:p>
          <a:endParaRPr lang="en-US"/>
        </a:p>
      </dgm:t>
    </dgm:pt>
    <dgm:pt modelId="{1F385654-3FE3-F046-819B-44088B2F9ED4}" type="pres">
      <dgm:prSet presAssocID="{7A1071FF-25EE-434D-95B0-DFE509FA98F7}" presName="rootConnector" presStyleLbl="node3" presStyleIdx="1" presStyleCnt="12"/>
      <dgm:spPr/>
      <dgm:t>
        <a:bodyPr/>
        <a:lstStyle/>
        <a:p>
          <a:endParaRPr lang="en-US"/>
        </a:p>
      </dgm:t>
    </dgm:pt>
    <dgm:pt modelId="{F2710FFB-694C-EB48-98DD-CD096B0CE6FF}" type="pres">
      <dgm:prSet presAssocID="{7A1071FF-25EE-434D-95B0-DFE509FA98F7}" presName="hierChild4" presStyleCnt="0"/>
      <dgm:spPr/>
    </dgm:pt>
    <dgm:pt modelId="{CBB16518-AF62-B243-839F-23DBC05B1D61}" type="pres">
      <dgm:prSet presAssocID="{7A1071FF-25EE-434D-95B0-DFE509FA98F7}" presName="hierChild5" presStyleCnt="0"/>
      <dgm:spPr/>
    </dgm:pt>
    <dgm:pt modelId="{2493742F-580F-1C46-8FAC-1F30A4F95A20}" type="pres">
      <dgm:prSet presAssocID="{0A21D40E-7114-274E-A472-AE8C23D5CD88}" presName="Name37" presStyleLbl="parChTrans1D3" presStyleIdx="2" presStyleCnt="12"/>
      <dgm:spPr/>
      <dgm:t>
        <a:bodyPr/>
        <a:lstStyle/>
        <a:p>
          <a:endParaRPr lang="en-US"/>
        </a:p>
      </dgm:t>
    </dgm:pt>
    <dgm:pt modelId="{7A58E732-DA6E-0144-A647-ABE6BF226951}" type="pres">
      <dgm:prSet presAssocID="{992AC5CA-BDF4-4848-9090-7868D1FC8784}" presName="hierRoot2" presStyleCnt="0">
        <dgm:presLayoutVars>
          <dgm:hierBranch val="init"/>
        </dgm:presLayoutVars>
      </dgm:prSet>
      <dgm:spPr/>
    </dgm:pt>
    <dgm:pt modelId="{468501C3-F7E3-3049-8852-238A1B931F8D}" type="pres">
      <dgm:prSet presAssocID="{992AC5CA-BDF4-4848-9090-7868D1FC8784}" presName="rootComposite" presStyleCnt="0"/>
      <dgm:spPr/>
    </dgm:pt>
    <dgm:pt modelId="{A555C365-70BC-D941-B3A8-8052445718F0}" type="pres">
      <dgm:prSet presAssocID="{992AC5CA-BDF4-4848-9090-7868D1FC8784}" presName="rootText" presStyleLbl="node3" presStyleIdx="2" presStyleCnt="12" custScaleX="121001" custScaleY="62094" custLinFactNeighborX="-3202">
        <dgm:presLayoutVars>
          <dgm:chPref val="3"/>
        </dgm:presLayoutVars>
      </dgm:prSet>
      <dgm:spPr>
        <a:prstGeom prst="roundRect">
          <a:avLst/>
        </a:prstGeom>
      </dgm:spPr>
      <dgm:t>
        <a:bodyPr/>
        <a:lstStyle/>
        <a:p>
          <a:endParaRPr lang="en-US"/>
        </a:p>
      </dgm:t>
    </dgm:pt>
    <dgm:pt modelId="{AD473F57-28C4-9A4F-9E75-38AB08F4BD65}" type="pres">
      <dgm:prSet presAssocID="{992AC5CA-BDF4-4848-9090-7868D1FC8784}" presName="rootConnector" presStyleLbl="node3" presStyleIdx="2" presStyleCnt="12"/>
      <dgm:spPr/>
      <dgm:t>
        <a:bodyPr/>
        <a:lstStyle/>
        <a:p>
          <a:endParaRPr lang="en-US"/>
        </a:p>
      </dgm:t>
    </dgm:pt>
    <dgm:pt modelId="{DF391679-C49B-3C46-B3EC-D7804B196DCB}" type="pres">
      <dgm:prSet presAssocID="{992AC5CA-BDF4-4848-9090-7868D1FC8784}" presName="hierChild4" presStyleCnt="0"/>
      <dgm:spPr/>
    </dgm:pt>
    <dgm:pt modelId="{27A6CF0B-8DEB-9845-80D6-1D4C7F22C070}" type="pres">
      <dgm:prSet presAssocID="{992AC5CA-BDF4-4848-9090-7868D1FC8784}" presName="hierChild5" presStyleCnt="0"/>
      <dgm:spPr/>
    </dgm:pt>
    <dgm:pt modelId="{1A2C285D-1CF6-5841-99AF-6E93E84598C0}" type="pres">
      <dgm:prSet presAssocID="{696275D2-E871-D64E-B6DD-AAA375C86BBD}" presName="hierChild5" presStyleCnt="0"/>
      <dgm:spPr/>
    </dgm:pt>
    <dgm:pt modelId="{7608CF15-755D-8B46-8995-30D7AE5DF9EC}" type="pres">
      <dgm:prSet presAssocID="{7D10C5B2-86AB-A040-8E12-96F64E3824CF}" presName="Name37" presStyleLbl="parChTrans1D2" presStyleIdx="1" presStyleCnt="6"/>
      <dgm:spPr/>
      <dgm:t>
        <a:bodyPr/>
        <a:lstStyle/>
        <a:p>
          <a:endParaRPr lang="en-US"/>
        </a:p>
      </dgm:t>
    </dgm:pt>
    <dgm:pt modelId="{A05893AD-FF30-6F4E-BA3D-93E6D4BACBBF}" type="pres">
      <dgm:prSet presAssocID="{C029481E-3FF2-1D44-8204-EE4D1AD5F2BE}" presName="hierRoot2" presStyleCnt="0">
        <dgm:presLayoutVars>
          <dgm:hierBranch val="init"/>
        </dgm:presLayoutVars>
      </dgm:prSet>
      <dgm:spPr/>
    </dgm:pt>
    <dgm:pt modelId="{24676182-72C8-9D46-9A73-FCF79FDA5B37}" type="pres">
      <dgm:prSet presAssocID="{C029481E-3FF2-1D44-8204-EE4D1AD5F2BE}" presName="rootComposite" presStyleCnt="0"/>
      <dgm:spPr/>
    </dgm:pt>
    <dgm:pt modelId="{152D862A-27D3-E54F-A0B8-2543D72D8F02}" type="pres">
      <dgm:prSet presAssocID="{C029481E-3FF2-1D44-8204-EE4D1AD5F2BE}" presName="rootText" presStyleLbl="node2" presStyleIdx="1" presStyleCnt="4" custScaleX="161052" custScaleY="68303" custLinFactNeighborX="-41">
        <dgm:presLayoutVars>
          <dgm:chPref val="3"/>
        </dgm:presLayoutVars>
      </dgm:prSet>
      <dgm:spPr>
        <a:prstGeom prst="roundRect">
          <a:avLst/>
        </a:prstGeom>
      </dgm:spPr>
      <dgm:t>
        <a:bodyPr/>
        <a:lstStyle/>
        <a:p>
          <a:endParaRPr lang="en-US"/>
        </a:p>
      </dgm:t>
    </dgm:pt>
    <dgm:pt modelId="{ADAEA2B8-7796-5644-A7D9-37E0137D3CE2}" type="pres">
      <dgm:prSet presAssocID="{C029481E-3FF2-1D44-8204-EE4D1AD5F2BE}" presName="rootConnector" presStyleLbl="node2" presStyleIdx="1" presStyleCnt="4"/>
      <dgm:spPr/>
      <dgm:t>
        <a:bodyPr/>
        <a:lstStyle/>
        <a:p>
          <a:endParaRPr lang="en-US"/>
        </a:p>
      </dgm:t>
    </dgm:pt>
    <dgm:pt modelId="{F7F41C9D-B8CC-8840-A945-F1D0D3EB4CB7}" type="pres">
      <dgm:prSet presAssocID="{C029481E-3FF2-1D44-8204-EE4D1AD5F2BE}" presName="hierChild4" presStyleCnt="0"/>
      <dgm:spPr/>
    </dgm:pt>
    <dgm:pt modelId="{188BB9AC-CB28-A64C-AB97-24840AB06A67}" type="pres">
      <dgm:prSet presAssocID="{8E9641BC-6BC4-E640-92C5-43FA32DD6E12}" presName="Name37" presStyleLbl="parChTrans1D3" presStyleIdx="3" presStyleCnt="12"/>
      <dgm:spPr/>
      <dgm:t>
        <a:bodyPr/>
        <a:lstStyle/>
        <a:p>
          <a:endParaRPr lang="en-US"/>
        </a:p>
      </dgm:t>
    </dgm:pt>
    <dgm:pt modelId="{314A7E47-9600-4C4D-A3D4-2EC2CE9ECCB5}" type="pres">
      <dgm:prSet presAssocID="{477B8FB9-9440-3F44-81B2-E5A990994605}" presName="hierRoot2" presStyleCnt="0">
        <dgm:presLayoutVars>
          <dgm:hierBranch val="init"/>
        </dgm:presLayoutVars>
      </dgm:prSet>
      <dgm:spPr/>
    </dgm:pt>
    <dgm:pt modelId="{F6C563FB-20FA-FA44-8924-25D4C446899D}" type="pres">
      <dgm:prSet presAssocID="{477B8FB9-9440-3F44-81B2-E5A990994605}" presName="rootComposite" presStyleCnt="0"/>
      <dgm:spPr/>
    </dgm:pt>
    <dgm:pt modelId="{C2096373-879D-464D-B7E6-75A09ED7A60D}" type="pres">
      <dgm:prSet presAssocID="{477B8FB9-9440-3F44-81B2-E5A990994605}" presName="rootText" presStyleLbl="node3" presStyleIdx="3" presStyleCnt="12" custScaleX="121001" custScaleY="62094" custLinFactNeighborX="-3202">
        <dgm:presLayoutVars>
          <dgm:chPref val="3"/>
        </dgm:presLayoutVars>
      </dgm:prSet>
      <dgm:spPr>
        <a:prstGeom prst="roundRect">
          <a:avLst/>
        </a:prstGeom>
      </dgm:spPr>
      <dgm:t>
        <a:bodyPr/>
        <a:lstStyle/>
        <a:p>
          <a:endParaRPr lang="en-US"/>
        </a:p>
      </dgm:t>
    </dgm:pt>
    <dgm:pt modelId="{49DDEF38-3F21-7647-A218-281D15A23B1B}" type="pres">
      <dgm:prSet presAssocID="{477B8FB9-9440-3F44-81B2-E5A990994605}" presName="rootConnector" presStyleLbl="node3" presStyleIdx="3" presStyleCnt="12"/>
      <dgm:spPr/>
      <dgm:t>
        <a:bodyPr/>
        <a:lstStyle/>
        <a:p>
          <a:endParaRPr lang="en-US"/>
        </a:p>
      </dgm:t>
    </dgm:pt>
    <dgm:pt modelId="{FF129728-9603-D347-AE9D-2E34F067A155}" type="pres">
      <dgm:prSet presAssocID="{477B8FB9-9440-3F44-81B2-E5A990994605}" presName="hierChild4" presStyleCnt="0"/>
      <dgm:spPr/>
    </dgm:pt>
    <dgm:pt modelId="{F154B39E-E58E-E446-BCA4-49D4CED0B6BE}" type="pres">
      <dgm:prSet presAssocID="{477B8FB9-9440-3F44-81B2-E5A990994605}" presName="hierChild5" presStyleCnt="0"/>
      <dgm:spPr/>
    </dgm:pt>
    <dgm:pt modelId="{44AA63B8-C078-674C-B811-08E1752084B8}" type="pres">
      <dgm:prSet presAssocID="{F2AF506E-6AA2-C04A-8257-E04BE99434F5}" presName="Name37" presStyleLbl="parChTrans1D3" presStyleIdx="4" presStyleCnt="12"/>
      <dgm:spPr/>
      <dgm:t>
        <a:bodyPr/>
        <a:lstStyle/>
        <a:p>
          <a:endParaRPr lang="en-US"/>
        </a:p>
      </dgm:t>
    </dgm:pt>
    <dgm:pt modelId="{F81128CE-30C1-F44C-87D4-ECD7A490A3E7}" type="pres">
      <dgm:prSet presAssocID="{A3690072-24C3-6940-9659-662AF083B146}" presName="hierRoot2" presStyleCnt="0">
        <dgm:presLayoutVars>
          <dgm:hierBranch val="init"/>
        </dgm:presLayoutVars>
      </dgm:prSet>
      <dgm:spPr/>
    </dgm:pt>
    <dgm:pt modelId="{48A26E7F-5F15-FD42-9338-19B945B07E34}" type="pres">
      <dgm:prSet presAssocID="{A3690072-24C3-6940-9659-662AF083B146}" presName="rootComposite" presStyleCnt="0"/>
      <dgm:spPr/>
    </dgm:pt>
    <dgm:pt modelId="{76FFAC78-4AD0-0347-8579-1243843EC8E7}" type="pres">
      <dgm:prSet presAssocID="{A3690072-24C3-6940-9659-662AF083B146}" presName="rootText" presStyleLbl="node3" presStyleIdx="4" presStyleCnt="12" custScaleX="121001" custScaleY="62094" custLinFactNeighborX="-3202">
        <dgm:presLayoutVars>
          <dgm:chPref val="3"/>
        </dgm:presLayoutVars>
      </dgm:prSet>
      <dgm:spPr>
        <a:prstGeom prst="roundRect">
          <a:avLst/>
        </a:prstGeom>
      </dgm:spPr>
      <dgm:t>
        <a:bodyPr/>
        <a:lstStyle/>
        <a:p>
          <a:endParaRPr lang="en-US"/>
        </a:p>
      </dgm:t>
    </dgm:pt>
    <dgm:pt modelId="{E818C3D4-E8AF-5142-A6E1-FA8A0B15CD76}" type="pres">
      <dgm:prSet presAssocID="{A3690072-24C3-6940-9659-662AF083B146}" presName="rootConnector" presStyleLbl="node3" presStyleIdx="4" presStyleCnt="12"/>
      <dgm:spPr/>
      <dgm:t>
        <a:bodyPr/>
        <a:lstStyle/>
        <a:p>
          <a:endParaRPr lang="en-US"/>
        </a:p>
      </dgm:t>
    </dgm:pt>
    <dgm:pt modelId="{D0E051A7-CAD5-FE4B-B31D-BE6A5D96C7A6}" type="pres">
      <dgm:prSet presAssocID="{A3690072-24C3-6940-9659-662AF083B146}" presName="hierChild4" presStyleCnt="0"/>
      <dgm:spPr/>
    </dgm:pt>
    <dgm:pt modelId="{8DD5B2EB-5B3A-3A43-8968-FC044C7597E8}" type="pres">
      <dgm:prSet presAssocID="{A3690072-24C3-6940-9659-662AF083B146}" presName="hierChild5" presStyleCnt="0"/>
      <dgm:spPr/>
    </dgm:pt>
    <dgm:pt modelId="{B44CC2CB-84DB-E54A-B318-8E088EE393DB}" type="pres">
      <dgm:prSet presAssocID="{03A5A39F-70D9-6543-85C5-8440BE29789F}" presName="Name37" presStyleLbl="parChTrans1D3" presStyleIdx="5" presStyleCnt="12"/>
      <dgm:spPr/>
      <dgm:t>
        <a:bodyPr/>
        <a:lstStyle/>
        <a:p>
          <a:endParaRPr lang="en-US"/>
        </a:p>
      </dgm:t>
    </dgm:pt>
    <dgm:pt modelId="{AE366FD5-0740-9F47-9D29-AD14EBF4AE4D}" type="pres">
      <dgm:prSet presAssocID="{BF8C8170-7B59-594E-8464-EA182524A51B}" presName="hierRoot2" presStyleCnt="0">
        <dgm:presLayoutVars>
          <dgm:hierBranch val="init"/>
        </dgm:presLayoutVars>
      </dgm:prSet>
      <dgm:spPr/>
    </dgm:pt>
    <dgm:pt modelId="{D0F85A54-F6E3-D14E-81BB-948A8AD26272}" type="pres">
      <dgm:prSet presAssocID="{BF8C8170-7B59-594E-8464-EA182524A51B}" presName="rootComposite" presStyleCnt="0"/>
      <dgm:spPr/>
    </dgm:pt>
    <dgm:pt modelId="{6F85206C-DCCD-6B48-B068-47540E30AC0B}" type="pres">
      <dgm:prSet presAssocID="{BF8C8170-7B59-594E-8464-EA182524A51B}" presName="rootText" presStyleLbl="node3" presStyleIdx="5" presStyleCnt="12" custScaleX="121001" custScaleY="62094" custLinFactNeighborX="-3202">
        <dgm:presLayoutVars>
          <dgm:chPref val="3"/>
        </dgm:presLayoutVars>
      </dgm:prSet>
      <dgm:spPr>
        <a:prstGeom prst="roundRect">
          <a:avLst/>
        </a:prstGeom>
      </dgm:spPr>
      <dgm:t>
        <a:bodyPr/>
        <a:lstStyle/>
        <a:p>
          <a:endParaRPr lang="en-US"/>
        </a:p>
      </dgm:t>
    </dgm:pt>
    <dgm:pt modelId="{AD968DDE-5C52-7A45-8E64-21302DFAE856}" type="pres">
      <dgm:prSet presAssocID="{BF8C8170-7B59-594E-8464-EA182524A51B}" presName="rootConnector" presStyleLbl="node3" presStyleIdx="5" presStyleCnt="12"/>
      <dgm:spPr/>
      <dgm:t>
        <a:bodyPr/>
        <a:lstStyle/>
        <a:p>
          <a:endParaRPr lang="en-US"/>
        </a:p>
      </dgm:t>
    </dgm:pt>
    <dgm:pt modelId="{728043A8-CF02-7148-946E-F3361B058A17}" type="pres">
      <dgm:prSet presAssocID="{BF8C8170-7B59-594E-8464-EA182524A51B}" presName="hierChild4" presStyleCnt="0"/>
      <dgm:spPr/>
    </dgm:pt>
    <dgm:pt modelId="{1241E22D-DEE9-EA4E-9EE5-76490DEC1D91}" type="pres">
      <dgm:prSet presAssocID="{BF8C8170-7B59-594E-8464-EA182524A51B}" presName="hierChild5" presStyleCnt="0"/>
      <dgm:spPr/>
    </dgm:pt>
    <dgm:pt modelId="{44B15576-DE13-5A42-BE80-00F92B5F0625}" type="pres">
      <dgm:prSet presAssocID="{C029481E-3FF2-1D44-8204-EE4D1AD5F2BE}" presName="hierChild5" presStyleCnt="0"/>
      <dgm:spPr/>
    </dgm:pt>
    <dgm:pt modelId="{C4143097-9179-1342-A341-F5714ACBD6F9}" type="pres">
      <dgm:prSet presAssocID="{8407273E-6E71-D54B-A793-81986C3DFE3B}" presName="Name37" presStyleLbl="parChTrans1D2" presStyleIdx="2" presStyleCnt="6"/>
      <dgm:spPr/>
      <dgm:t>
        <a:bodyPr/>
        <a:lstStyle/>
        <a:p>
          <a:endParaRPr lang="en-US"/>
        </a:p>
      </dgm:t>
    </dgm:pt>
    <dgm:pt modelId="{CB254CA0-D01D-BC45-A5F9-0EDB39FE2143}" type="pres">
      <dgm:prSet presAssocID="{9A6B924B-06C2-2947-8FE3-72080EEAE247}" presName="hierRoot2" presStyleCnt="0">
        <dgm:presLayoutVars>
          <dgm:hierBranch val="init"/>
        </dgm:presLayoutVars>
      </dgm:prSet>
      <dgm:spPr/>
    </dgm:pt>
    <dgm:pt modelId="{3F7C6C14-5F1A-514D-9B09-D1CFC5C98590}" type="pres">
      <dgm:prSet presAssocID="{9A6B924B-06C2-2947-8FE3-72080EEAE247}" presName="rootComposite" presStyleCnt="0"/>
      <dgm:spPr/>
    </dgm:pt>
    <dgm:pt modelId="{24E6626E-E35A-EE4A-8653-E4DF45930617}" type="pres">
      <dgm:prSet presAssocID="{9A6B924B-06C2-2947-8FE3-72080EEAE247}" presName="rootText" presStyleLbl="node2" presStyleIdx="2" presStyleCnt="4" custScaleX="161052" custScaleY="68303" custLinFactNeighborX="-41">
        <dgm:presLayoutVars>
          <dgm:chPref val="3"/>
        </dgm:presLayoutVars>
      </dgm:prSet>
      <dgm:spPr>
        <a:prstGeom prst="roundRect">
          <a:avLst/>
        </a:prstGeom>
      </dgm:spPr>
      <dgm:t>
        <a:bodyPr/>
        <a:lstStyle/>
        <a:p>
          <a:endParaRPr lang="en-US"/>
        </a:p>
      </dgm:t>
    </dgm:pt>
    <dgm:pt modelId="{03D122F3-1333-1D46-AA6E-1AF5C936D704}" type="pres">
      <dgm:prSet presAssocID="{9A6B924B-06C2-2947-8FE3-72080EEAE247}" presName="rootConnector" presStyleLbl="node2" presStyleIdx="2" presStyleCnt="4"/>
      <dgm:spPr/>
      <dgm:t>
        <a:bodyPr/>
        <a:lstStyle/>
        <a:p>
          <a:endParaRPr lang="en-US"/>
        </a:p>
      </dgm:t>
    </dgm:pt>
    <dgm:pt modelId="{3A7C5FA7-F045-4841-ACE4-892D5D709B2F}" type="pres">
      <dgm:prSet presAssocID="{9A6B924B-06C2-2947-8FE3-72080EEAE247}" presName="hierChild4" presStyleCnt="0"/>
      <dgm:spPr/>
    </dgm:pt>
    <dgm:pt modelId="{1AD63A01-3935-F64A-AFA8-A8B11E78FA8A}" type="pres">
      <dgm:prSet presAssocID="{645A2141-391A-3B40-9D70-FD9C741D2CE6}" presName="Name37" presStyleLbl="parChTrans1D3" presStyleIdx="6" presStyleCnt="12"/>
      <dgm:spPr/>
      <dgm:t>
        <a:bodyPr/>
        <a:lstStyle/>
        <a:p>
          <a:endParaRPr lang="en-US"/>
        </a:p>
      </dgm:t>
    </dgm:pt>
    <dgm:pt modelId="{0416AD7D-A0BB-1649-8BE9-46E9331D03CC}" type="pres">
      <dgm:prSet presAssocID="{0B2865A3-9A4A-CB45-AB33-724CF2611E93}" presName="hierRoot2" presStyleCnt="0">
        <dgm:presLayoutVars>
          <dgm:hierBranch val="init"/>
        </dgm:presLayoutVars>
      </dgm:prSet>
      <dgm:spPr/>
    </dgm:pt>
    <dgm:pt modelId="{62D4B52B-21C0-E144-8801-E95C23E23344}" type="pres">
      <dgm:prSet presAssocID="{0B2865A3-9A4A-CB45-AB33-724CF2611E93}" presName="rootComposite" presStyleCnt="0"/>
      <dgm:spPr/>
    </dgm:pt>
    <dgm:pt modelId="{4E1BA279-7D64-B84F-B000-99F3441CB711}" type="pres">
      <dgm:prSet presAssocID="{0B2865A3-9A4A-CB45-AB33-724CF2611E93}" presName="rootText" presStyleLbl="node3" presStyleIdx="6" presStyleCnt="12" custScaleX="121001" custScaleY="62094" custLinFactNeighborX="-3202">
        <dgm:presLayoutVars>
          <dgm:chPref val="3"/>
        </dgm:presLayoutVars>
      </dgm:prSet>
      <dgm:spPr>
        <a:prstGeom prst="roundRect">
          <a:avLst/>
        </a:prstGeom>
      </dgm:spPr>
      <dgm:t>
        <a:bodyPr/>
        <a:lstStyle/>
        <a:p>
          <a:endParaRPr lang="en-US"/>
        </a:p>
      </dgm:t>
    </dgm:pt>
    <dgm:pt modelId="{E5C2D967-028D-9B46-85F9-8D13A0565118}" type="pres">
      <dgm:prSet presAssocID="{0B2865A3-9A4A-CB45-AB33-724CF2611E93}" presName="rootConnector" presStyleLbl="node3" presStyleIdx="6" presStyleCnt="12"/>
      <dgm:spPr/>
      <dgm:t>
        <a:bodyPr/>
        <a:lstStyle/>
        <a:p>
          <a:endParaRPr lang="en-US"/>
        </a:p>
      </dgm:t>
    </dgm:pt>
    <dgm:pt modelId="{C84CFA71-2E6F-764C-971E-E4B15C27353E}" type="pres">
      <dgm:prSet presAssocID="{0B2865A3-9A4A-CB45-AB33-724CF2611E93}" presName="hierChild4" presStyleCnt="0"/>
      <dgm:spPr/>
    </dgm:pt>
    <dgm:pt modelId="{F63F962B-05B8-7347-9E8D-CDC4AE17569B}" type="pres">
      <dgm:prSet presAssocID="{0B2865A3-9A4A-CB45-AB33-724CF2611E93}" presName="hierChild5" presStyleCnt="0"/>
      <dgm:spPr/>
    </dgm:pt>
    <dgm:pt modelId="{A3F8C2CC-1804-5F41-B379-E84CD05979BA}" type="pres">
      <dgm:prSet presAssocID="{41AAE1E6-D7FD-6943-96EB-965E5567D21F}" presName="Name37" presStyleLbl="parChTrans1D3" presStyleIdx="7" presStyleCnt="12"/>
      <dgm:spPr/>
      <dgm:t>
        <a:bodyPr/>
        <a:lstStyle/>
        <a:p>
          <a:endParaRPr lang="en-US"/>
        </a:p>
      </dgm:t>
    </dgm:pt>
    <dgm:pt modelId="{48E587A2-35E4-724A-B6E0-46D7DCD13393}" type="pres">
      <dgm:prSet presAssocID="{44679298-DFAB-1541-82F3-7FB6096D2EFA}" presName="hierRoot2" presStyleCnt="0">
        <dgm:presLayoutVars>
          <dgm:hierBranch val="init"/>
        </dgm:presLayoutVars>
      </dgm:prSet>
      <dgm:spPr/>
    </dgm:pt>
    <dgm:pt modelId="{378A9E18-0CA0-FA4F-948C-AFBD89AC11EC}" type="pres">
      <dgm:prSet presAssocID="{44679298-DFAB-1541-82F3-7FB6096D2EFA}" presName="rootComposite" presStyleCnt="0"/>
      <dgm:spPr/>
    </dgm:pt>
    <dgm:pt modelId="{CE5E0E8E-9A8A-E64B-BF3E-731CA287881E}" type="pres">
      <dgm:prSet presAssocID="{44679298-DFAB-1541-82F3-7FB6096D2EFA}" presName="rootText" presStyleLbl="node3" presStyleIdx="7" presStyleCnt="12" custScaleX="121001" custScaleY="62094" custLinFactNeighborX="-3202">
        <dgm:presLayoutVars>
          <dgm:chPref val="3"/>
        </dgm:presLayoutVars>
      </dgm:prSet>
      <dgm:spPr>
        <a:prstGeom prst="roundRect">
          <a:avLst/>
        </a:prstGeom>
      </dgm:spPr>
      <dgm:t>
        <a:bodyPr/>
        <a:lstStyle/>
        <a:p>
          <a:endParaRPr lang="en-US"/>
        </a:p>
      </dgm:t>
    </dgm:pt>
    <dgm:pt modelId="{C081AF21-BC82-EC4E-BA61-91F9E2C89524}" type="pres">
      <dgm:prSet presAssocID="{44679298-DFAB-1541-82F3-7FB6096D2EFA}" presName="rootConnector" presStyleLbl="node3" presStyleIdx="7" presStyleCnt="12"/>
      <dgm:spPr/>
      <dgm:t>
        <a:bodyPr/>
        <a:lstStyle/>
        <a:p>
          <a:endParaRPr lang="en-US"/>
        </a:p>
      </dgm:t>
    </dgm:pt>
    <dgm:pt modelId="{153B7998-5EEE-5947-B3E8-910F3404B7FB}" type="pres">
      <dgm:prSet presAssocID="{44679298-DFAB-1541-82F3-7FB6096D2EFA}" presName="hierChild4" presStyleCnt="0"/>
      <dgm:spPr/>
    </dgm:pt>
    <dgm:pt modelId="{A82AB0ED-F28B-2948-B924-E588829F6D70}" type="pres">
      <dgm:prSet presAssocID="{44679298-DFAB-1541-82F3-7FB6096D2EFA}" presName="hierChild5" presStyleCnt="0"/>
      <dgm:spPr/>
    </dgm:pt>
    <dgm:pt modelId="{4FD6A448-3D44-6249-A56C-E74F1153CA32}" type="pres">
      <dgm:prSet presAssocID="{ECD54103-0C24-B746-B4BF-D00A56CE7156}" presName="Name37" presStyleLbl="parChTrans1D3" presStyleIdx="8" presStyleCnt="12"/>
      <dgm:spPr/>
      <dgm:t>
        <a:bodyPr/>
        <a:lstStyle/>
        <a:p>
          <a:endParaRPr lang="en-US"/>
        </a:p>
      </dgm:t>
    </dgm:pt>
    <dgm:pt modelId="{534F19F0-C717-DC49-A60F-364DAF011AE4}" type="pres">
      <dgm:prSet presAssocID="{83E735B8-0525-5144-95CC-8F07F75BCED1}" presName="hierRoot2" presStyleCnt="0">
        <dgm:presLayoutVars>
          <dgm:hierBranch val="init"/>
        </dgm:presLayoutVars>
      </dgm:prSet>
      <dgm:spPr/>
    </dgm:pt>
    <dgm:pt modelId="{3C64FD0B-EE8C-7B4A-99B6-14EBB520F66E}" type="pres">
      <dgm:prSet presAssocID="{83E735B8-0525-5144-95CC-8F07F75BCED1}" presName="rootComposite" presStyleCnt="0"/>
      <dgm:spPr/>
    </dgm:pt>
    <dgm:pt modelId="{AB16FF8A-77F4-DB44-8707-DCE34EB3FB08}" type="pres">
      <dgm:prSet presAssocID="{83E735B8-0525-5144-95CC-8F07F75BCED1}" presName="rootText" presStyleLbl="node3" presStyleIdx="8" presStyleCnt="12" custScaleX="121001" custScaleY="62094" custLinFactNeighborX="-3202">
        <dgm:presLayoutVars>
          <dgm:chPref val="3"/>
        </dgm:presLayoutVars>
      </dgm:prSet>
      <dgm:spPr>
        <a:prstGeom prst="roundRect">
          <a:avLst/>
        </a:prstGeom>
      </dgm:spPr>
      <dgm:t>
        <a:bodyPr/>
        <a:lstStyle/>
        <a:p>
          <a:endParaRPr lang="en-US"/>
        </a:p>
      </dgm:t>
    </dgm:pt>
    <dgm:pt modelId="{0D047A4B-1D86-5C49-82B5-18C43157B559}" type="pres">
      <dgm:prSet presAssocID="{83E735B8-0525-5144-95CC-8F07F75BCED1}" presName="rootConnector" presStyleLbl="node3" presStyleIdx="8" presStyleCnt="12"/>
      <dgm:spPr/>
      <dgm:t>
        <a:bodyPr/>
        <a:lstStyle/>
        <a:p>
          <a:endParaRPr lang="en-US"/>
        </a:p>
      </dgm:t>
    </dgm:pt>
    <dgm:pt modelId="{7A8A076B-E2FC-E848-9410-668456B3F901}" type="pres">
      <dgm:prSet presAssocID="{83E735B8-0525-5144-95CC-8F07F75BCED1}" presName="hierChild4" presStyleCnt="0"/>
      <dgm:spPr/>
    </dgm:pt>
    <dgm:pt modelId="{2612623A-9194-1547-857A-4C5FC4937775}" type="pres">
      <dgm:prSet presAssocID="{83E735B8-0525-5144-95CC-8F07F75BCED1}" presName="hierChild5" presStyleCnt="0"/>
      <dgm:spPr/>
    </dgm:pt>
    <dgm:pt modelId="{CDC4CB5D-2C9D-8241-8F82-1750E92AF379}" type="pres">
      <dgm:prSet presAssocID="{9A6B924B-06C2-2947-8FE3-72080EEAE247}" presName="hierChild5" presStyleCnt="0"/>
      <dgm:spPr/>
    </dgm:pt>
    <dgm:pt modelId="{86E10B76-C9EA-894E-BAD1-064B899F5736}" type="pres">
      <dgm:prSet presAssocID="{B71CD44C-BD17-814D-9994-2D0C41A3D14F}" presName="Name37" presStyleLbl="parChTrans1D2" presStyleIdx="3" presStyleCnt="6"/>
      <dgm:spPr/>
      <dgm:t>
        <a:bodyPr/>
        <a:lstStyle/>
        <a:p>
          <a:endParaRPr lang="en-US"/>
        </a:p>
      </dgm:t>
    </dgm:pt>
    <dgm:pt modelId="{2DB74D2F-991C-5942-98E0-0628A12A2F86}" type="pres">
      <dgm:prSet presAssocID="{5B005BFA-CDC2-1748-AB38-4CA42FAF9C68}" presName="hierRoot2" presStyleCnt="0">
        <dgm:presLayoutVars>
          <dgm:hierBranch val="init"/>
        </dgm:presLayoutVars>
      </dgm:prSet>
      <dgm:spPr/>
    </dgm:pt>
    <dgm:pt modelId="{20237FA7-7515-3047-9EEA-648498786A2F}" type="pres">
      <dgm:prSet presAssocID="{5B005BFA-CDC2-1748-AB38-4CA42FAF9C68}" presName="rootComposite" presStyleCnt="0"/>
      <dgm:spPr/>
    </dgm:pt>
    <dgm:pt modelId="{3311B255-753C-254C-A7C5-AB5F6AC4619D}" type="pres">
      <dgm:prSet presAssocID="{5B005BFA-CDC2-1748-AB38-4CA42FAF9C68}" presName="rootText" presStyleLbl="node2" presStyleIdx="3" presStyleCnt="4" custScaleX="161052" custScaleY="68303" custLinFactNeighborX="-41">
        <dgm:presLayoutVars>
          <dgm:chPref val="3"/>
        </dgm:presLayoutVars>
      </dgm:prSet>
      <dgm:spPr>
        <a:prstGeom prst="roundRect">
          <a:avLst/>
        </a:prstGeom>
      </dgm:spPr>
      <dgm:t>
        <a:bodyPr/>
        <a:lstStyle/>
        <a:p>
          <a:endParaRPr lang="en-US"/>
        </a:p>
      </dgm:t>
    </dgm:pt>
    <dgm:pt modelId="{7C7DA8B6-F06C-FD48-A5B7-BB1933128625}" type="pres">
      <dgm:prSet presAssocID="{5B005BFA-CDC2-1748-AB38-4CA42FAF9C68}" presName="rootConnector" presStyleLbl="node2" presStyleIdx="3" presStyleCnt="4"/>
      <dgm:spPr/>
      <dgm:t>
        <a:bodyPr/>
        <a:lstStyle/>
        <a:p>
          <a:endParaRPr lang="en-US"/>
        </a:p>
      </dgm:t>
    </dgm:pt>
    <dgm:pt modelId="{1F418BA2-94E2-6D48-97B1-AE6E18972491}" type="pres">
      <dgm:prSet presAssocID="{5B005BFA-CDC2-1748-AB38-4CA42FAF9C68}" presName="hierChild4" presStyleCnt="0"/>
      <dgm:spPr/>
    </dgm:pt>
    <dgm:pt modelId="{33C44A52-6D8A-304A-B80E-3FE6F2FF3CB2}" type="pres">
      <dgm:prSet presAssocID="{81EB22FB-D147-7045-8A44-D5427D8186B5}" presName="Name37" presStyleLbl="parChTrans1D3" presStyleIdx="9" presStyleCnt="12"/>
      <dgm:spPr/>
      <dgm:t>
        <a:bodyPr/>
        <a:lstStyle/>
        <a:p>
          <a:endParaRPr lang="en-US"/>
        </a:p>
      </dgm:t>
    </dgm:pt>
    <dgm:pt modelId="{1E49779C-7EF9-1949-A310-17EE8DA6A877}" type="pres">
      <dgm:prSet presAssocID="{0AA7B7EF-48E1-3A44-872C-BD8FCAB9D6B2}" presName="hierRoot2" presStyleCnt="0">
        <dgm:presLayoutVars>
          <dgm:hierBranch val="init"/>
        </dgm:presLayoutVars>
      </dgm:prSet>
      <dgm:spPr/>
    </dgm:pt>
    <dgm:pt modelId="{3A0171EF-C300-EF41-A394-710A7E38262D}" type="pres">
      <dgm:prSet presAssocID="{0AA7B7EF-48E1-3A44-872C-BD8FCAB9D6B2}" presName="rootComposite" presStyleCnt="0"/>
      <dgm:spPr/>
    </dgm:pt>
    <dgm:pt modelId="{20A12C46-AEA0-A542-9677-8B5E814FDB51}" type="pres">
      <dgm:prSet presAssocID="{0AA7B7EF-48E1-3A44-872C-BD8FCAB9D6B2}" presName="rootText" presStyleLbl="node3" presStyleIdx="9" presStyleCnt="12" custScaleX="121001" custScaleY="62094" custLinFactNeighborX="-3202">
        <dgm:presLayoutVars>
          <dgm:chPref val="3"/>
        </dgm:presLayoutVars>
      </dgm:prSet>
      <dgm:spPr>
        <a:prstGeom prst="roundRect">
          <a:avLst/>
        </a:prstGeom>
      </dgm:spPr>
      <dgm:t>
        <a:bodyPr/>
        <a:lstStyle/>
        <a:p>
          <a:endParaRPr lang="en-US"/>
        </a:p>
      </dgm:t>
    </dgm:pt>
    <dgm:pt modelId="{C66B2793-E74D-A14A-A9AD-232F7C8B4F8A}" type="pres">
      <dgm:prSet presAssocID="{0AA7B7EF-48E1-3A44-872C-BD8FCAB9D6B2}" presName="rootConnector" presStyleLbl="node3" presStyleIdx="9" presStyleCnt="12"/>
      <dgm:spPr/>
      <dgm:t>
        <a:bodyPr/>
        <a:lstStyle/>
        <a:p>
          <a:endParaRPr lang="en-US"/>
        </a:p>
      </dgm:t>
    </dgm:pt>
    <dgm:pt modelId="{E61D75D2-FB96-3E4C-9667-669E3DED5927}" type="pres">
      <dgm:prSet presAssocID="{0AA7B7EF-48E1-3A44-872C-BD8FCAB9D6B2}" presName="hierChild4" presStyleCnt="0"/>
      <dgm:spPr/>
    </dgm:pt>
    <dgm:pt modelId="{DF0AD02A-6308-5C43-B0EF-A917596C7770}" type="pres">
      <dgm:prSet presAssocID="{0AA7B7EF-48E1-3A44-872C-BD8FCAB9D6B2}" presName="hierChild5" presStyleCnt="0"/>
      <dgm:spPr/>
    </dgm:pt>
    <dgm:pt modelId="{7F725C3A-01F8-954E-8161-BB71AC5B879D}" type="pres">
      <dgm:prSet presAssocID="{F58F6F4E-DE16-9245-ACF5-E8F26746059D}" presName="Name37" presStyleLbl="parChTrans1D3" presStyleIdx="10" presStyleCnt="12"/>
      <dgm:spPr/>
      <dgm:t>
        <a:bodyPr/>
        <a:lstStyle/>
        <a:p>
          <a:endParaRPr lang="en-US"/>
        </a:p>
      </dgm:t>
    </dgm:pt>
    <dgm:pt modelId="{0DB776A8-773E-2847-85E6-145C7320C40D}" type="pres">
      <dgm:prSet presAssocID="{D8F4C7DF-A140-1542-97B5-E9F017EADF75}" presName="hierRoot2" presStyleCnt="0">
        <dgm:presLayoutVars>
          <dgm:hierBranch val="init"/>
        </dgm:presLayoutVars>
      </dgm:prSet>
      <dgm:spPr/>
    </dgm:pt>
    <dgm:pt modelId="{943CEFA9-E354-5E43-9D49-2CE910495284}" type="pres">
      <dgm:prSet presAssocID="{D8F4C7DF-A140-1542-97B5-E9F017EADF75}" presName="rootComposite" presStyleCnt="0"/>
      <dgm:spPr/>
    </dgm:pt>
    <dgm:pt modelId="{99389967-08E5-2B43-B2BC-2D219AFB48F8}" type="pres">
      <dgm:prSet presAssocID="{D8F4C7DF-A140-1542-97B5-E9F017EADF75}" presName="rootText" presStyleLbl="node3" presStyleIdx="10" presStyleCnt="12" custScaleX="121001" custScaleY="62094" custLinFactNeighborX="-3202">
        <dgm:presLayoutVars>
          <dgm:chPref val="3"/>
        </dgm:presLayoutVars>
      </dgm:prSet>
      <dgm:spPr>
        <a:prstGeom prst="roundRect">
          <a:avLst/>
        </a:prstGeom>
      </dgm:spPr>
      <dgm:t>
        <a:bodyPr/>
        <a:lstStyle/>
        <a:p>
          <a:endParaRPr lang="en-US"/>
        </a:p>
      </dgm:t>
    </dgm:pt>
    <dgm:pt modelId="{2D9AABD7-D345-9A4D-8AC8-5F520D6926B8}" type="pres">
      <dgm:prSet presAssocID="{D8F4C7DF-A140-1542-97B5-E9F017EADF75}" presName="rootConnector" presStyleLbl="node3" presStyleIdx="10" presStyleCnt="12"/>
      <dgm:spPr/>
      <dgm:t>
        <a:bodyPr/>
        <a:lstStyle/>
        <a:p>
          <a:endParaRPr lang="en-US"/>
        </a:p>
      </dgm:t>
    </dgm:pt>
    <dgm:pt modelId="{CCC0FEE2-022C-964C-B4C4-54FDD56B61F9}" type="pres">
      <dgm:prSet presAssocID="{D8F4C7DF-A140-1542-97B5-E9F017EADF75}" presName="hierChild4" presStyleCnt="0"/>
      <dgm:spPr/>
    </dgm:pt>
    <dgm:pt modelId="{5A0361D2-08F6-094E-8CCF-5B23A76A269B}" type="pres">
      <dgm:prSet presAssocID="{D8F4C7DF-A140-1542-97B5-E9F017EADF75}" presName="hierChild5" presStyleCnt="0"/>
      <dgm:spPr/>
    </dgm:pt>
    <dgm:pt modelId="{DEB144F8-4710-614F-8D93-80DCB7492EB4}" type="pres">
      <dgm:prSet presAssocID="{29E7D0AD-2A05-FC49-A712-3755A8D5FEA3}" presName="Name37" presStyleLbl="parChTrans1D3" presStyleIdx="11" presStyleCnt="12"/>
      <dgm:spPr/>
      <dgm:t>
        <a:bodyPr/>
        <a:lstStyle/>
        <a:p>
          <a:endParaRPr lang="en-US"/>
        </a:p>
      </dgm:t>
    </dgm:pt>
    <dgm:pt modelId="{0572AADF-8A75-6649-B03C-43C66CCDBF20}" type="pres">
      <dgm:prSet presAssocID="{5E9E22E2-A101-8E46-80E3-8AA900F165DF}" presName="hierRoot2" presStyleCnt="0">
        <dgm:presLayoutVars>
          <dgm:hierBranch val="init"/>
        </dgm:presLayoutVars>
      </dgm:prSet>
      <dgm:spPr/>
    </dgm:pt>
    <dgm:pt modelId="{D2E9BE14-4EB6-ED4F-9EE4-7347E750D1E8}" type="pres">
      <dgm:prSet presAssocID="{5E9E22E2-A101-8E46-80E3-8AA900F165DF}" presName="rootComposite" presStyleCnt="0"/>
      <dgm:spPr/>
    </dgm:pt>
    <dgm:pt modelId="{981D1BB1-ADD4-0C48-80FB-626A52EC8FFC}" type="pres">
      <dgm:prSet presAssocID="{5E9E22E2-A101-8E46-80E3-8AA900F165DF}" presName="rootText" presStyleLbl="node3" presStyleIdx="11" presStyleCnt="12" custScaleX="121001" custScaleY="62094" custLinFactNeighborX="-3202">
        <dgm:presLayoutVars>
          <dgm:chPref val="3"/>
        </dgm:presLayoutVars>
      </dgm:prSet>
      <dgm:spPr>
        <a:prstGeom prst="roundRect">
          <a:avLst/>
        </a:prstGeom>
      </dgm:spPr>
      <dgm:t>
        <a:bodyPr/>
        <a:lstStyle/>
        <a:p>
          <a:endParaRPr lang="en-US"/>
        </a:p>
      </dgm:t>
    </dgm:pt>
    <dgm:pt modelId="{A7A5D435-886B-5842-91DB-76D304C464F7}" type="pres">
      <dgm:prSet presAssocID="{5E9E22E2-A101-8E46-80E3-8AA900F165DF}" presName="rootConnector" presStyleLbl="node3" presStyleIdx="11" presStyleCnt="12"/>
      <dgm:spPr/>
      <dgm:t>
        <a:bodyPr/>
        <a:lstStyle/>
        <a:p>
          <a:endParaRPr lang="en-US"/>
        </a:p>
      </dgm:t>
    </dgm:pt>
    <dgm:pt modelId="{2E8F0533-4307-7C44-A814-6D24C639D1EC}" type="pres">
      <dgm:prSet presAssocID="{5E9E22E2-A101-8E46-80E3-8AA900F165DF}" presName="hierChild4" presStyleCnt="0"/>
      <dgm:spPr/>
    </dgm:pt>
    <dgm:pt modelId="{C1CB6718-C0AD-C648-85E5-E975BB3E042A}" type="pres">
      <dgm:prSet presAssocID="{5E9E22E2-A101-8E46-80E3-8AA900F165DF}" presName="hierChild5" presStyleCnt="0"/>
      <dgm:spPr/>
    </dgm:pt>
    <dgm:pt modelId="{43E94C4C-C6F7-734F-9860-BFB6A90E323D}" type="pres">
      <dgm:prSet presAssocID="{5B005BFA-CDC2-1748-AB38-4CA42FAF9C68}" presName="hierChild5" presStyleCnt="0"/>
      <dgm:spPr/>
    </dgm:pt>
    <dgm:pt modelId="{24841F15-F776-4445-86F9-C05A4875B09B}" type="pres">
      <dgm:prSet presAssocID="{40D7DB8D-4F91-6043-ADC7-9E05C8409E2E}" presName="hierChild3" presStyleCnt="0"/>
      <dgm:spPr/>
    </dgm:pt>
    <dgm:pt modelId="{7E5C6C86-215F-8F47-82AF-9D48C7C8FE73}" type="pres">
      <dgm:prSet presAssocID="{54FBEEE3-6C4B-4747-9FD9-3242E2D9EDEC}" presName="Name111" presStyleLbl="parChTrans1D2" presStyleIdx="4" presStyleCnt="6"/>
      <dgm:spPr/>
      <dgm:t>
        <a:bodyPr/>
        <a:lstStyle/>
        <a:p>
          <a:endParaRPr lang="en-US"/>
        </a:p>
      </dgm:t>
    </dgm:pt>
    <dgm:pt modelId="{A1244073-9F78-4347-88C4-208FF02137E2}" type="pres">
      <dgm:prSet presAssocID="{ED089C8F-3A00-614D-AAE3-28D78652B1DE}" presName="hierRoot3" presStyleCnt="0">
        <dgm:presLayoutVars>
          <dgm:hierBranch val="init"/>
        </dgm:presLayoutVars>
      </dgm:prSet>
      <dgm:spPr/>
    </dgm:pt>
    <dgm:pt modelId="{A604F404-79AA-4849-B7EC-A24648387D98}" type="pres">
      <dgm:prSet presAssocID="{ED089C8F-3A00-614D-AAE3-28D78652B1DE}" presName="rootComposite3" presStyleCnt="0"/>
      <dgm:spPr/>
    </dgm:pt>
    <dgm:pt modelId="{03511959-8505-CD40-8017-1D340836FE7B}" type="pres">
      <dgm:prSet presAssocID="{ED089C8F-3A00-614D-AAE3-28D78652B1DE}" presName="rootText3" presStyleLbl="asst1" presStyleIdx="0" presStyleCnt="2" custScaleX="161052" custScaleY="75133">
        <dgm:presLayoutVars>
          <dgm:chPref val="3"/>
        </dgm:presLayoutVars>
      </dgm:prSet>
      <dgm:spPr>
        <a:prstGeom prst="roundRect">
          <a:avLst/>
        </a:prstGeom>
      </dgm:spPr>
      <dgm:t>
        <a:bodyPr/>
        <a:lstStyle/>
        <a:p>
          <a:endParaRPr lang="en-US"/>
        </a:p>
      </dgm:t>
    </dgm:pt>
    <dgm:pt modelId="{0EF5A079-9468-5245-9217-FF74111E1770}" type="pres">
      <dgm:prSet presAssocID="{ED089C8F-3A00-614D-AAE3-28D78652B1DE}" presName="rootConnector3" presStyleLbl="asst1" presStyleIdx="0" presStyleCnt="2"/>
      <dgm:spPr/>
      <dgm:t>
        <a:bodyPr/>
        <a:lstStyle/>
        <a:p>
          <a:endParaRPr lang="en-US"/>
        </a:p>
      </dgm:t>
    </dgm:pt>
    <dgm:pt modelId="{6055902C-55DE-B442-BB39-F42A84BC8F16}" type="pres">
      <dgm:prSet presAssocID="{ED089C8F-3A00-614D-AAE3-28D78652B1DE}" presName="hierChild6" presStyleCnt="0"/>
      <dgm:spPr/>
    </dgm:pt>
    <dgm:pt modelId="{4F9DDFA7-8F01-CF4B-91E3-CC85808FF514}" type="pres">
      <dgm:prSet presAssocID="{ED089C8F-3A00-614D-AAE3-28D78652B1DE}" presName="hierChild7" presStyleCnt="0"/>
      <dgm:spPr/>
    </dgm:pt>
    <dgm:pt modelId="{5489BC04-E6C7-D74F-818F-2790C4356347}" type="pres">
      <dgm:prSet presAssocID="{CF5D15F5-2F06-6F48-8530-0BF8B6F9BBF2}" presName="Name111" presStyleLbl="parChTrans1D2" presStyleIdx="5" presStyleCnt="6"/>
      <dgm:spPr/>
      <dgm:t>
        <a:bodyPr/>
        <a:lstStyle/>
        <a:p>
          <a:endParaRPr lang="en-US"/>
        </a:p>
      </dgm:t>
    </dgm:pt>
    <dgm:pt modelId="{43C9DECF-039C-A147-8A67-3D70A00B1842}" type="pres">
      <dgm:prSet presAssocID="{7ADB5DD5-07F7-314E-A696-32C856AF3F1E}" presName="hierRoot3" presStyleCnt="0">
        <dgm:presLayoutVars>
          <dgm:hierBranch val="init"/>
        </dgm:presLayoutVars>
      </dgm:prSet>
      <dgm:spPr/>
    </dgm:pt>
    <dgm:pt modelId="{3B09AC23-E36B-A54B-A3D6-F84C411007DF}" type="pres">
      <dgm:prSet presAssocID="{7ADB5DD5-07F7-314E-A696-32C856AF3F1E}" presName="rootComposite3" presStyleCnt="0"/>
      <dgm:spPr/>
    </dgm:pt>
    <dgm:pt modelId="{2F69C590-D152-8D4C-8D5B-3E33C4518796}" type="pres">
      <dgm:prSet presAssocID="{7ADB5DD5-07F7-314E-A696-32C856AF3F1E}" presName="rootText3" presStyleLbl="asst1" presStyleIdx="1" presStyleCnt="2" custScaleX="161052" custScaleY="75133">
        <dgm:presLayoutVars>
          <dgm:chPref val="3"/>
        </dgm:presLayoutVars>
      </dgm:prSet>
      <dgm:spPr>
        <a:prstGeom prst="roundRect">
          <a:avLst/>
        </a:prstGeom>
      </dgm:spPr>
      <dgm:t>
        <a:bodyPr/>
        <a:lstStyle/>
        <a:p>
          <a:endParaRPr lang="en-US"/>
        </a:p>
      </dgm:t>
    </dgm:pt>
    <dgm:pt modelId="{E6DC052E-303B-0149-BCB5-0EE3087FF2C9}" type="pres">
      <dgm:prSet presAssocID="{7ADB5DD5-07F7-314E-A696-32C856AF3F1E}" presName="rootConnector3" presStyleLbl="asst1" presStyleIdx="1" presStyleCnt="2"/>
      <dgm:spPr/>
      <dgm:t>
        <a:bodyPr/>
        <a:lstStyle/>
        <a:p>
          <a:endParaRPr lang="en-US"/>
        </a:p>
      </dgm:t>
    </dgm:pt>
    <dgm:pt modelId="{70341888-2C21-F345-84D6-137D30B4BAC3}" type="pres">
      <dgm:prSet presAssocID="{7ADB5DD5-07F7-314E-A696-32C856AF3F1E}" presName="hierChild6" presStyleCnt="0"/>
      <dgm:spPr/>
    </dgm:pt>
    <dgm:pt modelId="{A82E961D-8A01-7546-966F-083FB831227A}" type="pres">
      <dgm:prSet presAssocID="{7ADB5DD5-07F7-314E-A696-32C856AF3F1E}" presName="hierChild7" presStyleCnt="0"/>
      <dgm:spPr/>
    </dgm:pt>
  </dgm:ptLst>
  <dgm:cxnLst>
    <dgm:cxn modelId="{88DD0AC3-9CC2-C04B-8537-C1F58B15C11A}" type="presOf" srcId="{BF8C8170-7B59-594E-8464-EA182524A51B}" destId="{AD968DDE-5C52-7A45-8E64-21302DFAE856}" srcOrd="1" destOrd="0" presId="urn:microsoft.com/office/officeart/2005/8/layout/orgChart1"/>
    <dgm:cxn modelId="{263D76AF-064F-714F-9583-69294983927A}" type="presOf" srcId="{83E735B8-0525-5144-95CC-8F07F75BCED1}" destId="{0D047A4B-1D86-5C49-82B5-18C43157B559}" srcOrd="1" destOrd="0" presId="urn:microsoft.com/office/officeart/2005/8/layout/orgChart1"/>
    <dgm:cxn modelId="{3485910C-58D9-284D-A00F-CCA2E073F163}" srcId="{40D7DB8D-4F91-6043-ADC7-9E05C8409E2E}" destId="{C029481E-3FF2-1D44-8204-EE4D1AD5F2BE}" srcOrd="3" destOrd="0" parTransId="{7D10C5B2-86AB-A040-8E12-96F64E3824CF}" sibTransId="{3AB4BC89-6FBA-514B-B33D-114B189F4BBB}"/>
    <dgm:cxn modelId="{A34024CE-282F-3149-898E-2C2DD36A4030}" type="presOf" srcId="{9A6B924B-06C2-2947-8FE3-72080EEAE247}" destId="{03D122F3-1333-1D46-AA6E-1AF5C936D704}" srcOrd="1" destOrd="0" presId="urn:microsoft.com/office/officeart/2005/8/layout/orgChart1"/>
    <dgm:cxn modelId="{3D7157EF-A611-9F48-A0BD-55005B70FE32}" srcId="{C029481E-3FF2-1D44-8204-EE4D1AD5F2BE}" destId="{477B8FB9-9440-3F44-81B2-E5A990994605}" srcOrd="0" destOrd="0" parTransId="{8E9641BC-6BC4-E640-92C5-43FA32DD6E12}" sibTransId="{EEF4ABBB-AB69-744C-BA5D-2D140440453D}"/>
    <dgm:cxn modelId="{F1CC8D95-8D95-F64B-9038-53FFC428F1CE}" type="presOf" srcId="{5E9E22E2-A101-8E46-80E3-8AA900F165DF}" destId="{981D1BB1-ADD4-0C48-80FB-626A52EC8FFC}" srcOrd="0" destOrd="0" presId="urn:microsoft.com/office/officeart/2005/8/layout/orgChart1"/>
    <dgm:cxn modelId="{8FBFAAD5-C021-0F4B-A54F-0EED3E2B9544}" type="presOf" srcId="{40D7DB8D-4F91-6043-ADC7-9E05C8409E2E}" destId="{8CE0A20A-789B-094E-B7AA-0D7E7D337173}" srcOrd="1" destOrd="0" presId="urn:microsoft.com/office/officeart/2005/8/layout/orgChart1"/>
    <dgm:cxn modelId="{FE47CD23-7CE9-D845-A6E6-AAC3461B14C6}" type="presOf" srcId="{29E7D0AD-2A05-FC49-A712-3755A8D5FEA3}" destId="{DEB144F8-4710-614F-8D93-80DCB7492EB4}" srcOrd="0" destOrd="0" presId="urn:microsoft.com/office/officeart/2005/8/layout/orgChart1"/>
    <dgm:cxn modelId="{DE4E5C97-6B5B-CF4C-8A96-D1157E2464FF}" type="presOf" srcId="{9A6B924B-06C2-2947-8FE3-72080EEAE247}" destId="{24E6626E-E35A-EE4A-8653-E4DF45930617}" srcOrd="0" destOrd="0" presId="urn:microsoft.com/office/officeart/2005/8/layout/orgChart1"/>
    <dgm:cxn modelId="{610BC91C-3DF0-A54A-A592-927D50378EB1}" type="presOf" srcId="{696275D2-E871-D64E-B6DD-AAA375C86BBD}" destId="{A44530E5-E84E-084D-BD59-A1171A5017E8}" srcOrd="0" destOrd="0" presId="urn:microsoft.com/office/officeart/2005/8/layout/orgChart1"/>
    <dgm:cxn modelId="{DF28E9F9-0AA8-0347-B933-5AC7511CC613}" type="presOf" srcId="{5B005BFA-CDC2-1748-AB38-4CA42FAF9C68}" destId="{3311B255-753C-254C-A7C5-AB5F6AC4619D}" srcOrd="0" destOrd="0" presId="urn:microsoft.com/office/officeart/2005/8/layout/orgChart1"/>
    <dgm:cxn modelId="{1BBB599E-8BA2-5B47-8991-1ADA1D238CFC}" srcId="{14FE4A18-924E-F242-8827-F0AD2929C996}" destId="{40D7DB8D-4F91-6043-ADC7-9E05C8409E2E}" srcOrd="0" destOrd="0" parTransId="{EA8095CA-9668-C34A-A37F-42FEBB68DE40}" sibTransId="{3AB9F6F1-6A6C-2449-A6E0-1D937B3B1E5E}"/>
    <dgm:cxn modelId="{662BCC26-C9EE-7B45-9A3A-3BE250324A68}" srcId="{5B005BFA-CDC2-1748-AB38-4CA42FAF9C68}" destId="{0AA7B7EF-48E1-3A44-872C-BD8FCAB9D6B2}" srcOrd="0" destOrd="0" parTransId="{81EB22FB-D147-7045-8A44-D5427D8186B5}" sibTransId="{8D14D840-0156-F54B-98C2-F0FD961836DC}"/>
    <dgm:cxn modelId="{34DAC575-046E-8C43-AE46-82A011E306F8}" type="presOf" srcId="{D8F4C7DF-A140-1542-97B5-E9F017EADF75}" destId="{2D9AABD7-D345-9A4D-8AC8-5F520D6926B8}" srcOrd="1" destOrd="0" presId="urn:microsoft.com/office/officeart/2005/8/layout/orgChart1"/>
    <dgm:cxn modelId="{FEF8A490-0514-8449-9907-04E690BDA885}" srcId="{C029481E-3FF2-1D44-8204-EE4D1AD5F2BE}" destId="{A3690072-24C3-6940-9659-662AF083B146}" srcOrd="1" destOrd="0" parTransId="{F2AF506E-6AA2-C04A-8257-E04BE99434F5}" sibTransId="{A46BB8D1-C580-E441-BD4A-1EAB7F7AFAA1}"/>
    <dgm:cxn modelId="{0897C770-AD4A-D54A-83C3-EB479E83FF6C}" type="presOf" srcId="{54FBEEE3-6C4B-4747-9FD9-3242E2D9EDEC}" destId="{7E5C6C86-215F-8F47-82AF-9D48C7C8FE73}" srcOrd="0" destOrd="0" presId="urn:microsoft.com/office/officeart/2005/8/layout/orgChart1"/>
    <dgm:cxn modelId="{AC9D9B6B-492D-9143-A04B-5DA4167CD3E2}" srcId="{696275D2-E871-D64E-B6DD-AAA375C86BBD}" destId="{992AC5CA-BDF4-4848-9090-7868D1FC8784}" srcOrd="2" destOrd="0" parTransId="{0A21D40E-7114-274E-A472-AE8C23D5CD88}" sibTransId="{3D2C3452-D43A-A54D-989C-774C9E9A60D8}"/>
    <dgm:cxn modelId="{D27BDBE3-25B9-3148-92D6-3E416DBC8066}" type="presOf" srcId="{0AA7B7EF-48E1-3A44-872C-BD8FCAB9D6B2}" destId="{C66B2793-E74D-A14A-A9AD-232F7C8B4F8A}" srcOrd="1" destOrd="0" presId="urn:microsoft.com/office/officeart/2005/8/layout/orgChart1"/>
    <dgm:cxn modelId="{276B7CD3-B52E-0A47-B5B3-D827FF75F92B}" type="presOf" srcId="{C029481E-3FF2-1D44-8204-EE4D1AD5F2BE}" destId="{152D862A-27D3-E54F-A0B8-2543D72D8F02}" srcOrd="0" destOrd="0" presId="urn:microsoft.com/office/officeart/2005/8/layout/orgChart1"/>
    <dgm:cxn modelId="{C211BC4E-BBE5-0D42-B3EE-90F21BA57806}" type="presOf" srcId="{6BDE9A0A-5FB2-194C-956D-68572D5974EB}" destId="{F625CE24-D295-994C-86E6-C88B7E40F0C2}" srcOrd="1" destOrd="0" presId="urn:microsoft.com/office/officeart/2005/8/layout/orgChart1"/>
    <dgm:cxn modelId="{C5AF53D1-9541-FB41-AD76-341F2A7876FC}" type="presOf" srcId="{7D10C5B2-86AB-A040-8E12-96F64E3824CF}" destId="{7608CF15-755D-8B46-8995-30D7AE5DF9EC}" srcOrd="0" destOrd="0" presId="urn:microsoft.com/office/officeart/2005/8/layout/orgChart1"/>
    <dgm:cxn modelId="{7872ADB5-C577-9441-A1DF-42B04975F2A8}" type="presOf" srcId="{F58F6F4E-DE16-9245-ACF5-E8F26746059D}" destId="{7F725C3A-01F8-954E-8161-BB71AC5B879D}" srcOrd="0" destOrd="0" presId="urn:microsoft.com/office/officeart/2005/8/layout/orgChart1"/>
    <dgm:cxn modelId="{EA6EC60E-B94C-5647-8FA8-D5AE8C34CA28}" type="presOf" srcId="{7ADB5DD5-07F7-314E-A696-32C856AF3F1E}" destId="{2F69C590-D152-8D4C-8D5B-3E33C4518796}" srcOrd="0" destOrd="0" presId="urn:microsoft.com/office/officeart/2005/8/layout/orgChart1"/>
    <dgm:cxn modelId="{D3A06D42-24E7-CB49-B996-B4DAF636D486}" srcId="{40D7DB8D-4F91-6043-ADC7-9E05C8409E2E}" destId="{9A6B924B-06C2-2947-8FE3-72080EEAE247}" srcOrd="4" destOrd="0" parTransId="{8407273E-6E71-D54B-A793-81986C3DFE3B}" sibTransId="{61385C10-3929-9F45-A772-D20D55F92D3F}"/>
    <dgm:cxn modelId="{23F66FC4-C2D5-4B49-9713-D8844562EB59}" type="presOf" srcId="{E1DD68DC-962B-8C46-B49F-924D933B5C2E}" destId="{62943136-A2B6-644B-B4F3-D41FAF4A9536}" srcOrd="0" destOrd="0" presId="urn:microsoft.com/office/officeart/2005/8/layout/orgChart1"/>
    <dgm:cxn modelId="{C8939652-4B93-7A46-B708-82721099B98F}" type="presOf" srcId="{A3690072-24C3-6940-9659-662AF083B146}" destId="{E818C3D4-E8AF-5142-A6E1-FA8A0B15CD76}" srcOrd="1" destOrd="0" presId="urn:microsoft.com/office/officeart/2005/8/layout/orgChart1"/>
    <dgm:cxn modelId="{326C3859-F358-ED4B-B8CC-7610EEEB22C5}" type="presOf" srcId="{44679298-DFAB-1541-82F3-7FB6096D2EFA}" destId="{CE5E0E8E-9A8A-E64B-BF3E-731CA287881E}" srcOrd="0" destOrd="0" presId="urn:microsoft.com/office/officeart/2005/8/layout/orgChart1"/>
    <dgm:cxn modelId="{1B3AB2F6-409E-6B41-A9D2-35EFF42B1704}" srcId="{40D7DB8D-4F91-6043-ADC7-9E05C8409E2E}" destId="{ED089C8F-3A00-614D-AAE3-28D78652B1DE}" srcOrd="0" destOrd="0" parTransId="{54FBEEE3-6C4B-4747-9FD9-3242E2D9EDEC}" sibTransId="{25266A3A-41B9-354F-9267-12B4EF233DC6}"/>
    <dgm:cxn modelId="{5A57EF8A-0A67-054D-B98F-ED989CA1165D}" type="presOf" srcId="{B71CD44C-BD17-814D-9994-2D0C41A3D14F}" destId="{86E10B76-C9EA-894E-BAD1-064B899F5736}" srcOrd="0" destOrd="0" presId="urn:microsoft.com/office/officeart/2005/8/layout/orgChart1"/>
    <dgm:cxn modelId="{E285E964-6947-A34C-87AC-27A4EDBF40C9}" type="presOf" srcId="{ED089C8F-3A00-614D-AAE3-28D78652B1DE}" destId="{0EF5A079-9468-5245-9217-FF74111E1770}" srcOrd="1" destOrd="0" presId="urn:microsoft.com/office/officeart/2005/8/layout/orgChart1"/>
    <dgm:cxn modelId="{B22ACFD0-CC54-9440-B2E2-F0FA1BE369EE}" type="presOf" srcId="{40D7DB8D-4F91-6043-ADC7-9E05C8409E2E}" destId="{36076FC1-D888-8548-AF83-993B37A93116}" srcOrd="0" destOrd="0" presId="urn:microsoft.com/office/officeart/2005/8/layout/orgChart1"/>
    <dgm:cxn modelId="{EDAD057B-9DA2-784B-A3CC-194F1C54804B}" type="presOf" srcId="{8407273E-6E71-D54B-A793-81986C3DFE3B}" destId="{C4143097-9179-1342-A341-F5714ACBD6F9}" srcOrd="0" destOrd="0" presId="urn:microsoft.com/office/officeart/2005/8/layout/orgChart1"/>
    <dgm:cxn modelId="{F4D0C3F6-9280-5748-817F-A5A98B5AA7D8}" type="presOf" srcId="{9108643D-5531-7F44-AFE2-C0405CC5E5FF}" destId="{7FE59971-6EC0-9C4E-A13A-89CBC71EF0CC}" srcOrd="0" destOrd="0" presId="urn:microsoft.com/office/officeart/2005/8/layout/orgChart1"/>
    <dgm:cxn modelId="{3BD4869D-E600-B24B-B01F-FF0192E41BF1}" srcId="{5B005BFA-CDC2-1748-AB38-4CA42FAF9C68}" destId="{D8F4C7DF-A140-1542-97B5-E9F017EADF75}" srcOrd="1" destOrd="0" parTransId="{F58F6F4E-DE16-9245-ACF5-E8F26746059D}" sibTransId="{27093602-8928-9244-AAB8-D64B3859FB4F}"/>
    <dgm:cxn modelId="{D5514B12-2010-DC41-A035-C4056D7FEC08}" srcId="{696275D2-E871-D64E-B6DD-AAA375C86BBD}" destId="{6BDE9A0A-5FB2-194C-956D-68572D5974EB}" srcOrd="0" destOrd="0" parTransId="{9108643D-5531-7F44-AFE2-C0405CC5E5FF}" sibTransId="{CA9B8E3D-04B7-2F46-9077-84299A6EB9A2}"/>
    <dgm:cxn modelId="{74409DCA-4956-6740-A1A8-C1D0000DFED5}" type="presOf" srcId="{0AA7B7EF-48E1-3A44-872C-BD8FCAB9D6B2}" destId="{20A12C46-AEA0-A542-9677-8B5E814FDB51}" srcOrd="0" destOrd="0" presId="urn:microsoft.com/office/officeart/2005/8/layout/orgChart1"/>
    <dgm:cxn modelId="{8DD354AD-D8B0-874B-B5AD-59B89DC868CE}" srcId="{5B005BFA-CDC2-1748-AB38-4CA42FAF9C68}" destId="{5E9E22E2-A101-8E46-80E3-8AA900F165DF}" srcOrd="2" destOrd="0" parTransId="{29E7D0AD-2A05-FC49-A712-3755A8D5FEA3}" sibTransId="{A1724012-5969-C744-82D6-D2DBB955ABE5}"/>
    <dgm:cxn modelId="{D769BE3A-C6A6-314B-8066-84E0275256EC}" type="presOf" srcId="{7ADB5DD5-07F7-314E-A696-32C856AF3F1E}" destId="{E6DC052E-303B-0149-BCB5-0EE3087FF2C9}" srcOrd="1" destOrd="0" presId="urn:microsoft.com/office/officeart/2005/8/layout/orgChart1"/>
    <dgm:cxn modelId="{FEFFBF72-EE83-CE4E-9CEA-7C3DD3343F73}" type="presOf" srcId="{ED089C8F-3A00-614D-AAE3-28D78652B1DE}" destId="{03511959-8505-CD40-8017-1D340836FE7B}" srcOrd="0" destOrd="0" presId="urn:microsoft.com/office/officeart/2005/8/layout/orgChart1"/>
    <dgm:cxn modelId="{A485B135-BCA0-4C4D-AC9F-6B8D1C3FD48A}" type="presOf" srcId="{14FE4A18-924E-F242-8827-F0AD2929C996}" destId="{AE666CB7-B80B-584D-B734-E430296B96A8}" srcOrd="0" destOrd="0" presId="urn:microsoft.com/office/officeart/2005/8/layout/orgChart1"/>
    <dgm:cxn modelId="{DD671CEE-3C3E-2F49-B836-CBCCC4F13A0D}" type="presOf" srcId="{44679298-DFAB-1541-82F3-7FB6096D2EFA}" destId="{C081AF21-BC82-EC4E-BA61-91F9E2C89524}" srcOrd="1" destOrd="0" presId="urn:microsoft.com/office/officeart/2005/8/layout/orgChart1"/>
    <dgm:cxn modelId="{432DE10F-F931-DC4A-B40E-6FF093705979}" type="presOf" srcId="{0A21D40E-7114-274E-A472-AE8C23D5CD88}" destId="{2493742F-580F-1C46-8FAC-1F30A4F95A20}" srcOrd="0" destOrd="0" presId="urn:microsoft.com/office/officeart/2005/8/layout/orgChart1"/>
    <dgm:cxn modelId="{086812BF-8625-E042-A9F7-B47D78A76B58}" type="presOf" srcId="{71305D7C-06E2-3144-86B1-8E54F2B8390C}" destId="{1369807A-C154-E648-82DD-5A30AF840464}" srcOrd="0" destOrd="0" presId="urn:microsoft.com/office/officeart/2005/8/layout/orgChart1"/>
    <dgm:cxn modelId="{6BEFC4C2-BC90-4148-BC18-254E20E7C903}" type="presOf" srcId="{8E9641BC-6BC4-E640-92C5-43FA32DD6E12}" destId="{188BB9AC-CB28-A64C-AB97-24840AB06A67}" srcOrd="0" destOrd="0" presId="urn:microsoft.com/office/officeart/2005/8/layout/orgChart1"/>
    <dgm:cxn modelId="{F7A166DC-7E9F-3B4A-AA8F-5E66B002D6EA}" type="presOf" srcId="{C029481E-3FF2-1D44-8204-EE4D1AD5F2BE}" destId="{ADAEA2B8-7796-5644-A7D9-37E0137D3CE2}" srcOrd="1" destOrd="0" presId="urn:microsoft.com/office/officeart/2005/8/layout/orgChart1"/>
    <dgm:cxn modelId="{56E77BD2-0CBD-F549-A2C5-5DE7EE7B77F5}" srcId="{9A6B924B-06C2-2947-8FE3-72080EEAE247}" destId="{83E735B8-0525-5144-95CC-8F07F75BCED1}" srcOrd="2" destOrd="0" parTransId="{ECD54103-0C24-B746-B4BF-D00A56CE7156}" sibTransId="{DD015C68-C0C8-8446-8D05-664D3B228575}"/>
    <dgm:cxn modelId="{011A7523-CA56-124B-B766-863A68C054EE}" type="presOf" srcId="{0B2865A3-9A4A-CB45-AB33-724CF2611E93}" destId="{E5C2D967-028D-9B46-85F9-8D13A0565118}" srcOrd="1" destOrd="0" presId="urn:microsoft.com/office/officeart/2005/8/layout/orgChart1"/>
    <dgm:cxn modelId="{C52DB82B-173C-FF44-8E7A-F646D1E0CA33}" type="presOf" srcId="{03A5A39F-70D9-6543-85C5-8440BE29789F}" destId="{B44CC2CB-84DB-E54A-B318-8E088EE393DB}" srcOrd="0" destOrd="0" presId="urn:microsoft.com/office/officeart/2005/8/layout/orgChart1"/>
    <dgm:cxn modelId="{D3952353-4A71-1C46-B5FB-672914A391BB}" type="presOf" srcId="{CF5D15F5-2F06-6F48-8530-0BF8B6F9BBF2}" destId="{5489BC04-E6C7-D74F-818F-2790C4356347}" srcOrd="0" destOrd="0" presId="urn:microsoft.com/office/officeart/2005/8/layout/orgChart1"/>
    <dgm:cxn modelId="{257A770C-EDE1-8649-A271-B20126CBA6B5}" type="presOf" srcId="{645A2141-391A-3B40-9D70-FD9C741D2CE6}" destId="{1AD63A01-3935-F64A-AFA8-A8B11E78FA8A}" srcOrd="0" destOrd="0" presId="urn:microsoft.com/office/officeart/2005/8/layout/orgChart1"/>
    <dgm:cxn modelId="{04864192-6EB7-514C-947B-12399D9A3AD0}" type="presOf" srcId="{41AAE1E6-D7FD-6943-96EB-965E5567D21F}" destId="{A3F8C2CC-1804-5F41-B379-E84CD05979BA}" srcOrd="0" destOrd="0" presId="urn:microsoft.com/office/officeart/2005/8/layout/orgChart1"/>
    <dgm:cxn modelId="{C53AD726-98CD-8F48-8F0F-A7F144BDDDDB}" type="presOf" srcId="{477B8FB9-9440-3F44-81B2-E5A990994605}" destId="{49DDEF38-3F21-7647-A218-281D15A23B1B}" srcOrd="1" destOrd="0" presId="urn:microsoft.com/office/officeart/2005/8/layout/orgChart1"/>
    <dgm:cxn modelId="{8E6B3F6B-DBD6-F647-970B-62D31EABDD9F}" type="presOf" srcId="{ECD54103-0C24-B746-B4BF-D00A56CE7156}" destId="{4FD6A448-3D44-6249-A56C-E74F1153CA32}" srcOrd="0" destOrd="0" presId="urn:microsoft.com/office/officeart/2005/8/layout/orgChart1"/>
    <dgm:cxn modelId="{78A2B560-7BA4-574D-AA8D-A2B28872EEC2}" srcId="{40D7DB8D-4F91-6043-ADC7-9E05C8409E2E}" destId="{7ADB5DD5-07F7-314E-A696-32C856AF3F1E}" srcOrd="1" destOrd="0" parTransId="{CF5D15F5-2F06-6F48-8530-0BF8B6F9BBF2}" sibTransId="{235E5E34-EE5A-894D-9FCC-6B4D810E3E5A}"/>
    <dgm:cxn modelId="{68DB6120-C918-B544-89C0-46A8ACE2519F}" type="presOf" srcId="{992AC5CA-BDF4-4848-9090-7868D1FC8784}" destId="{A555C365-70BC-D941-B3A8-8052445718F0}" srcOrd="0" destOrd="0" presId="urn:microsoft.com/office/officeart/2005/8/layout/orgChart1"/>
    <dgm:cxn modelId="{E24F68C6-777F-3B4F-BD71-0E306469EF6C}" type="presOf" srcId="{477B8FB9-9440-3F44-81B2-E5A990994605}" destId="{C2096373-879D-464D-B7E6-75A09ED7A60D}" srcOrd="0" destOrd="0" presId="urn:microsoft.com/office/officeart/2005/8/layout/orgChart1"/>
    <dgm:cxn modelId="{8CB45569-7762-8849-9570-6CDB72590573}" type="presOf" srcId="{BF8C8170-7B59-594E-8464-EA182524A51B}" destId="{6F85206C-DCCD-6B48-B068-47540E30AC0B}" srcOrd="0" destOrd="0" presId="urn:microsoft.com/office/officeart/2005/8/layout/orgChart1"/>
    <dgm:cxn modelId="{A79A2A91-EF10-6347-BFB9-14D68AB99CB3}" type="presOf" srcId="{A3690072-24C3-6940-9659-662AF083B146}" destId="{76FFAC78-4AD0-0347-8579-1243843EC8E7}" srcOrd="0" destOrd="0" presId="urn:microsoft.com/office/officeart/2005/8/layout/orgChart1"/>
    <dgm:cxn modelId="{8C4C8B34-67FF-0F4F-806E-500A01ACCCCC}" srcId="{696275D2-E871-D64E-B6DD-AAA375C86BBD}" destId="{7A1071FF-25EE-434D-95B0-DFE509FA98F7}" srcOrd="1" destOrd="0" parTransId="{71305D7C-06E2-3144-86B1-8E54F2B8390C}" sibTransId="{3D442FE0-CFB0-6E4D-B40F-0D5046795B63}"/>
    <dgm:cxn modelId="{36DDAF3C-58C6-874B-B1FC-C6A5247001AF}" srcId="{40D7DB8D-4F91-6043-ADC7-9E05C8409E2E}" destId="{696275D2-E871-D64E-B6DD-AAA375C86BBD}" srcOrd="2" destOrd="0" parTransId="{E1DD68DC-962B-8C46-B49F-924D933B5C2E}" sibTransId="{E9A64D83-A437-1F4F-9636-61A16839DF64}"/>
    <dgm:cxn modelId="{EF7E442C-07E1-A241-84A8-2B61DA3860A6}" srcId="{40D7DB8D-4F91-6043-ADC7-9E05C8409E2E}" destId="{5B005BFA-CDC2-1748-AB38-4CA42FAF9C68}" srcOrd="5" destOrd="0" parTransId="{B71CD44C-BD17-814D-9994-2D0C41A3D14F}" sibTransId="{63ACAB00-57D1-B84C-816C-012BA4965E17}"/>
    <dgm:cxn modelId="{84BCF228-00F2-6E4D-95AD-214C700ACF60}" type="presOf" srcId="{5B005BFA-CDC2-1748-AB38-4CA42FAF9C68}" destId="{7C7DA8B6-F06C-FD48-A5B7-BB1933128625}" srcOrd="1" destOrd="0" presId="urn:microsoft.com/office/officeart/2005/8/layout/orgChart1"/>
    <dgm:cxn modelId="{43C4BB12-1619-0545-ACE1-6B9274B8E941}" type="presOf" srcId="{83E735B8-0525-5144-95CC-8F07F75BCED1}" destId="{AB16FF8A-77F4-DB44-8707-DCE34EB3FB08}" srcOrd="0" destOrd="0" presId="urn:microsoft.com/office/officeart/2005/8/layout/orgChart1"/>
    <dgm:cxn modelId="{5541FD32-1131-C943-8237-F3B4949FFD0B}" type="presOf" srcId="{D8F4C7DF-A140-1542-97B5-E9F017EADF75}" destId="{99389967-08E5-2B43-B2BC-2D219AFB48F8}" srcOrd="0" destOrd="0" presId="urn:microsoft.com/office/officeart/2005/8/layout/orgChart1"/>
    <dgm:cxn modelId="{5B87691D-F8A4-084C-BBBE-7F7ACABFADCB}" srcId="{9A6B924B-06C2-2947-8FE3-72080EEAE247}" destId="{0B2865A3-9A4A-CB45-AB33-724CF2611E93}" srcOrd="0" destOrd="0" parTransId="{645A2141-391A-3B40-9D70-FD9C741D2CE6}" sibTransId="{F576D11C-0AC4-F348-A58A-39C4280E94E5}"/>
    <dgm:cxn modelId="{633D6F5A-7054-BE46-AC65-5424F32C47AB}" type="presOf" srcId="{0B2865A3-9A4A-CB45-AB33-724CF2611E93}" destId="{4E1BA279-7D64-B84F-B000-99F3441CB711}" srcOrd="0" destOrd="0" presId="urn:microsoft.com/office/officeart/2005/8/layout/orgChart1"/>
    <dgm:cxn modelId="{AFCD33A3-D117-2E44-AA6E-AF9A142425CC}" type="presOf" srcId="{696275D2-E871-D64E-B6DD-AAA375C86BBD}" destId="{87E69325-6EED-B64E-A2E1-CE398AC03314}" srcOrd="1" destOrd="0" presId="urn:microsoft.com/office/officeart/2005/8/layout/orgChart1"/>
    <dgm:cxn modelId="{360627BA-E17B-7B43-B5F0-8020E2A2E5A8}" type="presOf" srcId="{7A1071FF-25EE-434D-95B0-DFE509FA98F7}" destId="{1F385654-3FE3-F046-819B-44088B2F9ED4}" srcOrd="1" destOrd="0" presId="urn:microsoft.com/office/officeart/2005/8/layout/orgChart1"/>
    <dgm:cxn modelId="{2F2F95E7-CC20-974E-8DD2-E5B63F00AE88}" srcId="{C029481E-3FF2-1D44-8204-EE4D1AD5F2BE}" destId="{BF8C8170-7B59-594E-8464-EA182524A51B}" srcOrd="2" destOrd="0" parTransId="{03A5A39F-70D9-6543-85C5-8440BE29789F}" sibTransId="{2345B3E4-4710-F645-89A5-BB165E01EDE1}"/>
    <dgm:cxn modelId="{92B24E1A-2D75-274A-8EF3-D62C1CF06204}" type="presOf" srcId="{5E9E22E2-A101-8E46-80E3-8AA900F165DF}" destId="{A7A5D435-886B-5842-91DB-76D304C464F7}" srcOrd="1" destOrd="0" presId="urn:microsoft.com/office/officeart/2005/8/layout/orgChart1"/>
    <dgm:cxn modelId="{816FD59B-85AD-BF47-B530-C90B58C4B5CD}" type="presOf" srcId="{992AC5CA-BDF4-4848-9090-7868D1FC8784}" destId="{AD473F57-28C4-9A4F-9E75-38AB08F4BD65}" srcOrd="1" destOrd="0" presId="urn:microsoft.com/office/officeart/2005/8/layout/orgChart1"/>
    <dgm:cxn modelId="{E868AAE0-D658-0546-AFC7-2F864CD60A0D}" type="presOf" srcId="{81EB22FB-D147-7045-8A44-D5427D8186B5}" destId="{33C44A52-6D8A-304A-B80E-3FE6F2FF3CB2}" srcOrd="0" destOrd="0" presId="urn:microsoft.com/office/officeart/2005/8/layout/orgChart1"/>
    <dgm:cxn modelId="{29C9E5F2-DDA8-0A43-A2A4-98269B3374BE}" type="presOf" srcId="{7A1071FF-25EE-434D-95B0-DFE509FA98F7}" destId="{ECE35EF1-EDB4-6844-AD8E-FC4F584FE355}" srcOrd="0" destOrd="0" presId="urn:microsoft.com/office/officeart/2005/8/layout/orgChart1"/>
    <dgm:cxn modelId="{AEA0BD9F-CCA0-5A47-87CC-B7E4CFE4DC47}" srcId="{9A6B924B-06C2-2947-8FE3-72080EEAE247}" destId="{44679298-DFAB-1541-82F3-7FB6096D2EFA}" srcOrd="1" destOrd="0" parTransId="{41AAE1E6-D7FD-6943-96EB-965E5567D21F}" sibTransId="{2129C480-A0B1-DC44-A59E-E34DB4BAD52F}"/>
    <dgm:cxn modelId="{12A6EF2F-770B-2B4B-8DF4-F2540962A1BE}" type="presOf" srcId="{F2AF506E-6AA2-C04A-8257-E04BE99434F5}" destId="{44AA63B8-C078-674C-B811-08E1752084B8}" srcOrd="0" destOrd="0" presId="urn:microsoft.com/office/officeart/2005/8/layout/orgChart1"/>
    <dgm:cxn modelId="{DDB9D3B7-C453-2D4E-BDC3-AD34CC9A44AD}" type="presOf" srcId="{6BDE9A0A-5FB2-194C-956D-68572D5974EB}" destId="{64A1CADE-91AF-8649-AC30-67DE15E3638B}" srcOrd="0" destOrd="0" presId="urn:microsoft.com/office/officeart/2005/8/layout/orgChart1"/>
    <dgm:cxn modelId="{3EA71D14-F700-6249-A5C0-091DD6C58762}" type="presParOf" srcId="{AE666CB7-B80B-584D-B734-E430296B96A8}" destId="{AE532B75-7C62-AC45-BB0C-B11424AA9639}" srcOrd="0" destOrd="0" presId="urn:microsoft.com/office/officeart/2005/8/layout/orgChart1"/>
    <dgm:cxn modelId="{F0C31FF7-8445-3E4B-B378-8E862B4496D5}" type="presParOf" srcId="{AE532B75-7C62-AC45-BB0C-B11424AA9639}" destId="{C952F59F-A88D-0243-9B86-C2C07D49B1BB}" srcOrd="0" destOrd="0" presId="urn:microsoft.com/office/officeart/2005/8/layout/orgChart1"/>
    <dgm:cxn modelId="{52EC787F-D692-2D4D-AA9E-42833A68367C}" type="presParOf" srcId="{C952F59F-A88D-0243-9B86-C2C07D49B1BB}" destId="{36076FC1-D888-8548-AF83-993B37A93116}" srcOrd="0" destOrd="0" presId="urn:microsoft.com/office/officeart/2005/8/layout/orgChart1"/>
    <dgm:cxn modelId="{E8C4283F-2D10-BC49-8473-8CB048A1CC7D}" type="presParOf" srcId="{C952F59F-A88D-0243-9B86-C2C07D49B1BB}" destId="{8CE0A20A-789B-094E-B7AA-0D7E7D337173}" srcOrd="1" destOrd="0" presId="urn:microsoft.com/office/officeart/2005/8/layout/orgChart1"/>
    <dgm:cxn modelId="{AA58102E-5466-4C49-8CC0-14D2C15A015E}" type="presParOf" srcId="{AE532B75-7C62-AC45-BB0C-B11424AA9639}" destId="{D5366F54-B284-4046-BB53-7837B199FA35}" srcOrd="1" destOrd="0" presId="urn:microsoft.com/office/officeart/2005/8/layout/orgChart1"/>
    <dgm:cxn modelId="{B857EC19-C4C7-904E-BF29-F7194D7E6CCE}" type="presParOf" srcId="{D5366F54-B284-4046-BB53-7837B199FA35}" destId="{62943136-A2B6-644B-B4F3-D41FAF4A9536}" srcOrd="0" destOrd="0" presId="urn:microsoft.com/office/officeart/2005/8/layout/orgChart1"/>
    <dgm:cxn modelId="{A2B5458D-FB45-1648-960B-E18C82153CBA}" type="presParOf" srcId="{D5366F54-B284-4046-BB53-7837B199FA35}" destId="{4BF2A53D-F77F-5341-9C18-71B4B638BDEF}" srcOrd="1" destOrd="0" presId="urn:microsoft.com/office/officeart/2005/8/layout/orgChart1"/>
    <dgm:cxn modelId="{865562F8-18FA-C649-B7FC-7C710B216841}" type="presParOf" srcId="{4BF2A53D-F77F-5341-9C18-71B4B638BDEF}" destId="{A84CB422-0E30-8645-BF25-44F93E30215A}" srcOrd="0" destOrd="0" presId="urn:microsoft.com/office/officeart/2005/8/layout/orgChart1"/>
    <dgm:cxn modelId="{10CEFDA8-8FA6-784F-BC92-6B20DC2F0991}" type="presParOf" srcId="{A84CB422-0E30-8645-BF25-44F93E30215A}" destId="{A44530E5-E84E-084D-BD59-A1171A5017E8}" srcOrd="0" destOrd="0" presId="urn:microsoft.com/office/officeart/2005/8/layout/orgChart1"/>
    <dgm:cxn modelId="{18B05FCD-D04B-8443-B0FF-7A069D68F049}" type="presParOf" srcId="{A84CB422-0E30-8645-BF25-44F93E30215A}" destId="{87E69325-6EED-B64E-A2E1-CE398AC03314}" srcOrd="1" destOrd="0" presId="urn:microsoft.com/office/officeart/2005/8/layout/orgChart1"/>
    <dgm:cxn modelId="{7F1E20A5-152A-F546-B7A8-893F59BA2B98}" type="presParOf" srcId="{4BF2A53D-F77F-5341-9C18-71B4B638BDEF}" destId="{3D8F78F8-6F39-E644-B298-9A1B9B3F4CF2}" srcOrd="1" destOrd="0" presId="urn:microsoft.com/office/officeart/2005/8/layout/orgChart1"/>
    <dgm:cxn modelId="{51F63F0F-3322-D643-AF46-04C0111A6274}" type="presParOf" srcId="{3D8F78F8-6F39-E644-B298-9A1B9B3F4CF2}" destId="{7FE59971-6EC0-9C4E-A13A-89CBC71EF0CC}" srcOrd="0" destOrd="0" presId="urn:microsoft.com/office/officeart/2005/8/layout/orgChart1"/>
    <dgm:cxn modelId="{3DB8525E-4021-704A-A29C-46E6AB798786}" type="presParOf" srcId="{3D8F78F8-6F39-E644-B298-9A1B9B3F4CF2}" destId="{33512DBF-3DD4-E049-87F9-B683FE0B2B10}" srcOrd="1" destOrd="0" presId="urn:microsoft.com/office/officeart/2005/8/layout/orgChart1"/>
    <dgm:cxn modelId="{F70951A5-9163-A447-8FA8-DF927A217D66}" type="presParOf" srcId="{33512DBF-3DD4-E049-87F9-B683FE0B2B10}" destId="{FD8029EF-EB46-7A42-A059-8655B1AC11B8}" srcOrd="0" destOrd="0" presId="urn:microsoft.com/office/officeart/2005/8/layout/orgChart1"/>
    <dgm:cxn modelId="{0E2BE89F-8F52-EE4F-B04D-5F5457100F1B}" type="presParOf" srcId="{FD8029EF-EB46-7A42-A059-8655B1AC11B8}" destId="{64A1CADE-91AF-8649-AC30-67DE15E3638B}" srcOrd="0" destOrd="0" presId="urn:microsoft.com/office/officeart/2005/8/layout/orgChart1"/>
    <dgm:cxn modelId="{4E4221BB-13BC-A541-A023-E5702D3F9160}" type="presParOf" srcId="{FD8029EF-EB46-7A42-A059-8655B1AC11B8}" destId="{F625CE24-D295-994C-86E6-C88B7E40F0C2}" srcOrd="1" destOrd="0" presId="urn:microsoft.com/office/officeart/2005/8/layout/orgChart1"/>
    <dgm:cxn modelId="{7DB43A20-ECC1-4B44-8559-E2CCFCDF6E44}" type="presParOf" srcId="{33512DBF-3DD4-E049-87F9-B683FE0B2B10}" destId="{FC8E35AD-39C4-5C4E-BC48-11576BC17A93}" srcOrd="1" destOrd="0" presId="urn:microsoft.com/office/officeart/2005/8/layout/orgChart1"/>
    <dgm:cxn modelId="{8BF5AB32-2567-5449-AA2C-06FCDA4A7801}" type="presParOf" srcId="{33512DBF-3DD4-E049-87F9-B683FE0B2B10}" destId="{B47306EB-97AE-F74C-88FA-31C31D903BDE}" srcOrd="2" destOrd="0" presId="urn:microsoft.com/office/officeart/2005/8/layout/orgChart1"/>
    <dgm:cxn modelId="{A8A15DD6-18C7-CB4E-B100-A0B2EAD4E1CA}" type="presParOf" srcId="{3D8F78F8-6F39-E644-B298-9A1B9B3F4CF2}" destId="{1369807A-C154-E648-82DD-5A30AF840464}" srcOrd="2" destOrd="0" presId="urn:microsoft.com/office/officeart/2005/8/layout/orgChart1"/>
    <dgm:cxn modelId="{1F4C0BBA-3CBB-A442-9370-1257F3F4F21C}" type="presParOf" srcId="{3D8F78F8-6F39-E644-B298-9A1B9B3F4CF2}" destId="{54F7857F-BFC1-054D-98EE-DB98B6310A28}" srcOrd="3" destOrd="0" presId="urn:microsoft.com/office/officeart/2005/8/layout/orgChart1"/>
    <dgm:cxn modelId="{7D7FC0C2-C1E3-9A41-BA65-319B200C4FB4}" type="presParOf" srcId="{54F7857F-BFC1-054D-98EE-DB98B6310A28}" destId="{D91782D4-BDC1-ED4C-99DA-AB3F2F577715}" srcOrd="0" destOrd="0" presId="urn:microsoft.com/office/officeart/2005/8/layout/orgChart1"/>
    <dgm:cxn modelId="{5C1A1EB5-1427-3C49-9ED9-9332F56BF444}" type="presParOf" srcId="{D91782D4-BDC1-ED4C-99DA-AB3F2F577715}" destId="{ECE35EF1-EDB4-6844-AD8E-FC4F584FE355}" srcOrd="0" destOrd="0" presId="urn:microsoft.com/office/officeart/2005/8/layout/orgChart1"/>
    <dgm:cxn modelId="{551BA086-F03E-2D4D-B8FE-9696FC898652}" type="presParOf" srcId="{D91782D4-BDC1-ED4C-99DA-AB3F2F577715}" destId="{1F385654-3FE3-F046-819B-44088B2F9ED4}" srcOrd="1" destOrd="0" presId="urn:microsoft.com/office/officeart/2005/8/layout/orgChart1"/>
    <dgm:cxn modelId="{5910B6C3-6236-F84F-96AA-52956BE43911}" type="presParOf" srcId="{54F7857F-BFC1-054D-98EE-DB98B6310A28}" destId="{F2710FFB-694C-EB48-98DD-CD096B0CE6FF}" srcOrd="1" destOrd="0" presId="urn:microsoft.com/office/officeart/2005/8/layout/orgChart1"/>
    <dgm:cxn modelId="{1D342C16-DA8E-454C-963C-83FA5988AA7D}" type="presParOf" srcId="{54F7857F-BFC1-054D-98EE-DB98B6310A28}" destId="{CBB16518-AF62-B243-839F-23DBC05B1D61}" srcOrd="2" destOrd="0" presId="urn:microsoft.com/office/officeart/2005/8/layout/orgChart1"/>
    <dgm:cxn modelId="{39E11F2B-6042-254F-B554-E0C92C228626}" type="presParOf" srcId="{3D8F78F8-6F39-E644-B298-9A1B9B3F4CF2}" destId="{2493742F-580F-1C46-8FAC-1F30A4F95A20}" srcOrd="4" destOrd="0" presId="urn:microsoft.com/office/officeart/2005/8/layout/orgChart1"/>
    <dgm:cxn modelId="{E05DF000-CC2A-9046-A1D9-2D5E892D2733}" type="presParOf" srcId="{3D8F78F8-6F39-E644-B298-9A1B9B3F4CF2}" destId="{7A58E732-DA6E-0144-A647-ABE6BF226951}" srcOrd="5" destOrd="0" presId="urn:microsoft.com/office/officeart/2005/8/layout/orgChart1"/>
    <dgm:cxn modelId="{EEBEC0C4-C518-AE40-8FE4-37D3F0AD6C68}" type="presParOf" srcId="{7A58E732-DA6E-0144-A647-ABE6BF226951}" destId="{468501C3-F7E3-3049-8852-238A1B931F8D}" srcOrd="0" destOrd="0" presId="urn:microsoft.com/office/officeart/2005/8/layout/orgChart1"/>
    <dgm:cxn modelId="{27449F6C-E32F-2A4D-9C88-1EE39B9A18F1}" type="presParOf" srcId="{468501C3-F7E3-3049-8852-238A1B931F8D}" destId="{A555C365-70BC-D941-B3A8-8052445718F0}" srcOrd="0" destOrd="0" presId="urn:microsoft.com/office/officeart/2005/8/layout/orgChart1"/>
    <dgm:cxn modelId="{AD53AC51-0C10-934A-BF43-5BF2304D6DCF}" type="presParOf" srcId="{468501C3-F7E3-3049-8852-238A1B931F8D}" destId="{AD473F57-28C4-9A4F-9E75-38AB08F4BD65}" srcOrd="1" destOrd="0" presId="urn:microsoft.com/office/officeart/2005/8/layout/orgChart1"/>
    <dgm:cxn modelId="{3EDEDB20-5A8F-5948-BCC3-9FB65B6B0519}" type="presParOf" srcId="{7A58E732-DA6E-0144-A647-ABE6BF226951}" destId="{DF391679-C49B-3C46-B3EC-D7804B196DCB}" srcOrd="1" destOrd="0" presId="urn:microsoft.com/office/officeart/2005/8/layout/orgChart1"/>
    <dgm:cxn modelId="{4E957824-70AB-9742-9211-CE874F8CC636}" type="presParOf" srcId="{7A58E732-DA6E-0144-A647-ABE6BF226951}" destId="{27A6CF0B-8DEB-9845-80D6-1D4C7F22C070}" srcOrd="2" destOrd="0" presId="urn:microsoft.com/office/officeart/2005/8/layout/orgChart1"/>
    <dgm:cxn modelId="{9FEF087A-2BDC-144D-AD4C-8FA5CD785A92}" type="presParOf" srcId="{4BF2A53D-F77F-5341-9C18-71B4B638BDEF}" destId="{1A2C285D-1CF6-5841-99AF-6E93E84598C0}" srcOrd="2" destOrd="0" presId="urn:microsoft.com/office/officeart/2005/8/layout/orgChart1"/>
    <dgm:cxn modelId="{2EB704C3-3C41-7E43-AA1E-3692D7370452}" type="presParOf" srcId="{D5366F54-B284-4046-BB53-7837B199FA35}" destId="{7608CF15-755D-8B46-8995-30D7AE5DF9EC}" srcOrd="2" destOrd="0" presId="urn:microsoft.com/office/officeart/2005/8/layout/orgChart1"/>
    <dgm:cxn modelId="{92B5E94D-9A83-0344-BCB9-EB7269DA769E}" type="presParOf" srcId="{D5366F54-B284-4046-BB53-7837B199FA35}" destId="{A05893AD-FF30-6F4E-BA3D-93E6D4BACBBF}" srcOrd="3" destOrd="0" presId="urn:microsoft.com/office/officeart/2005/8/layout/orgChart1"/>
    <dgm:cxn modelId="{E02B7934-5E51-4C46-B9C9-124DF926A395}" type="presParOf" srcId="{A05893AD-FF30-6F4E-BA3D-93E6D4BACBBF}" destId="{24676182-72C8-9D46-9A73-FCF79FDA5B37}" srcOrd="0" destOrd="0" presId="urn:microsoft.com/office/officeart/2005/8/layout/orgChart1"/>
    <dgm:cxn modelId="{882F6DEF-A221-C047-A132-149ED82E9BAF}" type="presParOf" srcId="{24676182-72C8-9D46-9A73-FCF79FDA5B37}" destId="{152D862A-27D3-E54F-A0B8-2543D72D8F02}" srcOrd="0" destOrd="0" presId="urn:microsoft.com/office/officeart/2005/8/layout/orgChart1"/>
    <dgm:cxn modelId="{6710473F-629E-9947-8E64-03E3AB43ACC1}" type="presParOf" srcId="{24676182-72C8-9D46-9A73-FCF79FDA5B37}" destId="{ADAEA2B8-7796-5644-A7D9-37E0137D3CE2}" srcOrd="1" destOrd="0" presId="urn:microsoft.com/office/officeart/2005/8/layout/orgChart1"/>
    <dgm:cxn modelId="{AF863457-A05E-CE42-B22E-42BCFA38A556}" type="presParOf" srcId="{A05893AD-FF30-6F4E-BA3D-93E6D4BACBBF}" destId="{F7F41C9D-B8CC-8840-A945-F1D0D3EB4CB7}" srcOrd="1" destOrd="0" presId="urn:microsoft.com/office/officeart/2005/8/layout/orgChart1"/>
    <dgm:cxn modelId="{5DFF273B-C436-694A-B9E3-D8FDAFBEA832}" type="presParOf" srcId="{F7F41C9D-B8CC-8840-A945-F1D0D3EB4CB7}" destId="{188BB9AC-CB28-A64C-AB97-24840AB06A67}" srcOrd="0" destOrd="0" presId="urn:microsoft.com/office/officeart/2005/8/layout/orgChart1"/>
    <dgm:cxn modelId="{48E28D17-F488-CA48-9C05-674101003F7E}" type="presParOf" srcId="{F7F41C9D-B8CC-8840-A945-F1D0D3EB4CB7}" destId="{314A7E47-9600-4C4D-A3D4-2EC2CE9ECCB5}" srcOrd="1" destOrd="0" presId="urn:microsoft.com/office/officeart/2005/8/layout/orgChart1"/>
    <dgm:cxn modelId="{A1EC4458-B75C-9548-9568-E74B95016640}" type="presParOf" srcId="{314A7E47-9600-4C4D-A3D4-2EC2CE9ECCB5}" destId="{F6C563FB-20FA-FA44-8924-25D4C446899D}" srcOrd="0" destOrd="0" presId="urn:microsoft.com/office/officeart/2005/8/layout/orgChart1"/>
    <dgm:cxn modelId="{6FA03AA7-D225-5144-BF68-2B3117099088}" type="presParOf" srcId="{F6C563FB-20FA-FA44-8924-25D4C446899D}" destId="{C2096373-879D-464D-B7E6-75A09ED7A60D}" srcOrd="0" destOrd="0" presId="urn:microsoft.com/office/officeart/2005/8/layout/orgChart1"/>
    <dgm:cxn modelId="{F21DE0CA-DCF9-1245-AFBF-1138AB73314B}" type="presParOf" srcId="{F6C563FB-20FA-FA44-8924-25D4C446899D}" destId="{49DDEF38-3F21-7647-A218-281D15A23B1B}" srcOrd="1" destOrd="0" presId="urn:microsoft.com/office/officeart/2005/8/layout/orgChart1"/>
    <dgm:cxn modelId="{D83CF22D-4A23-914E-9548-0E9E5D70D2CA}" type="presParOf" srcId="{314A7E47-9600-4C4D-A3D4-2EC2CE9ECCB5}" destId="{FF129728-9603-D347-AE9D-2E34F067A155}" srcOrd="1" destOrd="0" presId="urn:microsoft.com/office/officeart/2005/8/layout/orgChart1"/>
    <dgm:cxn modelId="{D7DA1FDE-BACD-3C4B-B419-F5D9A2AD2BA1}" type="presParOf" srcId="{314A7E47-9600-4C4D-A3D4-2EC2CE9ECCB5}" destId="{F154B39E-E58E-E446-BCA4-49D4CED0B6BE}" srcOrd="2" destOrd="0" presId="urn:microsoft.com/office/officeart/2005/8/layout/orgChart1"/>
    <dgm:cxn modelId="{18FEDD2E-B633-1D40-9A47-D8D7619FA1CF}" type="presParOf" srcId="{F7F41C9D-B8CC-8840-A945-F1D0D3EB4CB7}" destId="{44AA63B8-C078-674C-B811-08E1752084B8}" srcOrd="2" destOrd="0" presId="urn:microsoft.com/office/officeart/2005/8/layout/orgChart1"/>
    <dgm:cxn modelId="{AC982E36-5B26-8144-92D1-CCED99B461FE}" type="presParOf" srcId="{F7F41C9D-B8CC-8840-A945-F1D0D3EB4CB7}" destId="{F81128CE-30C1-F44C-87D4-ECD7A490A3E7}" srcOrd="3" destOrd="0" presId="urn:microsoft.com/office/officeart/2005/8/layout/orgChart1"/>
    <dgm:cxn modelId="{C935E14C-C5F5-9A46-BB2E-4A9166A9C2FE}" type="presParOf" srcId="{F81128CE-30C1-F44C-87D4-ECD7A490A3E7}" destId="{48A26E7F-5F15-FD42-9338-19B945B07E34}" srcOrd="0" destOrd="0" presId="urn:microsoft.com/office/officeart/2005/8/layout/orgChart1"/>
    <dgm:cxn modelId="{CC1C8E32-5F7F-3841-A7A7-4E58F988C5E6}" type="presParOf" srcId="{48A26E7F-5F15-FD42-9338-19B945B07E34}" destId="{76FFAC78-4AD0-0347-8579-1243843EC8E7}" srcOrd="0" destOrd="0" presId="urn:microsoft.com/office/officeart/2005/8/layout/orgChart1"/>
    <dgm:cxn modelId="{9357DE37-4437-2348-9631-C00105720765}" type="presParOf" srcId="{48A26E7F-5F15-FD42-9338-19B945B07E34}" destId="{E818C3D4-E8AF-5142-A6E1-FA8A0B15CD76}" srcOrd="1" destOrd="0" presId="urn:microsoft.com/office/officeart/2005/8/layout/orgChart1"/>
    <dgm:cxn modelId="{C5182FEE-F9F5-4146-BCD3-47096D5B7949}" type="presParOf" srcId="{F81128CE-30C1-F44C-87D4-ECD7A490A3E7}" destId="{D0E051A7-CAD5-FE4B-B31D-BE6A5D96C7A6}" srcOrd="1" destOrd="0" presId="urn:microsoft.com/office/officeart/2005/8/layout/orgChart1"/>
    <dgm:cxn modelId="{AF6D25ED-98CF-9B43-BBD1-DD77217DBBC1}" type="presParOf" srcId="{F81128CE-30C1-F44C-87D4-ECD7A490A3E7}" destId="{8DD5B2EB-5B3A-3A43-8968-FC044C7597E8}" srcOrd="2" destOrd="0" presId="urn:microsoft.com/office/officeart/2005/8/layout/orgChart1"/>
    <dgm:cxn modelId="{81A84F25-1DD3-6B44-A18B-9EAB9C5E0A2E}" type="presParOf" srcId="{F7F41C9D-B8CC-8840-A945-F1D0D3EB4CB7}" destId="{B44CC2CB-84DB-E54A-B318-8E088EE393DB}" srcOrd="4" destOrd="0" presId="urn:microsoft.com/office/officeart/2005/8/layout/orgChart1"/>
    <dgm:cxn modelId="{FBAD84A2-8ABF-9543-B142-0EA207AFC6B7}" type="presParOf" srcId="{F7F41C9D-B8CC-8840-A945-F1D0D3EB4CB7}" destId="{AE366FD5-0740-9F47-9D29-AD14EBF4AE4D}" srcOrd="5" destOrd="0" presId="urn:microsoft.com/office/officeart/2005/8/layout/orgChart1"/>
    <dgm:cxn modelId="{04C07A80-6AD5-9340-A0AF-4FC8B4E5E15B}" type="presParOf" srcId="{AE366FD5-0740-9F47-9D29-AD14EBF4AE4D}" destId="{D0F85A54-F6E3-D14E-81BB-948A8AD26272}" srcOrd="0" destOrd="0" presId="urn:microsoft.com/office/officeart/2005/8/layout/orgChart1"/>
    <dgm:cxn modelId="{EAB299F9-894E-7B4E-BFA6-B2D4BBFA4809}" type="presParOf" srcId="{D0F85A54-F6E3-D14E-81BB-948A8AD26272}" destId="{6F85206C-DCCD-6B48-B068-47540E30AC0B}" srcOrd="0" destOrd="0" presId="urn:microsoft.com/office/officeart/2005/8/layout/orgChart1"/>
    <dgm:cxn modelId="{803A50DD-17A6-9B4D-B3EF-5C6B3BB45257}" type="presParOf" srcId="{D0F85A54-F6E3-D14E-81BB-948A8AD26272}" destId="{AD968DDE-5C52-7A45-8E64-21302DFAE856}" srcOrd="1" destOrd="0" presId="urn:microsoft.com/office/officeart/2005/8/layout/orgChart1"/>
    <dgm:cxn modelId="{837BCE3D-00EC-E048-AA74-393EAB408E6F}" type="presParOf" srcId="{AE366FD5-0740-9F47-9D29-AD14EBF4AE4D}" destId="{728043A8-CF02-7148-946E-F3361B058A17}" srcOrd="1" destOrd="0" presId="urn:microsoft.com/office/officeart/2005/8/layout/orgChart1"/>
    <dgm:cxn modelId="{B13E4A65-32EE-0C40-BDF5-B8E4D08DA811}" type="presParOf" srcId="{AE366FD5-0740-9F47-9D29-AD14EBF4AE4D}" destId="{1241E22D-DEE9-EA4E-9EE5-76490DEC1D91}" srcOrd="2" destOrd="0" presId="urn:microsoft.com/office/officeart/2005/8/layout/orgChart1"/>
    <dgm:cxn modelId="{D47794D5-BEC3-0647-A56C-C6045A2E7CA9}" type="presParOf" srcId="{A05893AD-FF30-6F4E-BA3D-93E6D4BACBBF}" destId="{44B15576-DE13-5A42-BE80-00F92B5F0625}" srcOrd="2" destOrd="0" presId="urn:microsoft.com/office/officeart/2005/8/layout/orgChart1"/>
    <dgm:cxn modelId="{D7B91083-C3AA-2D49-9DAF-781A40C1BB5C}" type="presParOf" srcId="{D5366F54-B284-4046-BB53-7837B199FA35}" destId="{C4143097-9179-1342-A341-F5714ACBD6F9}" srcOrd="4" destOrd="0" presId="urn:microsoft.com/office/officeart/2005/8/layout/orgChart1"/>
    <dgm:cxn modelId="{D841C7F3-AD87-4245-BE33-A56DA2E59859}" type="presParOf" srcId="{D5366F54-B284-4046-BB53-7837B199FA35}" destId="{CB254CA0-D01D-BC45-A5F9-0EDB39FE2143}" srcOrd="5" destOrd="0" presId="urn:microsoft.com/office/officeart/2005/8/layout/orgChart1"/>
    <dgm:cxn modelId="{6D388507-D029-5446-ABD7-887CFA0A4C9C}" type="presParOf" srcId="{CB254CA0-D01D-BC45-A5F9-0EDB39FE2143}" destId="{3F7C6C14-5F1A-514D-9B09-D1CFC5C98590}" srcOrd="0" destOrd="0" presId="urn:microsoft.com/office/officeart/2005/8/layout/orgChart1"/>
    <dgm:cxn modelId="{451B7CDA-ABBA-8946-BCCA-ECDCC1D689E2}" type="presParOf" srcId="{3F7C6C14-5F1A-514D-9B09-D1CFC5C98590}" destId="{24E6626E-E35A-EE4A-8653-E4DF45930617}" srcOrd="0" destOrd="0" presId="urn:microsoft.com/office/officeart/2005/8/layout/orgChart1"/>
    <dgm:cxn modelId="{C60B29E1-4DEE-0143-ADA1-46FE22E088A4}" type="presParOf" srcId="{3F7C6C14-5F1A-514D-9B09-D1CFC5C98590}" destId="{03D122F3-1333-1D46-AA6E-1AF5C936D704}" srcOrd="1" destOrd="0" presId="urn:microsoft.com/office/officeart/2005/8/layout/orgChart1"/>
    <dgm:cxn modelId="{88165282-F71E-D048-A3AE-A5B4B29B42DC}" type="presParOf" srcId="{CB254CA0-D01D-BC45-A5F9-0EDB39FE2143}" destId="{3A7C5FA7-F045-4841-ACE4-892D5D709B2F}" srcOrd="1" destOrd="0" presId="urn:microsoft.com/office/officeart/2005/8/layout/orgChart1"/>
    <dgm:cxn modelId="{A465C1BA-9C4E-B243-894B-AC947327F564}" type="presParOf" srcId="{3A7C5FA7-F045-4841-ACE4-892D5D709B2F}" destId="{1AD63A01-3935-F64A-AFA8-A8B11E78FA8A}" srcOrd="0" destOrd="0" presId="urn:microsoft.com/office/officeart/2005/8/layout/orgChart1"/>
    <dgm:cxn modelId="{58FCFA83-065F-B94C-81D3-73ACB76564D3}" type="presParOf" srcId="{3A7C5FA7-F045-4841-ACE4-892D5D709B2F}" destId="{0416AD7D-A0BB-1649-8BE9-46E9331D03CC}" srcOrd="1" destOrd="0" presId="urn:microsoft.com/office/officeart/2005/8/layout/orgChart1"/>
    <dgm:cxn modelId="{44E20866-4A57-8F42-BCF7-2439F1E131CE}" type="presParOf" srcId="{0416AD7D-A0BB-1649-8BE9-46E9331D03CC}" destId="{62D4B52B-21C0-E144-8801-E95C23E23344}" srcOrd="0" destOrd="0" presId="urn:microsoft.com/office/officeart/2005/8/layout/orgChart1"/>
    <dgm:cxn modelId="{91597D24-F431-6F45-A690-4F4026AC25AF}" type="presParOf" srcId="{62D4B52B-21C0-E144-8801-E95C23E23344}" destId="{4E1BA279-7D64-B84F-B000-99F3441CB711}" srcOrd="0" destOrd="0" presId="urn:microsoft.com/office/officeart/2005/8/layout/orgChart1"/>
    <dgm:cxn modelId="{DF07FA2F-4486-1A4E-A926-24B5655E33AD}" type="presParOf" srcId="{62D4B52B-21C0-E144-8801-E95C23E23344}" destId="{E5C2D967-028D-9B46-85F9-8D13A0565118}" srcOrd="1" destOrd="0" presId="urn:microsoft.com/office/officeart/2005/8/layout/orgChart1"/>
    <dgm:cxn modelId="{EDD32B5C-A653-FD40-9622-3E755989B27F}" type="presParOf" srcId="{0416AD7D-A0BB-1649-8BE9-46E9331D03CC}" destId="{C84CFA71-2E6F-764C-971E-E4B15C27353E}" srcOrd="1" destOrd="0" presId="urn:microsoft.com/office/officeart/2005/8/layout/orgChart1"/>
    <dgm:cxn modelId="{4D546F49-CBB1-FE4C-A73B-B7B4F2D0787D}" type="presParOf" srcId="{0416AD7D-A0BB-1649-8BE9-46E9331D03CC}" destId="{F63F962B-05B8-7347-9E8D-CDC4AE17569B}" srcOrd="2" destOrd="0" presId="urn:microsoft.com/office/officeart/2005/8/layout/orgChart1"/>
    <dgm:cxn modelId="{F3E9AEE3-C66D-9F4F-96FC-3610C8C0DCC2}" type="presParOf" srcId="{3A7C5FA7-F045-4841-ACE4-892D5D709B2F}" destId="{A3F8C2CC-1804-5F41-B379-E84CD05979BA}" srcOrd="2" destOrd="0" presId="urn:microsoft.com/office/officeart/2005/8/layout/orgChart1"/>
    <dgm:cxn modelId="{55319998-EDE9-DA47-903E-9714CFFD5F42}" type="presParOf" srcId="{3A7C5FA7-F045-4841-ACE4-892D5D709B2F}" destId="{48E587A2-35E4-724A-B6E0-46D7DCD13393}" srcOrd="3" destOrd="0" presId="urn:microsoft.com/office/officeart/2005/8/layout/orgChart1"/>
    <dgm:cxn modelId="{D2E9A3A8-B688-304B-84AB-899512A74405}" type="presParOf" srcId="{48E587A2-35E4-724A-B6E0-46D7DCD13393}" destId="{378A9E18-0CA0-FA4F-948C-AFBD89AC11EC}" srcOrd="0" destOrd="0" presId="urn:microsoft.com/office/officeart/2005/8/layout/orgChart1"/>
    <dgm:cxn modelId="{973F8A6C-F68C-E649-AC35-73C514521D4C}" type="presParOf" srcId="{378A9E18-0CA0-FA4F-948C-AFBD89AC11EC}" destId="{CE5E0E8E-9A8A-E64B-BF3E-731CA287881E}" srcOrd="0" destOrd="0" presId="urn:microsoft.com/office/officeart/2005/8/layout/orgChart1"/>
    <dgm:cxn modelId="{A25941A8-8A46-3647-B243-B126CFD77875}" type="presParOf" srcId="{378A9E18-0CA0-FA4F-948C-AFBD89AC11EC}" destId="{C081AF21-BC82-EC4E-BA61-91F9E2C89524}" srcOrd="1" destOrd="0" presId="urn:microsoft.com/office/officeart/2005/8/layout/orgChart1"/>
    <dgm:cxn modelId="{5AF36103-9505-FE44-8C6B-F37597670941}" type="presParOf" srcId="{48E587A2-35E4-724A-B6E0-46D7DCD13393}" destId="{153B7998-5EEE-5947-B3E8-910F3404B7FB}" srcOrd="1" destOrd="0" presId="urn:microsoft.com/office/officeart/2005/8/layout/orgChart1"/>
    <dgm:cxn modelId="{E6B4E6E5-0567-0C49-8EC5-8BA7757D10F1}" type="presParOf" srcId="{48E587A2-35E4-724A-B6E0-46D7DCD13393}" destId="{A82AB0ED-F28B-2948-B924-E588829F6D70}" srcOrd="2" destOrd="0" presId="urn:microsoft.com/office/officeart/2005/8/layout/orgChart1"/>
    <dgm:cxn modelId="{58A9A2BE-F896-3344-8BEB-708C2A9FA32A}" type="presParOf" srcId="{3A7C5FA7-F045-4841-ACE4-892D5D709B2F}" destId="{4FD6A448-3D44-6249-A56C-E74F1153CA32}" srcOrd="4" destOrd="0" presId="urn:microsoft.com/office/officeart/2005/8/layout/orgChart1"/>
    <dgm:cxn modelId="{4AF69334-DF72-0E46-ACB3-FFA2A4FA6CD9}" type="presParOf" srcId="{3A7C5FA7-F045-4841-ACE4-892D5D709B2F}" destId="{534F19F0-C717-DC49-A60F-364DAF011AE4}" srcOrd="5" destOrd="0" presId="urn:microsoft.com/office/officeart/2005/8/layout/orgChart1"/>
    <dgm:cxn modelId="{8A3BC4A7-B57F-E843-BE34-50523CB80FA6}" type="presParOf" srcId="{534F19F0-C717-DC49-A60F-364DAF011AE4}" destId="{3C64FD0B-EE8C-7B4A-99B6-14EBB520F66E}" srcOrd="0" destOrd="0" presId="urn:microsoft.com/office/officeart/2005/8/layout/orgChart1"/>
    <dgm:cxn modelId="{EA002139-3597-394F-BCC6-295D1B5B2C87}" type="presParOf" srcId="{3C64FD0B-EE8C-7B4A-99B6-14EBB520F66E}" destId="{AB16FF8A-77F4-DB44-8707-DCE34EB3FB08}" srcOrd="0" destOrd="0" presId="urn:microsoft.com/office/officeart/2005/8/layout/orgChart1"/>
    <dgm:cxn modelId="{C433A8D6-7F73-EF46-ABC9-C1DC1BEA2F05}" type="presParOf" srcId="{3C64FD0B-EE8C-7B4A-99B6-14EBB520F66E}" destId="{0D047A4B-1D86-5C49-82B5-18C43157B559}" srcOrd="1" destOrd="0" presId="urn:microsoft.com/office/officeart/2005/8/layout/orgChart1"/>
    <dgm:cxn modelId="{5EA8AE46-68AB-944D-AF7E-0D4E200750AF}" type="presParOf" srcId="{534F19F0-C717-DC49-A60F-364DAF011AE4}" destId="{7A8A076B-E2FC-E848-9410-668456B3F901}" srcOrd="1" destOrd="0" presId="urn:microsoft.com/office/officeart/2005/8/layout/orgChart1"/>
    <dgm:cxn modelId="{E2A06575-6ADA-7945-B85F-061E551EB366}" type="presParOf" srcId="{534F19F0-C717-DC49-A60F-364DAF011AE4}" destId="{2612623A-9194-1547-857A-4C5FC4937775}" srcOrd="2" destOrd="0" presId="urn:microsoft.com/office/officeart/2005/8/layout/orgChart1"/>
    <dgm:cxn modelId="{3FEDE6F6-C41E-9540-B71E-BE74F40F94C1}" type="presParOf" srcId="{CB254CA0-D01D-BC45-A5F9-0EDB39FE2143}" destId="{CDC4CB5D-2C9D-8241-8F82-1750E92AF379}" srcOrd="2" destOrd="0" presId="urn:microsoft.com/office/officeart/2005/8/layout/orgChart1"/>
    <dgm:cxn modelId="{E70CCBEF-E52B-6D43-A4F3-FB3355377D69}" type="presParOf" srcId="{D5366F54-B284-4046-BB53-7837B199FA35}" destId="{86E10B76-C9EA-894E-BAD1-064B899F5736}" srcOrd="6" destOrd="0" presId="urn:microsoft.com/office/officeart/2005/8/layout/orgChart1"/>
    <dgm:cxn modelId="{C87D6C3F-C0D7-3641-B564-6C56A608FA5A}" type="presParOf" srcId="{D5366F54-B284-4046-BB53-7837B199FA35}" destId="{2DB74D2F-991C-5942-98E0-0628A12A2F86}" srcOrd="7" destOrd="0" presId="urn:microsoft.com/office/officeart/2005/8/layout/orgChart1"/>
    <dgm:cxn modelId="{AF51E4B3-CBF0-AB4E-B3F3-5F9FE9677BC9}" type="presParOf" srcId="{2DB74D2F-991C-5942-98E0-0628A12A2F86}" destId="{20237FA7-7515-3047-9EEA-648498786A2F}" srcOrd="0" destOrd="0" presId="urn:microsoft.com/office/officeart/2005/8/layout/orgChart1"/>
    <dgm:cxn modelId="{0BE9DADE-D28F-9F4C-B093-A4F8C18A4239}" type="presParOf" srcId="{20237FA7-7515-3047-9EEA-648498786A2F}" destId="{3311B255-753C-254C-A7C5-AB5F6AC4619D}" srcOrd="0" destOrd="0" presId="urn:microsoft.com/office/officeart/2005/8/layout/orgChart1"/>
    <dgm:cxn modelId="{43EA542F-0AF3-4840-9B66-40A0DB48C1AD}" type="presParOf" srcId="{20237FA7-7515-3047-9EEA-648498786A2F}" destId="{7C7DA8B6-F06C-FD48-A5B7-BB1933128625}" srcOrd="1" destOrd="0" presId="urn:microsoft.com/office/officeart/2005/8/layout/orgChart1"/>
    <dgm:cxn modelId="{CFC09D05-B77C-D844-BEEC-8025866AADB4}" type="presParOf" srcId="{2DB74D2F-991C-5942-98E0-0628A12A2F86}" destId="{1F418BA2-94E2-6D48-97B1-AE6E18972491}" srcOrd="1" destOrd="0" presId="urn:microsoft.com/office/officeart/2005/8/layout/orgChart1"/>
    <dgm:cxn modelId="{503CB332-6F03-C544-8319-4284FDEA785D}" type="presParOf" srcId="{1F418BA2-94E2-6D48-97B1-AE6E18972491}" destId="{33C44A52-6D8A-304A-B80E-3FE6F2FF3CB2}" srcOrd="0" destOrd="0" presId="urn:microsoft.com/office/officeart/2005/8/layout/orgChart1"/>
    <dgm:cxn modelId="{1770AEBB-D0CA-3A41-99AD-8B86B2FB6195}" type="presParOf" srcId="{1F418BA2-94E2-6D48-97B1-AE6E18972491}" destId="{1E49779C-7EF9-1949-A310-17EE8DA6A877}" srcOrd="1" destOrd="0" presId="urn:microsoft.com/office/officeart/2005/8/layout/orgChart1"/>
    <dgm:cxn modelId="{E9A07E6E-061C-CF45-93B2-0EF186AFDAC3}" type="presParOf" srcId="{1E49779C-7EF9-1949-A310-17EE8DA6A877}" destId="{3A0171EF-C300-EF41-A394-710A7E38262D}" srcOrd="0" destOrd="0" presId="urn:microsoft.com/office/officeart/2005/8/layout/orgChart1"/>
    <dgm:cxn modelId="{624BAB1B-11F9-C643-8F3D-E8F062EE832E}" type="presParOf" srcId="{3A0171EF-C300-EF41-A394-710A7E38262D}" destId="{20A12C46-AEA0-A542-9677-8B5E814FDB51}" srcOrd="0" destOrd="0" presId="urn:microsoft.com/office/officeart/2005/8/layout/orgChart1"/>
    <dgm:cxn modelId="{F17C07F1-A769-7B4F-A1B6-1F9E5DEA4028}" type="presParOf" srcId="{3A0171EF-C300-EF41-A394-710A7E38262D}" destId="{C66B2793-E74D-A14A-A9AD-232F7C8B4F8A}" srcOrd="1" destOrd="0" presId="urn:microsoft.com/office/officeart/2005/8/layout/orgChart1"/>
    <dgm:cxn modelId="{DEC9D360-E008-DE48-9470-F4F6FF7C4A23}" type="presParOf" srcId="{1E49779C-7EF9-1949-A310-17EE8DA6A877}" destId="{E61D75D2-FB96-3E4C-9667-669E3DED5927}" srcOrd="1" destOrd="0" presId="urn:microsoft.com/office/officeart/2005/8/layout/orgChart1"/>
    <dgm:cxn modelId="{71A6A9A9-63E6-C548-A69B-5055E09584D3}" type="presParOf" srcId="{1E49779C-7EF9-1949-A310-17EE8DA6A877}" destId="{DF0AD02A-6308-5C43-B0EF-A917596C7770}" srcOrd="2" destOrd="0" presId="urn:microsoft.com/office/officeart/2005/8/layout/orgChart1"/>
    <dgm:cxn modelId="{A4E5D7CC-7991-4B46-B65B-B9A6B3144AD4}" type="presParOf" srcId="{1F418BA2-94E2-6D48-97B1-AE6E18972491}" destId="{7F725C3A-01F8-954E-8161-BB71AC5B879D}" srcOrd="2" destOrd="0" presId="urn:microsoft.com/office/officeart/2005/8/layout/orgChart1"/>
    <dgm:cxn modelId="{15E8C3E4-3445-C244-AB38-E231C8DAD017}" type="presParOf" srcId="{1F418BA2-94E2-6D48-97B1-AE6E18972491}" destId="{0DB776A8-773E-2847-85E6-145C7320C40D}" srcOrd="3" destOrd="0" presId="urn:microsoft.com/office/officeart/2005/8/layout/orgChart1"/>
    <dgm:cxn modelId="{6731FDE8-210F-1848-95C5-82DA88948AFA}" type="presParOf" srcId="{0DB776A8-773E-2847-85E6-145C7320C40D}" destId="{943CEFA9-E354-5E43-9D49-2CE910495284}" srcOrd="0" destOrd="0" presId="urn:microsoft.com/office/officeart/2005/8/layout/orgChart1"/>
    <dgm:cxn modelId="{205B533A-9AB7-6E4C-BA91-D7AE8AE42E75}" type="presParOf" srcId="{943CEFA9-E354-5E43-9D49-2CE910495284}" destId="{99389967-08E5-2B43-B2BC-2D219AFB48F8}" srcOrd="0" destOrd="0" presId="urn:microsoft.com/office/officeart/2005/8/layout/orgChart1"/>
    <dgm:cxn modelId="{9E64E013-FFD0-CE4B-8F86-B286BB265092}" type="presParOf" srcId="{943CEFA9-E354-5E43-9D49-2CE910495284}" destId="{2D9AABD7-D345-9A4D-8AC8-5F520D6926B8}" srcOrd="1" destOrd="0" presId="urn:microsoft.com/office/officeart/2005/8/layout/orgChart1"/>
    <dgm:cxn modelId="{509DF0A0-A672-674A-AC13-02AB635A13D7}" type="presParOf" srcId="{0DB776A8-773E-2847-85E6-145C7320C40D}" destId="{CCC0FEE2-022C-964C-B4C4-54FDD56B61F9}" srcOrd="1" destOrd="0" presId="urn:microsoft.com/office/officeart/2005/8/layout/orgChart1"/>
    <dgm:cxn modelId="{431DC2D9-0024-7E48-AFC6-699CC6DF9EA3}" type="presParOf" srcId="{0DB776A8-773E-2847-85E6-145C7320C40D}" destId="{5A0361D2-08F6-094E-8CCF-5B23A76A269B}" srcOrd="2" destOrd="0" presId="urn:microsoft.com/office/officeart/2005/8/layout/orgChart1"/>
    <dgm:cxn modelId="{3FBA3AD9-AE5E-0C40-B9AF-DD4DC6BBB90E}" type="presParOf" srcId="{1F418BA2-94E2-6D48-97B1-AE6E18972491}" destId="{DEB144F8-4710-614F-8D93-80DCB7492EB4}" srcOrd="4" destOrd="0" presId="urn:microsoft.com/office/officeart/2005/8/layout/orgChart1"/>
    <dgm:cxn modelId="{AB37250D-DD75-FB4E-9E37-453BA784511F}" type="presParOf" srcId="{1F418BA2-94E2-6D48-97B1-AE6E18972491}" destId="{0572AADF-8A75-6649-B03C-43C66CCDBF20}" srcOrd="5" destOrd="0" presId="urn:microsoft.com/office/officeart/2005/8/layout/orgChart1"/>
    <dgm:cxn modelId="{986E5010-5D6C-5847-BE41-5ADF70DEBF54}" type="presParOf" srcId="{0572AADF-8A75-6649-B03C-43C66CCDBF20}" destId="{D2E9BE14-4EB6-ED4F-9EE4-7347E750D1E8}" srcOrd="0" destOrd="0" presId="urn:microsoft.com/office/officeart/2005/8/layout/orgChart1"/>
    <dgm:cxn modelId="{65198948-B2EB-7C4C-A25C-D02A1ABC8AC8}" type="presParOf" srcId="{D2E9BE14-4EB6-ED4F-9EE4-7347E750D1E8}" destId="{981D1BB1-ADD4-0C48-80FB-626A52EC8FFC}" srcOrd="0" destOrd="0" presId="urn:microsoft.com/office/officeart/2005/8/layout/orgChart1"/>
    <dgm:cxn modelId="{4A5582B8-D2FF-7E4A-A2F5-F75235BDEEF9}" type="presParOf" srcId="{D2E9BE14-4EB6-ED4F-9EE4-7347E750D1E8}" destId="{A7A5D435-886B-5842-91DB-76D304C464F7}" srcOrd="1" destOrd="0" presId="urn:microsoft.com/office/officeart/2005/8/layout/orgChart1"/>
    <dgm:cxn modelId="{F2673788-1F4E-6148-9BFC-F2249FA0C6F0}" type="presParOf" srcId="{0572AADF-8A75-6649-B03C-43C66CCDBF20}" destId="{2E8F0533-4307-7C44-A814-6D24C639D1EC}" srcOrd="1" destOrd="0" presId="urn:microsoft.com/office/officeart/2005/8/layout/orgChart1"/>
    <dgm:cxn modelId="{BC5EB946-0767-694F-91DC-B741674BEE73}" type="presParOf" srcId="{0572AADF-8A75-6649-B03C-43C66CCDBF20}" destId="{C1CB6718-C0AD-C648-85E5-E975BB3E042A}" srcOrd="2" destOrd="0" presId="urn:microsoft.com/office/officeart/2005/8/layout/orgChart1"/>
    <dgm:cxn modelId="{7C2DCFED-9073-064A-AC81-2056A164586F}" type="presParOf" srcId="{2DB74D2F-991C-5942-98E0-0628A12A2F86}" destId="{43E94C4C-C6F7-734F-9860-BFB6A90E323D}" srcOrd="2" destOrd="0" presId="urn:microsoft.com/office/officeart/2005/8/layout/orgChart1"/>
    <dgm:cxn modelId="{74C39632-C696-E84F-A7CB-EA039F4500BF}" type="presParOf" srcId="{AE532B75-7C62-AC45-BB0C-B11424AA9639}" destId="{24841F15-F776-4445-86F9-C05A4875B09B}" srcOrd="2" destOrd="0" presId="urn:microsoft.com/office/officeart/2005/8/layout/orgChart1"/>
    <dgm:cxn modelId="{25D84F1B-810E-DC41-AAD1-A76C84E33BEE}" type="presParOf" srcId="{24841F15-F776-4445-86F9-C05A4875B09B}" destId="{7E5C6C86-215F-8F47-82AF-9D48C7C8FE73}" srcOrd="0" destOrd="0" presId="urn:microsoft.com/office/officeart/2005/8/layout/orgChart1"/>
    <dgm:cxn modelId="{516B16EE-5ECF-8342-8633-F47EB020A2DF}" type="presParOf" srcId="{24841F15-F776-4445-86F9-C05A4875B09B}" destId="{A1244073-9F78-4347-88C4-208FF02137E2}" srcOrd="1" destOrd="0" presId="urn:microsoft.com/office/officeart/2005/8/layout/orgChart1"/>
    <dgm:cxn modelId="{5CD28A44-E4FB-8449-A651-B7756B08D5DF}" type="presParOf" srcId="{A1244073-9F78-4347-88C4-208FF02137E2}" destId="{A604F404-79AA-4849-B7EC-A24648387D98}" srcOrd="0" destOrd="0" presId="urn:microsoft.com/office/officeart/2005/8/layout/orgChart1"/>
    <dgm:cxn modelId="{5F67750C-9082-6440-AE8B-984F5477C102}" type="presParOf" srcId="{A604F404-79AA-4849-B7EC-A24648387D98}" destId="{03511959-8505-CD40-8017-1D340836FE7B}" srcOrd="0" destOrd="0" presId="urn:microsoft.com/office/officeart/2005/8/layout/orgChart1"/>
    <dgm:cxn modelId="{DF9661F6-5EBC-6841-ACEF-56B02F25ED5D}" type="presParOf" srcId="{A604F404-79AA-4849-B7EC-A24648387D98}" destId="{0EF5A079-9468-5245-9217-FF74111E1770}" srcOrd="1" destOrd="0" presId="urn:microsoft.com/office/officeart/2005/8/layout/orgChart1"/>
    <dgm:cxn modelId="{12125425-21C9-594D-87EC-836F349C883F}" type="presParOf" srcId="{A1244073-9F78-4347-88C4-208FF02137E2}" destId="{6055902C-55DE-B442-BB39-F42A84BC8F16}" srcOrd="1" destOrd="0" presId="urn:microsoft.com/office/officeart/2005/8/layout/orgChart1"/>
    <dgm:cxn modelId="{174FFFC3-26F1-474B-BAD7-247C16E4192C}" type="presParOf" srcId="{A1244073-9F78-4347-88C4-208FF02137E2}" destId="{4F9DDFA7-8F01-CF4B-91E3-CC85808FF514}" srcOrd="2" destOrd="0" presId="urn:microsoft.com/office/officeart/2005/8/layout/orgChart1"/>
    <dgm:cxn modelId="{F36725B6-B471-2C4B-9106-6C7DD26884C0}" type="presParOf" srcId="{24841F15-F776-4445-86F9-C05A4875B09B}" destId="{5489BC04-E6C7-D74F-818F-2790C4356347}" srcOrd="2" destOrd="0" presId="urn:microsoft.com/office/officeart/2005/8/layout/orgChart1"/>
    <dgm:cxn modelId="{2D71C925-CFA5-F74C-9500-9C288248D132}" type="presParOf" srcId="{24841F15-F776-4445-86F9-C05A4875B09B}" destId="{43C9DECF-039C-A147-8A67-3D70A00B1842}" srcOrd="3" destOrd="0" presId="urn:microsoft.com/office/officeart/2005/8/layout/orgChart1"/>
    <dgm:cxn modelId="{0DC49F87-4F0C-3641-950C-4D1A02332D77}" type="presParOf" srcId="{43C9DECF-039C-A147-8A67-3D70A00B1842}" destId="{3B09AC23-E36B-A54B-A3D6-F84C411007DF}" srcOrd="0" destOrd="0" presId="urn:microsoft.com/office/officeart/2005/8/layout/orgChart1"/>
    <dgm:cxn modelId="{7C95FF8A-F4E5-4742-BE68-2591D955B091}" type="presParOf" srcId="{3B09AC23-E36B-A54B-A3D6-F84C411007DF}" destId="{2F69C590-D152-8D4C-8D5B-3E33C4518796}" srcOrd="0" destOrd="0" presId="urn:microsoft.com/office/officeart/2005/8/layout/orgChart1"/>
    <dgm:cxn modelId="{C2160B30-0183-9A4E-854C-ADF49C7864B2}" type="presParOf" srcId="{3B09AC23-E36B-A54B-A3D6-F84C411007DF}" destId="{E6DC052E-303B-0149-BCB5-0EE3087FF2C9}" srcOrd="1" destOrd="0" presId="urn:microsoft.com/office/officeart/2005/8/layout/orgChart1"/>
    <dgm:cxn modelId="{5EA1B99B-17CC-6A4F-9946-1F351BA63F05}" type="presParOf" srcId="{43C9DECF-039C-A147-8A67-3D70A00B1842}" destId="{70341888-2C21-F345-84D6-137D30B4BAC3}" srcOrd="1" destOrd="0" presId="urn:microsoft.com/office/officeart/2005/8/layout/orgChart1"/>
    <dgm:cxn modelId="{E4E0B605-9E57-5F4A-8FDE-C9ED480C98AB}" type="presParOf" srcId="{43C9DECF-039C-A147-8A67-3D70A00B1842}" destId="{A82E961D-8A01-7546-966F-083FB831227A}" srcOrd="2" destOrd="0" presId="urn:microsoft.com/office/officeart/2005/8/layout/orgChart1"/>
  </dgm:cxnLst>
  <dgm:bg>
    <a:noFill/>
  </dgm:bg>
  <dgm:whole>
    <a:ln w="12700" cmpd="sng">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26F56B-B823-8A4E-A5A5-E43728DDD0A2}" type="doc">
      <dgm:prSet loTypeId="urn:microsoft.com/office/officeart/2005/8/layout/pyramid4" loCatId="" qsTypeId="urn:microsoft.com/office/officeart/2005/8/quickstyle/simple1" qsCatId="simple" csTypeId="urn:microsoft.com/office/officeart/2005/8/colors/accent1_2" csCatId="accent1" phldr="1"/>
      <dgm:spPr/>
      <dgm:t>
        <a:bodyPr/>
        <a:lstStyle/>
        <a:p>
          <a:endParaRPr lang="en-US"/>
        </a:p>
      </dgm:t>
    </dgm:pt>
    <dgm:pt modelId="{7BD7A614-AF71-5042-9FE2-4AB551207DCE}">
      <dgm:prSet phldrT="[Text]" custT="1"/>
      <dgm:spPr/>
      <dgm:t>
        <a:bodyPr/>
        <a:lstStyle/>
        <a:p>
          <a:r>
            <a:rPr lang="en-US" sz="1000" b="1" i="0" dirty="0" smtClean="0">
              <a:latin typeface="Roboto Bold"/>
              <a:cs typeface="Roboto Bold"/>
            </a:rPr>
            <a:t>VISION</a:t>
          </a:r>
        </a:p>
        <a:p>
          <a:r>
            <a:rPr lang="en-US" sz="2000" b="1" i="0" dirty="0" smtClean="0">
              <a:latin typeface="Roboto Bold"/>
              <a:cs typeface="Roboto Bold"/>
            </a:rPr>
            <a:t>25%</a:t>
          </a:r>
          <a:endParaRPr lang="en-US" sz="2000" b="1" i="0" dirty="0">
            <a:latin typeface="Roboto Bold"/>
            <a:cs typeface="Roboto Bold"/>
          </a:endParaRPr>
        </a:p>
      </dgm:t>
    </dgm:pt>
    <dgm:pt modelId="{4DA8258A-C62F-9841-967F-5A1206F344D3}" type="parTrans" cxnId="{80E5DBCC-B543-E542-9934-D3C70C747636}">
      <dgm:prSet/>
      <dgm:spPr/>
      <dgm:t>
        <a:bodyPr/>
        <a:lstStyle/>
        <a:p>
          <a:endParaRPr lang="en-US" sz="1000" b="1" i="0">
            <a:latin typeface="Roboto Bold"/>
            <a:cs typeface="Roboto Bold"/>
          </a:endParaRPr>
        </a:p>
      </dgm:t>
    </dgm:pt>
    <dgm:pt modelId="{294BEF8A-5761-E34E-8313-552D41415AEC}" type="sibTrans" cxnId="{80E5DBCC-B543-E542-9934-D3C70C747636}">
      <dgm:prSet/>
      <dgm:spPr/>
      <dgm:t>
        <a:bodyPr/>
        <a:lstStyle/>
        <a:p>
          <a:endParaRPr lang="en-US" sz="1000" b="1" i="0">
            <a:latin typeface="Roboto Bold"/>
            <a:cs typeface="Roboto Bold"/>
          </a:endParaRPr>
        </a:p>
      </dgm:t>
    </dgm:pt>
    <dgm:pt modelId="{FE85B171-C470-FB40-89CD-82814699E3FC}">
      <dgm:prSet phldrT="[Text]" custT="1"/>
      <dgm:spPr>
        <a:solidFill>
          <a:schemeClr val="accent3"/>
        </a:solidFill>
      </dgm:spPr>
      <dgm:t>
        <a:bodyPr/>
        <a:lstStyle/>
        <a:p>
          <a:r>
            <a:rPr lang="en-US" sz="1000" b="1" i="0" dirty="0" smtClean="0">
              <a:latin typeface="Roboto Bold"/>
              <a:cs typeface="Roboto Bold"/>
            </a:rPr>
            <a:t>MOTIVATION</a:t>
          </a:r>
        </a:p>
        <a:p>
          <a:r>
            <a:rPr lang="en-US" sz="2000" b="1" i="0" dirty="0" smtClean="0">
              <a:latin typeface="Roboto Bold"/>
              <a:cs typeface="Roboto Bold"/>
            </a:rPr>
            <a:t>25%</a:t>
          </a:r>
          <a:endParaRPr lang="en-US" sz="2000" b="1" i="0" dirty="0">
            <a:latin typeface="Roboto Bold"/>
            <a:cs typeface="Roboto Bold"/>
          </a:endParaRPr>
        </a:p>
      </dgm:t>
    </dgm:pt>
    <dgm:pt modelId="{A4FCF4FF-F0C2-2C43-A2E6-A0954D4D5BDC}" type="parTrans" cxnId="{B44ECC61-1334-0A46-8E6F-6A2ADAD4BB7C}">
      <dgm:prSet/>
      <dgm:spPr/>
      <dgm:t>
        <a:bodyPr/>
        <a:lstStyle/>
        <a:p>
          <a:endParaRPr lang="en-US" sz="1000" b="1" i="0">
            <a:latin typeface="Roboto Bold"/>
            <a:cs typeface="Roboto Bold"/>
          </a:endParaRPr>
        </a:p>
      </dgm:t>
    </dgm:pt>
    <dgm:pt modelId="{5F269033-7CEC-B743-ABB7-B6C5E4EA9210}" type="sibTrans" cxnId="{B44ECC61-1334-0A46-8E6F-6A2ADAD4BB7C}">
      <dgm:prSet/>
      <dgm:spPr/>
      <dgm:t>
        <a:bodyPr/>
        <a:lstStyle/>
        <a:p>
          <a:endParaRPr lang="en-US" sz="1000" b="1" i="0">
            <a:latin typeface="Roboto Bold"/>
            <a:cs typeface="Roboto Bold"/>
          </a:endParaRPr>
        </a:p>
      </dgm:t>
    </dgm:pt>
    <dgm:pt modelId="{68FC6618-5024-8B45-9FAD-3D7961F65F81}">
      <dgm:prSet phldrT="[Text]" custT="1"/>
      <dgm:spPr>
        <a:solidFill>
          <a:schemeClr val="accent2"/>
        </a:solidFill>
      </dgm:spPr>
      <dgm:t>
        <a:bodyPr/>
        <a:lstStyle/>
        <a:p>
          <a:r>
            <a:rPr lang="en-US" sz="1000" b="1" i="0" dirty="0" smtClean="0">
              <a:latin typeface="Roboto Bold"/>
              <a:cs typeface="Roboto Bold"/>
            </a:rPr>
            <a:t>INNOVATION</a:t>
          </a:r>
        </a:p>
        <a:p>
          <a:r>
            <a:rPr lang="en-US" sz="2000" b="1" i="0" dirty="0" smtClean="0">
              <a:latin typeface="Roboto Bold"/>
              <a:cs typeface="Roboto Bold"/>
            </a:rPr>
            <a:t>25%</a:t>
          </a:r>
          <a:endParaRPr lang="en-US" sz="2000" b="1" i="0" dirty="0">
            <a:latin typeface="Roboto Bold"/>
            <a:cs typeface="Roboto Bold"/>
          </a:endParaRPr>
        </a:p>
      </dgm:t>
    </dgm:pt>
    <dgm:pt modelId="{FA11E55A-384A-EA43-93DD-E4BA2C6ABC14}" type="parTrans" cxnId="{A1F9FA48-F7FF-984F-AE50-F72CD4601FB6}">
      <dgm:prSet/>
      <dgm:spPr/>
      <dgm:t>
        <a:bodyPr/>
        <a:lstStyle/>
        <a:p>
          <a:endParaRPr lang="en-US" sz="1000" b="1" i="0">
            <a:latin typeface="Roboto Bold"/>
            <a:cs typeface="Roboto Bold"/>
          </a:endParaRPr>
        </a:p>
      </dgm:t>
    </dgm:pt>
    <dgm:pt modelId="{1555A06D-E759-B647-8F40-55974C729116}" type="sibTrans" cxnId="{A1F9FA48-F7FF-984F-AE50-F72CD4601FB6}">
      <dgm:prSet/>
      <dgm:spPr/>
      <dgm:t>
        <a:bodyPr/>
        <a:lstStyle/>
        <a:p>
          <a:endParaRPr lang="en-US" sz="1000" b="1" i="0">
            <a:latin typeface="Roboto Bold"/>
            <a:cs typeface="Roboto Bold"/>
          </a:endParaRPr>
        </a:p>
      </dgm:t>
    </dgm:pt>
    <dgm:pt modelId="{BEF307C6-A2DE-464A-89FC-2E853E2FBD5B}">
      <dgm:prSet phldrT="[Text]" custT="1"/>
      <dgm:spPr>
        <a:solidFill>
          <a:schemeClr val="accent4"/>
        </a:solidFill>
      </dgm:spPr>
      <dgm:t>
        <a:bodyPr/>
        <a:lstStyle/>
        <a:p>
          <a:r>
            <a:rPr lang="en-US" sz="1000" b="1" i="0" dirty="0" smtClean="0">
              <a:latin typeface="Roboto Bold"/>
              <a:cs typeface="Roboto Bold"/>
            </a:rPr>
            <a:t>ACTION</a:t>
          </a:r>
        </a:p>
        <a:p>
          <a:r>
            <a:rPr lang="en-US" sz="2000" b="1" i="0" dirty="0" smtClean="0">
              <a:latin typeface="Roboto Bold"/>
              <a:cs typeface="Roboto Bold"/>
            </a:rPr>
            <a:t>25%</a:t>
          </a:r>
          <a:endParaRPr lang="en-US" sz="2000" b="1" i="0" dirty="0">
            <a:latin typeface="Roboto Bold"/>
            <a:cs typeface="Roboto Bold"/>
          </a:endParaRPr>
        </a:p>
      </dgm:t>
    </dgm:pt>
    <dgm:pt modelId="{2227729A-95A2-A541-A2BC-59199A4E7968}" type="parTrans" cxnId="{C8736FD9-99EF-4644-8529-3EBE38F6D785}">
      <dgm:prSet/>
      <dgm:spPr/>
      <dgm:t>
        <a:bodyPr/>
        <a:lstStyle/>
        <a:p>
          <a:endParaRPr lang="en-US" sz="1000" b="1" i="0">
            <a:latin typeface="Roboto Bold"/>
            <a:cs typeface="Roboto Bold"/>
          </a:endParaRPr>
        </a:p>
      </dgm:t>
    </dgm:pt>
    <dgm:pt modelId="{A1C736E4-1993-1543-B04D-7212982135D8}" type="sibTrans" cxnId="{C8736FD9-99EF-4644-8529-3EBE38F6D785}">
      <dgm:prSet/>
      <dgm:spPr/>
      <dgm:t>
        <a:bodyPr/>
        <a:lstStyle/>
        <a:p>
          <a:endParaRPr lang="en-US" sz="1000" b="1" i="0">
            <a:latin typeface="Roboto Bold"/>
            <a:cs typeface="Roboto Bold"/>
          </a:endParaRPr>
        </a:p>
      </dgm:t>
    </dgm:pt>
    <dgm:pt modelId="{4F857C4A-7AFC-F349-8055-644B0D1763F3}" type="pres">
      <dgm:prSet presAssocID="{6626F56B-B823-8A4E-A5A5-E43728DDD0A2}" presName="compositeShape" presStyleCnt="0">
        <dgm:presLayoutVars>
          <dgm:chMax val="9"/>
          <dgm:dir/>
          <dgm:resizeHandles val="exact"/>
        </dgm:presLayoutVars>
      </dgm:prSet>
      <dgm:spPr/>
      <dgm:t>
        <a:bodyPr/>
        <a:lstStyle/>
        <a:p>
          <a:endParaRPr lang="en-US"/>
        </a:p>
      </dgm:t>
    </dgm:pt>
    <dgm:pt modelId="{4F38D75A-E7A1-3A4B-97DA-8072D861854E}" type="pres">
      <dgm:prSet presAssocID="{6626F56B-B823-8A4E-A5A5-E43728DDD0A2}" presName="triangle1" presStyleLbl="node1" presStyleIdx="0" presStyleCnt="4">
        <dgm:presLayoutVars>
          <dgm:bulletEnabled val="1"/>
        </dgm:presLayoutVars>
      </dgm:prSet>
      <dgm:spPr/>
      <dgm:t>
        <a:bodyPr/>
        <a:lstStyle/>
        <a:p>
          <a:endParaRPr lang="en-US"/>
        </a:p>
      </dgm:t>
    </dgm:pt>
    <dgm:pt modelId="{4D65CFEC-E98F-BA42-8212-5042547770DB}" type="pres">
      <dgm:prSet presAssocID="{6626F56B-B823-8A4E-A5A5-E43728DDD0A2}" presName="triangle2" presStyleLbl="node1" presStyleIdx="1" presStyleCnt="4">
        <dgm:presLayoutVars>
          <dgm:bulletEnabled val="1"/>
        </dgm:presLayoutVars>
      </dgm:prSet>
      <dgm:spPr/>
      <dgm:t>
        <a:bodyPr/>
        <a:lstStyle/>
        <a:p>
          <a:endParaRPr lang="en-US"/>
        </a:p>
      </dgm:t>
    </dgm:pt>
    <dgm:pt modelId="{2D4BFD35-9CC1-EB40-A390-66CBB313D0FF}" type="pres">
      <dgm:prSet presAssocID="{6626F56B-B823-8A4E-A5A5-E43728DDD0A2}" presName="triangle3" presStyleLbl="node1" presStyleIdx="2" presStyleCnt="4">
        <dgm:presLayoutVars>
          <dgm:bulletEnabled val="1"/>
        </dgm:presLayoutVars>
      </dgm:prSet>
      <dgm:spPr/>
      <dgm:t>
        <a:bodyPr/>
        <a:lstStyle/>
        <a:p>
          <a:endParaRPr lang="en-US"/>
        </a:p>
      </dgm:t>
    </dgm:pt>
    <dgm:pt modelId="{AFE82E4C-403D-6046-AF1C-19D4943AEE6B}" type="pres">
      <dgm:prSet presAssocID="{6626F56B-B823-8A4E-A5A5-E43728DDD0A2}" presName="triangle4" presStyleLbl="node1" presStyleIdx="3" presStyleCnt="4">
        <dgm:presLayoutVars>
          <dgm:bulletEnabled val="1"/>
        </dgm:presLayoutVars>
      </dgm:prSet>
      <dgm:spPr/>
      <dgm:t>
        <a:bodyPr/>
        <a:lstStyle/>
        <a:p>
          <a:endParaRPr lang="en-US"/>
        </a:p>
      </dgm:t>
    </dgm:pt>
  </dgm:ptLst>
  <dgm:cxnLst>
    <dgm:cxn modelId="{40BA9F55-CF8E-CA4C-9BBD-F4D022BBF0EF}" type="presOf" srcId="{68FC6618-5024-8B45-9FAD-3D7961F65F81}" destId="{2D4BFD35-9CC1-EB40-A390-66CBB313D0FF}" srcOrd="0" destOrd="0" presId="urn:microsoft.com/office/officeart/2005/8/layout/pyramid4"/>
    <dgm:cxn modelId="{A1F9FA48-F7FF-984F-AE50-F72CD4601FB6}" srcId="{6626F56B-B823-8A4E-A5A5-E43728DDD0A2}" destId="{68FC6618-5024-8B45-9FAD-3D7961F65F81}" srcOrd="2" destOrd="0" parTransId="{FA11E55A-384A-EA43-93DD-E4BA2C6ABC14}" sibTransId="{1555A06D-E759-B647-8F40-55974C729116}"/>
    <dgm:cxn modelId="{C8736FD9-99EF-4644-8529-3EBE38F6D785}" srcId="{6626F56B-B823-8A4E-A5A5-E43728DDD0A2}" destId="{BEF307C6-A2DE-464A-89FC-2E853E2FBD5B}" srcOrd="3" destOrd="0" parTransId="{2227729A-95A2-A541-A2BC-59199A4E7968}" sibTransId="{A1C736E4-1993-1543-B04D-7212982135D8}"/>
    <dgm:cxn modelId="{DBBCE27C-8F76-E145-9C81-2A7D14073E8F}" type="presOf" srcId="{6626F56B-B823-8A4E-A5A5-E43728DDD0A2}" destId="{4F857C4A-7AFC-F349-8055-644B0D1763F3}" srcOrd="0" destOrd="0" presId="urn:microsoft.com/office/officeart/2005/8/layout/pyramid4"/>
    <dgm:cxn modelId="{E54D3CDA-6259-F449-896B-66C3BC4ADD25}" type="presOf" srcId="{BEF307C6-A2DE-464A-89FC-2E853E2FBD5B}" destId="{AFE82E4C-403D-6046-AF1C-19D4943AEE6B}" srcOrd="0" destOrd="0" presId="urn:microsoft.com/office/officeart/2005/8/layout/pyramid4"/>
    <dgm:cxn modelId="{B44ECC61-1334-0A46-8E6F-6A2ADAD4BB7C}" srcId="{6626F56B-B823-8A4E-A5A5-E43728DDD0A2}" destId="{FE85B171-C470-FB40-89CD-82814699E3FC}" srcOrd="1" destOrd="0" parTransId="{A4FCF4FF-F0C2-2C43-A2E6-A0954D4D5BDC}" sibTransId="{5F269033-7CEC-B743-ABB7-B6C5E4EA9210}"/>
    <dgm:cxn modelId="{6146DD64-3525-3648-BF4C-4BFCD1B0FEF4}" type="presOf" srcId="{7BD7A614-AF71-5042-9FE2-4AB551207DCE}" destId="{4F38D75A-E7A1-3A4B-97DA-8072D861854E}" srcOrd="0" destOrd="0" presId="urn:microsoft.com/office/officeart/2005/8/layout/pyramid4"/>
    <dgm:cxn modelId="{2E775592-DAB2-8242-9D67-13E8D4DD7E38}" type="presOf" srcId="{FE85B171-C470-FB40-89CD-82814699E3FC}" destId="{4D65CFEC-E98F-BA42-8212-5042547770DB}" srcOrd="0" destOrd="0" presId="urn:microsoft.com/office/officeart/2005/8/layout/pyramid4"/>
    <dgm:cxn modelId="{80E5DBCC-B543-E542-9934-D3C70C747636}" srcId="{6626F56B-B823-8A4E-A5A5-E43728DDD0A2}" destId="{7BD7A614-AF71-5042-9FE2-4AB551207DCE}" srcOrd="0" destOrd="0" parTransId="{4DA8258A-C62F-9841-967F-5A1206F344D3}" sibTransId="{294BEF8A-5761-E34E-8313-552D41415AEC}"/>
    <dgm:cxn modelId="{3FE82440-F0A1-8948-ABA5-E6FEC931160A}" type="presParOf" srcId="{4F857C4A-7AFC-F349-8055-644B0D1763F3}" destId="{4F38D75A-E7A1-3A4B-97DA-8072D861854E}" srcOrd="0" destOrd="0" presId="urn:microsoft.com/office/officeart/2005/8/layout/pyramid4"/>
    <dgm:cxn modelId="{E7A6DA9A-7269-EA44-A81F-E8A94E20AF37}" type="presParOf" srcId="{4F857C4A-7AFC-F349-8055-644B0D1763F3}" destId="{4D65CFEC-E98F-BA42-8212-5042547770DB}" srcOrd="1" destOrd="0" presId="urn:microsoft.com/office/officeart/2005/8/layout/pyramid4"/>
    <dgm:cxn modelId="{340B0D49-53A5-C448-BD95-CF7AF483CEDA}" type="presParOf" srcId="{4F857C4A-7AFC-F349-8055-644B0D1763F3}" destId="{2D4BFD35-9CC1-EB40-A390-66CBB313D0FF}" srcOrd="2" destOrd="0" presId="urn:microsoft.com/office/officeart/2005/8/layout/pyramid4"/>
    <dgm:cxn modelId="{8B7B0D4E-8359-1045-9E9A-3ABAC65B3ED3}" type="presParOf" srcId="{4F857C4A-7AFC-F349-8055-644B0D1763F3}" destId="{AFE82E4C-403D-6046-AF1C-19D4943AEE6B}"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665F1F-9F19-9B46-BFB9-4988D85941F6}">
      <dsp:nvSpPr>
        <dsp:cNvPr id="0" name=""/>
        <dsp:cNvSpPr/>
      </dsp:nvSpPr>
      <dsp:spPr>
        <a:xfrm>
          <a:off x="208104" y="875"/>
          <a:ext cx="1526877" cy="474042"/>
        </a:xfrm>
        <a:prstGeom prst="roundRect">
          <a:avLst>
            <a:gd name="adj" fmla="val 10000"/>
          </a:avLst>
        </a:prstGeom>
        <a:solidFill>
          <a:schemeClr val="accent1"/>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CREATIVE</a:t>
          </a:r>
          <a:endParaRPr lang="en-US" sz="1000" b="1" i="0" kern="1200" dirty="0">
            <a:solidFill>
              <a:schemeClr val="bg1"/>
            </a:solidFill>
            <a:latin typeface="Roboto Bold"/>
            <a:cs typeface="Roboto Bold"/>
          </a:endParaRPr>
        </a:p>
      </dsp:txBody>
      <dsp:txXfrm>
        <a:off x="221988" y="14759"/>
        <a:ext cx="1499109" cy="446274"/>
      </dsp:txXfrm>
    </dsp:sp>
    <dsp:sp modelId="{8E37F248-59E8-5F4F-8EC0-C447D804822D}">
      <dsp:nvSpPr>
        <dsp:cNvPr id="0" name=""/>
        <dsp:cNvSpPr/>
      </dsp:nvSpPr>
      <dsp:spPr>
        <a:xfrm>
          <a:off x="360792"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CB74AB08-C5ED-DC49-8AAB-7291BB699E52}">
      <dsp:nvSpPr>
        <dsp:cNvPr id="0" name=""/>
        <dsp:cNvSpPr/>
      </dsp:nvSpPr>
      <dsp:spPr>
        <a:xfrm>
          <a:off x="513479" y="665777"/>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1</a:t>
          </a:r>
          <a:endParaRPr lang="en-US" sz="1000" b="0" i="0" kern="1200" dirty="0">
            <a:solidFill>
              <a:schemeClr val="tx2"/>
            </a:solidFill>
            <a:latin typeface="Roboto Bold"/>
            <a:cs typeface="Roboto Bold"/>
          </a:endParaRPr>
        </a:p>
      </dsp:txBody>
      <dsp:txXfrm>
        <a:off x="523910" y="676208"/>
        <a:ext cx="1200640" cy="335289"/>
      </dsp:txXfrm>
    </dsp:sp>
    <dsp:sp modelId="{0B3AF159-428C-9746-B197-E00C37BA3FE5}">
      <dsp:nvSpPr>
        <dsp:cNvPr id="0" name=""/>
        <dsp:cNvSpPr/>
      </dsp:nvSpPr>
      <dsp:spPr>
        <a:xfrm>
          <a:off x="360792"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5FD9346F-A266-7A44-9268-B1F613C5F481}">
      <dsp:nvSpPr>
        <dsp:cNvPr id="0" name=""/>
        <dsp:cNvSpPr/>
      </dsp:nvSpPr>
      <dsp:spPr>
        <a:xfrm>
          <a:off x="513479" y="1212788"/>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2</a:t>
          </a:r>
          <a:endParaRPr lang="en-US" sz="1000" b="0" i="0" kern="1200" dirty="0">
            <a:solidFill>
              <a:schemeClr val="tx2"/>
            </a:solidFill>
            <a:latin typeface="Roboto Bold"/>
            <a:cs typeface="Roboto Bold"/>
          </a:endParaRPr>
        </a:p>
      </dsp:txBody>
      <dsp:txXfrm>
        <a:off x="523910" y="1223219"/>
        <a:ext cx="1200640" cy="335289"/>
      </dsp:txXfrm>
    </dsp:sp>
    <dsp:sp modelId="{3F2082BC-366D-1A4B-8466-6EF88C0758F4}">
      <dsp:nvSpPr>
        <dsp:cNvPr id="0" name=""/>
        <dsp:cNvSpPr/>
      </dsp:nvSpPr>
      <dsp:spPr>
        <a:xfrm>
          <a:off x="360792"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8F82E212-6768-5349-AFA6-2AFD2213CC1A}">
      <dsp:nvSpPr>
        <dsp:cNvPr id="0" name=""/>
        <dsp:cNvSpPr/>
      </dsp:nvSpPr>
      <dsp:spPr>
        <a:xfrm>
          <a:off x="513479" y="1759800"/>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3</a:t>
          </a:r>
          <a:endParaRPr lang="en-US" sz="1000" b="0" i="0" kern="1200" dirty="0">
            <a:solidFill>
              <a:schemeClr val="tx2"/>
            </a:solidFill>
            <a:latin typeface="Roboto Bold"/>
            <a:cs typeface="Roboto Bold"/>
          </a:endParaRPr>
        </a:p>
      </dsp:txBody>
      <dsp:txXfrm>
        <a:off x="523910" y="1770231"/>
        <a:ext cx="1200640" cy="335289"/>
      </dsp:txXfrm>
    </dsp:sp>
    <dsp:sp modelId="{D03C34D7-0AA8-384F-B8ED-39778BBC2136}">
      <dsp:nvSpPr>
        <dsp:cNvPr id="0" name=""/>
        <dsp:cNvSpPr/>
      </dsp:nvSpPr>
      <dsp:spPr>
        <a:xfrm>
          <a:off x="360792"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6BC07EFA-47E1-9D47-8E49-C274CC727CC6}">
      <dsp:nvSpPr>
        <dsp:cNvPr id="0" name=""/>
        <dsp:cNvSpPr/>
      </dsp:nvSpPr>
      <dsp:spPr>
        <a:xfrm>
          <a:off x="513479" y="2306812"/>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4</a:t>
          </a:r>
          <a:endParaRPr lang="en-US" sz="1000" b="0" i="0" kern="1200" dirty="0">
            <a:solidFill>
              <a:schemeClr val="tx2"/>
            </a:solidFill>
            <a:latin typeface="Roboto Bold"/>
            <a:cs typeface="Roboto Bold"/>
          </a:endParaRPr>
        </a:p>
      </dsp:txBody>
      <dsp:txXfrm>
        <a:off x="523910" y="2317243"/>
        <a:ext cx="1200640" cy="335289"/>
      </dsp:txXfrm>
    </dsp:sp>
    <dsp:sp modelId="{59FB7BAE-9752-C349-B4B6-B8BF76A5D285}">
      <dsp:nvSpPr>
        <dsp:cNvPr id="0" name=""/>
        <dsp:cNvSpPr/>
      </dsp:nvSpPr>
      <dsp:spPr>
        <a:xfrm>
          <a:off x="360792" y="474917"/>
          <a:ext cx="152687" cy="2556981"/>
        </a:xfrm>
        <a:custGeom>
          <a:avLst/>
          <a:gdLst/>
          <a:ahLst/>
          <a:cxnLst/>
          <a:rect l="0" t="0" r="0" b="0"/>
          <a:pathLst>
            <a:path>
              <a:moveTo>
                <a:pt x="0" y="0"/>
              </a:moveTo>
              <a:lnTo>
                <a:pt x="0" y="2556981"/>
              </a:lnTo>
              <a:lnTo>
                <a:pt x="152687" y="2556981"/>
              </a:lnTo>
            </a:path>
          </a:pathLst>
        </a:custGeom>
        <a:noFill/>
        <a:ln w="19050" cap="flat" cmpd="sng" algn="ctr">
          <a:solidFill>
            <a:schemeClr val="accent1"/>
          </a:solidFill>
          <a:prstDash val="solid"/>
        </a:ln>
        <a:effectLst/>
      </dsp:spPr>
      <dsp:style>
        <a:lnRef idx="2">
          <a:scrgbClr r="0" g="0" b="0"/>
        </a:lnRef>
        <a:fillRef idx="0">
          <a:scrgbClr r="0" g="0" b="0"/>
        </a:fillRef>
        <a:effectRef idx="0">
          <a:scrgbClr r="0" g="0" b="0"/>
        </a:effectRef>
        <a:fontRef idx="minor"/>
      </dsp:style>
    </dsp:sp>
    <dsp:sp modelId="{3BEF7455-44B0-0049-A718-64BF9416635C}">
      <dsp:nvSpPr>
        <dsp:cNvPr id="0" name=""/>
        <dsp:cNvSpPr/>
      </dsp:nvSpPr>
      <dsp:spPr>
        <a:xfrm>
          <a:off x="513479" y="2853823"/>
          <a:ext cx="1221502" cy="356151"/>
        </a:xfrm>
        <a:prstGeom prst="roundRect">
          <a:avLst>
            <a:gd name="adj" fmla="val 10000"/>
          </a:avLst>
        </a:prstGeom>
        <a:solidFill>
          <a:schemeClr val="bg2">
            <a:alpha val="90000"/>
          </a:schemeClr>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Creative 5</a:t>
          </a:r>
          <a:endParaRPr lang="en-US" sz="1000" b="0" i="0" kern="1200" dirty="0">
            <a:solidFill>
              <a:schemeClr val="tx2"/>
            </a:solidFill>
            <a:latin typeface="Roboto Bold"/>
            <a:cs typeface="Roboto Bold"/>
          </a:endParaRPr>
        </a:p>
      </dsp:txBody>
      <dsp:txXfrm>
        <a:off x="523910" y="2864254"/>
        <a:ext cx="1200640" cy="335289"/>
      </dsp:txXfrm>
    </dsp:sp>
    <dsp:sp modelId="{825936F8-B84F-0641-8954-649A2455844C}">
      <dsp:nvSpPr>
        <dsp:cNvPr id="0" name=""/>
        <dsp:cNvSpPr/>
      </dsp:nvSpPr>
      <dsp:spPr>
        <a:xfrm>
          <a:off x="2116701" y="875"/>
          <a:ext cx="1526877" cy="474042"/>
        </a:xfrm>
        <a:prstGeom prst="roundRect">
          <a:avLst>
            <a:gd name="adj" fmla="val 10000"/>
          </a:avLst>
        </a:prstGeom>
        <a:solidFill>
          <a:schemeClr val="accent2"/>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CONTENT</a:t>
          </a:r>
          <a:endParaRPr lang="en-US" sz="1000" b="1" i="0" kern="1200" dirty="0">
            <a:solidFill>
              <a:schemeClr val="bg1"/>
            </a:solidFill>
            <a:latin typeface="Roboto Bold"/>
            <a:cs typeface="Roboto Bold"/>
          </a:endParaRPr>
        </a:p>
      </dsp:txBody>
      <dsp:txXfrm>
        <a:off x="2130585" y="14759"/>
        <a:ext cx="1499109" cy="446274"/>
      </dsp:txXfrm>
    </dsp:sp>
    <dsp:sp modelId="{28F2ACD5-A3DC-3C42-B598-6EE2D0EA8E43}">
      <dsp:nvSpPr>
        <dsp:cNvPr id="0" name=""/>
        <dsp:cNvSpPr/>
      </dsp:nvSpPr>
      <dsp:spPr>
        <a:xfrm>
          <a:off x="2269389"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DD7A503E-C319-0D47-B25A-F513285E5417}">
      <dsp:nvSpPr>
        <dsp:cNvPr id="0" name=""/>
        <dsp:cNvSpPr/>
      </dsp:nvSpPr>
      <dsp:spPr>
        <a:xfrm>
          <a:off x="2422077" y="665777"/>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1</a:t>
          </a:r>
          <a:endParaRPr lang="en-US" sz="1000" b="0" i="0" kern="1200" dirty="0">
            <a:solidFill>
              <a:schemeClr val="tx2"/>
            </a:solidFill>
            <a:latin typeface="Roboto Bold"/>
            <a:cs typeface="Roboto Bold"/>
          </a:endParaRPr>
        </a:p>
      </dsp:txBody>
      <dsp:txXfrm>
        <a:off x="2432508" y="676208"/>
        <a:ext cx="1200640" cy="335289"/>
      </dsp:txXfrm>
    </dsp:sp>
    <dsp:sp modelId="{A9EC1C8F-02E7-334A-8819-041AF3A47AF4}">
      <dsp:nvSpPr>
        <dsp:cNvPr id="0" name=""/>
        <dsp:cNvSpPr/>
      </dsp:nvSpPr>
      <dsp:spPr>
        <a:xfrm>
          <a:off x="2269389"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9FE1598-27C7-5343-B8E1-7CBD0F9B5172}">
      <dsp:nvSpPr>
        <dsp:cNvPr id="0" name=""/>
        <dsp:cNvSpPr/>
      </dsp:nvSpPr>
      <dsp:spPr>
        <a:xfrm>
          <a:off x="2422077" y="1212788"/>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2</a:t>
          </a:r>
        </a:p>
      </dsp:txBody>
      <dsp:txXfrm>
        <a:off x="2432508" y="1223219"/>
        <a:ext cx="1200640" cy="335289"/>
      </dsp:txXfrm>
    </dsp:sp>
    <dsp:sp modelId="{8498CB37-5801-1B4D-864B-DF4DC02F93DD}">
      <dsp:nvSpPr>
        <dsp:cNvPr id="0" name=""/>
        <dsp:cNvSpPr/>
      </dsp:nvSpPr>
      <dsp:spPr>
        <a:xfrm>
          <a:off x="2269389"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043932D0-279D-B64E-8FA0-C9D57BD0F488}">
      <dsp:nvSpPr>
        <dsp:cNvPr id="0" name=""/>
        <dsp:cNvSpPr/>
      </dsp:nvSpPr>
      <dsp:spPr>
        <a:xfrm>
          <a:off x="2422077" y="1759800"/>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3</a:t>
          </a:r>
          <a:endParaRPr lang="en-US" sz="1000" b="0" i="0" kern="1200" dirty="0">
            <a:solidFill>
              <a:schemeClr val="tx2"/>
            </a:solidFill>
            <a:latin typeface="Roboto Bold"/>
            <a:cs typeface="Roboto Bold"/>
          </a:endParaRPr>
        </a:p>
      </dsp:txBody>
      <dsp:txXfrm>
        <a:off x="2432508" y="1770231"/>
        <a:ext cx="1200640" cy="335289"/>
      </dsp:txXfrm>
    </dsp:sp>
    <dsp:sp modelId="{6DED3575-4117-8C47-A265-71894AB7175E}">
      <dsp:nvSpPr>
        <dsp:cNvPr id="0" name=""/>
        <dsp:cNvSpPr/>
      </dsp:nvSpPr>
      <dsp:spPr>
        <a:xfrm>
          <a:off x="2269389"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98AF4421-940E-E34E-AEC3-8F8F39437E44}">
      <dsp:nvSpPr>
        <dsp:cNvPr id="0" name=""/>
        <dsp:cNvSpPr/>
      </dsp:nvSpPr>
      <dsp:spPr>
        <a:xfrm>
          <a:off x="2422077" y="2306812"/>
          <a:ext cx="1221502" cy="356151"/>
        </a:xfrm>
        <a:prstGeom prst="roundRect">
          <a:avLst>
            <a:gd name="adj" fmla="val 10000"/>
          </a:avLst>
        </a:prstGeom>
        <a:solidFill>
          <a:schemeClr val="bg2">
            <a:alpha val="90000"/>
          </a:schemeClr>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Content 4</a:t>
          </a:r>
        </a:p>
      </dsp:txBody>
      <dsp:txXfrm>
        <a:off x="2432508" y="2317243"/>
        <a:ext cx="1200640" cy="335289"/>
      </dsp:txXfrm>
    </dsp:sp>
    <dsp:sp modelId="{44ADCC90-E222-744D-94D1-BD12CEA4F9A2}">
      <dsp:nvSpPr>
        <dsp:cNvPr id="0" name=""/>
        <dsp:cNvSpPr/>
      </dsp:nvSpPr>
      <dsp:spPr>
        <a:xfrm>
          <a:off x="4025298" y="875"/>
          <a:ext cx="1526877" cy="474042"/>
        </a:xfrm>
        <a:prstGeom prst="roundRect">
          <a:avLst>
            <a:gd name="adj" fmla="val 10000"/>
          </a:avLst>
        </a:prstGeom>
        <a:solidFill>
          <a:schemeClr val="accent3"/>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TESTER</a:t>
          </a:r>
          <a:endParaRPr lang="en-US" sz="1000" b="1" i="0" kern="1200" dirty="0">
            <a:solidFill>
              <a:schemeClr val="bg1"/>
            </a:solidFill>
            <a:latin typeface="Roboto Bold"/>
            <a:cs typeface="Roboto Bold"/>
          </a:endParaRPr>
        </a:p>
      </dsp:txBody>
      <dsp:txXfrm>
        <a:off x="4039182" y="14759"/>
        <a:ext cx="1499109" cy="446274"/>
      </dsp:txXfrm>
    </dsp:sp>
    <dsp:sp modelId="{B4E1A1D0-A1CD-0344-9527-BAD4D9EFCB11}">
      <dsp:nvSpPr>
        <dsp:cNvPr id="0" name=""/>
        <dsp:cNvSpPr/>
      </dsp:nvSpPr>
      <dsp:spPr>
        <a:xfrm>
          <a:off x="4177986"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E3C03E65-F864-D54A-AD14-0D8A94B86676}">
      <dsp:nvSpPr>
        <dsp:cNvPr id="0" name=""/>
        <dsp:cNvSpPr/>
      </dsp:nvSpPr>
      <dsp:spPr>
        <a:xfrm>
          <a:off x="4330674" y="665777"/>
          <a:ext cx="1221502" cy="356151"/>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1</a:t>
          </a:r>
          <a:endParaRPr lang="en-US" sz="1000" b="0" i="0" kern="1200" dirty="0">
            <a:solidFill>
              <a:schemeClr val="tx2"/>
            </a:solidFill>
            <a:latin typeface="Roboto Bold"/>
            <a:cs typeface="Roboto Bold"/>
          </a:endParaRPr>
        </a:p>
      </dsp:txBody>
      <dsp:txXfrm>
        <a:off x="4341105" y="676208"/>
        <a:ext cx="1200640" cy="335289"/>
      </dsp:txXfrm>
    </dsp:sp>
    <dsp:sp modelId="{32246EE4-80FC-2F4F-AB4C-21F72F668067}">
      <dsp:nvSpPr>
        <dsp:cNvPr id="0" name=""/>
        <dsp:cNvSpPr/>
      </dsp:nvSpPr>
      <dsp:spPr>
        <a:xfrm>
          <a:off x="4177986"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AF56AB8-7444-A541-B3EB-1AB031C77156}">
      <dsp:nvSpPr>
        <dsp:cNvPr id="0" name=""/>
        <dsp:cNvSpPr/>
      </dsp:nvSpPr>
      <dsp:spPr>
        <a:xfrm>
          <a:off x="4330674" y="1212788"/>
          <a:ext cx="1221502" cy="356151"/>
        </a:xfrm>
        <a:prstGeom prst="roundRect">
          <a:avLst>
            <a:gd name="adj" fmla="val 10000"/>
          </a:avLst>
        </a:prstGeom>
        <a:solidFill>
          <a:schemeClr val="bg2">
            <a:alpha val="90000"/>
          </a:schemeClr>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Tester 2</a:t>
          </a:r>
          <a:endParaRPr lang="en-US" sz="1000" b="0" i="0" kern="1200" dirty="0">
            <a:solidFill>
              <a:schemeClr val="tx2"/>
            </a:solidFill>
            <a:latin typeface="Roboto Bold"/>
            <a:cs typeface="Roboto Bold"/>
          </a:endParaRPr>
        </a:p>
      </dsp:txBody>
      <dsp:txXfrm>
        <a:off x="4341105" y="1223219"/>
        <a:ext cx="1200640" cy="335289"/>
      </dsp:txXfrm>
    </dsp:sp>
    <dsp:sp modelId="{7B67E5EC-F1A8-F54D-89F0-41F863E9D2E2}">
      <dsp:nvSpPr>
        <dsp:cNvPr id="0" name=""/>
        <dsp:cNvSpPr/>
      </dsp:nvSpPr>
      <dsp:spPr>
        <a:xfrm>
          <a:off x="5933895" y="875"/>
          <a:ext cx="1526877" cy="474042"/>
        </a:xfrm>
        <a:prstGeom prst="roundRect">
          <a:avLst>
            <a:gd name="adj" fmla="val 10000"/>
          </a:avLst>
        </a:prstGeom>
        <a:solidFill>
          <a:schemeClr val="accent4"/>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BACKEND</a:t>
          </a:r>
          <a:endParaRPr lang="en-US" sz="1000" b="1" i="0" kern="1200" dirty="0">
            <a:solidFill>
              <a:schemeClr val="bg1"/>
            </a:solidFill>
            <a:latin typeface="Roboto Bold"/>
            <a:cs typeface="Roboto Bold"/>
          </a:endParaRPr>
        </a:p>
      </dsp:txBody>
      <dsp:txXfrm>
        <a:off x="5947779" y="14759"/>
        <a:ext cx="1499109" cy="446274"/>
      </dsp:txXfrm>
    </dsp:sp>
    <dsp:sp modelId="{7831217E-DBF7-0046-8530-35D4D0D9345B}">
      <dsp:nvSpPr>
        <dsp:cNvPr id="0" name=""/>
        <dsp:cNvSpPr/>
      </dsp:nvSpPr>
      <dsp:spPr>
        <a:xfrm>
          <a:off x="6086583"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438F176B-B9E7-4345-8F20-579A18B05C6F}">
      <dsp:nvSpPr>
        <dsp:cNvPr id="0" name=""/>
        <dsp:cNvSpPr/>
      </dsp:nvSpPr>
      <dsp:spPr>
        <a:xfrm>
          <a:off x="6239271" y="665777"/>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1</a:t>
          </a:r>
          <a:endParaRPr lang="en-US" sz="1000" b="0" i="0" kern="1200" dirty="0">
            <a:solidFill>
              <a:schemeClr val="tx2"/>
            </a:solidFill>
            <a:latin typeface="Roboto Bold"/>
            <a:cs typeface="Roboto Bold"/>
          </a:endParaRPr>
        </a:p>
      </dsp:txBody>
      <dsp:txXfrm>
        <a:off x="6249702" y="676208"/>
        <a:ext cx="1200640" cy="335289"/>
      </dsp:txXfrm>
    </dsp:sp>
    <dsp:sp modelId="{4559D19A-4F29-A84A-BEF5-AF351C65CB48}">
      <dsp:nvSpPr>
        <dsp:cNvPr id="0" name=""/>
        <dsp:cNvSpPr/>
      </dsp:nvSpPr>
      <dsp:spPr>
        <a:xfrm>
          <a:off x="6086583"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5229B70F-D377-0E4B-BE3D-9E770D49DE75}">
      <dsp:nvSpPr>
        <dsp:cNvPr id="0" name=""/>
        <dsp:cNvSpPr/>
      </dsp:nvSpPr>
      <dsp:spPr>
        <a:xfrm>
          <a:off x="6239271" y="1212788"/>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2</a:t>
          </a:r>
          <a:endParaRPr lang="en-US" sz="1000" b="0" i="0" kern="1200" dirty="0">
            <a:solidFill>
              <a:schemeClr val="tx2"/>
            </a:solidFill>
            <a:latin typeface="Roboto Bold"/>
            <a:cs typeface="Roboto Bold"/>
          </a:endParaRPr>
        </a:p>
      </dsp:txBody>
      <dsp:txXfrm>
        <a:off x="6249702" y="1223219"/>
        <a:ext cx="1200640" cy="335289"/>
      </dsp:txXfrm>
    </dsp:sp>
    <dsp:sp modelId="{4A7D2FC9-2A50-C946-8EE3-0F9FA45186EA}">
      <dsp:nvSpPr>
        <dsp:cNvPr id="0" name=""/>
        <dsp:cNvSpPr/>
      </dsp:nvSpPr>
      <dsp:spPr>
        <a:xfrm>
          <a:off x="6086583"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5579489-66CB-3D46-88E3-1626C07CA008}">
      <dsp:nvSpPr>
        <dsp:cNvPr id="0" name=""/>
        <dsp:cNvSpPr/>
      </dsp:nvSpPr>
      <dsp:spPr>
        <a:xfrm>
          <a:off x="6239271" y="1759800"/>
          <a:ext cx="1221502" cy="356151"/>
        </a:xfrm>
        <a:prstGeom prst="roundRect">
          <a:avLst>
            <a:gd name="adj" fmla="val 10000"/>
          </a:avLst>
        </a:prstGeom>
        <a:solidFill>
          <a:schemeClr val="bg2">
            <a:alpha val="90000"/>
          </a:schemeClr>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Backend 3</a:t>
          </a:r>
          <a:endParaRPr lang="en-US" sz="1000" b="0" i="0" kern="1200" dirty="0">
            <a:solidFill>
              <a:schemeClr val="tx2"/>
            </a:solidFill>
            <a:latin typeface="Roboto Bold"/>
            <a:cs typeface="Roboto Bold"/>
          </a:endParaRPr>
        </a:p>
      </dsp:txBody>
      <dsp:txXfrm>
        <a:off x="6249702" y="1770231"/>
        <a:ext cx="1200640" cy="335289"/>
      </dsp:txXfrm>
    </dsp:sp>
    <dsp:sp modelId="{6B085148-1D6D-C74D-8848-FED3386DAE33}">
      <dsp:nvSpPr>
        <dsp:cNvPr id="0" name=""/>
        <dsp:cNvSpPr/>
      </dsp:nvSpPr>
      <dsp:spPr>
        <a:xfrm>
          <a:off x="7842492" y="875"/>
          <a:ext cx="1526877" cy="474042"/>
        </a:xfrm>
        <a:prstGeom prst="roundRect">
          <a:avLst>
            <a:gd name="adj" fmla="val 10000"/>
          </a:avLst>
        </a:prstGeom>
        <a:solidFill>
          <a:schemeClr val="accent5"/>
        </a:solidFill>
        <a:ln w="285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1" i="0" kern="1200" dirty="0" smtClean="0">
              <a:solidFill>
                <a:schemeClr val="bg1"/>
              </a:solidFill>
              <a:latin typeface="Roboto Bold"/>
              <a:cs typeface="Roboto Bold"/>
            </a:rPr>
            <a:t>FRONTEND</a:t>
          </a:r>
          <a:endParaRPr lang="en-US" sz="1000" b="1" i="0" kern="1200" dirty="0">
            <a:solidFill>
              <a:schemeClr val="bg1"/>
            </a:solidFill>
            <a:latin typeface="Roboto Bold"/>
            <a:cs typeface="Roboto Bold"/>
          </a:endParaRPr>
        </a:p>
      </dsp:txBody>
      <dsp:txXfrm>
        <a:off x="7856376" y="14759"/>
        <a:ext cx="1499109" cy="446274"/>
      </dsp:txXfrm>
    </dsp:sp>
    <dsp:sp modelId="{E3D45A0D-64A8-2149-AACB-8E1ED290A42F}">
      <dsp:nvSpPr>
        <dsp:cNvPr id="0" name=""/>
        <dsp:cNvSpPr/>
      </dsp:nvSpPr>
      <dsp:spPr>
        <a:xfrm>
          <a:off x="7995180" y="474917"/>
          <a:ext cx="152687" cy="368935"/>
        </a:xfrm>
        <a:custGeom>
          <a:avLst/>
          <a:gdLst/>
          <a:ahLst/>
          <a:cxnLst/>
          <a:rect l="0" t="0" r="0" b="0"/>
          <a:pathLst>
            <a:path>
              <a:moveTo>
                <a:pt x="0" y="0"/>
              </a:moveTo>
              <a:lnTo>
                <a:pt x="0" y="368935"/>
              </a:lnTo>
              <a:lnTo>
                <a:pt x="152687" y="368935"/>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F8BFB2D1-9B27-C549-8905-244916B7EEF9}">
      <dsp:nvSpPr>
        <dsp:cNvPr id="0" name=""/>
        <dsp:cNvSpPr/>
      </dsp:nvSpPr>
      <dsp:spPr>
        <a:xfrm>
          <a:off x="8147868" y="665777"/>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1</a:t>
          </a:r>
          <a:endParaRPr lang="en-US" sz="1000" b="0" i="0" kern="1200" dirty="0">
            <a:solidFill>
              <a:schemeClr val="tx2"/>
            </a:solidFill>
            <a:latin typeface="Roboto Bold"/>
            <a:cs typeface="Roboto Bold"/>
          </a:endParaRPr>
        </a:p>
      </dsp:txBody>
      <dsp:txXfrm>
        <a:off x="8158299" y="676208"/>
        <a:ext cx="1200640" cy="335289"/>
      </dsp:txXfrm>
    </dsp:sp>
    <dsp:sp modelId="{EB87802B-1507-1341-9E51-D846B4B8F744}">
      <dsp:nvSpPr>
        <dsp:cNvPr id="0" name=""/>
        <dsp:cNvSpPr/>
      </dsp:nvSpPr>
      <dsp:spPr>
        <a:xfrm>
          <a:off x="7995180" y="474917"/>
          <a:ext cx="152687" cy="915947"/>
        </a:xfrm>
        <a:custGeom>
          <a:avLst/>
          <a:gdLst/>
          <a:ahLst/>
          <a:cxnLst/>
          <a:rect l="0" t="0" r="0" b="0"/>
          <a:pathLst>
            <a:path>
              <a:moveTo>
                <a:pt x="0" y="0"/>
              </a:moveTo>
              <a:lnTo>
                <a:pt x="0" y="915947"/>
              </a:lnTo>
              <a:lnTo>
                <a:pt x="152687" y="915947"/>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AB1EDEFE-5C28-A449-B9D3-DA4909726033}">
      <dsp:nvSpPr>
        <dsp:cNvPr id="0" name=""/>
        <dsp:cNvSpPr/>
      </dsp:nvSpPr>
      <dsp:spPr>
        <a:xfrm>
          <a:off x="8147868" y="1212788"/>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2</a:t>
          </a:r>
          <a:endParaRPr lang="en-US" sz="1000" b="0" i="0" kern="1200" dirty="0">
            <a:solidFill>
              <a:schemeClr val="tx2"/>
            </a:solidFill>
            <a:latin typeface="Roboto Bold"/>
            <a:cs typeface="Roboto Bold"/>
          </a:endParaRPr>
        </a:p>
      </dsp:txBody>
      <dsp:txXfrm>
        <a:off x="8158299" y="1223219"/>
        <a:ext cx="1200640" cy="335289"/>
      </dsp:txXfrm>
    </dsp:sp>
    <dsp:sp modelId="{A1AA5229-FC02-AF41-8522-867708BA3D3B}">
      <dsp:nvSpPr>
        <dsp:cNvPr id="0" name=""/>
        <dsp:cNvSpPr/>
      </dsp:nvSpPr>
      <dsp:spPr>
        <a:xfrm>
          <a:off x="7995180" y="474917"/>
          <a:ext cx="152687" cy="1462958"/>
        </a:xfrm>
        <a:custGeom>
          <a:avLst/>
          <a:gdLst/>
          <a:ahLst/>
          <a:cxnLst/>
          <a:rect l="0" t="0" r="0" b="0"/>
          <a:pathLst>
            <a:path>
              <a:moveTo>
                <a:pt x="0" y="0"/>
              </a:moveTo>
              <a:lnTo>
                <a:pt x="0" y="1462958"/>
              </a:lnTo>
              <a:lnTo>
                <a:pt x="152687" y="1462958"/>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7ECA04C-B419-084D-A85D-18599B6D60B3}">
      <dsp:nvSpPr>
        <dsp:cNvPr id="0" name=""/>
        <dsp:cNvSpPr/>
      </dsp:nvSpPr>
      <dsp:spPr>
        <a:xfrm>
          <a:off x="8147868" y="1759800"/>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3</a:t>
          </a:r>
          <a:endParaRPr lang="en-US" sz="1000" b="0" i="0" kern="1200" dirty="0">
            <a:solidFill>
              <a:schemeClr val="tx2"/>
            </a:solidFill>
            <a:latin typeface="Roboto Bold"/>
            <a:cs typeface="Roboto Bold"/>
          </a:endParaRPr>
        </a:p>
      </dsp:txBody>
      <dsp:txXfrm>
        <a:off x="8158299" y="1770231"/>
        <a:ext cx="1200640" cy="335289"/>
      </dsp:txXfrm>
    </dsp:sp>
    <dsp:sp modelId="{0A68F0BA-B250-0643-848C-4B0752E8C143}">
      <dsp:nvSpPr>
        <dsp:cNvPr id="0" name=""/>
        <dsp:cNvSpPr/>
      </dsp:nvSpPr>
      <dsp:spPr>
        <a:xfrm>
          <a:off x="7995180" y="474917"/>
          <a:ext cx="152687" cy="2009970"/>
        </a:xfrm>
        <a:custGeom>
          <a:avLst/>
          <a:gdLst/>
          <a:ahLst/>
          <a:cxnLst/>
          <a:rect l="0" t="0" r="0" b="0"/>
          <a:pathLst>
            <a:path>
              <a:moveTo>
                <a:pt x="0" y="0"/>
              </a:moveTo>
              <a:lnTo>
                <a:pt x="0" y="2009970"/>
              </a:lnTo>
              <a:lnTo>
                <a:pt x="152687" y="2009970"/>
              </a:lnTo>
            </a:path>
          </a:pathLst>
        </a:custGeom>
        <a:noFill/>
        <a:ln w="1905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8CC56C51-2D51-8141-9C4E-03AD171C15E7}">
      <dsp:nvSpPr>
        <dsp:cNvPr id="0" name=""/>
        <dsp:cNvSpPr/>
      </dsp:nvSpPr>
      <dsp:spPr>
        <a:xfrm>
          <a:off x="8147868" y="2306812"/>
          <a:ext cx="1221502" cy="356151"/>
        </a:xfrm>
        <a:prstGeom prst="roundRect">
          <a:avLst>
            <a:gd name="adj" fmla="val 10000"/>
          </a:avLst>
        </a:prstGeom>
        <a:solidFill>
          <a:schemeClr val="bg2">
            <a:alpha val="90000"/>
          </a:schemeClr>
        </a:solidFill>
        <a:ln w="127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Frontend 4</a:t>
          </a:r>
        </a:p>
      </dsp:txBody>
      <dsp:txXfrm>
        <a:off x="8158299" y="2317243"/>
        <a:ext cx="1200640" cy="33528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9BC04-E6C7-D74F-818F-2790C4356347}">
      <dsp:nvSpPr>
        <dsp:cNvPr id="0" name=""/>
        <dsp:cNvSpPr/>
      </dsp:nvSpPr>
      <dsp:spPr>
        <a:xfrm>
          <a:off x="5407834" y="478212"/>
          <a:ext cx="133636" cy="585455"/>
        </a:xfrm>
        <a:custGeom>
          <a:avLst/>
          <a:gdLst/>
          <a:ahLst/>
          <a:cxnLst/>
          <a:rect l="0" t="0" r="0" b="0"/>
          <a:pathLst>
            <a:path>
              <a:moveTo>
                <a:pt x="0" y="0"/>
              </a:moveTo>
              <a:lnTo>
                <a:pt x="0" y="585455"/>
              </a:lnTo>
              <a:lnTo>
                <a:pt x="133636" y="58545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7E5C6C86-215F-8F47-82AF-9D48C7C8FE73}">
      <dsp:nvSpPr>
        <dsp:cNvPr id="0" name=""/>
        <dsp:cNvSpPr/>
      </dsp:nvSpPr>
      <dsp:spPr>
        <a:xfrm>
          <a:off x="5274198" y="478212"/>
          <a:ext cx="133636" cy="585455"/>
        </a:xfrm>
        <a:custGeom>
          <a:avLst/>
          <a:gdLst/>
          <a:ahLst/>
          <a:cxnLst/>
          <a:rect l="0" t="0" r="0" b="0"/>
          <a:pathLst>
            <a:path>
              <a:moveTo>
                <a:pt x="133636" y="0"/>
              </a:moveTo>
              <a:lnTo>
                <a:pt x="133636" y="585455"/>
              </a:lnTo>
              <a:lnTo>
                <a:pt x="0" y="58545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DEB144F8-4710-614F-8D93-80DCB7492EB4}">
      <dsp:nvSpPr>
        <dsp:cNvPr id="0" name=""/>
        <dsp:cNvSpPr/>
      </dsp:nvSpPr>
      <dsp:spPr>
        <a:xfrm>
          <a:off x="806295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7F725C3A-01F8-954E-8161-BB71AC5B879D}">
      <dsp:nvSpPr>
        <dsp:cNvPr id="0" name=""/>
        <dsp:cNvSpPr/>
      </dsp:nvSpPr>
      <dsp:spPr>
        <a:xfrm>
          <a:off x="806295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33C44A52-6D8A-304A-B80E-3FE6F2FF3CB2}">
      <dsp:nvSpPr>
        <dsp:cNvPr id="0" name=""/>
        <dsp:cNvSpPr/>
      </dsp:nvSpPr>
      <dsp:spPr>
        <a:xfrm>
          <a:off x="806295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4"/>
          </a:solidFill>
          <a:prstDash val="solid"/>
        </a:ln>
        <a:effectLst/>
      </dsp:spPr>
      <dsp:style>
        <a:lnRef idx="2">
          <a:scrgbClr r="0" g="0" b="0"/>
        </a:lnRef>
        <a:fillRef idx="0">
          <a:scrgbClr r="0" g="0" b="0"/>
        </a:fillRef>
        <a:effectRef idx="0">
          <a:scrgbClr r="0" g="0" b="0"/>
        </a:effectRef>
        <a:fontRef idx="minor"/>
      </dsp:style>
    </dsp:sp>
    <dsp:sp modelId="{86E10B76-C9EA-894E-BAD1-064B899F5736}">
      <dsp:nvSpPr>
        <dsp:cNvPr id="0" name=""/>
        <dsp:cNvSpPr/>
      </dsp:nvSpPr>
      <dsp:spPr>
        <a:xfrm>
          <a:off x="5407834" y="478212"/>
          <a:ext cx="3475023" cy="1170911"/>
        </a:xfrm>
        <a:custGeom>
          <a:avLst/>
          <a:gdLst/>
          <a:ahLst/>
          <a:cxnLst/>
          <a:rect l="0" t="0" r="0" b="0"/>
          <a:pathLst>
            <a:path>
              <a:moveTo>
                <a:pt x="0" y="0"/>
              </a:moveTo>
              <a:lnTo>
                <a:pt x="0" y="1037274"/>
              </a:lnTo>
              <a:lnTo>
                <a:pt x="3475023" y="1037274"/>
              </a:lnTo>
              <a:lnTo>
                <a:pt x="3475023"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4FD6A448-3D44-6249-A56C-E74F1153CA32}">
      <dsp:nvSpPr>
        <dsp:cNvPr id="0" name=""/>
        <dsp:cNvSpPr/>
      </dsp:nvSpPr>
      <dsp:spPr>
        <a:xfrm>
          <a:off x="574592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A3F8C2CC-1804-5F41-B379-E84CD05979BA}">
      <dsp:nvSpPr>
        <dsp:cNvPr id="0" name=""/>
        <dsp:cNvSpPr/>
      </dsp:nvSpPr>
      <dsp:spPr>
        <a:xfrm>
          <a:off x="574592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1AD63A01-3935-F64A-AFA8-A8B11E78FA8A}">
      <dsp:nvSpPr>
        <dsp:cNvPr id="0" name=""/>
        <dsp:cNvSpPr/>
      </dsp:nvSpPr>
      <dsp:spPr>
        <a:xfrm>
          <a:off x="574592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3"/>
          </a:solidFill>
          <a:prstDash val="solid"/>
        </a:ln>
        <a:effectLst/>
      </dsp:spPr>
      <dsp:style>
        <a:lnRef idx="2">
          <a:scrgbClr r="0" g="0" b="0"/>
        </a:lnRef>
        <a:fillRef idx="0">
          <a:scrgbClr r="0" g="0" b="0"/>
        </a:fillRef>
        <a:effectRef idx="0">
          <a:scrgbClr r="0" g="0" b="0"/>
        </a:effectRef>
        <a:fontRef idx="minor"/>
      </dsp:style>
    </dsp:sp>
    <dsp:sp modelId="{C4143097-9179-1342-A341-F5714ACBD6F9}">
      <dsp:nvSpPr>
        <dsp:cNvPr id="0" name=""/>
        <dsp:cNvSpPr/>
      </dsp:nvSpPr>
      <dsp:spPr>
        <a:xfrm>
          <a:off x="5407834" y="478212"/>
          <a:ext cx="1157993" cy="1170911"/>
        </a:xfrm>
        <a:custGeom>
          <a:avLst/>
          <a:gdLst/>
          <a:ahLst/>
          <a:cxnLst/>
          <a:rect l="0" t="0" r="0" b="0"/>
          <a:pathLst>
            <a:path>
              <a:moveTo>
                <a:pt x="0" y="0"/>
              </a:moveTo>
              <a:lnTo>
                <a:pt x="0" y="1037274"/>
              </a:lnTo>
              <a:lnTo>
                <a:pt x="1157993" y="1037274"/>
              </a:lnTo>
              <a:lnTo>
                <a:pt x="1157993"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B44CC2CB-84DB-E54A-B318-8E088EE393DB}">
      <dsp:nvSpPr>
        <dsp:cNvPr id="0" name=""/>
        <dsp:cNvSpPr/>
      </dsp:nvSpPr>
      <dsp:spPr>
        <a:xfrm>
          <a:off x="342889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44AA63B8-C078-674C-B811-08E1752084B8}">
      <dsp:nvSpPr>
        <dsp:cNvPr id="0" name=""/>
        <dsp:cNvSpPr/>
      </dsp:nvSpPr>
      <dsp:spPr>
        <a:xfrm>
          <a:off x="342889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188BB9AC-CB28-A64C-AB97-24840AB06A67}">
      <dsp:nvSpPr>
        <dsp:cNvPr id="0" name=""/>
        <dsp:cNvSpPr/>
      </dsp:nvSpPr>
      <dsp:spPr>
        <a:xfrm>
          <a:off x="342889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2"/>
          </a:solidFill>
          <a:prstDash val="solid"/>
        </a:ln>
        <a:effectLst/>
      </dsp:spPr>
      <dsp:style>
        <a:lnRef idx="2">
          <a:scrgbClr r="0" g="0" b="0"/>
        </a:lnRef>
        <a:fillRef idx="0">
          <a:scrgbClr r="0" g="0" b="0"/>
        </a:fillRef>
        <a:effectRef idx="0">
          <a:scrgbClr r="0" g="0" b="0"/>
        </a:effectRef>
        <a:fontRef idx="minor"/>
      </dsp:style>
    </dsp:sp>
    <dsp:sp modelId="{7608CF15-755D-8B46-8995-30D7AE5DF9EC}">
      <dsp:nvSpPr>
        <dsp:cNvPr id="0" name=""/>
        <dsp:cNvSpPr/>
      </dsp:nvSpPr>
      <dsp:spPr>
        <a:xfrm>
          <a:off x="4248798" y="478212"/>
          <a:ext cx="1159036" cy="1170911"/>
        </a:xfrm>
        <a:custGeom>
          <a:avLst/>
          <a:gdLst/>
          <a:ahLst/>
          <a:cxnLst/>
          <a:rect l="0" t="0" r="0" b="0"/>
          <a:pathLst>
            <a:path>
              <a:moveTo>
                <a:pt x="1159036" y="0"/>
              </a:moveTo>
              <a:lnTo>
                <a:pt x="1159036" y="1037274"/>
              </a:lnTo>
              <a:lnTo>
                <a:pt x="0" y="1037274"/>
              </a:lnTo>
              <a:lnTo>
                <a:pt x="0"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2493742F-580F-1C46-8FAC-1F30A4F95A20}">
      <dsp:nvSpPr>
        <dsp:cNvPr id="0" name=""/>
        <dsp:cNvSpPr/>
      </dsp:nvSpPr>
      <dsp:spPr>
        <a:xfrm>
          <a:off x="1111865" y="2083779"/>
          <a:ext cx="267232" cy="1789680"/>
        </a:xfrm>
        <a:custGeom>
          <a:avLst/>
          <a:gdLst/>
          <a:ahLst/>
          <a:cxnLst/>
          <a:rect l="0" t="0" r="0" b="0"/>
          <a:pathLst>
            <a:path>
              <a:moveTo>
                <a:pt x="0" y="0"/>
              </a:moveTo>
              <a:lnTo>
                <a:pt x="0" y="1789680"/>
              </a:lnTo>
              <a:lnTo>
                <a:pt x="267232" y="1789680"/>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69807A-C154-E648-82DD-5A30AF840464}">
      <dsp:nvSpPr>
        <dsp:cNvPr id="0" name=""/>
        <dsp:cNvSpPr/>
      </dsp:nvSpPr>
      <dsp:spPr>
        <a:xfrm>
          <a:off x="1111865" y="2083779"/>
          <a:ext cx="267232" cy="1127263"/>
        </a:xfrm>
        <a:custGeom>
          <a:avLst/>
          <a:gdLst/>
          <a:ahLst/>
          <a:cxnLst/>
          <a:rect l="0" t="0" r="0" b="0"/>
          <a:pathLst>
            <a:path>
              <a:moveTo>
                <a:pt x="0" y="0"/>
              </a:moveTo>
              <a:lnTo>
                <a:pt x="0" y="1127263"/>
              </a:lnTo>
              <a:lnTo>
                <a:pt x="267232" y="1127263"/>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FE59971-6EC0-9C4E-A13A-89CBC71EF0CC}">
      <dsp:nvSpPr>
        <dsp:cNvPr id="0" name=""/>
        <dsp:cNvSpPr/>
      </dsp:nvSpPr>
      <dsp:spPr>
        <a:xfrm>
          <a:off x="1111865" y="2083779"/>
          <a:ext cx="267232" cy="464845"/>
        </a:xfrm>
        <a:custGeom>
          <a:avLst/>
          <a:gdLst/>
          <a:ahLst/>
          <a:cxnLst/>
          <a:rect l="0" t="0" r="0" b="0"/>
          <a:pathLst>
            <a:path>
              <a:moveTo>
                <a:pt x="0" y="0"/>
              </a:moveTo>
              <a:lnTo>
                <a:pt x="0" y="464845"/>
              </a:lnTo>
              <a:lnTo>
                <a:pt x="267232" y="464845"/>
              </a:lnTo>
            </a:path>
          </a:pathLst>
        </a:custGeom>
        <a:noFill/>
        <a:ln w="25400" cap="flat" cmpd="sng" algn="ctr">
          <a:solidFill>
            <a:schemeClr val="accent1">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2943136-A2B6-644B-B4F3-D41FAF4A9536}">
      <dsp:nvSpPr>
        <dsp:cNvPr id="0" name=""/>
        <dsp:cNvSpPr/>
      </dsp:nvSpPr>
      <dsp:spPr>
        <a:xfrm>
          <a:off x="1931768" y="478212"/>
          <a:ext cx="3476066" cy="1170911"/>
        </a:xfrm>
        <a:custGeom>
          <a:avLst/>
          <a:gdLst/>
          <a:ahLst/>
          <a:cxnLst/>
          <a:rect l="0" t="0" r="0" b="0"/>
          <a:pathLst>
            <a:path>
              <a:moveTo>
                <a:pt x="3476066" y="0"/>
              </a:moveTo>
              <a:lnTo>
                <a:pt x="3476066" y="1037274"/>
              </a:lnTo>
              <a:lnTo>
                <a:pt x="0" y="1037274"/>
              </a:lnTo>
              <a:lnTo>
                <a:pt x="0" y="1170911"/>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36076FC1-D888-8548-AF83-993B37A93116}">
      <dsp:nvSpPr>
        <dsp:cNvPr id="0" name=""/>
        <dsp:cNvSpPr/>
      </dsp:nvSpPr>
      <dsp:spPr>
        <a:xfrm>
          <a:off x="4637827" y="92"/>
          <a:ext cx="1540015"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SUNDAY CHIEF</a:t>
          </a:r>
          <a:endParaRPr lang="en-US" sz="1000" b="0" i="0" kern="1200" dirty="0">
            <a:solidFill>
              <a:schemeClr val="bg2"/>
            </a:solidFill>
            <a:latin typeface="Roboto Bold"/>
            <a:cs typeface="Roboto Bold"/>
          </a:endParaRPr>
        </a:p>
      </dsp:txBody>
      <dsp:txXfrm>
        <a:off x="4661167" y="23432"/>
        <a:ext cx="1493335" cy="431440"/>
      </dsp:txXfrm>
    </dsp:sp>
    <dsp:sp modelId="{A44530E5-E84E-084D-BD59-A1171A5017E8}">
      <dsp:nvSpPr>
        <dsp:cNvPr id="0" name=""/>
        <dsp:cNvSpPr/>
      </dsp:nvSpPr>
      <dsp:spPr>
        <a:xfrm>
          <a:off x="906889" y="1649123"/>
          <a:ext cx="2049756" cy="434656"/>
        </a:xfrm>
        <a:prstGeom prst="roundRect">
          <a:avLst/>
        </a:prstGeom>
        <a:solidFill>
          <a:schemeClr val="accent1">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A CREW</a:t>
          </a:r>
          <a:endParaRPr lang="en-US" sz="1000" b="0" i="0" kern="1200" dirty="0">
            <a:solidFill>
              <a:schemeClr val="bg2"/>
            </a:solidFill>
            <a:latin typeface="Roboto Bold"/>
            <a:cs typeface="Roboto Bold"/>
          </a:endParaRPr>
        </a:p>
      </dsp:txBody>
      <dsp:txXfrm>
        <a:off x="928107" y="1670341"/>
        <a:ext cx="2007320" cy="392220"/>
      </dsp:txXfrm>
    </dsp:sp>
    <dsp:sp modelId="{64A1CADE-91AF-8649-AC30-67DE15E3638B}">
      <dsp:nvSpPr>
        <dsp:cNvPr id="0" name=""/>
        <dsp:cNvSpPr/>
      </dsp:nvSpPr>
      <dsp:spPr>
        <a:xfrm>
          <a:off x="1379097" y="2351053"/>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1398386" y="2370342"/>
        <a:ext cx="1501437" cy="356566"/>
      </dsp:txXfrm>
    </dsp:sp>
    <dsp:sp modelId="{ECE35EF1-EDB4-6844-AD8E-FC4F584FE355}">
      <dsp:nvSpPr>
        <dsp:cNvPr id="0" name=""/>
        <dsp:cNvSpPr/>
      </dsp:nvSpPr>
      <dsp:spPr>
        <a:xfrm>
          <a:off x="1379097" y="3013470"/>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1398386" y="3032759"/>
        <a:ext cx="1501437" cy="356566"/>
      </dsp:txXfrm>
    </dsp:sp>
    <dsp:sp modelId="{A555C365-70BC-D941-B3A8-8052445718F0}">
      <dsp:nvSpPr>
        <dsp:cNvPr id="0" name=""/>
        <dsp:cNvSpPr/>
      </dsp:nvSpPr>
      <dsp:spPr>
        <a:xfrm>
          <a:off x="1379097" y="3675888"/>
          <a:ext cx="1540015" cy="395144"/>
        </a:xfrm>
        <a:prstGeom prst="roundRect">
          <a:avLst/>
        </a:prstGeom>
        <a:solidFill>
          <a:schemeClr val="bg2"/>
        </a:solidFill>
        <a:ln w="12700" cap="flat" cmpd="sng" algn="ctr">
          <a:solidFill>
            <a:schemeClr val="accent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1398386" y="3695177"/>
        <a:ext cx="1501437" cy="356566"/>
      </dsp:txXfrm>
    </dsp:sp>
    <dsp:sp modelId="{152D862A-27D3-E54F-A0B8-2543D72D8F02}">
      <dsp:nvSpPr>
        <dsp:cNvPr id="0" name=""/>
        <dsp:cNvSpPr/>
      </dsp:nvSpPr>
      <dsp:spPr>
        <a:xfrm>
          <a:off x="3223919" y="1649123"/>
          <a:ext cx="2049756" cy="434656"/>
        </a:xfrm>
        <a:prstGeom prst="roundRect">
          <a:avLst/>
        </a:prstGeom>
        <a:solidFill>
          <a:schemeClr val="accent2"/>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B CREW</a:t>
          </a:r>
          <a:endParaRPr lang="en-US" sz="1000" b="0" i="0" kern="1200" dirty="0">
            <a:solidFill>
              <a:schemeClr val="bg2"/>
            </a:solidFill>
            <a:latin typeface="Roboto Bold"/>
            <a:cs typeface="Roboto Bold"/>
          </a:endParaRPr>
        </a:p>
      </dsp:txBody>
      <dsp:txXfrm>
        <a:off x="3245137" y="1670341"/>
        <a:ext cx="2007320" cy="392220"/>
      </dsp:txXfrm>
    </dsp:sp>
    <dsp:sp modelId="{C2096373-879D-464D-B7E6-75A09ED7A60D}">
      <dsp:nvSpPr>
        <dsp:cNvPr id="0" name=""/>
        <dsp:cNvSpPr/>
      </dsp:nvSpPr>
      <dsp:spPr>
        <a:xfrm>
          <a:off x="3696127" y="2351053"/>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3715416" y="2370342"/>
        <a:ext cx="1501437" cy="356566"/>
      </dsp:txXfrm>
    </dsp:sp>
    <dsp:sp modelId="{76FFAC78-4AD0-0347-8579-1243843EC8E7}">
      <dsp:nvSpPr>
        <dsp:cNvPr id="0" name=""/>
        <dsp:cNvSpPr/>
      </dsp:nvSpPr>
      <dsp:spPr>
        <a:xfrm>
          <a:off x="3696127" y="3013470"/>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3715416" y="3032759"/>
        <a:ext cx="1501437" cy="356566"/>
      </dsp:txXfrm>
    </dsp:sp>
    <dsp:sp modelId="{6F85206C-DCCD-6B48-B068-47540E30AC0B}">
      <dsp:nvSpPr>
        <dsp:cNvPr id="0" name=""/>
        <dsp:cNvSpPr/>
      </dsp:nvSpPr>
      <dsp:spPr>
        <a:xfrm>
          <a:off x="3696127" y="3675888"/>
          <a:ext cx="1540015" cy="395144"/>
        </a:xfrm>
        <a:prstGeom prst="roundRect">
          <a:avLst/>
        </a:prstGeom>
        <a:solidFill>
          <a:schemeClr val="bg2"/>
        </a:solidFill>
        <a:ln w="12700" cap="flat" cmpd="sng" algn="ctr">
          <a:solidFill>
            <a:schemeClr val="accent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3715416" y="3695177"/>
        <a:ext cx="1501437" cy="356566"/>
      </dsp:txXfrm>
    </dsp:sp>
    <dsp:sp modelId="{24E6626E-E35A-EE4A-8653-E4DF45930617}">
      <dsp:nvSpPr>
        <dsp:cNvPr id="0" name=""/>
        <dsp:cNvSpPr/>
      </dsp:nvSpPr>
      <dsp:spPr>
        <a:xfrm>
          <a:off x="5540949" y="1649123"/>
          <a:ext cx="2049756" cy="434656"/>
        </a:xfrm>
        <a:prstGeom prst="roundRect">
          <a:avLst/>
        </a:prstGeom>
        <a:solidFill>
          <a:schemeClr val="accent3"/>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C CREW</a:t>
          </a:r>
          <a:endParaRPr lang="en-US" sz="1000" b="0" i="0" kern="1200" dirty="0">
            <a:solidFill>
              <a:schemeClr val="bg2"/>
            </a:solidFill>
            <a:latin typeface="Roboto Bold"/>
            <a:cs typeface="Roboto Bold"/>
          </a:endParaRPr>
        </a:p>
      </dsp:txBody>
      <dsp:txXfrm>
        <a:off x="5562167" y="1670341"/>
        <a:ext cx="2007320" cy="392220"/>
      </dsp:txXfrm>
    </dsp:sp>
    <dsp:sp modelId="{4E1BA279-7D64-B84F-B000-99F3441CB711}">
      <dsp:nvSpPr>
        <dsp:cNvPr id="0" name=""/>
        <dsp:cNvSpPr/>
      </dsp:nvSpPr>
      <dsp:spPr>
        <a:xfrm>
          <a:off x="6013157" y="2351053"/>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6032446" y="2370342"/>
        <a:ext cx="1501437" cy="356566"/>
      </dsp:txXfrm>
    </dsp:sp>
    <dsp:sp modelId="{CE5E0E8E-9A8A-E64B-BF3E-731CA287881E}">
      <dsp:nvSpPr>
        <dsp:cNvPr id="0" name=""/>
        <dsp:cNvSpPr/>
      </dsp:nvSpPr>
      <dsp:spPr>
        <a:xfrm>
          <a:off x="6013157" y="3013470"/>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6032446" y="3032759"/>
        <a:ext cx="1501437" cy="356566"/>
      </dsp:txXfrm>
    </dsp:sp>
    <dsp:sp modelId="{AB16FF8A-77F4-DB44-8707-DCE34EB3FB08}">
      <dsp:nvSpPr>
        <dsp:cNvPr id="0" name=""/>
        <dsp:cNvSpPr/>
      </dsp:nvSpPr>
      <dsp:spPr>
        <a:xfrm>
          <a:off x="6013157" y="3675888"/>
          <a:ext cx="1540015" cy="395144"/>
        </a:xfrm>
        <a:prstGeom prst="roundRect">
          <a:avLst/>
        </a:prstGeom>
        <a:solidFill>
          <a:schemeClr val="bg2"/>
        </a:solidFill>
        <a:ln w="12700" cap="flat" cmpd="sng" algn="ctr">
          <a:solidFill>
            <a:schemeClr val="accent3"/>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6032446" y="3695177"/>
        <a:ext cx="1501437" cy="356566"/>
      </dsp:txXfrm>
    </dsp:sp>
    <dsp:sp modelId="{3311B255-753C-254C-A7C5-AB5F6AC4619D}">
      <dsp:nvSpPr>
        <dsp:cNvPr id="0" name=""/>
        <dsp:cNvSpPr/>
      </dsp:nvSpPr>
      <dsp:spPr>
        <a:xfrm>
          <a:off x="7857979" y="1649123"/>
          <a:ext cx="2049756" cy="434656"/>
        </a:xfrm>
        <a:prstGeom prst="roundRect">
          <a:avLst/>
        </a:prstGeom>
        <a:solidFill>
          <a:schemeClr val="accent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DEPUTY D CREW</a:t>
          </a:r>
          <a:endParaRPr lang="en-US" sz="1000" b="0" i="0" kern="1200" dirty="0">
            <a:solidFill>
              <a:schemeClr val="bg2"/>
            </a:solidFill>
            <a:latin typeface="Roboto Bold"/>
            <a:cs typeface="Roboto Bold"/>
          </a:endParaRPr>
        </a:p>
      </dsp:txBody>
      <dsp:txXfrm>
        <a:off x="7879197" y="1670341"/>
        <a:ext cx="2007320" cy="392220"/>
      </dsp:txXfrm>
    </dsp:sp>
    <dsp:sp modelId="{20A12C46-AEA0-A542-9677-8B5E814FDB51}">
      <dsp:nvSpPr>
        <dsp:cNvPr id="0" name=""/>
        <dsp:cNvSpPr/>
      </dsp:nvSpPr>
      <dsp:spPr>
        <a:xfrm>
          <a:off x="8330187" y="2351053"/>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Captain</a:t>
          </a:r>
          <a:endParaRPr lang="en-US" sz="1000" b="0" i="0" kern="1200" dirty="0">
            <a:solidFill>
              <a:schemeClr val="tx2"/>
            </a:solidFill>
            <a:latin typeface="Roboto Bold"/>
            <a:cs typeface="Roboto Bold"/>
          </a:endParaRPr>
        </a:p>
      </dsp:txBody>
      <dsp:txXfrm>
        <a:off x="8349476" y="2370342"/>
        <a:ext cx="1501437" cy="356566"/>
      </dsp:txXfrm>
    </dsp:sp>
    <dsp:sp modelId="{99389967-08E5-2B43-B2BC-2D219AFB48F8}">
      <dsp:nvSpPr>
        <dsp:cNvPr id="0" name=""/>
        <dsp:cNvSpPr/>
      </dsp:nvSpPr>
      <dsp:spPr>
        <a:xfrm>
          <a:off x="8330187" y="3013470"/>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Lieutenant</a:t>
          </a:r>
          <a:endParaRPr lang="en-US" sz="1000" b="0" i="0" kern="1200" dirty="0">
            <a:solidFill>
              <a:schemeClr val="tx2"/>
            </a:solidFill>
            <a:latin typeface="Roboto Bold"/>
            <a:cs typeface="Roboto Bold"/>
          </a:endParaRPr>
        </a:p>
      </dsp:txBody>
      <dsp:txXfrm>
        <a:off x="8349476" y="3032759"/>
        <a:ext cx="1501437" cy="356566"/>
      </dsp:txXfrm>
    </dsp:sp>
    <dsp:sp modelId="{981D1BB1-ADD4-0C48-80FB-626A52EC8FFC}">
      <dsp:nvSpPr>
        <dsp:cNvPr id="0" name=""/>
        <dsp:cNvSpPr/>
      </dsp:nvSpPr>
      <dsp:spPr>
        <a:xfrm>
          <a:off x="8330187" y="3675888"/>
          <a:ext cx="1540015" cy="395144"/>
        </a:xfrm>
        <a:prstGeom prst="roundRect">
          <a:avLst/>
        </a:prstGeom>
        <a:solidFill>
          <a:schemeClr val="bg2"/>
        </a:solidFill>
        <a:ln w="12700" cap="flat" cmpd="sng" algn="ctr">
          <a:solidFill>
            <a:schemeClr val="accent4"/>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tx2"/>
              </a:solidFill>
              <a:latin typeface="Roboto Bold"/>
              <a:cs typeface="Roboto Bold"/>
            </a:rPr>
            <a:t>Operator</a:t>
          </a:r>
          <a:endParaRPr lang="en-US" sz="1000" b="0" i="0" kern="1200" dirty="0">
            <a:solidFill>
              <a:schemeClr val="tx2"/>
            </a:solidFill>
            <a:latin typeface="Roboto Bold"/>
            <a:cs typeface="Roboto Bold"/>
          </a:endParaRPr>
        </a:p>
      </dsp:txBody>
      <dsp:txXfrm>
        <a:off x="8349476" y="3695177"/>
        <a:ext cx="1501437" cy="356566"/>
      </dsp:txXfrm>
    </dsp:sp>
    <dsp:sp modelId="{03511959-8505-CD40-8017-1D340836FE7B}">
      <dsp:nvSpPr>
        <dsp:cNvPr id="0" name=""/>
        <dsp:cNvSpPr/>
      </dsp:nvSpPr>
      <dsp:spPr>
        <a:xfrm>
          <a:off x="3224441" y="824607"/>
          <a:ext cx="2049756"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MARSHAL</a:t>
          </a:r>
          <a:endParaRPr lang="en-US" sz="1000" b="0" i="0" kern="1200" dirty="0">
            <a:solidFill>
              <a:schemeClr val="bg2"/>
            </a:solidFill>
            <a:latin typeface="Roboto Bold"/>
            <a:cs typeface="Roboto Bold"/>
          </a:endParaRPr>
        </a:p>
      </dsp:txBody>
      <dsp:txXfrm>
        <a:off x="3247781" y="847947"/>
        <a:ext cx="2003076" cy="431440"/>
      </dsp:txXfrm>
    </dsp:sp>
    <dsp:sp modelId="{2F69C590-D152-8D4C-8D5B-3E33C4518796}">
      <dsp:nvSpPr>
        <dsp:cNvPr id="0" name=""/>
        <dsp:cNvSpPr/>
      </dsp:nvSpPr>
      <dsp:spPr>
        <a:xfrm>
          <a:off x="5541471" y="824607"/>
          <a:ext cx="2049756" cy="478120"/>
        </a:xfrm>
        <a:prstGeom prst="roundRect">
          <a:avLst/>
        </a:prstGeom>
        <a:solidFill>
          <a:schemeClr val="accent5"/>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en-US" sz="1000" b="0" i="0" kern="1200" dirty="0" smtClean="0">
              <a:solidFill>
                <a:schemeClr val="bg2"/>
              </a:solidFill>
              <a:latin typeface="Roboto Bold"/>
              <a:cs typeface="Roboto Bold"/>
            </a:rPr>
            <a:t>ADMINISTRATIVE OFFICER</a:t>
          </a:r>
          <a:endParaRPr lang="en-US" sz="1000" b="0" i="0" kern="1200" dirty="0">
            <a:solidFill>
              <a:schemeClr val="bg2"/>
            </a:solidFill>
            <a:latin typeface="Roboto Bold"/>
            <a:cs typeface="Roboto Bold"/>
          </a:endParaRPr>
        </a:p>
      </dsp:txBody>
      <dsp:txXfrm>
        <a:off x="5564811" y="847947"/>
        <a:ext cx="2003076" cy="431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38D75A-E7A1-3A4B-97DA-8072D861854E}">
      <dsp:nvSpPr>
        <dsp:cNvPr id="0" name=""/>
        <dsp:cNvSpPr/>
      </dsp:nvSpPr>
      <dsp:spPr>
        <a:xfrm>
          <a:off x="1368766" y="0"/>
          <a:ext cx="1850511" cy="1850511"/>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VISION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1831394" y="925256"/>
        <a:ext cx="925255" cy="925255"/>
      </dsp:txXfrm>
    </dsp:sp>
    <dsp:sp modelId="{4D65CFEC-E98F-BA42-8212-5042547770DB}">
      <dsp:nvSpPr>
        <dsp:cNvPr id="0" name=""/>
        <dsp:cNvSpPr/>
      </dsp:nvSpPr>
      <dsp:spPr>
        <a:xfrm>
          <a:off x="443510" y="1850511"/>
          <a:ext cx="1850511" cy="1850511"/>
        </a:xfrm>
        <a:prstGeom prst="triangle">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MOTIVATION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906138" y="2775767"/>
        <a:ext cx="925255" cy="925255"/>
      </dsp:txXfrm>
    </dsp:sp>
    <dsp:sp modelId="{2D4BFD35-9CC1-EB40-A390-66CBB313D0FF}">
      <dsp:nvSpPr>
        <dsp:cNvPr id="0" name=""/>
        <dsp:cNvSpPr/>
      </dsp:nvSpPr>
      <dsp:spPr>
        <a:xfrm rot="10800000">
          <a:off x="1368766" y="1850511"/>
          <a:ext cx="1850511" cy="1850511"/>
        </a:xfrm>
        <a:prstGeom prst="triangle">
          <a:avLst/>
        </a:prstGeom>
        <a:solidFill>
          <a:schemeClr val="accent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INNOVATION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rot="10800000">
        <a:off x="1831394" y="1850511"/>
        <a:ext cx="925255" cy="925255"/>
      </dsp:txXfrm>
    </dsp:sp>
    <dsp:sp modelId="{AFE82E4C-403D-6046-AF1C-19D4943AEE6B}">
      <dsp:nvSpPr>
        <dsp:cNvPr id="0" name=""/>
        <dsp:cNvSpPr/>
      </dsp:nvSpPr>
      <dsp:spPr>
        <a:xfrm>
          <a:off x="2294022" y="1850511"/>
          <a:ext cx="1850511" cy="1850511"/>
        </a:xfrm>
        <a:prstGeom prst="triangle">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b="1" i="0" kern="1200" dirty="0" smtClean="0">
              <a:latin typeface="Roboto Bold"/>
              <a:cs typeface="Roboto Bold"/>
            </a:rPr>
            <a:t>ACTION</a:t>
          </a:r>
        </a:p>
        <a:p>
          <a:pPr lvl="0" algn="ctr" defTabSz="444500">
            <a:lnSpc>
              <a:spcPct val="90000"/>
            </a:lnSpc>
            <a:spcBef>
              <a:spcPct val="0"/>
            </a:spcBef>
            <a:spcAft>
              <a:spcPct val="35000"/>
            </a:spcAft>
          </a:pPr>
          <a:r>
            <a:rPr lang="en-US" sz="2000" b="1" i="0" kern="1200" dirty="0" smtClean="0">
              <a:latin typeface="Roboto Bold"/>
              <a:cs typeface="Roboto Bold"/>
            </a:rPr>
            <a:t>25%</a:t>
          </a:r>
          <a:endParaRPr lang="en-US" sz="2000" b="1" i="0" kern="1200" dirty="0">
            <a:latin typeface="Roboto Bold"/>
            <a:cs typeface="Roboto Bold"/>
          </a:endParaRPr>
        </a:p>
      </dsp:txBody>
      <dsp:txXfrm>
        <a:off x="2756650" y="2775767"/>
        <a:ext cx="925255" cy="92525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3A5F98A-22A4-49A8-A3A1-50815239CB65}" type="datetimeFigureOut">
              <a:rPr lang="en-AU" smtClean="0"/>
              <a:t>20/06/2017</a:t>
            </a:fld>
            <a:endParaRPr lang="en-AU"/>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AD8C4A6-BF13-4B45-9C5F-D0E670B2ED9F}" type="slidenum">
              <a:rPr lang="en-AU" smtClean="0"/>
              <a:t>‹#›</a:t>
            </a:fld>
            <a:endParaRPr lang="en-AU"/>
          </a:p>
        </p:txBody>
      </p:sp>
    </p:spTree>
    <p:extLst>
      <p:ext uri="{BB962C8B-B14F-4D97-AF65-F5344CB8AC3E}">
        <p14:creationId xmlns:p14="http://schemas.microsoft.com/office/powerpoint/2010/main" val="167670236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EF5F0D-66D1-489C-AC5B-09BDF0EC3FE6}" type="datetimeFigureOut">
              <a:rPr lang="en-AU" smtClean="0"/>
              <a:t>20/06/2017</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723AE20-EAA8-407D-887C-F95D7976B23D}" type="slidenum">
              <a:rPr lang="en-AU" smtClean="0"/>
              <a:t>‹#›</a:t>
            </a:fld>
            <a:endParaRPr lang="en-AU"/>
          </a:p>
        </p:txBody>
      </p:sp>
    </p:spTree>
    <p:extLst>
      <p:ext uri="{BB962C8B-B14F-4D97-AF65-F5344CB8AC3E}">
        <p14:creationId xmlns:p14="http://schemas.microsoft.com/office/powerpoint/2010/main" val="2535849496"/>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723AE20-EAA8-407D-887C-F95D7976B23D}" type="slidenum">
              <a:rPr lang="en-AU" smtClean="0"/>
              <a:t>32</a:t>
            </a:fld>
            <a:endParaRPr lang="en-AU"/>
          </a:p>
        </p:txBody>
      </p:sp>
    </p:spTree>
    <p:extLst>
      <p:ext uri="{BB962C8B-B14F-4D97-AF65-F5344CB8AC3E}">
        <p14:creationId xmlns:p14="http://schemas.microsoft.com/office/powerpoint/2010/main" val="19471715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_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1211053"/>
            <a:ext cx="10963656" cy="4340661"/>
          </a:xfrm>
        </p:spPr>
        <p:txBody>
          <a:bodyPr anchor="t">
            <a:normAutofit/>
          </a:bodyPr>
          <a:lstStyle>
            <a:lvl1pPr algn="l">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smtClean="0"/>
              <a:t>Title Style </a:t>
            </a:r>
            <a:endParaRPr lang="en-US" dirty="0"/>
          </a:p>
        </p:txBody>
      </p:sp>
      <p:sp>
        <p:nvSpPr>
          <p:cNvPr id="3" name="Subtitle 2"/>
          <p:cNvSpPr>
            <a:spLocks noGrp="1"/>
          </p:cNvSpPr>
          <p:nvPr>
            <p:ph type="subTitle" idx="1" hasCustomPrompt="1"/>
          </p:nvPr>
        </p:nvSpPr>
        <p:spPr>
          <a:xfrm>
            <a:off x="603468" y="5865232"/>
            <a:ext cx="10963656" cy="440343"/>
          </a:xfrm>
        </p:spPr>
        <p:txBody>
          <a:bodyPr>
            <a:normAutofit/>
          </a:bodyPr>
          <a:lstStyle>
            <a:lvl1pPr marL="0" indent="0" algn="l">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4" name="Rectangle 3"/>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227253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267421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6_Title Slide 1">
    <p:spTree>
      <p:nvGrpSpPr>
        <p:cNvPr id="1" name=""/>
        <p:cNvGrpSpPr/>
        <p:nvPr/>
      </p:nvGrpSpPr>
      <p:grpSpPr>
        <a:xfrm>
          <a:off x="0" y="0"/>
          <a:ext cx="0" cy="0"/>
          <a:chOff x="0" y="0"/>
          <a:chExt cx="0" cy="0"/>
        </a:xfrm>
      </p:grpSpPr>
      <p:sp>
        <p:nvSpPr>
          <p:cNvPr id="14" name="Title 1"/>
          <p:cNvSpPr>
            <a:spLocks noGrp="1"/>
          </p:cNvSpPr>
          <p:nvPr userDrawn="1">
            <p:ph type="ctrTitle" hasCustomPrompt="1"/>
          </p:nvPr>
        </p:nvSpPr>
        <p:spPr>
          <a:xfrm>
            <a:off x="611632" y="4184032"/>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4788857"/>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6" name="Picture Placeholder 29"/>
          <p:cNvSpPr>
            <a:spLocks noGrp="1"/>
          </p:cNvSpPr>
          <p:nvPr>
            <p:ph type="pic" sz="quarter" idx="20"/>
          </p:nvPr>
        </p:nvSpPr>
        <p:spPr>
          <a:xfrm>
            <a:off x="4703993" y="1124744"/>
            <a:ext cx="2787190" cy="2789111"/>
          </a:xfrm>
          <a:prstGeom prst="ellipse">
            <a:avLst/>
          </a:prstGeom>
        </p:spPr>
        <p:txBody>
          <a:bodyPr>
            <a:normAutofit/>
          </a:bodyPr>
          <a:lstStyle>
            <a:lvl1pPr algn="ctr">
              <a:defRPr sz="1200">
                <a:solidFill>
                  <a:schemeClr val="bg2"/>
                </a:solidFill>
              </a:defRPr>
            </a:lvl1pPr>
          </a:lstStyle>
          <a:p>
            <a:endParaRPr lang="en-US" dirty="0"/>
          </a:p>
        </p:txBody>
      </p:sp>
    </p:spTree>
    <p:extLst>
      <p:ext uri="{BB962C8B-B14F-4D97-AF65-F5344CB8AC3E}">
        <p14:creationId xmlns:p14="http://schemas.microsoft.com/office/powerpoint/2010/main" val="2743374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6" grpId="0"/>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8_Title Slide 1">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1091298"/>
            <a:ext cx="12192000" cy="2913766"/>
          </a:xfrm>
        </p:spPr>
        <p:txBody>
          <a:bodyPr anchor="t">
            <a:normAutofit/>
          </a:bodyPr>
          <a:lstStyle>
            <a:lvl1pPr algn="ctr">
              <a:defRPr sz="1600">
                <a:solidFill>
                  <a:schemeClr val="bg2"/>
                </a:solidFill>
              </a:defRPr>
            </a:lvl1pPr>
          </a:lstStyle>
          <a:p>
            <a:endParaRPr lang="en-AU"/>
          </a:p>
        </p:txBody>
      </p:sp>
      <p:sp>
        <p:nvSpPr>
          <p:cNvPr id="14" name="Title 1"/>
          <p:cNvSpPr>
            <a:spLocks noGrp="1"/>
          </p:cNvSpPr>
          <p:nvPr userDrawn="1">
            <p:ph type="ctrTitle" hasCustomPrompt="1"/>
          </p:nvPr>
        </p:nvSpPr>
        <p:spPr>
          <a:xfrm>
            <a:off x="611632" y="4184032"/>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Subtitle 2"/>
          <p:cNvSpPr>
            <a:spLocks noGrp="1"/>
          </p:cNvSpPr>
          <p:nvPr>
            <p:ph type="subTitle" idx="1" hasCustomPrompt="1"/>
          </p:nvPr>
        </p:nvSpPr>
        <p:spPr>
          <a:xfrm>
            <a:off x="611632" y="4788857"/>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417696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7_Title Slide 1">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Text Placeholder 3"/>
          <p:cNvSpPr>
            <a:spLocks noGrp="1"/>
          </p:cNvSpPr>
          <p:nvPr>
            <p:ph type="body" sz="half" idx="2"/>
          </p:nvPr>
        </p:nvSpPr>
        <p:spPr>
          <a:xfrm>
            <a:off x="671081" y="2588086"/>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ext Placeholder 3"/>
          <p:cNvSpPr>
            <a:spLocks noGrp="1"/>
          </p:cNvSpPr>
          <p:nvPr>
            <p:ph type="body" sz="half" idx="12"/>
          </p:nvPr>
        </p:nvSpPr>
        <p:spPr>
          <a:xfrm>
            <a:off x="4455679" y="2588086"/>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3"/>
          <p:cNvSpPr>
            <a:spLocks noGrp="1"/>
          </p:cNvSpPr>
          <p:nvPr>
            <p:ph type="body" sz="half" idx="13"/>
          </p:nvPr>
        </p:nvSpPr>
        <p:spPr>
          <a:xfrm>
            <a:off x="8265683" y="2579622"/>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9549" y="4889437"/>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3"/>
          <p:cNvSpPr>
            <a:spLocks noGrp="1"/>
          </p:cNvSpPr>
          <p:nvPr>
            <p:ph type="body" sz="half" idx="15"/>
          </p:nvPr>
        </p:nvSpPr>
        <p:spPr>
          <a:xfrm>
            <a:off x="4464147" y="4889437"/>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6" name="Text Placeholder 3"/>
          <p:cNvSpPr>
            <a:spLocks noGrp="1"/>
          </p:cNvSpPr>
          <p:nvPr>
            <p:ph type="body" sz="half" idx="16"/>
          </p:nvPr>
        </p:nvSpPr>
        <p:spPr>
          <a:xfrm>
            <a:off x="8274151" y="4880973"/>
            <a:ext cx="3264331" cy="984930"/>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 name="Text Placeholder 2"/>
          <p:cNvSpPr>
            <a:spLocks noGrp="1"/>
          </p:cNvSpPr>
          <p:nvPr>
            <p:ph type="body" sz="quarter" idx="17"/>
          </p:nvPr>
        </p:nvSpPr>
        <p:spPr>
          <a:xfrm>
            <a:off x="4456113" y="1868488"/>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8" name="Text Placeholder 2"/>
          <p:cNvSpPr>
            <a:spLocks noGrp="1"/>
          </p:cNvSpPr>
          <p:nvPr>
            <p:ph type="body" sz="quarter" idx="18"/>
          </p:nvPr>
        </p:nvSpPr>
        <p:spPr>
          <a:xfrm>
            <a:off x="8265277" y="1868487"/>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9" name="Text Placeholder 2"/>
          <p:cNvSpPr>
            <a:spLocks noGrp="1"/>
          </p:cNvSpPr>
          <p:nvPr>
            <p:ph type="body" sz="quarter" idx="19"/>
          </p:nvPr>
        </p:nvSpPr>
        <p:spPr>
          <a:xfrm>
            <a:off x="665791" y="1868486"/>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0" name="Text Placeholder 2"/>
          <p:cNvSpPr>
            <a:spLocks noGrp="1"/>
          </p:cNvSpPr>
          <p:nvPr>
            <p:ph type="body" sz="quarter" idx="20"/>
          </p:nvPr>
        </p:nvSpPr>
        <p:spPr>
          <a:xfrm>
            <a:off x="4458883" y="4153360"/>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8268047" y="4153359"/>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4153358"/>
            <a:ext cx="3271837"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791112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howcase_1">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0" name="Picture Placeholder 29"/>
          <p:cNvSpPr>
            <a:spLocks noGrp="1"/>
          </p:cNvSpPr>
          <p:nvPr>
            <p:ph type="pic" sz="quarter" idx="12"/>
          </p:nvPr>
        </p:nvSpPr>
        <p:spPr>
          <a:xfrm>
            <a:off x="5103627"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3" name="Picture Placeholder 29"/>
          <p:cNvSpPr>
            <a:spLocks noGrp="1"/>
          </p:cNvSpPr>
          <p:nvPr>
            <p:ph type="pic" sz="quarter" idx="15"/>
          </p:nvPr>
        </p:nvSpPr>
        <p:spPr>
          <a:xfrm>
            <a:off x="1127448"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4" name="Picture Placeholder 29"/>
          <p:cNvSpPr>
            <a:spLocks noGrp="1"/>
          </p:cNvSpPr>
          <p:nvPr>
            <p:ph type="pic" sz="quarter" idx="16"/>
          </p:nvPr>
        </p:nvSpPr>
        <p:spPr>
          <a:xfrm>
            <a:off x="9120336"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5" name="Picture Placeholder 29"/>
          <p:cNvSpPr>
            <a:spLocks noGrp="1"/>
          </p:cNvSpPr>
          <p:nvPr>
            <p:ph type="pic" sz="quarter" idx="17"/>
          </p:nvPr>
        </p:nvSpPr>
        <p:spPr>
          <a:xfrm>
            <a:off x="7104112" y="4341440"/>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7" name="Picture Placeholder 29"/>
          <p:cNvSpPr>
            <a:spLocks noGrp="1"/>
          </p:cNvSpPr>
          <p:nvPr>
            <p:ph type="pic" sz="quarter" idx="19"/>
          </p:nvPr>
        </p:nvSpPr>
        <p:spPr>
          <a:xfrm>
            <a:off x="4111256"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38" name="Picture Placeholder 29"/>
          <p:cNvSpPr>
            <a:spLocks noGrp="1"/>
          </p:cNvSpPr>
          <p:nvPr>
            <p:ph type="pic" sz="quarter" idx="20"/>
          </p:nvPr>
        </p:nvSpPr>
        <p:spPr>
          <a:xfrm>
            <a:off x="2135560" y="2636912"/>
            <a:ext cx="1903688" cy="1905000"/>
          </a:xfrm>
          <a:prstGeom prst="ellipse">
            <a:avLst/>
          </a:prstGeom>
        </p:spPr>
        <p:txBody>
          <a:bodyPr>
            <a:normAutofit/>
          </a:bodyPr>
          <a:lstStyle>
            <a:lvl1pPr algn="ctr">
              <a:defRPr sz="1200">
                <a:solidFill>
                  <a:schemeClr val="bg2"/>
                </a:solidFill>
              </a:defRPr>
            </a:lvl1pPr>
          </a:lstStyle>
          <a:p>
            <a:endParaRPr lang="en-US" dirty="0"/>
          </a:p>
        </p:txBody>
      </p:sp>
      <p:sp>
        <p:nvSpPr>
          <p:cNvPr id="39" name="Picture Placeholder 29"/>
          <p:cNvSpPr>
            <a:spLocks noGrp="1"/>
          </p:cNvSpPr>
          <p:nvPr>
            <p:ph type="pic" sz="quarter" idx="21"/>
          </p:nvPr>
        </p:nvSpPr>
        <p:spPr>
          <a:xfrm>
            <a:off x="8112224"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42"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14" name="Picture Placeholder 29"/>
          <p:cNvSpPr>
            <a:spLocks noGrp="1"/>
          </p:cNvSpPr>
          <p:nvPr>
            <p:ph type="pic" sz="quarter" idx="22"/>
          </p:nvPr>
        </p:nvSpPr>
        <p:spPr>
          <a:xfrm>
            <a:off x="6127480" y="2636912"/>
            <a:ext cx="1903688" cy="1905000"/>
          </a:xfrm>
          <a:prstGeom prst="ellipse">
            <a:avLst/>
          </a:prstGeom>
        </p:spPr>
        <p:txBody>
          <a:bodyPr>
            <a:normAutofit/>
          </a:bodyPr>
          <a:lstStyle>
            <a:lvl1pPr algn="ctr">
              <a:defRPr sz="1200">
                <a:solidFill>
                  <a:schemeClr val="bg2"/>
                </a:solidFill>
              </a:defRPr>
            </a:lvl1pPr>
          </a:lstStyle>
          <a:p>
            <a:endParaRPr lang="en-US"/>
          </a:p>
        </p:txBody>
      </p:sp>
      <p:sp>
        <p:nvSpPr>
          <p:cNvPr id="15" name="Picture Placeholder 29"/>
          <p:cNvSpPr>
            <a:spLocks noGrp="1"/>
          </p:cNvSpPr>
          <p:nvPr>
            <p:ph type="pic" sz="quarter" idx="23"/>
          </p:nvPr>
        </p:nvSpPr>
        <p:spPr>
          <a:xfrm>
            <a:off x="3103144" y="4365104"/>
            <a:ext cx="1903688" cy="1905000"/>
          </a:xfrm>
          <a:prstGeom prst="ellipse">
            <a:avLst/>
          </a:prstGeom>
        </p:spPr>
        <p:txBody>
          <a:bodyPr>
            <a:normAutofit/>
          </a:bodyPr>
          <a:lstStyle>
            <a:lvl1pPr algn="ctr">
              <a:defRPr sz="1200">
                <a:solidFill>
                  <a:schemeClr val="bg2"/>
                </a:solidFill>
              </a:defRPr>
            </a:lvl1pPr>
          </a:lstStyle>
          <a:p>
            <a:endParaRPr lang="en-US"/>
          </a:p>
        </p:txBody>
      </p:sp>
    </p:spTree>
    <p:extLst>
      <p:ext uri="{BB962C8B-B14F-4D97-AF65-F5344CB8AC3E}">
        <p14:creationId xmlns:p14="http://schemas.microsoft.com/office/powerpoint/2010/main" val="207185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0" grpId="0"/>
      <p:bldP spid="33" grpId="0"/>
      <p:bldP spid="34" grpId="0"/>
      <p:bldP spid="35" grpId="0"/>
      <p:bldP spid="37" grpId="0"/>
      <p:bldP spid="38" grpId="0"/>
      <p:bldP spid="39" grpId="0"/>
      <p:bldP spid="14" grpId="0"/>
      <p:bldP spid="15"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howcase_2">
    <p:spTree>
      <p:nvGrpSpPr>
        <p:cNvPr id="1" name=""/>
        <p:cNvGrpSpPr/>
        <p:nvPr/>
      </p:nvGrpSpPr>
      <p:grpSpPr>
        <a:xfrm>
          <a:off x="0" y="0"/>
          <a:ext cx="0" cy="0"/>
          <a:chOff x="0" y="0"/>
          <a:chExt cx="0" cy="0"/>
        </a:xfrm>
      </p:grpSpPr>
      <p:sp>
        <p:nvSpPr>
          <p:cNvPr id="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2" name="Title 1"/>
          <p:cNvSpPr>
            <a:spLocks noGrp="1"/>
          </p:cNvSpPr>
          <p:nvPr>
            <p:ph type="ctrTitle" hasCustomPrompt="1"/>
          </p:nvPr>
        </p:nvSpPr>
        <p:spPr>
          <a:xfrm>
            <a:off x="3013935" y="3212976"/>
            <a:ext cx="6227123"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43" name="Subtitle 2"/>
          <p:cNvSpPr>
            <a:spLocks noGrp="1"/>
          </p:cNvSpPr>
          <p:nvPr>
            <p:ph type="subTitle" idx="1" hasCustomPrompt="1"/>
          </p:nvPr>
        </p:nvSpPr>
        <p:spPr>
          <a:xfrm>
            <a:off x="3013935" y="3817801"/>
            <a:ext cx="6227123"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3" name="Picture Placeholder 2"/>
          <p:cNvSpPr>
            <a:spLocks noGrp="1"/>
          </p:cNvSpPr>
          <p:nvPr>
            <p:ph type="pic" sz="quarter" idx="18"/>
          </p:nvPr>
        </p:nvSpPr>
        <p:spPr>
          <a:xfrm>
            <a:off x="4368800" y="1124744"/>
            <a:ext cx="1728788" cy="1728788"/>
          </a:xfrm>
        </p:spPr>
        <p:txBody>
          <a:bodyPr>
            <a:normAutofit/>
          </a:bodyPr>
          <a:lstStyle>
            <a:lvl1pPr algn="ctr">
              <a:defRPr sz="1200">
                <a:solidFill>
                  <a:schemeClr val="bg2"/>
                </a:solidFill>
              </a:defRPr>
            </a:lvl1pPr>
          </a:lstStyle>
          <a:p>
            <a:endParaRPr lang="en-US"/>
          </a:p>
        </p:txBody>
      </p:sp>
      <p:sp>
        <p:nvSpPr>
          <p:cNvPr id="17" name="Picture Placeholder 2"/>
          <p:cNvSpPr>
            <a:spLocks noGrp="1"/>
          </p:cNvSpPr>
          <p:nvPr>
            <p:ph type="pic" sz="quarter" idx="20"/>
          </p:nvPr>
        </p:nvSpPr>
        <p:spPr>
          <a:xfrm>
            <a:off x="910828" y="1124744"/>
            <a:ext cx="1728788" cy="1728788"/>
          </a:xfrm>
        </p:spPr>
        <p:txBody>
          <a:bodyPr>
            <a:normAutofit/>
          </a:bodyPr>
          <a:lstStyle>
            <a:lvl1pPr algn="ctr">
              <a:defRPr sz="1200">
                <a:solidFill>
                  <a:schemeClr val="bg2"/>
                </a:solidFill>
              </a:defRPr>
            </a:lvl1pPr>
          </a:lstStyle>
          <a:p>
            <a:endParaRPr lang="en-US"/>
          </a:p>
        </p:txBody>
      </p:sp>
      <p:sp>
        <p:nvSpPr>
          <p:cNvPr id="18" name="Picture Placeholder 2"/>
          <p:cNvSpPr>
            <a:spLocks noGrp="1"/>
          </p:cNvSpPr>
          <p:nvPr>
            <p:ph type="pic" sz="quarter" idx="21"/>
          </p:nvPr>
        </p:nvSpPr>
        <p:spPr>
          <a:xfrm>
            <a:off x="9562579" y="1124744"/>
            <a:ext cx="1728788" cy="1728788"/>
          </a:xfrm>
        </p:spPr>
        <p:txBody>
          <a:bodyPr>
            <a:normAutofit/>
          </a:bodyPr>
          <a:lstStyle>
            <a:lvl1pPr algn="ctr">
              <a:defRPr sz="1200">
                <a:solidFill>
                  <a:schemeClr val="bg2"/>
                </a:solidFill>
              </a:defRPr>
            </a:lvl1pPr>
          </a:lstStyle>
          <a:p>
            <a:endParaRPr lang="en-US"/>
          </a:p>
        </p:txBody>
      </p:sp>
      <p:sp>
        <p:nvSpPr>
          <p:cNvPr id="19" name="Picture Placeholder 2"/>
          <p:cNvSpPr>
            <a:spLocks noGrp="1"/>
          </p:cNvSpPr>
          <p:nvPr>
            <p:ph type="pic" sz="quarter" idx="22"/>
          </p:nvPr>
        </p:nvSpPr>
        <p:spPr>
          <a:xfrm>
            <a:off x="7833395" y="1124744"/>
            <a:ext cx="1728788" cy="1728788"/>
          </a:xfrm>
        </p:spPr>
        <p:txBody>
          <a:bodyPr>
            <a:normAutofit/>
          </a:bodyPr>
          <a:lstStyle>
            <a:lvl1pPr algn="ctr">
              <a:defRPr sz="1200">
                <a:solidFill>
                  <a:schemeClr val="bg2"/>
                </a:solidFill>
              </a:defRPr>
            </a:lvl1pPr>
          </a:lstStyle>
          <a:p>
            <a:endParaRPr lang="en-US"/>
          </a:p>
        </p:txBody>
      </p:sp>
      <p:sp>
        <p:nvSpPr>
          <p:cNvPr id="20" name="Picture Placeholder 2"/>
          <p:cNvSpPr>
            <a:spLocks noGrp="1"/>
          </p:cNvSpPr>
          <p:nvPr>
            <p:ph type="pic" sz="quarter" idx="23"/>
          </p:nvPr>
        </p:nvSpPr>
        <p:spPr>
          <a:xfrm>
            <a:off x="6104607" y="1124744"/>
            <a:ext cx="1728788" cy="1728788"/>
          </a:xfrm>
        </p:spPr>
        <p:txBody>
          <a:bodyPr>
            <a:normAutofit/>
          </a:bodyPr>
          <a:lstStyle>
            <a:lvl1pPr algn="ctr">
              <a:defRPr sz="1200">
                <a:solidFill>
                  <a:schemeClr val="bg2"/>
                </a:solidFill>
              </a:defRPr>
            </a:lvl1pPr>
          </a:lstStyle>
          <a:p>
            <a:endParaRPr lang="en-US"/>
          </a:p>
        </p:txBody>
      </p:sp>
      <p:sp>
        <p:nvSpPr>
          <p:cNvPr id="29" name="Picture Placeholder 2"/>
          <p:cNvSpPr>
            <a:spLocks noGrp="1"/>
          </p:cNvSpPr>
          <p:nvPr>
            <p:ph type="pic" sz="quarter" idx="26"/>
          </p:nvPr>
        </p:nvSpPr>
        <p:spPr>
          <a:xfrm>
            <a:off x="910828" y="2852936"/>
            <a:ext cx="1728788" cy="1728788"/>
          </a:xfrm>
        </p:spPr>
        <p:txBody>
          <a:bodyPr>
            <a:normAutofit/>
          </a:bodyPr>
          <a:lstStyle>
            <a:lvl1pPr algn="ctr">
              <a:defRPr sz="1200">
                <a:solidFill>
                  <a:schemeClr val="bg2"/>
                </a:solidFill>
              </a:defRPr>
            </a:lvl1pPr>
          </a:lstStyle>
          <a:p>
            <a:endParaRPr lang="en-US"/>
          </a:p>
        </p:txBody>
      </p:sp>
      <p:sp>
        <p:nvSpPr>
          <p:cNvPr id="31" name="Picture Placeholder 2"/>
          <p:cNvSpPr>
            <a:spLocks noGrp="1"/>
          </p:cNvSpPr>
          <p:nvPr>
            <p:ph type="pic" sz="quarter" idx="27"/>
          </p:nvPr>
        </p:nvSpPr>
        <p:spPr>
          <a:xfrm>
            <a:off x="9562579" y="2852936"/>
            <a:ext cx="1728788" cy="1728788"/>
          </a:xfrm>
        </p:spPr>
        <p:txBody>
          <a:bodyPr>
            <a:normAutofit/>
          </a:bodyPr>
          <a:lstStyle>
            <a:lvl1pPr algn="ctr">
              <a:defRPr sz="1200">
                <a:solidFill>
                  <a:schemeClr val="bg2"/>
                </a:solidFill>
              </a:defRPr>
            </a:lvl1pPr>
          </a:lstStyle>
          <a:p>
            <a:endParaRPr lang="en-US"/>
          </a:p>
        </p:txBody>
      </p:sp>
      <p:sp>
        <p:nvSpPr>
          <p:cNvPr id="40" name="Picture Placeholder 2"/>
          <p:cNvSpPr>
            <a:spLocks noGrp="1"/>
          </p:cNvSpPr>
          <p:nvPr>
            <p:ph type="pic" sz="quarter" idx="30"/>
          </p:nvPr>
        </p:nvSpPr>
        <p:spPr>
          <a:xfrm>
            <a:off x="4368800" y="4581128"/>
            <a:ext cx="1728788" cy="1728788"/>
          </a:xfrm>
        </p:spPr>
        <p:txBody>
          <a:bodyPr>
            <a:normAutofit/>
          </a:bodyPr>
          <a:lstStyle>
            <a:lvl1pPr algn="ctr">
              <a:defRPr sz="1200">
                <a:solidFill>
                  <a:schemeClr val="bg2"/>
                </a:solidFill>
              </a:defRPr>
            </a:lvl1pPr>
          </a:lstStyle>
          <a:p>
            <a:endParaRPr lang="en-US"/>
          </a:p>
        </p:txBody>
      </p:sp>
      <p:sp>
        <p:nvSpPr>
          <p:cNvPr id="41" name="Picture Placeholder 2"/>
          <p:cNvSpPr>
            <a:spLocks noGrp="1"/>
          </p:cNvSpPr>
          <p:nvPr>
            <p:ph type="pic" sz="quarter" idx="31"/>
          </p:nvPr>
        </p:nvSpPr>
        <p:spPr>
          <a:xfrm>
            <a:off x="2639616" y="4581128"/>
            <a:ext cx="1728788" cy="1728788"/>
          </a:xfrm>
        </p:spPr>
        <p:txBody>
          <a:bodyPr>
            <a:normAutofit/>
          </a:bodyPr>
          <a:lstStyle>
            <a:lvl1pPr algn="ctr">
              <a:defRPr sz="1200">
                <a:solidFill>
                  <a:schemeClr val="bg2"/>
                </a:solidFill>
              </a:defRPr>
            </a:lvl1pPr>
          </a:lstStyle>
          <a:p>
            <a:endParaRPr lang="en-US"/>
          </a:p>
        </p:txBody>
      </p:sp>
      <p:sp>
        <p:nvSpPr>
          <p:cNvPr id="46" name="Picture Placeholder 2"/>
          <p:cNvSpPr>
            <a:spLocks noGrp="1"/>
          </p:cNvSpPr>
          <p:nvPr>
            <p:ph type="pic" sz="quarter" idx="32"/>
          </p:nvPr>
        </p:nvSpPr>
        <p:spPr>
          <a:xfrm>
            <a:off x="910828" y="4581128"/>
            <a:ext cx="1728788" cy="1728788"/>
          </a:xfrm>
        </p:spPr>
        <p:txBody>
          <a:bodyPr>
            <a:normAutofit/>
          </a:bodyPr>
          <a:lstStyle>
            <a:lvl1pPr algn="ctr">
              <a:defRPr sz="1200">
                <a:solidFill>
                  <a:schemeClr val="bg2"/>
                </a:solidFill>
              </a:defRPr>
            </a:lvl1pPr>
          </a:lstStyle>
          <a:p>
            <a:endParaRPr lang="en-US"/>
          </a:p>
        </p:txBody>
      </p:sp>
      <p:sp>
        <p:nvSpPr>
          <p:cNvPr id="48" name="Picture Placeholder 2"/>
          <p:cNvSpPr>
            <a:spLocks noGrp="1"/>
          </p:cNvSpPr>
          <p:nvPr>
            <p:ph type="pic" sz="quarter" idx="34"/>
          </p:nvPr>
        </p:nvSpPr>
        <p:spPr>
          <a:xfrm>
            <a:off x="7833395" y="4581128"/>
            <a:ext cx="1728788" cy="1728788"/>
          </a:xfrm>
        </p:spPr>
        <p:txBody>
          <a:bodyPr>
            <a:normAutofit/>
          </a:bodyPr>
          <a:lstStyle>
            <a:lvl1pPr algn="ctr">
              <a:defRPr sz="1200">
                <a:solidFill>
                  <a:schemeClr val="bg2"/>
                </a:solidFill>
              </a:defRPr>
            </a:lvl1pPr>
          </a:lstStyle>
          <a:p>
            <a:endParaRPr lang="en-US"/>
          </a:p>
        </p:txBody>
      </p:sp>
      <p:sp>
        <p:nvSpPr>
          <p:cNvPr id="49" name="Picture Placeholder 2"/>
          <p:cNvSpPr>
            <a:spLocks noGrp="1"/>
          </p:cNvSpPr>
          <p:nvPr>
            <p:ph type="pic" sz="quarter" idx="35"/>
          </p:nvPr>
        </p:nvSpPr>
        <p:spPr>
          <a:xfrm>
            <a:off x="6104607" y="4581128"/>
            <a:ext cx="1728788" cy="1728788"/>
          </a:xfrm>
        </p:spPr>
        <p:txBody>
          <a:bodyPr>
            <a:normAutofit/>
          </a:bodyPr>
          <a:lstStyle>
            <a:lvl1pPr algn="ctr">
              <a:defRPr sz="1200">
                <a:solidFill>
                  <a:schemeClr val="bg2"/>
                </a:solidFill>
              </a:defRPr>
            </a:lvl1pPr>
          </a:lstStyle>
          <a:p>
            <a:endParaRPr lang="en-US"/>
          </a:p>
        </p:txBody>
      </p:sp>
      <p:sp>
        <p:nvSpPr>
          <p:cNvPr id="21" name="Picture Placeholder 2"/>
          <p:cNvSpPr>
            <a:spLocks noGrp="1"/>
          </p:cNvSpPr>
          <p:nvPr>
            <p:ph type="pic" sz="quarter" idx="36"/>
          </p:nvPr>
        </p:nvSpPr>
        <p:spPr>
          <a:xfrm>
            <a:off x="2639616" y="1124744"/>
            <a:ext cx="1728788" cy="1728788"/>
          </a:xfrm>
        </p:spPr>
        <p:txBody>
          <a:bodyPr>
            <a:normAutofit/>
          </a:bodyPr>
          <a:lstStyle>
            <a:lvl1pPr algn="ctr">
              <a:defRPr sz="1200">
                <a:solidFill>
                  <a:schemeClr val="bg2"/>
                </a:solidFill>
              </a:defRPr>
            </a:lvl1pPr>
          </a:lstStyle>
          <a:p>
            <a:endParaRPr lang="en-US"/>
          </a:p>
        </p:txBody>
      </p:sp>
      <p:sp>
        <p:nvSpPr>
          <p:cNvPr id="23" name="Picture Placeholder 2"/>
          <p:cNvSpPr>
            <a:spLocks noGrp="1"/>
          </p:cNvSpPr>
          <p:nvPr>
            <p:ph type="pic" sz="quarter" idx="37"/>
          </p:nvPr>
        </p:nvSpPr>
        <p:spPr>
          <a:xfrm>
            <a:off x="9552384" y="4581128"/>
            <a:ext cx="1728788" cy="1728788"/>
          </a:xfrm>
        </p:spPr>
        <p:txBody>
          <a:bodyPr>
            <a:normAutofit/>
          </a:bodyPr>
          <a:lstStyle>
            <a:lvl1pPr algn="ctr">
              <a:defRPr sz="1200">
                <a:solidFill>
                  <a:schemeClr val="bg2"/>
                </a:solidFill>
              </a:defRPr>
            </a:lvl1pPr>
          </a:lstStyle>
          <a:p>
            <a:endParaRPr lang="en-US"/>
          </a:p>
        </p:txBody>
      </p:sp>
    </p:spTree>
    <p:extLst>
      <p:ext uri="{BB962C8B-B14F-4D97-AF65-F5344CB8AC3E}">
        <p14:creationId xmlns:p14="http://schemas.microsoft.com/office/powerpoint/2010/main" val="3102489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40"/>
                                        </p:tgtEl>
                                        <p:attrNameLst>
                                          <p:attrName>style.visibility</p:attrName>
                                        </p:attrNameLst>
                                      </p:cBhvr>
                                      <p:to>
                                        <p:strVal val="visible"/>
                                      </p:to>
                                    </p:set>
                                    <p:animEffect transition="in" filter="fade">
                                      <p:cBhvr>
                                        <p:cTn id="39" dur="500"/>
                                        <p:tgtEl>
                                          <p:spTgt spid="40"/>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8"/>
                                        </p:tgtEl>
                                        <p:attrNameLst>
                                          <p:attrName>style.visibility</p:attrName>
                                        </p:attrNameLst>
                                      </p:cBhvr>
                                      <p:to>
                                        <p:strVal val="visible"/>
                                      </p:to>
                                    </p:set>
                                    <p:animEffect transition="in" filter="fade">
                                      <p:cBhvr>
                                        <p:cTn id="51" dur="500"/>
                                        <p:tgtEl>
                                          <p:spTgt spid="48"/>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9"/>
                                        </p:tgtEl>
                                        <p:attrNameLst>
                                          <p:attrName>style.visibility</p:attrName>
                                        </p:attrNameLst>
                                      </p:cBhvr>
                                      <p:to>
                                        <p:strVal val="visible"/>
                                      </p:to>
                                    </p:set>
                                    <p:animEffect transition="in" filter="fade">
                                      <p:cBhvr>
                                        <p:cTn id="55" dur="500"/>
                                        <p:tgtEl>
                                          <p:spTgt spid="49"/>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3" grpId="0"/>
      <p:bldP spid="17" grpId="0"/>
      <p:bldP spid="18" grpId="0"/>
      <p:bldP spid="19" grpId="0"/>
      <p:bldP spid="20" grpId="0"/>
      <p:bldP spid="29" grpId="0"/>
      <p:bldP spid="31" grpId="0"/>
      <p:bldP spid="40" grpId="0"/>
      <p:bldP spid="41" grpId="0"/>
      <p:bldP spid="46" grpId="0"/>
      <p:bldP spid="48" grpId="0"/>
      <p:bldP spid="49" grpId="0"/>
      <p:bldP spid="21" grpId="0"/>
      <p:bldP spid="23"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2" name="Picture Placeholder 2"/>
          <p:cNvSpPr>
            <a:spLocks noGrp="1"/>
          </p:cNvSpPr>
          <p:nvPr>
            <p:ph type="pic" sz="quarter" idx="28"/>
          </p:nvPr>
        </p:nvSpPr>
        <p:spPr>
          <a:xfrm>
            <a:off x="2423592" y="3033168"/>
            <a:ext cx="2448000" cy="1908000"/>
          </a:xfrm>
        </p:spPr>
        <p:txBody>
          <a:bodyPr>
            <a:normAutofit/>
          </a:bodyPr>
          <a:lstStyle>
            <a:lvl1pPr algn="ctr">
              <a:defRPr sz="1200">
                <a:solidFill>
                  <a:schemeClr val="bg2"/>
                </a:solidFill>
              </a:defRPr>
            </a:lvl1pPr>
          </a:lstStyle>
          <a:p>
            <a:endParaRPr lang="en-US" dirty="0"/>
          </a:p>
        </p:txBody>
      </p:sp>
      <p:sp>
        <p:nvSpPr>
          <p:cNvPr id="24" name="Picture Placeholder 2"/>
          <p:cNvSpPr>
            <a:spLocks noGrp="1"/>
          </p:cNvSpPr>
          <p:nvPr>
            <p:ph type="pic" sz="quarter" idx="30"/>
          </p:nvPr>
        </p:nvSpPr>
        <p:spPr>
          <a:xfrm>
            <a:off x="7320136" y="3033168"/>
            <a:ext cx="2448000" cy="1908000"/>
          </a:xfrm>
        </p:spPr>
        <p:txBody>
          <a:bodyPr>
            <a:normAutofit/>
          </a:bodyPr>
          <a:lstStyle>
            <a:lvl1pPr algn="ctr">
              <a:defRPr sz="1200">
                <a:solidFill>
                  <a:schemeClr val="bg2"/>
                </a:solidFill>
              </a:defRPr>
            </a:lvl1pPr>
          </a:lstStyle>
          <a:p>
            <a:endParaRPr lang="en-US" dirty="0"/>
          </a:p>
        </p:txBody>
      </p:sp>
      <p:sp>
        <p:nvSpPr>
          <p:cNvPr id="26" name="Picture Placeholder 2"/>
          <p:cNvSpPr>
            <a:spLocks noGrp="1"/>
          </p:cNvSpPr>
          <p:nvPr>
            <p:ph type="pic" sz="quarter" idx="32"/>
          </p:nvPr>
        </p:nvSpPr>
        <p:spPr>
          <a:xfrm>
            <a:off x="-24408" y="4941168"/>
            <a:ext cx="2448000" cy="1908000"/>
          </a:xfrm>
        </p:spPr>
        <p:txBody>
          <a:bodyPr>
            <a:normAutofit/>
          </a:bodyPr>
          <a:lstStyle>
            <a:lvl1pPr algn="ctr">
              <a:defRPr sz="1200">
                <a:solidFill>
                  <a:schemeClr val="bg2"/>
                </a:solidFill>
              </a:defRPr>
            </a:lvl1pPr>
          </a:lstStyle>
          <a:p>
            <a:endParaRPr lang="en-US" dirty="0"/>
          </a:p>
        </p:txBody>
      </p:sp>
      <p:sp>
        <p:nvSpPr>
          <p:cNvPr id="28" name="Picture Placeholder 2"/>
          <p:cNvSpPr>
            <a:spLocks noGrp="1"/>
          </p:cNvSpPr>
          <p:nvPr>
            <p:ph type="pic" sz="quarter" idx="34"/>
          </p:nvPr>
        </p:nvSpPr>
        <p:spPr>
          <a:xfrm>
            <a:off x="4872136" y="4941168"/>
            <a:ext cx="2448000" cy="1908000"/>
          </a:xfrm>
        </p:spPr>
        <p:txBody>
          <a:bodyPr>
            <a:normAutofit/>
          </a:bodyPr>
          <a:lstStyle>
            <a:lvl1pPr algn="ctr">
              <a:defRPr sz="1200">
                <a:solidFill>
                  <a:schemeClr val="bg2"/>
                </a:solidFill>
              </a:defRPr>
            </a:lvl1pPr>
          </a:lstStyle>
          <a:p>
            <a:endParaRPr lang="en-US" dirty="0"/>
          </a:p>
        </p:txBody>
      </p:sp>
      <p:sp>
        <p:nvSpPr>
          <p:cNvPr id="30" name="Picture Placeholder 2"/>
          <p:cNvSpPr>
            <a:spLocks noGrp="1"/>
          </p:cNvSpPr>
          <p:nvPr>
            <p:ph type="pic" sz="quarter" idx="36"/>
          </p:nvPr>
        </p:nvSpPr>
        <p:spPr>
          <a:xfrm>
            <a:off x="9768680" y="4941168"/>
            <a:ext cx="2448000" cy="1908000"/>
          </a:xfrm>
        </p:spPr>
        <p:txBody>
          <a:bodyPr>
            <a:normAutofit/>
          </a:bodyPr>
          <a:lstStyle>
            <a:lvl1pPr algn="ctr">
              <a:defRPr sz="1200">
                <a:solidFill>
                  <a:schemeClr val="bg2"/>
                </a:solidFill>
              </a:defRPr>
            </a:lvl1pPr>
          </a:lstStyle>
          <a:p>
            <a:endParaRPr lang="en-US" dirty="0"/>
          </a:p>
        </p:txBody>
      </p:sp>
      <p:sp>
        <p:nvSpPr>
          <p:cNvPr id="31" name="Picture Placeholder 2"/>
          <p:cNvSpPr>
            <a:spLocks noGrp="1"/>
          </p:cNvSpPr>
          <p:nvPr>
            <p:ph type="pic" sz="quarter" idx="37"/>
          </p:nvPr>
        </p:nvSpPr>
        <p:spPr>
          <a:xfrm>
            <a:off x="-24680" y="1124744"/>
            <a:ext cx="2448000" cy="1908000"/>
          </a:xfrm>
        </p:spPr>
        <p:txBody>
          <a:bodyPr>
            <a:normAutofit/>
          </a:bodyPr>
          <a:lstStyle>
            <a:lvl1pPr algn="ctr">
              <a:defRPr sz="1200">
                <a:solidFill>
                  <a:schemeClr val="bg2"/>
                </a:solidFill>
              </a:defRPr>
            </a:lvl1pPr>
          </a:lstStyle>
          <a:p>
            <a:endParaRPr lang="en-US" dirty="0"/>
          </a:p>
        </p:txBody>
      </p:sp>
      <p:sp>
        <p:nvSpPr>
          <p:cNvPr id="33" name="Picture Placeholder 2"/>
          <p:cNvSpPr>
            <a:spLocks noGrp="1"/>
          </p:cNvSpPr>
          <p:nvPr>
            <p:ph type="pic" sz="quarter" idx="39"/>
          </p:nvPr>
        </p:nvSpPr>
        <p:spPr>
          <a:xfrm>
            <a:off x="4871864" y="1124744"/>
            <a:ext cx="2448000" cy="1908000"/>
          </a:xfrm>
        </p:spPr>
        <p:txBody>
          <a:bodyPr>
            <a:normAutofit/>
          </a:bodyPr>
          <a:lstStyle>
            <a:lvl1pPr algn="ctr">
              <a:defRPr sz="1200">
                <a:solidFill>
                  <a:schemeClr val="bg2"/>
                </a:solidFill>
              </a:defRPr>
            </a:lvl1pPr>
          </a:lstStyle>
          <a:p>
            <a:endParaRPr lang="en-US" dirty="0"/>
          </a:p>
        </p:txBody>
      </p:sp>
      <p:sp>
        <p:nvSpPr>
          <p:cNvPr id="35" name="Picture Placeholder 2"/>
          <p:cNvSpPr>
            <a:spLocks noGrp="1"/>
          </p:cNvSpPr>
          <p:nvPr>
            <p:ph type="pic" sz="quarter" idx="41"/>
          </p:nvPr>
        </p:nvSpPr>
        <p:spPr>
          <a:xfrm>
            <a:off x="9768408" y="1124744"/>
            <a:ext cx="2448000" cy="1908000"/>
          </a:xfrm>
        </p:spPr>
        <p:txBody>
          <a:bodyPr>
            <a:normAutofit/>
          </a:bodyPr>
          <a:lstStyle>
            <a:lvl1pPr algn="ctr">
              <a:defRPr sz="1200">
                <a:solidFill>
                  <a:schemeClr val="bg2"/>
                </a:solidFill>
              </a:defRPr>
            </a:lvl1pPr>
          </a:lstStyle>
          <a:p>
            <a:endParaRPr lang="en-US" dirty="0"/>
          </a:p>
        </p:txBody>
      </p:sp>
      <p:sp>
        <p:nvSpPr>
          <p:cNvPr id="42" name="Picture Placeholder 2"/>
          <p:cNvSpPr>
            <a:spLocks noGrp="1"/>
          </p:cNvSpPr>
          <p:nvPr>
            <p:ph type="pic" sz="quarter" idx="42"/>
          </p:nvPr>
        </p:nvSpPr>
        <p:spPr>
          <a:xfrm>
            <a:off x="2423592" y="1124744"/>
            <a:ext cx="2448000" cy="1908000"/>
          </a:xfrm>
        </p:spPr>
        <p:txBody>
          <a:bodyPr>
            <a:normAutofit/>
          </a:bodyPr>
          <a:lstStyle>
            <a:lvl1pPr algn="ctr">
              <a:defRPr sz="1200">
                <a:solidFill>
                  <a:schemeClr val="bg2"/>
                </a:solidFill>
              </a:defRPr>
            </a:lvl1pPr>
          </a:lstStyle>
          <a:p>
            <a:endParaRPr lang="en-US" dirty="0"/>
          </a:p>
        </p:txBody>
      </p:sp>
      <p:sp>
        <p:nvSpPr>
          <p:cNvPr id="43" name="Picture Placeholder 2"/>
          <p:cNvSpPr>
            <a:spLocks noGrp="1"/>
          </p:cNvSpPr>
          <p:nvPr>
            <p:ph type="pic" sz="quarter" idx="43"/>
          </p:nvPr>
        </p:nvSpPr>
        <p:spPr>
          <a:xfrm>
            <a:off x="7320136" y="1124744"/>
            <a:ext cx="2448000" cy="1908000"/>
          </a:xfrm>
        </p:spPr>
        <p:txBody>
          <a:bodyPr>
            <a:normAutofit/>
          </a:bodyPr>
          <a:lstStyle>
            <a:lvl1pPr algn="ctr">
              <a:defRPr sz="1200">
                <a:solidFill>
                  <a:schemeClr val="bg2"/>
                </a:solidFill>
              </a:defRPr>
            </a:lvl1pPr>
          </a:lstStyle>
          <a:p>
            <a:endParaRPr lang="en-US" dirty="0"/>
          </a:p>
        </p:txBody>
      </p:sp>
      <p:sp>
        <p:nvSpPr>
          <p:cNvPr id="44" name="Picture Placeholder 2"/>
          <p:cNvSpPr>
            <a:spLocks noGrp="1"/>
          </p:cNvSpPr>
          <p:nvPr>
            <p:ph type="pic" sz="quarter" idx="44"/>
          </p:nvPr>
        </p:nvSpPr>
        <p:spPr>
          <a:xfrm>
            <a:off x="-24680" y="3033168"/>
            <a:ext cx="2448000" cy="1908000"/>
          </a:xfrm>
        </p:spPr>
        <p:txBody>
          <a:bodyPr>
            <a:normAutofit/>
          </a:bodyPr>
          <a:lstStyle>
            <a:lvl1pPr algn="ctr">
              <a:defRPr sz="1200">
                <a:solidFill>
                  <a:schemeClr val="bg2"/>
                </a:solidFill>
              </a:defRPr>
            </a:lvl1pPr>
          </a:lstStyle>
          <a:p>
            <a:endParaRPr lang="en-US" dirty="0"/>
          </a:p>
        </p:txBody>
      </p:sp>
      <p:sp>
        <p:nvSpPr>
          <p:cNvPr id="45" name="Picture Placeholder 2"/>
          <p:cNvSpPr>
            <a:spLocks noGrp="1"/>
          </p:cNvSpPr>
          <p:nvPr>
            <p:ph type="pic" sz="quarter" idx="45"/>
          </p:nvPr>
        </p:nvSpPr>
        <p:spPr>
          <a:xfrm>
            <a:off x="4871864" y="3033168"/>
            <a:ext cx="2448000" cy="1908000"/>
          </a:xfrm>
        </p:spPr>
        <p:txBody>
          <a:bodyPr>
            <a:normAutofit/>
          </a:bodyPr>
          <a:lstStyle>
            <a:lvl1pPr algn="ctr">
              <a:defRPr sz="1200">
                <a:solidFill>
                  <a:schemeClr val="bg2"/>
                </a:solidFill>
              </a:defRPr>
            </a:lvl1pPr>
          </a:lstStyle>
          <a:p>
            <a:endParaRPr lang="en-US" dirty="0"/>
          </a:p>
        </p:txBody>
      </p:sp>
      <p:sp>
        <p:nvSpPr>
          <p:cNvPr id="46" name="Picture Placeholder 2"/>
          <p:cNvSpPr>
            <a:spLocks noGrp="1"/>
          </p:cNvSpPr>
          <p:nvPr>
            <p:ph type="pic" sz="quarter" idx="46"/>
          </p:nvPr>
        </p:nvSpPr>
        <p:spPr>
          <a:xfrm>
            <a:off x="9768680" y="3033168"/>
            <a:ext cx="2448000" cy="1908000"/>
          </a:xfrm>
        </p:spPr>
        <p:txBody>
          <a:bodyPr>
            <a:normAutofit/>
          </a:bodyPr>
          <a:lstStyle>
            <a:lvl1pPr algn="ctr">
              <a:defRPr sz="1200">
                <a:solidFill>
                  <a:schemeClr val="bg2"/>
                </a:solidFill>
              </a:defRPr>
            </a:lvl1pPr>
          </a:lstStyle>
          <a:p>
            <a:endParaRPr lang="en-US" dirty="0"/>
          </a:p>
        </p:txBody>
      </p:sp>
      <p:sp>
        <p:nvSpPr>
          <p:cNvPr id="47" name="Picture Placeholder 2"/>
          <p:cNvSpPr>
            <a:spLocks noGrp="1"/>
          </p:cNvSpPr>
          <p:nvPr>
            <p:ph type="pic" sz="quarter" idx="47"/>
          </p:nvPr>
        </p:nvSpPr>
        <p:spPr>
          <a:xfrm>
            <a:off x="2423592" y="4941168"/>
            <a:ext cx="2448000" cy="1908000"/>
          </a:xfrm>
        </p:spPr>
        <p:txBody>
          <a:bodyPr>
            <a:normAutofit/>
          </a:bodyPr>
          <a:lstStyle>
            <a:lvl1pPr algn="ctr">
              <a:defRPr sz="1200">
                <a:solidFill>
                  <a:schemeClr val="bg2"/>
                </a:solidFill>
              </a:defRPr>
            </a:lvl1pPr>
          </a:lstStyle>
          <a:p>
            <a:endParaRPr lang="en-US" dirty="0"/>
          </a:p>
        </p:txBody>
      </p:sp>
      <p:sp>
        <p:nvSpPr>
          <p:cNvPr id="48" name="Picture Placeholder 2"/>
          <p:cNvSpPr>
            <a:spLocks noGrp="1"/>
          </p:cNvSpPr>
          <p:nvPr>
            <p:ph type="pic" sz="quarter" idx="48"/>
          </p:nvPr>
        </p:nvSpPr>
        <p:spPr>
          <a:xfrm>
            <a:off x="7320136" y="4941168"/>
            <a:ext cx="2448000" cy="1908000"/>
          </a:xfrm>
        </p:spPr>
        <p:txBody>
          <a:bodyPr>
            <a:normAutofit/>
          </a:bodyPr>
          <a:lstStyle>
            <a:lvl1pPr algn="ctr">
              <a:defRPr sz="1200">
                <a:solidFill>
                  <a:schemeClr val="bg2"/>
                </a:solidFill>
              </a:defRPr>
            </a:lvl1pPr>
          </a:lstStyle>
          <a:p>
            <a:endParaRPr lang="en-US" dirty="0"/>
          </a:p>
        </p:txBody>
      </p:sp>
    </p:spTree>
    <p:extLst>
      <p:ext uri="{BB962C8B-B14F-4D97-AF65-F5344CB8AC3E}">
        <p14:creationId xmlns:p14="http://schemas.microsoft.com/office/powerpoint/2010/main" val="54416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500"/>
                            </p:stCondLst>
                            <p:childTnLst>
                              <p:par>
                                <p:cTn id="41" presetID="10" presetClass="entr" presetSubtype="0" fill="hold" grpId="0" nodeType="afterEffect" nodePh="1">
                                  <p:stCondLst>
                                    <p:cond delay="0"/>
                                  </p:stCondLst>
                                  <p:endCondLst>
                                    <p:cond evt="begin" delay="0">
                                      <p:tn val="41"/>
                                    </p:cond>
                                  </p:end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10" presetClass="entr" presetSubtype="0" fill="hold" grpId="0" nodeType="afterEffect" nodePh="1">
                                  <p:stCondLst>
                                    <p:cond delay="0"/>
                                  </p:stCondLst>
                                  <p:endCondLst>
                                    <p:cond evt="begin" delay="0">
                                      <p:tn val="45"/>
                                    </p:cond>
                                  </p:end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childTnLst>
                          </p:cTn>
                        </p:par>
                        <p:par>
                          <p:cTn id="48" fill="hold">
                            <p:stCondLst>
                              <p:cond delay="5500"/>
                            </p:stCondLst>
                            <p:childTnLst>
                              <p:par>
                                <p:cTn id="49" presetID="10" presetClass="entr" presetSubtype="0" fill="hold" grpId="0" nodeType="afterEffect" nodePh="1">
                                  <p:stCondLst>
                                    <p:cond delay="0"/>
                                  </p:stCondLst>
                                  <p:endCondLst>
                                    <p:cond evt="begin" delay="0">
                                      <p:tn val="49"/>
                                    </p:cond>
                                  </p:end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10" presetClass="entr" presetSubtype="0" fill="hold" grpId="0" nodeType="afterEffect" nodePh="1">
                                  <p:stCondLst>
                                    <p:cond delay="0"/>
                                  </p:stCondLst>
                                  <p:endCondLst>
                                    <p:cond evt="begin" delay="0">
                                      <p:tn val="53"/>
                                    </p:cond>
                                  </p:endCondLst>
                                  <p:childTnLst>
                                    <p:set>
                                      <p:cBhvr>
                                        <p:cTn id="54" dur="1" fill="hold">
                                          <p:stCondLst>
                                            <p:cond delay="0"/>
                                          </p:stCondLst>
                                        </p:cTn>
                                        <p:tgtEl>
                                          <p:spTgt spid="45"/>
                                        </p:tgtEl>
                                        <p:attrNameLst>
                                          <p:attrName>style.visibility</p:attrName>
                                        </p:attrNameLst>
                                      </p:cBhvr>
                                      <p:to>
                                        <p:strVal val="visible"/>
                                      </p:to>
                                    </p:set>
                                    <p:animEffect transition="in" filter="fade">
                                      <p:cBhvr>
                                        <p:cTn id="55" dur="500"/>
                                        <p:tgtEl>
                                          <p:spTgt spid="45"/>
                                        </p:tgtEl>
                                      </p:cBhvr>
                                    </p:animEffect>
                                  </p:childTnLst>
                                </p:cTn>
                              </p:par>
                            </p:childTnLst>
                          </p:cTn>
                        </p:par>
                        <p:par>
                          <p:cTn id="56" fill="hold">
                            <p:stCondLst>
                              <p:cond delay="6500"/>
                            </p:stCondLst>
                            <p:childTnLst>
                              <p:par>
                                <p:cTn id="57" presetID="10" presetClass="entr" presetSubtype="0" fill="hold" grpId="0" nodeType="afterEffect" nodePh="1">
                                  <p:stCondLst>
                                    <p:cond delay="0"/>
                                  </p:stCondLst>
                                  <p:endCondLst>
                                    <p:cond evt="begin" delay="0">
                                      <p:tn val="57"/>
                                    </p:cond>
                                  </p:endCondLst>
                                  <p:childTnLst>
                                    <p:set>
                                      <p:cBhvr>
                                        <p:cTn id="58" dur="1" fill="hold">
                                          <p:stCondLst>
                                            <p:cond delay="0"/>
                                          </p:stCondLst>
                                        </p:cTn>
                                        <p:tgtEl>
                                          <p:spTgt spid="46"/>
                                        </p:tgtEl>
                                        <p:attrNameLst>
                                          <p:attrName>style.visibility</p:attrName>
                                        </p:attrNameLst>
                                      </p:cBhvr>
                                      <p:to>
                                        <p:strVal val="visible"/>
                                      </p:to>
                                    </p:set>
                                    <p:animEffect transition="in" filter="fade">
                                      <p:cBhvr>
                                        <p:cTn id="59" dur="500"/>
                                        <p:tgtEl>
                                          <p:spTgt spid="46"/>
                                        </p:tgtEl>
                                      </p:cBhvr>
                                    </p:animEffect>
                                  </p:childTnLst>
                                </p:cTn>
                              </p:par>
                            </p:childTnLst>
                          </p:cTn>
                        </p:par>
                        <p:par>
                          <p:cTn id="60" fill="hold">
                            <p:stCondLst>
                              <p:cond delay="7000"/>
                            </p:stCondLst>
                            <p:childTnLst>
                              <p:par>
                                <p:cTn id="61" presetID="10" presetClass="entr" presetSubtype="0" fill="hold" grpId="0" nodeType="afterEffect" nodePh="1">
                                  <p:stCondLst>
                                    <p:cond delay="0"/>
                                  </p:stCondLst>
                                  <p:endCondLst>
                                    <p:cond evt="begin" delay="0">
                                      <p:tn val="61"/>
                                    </p:cond>
                                  </p:endCondLst>
                                  <p:childTnLst>
                                    <p:set>
                                      <p:cBhvr>
                                        <p:cTn id="62" dur="1" fill="hold">
                                          <p:stCondLst>
                                            <p:cond delay="0"/>
                                          </p:stCondLst>
                                        </p:cTn>
                                        <p:tgtEl>
                                          <p:spTgt spid="47"/>
                                        </p:tgtEl>
                                        <p:attrNameLst>
                                          <p:attrName>style.visibility</p:attrName>
                                        </p:attrNameLst>
                                      </p:cBhvr>
                                      <p:to>
                                        <p:strVal val="visible"/>
                                      </p:to>
                                    </p:set>
                                    <p:animEffect transition="in" filter="fade">
                                      <p:cBhvr>
                                        <p:cTn id="63" dur="500"/>
                                        <p:tgtEl>
                                          <p:spTgt spid="47"/>
                                        </p:tgtEl>
                                      </p:cBhvr>
                                    </p:animEffect>
                                  </p:childTnLst>
                                </p:cTn>
                              </p:par>
                            </p:childTnLst>
                          </p:cTn>
                        </p:par>
                        <p:par>
                          <p:cTn id="64" fill="hold">
                            <p:stCondLst>
                              <p:cond delay="7500"/>
                            </p:stCondLst>
                            <p:childTnLst>
                              <p:par>
                                <p:cTn id="65" presetID="10" presetClass="entr" presetSubtype="0" fill="hold" grpId="0" nodeType="afterEffect" nodePh="1">
                                  <p:stCondLst>
                                    <p:cond delay="0"/>
                                  </p:stCondLst>
                                  <p:endCondLst>
                                    <p:cond evt="begin" delay="0">
                                      <p:tn val="65"/>
                                    </p:cond>
                                  </p:endCondLst>
                                  <p:childTnLst>
                                    <p:set>
                                      <p:cBhvr>
                                        <p:cTn id="66" dur="1" fill="hold">
                                          <p:stCondLst>
                                            <p:cond delay="0"/>
                                          </p:stCondLst>
                                        </p:cTn>
                                        <p:tgtEl>
                                          <p:spTgt spid="48"/>
                                        </p:tgtEl>
                                        <p:attrNameLst>
                                          <p:attrName>style.visibility</p:attrName>
                                        </p:attrNameLst>
                                      </p:cBhvr>
                                      <p:to>
                                        <p:strVal val="visible"/>
                                      </p:to>
                                    </p:set>
                                    <p:animEffect transition="in" filter="fade">
                                      <p:cBhvr>
                                        <p:cTn id="6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2" grpId="0"/>
      <p:bldP spid="24" grpId="0"/>
      <p:bldP spid="26" grpId="0"/>
      <p:bldP spid="28" grpId="0"/>
      <p:bldP spid="30" grpId="0"/>
      <p:bldP spid="31" grpId="0"/>
      <p:bldP spid="33" grpId="0"/>
      <p:bldP spid="35" grpId="0"/>
      <p:bldP spid="42" grpId="0"/>
      <p:bldP spid="43" grpId="0"/>
      <p:bldP spid="44" grpId="0"/>
      <p:bldP spid="45" grpId="0"/>
      <p:bldP spid="46" grpId="0"/>
      <p:bldP spid="47" grpId="0"/>
      <p:bldP spid="48"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5" name="Picture Placeholder 2"/>
          <p:cNvSpPr>
            <a:spLocks noGrp="1"/>
          </p:cNvSpPr>
          <p:nvPr>
            <p:ph type="pic" sz="quarter" idx="38"/>
          </p:nvPr>
        </p:nvSpPr>
        <p:spPr>
          <a:xfrm>
            <a:off x="6132680" y="-27384"/>
            <a:ext cx="6084000" cy="6885384"/>
          </a:xfrm>
        </p:spPr>
        <p:txBody>
          <a:bodyPr>
            <a:normAutofit/>
          </a:bodyPr>
          <a:lstStyle>
            <a:lvl1pPr algn="ctr">
              <a:defRPr sz="1200">
                <a:solidFill>
                  <a:schemeClr val="bg2"/>
                </a:solidFill>
              </a:defRPr>
            </a:lvl1pPr>
          </a:lstStyle>
          <a:p>
            <a:endParaRPr lang="en-US" dirty="0"/>
          </a:p>
        </p:txBody>
      </p:sp>
      <p:sp>
        <p:nvSpPr>
          <p:cNvPr id="27" name="Title 1"/>
          <p:cNvSpPr>
            <a:spLocks noGrp="1"/>
          </p:cNvSpPr>
          <p:nvPr>
            <p:ph type="ctrTitle" hasCustomPrompt="1"/>
          </p:nvPr>
        </p:nvSpPr>
        <p:spPr>
          <a:xfrm>
            <a:off x="611632" y="1211054"/>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9" name="Text Placeholder 3"/>
          <p:cNvSpPr>
            <a:spLocks noGrp="1"/>
          </p:cNvSpPr>
          <p:nvPr>
            <p:ph type="body" sz="half" idx="2"/>
          </p:nvPr>
        </p:nvSpPr>
        <p:spPr>
          <a:xfrm>
            <a:off x="61163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8145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5"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31" name="Picture Placeholder 2"/>
          <p:cNvSpPr>
            <a:spLocks noGrp="1"/>
          </p:cNvSpPr>
          <p:nvPr>
            <p:ph type="pic" sz="quarter" idx="37"/>
          </p:nvPr>
        </p:nvSpPr>
        <p:spPr>
          <a:xfrm>
            <a:off x="11776" y="1124744"/>
            <a:ext cx="6084000" cy="3816424"/>
          </a:xfrm>
        </p:spPr>
        <p:txBody>
          <a:bodyPr>
            <a:normAutofit/>
          </a:bodyPr>
          <a:lstStyle>
            <a:lvl1pPr algn="ctr">
              <a:defRPr sz="1200">
                <a:solidFill>
                  <a:schemeClr val="bg2"/>
                </a:solidFill>
              </a:defRPr>
            </a:lvl1pPr>
          </a:lstStyle>
          <a:p>
            <a:endParaRPr lang="en-US" dirty="0"/>
          </a:p>
        </p:txBody>
      </p:sp>
      <p:sp>
        <p:nvSpPr>
          <p:cNvPr id="25" name="Picture Placeholder 2"/>
          <p:cNvSpPr>
            <a:spLocks noGrp="1"/>
          </p:cNvSpPr>
          <p:nvPr>
            <p:ph type="pic" sz="quarter" idx="38"/>
          </p:nvPr>
        </p:nvSpPr>
        <p:spPr>
          <a:xfrm>
            <a:off x="6096000" y="1124744"/>
            <a:ext cx="6084000" cy="3816424"/>
          </a:xfrm>
        </p:spPr>
        <p:txBody>
          <a:bodyPr>
            <a:normAutofit/>
          </a:bodyPr>
          <a:lstStyle>
            <a:lvl1pPr algn="ctr">
              <a:defRPr sz="1200">
                <a:solidFill>
                  <a:schemeClr val="bg2"/>
                </a:solidFill>
              </a:defRPr>
            </a:lvl1pPr>
          </a:lstStyle>
          <a:p>
            <a:endParaRPr lang="en-US" dirty="0"/>
          </a:p>
        </p:txBody>
      </p:sp>
      <p:sp>
        <p:nvSpPr>
          <p:cNvPr id="5" name="Text Placeholder 3"/>
          <p:cNvSpPr>
            <a:spLocks noGrp="1"/>
          </p:cNvSpPr>
          <p:nvPr>
            <p:ph type="body" sz="half" idx="14"/>
          </p:nvPr>
        </p:nvSpPr>
        <p:spPr>
          <a:xfrm>
            <a:off x="418356" y="5511081"/>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6" name="Text Placeholder 2"/>
          <p:cNvSpPr>
            <a:spLocks noGrp="1"/>
          </p:cNvSpPr>
          <p:nvPr>
            <p:ph type="body" sz="quarter" idx="22"/>
          </p:nvPr>
        </p:nvSpPr>
        <p:spPr>
          <a:xfrm>
            <a:off x="407368" y="494116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7" name="Text Placeholder 3"/>
          <p:cNvSpPr>
            <a:spLocks noGrp="1"/>
          </p:cNvSpPr>
          <p:nvPr>
            <p:ph type="body" sz="half" idx="39"/>
          </p:nvPr>
        </p:nvSpPr>
        <p:spPr>
          <a:xfrm>
            <a:off x="6528048"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ext Placeholder 2"/>
          <p:cNvSpPr>
            <a:spLocks noGrp="1"/>
          </p:cNvSpPr>
          <p:nvPr>
            <p:ph type="body" sz="quarter" idx="40"/>
          </p:nvPr>
        </p:nvSpPr>
        <p:spPr>
          <a:xfrm>
            <a:off x="6517060"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03618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5"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11776" y="1124744"/>
            <a:ext cx="4068000" cy="3816424"/>
          </a:xfrm>
        </p:spPr>
        <p:txBody>
          <a:bodyPr>
            <a:normAutofit/>
          </a:bodyPr>
          <a:lstStyle>
            <a:lvl1pPr algn="ctr">
              <a:defRPr sz="1200">
                <a:solidFill>
                  <a:schemeClr val="bg2"/>
                </a:solidFill>
              </a:defRPr>
            </a:lvl1pPr>
          </a:lstStyle>
          <a:p>
            <a:endParaRPr lang="en-US" dirty="0"/>
          </a:p>
        </p:txBody>
      </p:sp>
      <p:sp>
        <p:nvSpPr>
          <p:cNvPr id="21" name="Picture Placeholder 2"/>
          <p:cNvSpPr>
            <a:spLocks noGrp="1"/>
          </p:cNvSpPr>
          <p:nvPr>
            <p:ph type="pic" sz="quarter" idx="38"/>
          </p:nvPr>
        </p:nvSpPr>
        <p:spPr>
          <a:xfrm>
            <a:off x="4080680" y="1124744"/>
            <a:ext cx="4068000" cy="3816424"/>
          </a:xfrm>
        </p:spPr>
        <p:txBody>
          <a:bodyPr>
            <a:normAutofit/>
          </a:bodyPr>
          <a:lstStyle>
            <a:lvl1pPr algn="ctr">
              <a:defRPr sz="1200">
                <a:solidFill>
                  <a:schemeClr val="bg2"/>
                </a:solidFill>
              </a:defRPr>
            </a:lvl1pPr>
          </a:lstStyle>
          <a:p>
            <a:endParaRPr lang="en-US" dirty="0"/>
          </a:p>
        </p:txBody>
      </p:sp>
      <p:sp>
        <p:nvSpPr>
          <p:cNvPr id="23" name="Picture Placeholder 2"/>
          <p:cNvSpPr>
            <a:spLocks noGrp="1"/>
          </p:cNvSpPr>
          <p:nvPr>
            <p:ph type="pic" sz="quarter" idx="39"/>
          </p:nvPr>
        </p:nvSpPr>
        <p:spPr>
          <a:xfrm>
            <a:off x="8148680" y="1124744"/>
            <a:ext cx="4068000" cy="3816424"/>
          </a:xfrm>
        </p:spPr>
        <p:txBody>
          <a:bodyPr>
            <a:normAutofit/>
          </a:bodyPr>
          <a:lstStyle>
            <a:lvl1pPr algn="ctr">
              <a:defRPr sz="1200">
                <a:solidFill>
                  <a:schemeClr val="bg2"/>
                </a:solidFill>
              </a:defRPr>
            </a:lvl1pPr>
          </a:lstStyle>
          <a:p>
            <a:endParaRPr lang="en-US" dirty="0"/>
          </a:p>
        </p:txBody>
      </p:sp>
      <p:sp>
        <p:nvSpPr>
          <p:cNvPr id="6" name="Text Placeholder 3"/>
          <p:cNvSpPr>
            <a:spLocks noGrp="1"/>
          </p:cNvSpPr>
          <p:nvPr>
            <p:ph type="body" sz="half" idx="14"/>
          </p:nvPr>
        </p:nvSpPr>
        <p:spPr>
          <a:xfrm>
            <a:off x="418356" y="5511081"/>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ext Placeholder 2"/>
          <p:cNvSpPr>
            <a:spLocks noGrp="1"/>
          </p:cNvSpPr>
          <p:nvPr>
            <p:ph type="body" sz="quarter" idx="22"/>
          </p:nvPr>
        </p:nvSpPr>
        <p:spPr>
          <a:xfrm>
            <a:off x="407368" y="494116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8" name="Text Placeholder 3"/>
          <p:cNvSpPr>
            <a:spLocks noGrp="1"/>
          </p:cNvSpPr>
          <p:nvPr>
            <p:ph type="body" sz="half" idx="40"/>
          </p:nvPr>
        </p:nvSpPr>
        <p:spPr>
          <a:xfrm>
            <a:off x="4511824"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2"/>
          <p:cNvSpPr>
            <a:spLocks noGrp="1"/>
          </p:cNvSpPr>
          <p:nvPr>
            <p:ph type="body" sz="quarter" idx="41"/>
          </p:nvPr>
        </p:nvSpPr>
        <p:spPr>
          <a:xfrm>
            <a:off x="4500836"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0" name="Text Placeholder 3"/>
          <p:cNvSpPr>
            <a:spLocks noGrp="1"/>
          </p:cNvSpPr>
          <p:nvPr>
            <p:ph type="body" sz="half" idx="42"/>
          </p:nvPr>
        </p:nvSpPr>
        <p:spPr>
          <a:xfrm>
            <a:off x="8544272" y="5517232"/>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2"/>
          <p:cNvSpPr>
            <a:spLocks noGrp="1"/>
          </p:cNvSpPr>
          <p:nvPr>
            <p:ph type="body" sz="quarter" idx="43"/>
          </p:nvPr>
        </p:nvSpPr>
        <p:spPr>
          <a:xfrm>
            <a:off x="8533284" y="494731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555134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21" grpId="0"/>
      <p:bldP spid="23"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_2">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3212976"/>
            <a:ext cx="10963656" cy="2338738"/>
          </a:xfrm>
        </p:spPr>
        <p:txBody>
          <a:bodyPr anchor="b">
            <a:normAutofit/>
          </a:bodyPr>
          <a:lstStyle>
            <a:lvl1pPr algn="ctr">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603468" y="5796969"/>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4" name="Rectangle 3"/>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345970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24680" y="1124744"/>
            <a:ext cx="3060000" cy="3816424"/>
          </a:xfrm>
        </p:spPr>
        <p:txBody>
          <a:bodyPr>
            <a:normAutofit/>
          </a:bodyPr>
          <a:lstStyle>
            <a:lvl1pPr algn="ctr">
              <a:defRPr sz="1200">
                <a:solidFill>
                  <a:schemeClr val="bg2"/>
                </a:solidFill>
              </a:defRPr>
            </a:lvl1pPr>
          </a:lstStyle>
          <a:p>
            <a:endParaRPr lang="en-US" dirty="0"/>
          </a:p>
        </p:txBody>
      </p:sp>
      <p:sp>
        <p:nvSpPr>
          <p:cNvPr id="18" name="Picture Placeholder 2"/>
          <p:cNvSpPr>
            <a:spLocks noGrp="1"/>
          </p:cNvSpPr>
          <p:nvPr>
            <p:ph type="pic" sz="quarter" idx="38"/>
          </p:nvPr>
        </p:nvSpPr>
        <p:spPr>
          <a:xfrm>
            <a:off x="3036000" y="1124744"/>
            <a:ext cx="3060000" cy="3816424"/>
          </a:xfrm>
        </p:spPr>
        <p:txBody>
          <a:bodyPr>
            <a:normAutofit/>
          </a:bodyPr>
          <a:lstStyle>
            <a:lvl1pPr algn="ctr">
              <a:defRPr sz="1200">
                <a:solidFill>
                  <a:schemeClr val="bg2"/>
                </a:solidFill>
              </a:defRPr>
            </a:lvl1pPr>
          </a:lstStyle>
          <a:p>
            <a:endParaRPr lang="en-US" dirty="0"/>
          </a:p>
        </p:txBody>
      </p:sp>
      <p:sp>
        <p:nvSpPr>
          <p:cNvPr id="19" name="Picture Placeholder 2"/>
          <p:cNvSpPr>
            <a:spLocks noGrp="1"/>
          </p:cNvSpPr>
          <p:nvPr>
            <p:ph type="pic" sz="quarter" idx="39"/>
          </p:nvPr>
        </p:nvSpPr>
        <p:spPr>
          <a:xfrm>
            <a:off x="6096000" y="1124744"/>
            <a:ext cx="3060000" cy="3816424"/>
          </a:xfrm>
        </p:spPr>
        <p:txBody>
          <a:bodyPr>
            <a:normAutofit/>
          </a:bodyPr>
          <a:lstStyle>
            <a:lvl1pPr algn="ctr">
              <a:defRPr sz="1200">
                <a:solidFill>
                  <a:schemeClr val="bg2"/>
                </a:solidFill>
              </a:defRPr>
            </a:lvl1pPr>
          </a:lstStyle>
          <a:p>
            <a:endParaRPr lang="en-US" dirty="0"/>
          </a:p>
        </p:txBody>
      </p:sp>
      <p:sp>
        <p:nvSpPr>
          <p:cNvPr id="20" name="Picture Placeholder 2"/>
          <p:cNvSpPr>
            <a:spLocks noGrp="1"/>
          </p:cNvSpPr>
          <p:nvPr>
            <p:ph type="pic" sz="quarter" idx="40"/>
          </p:nvPr>
        </p:nvSpPr>
        <p:spPr>
          <a:xfrm>
            <a:off x="9156680" y="1124744"/>
            <a:ext cx="3060000" cy="3816424"/>
          </a:xfrm>
        </p:spPr>
        <p:txBody>
          <a:bodyPr>
            <a:normAutofit/>
          </a:bodyPr>
          <a:lstStyle>
            <a:lvl1pPr algn="ctr">
              <a:defRPr sz="1200">
                <a:solidFill>
                  <a:schemeClr val="bg2"/>
                </a:solidFill>
              </a:defRPr>
            </a:lvl1pPr>
          </a:lstStyle>
          <a:p>
            <a:endParaRPr lang="en-US" dirty="0"/>
          </a:p>
        </p:txBody>
      </p:sp>
      <p:sp>
        <p:nvSpPr>
          <p:cNvPr id="7" name="Text Placeholder 3"/>
          <p:cNvSpPr>
            <a:spLocks noGrp="1"/>
          </p:cNvSpPr>
          <p:nvPr>
            <p:ph type="body" sz="half" idx="14"/>
          </p:nvPr>
        </p:nvSpPr>
        <p:spPr>
          <a:xfrm>
            <a:off x="263351" y="5511081"/>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ext Placeholder 2"/>
          <p:cNvSpPr>
            <a:spLocks noGrp="1"/>
          </p:cNvSpPr>
          <p:nvPr>
            <p:ph type="body" sz="quarter" idx="22"/>
          </p:nvPr>
        </p:nvSpPr>
        <p:spPr>
          <a:xfrm>
            <a:off x="263352" y="4941168"/>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9" name="Text Placeholder 3"/>
          <p:cNvSpPr>
            <a:spLocks noGrp="1"/>
          </p:cNvSpPr>
          <p:nvPr>
            <p:ph type="body" sz="half" idx="41"/>
          </p:nvPr>
        </p:nvSpPr>
        <p:spPr>
          <a:xfrm>
            <a:off x="3287687"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0" name="Text Placeholder 2"/>
          <p:cNvSpPr>
            <a:spLocks noGrp="1"/>
          </p:cNvSpPr>
          <p:nvPr>
            <p:ph type="body" sz="quarter" idx="42"/>
          </p:nvPr>
        </p:nvSpPr>
        <p:spPr>
          <a:xfrm>
            <a:off x="3287688"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1" name="Text Placeholder 3"/>
          <p:cNvSpPr>
            <a:spLocks noGrp="1"/>
          </p:cNvSpPr>
          <p:nvPr>
            <p:ph type="body" sz="half" idx="43"/>
          </p:nvPr>
        </p:nvSpPr>
        <p:spPr>
          <a:xfrm>
            <a:off x="6384031"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2" name="Text Placeholder 2"/>
          <p:cNvSpPr>
            <a:spLocks noGrp="1"/>
          </p:cNvSpPr>
          <p:nvPr>
            <p:ph type="body" sz="quarter" idx="44"/>
          </p:nvPr>
        </p:nvSpPr>
        <p:spPr>
          <a:xfrm>
            <a:off x="6384032"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3" name="Text Placeholder 3"/>
          <p:cNvSpPr>
            <a:spLocks noGrp="1"/>
          </p:cNvSpPr>
          <p:nvPr>
            <p:ph type="body" sz="half" idx="45"/>
          </p:nvPr>
        </p:nvSpPr>
        <p:spPr>
          <a:xfrm>
            <a:off x="9408367" y="5517232"/>
            <a:ext cx="252028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4" name="Text Placeholder 2"/>
          <p:cNvSpPr>
            <a:spLocks noGrp="1"/>
          </p:cNvSpPr>
          <p:nvPr>
            <p:ph type="body" sz="quarter" idx="46"/>
          </p:nvPr>
        </p:nvSpPr>
        <p:spPr>
          <a:xfrm>
            <a:off x="9408368" y="4947319"/>
            <a:ext cx="2526076"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2693470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18" grpId="0"/>
      <p:bldP spid="19" grpId="0"/>
      <p:bldP spid="20"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1" name="Picture Placeholder 2"/>
          <p:cNvSpPr>
            <a:spLocks noGrp="1"/>
          </p:cNvSpPr>
          <p:nvPr>
            <p:ph type="pic" sz="quarter" idx="37"/>
          </p:nvPr>
        </p:nvSpPr>
        <p:spPr>
          <a:xfrm>
            <a:off x="-24680" y="1124744"/>
            <a:ext cx="2448000" cy="3816424"/>
          </a:xfrm>
        </p:spPr>
        <p:txBody>
          <a:bodyPr>
            <a:normAutofit/>
          </a:bodyPr>
          <a:lstStyle>
            <a:lvl1pPr algn="ctr">
              <a:defRPr sz="1200">
                <a:solidFill>
                  <a:schemeClr val="bg2"/>
                </a:solidFill>
              </a:defRPr>
            </a:lvl1pPr>
          </a:lstStyle>
          <a:p>
            <a:endParaRPr lang="en-US" dirty="0"/>
          </a:p>
        </p:txBody>
      </p:sp>
      <p:sp>
        <p:nvSpPr>
          <p:cNvPr id="33" name="Picture Placeholder 2"/>
          <p:cNvSpPr>
            <a:spLocks noGrp="1"/>
          </p:cNvSpPr>
          <p:nvPr>
            <p:ph type="pic" sz="quarter" idx="39"/>
          </p:nvPr>
        </p:nvSpPr>
        <p:spPr>
          <a:xfrm>
            <a:off x="4871864" y="1124744"/>
            <a:ext cx="2448000" cy="3816424"/>
          </a:xfrm>
        </p:spPr>
        <p:txBody>
          <a:bodyPr>
            <a:normAutofit/>
          </a:bodyPr>
          <a:lstStyle>
            <a:lvl1pPr algn="ctr">
              <a:defRPr sz="1200">
                <a:solidFill>
                  <a:schemeClr val="bg2"/>
                </a:solidFill>
              </a:defRPr>
            </a:lvl1pPr>
          </a:lstStyle>
          <a:p>
            <a:endParaRPr lang="en-US" dirty="0"/>
          </a:p>
        </p:txBody>
      </p:sp>
      <p:sp>
        <p:nvSpPr>
          <p:cNvPr id="35" name="Picture Placeholder 2"/>
          <p:cNvSpPr>
            <a:spLocks noGrp="1"/>
          </p:cNvSpPr>
          <p:nvPr>
            <p:ph type="pic" sz="quarter" idx="41"/>
          </p:nvPr>
        </p:nvSpPr>
        <p:spPr>
          <a:xfrm>
            <a:off x="9768408" y="1124744"/>
            <a:ext cx="2448000" cy="3816424"/>
          </a:xfrm>
        </p:spPr>
        <p:txBody>
          <a:bodyPr>
            <a:normAutofit/>
          </a:bodyPr>
          <a:lstStyle>
            <a:lvl1pPr algn="ctr">
              <a:defRPr sz="1200">
                <a:solidFill>
                  <a:schemeClr val="bg2"/>
                </a:solidFill>
              </a:defRPr>
            </a:lvl1pPr>
          </a:lstStyle>
          <a:p>
            <a:endParaRPr lang="en-US" dirty="0"/>
          </a:p>
        </p:txBody>
      </p:sp>
      <p:sp>
        <p:nvSpPr>
          <p:cNvPr id="42" name="Picture Placeholder 2"/>
          <p:cNvSpPr>
            <a:spLocks noGrp="1"/>
          </p:cNvSpPr>
          <p:nvPr>
            <p:ph type="pic" sz="quarter" idx="42"/>
          </p:nvPr>
        </p:nvSpPr>
        <p:spPr>
          <a:xfrm>
            <a:off x="2423592" y="1124744"/>
            <a:ext cx="2448000" cy="3816424"/>
          </a:xfrm>
        </p:spPr>
        <p:txBody>
          <a:bodyPr>
            <a:normAutofit/>
          </a:bodyPr>
          <a:lstStyle>
            <a:lvl1pPr algn="ctr">
              <a:defRPr sz="1200">
                <a:solidFill>
                  <a:schemeClr val="bg2"/>
                </a:solidFill>
              </a:defRPr>
            </a:lvl1pPr>
          </a:lstStyle>
          <a:p>
            <a:endParaRPr lang="en-US" dirty="0"/>
          </a:p>
        </p:txBody>
      </p:sp>
      <p:sp>
        <p:nvSpPr>
          <p:cNvPr id="43" name="Picture Placeholder 2"/>
          <p:cNvSpPr>
            <a:spLocks noGrp="1"/>
          </p:cNvSpPr>
          <p:nvPr>
            <p:ph type="pic" sz="quarter" idx="43"/>
          </p:nvPr>
        </p:nvSpPr>
        <p:spPr>
          <a:xfrm>
            <a:off x="7320136" y="1124744"/>
            <a:ext cx="2448000" cy="3816424"/>
          </a:xfrm>
        </p:spPr>
        <p:txBody>
          <a:bodyPr>
            <a:normAutofit/>
          </a:bodyPr>
          <a:lstStyle>
            <a:lvl1pPr algn="ctr">
              <a:defRPr sz="1200">
                <a:solidFill>
                  <a:schemeClr val="bg2"/>
                </a:solidFill>
              </a:defRPr>
            </a:lvl1pPr>
          </a:lstStyle>
          <a:p>
            <a:endParaRPr lang="en-US" dirty="0"/>
          </a:p>
        </p:txBody>
      </p:sp>
      <p:sp>
        <p:nvSpPr>
          <p:cNvPr id="8" name="Text Placeholder 3"/>
          <p:cNvSpPr>
            <a:spLocks noGrp="1"/>
          </p:cNvSpPr>
          <p:nvPr>
            <p:ph type="body" sz="half" idx="14"/>
          </p:nvPr>
        </p:nvSpPr>
        <p:spPr>
          <a:xfrm>
            <a:off x="119336" y="5511081"/>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9" name="Text Placeholder 2"/>
          <p:cNvSpPr>
            <a:spLocks noGrp="1"/>
          </p:cNvSpPr>
          <p:nvPr>
            <p:ph type="body" sz="quarter" idx="22" hasCustomPrompt="1"/>
          </p:nvPr>
        </p:nvSpPr>
        <p:spPr>
          <a:xfrm>
            <a:off x="119336" y="4941168"/>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0" name="Text Placeholder 3"/>
          <p:cNvSpPr>
            <a:spLocks noGrp="1"/>
          </p:cNvSpPr>
          <p:nvPr>
            <p:ph type="body" sz="half" idx="44"/>
          </p:nvPr>
        </p:nvSpPr>
        <p:spPr>
          <a:xfrm>
            <a:off x="2567608"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2"/>
          <p:cNvSpPr>
            <a:spLocks noGrp="1"/>
          </p:cNvSpPr>
          <p:nvPr>
            <p:ph type="body" sz="quarter" idx="45" hasCustomPrompt="1"/>
          </p:nvPr>
        </p:nvSpPr>
        <p:spPr>
          <a:xfrm>
            <a:off x="2567608"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2" name="Text Placeholder 3"/>
          <p:cNvSpPr>
            <a:spLocks noGrp="1"/>
          </p:cNvSpPr>
          <p:nvPr>
            <p:ph type="body" sz="half" idx="46"/>
          </p:nvPr>
        </p:nvSpPr>
        <p:spPr>
          <a:xfrm>
            <a:off x="5015880"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2"/>
          <p:cNvSpPr>
            <a:spLocks noGrp="1"/>
          </p:cNvSpPr>
          <p:nvPr>
            <p:ph type="body" sz="quarter" idx="47" hasCustomPrompt="1"/>
          </p:nvPr>
        </p:nvSpPr>
        <p:spPr>
          <a:xfrm>
            <a:off x="5015880"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4" name="Text Placeholder 3"/>
          <p:cNvSpPr>
            <a:spLocks noGrp="1"/>
          </p:cNvSpPr>
          <p:nvPr>
            <p:ph type="body" sz="half" idx="48"/>
          </p:nvPr>
        </p:nvSpPr>
        <p:spPr>
          <a:xfrm>
            <a:off x="7464152"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5" name="Text Placeholder 2"/>
          <p:cNvSpPr>
            <a:spLocks noGrp="1"/>
          </p:cNvSpPr>
          <p:nvPr>
            <p:ph type="body" sz="quarter" idx="49" hasCustomPrompt="1"/>
          </p:nvPr>
        </p:nvSpPr>
        <p:spPr>
          <a:xfrm>
            <a:off x="7464152"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6" name="Text Placeholder 3"/>
          <p:cNvSpPr>
            <a:spLocks noGrp="1"/>
          </p:cNvSpPr>
          <p:nvPr>
            <p:ph type="body" sz="half" idx="50"/>
          </p:nvPr>
        </p:nvSpPr>
        <p:spPr>
          <a:xfrm>
            <a:off x="9912424" y="5517232"/>
            <a:ext cx="2149252"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7" name="Text Placeholder 2"/>
          <p:cNvSpPr>
            <a:spLocks noGrp="1"/>
          </p:cNvSpPr>
          <p:nvPr>
            <p:ph type="body" sz="quarter" idx="51" hasCustomPrompt="1"/>
          </p:nvPr>
        </p:nvSpPr>
        <p:spPr>
          <a:xfrm>
            <a:off x="9912424" y="4947319"/>
            <a:ext cx="2154194"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Tree>
    <p:extLst>
      <p:ext uri="{BB962C8B-B14F-4D97-AF65-F5344CB8AC3E}">
        <p14:creationId xmlns:p14="http://schemas.microsoft.com/office/powerpoint/2010/main" val="1971159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1" grpId="0"/>
      <p:bldP spid="33" grpId="0"/>
      <p:bldP spid="35" grpId="0"/>
      <p:bldP spid="42" grpId="0"/>
      <p:bldP spid="43"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1" name="Text Placeholder 3"/>
          <p:cNvSpPr>
            <a:spLocks noGrp="1"/>
          </p:cNvSpPr>
          <p:nvPr>
            <p:ph type="body" sz="half" idx="14"/>
          </p:nvPr>
        </p:nvSpPr>
        <p:spPr>
          <a:xfrm>
            <a:off x="679549" y="3695767"/>
            <a:ext cx="2392115" cy="197394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6" name="Text Placeholder 3"/>
          <p:cNvSpPr>
            <a:spLocks noGrp="1"/>
          </p:cNvSpPr>
          <p:nvPr>
            <p:ph type="body" sz="half" idx="16"/>
          </p:nvPr>
        </p:nvSpPr>
        <p:spPr>
          <a:xfrm>
            <a:off x="9126440" y="3687303"/>
            <a:ext cx="2392115" cy="197394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1" name="Text Placeholder 2"/>
          <p:cNvSpPr>
            <a:spLocks noGrp="1"/>
          </p:cNvSpPr>
          <p:nvPr>
            <p:ph type="body" sz="quarter" idx="21"/>
          </p:nvPr>
        </p:nvSpPr>
        <p:spPr>
          <a:xfrm>
            <a:off x="9120336" y="2959690"/>
            <a:ext cx="2397615"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2959689"/>
            <a:ext cx="2397615" cy="569913"/>
          </a:xfrm>
        </p:spPr>
        <p:txBody>
          <a:bodyPr>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3215680" y="2953314"/>
            <a:ext cx="2707934" cy="2707934"/>
          </a:xfrm>
        </p:spPr>
        <p:txBody>
          <a:bodyPr>
            <a:normAutofit/>
          </a:bodyPr>
          <a:lstStyle>
            <a:lvl1pPr algn="ctr">
              <a:defRPr sz="1600">
                <a:solidFill>
                  <a:schemeClr val="bg2"/>
                </a:solidFill>
              </a:defRPr>
            </a:lvl1pPr>
          </a:lstStyle>
          <a:p>
            <a:endParaRPr lang="en-AU"/>
          </a:p>
        </p:txBody>
      </p:sp>
      <p:sp>
        <p:nvSpPr>
          <p:cNvPr id="17" name="Picture Placeholder 3"/>
          <p:cNvSpPr>
            <a:spLocks noGrp="1"/>
          </p:cNvSpPr>
          <p:nvPr>
            <p:ph type="pic" sz="quarter" idx="24"/>
          </p:nvPr>
        </p:nvSpPr>
        <p:spPr>
          <a:xfrm>
            <a:off x="6268386" y="2953314"/>
            <a:ext cx="2707934" cy="2707934"/>
          </a:xfrm>
        </p:spPr>
        <p:txBody>
          <a:bodyPr>
            <a:normAutofit/>
          </a:bodyPr>
          <a:lstStyle>
            <a:lvl1pPr algn="ctr">
              <a:defRPr sz="1600">
                <a:solidFill>
                  <a:schemeClr val="bg2"/>
                </a:solidFill>
              </a:defRPr>
            </a:lvl1pPr>
          </a:lstStyle>
          <a:p>
            <a:endParaRPr lang="en-AU"/>
          </a:p>
        </p:txBody>
      </p:sp>
      <p:sp>
        <p:nvSpPr>
          <p:cNvPr id="12"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84035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howcase_3">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9549" y="5495967"/>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ext Placeholder 3"/>
          <p:cNvSpPr>
            <a:spLocks noGrp="1"/>
          </p:cNvSpPr>
          <p:nvPr>
            <p:ph type="body" sz="half" idx="15"/>
          </p:nvPr>
        </p:nvSpPr>
        <p:spPr>
          <a:xfrm>
            <a:off x="4464147" y="5495967"/>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6" name="Text Placeholder 3"/>
          <p:cNvSpPr>
            <a:spLocks noGrp="1"/>
          </p:cNvSpPr>
          <p:nvPr>
            <p:ph type="body" sz="half" idx="16"/>
          </p:nvPr>
        </p:nvSpPr>
        <p:spPr>
          <a:xfrm>
            <a:off x="8274151" y="5487503"/>
            <a:ext cx="3264331" cy="1029377"/>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0" name="Text Placeholder 2"/>
          <p:cNvSpPr>
            <a:spLocks noGrp="1"/>
          </p:cNvSpPr>
          <p:nvPr>
            <p:ph type="body" sz="quarter" idx="20"/>
          </p:nvPr>
        </p:nvSpPr>
        <p:spPr>
          <a:xfrm>
            <a:off x="4458883" y="4917590"/>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2"/>
          <p:cNvSpPr>
            <a:spLocks noGrp="1"/>
          </p:cNvSpPr>
          <p:nvPr>
            <p:ph type="body" sz="quarter" idx="21"/>
          </p:nvPr>
        </p:nvSpPr>
        <p:spPr>
          <a:xfrm>
            <a:off x="8268047" y="4917589"/>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2" name="Text Placeholder 2"/>
          <p:cNvSpPr>
            <a:spLocks noGrp="1"/>
          </p:cNvSpPr>
          <p:nvPr>
            <p:ph type="body" sz="quarter" idx="22"/>
          </p:nvPr>
        </p:nvSpPr>
        <p:spPr>
          <a:xfrm>
            <a:off x="668561" y="4917588"/>
            <a:ext cx="3271837"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4" name="Picture Placeholder 3"/>
          <p:cNvSpPr>
            <a:spLocks noGrp="1"/>
          </p:cNvSpPr>
          <p:nvPr>
            <p:ph type="pic" sz="quarter" idx="23"/>
          </p:nvPr>
        </p:nvSpPr>
        <p:spPr>
          <a:xfrm>
            <a:off x="658813" y="1120884"/>
            <a:ext cx="3276600" cy="3604260"/>
          </a:xfrm>
        </p:spPr>
        <p:txBody>
          <a:bodyPr>
            <a:normAutofit/>
          </a:bodyPr>
          <a:lstStyle>
            <a:lvl1pPr algn="ctr">
              <a:defRPr sz="1600">
                <a:solidFill>
                  <a:schemeClr val="bg2"/>
                </a:solidFill>
              </a:defRPr>
            </a:lvl1pPr>
          </a:lstStyle>
          <a:p>
            <a:endParaRPr lang="en-AU"/>
          </a:p>
        </p:txBody>
      </p:sp>
      <p:sp>
        <p:nvSpPr>
          <p:cNvPr id="17" name="Picture Placeholder 3"/>
          <p:cNvSpPr>
            <a:spLocks noGrp="1"/>
          </p:cNvSpPr>
          <p:nvPr>
            <p:ph type="pic" sz="quarter" idx="24"/>
          </p:nvPr>
        </p:nvSpPr>
        <p:spPr>
          <a:xfrm>
            <a:off x="8256588" y="1120884"/>
            <a:ext cx="3276600" cy="3604260"/>
          </a:xfrm>
        </p:spPr>
        <p:txBody>
          <a:bodyPr>
            <a:normAutofit/>
          </a:bodyPr>
          <a:lstStyle>
            <a:lvl1pPr algn="ctr">
              <a:defRPr sz="1600">
                <a:solidFill>
                  <a:schemeClr val="bg2"/>
                </a:solidFill>
              </a:defRPr>
            </a:lvl1pPr>
          </a:lstStyle>
          <a:p>
            <a:endParaRPr lang="en-AU"/>
          </a:p>
        </p:txBody>
      </p:sp>
      <p:sp>
        <p:nvSpPr>
          <p:cNvPr id="23" name="Picture Placeholder 3"/>
          <p:cNvSpPr>
            <a:spLocks noGrp="1"/>
          </p:cNvSpPr>
          <p:nvPr>
            <p:ph type="pic" sz="quarter" idx="25"/>
          </p:nvPr>
        </p:nvSpPr>
        <p:spPr>
          <a:xfrm>
            <a:off x="4452188" y="1120884"/>
            <a:ext cx="3276600" cy="3604260"/>
          </a:xfrm>
        </p:spPr>
        <p:txBody>
          <a:bodyPr>
            <a:normAutofit/>
          </a:bodyPr>
          <a:lstStyle>
            <a:lvl1pPr algn="ctr">
              <a:defRPr sz="1600">
                <a:solidFill>
                  <a:schemeClr val="bg2"/>
                </a:solidFill>
              </a:defRPr>
            </a:lvl1pPr>
          </a:lstStyle>
          <a:p>
            <a:endParaRPr lang="en-AU"/>
          </a:p>
        </p:txBody>
      </p:sp>
    </p:spTree>
    <p:extLst>
      <p:ext uri="{BB962C8B-B14F-4D97-AF65-F5344CB8AC3E}">
        <p14:creationId xmlns:p14="http://schemas.microsoft.com/office/powerpoint/2010/main" val="3552986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17" grpId="0"/>
      <p:bldP spid="23"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887453"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2" name="Text Placeholder 2"/>
          <p:cNvSpPr>
            <a:spLocks noGrp="1"/>
          </p:cNvSpPr>
          <p:nvPr>
            <p:ph type="body" sz="quarter" idx="22"/>
          </p:nvPr>
        </p:nvSpPr>
        <p:spPr>
          <a:xfrm>
            <a:off x="876466"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2" name="Picture Placeholder 3"/>
          <p:cNvSpPr>
            <a:spLocks noGrp="1"/>
          </p:cNvSpPr>
          <p:nvPr>
            <p:ph type="pic" sz="quarter" idx="26"/>
          </p:nvPr>
        </p:nvSpPr>
        <p:spPr>
          <a:xfrm>
            <a:off x="839416" y="1196752"/>
            <a:ext cx="2507908" cy="2622798"/>
          </a:xfrm>
        </p:spPr>
        <p:txBody>
          <a:bodyPr>
            <a:normAutofit/>
          </a:bodyPr>
          <a:lstStyle>
            <a:lvl1pPr algn="ctr">
              <a:defRPr sz="1600">
                <a:solidFill>
                  <a:schemeClr val="bg2"/>
                </a:solidFill>
              </a:defRPr>
            </a:lvl1pPr>
          </a:lstStyle>
          <a:p>
            <a:endParaRPr lang="en-AU" dirty="0"/>
          </a:p>
        </p:txBody>
      </p:sp>
      <p:sp>
        <p:nvSpPr>
          <p:cNvPr id="14" name="Picture Placeholder 3"/>
          <p:cNvSpPr>
            <a:spLocks noGrp="1"/>
          </p:cNvSpPr>
          <p:nvPr>
            <p:ph type="pic" sz="quarter" idx="27"/>
          </p:nvPr>
        </p:nvSpPr>
        <p:spPr>
          <a:xfrm>
            <a:off x="3516084" y="1196752"/>
            <a:ext cx="2507908" cy="2622798"/>
          </a:xfrm>
        </p:spPr>
        <p:txBody>
          <a:bodyPr>
            <a:normAutofit/>
          </a:bodyPr>
          <a:lstStyle>
            <a:lvl1pPr algn="ctr">
              <a:defRPr sz="1600">
                <a:solidFill>
                  <a:schemeClr val="bg2"/>
                </a:solidFill>
              </a:defRPr>
            </a:lvl1pPr>
          </a:lstStyle>
          <a:p>
            <a:endParaRPr lang="en-AU" dirty="0"/>
          </a:p>
        </p:txBody>
      </p:sp>
      <p:sp>
        <p:nvSpPr>
          <p:cNvPr id="15" name="Picture Placeholder 3"/>
          <p:cNvSpPr>
            <a:spLocks noGrp="1"/>
          </p:cNvSpPr>
          <p:nvPr>
            <p:ph type="pic" sz="quarter" idx="28"/>
          </p:nvPr>
        </p:nvSpPr>
        <p:spPr>
          <a:xfrm>
            <a:off x="6180380" y="1196752"/>
            <a:ext cx="2507908" cy="2622798"/>
          </a:xfrm>
        </p:spPr>
        <p:txBody>
          <a:bodyPr>
            <a:normAutofit/>
          </a:bodyPr>
          <a:lstStyle>
            <a:lvl1pPr algn="ctr">
              <a:defRPr sz="1600">
                <a:solidFill>
                  <a:schemeClr val="bg2"/>
                </a:solidFill>
              </a:defRPr>
            </a:lvl1pPr>
          </a:lstStyle>
          <a:p>
            <a:endParaRPr lang="en-AU" dirty="0"/>
          </a:p>
        </p:txBody>
      </p:sp>
      <p:sp>
        <p:nvSpPr>
          <p:cNvPr id="18" name="Picture Placeholder 3"/>
          <p:cNvSpPr>
            <a:spLocks noGrp="1"/>
          </p:cNvSpPr>
          <p:nvPr>
            <p:ph type="pic" sz="quarter" idx="29"/>
          </p:nvPr>
        </p:nvSpPr>
        <p:spPr>
          <a:xfrm>
            <a:off x="8844676" y="1196752"/>
            <a:ext cx="2507908" cy="2622798"/>
          </a:xfrm>
        </p:spPr>
        <p:txBody>
          <a:bodyPr>
            <a:normAutofit/>
          </a:bodyPr>
          <a:lstStyle>
            <a:lvl1pPr algn="ctr">
              <a:defRPr sz="1600">
                <a:solidFill>
                  <a:schemeClr val="bg2"/>
                </a:solidFill>
              </a:defRPr>
            </a:lvl1pPr>
          </a:lstStyle>
          <a:p>
            <a:endParaRPr lang="en-AU" dirty="0"/>
          </a:p>
        </p:txBody>
      </p:sp>
      <p:sp>
        <p:nvSpPr>
          <p:cNvPr id="13" name="Text Placeholder 3"/>
          <p:cNvSpPr>
            <a:spLocks noGrp="1"/>
          </p:cNvSpPr>
          <p:nvPr>
            <p:ph type="body" sz="half" idx="30"/>
          </p:nvPr>
        </p:nvSpPr>
        <p:spPr>
          <a:xfrm>
            <a:off x="3551749"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6" name="Text Placeholder 2"/>
          <p:cNvSpPr>
            <a:spLocks noGrp="1"/>
          </p:cNvSpPr>
          <p:nvPr>
            <p:ph type="body" sz="quarter" idx="31"/>
          </p:nvPr>
        </p:nvSpPr>
        <p:spPr>
          <a:xfrm>
            <a:off x="3540762"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17" name="Text Placeholder 3"/>
          <p:cNvSpPr>
            <a:spLocks noGrp="1"/>
          </p:cNvSpPr>
          <p:nvPr>
            <p:ph type="body" sz="half" idx="32"/>
          </p:nvPr>
        </p:nvSpPr>
        <p:spPr>
          <a:xfrm>
            <a:off x="6216045"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0" name="Text Placeholder 2"/>
          <p:cNvSpPr>
            <a:spLocks noGrp="1"/>
          </p:cNvSpPr>
          <p:nvPr>
            <p:ph type="body" sz="quarter" idx="33"/>
          </p:nvPr>
        </p:nvSpPr>
        <p:spPr>
          <a:xfrm>
            <a:off x="6205058"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
        <p:nvSpPr>
          <p:cNvPr id="21" name="Text Placeholder 3"/>
          <p:cNvSpPr>
            <a:spLocks noGrp="1"/>
          </p:cNvSpPr>
          <p:nvPr>
            <p:ph type="body" sz="half" idx="34"/>
          </p:nvPr>
        </p:nvSpPr>
        <p:spPr>
          <a:xfrm>
            <a:off x="8880341" y="4559863"/>
            <a:ext cx="2472243" cy="146142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3" name="Text Placeholder 2"/>
          <p:cNvSpPr>
            <a:spLocks noGrp="1"/>
          </p:cNvSpPr>
          <p:nvPr>
            <p:ph type="body" sz="quarter" idx="35"/>
          </p:nvPr>
        </p:nvSpPr>
        <p:spPr>
          <a:xfrm>
            <a:off x="8869354" y="3983799"/>
            <a:ext cx="2477928" cy="569913"/>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Click to edit Master</a:t>
            </a:r>
          </a:p>
          <a:p>
            <a:pPr lvl="0"/>
            <a:r>
              <a:rPr lang="en-US" dirty="0" smtClean="0"/>
              <a:t>text styles</a:t>
            </a:r>
            <a:endParaRPr lang="en-AU" dirty="0"/>
          </a:p>
        </p:txBody>
      </p:sp>
    </p:spTree>
    <p:extLst>
      <p:ext uri="{BB962C8B-B14F-4D97-AF65-F5344CB8AC3E}">
        <p14:creationId xmlns:p14="http://schemas.microsoft.com/office/powerpoint/2010/main" val="19857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howcase_4">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3"/>
          <p:cNvSpPr>
            <a:spLocks noGrp="1"/>
          </p:cNvSpPr>
          <p:nvPr>
            <p:ph type="body" sz="half" idx="14"/>
          </p:nvPr>
        </p:nvSpPr>
        <p:spPr>
          <a:xfrm>
            <a:off x="677911" y="4077079"/>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2" name="Text Placeholder 2"/>
          <p:cNvSpPr>
            <a:spLocks noGrp="1"/>
          </p:cNvSpPr>
          <p:nvPr>
            <p:ph type="body" sz="quarter" idx="22" hasCustomPrompt="1"/>
          </p:nvPr>
        </p:nvSpPr>
        <p:spPr>
          <a:xfrm>
            <a:off x="667114" y="3454968"/>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15" name="Text Placeholder 3"/>
          <p:cNvSpPr>
            <a:spLocks noGrp="1"/>
          </p:cNvSpPr>
          <p:nvPr>
            <p:ph type="body" sz="half" idx="23"/>
          </p:nvPr>
        </p:nvSpPr>
        <p:spPr>
          <a:xfrm>
            <a:off x="9881207" y="4077079"/>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7" name="Text Placeholder 2"/>
          <p:cNvSpPr>
            <a:spLocks noGrp="1"/>
          </p:cNvSpPr>
          <p:nvPr>
            <p:ph type="body" sz="quarter" idx="24" hasCustomPrompt="1"/>
          </p:nvPr>
        </p:nvSpPr>
        <p:spPr>
          <a:xfrm>
            <a:off x="9870410" y="3454968"/>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3" name="Text Placeholder 3"/>
          <p:cNvSpPr>
            <a:spLocks noGrp="1"/>
          </p:cNvSpPr>
          <p:nvPr>
            <p:ph type="body" sz="half" idx="25"/>
          </p:nvPr>
        </p:nvSpPr>
        <p:spPr>
          <a:xfrm>
            <a:off x="6198197" y="4077076"/>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5" name="Text Placeholder 2"/>
          <p:cNvSpPr>
            <a:spLocks noGrp="1"/>
          </p:cNvSpPr>
          <p:nvPr>
            <p:ph type="body" sz="quarter" idx="26" hasCustomPrompt="1"/>
          </p:nvPr>
        </p:nvSpPr>
        <p:spPr>
          <a:xfrm>
            <a:off x="6187400" y="3454965"/>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6" name="Text Placeholder 3"/>
          <p:cNvSpPr>
            <a:spLocks noGrp="1"/>
          </p:cNvSpPr>
          <p:nvPr>
            <p:ph type="body" sz="half" idx="27"/>
          </p:nvPr>
        </p:nvSpPr>
        <p:spPr>
          <a:xfrm>
            <a:off x="8052404" y="4077078"/>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7" name="Text Placeholder 2"/>
          <p:cNvSpPr>
            <a:spLocks noGrp="1"/>
          </p:cNvSpPr>
          <p:nvPr>
            <p:ph type="body" sz="quarter" idx="28" hasCustomPrompt="1"/>
          </p:nvPr>
        </p:nvSpPr>
        <p:spPr>
          <a:xfrm>
            <a:off x="8041607" y="3454967"/>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28" name="Text Placeholder 3"/>
          <p:cNvSpPr>
            <a:spLocks noGrp="1"/>
          </p:cNvSpPr>
          <p:nvPr>
            <p:ph type="body" sz="half" idx="29"/>
          </p:nvPr>
        </p:nvSpPr>
        <p:spPr>
          <a:xfrm>
            <a:off x="2498250" y="4077072"/>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29" name="Text Placeholder 2"/>
          <p:cNvSpPr>
            <a:spLocks noGrp="1"/>
          </p:cNvSpPr>
          <p:nvPr>
            <p:ph type="body" sz="quarter" idx="30" hasCustomPrompt="1"/>
          </p:nvPr>
        </p:nvSpPr>
        <p:spPr>
          <a:xfrm>
            <a:off x="2487453" y="3454961"/>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30" name="Text Placeholder 3"/>
          <p:cNvSpPr>
            <a:spLocks noGrp="1"/>
          </p:cNvSpPr>
          <p:nvPr>
            <p:ph type="body" sz="half" idx="31"/>
          </p:nvPr>
        </p:nvSpPr>
        <p:spPr>
          <a:xfrm>
            <a:off x="4352457" y="4077074"/>
            <a:ext cx="1660533" cy="1407695"/>
          </a:xfrm>
        </p:spPr>
        <p:txBody>
          <a:bodyPr>
            <a:normAutofit/>
          </a:bodyPr>
          <a:lstStyle>
            <a:lvl1pPr marL="0" indent="0">
              <a:lnSpc>
                <a:spcPct val="100000"/>
              </a:lnSpc>
              <a:spcBef>
                <a:spcPts val="1000"/>
              </a:spcBef>
              <a:buNone/>
              <a:defRPr sz="10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31" name="Text Placeholder 2"/>
          <p:cNvSpPr>
            <a:spLocks noGrp="1"/>
          </p:cNvSpPr>
          <p:nvPr>
            <p:ph type="body" sz="quarter" idx="32" hasCustomPrompt="1"/>
          </p:nvPr>
        </p:nvSpPr>
        <p:spPr>
          <a:xfrm>
            <a:off x="4341660" y="3454963"/>
            <a:ext cx="1664351" cy="626904"/>
          </a:xfrm>
        </p:spPr>
        <p:txBody>
          <a:bodyPr anchor="b">
            <a:noAutofit/>
          </a:bodyPr>
          <a:lstStyle>
            <a:lvl1pPr marL="0">
              <a:lnSpc>
                <a:spcPct val="85000"/>
              </a:lnSpc>
              <a:spcBef>
                <a:spcPts val="0"/>
              </a:spcBef>
              <a:defRPr sz="2000" b="1">
                <a:solidFill>
                  <a:schemeClr val="tx2"/>
                </a:solidFill>
              </a:defRPr>
            </a:lvl1pPr>
            <a:lvl2pPr>
              <a:defRPr sz="2000" b="1">
                <a:solidFill>
                  <a:schemeClr val="accent1"/>
                </a:solidFill>
              </a:defRPr>
            </a:lvl2pPr>
            <a:lvl3pPr>
              <a:defRPr sz="2000" b="1">
                <a:solidFill>
                  <a:schemeClr val="accent1"/>
                </a:solidFill>
              </a:defRPr>
            </a:lvl3pPr>
            <a:lvl4pPr>
              <a:defRPr sz="2000" b="1">
                <a:solidFill>
                  <a:schemeClr val="accent1"/>
                </a:solidFill>
              </a:defRPr>
            </a:lvl4pPr>
            <a:lvl5pPr>
              <a:defRPr sz="2000" b="1">
                <a:solidFill>
                  <a:schemeClr val="accent1"/>
                </a:solidFill>
              </a:defRPr>
            </a:lvl5pPr>
          </a:lstStyle>
          <a:p>
            <a:pPr lvl="0"/>
            <a:r>
              <a:rPr lang="en-US" dirty="0" smtClean="0"/>
              <a:t>Master</a:t>
            </a:r>
          </a:p>
          <a:p>
            <a:pPr lvl="0"/>
            <a:r>
              <a:rPr lang="en-US" dirty="0" smtClean="0"/>
              <a:t>text styles</a:t>
            </a:r>
            <a:endParaRPr lang="en-AU" dirty="0"/>
          </a:p>
        </p:txBody>
      </p:sp>
      <p:sp>
        <p:nvSpPr>
          <p:cNvPr id="4" name="Picture Placeholder 3"/>
          <p:cNvSpPr>
            <a:spLocks noGrp="1"/>
          </p:cNvSpPr>
          <p:nvPr>
            <p:ph type="pic" sz="quarter" idx="33"/>
          </p:nvPr>
        </p:nvSpPr>
        <p:spPr>
          <a:xfrm>
            <a:off x="658813" y="1628800"/>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2" name="Picture Placeholder 3"/>
          <p:cNvSpPr>
            <a:spLocks noGrp="1"/>
          </p:cNvSpPr>
          <p:nvPr>
            <p:ph type="pic" sz="quarter" idx="34"/>
          </p:nvPr>
        </p:nvSpPr>
        <p:spPr>
          <a:xfrm>
            <a:off x="2487609" y="1628800"/>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3" name="Picture Placeholder 3"/>
          <p:cNvSpPr>
            <a:spLocks noGrp="1"/>
          </p:cNvSpPr>
          <p:nvPr>
            <p:ph type="pic" sz="quarter" idx="35"/>
          </p:nvPr>
        </p:nvSpPr>
        <p:spPr>
          <a:xfrm>
            <a:off x="4333346" y="163726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4" name="Picture Placeholder 3"/>
          <p:cNvSpPr>
            <a:spLocks noGrp="1"/>
          </p:cNvSpPr>
          <p:nvPr>
            <p:ph type="pic" sz="quarter" idx="36"/>
          </p:nvPr>
        </p:nvSpPr>
        <p:spPr>
          <a:xfrm>
            <a:off x="6185809" y="162979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5" name="Picture Placeholder 3"/>
          <p:cNvSpPr>
            <a:spLocks noGrp="1"/>
          </p:cNvSpPr>
          <p:nvPr>
            <p:ph type="pic" sz="quarter" idx="37"/>
          </p:nvPr>
        </p:nvSpPr>
        <p:spPr>
          <a:xfrm>
            <a:off x="8014605" y="1629796"/>
            <a:ext cx="1679575" cy="1679575"/>
          </a:xfrm>
          <a:ln w="25400" cap="rnd" cmpd="sng">
            <a:noFill/>
          </a:ln>
        </p:spPr>
        <p:txBody>
          <a:bodyPr>
            <a:normAutofit/>
          </a:bodyPr>
          <a:lstStyle>
            <a:lvl1pPr algn="ctr">
              <a:defRPr sz="1600">
                <a:solidFill>
                  <a:schemeClr val="bg2"/>
                </a:solidFill>
              </a:defRPr>
            </a:lvl1pPr>
          </a:lstStyle>
          <a:p>
            <a:endParaRPr lang="en-AU"/>
          </a:p>
        </p:txBody>
      </p:sp>
      <p:sp>
        <p:nvSpPr>
          <p:cNvPr id="36" name="Picture Placeholder 3"/>
          <p:cNvSpPr>
            <a:spLocks noGrp="1"/>
          </p:cNvSpPr>
          <p:nvPr>
            <p:ph type="pic" sz="quarter" idx="38"/>
          </p:nvPr>
        </p:nvSpPr>
        <p:spPr>
          <a:xfrm>
            <a:off x="9860342" y="1638262"/>
            <a:ext cx="1679575" cy="1679575"/>
          </a:xfrm>
          <a:ln w="25400" cap="rnd" cmpd="sng">
            <a:noFill/>
          </a:ln>
        </p:spPr>
        <p:txBody>
          <a:bodyPr>
            <a:normAutofit/>
          </a:bodyPr>
          <a:lstStyle>
            <a:lvl1pPr algn="ctr">
              <a:defRPr sz="1600">
                <a:solidFill>
                  <a:schemeClr val="bg2"/>
                </a:solidFill>
              </a:defRPr>
            </a:lvl1pPr>
          </a:lstStyle>
          <a:p>
            <a:endParaRPr lang="en-AU"/>
          </a:p>
        </p:txBody>
      </p:sp>
    </p:spTree>
    <p:extLst>
      <p:ext uri="{BB962C8B-B14F-4D97-AF65-F5344CB8AC3E}">
        <p14:creationId xmlns:p14="http://schemas.microsoft.com/office/powerpoint/2010/main" val="1654702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4" grpId="0"/>
      <p:bldP spid="32" grpId="0"/>
      <p:bldP spid="33" grpId="0"/>
      <p:bldP spid="34" grpId="0"/>
      <p:bldP spid="35" grpId="0"/>
      <p:bldP spid="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showcase_5">
    <p:spTree>
      <p:nvGrpSpPr>
        <p:cNvPr id="1" name=""/>
        <p:cNvGrpSpPr/>
        <p:nvPr/>
      </p:nvGrpSpPr>
      <p:grpSpPr>
        <a:xfrm>
          <a:off x="0" y="0"/>
          <a:ext cx="0" cy="0"/>
          <a:chOff x="0" y="0"/>
          <a:chExt cx="0" cy="0"/>
        </a:xfrm>
      </p:grpSpPr>
      <p:sp>
        <p:nvSpPr>
          <p:cNvPr id="24"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2" name="Picture Placeholder 3"/>
          <p:cNvSpPr>
            <a:spLocks noGrp="1"/>
          </p:cNvSpPr>
          <p:nvPr>
            <p:ph type="pic" sz="quarter" idx="26"/>
          </p:nvPr>
        </p:nvSpPr>
        <p:spPr>
          <a:xfrm>
            <a:off x="839416" y="1124744"/>
            <a:ext cx="2507908" cy="2622798"/>
          </a:xfrm>
        </p:spPr>
        <p:txBody>
          <a:bodyPr>
            <a:normAutofit/>
          </a:bodyPr>
          <a:lstStyle>
            <a:lvl1pPr algn="ctr">
              <a:defRPr sz="1200">
                <a:solidFill>
                  <a:schemeClr val="bg2"/>
                </a:solidFill>
              </a:defRPr>
            </a:lvl1pPr>
          </a:lstStyle>
          <a:p>
            <a:endParaRPr lang="en-AU" dirty="0"/>
          </a:p>
        </p:txBody>
      </p:sp>
      <p:sp>
        <p:nvSpPr>
          <p:cNvPr id="14" name="Picture Placeholder 3"/>
          <p:cNvSpPr>
            <a:spLocks noGrp="1"/>
          </p:cNvSpPr>
          <p:nvPr>
            <p:ph type="pic" sz="quarter" idx="27"/>
          </p:nvPr>
        </p:nvSpPr>
        <p:spPr>
          <a:xfrm>
            <a:off x="3516084" y="1124744"/>
            <a:ext cx="2507908" cy="2622798"/>
          </a:xfrm>
        </p:spPr>
        <p:txBody>
          <a:bodyPr>
            <a:normAutofit/>
          </a:bodyPr>
          <a:lstStyle>
            <a:lvl1pPr algn="ctr">
              <a:defRPr sz="1200">
                <a:solidFill>
                  <a:schemeClr val="bg2"/>
                </a:solidFill>
              </a:defRPr>
            </a:lvl1pPr>
          </a:lstStyle>
          <a:p>
            <a:endParaRPr lang="en-AU" dirty="0"/>
          </a:p>
        </p:txBody>
      </p:sp>
      <p:sp>
        <p:nvSpPr>
          <p:cNvPr id="15" name="Picture Placeholder 3"/>
          <p:cNvSpPr>
            <a:spLocks noGrp="1"/>
          </p:cNvSpPr>
          <p:nvPr>
            <p:ph type="pic" sz="quarter" idx="28"/>
          </p:nvPr>
        </p:nvSpPr>
        <p:spPr>
          <a:xfrm>
            <a:off x="6180380" y="1124744"/>
            <a:ext cx="2507908" cy="2622798"/>
          </a:xfrm>
        </p:spPr>
        <p:txBody>
          <a:bodyPr>
            <a:normAutofit/>
          </a:bodyPr>
          <a:lstStyle>
            <a:lvl1pPr algn="ctr">
              <a:defRPr sz="1200">
                <a:solidFill>
                  <a:schemeClr val="bg2"/>
                </a:solidFill>
              </a:defRPr>
            </a:lvl1pPr>
          </a:lstStyle>
          <a:p>
            <a:endParaRPr lang="en-AU" dirty="0"/>
          </a:p>
        </p:txBody>
      </p:sp>
      <p:sp>
        <p:nvSpPr>
          <p:cNvPr id="18" name="Picture Placeholder 3"/>
          <p:cNvSpPr>
            <a:spLocks noGrp="1"/>
          </p:cNvSpPr>
          <p:nvPr>
            <p:ph type="pic" sz="quarter" idx="29"/>
          </p:nvPr>
        </p:nvSpPr>
        <p:spPr>
          <a:xfrm>
            <a:off x="8844676" y="1124744"/>
            <a:ext cx="2507908" cy="2622798"/>
          </a:xfrm>
        </p:spPr>
        <p:txBody>
          <a:bodyPr>
            <a:normAutofit/>
          </a:bodyPr>
          <a:lstStyle>
            <a:lvl1pPr algn="ctr">
              <a:defRPr sz="1200">
                <a:solidFill>
                  <a:schemeClr val="bg2"/>
                </a:solidFill>
              </a:defRPr>
            </a:lvl1pPr>
          </a:lstStyle>
          <a:p>
            <a:endParaRPr lang="en-AU" dirty="0"/>
          </a:p>
        </p:txBody>
      </p:sp>
      <p:sp>
        <p:nvSpPr>
          <p:cNvPr id="19" name="Picture Placeholder 3"/>
          <p:cNvSpPr>
            <a:spLocks noGrp="1"/>
          </p:cNvSpPr>
          <p:nvPr>
            <p:ph type="pic" sz="quarter" idx="30"/>
          </p:nvPr>
        </p:nvSpPr>
        <p:spPr>
          <a:xfrm>
            <a:off x="839416" y="3902546"/>
            <a:ext cx="2507908" cy="2622798"/>
          </a:xfrm>
        </p:spPr>
        <p:txBody>
          <a:bodyPr>
            <a:normAutofit/>
          </a:bodyPr>
          <a:lstStyle>
            <a:lvl1pPr algn="ctr">
              <a:defRPr sz="1200">
                <a:solidFill>
                  <a:schemeClr val="bg2"/>
                </a:solidFill>
              </a:defRPr>
            </a:lvl1pPr>
          </a:lstStyle>
          <a:p>
            <a:endParaRPr lang="en-AU" dirty="0"/>
          </a:p>
        </p:txBody>
      </p:sp>
      <p:sp>
        <p:nvSpPr>
          <p:cNvPr id="25" name="Picture Placeholder 3"/>
          <p:cNvSpPr>
            <a:spLocks noGrp="1"/>
          </p:cNvSpPr>
          <p:nvPr>
            <p:ph type="pic" sz="quarter" idx="31"/>
          </p:nvPr>
        </p:nvSpPr>
        <p:spPr>
          <a:xfrm>
            <a:off x="3516084" y="3902546"/>
            <a:ext cx="2507908" cy="2622798"/>
          </a:xfrm>
        </p:spPr>
        <p:txBody>
          <a:bodyPr>
            <a:normAutofit/>
          </a:bodyPr>
          <a:lstStyle>
            <a:lvl1pPr algn="ctr">
              <a:defRPr sz="1200">
                <a:solidFill>
                  <a:schemeClr val="bg2"/>
                </a:solidFill>
              </a:defRPr>
            </a:lvl1pPr>
          </a:lstStyle>
          <a:p>
            <a:endParaRPr lang="en-AU" dirty="0"/>
          </a:p>
        </p:txBody>
      </p:sp>
      <p:sp>
        <p:nvSpPr>
          <p:cNvPr id="26" name="Picture Placeholder 3"/>
          <p:cNvSpPr>
            <a:spLocks noGrp="1"/>
          </p:cNvSpPr>
          <p:nvPr>
            <p:ph type="pic" sz="quarter" idx="32"/>
          </p:nvPr>
        </p:nvSpPr>
        <p:spPr>
          <a:xfrm>
            <a:off x="6180380" y="3902546"/>
            <a:ext cx="2507908" cy="2622798"/>
          </a:xfrm>
        </p:spPr>
        <p:txBody>
          <a:bodyPr>
            <a:normAutofit/>
          </a:bodyPr>
          <a:lstStyle>
            <a:lvl1pPr algn="ctr">
              <a:defRPr sz="1200">
                <a:solidFill>
                  <a:schemeClr val="bg2"/>
                </a:solidFill>
              </a:defRPr>
            </a:lvl1pPr>
          </a:lstStyle>
          <a:p>
            <a:endParaRPr lang="en-AU" dirty="0"/>
          </a:p>
        </p:txBody>
      </p:sp>
      <p:sp>
        <p:nvSpPr>
          <p:cNvPr id="27" name="Picture Placeholder 3"/>
          <p:cNvSpPr>
            <a:spLocks noGrp="1"/>
          </p:cNvSpPr>
          <p:nvPr>
            <p:ph type="pic" sz="quarter" idx="33"/>
          </p:nvPr>
        </p:nvSpPr>
        <p:spPr>
          <a:xfrm>
            <a:off x="8844676" y="3902546"/>
            <a:ext cx="2507908" cy="2622798"/>
          </a:xfrm>
        </p:spPr>
        <p:txBody>
          <a:bodyPr>
            <a:normAutofit/>
          </a:bodyPr>
          <a:lstStyle>
            <a:lvl1pPr algn="ctr">
              <a:defRPr sz="1200">
                <a:solidFill>
                  <a:schemeClr val="bg2"/>
                </a:solidFill>
              </a:defRPr>
            </a:lvl1pPr>
          </a:lstStyle>
          <a:p>
            <a:endParaRPr lang="en-AU" dirty="0"/>
          </a:p>
        </p:txBody>
      </p:sp>
    </p:spTree>
    <p:extLst>
      <p:ext uri="{BB962C8B-B14F-4D97-AF65-F5344CB8AC3E}">
        <p14:creationId xmlns:p14="http://schemas.microsoft.com/office/powerpoint/2010/main" val="379991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fade">
                                      <p:cBhvr>
                                        <p:cTn id="7" dur="500"/>
                                        <p:tgtEl>
                                          <p:spTgt spid="24">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p:stCondLst>
                              <p:cond delay="2500"/>
                            </p:stCondLst>
                            <p:childTnLst>
                              <p:par>
                                <p:cTn id="25" presetID="10" presetClass="entr" presetSubtype="0" fill="hold" grpId="0" nodeType="afterEffect" nodePh="1">
                                  <p:stCondLst>
                                    <p:cond delay="0"/>
                                  </p:stCondLst>
                                  <p:endCondLst>
                                    <p:cond evt="begin" delay="0">
                                      <p:tn val="25"/>
                                    </p:cond>
                                  </p:end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par>
                          <p:cTn id="28" fill="hold">
                            <p:stCondLst>
                              <p:cond delay="30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10" presetClass="entr" presetSubtype="0" fill="hold" grpId="0" nodeType="afterEffect" nodePh="1">
                                  <p:stCondLst>
                                    <p:cond delay="0"/>
                                  </p:stCondLst>
                                  <p:endCondLst>
                                    <p:cond evt="begin" delay="0">
                                      <p:tn val="33"/>
                                    </p:cond>
                                  </p:end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par>
                          <p:cTn id="36" fill="hold">
                            <p:stCondLst>
                              <p:cond delay="4000"/>
                            </p:stCondLst>
                            <p:childTnLst>
                              <p:par>
                                <p:cTn id="37" presetID="10" presetClass="entr" presetSubtype="0" fill="hold" grpId="0" nodeType="afterEffect" nodePh="1">
                                  <p:stCondLst>
                                    <p:cond delay="0"/>
                                  </p:stCondLst>
                                  <p:endCondLst>
                                    <p:cond evt="begin" delay="0">
                                      <p:tn val="37"/>
                                    </p:cond>
                                  </p:end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12" grpId="0"/>
      <p:bldP spid="14" grpId="0"/>
      <p:bldP spid="15" grpId="0"/>
      <p:bldP spid="18" grpId="0"/>
      <p:bldP spid="19" grpId="0"/>
      <p:bldP spid="25" grpId="0"/>
      <p:bldP spid="26" grpId="0"/>
      <p:bldP spid="2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ockup_1">
    <p:spTree>
      <p:nvGrpSpPr>
        <p:cNvPr id="1" name=""/>
        <p:cNvGrpSpPr/>
        <p:nvPr/>
      </p:nvGrpSpPr>
      <p:grpSpPr>
        <a:xfrm>
          <a:off x="0" y="0"/>
          <a:ext cx="0" cy="0"/>
          <a:chOff x="0" y="0"/>
          <a:chExt cx="0" cy="0"/>
        </a:xfrm>
      </p:grpSpPr>
      <p:grpSp>
        <p:nvGrpSpPr>
          <p:cNvPr id="4" name="Group 3"/>
          <p:cNvGrpSpPr/>
          <p:nvPr userDrawn="1"/>
        </p:nvGrpSpPr>
        <p:grpSpPr>
          <a:xfrm>
            <a:off x="1415480" y="2516350"/>
            <a:ext cx="8928992" cy="5162194"/>
            <a:chOff x="1355605" y="2516350"/>
            <a:chExt cx="8928992" cy="5162194"/>
          </a:xfrm>
        </p:grpSpPr>
        <p:sp>
          <p:nvSpPr>
            <p:cNvPr id="32" name="Freeform 5"/>
            <p:cNvSpPr>
              <a:spLocks/>
            </p:cNvSpPr>
            <p:nvPr userDrawn="1"/>
          </p:nvSpPr>
          <p:spPr bwMode="auto">
            <a:xfrm>
              <a:off x="1355605" y="2560444"/>
              <a:ext cx="6508750" cy="5118100"/>
            </a:xfrm>
            <a:custGeom>
              <a:avLst/>
              <a:gdLst>
                <a:gd name="T0" fmla="*/ 524 w 4988"/>
                <a:gd name="T1" fmla="*/ 0 h 3922"/>
                <a:gd name="T2" fmla="*/ 39 w 4988"/>
                <a:gd name="T3" fmla="*/ 485 h 3922"/>
                <a:gd name="T4" fmla="*/ 0 w 4988"/>
                <a:gd name="T5" fmla="*/ 574 h 3922"/>
                <a:gd name="T6" fmla="*/ 0 w 4988"/>
                <a:gd name="T7" fmla="*/ 3799 h 3922"/>
                <a:gd name="T8" fmla="*/ 123 w 4988"/>
                <a:gd name="T9" fmla="*/ 3922 h 3922"/>
                <a:gd name="T10" fmla="*/ 4414 w 4988"/>
                <a:gd name="T11" fmla="*/ 3922 h 3922"/>
                <a:gd name="T12" fmla="*/ 4499 w 4988"/>
                <a:gd name="T13" fmla="*/ 3888 h 3922"/>
                <a:gd name="T14" fmla="*/ 4499 w 4988"/>
                <a:gd name="T15" fmla="*/ 3888 h 3922"/>
                <a:gd name="T16" fmla="*/ 4500 w 4988"/>
                <a:gd name="T17" fmla="*/ 3886 h 3922"/>
                <a:gd name="T18" fmla="*/ 4501 w 4988"/>
                <a:gd name="T19" fmla="*/ 3886 h 3922"/>
                <a:gd name="T20" fmla="*/ 4988 w 4988"/>
                <a:gd name="T21" fmla="*/ 3399 h 3922"/>
                <a:gd name="T22" fmla="*/ 4677 w 4988"/>
                <a:gd name="T23" fmla="*/ 3088 h 3922"/>
                <a:gd name="T24" fmla="*/ 4537 w 4988"/>
                <a:gd name="T25" fmla="*/ 3228 h 3922"/>
                <a:gd name="T26" fmla="*/ 4537 w 4988"/>
                <a:gd name="T27" fmla="*/ 574 h 3922"/>
                <a:gd name="T28" fmla="*/ 4414 w 4988"/>
                <a:gd name="T29" fmla="*/ 452 h 3922"/>
                <a:gd name="T30" fmla="*/ 695 w 4988"/>
                <a:gd name="T31" fmla="*/ 452 h 3922"/>
                <a:gd name="T32" fmla="*/ 835 w 4988"/>
                <a:gd name="T33" fmla="*/ 311 h 3922"/>
                <a:gd name="T34" fmla="*/ 524 w 4988"/>
                <a:gd name="T35" fmla="*/ 0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88" h="3922">
                  <a:moveTo>
                    <a:pt x="524" y="0"/>
                  </a:moveTo>
                  <a:cubicBezTo>
                    <a:pt x="39" y="485"/>
                    <a:pt x="39" y="485"/>
                    <a:pt x="39" y="485"/>
                  </a:cubicBezTo>
                  <a:cubicBezTo>
                    <a:pt x="15" y="507"/>
                    <a:pt x="0" y="539"/>
                    <a:pt x="0" y="574"/>
                  </a:cubicBezTo>
                  <a:cubicBezTo>
                    <a:pt x="0" y="3799"/>
                    <a:pt x="0" y="3799"/>
                    <a:pt x="0" y="3799"/>
                  </a:cubicBezTo>
                  <a:cubicBezTo>
                    <a:pt x="0" y="3867"/>
                    <a:pt x="55" y="3922"/>
                    <a:pt x="123" y="3922"/>
                  </a:cubicBezTo>
                  <a:cubicBezTo>
                    <a:pt x="4414" y="3922"/>
                    <a:pt x="4414" y="3922"/>
                    <a:pt x="4414" y="3922"/>
                  </a:cubicBezTo>
                  <a:cubicBezTo>
                    <a:pt x="4447" y="3922"/>
                    <a:pt x="4477" y="3909"/>
                    <a:pt x="4499" y="3888"/>
                  </a:cubicBezTo>
                  <a:cubicBezTo>
                    <a:pt x="4499" y="3888"/>
                    <a:pt x="4499" y="3888"/>
                    <a:pt x="4499" y="3888"/>
                  </a:cubicBezTo>
                  <a:cubicBezTo>
                    <a:pt x="4500" y="3886"/>
                    <a:pt x="4500" y="3886"/>
                    <a:pt x="4500" y="3886"/>
                  </a:cubicBezTo>
                  <a:cubicBezTo>
                    <a:pt x="4501" y="3886"/>
                    <a:pt x="4501" y="3886"/>
                    <a:pt x="4501" y="3886"/>
                  </a:cubicBezTo>
                  <a:cubicBezTo>
                    <a:pt x="4988" y="3399"/>
                    <a:pt x="4988" y="3399"/>
                    <a:pt x="4988" y="3399"/>
                  </a:cubicBezTo>
                  <a:cubicBezTo>
                    <a:pt x="4677" y="3088"/>
                    <a:pt x="4677" y="3088"/>
                    <a:pt x="4677" y="3088"/>
                  </a:cubicBezTo>
                  <a:cubicBezTo>
                    <a:pt x="4537" y="3228"/>
                    <a:pt x="4537" y="3228"/>
                    <a:pt x="4537" y="3228"/>
                  </a:cubicBezTo>
                  <a:cubicBezTo>
                    <a:pt x="4537" y="574"/>
                    <a:pt x="4537" y="574"/>
                    <a:pt x="4537" y="574"/>
                  </a:cubicBezTo>
                  <a:cubicBezTo>
                    <a:pt x="4537" y="507"/>
                    <a:pt x="4482" y="452"/>
                    <a:pt x="4414" y="452"/>
                  </a:cubicBezTo>
                  <a:cubicBezTo>
                    <a:pt x="695" y="452"/>
                    <a:pt x="695" y="452"/>
                    <a:pt x="695" y="452"/>
                  </a:cubicBezTo>
                  <a:cubicBezTo>
                    <a:pt x="835" y="311"/>
                    <a:pt x="835" y="311"/>
                    <a:pt x="835" y="311"/>
                  </a:cubicBezTo>
                  <a:cubicBezTo>
                    <a:pt x="524" y="0"/>
                    <a:pt x="524" y="0"/>
                    <a:pt x="524" y="0"/>
                  </a:cubicBezTo>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6"/>
            <p:cNvSpPr>
              <a:spLocks noEditPoints="1"/>
            </p:cNvSpPr>
            <p:nvPr userDrawn="1"/>
          </p:nvSpPr>
          <p:spPr bwMode="auto">
            <a:xfrm>
              <a:off x="2038525" y="2522695"/>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9" name="Freeform 6"/>
            <p:cNvSpPr>
              <a:spLocks noEditPoints="1"/>
            </p:cNvSpPr>
            <p:nvPr userDrawn="1"/>
          </p:nvSpPr>
          <p:spPr bwMode="auto">
            <a:xfrm>
              <a:off x="2042763" y="2516350"/>
              <a:ext cx="8241834" cy="380658"/>
            </a:xfrm>
            <a:custGeom>
              <a:avLst/>
              <a:gdLst>
                <a:gd name="T0" fmla="*/ 2756 w 2782"/>
                <a:gd name="T1" fmla="*/ 0 h 141"/>
                <a:gd name="T2" fmla="*/ 26 w 2782"/>
                <a:gd name="T3" fmla="*/ 0 h 141"/>
                <a:gd name="T4" fmla="*/ 0 w 2782"/>
                <a:gd name="T5" fmla="*/ 26 h 141"/>
                <a:gd name="T6" fmla="*/ 0 w 2782"/>
                <a:gd name="T7" fmla="*/ 141 h 141"/>
                <a:gd name="T8" fmla="*/ 2782 w 2782"/>
                <a:gd name="T9" fmla="*/ 141 h 141"/>
                <a:gd name="T10" fmla="*/ 2782 w 2782"/>
                <a:gd name="T11" fmla="*/ 26 h 141"/>
                <a:gd name="T12" fmla="*/ 2756 w 2782"/>
                <a:gd name="T13" fmla="*/ 0 h 141"/>
                <a:gd name="T14" fmla="*/ 2632 w 2782"/>
                <a:gd name="T15" fmla="*/ 99 h 141"/>
                <a:gd name="T16" fmla="*/ 2602 w 2782"/>
                <a:gd name="T17" fmla="*/ 70 h 141"/>
                <a:gd name="T18" fmla="*/ 2632 w 2782"/>
                <a:gd name="T19" fmla="*/ 40 h 141"/>
                <a:gd name="T20" fmla="*/ 2661 w 2782"/>
                <a:gd name="T21" fmla="*/ 70 h 141"/>
                <a:gd name="T22" fmla="*/ 2632 w 2782"/>
                <a:gd name="T23" fmla="*/ 99 h 141"/>
                <a:gd name="T24" fmla="*/ 2707 w 2782"/>
                <a:gd name="T25" fmla="*/ 99 h 141"/>
                <a:gd name="T26" fmla="*/ 2678 w 2782"/>
                <a:gd name="T27" fmla="*/ 70 h 141"/>
                <a:gd name="T28" fmla="*/ 2707 w 2782"/>
                <a:gd name="T29" fmla="*/ 40 h 141"/>
                <a:gd name="T30" fmla="*/ 2736 w 2782"/>
                <a:gd name="T31" fmla="*/ 70 h 141"/>
                <a:gd name="T32" fmla="*/ 2707 w 2782"/>
                <a:gd name="T33"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82" h="141">
                  <a:moveTo>
                    <a:pt x="2756" y="0"/>
                  </a:moveTo>
                  <a:cubicBezTo>
                    <a:pt x="26" y="0"/>
                    <a:pt x="26" y="0"/>
                    <a:pt x="26" y="0"/>
                  </a:cubicBezTo>
                  <a:cubicBezTo>
                    <a:pt x="12" y="0"/>
                    <a:pt x="0" y="11"/>
                    <a:pt x="0" y="26"/>
                  </a:cubicBezTo>
                  <a:cubicBezTo>
                    <a:pt x="0" y="141"/>
                    <a:pt x="0" y="141"/>
                    <a:pt x="0" y="141"/>
                  </a:cubicBezTo>
                  <a:cubicBezTo>
                    <a:pt x="2782" y="141"/>
                    <a:pt x="2782" y="141"/>
                    <a:pt x="2782" y="141"/>
                  </a:cubicBezTo>
                  <a:cubicBezTo>
                    <a:pt x="2782" y="26"/>
                    <a:pt x="2782" y="26"/>
                    <a:pt x="2782" y="26"/>
                  </a:cubicBezTo>
                  <a:cubicBezTo>
                    <a:pt x="2782" y="11"/>
                    <a:pt x="2770" y="0"/>
                    <a:pt x="2756" y="0"/>
                  </a:cubicBezTo>
                  <a:moveTo>
                    <a:pt x="2632" y="99"/>
                  </a:moveTo>
                  <a:cubicBezTo>
                    <a:pt x="2615" y="99"/>
                    <a:pt x="2602" y="86"/>
                    <a:pt x="2602" y="70"/>
                  </a:cubicBezTo>
                  <a:cubicBezTo>
                    <a:pt x="2602" y="53"/>
                    <a:pt x="2615" y="40"/>
                    <a:pt x="2632" y="40"/>
                  </a:cubicBezTo>
                  <a:cubicBezTo>
                    <a:pt x="2648" y="40"/>
                    <a:pt x="2661" y="53"/>
                    <a:pt x="2661" y="70"/>
                  </a:cubicBezTo>
                  <a:cubicBezTo>
                    <a:pt x="2661" y="86"/>
                    <a:pt x="2648" y="99"/>
                    <a:pt x="2632" y="99"/>
                  </a:cubicBezTo>
                  <a:moveTo>
                    <a:pt x="2707" y="99"/>
                  </a:moveTo>
                  <a:cubicBezTo>
                    <a:pt x="2691" y="99"/>
                    <a:pt x="2678" y="86"/>
                    <a:pt x="2678" y="70"/>
                  </a:cubicBezTo>
                  <a:cubicBezTo>
                    <a:pt x="2678" y="53"/>
                    <a:pt x="2691" y="40"/>
                    <a:pt x="2707" y="40"/>
                  </a:cubicBezTo>
                  <a:cubicBezTo>
                    <a:pt x="2723" y="40"/>
                    <a:pt x="2736" y="53"/>
                    <a:pt x="2736" y="70"/>
                  </a:cubicBezTo>
                  <a:cubicBezTo>
                    <a:pt x="2736" y="86"/>
                    <a:pt x="2723" y="99"/>
                    <a:pt x="2707" y="99"/>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 name="Freeform 5"/>
            <p:cNvSpPr>
              <a:spLocks/>
            </p:cNvSpPr>
            <p:nvPr userDrawn="1"/>
          </p:nvSpPr>
          <p:spPr bwMode="auto">
            <a:xfrm>
              <a:off x="2038525" y="287993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5"/>
            <p:cNvSpPr>
              <a:spLocks/>
            </p:cNvSpPr>
            <p:nvPr userDrawn="1"/>
          </p:nvSpPr>
          <p:spPr bwMode="auto">
            <a:xfrm>
              <a:off x="2042754" y="2884175"/>
              <a:ext cx="8241834" cy="4051317"/>
            </a:xfrm>
            <a:custGeom>
              <a:avLst/>
              <a:gdLst>
                <a:gd name="T0" fmla="*/ 2756 w 2782"/>
                <a:gd name="T1" fmla="*/ 1528 h 1528"/>
                <a:gd name="T2" fmla="*/ 26 w 2782"/>
                <a:gd name="T3" fmla="*/ 1528 h 1528"/>
                <a:gd name="T4" fmla="*/ 0 w 2782"/>
                <a:gd name="T5" fmla="*/ 1502 h 1528"/>
                <a:gd name="T6" fmla="*/ 0 w 2782"/>
                <a:gd name="T7" fmla="*/ 26 h 1528"/>
                <a:gd name="T8" fmla="*/ 26 w 2782"/>
                <a:gd name="T9" fmla="*/ 0 h 1528"/>
                <a:gd name="T10" fmla="*/ 2756 w 2782"/>
                <a:gd name="T11" fmla="*/ 0 h 1528"/>
                <a:gd name="T12" fmla="*/ 2782 w 2782"/>
                <a:gd name="T13" fmla="*/ 26 h 1528"/>
                <a:gd name="T14" fmla="*/ 2782 w 2782"/>
                <a:gd name="T15" fmla="*/ 1502 h 1528"/>
                <a:gd name="T16" fmla="*/ 2756 w 2782"/>
                <a:gd name="T17" fmla="*/ 152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2" h="1528">
                  <a:moveTo>
                    <a:pt x="2756" y="1528"/>
                  </a:moveTo>
                  <a:cubicBezTo>
                    <a:pt x="26" y="1528"/>
                    <a:pt x="26" y="1528"/>
                    <a:pt x="26" y="1528"/>
                  </a:cubicBezTo>
                  <a:cubicBezTo>
                    <a:pt x="12" y="1528"/>
                    <a:pt x="0" y="1516"/>
                    <a:pt x="0" y="1502"/>
                  </a:cubicBezTo>
                  <a:cubicBezTo>
                    <a:pt x="0" y="26"/>
                    <a:pt x="0" y="26"/>
                    <a:pt x="0" y="26"/>
                  </a:cubicBezTo>
                  <a:cubicBezTo>
                    <a:pt x="0" y="11"/>
                    <a:pt x="12" y="0"/>
                    <a:pt x="26" y="0"/>
                  </a:cubicBezTo>
                  <a:cubicBezTo>
                    <a:pt x="2756" y="0"/>
                    <a:pt x="2756" y="0"/>
                    <a:pt x="2756" y="0"/>
                  </a:cubicBezTo>
                  <a:cubicBezTo>
                    <a:pt x="2770" y="0"/>
                    <a:pt x="2782" y="11"/>
                    <a:pt x="2782" y="26"/>
                  </a:cubicBezTo>
                  <a:cubicBezTo>
                    <a:pt x="2782" y="1502"/>
                    <a:pt x="2782" y="1502"/>
                    <a:pt x="2782" y="1502"/>
                  </a:cubicBezTo>
                  <a:cubicBezTo>
                    <a:pt x="2782" y="1516"/>
                    <a:pt x="2770" y="1528"/>
                    <a:pt x="2756" y="1528"/>
                  </a:cubicBezTo>
                </a:path>
              </a:pathLst>
            </a:custGeom>
            <a:solidFill>
              <a:schemeClr val="tx2">
                <a:alpha val="10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 name="AutoShape 3"/>
            <p:cNvSpPr>
              <a:spLocks noChangeAspect="1" noChangeArrowheads="1" noTextEdit="1"/>
            </p:cNvSpPr>
            <p:nvPr userDrawn="1"/>
          </p:nvSpPr>
          <p:spPr bwMode="auto">
            <a:xfrm>
              <a:off x="2415636" y="2722245"/>
              <a:ext cx="7490212" cy="44236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7"/>
            <p:cNvSpPr>
              <a:spLocks noEditPoints="1"/>
            </p:cNvSpPr>
            <p:nvPr userDrawn="1"/>
          </p:nvSpPr>
          <p:spPr bwMode="auto">
            <a:xfrm>
              <a:off x="2038525" y="2867593"/>
              <a:ext cx="8241834" cy="568623"/>
            </a:xfrm>
            <a:custGeom>
              <a:avLst/>
              <a:gdLst>
                <a:gd name="T0" fmla="*/ 0 w 2782"/>
                <a:gd name="T1" fmla="*/ 211 h 211"/>
                <a:gd name="T2" fmla="*/ 2782 w 2782"/>
                <a:gd name="T3" fmla="*/ 0 h 211"/>
                <a:gd name="T4" fmla="*/ 106 w 2782"/>
                <a:gd name="T5" fmla="*/ 125 h 211"/>
                <a:gd name="T6" fmla="*/ 97 w 2782"/>
                <a:gd name="T7" fmla="*/ 133 h 211"/>
                <a:gd name="T8" fmla="*/ 73 w 2782"/>
                <a:gd name="T9" fmla="*/ 105 h 211"/>
                <a:gd name="T10" fmla="*/ 97 w 2782"/>
                <a:gd name="T11" fmla="*/ 78 h 211"/>
                <a:gd name="T12" fmla="*/ 106 w 2782"/>
                <a:gd name="T13" fmla="*/ 86 h 211"/>
                <a:gd name="T14" fmla="*/ 106 w 2782"/>
                <a:gd name="T15" fmla="*/ 125 h 211"/>
                <a:gd name="T16" fmla="*/ 189 w 2782"/>
                <a:gd name="T17" fmla="*/ 133 h 211"/>
                <a:gd name="T18" fmla="*/ 181 w 2782"/>
                <a:gd name="T19" fmla="*/ 125 h 211"/>
                <a:gd name="T20" fmla="*/ 181 w 2782"/>
                <a:gd name="T21" fmla="*/ 86 h 211"/>
                <a:gd name="T22" fmla="*/ 189 w 2782"/>
                <a:gd name="T23" fmla="*/ 78 h 211"/>
                <a:gd name="T24" fmla="*/ 213 w 2782"/>
                <a:gd name="T25" fmla="*/ 105 h 211"/>
                <a:gd name="T26" fmla="*/ 326 w 2782"/>
                <a:gd name="T27" fmla="*/ 121 h 211"/>
                <a:gd name="T28" fmla="*/ 321 w 2782"/>
                <a:gd name="T29" fmla="*/ 103 h 211"/>
                <a:gd name="T30" fmla="*/ 303 w 2782"/>
                <a:gd name="T31" fmla="*/ 86 h 211"/>
                <a:gd name="T32" fmla="*/ 303 w 2782"/>
                <a:gd name="T33" fmla="*/ 124 h 211"/>
                <a:gd name="T34" fmla="*/ 315 w 2782"/>
                <a:gd name="T35" fmla="*/ 120 h 211"/>
                <a:gd name="T36" fmla="*/ 321 w 2782"/>
                <a:gd name="T37" fmla="*/ 129 h 211"/>
                <a:gd name="T38" fmla="*/ 273 w 2782"/>
                <a:gd name="T39" fmla="*/ 105 h 211"/>
                <a:gd name="T40" fmla="*/ 332 w 2782"/>
                <a:gd name="T41" fmla="*/ 102 h 211"/>
                <a:gd name="T42" fmla="*/ 343 w 2782"/>
                <a:gd name="T43" fmla="*/ 103 h 211"/>
                <a:gd name="T44" fmla="*/ 2714 w 2782"/>
                <a:gd name="T45" fmla="*/ 135 h 211"/>
                <a:gd name="T46" fmla="*/ 2648 w 2782"/>
                <a:gd name="T47" fmla="*/ 129 h 211"/>
                <a:gd name="T48" fmla="*/ 2714 w 2782"/>
                <a:gd name="T49" fmla="*/ 123 h 211"/>
                <a:gd name="T50" fmla="*/ 2714 w 2782"/>
                <a:gd name="T51" fmla="*/ 135 h 211"/>
                <a:gd name="T52" fmla="*/ 2653 w 2782"/>
                <a:gd name="T53" fmla="*/ 111 h 211"/>
                <a:gd name="T54" fmla="*/ 2653 w 2782"/>
                <a:gd name="T55" fmla="*/ 99 h 211"/>
                <a:gd name="T56" fmla="*/ 2719 w 2782"/>
                <a:gd name="T57" fmla="*/ 105 h 211"/>
                <a:gd name="T58" fmla="*/ 2714 w 2782"/>
                <a:gd name="T59" fmla="*/ 87 h 211"/>
                <a:gd name="T60" fmla="*/ 2648 w 2782"/>
                <a:gd name="T61" fmla="*/ 81 h 211"/>
                <a:gd name="T62" fmla="*/ 2714 w 2782"/>
                <a:gd name="T63" fmla="*/ 75 h 211"/>
                <a:gd name="T64" fmla="*/ 2714 w 2782"/>
                <a:gd name="T65" fmla="*/ 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2" h="211">
                  <a:moveTo>
                    <a:pt x="0" y="0"/>
                  </a:moveTo>
                  <a:cubicBezTo>
                    <a:pt x="0" y="211"/>
                    <a:pt x="0" y="211"/>
                    <a:pt x="0" y="211"/>
                  </a:cubicBezTo>
                  <a:cubicBezTo>
                    <a:pt x="2782" y="211"/>
                    <a:pt x="2782" y="211"/>
                    <a:pt x="2782" y="211"/>
                  </a:cubicBezTo>
                  <a:cubicBezTo>
                    <a:pt x="2782" y="0"/>
                    <a:pt x="2782" y="0"/>
                    <a:pt x="2782" y="0"/>
                  </a:cubicBezTo>
                  <a:lnTo>
                    <a:pt x="0" y="0"/>
                  </a:lnTo>
                  <a:close/>
                  <a:moveTo>
                    <a:pt x="106" y="125"/>
                  </a:moveTo>
                  <a:cubicBezTo>
                    <a:pt x="108" y="128"/>
                    <a:pt x="108" y="131"/>
                    <a:pt x="106" y="133"/>
                  </a:cubicBezTo>
                  <a:cubicBezTo>
                    <a:pt x="103" y="135"/>
                    <a:pt x="100" y="135"/>
                    <a:pt x="97" y="133"/>
                  </a:cubicBezTo>
                  <a:cubicBezTo>
                    <a:pt x="95" y="131"/>
                    <a:pt x="75" y="109"/>
                    <a:pt x="75" y="109"/>
                  </a:cubicBezTo>
                  <a:cubicBezTo>
                    <a:pt x="74" y="108"/>
                    <a:pt x="73" y="107"/>
                    <a:pt x="73" y="105"/>
                  </a:cubicBezTo>
                  <a:cubicBezTo>
                    <a:pt x="73" y="104"/>
                    <a:pt x="74" y="102"/>
                    <a:pt x="75" y="101"/>
                  </a:cubicBezTo>
                  <a:cubicBezTo>
                    <a:pt x="75" y="101"/>
                    <a:pt x="95" y="80"/>
                    <a:pt x="97" y="78"/>
                  </a:cubicBezTo>
                  <a:cubicBezTo>
                    <a:pt x="100" y="75"/>
                    <a:pt x="103" y="75"/>
                    <a:pt x="106" y="78"/>
                  </a:cubicBezTo>
                  <a:cubicBezTo>
                    <a:pt x="108" y="80"/>
                    <a:pt x="108" y="83"/>
                    <a:pt x="106" y="86"/>
                  </a:cubicBezTo>
                  <a:cubicBezTo>
                    <a:pt x="87" y="105"/>
                    <a:pt x="87" y="105"/>
                    <a:pt x="87" y="105"/>
                  </a:cubicBezTo>
                  <a:lnTo>
                    <a:pt x="106" y="125"/>
                  </a:lnTo>
                  <a:close/>
                  <a:moveTo>
                    <a:pt x="212" y="109"/>
                  </a:moveTo>
                  <a:cubicBezTo>
                    <a:pt x="212" y="109"/>
                    <a:pt x="191" y="131"/>
                    <a:pt x="189" y="133"/>
                  </a:cubicBezTo>
                  <a:cubicBezTo>
                    <a:pt x="187" y="135"/>
                    <a:pt x="183" y="135"/>
                    <a:pt x="181" y="133"/>
                  </a:cubicBezTo>
                  <a:cubicBezTo>
                    <a:pt x="178" y="131"/>
                    <a:pt x="178" y="128"/>
                    <a:pt x="181" y="125"/>
                  </a:cubicBezTo>
                  <a:cubicBezTo>
                    <a:pt x="200" y="105"/>
                    <a:pt x="200" y="105"/>
                    <a:pt x="200" y="105"/>
                  </a:cubicBezTo>
                  <a:cubicBezTo>
                    <a:pt x="181" y="86"/>
                    <a:pt x="181" y="86"/>
                    <a:pt x="181" y="86"/>
                  </a:cubicBezTo>
                  <a:cubicBezTo>
                    <a:pt x="178" y="83"/>
                    <a:pt x="178" y="80"/>
                    <a:pt x="181" y="78"/>
                  </a:cubicBezTo>
                  <a:cubicBezTo>
                    <a:pt x="183" y="75"/>
                    <a:pt x="187" y="75"/>
                    <a:pt x="189" y="78"/>
                  </a:cubicBezTo>
                  <a:cubicBezTo>
                    <a:pt x="191" y="80"/>
                    <a:pt x="212" y="101"/>
                    <a:pt x="212" y="101"/>
                  </a:cubicBezTo>
                  <a:cubicBezTo>
                    <a:pt x="213" y="102"/>
                    <a:pt x="213" y="104"/>
                    <a:pt x="213" y="105"/>
                  </a:cubicBezTo>
                  <a:cubicBezTo>
                    <a:pt x="213" y="107"/>
                    <a:pt x="213" y="108"/>
                    <a:pt x="212" y="109"/>
                  </a:cubicBezTo>
                  <a:close/>
                  <a:moveTo>
                    <a:pt x="326" y="121"/>
                  </a:moveTo>
                  <a:cubicBezTo>
                    <a:pt x="310" y="103"/>
                    <a:pt x="310" y="103"/>
                    <a:pt x="310" y="103"/>
                  </a:cubicBezTo>
                  <a:cubicBezTo>
                    <a:pt x="321" y="103"/>
                    <a:pt x="321" y="103"/>
                    <a:pt x="321" y="103"/>
                  </a:cubicBezTo>
                  <a:cubicBezTo>
                    <a:pt x="321" y="102"/>
                    <a:pt x="321" y="102"/>
                    <a:pt x="321" y="102"/>
                  </a:cubicBezTo>
                  <a:cubicBezTo>
                    <a:pt x="320" y="93"/>
                    <a:pt x="312" y="86"/>
                    <a:pt x="303" y="86"/>
                  </a:cubicBezTo>
                  <a:cubicBezTo>
                    <a:pt x="292" y="86"/>
                    <a:pt x="284" y="95"/>
                    <a:pt x="284" y="105"/>
                  </a:cubicBezTo>
                  <a:cubicBezTo>
                    <a:pt x="284" y="116"/>
                    <a:pt x="292" y="124"/>
                    <a:pt x="303" y="124"/>
                  </a:cubicBezTo>
                  <a:cubicBezTo>
                    <a:pt x="307" y="124"/>
                    <a:pt x="311" y="123"/>
                    <a:pt x="314" y="121"/>
                  </a:cubicBezTo>
                  <a:cubicBezTo>
                    <a:pt x="315" y="120"/>
                    <a:pt x="315" y="120"/>
                    <a:pt x="315" y="120"/>
                  </a:cubicBezTo>
                  <a:cubicBezTo>
                    <a:pt x="322" y="127"/>
                    <a:pt x="322" y="127"/>
                    <a:pt x="322" y="127"/>
                  </a:cubicBezTo>
                  <a:cubicBezTo>
                    <a:pt x="321" y="129"/>
                    <a:pt x="321" y="129"/>
                    <a:pt x="321" y="129"/>
                  </a:cubicBezTo>
                  <a:cubicBezTo>
                    <a:pt x="316" y="133"/>
                    <a:pt x="309" y="135"/>
                    <a:pt x="303" y="135"/>
                  </a:cubicBezTo>
                  <a:cubicBezTo>
                    <a:pt x="286" y="135"/>
                    <a:pt x="273" y="122"/>
                    <a:pt x="273" y="105"/>
                  </a:cubicBezTo>
                  <a:cubicBezTo>
                    <a:pt x="273" y="89"/>
                    <a:pt x="286" y="76"/>
                    <a:pt x="303" y="76"/>
                  </a:cubicBezTo>
                  <a:cubicBezTo>
                    <a:pt x="318" y="76"/>
                    <a:pt x="330" y="87"/>
                    <a:pt x="332" y="102"/>
                  </a:cubicBezTo>
                  <a:cubicBezTo>
                    <a:pt x="332" y="103"/>
                    <a:pt x="332" y="103"/>
                    <a:pt x="332" y="103"/>
                  </a:cubicBezTo>
                  <a:cubicBezTo>
                    <a:pt x="343" y="103"/>
                    <a:pt x="343" y="103"/>
                    <a:pt x="343" y="103"/>
                  </a:cubicBezTo>
                  <a:lnTo>
                    <a:pt x="326" y="121"/>
                  </a:lnTo>
                  <a:close/>
                  <a:moveTo>
                    <a:pt x="2714" y="135"/>
                  </a:moveTo>
                  <a:cubicBezTo>
                    <a:pt x="2653" y="135"/>
                    <a:pt x="2653" y="135"/>
                    <a:pt x="2653" y="135"/>
                  </a:cubicBezTo>
                  <a:cubicBezTo>
                    <a:pt x="2650" y="135"/>
                    <a:pt x="2648" y="133"/>
                    <a:pt x="2648" y="129"/>
                  </a:cubicBezTo>
                  <a:cubicBezTo>
                    <a:pt x="2648" y="126"/>
                    <a:pt x="2650" y="123"/>
                    <a:pt x="2653" y="123"/>
                  </a:cubicBezTo>
                  <a:cubicBezTo>
                    <a:pt x="2714" y="123"/>
                    <a:pt x="2714" y="123"/>
                    <a:pt x="2714" y="123"/>
                  </a:cubicBezTo>
                  <a:cubicBezTo>
                    <a:pt x="2717" y="123"/>
                    <a:pt x="2719" y="126"/>
                    <a:pt x="2719" y="129"/>
                  </a:cubicBezTo>
                  <a:cubicBezTo>
                    <a:pt x="2719" y="133"/>
                    <a:pt x="2717" y="135"/>
                    <a:pt x="2714" y="135"/>
                  </a:cubicBezTo>
                  <a:close/>
                  <a:moveTo>
                    <a:pt x="2714" y="111"/>
                  </a:moveTo>
                  <a:cubicBezTo>
                    <a:pt x="2653" y="111"/>
                    <a:pt x="2653" y="111"/>
                    <a:pt x="2653" y="111"/>
                  </a:cubicBezTo>
                  <a:cubicBezTo>
                    <a:pt x="2650" y="111"/>
                    <a:pt x="2648" y="109"/>
                    <a:pt x="2648" y="105"/>
                  </a:cubicBezTo>
                  <a:cubicBezTo>
                    <a:pt x="2648" y="102"/>
                    <a:pt x="2650" y="99"/>
                    <a:pt x="2653" y="99"/>
                  </a:cubicBezTo>
                  <a:cubicBezTo>
                    <a:pt x="2714" y="99"/>
                    <a:pt x="2714" y="99"/>
                    <a:pt x="2714" y="99"/>
                  </a:cubicBezTo>
                  <a:cubicBezTo>
                    <a:pt x="2717" y="99"/>
                    <a:pt x="2719" y="102"/>
                    <a:pt x="2719" y="105"/>
                  </a:cubicBezTo>
                  <a:cubicBezTo>
                    <a:pt x="2719" y="109"/>
                    <a:pt x="2717" y="111"/>
                    <a:pt x="2714" y="111"/>
                  </a:cubicBezTo>
                  <a:close/>
                  <a:moveTo>
                    <a:pt x="2714" y="87"/>
                  </a:moveTo>
                  <a:cubicBezTo>
                    <a:pt x="2653" y="87"/>
                    <a:pt x="2653" y="87"/>
                    <a:pt x="2653" y="87"/>
                  </a:cubicBezTo>
                  <a:cubicBezTo>
                    <a:pt x="2650" y="87"/>
                    <a:pt x="2648" y="85"/>
                    <a:pt x="2648" y="81"/>
                  </a:cubicBezTo>
                  <a:cubicBezTo>
                    <a:pt x="2648" y="78"/>
                    <a:pt x="2650" y="75"/>
                    <a:pt x="2653" y="75"/>
                  </a:cubicBezTo>
                  <a:cubicBezTo>
                    <a:pt x="2714" y="75"/>
                    <a:pt x="2714" y="75"/>
                    <a:pt x="2714" y="75"/>
                  </a:cubicBezTo>
                  <a:cubicBezTo>
                    <a:pt x="2717" y="75"/>
                    <a:pt x="2719" y="78"/>
                    <a:pt x="2719" y="81"/>
                  </a:cubicBezTo>
                  <a:cubicBezTo>
                    <a:pt x="2719" y="85"/>
                    <a:pt x="2717" y="87"/>
                    <a:pt x="2714" y="87"/>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1" name="Freeform 9"/>
            <p:cNvSpPr>
              <a:spLocks/>
            </p:cNvSpPr>
            <p:nvPr userDrawn="1"/>
          </p:nvSpPr>
          <p:spPr bwMode="auto">
            <a:xfrm>
              <a:off x="2055430" y="261529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userDrawn="1"/>
          </p:nvSpPr>
          <p:spPr bwMode="auto">
            <a:xfrm>
              <a:off x="3229677" y="2702835"/>
              <a:ext cx="111833" cy="101667"/>
            </a:xfrm>
            <a:custGeom>
              <a:avLst/>
              <a:gdLst>
                <a:gd name="T0" fmla="*/ 19 w 38"/>
                <a:gd name="T1" fmla="*/ 0 h 38"/>
                <a:gd name="T2" fmla="*/ 19 w 38"/>
                <a:gd name="T3" fmla="*/ 0 h 38"/>
                <a:gd name="T4" fmla="*/ 0 w 38"/>
                <a:gd name="T5" fmla="*/ 19 h 38"/>
                <a:gd name="T6" fmla="*/ 19 w 38"/>
                <a:gd name="T7" fmla="*/ 38 h 38"/>
                <a:gd name="T8" fmla="*/ 38 w 38"/>
                <a:gd name="T9" fmla="*/ 19 h 38"/>
                <a:gd name="T10" fmla="*/ 38 w 38"/>
                <a:gd name="T11" fmla="*/ 19 h 38"/>
                <a:gd name="T12" fmla="*/ 19 w 38"/>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8" h="38">
                  <a:moveTo>
                    <a:pt x="19" y="0"/>
                  </a:moveTo>
                  <a:cubicBezTo>
                    <a:pt x="19" y="0"/>
                    <a:pt x="19" y="0"/>
                    <a:pt x="19" y="0"/>
                  </a:cubicBezTo>
                  <a:cubicBezTo>
                    <a:pt x="8" y="0"/>
                    <a:pt x="0" y="8"/>
                    <a:pt x="0" y="19"/>
                  </a:cubicBezTo>
                  <a:cubicBezTo>
                    <a:pt x="0" y="29"/>
                    <a:pt x="8" y="38"/>
                    <a:pt x="19" y="38"/>
                  </a:cubicBezTo>
                  <a:cubicBezTo>
                    <a:pt x="29" y="38"/>
                    <a:pt x="38" y="29"/>
                    <a:pt x="38" y="19"/>
                  </a:cubicBezTo>
                  <a:cubicBezTo>
                    <a:pt x="38" y="19"/>
                    <a:pt x="38" y="19"/>
                    <a:pt x="38" y="19"/>
                  </a:cubicBezTo>
                  <a:cubicBezTo>
                    <a:pt x="38" y="8"/>
                    <a:pt x="29" y="0"/>
                    <a:pt x="19"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noEditPoints="1"/>
            </p:cNvSpPr>
            <p:nvPr userDrawn="1"/>
          </p:nvSpPr>
          <p:spPr bwMode="auto">
            <a:xfrm>
              <a:off x="3142551" y="3002241"/>
              <a:ext cx="6655365" cy="296724"/>
            </a:xfrm>
            <a:custGeom>
              <a:avLst/>
              <a:gdLst>
                <a:gd name="T0" fmla="*/ 2239 w 2246"/>
                <a:gd name="T1" fmla="*/ 0 h 110"/>
                <a:gd name="T2" fmla="*/ 7 w 2246"/>
                <a:gd name="T3" fmla="*/ 0 h 110"/>
                <a:gd name="T4" fmla="*/ 0 w 2246"/>
                <a:gd name="T5" fmla="*/ 8 h 110"/>
                <a:gd name="T6" fmla="*/ 0 w 2246"/>
                <a:gd name="T7" fmla="*/ 103 h 110"/>
                <a:gd name="T8" fmla="*/ 7 w 2246"/>
                <a:gd name="T9" fmla="*/ 110 h 110"/>
                <a:gd name="T10" fmla="*/ 2239 w 2246"/>
                <a:gd name="T11" fmla="*/ 110 h 110"/>
                <a:gd name="T12" fmla="*/ 2246 w 2246"/>
                <a:gd name="T13" fmla="*/ 103 h 110"/>
                <a:gd name="T14" fmla="*/ 2246 w 2246"/>
                <a:gd name="T15" fmla="*/ 8 h 110"/>
                <a:gd name="T16" fmla="*/ 2239 w 2246"/>
                <a:gd name="T17" fmla="*/ 0 h 110"/>
                <a:gd name="T18" fmla="*/ 2210 w 2246"/>
                <a:gd name="T19" fmla="*/ 86 h 110"/>
                <a:gd name="T20" fmla="*/ 2189 w 2246"/>
                <a:gd name="T21" fmla="*/ 70 h 110"/>
                <a:gd name="T22" fmla="*/ 2169 w 2246"/>
                <a:gd name="T23" fmla="*/ 86 h 110"/>
                <a:gd name="T24" fmla="*/ 2177 w 2246"/>
                <a:gd name="T25" fmla="*/ 61 h 110"/>
                <a:gd name="T26" fmla="*/ 2156 w 2246"/>
                <a:gd name="T27" fmla="*/ 46 h 110"/>
                <a:gd name="T28" fmla="*/ 2182 w 2246"/>
                <a:gd name="T29" fmla="*/ 47 h 110"/>
                <a:gd name="T30" fmla="*/ 2189 w 2246"/>
                <a:gd name="T31" fmla="*/ 21 h 110"/>
                <a:gd name="T32" fmla="*/ 2197 w 2246"/>
                <a:gd name="T33" fmla="*/ 47 h 110"/>
                <a:gd name="T34" fmla="*/ 2223 w 2246"/>
                <a:gd name="T35" fmla="*/ 46 h 110"/>
                <a:gd name="T36" fmla="*/ 2201 w 2246"/>
                <a:gd name="T37" fmla="*/ 61 h 110"/>
                <a:gd name="T38" fmla="*/ 2210 w 2246"/>
                <a:gd name="T39"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6" h="110">
                  <a:moveTo>
                    <a:pt x="2239" y="0"/>
                  </a:moveTo>
                  <a:cubicBezTo>
                    <a:pt x="7" y="0"/>
                    <a:pt x="7" y="0"/>
                    <a:pt x="7" y="0"/>
                  </a:cubicBezTo>
                  <a:cubicBezTo>
                    <a:pt x="3" y="0"/>
                    <a:pt x="0" y="4"/>
                    <a:pt x="0" y="8"/>
                  </a:cubicBezTo>
                  <a:cubicBezTo>
                    <a:pt x="0" y="103"/>
                    <a:pt x="0" y="103"/>
                    <a:pt x="0" y="103"/>
                  </a:cubicBezTo>
                  <a:cubicBezTo>
                    <a:pt x="0" y="107"/>
                    <a:pt x="3" y="110"/>
                    <a:pt x="7" y="110"/>
                  </a:cubicBezTo>
                  <a:cubicBezTo>
                    <a:pt x="2239" y="110"/>
                    <a:pt x="2239" y="110"/>
                    <a:pt x="2239" y="110"/>
                  </a:cubicBezTo>
                  <a:cubicBezTo>
                    <a:pt x="2243" y="110"/>
                    <a:pt x="2246" y="107"/>
                    <a:pt x="2246" y="103"/>
                  </a:cubicBezTo>
                  <a:cubicBezTo>
                    <a:pt x="2246" y="8"/>
                    <a:pt x="2246" y="8"/>
                    <a:pt x="2246" y="8"/>
                  </a:cubicBezTo>
                  <a:cubicBezTo>
                    <a:pt x="2246" y="4"/>
                    <a:pt x="2243" y="0"/>
                    <a:pt x="2239" y="0"/>
                  </a:cubicBezTo>
                  <a:close/>
                  <a:moveTo>
                    <a:pt x="2210" y="86"/>
                  </a:moveTo>
                  <a:cubicBezTo>
                    <a:pt x="2189" y="70"/>
                    <a:pt x="2189" y="70"/>
                    <a:pt x="2189" y="70"/>
                  </a:cubicBezTo>
                  <a:cubicBezTo>
                    <a:pt x="2169" y="86"/>
                    <a:pt x="2169" y="86"/>
                    <a:pt x="2169" y="86"/>
                  </a:cubicBezTo>
                  <a:cubicBezTo>
                    <a:pt x="2177" y="61"/>
                    <a:pt x="2177" y="61"/>
                    <a:pt x="2177" y="61"/>
                  </a:cubicBezTo>
                  <a:cubicBezTo>
                    <a:pt x="2156" y="46"/>
                    <a:pt x="2156" y="46"/>
                    <a:pt x="2156" y="46"/>
                  </a:cubicBezTo>
                  <a:cubicBezTo>
                    <a:pt x="2182" y="47"/>
                    <a:pt x="2182" y="47"/>
                    <a:pt x="2182" y="47"/>
                  </a:cubicBezTo>
                  <a:cubicBezTo>
                    <a:pt x="2189" y="21"/>
                    <a:pt x="2189" y="21"/>
                    <a:pt x="2189" y="21"/>
                  </a:cubicBezTo>
                  <a:cubicBezTo>
                    <a:pt x="2197" y="47"/>
                    <a:pt x="2197" y="47"/>
                    <a:pt x="2197" y="47"/>
                  </a:cubicBezTo>
                  <a:cubicBezTo>
                    <a:pt x="2223" y="46"/>
                    <a:pt x="2223" y="46"/>
                    <a:pt x="2223" y="46"/>
                  </a:cubicBezTo>
                  <a:cubicBezTo>
                    <a:pt x="2201" y="61"/>
                    <a:pt x="2201" y="61"/>
                    <a:pt x="2201" y="61"/>
                  </a:cubicBezTo>
                  <a:lnTo>
                    <a:pt x="2210" y="86"/>
                  </a:ln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AU"/>
            </a:p>
          </p:txBody>
        </p:sp>
        <p:sp>
          <p:nvSpPr>
            <p:cNvPr id="20" name="Freeform 9"/>
            <p:cNvSpPr>
              <a:spLocks/>
            </p:cNvSpPr>
            <p:nvPr userDrawn="1"/>
          </p:nvSpPr>
          <p:spPr bwMode="auto">
            <a:xfrm>
              <a:off x="3424919" y="2608942"/>
              <a:ext cx="1490240" cy="263624"/>
            </a:xfrm>
            <a:custGeom>
              <a:avLst/>
              <a:gdLst>
                <a:gd name="T0" fmla="*/ 0 w 503"/>
                <a:gd name="T1" fmla="*/ 98 h 98"/>
                <a:gd name="T2" fmla="*/ 68 w 503"/>
                <a:gd name="T3" fmla="*/ 0 h 98"/>
                <a:gd name="T4" fmla="*/ 434 w 503"/>
                <a:gd name="T5" fmla="*/ 0 h 98"/>
                <a:gd name="T6" fmla="*/ 503 w 503"/>
                <a:gd name="T7" fmla="*/ 98 h 98"/>
                <a:gd name="T8" fmla="*/ 0 w 503"/>
                <a:gd name="T9" fmla="*/ 98 h 98"/>
              </a:gdLst>
              <a:ahLst/>
              <a:cxnLst>
                <a:cxn ang="0">
                  <a:pos x="T0" y="T1"/>
                </a:cxn>
                <a:cxn ang="0">
                  <a:pos x="T2" y="T3"/>
                </a:cxn>
                <a:cxn ang="0">
                  <a:pos x="T4" y="T5"/>
                </a:cxn>
                <a:cxn ang="0">
                  <a:pos x="T6" y="T7"/>
                </a:cxn>
                <a:cxn ang="0">
                  <a:pos x="T8" y="T9"/>
                </a:cxn>
              </a:cxnLst>
              <a:rect l="0" t="0" r="r" b="b"/>
              <a:pathLst>
                <a:path w="503" h="98">
                  <a:moveTo>
                    <a:pt x="0" y="98"/>
                  </a:moveTo>
                  <a:cubicBezTo>
                    <a:pt x="38" y="98"/>
                    <a:pt x="36" y="0"/>
                    <a:pt x="68" y="0"/>
                  </a:cubicBezTo>
                  <a:cubicBezTo>
                    <a:pt x="434" y="0"/>
                    <a:pt x="434" y="0"/>
                    <a:pt x="434" y="0"/>
                  </a:cubicBezTo>
                  <a:cubicBezTo>
                    <a:pt x="473" y="0"/>
                    <a:pt x="471" y="98"/>
                    <a:pt x="503" y="98"/>
                  </a:cubicBezTo>
                  <a:cubicBezTo>
                    <a:pt x="0" y="98"/>
                    <a:pt x="0" y="98"/>
                    <a:pt x="0" y="98"/>
                  </a:cubicBezTo>
                </a:path>
              </a:pathLst>
            </a:custGeom>
            <a:solidFill>
              <a:schemeClr val="tx2">
                <a:alpha val="20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8" name="Picture Placeholder 17"/>
          <p:cNvSpPr>
            <a:spLocks noGrp="1"/>
          </p:cNvSpPr>
          <p:nvPr userDrawn="1">
            <p:ph type="pic" sz="quarter" idx="10"/>
          </p:nvPr>
        </p:nvSpPr>
        <p:spPr>
          <a:xfrm>
            <a:off x="2135560" y="3497176"/>
            <a:ext cx="8136904" cy="3360824"/>
          </a:xfrm>
          <a:noFill/>
        </p:spPr>
        <p:txBody>
          <a:bodyPr anchor="t">
            <a:normAutofit/>
          </a:bodyPr>
          <a:lstStyle>
            <a:lvl1pPr algn="ctr">
              <a:defRPr sz="1600" baseline="-25000">
                <a:solidFill>
                  <a:schemeClr val="bg2"/>
                </a:solidFill>
              </a:defRPr>
            </a:lvl1pPr>
          </a:lstStyle>
          <a:p>
            <a:endParaRPr lang="en-AU"/>
          </a:p>
        </p:txBody>
      </p:sp>
      <p:sp>
        <p:nvSpPr>
          <p:cNvPr id="16"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3"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2438357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500"/>
                                        <p:tgtEl>
                                          <p:spTgt spid="16">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mockup_2">
    <p:spTree>
      <p:nvGrpSpPr>
        <p:cNvPr id="1" name=""/>
        <p:cNvGrpSpPr/>
        <p:nvPr/>
      </p:nvGrpSpPr>
      <p:grpSpPr>
        <a:xfrm>
          <a:off x="0" y="0"/>
          <a:ext cx="0" cy="0"/>
          <a:chOff x="0" y="0"/>
          <a:chExt cx="0" cy="0"/>
        </a:xfrm>
      </p:grpSpPr>
      <p:grpSp>
        <p:nvGrpSpPr>
          <p:cNvPr id="2" name="Group 1"/>
          <p:cNvGrpSpPr/>
          <p:nvPr userDrawn="1"/>
        </p:nvGrpSpPr>
        <p:grpSpPr>
          <a:xfrm>
            <a:off x="2639616" y="2636912"/>
            <a:ext cx="6874832" cy="3939887"/>
            <a:chOff x="2058988" y="2539102"/>
            <a:chExt cx="7562315" cy="4333876"/>
          </a:xfrm>
        </p:grpSpPr>
        <p:sp>
          <p:nvSpPr>
            <p:cNvPr id="31" name="Freeform 14"/>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15"/>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4" name="Freeform 15"/>
            <p:cNvSpPr>
              <a:spLocks/>
            </p:cNvSpPr>
            <p:nvPr userDrawn="1"/>
          </p:nvSpPr>
          <p:spPr bwMode="auto">
            <a:xfrm>
              <a:off x="2063215" y="6645709"/>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3" name="Freeform 16"/>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4" name="Freeform 17"/>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5" name="Freeform 18"/>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6" name="Oval 19"/>
            <p:cNvSpPr>
              <a:spLocks noChangeArrowheads="1"/>
            </p:cNvSpPr>
            <p:nvPr userDrawn="1"/>
          </p:nvSpPr>
          <p:spPr bwMode="auto">
            <a:xfrm>
              <a:off x="5861051" y="2628002"/>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3446070" y="2860302"/>
            <a:ext cx="5282502" cy="3341464"/>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5"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6"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78071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mockup_3">
    <p:spTree>
      <p:nvGrpSpPr>
        <p:cNvPr id="1" name=""/>
        <p:cNvGrpSpPr/>
        <p:nvPr/>
      </p:nvGrpSpPr>
      <p:grpSpPr>
        <a:xfrm>
          <a:off x="0" y="0"/>
          <a:ext cx="0" cy="0"/>
          <a:chOff x="0" y="0"/>
          <a:chExt cx="0" cy="0"/>
        </a:xfrm>
      </p:grpSpPr>
      <p:grpSp>
        <p:nvGrpSpPr>
          <p:cNvPr id="2" name="Group 1"/>
          <p:cNvGrpSpPr/>
          <p:nvPr userDrawn="1"/>
        </p:nvGrpSpPr>
        <p:grpSpPr>
          <a:xfrm>
            <a:off x="3448727" y="2060848"/>
            <a:ext cx="8335905" cy="4332606"/>
            <a:chOff x="2081213" y="1648884"/>
            <a:chExt cx="10086445" cy="5242454"/>
          </a:xfrm>
        </p:grpSpPr>
        <p:sp>
          <p:nvSpPr>
            <p:cNvPr id="6" name="Freeform 6"/>
            <p:cNvSpPr>
              <a:spLocks/>
            </p:cNvSpPr>
            <p:nvPr userDrawn="1"/>
          </p:nvSpPr>
          <p:spPr bwMode="auto">
            <a:xfrm>
              <a:off x="6773333" y="1648884"/>
              <a:ext cx="5394325" cy="5168900"/>
            </a:xfrm>
            <a:custGeom>
              <a:avLst/>
              <a:gdLst>
                <a:gd name="T0" fmla="*/ 3876 w 4909"/>
                <a:gd name="T1" fmla="*/ 4694 h 4702"/>
                <a:gd name="T2" fmla="*/ 4181 w 4909"/>
                <a:gd name="T3" fmla="*/ 4457 h 4702"/>
                <a:gd name="T4" fmla="*/ 4887 w 4909"/>
                <a:gd name="T5" fmla="*/ 221 h 4702"/>
                <a:gd name="T6" fmla="*/ 4709 w 4909"/>
                <a:gd name="T7" fmla="*/ 18 h 4702"/>
                <a:gd name="T8" fmla="*/ 235 w 4909"/>
                <a:gd name="T9" fmla="*/ 687 h 4702"/>
                <a:gd name="T10" fmla="*/ 0 w 4909"/>
                <a:gd name="T11" fmla="*/ 807 h 4702"/>
                <a:gd name="T12" fmla="*/ 3876 w 4909"/>
                <a:gd name="T13" fmla="*/ 4694 h 4702"/>
              </a:gdLst>
              <a:ahLst/>
              <a:cxnLst>
                <a:cxn ang="0">
                  <a:pos x="T0" y="T1"/>
                </a:cxn>
                <a:cxn ang="0">
                  <a:pos x="T2" y="T3"/>
                </a:cxn>
                <a:cxn ang="0">
                  <a:pos x="T4" y="T5"/>
                </a:cxn>
                <a:cxn ang="0">
                  <a:pos x="T6" y="T7"/>
                </a:cxn>
                <a:cxn ang="0">
                  <a:pos x="T8" y="T9"/>
                </a:cxn>
                <a:cxn ang="0">
                  <a:pos x="T10" y="T11"/>
                </a:cxn>
                <a:cxn ang="0">
                  <a:pos x="T12" y="T13"/>
                </a:cxn>
              </a:cxnLst>
              <a:rect l="0" t="0" r="r" b="b"/>
              <a:pathLst>
                <a:path w="4909" h="4702">
                  <a:moveTo>
                    <a:pt x="3876" y="4694"/>
                  </a:moveTo>
                  <a:cubicBezTo>
                    <a:pt x="4122" y="4702"/>
                    <a:pt x="4166" y="4551"/>
                    <a:pt x="4181" y="4457"/>
                  </a:cubicBezTo>
                  <a:cubicBezTo>
                    <a:pt x="4887" y="221"/>
                    <a:pt x="4887" y="221"/>
                    <a:pt x="4887" y="221"/>
                  </a:cubicBezTo>
                  <a:cubicBezTo>
                    <a:pt x="4909" y="67"/>
                    <a:pt x="4818" y="0"/>
                    <a:pt x="4709" y="18"/>
                  </a:cubicBezTo>
                  <a:cubicBezTo>
                    <a:pt x="235" y="687"/>
                    <a:pt x="235" y="687"/>
                    <a:pt x="235" y="687"/>
                  </a:cubicBezTo>
                  <a:cubicBezTo>
                    <a:pt x="102" y="703"/>
                    <a:pt x="19" y="713"/>
                    <a:pt x="0" y="807"/>
                  </a:cubicBezTo>
                  <a:lnTo>
                    <a:pt x="3876" y="46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Freeform 7"/>
            <p:cNvSpPr>
              <a:spLocks/>
            </p:cNvSpPr>
            <p:nvPr userDrawn="1"/>
          </p:nvSpPr>
          <p:spPr bwMode="auto">
            <a:xfrm>
              <a:off x="5942013" y="1677988"/>
              <a:ext cx="6191250" cy="5130800"/>
            </a:xfrm>
            <a:custGeom>
              <a:avLst/>
              <a:gdLst>
                <a:gd name="T0" fmla="*/ 13 w 5635"/>
                <a:gd name="T1" fmla="*/ 4469 h 4667"/>
                <a:gd name="T2" fmla="*/ 173 w 5635"/>
                <a:gd name="T3" fmla="*/ 4588 h 4667"/>
                <a:gd name="T4" fmla="*/ 4671 w 5635"/>
                <a:gd name="T5" fmla="*/ 4667 h 4667"/>
                <a:gd name="T6" fmla="*/ 4907 w 5635"/>
                <a:gd name="T7" fmla="*/ 4427 h 4667"/>
                <a:gd name="T8" fmla="*/ 5613 w 5635"/>
                <a:gd name="T9" fmla="*/ 190 h 4667"/>
                <a:gd name="T10" fmla="*/ 5457 w 5635"/>
                <a:gd name="T11" fmla="*/ 11 h 4667"/>
                <a:gd name="T12" fmla="*/ 922 w 5635"/>
                <a:gd name="T13" fmla="*/ 631 h 4667"/>
                <a:gd name="T14" fmla="*/ 745 w 5635"/>
                <a:gd name="T15" fmla="*/ 811 h 4667"/>
                <a:gd name="T16" fmla="*/ 13 w 5635"/>
                <a:gd name="T17" fmla="*/ 4469 h 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35" h="4667">
                  <a:moveTo>
                    <a:pt x="13" y="4469"/>
                  </a:moveTo>
                  <a:cubicBezTo>
                    <a:pt x="0" y="4560"/>
                    <a:pt x="84" y="4588"/>
                    <a:pt x="173" y="4588"/>
                  </a:cubicBezTo>
                  <a:cubicBezTo>
                    <a:pt x="4671" y="4667"/>
                    <a:pt x="4671" y="4667"/>
                    <a:pt x="4671" y="4667"/>
                  </a:cubicBezTo>
                  <a:cubicBezTo>
                    <a:pt x="4848" y="4658"/>
                    <a:pt x="4892" y="4520"/>
                    <a:pt x="4907" y="4427"/>
                  </a:cubicBezTo>
                  <a:cubicBezTo>
                    <a:pt x="5613" y="190"/>
                    <a:pt x="5613" y="190"/>
                    <a:pt x="5613" y="190"/>
                  </a:cubicBezTo>
                  <a:cubicBezTo>
                    <a:pt x="5635" y="37"/>
                    <a:pt x="5548" y="0"/>
                    <a:pt x="5457" y="11"/>
                  </a:cubicBezTo>
                  <a:cubicBezTo>
                    <a:pt x="922" y="631"/>
                    <a:pt x="922" y="631"/>
                    <a:pt x="922" y="631"/>
                  </a:cubicBezTo>
                  <a:cubicBezTo>
                    <a:pt x="829" y="643"/>
                    <a:pt x="764" y="718"/>
                    <a:pt x="745" y="811"/>
                  </a:cubicBezTo>
                  <a:lnTo>
                    <a:pt x="13" y="446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8"/>
            <p:cNvSpPr>
              <a:spLocks/>
            </p:cNvSpPr>
            <p:nvPr userDrawn="1"/>
          </p:nvSpPr>
          <p:spPr bwMode="auto">
            <a:xfrm>
              <a:off x="2127783" y="6702430"/>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p:cNvSpPr>
            <p:nvPr userDrawn="1"/>
          </p:nvSpPr>
          <p:spPr bwMode="auto">
            <a:xfrm>
              <a:off x="2081213" y="6708775"/>
              <a:ext cx="9102725" cy="182563"/>
            </a:xfrm>
            <a:custGeom>
              <a:avLst/>
              <a:gdLst>
                <a:gd name="T0" fmla="*/ 8164 w 8284"/>
                <a:gd name="T1" fmla="*/ 30 h 166"/>
                <a:gd name="T2" fmla="*/ 8284 w 8284"/>
                <a:gd name="T3" fmla="*/ 66 h 166"/>
                <a:gd name="T4" fmla="*/ 7588 w 8284"/>
                <a:gd name="T5" fmla="*/ 156 h 166"/>
                <a:gd name="T6" fmla="*/ 762 w 8284"/>
                <a:gd name="T7" fmla="*/ 155 h 166"/>
                <a:gd name="T8" fmla="*/ 0 w 8284"/>
                <a:gd name="T9" fmla="*/ 66 h 166"/>
                <a:gd name="T10" fmla="*/ 345 w 8284"/>
                <a:gd name="T11" fmla="*/ 0 h 166"/>
                <a:gd name="T12" fmla="*/ 8164 w 8284"/>
                <a:gd name="T13" fmla="*/ 30 h 166"/>
              </a:gdLst>
              <a:ahLst/>
              <a:cxnLst>
                <a:cxn ang="0">
                  <a:pos x="T0" y="T1"/>
                </a:cxn>
                <a:cxn ang="0">
                  <a:pos x="T2" y="T3"/>
                </a:cxn>
                <a:cxn ang="0">
                  <a:pos x="T4" y="T5"/>
                </a:cxn>
                <a:cxn ang="0">
                  <a:pos x="T6" y="T7"/>
                </a:cxn>
                <a:cxn ang="0">
                  <a:pos x="T8" y="T9"/>
                </a:cxn>
                <a:cxn ang="0">
                  <a:pos x="T10" y="T11"/>
                </a:cxn>
                <a:cxn ang="0">
                  <a:pos x="T12" y="T13"/>
                </a:cxn>
              </a:cxnLst>
              <a:rect l="0" t="0" r="r" b="b"/>
              <a:pathLst>
                <a:path w="8284" h="166">
                  <a:moveTo>
                    <a:pt x="8164" y="30"/>
                  </a:moveTo>
                  <a:cubicBezTo>
                    <a:pt x="8284" y="66"/>
                    <a:pt x="8284" y="66"/>
                    <a:pt x="8284" y="66"/>
                  </a:cubicBezTo>
                  <a:cubicBezTo>
                    <a:pt x="8284" y="66"/>
                    <a:pt x="8217" y="156"/>
                    <a:pt x="7588" y="156"/>
                  </a:cubicBezTo>
                  <a:cubicBezTo>
                    <a:pt x="6959" y="156"/>
                    <a:pt x="1033" y="155"/>
                    <a:pt x="762" y="155"/>
                  </a:cubicBezTo>
                  <a:cubicBezTo>
                    <a:pt x="490" y="155"/>
                    <a:pt x="202" y="166"/>
                    <a:pt x="0" y="66"/>
                  </a:cubicBezTo>
                  <a:cubicBezTo>
                    <a:pt x="345" y="0"/>
                    <a:pt x="345" y="0"/>
                    <a:pt x="345" y="0"/>
                  </a:cubicBezTo>
                  <a:lnTo>
                    <a:pt x="8164" y="30"/>
                  </a:lnTo>
                  <a:close/>
                </a:path>
              </a:pathLst>
            </a:custGeom>
            <a:solidFill>
              <a:schemeClr val="tx2">
                <a:alpha val="3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Rectangle 9"/>
            <p:cNvSpPr>
              <a:spLocks noChangeArrowheads="1"/>
            </p:cNvSpPr>
            <p:nvPr userDrawn="1"/>
          </p:nvSpPr>
          <p:spPr bwMode="auto">
            <a:xfrm>
              <a:off x="2081213" y="6658504"/>
              <a:ext cx="9102725" cy="144463"/>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5" name="Rectangle 9"/>
            <p:cNvSpPr>
              <a:spLocks noChangeArrowheads="1"/>
            </p:cNvSpPr>
            <p:nvPr userDrawn="1"/>
          </p:nvSpPr>
          <p:spPr bwMode="auto">
            <a:xfrm>
              <a:off x="2096034" y="6662742"/>
              <a:ext cx="9102725" cy="144463"/>
            </a:xfrm>
            <a:prstGeom prst="rect">
              <a:avLst/>
            </a:pr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Freeform 10"/>
            <p:cNvSpPr>
              <a:spLocks/>
            </p:cNvSpPr>
            <p:nvPr userDrawn="1"/>
          </p:nvSpPr>
          <p:spPr bwMode="auto">
            <a:xfrm>
              <a:off x="4059238" y="6669087"/>
              <a:ext cx="742950" cy="93663"/>
            </a:xfrm>
            <a:custGeom>
              <a:avLst/>
              <a:gdLst>
                <a:gd name="T0" fmla="*/ 672 w 676"/>
                <a:gd name="T1" fmla="*/ 0 h 86"/>
                <a:gd name="T2" fmla="*/ 615 w 676"/>
                <a:gd name="T3" fmla="*/ 85 h 86"/>
                <a:gd name="T4" fmla="*/ 74 w 676"/>
                <a:gd name="T5" fmla="*/ 85 h 86"/>
                <a:gd name="T6" fmla="*/ 1 w 676"/>
                <a:gd name="T7" fmla="*/ 0 h 86"/>
                <a:gd name="T8" fmla="*/ 672 w 676"/>
                <a:gd name="T9" fmla="*/ 0 h 86"/>
              </a:gdLst>
              <a:ahLst/>
              <a:cxnLst>
                <a:cxn ang="0">
                  <a:pos x="T0" y="T1"/>
                </a:cxn>
                <a:cxn ang="0">
                  <a:pos x="T2" y="T3"/>
                </a:cxn>
                <a:cxn ang="0">
                  <a:pos x="T4" y="T5"/>
                </a:cxn>
                <a:cxn ang="0">
                  <a:pos x="T6" y="T7"/>
                </a:cxn>
                <a:cxn ang="0">
                  <a:pos x="T8" y="T9"/>
                </a:cxn>
              </a:cxnLst>
              <a:rect l="0" t="0" r="r" b="b"/>
              <a:pathLst>
                <a:path w="676" h="86">
                  <a:moveTo>
                    <a:pt x="672" y="0"/>
                  </a:moveTo>
                  <a:cubicBezTo>
                    <a:pt x="672" y="0"/>
                    <a:pt x="676" y="86"/>
                    <a:pt x="615" y="85"/>
                  </a:cubicBezTo>
                  <a:cubicBezTo>
                    <a:pt x="555" y="84"/>
                    <a:pt x="101" y="85"/>
                    <a:pt x="74" y="85"/>
                  </a:cubicBezTo>
                  <a:cubicBezTo>
                    <a:pt x="46" y="85"/>
                    <a:pt x="0" y="77"/>
                    <a:pt x="1" y="0"/>
                  </a:cubicBezTo>
                  <a:lnTo>
                    <a:pt x="672"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1" name="Freeform 11"/>
            <p:cNvSpPr>
              <a:spLocks/>
            </p:cNvSpPr>
            <p:nvPr userDrawn="1"/>
          </p:nvSpPr>
          <p:spPr bwMode="auto">
            <a:xfrm>
              <a:off x="10864850" y="6694487"/>
              <a:ext cx="231775" cy="100013"/>
            </a:xfrm>
            <a:custGeom>
              <a:avLst/>
              <a:gdLst>
                <a:gd name="T0" fmla="*/ 0 w 212"/>
                <a:gd name="T1" fmla="*/ 78 h 91"/>
                <a:gd name="T2" fmla="*/ 14 w 212"/>
                <a:gd name="T3" fmla="*/ 91 h 91"/>
                <a:gd name="T4" fmla="*/ 198 w 212"/>
                <a:gd name="T5" fmla="*/ 91 h 91"/>
                <a:gd name="T6" fmla="*/ 212 w 212"/>
                <a:gd name="T7" fmla="*/ 78 h 91"/>
                <a:gd name="T8" fmla="*/ 212 w 212"/>
                <a:gd name="T9" fmla="*/ 13 h 91"/>
                <a:gd name="T10" fmla="*/ 198 w 212"/>
                <a:gd name="T11" fmla="*/ 0 h 91"/>
                <a:gd name="T12" fmla="*/ 14 w 212"/>
                <a:gd name="T13" fmla="*/ 0 h 91"/>
                <a:gd name="T14" fmla="*/ 0 w 212"/>
                <a:gd name="T15" fmla="*/ 13 h 91"/>
                <a:gd name="T16" fmla="*/ 0 w 212"/>
                <a:gd name="T17"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91">
                  <a:moveTo>
                    <a:pt x="0" y="78"/>
                  </a:moveTo>
                  <a:cubicBezTo>
                    <a:pt x="0" y="85"/>
                    <a:pt x="6" y="91"/>
                    <a:pt x="14" y="91"/>
                  </a:cubicBezTo>
                  <a:cubicBezTo>
                    <a:pt x="198" y="91"/>
                    <a:pt x="198" y="91"/>
                    <a:pt x="198" y="91"/>
                  </a:cubicBezTo>
                  <a:cubicBezTo>
                    <a:pt x="206" y="91"/>
                    <a:pt x="212" y="85"/>
                    <a:pt x="212" y="78"/>
                  </a:cubicBezTo>
                  <a:cubicBezTo>
                    <a:pt x="212" y="13"/>
                    <a:pt x="212" y="13"/>
                    <a:pt x="212" y="13"/>
                  </a:cubicBezTo>
                  <a:cubicBezTo>
                    <a:pt x="212" y="6"/>
                    <a:pt x="206" y="0"/>
                    <a:pt x="198" y="0"/>
                  </a:cubicBezTo>
                  <a:cubicBezTo>
                    <a:pt x="14" y="0"/>
                    <a:pt x="14" y="0"/>
                    <a:pt x="14" y="0"/>
                  </a:cubicBezTo>
                  <a:cubicBezTo>
                    <a:pt x="6" y="0"/>
                    <a:pt x="0" y="6"/>
                    <a:pt x="0" y="13"/>
                  </a:cubicBezTo>
                  <a:lnTo>
                    <a:pt x="0" y="78"/>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12"/>
            <p:cNvSpPr>
              <a:spLocks/>
            </p:cNvSpPr>
            <p:nvPr userDrawn="1"/>
          </p:nvSpPr>
          <p:spPr bwMode="auto">
            <a:xfrm>
              <a:off x="9194800" y="2151063"/>
              <a:ext cx="34925" cy="44450"/>
            </a:xfrm>
            <a:custGeom>
              <a:avLst/>
              <a:gdLst>
                <a:gd name="T0" fmla="*/ 30 w 33"/>
                <a:gd name="T1" fmla="*/ 24 h 41"/>
                <a:gd name="T2" fmla="*/ 11 w 33"/>
                <a:gd name="T3" fmla="*/ 39 h 41"/>
                <a:gd name="T4" fmla="*/ 3 w 33"/>
                <a:gd name="T5" fmla="*/ 17 h 41"/>
                <a:gd name="T6" fmla="*/ 21 w 33"/>
                <a:gd name="T7" fmla="*/ 2 h 41"/>
                <a:gd name="T8" fmla="*/ 30 w 33"/>
                <a:gd name="T9" fmla="*/ 24 h 41"/>
              </a:gdLst>
              <a:ahLst/>
              <a:cxnLst>
                <a:cxn ang="0">
                  <a:pos x="T0" y="T1"/>
                </a:cxn>
                <a:cxn ang="0">
                  <a:pos x="T2" y="T3"/>
                </a:cxn>
                <a:cxn ang="0">
                  <a:pos x="T4" y="T5"/>
                </a:cxn>
                <a:cxn ang="0">
                  <a:pos x="T6" y="T7"/>
                </a:cxn>
                <a:cxn ang="0">
                  <a:pos x="T8" y="T9"/>
                </a:cxn>
              </a:cxnLst>
              <a:rect l="0" t="0" r="r" b="b"/>
              <a:pathLst>
                <a:path w="33" h="41">
                  <a:moveTo>
                    <a:pt x="30" y="24"/>
                  </a:moveTo>
                  <a:cubicBezTo>
                    <a:pt x="27" y="35"/>
                    <a:pt x="19" y="41"/>
                    <a:pt x="11" y="39"/>
                  </a:cubicBezTo>
                  <a:cubicBezTo>
                    <a:pt x="4" y="37"/>
                    <a:pt x="0" y="27"/>
                    <a:pt x="3" y="17"/>
                  </a:cubicBezTo>
                  <a:cubicBezTo>
                    <a:pt x="5" y="7"/>
                    <a:pt x="14" y="0"/>
                    <a:pt x="21" y="2"/>
                  </a:cubicBezTo>
                  <a:cubicBezTo>
                    <a:pt x="29" y="4"/>
                    <a:pt x="33" y="14"/>
                    <a:pt x="30" y="24"/>
                  </a:cubicBezTo>
                  <a:close/>
                </a:path>
              </a:pathLst>
            </a:custGeom>
            <a:solidFill>
              <a:srgbClr val="1EA185"/>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6804113" y="2361006"/>
            <a:ext cx="4684088" cy="367459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419 h 10419"/>
              <a:gd name="connsiteX1" fmla="*/ 1277 w 10000"/>
              <a:gd name="connsiteY1" fmla="*/ 0 h 10419"/>
              <a:gd name="connsiteX2" fmla="*/ 10000 w 10000"/>
              <a:gd name="connsiteY2" fmla="*/ 419 h 10419"/>
              <a:gd name="connsiteX3" fmla="*/ 8000 w 10000"/>
              <a:gd name="connsiteY3" fmla="*/ 10419 h 10419"/>
              <a:gd name="connsiteX4" fmla="*/ 0 w 10000"/>
              <a:gd name="connsiteY4" fmla="*/ 10419 h 10419"/>
              <a:gd name="connsiteX0" fmla="*/ 0 w 9138"/>
              <a:gd name="connsiteY0" fmla="*/ 12003 h 12003"/>
              <a:gd name="connsiteX1" fmla="*/ 1277 w 9138"/>
              <a:gd name="connsiteY1" fmla="*/ 1584 h 12003"/>
              <a:gd name="connsiteX2" fmla="*/ 9138 w 9138"/>
              <a:gd name="connsiteY2" fmla="*/ 0 h 12003"/>
              <a:gd name="connsiteX3" fmla="*/ 8000 w 9138"/>
              <a:gd name="connsiteY3" fmla="*/ 12003 h 12003"/>
              <a:gd name="connsiteX4" fmla="*/ 0 w 9138"/>
              <a:gd name="connsiteY4" fmla="*/ 12003 h 1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 h="12003">
                <a:moveTo>
                  <a:pt x="0" y="12003"/>
                </a:moveTo>
                <a:lnTo>
                  <a:pt x="1277" y="1584"/>
                </a:lnTo>
                <a:lnTo>
                  <a:pt x="9138" y="0"/>
                </a:lnTo>
                <a:lnTo>
                  <a:pt x="8000" y="12003"/>
                </a:lnTo>
                <a:lnTo>
                  <a:pt x="0" y="12003"/>
                </a:lnTo>
                <a:close/>
              </a:path>
            </a:pathLst>
          </a:custGeom>
          <a:noFill/>
        </p:spPr>
        <p:txBody>
          <a:bodyPr anchor="ctr"/>
          <a:lstStyle>
            <a:lvl1pPr algn="ctr">
              <a:defRPr baseline="-25000">
                <a:solidFill>
                  <a:schemeClr val="tx2"/>
                </a:solidFill>
              </a:defRPr>
            </a:lvl1pPr>
          </a:lstStyle>
          <a:p>
            <a:endParaRPr lang="en-AU" dirty="0"/>
          </a:p>
        </p:txBody>
      </p:sp>
      <p:sp>
        <p:nvSpPr>
          <p:cNvPr id="24" name="Title 1"/>
          <p:cNvSpPr>
            <a:spLocks noGrp="1"/>
          </p:cNvSpPr>
          <p:nvPr userDrawn="1">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userDrawn="1">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4" name="Text Placeholder 3"/>
          <p:cNvSpPr>
            <a:spLocks noGrp="1"/>
          </p:cNvSpPr>
          <p:nvPr userDrawn="1">
            <p:ph type="body" sz="half" idx="11"/>
          </p:nvPr>
        </p:nvSpPr>
        <p:spPr>
          <a:xfrm>
            <a:off x="1631504" y="292736"/>
            <a:ext cx="4418459"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232384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_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980728"/>
            <a:ext cx="12192000" cy="4896544"/>
          </a:xfrm>
        </p:spPr>
        <p:txBody>
          <a:bodyPr>
            <a:normAutofit/>
          </a:bodyPr>
          <a:lstStyle>
            <a:lvl1pPr algn="ctr">
              <a:defRPr sz="1600"/>
            </a:lvl1pPr>
          </a:lstStyle>
          <a:p>
            <a:endParaRPr lang="en-AU"/>
          </a:p>
        </p:txBody>
      </p:sp>
      <p:sp>
        <p:nvSpPr>
          <p:cNvPr id="2" name="Title 1"/>
          <p:cNvSpPr>
            <a:spLocks noGrp="1"/>
          </p:cNvSpPr>
          <p:nvPr>
            <p:ph type="ctrTitle" hasCustomPrompt="1"/>
          </p:nvPr>
        </p:nvSpPr>
        <p:spPr>
          <a:xfrm>
            <a:off x="611632" y="2547398"/>
            <a:ext cx="10963656" cy="2227445"/>
          </a:xfrm>
        </p:spPr>
        <p:txBody>
          <a:bodyPr anchor="b">
            <a:normAutofit/>
          </a:bodyPr>
          <a:lstStyle>
            <a:lvl1pPr algn="ctr">
              <a:lnSpc>
                <a:spcPct val="80000"/>
              </a:lnSpc>
              <a:defRPr sz="8000" b="1" cap="none" baseline="0">
                <a:solidFill>
                  <a:schemeClr val="tx2"/>
                </a:solidFill>
                <a:latin typeface="Roboto"/>
              </a:defRPr>
            </a:lvl1pPr>
          </a:lstStyle>
          <a:p>
            <a:r>
              <a:rPr lang="en-US" dirty="0" smtClean="0"/>
              <a:t>Click To Edit</a:t>
            </a:r>
            <a:br>
              <a:rPr lang="en-US" dirty="0" smtClean="0"/>
            </a:br>
            <a:r>
              <a:rPr lang="en-US" dirty="0" smtClean="0"/>
              <a:t>Master Title Style </a:t>
            </a:r>
            <a:endParaRPr lang="en-US" dirty="0"/>
          </a:p>
        </p:txBody>
      </p:sp>
      <p:sp>
        <p:nvSpPr>
          <p:cNvPr id="3" name="Subtitle 2"/>
          <p:cNvSpPr>
            <a:spLocks noGrp="1"/>
          </p:cNvSpPr>
          <p:nvPr>
            <p:ph type="subTitle" idx="1" hasCustomPrompt="1"/>
          </p:nvPr>
        </p:nvSpPr>
        <p:spPr>
          <a:xfrm>
            <a:off x="611632" y="5004881"/>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6" name="Rectangle 5"/>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2337779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mockup_4">
    <p:spTree>
      <p:nvGrpSpPr>
        <p:cNvPr id="1" name=""/>
        <p:cNvGrpSpPr/>
        <p:nvPr/>
      </p:nvGrpSpPr>
      <p:grpSpPr>
        <a:xfrm>
          <a:off x="0" y="0"/>
          <a:ext cx="0" cy="0"/>
          <a:chOff x="0" y="0"/>
          <a:chExt cx="0" cy="0"/>
        </a:xfrm>
      </p:grpSpPr>
      <p:grpSp>
        <p:nvGrpSpPr>
          <p:cNvPr id="2" name="Group 1"/>
          <p:cNvGrpSpPr/>
          <p:nvPr userDrawn="1"/>
        </p:nvGrpSpPr>
        <p:grpSpPr>
          <a:xfrm>
            <a:off x="3666317" y="2682262"/>
            <a:ext cx="4877955" cy="3728657"/>
            <a:chOff x="2921001" y="2548996"/>
            <a:chExt cx="5902325" cy="4511675"/>
          </a:xfrm>
        </p:grpSpPr>
        <p:sp>
          <p:nvSpPr>
            <p:cNvPr id="6" name="Freeform 6"/>
            <p:cNvSpPr>
              <a:spLocks/>
            </p:cNvSpPr>
            <p:nvPr userDrawn="1"/>
          </p:nvSpPr>
          <p:spPr bwMode="auto">
            <a:xfrm>
              <a:off x="2921001" y="2548996"/>
              <a:ext cx="5902325" cy="4511675"/>
            </a:xfrm>
            <a:custGeom>
              <a:avLst/>
              <a:gdLst>
                <a:gd name="T0" fmla="*/ 4407 w 4523"/>
                <a:gd name="T1" fmla="*/ 0 h 3457"/>
                <a:gd name="T2" fmla="*/ 4523 w 4523"/>
                <a:gd name="T3" fmla="*/ 116 h 3457"/>
                <a:gd name="T4" fmla="*/ 4523 w 4523"/>
                <a:gd name="T5" fmla="*/ 3341 h 3457"/>
                <a:gd name="T6" fmla="*/ 4407 w 4523"/>
                <a:gd name="T7" fmla="*/ 3457 h 3457"/>
                <a:gd name="T8" fmla="*/ 116 w 4523"/>
                <a:gd name="T9" fmla="*/ 3457 h 3457"/>
                <a:gd name="T10" fmla="*/ 0 w 4523"/>
                <a:gd name="T11" fmla="*/ 3341 h 3457"/>
                <a:gd name="T12" fmla="*/ 0 w 4523"/>
                <a:gd name="T13" fmla="*/ 116 h 3457"/>
                <a:gd name="T14" fmla="*/ 116 w 4523"/>
                <a:gd name="T15" fmla="*/ 0 h 3457"/>
                <a:gd name="T16" fmla="*/ 4407 w 4523"/>
                <a:gd name="T17" fmla="*/ 0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3" h="3457">
                  <a:moveTo>
                    <a:pt x="4407" y="0"/>
                  </a:moveTo>
                  <a:cubicBezTo>
                    <a:pt x="4471" y="0"/>
                    <a:pt x="4523" y="52"/>
                    <a:pt x="4523" y="116"/>
                  </a:cubicBezTo>
                  <a:cubicBezTo>
                    <a:pt x="4523" y="3341"/>
                    <a:pt x="4523" y="3341"/>
                    <a:pt x="4523" y="3341"/>
                  </a:cubicBezTo>
                  <a:cubicBezTo>
                    <a:pt x="4523" y="3405"/>
                    <a:pt x="4471" y="3457"/>
                    <a:pt x="4407" y="3457"/>
                  </a:cubicBezTo>
                  <a:cubicBezTo>
                    <a:pt x="116" y="3457"/>
                    <a:pt x="116" y="3457"/>
                    <a:pt x="116" y="3457"/>
                  </a:cubicBezTo>
                  <a:cubicBezTo>
                    <a:pt x="52" y="3457"/>
                    <a:pt x="0" y="3405"/>
                    <a:pt x="0" y="3341"/>
                  </a:cubicBezTo>
                  <a:cubicBezTo>
                    <a:pt x="0" y="116"/>
                    <a:pt x="0" y="116"/>
                    <a:pt x="0" y="116"/>
                  </a:cubicBezTo>
                  <a:cubicBezTo>
                    <a:pt x="0" y="52"/>
                    <a:pt x="52" y="0"/>
                    <a:pt x="116" y="0"/>
                  </a:cubicBezTo>
                  <a:lnTo>
                    <a:pt x="4407"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Oval 8"/>
            <p:cNvSpPr>
              <a:spLocks noChangeArrowheads="1"/>
            </p:cNvSpPr>
            <p:nvPr userDrawn="1"/>
          </p:nvSpPr>
          <p:spPr bwMode="auto">
            <a:xfrm>
              <a:off x="8426451" y="4646613"/>
              <a:ext cx="296863" cy="295275"/>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Freeform 9"/>
            <p:cNvSpPr>
              <a:spLocks noEditPoints="1"/>
            </p:cNvSpPr>
            <p:nvPr userDrawn="1"/>
          </p:nvSpPr>
          <p:spPr bwMode="auto">
            <a:xfrm>
              <a:off x="8515351" y="4735513"/>
              <a:ext cx="119063" cy="117475"/>
            </a:xfrm>
            <a:custGeom>
              <a:avLst/>
              <a:gdLst>
                <a:gd name="T0" fmla="*/ 91 w 91"/>
                <a:gd name="T1" fmla="*/ 19 h 89"/>
                <a:gd name="T2" fmla="*/ 91 w 91"/>
                <a:gd name="T3" fmla="*/ 70 h 89"/>
                <a:gd name="T4" fmla="*/ 72 w 91"/>
                <a:gd name="T5" fmla="*/ 89 h 89"/>
                <a:gd name="T6" fmla="*/ 18 w 91"/>
                <a:gd name="T7" fmla="*/ 89 h 89"/>
                <a:gd name="T8" fmla="*/ 0 w 91"/>
                <a:gd name="T9" fmla="*/ 70 h 89"/>
                <a:gd name="T10" fmla="*/ 0 w 91"/>
                <a:gd name="T11" fmla="*/ 19 h 89"/>
                <a:gd name="T12" fmla="*/ 18 w 91"/>
                <a:gd name="T13" fmla="*/ 0 h 89"/>
                <a:gd name="T14" fmla="*/ 72 w 91"/>
                <a:gd name="T15" fmla="*/ 0 h 89"/>
                <a:gd name="T16" fmla="*/ 91 w 91"/>
                <a:gd name="T17" fmla="*/ 19 h 89"/>
                <a:gd name="T18" fmla="*/ 8 w 91"/>
                <a:gd name="T19" fmla="*/ 70 h 89"/>
                <a:gd name="T20" fmla="*/ 18 w 91"/>
                <a:gd name="T21" fmla="*/ 80 h 89"/>
                <a:gd name="T22" fmla="*/ 72 w 91"/>
                <a:gd name="T23" fmla="*/ 80 h 89"/>
                <a:gd name="T24" fmla="*/ 82 w 91"/>
                <a:gd name="T25" fmla="*/ 70 h 89"/>
                <a:gd name="T26" fmla="*/ 82 w 91"/>
                <a:gd name="T27" fmla="*/ 19 h 89"/>
                <a:gd name="T28" fmla="*/ 72 w 91"/>
                <a:gd name="T29" fmla="*/ 9 h 89"/>
                <a:gd name="T30" fmla="*/ 18 w 91"/>
                <a:gd name="T31" fmla="*/ 9 h 89"/>
                <a:gd name="T32" fmla="*/ 8 w 91"/>
                <a:gd name="T33" fmla="*/ 19 h 89"/>
                <a:gd name="T34" fmla="*/ 8 w 91"/>
                <a:gd name="T3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 h="89">
                  <a:moveTo>
                    <a:pt x="91" y="19"/>
                  </a:moveTo>
                  <a:cubicBezTo>
                    <a:pt x="91" y="70"/>
                    <a:pt x="91" y="70"/>
                    <a:pt x="91" y="70"/>
                  </a:cubicBezTo>
                  <a:cubicBezTo>
                    <a:pt x="91" y="81"/>
                    <a:pt x="82" y="89"/>
                    <a:pt x="72" y="89"/>
                  </a:cubicBezTo>
                  <a:cubicBezTo>
                    <a:pt x="18" y="89"/>
                    <a:pt x="18" y="89"/>
                    <a:pt x="18" y="89"/>
                  </a:cubicBezTo>
                  <a:cubicBezTo>
                    <a:pt x="8" y="89"/>
                    <a:pt x="0" y="81"/>
                    <a:pt x="0" y="70"/>
                  </a:cubicBezTo>
                  <a:cubicBezTo>
                    <a:pt x="0" y="19"/>
                    <a:pt x="0" y="19"/>
                    <a:pt x="0" y="19"/>
                  </a:cubicBezTo>
                  <a:cubicBezTo>
                    <a:pt x="0" y="9"/>
                    <a:pt x="8" y="0"/>
                    <a:pt x="18" y="0"/>
                  </a:cubicBezTo>
                  <a:cubicBezTo>
                    <a:pt x="72" y="0"/>
                    <a:pt x="72" y="0"/>
                    <a:pt x="72" y="0"/>
                  </a:cubicBezTo>
                  <a:cubicBezTo>
                    <a:pt x="82" y="0"/>
                    <a:pt x="91" y="9"/>
                    <a:pt x="91" y="19"/>
                  </a:cubicBezTo>
                  <a:close/>
                  <a:moveTo>
                    <a:pt x="8" y="70"/>
                  </a:moveTo>
                  <a:cubicBezTo>
                    <a:pt x="8" y="76"/>
                    <a:pt x="13" y="80"/>
                    <a:pt x="18" y="80"/>
                  </a:cubicBezTo>
                  <a:cubicBezTo>
                    <a:pt x="72" y="80"/>
                    <a:pt x="72" y="80"/>
                    <a:pt x="72" y="80"/>
                  </a:cubicBezTo>
                  <a:cubicBezTo>
                    <a:pt x="77" y="80"/>
                    <a:pt x="82" y="76"/>
                    <a:pt x="82" y="70"/>
                  </a:cubicBezTo>
                  <a:cubicBezTo>
                    <a:pt x="82" y="19"/>
                    <a:pt x="82" y="19"/>
                    <a:pt x="82" y="19"/>
                  </a:cubicBezTo>
                  <a:cubicBezTo>
                    <a:pt x="82" y="14"/>
                    <a:pt x="77" y="9"/>
                    <a:pt x="72" y="9"/>
                  </a:cubicBezTo>
                  <a:cubicBezTo>
                    <a:pt x="18" y="9"/>
                    <a:pt x="18" y="9"/>
                    <a:pt x="18" y="9"/>
                  </a:cubicBezTo>
                  <a:cubicBezTo>
                    <a:pt x="13" y="9"/>
                    <a:pt x="8" y="14"/>
                    <a:pt x="8" y="19"/>
                  </a:cubicBezTo>
                  <a:lnTo>
                    <a:pt x="8" y="7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Oval 10"/>
            <p:cNvSpPr>
              <a:spLocks noChangeArrowheads="1"/>
            </p:cNvSpPr>
            <p:nvPr userDrawn="1"/>
          </p:nvSpPr>
          <p:spPr bwMode="auto">
            <a:xfrm>
              <a:off x="3138488" y="4772026"/>
              <a:ext cx="42863" cy="444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40" name="Picture Placeholder 17"/>
          <p:cNvSpPr>
            <a:spLocks noGrp="1"/>
          </p:cNvSpPr>
          <p:nvPr userDrawn="1">
            <p:ph type="pic" sz="quarter" idx="10"/>
          </p:nvPr>
        </p:nvSpPr>
        <p:spPr>
          <a:xfrm>
            <a:off x="3962503" y="2970400"/>
            <a:ext cx="4205575" cy="3151771"/>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13"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14"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39992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mockup_5">
    <p:spTree>
      <p:nvGrpSpPr>
        <p:cNvPr id="1" name=""/>
        <p:cNvGrpSpPr/>
        <p:nvPr/>
      </p:nvGrpSpPr>
      <p:grpSpPr>
        <a:xfrm>
          <a:off x="0" y="0"/>
          <a:ext cx="0" cy="0"/>
          <a:chOff x="0" y="0"/>
          <a:chExt cx="0" cy="0"/>
        </a:xfrm>
      </p:grpSpPr>
      <p:sp>
        <p:nvSpPr>
          <p:cNvPr id="24"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25"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 name="Group 1"/>
          <p:cNvGrpSpPr/>
          <p:nvPr userDrawn="1"/>
        </p:nvGrpSpPr>
        <p:grpSpPr>
          <a:xfrm>
            <a:off x="7453304" y="1254063"/>
            <a:ext cx="3900921" cy="5104535"/>
            <a:chOff x="7258258" y="998836"/>
            <a:chExt cx="4291013" cy="5614988"/>
          </a:xfrm>
        </p:grpSpPr>
        <p:sp>
          <p:nvSpPr>
            <p:cNvPr id="14" name="Freeform 6"/>
            <p:cNvSpPr>
              <a:spLocks/>
            </p:cNvSpPr>
            <p:nvPr userDrawn="1"/>
          </p:nvSpPr>
          <p:spPr bwMode="auto">
            <a:xfrm>
              <a:off x="7258258" y="998836"/>
              <a:ext cx="4291013" cy="5614988"/>
            </a:xfrm>
            <a:custGeom>
              <a:avLst/>
              <a:gdLst>
                <a:gd name="T0" fmla="*/ 3457 w 3457"/>
                <a:gd name="T1" fmla="*/ 4407 h 4523"/>
                <a:gd name="T2" fmla="*/ 3341 w 3457"/>
                <a:gd name="T3" fmla="*/ 4523 h 4523"/>
                <a:gd name="T4" fmla="*/ 116 w 3457"/>
                <a:gd name="T5" fmla="*/ 4523 h 4523"/>
                <a:gd name="T6" fmla="*/ 0 w 3457"/>
                <a:gd name="T7" fmla="*/ 4407 h 4523"/>
                <a:gd name="T8" fmla="*/ 0 w 3457"/>
                <a:gd name="T9" fmla="*/ 116 h 4523"/>
                <a:gd name="T10" fmla="*/ 116 w 3457"/>
                <a:gd name="T11" fmla="*/ 0 h 4523"/>
                <a:gd name="T12" fmla="*/ 3341 w 3457"/>
                <a:gd name="T13" fmla="*/ 0 h 4523"/>
                <a:gd name="T14" fmla="*/ 3457 w 3457"/>
                <a:gd name="T15" fmla="*/ 116 h 4523"/>
                <a:gd name="T16" fmla="*/ 3457 w 3457"/>
                <a:gd name="T17" fmla="*/ 4407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7" h="4523">
                  <a:moveTo>
                    <a:pt x="3457" y="4407"/>
                  </a:moveTo>
                  <a:cubicBezTo>
                    <a:pt x="3457" y="4471"/>
                    <a:pt x="3405" y="4523"/>
                    <a:pt x="3341" y="4523"/>
                  </a:cubicBezTo>
                  <a:cubicBezTo>
                    <a:pt x="116" y="4523"/>
                    <a:pt x="116" y="4523"/>
                    <a:pt x="116" y="4523"/>
                  </a:cubicBezTo>
                  <a:cubicBezTo>
                    <a:pt x="52" y="4523"/>
                    <a:pt x="0" y="4471"/>
                    <a:pt x="0" y="4407"/>
                  </a:cubicBezTo>
                  <a:cubicBezTo>
                    <a:pt x="0" y="116"/>
                    <a:pt x="0" y="116"/>
                    <a:pt x="0" y="116"/>
                  </a:cubicBezTo>
                  <a:cubicBezTo>
                    <a:pt x="0" y="52"/>
                    <a:pt x="52" y="0"/>
                    <a:pt x="116" y="0"/>
                  </a:cubicBezTo>
                  <a:cubicBezTo>
                    <a:pt x="3341" y="0"/>
                    <a:pt x="3341" y="0"/>
                    <a:pt x="3341" y="0"/>
                  </a:cubicBezTo>
                  <a:cubicBezTo>
                    <a:pt x="3405" y="0"/>
                    <a:pt x="3457" y="52"/>
                    <a:pt x="3457" y="116"/>
                  </a:cubicBezTo>
                  <a:lnTo>
                    <a:pt x="3457" y="440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Oval 8"/>
            <p:cNvSpPr>
              <a:spLocks noChangeArrowheads="1"/>
            </p:cNvSpPr>
            <p:nvPr userDrawn="1"/>
          </p:nvSpPr>
          <p:spPr bwMode="auto">
            <a:xfrm>
              <a:off x="9258301" y="6240463"/>
              <a:ext cx="280988" cy="280988"/>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9"/>
            <p:cNvSpPr>
              <a:spLocks noEditPoints="1"/>
            </p:cNvSpPr>
            <p:nvPr userDrawn="1"/>
          </p:nvSpPr>
          <p:spPr bwMode="auto">
            <a:xfrm>
              <a:off x="9344026" y="6324600"/>
              <a:ext cx="109538" cy="112713"/>
            </a:xfrm>
            <a:custGeom>
              <a:avLst/>
              <a:gdLst>
                <a:gd name="T0" fmla="*/ 70 w 89"/>
                <a:gd name="T1" fmla="*/ 91 h 91"/>
                <a:gd name="T2" fmla="*/ 19 w 89"/>
                <a:gd name="T3" fmla="*/ 91 h 91"/>
                <a:gd name="T4" fmla="*/ 0 w 89"/>
                <a:gd name="T5" fmla="*/ 72 h 91"/>
                <a:gd name="T6" fmla="*/ 0 w 89"/>
                <a:gd name="T7" fmla="*/ 18 h 91"/>
                <a:gd name="T8" fmla="*/ 19 w 89"/>
                <a:gd name="T9" fmla="*/ 0 h 91"/>
                <a:gd name="T10" fmla="*/ 70 w 89"/>
                <a:gd name="T11" fmla="*/ 0 h 91"/>
                <a:gd name="T12" fmla="*/ 89 w 89"/>
                <a:gd name="T13" fmla="*/ 18 h 91"/>
                <a:gd name="T14" fmla="*/ 89 w 89"/>
                <a:gd name="T15" fmla="*/ 72 h 91"/>
                <a:gd name="T16" fmla="*/ 70 w 89"/>
                <a:gd name="T17" fmla="*/ 91 h 91"/>
                <a:gd name="T18" fmla="*/ 19 w 89"/>
                <a:gd name="T19" fmla="*/ 8 h 91"/>
                <a:gd name="T20" fmla="*/ 9 w 89"/>
                <a:gd name="T21" fmla="*/ 18 h 91"/>
                <a:gd name="T22" fmla="*/ 9 w 89"/>
                <a:gd name="T23" fmla="*/ 72 h 91"/>
                <a:gd name="T24" fmla="*/ 19 w 89"/>
                <a:gd name="T25" fmla="*/ 82 h 91"/>
                <a:gd name="T26" fmla="*/ 70 w 89"/>
                <a:gd name="T27" fmla="*/ 82 h 91"/>
                <a:gd name="T28" fmla="*/ 80 w 89"/>
                <a:gd name="T29" fmla="*/ 72 h 91"/>
                <a:gd name="T30" fmla="*/ 80 w 89"/>
                <a:gd name="T31" fmla="*/ 18 h 91"/>
                <a:gd name="T32" fmla="*/ 70 w 89"/>
                <a:gd name="T33" fmla="*/ 8 h 91"/>
                <a:gd name="T34" fmla="*/ 19 w 89"/>
                <a:gd name="T35" fmla="*/ 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1">
                  <a:moveTo>
                    <a:pt x="70" y="91"/>
                  </a:moveTo>
                  <a:cubicBezTo>
                    <a:pt x="19" y="91"/>
                    <a:pt x="19" y="91"/>
                    <a:pt x="19" y="91"/>
                  </a:cubicBezTo>
                  <a:cubicBezTo>
                    <a:pt x="8" y="91"/>
                    <a:pt x="0" y="82"/>
                    <a:pt x="0" y="72"/>
                  </a:cubicBezTo>
                  <a:cubicBezTo>
                    <a:pt x="0" y="18"/>
                    <a:pt x="0" y="18"/>
                    <a:pt x="0" y="18"/>
                  </a:cubicBezTo>
                  <a:cubicBezTo>
                    <a:pt x="0" y="8"/>
                    <a:pt x="8" y="0"/>
                    <a:pt x="19" y="0"/>
                  </a:cubicBezTo>
                  <a:cubicBezTo>
                    <a:pt x="70" y="0"/>
                    <a:pt x="70" y="0"/>
                    <a:pt x="70" y="0"/>
                  </a:cubicBezTo>
                  <a:cubicBezTo>
                    <a:pt x="80" y="0"/>
                    <a:pt x="89" y="8"/>
                    <a:pt x="89" y="18"/>
                  </a:cubicBezTo>
                  <a:cubicBezTo>
                    <a:pt x="89" y="72"/>
                    <a:pt x="89" y="72"/>
                    <a:pt x="89" y="72"/>
                  </a:cubicBezTo>
                  <a:cubicBezTo>
                    <a:pt x="89" y="82"/>
                    <a:pt x="80" y="91"/>
                    <a:pt x="70" y="91"/>
                  </a:cubicBezTo>
                  <a:close/>
                  <a:moveTo>
                    <a:pt x="19" y="8"/>
                  </a:moveTo>
                  <a:cubicBezTo>
                    <a:pt x="13" y="8"/>
                    <a:pt x="9" y="13"/>
                    <a:pt x="9" y="18"/>
                  </a:cubicBezTo>
                  <a:cubicBezTo>
                    <a:pt x="9" y="72"/>
                    <a:pt x="9" y="72"/>
                    <a:pt x="9" y="72"/>
                  </a:cubicBezTo>
                  <a:cubicBezTo>
                    <a:pt x="9" y="77"/>
                    <a:pt x="13" y="82"/>
                    <a:pt x="19" y="82"/>
                  </a:cubicBezTo>
                  <a:cubicBezTo>
                    <a:pt x="70" y="82"/>
                    <a:pt x="70" y="82"/>
                    <a:pt x="70" y="82"/>
                  </a:cubicBezTo>
                  <a:cubicBezTo>
                    <a:pt x="75" y="82"/>
                    <a:pt x="80" y="77"/>
                    <a:pt x="80" y="72"/>
                  </a:cubicBezTo>
                  <a:cubicBezTo>
                    <a:pt x="80" y="18"/>
                    <a:pt x="80" y="18"/>
                    <a:pt x="80" y="18"/>
                  </a:cubicBezTo>
                  <a:cubicBezTo>
                    <a:pt x="80" y="13"/>
                    <a:pt x="75" y="8"/>
                    <a:pt x="70" y="8"/>
                  </a:cubicBezTo>
                  <a:lnTo>
                    <a:pt x="19"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Oval 10"/>
            <p:cNvSpPr>
              <a:spLocks noChangeArrowheads="1"/>
            </p:cNvSpPr>
            <p:nvPr userDrawn="1"/>
          </p:nvSpPr>
          <p:spPr bwMode="auto">
            <a:xfrm>
              <a:off x="9378951" y="1209675"/>
              <a:ext cx="41275" cy="428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3" name="Picture Placeholder 17"/>
          <p:cNvSpPr>
            <a:spLocks noGrp="1"/>
          </p:cNvSpPr>
          <p:nvPr userDrawn="1">
            <p:ph type="pic" sz="quarter" idx="10"/>
          </p:nvPr>
        </p:nvSpPr>
        <p:spPr>
          <a:xfrm>
            <a:off x="7762732" y="1641750"/>
            <a:ext cx="3257228" cy="4291752"/>
          </a:xfrm>
          <a:noFill/>
        </p:spPr>
        <p:txBody>
          <a:bodyPr anchor="t">
            <a:normAutofit/>
          </a:bodyPr>
          <a:lstStyle>
            <a:lvl1pPr algn="ctr">
              <a:defRPr sz="2000" baseline="-25000">
                <a:solidFill>
                  <a:schemeClr val="tx2"/>
                </a:solidFill>
              </a:defRPr>
            </a:lvl1pPr>
          </a:lstStyle>
          <a:p>
            <a:endParaRPr lang="en-AU" dirty="0"/>
          </a:p>
        </p:txBody>
      </p:sp>
      <p:sp>
        <p:nvSpPr>
          <p:cNvPr id="12"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120924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ockup_6">
    <p:spTree>
      <p:nvGrpSpPr>
        <p:cNvPr id="1" name=""/>
        <p:cNvGrpSpPr/>
        <p:nvPr/>
      </p:nvGrpSpPr>
      <p:grpSpPr>
        <a:xfrm>
          <a:off x="0" y="0"/>
          <a:ext cx="0" cy="0"/>
          <a:chOff x="0" y="0"/>
          <a:chExt cx="0" cy="0"/>
        </a:xfrm>
      </p:grpSpPr>
      <p:sp>
        <p:nvSpPr>
          <p:cNvPr id="6" name="AutoShape 3"/>
          <p:cNvSpPr>
            <a:spLocks noChangeAspect="1" noChangeArrowheads="1" noTextEdit="1"/>
          </p:cNvSpPr>
          <p:nvPr userDrawn="1"/>
        </p:nvSpPr>
        <p:spPr bwMode="auto">
          <a:xfrm>
            <a:off x="2490518" y="1491164"/>
            <a:ext cx="6750050" cy="566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grpSp>
        <p:nvGrpSpPr>
          <p:cNvPr id="25" name="Group 24"/>
          <p:cNvGrpSpPr/>
          <p:nvPr userDrawn="1"/>
        </p:nvGrpSpPr>
        <p:grpSpPr>
          <a:xfrm>
            <a:off x="3647728" y="2481472"/>
            <a:ext cx="4916582" cy="4115880"/>
            <a:chOff x="5208053" y="1125763"/>
            <a:chExt cx="6543970" cy="5478237"/>
          </a:xfrm>
        </p:grpSpPr>
        <p:sp>
          <p:nvSpPr>
            <p:cNvPr id="26"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29"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1"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3"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34" name="Picture Placeholder 17"/>
          <p:cNvSpPr>
            <a:spLocks noGrp="1"/>
          </p:cNvSpPr>
          <p:nvPr>
            <p:ph type="pic" sz="quarter" idx="10"/>
          </p:nvPr>
        </p:nvSpPr>
        <p:spPr>
          <a:xfrm>
            <a:off x="3773455" y="2627246"/>
            <a:ext cx="4667934" cy="2673962"/>
          </a:xfrm>
          <a:noFill/>
        </p:spPr>
        <p:txBody>
          <a:bodyPr anchor="t">
            <a:normAutofit/>
          </a:bodyPr>
          <a:lstStyle>
            <a:lvl1pPr algn="ctr">
              <a:defRPr sz="1600" baseline="-25000">
                <a:solidFill>
                  <a:schemeClr val="tx2"/>
                </a:solidFill>
              </a:defRPr>
            </a:lvl1pPr>
          </a:lstStyle>
          <a:p>
            <a:endParaRPr lang="en-AU" dirty="0"/>
          </a:p>
        </p:txBody>
      </p:sp>
      <p:sp>
        <p:nvSpPr>
          <p:cNvPr id="19"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0"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182668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3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mockup_7">
    <p:spTree>
      <p:nvGrpSpPr>
        <p:cNvPr id="1" name=""/>
        <p:cNvGrpSpPr/>
        <p:nvPr/>
      </p:nvGrpSpPr>
      <p:grpSpPr>
        <a:xfrm>
          <a:off x="0" y="0"/>
          <a:ext cx="0" cy="0"/>
          <a:chOff x="0" y="0"/>
          <a:chExt cx="0" cy="0"/>
        </a:xfrm>
      </p:grpSpPr>
      <p:grpSp>
        <p:nvGrpSpPr>
          <p:cNvPr id="3" name="Group 2"/>
          <p:cNvGrpSpPr/>
          <p:nvPr userDrawn="1"/>
        </p:nvGrpSpPr>
        <p:grpSpPr>
          <a:xfrm>
            <a:off x="5691552" y="1374774"/>
            <a:ext cx="5949064" cy="4980215"/>
            <a:chOff x="5208053" y="1125763"/>
            <a:chExt cx="6543970" cy="5478237"/>
          </a:xfrm>
        </p:grpSpPr>
        <p:sp>
          <p:nvSpPr>
            <p:cNvPr id="49" name="Freeform 7"/>
            <p:cNvSpPr>
              <a:spLocks/>
            </p:cNvSpPr>
            <p:nvPr userDrawn="1"/>
          </p:nvSpPr>
          <p:spPr bwMode="auto">
            <a:xfrm>
              <a:off x="7287968" y="5808648"/>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56" name="Freeform 7"/>
            <p:cNvSpPr>
              <a:spLocks/>
            </p:cNvSpPr>
            <p:nvPr userDrawn="1"/>
          </p:nvSpPr>
          <p:spPr bwMode="auto">
            <a:xfrm>
              <a:off x="7292206" y="5802303"/>
              <a:ext cx="2404517" cy="795352"/>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6"/>
            <p:cNvSpPr>
              <a:spLocks/>
            </p:cNvSpPr>
            <p:nvPr userDrawn="1"/>
          </p:nvSpPr>
          <p:spPr bwMode="auto">
            <a:xfrm>
              <a:off x="5208053" y="1125763"/>
              <a:ext cx="6539732"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50" name="Freeform 8"/>
            <p:cNvSpPr>
              <a:spLocks/>
            </p:cNvSpPr>
            <p:nvPr userDrawn="1"/>
          </p:nvSpPr>
          <p:spPr bwMode="auto">
            <a:xfrm>
              <a:off x="5208053" y="5084061"/>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51" name="Freeform 9"/>
            <p:cNvSpPr>
              <a:spLocks/>
            </p:cNvSpPr>
            <p:nvPr userDrawn="1"/>
          </p:nvSpPr>
          <p:spPr bwMode="auto">
            <a:xfrm>
              <a:off x="7644876" y="5808648"/>
              <a:ext cx="1690700"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2" name="Freeform 10"/>
            <p:cNvSpPr>
              <a:spLocks/>
            </p:cNvSpPr>
            <p:nvPr userDrawn="1"/>
          </p:nvSpPr>
          <p:spPr bwMode="auto">
            <a:xfrm>
              <a:off x="7287968" y="6548617"/>
              <a:ext cx="2404517"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5" name="Freeform 8"/>
            <p:cNvSpPr>
              <a:spLocks/>
            </p:cNvSpPr>
            <p:nvPr userDrawn="1"/>
          </p:nvSpPr>
          <p:spPr bwMode="auto">
            <a:xfrm>
              <a:off x="5212291" y="5088299"/>
              <a:ext cx="6539732"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57" name="Oval 19"/>
            <p:cNvSpPr>
              <a:spLocks noChangeArrowheads="1"/>
            </p:cNvSpPr>
            <p:nvPr userDrawn="1"/>
          </p:nvSpPr>
          <p:spPr bwMode="auto">
            <a:xfrm>
              <a:off x="8490717" y="1213380"/>
              <a:ext cx="38418" cy="38418"/>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29"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5" name="Text Placeholder 3"/>
          <p:cNvSpPr>
            <a:spLocks noGrp="1"/>
          </p:cNvSpPr>
          <p:nvPr>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4" name="Picture Placeholder 17"/>
          <p:cNvSpPr>
            <a:spLocks noGrp="1"/>
          </p:cNvSpPr>
          <p:nvPr userDrawn="1">
            <p:ph type="pic" sz="quarter" idx="10"/>
          </p:nvPr>
        </p:nvSpPr>
        <p:spPr>
          <a:xfrm>
            <a:off x="5848400" y="1556792"/>
            <a:ext cx="5648200" cy="3235494"/>
          </a:xfrm>
          <a:noFill/>
        </p:spPr>
        <p:txBody>
          <a:bodyPr anchor="t">
            <a:normAutofit/>
          </a:bodyPr>
          <a:lstStyle>
            <a:lvl1pPr algn="ctr">
              <a:defRPr sz="1600" baseline="-25000">
                <a:solidFill>
                  <a:schemeClr val="tx2"/>
                </a:solidFill>
              </a:defRPr>
            </a:lvl1pPr>
          </a:lstStyle>
          <a:p>
            <a:endParaRPr lang="en-AU" dirty="0"/>
          </a:p>
        </p:txBody>
      </p:sp>
    </p:spTree>
    <p:extLst>
      <p:ext uri="{BB962C8B-B14F-4D97-AF65-F5344CB8AC3E}">
        <p14:creationId xmlns:p14="http://schemas.microsoft.com/office/powerpoint/2010/main" val="375259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Effect transition="in" filter="fade">
                                      <p:cBhvr>
                                        <p:cTn id="7" dur="500"/>
                                        <p:tgtEl>
                                          <p:spTgt spid="45">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tmplLst>
          <p:tmpl lvl="1">
            <p:tnLst>
              <p:par>
                <p:cTn presetID="10"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Effect transition="in" filter="fade">
                      <p:cBhvr>
                        <p:cTn dur="500"/>
                        <p:tgtEl>
                          <p:spTgt spid="45"/>
                        </p:tgtEl>
                      </p:cBhvr>
                    </p:animEffect>
                  </p:childTnLst>
                </p:cTn>
              </p:par>
            </p:tnLst>
          </p:tmpl>
        </p:tmplLst>
      </p:bldP>
      <p:bldP spid="54"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mockup_8">
    <p:spTree>
      <p:nvGrpSpPr>
        <p:cNvPr id="1" name=""/>
        <p:cNvGrpSpPr/>
        <p:nvPr/>
      </p:nvGrpSpPr>
      <p:grpSpPr>
        <a:xfrm>
          <a:off x="0" y="0"/>
          <a:ext cx="0" cy="0"/>
          <a:chOff x="0" y="0"/>
          <a:chExt cx="0" cy="0"/>
        </a:xfrm>
      </p:grpSpPr>
      <p:grpSp>
        <p:nvGrpSpPr>
          <p:cNvPr id="2" name="Group 1"/>
          <p:cNvGrpSpPr/>
          <p:nvPr userDrawn="1"/>
        </p:nvGrpSpPr>
        <p:grpSpPr>
          <a:xfrm>
            <a:off x="6095072" y="1148502"/>
            <a:ext cx="5426358" cy="5160818"/>
            <a:chOff x="6035414" y="1137847"/>
            <a:chExt cx="5968994" cy="5676900"/>
          </a:xfrm>
        </p:grpSpPr>
        <p:sp>
          <p:nvSpPr>
            <p:cNvPr id="26" name="Freeform 15"/>
            <p:cNvSpPr>
              <a:spLocks/>
            </p:cNvSpPr>
            <p:nvPr userDrawn="1"/>
          </p:nvSpPr>
          <p:spPr bwMode="auto">
            <a:xfrm>
              <a:off x="6084621" y="1137847"/>
              <a:ext cx="5889625" cy="4340225"/>
            </a:xfrm>
            <a:custGeom>
              <a:avLst/>
              <a:gdLst>
                <a:gd name="T0" fmla="*/ 6588 w 6681"/>
                <a:gd name="T1" fmla="*/ 4723 h 4923"/>
                <a:gd name="T2" fmla="*/ 6681 w 6681"/>
                <a:gd name="T3" fmla="*/ 196 h 4923"/>
                <a:gd name="T4" fmla="*/ 6454 w 6681"/>
                <a:gd name="T5" fmla="*/ 28 h 4923"/>
                <a:gd name="T6" fmla="*/ 556 w 6681"/>
                <a:gd name="T7" fmla="*/ 1135 h 4923"/>
                <a:gd name="T8" fmla="*/ 355 w 6681"/>
                <a:gd name="T9" fmla="*/ 1365 h 4923"/>
                <a:gd name="T10" fmla="*/ 0 w 6681"/>
                <a:gd name="T11" fmla="*/ 4923 h 4923"/>
                <a:gd name="T12" fmla="*/ 6588 w 6681"/>
                <a:gd name="T13" fmla="*/ 4723 h 4923"/>
              </a:gdLst>
              <a:ahLst/>
              <a:cxnLst>
                <a:cxn ang="0">
                  <a:pos x="T0" y="T1"/>
                </a:cxn>
                <a:cxn ang="0">
                  <a:pos x="T2" y="T3"/>
                </a:cxn>
                <a:cxn ang="0">
                  <a:pos x="T4" y="T5"/>
                </a:cxn>
                <a:cxn ang="0">
                  <a:pos x="T6" y="T7"/>
                </a:cxn>
                <a:cxn ang="0">
                  <a:pos x="T8" y="T9"/>
                </a:cxn>
                <a:cxn ang="0">
                  <a:pos x="T10" y="T11"/>
                </a:cxn>
                <a:cxn ang="0">
                  <a:pos x="T12" y="T13"/>
                </a:cxn>
              </a:cxnLst>
              <a:rect l="0" t="0" r="r" b="b"/>
              <a:pathLst>
                <a:path w="6681" h="4923">
                  <a:moveTo>
                    <a:pt x="6588" y="4723"/>
                  </a:moveTo>
                  <a:cubicBezTo>
                    <a:pt x="6681" y="196"/>
                    <a:pt x="6681" y="196"/>
                    <a:pt x="6681" y="196"/>
                  </a:cubicBezTo>
                  <a:cubicBezTo>
                    <a:pt x="6681" y="62"/>
                    <a:pt x="6600" y="0"/>
                    <a:pt x="6454" y="28"/>
                  </a:cubicBezTo>
                  <a:cubicBezTo>
                    <a:pt x="556" y="1135"/>
                    <a:pt x="556" y="1135"/>
                    <a:pt x="556" y="1135"/>
                  </a:cubicBezTo>
                  <a:cubicBezTo>
                    <a:pt x="422" y="1135"/>
                    <a:pt x="355" y="1232"/>
                    <a:pt x="355" y="1365"/>
                  </a:cubicBezTo>
                  <a:cubicBezTo>
                    <a:pt x="0" y="4923"/>
                    <a:pt x="0" y="4923"/>
                    <a:pt x="0" y="4923"/>
                  </a:cubicBezTo>
                  <a:lnTo>
                    <a:pt x="6588" y="4723"/>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 name="Freeform 6"/>
            <p:cNvSpPr>
              <a:spLocks/>
            </p:cNvSpPr>
            <p:nvPr userDrawn="1"/>
          </p:nvSpPr>
          <p:spPr bwMode="auto">
            <a:xfrm>
              <a:off x="7845687" y="5938447"/>
              <a:ext cx="2339975" cy="876300"/>
            </a:xfrm>
            <a:custGeom>
              <a:avLst/>
              <a:gdLst>
                <a:gd name="T0" fmla="*/ 2516 w 2655"/>
                <a:gd name="T1" fmla="*/ 0 h 995"/>
                <a:gd name="T2" fmla="*/ 2635 w 2655"/>
                <a:gd name="T3" fmla="*/ 645 h 995"/>
                <a:gd name="T4" fmla="*/ 2427 w 2655"/>
                <a:gd name="T5" fmla="*/ 855 h 995"/>
                <a:gd name="T6" fmla="*/ 2051 w 2655"/>
                <a:gd name="T7" fmla="*/ 967 h 995"/>
                <a:gd name="T8" fmla="*/ 1701 w 2655"/>
                <a:gd name="T9" fmla="*/ 993 h 995"/>
                <a:gd name="T10" fmla="*/ 81 w 2655"/>
                <a:gd name="T11" fmla="*/ 956 h 995"/>
                <a:gd name="T12" fmla="*/ 2 w 2655"/>
                <a:gd name="T13" fmla="*/ 903 h 995"/>
                <a:gd name="T14" fmla="*/ 308 w 2655"/>
                <a:gd name="T15" fmla="*/ 887 h 995"/>
                <a:gd name="T16" fmla="*/ 1986 w 2655"/>
                <a:gd name="T17" fmla="*/ 787 h 995"/>
                <a:gd name="T18" fmla="*/ 2516 w 2655"/>
                <a:gd name="T19" fmla="*/ 0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5" h="995">
                  <a:moveTo>
                    <a:pt x="2516" y="0"/>
                  </a:moveTo>
                  <a:cubicBezTo>
                    <a:pt x="2516" y="0"/>
                    <a:pt x="2655" y="467"/>
                    <a:pt x="2635" y="645"/>
                  </a:cubicBezTo>
                  <a:cubicBezTo>
                    <a:pt x="2620" y="780"/>
                    <a:pt x="2569" y="812"/>
                    <a:pt x="2427" y="855"/>
                  </a:cubicBezTo>
                  <a:cubicBezTo>
                    <a:pt x="2290" y="897"/>
                    <a:pt x="2168" y="938"/>
                    <a:pt x="2051" y="967"/>
                  </a:cubicBezTo>
                  <a:cubicBezTo>
                    <a:pt x="1933" y="995"/>
                    <a:pt x="1829" y="993"/>
                    <a:pt x="1701" y="993"/>
                  </a:cubicBezTo>
                  <a:cubicBezTo>
                    <a:pt x="1572" y="993"/>
                    <a:pt x="147" y="960"/>
                    <a:pt x="81" y="956"/>
                  </a:cubicBezTo>
                  <a:cubicBezTo>
                    <a:pt x="15" y="952"/>
                    <a:pt x="5" y="934"/>
                    <a:pt x="2" y="903"/>
                  </a:cubicBezTo>
                  <a:cubicBezTo>
                    <a:pt x="0" y="872"/>
                    <a:pt x="308" y="887"/>
                    <a:pt x="308" y="887"/>
                  </a:cubicBezTo>
                  <a:cubicBezTo>
                    <a:pt x="1986" y="787"/>
                    <a:pt x="1986" y="787"/>
                    <a:pt x="1986" y="787"/>
                  </a:cubicBezTo>
                  <a:cubicBezTo>
                    <a:pt x="2516" y="0"/>
                    <a:pt x="2516" y="0"/>
                    <a:pt x="2516" y="0"/>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1" name="Freeform 7"/>
            <p:cNvSpPr>
              <a:spLocks/>
            </p:cNvSpPr>
            <p:nvPr userDrawn="1"/>
          </p:nvSpPr>
          <p:spPr bwMode="auto">
            <a:xfrm>
              <a:off x="7740384" y="5938447"/>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7"/>
            <p:cNvSpPr>
              <a:spLocks/>
            </p:cNvSpPr>
            <p:nvPr userDrawn="1"/>
          </p:nvSpPr>
          <p:spPr bwMode="auto">
            <a:xfrm>
              <a:off x="7734039" y="5932102"/>
              <a:ext cx="2387600" cy="842963"/>
            </a:xfrm>
            <a:custGeom>
              <a:avLst/>
              <a:gdLst>
                <a:gd name="T0" fmla="*/ 1296 w 2709"/>
                <a:gd name="T1" fmla="*/ 76 h 957"/>
                <a:gd name="T2" fmla="*/ 1122 w 2709"/>
                <a:gd name="T3" fmla="*/ 710 h 957"/>
                <a:gd name="T4" fmla="*/ 182 w 2709"/>
                <a:gd name="T5" fmla="*/ 870 h 957"/>
                <a:gd name="T6" fmla="*/ 218 w 2709"/>
                <a:gd name="T7" fmla="*/ 921 h 957"/>
                <a:gd name="T8" fmla="*/ 1775 w 2709"/>
                <a:gd name="T9" fmla="*/ 956 h 957"/>
                <a:gd name="T10" fmla="*/ 2195 w 2709"/>
                <a:gd name="T11" fmla="*/ 908 h 957"/>
                <a:gd name="T12" fmla="*/ 2586 w 2709"/>
                <a:gd name="T13" fmla="*/ 774 h 957"/>
                <a:gd name="T14" fmla="*/ 2698 w 2709"/>
                <a:gd name="T15" fmla="*/ 553 h 957"/>
                <a:gd name="T16" fmla="*/ 2566 w 2709"/>
                <a:gd name="T17" fmla="*/ 0 h 957"/>
                <a:gd name="T18" fmla="*/ 1296 w 2709"/>
                <a:gd name="T19" fmla="*/ 7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9" h="957">
                  <a:moveTo>
                    <a:pt x="1296" y="76"/>
                  </a:moveTo>
                  <a:cubicBezTo>
                    <a:pt x="1296" y="76"/>
                    <a:pt x="1415" y="653"/>
                    <a:pt x="1122" y="710"/>
                  </a:cubicBezTo>
                  <a:cubicBezTo>
                    <a:pt x="829" y="766"/>
                    <a:pt x="224" y="865"/>
                    <a:pt x="182" y="870"/>
                  </a:cubicBezTo>
                  <a:cubicBezTo>
                    <a:pt x="140" y="876"/>
                    <a:pt x="0" y="920"/>
                    <a:pt x="218" y="921"/>
                  </a:cubicBezTo>
                  <a:cubicBezTo>
                    <a:pt x="435" y="923"/>
                    <a:pt x="1588" y="954"/>
                    <a:pt x="1775" y="956"/>
                  </a:cubicBezTo>
                  <a:cubicBezTo>
                    <a:pt x="1962" y="957"/>
                    <a:pt x="2106" y="942"/>
                    <a:pt x="2195" y="908"/>
                  </a:cubicBezTo>
                  <a:cubicBezTo>
                    <a:pt x="2284" y="874"/>
                    <a:pt x="2516" y="802"/>
                    <a:pt x="2586" y="774"/>
                  </a:cubicBezTo>
                  <a:cubicBezTo>
                    <a:pt x="2656" y="746"/>
                    <a:pt x="2709" y="698"/>
                    <a:pt x="2698" y="553"/>
                  </a:cubicBezTo>
                  <a:cubicBezTo>
                    <a:pt x="2687" y="407"/>
                    <a:pt x="2566" y="0"/>
                    <a:pt x="2566" y="0"/>
                  </a:cubicBezTo>
                  <a:cubicBezTo>
                    <a:pt x="1296" y="76"/>
                    <a:pt x="1296" y="76"/>
                    <a:pt x="1296" y="76"/>
                  </a:cubicBezTo>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8"/>
            <p:cNvSpPr>
              <a:spLocks/>
            </p:cNvSpPr>
            <p:nvPr userDrawn="1"/>
          </p:nvSpPr>
          <p:spPr bwMode="auto">
            <a:xfrm>
              <a:off x="8881796" y="6005122"/>
              <a:ext cx="19050" cy="150813"/>
            </a:xfrm>
            <a:custGeom>
              <a:avLst/>
              <a:gdLst>
                <a:gd name="T0" fmla="*/ 0 w 22"/>
                <a:gd name="T1" fmla="*/ 0 h 170"/>
                <a:gd name="T2" fmla="*/ 22 w 22"/>
                <a:gd name="T3" fmla="*/ 170 h 170"/>
                <a:gd name="T4" fmla="*/ 22 w 22"/>
                <a:gd name="T5" fmla="*/ 170 h 170"/>
                <a:gd name="T6" fmla="*/ 0 w 22"/>
                <a:gd name="T7" fmla="*/ 0 h 170"/>
              </a:gdLst>
              <a:ahLst/>
              <a:cxnLst>
                <a:cxn ang="0">
                  <a:pos x="T0" y="T1"/>
                </a:cxn>
                <a:cxn ang="0">
                  <a:pos x="T2" y="T3"/>
                </a:cxn>
                <a:cxn ang="0">
                  <a:pos x="T4" y="T5"/>
                </a:cxn>
                <a:cxn ang="0">
                  <a:pos x="T6" y="T7"/>
                </a:cxn>
              </a:cxnLst>
              <a:rect l="0" t="0" r="r" b="b"/>
              <a:pathLst>
                <a:path w="22" h="170">
                  <a:moveTo>
                    <a:pt x="0" y="0"/>
                  </a:moveTo>
                  <a:cubicBezTo>
                    <a:pt x="0" y="0"/>
                    <a:pt x="14" y="100"/>
                    <a:pt x="22" y="170"/>
                  </a:cubicBezTo>
                  <a:cubicBezTo>
                    <a:pt x="22" y="170"/>
                    <a:pt x="22" y="170"/>
                    <a:pt x="22" y="170"/>
                  </a:cubicBezTo>
                  <a:cubicBezTo>
                    <a:pt x="15" y="73"/>
                    <a:pt x="0" y="0"/>
                    <a:pt x="0" y="0"/>
                  </a:cubicBezTo>
                </a:path>
              </a:pathLst>
            </a:custGeom>
            <a:solidFill>
              <a:srgbClr val="F1F1F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9"/>
            <p:cNvSpPr>
              <a:spLocks/>
            </p:cNvSpPr>
            <p:nvPr userDrawn="1"/>
          </p:nvSpPr>
          <p:spPr bwMode="auto">
            <a:xfrm>
              <a:off x="8881796" y="5938447"/>
              <a:ext cx="1176337" cy="217488"/>
            </a:xfrm>
            <a:custGeom>
              <a:avLst/>
              <a:gdLst>
                <a:gd name="T0" fmla="*/ 1270 w 1335"/>
                <a:gd name="T1" fmla="*/ 0 h 246"/>
                <a:gd name="T2" fmla="*/ 0 w 1335"/>
                <a:gd name="T3" fmla="*/ 76 h 246"/>
                <a:gd name="T4" fmla="*/ 0 w 1335"/>
                <a:gd name="T5" fmla="*/ 76 h 246"/>
                <a:gd name="T6" fmla="*/ 22 w 1335"/>
                <a:gd name="T7" fmla="*/ 246 h 246"/>
                <a:gd name="T8" fmla="*/ 1335 w 1335"/>
                <a:gd name="T9" fmla="*/ 234 h 246"/>
                <a:gd name="T10" fmla="*/ 1329 w 1335"/>
                <a:gd name="T11" fmla="*/ 212 h 246"/>
                <a:gd name="T12" fmla="*/ 1292 w 1335"/>
                <a:gd name="T13" fmla="*/ 79 h 246"/>
                <a:gd name="T14" fmla="*/ 1270 w 1335"/>
                <a:gd name="T15" fmla="*/ 0 h 246"/>
                <a:gd name="T16" fmla="*/ 1270 w 1335"/>
                <a:gd name="T1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5" h="246">
                  <a:moveTo>
                    <a:pt x="1270" y="0"/>
                  </a:moveTo>
                  <a:cubicBezTo>
                    <a:pt x="0" y="76"/>
                    <a:pt x="0" y="76"/>
                    <a:pt x="0" y="76"/>
                  </a:cubicBezTo>
                  <a:cubicBezTo>
                    <a:pt x="0" y="76"/>
                    <a:pt x="0" y="76"/>
                    <a:pt x="0" y="76"/>
                  </a:cubicBezTo>
                  <a:cubicBezTo>
                    <a:pt x="0" y="76"/>
                    <a:pt x="15" y="149"/>
                    <a:pt x="22" y="246"/>
                  </a:cubicBezTo>
                  <a:cubicBezTo>
                    <a:pt x="1335" y="234"/>
                    <a:pt x="1335" y="234"/>
                    <a:pt x="1335" y="234"/>
                  </a:cubicBezTo>
                  <a:cubicBezTo>
                    <a:pt x="1333" y="227"/>
                    <a:pt x="1331" y="219"/>
                    <a:pt x="1329" y="212"/>
                  </a:cubicBezTo>
                  <a:cubicBezTo>
                    <a:pt x="1312" y="151"/>
                    <a:pt x="1294" y="85"/>
                    <a:pt x="1292" y="79"/>
                  </a:cubicBezTo>
                  <a:cubicBezTo>
                    <a:pt x="1279" y="33"/>
                    <a:pt x="1270" y="0"/>
                    <a:pt x="1270" y="0"/>
                  </a:cubicBezTo>
                  <a:cubicBezTo>
                    <a:pt x="1270" y="0"/>
                    <a:pt x="1270" y="0"/>
                    <a:pt x="1270" y="0"/>
                  </a:cubicBezTo>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5" name="Freeform 10"/>
            <p:cNvSpPr>
              <a:spLocks/>
            </p:cNvSpPr>
            <p:nvPr userDrawn="1"/>
          </p:nvSpPr>
          <p:spPr bwMode="auto">
            <a:xfrm>
              <a:off x="10089884" y="6111485"/>
              <a:ext cx="4762" cy="17463"/>
            </a:xfrm>
            <a:custGeom>
              <a:avLst/>
              <a:gdLst>
                <a:gd name="T0" fmla="*/ 0 w 5"/>
                <a:gd name="T1" fmla="*/ 0 h 21"/>
                <a:gd name="T2" fmla="*/ 5 w 5"/>
                <a:gd name="T3" fmla="*/ 21 h 21"/>
                <a:gd name="T4" fmla="*/ 5 w 5"/>
                <a:gd name="T5" fmla="*/ 21 h 21"/>
                <a:gd name="T6" fmla="*/ 0 w 5"/>
                <a:gd name="T7" fmla="*/ 0 h 21"/>
              </a:gdLst>
              <a:ahLst/>
              <a:cxnLst>
                <a:cxn ang="0">
                  <a:pos x="T0" y="T1"/>
                </a:cxn>
                <a:cxn ang="0">
                  <a:pos x="T2" y="T3"/>
                </a:cxn>
                <a:cxn ang="0">
                  <a:pos x="T4" y="T5"/>
                </a:cxn>
                <a:cxn ang="0">
                  <a:pos x="T6" y="T7"/>
                </a:cxn>
              </a:cxnLst>
              <a:rect l="0" t="0" r="r" b="b"/>
              <a:pathLst>
                <a:path w="5" h="21">
                  <a:moveTo>
                    <a:pt x="0" y="0"/>
                  </a:moveTo>
                  <a:cubicBezTo>
                    <a:pt x="2" y="7"/>
                    <a:pt x="3" y="14"/>
                    <a:pt x="5" y="21"/>
                  </a:cubicBezTo>
                  <a:cubicBezTo>
                    <a:pt x="5" y="21"/>
                    <a:pt x="5" y="21"/>
                    <a:pt x="5" y="21"/>
                  </a:cubicBezTo>
                  <a:cubicBezTo>
                    <a:pt x="3" y="14"/>
                    <a:pt x="2" y="7"/>
                    <a:pt x="0" y="0"/>
                  </a:cubicBezTo>
                </a:path>
              </a:pathLst>
            </a:custGeom>
            <a:solidFill>
              <a:srgbClr val="EAEAE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2"/>
            <p:cNvSpPr>
              <a:spLocks/>
            </p:cNvSpPr>
            <p:nvPr userDrawn="1"/>
          </p:nvSpPr>
          <p:spPr bwMode="auto">
            <a:xfrm>
              <a:off x="10020034" y="6006710"/>
              <a:ext cx="36512" cy="130175"/>
            </a:xfrm>
            <a:custGeom>
              <a:avLst/>
              <a:gdLst>
                <a:gd name="T0" fmla="*/ 0 w 40"/>
                <a:gd name="T1" fmla="*/ 0 h 147"/>
                <a:gd name="T2" fmla="*/ 0 w 40"/>
                <a:gd name="T3" fmla="*/ 0 h 147"/>
                <a:gd name="T4" fmla="*/ 0 w 40"/>
                <a:gd name="T5" fmla="*/ 1 h 147"/>
                <a:gd name="T6" fmla="*/ 37 w 40"/>
                <a:gd name="T7" fmla="*/ 134 h 147"/>
                <a:gd name="T8" fmla="*/ 40 w 40"/>
                <a:gd name="T9" fmla="*/ 147 h 147"/>
                <a:gd name="T10" fmla="*/ 0 w 40"/>
                <a:gd name="T11" fmla="*/ 0 h 147"/>
              </a:gdLst>
              <a:ahLst/>
              <a:cxnLst>
                <a:cxn ang="0">
                  <a:pos x="T0" y="T1"/>
                </a:cxn>
                <a:cxn ang="0">
                  <a:pos x="T2" y="T3"/>
                </a:cxn>
                <a:cxn ang="0">
                  <a:pos x="T4" y="T5"/>
                </a:cxn>
                <a:cxn ang="0">
                  <a:pos x="T6" y="T7"/>
                </a:cxn>
                <a:cxn ang="0">
                  <a:pos x="T8" y="T9"/>
                </a:cxn>
                <a:cxn ang="0">
                  <a:pos x="T10" y="T11"/>
                </a:cxn>
              </a:cxnLst>
              <a:rect l="0" t="0" r="r" b="b"/>
              <a:pathLst>
                <a:path w="40" h="147">
                  <a:moveTo>
                    <a:pt x="0" y="0"/>
                  </a:moveTo>
                  <a:cubicBezTo>
                    <a:pt x="0" y="0"/>
                    <a:pt x="0" y="0"/>
                    <a:pt x="0" y="0"/>
                  </a:cubicBezTo>
                  <a:cubicBezTo>
                    <a:pt x="0" y="0"/>
                    <a:pt x="0" y="0"/>
                    <a:pt x="0" y="1"/>
                  </a:cubicBezTo>
                  <a:cubicBezTo>
                    <a:pt x="11" y="39"/>
                    <a:pt x="24" y="87"/>
                    <a:pt x="37" y="134"/>
                  </a:cubicBezTo>
                  <a:cubicBezTo>
                    <a:pt x="38" y="138"/>
                    <a:pt x="39" y="142"/>
                    <a:pt x="40" y="147"/>
                  </a:cubicBezTo>
                  <a:cubicBezTo>
                    <a:pt x="26" y="91"/>
                    <a:pt x="11" y="39"/>
                    <a:pt x="0" y="0"/>
                  </a:cubicBezTo>
                </a:path>
              </a:pathLst>
            </a:custGeom>
            <a:solidFill>
              <a:srgbClr val="E6E6E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3"/>
            <p:cNvSpPr>
              <a:spLocks/>
            </p:cNvSpPr>
            <p:nvPr userDrawn="1"/>
          </p:nvSpPr>
          <p:spPr bwMode="auto">
            <a:xfrm>
              <a:off x="10020034" y="6008297"/>
              <a:ext cx="33337" cy="117475"/>
            </a:xfrm>
            <a:custGeom>
              <a:avLst/>
              <a:gdLst>
                <a:gd name="T0" fmla="*/ 0 w 37"/>
                <a:gd name="T1" fmla="*/ 0 h 133"/>
                <a:gd name="T2" fmla="*/ 37 w 37"/>
                <a:gd name="T3" fmla="*/ 133 h 133"/>
                <a:gd name="T4" fmla="*/ 0 w 37"/>
                <a:gd name="T5" fmla="*/ 0 h 133"/>
              </a:gdLst>
              <a:ahLst/>
              <a:cxnLst>
                <a:cxn ang="0">
                  <a:pos x="T0" y="T1"/>
                </a:cxn>
                <a:cxn ang="0">
                  <a:pos x="T2" y="T3"/>
                </a:cxn>
                <a:cxn ang="0">
                  <a:pos x="T4" y="T5"/>
                </a:cxn>
              </a:cxnLst>
              <a:rect l="0" t="0" r="r" b="b"/>
              <a:pathLst>
                <a:path w="37" h="133">
                  <a:moveTo>
                    <a:pt x="0" y="0"/>
                  </a:moveTo>
                  <a:cubicBezTo>
                    <a:pt x="2" y="6"/>
                    <a:pt x="20" y="72"/>
                    <a:pt x="37" y="133"/>
                  </a:cubicBezTo>
                  <a:cubicBezTo>
                    <a:pt x="24" y="86"/>
                    <a:pt x="11" y="38"/>
                    <a:pt x="0" y="0"/>
                  </a:cubicBezTo>
                </a:path>
              </a:pathLst>
            </a:custGeom>
            <a:solidFill>
              <a:srgbClr val="E1E1E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4"/>
            <p:cNvSpPr>
              <a:spLocks/>
            </p:cNvSpPr>
            <p:nvPr userDrawn="1"/>
          </p:nvSpPr>
          <p:spPr bwMode="auto">
            <a:xfrm>
              <a:off x="6068746" y="1194997"/>
              <a:ext cx="5935662" cy="4843463"/>
            </a:xfrm>
            <a:custGeom>
              <a:avLst/>
              <a:gdLst>
                <a:gd name="T0" fmla="*/ 327 w 6733"/>
                <a:gd name="T1" fmla="*/ 5138 h 5493"/>
                <a:gd name="T2" fmla="*/ 0 w 6733"/>
                <a:gd name="T3" fmla="*/ 5416 h 5493"/>
                <a:gd name="T4" fmla="*/ 242 w 6733"/>
                <a:gd name="T5" fmla="*/ 5492 h 5493"/>
                <a:gd name="T6" fmla="*/ 6392 w 6733"/>
                <a:gd name="T7" fmla="*/ 5490 h 5493"/>
                <a:gd name="T8" fmla="*/ 6644 w 6733"/>
                <a:gd name="T9" fmla="*/ 5224 h 5493"/>
                <a:gd name="T10" fmla="*/ 6733 w 6733"/>
                <a:gd name="T11" fmla="*/ 238 h 5493"/>
                <a:gd name="T12" fmla="*/ 6657 w 6733"/>
                <a:gd name="T13" fmla="*/ 0 h 5493"/>
                <a:gd name="T14" fmla="*/ 327 w 6733"/>
                <a:gd name="T15" fmla="*/ 5138 h 5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33" h="5493">
                  <a:moveTo>
                    <a:pt x="327" y="5138"/>
                  </a:moveTo>
                  <a:cubicBezTo>
                    <a:pt x="0" y="5416"/>
                    <a:pt x="0" y="5416"/>
                    <a:pt x="0" y="5416"/>
                  </a:cubicBezTo>
                  <a:cubicBezTo>
                    <a:pt x="0" y="5416"/>
                    <a:pt x="46" y="5492"/>
                    <a:pt x="242" y="5492"/>
                  </a:cubicBezTo>
                  <a:cubicBezTo>
                    <a:pt x="437" y="5493"/>
                    <a:pt x="6392" y="5490"/>
                    <a:pt x="6392" y="5490"/>
                  </a:cubicBezTo>
                  <a:cubicBezTo>
                    <a:pt x="6392" y="5490"/>
                    <a:pt x="6636" y="5482"/>
                    <a:pt x="6644" y="5224"/>
                  </a:cubicBezTo>
                  <a:cubicBezTo>
                    <a:pt x="6651" y="4990"/>
                    <a:pt x="6733" y="238"/>
                    <a:pt x="6733" y="238"/>
                  </a:cubicBezTo>
                  <a:cubicBezTo>
                    <a:pt x="6733" y="238"/>
                    <a:pt x="6728" y="64"/>
                    <a:pt x="6657" y="0"/>
                  </a:cubicBezTo>
                  <a:lnTo>
                    <a:pt x="327" y="5138"/>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16"/>
            <p:cNvSpPr>
              <a:spLocks/>
            </p:cNvSpPr>
            <p:nvPr userDrawn="1"/>
          </p:nvSpPr>
          <p:spPr bwMode="auto">
            <a:xfrm>
              <a:off x="6041759" y="5298685"/>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baseline="-25000" dirty="0"/>
            </a:p>
          </p:txBody>
        </p:sp>
        <p:sp>
          <p:nvSpPr>
            <p:cNvPr id="31" name="Oval 19"/>
            <p:cNvSpPr>
              <a:spLocks noChangeArrowheads="1"/>
            </p:cNvSpPr>
            <p:nvPr userDrawn="1"/>
          </p:nvSpPr>
          <p:spPr bwMode="auto">
            <a:xfrm>
              <a:off x="9026943" y="1741821"/>
              <a:ext cx="34925" cy="34925"/>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16"/>
            <p:cNvSpPr>
              <a:spLocks/>
            </p:cNvSpPr>
            <p:nvPr userDrawn="1"/>
          </p:nvSpPr>
          <p:spPr bwMode="auto">
            <a:xfrm>
              <a:off x="6035414" y="5292340"/>
              <a:ext cx="5849937" cy="711200"/>
            </a:xfrm>
            <a:custGeom>
              <a:avLst/>
              <a:gdLst>
                <a:gd name="T0" fmla="*/ 50 w 6638"/>
                <a:gd name="T1" fmla="*/ 200 h 807"/>
                <a:gd name="T2" fmla="*/ 9 w 6638"/>
                <a:gd name="T3" fmla="*/ 616 h 807"/>
                <a:gd name="T4" fmla="*/ 129 w 6638"/>
                <a:gd name="T5" fmla="*/ 807 h 807"/>
                <a:gd name="T6" fmla="*/ 6385 w 6638"/>
                <a:gd name="T7" fmla="*/ 797 h 807"/>
                <a:gd name="T8" fmla="*/ 6626 w 6638"/>
                <a:gd name="T9" fmla="*/ 555 h 807"/>
                <a:gd name="T10" fmla="*/ 6638 w 6638"/>
                <a:gd name="T11" fmla="*/ 0 h 807"/>
                <a:gd name="T12" fmla="*/ 50 w 6638"/>
                <a:gd name="T13" fmla="*/ 200 h 807"/>
              </a:gdLst>
              <a:ahLst/>
              <a:cxnLst>
                <a:cxn ang="0">
                  <a:pos x="T0" y="T1"/>
                </a:cxn>
                <a:cxn ang="0">
                  <a:pos x="T2" y="T3"/>
                </a:cxn>
                <a:cxn ang="0">
                  <a:pos x="T4" y="T5"/>
                </a:cxn>
                <a:cxn ang="0">
                  <a:pos x="T6" y="T7"/>
                </a:cxn>
                <a:cxn ang="0">
                  <a:pos x="T8" y="T9"/>
                </a:cxn>
                <a:cxn ang="0">
                  <a:pos x="T10" y="T11"/>
                </a:cxn>
                <a:cxn ang="0">
                  <a:pos x="T12" y="T13"/>
                </a:cxn>
              </a:cxnLst>
              <a:rect l="0" t="0" r="r" b="b"/>
              <a:pathLst>
                <a:path w="6638" h="807">
                  <a:moveTo>
                    <a:pt x="50" y="200"/>
                  </a:moveTo>
                  <a:cubicBezTo>
                    <a:pt x="9" y="616"/>
                    <a:pt x="9" y="616"/>
                    <a:pt x="9" y="616"/>
                  </a:cubicBezTo>
                  <a:cubicBezTo>
                    <a:pt x="0" y="721"/>
                    <a:pt x="22" y="807"/>
                    <a:pt x="129" y="807"/>
                  </a:cubicBezTo>
                  <a:cubicBezTo>
                    <a:pt x="6385" y="797"/>
                    <a:pt x="6385" y="797"/>
                    <a:pt x="6385" y="797"/>
                  </a:cubicBezTo>
                  <a:cubicBezTo>
                    <a:pt x="6518" y="797"/>
                    <a:pt x="6626" y="688"/>
                    <a:pt x="6626" y="555"/>
                  </a:cubicBezTo>
                  <a:cubicBezTo>
                    <a:pt x="6638" y="0"/>
                    <a:pt x="6638" y="0"/>
                    <a:pt x="6638" y="0"/>
                  </a:cubicBezTo>
                  <a:lnTo>
                    <a:pt x="50" y="200"/>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baseline="-25000" dirty="0"/>
            </a:p>
          </p:txBody>
        </p:sp>
      </p:grpSp>
      <p:sp>
        <p:nvSpPr>
          <p:cNvPr id="29" name="Title 1"/>
          <p:cNvSpPr>
            <a:spLocks noGrp="1"/>
          </p:cNvSpPr>
          <p:nvPr userDrawn="1">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userDrawn="1">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2" name="Picture Placeholder 17"/>
          <p:cNvSpPr>
            <a:spLocks noGrp="1"/>
          </p:cNvSpPr>
          <p:nvPr userDrawn="1">
            <p:ph type="pic" sz="quarter" idx="10"/>
          </p:nvPr>
        </p:nvSpPr>
        <p:spPr>
          <a:xfrm>
            <a:off x="6313107" y="1412776"/>
            <a:ext cx="4987525" cy="3497745"/>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563 w 10563"/>
              <a:gd name="connsiteY0" fmla="*/ 2000 h 10545"/>
              <a:gd name="connsiteX1" fmla="*/ 10563 w 10563"/>
              <a:gd name="connsiteY1" fmla="*/ 0 h 10545"/>
              <a:gd name="connsiteX2" fmla="*/ 10563 w 10563"/>
              <a:gd name="connsiteY2" fmla="*/ 10000 h 10545"/>
              <a:gd name="connsiteX3" fmla="*/ 0 w 10563"/>
              <a:gd name="connsiteY3" fmla="*/ 10545 h 10545"/>
              <a:gd name="connsiteX4" fmla="*/ 563 w 10563"/>
              <a:gd name="connsiteY4" fmla="*/ 2000 h 10545"/>
              <a:gd name="connsiteX0" fmla="*/ 563 w 10734"/>
              <a:gd name="connsiteY0" fmla="*/ 2000 h 10545"/>
              <a:gd name="connsiteX1" fmla="*/ 10563 w 10734"/>
              <a:gd name="connsiteY1" fmla="*/ 0 h 10545"/>
              <a:gd name="connsiteX2" fmla="*/ 10734 w 10734"/>
              <a:gd name="connsiteY2" fmla="*/ 9926 h 10545"/>
              <a:gd name="connsiteX3" fmla="*/ 0 w 10734"/>
              <a:gd name="connsiteY3" fmla="*/ 10545 h 10545"/>
              <a:gd name="connsiteX4" fmla="*/ 563 w 10734"/>
              <a:gd name="connsiteY4" fmla="*/ 2000 h 10545"/>
              <a:gd name="connsiteX0" fmla="*/ 563 w 10853"/>
              <a:gd name="connsiteY0" fmla="*/ 2495 h 11040"/>
              <a:gd name="connsiteX1" fmla="*/ 10853 w 10853"/>
              <a:gd name="connsiteY1" fmla="*/ 0 h 11040"/>
              <a:gd name="connsiteX2" fmla="*/ 10734 w 10853"/>
              <a:gd name="connsiteY2" fmla="*/ 10421 h 11040"/>
              <a:gd name="connsiteX3" fmla="*/ 0 w 10853"/>
              <a:gd name="connsiteY3" fmla="*/ 11040 h 11040"/>
              <a:gd name="connsiteX4" fmla="*/ 563 w 10853"/>
              <a:gd name="connsiteY4" fmla="*/ 2495 h 1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53" h="11040">
                <a:moveTo>
                  <a:pt x="563" y="2495"/>
                </a:moveTo>
                <a:lnTo>
                  <a:pt x="10853" y="0"/>
                </a:lnTo>
                <a:cubicBezTo>
                  <a:pt x="10813" y="3474"/>
                  <a:pt x="10774" y="6947"/>
                  <a:pt x="10734" y="10421"/>
                </a:cubicBezTo>
                <a:lnTo>
                  <a:pt x="0" y="11040"/>
                </a:lnTo>
                <a:cubicBezTo>
                  <a:pt x="188" y="8192"/>
                  <a:pt x="375" y="5343"/>
                  <a:pt x="563" y="2495"/>
                </a:cubicBezTo>
                <a:close/>
              </a:path>
            </a:pathLst>
          </a:custGeom>
          <a:noFill/>
        </p:spPr>
        <p:txBody>
          <a:bodyPr anchor="ctr">
            <a:normAutofit/>
          </a:bodyPr>
          <a:lstStyle>
            <a:lvl1pPr algn="ctr">
              <a:defRPr sz="1600" baseline="-25000">
                <a:solidFill>
                  <a:srgbClr val="445469"/>
                </a:solidFill>
              </a:defRPr>
            </a:lvl1pPr>
          </a:lstStyle>
          <a:p>
            <a:endParaRPr lang="en-AU" dirty="0"/>
          </a:p>
        </p:txBody>
      </p:sp>
      <p:sp>
        <p:nvSpPr>
          <p:cNvPr id="19"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2435166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mockup_9">
    <p:spTree>
      <p:nvGrpSpPr>
        <p:cNvPr id="1" name=""/>
        <p:cNvGrpSpPr/>
        <p:nvPr/>
      </p:nvGrpSpPr>
      <p:grpSpPr>
        <a:xfrm>
          <a:off x="0" y="0"/>
          <a:ext cx="0" cy="0"/>
          <a:chOff x="0" y="0"/>
          <a:chExt cx="0" cy="0"/>
        </a:xfrm>
      </p:grpSpPr>
      <p:grpSp>
        <p:nvGrpSpPr>
          <p:cNvPr id="3" name="Group 2"/>
          <p:cNvGrpSpPr/>
          <p:nvPr userDrawn="1"/>
        </p:nvGrpSpPr>
        <p:grpSpPr>
          <a:xfrm>
            <a:off x="2956001" y="3214265"/>
            <a:ext cx="6327695" cy="3016250"/>
            <a:chOff x="2430463" y="3091705"/>
            <a:chExt cx="7656512" cy="3649663"/>
          </a:xfrm>
        </p:grpSpPr>
        <p:sp>
          <p:nvSpPr>
            <p:cNvPr id="12" name="Freeform 6"/>
            <p:cNvSpPr>
              <a:spLocks/>
            </p:cNvSpPr>
            <p:nvPr userDrawn="1"/>
          </p:nvSpPr>
          <p:spPr bwMode="auto">
            <a:xfrm>
              <a:off x="2500313" y="3106740"/>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6"/>
            <p:cNvSpPr>
              <a:spLocks/>
            </p:cNvSpPr>
            <p:nvPr userDrawn="1"/>
          </p:nvSpPr>
          <p:spPr bwMode="auto">
            <a:xfrm>
              <a:off x="2504551" y="3110978"/>
              <a:ext cx="7550150" cy="3556000"/>
            </a:xfrm>
            <a:custGeom>
              <a:avLst/>
              <a:gdLst>
                <a:gd name="T0" fmla="*/ 2493 w 2493"/>
                <a:gd name="T1" fmla="*/ 1017 h 1173"/>
                <a:gd name="T2" fmla="*/ 2337 w 2493"/>
                <a:gd name="T3" fmla="*/ 1173 h 1173"/>
                <a:gd name="T4" fmla="*/ 155 w 2493"/>
                <a:gd name="T5" fmla="*/ 1173 h 1173"/>
                <a:gd name="T6" fmla="*/ 0 w 2493"/>
                <a:gd name="T7" fmla="*/ 1017 h 1173"/>
                <a:gd name="T8" fmla="*/ 0 w 2493"/>
                <a:gd name="T9" fmla="*/ 156 h 1173"/>
                <a:gd name="T10" fmla="*/ 155 w 2493"/>
                <a:gd name="T11" fmla="*/ 0 h 1173"/>
                <a:gd name="T12" fmla="*/ 2337 w 2493"/>
                <a:gd name="T13" fmla="*/ 0 h 1173"/>
                <a:gd name="T14" fmla="*/ 2493 w 2493"/>
                <a:gd name="T15" fmla="*/ 156 h 1173"/>
                <a:gd name="T16" fmla="*/ 2493 w 2493"/>
                <a:gd name="T17" fmla="*/ 1017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3" h="1173">
                  <a:moveTo>
                    <a:pt x="2493" y="1017"/>
                  </a:moveTo>
                  <a:cubicBezTo>
                    <a:pt x="2493" y="1103"/>
                    <a:pt x="2423" y="1173"/>
                    <a:pt x="2337" y="1173"/>
                  </a:cubicBezTo>
                  <a:cubicBezTo>
                    <a:pt x="155" y="1173"/>
                    <a:pt x="155" y="1173"/>
                    <a:pt x="155" y="1173"/>
                  </a:cubicBezTo>
                  <a:cubicBezTo>
                    <a:pt x="65" y="1173"/>
                    <a:pt x="0" y="1108"/>
                    <a:pt x="0" y="1017"/>
                  </a:cubicBezTo>
                  <a:cubicBezTo>
                    <a:pt x="0" y="156"/>
                    <a:pt x="0" y="156"/>
                    <a:pt x="0" y="156"/>
                  </a:cubicBezTo>
                  <a:cubicBezTo>
                    <a:pt x="0" y="67"/>
                    <a:pt x="67" y="0"/>
                    <a:pt x="155" y="0"/>
                  </a:cubicBezTo>
                  <a:cubicBezTo>
                    <a:pt x="2337" y="0"/>
                    <a:pt x="2337" y="0"/>
                    <a:pt x="2337" y="0"/>
                  </a:cubicBezTo>
                  <a:cubicBezTo>
                    <a:pt x="2423" y="0"/>
                    <a:pt x="2493" y="70"/>
                    <a:pt x="2493" y="156"/>
                  </a:cubicBezTo>
                  <a:lnTo>
                    <a:pt x="2493" y="1017"/>
                  </a:lnTo>
                  <a:close/>
                </a:path>
              </a:pathLst>
            </a:custGeom>
            <a:solidFill>
              <a:schemeClr val="tx2">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Oval 7"/>
            <p:cNvSpPr>
              <a:spLocks noChangeArrowheads="1"/>
            </p:cNvSpPr>
            <p:nvPr userDrawn="1"/>
          </p:nvSpPr>
          <p:spPr bwMode="auto">
            <a:xfrm>
              <a:off x="9199563" y="4556127"/>
              <a:ext cx="660400" cy="660400"/>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8"/>
            <p:cNvSpPr>
              <a:spLocks noEditPoints="1"/>
            </p:cNvSpPr>
            <p:nvPr userDrawn="1"/>
          </p:nvSpPr>
          <p:spPr bwMode="auto">
            <a:xfrm>
              <a:off x="9393238" y="4756152"/>
              <a:ext cx="266700" cy="257175"/>
            </a:xfrm>
            <a:custGeom>
              <a:avLst/>
              <a:gdLst>
                <a:gd name="T0" fmla="*/ 88 w 88"/>
                <a:gd name="T1" fmla="*/ 18 h 85"/>
                <a:gd name="T2" fmla="*/ 88 w 88"/>
                <a:gd name="T3" fmla="*/ 67 h 85"/>
                <a:gd name="T4" fmla="*/ 70 w 88"/>
                <a:gd name="T5" fmla="*/ 85 h 85"/>
                <a:gd name="T6" fmla="*/ 18 w 88"/>
                <a:gd name="T7" fmla="*/ 85 h 85"/>
                <a:gd name="T8" fmla="*/ 0 w 88"/>
                <a:gd name="T9" fmla="*/ 67 h 85"/>
                <a:gd name="T10" fmla="*/ 0 w 88"/>
                <a:gd name="T11" fmla="*/ 18 h 85"/>
                <a:gd name="T12" fmla="*/ 18 w 88"/>
                <a:gd name="T13" fmla="*/ 0 h 85"/>
                <a:gd name="T14" fmla="*/ 70 w 88"/>
                <a:gd name="T15" fmla="*/ 0 h 85"/>
                <a:gd name="T16" fmla="*/ 88 w 88"/>
                <a:gd name="T17" fmla="*/ 18 h 85"/>
                <a:gd name="T18" fmla="*/ 8 w 88"/>
                <a:gd name="T19" fmla="*/ 67 h 85"/>
                <a:gd name="T20" fmla="*/ 18 w 88"/>
                <a:gd name="T21" fmla="*/ 77 h 85"/>
                <a:gd name="T22" fmla="*/ 70 w 88"/>
                <a:gd name="T23" fmla="*/ 77 h 85"/>
                <a:gd name="T24" fmla="*/ 80 w 88"/>
                <a:gd name="T25" fmla="*/ 67 h 85"/>
                <a:gd name="T26" fmla="*/ 80 w 88"/>
                <a:gd name="T27" fmla="*/ 18 h 85"/>
                <a:gd name="T28" fmla="*/ 70 w 88"/>
                <a:gd name="T29" fmla="*/ 8 h 85"/>
                <a:gd name="T30" fmla="*/ 18 w 88"/>
                <a:gd name="T31" fmla="*/ 8 h 85"/>
                <a:gd name="T32" fmla="*/ 8 w 88"/>
                <a:gd name="T33" fmla="*/ 18 h 85"/>
                <a:gd name="T34" fmla="*/ 8 w 88"/>
                <a:gd name="T35"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5">
                  <a:moveTo>
                    <a:pt x="88" y="18"/>
                  </a:moveTo>
                  <a:cubicBezTo>
                    <a:pt x="88" y="67"/>
                    <a:pt x="88" y="67"/>
                    <a:pt x="88" y="67"/>
                  </a:cubicBezTo>
                  <a:cubicBezTo>
                    <a:pt x="88" y="77"/>
                    <a:pt x="80" y="85"/>
                    <a:pt x="70" y="85"/>
                  </a:cubicBezTo>
                  <a:cubicBezTo>
                    <a:pt x="18" y="85"/>
                    <a:pt x="18" y="85"/>
                    <a:pt x="18" y="85"/>
                  </a:cubicBezTo>
                  <a:cubicBezTo>
                    <a:pt x="8" y="85"/>
                    <a:pt x="0" y="77"/>
                    <a:pt x="0" y="67"/>
                  </a:cubicBezTo>
                  <a:cubicBezTo>
                    <a:pt x="0" y="18"/>
                    <a:pt x="0" y="18"/>
                    <a:pt x="0" y="18"/>
                  </a:cubicBezTo>
                  <a:cubicBezTo>
                    <a:pt x="0" y="8"/>
                    <a:pt x="8" y="0"/>
                    <a:pt x="18" y="0"/>
                  </a:cubicBezTo>
                  <a:cubicBezTo>
                    <a:pt x="70" y="0"/>
                    <a:pt x="70" y="0"/>
                    <a:pt x="70" y="0"/>
                  </a:cubicBezTo>
                  <a:cubicBezTo>
                    <a:pt x="80" y="0"/>
                    <a:pt x="88" y="8"/>
                    <a:pt x="88" y="18"/>
                  </a:cubicBezTo>
                  <a:close/>
                  <a:moveTo>
                    <a:pt x="8" y="67"/>
                  </a:moveTo>
                  <a:cubicBezTo>
                    <a:pt x="8" y="73"/>
                    <a:pt x="13" y="77"/>
                    <a:pt x="18" y="77"/>
                  </a:cubicBezTo>
                  <a:cubicBezTo>
                    <a:pt x="70" y="77"/>
                    <a:pt x="70" y="77"/>
                    <a:pt x="70" y="77"/>
                  </a:cubicBezTo>
                  <a:cubicBezTo>
                    <a:pt x="75" y="77"/>
                    <a:pt x="80" y="73"/>
                    <a:pt x="80" y="67"/>
                  </a:cubicBezTo>
                  <a:cubicBezTo>
                    <a:pt x="80" y="18"/>
                    <a:pt x="80" y="18"/>
                    <a:pt x="80" y="18"/>
                  </a:cubicBezTo>
                  <a:cubicBezTo>
                    <a:pt x="80" y="13"/>
                    <a:pt x="75" y="8"/>
                    <a:pt x="70" y="8"/>
                  </a:cubicBezTo>
                  <a:cubicBezTo>
                    <a:pt x="18" y="8"/>
                    <a:pt x="18" y="8"/>
                    <a:pt x="18" y="8"/>
                  </a:cubicBezTo>
                  <a:cubicBezTo>
                    <a:pt x="13" y="8"/>
                    <a:pt x="8" y="13"/>
                    <a:pt x="8" y="18"/>
                  </a:cubicBezTo>
                  <a:lnTo>
                    <a:pt x="8" y="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9"/>
            <p:cNvSpPr>
              <a:spLocks noEditPoints="1"/>
            </p:cNvSpPr>
            <p:nvPr userDrawn="1"/>
          </p:nvSpPr>
          <p:spPr bwMode="auto">
            <a:xfrm>
              <a:off x="2430463" y="3091705"/>
              <a:ext cx="7656512" cy="3649663"/>
            </a:xfrm>
            <a:custGeom>
              <a:avLst/>
              <a:gdLst>
                <a:gd name="T0" fmla="*/ 60 w 2528"/>
                <a:gd name="T1" fmla="*/ 47 h 1204"/>
                <a:gd name="T2" fmla="*/ 11 w 2528"/>
                <a:gd name="T3" fmla="*/ 168 h 1204"/>
                <a:gd name="T4" fmla="*/ 11 w 2528"/>
                <a:gd name="T5" fmla="*/ 204 h 1204"/>
                <a:gd name="T6" fmla="*/ 5 w 2528"/>
                <a:gd name="T7" fmla="*/ 204 h 1204"/>
                <a:gd name="T8" fmla="*/ 0 w 2528"/>
                <a:gd name="T9" fmla="*/ 209 h 1204"/>
                <a:gd name="T10" fmla="*/ 0 w 2528"/>
                <a:gd name="T11" fmla="*/ 393 h 1204"/>
                <a:gd name="T12" fmla="*/ 5 w 2528"/>
                <a:gd name="T13" fmla="*/ 398 h 1204"/>
                <a:gd name="T14" fmla="*/ 11 w 2528"/>
                <a:gd name="T15" fmla="*/ 398 h 1204"/>
                <a:gd name="T16" fmla="*/ 11 w 2528"/>
                <a:gd name="T17" fmla="*/ 1029 h 1204"/>
                <a:gd name="T18" fmla="*/ 178 w 2528"/>
                <a:gd name="T19" fmla="*/ 1197 h 1204"/>
                <a:gd name="T20" fmla="*/ 355 w 2528"/>
                <a:gd name="T21" fmla="*/ 1197 h 1204"/>
                <a:gd name="T22" fmla="*/ 355 w 2528"/>
                <a:gd name="T23" fmla="*/ 1199 h 1204"/>
                <a:gd name="T24" fmla="*/ 361 w 2528"/>
                <a:gd name="T25" fmla="*/ 1204 h 1204"/>
                <a:gd name="T26" fmla="*/ 465 w 2528"/>
                <a:gd name="T27" fmla="*/ 1204 h 1204"/>
                <a:gd name="T28" fmla="*/ 471 w 2528"/>
                <a:gd name="T29" fmla="*/ 1199 h 1204"/>
                <a:gd name="T30" fmla="*/ 471 w 2528"/>
                <a:gd name="T31" fmla="*/ 1197 h 1204"/>
                <a:gd name="T32" fmla="*/ 595 w 2528"/>
                <a:gd name="T33" fmla="*/ 1197 h 1204"/>
                <a:gd name="T34" fmla="*/ 595 w 2528"/>
                <a:gd name="T35" fmla="*/ 1199 h 1204"/>
                <a:gd name="T36" fmla="*/ 600 w 2528"/>
                <a:gd name="T37" fmla="*/ 1204 h 1204"/>
                <a:gd name="T38" fmla="*/ 676 w 2528"/>
                <a:gd name="T39" fmla="*/ 1204 h 1204"/>
                <a:gd name="T40" fmla="*/ 681 w 2528"/>
                <a:gd name="T41" fmla="*/ 1199 h 1204"/>
                <a:gd name="T42" fmla="*/ 681 w 2528"/>
                <a:gd name="T43" fmla="*/ 1197 h 1204"/>
                <a:gd name="T44" fmla="*/ 802 w 2528"/>
                <a:gd name="T45" fmla="*/ 1197 h 1204"/>
                <a:gd name="T46" fmla="*/ 802 w 2528"/>
                <a:gd name="T47" fmla="*/ 1199 h 1204"/>
                <a:gd name="T48" fmla="*/ 808 w 2528"/>
                <a:gd name="T49" fmla="*/ 1204 h 1204"/>
                <a:gd name="T50" fmla="*/ 886 w 2528"/>
                <a:gd name="T51" fmla="*/ 1204 h 1204"/>
                <a:gd name="T52" fmla="*/ 892 w 2528"/>
                <a:gd name="T53" fmla="*/ 1199 h 1204"/>
                <a:gd name="T54" fmla="*/ 892 w 2528"/>
                <a:gd name="T55" fmla="*/ 1197 h 1204"/>
                <a:gd name="T56" fmla="*/ 2360 w 2528"/>
                <a:gd name="T57" fmla="*/ 1197 h 1204"/>
                <a:gd name="T58" fmla="*/ 2528 w 2528"/>
                <a:gd name="T59" fmla="*/ 1029 h 1204"/>
                <a:gd name="T60" fmla="*/ 2528 w 2528"/>
                <a:gd name="T61" fmla="*/ 168 h 1204"/>
                <a:gd name="T62" fmla="*/ 2360 w 2528"/>
                <a:gd name="T63" fmla="*/ 0 h 1204"/>
                <a:gd name="T64" fmla="*/ 178 w 2528"/>
                <a:gd name="T65" fmla="*/ 0 h 1204"/>
                <a:gd name="T66" fmla="*/ 60 w 2528"/>
                <a:gd name="T67" fmla="*/ 47 h 1204"/>
                <a:gd name="T68" fmla="*/ 2360 w 2528"/>
                <a:gd name="T69" fmla="*/ 24 h 1204"/>
                <a:gd name="T70" fmla="*/ 2504 w 2528"/>
                <a:gd name="T71" fmla="*/ 168 h 1204"/>
                <a:gd name="T72" fmla="*/ 2504 w 2528"/>
                <a:gd name="T73" fmla="*/ 1029 h 1204"/>
                <a:gd name="T74" fmla="*/ 2360 w 2528"/>
                <a:gd name="T75" fmla="*/ 1173 h 1204"/>
                <a:gd name="T76" fmla="*/ 178 w 2528"/>
                <a:gd name="T77" fmla="*/ 1173 h 1204"/>
                <a:gd name="T78" fmla="*/ 35 w 2528"/>
                <a:gd name="T79" fmla="*/ 1029 h 1204"/>
                <a:gd name="T80" fmla="*/ 35 w 2528"/>
                <a:gd name="T81" fmla="*/ 168 h 1204"/>
                <a:gd name="T82" fmla="*/ 178 w 2528"/>
                <a:gd name="T83" fmla="*/ 24 h 1204"/>
                <a:gd name="T84" fmla="*/ 2360 w 2528"/>
                <a:gd name="T85" fmla="*/ 24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8" h="1204">
                  <a:moveTo>
                    <a:pt x="60" y="47"/>
                  </a:moveTo>
                  <a:cubicBezTo>
                    <a:pt x="28" y="79"/>
                    <a:pt x="11" y="121"/>
                    <a:pt x="11" y="168"/>
                  </a:cubicBezTo>
                  <a:cubicBezTo>
                    <a:pt x="11" y="204"/>
                    <a:pt x="11" y="204"/>
                    <a:pt x="11" y="204"/>
                  </a:cubicBezTo>
                  <a:cubicBezTo>
                    <a:pt x="5" y="204"/>
                    <a:pt x="5" y="204"/>
                    <a:pt x="5" y="204"/>
                  </a:cubicBezTo>
                  <a:cubicBezTo>
                    <a:pt x="2" y="204"/>
                    <a:pt x="0" y="206"/>
                    <a:pt x="0" y="209"/>
                  </a:cubicBezTo>
                  <a:cubicBezTo>
                    <a:pt x="0" y="393"/>
                    <a:pt x="0" y="393"/>
                    <a:pt x="0" y="393"/>
                  </a:cubicBezTo>
                  <a:cubicBezTo>
                    <a:pt x="0" y="396"/>
                    <a:pt x="2" y="398"/>
                    <a:pt x="5" y="398"/>
                  </a:cubicBezTo>
                  <a:cubicBezTo>
                    <a:pt x="11" y="398"/>
                    <a:pt x="11" y="398"/>
                    <a:pt x="11" y="398"/>
                  </a:cubicBezTo>
                  <a:cubicBezTo>
                    <a:pt x="11" y="1029"/>
                    <a:pt x="11" y="1029"/>
                    <a:pt x="11" y="1029"/>
                  </a:cubicBezTo>
                  <a:cubicBezTo>
                    <a:pt x="11" y="1126"/>
                    <a:pt x="81" y="1197"/>
                    <a:pt x="178" y="1197"/>
                  </a:cubicBezTo>
                  <a:cubicBezTo>
                    <a:pt x="355" y="1197"/>
                    <a:pt x="355" y="1197"/>
                    <a:pt x="355" y="1197"/>
                  </a:cubicBezTo>
                  <a:cubicBezTo>
                    <a:pt x="355" y="1199"/>
                    <a:pt x="355" y="1199"/>
                    <a:pt x="355" y="1199"/>
                  </a:cubicBezTo>
                  <a:cubicBezTo>
                    <a:pt x="355" y="1202"/>
                    <a:pt x="357" y="1204"/>
                    <a:pt x="361" y="1204"/>
                  </a:cubicBezTo>
                  <a:cubicBezTo>
                    <a:pt x="465" y="1204"/>
                    <a:pt x="465" y="1204"/>
                    <a:pt x="465" y="1204"/>
                  </a:cubicBezTo>
                  <a:cubicBezTo>
                    <a:pt x="468" y="1204"/>
                    <a:pt x="471" y="1202"/>
                    <a:pt x="471" y="1199"/>
                  </a:cubicBezTo>
                  <a:cubicBezTo>
                    <a:pt x="471" y="1197"/>
                    <a:pt x="471" y="1197"/>
                    <a:pt x="471" y="1197"/>
                  </a:cubicBezTo>
                  <a:cubicBezTo>
                    <a:pt x="595" y="1197"/>
                    <a:pt x="595" y="1197"/>
                    <a:pt x="595" y="1197"/>
                  </a:cubicBezTo>
                  <a:cubicBezTo>
                    <a:pt x="595" y="1199"/>
                    <a:pt x="595" y="1199"/>
                    <a:pt x="595" y="1199"/>
                  </a:cubicBezTo>
                  <a:cubicBezTo>
                    <a:pt x="595" y="1202"/>
                    <a:pt x="597" y="1204"/>
                    <a:pt x="600" y="1204"/>
                  </a:cubicBezTo>
                  <a:cubicBezTo>
                    <a:pt x="676" y="1204"/>
                    <a:pt x="676" y="1204"/>
                    <a:pt x="676" y="1204"/>
                  </a:cubicBezTo>
                  <a:cubicBezTo>
                    <a:pt x="679" y="1204"/>
                    <a:pt x="681" y="1202"/>
                    <a:pt x="681" y="1199"/>
                  </a:cubicBezTo>
                  <a:cubicBezTo>
                    <a:pt x="681" y="1197"/>
                    <a:pt x="681" y="1197"/>
                    <a:pt x="681" y="1197"/>
                  </a:cubicBezTo>
                  <a:cubicBezTo>
                    <a:pt x="802" y="1197"/>
                    <a:pt x="802" y="1197"/>
                    <a:pt x="802" y="1197"/>
                  </a:cubicBezTo>
                  <a:cubicBezTo>
                    <a:pt x="802" y="1199"/>
                    <a:pt x="802" y="1199"/>
                    <a:pt x="802" y="1199"/>
                  </a:cubicBezTo>
                  <a:cubicBezTo>
                    <a:pt x="802" y="1202"/>
                    <a:pt x="805" y="1204"/>
                    <a:pt x="808" y="1204"/>
                  </a:cubicBezTo>
                  <a:cubicBezTo>
                    <a:pt x="886" y="1204"/>
                    <a:pt x="886" y="1204"/>
                    <a:pt x="886" y="1204"/>
                  </a:cubicBezTo>
                  <a:cubicBezTo>
                    <a:pt x="889" y="1204"/>
                    <a:pt x="892" y="1202"/>
                    <a:pt x="892" y="1199"/>
                  </a:cubicBezTo>
                  <a:cubicBezTo>
                    <a:pt x="892" y="1197"/>
                    <a:pt x="892" y="1197"/>
                    <a:pt x="892" y="1197"/>
                  </a:cubicBezTo>
                  <a:cubicBezTo>
                    <a:pt x="2360" y="1197"/>
                    <a:pt x="2360" y="1197"/>
                    <a:pt x="2360" y="1197"/>
                  </a:cubicBezTo>
                  <a:cubicBezTo>
                    <a:pt x="2453" y="1197"/>
                    <a:pt x="2528" y="1122"/>
                    <a:pt x="2528" y="1029"/>
                  </a:cubicBezTo>
                  <a:cubicBezTo>
                    <a:pt x="2528" y="168"/>
                    <a:pt x="2528" y="168"/>
                    <a:pt x="2528" y="168"/>
                  </a:cubicBezTo>
                  <a:cubicBezTo>
                    <a:pt x="2528" y="76"/>
                    <a:pt x="2453" y="0"/>
                    <a:pt x="2360" y="0"/>
                  </a:cubicBezTo>
                  <a:cubicBezTo>
                    <a:pt x="178" y="0"/>
                    <a:pt x="178" y="0"/>
                    <a:pt x="178" y="0"/>
                  </a:cubicBezTo>
                  <a:cubicBezTo>
                    <a:pt x="133" y="0"/>
                    <a:pt x="91" y="17"/>
                    <a:pt x="60" y="47"/>
                  </a:cubicBezTo>
                  <a:close/>
                  <a:moveTo>
                    <a:pt x="2360" y="24"/>
                  </a:moveTo>
                  <a:cubicBezTo>
                    <a:pt x="2440" y="24"/>
                    <a:pt x="2504" y="89"/>
                    <a:pt x="2504" y="168"/>
                  </a:cubicBezTo>
                  <a:cubicBezTo>
                    <a:pt x="2504" y="1029"/>
                    <a:pt x="2504" y="1029"/>
                    <a:pt x="2504" y="1029"/>
                  </a:cubicBezTo>
                  <a:cubicBezTo>
                    <a:pt x="2504" y="1109"/>
                    <a:pt x="2440" y="1173"/>
                    <a:pt x="2360" y="1173"/>
                  </a:cubicBezTo>
                  <a:cubicBezTo>
                    <a:pt x="178" y="1173"/>
                    <a:pt x="178" y="1173"/>
                    <a:pt x="178" y="1173"/>
                  </a:cubicBezTo>
                  <a:cubicBezTo>
                    <a:pt x="94" y="1173"/>
                    <a:pt x="35" y="1113"/>
                    <a:pt x="35" y="1029"/>
                  </a:cubicBezTo>
                  <a:cubicBezTo>
                    <a:pt x="35" y="168"/>
                    <a:pt x="35" y="168"/>
                    <a:pt x="35" y="168"/>
                  </a:cubicBezTo>
                  <a:cubicBezTo>
                    <a:pt x="35" y="84"/>
                    <a:pt x="99" y="24"/>
                    <a:pt x="178" y="24"/>
                  </a:cubicBezTo>
                  <a:lnTo>
                    <a:pt x="2360" y="2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10"/>
            <p:cNvSpPr>
              <a:spLocks/>
            </p:cNvSpPr>
            <p:nvPr userDrawn="1"/>
          </p:nvSpPr>
          <p:spPr bwMode="auto">
            <a:xfrm>
              <a:off x="3151188" y="4603752"/>
              <a:ext cx="63500" cy="563563"/>
            </a:xfrm>
            <a:custGeom>
              <a:avLst/>
              <a:gdLst>
                <a:gd name="T0" fmla="*/ 21 w 21"/>
                <a:gd name="T1" fmla="*/ 10 h 186"/>
                <a:gd name="T2" fmla="*/ 21 w 21"/>
                <a:gd name="T3" fmla="*/ 176 h 186"/>
                <a:gd name="T4" fmla="*/ 10 w 21"/>
                <a:gd name="T5" fmla="*/ 186 h 186"/>
                <a:gd name="T6" fmla="*/ 0 w 21"/>
                <a:gd name="T7" fmla="*/ 176 h 186"/>
                <a:gd name="T8" fmla="*/ 0 w 21"/>
                <a:gd name="T9" fmla="*/ 10 h 186"/>
                <a:gd name="T10" fmla="*/ 10 w 21"/>
                <a:gd name="T11" fmla="*/ 0 h 186"/>
                <a:gd name="T12" fmla="*/ 21 w 21"/>
                <a:gd name="T13" fmla="*/ 10 h 186"/>
              </a:gdLst>
              <a:ahLst/>
              <a:cxnLst>
                <a:cxn ang="0">
                  <a:pos x="T0" y="T1"/>
                </a:cxn>
                <a:cxn ang="0">
                  <a:pos x="T2" y="T3"/>
                </a:cxn>
                <a:cxn ang="0">
                  <a:pos x="T4" y="T5"/>
                </a:cxn>
                <a:cxn ang="0">
                  <a:pos x="T6" y="T7"/>
                </a:cxn>
                <a:cxn ang="0">
                  <a:pos x="T8" y="T9"/>
                </a:cxn>
                <a:cxn ang="0">
                  <a:pos x="T10" y="T11"/>
                </a:cxn>
                <a:cxn ang="0">
                  <a:pos x="T12" y="T13"/>
                </a:cxn>
              </a:cxnLst>
              <a:rect l="0" t="0" r="r" b="b"/>
              <a:pathLst>
                <a:path w="21" h="186">
                  <a:moveTo>
                    <a:pt x="21" y="10"/>
                  </a:moveTo>
                  <a:cubicBezTo>
                    <a:pt x="21" y="176"/>
                    <a:pt x="21" y="176"/>
                    <a:pt x="21" y="176"/>
                  </a:cubicBezTo>
                  <a:cubicBezTo>
                    <a:pt x="21" y="181"/>
                    <a:pt x="16" y="186"/>
                    <a:pt x="10" y="186"/>
                  </a:cubicBezTo>
                  <a:cubicBezTo>
                    <a:pt x="5" y="186"/>
                    <a:pt x="0" y="181"/>
                    <a:pt x="0" y="176"/>
                  </a:cubicBezTo>
                  <a:cubicBezTo>
                    <a:pt x="0" y="10"/>
                    <a:pt x="0" y="10"/>
                    <a:pt x="0" y="10"/>
                  </a:cubicBezTo>
                  <a:cubicBezTo>
                    <a:pt x="0" y="5"/>
                    <a:pt x="5" y="0"/>
                    <a:pt x="10" y="0"/>
                  </a:cubicBezTo>
                  <a:cubicBezTo>
                    <a:pt x="16" y="0"/>
                    <a:pt x="21" y="5"/>
                    <a:pt x="21"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1"/>
            <p:cNvSpPr>
              <a:spLocks/>
            </p:cNvSpPr>
            <p:nvPr userDrawn="1"/>
          </p:nvSpPr>
          <p:spPr bwMode="auto">
            <a:xfrm>
              <a:off x="2844800" y="4837115"/>
              <a:ext cx="100012" cy="96838"/>
            </a:xfrm>
            <a:custGeom>
              <a:avLst/>
              <a:gdLst>
                <a:gd name="T0" fmla="*/ 0 w 33"/>
                <a:gd name="T1" fmla="*/ 16 h 32"/>
                <a:gd name="T2" fmla="*/ 16 w 33"/>
                <a:gd name="T3" fmla="*/ 32 h 32"/>
                <a:gd name="T4" fmla="*/ 17 w 33"/>
                <a:gd name="T5" fmla="*/ 32 h 32"/>
                <a:gd name="T6" fmla="*/ 33 w 33"/>
                <a:gd name="T7" fmla="*/ 16 h 32"/>
                <a:gd name="T8" fmla="*/ 17 w 33"/>
                <a:gd name="T9" fmla="*/ 0 h 32"/>
                <a:gd name="T10" fmla="*/ 16 w 33"/>
                <a:gd name="T11" fmla="*/ 0 h 32"/>
                <a:gd name="T12" fmla="*/ 0 w 33"/>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0" y="16"/>
                  </a:moveTo>
                  <a:cubicBezTo>
                    <a:pt x="0" y="25"/>
                    <a:pt x="7" y="32"/>
                    <a:pt x="16" y="32"/>
                  </a:cubicBezTo>
                  <a:cubicBezTo>
                    <a:pt x="17" y="32"/>
                    <a:pt x="17" y="32"/>
                    <a:pt x="17" y="32"/>
                  </a:cubicBezTo>
                  <a:cubicBezTo>
                    <a:pt x="26" y="32"/>
                    <a:pt x="33" y="25"/>
                    <a:pt x="33" y="16"/>
                  </a:cubicBezTo>
                  <a:cubicBezTo>
                    <a:pt x="33" y="7"/>
                    <a:pt x="26" y="0"/>
                    <a:pt x="17" y="0"/>
                  </a:cubicBezTo>
                  <a:cubicBezTo>
                    <a:pt x="16" y="0"/>
                    <a:pt x="16" y="0"/>
                    <a:pt x="16" y="0"/>
                  </a:cubicBezTo>
                  <a:cubicBezTo>
                    <a:pt x="7" y="0"/>
                    <a:pt x="0" y="7"/>
                    <a:pt x="0" y="16"/>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2"/>
            <p:cNvSpPr>
              <a:spLocks/>
            </p:cNvSpPr>
            <p:nvPr userDrawn="1"/>
          </p:nvSpPr>
          <p:spPr bwMode="auto">
            <a:xfrm>
              <a:off x="3151188" y="5230815"/>
              <a:ext cx="63500" cy="61913"/>
            </a:xfrm>
            <a:custGeom>
              <a:avLst/>
              <a:gdLst>
                <a:gd name="T0" fmla="*/ 0 w 21"/>
                <a:gd name="T1" fmla="*/ 10 h 20"/>
                <a:gd name="T2" fmla="*/ 10 w 21"/>
                <a:gd name="T3" fmla="*/ 20 h 20"/>
                <a:gd name="T4" fmla="*/ 11 w 21"/>
                <a:gd name="T5" fmla="*/ 20 h 20"/>
                <a:gd name="T6" fmla="*/ 21 w 21"/>
                <a:gd name="T7" fmla="*/ 10 h 20"/>
                <a:gd name="T8" fmla="*/ 11 w 21"/>
                <a:gd name="T9" fmla="*/ 0 h 20"/>
                <a:gd name="T10" fmla="*/ 10 w 21"/>
                <a:gd name="T11" fmla="*/ 0 h 20"/>
                <a:gd name="T12" fmla="*/ 0 w 21"/>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0"/>
                  </a:moveTo>
                  <a:cubicBezTo>
                    <a:pt x="0" y="16"/>
                    <a:pt x="5" y="20"/>
                    <a:pt x="10" y="20"/>
                  </a:cubicBezTo>
                  <a:cubicBezTo>
                    <a:pt x="11" y="20"/>
                    <a:pt x="11" y="20"/>
                    <a:pt x="11" y="20"/>
                  </a:cubicBezTo>
                  <a:cubicBezTo>
                    <a:pt x="16" y="20"/>
                    <a:pt x="21" y="16"/>
                    <a:pt x="21" y="10"/>
                  </a:cubicBezTo>
                  <a:cubicBezTo>
                    <a:pt x="21" y="5"/>
                    <a:pt x="16" y="0"/>
                    <a:pt x="11" y="0"/>
                  </a:cubicBezTo>
                  <a:cubicBezTo>
                    <a:pt x="10" y="0"/>
                    <a:pt x="10" y="0"/>
                    <a:pt x="10" y="0"/>
                  </a:cubicBezTo>
                  <a:cubicBezTo>
                    <a:pt x="5" y="0"/>
                    <a:pt x="0" y="5"/>
                    <a:pt x="0" y="1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0" name="Picture Placeholder 17"/>
          <p:cNvSpPr>
            <a:spLocks noGrp="1"/>
          </p:cNvSpPr>
          <p:nvPr userDrawn="1">
            <p:ph type="pic" sz="quarter" idx="10"/>
          </p:nvPr>
        </p:nvSpPr>
        <p:spPr>
          <a:xfrm>
            <a:off x="3852575" y="3385632"/>
            <a:ext cx="4479719" cy="2574743"/>
          </a:xfrm>
          <a:noFill/>
        </p:spPr>
        <p:txBody>
          <a:bodyPr anchor="t">
            <a:normAutofit/>
          </a:bodyPr>
          <a:lstStyle>
            <a:lvl1pPr algn="ctr">
              <a:defRPr sz="1600" baseline="-25000">
                <a:solidFill>
                  <a:schemeClr val="bg2"/>
                </a:solidFill>
              </a:defRPr>
            </a:lvl1pPr>
          </a:lstStyle>
          <a:p>
            <a:endParaRPr lang="en-AU" dirty="0"/>
          </a:p>
        </p:txBody>
      </p:sp>
      <p:sp>
        <p:nvSpPr>
          <p:cNvPr id="34" name="Text Placeholder 3"/>
          <p:cNvSpPr>
            <a:spLocks noGrp="1"/>
          </p:cNvSpPr>
          <p:nvPr userDrawn="1">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1" name="Title 1"/>
          <p:cNvSpPr>
            <a:spLocks noGrp="1"/>
          </p:cNvSpPr>
          <p:nvPr>
            <p:ph type="ctrTitle" hasCustomPrompt="1"/>
          </p:nvPr>
        </p:nvSpPr>
        <p:spPr>
          <a:xfrm>
            <a:off x="611632" y="1180214"/>
            <a:ext cx="11031728" cy="592602"/>
          </a:xfrm>
        </p:spPr>
        <p:txBody>
          <a:bodyPr anchor="t">
            <a:normAutofit/>
          </a:bodyPr>
          <a:lstStyle>
            <a:lvl1pPr algn="ctr">
              <a:lnSpc>
                <a:spcPct val="85000"/>
              </a:lnSpc>
              <a:defRPr sz="3500" b="1" cap="none" baseline="0">
                <a:solidFill>
                  <a:schemeClr val="tx2"/>
                </a:solidFill>
                <a:latin typeface="Roboto"/>
              </a:defRPr>
            </a:lvl1pPr>
          </a:lstStyle>
          <a:p>
            <a:r>
              <a:rPr lang="en-US" dirty="0" smtClean="0"/>
              <a:t>Click To Edit Master </a:t>
            </a:r>
            <a:r>
              <a:rPr lang="en-US" dirty="0" err="1" smtClean="0"/>
              <a:t>SubTitle</a:t>
            </a:r>
            <a:r>
              <a:rPr lang="en-US" dirty="0" smtClean="0"/>
              <a:t> Style </a:t>
            </a:r>
            <a:endParaRPr lang="en-US" dirty="0"/>
          </a:p>
        </p:txBody>
      </p:sp>
      <p:sp>
        <p:nvSpPr>
          <p:cNvPr id="22" name="Subtitle 2"/>
          <p:cNvSpPr>
            <a:spLocks noGrp="1"/>
          </p:cNvSpPr>
          <p:nvPr>
            <p:ph type="subTitle" idx="1" hasCustomPrompt="1"/>
          </p:nvPr>
        </p:nvSpPr>
        <p:spPr>
          <a:xfrm>
            <a:off x="611632" y="1785039"/>
            <a:ext cx="11031728"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1318661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Effect transition="in" filter="fade">
                                      <p:cBhvr>
                                        <p:cTn id="7" dur="500"/>
                                        <p:tgtEl>
                                          <p:spTgt spid="34">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mockup_10">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611632" y="1211054"/>
            <a:ext cx="4158776"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4158776"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8386404" y="1254392"/>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3" name="Group 2"/>
          <p:cNvGrpSpPr/>
          <p:nvPr userDrawn="1"/>
        </p:nvGrpSpPr>
        <p:grpSpPr>
          <a:xfrm>
            <a:off x="9165867" y="1252805"/>
            <a:ext cx="2592388" cy="543718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7" name="AutoShape 3"/>
          <p:cNvSpPr>
            <a:spLocks noChangeAspect="1" noChangeArrowheads="1" noTextEdit="1"/>
          </p:cNvSpPr>
          <p:nvPr userDrawn="1"/>
        </p:nvSpPr>
        <p:spPr bwMode="auto">
          <a:xfrm>
            <a:off x="5623082" y="1251518"/>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userDrawn="1"/>
        </p:nvGrpSpPr>
        <p:grpSpPr>
          <a:xfrm>
            <a:off x="6402545" y="1249931"/>
            <a:ext cx="2592388" cy="5437187"/>
            <a:chOff x="6402545" y="1249931"/>
            <a:chExt cx="2592388" cy="5437187"/>
          </a:xfrm>
        </p:grpSpPr>
        <p:sp>
          <p:nvSpPr>
            <p:cNvPr id="39" name="Freeform 6"/>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40" name="Oval 7"/>
            <p:cNvSpPr>
              <a:spLocks noChangeArrowheads="1"/>
            </p:cNvSpPr>
            <p:nvPr userDrawn="1"/>
          </p:nvSpPr>
          <p:spPr bwMode="auto">
            <a:xfrm>
              <a:off x="7472520" y="6055293"/>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1" name="Freeform 8"/>
            <p:cNvSpPr>
              <a:spLocks noEditPoints="1"/>
            </p:cNvSpPr>
            <p:nvPr userDrawn="1"/>
          </p:nvSpPr>
          <p:spPr bwMode="auto">
            <a:xfrm>
              <a:off x="7615395" y="6194993"/>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42" name="Freeform 9"/>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3" name="Freeform 10"/>
            <p:cNvSpPr>
              <a:spLocks/>
            </p:cNvSpPr>
            <p:nvPr userDrawn="1"/>
          </p:nvSpPr>
          <p:spPr bwMode="auto">
            <a:xfrm>
              <a:off x="7507445" y="1761105"/>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44" name="Freeform 11"/>
            <p:cNvSpPr>
              <a:spLocks/>
            </p:cNvSpPr>
            <p:nvPr userDrawn="1"/>
          </p:nvSpPr>
          <p:spPr bwMode="auto">
            <a:xfrm>
              <a:off x="7670957" y="1542030"/>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5" name="Freeform 12"/>
            <p:cNvSpPr>
              <a:spLocks/>
            </p:cNvSpPr>
            <p:nvPr userDrawn="1"/>
          </p:nvSpPr>
          <p:spPr bwMode="auto">
            <a:xfrm>
              <a:off x="7418545" y="1759518"/>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50" name="Picture Placeholder 17"/>
          <p:cNvSpPr>
            <a:spLocks noGrp="1"/>
          </p:cNvSpPr>
          <p:nvPr userDrawn="1">
            <p:ph type="pic" sz="quarter" idx="10"/>
          </p:nvPr>
        </p:nvSpPr>
        <p:spPr>
          <a:xfrm>
            <a:off x="6544521" y="1950018"/>
            <a:ext cx="2319338" cy="3963988"/>
          </a:xfrm>
          <a:noFill/>
        </p:spPr>
        <p:txBody>
          <a:bodyPr>
            <a:normAutofit/>
          </a:bodyPr>
          <a:lstStyle>
            <a:lvl1pPr algn="ctr">
              <a:defRPr sz="1600" baseline="-25000">
                <a:solidFill>
                  <a:schemeClr val="tx2"/>
                </a:solidFill>
              </a:defRPr>
            </a:lvl1pPr>
          </a:lstStyle>
          <a:p>
            <a:endParaRPr lang="en-AU" dirty="0"/>
          </a:p>
        </p:txBody>
      </p:sp>
      <p:sp>
        <p:nvSpPr>
          <p:cNvPr id="51" name="Picture Placeholder 17"/>
          <p:cNvSpPr>
            <a:spLocks noGrp="1"/>
          </p:cNvSpPr>
          <p:nvPr userDrawn="1">
            <p:ph type="pic" sz="quarter" idx="11"/>
          </p:nvPr>
        </p:nvSpPr>
        <p:spPr>
          <a:xfrm>
            <a:off x="9319055" y="1952891"/>
            <a:ext cx="2319338" cy="3963988"/>
          </a:xfrm>
          <a:noFill/>
        </p:spPr>
        <p:txBody>
          <a:bodyPr>
            <a:normAutofit/>
          </a:bodyPr>
          <a:lstStyle>
            <a:lvl1pPr algn="ctr">
              <a:defRPr sz="1600" baseline="-25000">
                <a:solidFill>
                  <a:schemeClr val="bg2"/>
                </a:solidFill>
              </a:defRPr>
            </a:lvl1pPr>
          </a:lstStyle>
          <a:p>
            <a:endParaRPr lang="en-AU" dirty="0"/>
          </a:p>
        </p:txBody>
      </p:sp>
      <p:sp>
        <p:nvSpPr>
          <p:cNvPr id="52" name="Text Placeholder 3"/>
          <p:cNvSpPr>
            <a:spLocks noGrp="1"/>
          </p:cNvSpPr>
          <p:nvPr userDrawn="1">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63244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xEl>
                                              <p:pRg st="0" end="0"/>
                                            </p:txEl>
                                          </p:spTgt>
                                        </p:tgtEl>
                                        <p:attrNameLst>
                                          <p:attrName>style.visibility</p:attrName>
                                        </p:attrNameLst>
                                      </p:cBhvr>
                                      <p:to>
                                        <p:strVal val="visible"/>
                                      </p:to>
                                    </p:set>
                                    <p:animEffect transition="in" filter="fade">
                                      <p:cBhvr>
                                        <p:cTn id="7" dur="500"/>
                                        <p:tgtEl>
                                          <p:spTgt spid="52">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1"/>
                                        </p:tgtEl>
                                        <p:attrNameLst>
                                          <p:attrName>style.visibility</p:attrName>
                                        </p:attrNameLst>
                                      </p:cBhvr>
                                      <p:to>
                                        <p:strVal val="visible"/>
                                      </p:to>
                                    </p:set>
                                    <p:animEffect transition="in" filter="fade">
                                      <p:cBhvr>
                                        <p:cTn id="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build="p">
        <p:tmplLst>
          <p:tmpl lvl="1">
            <p:tnLst>
              <p:par>
                <p:cTn presetID="10"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ockup_11">
    <p:bg>
      <p:bgRef idx="1001">
        <a:schemeClr val="bg2"/>
      </p:bgRef>
    </p:bg>
    <p:spTree>
      <p:nvGrpSpPr>
        <p:cNvPr id="1" name=""/>
        <p:cNvGrpSpPr/>
        <p:nvPr/>
      </p:nvGrpSpPr>
      <p:grpSpPr>
        <a:xfrm>
          <a:off x="0" y="0"/>
          <a:ext cx="0" cy="0"/>
          <a:chOff x="0" y="0"/>
          <a:chExt cx="0" cy="0"/>
        </a:xfrm>
      </p:grpSpPr>
      <p:sp>
        <p:nvSpPr>
          <p:cNvPr id="29" name="Title 1"/>
          <p:cNvSpPr>
            <a:spLocks noGrp="1"/>
          </p:cNvSpPr>
          <p:nvPr>
            <p:ph type="ctrTitle" hasCustomPrompt="1"/>
          </p:nvPr>
        </p:nvSpPr>
        <p:spPr>
          <a:xfrm>
            <a:off x="611632" y="1211054"/>
            <a:ext cx="526834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30" name="Text Placeholder 3"/>
          <p:cNvSpPr>
            <a:spLocks noGrp="1"/>
          </p:cNvSpPr>
          <p:nvPr>
            <p:ph type="body" sz="half" idx="2"/>
          </p:nvPr>
        </p:nvSpPr>
        <p:spPr>
          <a:xfrm>
            <a:off x="611632" y="2547862"/>
            <a:ext cx="526834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AutoShape 3"/>
          <p:cNvSpPr>
            <a:spLocks noChangeAspect="1" noChangeArrowheads="1" noTextEdit="1"/>
          </p:cNvSpPr>
          <p:nvPr userDrawn="1"/>
        </p:nvSpPr>
        <p:spPr bwMode="auto">
          <a:xfrm>
            <a:off x="8386404" y="1254392"/>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nvGrpSpPr>
          <p:cNvPr id="3" name="Group 2"/>
          <p:cNvGrpSpPr/>
          <p:nvPr userDrawn="1"/>
        </p:nvGrpSpPr>
        <p:grpSpPr>
          <a:xfrm>
            <a:off x="7320136" y="1242491"/>
            <a:ext cx="3136790" cy="6578997"/>
            <a:chOff x="9165867" y="1252805"/>
            <a:chExt cx="2592388" cy="5437187"/>
          </a:xfrm>
        </p:grpSpPr>
        <p:sp>
          <p:nvSpPr>
            <p:cNvPr id="6"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7"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8"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7" name="AutoShape 3"/>
          <p:cNvSpPr>
            <a:spLocks noChangeAspect="1" noChangeArrowheads="1" noTextEdit="1"/>
          </p:cNvSpPr>
          <p:nvPr userDrawn="1"/>
        </p:nvSpPr>
        <p:spPr bwMode="auto">
          <a:xfrm>
            <a:off x="5623082" y="1251518"/>
            <a:ext cx="3371850" cy="6234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Picture Placeholder 17"/>
          <p:cNvSpPr>
            <a:spLocks noGrp="1"/>
          </p:cNvSpPr>
          <p:nvPr userDrawn="1">
            <p:ph type="pic" sz="quarter" idx="11"/>
          </p:nvPr>
        </p:nvSpPr>
        <p:spPr>
          <a:xfrm>
            <a:off x="7501995" y="2097263"/>
            <a:ext cx="2806399" cy="4796426"/>
          </a:xfrm>
          <a:noFill/>
        </p:spPr>
        <p:txBody>
          <a:bodyPr>
            <a:normAutofit/>
          </a:bodyPr>
          <a:lstStyle>
            <a:lvl1pPr algn="ctr">
              <a:defRPr sz="1600" baseline="-25000">
                <a:solidFill>
                  <a:schemeClr val="tx2"/>
                </a:solidFill>
              </a:defRPr>
            </a:lvl1pPr>
          </a:lstStyle>
          <a:p>
            <a:endParaRPr lang="en-AU" dirty="0"/>
          </a:p>
        </p:txBody>
      </p:sp>
      <p:sp>
        <p:nvSpPr>
          <p:cNvPr id="27" name="Text Placeholder 3"/>
          <p:cNvSpPr>
            <a:spLocks noGrp="1"/>
          </p:cNvSpPr>
          <p:nvPr>
            <p:ph type="body" sz="half" idx="12"/>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4795546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fade">
                                      <p:cBhvr>
                                        <p:cTn id="7" dur="500"/>
                                        <p:tgtEl>
                                          <p:spTgt spid="27">
                                            <p:txEl>
                                              <p:pRg st="0" end="0"/>
                                            </p:txEl>
                                          </p:spTgt>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nodePh="1">
                                  <p:stCondLst>
                                    <p:cond delay="0"/>
                                  </p:stCondLst>
                                  <p:endCondLst>
                                    <p:cond evt="begin" delay="0">
                                      <p:tn val="14"/>
                                    </p:cond>
                                  </p:end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27" grpId="0" build="p">
        <p:tmplLst>
          <p:tmpl lvl="1">
            <p:tnLst>
              <p:par>
                <p:cTn presetID="10"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Rectangle 2"/>
          <p:cNvSpPr/>
          <p:nvPr userDrawn="1"/>
        </p:nvSpPr>
        <p:spPr>
          <a:xfrm>
            <a:off x="589280" y="220287"/>
            <a:ext cx="11064240" cy="5449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bg2"/>
              </a:solidFill>
            </a:endParaRPr>
          </a:p>
        </p:txBody>
      </p:sp>
    </p:spTree>
    <p:extLst>
      <p:ext uri="{BB962C8B-B14F-4D97-AF65-F5344CB8AC3E}">
        <p14:creationId xmlns:p14="http://schemas.microsoft.com/office/powerpoint/2010/main" val="4033683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_3">
    <p:spTree>
      <p:nvGrpSpPr>
        <p:cNvPr id="1" name=""/>
        <p:cNvGrpSpPr/>
        <p:nvPr/>
      </p:nvGrpSpPr>
      <p:grpSpPr>
        <a:xfrm>
          <a:off x="0" y="0"/>
          <a:ext cx="0" cy="0"/>
          <a:chOff x="0" y="0"/>
          <a:chExt cx="0" cy="0"/>
        </a:xfrm>
      </p:grpSpPr>
      <p:sp>
        <p:nvSpPr>
          <p:cNvPr id="16" name="Rectangle 15"/>
          <p:cNvSpPr/>
          <p:nvPr userDrawn="1"/>
        </p:nvSpPr>
        <p:spPr>
          <a:xfrm>
            <a:off x="0" y="980728"/>
            <a:ext cx="12192000" cy="3744416"/>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userDrawn="1"/>
        </p:nvSpPr>
        <p:spPr>
          <a:xfrm>
            <a:off x="10992544" y="260648"/>
            <a:ext cx="574580" cy="4320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7" name="Group 6"/>
          <p:cNvGrpSpPr/>
          <p:nvPr userDrawn="1"/>
        </p:nvGrpSpPr>
        <p:grpSpPr>
          <a:xfrm>
            <a:off x="4917692" y="1052736"/>
            <a:ext cx="2356716" cy="4942897"/>
            <a:chOff x="9165867" y="1252805"/>
            <a:chExt cx="2592388" cy="5437187"/>
          </a:xfrm>
        </p:grpSpPr>
        <p:sp>
          <p:nvSpPr>
            <p:cNvPr id="8" name="Freeform 6"/>
            <p:cNvSpPr>
              <a:spLocks/>
            </p:cNvSpPr>
            <p:nvPr userDrawn="1"/>
          </p:nvSpPr>
          <p:spPr bwMode="auto">
            <a:xfrm>
              <a:off x="9208729" y="1298842"/>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9" name="Oval 7"/>
            <p:cNvSpPr>
              <a:spLocks noChangeArrowheads="1"/>
            </p:cNvSpPr>
            <p:nvPr userDrawn="1"/>
          </p:nvSpPr>
          <p:spPr bwMode="auto">
            <a:xfrm>
              <a:off x="10235842" y="6058167"/>
              <a:ext cx="469900" cy="468312"/>
            </a:xfrm>
            <a:prstGeom prst="ellipse">
              <a:avLst/>
            </a:pr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0" name="Freeform 8"/>
            <p:cNvSpPr>
              <a:spLocks noEditPoints="1"/>
            </p:cNvSpPr>
            <p:nvPr userDrawn="1"/>
          </p:nvSpPr>
          <p:spPr bwMode="auto">
            <a:xfrm>
              <a:off x="10378717" y="6197867"/>
              <a:ext cx="182563" cy="187325"/>
            </a:xfrm>
            <a:custGeom>
              <a:avLst/>
              <a:gdLst>
                <a:gd name="T0" fmla="*/ 67 w 85"/>
                <a:gd name="T1" fmla="*/ 87 h 87"/>
                <a:gd name="T2" fmla="*/ 18 w 85"/>
                <a:gd name="T3" fmla="*/ 87 h 87"/>
                <a:gd name="T4" fmla="*/ 0 w 85"/>
                <a:gd name="T5" fmla="*/ 69 h 87"/>
                <a:gd name="T6" fmla="*/ 0 w 85"/>
                <a:gd name="T7" fmla="*/ 17 h 87"/>
                <a:gd name="T8" fmla="*/ 18 w 85"/>
                <a:gd name="T9" fmla="*/ 0 h 87"/>
                <a:gd name="T10" fmla="*/ 67 w 85"/>
                <a:gd name="T11" fmla="*/ 0 h 87"/>
                <a:gd name="T12" fmla="*/ 85 w 85"/>
                <a:gd name="T13" fmla="*/ 17 h 87"/>
                <a:gd name="T14" fmla="*/ 85 w 85"/>
                <a:gd name="T15" fmla="*/ 69 h 87"/>
                <a:gd name="T16" fmla="*/ 67 w 85"/>
                <a:gd name="T17" fmla="*/ 87 h 87"/>
                <a:gd name="T18" fmla="*/ 18 w 85"/>
                <a:gd name="T19" fmla="*/ 8 h 87"/>
                <a:gd name="T20" fmla="*/ 8 w 85"/>
                <a:gd name="T21" fmla="*/ 17 h 87"/>
                <a:gd name="T22" fmla="*/ 8 w 85"/>
                <a:gd name="T23" fmla="*/ 69 h 87"/>
                <a:gd name="T24" fmla="*/ 18 w 85"/>
                <a:gd name="T25" fmla="*/ 79 h 87"/>
                <a:gd name="T26" fmla="*/ 67 w 85"/>
                <a:gd name="T27" fmla="*/ 79 h 87"/>
                <a:gd name="T28" fmla="*/ 77 w 85"/>
                <a:gd name="T29" fmla="*/ 69 h 87"/>
                <a:gd name="T30" fmla="*/ 77 w 85"/>
                <a:gd name="T31" fmla="*/ 17 h 87"/>
                <a:gd name="T32" fmla="*/ 67 w 85"/>
                <a:gd name="T33" fmla="*/ 8 h 87"/>
                <a:gd name="T34" fmla="*/ 18 w 85"/>
                <a:gd name="T35"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7">
                  <a:moveTo>
                    <a:pt x="67" y="87"/>
                  </a:moveTo>
                  <a:cubicBezTo>
                    <a:pt x="18" y="87"/>
                    <a:pt x="18" y="87"/>
                    <a:pt x="18" y="87"/>
                  </a:cubicBezTo>
                  <a:cubicBezTo>
                    <a:pt x="8" y="87"/>
                    <a:pt x="0" y="79"/>
                    <a:pt x="0" y="69"/>
                  </a:cubicBezTo>
                  <a:cubicBezTo>
                    <a:pt x="0" y="17"/>
                    <a:pt x="0" y="17"/>
                    <a:pt x="0" y="17"/>
                  </a:cubicBezTo>
                  <a:cubicBezTo>
                    <a:pt x="0" y="8"/>
                    <a:pt x="8" y="0"/>
                    <a:pt x="18" y="0"/>
                  </a:cubicBezTo>
                  <a:cubicBezTo>
                    <a:pt x="67" y="0"/>
                    <a:pt x="67" y="0"/>
                    <a:pt x="67" y="0"/>
                  </a:cubicBezTo>
                  <a:cubicBezTo>
                    <a:pt x="77" y="0"/>
                    <a:pt x="85" y="8"/>
                    <a:pt x="85" y="17"/>
                  </a:cubicBezTo>
                  <a:cubicBezTo>
                    <a:pt x="85" y="69"/>
                    <a:pt x="85" y="69"/>
                    <a:pt x="85" y="69"/>
                  </a:cubicBezTo>
                  <a:cubicBezTo>
                    <a:pt x="85" y="79"/>
                    <a:pt x="77" y="87"/>
                    <a:pt x="67" y="87"/>
                  </a:cubicBezTo>
                  <a:close/>
                  <a:moveTo>
                    <a:pt x="18" y="8"/>
                  </a:moveTo>
                  <a:cubicBezTo>
                    <a:pt x="13" y="8"/>
                    <a:pt x="8" y="12"/>
                    <a:pt x="8" y="17"/>
                  </a:cubicBezTo>
                  <a:cubicBezTo>
                    <a:pt x="8" y="69"/>
                    <a:pt x="8" y="69"/>
                    <a:pt x="8" y="69"/>
                  </a:cubicBezTo>
                  <a:cubicBezTo>
                    <a:pt x="8" y="75"/>
                    <a:pt x="13" y="79"/>
                    <a:pt x="18" y="79"/>
                  </a:cubicBezTo>
                  <a:cubicBezTo>
                    <a:pt x="67" y="79"/>
                    <a:pt x="67" y="79"/>
                    <a:pt x="67" y="79"/>
                  </a:cubicBezTo>
                  <a:cubicBezTo>
                    <a:pt x="73" y="79"/>
                    <a:pt x="77" y="75"/>
                    <a:pt x="77" y="69"/>
                  </a:cubicBezTo>
                  <a:cubicBezTo>
                    <a:pt x="77" y="17"/>
                    <a:pt x="77" y="17"/>
                    <a:pt x="77" y="17"/>
                  </a:cubicBezTo>
                  <a:cubicBezTo>
                    <a:pt x="77" y="12"/>
                    <a:pt x="73" y="8"/>
                    <a:pt x="67" y="8"/>
                  </a:cubicBezTo>
                  <a:lnTo>
                    <a:pt x="18" y="8"/>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sp>
          <p:nvSpPr>
            <p:cNvPr id="11" name="Freeform 9"/>
            <p:cNvSpPr>
              <a:spLocks noEditPoints="1"/>
            </p:cNvSpPr>
            <p:nvPr userDrawn="1"/>
          </p:nvSpPr>
          <p:spPr bwMode="auto">
            <a:xfrm>
              <a:off x="9165867" y="1252805"/>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userDrawn="1"/>
          </p:nvSpPr>
          <p:spPr bwMode="auto">
            <a:xfrm>
              <a:off x="10270767" y="1763979"/>
              <a:ext cx="398463" cy="42862"/>
            </a:xfrm>
            <a:custGeom>
              <a:avLst/>
              <a:gdLst>
                <a:gd name="T0" fmla="*/ 175 w 185"/>
                <a:gd name="T1" fmla="*/ 20 h 20"/>
                <a:gd name="T2" fmla="*/ 10 w 185"/>
                <a:gd name="T3" fmla="*/ 20 h 20"/>
                <a:gd name="T4" fmla="*/ 0 w 185"/>
                <a:gd name="T5" fmla="*/ 10 h 20"/>
                <a:gd name="T6" fmla="*/ 10 w 185"/>
                <a:gd name="T7" fmla="*/ 0 h 20"/>
                <a:gd name="T8" fmla="*/ 175 w 185"/>
                <a:gd name="T9" fmla="*/ 0 h 20"/>
                <a:gd name="T10" fmla="*/ 185 w 185"/>
                <a:gd name="T11" fmla="*/ 10 h 20"/>
                <a:gd name="T12" fmla="*/ 175 w 18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85" h="20">
                  <a:moveTo>
                    <a:pt x="175" y="20"/>
                  </a:moveTo>
                  <a:cubicBezTo>
                    <a:pt x="10" y="20"/>
                    <a:pt x="10" y="20"/>
                    <a:pt x="10" y="20"/>
                  </a:cubicBezTo>
                  <a:cubicBezTo>
                    <a:pt x="4" y="20"/>
                    <a:pt x="0" y="15"/>
                    <a:pt x="0" y="10"/>
                  </a:cubicBezTo>
                  <a:cubicBezTo>
                    <a:pt x="0" y="4"/>
                    <a:pt x="4" y="0"/>
                    <a:pt x="10" y="0"/>
                  </a:cubicBezTo>
                  <a:cubicBezTo>
                    <a:pt x="175" y="0"/>
                    <a:pt x="175" y="0"/>
                    <a:pt x="175" y="0"/>
                  </a:cubicBezTo>
                  <a:cubicBezTo>
                    <a:pt x="181" y="0"/>
                    <a:pt x="185" y="4"/>
                    <a:pt x="185" y="10"/>
                  </a:cubicBezTo>
                  <a:cubicBezTo>
                    <a:pt x="185" y="15"/>
                    <a:pt x="181" y="20"/>
                    <a:pt x="175" y="2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13" name="Freeform 11"/>
            <p:cNvSpPr>
              <a:spLocks/>
            </p:cNvSpPr>
            <p:nvPr userDrawn="1"/>
          </p:nvSpPr>
          <p:spPr bwMode="auto">
            <a:xfrm>
              <a:off x="10434279" y="1544904"/>
              <a:ext cx="71438" cy="73025"/>
            </a:xfrm>
            <a:custGeom>
              <a:avLst/>
              <a:gdLst>
                <a:gd name="T0" fmla="*/ 17 w 33"/>
                <a:gd name="T1" fmla="*/ 0 h 34"/>
                <a:gd name="T2" fmla="*/ 0 w 33"/>
                <a:gd name="T3" fmla="*/ 16 h 34"/>
                <a:gd name="T4" fmla="*/ 0 w 33"/>
                <a:gd name="T5" fmla="*/ 17 h 34"/>
                <a:gd name="T6" fmla="*/ 17 w 33"/>
                <a:gd name="T7" fmla="*/ 34 h 34"/>
                <a:gd name="T8" fmla="*/ 33 w 33"/>
                <a:gd name="T9" fmla="*/ 17 h 34"/>
                <a:gd name="T10" fmla="*/ 33 w 33"/>
                <a:gd name="T11" fmla="*/ 16 h 34"/>
                <a:gd name="T12" fmla="*/ 17 w 3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3" h="34">
                  <a:moveTo>
                    <a:pt x="17" y="0"/>
                  </a:moveTo>
                  <a:cubicBezTo>
                    <a:pt x="8" y="0"/>
                    <a:pt x="0" y="7"/>
                    <a:pt x="0" y="16"/>
                  </a:cubicBezTo>
                  <a:cubicBezTo>
                    <a:pt x="0" y="17"/>
                    <a:pt x="0" y="17"/>
                    <a:pt x="0" y="17"/>
                  </a:cubicBezTo>
                  <a:cubicBezTo>
                    <a:pt x="0" y="26"/>
                    <a:pt x="8" y="34"/>
                    <a:pt x="17" y="34"/>
                  </a:cubicBezTo>
                  <a:cubicBezTo>
                    <a:pt x="26" y="34"/>
                    <a:pt x="33" y="26"/>
                    <a:pt x="33" y="17"/>
                  </a:cubicBezTo>
                  <a:cubicBezTo>
                    <a:pt x="33" y="16"/>
                    <a:pt x="33" y="16"/>
                    <a:pt x="33" y="16"/>
                  </a:cubicBezTo>
                  <a:cubicBezTo>
                    <a:pt x="33" y="7"/>
                    <a:pt x="26" y="0"/>
                    <a:pt x="17"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p:cNvSpPr>
            <p:nvPr userDrawn="1"/>
          </p:nvSpPr>
          <p:spPr bwMode="auto">
            <a:xfrm>
              <a:off x="10181867" y="1762392"/>
              <a:ext cx="42863" cy="44450"/>
            </a:xfrm>
            <a:custGeom>
              <a:avLst/>
              <a:gdLst>
                <a:gd name="T0" fmla="*/ 10 w 20"/>
                <a:gd name="T1" fmla="*/ 0 h 21"/>
                <a:gd name="T2" fmla="*/ 0 w 20"/>
                <a:gd name="T3" fmla="*/ 10 h 21"/>
                <a:gd name="T4" fmla="*/ 0 w 20"/>
                <a:gd name="T5" fmla="*/ 11 h 21"/>
                <a:gd name="T6" fmla="*/ 10 w 20"/>
                <a:gd name="T7" fmla="*/ 21 h 21"/>
                <a:gd name="T8" fmla="*/ 20 w 20"/>
                <a:gd name="T9" fmla="*/ 11 h 21"/>
                <a:gd name="T10" fmla="*/ 20 w 20"/>
                <a:gd name="T11" fmla="*/ 10 h 21"/>
                <a:gd name="T12" fmla="*/ 10 w 20"/>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10" y="0"/>
                  </a:moveTo>
                  <a:cubicBezTo>
                    <a:pt x="4" y="0"/>
                    <a:pt x="0" y="5"/>
                    <a:pt x="0" y="10"/>
                  </a:cubicBezTo>
                  <a:cubicBezTo>
                    <a:pt x="0" y="11"/>
                    <a:pt x="0" y="11"/>
                    <a:pt x="0" y="11"/>
                  </a:cubicBezTo>
                  <a:cubicBezTo>
                    <a:pt x="0" y="17"/>
                    <a:pt x="4" y="21"/>
                    <a:pt x="10" y="21"/>
                  </a:cubicBezTo>
                  <a:cubicBezTo>
                    <a:pt x="15" y="21"/>
                    <a:pt x="20" y="17"/>
                    <a:pt x="20" y="11"/>
                  </a:cubicBezTo>
                  <a:cubicBezTo>
                    <a:pt x="20" y="10"/>
                    <a:pt x="20" y="10"/>
                    <a:pt x="20" y="10"/>
                  </a:cubicBezTo>
                  <a:cubicBezTo>
                    <a:pt x="20" y="5"/>
                    <a:pt x="15" y="0"/>
                    <a:pt x="10" y="0"/>
                  </a:cubicBezTo>
                  <a:close/>
                </a:path>
              </a:pathLst>
            </a:custGeom>
            <a:solidFill>
              <a:schemeClr val="tx1">
                <a:lumMod val="50000"/>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15" name="Picture Placeholder 17"/>
          <p:cNvSpPr>
            <a:spLocks noGrp="1"/>
          </p:cNvSpPr>
          <p:nvPr>
            <p:ph type="pic" sz="quarter" idx="11"/>
          </p:nvPr>
        </p:nvSpPr>
        <p:spPr>
          <a:xfrm>
            <a:off x="5058469" y="1685859"/>
            <a:ext cx="2108489" cy="3039285"/>
          </a:xfrm>
          <a:noFill/>
        </p:spPr>
        <p:txBody>
          <a:bodyPr>
            <a:normAutofit/>
          </a:bodyPr>
          <a:lstStyle>
            <a:lvl1pPr algn="ctr">
              <a:defRPr sz="1600" baseline="-25000">
                <a:solidFill>
                  <a:schemeClr val="bg2"/>
                </a:solidFill>
              </a:defRPr>
            </a:lvl1pPr>
          </a:lstStyle>
          <a:p>
            <a:endParaRPr lang="en-AU" dirty="0"/>
          </a:p>
        </p:txBody>
      </p:sp>
      <p:sp>
        <p:nvSpPr>
          <p:cNvPr id="17" name="Rectangle 16"/>
          <p:cNvSpPr/>
          <p:nvPr userDrawn="1"/>
        </p:nvSpPr>
        <p:spPr>
          <a:xfrm>
            <a:off x="4799856" y="4725144"/>
            <a:ext cx="2808312" cy="130452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ctrTitle" hasCustomPrompt="1"/>
          </p:nvPr>
        </p:nvSpPr>
        <p:spPr>
          <a:xfrm>
            <a:off x="611632" y="4996330"/>
            <a:ext cx="10963656" cy="944655"/>
          </a:xfrm>
        </p:spPr>
        <p:txBody>
          <a:bodyPr anchor="b">
            <a:noAutofit/>
          </a:bodyPr>
          <a:lstStyle>
            <a:lvl1pPr algn="ctr">
              <a:lnSpc>
                <a:spcPct val="80000"/>
              </a:lnSpc>
              <a:defRPr sz="5000" b="1" cap="none" baseline="0">
                <a:solidFill>
                  <a:schemeClr val="tx2"/>
                </a:solidFill>
                <a:latin typeface="Roboto"/>
              </a:defRPr>
            </a:lvl1pPr>
          </a:lstStyle>
          <a:p>
            <a:r>
              <a:rPr lang="en-US" dirty="0" smtClean="0"/>
              <a:t>Click To Edit Master Title Style </a:t>
            </a:r>
            <a:endParaRPr lang="en-US" dirty="0"/>
          </a:p>
        </p:txBody>
      </p:sp>
      <p:sp>
        <p:nvSpPr>
          <p:cNvPr id="3" name="Subtitle 2"/>
          <p:cNvSpPr>
            <a:spLocks noGrp="1"/>
          </p:cNvSpPr>
          <p:nvPr>
            <p:ph type="subTitle" idx="1" hasCustomPrompt="1"/>
          </p:nvPr>
        </p:nvSpPr>
        <p:spPr>
          <a:xfrm>
            <a:off x="611632" y="6012993"/>
            <a:ext cx="10963656" cy="440343"/>
          </a:xfrm>
        </p:spPr>
        <p:txBody>
          <a:bodyPr>
            <a:normAutofit/>
          </a:bodyPr>
          <a:lstStyle>
            <a:lvl1pPr marL="0" indent="0" algn="ctr">
              <a:buNone/>
              <a:defRPr sz="2000" b="0" spc="0">
                <a:solidFill>
                  <a:schemeClr val="tx1"/>
                </a:solidFill>
                <a:latin typeface="Roboto"/>
              </a:defRPr>
            </a:lvl1pPr>
            <a:lvl2pPr marL="457200" indent="0" algn="ctr">
              <a:buNone/>
              <a:defRPr sz="2200"/>
            </a:lvl2pPr>
            <a:lvl3pPr marL="914400" indent="0" algn="ctr">
              <a:buNone/>
              <a:defRPr sz="22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Tree>
    <p:extLst>
      <p:ext uri="{BB962C8B-B14F-4D97-AF65-F5344CB8AC3E}">
        <p14:creationId xmlns:p14="http://schemas.microsoft.com/office/powerpoint/2010/main" val="316569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nodePh="1">
                                  <p:stCondLst>
                                    <p:cond delay="0"/>
                                  </p:stCondLst>
                                  <p:endCondLst>
                                    <p:cond evt="begin" delay="0">
                                      <p:tn val="12"/>
                                    </p:cond>
                                  </p:end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rgbClr val="FFFFFF"/>
                </a:solidFill>
              </a:defRPr>
            </a:lvl1pPr>
          </a:lstStyle>
          <a:p>
            <a:endParaRPr lang="en-AU"/>
          </a:p>
        </p:txBody>
      </p:sp>
    </p:spTree>
    <p:extLst>
      <p:ext uri="{BB962C8B-B14F-4D97-AF65-F5344CB8AC3E}">
        <p14:creationId xmlns:p14="http://schemas.microsoft.com/office/powerpoint/2010/main" val="2346107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chemeClr val="bg2"/>
                </a:solidFill>
              </a:defRPr>
            </a:lvl1pPr>
          </a:lstStyle>
          <a:p>
            <a:endParaRPr lang="en-AU"/>
          </a:p>
        </p:txBody>
      </p:sp>
      <p:sp>
        <p:nvSpPr>
          <p:cNvPr id="2" name="Title 1"/>
          <p:cNvSpPr>
            <a:spLocks noGrp="1"/>
          </p:cNvSpPr>
          <p:nvPr>
            <p:ph type="ctrTitle" hasCustomPrompt="1"/>
          </p:nvPr>
        </p:nvSpPr>
        <p:spPr>
          <a:xfrm>
            <a:off x="611632" y="1211053"/>
            <a:ext cx="5323804" cy="4340661"/>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170076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Slide 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12192000" cy="6858000"/>
          </a:xfrm>
        </p:spPr>
        <p:txBody>
          <a:bodyPr anchor="t">
            <a:normAutofit/>
          </a:bodyPr>
          <a:lstStyle>
            <a:lvl1pPr algn="ctr">
              <a:defRPr sz="1600">
                <a:solidFill>
                  <a:schemeClr val="bg2"/>
                </a:solidFill>
              </a:defRPr>
            </a:lvl1pPr>
          </a:lstStyle>
          <a:p>
            <a:endParaRPr lang="en-AU"/>
          </a:p>
        </p:txBody>
      </p:sp>
      <p:sp>
        <p:nvSpPr>
          <p:cNvPr id="2" name="Title 1"/>
          <p:cNvSpPr>
            <a:spLocks noGrp="1"/>
          </p:cNvSpPr>
          <p:nvPr>
            <p:ph type="ctrTitle" hasCustomPrompt="1"/>
          </p:nvPr>
        </p:nvSpPr>
        <p:spPr>
          <a:xfrm>
            <a:off x="6244993" y="1211053"/>
            <a:ext cx="5323804" cy="4340661"/>
          </a:xfrm>
        </p:spPr>
        <p:txBody>
          <a:bodyPr anchor="b">
            <a:normAutofit/>
          </a:bodyPr>
          <a:lstStyle>
            <a:lvl1pPr algn="r">
              <a:lnSpc>
                <a:spcPct val="85000"/>
              </a:lnSpc>
              <a:defRPr sz="3500" b="1" cap="none" baseline="0">
                <a:solidFill>
                  <a:schemeClr val="tx2"/>
                </a:solidFill>
                <a:latin typeface="Roboto"/>
              </a:defRPr>
            </a:lvl1pPr>
          </a:lstStyle>
          <a:p>
            <a:r>
              <a:rPr lang="en-US" dirty="0" smtClean="0"/>
              <a:t>Click To Edit</a:t>
            </a:r>
            <a:br>
              <a:rPr lang="en-US" dirty="0" smtClean="0"/>
            </a:br>
            <a:r>
              <a:rPr lang="en-US" dirty="0" smtClean="0"/>
              <a:t>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30399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Slide 1">
    <p:spTree>
      <p:nvGrpSpPr>
        <p:cNvPr id="1" name=""/>
        <p:cNvGrpSpPr/>
        <p:nvPr/>
      </p:nvGrpSpPr>
      <p:grpSpPr>
        <a:xfrm>
          <a:off x="0" y="0"/>
          <a:ext cx="0" cy="0"/>
          <a:chOff x="0" y="0"/>
          <a:chExt cx="0" cy="0"/>
        </a:xfrm>
      </p:grpSpPr>
      <p:sp>
        <p:nvSpPr>
          <p:cNvPr id="6" name="Text Placeholder 3"/>
          <p:cNvSpPr>
            <a:spLocks noGrp="1"/>
          </p:cNvSpPr>
          <p:nvPr>
            <p:ph type="body" sz="half" idx="2"/>
          </p:nvPr>
        </p:nvSpPr>
        <p:spPr>
          <a:xfrm>
            <a:off x="621995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4" name="Picture Placeholder 3"/>
          <p:cNvSpPr>
            <a:spLocks noGrp="1"/>
          </p:cNvSpPr>
          <p:nvPr>
            <p:ph type="pic" sz="quarter" idx="10"/>
          </p:nvPr>
        </p:nvSpPr>
        <p:spPr>
          <a:xfrm>
            <a:off x="690880" y="1221880"/>
            <a:ext cx="4694238" cy="4692650"/>
          </a:xfrm>
        </p:spPr>
        <p:txBody>
          <a:bodyPr anchor="t">
            <a:normAutofit/>
          </a:bodyPr>
          <a:lstStyle>
            <a:lvl1pPr algn="ctr">
              <a:defRPr sz="1600">
                <a:solidFill>
                  <a:schemeClr val="bg2"/>
                </a:solidFill>
              </a:defRPr>
            </a:lvl1pPr>
          </a:lstStyle>
          <a:p>
            <a:endParaRPr lang="en-AU"/>
          </a:p>
        </p:txBody>
      </p:sp>
      <p:sp>
        <p:nvSpPr>
          <p:cNvPr id="8"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Title 1"/>
          <p:cNvSpPr>
            <a:spLocks noGrp="1"/>
          </p:cNvSpPr>
          <p:nvPr>
            <p:ph type="ctrTitle" hasCustomPrompt="1"/>
          </p:nvPr>
        </p:nvSpPr>
        <p:spPr>
          <a:xfrm>
            <a:off x="6240016" y="1196752"/>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Tree>
    <p:extLst>
      <p:ext uri="{BB962C8B-B14F-4D97-AF65-F5344CB8AC3E}">
        <p14:creationId xmlns:p14="http://schemas.microsoft.com/office/powerpoint/2010/main" val="2461087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Title Slide 1">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11632" y="1211054"/>
            <a:ext cx="5323804" cy="1221754"/>
          </a:xfrm>
        </p:spPr>
        <p:txBody>
          <a:bodyPr anchor="t">
            <a:normAutofit/>
          </a:bodyPr>
          <a:lstStyle>
            <a:lvl1pPr algn="l">
              <a:lnSpc>
                <a:spcPct val="85000"/>
              </a:lnSpc>
              <a:defRPr sz="3500" b="1" cap="none" baseline="0">
                <a:solidFill>
                  <a:schemeClr val="tx2"/>
                </a:solidFill>
                <a:latin typeface="Roboto"/>
              </a:defRPr>
            </a:lvl1pPr>
          </a:lstStyle>
          <a:p>
            <a:r>
              <a:rPr lang="en-US" dirty="0" smtClean="0"/>
              <a:t>Click To Edit Master</a:t>
            </a:r>
            <a:br>
              <a:rPr lang="en-US" dirty="0" smtClean="0"/>
            </a:br>
            <a:r>
              <a:rPr lang="en-US" dirty="0" err="1" smtClean="0"/>
              <a:t>SubTitle</a:t>
            </a:r>
            <a:r>
              <a:rPr lang="en-US" dirty="0" smtClean="0"/>
              <a:t> Style </a:t>
            </a:r>
            <a:endParaRPr lang="en-US" dirty="0"/>
          </a:p>
        </p:txBody>
      </p:sp>
      <p:sp>
        <p:nvSpPr>
          <p:cNvPr id="6" name="Text Placeholder 3"/>
          <p:cNvSpPr>
            <a:spLocks noGrp="1"/>
          </p:cNvSpPr>
          <p:nvPr>
            <p:ph type="body" sz="half" idx="2"/>
          </p:nvPr>
        </p:nvSpPr>
        <p:spPr>
          <a:xfrm>
            <a:off x="611632" y="2547862"/>
            <a:ext cx="5323804" cy="2061006"/>
          </a:xfrm>
        </p:spPr>
        <p:txBody>
          <a:bodyPr>
            <a:normAutofit/>
          </a:bodyPr>
          <a:lstStyle>
            <a:lvl1pPr marL="0" indent="0">
              <a:lnSpc>
                <a:spcPct val="100000"/>
              </a:lnSpc>
              <a:spcBef>
                <a:spcPts val="1000"/>
              </a:spcBef>
              <a:buNone/>
              <a:defRPr sz="1200">
                <a:solidFill>
                  <a:schemeClr val="tx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Picture Placeholder 3"/>
          <p:cNvSpPr>
            <a:spLocks noGrp="1"/>
          </p:cNvSpPr>
          <p:nvPr>
            <p:ph type="pic" sz="quarter" idx="10"/>
          </p:nvPr>
        </p:nvSpPr>
        <p:spPr>
          <a:xfrm>
            <a:off x="6715760" y="1211054"/>
            <a:ext cx="4694238" cy="4692650"/>
          </a:xfrm>
        </p:spPr>
        <p:txBody>
          <a:bodyPr anchor="t">
            <a:normAutofit/>
          </a:bodyPr>
          <a:lstStyle>
            <a:lvl1pPr algn="ctr">
              <a:defRPr sz="1600">
                <a:solidFill>
                  <a:schemeClr val="bg2"/>
                </a:solidFill>
              </a:defRPr>
            </a:lvl1pPr>
          </a:lstStyle>
          <a:p>
            <a:endParaRPr lang="en-AU"/>
          </a:p>
        </p:txBody>
      </p:sp>
      <p:sp>
        <p:nvSpPr>
          <p:cNvPr id="7" name="Text Placeholder 3"/>
          <p:cNvSpPr>
            <a:spLocks noGrp="1"/>
          </p:cNvSpPr>
          <p:nvPr>
            <p:ph type="body" sz="half" idx="11"/>
          </p:nvPr>
        </p:nvSpPr>
        <p:spPr>
          <a:xfrm>
            <a:off x="1636292" y="292736"/>
            <a:ext cx="4413671" cy="399960"/>
          </a:xfrm>
        </p:spPr>
        <p:txBody>
          <a:bodyPr>
            <a:normAutofit/>
          </a:bodyPr>
          <a:lstStyle>
            <a:lvl1pPr marL="0" indent="0">
              <a:lnSpc>
                <a:spcPct val="100000"/>
              </a:lnSpc>
              <a:spcBef>
                <a:spcPts val="1000"/>
              </a:spcBef>
              <a:buNone/>
              <a:defRPr sz="2000" b="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41070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49224" y="778253"/>
            <a:ext cx="10863072" cy="1019054"/>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49356" y="2057400"/>
            <a:ext cx="10860158" cy="4038600"/>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Slide Number Placeholder 5"/>
          <p:cNvSpPr txBox="1">
            <a:spLocks/>
          </p:cNvSpPr>
          <p:nvPr userDrawn="1"/>
        </p:nvSpPr>
        <p:spPr>
          <a:xfrm>
            <a:off x="10888337" y="287216"/>
            <a:ext cx="634811" cy="36392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5C5F5CB4-F971-4D01-86C0-49FB36F89FAA}" type="slidenum">
              <a:rPr lang="en-AU" sz="2000" b="1" smtClean="0">
                <a:solidFill>
                  <a:schemeClr val="tx2"/>
                </a:solidFill>
                <a:latin typeface="Roboto" pitchFamily="2" charset="0"/>
                <a:ea typeface="Roboto" pitchFamily="2" charset="0"/>
              </a:rPr>
              <a:pPr algn="r"/>
              <a:t>‹#›</a:t>
            </a:fld>
            <a:endParaRPr lang="en-AU" sz="2000" b="1" dirty="0">
              <a:solidFill>
                <a:schemeClr val="tx2"/>
              </a:solidFill>
              <a:latin typeface="Roboto" pitchFamily="2" charset="0"/>
              <a:ea typeface="Roboto" pitchFamily="2" charset="0"/>
            </a:endParaRPr>
          </a:p>
        </p:txBody>
      </p:sp>
      <p:sp>
        <p:nvSpPr>
          <p:cNvPr id="5" name="Subtitle 2"/>
          <p:cNvSpPr txBox="1">
            <a:spLocks/>
          </p:cNvSpPr>
          <p:nvPr userDrawn="1"/>
        </p:nvSpPr>
        <p:spPr>
          <a:xfrm>
            <a:off x="649224" y="344364"/>
            <a:ext cx="10860290" cy="363920"/>
          </a:xfrm>
          <a:prstGeom prst="rect">
            <a:avLst/>
          </a:prstGeom>
        </p:spPr>
        <p:txBody>
          <a:bodyPr>
            <a:normAutofit lnSpcReduction="10000"/>
          </a:bodyPr>
          <a:lstStyle>
            <a:lvl1pPr marL="0" indent="0" algn="l" defTabSz="914400" rtl="0" eaLnBrk="1" latinLnBrk="0" hangingPunct="1">
              <a:lnSpc>
                <a:spcPct val="90000"/>
              </a:lnSpc>
              <a:spcBef>
                <a:spcPts val="1400"/>
              </a:spcBef>
              <a:buClr>
                <a:schemeClr val="accent1"/>
              </a:buClr>
              <a:buSzPct val="80000"/>
              <a:buFont typeface="Corbel" pitchFamily="34" charset="0"/>
              <a:buNone/>
              <a:defRPr sz="2000" b="1" kern="1200" spc="0">
                <a:solidFill>
                  <a:schemeClr val="accent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r>
              <a:rPr lang="en-US" dirty="0" smtClean="0">
                <a:solidFill>
                  <a:schemeClr val="tx2"/>
                </a:solidFill>
              </a:rPr>
              <a:t>Sunday.</a:t>
            </a:r>
            <a:endParaRPr lang="en-US" b="0" dirty="0">
              <a:solidFill>
                <a:schemeClr val="tx2"/>
              </a:solidFill>
            </a:endParaRPr>
          </a:p>
        </p:txBody>
      </p:sp>
    </p:spTree>
    <p:extLst>
      <p:ext uri="{BB962C8B-B14F-4D97-AF65-F5344CB8AC3E}">
        <p14:creationId xmlns:p14="http://schemas.microsoft.com/office/powerpoint/2010/main" val="362946279"/>
      </p:ext>
    </p:extLst>
  </p:cSld>
  <p:clrMap bg1="lt1" tx1="dk1" bg2="lt2" tx2="dk2" accent1="accent1" accent2="accent2" accent3="accent3" accent4="accent4" accent5="accent5" accent6="accent6" hlink="hlink" folHlink="folHlink"/>
  <p:sldLayoutIdLst>
    <p:sldLayoutId id="2147484255" r:id="rId1"/>
    <p:sldLayoutId id="2147484285" r:id="rId2"/>
    <p:sldLayoutId id="2147484305" r:id="rId3"/>
    <p:sldLayoutId id="2147484325" r:id="rId4"/>
    <p:sldLayoutId id="2147484308" r:id="rId5"/>
    <p:sldLayoutId id="2147484283" r:id="rId6"/>
    <p:sldLayoutId id="2147484286" r:id="rId7"/>
    <p:sldLayoutId id="2147484287" r:id="rId8"/>
    <p:sldLayoutId id="2147484300" r:id="rId9"/>
    <p:sldLayoutId id="2147484297" r:id="rId10"/>
    <p:sldLayoutId id="2147484316" r:id="rId11"/>
    <p:sldLayoutId id="2147484317" r:id="rId12"/>
    <p:sldLayoutId id="2147484302" r:id="rId13"/>
    <p:sldLayoutId id="2147484309" r:id="rId14"/>
    <p:sldLayoutId id="2147484311" r:id="rId15"/>
    <p:sldLayoutId id="2147484319" r:id="rId16"/>
    <p:sldLayoutId id="2147484320" r:id="rId17"/>
    <p:sldLayoutId id="2147484324" r:id="rId18"/>
    <p:sldLayoutId id="2147484323" r:id="rId19"/>
    <p:sldLayoutId id="2147484322" r:id="rId20"/>
    <p:sldLayoutId id="2147484321" r:id="rId21"/>
    <p:sldLayoutId id="2147484303" r:id="rId22"/>
    <p:sldLayoutId id="2147484315" r:id="rId23"/>
    <p:sldLayoutId id="2147484312" r:id="rId24"/>
    <p:sldLayoutId id="2147484304" r:id="rId25"/>
    <p:sldLayoutId id="2147484314" r:id="rId26"/>
    <p:sldLayoutId id="2147484288" r:id="rId27"/>
    <p:sldLayoutId id="2147484289" r:id="rId28"/>
    <p:sldLayoutId id="2147484292" r:id="rId29"/>
    <p:sldLayoutId id="2147484294" r:id="rId30"/>
    <p:sldLayoutId id="2147484293" r:id="rId31"/>
    <p:sldLayoutId id="2147484291" r:id="rId32"/>
    <p:sldLayoutId id="2147484290" r:id="rId33"/>
    <p:sldLayoutId id="2147484299" r:id="rId34"/>
    <p:sldLayoutId id="2147484295" r:id="rId35"/>
    <p:sldLayoutId id="2147484296" r:id="rId36"/>
    <p:sldLayoutId id="2147484307" r:id="rId37"/>
    <p:sldLayoutId id="2147484301" r:id="rId3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p:titleStyle>
    <p:body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68" userDrawn="1">
          <p15:clr>
            <a:srgbClr val="F26B43"/>
          </p15:clr>
        </p15:guide>
        <p15:guide id="2" pos="415" userDrawn="1">
          <p15:clr>
            <a:srgbClr val="F26B43"/>
          </p15:clr>
        </p15:guide>
        <p15:guide id="3" pos="7265" userDrawn="1">
          <p15:clr>
            <a:srgbClr val="F26B43"/>
          </p15:clr>
        </p15:guide>
        <p15:guide id="4" pos="3840" userDrawn="1">
          <p15:clr>
            <a:srgbClr val="F26B43"/>
          </p15:clr>
        </p15:guide>
        <p15:guide id="5" pos="2479" userDrawn="1">
          <p15:clr>
            <a:srgbClr val="F26B43"/>
          </p15:clr>
        </p15:guide>
        <p15:guide id="6" pos="520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10.xml"/><Relationship Id="rId2" Type="http://schemas.openxmlformats.org/officeDocument/2006/relationships/diagramData" Target="../diagrams/data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10.xml"/><Relationship Id="rId2" Type="http://schemas.openxmlformats.org/officeDocument/2006/relationships/diagramData" Target="../diagrams/data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10.xml"/><Relationship Id="rId2" Type="http://schemas.openxmlformats.org/officeDocument/2006/relationships/diagramData" Target="../diagrams/data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AU" dirty="0" smtClean="0"/>
              <a:t>Smart Ideas</a:t>
            </a:r>
            <a:br>
              <a:rPr lang="en-AU" dirty="0" smtClean="0"/>
            </a:br>
            <a:r>
              <a:rPr lang="en-AU" dirty="0" smtClean="0"/>
              <a:t>For Your </a:t>
            </a:r>
            <a:br>
              <a:rPr lang="en-AU" dirty="0" smtClean="0"/>
            </a:br>
            <a:r>
              <a:rPr lang="en-AU" dirty="0" smtClean="0"/>
              <a:t>Money</a:t>
            </a:r>
            <a:endParaRPr lang="en-AU" dirty="0"/>
          </a:p>
        </p:txBody>
      </p:sp>
      <p:sp>
        <p:nvSpPr>
          <p:cNvPr id="3" name="Subtitle 2"/>
          <p:cNvSpPr>
            <a:spLocks noGrp="1"/>
          </p:cNvSpPr>
          <p:nvPr>
            <p:ph type="subTitle" idx="1"/>
          </p:nvPr>
        </p:nvSpPr>
        <p:spPr/>
        <p:txBody>
          <a:bodyPr/>
          <a:lstStyle/>
          <a:p>
            <a:r>
              <a:rPr lang="en-AU" dirty="0" smtClean="0"/>
              <a:t>A cool way to represent your information</a:t>
            </a:r>
            <a:endParaRPr lang="en-AU" dirty="0"/>
          </a:p>
        </p:txBody>
      </p:sp>
    </p:spTree>
    <p:extLst>
      <p:ext uri="{BB962C8B-B14F-4D97-AF65-F5344CB8AC3E}">
        <p14:creationId xmlns:p14="http://schemas.microsoft.com/office/powerpoint/2010/main" val="363709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6096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Title 4"/>
          <p:cNvSpPr>
            <a:spLocks noGrp="1"/>
          </p:cNvSpPr>
          <p:nvPr>
            <p:ph type="ctrTitle"/>
          </p:nvPr>
        </p:nvSpPr>
        <p:spPr>
          <a:xfrm>
            <a:off x="767408" y="1180214"/>
            <a:ext cx="4608512" cy="592602"/>
          </a:xfrm>
        </p:spPr>
        <p:txBody>
          <a:bodyPr/>
          <a:lstStyle/>
          <a:p>
            <a:pPr algn="l"/>
            <a:r>
              <a:rPr lang="en-US" dirty="0" smtClean="0">
                <a:solidFill>
                  <a:srgbClr val="FFFFFF"/>
                </a:solidFill>
              </a:rPr>
              <a:t>Agenda</a:t>
            </a:r>
            <a:endParaRPr lang="en-US" dirty="0">
              <a:solidFill>
                <a:srgbClr val="FFFFFF"/>
              </a:solidFill>
            </a:endParaRPr>
          </a:p>
        </p:txBody>
      </p:sp>
      <p:sp>
        <p:nvSpPr>
          <p:cNvPr id="6" name="Subtitle 5"/>
          <p:cNvSpPr>
            <a:spLocks noGrp="1"/>
          </p:cNvSpPr>
          <p:nvPr>
            <p:ph type="subTitle" idx="1"/>
          </p:nvPr>
        </p:nvSpPr>
        <p:spPr>
          <a:xfrm>
            <a:off x="767408" y="1785039"/>
            <a:ext cx="4608512" cy="1067897"/>
          </a:xfrm>
        </p:spPr>
        <p:txBody>
          <a:bodyPr>
            <a:normAutofit/>
          </a:bodyPr>
          <a:lstStyle/>
          <a:p>
            <a:pPr algn="l"/>
            <a:r>
              <a:rPr lang="en-US" dirty="0">
                <a:solidFill>
                  <a:srgbClr val="FFFFFF"/>
                </a:solidFill>
              </a:rPr>
              <a:t>We build the most powerful and clean theme for our valuable client.</a:t>
            </a:r>
            <a:endParaRPr lang="en-AU" dirty="0">
              <a:solidFill>
                <a:srgbClr val="FFFFFF"/>
              </a:solidFill>
            </a:endParaRPr>
          </a:p>
        </p:txBody>
      </p:sp>
      <p:sp>
        <p:nvSpPr>
          <p:cNvPr id="10" name="Text Placeholder 39"/>
          <p:cNvSpPr txBox="1">
            <a:spLocks/>
          </p:cNvSpPr>
          <p:nvPr/>
        </p:nvSpPr>
        <p:spPr>
          <a:xfrm>
            <a:off x="8112223" y="1124744"/>
            <a:ext cx="3024337" cy="21602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600" b="1" dirty="0" smtClean="0"/>
              <a:t>Business </a:t>
            </a:r>
          </a:p>
          <a:p>
            <a:pPr>
              <a:lnSpc>
                <a:spcPct val="100000"/>
              </a:lnSpc>
            </a:pPr>
            <a:r>
              <a:rPr lang="en-AU" sz="1200" dirty="0" smtClean="0"/>
              <a:t>07.00	Registration</a:t>
            </a:r>
          </a:p>
          <a:p>
            <a:pPr>
              <a:lnSpc>
                <a:spcPct val="50000"/>
              </a:lnSpc>
            </a:pPr>
            <a:r>
              <a:rPr lang="en-AU" sz="1200" dirty="0" smtClean="0"/>
              <a:t>08.00	Opening</a:t>
            </a:r>
          </a:p>
          <a:p>
            <a:pPr>
              <a:lnSpc>
                <a:spcPct val="50000"/>
              </a:lnSpc>
            </a:pPr>
            <a:r>
              <a:rPr lang="en-AU" sz="1200" dirty="0" smtClean="0"/>
              <a:t>10.00	Presentation I</a:t>
            </a:r>
          </a:p>
          <a:p>
            <a:pPr>
              <a:lnSpc>
                <a:spcPct val="50000"/>
              </a:lnSpc>
            </a:pPr>
            <a:r>
              <a:rPr lang="en-AU" sz="1200" dirty="0" smtClean="0"/>
              <a:t>12.00	Break</a:t>
            </a:r>
          </a:p>
          <a:p>
            <a:pPr>
              <a:lnSpc>
                <a:spcPct val="50000"/>
              </a:lnSpc>
            </a:pPr>
            <a:r>
              <a:rPr lang="en-AU" sz="1200" dirty="0" smtClean="0"/>
              <a:t>13.00	Presentation II</a:t>
            </a:r>
          </a:p>
          <a:p>
            <a:pPr>
              <a:lnSpc>
                <a:spcPct val="50000"/>
              </a:lnSpc>
            </a:pPr>
            <a:r>
              <a:rPr lang="en-AU" sz="1200" dirty="0" smtClean="0"/>
              <a:t>15.00	Review</a:t>
            </a:r>
          </a:p>
          <a:p>
            <a:pPr>
              <a:lnSpc>
                <a:spcPct val="50000"/>
              </a:lnSpc>
            </a:pPr>
            <a:endParaRPr lang="en-AU" sz="1200" dirty="0"/>
          </a:p>
        </p:txBody>
      </p:sp>
      <p:grpSp>
        <p:nvGrpSpPr>
          <p:cNvPr id="2" name="Group 1"/>
          <p:cNvGrpSpPr/>
          <p:nvPr/>
        </p:nvGrpSpPr>
        <p:grpSpPr>
          <a:xfrm>
            <a:off x="6888088" y="1196752"/>
            <a:ext cx="936104" cy="936104"/>
            <a:chOff x="6888088" y="1196752"/>
            <a:chExt cx="936104" cy="936104"/>
          </a:xfrm>
        </p:grpSpPr>
        <p:sp>
          <p:nvSpPr>
            <p:cNvPr id="12" name="Oval 11"/>
            <p:cNvSpPr/>
            <p:nvPr/>
          </p:nvSpPr>
          <p:spPr>
            <a:xfrm>
              <a:off x="6888088" y="1196752"/>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p:cNvGrpSpPr/>
            <p:nvPr/>
          </p:nvGrpSpPr>
          <p:grpSpPr>
            <a:xfrm>
              <a:off x="7248128" y="1467570"/>
              <a:ext cx="220663" cy="449262"/>
              <a:chOff x="2087563" y="2211388"/>
              <a:chExt cx="220663" cy="449262"/>
            </a:xfrm>
            <a:solidFill>
              <a:schemeClr val="bg2"/>
            </a:solidFill>
          </p:grpSpPr>
          <p:sp>
            <p:nvSpPr>
              <p:cNvPr id="14"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16" name="Text Placeholder 39"/>
          <p:cNvSpPr txBox="1">
            <a:spLocks/>
          </p:cNvSpPr>
          <p:nvPr/>
        </p:nvSpPr>
        <p:spPr>
          <a:xfrm>
            <a:off x="8112224" y="3717032"/>
            <a:ext cx="3024337" cy="2160240"/>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600" b="1" dirty="0" smtClean="0"/>
              <a:t>Medical</a:t>
            </a:r>
          </a:p>
          <a:p>
            <a:pPr>
              <a:lnSpc>
                <a:spcPct val="50000"/>
              </a:lnSpc>
            </a:pPr>
            <a:r>
              <a:rPr lang="en-AU" sz="1200" dirty="0" smtClean="0"/>
              <a:t>07.00	Registration</a:t>
            </a:r>
          </a:p>
          <a:p>
            <a:pPr>
              <a:lnSpc>
                <a:spcPct val="50000"/>
              </a:lnSpc>
            </a:pPr>
            <a:r>
              <a:rPr lang="en-AU" sz="1200" dirty="0" smtClean="0"/>
              <a:t>08.00	Opening</a:t>
            </a:r>
          </a:p>
          <a:p>
            <a:pPr>
              <a:lnSpc>
                <a:spcPct val="50000"/>
              </a:lnSpc>
            </a:pPr>
            <a:r>
              <a:rPr lang="en-AU" sz="1200" dirty="0" smtClean="0"/>
              <a:t>10.00	Presentation I</a:t>
            </a:r>
          </a:p>
          <a:p>
            <a:pPr>
              <a:lnSpc>
                <a:spcPct val="50000"/>
              </a:lnSpc>
            </a:pPr>
            <a:r>
              <a:rPr lang="en-AU" sz="1200" dirty="0" smtClean="0"/>
              <a:t>12.00	Break</a:t>
            </a:r>
          </a:p>
          <a:p>
            <a:pPr>
              <a:lnSpc>
                <a:spcPct val="50000"/>
              </a:lnSpc>
            </a:pPr>
            <a:r>
              <a:rPr lang="en-AU" sz="1200" dirty="0" smtClean="0"/>
              <a:t>13.00	Presentation II</a:t>
            </a:r>
          </a:p>
          <a:p>
            <a:pPr>
              <a:lnSpc>
                <a:spcPct val="50000"/>
              </a:lnSpc>
            </a:pPr>
            <a:r>
              <a:rPr lang="en-AU" sz="1200" dirty="0" smtClean="0"/>
              <a:t>15.00	Review</a:t>
            </a:r>
          </a:p>
          <a:p>
            <a:pPr>
              <a:lnSpc>
                <a:spcPct val="50000"/>
              </a:lnSpc>
            </a:pPr>
            <a:endParaRPr lang="en-AU" sz="1200" dirty="0"/>
          </a:p>
        </p:txBody>
      </p:sp>
      <p:grpSp>
        <p:nvGrpSpPr>
          <p:cNvPr id="3" name="Group 2"/>
          <p:cNvGrpSpPr/>
          <p:nvPr/>
        </p:nvGrpSpPr>
        <p:grpSpPr>
          <a:xfrm>
            <a:off x="6888089" y="3789040"/>
            <a:ext cx="936104" cy="936104"/>
            <a:chOff x="6888089" y="3789040"/>
            <a:chExt cx="936104" cy="936104"/>
          </a:xfrm>
        </p:grpSpPr>
        <p:sp>
          <p:nvSpPr>
            <p:cNvPr id="17" name="Oval 16"/>
            <p:cNvSpPr/>
            <p:nvPr/>
          </p:nvSpPr>
          <p:spPr>
            <a:xfrm>
              <a:off x="6888089" y="378904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Freeform 322"/>
            <p:cNvSpPr>
              <a:spLocks/>
            </p:cNvSpPr>
            <p:nvPr/>
          </p:nvSpPr>
          <p:spPr bwMode="auto">
            <a:xfrm>
              <a:off x="7176120" y="4077072"/>
              <a:ext cx="355600" cy="423863"/>
            </a:xfrm>
            <a:custGeom>
              <a:avLst/>
              <a:gdLst>
                <a:gd name="T0" fmla="*/ 419 w 473"/>
                <a:gd name="T1" fmla="*/ 209 h 564"/>
                <a:gd name="T2" fmla="*/ 1 w 473"/>
                <a:gd name="T3" fmla="*/ 209 h 564"/>
                <a:gd name="T4" fmla="*/ 95 w 473"/>
                <a:gd name="T5" fmla="*/ 411 h 564"/>
                <a:gd name="T6" fmla="*/ 143 w 473"/>
                <a:gd name="T7" fmla="*/ 564 h 564"/>
                <a:gd name="T8" fmla="*/ 117 w 473"/>
                <a:gd name="T9" fmla="*/ 341 h 564"/>
                <a:gd name="T10" fmla="*/ 55 w 473"/>
                <a:gd name="T11" fmla="*/ 257 h 564"/>
                <a:gd name="T12" fmla="*/ 71 w 473"/>
                <a:gd name="T13" fmla="*/ 234 h 564"/>
                <a:gd name="T14" fmla="*/ 28 w 473"/>
                <a:gd name="T15" fmla="*/ 210 h 564"/>
                <a:gd name="T16" fmla="*/ 60 w 473"/>
                <a:gd name="T17" fmla="*/ 156 h 564"/>
                <a:gd name="T18" fmla="*/ 83 w 473"/>
                <a:gd name="T19" fmla="*/ 149 h 564"/>
                <a:gd name="T20" fmla="*/ 66 w 473"/>
                <a:gd name="T21" fmla="*/ 109 h 564"/>
                <a:gd name="T22" fmla="*/ 115 w 473"/>
                <a:gd name="T23" fmla="*/ 83 h 564"/>
                <a:gd name="T24" fmla="*/ 145 w 473"/>
                <a:gd name="T25" fmla="*/ 94 h 564"/>
                <a:gd name="T26" fmla="*/ 142 w 473"/>
                <a:gd name="T27" fmla="*/ 50 h 564"/>
                <a:gd name="T28" fmla="*/ 202 w 473"/>
                <a:gd name="T29" fmla="*/ 55 h 564"/>
                <a:gd name="T30" fmla="*/ 221 w 473"/>
                <a:gd name="T31" fmla="*/ 78 h 564"/>
                <a:gd name="T32" fmla="*/ 244 w 473"/>
                <a:gd name="T33" fmla="*/ 38 h 564"/>
                <a:gd name="T34" fmla="*/ 290 w 473"/>
                <a:gd name="T35" fmla="*/ 80 h 564"/>
                <a:gd name="T36" fmla="*/ 296 w 473"/>
                <a:gd name="T37" fmla="*/ 103 h 564"/>
                <a:gd name="T38" fmla="*/ 319 w 473"/>
                <a:gd name="T39" fmla="*/ 76 h 564"/>
                <a:gd name="T40" fmla="*/ 356 w 473"/>
                <a:gd name="T41" fmla="*/ 169 h 564"/>
                <a:gd name="T42" fmla="*/ 281 w 473"/>
                <a:gd name="T43" fmla="*/ 195 h 564"/>
                <a:gd name="T44" fmla="*/ 260 w 473"/>
                <a:gd name="T45" fmla="*/ 147 h 564"/>
                <a:gd name="T46" fmla="*/ 239 w 473"/>
                <a:gd name="T47" fmla="*/ 177 h 564"/>
                <a:gd name="T48" fmla="*/ 203 w 473"/>
                <a:gd name="T49" fmla="*/ 194 h 564"/>
                <a:gd name="T50" fmla="*/ 170 w 473"/>
                <a:gd name="T51" fmla="*/ 169 h 564"/>
                <a:gd name="T52" fmla="*/ 172 w 473"/>
                <a:gd name="T53" fmla="*/ 198 h 564"/>
                <a:gd name="T54" fmla="*/ 181 w 473"/>
                <a:gd name="T55" fmla="*/ 241 h 564"/>
                <a:gd name="T56" fmla="*/ 140 w 473"/>
                <a:gd name="T57" fmla="*/ 259 h 564"/>
                <a:gd name="T58" fmla="*/ 163 w 473"/>
                <a:gd name="T59" fmla="*/ 278 h 564"/>
                <a:gd name="T60" fmla="*/ 178 w 473"/>
                <a:gd name="T61" fmla="*/ 564 h 564"/>
                <a:gd name="T62" fmla="*/ 315 w 473"/>
                <a:gd name="T63" fmla="*/ 479 h 564"/>
                <a:gd name="T64" fmla="*/ 390 w 473"/>
                <a:gd name="T65" fmla="*/ 460 h 564"/>
                <a:gd name="T66" fmla="*/ 420 w 473"/>
                <a:gd name="T67" fmla="*/ 354 h 564"/>
                <a:gd name="T68" fmla="*/ 450 w 473"/>
                <a:gd name="T69" fmla="*/ 34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 h="564">
                  <a:moveTo>
                    <a:pt x="467" y="319"/>
                  </a:moveTo>
                  <a:cubicBezTo>
                    <a:pt x="419" y="209"/>
                    <a:pt x="419" y="209"/>
                    <a:pt x="419" y="209"/>
                  </a:cubicBezTo>
                  <a:cubicBezTo>
                    <a:pt x="419" y="93"/>
                    <a:pt x="325" y="0"/>
                    <a:pt x="210" y="0"/>
                  </a:cubicBezTo>
                  <a:cubicBezTo>
                    <a:pt x="94" y="0"/>
                    <a:pt x="0" y="94"/>
                    <a:pt x="1" y="209"/>
                  </a:cubicBezTo>
                  <a:cubicBezTo>
                    <a:pt x="1" y="275"/>
                    <a:pt x="31" y="334"/>
                    <a:pt x="79" y="372"/>
                  </a:cubicBezTo>
                  <a:cubicBezTo>
                    <a:pt x="95" y="384"/>
                    <a:pt x="95" y="394"/>
                    <a:pt x="95" y="411"/>
                  </a:cubicBezTo>
                  <a:cubicBezTo>
                    <a:pt x="95" y="564"/>
                    <a:pt x="95" y="564"/>
                    <a:pt x="95" y="564"/>
                  </a:cubicBezTo>
                  <a:cubicBezTo>
                    <a:pt x="143" y="564"/>
                    <a:pt x="143" y="564"/>
                    <a:pt x="143" y="564"/>
                  </a:cubicBezTo>
                  <a:cubicBezTo>
                    <a:pt x="143" y="397"/>
                    <a:pt x="143" y="397"/>
                    <a:pt x="143" y="397"/>
                  </a:cubicBezTo>
                  <a:cubicBezTo>
                    <a:pt x="143" y="374"/>
                    <a:pt x="131" y="356"/>
                    <a:pt x="117" y="341"/>
                  </a:cubicBezTo>
                  <a:cubicBezTo>
                    <a:pt x="96" y="320"/>
                    <a:pt x="65" y="307"/>
                    <a:pt x="49" y="285"/>
                  </a:cubicBezTo>
                  <a:cubicBezTo>
                    <a:pt x="42" y="277"/>
                    <a:pt x="45" y="259"/>
                    <a:pt x="55" y="257"/>
                  </a:cubicBezTo>
                  <a:cubicBezTo>
                    <a:pt x="76" y="251"/>
                    <a:pt x="76" y="251"/>
                    <a:pt x="76" y="251"/>
                  </a:cubicBezTo>
                  <a:cubicBezTo>
                    <a:pt x="90" y="247"/>
                    <a:pt x="84" y="232"/>
                    <a:pt x="71" y="234"/>
                  </a:cubicBezTo>
                  <a:cubicBezTo>
                    <a:pt x="49" y="238"/>
                    <a:pt x="49" y="238"/>
                    <a:pt x="49" y="238"/>
                  </a:cubicBezTo>
                  <a:cubicBezTo>
                    <a:pt x="32" y="241"/>
                    <a:pt x="26" y="225"/>
                    <a:pt x="28" y="210"/>
                  </a:cubicBezTo>
                  <a:cubicBezTo>
                    <a:pt x="29" y="194"/>
                    <a:pt x="32" y="179"/>
                    <a:pt x="37" y="164"/>
                  </a:cubicBezTo>
                  <a:cubicBezTo>
                    <a:pt x="40" y="155"/>
                    <a:pt x="49" y="150"/>
                    <a:pt x="60" y="156"/>
                  </a:cubicBezTo>
                  <a:cubicBezTo>
                    <a:pt x="74" y="164"/>
                    <a:pt x="74" y="164"/>
                    <a:pt x="74" y="164"/>
                  </a:cubicBezTo>
                  <a:cubicBezTo>
                    <a:pt x="88" y="172"/>
                    <a:pt x="95" y="157"/>
                    <a:pt x="83" y="149"/>
                  </a:cubicBezTo>
                  <a:cubicBezTo>
                    <a:pt x="66" y="137"/>
                    <a:pt x="66" y="137"/>
                    <a:pt x="66" y="137"/>
                  </a:cubicBezTo>
                  <a:cubicBezTo>
                    <a:pt x="55" y="129"/>
                    <a:pt x="61" y="116"/>
                    <a:pt x="66" y="109"/>
                  </a:cubicBezTo>
                  <a:cubicBezTo>
                    <a:pt x="72" y="101"/>
                    <a:pt x="79" y="94"/>
                    <a:pt x="86" y="87"/>
                  </a:cubicBezTo>
                  <a:cubicBezTo>
                    <a:pt x="94" y="79"/>
                    <a:pt x="106" y="69"/>
                    <a:pt x="115" y="83"/>
                  </a:cubicBezTo>
                  <a:cubicBezTo>
                    <a:pt x="129" y="105"/>
                    <a:pt x="129" y="105"/>
                    <a:pt x="129" y="105"/>
                  </a:cubicBezTo>
                  <a:cubicBezTo>
                    <a:pt x="136" y="116"/>
                    <a:pt x="153" y="107"/>
                    <a:pt x="145" y="94"/>
                  </a:cubicBezTo>
                  <a:cubicBezTo>
                    <a:pt x="132" y="72"/>
                    <a:pt x="132" y="72"/>
                    <a:pt x="132" y="72"/>
                  </a:cubicBezTo>
                  <a:cubicBezTo>
                    <a:pt x="124" y="60"/>
                    <a:pt x="136" y="53"/>
                    <a:pt x="142" y="50"/>
                  </a:cubicBezTo>
                  <a:cubicBezTo>
                    <a:pt x="155" y="45"/>
                    <a:pt x="168" y="41"/>
                    <a:pt x="181" y="39"/>
                  </a:cubicBezTo>
                  <a:cubicBezTo>
                    <a:pt x="192" y="37"/>
                    <a:pt x="202" y="41"/>
                    <a:pt x="202" y="55"/>
                  </a:cubicBezTo>
                  <a:cubicBezTo>
                    <a:pt x="202" y="79"/>
                    <a:pt x="202" y="79"/>
                    <a:pt x="202" y="79"/>
                  </a:cubicBezTo>
                  <a:cubicBezTo>
                    <a:pt x="202" y="95"/>
                    <a:pt x="221" y="95"/>
                    <a:pt x="221" y="78"/>
                  </a:cubicBezTo>
                  <a:cubicBezTo>
                    <a:pt x="222" y="58"/>
                    <a:pt x="222" y="58"/>
                    <a:pt x="222" y="58"/>
                  </a:cubicBezTo>
                  <a:cubicBezTo>
                    <a:pt x="222" y="44"/>
                    <a:pt x="228" y="36"/>
                    <a:pt x="244" y="38"/>
                  </a:cubicBezTo>
                  <a:cubicBezTo>
                    <a:pt x="255" y="40"/>
                    <a:pt x="265" y="43"/>
                    <a:pt x="275" y="46"/>
                  </a:cubicBezTo>
                  <a:cubicBezTo>
                    <a:pt x="292" y="52"/>
                    <a:pt x="302" y="62"/>
                    <a:pt x="290" y="80"/>
                  </a:cubicBezTo>
                  <a:cubicBezTo>
                    <a:pt x="282" y="94"/>
                    <a:pt x="282" y="94"/>
                    <a:pt x="282" y="94"/>
                  </a:cubicBezTo>
                  <a:cubicBezTo>
                    <a:pt x="274" y="106"/>
                    <a:pt x="288" y="116"/>
                    <a:pt x="296" y="103"/>
                  </a:cubicBezTo>
                  <a:cubicBezTo>
                    <a:pt x="307" y="85"/>
                    <a:pt x="307" y="85"/>
                    <a:pt x="307" y="85"/>
                  </a:cubicBezTo>
                  <a:cubicBezTo>
                    <a:pt x="310" y="80"/>
                    <a:pt x="314" y="76"/>
                    <a:pt x="319" y="76"/>
                  </a:cubicBezTo>
                  <a:cubicBezTo>
                    <a:pt x="329" y="76"/>
                    <a:pt x="340" y="84"/>
                    <a:pt x="348" y="93"/>
                  </a:cubicBezTo>
                  <a:cubicBezTo>
                    <a:pt x="380" y="125"/>
                    <a:pt x="359" y="165"/>
                    <a:pt x="356" y="169"/>
                  </a:cubicBezTo>
                  <a:cubicBezTo>
                    <a:pt x="340" y="188"/>
                    <a:pt x="319" y="195"/>
                    <a:pt x="294" y="195"/>
                  </a:cubicBezTo>
                  <a:cubicBezTo>
                    <a:pt x="281" y="195"/>
                    <a:pt x="281" y="195"/>
                    <a:pt x="281" y="195"/>
                  </a:cubicBezTo>
                  <a:cubicBezTo>
                    <a:pt x="271" y="194"/>
                    <a:pt x="260" y="188"/>
                    <a:pt x="260" y="178"/>
                  </a:cubicBezTo>
                  <a:cubicBezTo>
                    <a:pt x="260" y="147"/>
                    <a:pt x="260" y="147"/>
                    <a:pt x="260" y="147"/>
                  </a:cubicBezTo>
                  <a:cubicBezTo>
                    <a:pt x="260" y="135"/>
                    <a:pt x="239" y="132"/>
                    <a:pt x="239" y="147"/>
                  </a:cubicBezTo>
                  <a:cubicBezTo>
                    <a:pt x="239" y="177"/>
                    <a:pt x="239" y="177"/>
                    <a:pt x="239" y="177"/>
                  </a:cubicBezTo>
                  <a:cubicBezTo>
                    <a:pt x="239" y="190"/>
                    <a:pt x="234" y="194"/>
                    <a:pt x="220" y="194"/>
                  </a:cubicBezTo>
                  <a:cubicBezTo>
                    <a:pt x="203" y="194"/>
                    <a:pt x="203" y="194"/>
                    <a:pt x="203" y="194"/>
                  </a:cubicBezTo>
                  <a:cubicBezTo>
                    <a:pt x="195" y="194"/>
                    <a:pt x="190" y="189"/>
                    <a:pt x="184" y="184"/>
                  </a:cubicBezTo>
                  <a:cubicBezTo>
                    <a:pt x="170" y="169"/>
                    <a:pt x="170" y="169"/>
                    <a:pt x="170" y="169"/>
                  </a:cubicBezTo>
                  <a:cubicBezTo>
                    <a:pt x="157" y="156"/>
                    <a:pt x="144" y="171"/>
                    <a:pt x="156" y="183"/>
                  </a:cubicBezTo>
                  <a:cubicBezTo>
                    <a:pt x="172" y="198"/>
                    <a:pt x="172" y="198"/>
                    <a:pt x="172" y="198"/>
                  </a:cubicBezTo>
                  <a:cubicBezTo>
                    <a:pt x="179" y="205"/>
                    <a:pt x="181" y="211"/>
                    <a:pt x="181" y="219"/>
                  </a:cubicBezTo>
                  <a:cubicBezTo>
                    <a:pt x="181" y="241"/>
                    <a:pt x="181" y="241"/>
                    <a:pt x="181" y="241"/>
                  </a:cubicBezTo>
                  <a:cubicBezTo>
                    <a:pt x="181" y="252"/>
                    <a:pt x="178" y="259"/>
                    <a:pt x="163" y="259"/>
                  </a:cubicBezTo>
                  <a:cubicBezTo>
                    <a:pt x="140" y="259"/>
                    <a:pt x="140" y="259"/>
                    <a:pt x="140" y="259"/>
                  </a:cubicBezTo>
                  <a:cubicBezTo>
                    <a:pt x="123" y="259"/>
                    <a:pt x="122" y="279"/>
                    <a:pt x="140" y="279"/>
                  </a:cubicBezTo>
                  <a:cubicBezTo>
                    <a:pt x="163" y="278"/>
                    <a:pt x="163" y="278"/>
                    <a:pt x="163" y="278"/>
                  </a:cubicBezTo>
                  <a:cubicBezTo>
                    <a:pt x="173" y="278"/>
                    <a:pt x="180" y="281"/>
                    <a:pt x="180" y="295"/>
                  </a:cubicBezTo>
                  <a:cubicBezTo>
                    <a:pt x="178" y="564"/>
                    <a:pt x="178" y="564"/>
                    <a:pt x="178" y="564"/>
                  </a:cubicBezTo>
                  <a:cubicBezTo>
                    <a:pt x="315" y="564"/>
                    <a:pt x="315" y="564"/>
                    <a:pt x="315" y="564"/>
                  </a:cubicBezTo>
                  <a:cubicBezTo>
                    <a:pt x="315" y="479"/>
                    <a:pt x="315" y="479"/>
                    <a:pt x="315" y="479"/>
                  </a:cubicBezTo>
                  <a:cubicBezTo>
                    <a:pt x="315" y="465"/>
                    <a:pt x="319" y="460"/>
                    <a:pt x="335" y="460"/>
                  </a:cubicBezTo>
                  <a:cubicBezTo>
                    <a:pt x="390" y="460"/>
                    <a:pt x="390" y="460"/>
                    <a:pt x="390" y="460"/>
                  </a:cubicBezTo>
                  <a:cubicBezTo>
                    <a:pt x="411" y="460"/>
                    <a:pt x="420" y="451"/>
                    <a:pt x="420" y="430"/>
                  </a:cubicBezTo>
                  <a:cubicBezTo>
                    <a:pt x="420" y="354"/>
                    <a:pt x="420" y="354"/>
                    <a:pt x="420" y="354"/>
                  </a:cubicBezTo>
                  <a:cubicBezTo>
                    <a:pt x="420" y="347"/>
                    <a:pt x="423" y="344"/>
                    <a:pt x="430" y="344"/>
                  </a:cubicBezTo>
                  <a:cubicBezTo>
                    <a:pt x="450" y="344"/>
                    <a:pt x="450" y="344"/>
                    <a:pt x="450" y="344"/>
                  </a:cubicBezTo>
                  <a:cubicBezTo>
                    <a:pt x="468" y="344"/>
                    <a:pt x="473" y="335"/>
                    <a:pt x="467" y="319"/>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3" name="Subtitle 5"/>
          <p:cNvSpPr txBox="1">
            <a:spLocks/>
          </p:cNvSpPr>
          <p:nvPr/>
        </p:nvSpPr>
        <p:spPr>
          <a:xfrm>
            <a:off x="767408" y="2780928"/>
            <a:ext cx="4608512" cy="1440160"/>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400"/>
              </a:spcBef>
              <a:buClr>
                <a:schemeClr val="accent1"/>
              </a:buClr>
              <a:buSzPct val="80000"/>
              <a:buFont typeface="Corbel" pitchFamily="34" charset="0"/>
              <a:buNone/>
              <a:defRPr sz="2000" b="0" kern="1200" spc="0">
                <a:solidFill>
                  <a:schemeClr val="tx1"/>
                </a:solidFill>
                <a:latin typeface="Roboto"/>
                <a:ea typeface="Roboto" pitchFamily="2" charset="0"/>
                <a:cs typeface="+mn-cs"/>
              </a:defRPr>
            </a:lvl1pPr>
            <a:lvl2pPr marL="457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2pPr>
            <a:lvl3pPr marL="914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3pPr>
            <a:lvl4pPr marL="1371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4pPr>
            <a:lvl5pPr marL="18288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5pPr>
            <a:lvl6pPr marL="22860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6pPr>
            <a:lvl7pPr marL="27432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7pPr>
            <a:lvl8pPr marL="32004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8pPr>
            <a:lvl9pPr marL="3657600" indent="0" algn="ctr"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1"/>
                </a:solidFill>
                <a:latin typeface="+mn-lt"/>
                <a:ea typeface="+mn-ea"/>
                <a:cs typeface="+mn-cs"/>
              </a:defRPr>
            </a:lvl9pPr>
          </a:lstStyle>
          <a:p>
            <a:pPr algn="l">
              <a:lnSpc>
                <a:spcPct val="100000"/>
              </a:lnSpc>
            </a:pPr>
            <a:r>
              <a:rPr lang="en-AU" sz="1200" dirty="0" err="1">
                <a:solidFill>
                  <a:srgbClr val="FFFFFF"/>
                </a:solidFill>
              </a:rPr>
              <a:t>Lorem</a:t>
            </a:r>
            <a:r>
              <a:rPr lang="en-AU" sz="1200" dirty="0">
                <a:solidFill>
                  <a:srgbClr val="FFFFFF"/>
                </a:solidFill>
              </a:rPr>
              <a:t> </a:t>
            </a:r>
            <a:r>
              <a:rPr lang="en-AU" sz="1200" dirty="0" err="1">
                <a:solidFill>
                  <a:srgbClr val="FFFFFF"/>
                </a:solidFill>
              </a:rPr>
              <a:t>ipsum</a:t>
            </a:r>
            <a:r>
              <a:rPr lang="en-AU" sz="1200" dirty="0">
                <a:solidFill>
                  <a:srgbClr val="FFFFFF"/>
                </a:solidFill>
              </a:rPr>
              <a:t> </a:t>
            </a:r>
            <a:r>
              <a:rPr lang="en-AU" sz="1200" dirty="0" err="1">
                <a:solidFill>
                  <a:srgbClr val="FFFFFF"/>
                </a:solidFill>
              </a:rPr>
              <a:t>dolor</a:t>
            </a:r>
            <a:r>
              <a:rPr lang="en-AU" sz="1200" dirty="0">
                <a:solidFill>
                  <a:srgbClr val="FFFFFF"/>
                </a:solidFill>
              </a:rPr>
              <a:t> sit </a:t>
            </a:r>
            <a:r>
              <a:rPr lang="en-AU" sz="1200" dirty="0" err="1">
                <a:solidFill>
                  <a:srgbClr val="FFFFFF"/>
                </a:solidFill>
              </a:rPr>
              <a:t>amet</a:t>
            </a:r>
            <a:r>
              <a:rPr lang="en-AU" sz="1200" dirty="0">
                <a:solidFill>
                  <a:srgbClr val="FFFFFF"/>
                </a:solidFill>
              </a:rPr>
              <a:t>, </a:t>
            </a:r>
            <a:r>
              <a:rPr lang="en-AU" sz="1200" dirty="0" err="1">
                <a:solidFill>
                  <a:srgbClr val="FFFFFF"/>
                </a:solidFill>
              </a:rPr>
              <a:t>consectetur</a:t>
            </a:r>
            <a:r>
              <a:rPr lang="en-AU" sz="1200" dirty="0">
                <a:solidFill>
                  <a:srgbClr val="FFFFFF"/>
                </a:solidFill>
              </a:rPr>
              <a:t> </a:t>
            </a:r>
            <a:r>
              <a:rPr lang="en-AU" sz="1200" dirty="0" err="1">
                <a:solidFill>
                  <a:srgbClr val="FFFFFF"/>
                </a:solidFill>
              </a:rPr>
              <a:t>adipiscing</a:t>
            </a:r>
            <a:r>
              <a:rPr lang="en-AU" sz="1200" dirty="0">
                <a:solidFill>
                  <a:srgbClr val="FFFFFF"/>
                </a:solidFill>
              </a:rPr>
              <a:t> </a:t>
            </a:r>
            <a:r>
              <a:rPr lang="en-AU" sz="1200" dirty="0" err="1">
                <a:solidFill>
                  <a:srgbClr val="FFFFFF"/>
                </a:solidFill>
              </a:rPr>
              <a:t>elit</a:t>
            </a:r>
            <a:r>
              <a:rPr lang="en-AU" sz="1200" dirty="0">
                <a:solidFill>
                  <a:srgbClr val="FFFFFF"/>
                </a:solidFill>
              </a:rPr>
              <a:t>, </a:t>
            </a:r>
            <a:r>
              <a:rPr lang="en-AU" sz="1200" dirty="0" err="1">
                <a:solidFill>
                  <a:srgbClr val="FFFFFF"/>
                </a:solidFill>
              </a:rPr>
              <a:t>sed</a:t>
            </a:r>
            <a:r>
              <a:rPr lang="en-AU" sz="1200" dirty="0">
                <a:solidFill>
                  <a:srgbClr val="FFFFFF"/>
                </a:solidFill>
              </a:rPr>
              <a:t> do </a:t>
            </a:r>
            <a:r>
              <a:rPr lang="en-AU" sz="1200" dirty="0" err="1">
                <a:solidFill>
                  <a:srgbClr val="FFFFFF"/>
                </a:solidFill>
              </a:rPr>
              <a:t>eiusmod</a:t>
            </a:r>
            <a:r>
              <a:rPr lang="en-AU" sz="1200" dirty="0">
                <a:solidFill>
                  <a:srgbClr val="FFFFFF"/>
                </a:solidFill>
              </a:rPr>
              <a:t> </a:t>
            </a:r>
            <a:r>
              <a:rPr lang="en-AU" sz="1200" dirty="0" err="1">
                <a:solidFill>
                  <a:srgbClr val="FFFFFF"/>
                </a:solidFill>
              </a:rPr>
              <a:t>tempor</a:t>
            </a:r>
            <a:r>
              <a:rPr lang="en-AU" sz="1200" dirty="0">
                <a:solidFill>
                  <a:srgbClr val="FFFFFF"/>
                </a:solidFill>
              </a:rPr>
              <a:t> </a:t>
            </a:r>
            <a:r>
              <a:rPr lang="en-AU" sz="1200" dirty="0" err="1">
                <a:solidFill>
                  <a:srgbClr val="FFFFFF"/>
                </a:solidFill>
              </a:rPr>
              <a:t>incididunt</a:t>
            </a:r>
            <a:r>
              <a:rPr lang="en-AU" sz="1200" dirty="0">
                <a:solidFill>
                  <a:srgbClr val="FFFFFF"/>
                </a:solidFill>
              </a:rPr>
              <a:t> </a:t>
            </a:r>
            <a:r>
              <a:rPr lang="en-AU" sz="1200" dirty="0" err="1">
                <a:solidFill>
                  <a:srgbClr val="FFFFFF"/>
                </a:solidFill>
              </a:rPr>
              <a:t>ut</a:t>
            </a:r>
            <a:r>
              <a:rPr lang="en-AU" sz="1200" dirty="0">
                <a:solidFill>
                  <a:srgbClr val="FFFFFF"/>
                </a:solidFill>
              </a:rPr>
              <a:t> </a:t>
            </a:r>
            <a:r>
              <a:rPr lang="en-AU" sz="1200" dirty="0" err="1">
                <a:solidFill>
                  <a:srgbClr val="FFFFFF"/>
                </a:solidFill>
              </a:rPr>
              <a:t>labore</a:t>
            </a:r>
            <a:r>
              <a:rPr lang="en-AU" sz="1200" dirty="0">
                <a:solidFill>
                  <a:srgbClr val="FFFFFF"/>
                </a:solidFill>
              </a:rPr>
              <a:t> et </a:t>
            </a:r>
            <a:r>
              <a:rPr lang="en-AU" sz="1200" dirty="0" err="1">
                <a:solidFill>
                  <a:srgbClr val="FFFFFF"/>
                </a:solidFill>
              </a:rPr>
              <a:t>dolore</a:t>
            </a:r>
            <a:r>
              <a:rPr lang="en-AU" sz="1200" dirty="0">
                <a:solidFill>
                  <a:srgbClr val="FFFFFF"/>
                </a:solidFill>
              </a:rPr>
              <a:t> magna </a:t>
            </a:r>
            <a:r>
              <a:rPr lang="en-AU" sz="1200" dirty="0" err="1">
                <a:solidFill>
                  <a:srgbClr val="FFFFFF"/>
                </a:solidFill>
              </a:rPr>
              <a:t>aliqua</a:t>
            </a:r>
            <a:r>
              <a:rPr lang="en-AU" sz="1200" dirty="0">
                <a:solidFill>
                  <a:srgbClr val="FFFFFF"/>
                </a:solidFill>
              </a:rPr>
              <a:t>. </a:t>
            </a:r>
            <a:r>
              <a:rPr lang="en-AU" sz="1200" dirty="0" err="1">
                <a:solidFill>
                  <a:srgbClr val="FFFFFF"/>
                </a:solidFill>
              </a:rPr>
              <a:t>Ut</a:t>
            </a:r>
            <a:r>
              <a:rPr lang="en-AU" sz="1200" dirty="0">
                <a:solidFill>
                  <a:srgbClr val="FFFFFF"/>
                </a:solidFill>
              </a:rPr>
              <a:t> </a:t>
            </a:r>
            <a:r>
              <a:rPr lang="en-AU" sz="1200" dirty="0" err="1">
                <a:solidFill>
                  <a:srgbClr val="FFFFFF"/>
                </a:solidFill>
              </a:rPr>
              <a:t>enim</a:t>
            </a:r>
            <a:r>
              <a:rPr lang="en-AU" sz="1200" dirty="0">
                <a:solidFill>
                  <a:srgbClr val="FFFFFF"/>
                </a:solidFill>
              </a:rPr>
              <a:t> ad minim </a:t>
            </a:r>
            <a:r>
              <a:rPr lang="en-AU" sz="1200" dirty="0" err="1">
                <a:solidFill>
                  <a:srgbClr val="FFFFFF"/>
                </a:solidFill>
              </a:rPr>
              <a:t>veniam</a:t>
            </a:r>
            <a:r>
              <a:rPr lang="en-AU" sz="1200" dirty="0">
                <a:solidFill>
                  <a:srgbClr val="FFFFFF"/>
                </a:solidFill>
              </a:rPr>
              <a:t>, </a:t>
            </a:r>
            <a:r>
              <a:rPr lang="en-AU" sz="1200" dirty="0" err="1">
                <a:solidFill>
                  <a:srgbClr val="FFFFFF"/>
                </a:solidFill>
              </a:rPr>
              <a:t>quis</a:t>
            </a:r>
            <a:r>
              <a:rPr lang="en-AU" sz="1200" dirty="0">
                <a:solidFill>
                  <a:srgbClr val="FFFFFF"/>
                </a:solidFill>
              </a:rPr>
              <a:t> </a:t>
            </a:r>
            <a:r>
              <a:rPr lang="en-AU" sz="1200" dirty="0" err="1">
                <a:solidFill>
                  <a:srgbClr val="FFFFFF"/>
                </a:solidFill>
              </a:rPr>
              <a:t>nostrud</a:t>
            </a:r>
            <a:r>
              <a:rPr lang="en-AU" sz="1200" dirty="0">
                <a:solidFill>
                  <a:srgbClr val="FFFFFF"/>
                </a:solidFill>
              </a:rPr>
              <a:t> exercitation </a:t>
            </a:r>
            <a:r>
              <a:rPr lang="en-AU" sz="1200" dirty="0" err="1">
                <a:solidFill>
                  <a:srgbClr val="FFFFFF"/>
                </a:solidFill>
              </a:rPr>
              <a:t>ullamco</a:t>
            </a:r>
            <a:r>
              <a:rPr lang="en-AU" sz="1200" dirty="0">
                <a:solidFill>
                  <a:srgbClr val="FFFFFF"/>
                </a:solidFill>
              </a:rPr>
              <a:t> </a:t>
            </a:r>
            <a:r>
              <a:rPr lang="en-AU" sz="1200" dirty="0" err="1">
                <a:solidFill>
                  <a:srgbClr val="FFFFFF"/>
                </a:solidFill>
              </a:rPr>
              <a:t>laboris</a:t>
            </a:r>
            <a:r>
              <a:rPr lang="en-AU" sz="1200" dirty="0">
                <a:solidFill>
                  <a:srgbClr val="FFFFFF"/>
                </a:solidFill>
              </a:rPr>
              <a:t> nisi </a:t>
            </a:r>
            <a:r>
              <a:rPr lang="en-AU" sz="1200" dirty="0" err="1">
                <a:solidFill>
                  <a:srgbClr val="FFFFFF"/>
                </a:solidFill>
              </a:rPr>
              <a:t>ut</a:t>
            </a:r>
            <a:r>
              <a:rPr lang="en-AU" sz="1200" dirty="0">
                <a:solidFill>
                  <a:srgbClr val="FFFFFF"/>
                </a:solidFill>
              </a:rPr>
              <a:t> </a:t>
            </a:r>
            <a:r>
              <a:rPr lang="en-AU" sz="1200" dirty="0" err="1">
                <a:solidFill>
                  <a:srgbClr val="FFFFFF"/>
                </a:solidFill>
              </a:rPr>
              <a:t>aliquip</a:t>
            </a:r>
            <a:r>
              <a:rPr lang="en-AU" sz="1200" dirty="0">
                <a:solidFill>
                  <a:srgbClr val="FFFFFF"/>
                </a:solidFill>
              </a:rPr>
              <a:t> ex </a:t>
            </a:r>
            <a:r>
              <a:rPr lang="en-AU" sz="1200" dirty="0" err="1">
                <a:solidFill>
                  <a:srgbClr val="FFFFFF"/>
                </a:solidFill>
              </a:rPr>
              <a:t>ea</a:t>
            </a:r>
            <a:r>
              <a:rPr lang="en-AU" sz="1200" dirty="0">
                <a:solidFill>
                  <a:srgbClr val="FFFFFF"/>
                </a:solidFill>
              </a:rPr>
              <a:t> </a:t>
            </a:r>
            <a:r>
              <a:rPr lang="en-AU" sz="1200" dirty="0" err="1">
                <a:solidFill>
                  <a:srgbClr val="FFFFFF"/>
                </a:solidFill>
              </a:rPr>
              <a:t>commodo</a:t>
            </a:r>
            <a:r>
              <a:rPr lang="en-AU" sz="1200" dirty="0">
                <a:solidFill>
                  <a:srgbClr val="FFFFFF"/>
                </a:solidFill>
              </a:rPr>
              <a:t> </a:t>
            </a:r>
            <a:r>
              <a:rPr lang="en-AU" sz="1200" dirty="0" err="1">
                <a:solidFill>
                  <a:srgbClr val="FFFFFF"/>
                </a:solidFill>
              </a:rPr>
              <a:t>consequat</a:t>
            </a:r>
            <a:r>
              <a:rPr lang="en-AU" sz="1200" dirty="0">
                <a:solidFill>
                  <a:srgbClr val="FFFFFF"/>
                </a:solidFill>
              </a:rPr>
              <a:t>. </a:t>
            </a:r>
            <a:r>
              <a:rPr lang="en-AU" sz="1200" dirty="0" err="1" smtClean="0">
                <a:solidFill>
                  <a:srgbClr val="FFFFFF"/>
                </a:solidFill>
              </a:rPr>
              <a:t>Duis</a:t>
            </a:r>
            <a:r>
              <a:rPr lang="en-AU" sz="1200" dirty="0" smtClean="0">
                <a:solidFill>
                  <a:srgbClr val="FFFFFF"/>
                </a:solidFill>
              </a:rPr>
              <a:t> </a:t>
            </a:r>
            <a:r>
              <a:rPr lang="en-AU" sz="1200" dirty="0" err="1" smtClean="0">
                <a:solidFill>
                  <a:srgbClr val="FFFFFF"/>
                </a:solidFill>
              </a:rPr>
              <a:t>aute</a:t>
            </a:r>
            <a:r>
              <a:rPr lang="en-AU" sz="1200" dirty="0" smtClean="0">
                <a:solidFill>
                  <a:srgbClr val="FFFFFF"/>
                </a:solidFill>
              </a:rPr>
              <a:t> </a:t>
            </a:r>
            <a:r>
              <a:rPr lang="en-AU" sz="1200" dirty="0" err="1" smtClean="0">
                <a:solidFill>
                  <a:srgbClr val="FFFFFF"/>
                </a:solidFill>
              </a:rPr>
              <a:t>irure</a:t>
            </a:r>
            <a:r>
              <a:rPr lang="en-AU" sz="1200" dirty="0" smtClean="0">
                <a:solidFill>
                  <a:srgbClr val="FFFFFF"/>
                </a:solidFill>
              </a:rPr>
              <a:t> </a:t>
            </a:r>
            <a:r>
              <a:rPr lang="en-AU" sz="1200" dirty="0" err="1" smtClean="0">
                <a:solidFill>
                  <a:srgbClr val="FFFFFF"/>
                </a:solidFill>
              </a:rPr>
              <a:t>dolor</a:t>
            </a:r>
            <a:r>
              <a:rPr lang="en-AU" sz="1200" dirty="0" smtClean="0">
                <a:solidFill>
                  <a:srgbClr val="FFFFFF"/>
                </a:solidFill>
              </a:rPr>
              <a:t> in </a:t>
            </a:r>
            <a:r>
              <a:rPr lang="en-AU" sz="1200" dirty="0" err="1" smtClean="0">
                <a:solidFill>
                  <a:srgbClr val="FFFFFF"/>
                </a:solidFill>
              </a:rPr>
              <a:t>reprehenderit</a:t>
            </a:r>
            <a:r>
              <a:rPr lang="en-AU" sz="1200" dirty="0" smtClean="0">
                <a:solidFill>
                  <a:srgbClr val="FFFFFF"/>
                </a:solidFill>
              </a:rPr>
              <a:t> in </a:t>
            </a:r>
            <a:r>
              <a:rPr lang="en-AU" sz="1200" dirty="0" err="1" smtClean="0">
                <a:solidFill>
                  <a:srgbClr val="FFFFFF"/>
                </a:solidFill>
              </a:rPr>
              <a:t>voluptate</a:t>
            </a:r>
            <a:r>
              <a:rPr lang="en-AU" sz="1200" dirty="0" smtClean="0">
                <a:solidFill>
                  <a:srgbClr val="FFFFFF"/>
                </a:solidFill>
              </a:rPr>
              <a:t> </a:t>
            </a:r>
            <a:r>
              <a:rPr lang="en-AU" sz="1200" dirty="0" err="1" smtClean="0">
                <a:solidFill>
                  <a:srgbClr val="FFFFFF"/>
                </a:solidFill>
              </a:rPr>
              <a:t>velit</a:t>
            </a:r>
            <a:r>
              <a:rPr lang="en-AU" sz="1200" dirty="0" smtClean="0">
                <a:solidFill>
                  <a:srgbClr val="FFFFFF"/>
                </a:solidFill>
              </a:rPr>
              <a:t> </a:t>
            </a:r>
            <a:r>
              <a:rPr lang="en-AU" sz="1200" dirty="0" err="1" smtClean="0">
                <a:solidFill>
                  <a:srgbClr val="FFFFFF"/>
                </a:solidFill>
              </a:rPr>
              <a:t>esse</a:t>
            </a:r>
            <a:r>
              <a:rPr lang="en-AU" sz="1200" dirty="0" smtClean="0">
                <a:solidFill>
                  <a:srgbClr val="FFFFFF"/>
                </a:solidFill>
              </a:rPr>
              <a:t> </a:t>
            </a:r>
            <a:r>
              <a:rPr lang="en-AU" sz="1200" dirty="0" err="1" smtClean="0">
                <a:solidFill>
                  <a:srgbClr val="FFFFFF"/>
                </a:solidFill>
              </a:rPr>
              <a:t>cillum</a:t>
            </a:r>
            <a:r>
              <a:rPr lang="en-AU" sz="1200" dirty="0" smtClean="0">
                <a:solidFill>
                  <a:srgbClr val="FFFFFF"/>
                </a:solidFill>
              </a:rPr>
              <a:t> </a:t>
            </a:r>
            <a:r>
              <a:rPr lang="en-AU" sz="1200" dirty="0" err="1" smtClean="0">
                <a:solidFill>
                  <a:srgbClr val="FFFFFF"/>
                </a:solidFill>
              </a:rPr>
              <a:t>dolore</a:t>
            </a:r>
            <a:r>
              <a:rPr lang="en-AU" sz="1200" dirty="0" smtClean="0">
                <a:solidFill>
                  <a:srgbClr val="FFFFFF"/>
                </a:solidFill>
              </a:rPr>
              <a:t> </a:t>
            </a:r>
            <a:r>
              <a:rPr lang="en-AU" sz="1200" dirty="0" err="1" smtClean="0">
                <a:solidFill>
                  <a:srgbClr val="FFFFFF"/>
                </a:solidFill>
              </a:rPr>
              <a:t>eu</a:t>
            </a:r>
            <a:r>
              <a:rPr lang="en-AU" sz="1200" dirty="0" smtClean="0">
                <a:solidFill>
                  <a:srgbClr val="FFFFFF"/>
                </a:solidFill>
              </a:rPr>
              <a:t> </a:t>
            </a:r>
            <a:r>
              <a:rPr lang="en-AU" sz="1200" dirty="0" err="1" smtClean="0">
                <a:solidFill>
                  <a:srgbClr val="FFFFFF"/>
                </a:solidFill>
              </a:rPr>
              <a:t>fugiat</a:t>
            </a:r>
            <a:r>
              <a:rPr lang="en-AU" sz="1200" dirty="0" smtClean="0">
                <a:solidFill>
                  <a:srgbClr val="FFFFFF"/>
                </a:solidFill>
              </a:rPr>
              <a:t> </a:t>
            </a:r>
            <a:r>
              <a:rPr lang="en-AU" sz="1200" dirty="0" err="1" smtClean="0">
                <a:solidFill>
                  <a:srgbClr val="FFFFFF"/>
                </a:solidFill>
              </a:rPr>
              <a:t>nulla</a:t>
            </a:r>
            <a:r>
              <a:rPr lang="en-AU" sz="1200" dirty="0" smtClean="0">
                <a:solidFill>
                  <a:srgbClr val="FFFFFF"/>
                </a:solidFill>
              </a:rPr>
              <a:t> </a:t>
            </a:r>
            <a:r>
              <a:rPr lang="en-AU" sz="1200" dirty="0" err="1" smtClean="0">
                <a:solidFill>
                  <a:srgbClr val="FFFFFF"/>
                </a:solidFill>
              </a:rPr>
              <a:t>pariatur</a:t>
            </a:r>
            <a:r>
              <a:rPr lang="en-AU" sz="1200" dirty="0" smtClean="0">
                <a:solidFill>
                  <a:srgbClr val="FFFFFF"/>
                </a:solidFill>
              </a:rPr>
              <a:t>. </a:t>
            </a:r>
            <a:endParaRPr lang="en-AU" sz="1200" dirty="0">
              <a:solidFill>
                <a:srgbClr val="FFFFFF"/>
              </a:solidFill>
            </a:endParaRPr>
          </a:p>
        </p:txBody>
      </p:sp>
      <p:sp>
        <p:nvSpPr>
          <p:cNvPr id="24" name="TextBox 23"/>
          <p:cNvSpPr txBox="1"/>
          <p:nvPr/>
        </p:nvSpPr>
        <p:spPr>
          <a:xfrm>
            <a:off x="867719" y="4509120"/>
            <a:ext cx="1627881" cy="409652"/>
          </a:xfrm>
          <a:prstGeom prst="rect">
            <a:avLst/>
          </a:prstGeom>
          <a:noFill/>
          <a:ln w="19050">
            <a:solidFill>
              <a:schemeClr val="bg2"/>
            </a:solidFill>
          </a:ln>
        </p:spPr>
        <p:txBody>
          <a:bodyPr wrap="none" rtlCol="0" anchor="ctr">
            <a:spAutoFit/>
          </a:bodyPr>
          <a:lstStyle/>
          <a:p>
            <a:pPr algn="ctr"/>
            <a:r>
              <a:rPr lang="en-US" sz="1400" b="1" dirty="0" smtClean="0">
                <a:solidFill>
                  <a:srgbClr val="FFFFFF"/>
                </a:solidFill>
                <a:latin typeface="Roboto" pitchFamily="2" charset="0"/>
                <a:ea typeface="Roboto" pitchFamily="2" charset="0"/>
              </a:rPr>
              <a:t>Purchase Ticket</a:t>
            </a:r>
            <a:endParaRPr lang="en-AU" sz="1400" b="1" dirty="0">
              <a:solidFill>
                <a:srgbClr val="FFFFFF"/>
              </a:solidFill>
              <a:latin typeface="Roboto" pitchFamily="2" charset="0"/>
              <a:ea typeface="Roboto" pitchFamily="2" charset="0"/>
            </a:endParaRPr>
          </a:p>
        </p:txBody>
      </p:sp>
      <p:sp>
        <p:nvSpPr>
          <p:cNvPr id="28" name="TextBox 27"/>
          <p:cNvSpPr txBox="1"/>
          <p:nvPr/>
        </p:nvSpPr>
        <p:spPr>
          <a:xfrm>
            <a:off x="2673304" y="4509119"/>
            <a:ext cx="1761128" cy="409652"/>
          </a:xfrm>
          <a:prstGeom prst="rect">
            <a:avLst/>
          </a:prstGeom>
          <a:noFill/>
          <a:ln w="19050">
            <a:solidFill>
              <a:schemeClr val="bg2"/>
            </a:solidFill>
          </a:ln>
        </p:spPr>
        <p:txBody>
          <a:bodyPr wrap="none" rtlCol="0" anchor="ctr">
            <a:spAutoFit/>
          </a:bodyPr>
          <a:lstStyle/>
          <a:p>
            <a:pPr algn="ctr"/>
            <a:r>
              <a:rPr lang="en-US" sz="1400" b="1" dirty="0" smtClean="0">
                <a:solidFill>
                  <a:srgbClr val="FFFFFF"/>
                </a:solidFill>
                <a:latin typeface="Roboto" pitchFamily="2" charset="0"/>
                <a:ea typeface="Roboto" pitchFamily="2" charset="0"/>
              </a:rPr>
              <a:t>Find Schedule</a:t>
            </a:r>
            <a:endParaRPr lang="en-AU" sz="1400" b="1" dirty="0">
              <a:solidFill>
                <a:srgbClr val="FFFFFF"/>
              </a:solidFill>
              <a:latin typeface="Roboto" pitchFamily="2" charset="0"/>
              <a:ea typeface="Roboto" pitchFamily="2" charset="0"/>
            </a:endParaRPr>
          </a:p>
        </p:txBody>
      </p:sp>
      <p:grpSp>
        <p:nvGrpSpPr>
          <p:cNvPr id="45" name="Group 44"/>
          <p:cNvGrpSpPr/>
          <p:nvPr/>
        </p:nvGrpSpPr>
        <p:grpSpPr>
          <a:xfrm>
            <a:off x="839416" y="5805264"/>
            <a:ext cx="2068234" cy="340042"/>
            <a:chOff x="5058380" y="5033174"/>
            <a:chExt cx="2068234" cy="340042"/>
          </a:xfrm>
          <a:solidFill>
            <a:srgbClr val="FFFFFF"/>
          </a:solidFill>
        </p:grpSpPr>
        <p:grpSp>
          <p:nvGrpSpPr>
            <p:cNvPr id="46" name="Group 45"/>
            <p:cNvGrpSpPr/>
            <p:nvPr/>
          </p:nvGrpSpPr>
          <p:grpSpPr>
            <a:xfrm>
              <a:off x="6786572" y="5033174"/>
              <a:ext cx="340042" cy="340042"/>
              <a:chOff x="3760476" y="3692684"/>
              <a:chExt cx="340040" cy="340040"/>
            </a:xfrm>
            <a:grpFill/>
          </p:grpSpPr>
          <p:sp>
            <p:nvSpPr>
              <p:cNvPr id="59" name="Freeform 71"/>
              <p:cNvSpPr>
                <a:spLocks noEditPoints="1"/>
              </p:cNvSpPr>
              <p:nvPr/>
            </p:nvSpPr>
            <p:spPr bwMode="auto">
              <a:xfrm>
                <a:off x="3760476" y="3692684"/>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Freeform 72"/>
              <p:cNvSpPr>
                <a:spLocks noEditPoints="1"/>
              </p:cNvSpPr>
              <p:nvPr/>
            </p:nvSpPr>
            <p:spPr bwMode="auto">
              <a:xfrm>
                <a:off x="3847404" y="3779611"/>
                <a:ext cx="168742" cy="168742"/>
              </a:xfrm>
              <a:custGeom>
                <a:avLst/>
                <a:gdLst>
                  <a:gd name="T0" fmla="*/ 47 w 64"/>
                  <a:gd name="T1" fmla="*/ 18 h 64"/>
                  <a:gd name="T2" fmla="*/ 47 w 64"/>
                  <a:gd name="T3" fmla="*/ 17 h 64"/>
                  <a:gd name="T4" fmla="*/ 43 w 64"/>
                  <a:gd name="T5" fmla="*/ 14 h 64"/>
                  <a:gd name="T6" fmla="*/ 40 w 64"/>
                  <a:gd name="T7" fmla="*/ 14 h 64"/>
                  <a:gd name="T8" fmla="*/ 39 w 64"/>
                  <a:gd name="T9" fmla="*/ 17 h 64"/>
                  <a:gd name="T10" fmla="*/ 36 w 64"/>
                  <a:gd name="T11" fmla="*/ 14 h 64"/>
                  <a:gd name="T12" fmla="*/ 32 w 64"/>
                  <a:gd name="T13" fmla="*/ 13 h 64"/>
                  <a:gd name="T14" fmla="*/ 20 w 64"/>
                  <a:gd name="T15" fmla="*/ 20 h 64"/>
                  <a:gd name="T16" fmla="*/ 15 w 64"/>
                  <a:gd name="T17" fmla="*/ 34 h 64"/>
                  <a:gd name="T18" fmla="*/ 18 w 64"/>
                  <a:gd name="T19" fmla="*/ 45 h 64"/>
                  <a:gd name="T20" fmla="*/ 27 w 64"/>
                  <a:gd name="T21" fmla="*/ 50 h 64"/>
                  <a:gd name="T22" fmla="*/ 36 w 64"/>
                  <a:gd name="T23" fmla="*/ 46 h 64"/>
                  <a:gd name="T24" fmla="*/ 43 w 64"/>
                  <a:gd name="T25" fmla="*/ 50 h 64"/>
                  <a:gd name="T26" fmla="*/ 58 w 64"/>
                  <a:gd name="T27" fmla="*/ 42 h 64"/>
                  <a:gd name="T28" fmla="*/ 64 w 64"/>
                  <a:gd name="T29" fmla="*/ 26 h 64"/>
                  <a:gd name="T30" fmla="*/ 55 w 64"/>
                  <a:gd name="T31" fmla="*/ 7 h 64"/>
                  <a:gd name="T32" fmla="*/ 35 w 64"/>
                  <a:gd name="T33" fmla="*/ 0 h 64"/>
                  <a:gd name="T34" fmla="*/ 10 w 64"/>
                  <a:gd name="T35" fmla="*/ 9 h 64"/>
                  <a:gd name="T36" fmla="*/ 0 w 64"/>
                  <a:gd name="T37" fmla="*/ 34 h 64"/>
                  <a:gd name="T38" fmla="*/ 10 w 64"/>
                  <a:gd name="T39" fmla="*/ 57 h 64"/>
                  <a:gd name="T40" fmla="*/ 35 w 64"/>
                  <a:gd name="T41" fmla="*/ 64 h 64"/>
                  <a:gd name="T42" fmla="*/ 48 w 64"/>
                  <a:gd name="T43" fmla="*/ 62 h 64"/>
                  <a:gd name="T44" fmla="*/ 59 w 64"/>
                  <a:gd name="T45" fmla="*/ 56 h 64"/>
                  <a:gd name="T46" fmla="*/ 62 w 64"/>
                  <a:gd name="T47" fmla="*/ 52 h 64"/>
                  <a:gd name="T48" fmla="*/ 63 w 64"/>
                  <a:gd name="T49" fmla="*/ 49 h 64"/>
                  <a:gd name="T50" fmla="*/ 62 w 64"/>
                  <a:gd name="T51" fmla="*/ 47 h 64"/>
                  <a:gd name="T52" fmla="*/ 61 w 64"/>
                  <a:gd name="T53" fmla="*/ 46 h 64"/>
                  <a:gd name="T54" fmla="*/ 57 w 64"/>
                  <a:gd name="T55" fmla="*/ 47 h 64"/>
                  <a:gd name="T56" fmla="*/ 54 w 64"/>
                  <a:gd name="T57" fmla="*/ 51 h 64"/>
                  <a:gd name="T58" fmla="*/ 35 w 64"/>
                  <a:gd name="T59" fmla="*/ 57 h 64"/>
                  <a:gd name="T60" fmla="*/ 16 w 64"/>
                  <a:gd name="T61" fmla="*/ 52 h 64"/>
                  <a:gd name="T62" fmla="*/ 8 w 64"/>
                  <a:gd name="T63" fmla="*/ 33 h 64"/>
                  <a:gd name="T64" fmla="*/ 16 w 64"/>
                  <a:gd name="T65" fmla="*/ 14 h 64"/>
                  <a:gd name="T66" fmla="*/ 34 w 64"/>
                  <a:gd name="T67" fmla="*/ 6 h 64"/>
                  <a:gd name="T68" fmla="*/ 49 w 64"/>
                  <a:gd name="T69" fmla="*/ 11 h 64"/>
                  <a:gd name="T70" fmla="*/ 56 w 64"/>
                  <a:gd name="T71" fmla="*/ 25 h 64"/>
                  <a:gd name="T72" fmla="*/ 54 w 64"/>
                  <a:gd name="T73" fmla="*/ 34 h 64"/>
                  <a:gd name="T74" fmla="*/ 49 w 64"/>
                  <a:gd name="T75" fmla="*/ 41 h 64"/>
                  <a:gd name="T76" fmla="*/ 45 w 64"/>
                  <a:gd name="T77" fmla="*/ 43 h 64"/>
                  <a:gd name="T78" fmla="*/ 43 w 64"/>
                  <a:gd name="T79" fmla="*/ 41 h 64"/>
                  <a:gd name="T80" fmla="*/ 44 w 64"/>
                  <a:gd name="T81" fmla="*/ 36 h 64"/>
                  <a:gd name="T82" fmla="*/ 47 w 64"/>
                  <a:gd name="T83" fmla="*/ 18 h 64"/>
                  <a:gd name="T84" fmla="*/ 35 w 64"/>
                  <a:gd name="T85" fmla="*/ 35 h 64"/>
                  <a:gd name="T86" fmla="*/ 29 w 64"/>
                  <a:gd name="T87" fmla="*/ 43 h 64"/>
                  <a:gd name="T88" fmla="*/ 24 w 64"/>
                  <a:gd name="T89" fmla="*/ 37 h 64"/>
                  <a:gd name="T90" fmla="*/ 27 w 64"/>
                  <a:gd name="T91" fmla="*/ 26 h 64"/>
                  <a:gd name="T92" fmla="*/ 34 w 64"/>
                  <a:gd name="T93" fmla="*/ 19 h 64"/>
                  <a:gd name="T94" fmla="*/ 37 w 64"/>
                  <a:gd name="T95" fmla="*/ 21 h 64"/>
                  <a:gd name="T96" fmla="*/ 37 w 64"/>
                  <a:gd name="T97" fmla="*/ 24 h 64"/>
                  <a:gd name="T98" fmla="*/ 35 w 64"/>
                  <a:gd name="T99" fmla="*/ 3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64">
                    <a:moveTo>
                      <a:pt x="47" y="18"/>
                    </a:moveTo>
                    <a:cubicBezTo>
                      <a:pt x="47" y="17"/>
                      <a:pt x="47" y="17"/>
                      <a:pt x="47" y="17"/>
                    </a:cubicBezTo>
                    <a:cubicBezTo>
                      <a:pt x="47" y="15"/>
                      <a:pt x="46" y="14"/>
                      <a:pt x="43" y="14"/>
                    </a:cubicBezTo>
                    <a:cubicBezTo>
                      <a:pt x="42" y="14"/>
                      <a:pt x="41" y="14"/>
                      <a:pt x="40" y="14"/>
                    </a:cubicBezTo>
                    <a:cubicBezTo>
                      <a:pt x="40" y="15"/>
                      <a:pt x="39" y="16"/>
                      <a:pt x="39" y="17"/>
                    </a:cubicBezTo>
                    <a:cubicBezTo>
                      <a:pt x="38" y="15"/>
                      <a:pt x="37" y="14"/>
                      <a:pt x="36" y="14"/>
                    </a:cubicBezTo>
                    <a:cubicBezTo>
                      <a:pt x="35" y="13"/>
                      <a:pt x="34" y="13"/>
                      <a:pt x="32" y="13"/>
                    </a:cubicBezTo>
                    <a:cubicBezTo>
                      <a:pt x="27" y="13"/>
                      <a:pt x="23" y="16"/>
                      <a:pt x="20" y="20"/>
                    </a:cubicBezTo>
                    <a:cubicBezTo>
                      <a:pt x="16" y="25"/>
                      <a:pt x="15" y="29"/>
                      <a:pt x="15" y="34"/>
                    </a:cubicBezTo>
                    <a:cubicBezTo>
                      <a:pt x="15" y="38"/>
                      <a:pt x="16" y="42"/>
                      <a:pt x="18" y="45"/>
                    </a:cubicBezTo>
                    <a:cubicBezTo>
                      <a:pt x="20" y="48"/>
                      <a:pt x="23" y="50"/>
                      <a:pt x="27" y="50"/>
                    </a:cubicBezTo>
                    <a:cubicBezTo>
                      <a:pt x="30" y="50"/>
                      <a:pt x="33" y="48"/>
                      <a:pt x="36" y="46"/>
                    </a:cubicBezTo>
                    <a:cubicBezTo>
                      <a:pt x="37" y="48"/>
                      <a:pt x="40" y="50"/>
                      <a:pt x="43" y="50"/>
                    </a:cubicBezTo>
                    <a:cubicBezTo>
                      <a:pt x="49" y="50"/>
                      <a:pt x="54" y="47"/>
                      <a:pt x="58" y="42"/>
                    </a:cubicBezTo>
                    <a:cubicBezTo>
                      <a:pt x="62" y="37"/>
                      <a:pt x="64" y="32"/>
                      <a:pt x="64" y="26"/>
                    </a:cubicBezTo>
                    <a:cubicBezTo>
                      <a:pt x="64" y="18"/>
                      <a:pt x="61" y="12"/>
                      <a:pt x="55" y="7"/>
                    </a:cubicBezTo>
                    <a:cubicBezTo>
                      <a:pt x="49" y="2"/>
                      <a:pt x="42" y="0"/>
                      <a:pt x="35" y="0"/>
                    </a:cubicBezTo>
                    <a:cubicBezTo>
                      <a:pt x="25" y="0"/>
                      <a:pt x="17" y="3"/>
                      <a:pt x="10" y="9"/>
                    </a:cubicBezTo>
                    <a:cubicBezTo>
                      <a:pt x="3" y="16"/>
                      <a:pt x="0" y="24"/>
                      <a:pt x="0" y="34"/>
                    </a:cubicBezTo>
                    <a:cubicBezTo>
                      <a:pt x="0" y="44"/>
                      <a:pt x="3" y="51"/>
                      <a:pt x="10" y="57"/>
                    </a:cubicBezTo>
                    <a:cubicBezTo>
                      <a:pt x="17" y="62"/>
                      <a:pt x="25" y="64"/>
                      <a:pt x="35" y="64"/>
                    </a:cubicBezTo>
                    <a:cubicBezTo>
                      <a:pt x="39" y="64"/>
                      <a:pt x="44" y="63"/>
                      <a:pt x="48" y="62"/>
                    </a:cubicBezTo>
                    <a:cubicBezTo>
                      <a:pt x="52" y="60"/>
                      <a:pt x="56" y="58"/>
                      <a:pt x="59" y="56"/>
                    </a:cubicBezTo>
                    <a:cubicBezTo>
                      <a:pt x="60" y="55"/>
                      <a:pt x="61" y="54"/>
                      <a:pt x="62" y="52"/>
                    </a:cubicBezTo>
                    <a:cubicBezTo>
                      <a:pt x="63" y="51"/>
                      <a:pt x="63" y="50"/>
                      <a:pt x="63" y="49"/>
                    </a:cubicBezTo>
                    <a:cubicBezTo>
                      <a:pt x="63" y="48"/>
                      <a:pt x="63" y="47"/>
                      <a:pt x="62" y="47"/>
                    </a:cubicBezTo>
                    <a:cubicBezTo>
                      <a:pt x="62" y="46"/>
                      <a:pt x="61" y="46"/>
                      <a:pt x="61" y="46"/>
                    </a:cubicBezTo>
                    <a:cubicBezTo>
                      <a:pt x="59" y="46"/>
                      <a:pt x="58" y="46"/>
                      <a:pt x="57" y="47"/>
                    </a:cubicBezTo>
                    <a:cubicBezTo>
                      <a:pt x="56" y="49"/>
                      <a:pt x="55" y="50"/>
                      <a:pt x="54" y="51"/>
                    </a:cubicBezTo>
                    <a:cubicBezTo>
                      <a:pt x="49" y="55"/>
                      <a:pt x="43" y="57"/>
                      <a:pt x="35" y="57"/>
                    </a:cubicBezTo>
                    <a:cubicBezTo>
                      <a:pt x="27" y="57"/>
                      <a:pt x="21" y="55"/>
                      <a:pt x="16" y="52"/>
                    </a:cubicBezTo>
                    <a:cubicBezTo>
                      <a:pt x="11" y="47"/>
                      <a:pt x="8" y="41"/>
                      <a:pt x="8" y="33"/>
                    </a:cubicBezTo>
                    <a:cubicBezTo>
                      <a:pt x="8" y="25"/>
                      <a:pt x="11" y="19"/>
                      <a:pt x="16" y="14"/>
                    </a:cubicBezTo>
                    <a:cubicBezTo>
                      <a:pt x="21" y="9"/>
                      <a:pt x="27" y="6"/>
                      <a:pt x="34" y="6"/>
                    </a:cubicBezTo>
                    <a:cubicBezTo>
                      <a:pt x="40" y="6"/>
                      <a:pt x="45" y="8"/>
                      <a:pt x="49" y="11"/>
                    </a:cubicBezTo>
                    <a:cubicBezTo>
                      <a:pt x="53" y="15"/>
                      <a:pt x="56" y="19"/>
                      <a:pt x="56" y="25"/>
                    </a:cubicBezTo>
                    <a:cubicBezTo>
                      <a:pt x="56" y="29"/>
                      <a:pt x="55" y="31"/>
                      <a:pt x="54" y="34"/>
                    </a:cubicBezTo>
                    <a:cubicBezTo>
                      <a:pt x="53" y="37"/>
                      <a:pt x="51" y="39"/>
                      <a:pt x="49" y="41"/>
                    </a:cubicBezTo>
                    <a:cubicBezTo>
                      <a:pt x="47" y="42"/>
                      <a:pt x="46" y="43"/>
                      <a:pt x="45" y="43"/>
                    </a:cubicBezTo>
                    <a:cubicBezTo>
                      <a:pt x="44" y="43"/>
                      <a:pt x="43" y="42"/>
                      <a:pt x="43" y="41"/>
                    </a:cubicBezTo>
                    <a:cubicBezTo>
                      <a:pt x="43" y="41"/>
                      <a:pt x="43" y="39"/>
                      <a:pt x="44" y="36"/>
                    </a:cubicBezTo>
                    <a:lnTo>
                      <a:pt x="47" y="18"/>
                    </a:lnTo>
                    <a:close/>
                    <a:moveTo>
                      <a:pt x="35" y="35"/>
                    </a:moveTo>
                    <a:cubicBezTo>
                      <a:pt x="33" y="41"/>
                      <a:pt x="31" y="43"/>
                      <a:pt x="29" y="43"/>
                    </a:cubicBezTo>
                    <a:cubicBezTo>
                      <a:pt x="25" y="43"/>
                      <a:pt x="24" y="41"/>
                      <a:pt x="24" y="37"/>
                    </a:cubicBezTo>
                    <a:cubicBezTo>
                      <a:pt x="24" y="34"/>
                      <a:pt x="25" y="30"/>
                      <a:pt x="27" y="26"/>
                    </a:cubicBezTo>
                    <a:cubicBezTo>
                      <a:pt x="29" y="21"/>
                      <a:pt x="31" y="19"/>
                      <a:pt x="34" y="19"/>
                    </a:cubicBezTo>
                    <a:cubicBezTo>
                      <a:pt x="35" y="19"/>
                      <a:pt x="36" y="20"/>
                      <a:pt x="37" y="21"/>
                    </a:cubicBezTo>
                    <a:cubicBezTo>
                      <a:pt x="37" y="22"/>
                      <a:pt x="37" y="23"/>
                      <a:pt x="37" y="24"/>
                    </a:cubicBezTo>
                    <a:cubicBezTo>
                      <a:pt x="37" y="27"/>
                      <a:pt x="36" y="31"/>
                      <a:pt x="35" y="3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7" name="Group 46"/>
            <p:cNvGrpSpPr/>
            <p:nvPr/>
          </p:nvGrpSpPr>
          <p:grpSpPr>
            <a:xfrm>
              <a:off x="5490428" y="5033174"/>
              <a:ext cx="340042" cy="340042"/>
              <a:chOff x="191344" y="4140103"/>
              <a:chExt cx="340040" cy="340040"/>
            </a:xfrm>
            <a:grpFill/>
          </p:grpSpPr>
          <p:sp>
            <p:nvSpPr>
              <p:cNvPr id="5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8" name="Group 47"/>
            <p:cNvGrpSpPr/>
            <p:nvPr/>
          </p:nvGrpSpPr>
          <p:grpSpPr>
            <a:xfrm>
              <a:off x="6354524" y="5033174"/>
              <a:ext cx="340042" cy="340042"/>
              <a:chOff x="1975910" y="4140103"/>
              <a:chExt cx="340040" cy="340040"/>
            </a:xfrm>
            <a:grpFill/>
          </p:grpSpPr>
          <p:sp>
            <p:nvSpPr>
              <p:cNvPr id="55" name="Freeform 83"/>
              <p:cNvSpPr>
                <a:spLocks noEditPoints="1"/>
              </p:cNvSpPr>
              <p:nvPr/>
            </p:nvSpPr>
            <p:spPr bwMode="auto">
              <a:xfrm>
                <a:off x="1975910"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6" name="Freeform 84"/>
              <p:cNvSpPr>
                <a:spLocks noEditPoints="1"/>
              </p:cNvSpPr>
              <p:nvPr/>
            </p:nvSpPr>
            <p:spPr bwMode="auto">
              <a:xfrm>
                <a:off x="2060281" y="4224474"/>
                <a:ext cx="171298" cy="178967"/>
              </a:xfrm>
              <a:custGeom>
                <a:avLst/>
                <a:gdLst>
                  <a:gd name="T0" fmla="*/ 38 w 64"/>
                  <a:gd name="T1" fmla="*/ 2 h 67"/>
                  <a:gd name="T2" fmla="*/ 41 w 64"/>
                  <a:gd name="T3" fmla="*/ 0 h 67"/>
                  <a:gd name="T4" fmla="*/ 20 w 64"/>
                  <a:gd name="T5" fmla="*/ 0 h 67"/>
                  <a:gd name="T6" fmla="*/ 4 w 64"/>
                  <a:gd name="T7" fmla="*/ 16 h 67"/>
                  <a:gd name="T8" fmla="*/ 20 w 64"/>
                  <a:gd name="T9" fmla="*/ 29 h 67"/>
                  <a:gd name="T10" fmla="*/ 21 w 64"/>
                  <a:gd name="T11" fmla="*/ 36 h 67"/>
                  <a:gd name="T12" fmla="*/ 21 w 64"/>
                  <a:gd name="T13" fmla="*/ 38 h 67"/>
                  <a:gd name="T14" fmla="*/ 0 w 64"/>
                  <a:gd name="T15" fmla="*/ 52 h 67"/>
                  <a:gd name="T16" fmla="*/ 34 w 64"/>
                  <a:gd name="T17" fmla="*/ 59 h 67"/>
                  <a:gd name="T18" fmla="*/ 34 w 64"/>
                  <a:gd name="T19" fmla="*/ 37 h 67"/>
                  <a:gd name="T20" fmla="*/ 29 w 64"/>
                  <a:gd name="T21" fmla="*/ 26 h 67"/>
                  <a:gd name="T22" fmla="*/ 37 w 64"/>
                  <a:gd name="T23" fmla="*/ 13 h 67"/>
                  <a:gd name="T24" fmla="*/ 31 w 64"/>
                  <a:gd name="T25" fmla="*/ 3 h 67"/>
                  <a:gd name="T26" fmla="*/ 38 w 64"/>
                  <a:gd name="T27" fmla="*/ 2 h 67"/>
                  <a:gd name="T28" fmla="*/ 34 w 64"/>
                  <a:gd name="T29" fmla="*/ 51 h 67"/>
                  <a:gd name="T30" fmla="*/ 21 w 64"/>
                  <a:gd name="T31" fmla="*/ 60 h 67"/>
                  <a:gd name="T32" fmla="*/ 7 w 64"/>
                  <a:gd name="T33" fmla="*/ 49 h 67"/>
                  <a:gd name="T34" fmla="*/ 25 w 64"/>
                  <a:gd name="T35" fmla="*/ 40 h 67"/>
                  <a:gd name="T36" fmla="*/ 34 w 64"/>
                  <a:gd name="T37" fmla="*/ 51 h 67"/>
                  <a:gd name="T38" fmla="*/ 22 w 64"/>
                  <a:gd name="T39" fmla="*/ 26 h 67"/>
                  <a:gd name="T40" fmla="*/ 19 w 64"/>
                  <a:gd name="T41" fmla="*/ 2 h 67"/>
                  <a:gd name="T42" fmla="*/ 22 w 64"/>
                  <a:gd name="T43" fmla="*/ 26 h 67"/>
                  <a:gd name="T44" fmla="*/ 56 w 64"/>
                  <a:gd name="T45" fmla="*/ 8 h 67"/>
                  <a:gd name="T46" fmla="*/ 56 w 64"/>
                  <a:gd name="T47" fmla="*/ 0 h 67"/>
                  <a:gd name="T48" fmla="*/ 52 w 64"/>
                  <a:gd name="T49" fmla="*/ 0 h 67"/>
                  <a:gd name="T50" fmla="*/ 52 w 64"/>
                  <a:gd name="T51" fmla="*/ 8 h 67"/>
                  <a:gd name="T52" fmla="*/ 44 w 64"/>
                  <a:gd name="T53" fmla="*/ 8 h 67"/>
                  <a:gd name="T54" fmla="*/ 44 w 64"/>
                  <a:gd name="T55" fmla="*/ 12 h 67"/>
                  <a:gd name="T56" fmla="*/ 52 w 64"/>
                  <a:gd name="T57" fmla="*/ 12 h 67"/>
                  <a:gd name="T58" fmla="*/ 52 w 64"/>
                  <a:gd name="T59" fmla="*/ 20 h 67"/>
                  <a:gd name="T60" fmla="*/ 56 w 64"/>
                  <a:gd name="T61" fmla="*/ 20 h 67"/>
                  <a:gd name="T62" fmla="*/ 56 w 64"/>
                  <a:gd name="T63" fmla="*/ 12 h 67"/>
                  <a:gd name="T64" fmla="*/ 64 w 64"/>
                  <a:gd name="T65" fmla="*/ 12 h 67"/>
                  <a:gd name="T66" fmla="*/ 64 w 64"/>
                  <a:gd name="T67" fmla="*/ 8 h 67"/>
                  <a:gd name="T68" fmla="*/ 56 w 64"/>
                  <a:gd name="T69"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67">
                    <a:moveTo>
                      <a:pt x="38" y="2"/>
                    </a:moveTo>
                    <a:cubicBezTo>
                      <a:pt x="40" y="1"/>
                      <a:pt x="41" y="0"/>
                      <a:pt x="41" y="0"/>
                    </a:cubicBezTo>
                    <a:cubicBezTo>
                      <a:pt x="20" y="0"/>
                      <a:pt x="20" y="0"/>
                      <a:pt x="20" y="0"/>
                    </a:cubicBezTo>
                    <a:cubicBezTo>
                      <a:pt x="16" y="0"/>
                      <a:pt x="4" y="5"/>
                      <a:pt x="4" y="16"/>
                    </a:cubicBezTo>
                    <a:cubicBezTo>
                      <a:pt x="4" y="27"/>
                      <a:pt x="16" y="29"/>
                      <a:pt x="20" y="29"/>
                    </a:cubicBezTo>
                    <a:cubicBezTo>
                      <a:pt x="18" y="32"/>
                      <a:pt x="20" y="35"/>
                      <a:pt x="21" y="36"/>
                    </a:cubicBezTo>
                    <a:cubicBezTo>
                      <a:pt x="23" y="38"/>
                      <a:pt x="22" y="38"/>
                      <a:pt x="21" y="38"/>
                    </a:cubicBezTo>
                    <a:cubicBezTo>
                      <a:pt x="19" y="38"/>
                      <a:pt x="0" y="38"/>
                      <a:pt x="0" y="52"/>
                    </a:cubicBezTo>
                    <a:cubicBezTo>
                      <a:pt x="0" y="66"/>
                      <a:pt x="26" y="67"/>
                      <a:pt x="34" y="59"/>
                    </a:cubicBezTo>
                    <a:cubicBezTo>
                      <a:pt x="43" y="52"/>
                      <a:pt x="41" y="42"/>
                      <a:pt x="34" y="37"/>
                    </a:cubicBezTo>
                    <a:cubicBezTo>
                      <a:pt x="28" y="32"/>
                      <a:pt x="25" y="30"/>
                      <a:pt x="29" y="26"/>
                    </a:cubicBezTo>
                    <a:cubicBezTo>
                      <a:pt x="34" y="23"/>
                      <a:pt x="37" y="20"/>
                      <a:pt x="37" y="13"/>
                    </a:cubicBezTo>
                    <a:cubicBezTo>
                      <a:pt x="37" y="6"/>
                      <a:pt x="31" y="3"/>
                      <a:pt x="31" y="3"/>
                    </a:cubicBezTo>
                    <a:cubicBezTo>
                      <a:pt x="31" y="3"/>
                      <a:pt x="35" y="3"/>
                      <a:pt x="38" y="2"/>
                    </a:cubicBezTo>
                    <a:close/>
                    <a:moveTo>
                      <a:pt x="34" y="51"/>
                    </a:moveTo>
                    <a:cubicBezTo>
                      <a:pt x="34" y="57"/>
                      <a:pt x="29" y="60"/>
                      <a:pt x="21" y="60"/>
                    </a:cubicBezTo>
                    <a:cubicBezTo>
                      <a:pt x="12" y="60"/>
                      <a:pt x="7" y="56"/>
                      <a:pt x="7" y="49"/>
                    </a:cubicBezTo>
                    <a:cubicBezTo>
                      <a:pt x="7" y="43"/>
                      <a:pt x="14" y="40"/>
                      <a:pt x="25" y="40"/>
                    </a:cubicBezTo>
                    <a:cubicBezTo>
                      <a:pt x="29" y="42"/>
                      <a:pt x="34" y="45"/>
                      <a:pt x="34" y="51"/>
                    </a:cubicBezTo>
                    <a:close/>
                    <a:moveTo>
                      <a:pt x="22" y="26"/>
                    </a:moveTo>
                    <a:cubicBezTo>
                      <a:pt x="11" y="26"/>
                      <a:pt x="7" y="2"/>
                      <a:pt x="19" y="2"/>
                    </a:cubicBezTo>
                    <a:cubicBezTo>
                      <a:pt x="28" y="2"/>
                      <a:pt x="36" y="26"/>
                      <a:pt x="22" y="26"/>
                    </a:cubicBezTo>
                    <a:close/>
                    <a:moveTo>
                      <a:pt x="56" y="8"/>
                    </a:moveTo>
                    <a:cubicBezTo>
                      <a:pt x="56" y="0"/>
                      <a:pt x="56" y="0"/>
                      <a:pt x="56" y="0"/>
                    </a:cubicBezTo>
                    <a:cubicBezTo>
                      <a:pt x="52" y="0"/>
                      <a:pt x="52" y="0"/>
                      <a:pt x="52" y="0"/>
                    </a:cubicBezTo>
                    <a:cubicBezTo>
                      <a:pt x="52" y="8"/>
                      <a:pt x="52" y="8"/>
                      <a:pt x="52" y="8"/>
                    </a:cubicBezTo>
                    <a:cubicBezTo>
                      <a:pt x="44" y="8"/>
                      <a:pt x="44" y="8"/>
                      <a:pt x="44" y="8"/>
                    </a:cubicBezTo>
                    <a:cubicBezTo>
                      <a:pt x="44" y="12"/>
                      <a:pt x="44" y="12"/>
                      <a:pt x="44" y="12"/>
                    </a:cubicBezTo>
                    <a:cubicBezTo>
                      <a:pt x="52" y="12"/>
                      <a:pt x="52" y="12"/>
                      <a:pt x="52" y="12"/>
                    </a:cubicBezTo>
                    <a:cubicBezTo>
                      <a:pt x="52" y="20"/>
                      <a:pt x="52" y="20"/>
                      <a:pt x="52" y="20"/>
                    </a:cubicBezTo>
                    <a:cubicBezTo>
                      <a:pt x="56" y="20"/>
                      <a:pt x="56" y="20"/>
                      <a:pt x="56" y="20"/>
                    </a:cubicBezTo>
                    <a:cubicBezTo>
                      <a:pt x="56" y="12"/>
                      <a:pt x="56" y="12"/>
                      <a:pt x="56" y="12"/>
                    </a:cubicBezTo>
                    <a:cubicBezTo>
                      <a:pt x="64" y="12"/>
                      <a:pt x="64" y="12"/>
                      <a:pt x="64" y="12"/>
                    </a:cubicBezTo>
                    <a:cubicBezTo>
                      <a:pt x="64" y="8"/>
                      <a:pt x="64" y="8"/>
                      <a:pt x="64" y="8"/>
                    </a:cubicBezTo>
                    <a:lnTo>
                      <a:pt x="56" y="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9" name="Group 48"/>
            <p:cNvGrpSpPr/>
            <p:nvPr/>
          </p:nvGrpSpPr>
          <p:grpSpPr>
            <a:xfrm>
              <a:off x="5925979" y="5033174"/>
              <a:ext cx="340042" cy="340042"/>
              <a:chOff x="3315612" y="4140103"/>
              <a:chExt cx="340040" cy="340040"/>
            </a:xfrm>
            <a:grpFill/>
          </p:grpSpPr>
          <p:sp>
            <p:nvSpPr>
              <p:cNvPr id="53"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50" name="Group 49"/>
            <p:cNvGrpSpPr/>
            <p:nvPr/>
          </p:nvGrpSpPr>
          <p:grpSpPr>
            <a:xfrm>
              <a:off x="5058380" y="5033174"/>
              <a:ext cx="340042" cy="340042"/>
              <a:chOff x="3315612" y="4584965"/>
              <a:chExt cx="340040" cy="340040"/>
            </a:xfrm>
            <a:grpFill/>
          </p:grpSpPr>
          <p:sp>
            <p:nvSpPr>
              <p:cNvPr id="51"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2"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3307605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1500"/>
                            </p:stCondLst>
                            <p:childTnLst>
                              <p:par>
                                <p:cTn id="27" presetID="42" presetClass="entr" presetSubtype="0"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anim calcmode="lin" valueType="num">
                                      <p:cBhvr>
                                        <p:cTn id="30" dur="500" fill="hold"/>
                                        <p:tgtEl>
                                          <p:spTgt spid="45"/>
                                        </p:tgtEl>
                                        <p:attrNameLst>
                                          <p:attrName>ppt_x</p:attrName>
                                        </p:attrNameLst>
                                      </p:cBhvr>
                                      <p:tavLst>
                                        <p:tav tm="0">
                                          <p:val>
                                            <p:strVal val="#ppt_x"/>
                                          </p:val>
                                        </p:tav>
                                        <p:tav tm="100000">
                                          <p:val>
                                            <p:strVal val="#ppt_x"/>
                                          </p:val>
                                        </p:tav>
                                      </p:tavLst>
                                    </p:anim>
                                    <p:anim calcmode="lin" valueType="num">
                                      <p:cBhvr>
                                        <p:cTn id="31" dur="5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anim calcmode="lin" valueType="num">
                                      <p:cBhvr>
                                        <p:cTn id="40" dur="500" fill="hold"/>
                                        <p:tgtEl>
                                          <p:spTgt spid="10"/>
                                        </p:tgtEl>
                                        <p:attrNameLst>
                                          <p:attrName>ppt_x</p:attrName>
                                        </p:attrNameLst>
                                      </p:cBhvr>
                                      <p:tavLst>
                                        <p:tav tm="0">
                                          <p:val>
                                            <p:strVal val="#ppt_x"/>
                                          </p:val>
                                        </p:tav>
                                        <p:tav tm="100000">
                                          <p:val>
                                            <p:strVal val="#ppt_x"/>
                                          </p:val>
                                        </p:tav>
                                      </p:tavLst>
                                    </p:anim>
                                    <p:anim calcmode="lin" valueType="num">
                                      <p:cBhvr>
                                        <p:cTn id="41" dur="500" fill="hold"/>
                                        <p:tgtEl>
                                          <p:spTgt spid="1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500"/>
                                        <p:tgtEl>
                                          <p:spTgt spid="3"/>
                                        </p:tgtEl>
                                      </p:cBhvr>
                                    </p:animEffect>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anim calcmode="lin" valueType="num">
                                      <p:cBhvr>
                                        <p:cTn id="50" dur="500" fill="hold"/>
                                        <p:tgtEl>
                                          <p:spTgt spid="16"/>
                                        </p:tgtEl>
                                        <p:attrNameLst>
                                          <p:attrName>ppt_x</p:attrName>
                                        </p:attrNameLst>
                                      </p:cBhvr>
                                      <p:tavLst>
                                        <p:tav tm="0">
                                          <p:val>
                                            <p:strVal val="#ppt_x"/>
                                          </p:val>
                                        </p:tav>
                                        <p:tav tm="100000">
                                          <p:val>
                                            <p:strVal val="#ppt_x"/>
                                          </p:val>
                                        </p:tav>
                                      </p:tavLst>
                                    </p:anim>
                                    <p:anim calcmode="lin" valueType="num">
                                      <p:cBhvr>
                                        <p:cTn id="51"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p:bldP spid="6" grpId="0" build="p"/>
      <p:bldP spid="10" grpId="0"/>
      <p:bldP spid="16" grpId="0"/>
      <p:bldP spid="23" grpId="0"/>
      <p:bldP spid="24" grpId="0" animBg="1"/>
      <p:bldP spid="2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708920"/>
            <a:ext cx="10963656" cy="944655"/>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6000" dirty="0" smtClean="0">
                <a:solidFill>
                  <a:schemeClr val="tx2"/>
                </a:solidFill>
              </a:rPr>
              <a:t>Sunday.</a:t>
            </a:r>
            <a:endParaRPr lang="en-AU" sz="6000" dirty="0">
              <a:solidFill>
                <a:schemeClr val="tx2"/>
              </a:solidFill>
            </a:endParaRPr>
          </a:p>
        </p:txBody>
      </p:sp>
      <p:sp>
        <p:nvSpPr>
          <p:cNvPr id="3" name="Subtitle 2"/>
          <p:cNvSpPr txBox="1">
            <a:spLocks/>
          </p:cNvSpPr>
          <p:nvPr/>
        </p:nvSpPr>
        <p:spPr>
          <a:xfrm>
            <a:off x="611632" y="3755016"/>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a:solidFill>
                  <a:schemeClr val="tx2"/>
                </a:solidFill>
              </a:rPr>
              <a:t>A cool way to represent your information</a:t>
            </a:r>
            <a:endParaRPr lang="en-AU" sz="1200" dirty="0">
              <a:solidFill>
                <a:schemeClr val="tx2"/>
              </a:solidFill>
            </a:endParaRPr>
          </a:p>
        </p:txBody>
      </p:sp>
      <p:grpSp>
        <p:nvGrpSpPr>
          <p:cNvPr id="32" name="Group 31"/>
          <p:cNvGrpSpPr/>
          <p:nvPr/>
        </p:nvGrpSpPr>
        <p:grpSpPr>
          <a:xfrm>
            <a:off x="0" y="-27384"/>
            <a:ext cx="12192000" cy="2248508"/>
            <a:chOff x="0" y="-243408"/>
            <a:chExt cx="12192000" cy="7056784"/>
          </a:xfrm>
        </p:grpSpPr>
        <p:sp>
          <p:nvSpPr>
            <p:cNvPr id="33" name="Rounded Rectangle 3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4" name="Rounded Rectangle 3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5" name="Rounded Rectangle 3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6" name="Rounded Rectangle 3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7" name="Rounded Rectangle 3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8" name="Rounded Rectangle 3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39" name="Group 38"/>
          <p:cNvGrpSpPr/>
          <p:nvPr/>
        </p:nvGrpSpPr>
        <p:grpSpPr>
          <a:xfrm>
            <a:off x="0" y="4636876"/>
            <a:ext cx="12192000" cy="2248508"/>
            <a:chOff x="0" y="-243408"/>
            <a:chExt cx="12192000" cy="7056784"/>
          </a:xfrm>
        </p:grpSpPr>
        <p:sp>
          <p:nvSpPr>
            <p:cNvPr id="40" name="Rounded Rectangle 39"/>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1" name="Rounded Rectangle 40"/>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2" name="Rounded Rectangle 41"/>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3" name="Rounded Rectangle 42"/>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4" name="Rounded Rectangle 43"/>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45" name="Rounded Rectangle 44"/>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08703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ppt_x"/>
                                          </p:val>
                                        </p:tav>
                                        <p:tav tm="100000">
                                          <p:val>
                                            <p:strVal val="#ppt_x"/>
                                          </p:val>
                                        </p:tav>
                                      </p:tavLst>
                                    </p:anim>
                                    <p:anim calcmode="lin" valueType="num">
                                      <p:cBhvr additive="base">
                                        <p:cTn id="12" dur="500" fill="hold"/>
                                        <p:tgtEl>
                                          <p:spTgt spid="3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smtClean="0"/>
              <a:t>/team</a:t>
            </a:r>
            <a:endParaRPr lang="en-US" dirty="0"/>
          </a:p>
        </p:txBody>
      </p:sp>
      <p:sp>
        <p:nvSpPr>
          <p:cNvPr id="23" name="Text Placeholder 22"/>
          <p:cNvSpPr>
            <a:spLocks noGrp="1"/>
          </p:cNvSpPr>
          <p:nvPr>
            <p:ph type="body" sz="half" idx="14"/>
          </p:nvPr>
        </p:nvSpPr>
        <p:spPr>
          <a:xfrm>
            <a:off x="679549" y="3602130"/>
            <a:ext cx="2392115" cy="1483054"/>
          </a:xfrm>
        </p:spPr>
        <p:txBody>
          <a:bodyPr/>
          <a:lstStyle/>
          <a:p>
            <a:pPr algn="r"/>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pPr algn="r"/>
            <a:endParaRPr lang="en-US" dirty="0"/>
          </a:p>
        </p:txBody>
      </p:sp>
      <p:sp>
        <p:nvSpPr>
          <p:cNvPr id="24" name="Text Placeholder 23"/>
          <p:cNvSpPr>
            <a:spLocks noGrp="1"/>
          </p:cNvSpPr>
          <p:nvPr>
            <p:ph type="body" sz="half" idx="16"/>
          </p:nvPr>
        </p:nvSpPr>
        <p:spPr>
          <a:xfrm>
            <a:off x="9126440" y="3593666"/>
            <a:ext cx="2392115" cy="1483054"/>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5" name="Text Placeholder 24"/>
          <p:cNvSpPr>
            <a:spLocks noGrp="1"/>
          </p:cNvSpPr>
          <p:nvPr>
            <p:ph type="body" sz="quarter" idx="21"/>
          </p:nvPr>
        </p:nvSpPr>
        <p:spPr/>
        <p:txBody>
          <a:bodyPr/>
          <a:lstStyle/>
          <a:p>
            <a:r>
              <a:rPr lang="en-US" dirty="0" smtClean="0"/>
              <a:t>Alex</a:t>
            </a:r>
          </a:p>
          <a:p>
            <a:r>
              <a:rPr lang="en-US" dirty="0" err="1" smtClean="0"/>
              <a:t>McKerlie</a:t>
            </a:r>
            <a:endParaRPr lang="en-US" dirty="0"/>
          </a:p>
        </p:txBody>
      </p:sp>
      <p:sp>
        <p:nvSpPr>
          <p:cNvPr id="26" name="Text Placeholder 25"/>
          <p:cNvSpPr>
            <a:spLocks noGrp="1"/>
          </p:cNvSpPr>
          <p:nvPr>
            <p:ph type="body" sz="quarter" idx="22"/>
          </p:nvPr>
        </p:nvSpPr>
        <p:spPr/>
        <p:txBody>
          <a:bodyPr/>
          <a:lstStyle/>
          <a:p>
            <a:pPr algn="r"/>
            <a:r>
              <a:rPr lang="en-US" dirty="0" smtClean="0"/>
              <a:t>John </a:t>
            </a:r>
          </a:p>
          <a:p>
            <a:pPr algn="r"/>
            <a:r>
              <a:rPr lang="en-US" dirty="0" smtClean="0"/>
              <a:t>Richard</a:t>
            </a:r>
            <a:endParaRPr lang="en-US" dirty="0"/>
          </a:p>
        </p:txBody>
      </p:sp>
      <p:sp>
        <p:nvSpPr>
          <p:cNvPr id="21" name="Title 20"/>
          <p:cNvSpPr>
            <a:spLocks noGrp="1"/>
          </p:cNvSpPr>
          <p:nvPr>
            <p:ph type="ctrTitle"/>
          </p:nvPr>
        </p:nvSpPr>
        <p:spPr/>
        <p:txBody>
          <a:bodyPr/>
          <a:lstStyle/>
          <a:p>
            <a:r>
              <a:rPr lang="en-US" dirty="0" smtClean="0"/>
              <a:t>Founder</a:t>
            </a:r>
            <a:endParaRPr lang="en-US" dirty="0"/>
          </a:p>
        </p:txBody>
      </p:sp>
      <p:sp>
        <p:nvSpPr>
          <p:cNvPr id="22" name="Subtitle 21"/>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1" name="Group 30"/>
          <p:cNvGrpSpPr/>
          <p:nvPr/>
        </p:nvGrpSpPr>
        <p:grpSpPr>
          <a:xfrm>
            <a:off x="1919536" y="5301208"/>
            <a:ext cx="1097856" cy="309129"/>
            <a:chOff x="1559496" y="5949280"/>
            <a:chExt cx="1207641" cy="340042"/>
          </a:xfrm>
          <a:solidFill>
            <a:schemeClr val="accent1"/>
          </a:solidFill>
        </p:grpSpPr>
        <p:grpSp>
          <p:nvGrpSpPr>
            <p:cNvPr id="32" name="Group 31"/>
            <p:cNvGrpSpPr/>
            <p:nvPr/>
          </p:nvGrpSpPr>
          <p:grpSpPr>
            <a:xfrm>
              <a:off x="1991544" y="5949280"/>
              <a:ext cx="340042" cy="340042"/>
              <a:chOff x="191344" y="4140103"/>
              <a:chExt cx="340040" cy="340040"/>
            </a:xfrm>
            <a:grpFill/>
          </p:grpSpPr>
          <p:sp>
            <p:nvSpPr>
              <p:cNvPr id="3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3" name="Group 32"/>
            <p:cNvGrpSpPr/>
            <p:nvPr/>
          </p:nvGrpSpPr>
          <p:grpSpPr>
            <a:xfrm>
              <a:off x="2427095" y="5949280"/>
              <a:ext cx="340042" cy="340042"/>
              <a:chOff x="3315612" y="4140103"/>
              <a:chExt cx="340040" cy="340040"/>
            </a:xfrm>
            <a:grpFill/>
          </p:grpSpPr>
          <p:sp>
            <p:nvSpPr>
              <p:cNvPr id="3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4" name="Group 33"/>
            <p:cNvGrpSpPr/>
            <p:nvPr/>
          </p:nvGrpSpPr>
          <p:grpSpPr>
            <a:xfrm>
              <a:off x="1559496" y="5949280"/>
              <a:ext cx="340042" cy="340042"/>
              <a:chOff x="3315612" y="4584965"/>
              <a:chExt cx="340040" cy="340040"/>
            </a:xfrm>
            <a:grpFill/>
          </p:grpSpPr>
          <p:sp>
            <p:nvSpPr>
              <p:cNvPr id="3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41" name="Group 40"/>
          <p:cNvGrpSpPr/>
          <p:nvPr/>
        </p:nvGrpSpPr>
        <p:grpSpPr>
          <a:xfrm>
            <a:off x="9192344" y="5301208"/>
            <a:ext cx="1097856" cy="309129"/>
            <a:chOff x="1559496" y="5949280"/>
            <a:chExt cx="1207641" cy="340042"/>
          </a:xfrm>
          <a:solidFill>
            <a:schemeClr val="accent1"/>
          </a:solidFill>
        </p:grpSpPr>
        <p:grpSp>
          <p:nvGrpSpPr>
            <p:cNvPr id="42" name="Group 41"/>
            <p:cNvGrpSpPr/>
            <p:nvPr/>
          </p:nvGrpSpPr>
          <p:grpSpPr>
            <a:xfrm>
              <a:off x="1991544" y="5949280"/>
              <a:ext cx="340042" cy="340042"/>
              <a:chOff x="191344" y="4140103"/>
              <a:chExt cx="340040" cy="340040"/>
            </a:xfrm>
            <a:grpFill/>
          </p:grpSpPr>
          <p:sp>
            <p:nvSpPr>
              <p:cNvPr id="49"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0"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3" name="Group 42"/>
            <p:cNvGrpSpPr/>
            <p:nvPr/>
          </p:nvGrpSpPr>
          <p:grpSpPr>
            <a:xfrm>
              <a:off x="2427095" y="5949280"/>
              <a:ext cx="340042" cy="340042"/>
              <a:chOff x="3315612" y="4140103"/>
              <a:chExt cx="340040" cy="340040"/>
            </a:xfrm>
            <a:grpFill/>
          </p:grpSpPr>
          <p:sp>
            <p:nvSpPr>
              <p:cNvPr id="47"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4" name="Group 43"/>
            <p:cNvGrpSpPr/>
            <p:nvPr/>
          </p:nvGrpSpPr>
          <p:grpSpPr>
            <a:xfrm>
              <a:off x="1559496" y="5949280"/>
              <a:ext cx="340042" cy="340042"/>
              <a:chOff x="3315612" y="4584965"/>
              <a:chExt cx="340040" cy="340040"/>
            </a:xfrm>
            <a:grpFill/>
          </p:grpSpPr>
          <p:sp>
            <p:nvSpPr>
              <p:cNvPr id="45"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6"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
        <p:nvSpPr>
          <p:cNvPr id="3" name="Picture Placeholder 2"/>
          <p:cNvSpPr>
            <a:spLocks noGrp="1"/>
          </p:cNvSpPr>
          <p:nvPr>
            <p:ph type="pic" sz="quarter" idx="23"/>
          </p:nvPr>
        </p:nvSpPr>
        <p:spPr/>
      </p:sp>
      <p:sp>
        <p:nvSpPr>
          <p:cNvPr id="4" name="Picture Placeholder 3"/>
          <p:cNvSpPr>
            <a:spLocks noGrp="1"/>
          </p:cNvSpPr>
          <p:nvPr>
            <p:ph type="pic" sz="quarter" idx="24"/>
          </p:nvPr>
        </p:nvSpPr>
        <p:spPr/>
      </p:sp>
    </p:spTree>
    <p:extLst>
      <p:ext uri="{BB962C8B-B14F-4D97-AF65-F5344CB8AC3E}">
        <p14:creationId xmlns:p14="http://schemas.microsoft.com/office/powerpoint/2010/main" val="377520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fade">
                                      <p:cBhvr>
                                        <p:cTn id="12" dur="500"/>
                                        <p:tgtEl>
                                          <p:spTgt spid="22">
                                            <p:txEl>
                                              <p:pRg st="0" end="0"/>
                                            </p:txEl>
                                          </p:spTgt>
                                        </p:tgtEl>
                                      </p:cBhvr>
                                    </p:animEffect>
                                    <p:anim calcmode="lin" valueType="num">
                                      <p:cBhvr>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500"/>
                                        <p:tgtEl>
                                          <p:spTgt spid="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500"/>
                                        <p:tgtEl>
                                          <p:spTgt spid="2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Effect transition="in" filter="fade">
                                      <p:cBhvr>
                                        <p:cTn id="3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1" grpId="0"/>
      <p:bldP spid="22"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/team</a:t>
            </a:r>
            <a:endParaRPr lang="en-US" dirty="0"/>
          </a:p>
        </p:txBody>
      </p:sp>
      <p:sp>
        <p:nvSpPr>
          <p:cNvPr id="13" name="Text Placeholder 12"/>
          <p:cNvSpPr>
            <a:spLocks noGrp="1"/>
          </p:cNvSpPr>
          <p:nvPr>
            <p:ph type="body" sz="half" idx="14"/>
          </p:nvPr>
        </p:nvSpPr>
        <p:spPr>
          <a:xfrm>
            <a:off x="677911" y="4219542"/>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smtClean="0"/>
              <a:t>tempor</a:t>
            </a:r>
            <a:r>
              <a:rPr lang="en-AU" dirty="0" smtClean="0"/>
              <a:t>.</a:t>
            </a:r>
            <a:endParaRPr lang="en-AU" dirty="0"/>
          </a:p>
          <a:p>
            <a:endParaRPr lang="en-US" dirty="0"/>
          </a:p>
        </p:txBody>
      </p:sp>
      <p:sp>
        <p:nvSpPr>
          <p:cNvPr id="14" name="Text Placeholder 13"/>
          <p:cNvSpPr>
            <a:spLocks noGrp="1"/>
          </p:cNvSpPr>
          <p:nvPr>
            <p:ph type="body" sz="quarter" idx="22"/>
          </p:nvPr>
        </p:nvSpPr>
        <p:spPr/>
        <p:txBody>
          <a:bodyPr/>
          <a:lstStyle/>
          <a:p>
            <a:r>
              <a:rPr lang="en-US" dirty="0" smtClean="0"/>
              <a:t>John Richard</a:t>
            </a:r>
            <a:endParaRPr lang="en-US" dirty="0"/>
          </a:p>
        </p:txBody>
      </p:sp>
      <p:sp>
        <p:nvSpPr>
          <p:cNvPr id="15" name="Text Placeholder 14"/>
          <p:cNvSpPr>
            <a:spLocks noGrp="1"/>
          </p:cNvSpPr>
          <p:nvPr>
            <p:ph type="body" sz="half" idx="23"/>
          </p:nvPr>
        </p:nvSpPr>
        <p:spPr>
          <a:xfrm>
            <a:off x="9881207" y="4219542"/>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4"/>
          </p:nvPr>
        </p:nvSpPr>
        <p:spPr/>
        <p:txBody>
          <a:bodyPr/>
          <a:lstStyle/>
          <a:p>
            <a:r>
              <a:rPr lang="en-US" dirty="0" err="1" smtClean="0"/>
              <a:t>Leanna</a:t>
            </a:r>
            <a:r>
              <a:rPr lang="en-US" dirty="0" smtClean="0"/>
              <a:t> </a:t>
            </a:r>
            <a:r>
              <a:rPr lang="en-US" dirty="0" err="1" smtClean="0"/>
              <a:t>Benegtoo</a:t>
            </a:r>
            <a:endParaRPr lang="en-US" dirty="0"/>
          </a:p>
        </p:txBody>
      </p:sp>
      <p:sp>
        <p:nvSpPr>
          <p:cNvPr id="17" name="Text Placeholder 16"/>
          <p:cNvSpPr>
            <a:spLocks noGrp="1"/>
          </p:cNvSpPr>
          <p:nvPr>
            <p:ph type="body" sz="half" idx="25"/>
          </p:nvPr>
        </p:nvSpPr>
        <p:spPr>
          <a:xfrm>
            <a:off x="6198197" y="4219539"/>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6"/>
          </p:nvPr>
        </p:nvSpPr>
        <p:spPr/>
        <p:txBody>
          <a:bodyPr/>
          <a:lstStyle/>
          <a:p>
            <a:r>
              <a:rPr lang="en-US" dirty="0" smtClean="0"/>
              <a:t>Janet </a:t>
            </a:r>
            <a:r>
              <a:rPr lang="en-US" dirty="0" err="1" smtClean="0"/>
              <a:t>Tasslim</a:t>
            </a:r>
            <a:endParaRPr lang="en-US" dirty="0"/>
          </a:p>
        </p:txBody>
      </p:sp>
      <p:sp>
        <p:nvSpPr>
          <p:cNvPr id="19" name="Text Placeholder 18"/>
          <p:cNvSpPr>
            <a:spLocks noGrp="1"/>
          </p:cNvSpPr>
          <p:nvPr>
            <p:ph type="body" sz="half" idx="27"/>
          </p:nvPr>
        </p:nvSpPr>
        <p:spPr>
          <a:xfrm>
            <a:off x="8052404" y="4219541"/>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28"/>
          </p:nvPr>
        </p:nvSpPr>
        <p:spPr/>
        <p:txBody>
          <a:bodyPr/>
          <a:lstStyle/>
          <a:p>
            <a:r>
              <a:rPr lang="en-US" dirty="0" smtClean="0"/>
              <a:t>Mike </a:t>
            </a:r>
            <a:r>
              <a:rPr lang="en-US" dirty="0" err="1" smtClean="0"/>
              <a:t>McKerlie</a:t>
            </a:r>
            <a:endParaRPr lang="en-US" dirty="0"/>
          </a:p>
        </p:txBody>
      </p:sp>
      <p:sp>
        <p:nvSpPr>
          <p:cNvPr id="21" name="Text Placeholder 20"/>
          <p:cNvSpPr>
            <a:spLocks noGrp="1"/>
          </p:cNvSpPr>
          <p:nvPr>
            <p:ph type="body" sz="half" idx="29"/>
          </p:nvPr>
        </p:nvSpPr>
        <p:spPr>
          <a:xfrm>
            <a:off x="2498250" y="4219535"/>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0"/>
          </p:nvPr>
        </p:nvSpPr>
        <p:spPr/>
        <p:txBody>
          <a:bodyPr/>
          <a:lstStyle/>
          <a:p>
            <a:r>
              <a:rPr lang="en-US" dirty="0" smtClean="0"/>
              <a:t>Alex </a:t>
            </a:r>
            <a:r>
              <a:rPr lang="en-US" dirty="0" err="1" smtClean="0"/>
              <a:t>Norweigh</a:t>
            </a:r>
            <a:endParaRPr lang="en-US" dirty="0"/>
          </a:p>
        </p:txBody>
      </p:sp>
      <p:sp>
        <p:nvSpPr>
          <p:cNvPr id="23" name="Text Placeholder 22"/>
          <p:cNvSpPr>
            <a:spLocks noGrp="1"/>
          </p:cNvSpPr>
          <p:nvPr>
            <p:ph type="body" sz="half" idx="31"/>
          </p:nvPr>
        </p:nvSpPr>
        <p:spPr>
          <a:xfrm>
            <a:off x="4352457" y="4219537"/>
            <a:ext cx="1660533" cy="1153675"/>
          </a:xfrm>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4" name="Text Placeholder 23"/>
          <p:cNvSpPr>
            <a:spLocks noGrp="1"/>
          </p:cNvSpPr>
          <p:nvPr>
            <p:ph type="body" sz="quarter" idx="32"/>
          </p:nvPr>
        </p:nvSpPr>
        <p:spPr/>
        <p:txBody>
          <a:bodyPr/>
          <a:lstStyle/>
          <a:p>
            <a:r>
              <a:rPr lang="en-US" dirty="0" err="1" smtClean="0"/>
              <a:t>Simoen</a:t>
            </a:r>
            <a:r>
              <a:rPr lang="en-US" dirty="0" smtClean="0"/>
              <a:t> </a:t>
            </a:r>
            <a:r>
              <a:rPr lang="en-US" dirty="0" err="1" smtClean="0"/>
              <a:t>Elkachi</a:t>
            </a:r>
            <a:endParaRPr lang="en-US" dirty="0"/>
          </a:p>
        </p:txBody>
      </p:sp>
      <p:grpSp>
        <p:nvGrpSpPr>
          <p:cNvPr id="8" name="Group 7"/>
          <p:cNvGrpSpPr/>
          <p:nvPr/>
        </p:nvGrpSpPr>
        <p:grpSpPr>
          <a:xfrm>
            <a:off x="767409" y="5379712"/>
            <a:ext cx="1097856" cy="309129"/>
            <a:chOff x="1559496" y="5949280"/>
            <a:chExt cx="1207641" cy="340042"/>
          </a:xfrm>
          <a:solidFill>
            <a:schemeClr val="accent1"/>
          </a:solidFill>
        </p:grpSpPr>
        <p:grpSp>
          <p:nvGrpSpPr>
            <p:cNvPr id="65" name="Group 64"/>
            <p:cNvGrpSpPr/>
            <p:nvPr/>
          </p:nvGrpSpPr>
          <p:grpSpPr>
            <a:xfrm>
              <a:off x="1991544" y="5949280"/>
              <a:ext cx="340042" cy="340042"/>
              <a:chOff x="191344" y="4140103"/>
              <a:chExt cx="340040" cy="340040"/>
            </a:xfrm>
            <a:grpFill/>
          </p:grpSpPr>
          <p:sp>
            <p:nvSpPr>
              <p:cNvPr id="81"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2"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7" name="Group 66"/>
            <p:cNvGrpSpPr/>
            <p:nvPr/>
          </p:nvGrpSpPr>
          <p:grpSpPr>
            <a:xfrm>
              <a:off x="2427095" y="5949280"/>
              <a:ext cx="340042" cy="340042"/>
              <a:chOff x="3315612" y="4140103"/>
              <a:chExt cx="340040" cy="340040"/>
            </a:xfrm>
            <a:grpFill/>
          </p:grpSpPr>
          <p:sp>
            <p:nvSpPr>
              <p:cNvPr id="7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8" name="Group 67"/>
            <p:cNvGrpSpPr/>
            <p:nvPr/>
          </p:nvGrpSpPr>
          <p:grpSpPr>
            <a:xfrm>
              <a:off x="1559496" y="5949280"/>
              <a:ext cx="340042" cy="340042"/>
              <a:chOff x="3315612" y="4584965"/>
              <a:chExt cx="340040" cy="340040"/>
            </a:xfrm>
            <a:grpFill/>
          </p:grpSpPr>
          <p:sp>
            <p:nvSpPr>
              <p:cNvPr id="6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85" name="Group 84"/>
          <p:cNvGrpSpPr/>
          <p:nvPr/>
        </p:nvGrpSpPr>
        <p:grpSpPr>
          <a:xfrm>
            <a:off x="2567609" y="5373216"/>
            <a:ext cx="1097856" cy="309129"/>
            <a:chOff x="1559496" y="5949280"/>
            <a:chExt cx="1207641" cy="340042"/>
          </a:xfrm>
          <a:solidFill>
            <a:schemeClr val="accent1"/>
          </a:solidFill>
        </p:grpSpPr>
        <p:grpSp>
          <p:nvGrpSpPr>
            <p:cNvPr id="87" name="Group 86"/>
            <p:cNvGrpSpPr/>
            <p:nvPr/>
          </p:nvGrpSpPr>
          <p:grpSpPr>
            <a:xfrm>
              <a:off x="1991544" y="5949280"/>
              <a:ext cx="340042" cy="340042"/>
              <a:chOff x="191344" y="4140103"/>
              <a:chExt cx="340040" cy="340040"/>
            </a:xfrm>
            <a:grpFill/>
          </p:grpSpPr>
          <p:sp>
            <p:nvSpPr>
              <p:cNvPr id="94"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5"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8" name="Group 87"/>
            <p:cNvGrpSpPr/>
            <p:nvPr/>
          </p:nvGrpSpPr>
          <p:grpSpPr>
            <a:xfrm>
              <a:off x="2427095" y="5949280"/>
              <a:ext cx="340042" cy="340042"/>
              <a:chOff x="3315612" y="4140103"/>
              <a:chExt cx="340040" cy="340040"/>
            </a:xfrm>
            <a:grpFill/>
          </p:grpSpPr>
          <p:sp>
            <p:nvSpPr>
              <p:cNvPr id="92"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3"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9" name="Group 88"/>
            <p:cNvGrpSpPr/>
            <p:nvPr/>
          </p:nvGrpSpPr>
          <p:grpSpPr>
            <a:xfrm>
              <a:off x="1559496" y="5949280"/>
              <a:ext cx="340042" cy="340042"/>
              <a:chOff x="3315612" y="4584965"/>
              <a:chExt cx="340040" cy="340040"/>
            </a:xfrm>
            <a:grpFill/>
          </p:grpSpPr>
          <p:sp>
            <p:nvSpPr>
              <p:cNvPr id="90"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98" name="Group 97"/>
          <p:cNvGrpSpPr/>
          <p:nvPr/>
        </p:nvGrpSpPr>
        <p:grpSpPr>
          <a:xfrm>
            <a:off x="4439817" y="5406294"/>
            <a:ext cx="1097856" cy="309129"/>
            <a:chOff x="1559496" y="5949280"/>
            <a:chExt cx="1207641" cy="340042"/>
          </a:xfrm>
          <a:solidFill>
            <a:schemeClr val="accent1"/>
          </a:solidFill>
        </p:grpSpPr>
        <p:grpSp>
          <p:nvGrpSpPr>
            <p:cNvPr id="100" name="Group 99"/>
            <p:cNvGrpSpPr/>
            <p:nvPr/>
          </p:nvGrpSpPr>
          <p:grpSpPr>
            <a:xfrm>
              <a:off x="1991544" y="5949280"/>
              <a:ext cx="340042" cy="340042"/>
              <a:chOff x="191344" y="4140103"/>
              <a:chExt cx="340040" cy="340040"/>
            </a:xfrm>
            <a:grpFill/>
          </p:grpSpPr>
          <p:sp>
            <p:nvSpPr>
              <p:cNvPr id="107"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8"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01" name="Group 100"/>
            <p:cNvGrpSpPr/>
            <p:nvPr/>
          </p:nvGrpSpPr>
          <p:grpSpPr>
            <a:xfrm>
              <a:off x="2427095" y="5949280"/>
              <a:ext cx="340042" cy="340042"/>
              <a:chOff x="3315612" y="4140103"/>
              <a:chExt cx="340040" cy="340040"/>
            </a:xfrm>
            <a:grpFill/>
          </p:grpSpPr>
          <p:sp>
            <p:nvSpPr>
              <p:cNvPr id="105"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6"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02" name="Group 101"/>
            <p:cNvGrpSpPr/>
            <p:nvPr/>
          </p:nvGrpSpPr>
          <p:grpSpPr>
            <a:xfrm>
              <a:off x="1559496" y="5949280"/>
              <a:ext cx="340042" cy="340042"/>
              <a:chOff x="3315612" y="4584965"/>
              <a:chExt cx="340040" cy="340040"/>
            </a:xfrm>
            <a:grpFill/>
          </p:grpSpPr>
          <p:sp>
            <p:nvSpPr>
              <p:cNvPr id="103"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4"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11" name="Group 110"/>
          <p:cNvGrpSpPr/>
          <p:nvPr/>
        </p:nvGrpSpPr>
        <p:grpSpPr>
          <a:xfrm>
            <a:off x="6312025" y="5397883"/>
            <a:ext cx="1097856" cy="309129"/>
            <a:chOff x="1559496" y="5949280"/>
            <a:chExt cx="1207641" cy="340042"/>
          </a:xfrm>
          <a:solidFill>
            <a:schemeClr val="accent1"/>
          </a:solidFill>
        </p:grpSpPr>
        <p:grpSp>
          <p:nvGrpSpPr>
            <p:cNvPr id="113" name="Group 112"/>
            <p:cNvGrpSpPr/>
            <p:nvPr/>
          </p:nvGrpSpPr>
          <p:grpSpPr>
            <a:xfrm>
              <a:off x="1991544" y="5949280"/>
              <a:ext cx="340042" cy="340042"/>
              <a:chOff x="191344" y="4140103"/>
              <a:chExt cx="340040" cy="340040"/>
            </a:xfrm>
            <a:grpFill/>
          </p:grpSpPr>
          <p:sp>
            <p:nvSpPr>
              <p:cNvPr id="120"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21"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14" name="Group 113"/>
            <p:cNvGrpSpPr/>
            <p:nvPr/>
          </p:nvGrpSpPr>
          <p:grpSpPr>
            <a:xfrm>
              <a:off x="2427095" y="5949280"/>
              <a:ext cx="340042" cy="340042"/>
              <a:chOff x="3315612" y="4140103"/>
              <a:chExt cx="340040" cy="340040"/>
            </a:xfrm>
            <a:grpFill/>
          </p:grpSpPr>
          <p:sp>
            <p:nvSpPr>
              <p:cNvPr id="118"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9"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15" name="Group 114"/>
            <p:cNvGrpSpPr/>
            <p:nvPr/>
          </p:nvGrpSpPr>
          <p:grpSpPr>
            <a:xfrm>
              <a:off x="1559496" y="5949280"/>
              <a:ext cx="340042" cy="340042"/>
              <a:chOff x="3315612" y="4584965"/>
              <a:chExt cx="340040" cy="340040"/>
            </a:xfrm>
            <a:grpFill/>
          </p:grpSpPr>
          <p:sp>
            <p:nvSpPr>
              <p:cNvPr id="116"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7"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24" name="Group 123"/>
          <p:cNvGrpSpPr/>
          <p:nvPr/>
        </p:nvGrpSpPr>
        <p:grpSpPr>
          <a:xfrm>
            <a:off x="8112225" y="5381061"/>
            <a:ext cx="1097856" cy="309129"/>
            <a:chOff x="1559496" y="5949280"/>
            <a:chExt cx="1207641" cy="340042"/>
          </a:xfrm>
          <a:solidFill>
            <a:schemeClr val="accent1"/>
          </a:solidFill>
        </p:grpSpPr>
        <p:grpSp>
          <p:nvGrpSpPr>
            <p:cNvPr id="126" name="Group 125"/>
            <p:cNvGrpSpPr/>
            <p:nvPr/>
          </p:nvGrpSpPr>
          <p:grpSpPr>
            <a:xfrm>
              <a:off x="1991544" y="5949280"/>
              <a:ext cx="340042" cy="340042"/>
              <a:chOff x="191344" y="4140103"/>
              <a:chExt cx="340040" cy="340040"/>
            </a:xfrm>
            <a:grpFill/>
          </p:grpSpPr>
          <p:sp>
            <p:nvSpPr>
              <p:cNvPr id="133"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4"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27" name="Group 126"/>
            <p:cNvGrpSpPr/>
            <p:nvPr/>
          </p:nvGrpSpPr>
          <p:grpSpPr>
            <a:xfrm>
              <a:off x="2427095" y="5949280"/>
              <a:ext cx="340042" cy="340042"/>
              <a:chOff x="3315612" y="4140103"/>
              <a:chExt cx="340040" cy="340040"/>
            </a:xfrm>
            <a:grpFill/>
          </p:grpSpPr>
          <p:sp>
            <p:nvSpPr>
              <p:cNvPr id="131"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2"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28" name="Group 127"/>
            <p:cNvGrpSpPr/>
            <p:nvPr/>
          </p:nvGrpSpPr>
          <p:grpSpPr>
            <a:xfrm>
              <a:off x="1559496" y="5949280"/>
              <a:ext cx="340042" cy="340042"/>
              <a:chOff x="3315612" y="4584965"/>
              <a:chExt cx="340040" cy="340040"/>
            </a:xfrm>
            <a:grpFill/>
          </p:grpSpPr>
          <p:sp>
            <p:nvSpPr>
              <p:cNvPr id="129"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30"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37" name="Group 136"/>
          <p:cNvGrpSpPr/>
          <p:nvPr/>
        </p:nvGrpSpPr>
        <p:grpSpPr>
          <a:xfrm>
            <a:off x="9984433" y="5397883"/>
            <a:ext cx="1097856" cy="309129"/>
            <a:chOff x="1559496" y="5949280"/>
            <a:chExt cx="1207641" cy="340042"/>
          </a:xfrm>
          <a:solidFill>
            <a:schemeClr val="accent1"/>
          </a:solidFill>
        </p:grpSpPr>
        <p:grpSp>
          <p:nvGrpSpPr>
            <p:cNvPr id="139" name="Group 138"/>
            <p:cNvGrpSpPr/>
            <p:nvPr/>
          </p:nvGrpSpPr>
          <p:grpSpPr>
            <a:xfrm>
              <a:off x="1991544" y="5949280"/>
              <a:ext cx="340042" cy="340042"/>
              <a:chOff x="191344" y="4140103"/>
              <a:chExt cx="340040" cy="340040"/>
            </a:xfrm>
            <a:grpFill/>
          </p:grpSpPr>
          <p:sp>
            <p:nvSpPr>
              <p:cNvPr id="146" name="Freeform 78"/>
              <p:cNvSpPr>
                <a:spLocks noEditPoints="1"/>
              </p:cNvSpPr>
              <p:nvPr/>
            </p:nvSpPr>
            <p:spPr bwMode="auto">
              <a:xfrm>
                <a:off x="191344"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7" name="Freeform 79"/>
              <p:cNvSpPr>
                <a:spLocks/>
              </p:cNvSpPr>
              <p:nvPr/>
            </p:nvSpPr>
            <p:spPr bwMode="auto">
              <a:xfrm>
                <a:off x="321736" y="4224474"/>
                <a:ext cx="79259" cy="168742"/>
              </a:xfrm>
              <a:custGeom>
                <a:avLst/>
                <a:gdLst>
                  <a:gd name="T0" fmla="*/ 30 w 30"/>
                  <a:gd name="T1" fmla="*/ 22 h 64"/>
                  <a:gd name="T2" fmla="*/ 19 w 30"/>
                  <a:gd name="T3" fmla="*/ 22 h 64"/>
                  <a:gd name="T4" fmla="*/ 19 w 30"/>
                  <a:gd name="T5" fmla="*/ 14 h 64"/>
                  <a:gd name="T6" fmla="*/ 23 w 30"/>
                  <a:gd name="T7" fmla="*/ 11 h 64"/>
                  <a:gd name="T8" fmla="*/ 30 w 30"/>
                  <a:gd name="T9" fmla="*/ 11 h 64"/>
                  <a:gd name="T10" fmla="*/ 30 w 30"/>
                  <a:gd name="T11" fmla="*/ 0 h 64"/>
                  <a:gd name="T12" fmla="*/ 22 w 30"/>
                  <a:gd name="T13" fmla="*/ 0 h 64"/>
                  <a:gd name="T14" fmla="*/ 8 w 30"/>
                  <a:gd name="T15" fmla="*/ 13 h 64"/>
                  <a:gd name="T16" fmla="*/ 8 w 30"/>
                  <a:gd name="T17" fmla="*/ 22 h 64"/>
                  <a:gd name="T18" fmla="*/ 0 w 30"/>
                  <a:gd name="T19" fmla="*/ 22 h 64"/>
                  <a:gd name="T20" fmla="*/ 0 w 30"/>
                  <a:gd name="T21" fmla="*/ 34 h 64"/>
                  <a:gd name="T22" fmla="*/ 8 w 30"/>
                  <a:gd name="T23" fmla="*/ 34 h 64"/>
                  <a:gd name="T24" fmla="*/ 8 w 30"/>
                  <a:gd name="T25" fmla="*/ 64 h 64"/>
                  <a:gd name="T26" fmla="*/ 19 w 30"/>
                  <a:gd name="T27" fmla="*/ 64 h 64"/>
                  <a:gd name="T28" fmla="*/ 19 w 30"/>
                  <a:gd name="T29" fmla="*/ 34 h 64"/>
                  <a:gd name="T30" fmla="*/ 28 w 30"/>
                  <a:gd name="T31" fmla="*/ 34 h 64"/>
                  <a:gd name="T32" fmla="*/ 30 w 30"/>
                  <a:gd name="T33"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64">
                    <a:moveTo>
                      <a:pt x="30" y="22"/>
                    </a:moveTo>
                    <a:cubicBezTo>
                      <a:pt x="19" y="22"/>
                      <a:pt x="19" y="22"/>
                      <a:pt x="19" y="22"/>
                    </a:cubicBezTo>
                    <a:cubicBezTo>
                      <a:pt x="19" y="14"/>
                      <a:pt x="19" y="14"/>
                      <a:pt x="19" y="14"/>
                    </a:cubicBezTo>
                    <a:cubicBezTo>
                      <a:pt x="19" y="12"/>
                      <a:pt x="22" y="11"/>
                      <a:pt x="23" y="11"/>
                    </a:cubicBezTo>
                    <a:cubicBezTo>
                      <a:pt x="24" y="11"/>
                      <a:pt x="30" y="11"/>
                      <a:pt x="30" y="11"/>
                    </a:cubicBezTo>
                    <a:cubicBezTo>
                      <a:pt x="30" y="0"/>
                      <a:pt x="30" y="0"/>
                      <a:pt x="30" y="0"/>
                    </a:cubicBezTo>
                    <a:cubicBezTo>
                      <a:pt x="22" y="0"/>
                      <a:pt x="22" y="0"/>
                      <a:pt x="22" y="0"/>
                    </a:cubicBezTo>
                    <a:cubicBezTo>
                      <a:pt x="11" y="0"/>
                      <a:pt x="8" y="8"/>
                      <a:pt x="8" y="13"/>
                    </a:cubicBezTo>
                    <a:cubicBezTo>
                      <a:pt x="8" y="22"/>
                      <a:pt x="8" y="22"/>
                      <a:pt x="8" y="22"/>
                    </a:cubicBezTo>
                    <a:cubicBezTo>
                      <a:pt x="0" y="22"/>
                      <a:pt x="0" y="22"/>
                      <a:pt x="0" y="22"/>
                    </a:cubicBezTo>
                    <a:cubicBezTo>
                      <a:pt x="0" y="34"/>
                      <a:pt x="0" y="34"/>
                      <a:pt x="0" y="34"/>
                    </a:cubicBezTo>
                    <a:cubicBezTo>
                      <a:pt x="8" y="34"/>
                      <a:pt x="8" y="34"/>
                      <a:pt x="8" y="34"/>
                    </a:cubicBezTo>
                    <a:cubicBezTo>
                      <a:pt x="8" y="48"/>
                      <a:pt x="8" y="64"/>
                      <a:pt x="8" y="64"/>
                    </a:cubicBezTo>
                    <a:cubicBezTo>
                      <a:pt x="19" y="64"/>
                      <a:pt x="19" y="64"/>
                      <a:pt x="19" y="64"/>
                    </a:cubicBezTo>
                    <a:cubicBezTo>
                      <a:pt x="19" y="64"/>
                      <a:pt x="19" y="48"/>
                      <a:pt x="19" y="34"/>
                    </a:cubicBezTo>
                    <a:cubicBezTo>
                      <a:pt x="28" y="34"/>
                      <a:pt x="28" y="34"/>
                      <a:pt x="28" y="34"/>
                    </a:cubicBezTo>
                    <a:lnTo>
                      <a:pt x="30" y="2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40" name="Group 139"/>
            <p:cNvGrpSpPr/>
            <p:nvPr/>
          </p:nvGrpSpPr>
          <p:grpSpPr>
            <a:xfrm>
              <a:off x="2427095" y="5949280"/>
              <a:ext cx="340042" cy="340042"/>
              <a:chOff x="3315612" y="4140103"/>
              <a:chExt cx="340040" cy="340040"/>
            </a:xfrm>
            <a:grpFill/>
          </p:grpSpPr>
          <p:sp>
            <p:nvSpPr>
              <p:cNvPr id="144" name="Freeform 89"/>
              <p:cNvSpPr>
                <a:spLocks noEditPoints="1"/>
              </p:cNvSpPr>
              <p:nvPr/>
            </p:nvSpPr>
            <p:spPr bwMode="auto">
              <a:xfrm>
                <a:off x="3315612" y="414010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5" name="Freeform 90"/>
              <p:cNvSpPr>
                <a:spLocks noEditPoints="1"/>
              </p:cNvSpPr>
              <p:nvPr/>
            </p:nvSpPr>
            <p:spPr bwMode="auto">
              <a:xfrm>
                <a:off x="3399985" y="4224474"/>
                <a:ext cx="171298" cy="168742"/>
              </a:xfrm>
              <a:custGeom>
                <a:avLst/>
                <a:gdLst>
                  <a:gd name="T0" fmla="*/ 0 w 64"/>
                  <a:gd name="T1" fmla="*/ 64 h 64"/>
                  <a:gd name="T2" fmla="*/ 12 w 64"/>
                  <a:gd name="T3" fmla="*/ 64 h 64"/>
                  <a:gd name="T4" fmla="*/ 12 w 64"/>
                  <a:gd name="T5" fmla="*/ 16 h 64"/>
                  <a:gd name="T6" fmla="*/ 0 w 64"/>
                  <a:gd name="T7" fmla="*/ 16 h 64"/>
                  <a:gd name="T8" fmla="*/ 0 w 64"/>
                  <a:gd name="T9" fmla="*/ 64 h 64"/>
                  <a:gd name="T10" fmla="*/ 48 w 64"/>
                  <a:gd name="T11" fmla="*/ 16 h 64"/>
                  <a:gd name="T12" fmla="*/ 32 w 64"/>
                  <a:gd name="T13" fmla="*/ 24 h 64"/>
                  <a:gd name="T14" fmla="*/ 32 w 64"/>
                  <a:gd name="T15" fmla="*/ 16 h 64"/>
                  <a:gd name="T16" fmla="*/ 20 w 64"/>
                  <a:gd name="T17" fmla="*/ 16 h 64"/>
                  <a:gd name="T18" fmla="*/ 20 w 64"/>
                  <a:gd name="T19" fmla="*/ 64 h 64"/>
                  <a:gd name="T20" fmla="*/ 32 w 64"/>
                  <a:gd name="T21" fmla="*/ 64 h 64"/>
                  <a:gd name="T22" fmla="*/ 32 w 64"/>
                  <a:gd name="T23" fmla="*/ 36 h 64"/>
                  <a:gd name="T24" fmla="*/ 44 w 64"/>
                  <a:gd name="T25" fmla="*/ 28 h 64"/>
                  <a:gd name="T26" fmla="*/ 52 w 64"/>
                  <a:gd name="T27" fmla="*/ 36 h 64"/>
                  <a:gd name="T28" fmla="*/ 52 w 64"/>
                  <a:gd name="T29" fmla="*/ 64 h 64"/>
                  <a:gd name="T30" fmla="*/ 64 w 64"/>
                  <a:gd name="T31" fmla="*/ 64 h 64"/>
                  <a:gd name="T32" fmla="*/ 64 w 64"/>
                  <a:gd name="T33" fmla="*/ 31 h 64"/>
                  <a:gd name="T34" fmla="*/ 48 w 64"/>
                  <a:gd name="T35" fmla="*/ 16 h 64"/>
                  <a:gd name="T36" fmla="*/ 6 w 64"/>
                  <a:gd name="T37" fmla="*/ 0 h 64"/>
                  <a:gd name="T38" fmla="*/ 0 w 64"/>
                  <a:gd name="T39" fmla="*/ 6 h 64"/>
                  <a:gd name="T40" fmla="*/ 6 w 64"/>
                  <a:gd name="T41" fmla="*/ 12 h 64"/>
                  <a:gd name="T42" fmla="*/ 12 w 64"/>
                  <a:gd name="T43" fmla="*/ 6 h 64"/>
                  <a:gd name="T44" fmla="*/ 6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0" y="64"/>
                    </a:moveTo>
                    <a:cubicBezTo>
                      <a:pt x="12" y="64"/>
                      <a:pt x="12" y="64"/>
                      <a:pt x="12" y="64"/>
                    </a:cubicBezTo>
                    <a:cubicBezTo>
                      <a:pt x="12" y="16"/>
                      <a:pt x="12" y="16"/>
                      <a:pt x="12" y="16"/>
                    </a:cubicBezTo>
                    <a:cubicBezTo>
                      <a:pt x="0" y="16"/>
                      <a:pt x="0" y="16"/>
                      <a:pt x="0" y="16"/>
                    </a:cubicBezTo>
                    <a:lnTo>
                      <a:pt x="0" y="64"/>
                    </a:lnTo>
                    <a:close/>
                    <a:moveTo>
                      <a:pt x="48" y="16"/>
                    </a:moveTo>
                    <a:cubicBezTo>
                      <a:pt x="38" y="16"/>
                      <a:pt x="33" y="24"/>
                      <a:pt x="32" y="24"/>
                    </a:cubicBezTo>
                    <a:cubicBezTo>
                      <a:pt x="32" y="16"/>
                      <a:pt x="32" y="16"/>
                      <a:pt x="32" y="16"/>
                    </a:cubicBezTo>
                    <a:cubicBezTo>
                      <a:pt x="20" y="16"/>
                      <a:pt x="20" y="16"/>
                      <a:pt x="20" y="16"/>
                    </a:cubicBezTo>
                    <a:cubicBezTo>
                      <a:pt x="20" y="64"/>
                      <a:pt x="20" y="64"/>
                      <a:pt x="20" y="64"/>
                    </a:cubicBezTo>
                    <a:cubicBezTo>
                      <a:pt x="32" y="64"/>
                      <a:pt x="32" y="64"/>
                      <a:pt x="32" y="64"/>
                    </a:cubicBezTo>
                    <a:cubicBezTo>
                      <a:pt x="32" y="36"/>
                      <a:pt x="32" y="36"/>
                      <a:pt x="32" y="36"/>
                    </a:cubicBezTo>
                    <a:cubicBezTo>
                      <a:pt x="32" y="35"/>
                      <a:pt x="35" y="27"/>
                      <a:pt x="44" y="28"/>
                    </a:cubicBezTo>
                    <a:cubicBezTo>
                      <a:pt x="49" y="28"/>
                      <a:pt x="52" y="35"/>
                      <a:pt x="52" y="36"/>
                    </a:cubicBezTo>
                    <a:cubicBezTo>
                      <a:pt x="52" y="64"/>
                      <a:pt x="52" y="64"/>
                      <a:pt x="52" y="64"/>
                    </a:cubicBezTo>
                    <a:cubicBezTo>
                      <a:pt x="64" y="64"/>
                      <a:pt x="64" y="64"/>
                      <a:pt x="64" y="64"/>
                    </a:cubicBezTo>
                    <a:cubicBezTo>
                      <a:pt x="64" y="31"/>
                      <a:pt x="64" y="31"/>
                      <a:pt x="64" y="31"/>
                    </a:cubicBezTo>
                    <a:cubicBezTo>
                      <a:pt x="64" y="26"/>
                      <a:pt x="61" y="16"/>
                      <a:pt x="48" y="16"/>
                    </a:cubicBezTo>
                    <a:close/>
                    <a:moveTo>
                      <a:pt x="6" y="0"/>
                    </a:moveTo>
                    <a:cubicBezTo>
                      <a:pt x="3" y="0"/>
                      <a:pt x="0" y="3"/>
                      <a:pt x="0" y="6"/>
                    </a:cubicBezTo>
                    <a:cubicBezTo>
                      <a:pt x="0" y="9"/>
                      <a:pt x="3" y="12"/>
                      <a:pt x="6" y="12"/>
                    </a:cubicBezTo>
                    <a:cubicBezTo>
                      <a:pt x="9" y="12"/>
                      <a:pt x="12" y="9"/>
                      <a:pt x="12" y="6"/>
                    </a:cubicBezTo>
                    <a:cubicBezTo>
                      <a:pt x="12" y="3"/>
                      <a:pt x="9" y="0"/>
                      <a:pt x="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41" name="Group 140"/>
            <p:cNvGrpSpPr/>
            <p:nvPr/>
          </p:nvGrpSpPr>
          <p:grpSpPr>
            <a:xfrm>
              <a:off x="1559496" y="5949280"/>
              <a:ext cx="340042" cy="340042"/>
              <a:chOff x="3315612" y="4584965"/>
              <a:chExt cx="340040" cy="340040"/>
            </a:xfrm>
            <a:grpFill/>
          </p:grpSpPr>
          <p:sp>
            <p:nvSpPr>
              <p:cNvPr id="142" name="Freeform 109"/>
              <p:cNvSpPr>
                <a:spLocks noEditPoints="1"/>
              </p:cNvSpPr>
              <p:nvPr/>
            </p:nvSpPr>
            <p:spPr bwMode="auto">
              <a:xfrm>
                <a:off x="3315612"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43" name="Freeform 383"/>
              <p:cNvSpPr>
                <a:spLocks/>
              </p:cNvSpPr>
              <p:nvPr/>
            </p:nvSpPr>
            <p:spPr bwMode="auto">
              <a:xfrm>
                <a:off x="3399985" y="4682120"/>
                <a:ext cx="171298" cy="148288"/>
              </a:xfrm>
              <a:custGeom>
                <a:avLst/>
                <a:gdLst>
                  <a:gd name="T0" fmla="*/ 64 w 64"/>
                  <a:gd name="T1" fmla="*/ 7 h 56"/>
                  <a:gd name="T2" fmla="*/ 57 w 64"/>
                  <a:gd name="T3" fmla="*/ 9 h 56"/>
                  <a:gd name="T4" fmla="*/ 62 w 64"/>
                  <a:gd name="T5" fmla="*/ 1 h 56"/>
                  <a:gd name="T6" fmla="*/ 54 w 64"/>
                  <a:gd name="T7" fmla="*/ 4 h 56"/>
                  <a:gd name="T8" fmla="*/ 54 w 64"/>
                  <a:gd name="T9" fmla="*/ 4 h 56"/>
                  <a:gd name="T10" fmla="*/ 44 w 64"/>
                  <a:gd name="T11" fmla="*/ 0 h 56"/>
                  <a:gd name="T12" fmla="*/ 31 w 64"/>
                  <a:gd name="T13" fmla="*/ 14 h 56"/>
                  <a:gd name="T14" fmla="*/ 32 w 64"/>
                  <a:gd name="T15" fmla="*/ 17 h 56"/>
                  <a:gd name="T16" fmla="*/ 32 w 64"/>
                  <a:gd name="T17" fmla="*/ 17 h 56"/>
                  <a:gd name="T18" fmla="*/ 4 w 64"/>
                  <a:gd name="T19" fmla="*/ 3 h 56"/>
                  <a:gd name="T20" fmla="*/ 8 w 64"/>
                  <a:gd name="T21" fmla="*/ 21 h 56"/>
                  <a:gd name="T22" fmla="*/ 2 w 64"/>
                  <a:gd name="T23" fmla="*/ 20 h 56"/>
                  <a:gd name="T24" fmla="*/ 12 w 64"/>
                  <a:gd name="T25" fmla="*/ 34 h 56"/>
                  <a:gd name="T26" fmla="*/ 6 w 64"/>
                  <a:gd name="T27" fmla="*/ 34 h 56"/>
                  <a:gd name="T28" fmla="*/ 18 w 64"/>
                  <a:gd name="T29" fmla="*/ 44 h 56"/>
                  <a:gd name="T30" fmla="*/ 0 w 64"/>
                  <a:gd name="T31" fmla="*/ 50 h 56"/>
                  <a:gd name="T32" fmla="*/ 21 w 64"/>
                  <a:gd name="T33" fmla="*/ 56 h 56"/>
                  <a:gd name="T34" fmla="*/ 58 w 64"/>
                  <a:gd name="T35" fmla="*/ 14 h 56"/>
                  <a:gd name="T36" fmla="*/ 58 w 64"/>
                  <a:gd name="T37" fmla="*/ 14 h 56"/>
                  <a:gd name="T38" fmla="*/ 58 w 64"/>
                  <a:gd name="T39" fmla="*/ 14 h 56"/>
                  <a:gd name="T40" fmla="*/ 58 w 64"/>
                  <a:gd name="T41" fmla="*/ 14 h 56"/>
                  <a:gd name="T42" fmla="*/ 64 w 64"/>
                  <a:gd name="T43"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56">
                    <a:moveTo>
                      <a:pt x="64" y="7"/>
                    </a:moveTo>
                    <a:cubicBezTo>
                      <a:pt x="63" y="7"/>
                      <a:pt x="60" y="9"/>
                      <a:pt x="57" y="9"/>
                    </a:cubicBezTo>
                    <a:cubicBezTo>
                      <a:pt x="59" y="8"/>
                      <a:pt x="61" y="4"/>
                      <a:pt x="62" y="1"/>
                    </a:cubicBezTo>
                    <a:cubicBezTo>
                      <a:pt x="60" y="3"/>
                      <a:pt x="56" y="4"/>
                      <a:pt x="54" y="4"/>
                    </a:cubicBezTo>
                    <a:cubicBezTo>
                      <a:pt x="54" y="4"/>
                      <a:pt x="54" y="4"/>
                      <a:pt x="54" y="4"/>
                    </a:cubicBezTo>
                    <a:cubicBezTo>
                      <a:pt x="52" y="2"/>
                      <a:pt x="48" y="0"/>
                      <a:pt x="44" y="0"/>
                    </a:cubicBezTo>
                    <a:cubicBezTo>
                      <a:pt x="37" y="0"/>
                      <a:pt x="31" y="6"/>
                      <a:pt x="31" y="14"/>
                    </a:cubicBezTo>
                    <a:cubicBezTo>
                      <a:pt x="31" y="15"/>
                      <a:pt x="31" y="16"/>
                      <a:pt x="32" y="17"/>
                    </a:cubicBezTo>
                    <a:cubicBezTo>
                      <a:pt x="32" y="17"/>
                      <a:pt x="32" y="17"/>
                      <a:pt x="32" y="17"/>
                    </a:cubicBezTo>
                    <a:cubicBezTo>
                      <a:pt x="22" y="17"/>
                      <a:pt x="10" y="12"/>
                      <a:pt x="4" y="3"/>
                    </a:cubicBezTo>
                    <a:cubicBezTo>
                      <a:pt x="0" y="10"/>
                      <a:pt x="3" y="18"/>
                      <a:pt x="8" y="21"/>
                    </a:cubicBezTo>
                    <a:cubicBezTo>
                      <a:pt x="6" y="22"/>
                      <a:pt x="3" y="21"/>
                      <a:pt x="2" y="20"/>
                    </a:cubicBezTo>
                    <a:cubicBezTo>
                      <a:pt x="2" y="25"/>
                      <a:pt x="4" y="31"/>
                      <a:pt x="12" y="34"/>
                    </a:cubicBezTo>
                    <a:cubicBezTo>
                      <a:pt x="10" y="35"/>
                      <a:pt x="8" y="34"/>
                      <a:pt x="6" y="34"/>
                    </a:cubicBezTo>
                    <a:cubicBezTo>
                      <a:pt x="7" y="38"/>
                      <a:pt x="12" y="44"/>
                      <a:pt x="18" y="44"/>
                    </a:cubicBezTo>
                    <a:cubicBezTo>
                      <a:pt x="16" y="46"/>
                      <a:pt x="9" y="51"/>
                      <a:pt x="0" y="50"/>
                    </a:cubicBezTo>
                    <a:cubicBezTo>
                      <a:pt x="6" y="54"/>
                      <a:pt x="13" y="56"/>
                      <a:pt x="21" y="56"/>
                    </a:cubicBezTo>
                    <a:cubicBezTo>
                      <a:pt x="42" y="56"/>
                      <a:pt x="58" y="37"/>
                      <a:pt x="58" y="14"/>
                    </a:cubicBezTo>
                    <a:cubicBezTo>
                      <a:pt x="58" y="14"/>
                      <a:pt x="58" y="14"/>
                      <a:pt x="58" y="14"/>
                    </a:cubicBezTo>
                    <a:cubicBezTo>
                      <a:pt x="58" y="14"/>
                      <a:pt x="58" y="14"/>
                      <a:pt x="58" y="14"/>
                    </a:cubicBezTo>
                    <a:cubicBezTo>
                      <a:pt x="58" y="14"/>
                      <a:pt x="58" y="14"/>
                      <a:pt x="58" y="14"/>
                    </a:cubicBezTo>
                    <a:cubicBezTo>
                      <a:pt x="60" y="13"/>
                      <a:pt x="62" y="10"/>
                      <a:pt x="64" y="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
        <p:nvSpPr>
          <p:cNvPr id="150" name="Rectangle 149"/>
          <p:cNvSpPr/>
          <p:nvPr/>
        </p:nvSpPr>
        <p:spPr>
          <a:xfrm>
            <a:off x="1631504" y="3241921"/>
            <a:ext cx="580230" cy="11902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435591" y="3241921"/>
            <a:ext cx="580230" cy="11902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5307799" y="3241921"/>
            <a:ext cx="580230" cy="11902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7171954" y="3241921"/>
            <a:ext cx="580230" cy="11902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8980207" y="3241921"/>
            <a:ext cx="580230" cy="11902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10852415" y="3241921"/>
            <a:ext cx="580230" cy="119022"/>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33"/>
          </p:nvPr>
        </p:nvSpPr>
        <p:spPr/>
      </p:sp>
      <p:sp>
        <p:nvSpPr>
          <p:cNvPr id="3" name="Picture Placeholder 2"/>
          <p:cNvSpPr>
            <a:spLocks noGrp="1"/>
          </p:cNvSpPr>
          <p:nvPr>
            <p:ph type="pic" sz="quarter" idx="34"/>
          </p:nvPr>
        </p:nvSpPr>
        <p:spPr/>
      </p:sp>
      <p:sp>
        <p:nvSpPr>
          <p:cNvPr id="4" name="Picture Placeholder 3"/>
          <p:cNvSpPr>
            <a:spLocks noGrp="1"/>
          </p:cNvSpPr>
          <p:nvPr>
            <p:ph type="pic" sz="quarter" idx="35"/>
          </p:nvPr>
        </p:nvSpPr>
        <p:spPr/>
      </p:sp>
      <p:sp>
        <p:nvSpPr>
          <p:cNvPr id="5" name="Picture Placeholder 4"/>
          <p:cNvSpPr>
            <a:spLocks noGrp="1"/>
          </p:cNvSpPr>
          <p:nvPr>
            <p:ph type="pic" sz="quarter" idx="36"/>
          </p:nvPr>
        </p:nvSpPr>
        <p:spPr/>
      </p:sp>
      <p:sp>
        <p:nvSpPr>
          <p:cNvPr id="6" name="Picture Placeholder 5"/>
          <p:cNvSpPr>
            <a:spLocks noGrp="1"/>
          </p:cNvSpPr>
          <p:nvPr>
            <p:ph type="pic" sz="quarter" idx="37"/>
          </p:nvPr>
        </p:nvSpPr>
        <p:spPr/>
      </p:sp>
      <p:sp>
        <p:nvSpPr>
          <p:cNvPr id="7" name="Picture Placeholder 6"/>
          <p:cNvSpPr>
            <a:spLocks noGrp="1"/>
          </p:cNvSpPr>
          <p:nvPr>
            <p:ph type="pic" sz="quarter" idx="38"/>
          </p:nvPr>
        </p:nvSpPr>
        <p:spPr/>
      </p:sp>
    </p:spTree>
    <p:extLst>
      <p:ext uri="{BB962C8B-B14F-4D97-AF65-F5344CB8AC3E}">
        <p14:creationId xmlns:p14="http://schemas.microsoft.com/office/powerpoint/2010/main" val="306607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fade">
                                      <p:cBhvr>
                                        <p:cTn id="7" dur="500"/>
                                        <p:tgtEl>
                                          <p:spTgt spid="15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xEl>
                                              <p:pRg st="0" end="0"/>
                                            </p:txEl>
                                          </p:spTgt>
                                        </p:tgtEl>
                                        <p:attrNameLst>
                                          <p:attrName>style.visibility</p:attrName>
                                        </p:attrNameLst>
                                      </p:cBhvr>
                                      <p:to>
                                        <p:strVal val="visible"/>
                                      </p:to>
                                    </p:set>
                                    <p:animEffect transition="in" filter="fade">
                                      <p:cBhvr>
                                        <p:cTn id="14" dur="500"/>
                                        <p:tgtEl>
                                          <p:spTgt spid="13">
                                            <p:txEl>
                                              <p:pRg st="0" end="0"/>
                                            </p:txEl>
                                          </p:spTgt>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1"/>
                                        </p:tgtEl>
                                        <p:attrNameLst>
                                          <p:attrName>style.visibility</p:attrName>
                                        </p:attrNameLst>
                                      </p:cBhvr>
                                      <p:to>
                                        <p:strVal val="visible"/>
                                      </p:to>
                                    </p:set>
                                    <p:animEffect transition="in" filter="fade">
                                      <p:cBhvr>
                                        <p:cTn id="21" dur="500"/>
                                        <p:tgtEl>
                                          <p:spTgt spid="151"/>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fade">
                                      <p:cBhvr>
                                        <p:cTn id="25" dur="500"/>
                                        <p:tgtEl>
                                          <p:spTgt spid="22">
                                            <p:txEl>
                                              <p:pRg st="0" end="0"/>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xEl>
                                              <p:pRg st="0" end="0"/>
                                            </p:txEl>
                                          </p:spTgt>
                                        </p:tgtEl>
                                        <p:attrNameLst>
                                          <p:attrName>style.visibility</p:attrName>
                                        </p:attrNameLst>
                                      </p:cBhvr>
                                      <p:to>
                                        <p:strVal val="visible"/>
                                      </p:to>
                                    </p:set>
                                    <p:animEffect transition="in" filter="fade">
                                      <p:cBhvr>
                                        <p:cTn id="28" dur="500"/>
                                        <p:tgtEl>
                                          <p:spTgt spid="21">
                                            <p:txEl>
                                              <p:pRg st="0" end="0"/>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fade">
                                      <p:cBhvr>
                                        <p:cTn id="31" dur="500"/>
                                        <p:tgtEl>
                                          <p:spTgt spid="8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52"/>
                                        </p:tgtEl>
                                        <p:attrNameLst>
                                          <p:attrName>style.visibility</p:attrName>
                                        </p:attrNameLst>
                                      </p:cBhvr>
                                      <p:to>
                                        <p:strVal val="visible"/>
                                      </p:to>
                                    </p:set>
                                    <p:animEffect transition="in" filter="fade">
                                      <p:cBhvr>
                                        <p:cTn id="35" dur="500"/>
                                        <p:tgtEl>
                                          <p:spTgt spid="15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fade">
                                      <p:cBhvr>
                                        <p:cTn id="39" dur="500"/>
                                        <p:tgtEl>
                                          <p:spTgt spid="24">
                                            <p:txEl>
                                              <p:pRg st="0" end="0"/>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3">
                                            <p:txEl>
                                              <p:pRg st="0" end="0"/>
                                            </p:txEl>
                                          </p:spTgt>
                                        </p:tgtEl>
                                        <p:attrNameLst>
                                          <p:attrName>style.visibility</p:attrName>
                                        </p:attrNameLst>
                                      </p:cBhvr>
                                      <p:to>
                                        <p:strVal val="visible"/>
                                      </p:to>
                                    </p:set>
                                    <p:animEffect transition="in" filter="fade">
                                      <p:cBhvr>
                                        <p:cTn id="42" dur="500"/>
                                        <p:tgtEl>
                                          <p:spTgt spid="23">
                                            <p:txEl>
                                              <p:pRg st="0" end="0"/>
                                            </p:tx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98"/>
                                        </p:tgtEl>
                                        <p:attrNameLst>
                                          <p:attrName>style.visibility</p:attrName>
                                        </p:attrNameLst>
                                      </p:cBhvr>
                                      <p:to>
                                        <p:strVal val="visible"/>
                                      </p:to>
                                    </p:set>
                                    <p:animEffect transition="in" filter="fade">
                                      <p:cBhvr>
                                        <p:cTn id="45" dur="500"/>
                                        <p:tgtEl>
                                          <p:spTgt spid="98"/>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53"/>
                                        </p:tgtEl>
                                        <p:attrNameLst>
                                          <p:attrName>style.visibility</p:attrName>
                                        </p:attrNameLst>
                                      </p:cBhvr>
                                      <p:to>
                                        <p:strVal val="visible"/>
                                      </p:to>
                                    </p:set>
                                    <p:animEffect transition="in" filter="fade">
                                      <p:cBhvr>
                                        <p:cTn id="49" dur="500"/>
                                        <p:tgtEl>
                                          <p:spTgt spid="153"/>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Effect transition="in" filter="fade">
                                      <p:cBhvr>
                                        <p:cTn id="53" dur="500"/>
                                        <p:tgtEl>
                                          <p:spTgt spid="18">
                                            <p:txEl>
                                              <p:pRg st="0" end="0"/>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7">
                                            <p:txEl>
                                              <p:pRg st="0" end="0"/>
                                            </p:txEl>
                                          </p:spTgt>
                                        </p:tgtEl>
                                        <p:attrNameLst>
                                          <p:attrName>style.visibility</p:attrName>
                                        </p:attrNameLst>
                                      </p:cBhvr>
                                      <p:to>
                                        <p:strVal val="visible"/>
                                      </p:to>
                                    </p:set>
                                    <p:animEffect transition="in" filter="fade">
                                      <p:cBhvr>
                                        <p:cTn id="56" dur="500"/>
                                        <p:tgtEl>
                                          <p:spTgt spid="17">
                                            <p:txEl>
                                              <p:pRg st="0" end="0"/>
                                            </p:txEl>
                                          </p:spTgt>
                                        </p:tgtEl>
                                      </p:cBhvr>
                                    </p:animEffect>
                                  </p:childTnLst>
                                </p:cTn>
                              </p:par>
                              <p:par>
                                <p:cTn id="57" presetID="10" presetClass="entr" presetSubtype="0" fill="hold" nodeType="withEffect">
                                  <p:stCondLst>
                                    <p:cond delay="0"/>
                                  </p:stCondLst>
                                  <p:childTnLst>
                                    <p:set>
                                      <p:cBhvr>
                                        <p:cTn id="58" dur="1" fill="hold">
                                          <p:stCondLst>
                                            <p:cond delay="0"/>
                                          </p:stCondLst>
                                        </p:cTn>
                                        <p:tgtEl>
                                          <p:spTgt spid="111"/>
                                        </p:tgtEl>
                                        <p:attrNameLst>
                                          <p:attrName>style.visibility</p:attrName>
                                        </p:attrNameLst>
                                      </p:cBhvr>
                                      <p:to>
                                        <p:strVal val="visible"/>
                                      </p:to>
                                    </p:set>
                                    <p:animEffect transition="in" filter="fade">
                                      <p:cBhvr>
                                        <p:cTn id="59" dur="500"/>
                                        <p:tgtEl>
                                          <p:spTgt spid="111"/>
                                        </p:tgtEl>
                                      </p:cBhvr>
                                    </p:animEffect>
                                  </p:childTnLst>
                                </p:cTn>
                              </p:par>
                            </p:childTnLst>
                          </p:cTn>
                        </p:par>
                        <p:par>
                          <p:cTn id="60" fill="hold">
                            <p:stCondLst>
                              <p:cond delay="4000"/>
                            </p:stCondLst>
                            <p:childTnLst>
                              <p:par>
                                <p:cTn id="61" presetID="10" presetClass="entr" presetSubtype="0" fill="hold" grpId="0" nodeType="afterEffect">
                                  <p:stCondLst>
                                    <p:cond delay="0"/>
                                  </p:stCondLst>
                                  <p:childTnLst>
                                    <p:set>
                                      <p:cBhvr>
                                        <p:cTn id="62" dur="1" fill="hold">
                                          <p:stCondLst>
                                            <p:cond delay="0"/>
                                          </p:stCondLst>
                                        </p:cTn>
                                        <p:tgtEl>
                                          <p:spTgt spid="154"/>
                                        </p:tgtEl>
                                        <p:attrNameLst>
                                          <p:attrName>style.visibility</p:attrName>
                                        </p:attrNameLst>
                                      </p:cBhvr>
                                      <p:to>
                                        <p:strVal val="visible"/>
                                      </p:to>
                                    </p:set>
                                    <p:animEffect transition="in" filter="fade">
                                      <p:cBhvr>
                                        <p:cTn id="63" dur="500"/>
                                        <p:tgtEl>
                                          <p:spTgt spid="154"/>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20">
                                            <p:txEl>
                                              <p:pRg st="0" end="0"/>
                                            </p:txEl>
                                          </p:spTgt>
                                        </p:tgtEl>
                                        <p:attrNameLst>
                                          <p:attrName>style.visibility</p:attrName>
                                        </p:attrNameLst>
                                      </p:cBhvr>
                                      <p:to>
                                        <p:strVal val="visible"/>
                                      </p:to>
                                    </p:set>
                                    <p:animEffect transition="in" filter="fade">
                                      <p:cBhvr>
                                        <p:cTn id="67" dur="500"/>
                                        <p:tgtEl>
                                          <p:spTgt spid="20">
                                            <p:txEl>
                                              <p:pRg st="0" end="0"/>
                                            </p:txEl>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
                                            <p:txEl>
                                              <p:pRg st="0" end="0"/>
                                            </p:txEl>
                                          </p:spTgt>
                                        </p:tgtEl>
                                        <p:attrNameLst>
                                          <p:attrName>style.visibility</p:attrName>
                                        </p:attrNameLst>
                                      </p:cBhvr>
                                      <p:to>
                                        <p:strVal val="visible"/>
                                      </p:to>
                                    </p:set>
                                    <p:animEffect transition="in" filter="fade">
                                      <p:cBhvr>
                                        <p:cTn id="70" dur="500"/>
                                        <p:tgtEl>
                                          <p:spTgt spid="19">
                                            <p:txEl>
                                              <p:pRg st="0" end="0"/>
                                            </p:txEl>
                                          </p:spTgt>
                                        </p:tgtEl>
                                      </p:cBhvr>
                                    </p:animEffect>
                                  </p:childTnLst>
                                </p:cTn>
                              </p:par>
                              <p:par>
                                <p:cTn id="71" presetID="10" presetClass="entr" presetSubtype="0" fill="hold" nodeType="with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fade">
                                      <p:cBhvr>
                                        <p:cTn id="73" dur="500"/>
                                        <p:tgtEl>
                                          <p:spTgt spid="124"/>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55"/>
                                        </p:tgtEl>
                                        <p:attrNameLst>
                                          <p:attrName>style.visibility</p:attrName>
                                        </p:attrNameLst>
                                      </p:cBhvr>
                                      <p:to>
                                        <p:strVal val="visible"/>
                                      </p:to>
                                    </p:set>
                                    <p:animEffect transition="in" filter="fade">
                                      <p:cBhvr>
                                        <p:cTn id="77" dur="500"/>
                                        <p:tgtEl>
                                          <p:spTgt spid="155"/>
                                        </p:tgtEl>
                                      </p:cBhvr>
                                    </p:animEffect>
                                  </p:childTnLst>
                                </p:cTn>
                              </p:par>
                            </p:childTnLst>
                          </p:cTn>
                        </p:par>
                        <p:par>
                          <p:cTn id="78" fill="hold">
                            <p:stCondLst>
                              <p:cond delay="5500"/>
                            </p:stCondLst>
                            <p:childTnLst>
                              <p:par>
                                <p:cTn id="79" presetID="10" presetClass="entr" presetSubtype="0" fill="hold" grpId="0" nodeType="afterEffect">
                                  <p:stCondLst>
                                    <p:cond delay="0"/>
                                  </p:stCondLst>
                                  <p:childTnLst>
                                    <p:set>
                                      <p:cBhvr>
                                        <p:cTn id="80" dur="1" fill="hold">
                                          <p:stCondLst>
                                            <p:cond delay="0"/>
                                          </p:stCondLst>
                                        </p:cTn>
                                        <p:tgtEl>
                                          <p:spTgt spid="16">
                                            <p:txEl>
                                              <p:pRg st="0" end="0"/>
                                            </p:txEl>
                                          </p:spTgt>
                                        </p:tgtEl>
                                        <p:attrNameLst>
                                          <p:attrName>style.visibility</p:attrName>
                                        </p:attrNameLst>
                                      </p:cBhvr>
                                      <p:to>
                                        <p:strVal val="visible"/>
                                      </p:to>
                                    </p:set>
                                    <p:animEffect transition="in" filter="fade">
                                      <p:cBhvr>
                                        <p:cTn id="81" dur="500"/>
                                        <p:tgtEl>
                                          <p:spTgt spid="16">
                                            <p:txEl>
                                              <p:pRg st="0" end="0"/>
                                            </p:txEl>
                                          </p:spTgt>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5">
                                            <p:txEl>
                                              <p:pRg st="0" end="0"/>
                                            </p:txEl>
                                          </p:spTgt>
                                        </p:tgtEl>
                                        <p:attrNameLst>
                                          <p:attrName>style.visibility</p:attrName>
                                        </p:attrNameLst>
                                      </p:cBhvr>
                                      <p:to>
                                        <p:strVal val="visible"/>
                                      </p:to>
                                    </p:set>
                                    <p:animEffect transition="in" filter="fade">
                                      <p:cBhvr>
                                        <p:cTn id="84" dur="500"/>
                                        <p:tgtEl>
                                          <p:spTgt spid="15">
                                            <p:txEl>
                                              <p:pRg st="0" end="0"/>
                                            </p:txEl>
                                          </p:spTgt>
                                        </p:tgtEl>
                                      </p:cBhvr>
                                    </p:animEffect>
                                  </p:childTnLst>
                                </p:cTn>
                              </p:par>
                              <p:par>
                                <p:cTn id="85" presetID="10" presetClass="entr" presetSubtype="0" fill="hold" nodeType="with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fade">
                                      <p:cBhvr>
                                        <p:cTn id="8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23" grpId="0" build="p"/>
      <p:bldP spid="24" grpId="0" build="p"/>
      <p:bldP spid="150" grpId="0" animBg="1"/>
      <p:bldP spid="151" grpId="0" animBg="1"/>
      <p:bldP spid="152" grpId="0" animBg="1"/>
      <p:bldP spid="153" grpId="0" animBg="1"/>
      <p:bldP spid="154" grpId="0" animBg="1"/>
      <p:bldP spid="15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smtClean="0"/>
              <a:t>/organization</a:t>
            </a:r>
          </a:p>
          <a:p>
            <a:endParaRPr lang="en-US" dirty="0"/>
          </a:p>
        </p:txBody>
      </p:sp>
      <p:sp>
        <p:nvSpPr>
          <p:cNvPr id="4" name="Subtitle 3"/>
          <p:cNvSpPr>
            <a:spLocks noGrp="1"/>
          </p:cNvSpPr>
          <p:nvPr>
            <p:ph type="subTitle" idx="1"/>
          </p:nvPr>
        </p:nvSpPr>
        <p:spPr/>
        <p:txBody>
          <a:bodyPr/>
          <a:lstStyle/>
          <a:p>
            <a:r>
              <a:rPr lang="en-US" dirty="0" smtClean="0"/>
              <a:t>Table of Organization</a:t>
            </a:r>
            <a:endParaRPr lang="en-US" dirty="0"/>
          </a:p>
        </p:txBody>
      </p:sp>
      <p:graphicFrame>
        <p:nvGraphicFramePr>
          <p:cNvPr id="5" name="Content Placeholder 3"/>
          <p:cNvGraphicFramePr>
            <a:graphicFrameLocks/>
          </p:cNvGraphicFramePr>
          <p:nvPr>
            <p:extLst>
              <p:ext uri="{D42A27DB-BD31-4B8C-83A1-F6EECF244321}">
                <p14:modId xmlns:p14="http://schemas.microsoft.com/office/powerpoint/2010/main" val="2040077553"/>
              </p:ext>
            </p:extLst>
          </p:nvPr>
        </p:nvGraphicFramePr>
        <p:xfrm>
          <a:off x="1232449" y="2708920"/>
          <a:ext cx="9577475" cy="32108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1163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5">
                                            <p:graphicEl>
                                              <a:dgm id="{52665F1F-9F19-9B46-BFB9-4988D85941F6}"/>
                                            </p:graphicEl>
                                          </p:spTgt>
                                        </p:tgtEl>
                                        <p:attrNameLst>
                                          <p:attrName>style.visibility</p:attrName>
                                        </p:attrNameLst>
                                      </p:cBhvr>
                                      <p:to>
                                        <p:strVal val="visible"/>
                                      </p:to>
                                    </p:set>
                                    <p:animEffect transition="in" filter="fade">
                                      <p:cBhvr>
                                        <p:cTn id="18" dur="500"/>
                                        <p:tgtEl>
                                          <p:spTgt spid="5">
                                            <p:graphicEl>
                                              <a:dgm id="{52665F1F-9F19-9B46-BFB9-4988D85941F6}"/>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graphicEl>
                                              <a:dgm id="{8E37F248-59E8-5F4F-8EC0-C447D804822D}"/>
                                            </p:graphicEl>
                                          </p:spTgt>
                                        </p:tgtEl>
                                        <p:attrNameLst>
                                          <p:attrName>style.visibility</p:attrName>
                                        </p:attrNameLst>
                                      </p:cBhvr>
                                      <p:to>
                                        <p:strVal val="visible"/>
                                      </p:to>
                                    </p:set>
                                    <p:animEffect transition="in" filter="fade">
                                      <p:cBhvr>
                                        <p:cTn id="22" dur="500"/>
                                        <p:tgtEl>
                                          <p:spTgt spid="5">
                                            <p:graphicEl>
                                              <a:dgm id="{8E37F248-59E8-5F4F-8EC0-C447D804822D}"/>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5">
                                            <p:graphicEl>
                                              <a:dgm id="{CB74AB08-C5ED-DC49-8AAB-7291BB699E52}"/>
                                            </p:graphicEl>
                                          </p:spTgt>
                                        </p:tgtEl>
                                        <p:attrNameLst>
                                          <p:attrName>style.visibility</p:attrName>
                                        </p:attrNameLst>
                                      </p:cBhvr>
                                      <p:to>
                                        <p:strVal val="visible"/>
                                      </p:to>
                                    </p:set>
                                    <p:animEffect transition="in" filter="fade">
                                      <p:cBhvr>
                                        <p:cTn id="26" dur="500"/>
                                        <p:tgtEl>
                                          <p:spTgt spid="5">
                                            <p:graphicEl>
                                              <a:dgm id="{CB74AB08-C5ED-DC49-8AAB-7291BB699E52}"/>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
                                            <p:graphicEl>
                                              <a:dgm id="{0B3AF159-428C-9746-B197-E00C37BA3FE5}"/>
                                            </p:graphicEl>
                                          </p:spTgt>
                                        </p:tgtEl>
                                        <p:attrNameLst>
                                          <p:attrName>style.visibility</p:attrName>
                                        </p:attrNameLst>
                                      </p:cBhvr>
                                      <p:to>
                                        <p:strVal val="visible"/>
                                      </p:to>
                                    </p:set>
                                    <p:animEffect transition="in" filter="fade">
                                      <p:cBhvr>
                                        <p:cTn id="30" dur="500"/>
                                        <p:tgtEl>
                                          <p:spTgt spid="5">
                                            <p:graphicEl>
                                              <a:dgm id="{0B3AF159-428C-9746-B197-E00C37BA3FE5}"/>
                                            </p:graphicEl>
                                          </p:spTgt>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5">
                                            <p:graphicEl>
                                              <a:dgm id="{5FD9346F-A266-7A44-9268-B1F613C5F481}"/>
                                            </p:graphicEl>
                                          </p:spTgt>
                                        </p:tgtEl>
                                        <p:attrNameLst>
                                          <p:attrName>style.visibility</p:attrName>
                                        </p:attrNameLst>
                                      </p:cBhvr>
                                      <p:to>
                                        <p:strVal val="visible"/>
                                      </p:to>
                                    </p:set>
                                    <p:animEffect transition="in" filter="fade">
                                      <p:cBhvr>
                                        <p:cTn id="34" dur="500"/>
                                        <p:tgtEl>
                                          <p:spTgt spid="5">
                                            <p:graphicEl>
                                              <a:dgm id="{5FD9346F-A266-7A44-9268-B1F613C5F481}"/>
                                            </p:graphicEl>
                                          </p:spTgt>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5">
                                            <p:graphicEl>
                                              <a:dgm id="{3F2082BC-366D-1A4B-8466-6EF88C0758F4}"/>
                                            </p:graphicEl>
                                          </p:spTgt>
                                        </p:tgtEl>
                                        <p:attrNameLst>
                                          <p:attrName>style.visibility</p:attrName>
                                        </p:attrNameLst>
                                      </p:cBhvr>
                                      <p:to>
                                        <p:strVal val="visible"/>
                                      </p:to>
                                    </p:set>
                                    <p:animEffect transition="in" filter="fade">
                                      <p:cBhvr>
                                        <p:cTn id="38" dur="500"/>
                                        <p:tgtEl>
                                          <p:spTgt spid="5">
                                            <p:graphicEl>
                                              <a:dgm id="{3F2082BC-366D-1A4B-8466-6EF88C0758F4}"/>
                                            </p:graphicEl>
                                          </p:spTgt>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5">
                                            <p:graphicEl>
                                              <a:dgm id="{8F82E212-6768-5349-AFA6-2AFD2213CC1A}"/>
                                            </p:graphicEl>
                                          </p:spTgt>
                                        </p:tgtEl>
                                        <p:attrNameLst>
                                          <p:attrName>style.visibility</p:attrName>
                                        </p:attrNameLst>
                                      </p:cBhvr>
                                      <p:to>
                                        <p:strVal val="visible"/>
                                      </p:to>
                                    </p:set>
                                    <p:animEffect transition="in" filter="fade">
                                      <p:cBhvr>
                                        <p:cTn id="42" dur="500"/>
                                        <p:tgtEl>
                                          <p:spTgt spid="5">
                                            <p:graphicEl>
                                              <a:dgm id="{8F82E212-6768-5349-AFA6-2AFD2213CC1A}"/>
                                            </p:graphicEl>
                                          </p:spTgt>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5">
                                            <p:graphicEl>
                                              <a:dgm id="{D03C34D7-0AA8-384F-B8ED-39778BBC2136}"/>
                                            </p:graphicEl>
                                          </p:spTgt>
                                        </p:tgtEl>
                                        <p:attrNameLst>
                                          <p:attrName>style.visibility</p:attrName>
                                        </p:attrNameLst>
                                      </p:cBhvr>
                                      <p:to>
                                        <p:strVal val="visible"/>
                                      </p:to>
                                    </p:set>
                                    <p:animEffect transition="in" filter="fade">
                                      <p:cBhvr>
                                        <p:cTn id="46" dur="500"/>
                                        <p:tgtEl>
                                          <p:spTgt spid="5">
                                            <p:graphicEl>
                                              <a:dgm id="{D03C34D7-0AA8-384F-B8ED-39778BBC2136}"/>
                                            </p:graphicEl>
                                          </p:spTgt>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5">
                                            <p:graphicEl>
                                              <a:dgm id="{6BC07EFA-47E1-9D47-8E49-C274CC727CC6}"/>
                                            </p:graphicEl>
                                          </p:spTgt>
                                        </p:tgtEl>
                                        <p:attrNameLst>
                                          <p:attrName>style.visibility</p:attrName>
                                        </p:attrNameLst>
                                      </p:cBhvr>
                                      <p:to>
                                        <p:strVal val="visible"/>
                                      </p:to>
                                    </p:set>
                                    <p:animEffect transition="in" filter="fade">
                                      <p:cBhvr>
                                        <p:cTn id="50" dur="500"/>
                                        <p:tgtEl>
                                          <p:spTgt spid="5">
                                            <p:graphicEl>
                                              <a:dgm id="{6BC07EFA-47E1-9D47-8E49-C274CC727CC6}"/>
                                            </p:graphicEl>
                                          </p:spTgt>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5">
                                            <p:graphicEl>
                                              <a:dgm id="{59FB7BAE-9752-C349-B4B6-B8BF76A5D285}"/>
                                            </p:graphicEl>
                                          </p:spTgt>
                                        </p:tgtEl>
                                        <p:attrNameLst>
                                          <p:attrName>style.visibility</p:attrName>
                                        </p:attrNameLst>
                                      </p:cBhvr>
                                      <p:to>
                                        <p:strVal val="visible"/>
                                      </p:to>
                                    </p:set>
                                    <p:animEffect transition="in" filter="fade">
                                      <p:cBhvr>
                                        <p:cTn id="54" dur="500"/>
                                        <p:tgtEl>
                                          <p:spTgt spid="5">
                                            <p:graphicEl>
                                              <a:dgm id="{59FB7BAE-9752-C349-B4B6-B8BF76A5D285}"/>
                                            </p:graphicEl>
                                          </p:spTgt>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
                                            <p:graphicEl>
                                              <a:dgm id="{3BEF7455-44B0-0049-A718-64BF9416635C}"/>
                                            </p:graphicEl>
                                          </p:spTgt>
                                        </p:tgtEl>
                                        <p:attrNameLst>
                                          <p:attrName>style.visibility</p:attrName>
                                        </p:attrNameLst>
                                      </p:cBhvr>
                                      <p:to>
                                        <p:strVal val="visible"/>
                                      </p:to>
                                    </p:set>
                                    <p:animEffect transition="in" filter="fade">
                                      <p:cBhvr>
                                        <p:cTn id="58" dur="500"/>
                                        <p:tgtEl>
                                          <p:spTgt spid="5">
                                            <p:graphicEl>
                                              <a:dgm id="{3BEF7455-44B0-0049-A718-64BF9416635C}"/>
                                            </p:graphicEl>
                                          </p:spTgt>
                                        </p:tgtEl>
                                      </p:cBhvr>
                                    </p:animEffect>
                                  </p:childTnLst>
                                </p:cTn>
                              </p:par>
                            </p:childTnLst>
                          </p:cTn>
                        </p:par>
                        <p:par>
                          <p:cTn id="59" fill="hold">
                            <p:stCondLst>
                              <p:cond delay="6000"/>
                            </p:stCondLst>
                            <p:childTnLst>
                              <p:par>
                                <p:cTn id="60" presetID="10" presetClass="entr" presetSubtype="0" fill="hold" grpId="0" nodeType="afterEffect">
                                  <p:stCondLst>
                                    <p:cond delay="0"/>
                                  </p:stCondLst>
                                  <p:childTnLst>
                                    <p:set>
                                      <p:cBhvr>
                                        <p:cTn id="61" dur="1" fill="hold">
                                          <p:stCondLst>
                                            <p:cond delay="0"/>
                                          </p:stCondLst>
                                        </p:cTn>
                                        <p:tgtEl>
                                          <p:spTgt spid="5">
                                            <p:graphicEl>
                                              <a:dgm id="{825936F8-B84F-0641-8954-649A2455844C}"/>
                                            </p:graphicEl>
                                          </p:spTgt>
                                        </p:tgtEl>
                                        <p:attrNameLst>
                                          <p:attrName>style.visibility</p:attrName>
                                        </p:attrNameLst>
                                      </p:cBhvr>
                                      <p:to>
                                        <p:strVal val="visible"/>
                                      </p:to>
                                    </p:set>
                                    <p:animEffect transition="in" filter="fade">
                                      <p:cBhvr>
                                        <p:cTn id="62" dur="500"/>
                                        <p:tgtEl>
                                          <p:spTgt spid="5">
                                            <p:graphicEl>
                                              <a:dgm id="{825936F8-B84F-0641-8954-649A2455844C}"/>
                                            </p:graphicEl>
                                          </p:spTgt>
                                        </p:tgtEl>
                                      </p:cBhvr>
                                    </p:animEffect>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5">
                                            <p:graphicEl>
                                              <a:dgm id="{28F2ACD5-A3DC-3C42-B598-6EE2D0EA8E43}"/>
                                            </p:graphicEl>
                                          </p:spTgt>
                                        </p:tgtEl>
                                        <p:attrNameLst>
                                          <p:attrName>style.visibility</p:attrName>
                                        </p:attrNameLst>
                                      </p:cBhvr>
                                      <p:to>
                                        <p:strVal val="visible"/>
                                      </p:to>
                                    </p:set>
                                    <p:animEffect transition="in" filter="fade">
                                      <p:cBhvr>
                                        <p:cTn id="66" dur="500"/>
                                        <p:tgtEl>
                                          <p:spTgt spid="5">
                                            <p:graphicEl>
                                              <a:dgm id="{28F2ACD5-A3DC-3C42-B598-6EE2D0EA8E43}"/>
                                            </p:graphicEl>
                                          </p:spTgt>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5">
                                            <p:graphicEl>
                                              <a:dgm id="{DD7A503E-C319-0D47-B25A-F513285E5417}"/>
                                            </p:graphicEl>
                                          </p:spTgt>
                                        </p:tgtEl>
                                        <p:attrNameLst>
                                          <p:attrName>style.visibility</p:attrName>
                                        </p:attrNameLst>
                                      </p:cBhvr>
                                      <p:to>
                                        <p:strVal val="visible"/>
                                      </p:to>
                                    </p:set>
                                    <p:animEffect transition="in" filter="fade">
                                      <p:cBhvr>
                                        <p:cTn id="70" dur="500"/>
                                        <p:tgtEl>
                                          <p:spTgt spid="5">
                                            <p:graphicEl>
                                              <a:dgm id="{DD7A503E-C319-0D47-B25A-F513285E5417}"/>
                                            </p:graphicEl>
                                          </p:spTgt>
                                        </p:tgtEl>
                                      </p:cBhvr>
                                    </p:animEffect>
                                  </p:childTnLst>
                                </p:cTn>
                              </p:par>
                            </p:childTnLst>
                          </p:cTn>
                        </p:par>
                        <p:par>
                          <p:cTn id="71" fill="hold">
                            <p:stCondLst>
                              <p:cond delay="7500"/>
                            </p:stCondLst>
                            <p:childTnLst>
                              <p:par>
                                <p:cTn id="72" presetID="10" presetClass="entr" presetSubtype="0" fill="hold" grpId="0" nodeType="afterEffect">
                                  <p:stCondLst>
                                    <p:cond delay="0"/>
                                  </p:stCondLst>
                                  <p:childTnLst>
                                    <p:set>
                                      <p:cBhvr>
                                        <p:cTn id="73" dur="1" fill="hold">
                                          <p:stCondLst>
                                            <p:cond delay="0"/>
                                          </p:stCondLst>
                                        </p:cTn>
                                        <p:tgtEl>
                                          <p:spTgt spid="5">
                                            <p:graphicEl>
                                              <a:dgm id="{A9EC1C8F-02E7-334A-8819-041AF3A47AF4}"/>
                                            </p:graphicEl>
                                          </p:spTgt>
                                        </p:tgtEl>
                                        <p:attrNameLst>
                                          <p:attrName>style.visibility</p:attrName>
                                        </p:attrNameLst>
                                      </p:cBhvr>
                                      <p:to>
                                        <p:strVal val="visible"/>
                                      </p:to>
                                    </p:set>
                                    <p:animEffect transition="in" filter="fade">
                                      <p:cBhvr>
                                        <p:cTn id="74" dur="500"/>
                                        <p:tgtEl>
                                          <p:spTgt spid="5">
                                            <p:graphicEl>
                                              <a:dgm id="{A9EC1C8F-02E7-334A-8819-041AF3A47AF4}"/>
                                            </p:graphicEl>
                                          </p:spTgt>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5">
                                            <p:graphicEl>
                                              <a:dgm id="{09FE1598-27C7-5343-B8E1-7CBD0F9B5172}"/>
                                            </p:graphicEl>
                                          </p:spTgt>
                                        </p:tgtEl>
                                        <p:attrNameLst>
                                          <p:attrName>style.visibility</p:attrName>
                                        </p:attrNameLst>
                                      </p:cBhvr>
                                      <p:to>
                                        <p:strVal val="visible"/>
                                      </p:to>
                                    </p:set>
                                    <p:animEffect transition="in" filter="fade">
                                      <p:cBhvr>
                                        <p:cTn id="78" dur="500"/>
                                        <p:tgtEl>
                                          <p:spTgt spid="5">
                                            <p:graphicEl>
                                              <a:dgm id="{09FE1598-27C7-5343-B8E1-7CBD0F9B5172}"/>
                                            </p:graphicEl>
                                          </p:spTgt>
                                        </p:tgtEl>
                                      </p:cBhvr>
                                    </p:animEffect>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5">
                                            <p:graphicEl>
                                              <a:dgm id="{8498CB37-5801-1B4D-864B-DF4DC02F93DD}"/>
                                            </p:graphicEl>
                                          </p:spTgt>
                                        </p:tgtEl>
                                        <p:attrNameLst>
                                          <p:attrName>style.visibility</p:attrName>
                                        </p:attrNameLst>
                                      </p:cBhvr>
                                      <p:to>
                                        <p:strVal val="visible"/>
                                      </p:to>
                                    </p:set>
                                    <p:animEffect transition="in" filter="fade">
                                      <p:cBhvr>
                                        <p:cTn id="82" dur="500"/>
                                        <p:tgtEl>
                                          <p:spTgt spid="5">
                                            <p:graphicEl>
                                              <a:dgm id="{8498CB37-5801-1B4D-864B-DF4DC02F93DD}"/>
                                            </p:graphicEl>
                                          </p:spTgt>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5">
                                            <p:graphicEl>
                                              <a:dgm id="{043932D0-279D-B64E-8FA0-C9D57BD0F488}"/>
                                            </p:graphicEl>
                                          </p:spTgt>
                                        </p:tgtEl>
                                        <p:attrNameLst>
                                          <p:attrName>style.visibility</p:attrName>
                                        </p:attrNameLst>
                                      </p:cBhvr>
                                      <p:to>
                                        <p:strVal val="visible"/>
                                      </p:to>
                                    </p:set>
                                    <p:animEffect transition="in" filter="fade">
                                      <p:cBhvr>
                                        <p:cTn id="86" dur="500"/>
                                        <p:tgtEl>
                                          <p:spTgt spid="5">
                                            <p:graphicEl>
                                              <a:dgm id="{043932D0-279D-B64E-8FA0-C9D57BD0F488}"/>
                                            </p:graphicEl>
                                          </p:spTgt>
                                        </p:tgtEl>
                                      </p:cBhvr>
                                    </p:animEffect>
                                  </p:childTnLst>
                                </p:cTn>
                              </p:par>
                            </p:childTnLst>
                          </p:cTn>
                        </p:par>
                        <p:par>
                          <p:cTn id="87" fill="hold">
                            <p:stCondLst>
                              <p:cond delay="9500"/>
                            </p:stCondLst>
                            <p:childTnLst>
                              <p:par>
                                <p:cTn id="88" presetID="10" presetClass="entr" presetSubtype="0" fill="hold" grpId="0" nodeType="afterEffect">
                                  <p:stCondLst>
                                    <p:cond delay="0"/>
                                  </p:stCondLst>
                                  <p:childTnLst>
                                    <p:set>
                                      <p:cBhvr>
                                        <p:cTn id="89" dur="1" fill="hold">
                                          <p:stCondLst>
                                            <p:cond delay="0"/>
                                          </p:stCondLst>
                                        </p:cTn>
                                        <p:tgtEl>
                                          <p:spTgt spid="5">
                                            <p:graphicEl>
                                              <a:dgm id="{6DED3575-4117-8C47-A265-71894AB7175E}"/>
                                            </p:graphicEl>
                                          </p:spTgt>
                                        </p:tgtEl>
                                        <p:attrNameLst>
                                          <p:attrName>style.visibility</p:attrName>
                                        </p:attrNameLst>
                                      </p:cBhvr>
                                      <p:to>
                                        <p:strVal val="visible"/>
                                      </p:to>
                                    </p:set>
                                    <p:animEffect transition="in" filter="fade">
                                      <p:cBhvr>
                                        <p:cTn id="90" dur="500"/>
                                        <p:tgtEl>
                                          <p:spTgt spid="5">
                                            <p:graphicEl>
                                              <a:dgm id="{6DED3575-4117-8C47-A265-71894AB7175E}"/>
                                            </p:graphicEl>
                                          </p:spTgt>
                                        </p:tgtEl>
                                      </p:cBhvr>
                                    </p:animEffect>
                                  </p:childTnLst>
                                </p:cTn>
                              </p:par>
                            </p:childTnLst>
                          </p:cTn>
                        </p:par>
                        <p:par>
                          <p:cTn id="91" fill="hold">
                            <p:stCondLst>
                              <p:cond delay="10000"/>
                            </p:stCondLst>
                            <p:childTnLst>
                              <p:par>
                                <p:cTn id="92" presetID="10" presetClass="entr" presetSubtype="0" fill="hold" grpId="0" nodeType="afterEffect">
                                  <p:stCondLst>
                                    <p:cond delay="0"/>
                                  </p:stCondLst>
                                  <p:childTnLst>
                                    <p:set>
                                      <p:cBhvr>
                                        <p:cTn id="93" dur="1" fill="hold">
                                          <p:stCondLst>
                                            <p:cond delay="0"/>
                                          </p:stCondLst>
                                        </p:cTn>
                                        <p:tgtEl>
                                          <p:spTgt spid="5">
                                            <p:graphicEl>
                                              <a:dgm id="{98AF4421-940E-E34E-AEC3-8F8F39437E44}"/>
                                            </p:graphicEl>
                                          </p:spTgt>
                                        </p:tgtEl>
                                        <p:attrNameLst>
                                          <p:attrName>style.visibility</p:attrName>
                                        </p:attrNameLst>
                                      </p:cBhvr>
                                      <p:to>
                                        <p:strVal val="visible"/>
                                      </p:to>
                                    </p:set>
                                    <p:animEffect transition="in" filter="fade">
                                      <p:cBhvr>
                                        <p:cTn id="94" dur="500"/>
                                        <p:tgtEl>
                                          <p:spTgt spid="5">
                                            <p:graphicEl>
                                              <a:dgm id="{98AF4421-940E-E34E-AEC3-8F8F39437E44}"/>
                                            </p:graphicEl>
                                          </p:spTgt>
                                        </p:tgtEl>
                                      </p:cBhvr>
                                    </p:animEffect>
                                  </p:childTnLst>
                                </p:cTn>
                              </p:par>
                            </p:childTnLst>
                          </p:cTn>
                        </p:par>
                        <p:par>
                          <p:cTn id="95" fill="hold">
                            <p:stCondLst>
                              <p:cond delay="10500"/>
                            </p:stCondLst>
                            <p:childTnLst>
                              <p:par>
                                <p:cTn id="96" presetID="10" presetClass="entr" presetSubtype="0" fill="hold" grpId="0" nodeType="afterEffect">
                                  <p:stCondLst>
                                    <p:cond delay="0"/>
                                  </p:stCondLst>
                                  <p:childTnLst>
                                    <p:set>
                                      <p:cBhvr>
                                        <p:cTn id="97" dur="1" fill="hold">
                                          <p:stCondLst>
                                            <p:cond delay="0"/>
                                          </p:stCondLst>
                                        </p:cTn>
                                        <p:tgtEl>
                                          <p:spTgt spid="5">
                                            <p:graphicEl>
                                              <a:dgm id="{44ADCC90-E222-744D-94D1-BD12CEA4F9A2}"/>
                                            </p:graphicEl>
                                          </p:spTgt>
                                        </p:tgtEl>
                                        <p:attrNameLst>
                                          <p:attrName>style.visibility</p:attrName>
                                        </p:attrNameLst>
                                      </p:cBhvr>
                                      <p:to>
                                        <p:strVal val="visible"/>
                                      </p:to>
                                    </p:set>
                                    <p:animEffect transition="in" filter="fade">
                                      <p:cBhvr>
                                        <p:cTn id="98" dur="500"/>
                                        <p:tgtEl>
                                          <p:spTgt spid="5">
                                            <p:graphicEl>
                                              <a:dgm id="{44ADCC90-E222-744D-94D1-BD12CEA4F9A2}"/>
                                            </p:graphicEl>
                                          </p:spTgt>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5">
                                            <p:graphicEl>
                                              <a:dgm id="{B4E1A1D0-A1CD-0344-9527-BAD4D9EFCB11}"/>
                                            </p:graphicEl>
                                          </p:spTgt>
                                        </p:tgtEl>
                                        <p:attrNameLst>
                                          <p:attrName>style.visibility</p:attrName>
                                        </p:attrNameLst>
                                      </p:cBhvr>
                                      <p:to>
                                        <p:strVal val="visible"/>
                                      </p:to>
                                    </p:set>
                                    <p:animEffect transition="in" filter="fade">
                                      <p:cBhvr>
                                        <p:cTn id="102" dur="500"/>
                                        <p:tgtEl>
                                          <p:spTgt spid="5">
                                            <p:graphicEl>
                                              <a:dgm id="{B4E1A1D0-A1CD-0344-9527-BAD4D9EFCB11}"/>
                                            </p:graphicEl>
                                          </p:spTgt>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5">
                                            <p:graphicEl>
                                              <a:dgm id="{E3C03E65-F864-D54A-AD14-0D8A94B86676}"/>
                                            </p:graphicEl>
                                          </p:spTgt>
                                        </p:tgtEl>
                                        <p:attrNameLst>
                                          <p:attrName>style.visibility</p:attrName>
                                        </p:attrNameLst>
                                      </p:cBhvr>
                                      <p:to>
                                        <p:strVal val="visible"/>
                                      </p:to>
                                    </p:set>
                                    <p:animEffect transition="in" filter="fade">
                                      <p:cBhvr>
                                        <p:cTn id="106" dur="500"/>
                                        <p:tgtEl>
                                          <p:spTgt spid="5">
                                            <p:graphicEl>
                                              <a:dgm id="{E3C03E65-F864-D54A-AD14-0D8A94B86676}"/>
                                            </p:graphicEl>
                                          </p:spTgt>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5">
                                            <p:graphicEl>
                                              <a:dgm id="{32246EE4-80FC-2F4F-AB4C-21F72F668067}"/>
                                            </p:graphicEl>
                                          </p:spTgt>
                                        </p:tgtEl>
                                        <p:attrNameLst>
                                          <p:attrName>style.visibility</p:attrName>
                                        </p:attrNameLst>
                                      </p:cBhvr>
                                      <p:to>
                                        <p:strVal val="visible"/>
                                      </p:to>
                                    </p:set>
                                    <p:animEffect transition="in" filter="fade">
                                      <p:cBhvr>
                                        <p:cTn id="110" dur="500"/>
                                        <p:tgtEl>
                                          <p:spTgt spid="5">
                                            <p:graphicEl>
                                              <a:dgm id="{32246EE4-80FC-2F4F-AB4C-21F72F668067}"/>
                                            </p:graphicEl>
                                          </p:spTgt>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5">
                                            <p:graphicEl>
                                              <a:dgm id="{AAF56AB8-7444-A541-B3EB-1AB031C77156}"/>
                                            </p:graphicEl>
                                          </p:spTgt>
                                        </p:tgtEl>
                                        <p:attrNameLst>
                                          <p:attrName>style.visibility</p:attrName>
                                        </p:attrNameLst>
                                      </p:cBhvr>
                                      <p:to>
                                        <p:strVal val="visible"/>
                                      </p:to>
                                    </p:set>
                                    <p:animEffect transition="in" filter="fade">
                                      <p:cBhvr>
                                        <p:cTn id="114" dur="500"/>
                                        <p:tgtEl>
                                          <p:spTgt spid="5">
                                            <p:graphicEl>
                                              <a:dgm id="{AAF56AB8-7444-A541-B3EB-1AB031C77156}"/>
                                            </p:graphicEl>
                                          </p:spTgt>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5">
                                            <p:graphicEl>
                                              <a:dgm id="{7B67E5EC-F1A8-F54D-89F0-41F863E9D2E2}"/>
                                            </p:graphicEl>
                                          </p:spTgt>
                                        </p:tgtEl>
                                        <p:attrNameLst>
                                          <p:attrName>style.visibility</p:attrName>
                                        </p:attrNameLst>
                                      </p:cBhvr>
                                      <p:to>
                                        <p:strVal val="visible"/>
                                      </p:to>
                                    </p:set>
                                    <p:animEffect transition="in" filter="fade">
                                      <p:cBhvr>
                                        <p:cTn id="118" dur="500"/>
                                        <p:tgtEl>
                                          <p:spTgt spid="5">
                                            <p:graphicEl>
                                              <a:dgm id="{7B67E5EC-F1A8-F54D-89F0-41F863E9D2E2}"/>
                                            </p:graphicEl>
                                          </p:spTgt>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5">
                                            <p:graphicEl>
                                              <a:dgm id="{7831217E-DBF7-0046-8530-35D4D0D9345B}"/>
                                            </p:graphicEl>
                                          </p:spTgt>
                                        </p:tgtEl>
                                        <p:attrNameLst>
                                          <p:attrName>style.visibility</p:attrName>
                                        </p:attrNameLst>
                                      </p:cBhvr>
                                      <p:to>
                                        <p:strVal val="visible"/>
                                      </p:to>
                                    </p:set>
                                    <p:animEffect transition="in" filter="fade">
                                      <p:cBhvr>
                                        <p:cTn id="122" dur="500"/>
                                        <p:tgtEl>
                                          <p:spTgt spid="5">
                                            <p:graphicEl>
                                              <a:dgm id="{7831217E-DBF7-0046-8530-35D4D0D9345B}"/>
                                            </p:graphicEl>
                                          </p:spTgt>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5">
                                            <p:graphicEl>
                                              <a:dgm id="{438F176B-B9E7-4345-8F20-579A18B05C6F}"/>
                                            </p:graphicEl>
                                          </p:spTgt>
                                        </p:tgtEl>
                                        <p:attrNameLst>
                                          <p:attrName>style.visibility</p:attrName>
                                        </p:attrNameLst>
                                      </p:cBhvr>
                                      <p:to>
                                        <p:strVal val="visible"/>
                                      </p:to>
                                    </p:set>
                                    <p:animEffect transition="in" filter="fade">
                                      <p:cBhvr>
                                        <p:cTn id="126" dur="500"/>
                                        <p:tgtEl>
                                          <p:spTgt spid="5">
                                            <p:graphicEl>
                                              <a:dgm id="{438F176B-B9E7-4345-8F20-579A18B05C6F}"/>
                                            </p:graphicEl>
                                          </p:spTgt>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5">
                                            <p:graphicEl>
                                              <a:dgm id="{4559D19A-4F29-A84A-BEF5-AF351C65CB48}"/>
                                            </p:graphicEl>
                                          </p:spTgt>
                                        </p:tgtEl>
                                        <p:attrNameLst>
                                          <p:attrName>style.visibility</p:attrName>
                                        </p:attrNameLst>
                                      </p:cBhvr>
                                      <p:to>
                                        <p:strVal val="visible"/>
                                      </p:to>
                                    </p:set>
                                    <p:animEffect transition="in" filter="fade">
                                      <p:cBhvr>
                                        <p:cTn id="130" dur="500"/>
                                        <p:tgtEl>
                                          <p:spTgt spid="5">
                                            <p:graphicEl>
                                              <a:dgm id="{4559D19A-4F29-A84A-BEF5-AF351C65CB48}"/>
                                            </p:graphicEl>
                                          </p:spTgt>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5">
                                            <p:graphicEl>
                                              <a:dgm id="{5229B70F-D377-0E4B-BE3D-9E770D49DE75}"/>
                                            </p:graphicEl>
                                          </p:spTgt>
                                        </p:tgtEl>
                                        <p:attrNameLst>
                                          <p:attrName>style.visibility</p:attrName>
                                        </p:attrNameLst>
                                      </p:cBhvr>
                                      <p:to>
                                        <p:strVal val="visible"/>
                                      </p:to>
                                    </p:set>
                                    <p:animEffect transition="in" filter="fade">
                                      <p:cBhvr>
                                        <p:cTn id="134" dur="500"/>
                                        <p:tgtEl>
                                          <p:spTgt spid="5">
                                            <p:graphicEl>
                                              <a:dgm id="{5229B70F-D377-0E4B-BE3D-9E770D49DE75}"/>
                                            </p:graphicEl>
                                          </p:spTgt>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5">
                                            <p:graphicEl>
                                              <a:dgm id="{4A7D2FC9-2A50-C946-8EE3-0F9FA45186EA}"/>
                                            </p:graphicEl>
                                          </p:spTgt>
                                        </p:tgtEl>
                                        <p:attrNameLst>
                                          <p:attrName>style.visibility</p:attrName>
                                        </p:attrNameLst>
                                      </p:cBhvr>
                                      <p:to>
                                        <p:strVal val="visible"/>
                                      </p:to>
                                    </p:set>
                                    <p:animEffect transition="in" filter="fade">
                                      <p:cBhvr>
                                        <p:cTn id="138" dur="500"/>
                                        <p:tgtEl>
                                          <p:spTgt spid="5">
                                            <p:graphicEl>
                                              <a:dgm id="{4A7D2FC9-2A50-C946-8EE3-0F9FA45186EA}"/>
                                            </p:graphicEl>
                                          </p:spTgt>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5">
                                            <p:graphicEl>
                                              <a:dgm id="{75579489-66CB-3D46-88E3-1626C07CA008}"/>
                                            </p:graphicEl>
                                          </p:spTgt>
                                        </p:tgtEl>
                                        <p:attrNameLst>
                                          <p:attrName>style.visibility</p:attrName>
                                        </p:attrNameLst>
                                      </p:cBhvr>
                                      <p:to>
                                        <p:strVal val="visible"/>
                                      </p:to>
                                    </p:set>
                                    <p:animEffect transition="in" filter="fade">
                                      <p:cBhvr>
                                        <p:cTn id="142" dur="500"/>
                                        <p:tgtEl>
                                          <p:spTgt spid="5">
                                            <p:graphicEl>
                                              <a:dgm id="{75579489-66CB-3D46-88E3-1626C07CA008}"/>
                                            </p:graphicEl>
                                          </p:spTgt>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5">
                                            <p:graphicEl>
                                              <a:dgm id="{6B085148-1D6D-C74D-8848-FED3386DAE33}"/>
                                            </p:graphicEl>
                                          </p:spTgt>
                                        </p:tgtEl>
                                        <p:attrNameLst>
                                          <p:attrName>style.visibility</p:attrName>
                                        </p:attrNameLst>
                                      </p:cBhvr>
                                      <p:to>
                                        <p:strVal val="visible"/>
                                      </p:to>
                                    </p:set>
                                    <p:animEffect transition="in" filter="fade">
                                      <p:cBhvr>
                                        <p:cTn id="146" dur="500"/>
                                        <p:tgtEl>
                                          <p:spTgt spid="5">
                                            <p:graphicEl>
                                              <a:dgm id="{6B085148-1D6D-C74D-8848-FED3386DAE33}"/>
                                            </p:graphicEl>
                                          </p:spTgt>
                                        </p:tgtEl>
                                      </p:cBhvr>
                                    </p:animEffect>
                                  </p:childTnLst>
                                </p:cTn>
                              </p:par>
                            </p:childTnLst>
                          </p:cTn>
                        </p:par>
                        <p:par>
                          <p:cTn id="147" fill="hold">
                            <p:stCondLst>
                              <p:cond delay="17000"/>
                            </p:stCondLst>
                            <p:childTnLst>
                              <p:par>
                                <p:cTn id="148" presetID="10" presetClass="entr" presetSubtype="0" fill="hold" grpId="0" nodeType="afterEffect">
                                  <p:stCondLst>
                                    <p:cond delay="0"/>
                                  </p:stCondLst>
                                  <p:childTnLst>
                                    <p:set>
                                      <p:cBhvr>
                                        <p:cTn id="149" dur="1" fill="hold">
                                          <p:stCondLst>
                                            <p:cond delay="0"/>
                                          </p:stCondLst>
                                        </p:cTn>
                                        <p:tgtEl>
                                          <p:spTgt spid="5">
                                            <p:graphicEl>
                                              <a:dgm id="{E3D45A0D-64A8-2149-AACB-8E1ED290A42F}"/>
                                            </p:graphicEl>
                                          </p:spTgt>
                                        </p:tgtEl>
                                        <p:attrNameLst>
                                          <p:attrName>style.visibility</p:attrName>
                                        </p:attrNameLst>
                                      </p:cBhvr>
                                      <p:to>
                                        <p:strVal val="visible"/>
                                      </p:to>
                                    </p:set>
                                    <p:animEffect transition="in" filter="fade">
                                      <p:cBhvr>
                                        <p:cTn id="150" dur="500"/>
                                        <p:tgtEl>
                                          <p:spTgt spid="5">
                                            <p:graphicEl>
                                              <a:dgm id="{E3D45A0D-64A8-2149-AACB-8E1ED290A42F}"/>
                                            </p:graphicEl>
                                          </p:spTgt>
                                        </p:tgtEl>
                                      </p:cBhvr>
                                    </p:animEffect>
                                  </p:childTnLst>
                                </p:cTn>
                              </p:par>
                            </p:childTnLst>
                          </p:cTn>
                        </p:par>
                        <p:par>
                          <p:cTn id="151" fill="hold">
                            <p:stCondLst>
                              <p:cond delay="17500"/>
                            </p:stCondLst>
                            <p:childTnLst>
                              <p:par>
                                <p:cTn id="152" presetID="10" presetClass="entr" presetSubtype="0" fill="hold" grpId="0" nodeType="afterEffect">
                                  <p:stCondLst>
                                    <p:cond delay="0"/>
                                  </p:stCondLst>
                                  <p:childTnLst>
                                    <p:set>
                                      <p:cBhvr>
                                        <p:cTn id="153" dur="1" fill="hold">
                                          <p:stCondLst>
                                            <p:cond delay="0"/>
                                          </p:stCondLst>
                                        </p:cTn>
                                        <p:tgtEl>
                                          <p:spTgt spid="5">
                                            <p:graphicEl>
                                              <a:dgm id="{F8BFB2D1-9B27-C549-8905-244916B7EEF9}"/>
                                            </p:graphicEl>
                                          </p:spTgt>
                                        </p:tgtEl>
                                        <p:attrNameLst>
                                          <p:attrName>style.visibility</p:attrName>
                                        </p:attrNameLst>
                                      </p:cBhvr>
                                      <p:to>
                                        <p:strVal val="visible"/>
                                      </p:to>
                                    </p:set>
                                    <p:animEffect transition="in" filter="fade">
                                      <p:cBhvr>
                                        <p:cTn id="154" dur="500"/>
                                        <p:tgtEl>
                                          <p:spTgt spid="5">
                                            <p:graphicEl>
                                              <a:dgm id="{F8BFB2D1-9B27-C549-8905-244916B7EEF9}"/>
                                            </p:graphicEl>
                                          </p:spTgt>
                                        </p:tgtEl>
                                      </p:cBhvr>
                                    </p:animEffect>
                                  </p:childTnLst>
                                </p:cTn>
                              </p:par>
                            </p:childTnLst>
                          </p:cTn>
                        </p:par>
                        <p:par>
                          <p:cTn id="155" fill="hold">
                            <p:stCondLst>
                              <p:cond delay="18000"/>
                            </p:stCondLst>
                            <p:childTnLst>
                              <p:par>
                                <p:cTn id="156" presetID="10" presetClass="entr" presetSubtype="0" fill="hold" grpId="0" nodeType="afterEffect">
                                  <p:stCondLst>
                                    <p:cond delay="0"/>
                                  </p:stCondLst>
                                  <p:childTnLst>
                                    <p:set>
                                      <p:cBhvr>
                                        <p:cTn id="157" dur="1" fill="hold">
                                          <p:stCondLst>
                                            <p:cond delay="0"/>
                                          </p:stCondLst>
                                        </p:cTn>
                                        <p:tgtEl>
                                          <p:spTgt spid="5">
                                            <p:graphicEl>
                                              <a:dgm id="{EB87802B-1507-1341-9E51-D846B4B8F744}"/>
                                            </p:graphicEl>
                                          </p:spTgt>
                                        </p:tgtEl>
                                        <p:attrNameLst>
                                          <p:attrName>style.visibility</p:attrName>
                                        </p:attrNameLst>
                                      </p:cBhvr>
                                      <p:to>
                                        <p:strVal val="visible"/>
                                      </p:to>
                                    </p:set>
                                    <p:animEffect transition="in" filter="fade">
                                      <p:cBhvr>
                                        <p:cTn id="158" dur="500"/>
                                        <p:tgtEl>
                                          <p:spTgt spid="5">
                                            <p:graphicEl>
                                              <a:dgm id="{EB87802B-1507-1341-9E51-D846B4B8F744}"/>
                                            </p:graphicEl>
                                          </p:spTgt>
                                        </p:tgtEl>
                                      </p:cBhvr>
                                    </p:animEffect>
                                  </p:childTnLst>
                                </p:cTn>
                              </p:par>
                            </p:childTnLst>
                          </p:cTn>
                        </p:par>
                        <p:par>
                          <p:cTn id="159" fill="hold">
                            <p:stCondLst>
                              <p:cond delay="18500"/>
                            </p:stCondLst>
                            <p:childTnLst>
                              <p:par>
                                <p:cTn id="160" presetID="10" presetClass="entr" presetSubtype="0" fill="hold" grpId="0" nodeType="afterEffect">
                                  <p:stCondLst>
                                    <p:cond delay="0"/>
                                  </p:stCondLst>
                                  <p:childTnLst>
                                    <p:set>
                                      <p:cBhvr>
                                        <p:cTn id="161" dur="1" fill="hold">
                                          <p:stCondLst>
                                            <p:cond delay="0"/>
                                          </p:stCondLst>
                                        </p:cTn>
                                        <p:tgtEl>
                                          <p:spTgt spid="5">
                                            <p:graphicEl>
                                              <a:dgm id="{AB1EDEFE-5C28-A449-B9D3-DA4909726033}"/>
                                            </p:graphicEl>
                                          </p:spTgt>
                                        </p:tgtEl>
                                        <p:attrNameLst>
                                          <p:attrName>style.visibility</p:attrName>
                                        </p:attrNameLst>
                                      </p:cBhvr>
                                      <p:to>
                                        <p:strVal val="visible"/>
                                      </p:to>
                                    </p:set>
                                    <p:animEffect transition="in" filter="fade">
                                      <p:cBhvr>
                                        <p:cTn id="162" dur="500"/>
                                        <p:tgtEl>
                                          <p:spTgt spid="5">
                                            <p:graphicEl>
                                              <a:dgm id="{AB1EDEFE-5C28-A449-B9D3-DA4909726033}"/>
                                            </p:graphicEl>
                                          </p:spTgt>
                                        </p:tgtEl>
                                      </p:cBhvr>
                                    </p:animEffect>
                                  </p:childTnLst>
                                </p:cTn>
                              </p:par>
                            </p:childTnLst>
                          </p:cTn>
                        </p:par>
                        <p:par>
                          <p:cTn id="163" fill="hold">
                            <p:stCondLst>
                              <p:cond delay="19000"/>
                            </p:stCondLst>
                            <p:childTnLst>
                              <p:par>
                                <p:cTn id="164" presetID="10" presetClass="entr" presetSubtype="0" fill="hold" grpId="0" nodeType="afterEffect">
                                  <p:stCondLst>
                                    <p:cond delay="0"/>
                                  </p:stCondLst>
                                  <p:childTnLst>
                                    <p:set>
                                      <p:cBhvr>
                                        <p:cTn id="165" dur="1" fill="hold">
                                          <p:stCondLst>
                                            <p:cond delay="0"/>
                                          </p:stCondLst>
                                        </p:cTn>
                                        <p:tgtEl>
                                          <p:spTgt spid="5">
                                            <p:graphicEl>
                                              <a:dgm id="{A1AA5229-FC02-AF41-8522-867708BA3D3B}"/>
                                            </p:graphicEl>
                                          </p:spTgt>
                                        </p:tgtEl>
                                        <p:attrNameLst>
                                          <p:attrName>style.visibility</p:attrName>
                                        </p:attrNameLst>
                                      </p:cBhvr>
                                      <p:to>
                                        <p:strVal val="visible"/>
                                      </p:to>
                                    </p:set>
                                    <p:animEffect transition="in" filter="fade">
                                      <p:cBhvr>
                                        <p:cTn id="166" dur="500"/>
                                        <p:tgtEl>
                                          <p:spTgt spid="5">
                                            <p:graphicEl>
                                              <a:dgm id="{A1AA5229-FC02-AF41-8522-867708BA3D3B}"/>
                                            </p:graphicEl>
                                          </p:spTgt>
                                        </p:tgtEl>
                                      </p:cBhvr>
                                    </p:animEffect>
                                  </p:childTnLst>
                                </p:cTn>
                              </p:par>
                            </p:childTnLst>
                          </p:cTn>
                        </p:par>
                        <p:par>
                          <p:cTn id="167" fill="hold">
                            <p:stCondLst>
                              <p:cond delay="19500"/>
                            </p:stCondLst>
                            <p:childTnLst>
                              <p:par>
                                <p:cTn id="168" presetID="10" presetClass="entr" presetSubtype="0" fill="hold" grpId="0" nodeType="afterEffect">
                                  <p:stCondLst>
                                    <p:cond delay="0"/>
                                  </p:stCondLst>
                                  <p:childTnLst>
                                    <p:set>
                                      <p:cBhvr>
                                        <p:cTn id="169" dur="1" fill="hold">
                                          <p:stCondLst>
                                            <p:cond delay="0"/>
                                          </p:stCondLst>
                                        </p:cTn>
                                        <p:tgtEl>
                                          <p:spTgt spid="5">
                                            <p:graphicEl>
                                              <a:dgm id="{D7ECA04C-B419-084D-A85D-18599B6D60B3}"/>
                                            </p:graphicEl>
                                          </p:spTgt>
                                        </p:tgtEl>
                                        <p:attrNameLst>
                                          <p:attrName>style.visibility</p:attrName>
                                        </p:attrNameLst>
                                      </p:cBhvr>
                                      <p:to>
                                        <p:strVal val="visible"/>
                                      </p:to>
                                    </p:set>
                                    <p:animEffect transition="in" filter="fade">
                                      <p:cBhvr>
                                        <p:cTn id="170" dur="500"/>
                                        <p:tgtEl>
                                          <p:spTgt spid="5">
                                            <p:graphicEl>
                                              <a:dgm id="{D7ECA04C-B419-084D-A85D-18599B6D60B3}"/>
                                            </p:graphicEl>
                                          </p:spTgt>
                                        </p:tgtEl>
                                      </p:cBhvr>
                                    </p:animEffect>
                                  </p:childTnLst>
                                </p:cTn>
                              </p:par>
                            </p:childTnLst>
                          </p:cTn>
                        </p:par>
                        <p:par>
                          <p:cTn id="171" fill="hold">
                            <p:stCondLst>
                              <p:cond delay="20000"/>
                            </p:stCondLst>
                            <p:childTnLst>
                              <p:par>
                                <p:cTn id="172" presetID="10" presetClass="entr" presetSubtype="0" fill="hold" grpId="0" nodeType="afterEffect">
                                  <p:stCondLst>
                                    <p:cond delay="0"/>
                                  </p:stCondLst>
                                  <p:childTnLst>
                                    <p:set>
                                      <p:cBhvr>
                                        <p:cTn id="173" dur="1" fill="hold">
                                          <p:stCondLst>
                                            <p:cond delay="0"/>
                                          </p:stCondLst>
                                        </p:cTn>
                                        <p:tgtEl>
                                          <p:spTgt spid="5">
                                            <p:graphicEl>
                                              <a:dgm id="{0A68F0BA-B250-0643-848C-4B0752E8C143}"/>
                                            </p:graphicEl>
                                          </p:spTgt>
                                        </p:tgtEl>
                                        <p:attrNameLst>
                                          <p:attrName>style.visibility</p:attrName>
                                        </p:attrNameLst>
                                      </p:cBhvr>
                                      <p:to>
                                        <p:strVal val="visible"/>
                                      </p:to>
                                    </p:set>
                                    <p:animEffect transition="in" filter="fade">
                                      <p:cBhvr>
                                        <p:cTn id="174" dur="500"/>
                                        <p:tgtEl>
                                          <p:spTgt spid="5">
                                            <p:graphicEl>
                                              <a:dgm id="{0A68F0BA-B250-0643-848C-4B0752E8C143}"/>
                                            </p:graphicEl>
                                          </p:spTgt>
                                        </p:tgtEl>
                                      </p:cBhvr>
                                    </p:animEffect>
                                  </p:childTnLst>
                                </p:cTn>
                              </p:par>
                            </p:childTnLst>
                          </p:cTn>
                        </p:par>
                        <p:par>
                          <p:cTn id="175" fill="hold">
                            <p:stCondLst>
                              <p:cond delay="20500"/>
                            </p:stCondLst>
                            <p:childTnLst>
                              <p:par>
                                <p:cTn id="176" presetID="10" presetClass="entr" presetSubtype="0" fill="hold" grpId="0" nodeType="afterEffect">
                                  <p:stCondLst>
                                    <p:cond delay="0"/>
                                  </p:stCondLst>
                                  <p:childTnLst>
                                    <p:set>
                                      <p:cBhvr>
                                        <p:cTn id="177" dur="1" fill="hold">
                                          <p:stCondLst>
                                            <p:cond delay="0"/>
                                          </p:stCondLst>
                                        </p:cTn>
                                        <p:tgtEl>
                                          <p:spTgt spid="5">
                                            <p:graphicEl>
                                              <a:dgm id="{8CC56C51-2D51-8141-9C4E-03AD171C15E7}"/>
                                            </p:graphicEl>
                                          </p:spTgt>
                                        </p:tgtEl>
                                        <p:attrNameLst>
                                          <p:attrName>style.visibility</p:attrName>
                                        </p:attrNameLst>
                                      </p:cBhvr>
                                      <p:to>
                                        <p:strVal val="visible"/>
                                      </p:to>
                                    </p:set>
                                    <p:animEffect transition="in" filter="fade">
                                      <p:cBhvr>
                                        <p:cTn id="178" dur="500"/>
                                        <p:tgtEl>
                                          <p:spTgt spid="5">
                                            <p:graphicEl>
                                              <a:dgm id="{8CC56C51-2D51-8141-9C4E-03AD171C15E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5" grpId="0">
        <p:bldSub>
          <a:bldDgm bld="one"/>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Department</a:t>
            </a:r>
            <a:endParaRPr lang="en-US" dirty="0"/>
          </a:p>
        </p:txBody>
      </p:sp>
      <p:sp>
        <p:nvSpPr>
          <p:cNvPr id="3" name="Text Placeholder 2"/>
          <p:cNvSpPr>
            <a:spLocks noGrp="1"/>
          </p:cNvSpPr>
          <p:nvPr>
            <p:ph type="body" sz="half" idx="11"/>
          </p:nvPr>
        </p:nvSpPr>
        <p:spPr/>
        <p:txBody>
          <a:bodyPr/>
          <a:lstStyle/>
          <a:p>
            <a:r>
              <a:rPr lang="en-US" dirty="0"/>
              <a:t>/</a:t>
            </a:r>
            <a:r>
              <a:rPr lang="en-US" dirty="0" smtClean="0"/>
              <a:t>organization</a:t>
            </a:r>
            <a:endParaRPr lang="en-US" dirty="0"/>
          </a:p>
        </p:txBody>
      </p:sp>
      <p:graphicFrame>
        <p:nvGraphicFramePr>
          <p:cNvPr id="6" name="Diagram 5"/>
          <p:cNvGraphicFramePr/>
          <p:nvPr>
            <p:extLst>
              <p:ext uri="{D42A27DB-BD31-4B8C-83A1-F6EECF244321}">
                <p14:modId xmlns:p14="http://schemas.microsoft.com/office/powerpoint/2010/main" val="1792219034"/>
              </p:ext>
            </p:extLst>
          </p:nvPr>
        </p:nvGraphicFramePr>
        <p:xfrm>
          <a:off x="623392" y="2094179"/>
          <a:ext cx="10818368" cy="4071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7459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graphicEl>
                                              <a:dgm id="{36076FC1-D888-8548-AF83-993B37A93116}"/>
                                            </p:graphicEl>
                                          </p:spTgt>
                                        </p:tgtEl>
                                        <p:attrNameLst>
                                          <p:attrName>style.visibility</p:attrName>
                                        </p:attrNameLst>
                                      </p:cBhvr>
                                      <p:to>
                                        <p:strVal val="visible"/>
                                      </p:to>
                                    </p:set>
                                    <p:animEffect transition="in" filter="fade">
                                      <p:cBhvr>
                                        <p:cTn id="13" dur="500"/>
                                        <p:tgtEl>
                                          <p:spTgt spid="6">
                                            <p:graphicEl>
                                              <a:dgm id="{36076FC1-D888-8548-AF83-993B37A93116}"/>
                                            </p:graphicEl>
                                          </p:spTgt>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graphicEl>
                                              <a:dgm id="{7E5C6C86-215F-8F47-82AF-9D48C7C8FE73}"/>
                                            </p:graphicEl>
                                          </p:spTgt>
                                        </p:tgtEl>
                                        <p:attrNameLst>
                                          <p:attrName>style.visibility</p:attrName>
                                        </p:attrNameLst>
                                      </p:cBhvr>
                                      <p:to>
                                        <p:strVal val="visible"/>
                                      </p:to>
                                    </p:set>
                                    <p:animEffect transition="in" filter="fade">
                                      <p:cBhvr>
                                        <p:cTn id="17" dur="500"/>
                                        <p:tgtEl>
                                          <p:spTgt spid="6">
                                            <p:graphicEl>
                                              <a:dgm id="{7E5C6C86-215F-8F47-82AF-9D48C7C8FE73}"/>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graphicEl>
                                              <a:dgm id="{03511959-8505-CD40-8017-1D340836FE7B}"/>
                                            </p:graphicEl>
                                          </p:spTgt>
                                        </p:tgtEl>
                                        <p:attrNameLst>
                                          <p:attrName>style.visibility</p:attrName>
                                        </p:attrNameLst>
                                      </p:cBhvr>
                                      <p:to>
                                        <p:strVal val="visible"/>
                                      </p:to>
                                    </p:set>
                                    <p:animEffect transition="in" filter="fade">
                                      <p:cBhvr>
                                        <p:cTn id="20" dur="500"/>
                                        <p:tgtEl>
                                          <p:spTgt spid="6">
                                            <p:graphicEl>
                                              <a:dgm id="{03511959-8505-CD40-8017-1D340836FE7B}"/>
                                            </p:graphicEl>
                                          </p:spTgt>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graphicEl>
                                              <a:dgm id="{5489BC04-E6C7-D74F-818F-2790C4356347}"/>
                                            </p:graphicEl>
                                          </p:spTgt>
                                        </p:tgtEl>
                                        <p:attrNameLst>
                                          <p:attrName>style.visibility</p:attrName>
                                        </p:attrNameLst>
                                      </p:cBhvr>
                                      <p:to>
                                        <p:strVal val="visible"/>
                                      </p:to>
                                    </p:set>
                                    <p:animEffect transition="in" filter="fade">
                                      <p:cBhvr>
                                        <p:cTn id="24" dur="500"/>
                                        <p:tgtEl>
                                          <p:spTgt spid="6">
                                            <p:graphicEl>
                                              <a:dgm id="{5489BC04-E6C7-D74F-818F-2790C4356347}"/>
                                            </p:graphic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graphicEl>
                                              <a:dgm id="{2F69C590-D152-8D4C-8D5B-3E33C4518796}"/>
                                            </p:graphicEl>
                                          </p:spTgt>
                                        </p:tgtEl>
                                        <p:attrNameLst>
                                          <p:attrName>style.visibility</p:attrName>
                                        </p:attrNameLst>
                                      </p:cBhvr>
                                      <p:to>
                                        <p:strVal val="visible"/>
                                      </p:to>
                                    </p:set>
                                    <p:animEffect transition="in" filter="fade">
                                      <p:cBhvr>
                                        <p:cTn id="27" dur="500"/>
                                        <p:tgtEl>
                                          <p:spTgt spid="6">
                                            <p:graphicEl>
                                              <a:dgm id="{2F69C590-D152-8D4C-8D5B-3E33C4518796}"/>
                                            </p:graphicEl>
                                          </p:spTgt>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6">
                                            <p:graphicEl>
                                              <a:dgm id="{62943136-A2B6-644B-B4F3-D41FAF4A9536}"/>
                                            </p:graphicEl>
                                          </p:spTgt>
                                        </p:tgtEl>
                                        <p:attrNameLst>
                                          <p:attrName>style.visibility</p:attrName>
                                        </p:attrNameLst>
                                      </p:cBhvr>
                                      <p:to>
                                        <p:strVal val="visible"/>
                                      </p:to>
                                    </p:set>
                                    <p:animEffect transition="in" filter="fade">
                                      <p:cBhvr>
                                        <p:cTn id="31" dur="500"/>
                                        <p:tgtEl>
                                          <p:spTgt spid="6">
                                            <p:graphicEl>
                                              <a:dgm id="{62943136-A2B6-644B-B4F3-D41FAF4A9536}"/>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graphicEl>
                                              <a:dgm id="{A44530E5-E84E-084D-BD59-A1171A5017E8}"/>
                                            </p:graphicEl>
                                          </p:spTgt>
                                        </p:tgtEl>
                                        <p:attrNameLst>
                                          <p:attrName>style.visibility</p:attrName>
                                        </p:attrNameLst>
                                      </p:cBhvr>
                                      <p:to>
                                        <p:strVal val="visible"/>
                                      </p:to>
                                    </p:set>
                                    <p:animEffect transition="in" filter="fade">
                                      <p:cBhvr>
                                        <p:cTn id="34" dur="500"/>
                                        <p:tgtEl>
                                          <p:spTgt spid="6">
                                            <p:graphicEl>
                                              <a:dgm id="{A44530E5-E84E-084D-BD59-A1171A5017E8}"/>
                                            </p:graphicEl>
                                          </p:spTgt>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6">
                                            <p:graphicEl>
                                              <a:dgm id="{7FE59971-6EC0-9C4E-A13A-89CBC71EF0CC}"/>
                                            </p:graphicEl>
                                          </p:spTgt>
                                        </p:tgtEl>
                                        <p:attrNameLst>
                                          <p:attrName>style.visibility</p:attrName>
                                        </p:attrNameLst>
                                      </p:cBhvr>
                                      <p:to>
                                        <p:strVal val="visible"/>
                                      </p:to>
                                    </p:set>
                                    <p:animEffect transition="in" filter="fade">
                                      <p:cBhvr>
                                        <p:cTn id="38" dur="500"/>
                                        <p:tgtEl>
                                          <p:spTgt spid="6">
                                            <p:graphicEl>
                                              <a:dgm id="{7FE59971-6EC0-9C4E-A13A-89CBC71EF0CC}"/>
                                            </p:graphic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6">
                                            <p:graphicEl>
                                              <a:dgm id="{64A1CADE-91AF-8649-AC30-67DE15E3638B}"/>
                                            </p:graphicEl>
                                          </p:spTgt>
                                        </p:tgtEl>
                                        <p:attrNameLst>
                                          <p:attrName>style.visibility</p:attrName>
                                        </p:attrNameLst>
                                      </p:cBhvr>
                                      <p:to>
                                        <p:strVal val="visible"/>
                                      </p:to>
                                    </p:set>
                                    <p:animEffect transition="in" filter="fade">
                                      <p:cBhvr>
                                        <p:cTn id="41" dur="500"/>
                                        <p:tgtEl>
                                          <p:spTgt spid="6">
                                            <p:graphicEl>
                                              <a:dgm id="{64A1CADE-91AF-8649-AC30-67DE15E3638B}"/>
                                            </p:graphicEl>
                                          </p:spTgt>
                                        </p:tgtEl>
                                      </p:cBhvr>
                                    </p:animEffect>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6">
                                            <p:graphicEl>
                                              <a:dgm id="{1369807A-C154-E648-82DD-5A30AF840464}"/>
                                            </p:graphicEl>
                                          </p:spTgt>
                                        </p:tgtEl>
                                        <p:attrNameLst>
                                          <p:attrName>style.visibility</p:attrName>
                                        </p:attrNameLst>
                                      </p:cBhvr>
                                      <p:to>
                                        <p:strVal val="visible"/>
                                      </p:to>
                                    </p:set>
                                    <p:animEffect transition="in" filter="fade">
                                      <p:cBhvr>
                                        <p:cTn id="45" dur="500"/>
                                        <p:tgtEl>
                                          <p:spTgt spid="6">
                                            <p:graphicEl>
                                              <a:dgm id="{1369807A-C154-E648-82DD-5A30AF840464}"/>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6">
                                            <p:graphicEl>
                                              <a:dgm id="{ECE35EF1-EDB4-6844-AD8E-FC4F584FE355}"/>
                                            </p:graphicEl>
                                          </p:spTgt>
                                        </p:tgtEl>
                                        <p:attrNameLst>
                                          <p:attrName>style.visibility</p:attrName>
                                        </p:attrNameLst>
                                      </p:cBhvr>
                                      <p:to>
                                        <p:strVal val="visible"/>
                                      </p:to>
                                    </p:set>
                                    <p:animEffect transition="in" filter="fade">
                                      <p:cBhvr>
                                        <p:cTn id="48" dur="500"/>
                                        <p:tgtEl>
                                          <p:spTgt spid="6">
                                            <p:graphicEl>
                                              <a:dgm id="{ECE35EF1-EDB4-6844-AD8E-FC4F584FE355}"/>
                                            </p:graphicEl>
                                          </p:spTgt>
                                        </p:tgtEl>
                                      </p:cBhvr>
                                    </p:animEffect>
                                  </p:childTnLst>
                                </p:cTn>
                              </p:par>
                            </p:childTnLst>
                          </p:cTn>
                        </p:par>
                        <p:par>
                          <p:cTn id="49" fill="hold">
                            <p:stCondLst>
                              <p:cond delay="3500"/>
                            </p:stCondLst>
                            <p:childTnLst>
                              <p:par>
                                <p:cTn id="50" presetID="10" presetClass="entr" presetSubtype="0" fill="hold" grpId="0" nodeType="afterEffect">
                                  <p:stCondLst>
                                    <p:cond delay="0"/>
                                  </p:stCondLst>
                                  <p:childTnLst>
                                    <p:set>
                                      <p:cBhvr>
                                        <p:cTn id="51" dur="1" fill="hold">
                                          <p:stCondLst>
                                            <p:cond delay="0"/>
                                          </p:stCondLst>
                                        </p:cTn>
                                        <p:tgtEl>
                                          <p:spTgt spid="6">
                                            <p:graphicEl>
                                              <a:dgm id="{2493742F-580F-1C46-8FAC-1F30A4F95A20}"/>
                                            </p:graphicEl>
                                          </p:spTgt>
                                        </p:tgtEl>
                                        <p:attrNameLst>
                                          <p:attrName>style.visibility</p:attrName>
                                        </p:attrNameLst>
                                      </p:cBhvr>
                                      <p:to>
                                        <p:strVal val="visible"/>
                                      </p:to>
                                    </p:set>
                                    <p:animEffect transition="in" filter="fade">
                                      <p:cBhvr>
                                        <p:cTn id="52" dur="500"/>
                                        <p:tgtEl>
                                          <p:spTgt spid="6">
                                            <p:graphicEl>
                                              <a:dgm id="{2493742F-580F-1C46-8FAC-1F30A4F95A20}"/>
                                            </p:graphic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graphicEl>
                                              <a:dgm id="{A555C365-70BC-D941-B3A8-8052445718F0}"/>
                                            </p:graphicEl>
                                          </p:spTgt>
                                        </p:tgtEl>
                                        <p:attrNameLst>
                                          <p:attrName>style.visibility</p:attrName>
                                        </p:attrNameLst>
                                      </p:cBhvr>
                                      <p:to>
                                        <p:strVal val="visible"/>
                                      </p:to>
                                    </p:set>
                                    <p:animEffect transition="in" filter="fade">
                                      <p:cBhvr>
                                        <p:cTn id="55" dur="500"/>
                                        <p:tgtEl>
                                          <p:spTgt spid="6">
                                            <p:graphicEl>
                                              <a:dgm id="{A555C365-70BC-D941-B3A8-8052445718F0}"/>
                                            </p:graphicEl>
                                          </p:spTgt>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6">
                                            <p:graphicEl>
                                              <a:dgm id="{7608CF15-755D-8B46-8995-30D7AE5DF9EC}"/>
                                            </p:graphicEl>
                                          </p:spTgt>
                                        </p:tgtEl>
                                        <p:attrNameLst>
                                          <p:attrName>style.visibility</p:attrName>
                                        </p:attrNameLst>
                                      </p:cBhvr>
                                      <p:to>
                                        <p:strVal val="visible"/>
                                      </p:to>
                                    </p:set>
                                    <p:animEffect transition="in" filter="fade">
                                      <p:cBhvr>
                                        <p:cTn id="59" dur="500"/>
                                        <p:tgtEl>
                                          <p:spTgt spid="6">
                                            <p:graphicEl>
                                              <a:dgm id="{7608CF15-755D-8B46-8995-30D7AE5DF9EC}"/>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
                                            <p:graphicEl>
                                              <a:dgm id="{152D862A-27D3-E54F-A0B8-2543D72D8F02}"/>
                                            </p:graphicEl>
                                          </p:spTgt>
                                        </p:tgtEl>
                                        <p:attrNameLst>
                                          <p:attrName>style.visibility</p:attrName>
                                        </p:attrNameLst>
                                      </p:cBhvr>
                                      <p:to>
                                        <p:strVal val="visible"/>
                                      </p:to>
                                    </p:set>
                                    <p:animEffect transition="in" filter="fade">
                                      <p:cBhvr>
                                        <p:cTn id="62" dur="500"/>
                                        <p:tgtEl>
                                          <p:spTgt spid="6">
                                            <p:graphicEl>
                                              <a:dgm id="{152D862A-27D3-E54F-A0B8-2543D72D8F02}"/>
                                            </p:graphicEl>
                                          </p:spTgt>
                                        </p:tgtEl>
                                      </p:cBhvr>
                                    </p:animEffect>
                                  </p:childTnLst>
                                </p:cTn>
                              </p:par>
                            </p:childTnLst>
                          </p:cTn>
                        </p:par>
                        <p:par>
                          <p:cTn id="63" fill="hold">
                            <p:stCondLst>
                              <p:cond delay="4500"/>
                            </p:stCondLst>
                            <p:childTnLst>
                              <p:par>
                                <p:cTn id="64" presetID="10" presetClass="entr" presetSubtype="0" fill="hold" grpId="0" nodeType="afterEffect">
                                  <p:stCondLst>
                                    <p:cond delay="0"/>
                                  </p:stCondLst>
                                  <p:childTnLst>
                                    <p:set>
                                      <p:cBhvr>
                                        <p:cTn id="65" dur="1" fill="hold">
                                          <p:stCondLst>
                                            <p:cond delay="0"/>
                                          </p:stCondLst>
                                        </p:cTn>
                                        <p:tgtEl>
                                          <p:spTgt spid="6">
                                            <p:graphicEl>
                                              <a:dgm id="{188BB9AC-CB28-A64C-AB97-24840AB06A67}"/>
                                            </p:graphicEl>
                                          </p:spTgt>
                                        </p:tgtEl>
                                        <p:attrNameLst>
                                          <p:attrName>style.visibility</p:attrName>
                                        </p:attrNameLst>
                                      </p:cBhvr>
                                      <p:to>
                                        <p:strVal val="visible"/>
                                      </p:to>
                                    </p:set>
                                    <p:animEffect transition="in" filter="fade">
                                      <p:cBhvr>
                                        <p:cTn id="66" dur="500"/>
                                        <p:tgtEl>
                                          <p:spTgt spid="6">
                                            <p:graphicEl>
                                              <a:dgm id="{188BB9AC-CB28-A64C-AB97-24840AB06A67}"/>
                                            </p:graphic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
                                            <p:graphicEl>
                                              <a:dgm id="{C2096373-879D-464D-B7E6-75A09ED7A60D}"/>
                                            </p:graphicEl>
                                          </p:spTgt>
                                        </p:tgtEl>
                                        <p:attrNameLst>
                                          <p:attrName>style.visibility</p:attrName>
                                        </p:attrNameLst>
                                      </p:cBhvr>
                                      <p:to>
                                        <p:strVal val="visible"/>
                                      </p:to>
                                    </p:set>
                                    <p:animEffect transition="in" filter="fade">
                                      <p:cBhvr>
                                        <p:cTn id="69" dur="500"/>
                                        <p:tgtEl>
                                          <p:spTgt spid="6">
                                            <p:graphicEl>
                                              <a:dgm id="{C2096373-879D-464D-B7E6-75A09ED7A60D}"/>
                                            </p:graphicEl>
                                          </p:spTgt>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6">
                                            <p:graphicEl>
                                              <a:dgm id="{44AA63B8-C078-674C-B811-08E1752084B8}"/>
                                            </p:graphicEl>
                                          </p:spTgt>
                                        </p:tgtEl>
                                        <p:attrNameLst>
                                          <p:attrName>style.visibility</p:attrName>
                                        </p:attrNameLst>
                                      </p:cBhvr>
                                      <p:to>
                                        <p:strVal val="visible"/>
                                      </p:to>
                                    </p:set>
                                    <p:animEffect transition="in" filter="fade">
                                      <p:cBhvr>
                                        <p:cTn id="73" dur="500"/>
                                        <p:tgtEl>
                                          <p:spTgt spid="6">
                                            <p:graphicEl>
                                              <a:dgm id="{44AA63B8-C078-674C-B811-08E1752084B8}"/>
                                            </p:graphicEl>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
                                            <p:graphicEl>
                                              <a:dgm id="{76FFAC78-4AD0-0347-8579-1243843EC8E7}"/>
                                            </p:graphicEl>
                                          </p:spTgt>
                                        </p:tgtEl>
                                        <p:attrNameLst>
                                          <p:attrName>style.visibility</p:attrName>
                                        </p:attrNameLst>
                                      </p:cBhvr>
                                      <p:to>
                                        <p:strVal val="visible"/>
                                      </p:to>
                                    </p:set>
                                    <p:animEffect transition="in" filter="fade">
                                      <p:cBhvr>
                                        <p:cTn id="76" dur="500"/>
                                        <p:tgtEl>
                                          <p:spTgt spid="6">
                                            <p:graphicEl>
                                              <a:dgm id="{76FFAC78-4AD0-0347-8579-1243843EC8E7}"/>
                                            </p:graphicEl>
                                          </p:spTgt>
                                        </p:tgtEl>
                                      </p:cBhvr>
                                    </p:animEffect>
                                  </p:childTnLst>
                                </p:cTn>
                              </p:par>
                            </p:childTnLst>
                          </p:cTn>
                        </p:par>
                        <p:par>
                          <p:cTn id="77" fill="hold">
                            <p:stCondLst>
                              <p:cond delay="5500"/>
                            </p:stCondLst>
                            <p:childTnLst>
                              <p:par>
                                <p:cTn id="78" presetID="10" presetClass="entr" presetSubtype="0" fill="hold" grpId="0" nodeType="afterEffect">
                                  <p:stCondLst>
                                    <p:cond delay="0"/>
                                  </p:stCondLst>
                                  <p:childTnLst>
                                    <p:set>
                                      <p:cBhvr>
                                        <p:cTn id="79" dur="1" fill="hold">
                                          <p:stCondLst>
                                            <p:cond delay="0"/>
                                          </p:stCondLst>
                                        </p:cTn>
                                        <p:tgtEl>
                                          <p:spTgt spid="6">
                                            <p:graphicEl>
                                              <a:dgm id="{B44CC2CB-84DB-E54A-B318-8E088EE393DB}"/>
                                            </p:graphicEl>
                                          </p:spTgt>
                                        </p:tgtEl>
                                        <p:attrNameLst>
                                          <p:attrName>style.visibility</p:attrName>
                                        </p:attrNameLst>
                                      </p:cBhvr>
                                      <p:to>
                                        <p:strVal val="visible"/>
                                      </p:to>
                                    </p:set>
                                    <p:animEffect transition="in" filter="fade">
                                      <p:cBhvr>
                                        <p:cTn id="80" dur="500"/>
                                        <p:tgtEl>
                                          <p:spTgt spid="6">
                                            <p:graphicEl>
                                              <a:dgm id="{B44CC2CB-84DB-E54A-B318-8E088EE393DB}"/>
                                            </p:graphicEl>
                                          </p:spTgt>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
                                            <p:graphicEl>
                                              <a:dgm id="{6F85206C-DCCD-6B48-B068-47540E30AC0B}"/>
                                            </p:graphicEl>
                                          </p:spTgt>
                                        </p:tgtEl>
                                        <p:attrNameLst>
                                          <p:attrName>style.visibility</p:attrName>
                                        </p:attrNameLst>
                                      </p:cBhvr>
                                      <p:to>
                                        <p:strVal val="visible"/>
                                      </p:to>
                                    </p:set>
                                    <p:animEffect transition="in" filter="fade">
                                      <p:cBhvr>
                                        <p:cTn id="83" dur="500"/>
                                        <p:tgtEl>
                                          <p:spTgt spid="6">
                                            <p:graphicEl>
                                              <a:dgm id="{6F85206C-DCCD-6B48-B068-47540E30AC0B}"/>
                                            </p:graphicEl>
                                          </p:spTgt>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6">
                                            <p:graphicEl>
                                              <a:dgm id="{C4143097-9179-1342-A341-F5714ACBD6F9}"/>
                                            </p:graphicEl>
                                          </p:spTgt>
                                        </p:tgtEl>
                                        <p:attrNameLst>
                                          <p:attrName>style.visibility</p:attrName>
                                        </p:attrNameLst>
                                      </p:cBhvr>
                                      <p:to>
                                        <p:strVal val="visible"/>
                                      </p:to>
                                    </p:set>
                                    <p:animEffect transition="in" filter="fade">
                                      <p:cBhvr>
                                        <p:cTn id="87" dur="500"/>
                                        <p:tgtEl>
                                          <p:spTgt spid="6">
                                            <p:graphicEl>
                                              <a:dgm id="{C4143097-9179-1342-A341-F5714ACBD6F9}"/>
                                            </p:graphicEl>
                                          </p:spTgt>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
                                            <p:graphicEl>
                                              <a:dgm id="{24E6626E-E35A-EE4A-8653-E4DF45930617}"/>
                                            </p:graphicEl>
                                          </p:spTgt>
                                        </p:tgtEl>
                                        <p:attrNameLst>
                                          <p:attrName>style.visibility</p:attrName>
                                        </p:attrNameLst>
                                      </p:cBhvr>
                                      <p:to>
                                        <p:strVal val="visible"/>
                                      </p:to>
                                    </p:set>
                                    <p:animEffect transition="in" filter="fade">
                                      <p:cBhvr>
                                        <p:cTn id="90" dur="500"/>
                                        <p:tgtEl>
                                          <p:spTgt spid="6">
                                            <p:graphicEl>
                                              <a:dgm id="{24E6626E-E35A-EE4A-8653-E4DF45930617}"/>
                                            </p:graphicEl>
                                          </p:spTgt>
                                        </p:tgtEl>
                                      </p:cBhvr>
                                    </p:animEffect>
                                  </p:childTnLst>
                                </p:cTn>
                              </p:par>
                            </p:childTnLst>
                          </p:cTn>
                        </p:par>
                        <p:par>
                          <p:cTn id="91" fill="hold">
                            <p:stCondLst>
                              <p:cond delay="6500"/>
                            </p:stCondLst>
                            <p:childTnLst>
                              <p:par>
                                <p:cTn id="92" presetID="10" presetClass="entr" presetSubtype="0" fill="hold" grpId="0" nodeType="afterEffect">
                                  <p:stCondLst>
                                    <p:cond delay="0"/>
                                  </p:stCondLst>
                                  <p:childTnLst>
                                    <p:set>
                                      <p:cBhvr>
                                        <p:cTn id="93" dur="1" fill="hold">
                                          <p:stCondLst>
                                            <p:cond delay="0"/>
                                          </p:stCondLst>
                                        </p:cTn>
                                        <p:tgtEl>
                                          <p:spTgt spid="6">
                                            <p:graphicEl>
                                              <a:dgm id="{1AD63A01-3935-F64A-AFA8-A8B11E78FA8A}"/>
                                            </p:graphicEl>
                                          </p:spTgt>
                                        </p:tgtEl>
                                        <p:attrNameLst>
                                          <p:attrName>style.visibility</p:attrName>
                                        </p:attrNameLst>
                                      </p:cBhvr>
                                      <p:to>
                                        <p:strVal val="visible"/>
                                      </p:to>
                                    </p:set>
                                    <p:animEffect transition="in" filter="fade">
                                      <p:cBhvr>
                                        <p:cTn id="94" dur="500"/>
                                        <p:tgtEl>
                                          <p:spTgt spid="6">
                                            <p:graphicEl>
                                              <a:dgm id="{1AD63A01-3935-F64A-AFA8-A8B11E78FA8A}"/>
                                            </p:graphic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6">
                                            <p:graphicEl>
                                              <a:dgm id="{4E1BA279-7D64-B84F-B000-99F3441CB711}"/>
                                            </p:graphicEl>
                                          </p:spTgt>
                                        </p:tgtEl>
                                        <p:attrNameLst>
                                          <p:attrName>style.visibility</p:attrName>
                                        </p:attrNameLst>
                                      </p:cBhvr>
                                      <p:to>
                                        <p:strVal val="visible"/>
                                      </p:to>
                                    </p:set>
                                    <p:animEffect transition="in" filter="fade">
                                      <p:cBhvr>
                                        <p:cTn id="97" dur="500"/>
                                        <p:tgtEl>
                                          <p:spTgt spid="6">
                                            <p:graphicEl>
                                              <a:dgm id="{4E1BA279-7D64-B84F-B000-99F3441CB711}"/>
                                            </p:graphicEl>
                                          </p:spTgt>
                                        </p:tgtEl>
                                      </p:cBhvr>
                                    </p:animEffect>
                                  </p:childTnLst>
                                </p:cTn>
                              </p:par>
                            </p:childTnLst>
                          </p:cTn>
                        </p:par>
                        <p:par>
                          <p:cTn id="98" fill="hold">
                            <p:stCondLst>
                              <p:cond delay="7000"/>
                            </p:stCondLst>
                            <p:childTnLst>
                              <p:par>
                                <p:cTn id="99" presetID="10" presetClass="entr" presetSubtype="0" fill="hold" grpId="0" nodeType="afterEffect">
                                  <p:stCondLst>
                                    <p:cond delay="0"/>
                                  </p:stCondLst>
                                  <p:childTnLst>
                                    <p:set>
                                      <p:cBhvr>
                                        <p:cTn id="100" dur="1" fill="hold">
                                          <p:stCondLst>
                                            <p:cond delay="0"/>
                                          </p:stCondLst>
                                        </p:cTn>
                                        <p:tgtEl>
                                          <p:spTgt spid="6">
                                            <p:graphicEl>
                                              <a:dgm id="{A3F8C2CC-1804-5F41-B379-E84CD05979BA}"/>
                                            </p:graphicEl>
                                          </p:spTgt>
                                        </p:tgtEl>
                                        <p:attrNameLst>
                                          <p:attrName>style.visibility</p:attrName>
                                        </p:attrNameLst>
                                      </p:cBhvr>
                                      <p:to>
                                        <p:strVal val="visible"/>
                                      </p:to>
                                    </p:set>
                                    <p:animEffect transition="in" filter="fade">
                                      <p:cBhvr>
                                        <p:cTn id="101" dur="500"/>
                                        <p:tgtEl>
                                          <p:spTgt spid="6">
                                            <p:graphicEl>
                                              <a:dgm id="{A3F8C2CC-1804-5F41-B379-E84CD05979BA}"/>
                                            </p:graphicEl>
                                          </p:spTgt>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
                                            <p:graphicEl>
                                              <a:dgm id="{CE5E0E8E-9A8A-E64B-BF3E-731CA287881E}"/>
                                            </p:graphicEl>
                                          </p:spTgt>
                                        </p:tgtEl>
                                        <p:attrNameLst>
                                          <p:attrName>style.visibility</p:attrName>
                                        </p:attrNameLst>
                                      </p:cBhvr>
                                      <p:to>
                                        <p:strVal val="visible"/>
                                      </p:to>
                                    </p:set>
                                    <p:animEffect transition="in" filter="fade">
                                      <p:cBhvr>
                                        <p:cTn id="104" dur="500"/>
                                        <p:tgtEl>
                                          <p:spTgt spid="6">
                                            <p:graphicEl>
                                              <a:dgm id="{CE5E0E8E-9A8A-E64B-BF3E-731CA287881E}"/>
                                            </p:graphicEl>
                                          </p:spTgt>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6">
                                            <p:graphicEl>
                                              <a:dgm id="{4FD6A448-3D44-6249-A56C-E74F1153CA32}"/>
                                            </p:graphicEl>
                                          </p:spTgt>
                                        </p:tgtEl>
                                        <p:attrNameLst>
                                          <p:attrName>style.visibility</p:attrName>
                                        </p:attrNameLst>
                                      </p:cBhvr>
                                      <p:to>
                                        <p:strVal val="visible"/>
                                      </p:to>
                                    </p:set>
                                    <p:animEffect transition="in" filter="fade">
                                      <p:cBhvr>
                                        <p:cTn id="108" dur="500"/>
                                        <p:tgtEl>
                                          <p:spTgt spid="6">
                                            <p:graphicEl>
                                              <a:dgm id="{4FD6A448-3D44-6249-A56C-E74F1153CA32}"/>
                                            </p:graphicEl>
                                          </p:spTgt>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6">
                                            <p:graphicEl>
                                              <a:dgm id="{AB16FF8A-77F4-DB44-8707-DCE34EB3FB08}"/>
                                            </p:graphicEl>
                                          </p:spTgt>
                                        </p:tgtEl>
                                        <p:attrNameLst>
                                          <p:attrName>style.visibility</p:attrName>
                                        </p:attrNameLst>
                                      </p:cBhvr>
                                      <p:to>
                                        <p:strVal val="visible"/>
                                      </p:to>
                                    </p:set>
                                    <p:animEffect transition="in" filter="fade">
                                      <p:cBhvr>
                                        <p:cTn id="111" dur="500"/>
                                        <p:tgtEl>
                                          <p:spTgt spid="6">
                                            <p:graphicEl>
                                              <a:dgm id="{AB16FF8A-77F4-DB44-8707-DCE34EB3FB08}"/>
                                            </p:graphicEl>
                                          </p:spTgt>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6">
                                            <p:graphicEl>
                                              <a:dgm id="{86E10B76-C9EA-894E-BAD1-064B899F5736}"/>
                                            </p:graphicEl>
                                          </p:spTgt>
                                        </p:tgtEl>
                                        <p:attrNameLst>
                                          <p:attrName>style.visibility</p:attrName>
                                        </p:attrNameLst>
                                      </p:cBhvr>
                                      <p:to>
                                        <p:strVal val="visible"/>
                                      </p:to>
                                    </p:set>
                                    <p:animEffect transition="in" filter="fade">
                                      <p:cBhvr>
                                        <p:cTn id="115" dur="500"/>
                                        <p:tgtEl>
                                          <p:spTgt spid="6">
                                            <p:graphicEl>
                                              <a:dgm id="{86E10B76-C9EA-894E-BAD1-064B899F5736}"/>
                                            </p:graphicEl>
                                          </p:spTgt>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6">
                                            <p:graphicEl>
                                              <a:dgm id="{3311B255-753C-254C-A7C5-AB5F6AC4619D}"/>
                                            </p:graphicEl>
                                          </p:spTgt>
                                        </p:tgtEl>
                                        <p:attrNameLst>
                                          <p:attrName>style.visibility</p:attrName>
                                        </p:attrNameLst>
                                      </p:cBhvr>
                                      <p:to>
                                        <p:strVal val="visible"/>
                                      </p:to>
                                    </p:set>
                                    <p:animEffect transition="in" filter="fade">
                                      <p:cBhvr>
                                        <p:cTn id="118" dur="500"/>
                                        <p:tgtEl>
                                          <p:spTgt spid="6">
                                            <p:graphicEl>
                                              <a:dgm id="{3311B255-753C-254C-A7C5-AB5F6AC4619D}"/>
                                            </p:graphicEl>
                                          </p:spTgt>
                                        </p:tgtEl>
                                      </p:cBhvr>
                                    </p:animEffect>
                                  </p:childTnLst>
                                </p:cTn>
                              </p:par>
                            </p:childTnLst>
                          </p:cTn>
                        </p:par>
                        <p:par>
                          <p:cTn id="119" fill="hold">
                            <p:stCondLst>
                              <p:cond delay="8500"/>
                            </p:stCondLst>
                            <p:childTnLst>
                              <p:par>
                                <p:cTn id="120" presetID="10" presetClass="entr" presetSubtype="0" fill="hold" grpId="0" nodeType="afterEffect">
                                  <p:stCondLst>
                                    <p:cond delay="0"/>
                                  </p:stCondLst>
                                  <p:childTnLst>
                                    <p:set>
                                      <p:cBhvr>
                                        <p:cTn id="121" dur="1" fill="hold">
                                          <p:stCondLst>
                                            <p:cond delay="0"/>
                                          </p:stCondLst>
                                        </p:cTn>
                                        <p:tgtEl>
                                          <p:spTgt spid="6">
                                            <p:graphicEl>
                                              <a:dgm id="{33C44A52-6D8A-304A-B80E-3FE6F2FF3CB2}"/>
                                            </p:graphicEl>
                                          </p:spTgt>
                                        </p:tgtEl>
                                        <p:attrNameLst>
                                          <p:attrName>style.visibility</p:attrName>
                                        </p:attrNameLst>
                                      </p:cBhvr>
                                      <p:to>
                                        <p:strVal val="visible"/>
                                      </p:to>
                                    </p:set>
                                    <p:animEffect transition="in" filter="fade">
                                      <p:cBhvr>
                                        <p:cTn id="122" dur="500"/>
                                        <p:tgtEl>
                                          <p:spTgt spid="6">
                                            <p:graphicEl>
                                              <a:dgm id="{33C44A52-6D8A-304A-B80E-3FE6F2FF3CB2}"/>
                                            </p:graphicEl>
                                          </p:spTgt>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6">
                                            <p:graphicEl>
                                              <a:dgm id="{20A12C46-AEA0-A542-9677-8B5E814FDB51}"/>
                                            </p:graphicEl>
                                          </p:spTgt>
                                        </p:tgtEl>
                                        <p:attrNameLst>
                                          <p:attrName>style.visibility</p:attrName>
                                        </p:attrNameLst>
                                      </p:cBhvr>
                                      <p:to>
                                        <p:strVal val="visible"/>
                                      </p:to>
                                    </p:set>
                                    <p:animEffect transition="in" filter="fade">
                                      <p:cBhvr>
                                        <p:cTn id="125" dur="500"/>
                                        <p:tgtEl>
                                          <p:spTgt spid="6">
                                            <p:graphicEl>
                                              <a:dgm id="{20A12C46-AEA0-A542-9677-8B5E814FDB51}"/>
                                            </p:graphicEl>
                                          </p:spTgt>
                                        </p:tgtEl>
                                      </p:cBhvr>
                                    </p:animEffect>
                                  </p:childTnLst>
                                </p:cTn>
                              </p:par>
                            </p:childTnLst>
                          </p:cTn>
                        </p:par>
                        <p:par>
                          <p:cTn id="126" fill="hold">
                            <p:stCondLst>
                              <p:cond delay="9000"/>
                            </p:stCondLst>
                            <p:childTnLst>
                              <p:par>
                                <p:cTn id="127" presetID="10" presetClass="entr" presetSubtype="0" fill="hold" grpId="0" nodeType="afterEffect">
                                  <p:stCondLst>
                                    <p:cond delay="0"/>
                                  </p:stCondLst>
                                  <p:childTnLst>
                                    <p:set>
                                      <p:cBhvr>
                                        <p:cTn id="128" dur="1" fill="hold">
                                          <p:stCondLst>
                                            <p:cond delay="0"/>
                                          </p:stCondLst>
                                        </p:cTn>
                                        <p:tgtEl>
                                          <p:spTgt spid="6">
                                            <p:graphicEl>
                                              <a:dgm id="{7F725C3A-01F8-954E-8161-BB71AC5B879D}"/>
                                            </p:graphicEl>
                                          </p:spTgt>
                                        </p:tgtEl>
                                        <p:attrNameLst>
                                          <p:attrName>style.visibility</p:attrName>
                                        </p:attrNameLst>
                                      </p:cBhvr>
                                      <p:to>
                                        <p:strVal val="visible"/>
                                      </p:to>
                                    </p:set>
                                    <p:animEffect transition="in" filter="fade">
                                      <p:cBhvr>
                                        <p:cTn id="129" dur="500"/>
                                        <p:tgtEl>
                                          <p:spTgt spid="6">
                                            <p:graphicEl>
                                              <a:dgm id="{7F725C3A-01F8-954E-8161-BB71AC5B879D}"/>
                                            </p:graphicEl>
                                          </p:spTgt>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6">
                                            <p:graphicEl>
                                              <a:dgm id="{99389967-08E5-2B43-B2BC-2D219AFB48F8}"/>
                                            </p:graphicEl>
                                          </p:spTgt>
                                        </p:tgtEl>
                                        <p:attrNameLst>
                                          <p:attrName>style.visibility</p:attrName>
                                        </p:attrNameLst>
                                      </p:cBhvr>
                                      <p:to>
                                        <p:strVal val="visible"/>
                                      </p:to>
                                    </p:set>
                                    <p:animEffect transition="in" filter="fade">
                                      <p:cBhvr>
                                        <p:cTn id="132" dur="500"/>
                                        <p:tgtEl>
                                          <p:spTgt spid="6">
                                            <p:graphicEl>
                                              <a:dgm id="{99389967-08E5-2B43-B2BC-2D219AFB48F8}"/>
                                            </p:graphicEl>
                                          </p:spTgt>
                                        </p:tgtEl>
                                      </p:cBhvr>
                                    </p:animEffect>
                                  </p:childTnLst>
                                </p:cTn>
                              </p:par>
                            </p:childTnLst>
                          </p:cTn>
                        </p:par>
                        <p:par>
                          <p:cTn id="133" fill="hold">
                            <p:stCondLst>
                              <p:cond delay="9500"/>
                            </p:stCondLst>
                            <p:childTnLst>
                              <p:par>
                                <p:cTn id="134" presetID="10" presetClass="entr" presetSubtype="0" fill="hold" grpId="0" nodeType="afterEffect">
                                  <p:stCondLst>
                                    <p:cond delay="0"/>
                                  </p:stCondLst>
                                  <p:childTnLst>
                                    <p:set>
                                      <p:cBhvr>
                                        <p:cTn id="135" dur="1" fill="hold">
                                          <p:stCondLst>
                                            <p:cond delay="0"/>
                                          </p:stCondLst>
                                        </p:cTn>
                                        <p:tgtEl>
                                          <p:spTgt spid="6">
                                            <p:graphicEl>
                                              <a:dgm id="{DEB144F8-4710-614F-8D93-80DCB7492EB4}"/>
                                            </p:graphicEl>
                                          </p:spTgt>
                                        </p:tgtEl>
                                        <p:attrNameLst>
                                          <p:attrName>style.visibility</p:attrName>
                                        </p:attrNameLst>
                                      </p:cBhvr>
                                      <p:to>
                                        <p:strVal val="visible"/>
                                      </p:to>
                                    </p:set>
                                    <p:animEffect transition="in" filter="fade">
                                      <p:cBhvr>
                                        <p:cTn id="136" dur="500"/>
                                        <p:tgtEl>
                                          <p:spTgt spid="6">
                                            <p:graphicEl>
                                              <a:dgm id="{DEB144F8-4710-614F-8D93-80DCB7492EB4}"/>
                                            </p:graphicEl>
                                          </p:spTgt>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6">
                                            <p:graphicEl>
                                              <a:dgm id="{981D1BB1-ADD4-0C48-80FB-626A52EC8FFC}"/>
                                            </p:graphicEl>
                                          </p:spTgt>
                                        </p:tgtEl>
                                        <p:attrNameLst>
                                          <p:attrName>style.visibility</p:attrName>
                                        </p:attrNameLst>
                                      </p:cBhvr>
                                      <p:to>
                                        <p:strVal val="visible"/>
                                      </p:to>
                                    </p:set>
                                    <p:animEffect transition="in" filter="fade">
                                      <p:cBhvr>
                                        <p:cTn id="139" dur="500"/>
                                        <p:tgtEl>
                                          <p:spTgt spid="6">
                                            <p:graphicEl>
                                              <a:dgm id="{981D1BB1-ADD4-0C48-80FB-626A52EC8FF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Sunday Schedule</a:t>
            </a:r>
            <a:endParaRPr lang="en-US" dirty="0"/>
          </a:p>
        </p:txBody>
      </p:sp>
      <p:sp>
        <p:nvSpPr>
          <p:cNvPr id="3" name="Text Placeholder 2"/>
          <p:cNvSpPr>
            <a:spLocks noGrp="1"/>
          </p:cNvSpPr>
          <p:nvPr>
            <p:ph type="body" sz="half" idx="11"/>
          </p:nvPr>
        </p:nvSpPr>
        <p:spPr/>
        <p:txBody>
          <a:bodyPr/>
          <a:lstStyle/>
          <a:p>
            <a:r>
              <a:rPr lang="en-US" dirty="0" smtClean="0"/>
              <a:t>/schedule</a:t>
            </a:r>
            <a:endParaRPr lang="en-US" dirty="0"/>
          </a:p>
        </p:txBody>
      </p:sp>
      <p:sp>
        <p:nvSpPr>
          <p:cNvPr id="4" name="Subtitle 3"/>
          <p:cNvSpPr>
            <a:spLocks noGrp="1"/>
          </p:cNvSpPr>
          <p:nvPr>
            <p:ph type="subTitle" idx="1"/>
          </p:nvPr>
        </p:nvSpPr>
        <p:spPr/>
        <p:txBody>
          <a:bodyPr/>
          <a:lstStyle/>
          <a:p>
            <a:r>
              <a:rPr lang="en-US" dirty="0" smtClean="0"/>
              <a:t>Table of Activities</a:t>
            </a:r>
            <a:endParaRPr lang="en-US" dirty="0"/>
          </a:p>
        </p:txBody>
      </p:sp>
      <p:graphicFrame>
        <p:nvGraphicFramePr>
          <p:cNvPr id="7" name="Table 6"/>
          <p:cNvGraphicFramePr>
            <a:graphicFrameLocks noGrp="1"/>
          </p:cNvGraphicFramePr>
          <p:nvPr>
            <p:extLst>
              <p:ext uri="{D42A27DB-BD31-4B8C-83A1-F6EECF244321}">
                <p14:modId xmlns:p14="http://schemas.microsoft.com/office/powerpoint/2010/main" val="1648982399"/>
              </p:ext>
            </p:extLst>
          </p:nvPr>
        </p:nvGraphicFramePr>
        <p:xfrm>
          <a:off x="551371" y="2348880"/>
          <a:ext cx="11089245" cy="4032450"/>
        </p:xfrm>
        <a:graphic>
          <a:graphicData uri="http://schemas.openxmlformats.org/drawingml/2006/table">
            <a:tbl>
              <a:tblPr firstRow="1" bandRow="1">
                <a:tableStyleId>{9D7B26C5-4107-4FEC-AEDC-1716B250A1EF}</a:tableStyleId>
              </a:tblPr>
              <a:tblGrid>
                <a:gridCol w="882836"/>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gridCol w="329239"/>
              </a:tblGrid>
              <a:tr h="373789">
                <a:tc>
                  <a:txBody>
                    <a:bodyPr/>
                    <a:lstStyle/>
                    <a:p>
                      <a:pPr algn="ctr"/>
                      <a:r>
                        <a:rPr lang="en-US" sz="1000" dirty="0" smtClean="0">
                          <a:solidFill>
                            <a:schemeClr val="bg2"/>
                          </a:solidFill>
                        </a:rPr>
                        <a:t>2015</a:t>
                      </a:r>
                      <a:endParaRPr lang="en-US" sz="1000" b="0"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a:t>
                      </a:r>
                      <a:endParaRPr lang="en-US" sz="1000" b="0" i="0" dirty="0">
                        <a:solidFill>
                          <a:schemeClr val="bg2"/>
                        </a:solidFill>
                        <a:latin typeface="Roboto Bold"/>
                        <a:cs typeface="Roboto Bold"/>
                      </a:endParaRPr>
                    </a:p>
                  </a:txBody>
                  <a:tcPr marL="0" marR="0" marT="60427" marB="60427"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11</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19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21</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22</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23</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24</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25</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26</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27</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28</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29</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30</a:t>
                      </a:r>
                      <a:endParaRPr lang="en-US" sz="1000" b="0" i="0" dirty="0">
                        <a:solidFill>
                          <a:schemeClr val="bg2"/>
                        </a:solidFill>
                        <a:latin typeface="Roboto Bold"/>
                        <a:cs typeface="Roboto Bold"/>
                      </a:endParaRPr>
                    </a:p>
                  </a:txBody>
                  <a:tcPr marL="0" marR="0" marT="60427" marB="60427" anchor="ct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r>
                        <a:rPr lang="en-US" sz="1000" dirty="0" smtClean="0">
                          <a:solidFill>
                            <a:schemeClr val="bg2"/>
                          </a:solidFill>
                        </a:rPr>
                        <a:t>31</a:t>
                      </a:r>
                      <a:endParaRPr lang="en-US" sz="1000" b="0" i="0" dirty="0">
                        <a:solidFill>
                          <a:schemeClr val="bg2"/>
                        </a:solidFill>
                        <a:latin typeface="Roboto Bold"/>
                        <a:cs typeface="Roboto Bold"/>
                      </a:endParaRPr>
                    </a:p>
                  </a:txBody>
                  <a:tcPr marL="0" marR="0" marT="60427" marB="60427"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lnB w="12700" cap="flat" cmpd="sng" algn="ctr">
                      <a:solidFill>
                        <a:srgbClr val="445469"/>
                      </a:solidFill>
                      <a:prstDash val="solid"/>
                      <a:round/>
                      <a:headEnd type="none" w="med" len="med"/>
                      <a:tailEnd type="none" w="med" len="med"/>
                    </a:lnB>
                    <a:solidFill>
                      <a:schemeClr val="accent5">
                        <a:alpha val="80000"/>
                      </a:schemeClr>
                    </a:solidFill>
                  </a:tcPr>
                </a:tc>
              </a:tr>
              <a:tr h="307206">
                <a:tc>
                  <a:txBody>
                    <a:bodyPr/>
                    <a:lstStyle/>
                    <a:p>
                      <a:pPr algn="ctr"/>
                      <a:r>
                        <a:rPr lang="en-US" sz="800" b="1" dirty="0" smtClean="0">
                          <a:solidFill>
                            <a:schemeClr val="bg2"/>
                          </a:solidFill>
                        </a:rPr>
                        <a:t>JANUARY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T w="12700" cap="flat" cmpd="sng" algn="ctr">
                      <a:solidFill>
                        <a:srgbClr val="445469"/>
                      </a:solidFill>
                      <a:prstDash val="solid"/>
                      <a:round/>
                      <a:headEnd type="none" w="med" len="med"/>
                      <a:tailEnd type="none" w="med" len="med"/>
                    </a:lnT>
                    <a:solidFill>
                      <a:schemeClr val="accent5">
                        <a:alpha val="2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lnT w="12700" cap="flat" cmpd="sng" algn="ctr">
                      <a:solidFill>
                        <a:srgbClr val="445469"/>
                      </a:solidFill>
                      <a:prstDash val="solid"/>
                      <a:round/>
                      <a:headEnd type="none" w="med" len="med"/>
                      <a:tailEnd type="none" w="med" len="med"/>
                    </a:lnT>
                    <a:solidFill>
                      <a:schemeClr val="accent5">
                        <a:alpha val="20000"/>
                      </a:schemeClr>
                    </a:solidFill>
                  </a:tcPr>
                </a:tc>
              </a:tr>
              <a:tr h="307206">
                <a:tc>
                  <a:txBody>
                    <a:bodyPr/>
                    <a:lstStyle/>
                    <a:p>
                      <a:pPr algn="ctr"/>
                      <a:r>
                        <a:rPr lang="en-US" sz="800" b="1" dirty="0" smtClean="0">
                          <a:solidFill>
                            <a:schemeClr val="bg2"/>
                          </a:solidFill>
                        </a:rPr>
                        <a:t>FEBRUARY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279395">
                <a:tc>
                  <a:txBody>
                    <a:bodyPr/>
                    <a:lstStyle/>
                    <a:p>
                      <a:pPr algn="ctr"/>
                      <a:r>
                        <a:rPr lang="en-US" sz="800" b="1" dirty="0" smtClean="0">
                          <a:solidFill>
                            <a:schemeClr val="bg2"/>
                          </a:solidFill>
                        </a:rPr>
                        <a:t>MARCH</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APRIL</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noFill/>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noFill/>
                  </a:tcPr>
                </a:tc>
              </a:tr>
              <a:tr h="307206">
                <a:tc>
                  <a:txBody>
                    <a:bodyPr/>
                    <a:lstStyle/>
                    <a:p>
                      <a:pPr algn="ctr"/>
                      <a:r>
                        <a:rPr lang="en-US" sz="800" b="1" dirty="0" smtClean="0">
                          <a:solidFill>
                            <a:schemeClr val="bg2"/>
                          </a:solidFill>
                        </a:rPr>
                        <a:t>MAY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JUNE</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JULY</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AUGUST</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SEPTEMBER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OCTOBER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NOVEMBER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tcP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tcPr>
                </a:tc>
              </a:tr>
              <a:tr h="307206">
                <a:tc>
                  <a:txBody>
                    <a:bodyPr/>
                    <a:lstStyle/>
                    <a:p>
                      <a:pPr algn="ctr"/>
                      <a:r>
                        <a:rPr lang="en-US" sz="800" b="1" dirty="0" smtClean="0">
                          <a:solidFill>
                            <a:schemeClr val="bg2"/>
                          </a:solidFill>
                        </a:rPr>
                        <a:t>DECEMBER</a:t>
                      </a:r>
                      <a:endParaRPr lang="en-US" sz="800" b="1" i="0" dirty="0">
                        <a:solidFill>
                          <a:schemeClr val="bg2"/>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solidFill>
                      <a:schemeClr val="accent5">
                        <a:alpha val="80000"/>
                      </a:schemeClr>
                    </a:solidFill>
                  </a:tcPr>
                </a:tc>
                <a:tc>
                  <a:txBody>
                    <a:bodyPr/>
                    <a:lstStyle/>
                    <a:p>
                      <a:pPr algn="ctr"/>
                      <a:endParaRPr lang="en-US" sz="1000" b="0" i="0" dirty="0">
                        <a:solidFill>
                          <a:schemeClr val="bg1"/>
                        </a:solidFill>
                        <a:latin typeface="Roboto Bold"/>
                        <a:cs typeface="Roboto Bold"/>
                      </a:endParaRPr>
                    </a:p>
                  </a:txBody>
                  <a:tcPr marL="120823" marR="120823" marT="60427" marB="60427" anchor="ctr">
                    <a:lnL w="12700" cap="flat" cmpd="sng" algn="ctr">
                      <a:solidFill>
                        <a:srgbClr val="445469"/>
                      </a:solidFill>
                      <a:prstDash val="solid"/>
                      <a:round/>
                      <a:headEnd type="none" w="med" len="med"/>
                      <a:tailEnd type="none" w="med" len="med"/>
                    </a:lnL>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B w="12700" cap="flat" cmpd="sng" algn="ctr">
                      <a:solidFill>
                        <a:srgbClr val="445469"/>
                      </a:solidFill>
                      <a:prstDash val="solid"/>
                      <a:round/>
                      <a:headEnd type="none" w="med" len="med"/>
                      <a:tailEnd type="none" w="med" len="med"/>
                    </a:lnB>
                  </a:tcPr>
                </a:tc>
                <a:tc>
                  <a:txBody>
                    <a:bodyPr/>
                    <a:lstStyle/>
                    <a:p>
                      <a:pPr algn="ctr"/>
                      <a:endParaRPr lang="en-US" sz="1000" b="0" i="0" dirty="0">
                        <a:solidFill>
                          <a:schemeClr val="bg1"/>
                        </a:solidFill>
                        <a:latin typeface="Roboto Bold"/>
                        <a:cs typeface="Roboto Bold"/>
                      </a:endParaRPr>
                    </a:p>
                  </a:txBody>
                  <a:tcPr marL="120823" marR="120823" marT="60427" marB="60427" anchor="ctr">
                    <a:lnR w="12700" cap="flat" cmpd="sng" algn="ctr">
                      <a:solidFill>
                        <a:srgbClr val="445469"/>
                      </a:solidFill>
                      <a:prstDash val="solid"/>
                      <a:round/>
                      <a:headEnd type="none" w="med" len="med"/>
                      <a:tailEnd type="none" w="med" len="med"/>
                    </a:lnR>
                    <a:lnB w="12700" cap="flat" cmpd="sng" algn="ctr">
                      <a:solidFill>
                        <a:srgbClr val="445469"/>
                      </a:solidFill>
                      <a:prstDash val="solid"/>
                      <a:round/>
                      <a:headEnd type="none" w="med" len="med"/>
                      <a:tailEnd type="none" w="med" len="med"/>
                    </a:lnB>
                  </a:tcPr>
                </a:tc>
              </a:tr>
            </a:tbl>
          </a:graphicData>
        </a:graphic>
      </p:graphicFrame>
      <p:sp>
        <p:nvSpPr>
          <p:cNvPr id="9" name="Pentagon 8"/>
          <p:cNvSpPr/>
          <p:nvPr/>
        </p:nvSpPr>
        <p:spPr>
          <a:xfrm>
            <a:off x="2783632" y="2759326"/>
            <a:ext cx="3584516"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PROJECT PLANNING</a:t>
            </a:r>
          </a:p>
        </p:txBody>
      </p:sp>
      <p:sp>
        <p:nvSpPr>
          <p:cNvPr id="11" name="Pentagon 10"/>
          <p:cNvSpPr/>
          <p:nvPr/>
        </p:nvSpPr>
        <p:spPr>
          <a:xfrm>
            <a:off x="2135560" y="4581128"/>
            <a:ext cx="2023366"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LITERATURE RESEARCH</a:t>
            </a:r>
          </a:p>
        </p:txBody>
      </p:sp>
      <p:sp>
        <p:nvSpPr>
          <p:cNvPr id="12" name="Pentagon 11"/>
          <p:cNvSpPr/>
          <p:nvPr/>
        </p:nvSpPr>
        <p:spPr>
          <a:xfrm>
            <a:off x="2497862" y="3068960"/>
            <a:ext cx="5772900"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13" name="Pentagon 12"/>
          <p:cNvSpPr/>
          <p:nvPr/>
        </p:nvSpPr>
        <p:spPr>
          <a:xfrm>
            <a:off x="2771372" y="5180384"/>
            <a:ext cx="5772900" cy="237626"/>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EXAM DIET</a:t>
            </a:r>
          </a:p>
        </p:txBody>
      </p:sp>
      <p:sp>
        <p:nvSpPr>
          <p:cNvPr id="14" name="Pentagon 13"/>
          <p:cNvSpPr/>
          <p:nvPr/>
        </p:nvSpPr>
        <p:spPr>
          <a:xfrm>
            <a:off x="2195308" y="5495630"/>
            <a:ext cx="4337265" cy="237626"/>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STRUCTURAL DESIGN PROJECT</a:t>
            </a:r>
          </a:p>
        </p:txBody>
      </p:sp>
      <p:sp>
        <p:nvSpPr>
          <p:cNvPr id="15" name="Pentagon 14"/>
          <p:cNvSpPr/>
          <p:nvPr/>
        </p:nvSpPr>
        <p:spPr>
          <a:xfrm>
            <a:off x="3491452" y="5805264"/>
            <a:ext cx="6985209"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THESIS WRITE-UP</a:t>
            </a:r>
          </a:p>
        </p:txBody>
      </p:sp>
      <p:sp>
        <p:nvSpPr>
          <p:cNvPr id="16" name="Pentagon 15"/>
          <p:cNvSpPr/>
          <p:nvPr/>
        </p:nvSpPr>
        <p:spPr>
          <a:xfrm>
            <a:off x="4423031" y="4869160"/>
            <a:ext cx="4337265"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INTERN REPORT WRITE-UP</a:t>
            </a:r>
          </a:p>
        </p:txBody>
      </p:sp>
      <p:sp>
        <p:nvSpPr>
          <p:cNvPr id="17" name="Pentagon 16"/>
          <p:cNvSpPr/>
          <p:nvPr/>
        </p:nvSpPr>
        <p:spPr>
          <a:xfrm>
            <a:off x="4133320" y="3356992"/>
            <a:ext cx="4770992" cy="237626"/>
          </a:xfrm>
          <a:prstGeom prst="homePlate">
            <a:avLst>
              <a:gd name="adj" fmla="val 46183"/>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POSTER DESIGN</a:t>
            </a:r>
          </a:p>
        </p:txBody>
      </p:sp>
      <p:sp>
        <p:nvSpPr>
          <p:cNvPr id="18" name="Pentagon 17"/>
          <p:cNvSpPr/>
          <p:nvPr/>
        </p:nvSpPr>
        <p:spPr>
          <a:xfrm>
            <a:off x="3431704" y="3645024"/>
            <a:ext cx="4337265" cy="237626"/>
          </a:xfrm>
          <a:prstGeom prst="homePlate">
            <a:avLst>
              <a:gd name="adj" fmla="val 461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19" name="Pentagon 18"/>
          <p:cNvSpPr/>
          <p:nvPr/>
        </p:nvSpPr>
        <p:spPr>
          <a:xfrm>
            <a:off x="1775520" y="3983462"/>
            <a:ext cx="3258651" cy="237626"/>
          </a:xfrm>
          <a:prstGeom prst="homePlate">
            <a:avLst>
              <a:gd name="adj" fmla="val 461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20" name="Pentagon 19"/>
          <p:cNvSpPr/>
          <p:nvPr/>
        </p:nvSpPr>
        <p:spPr>
          <a:xfrm>
            <a:off x="4223792" y="4271494"/>
            <a:ext cx="2693100" cy="237626"/>
          </a:xfrm>
          <a:prstGeom prst="homePlate">
            <a:avLst>
              <a:gd name="adj" fmla="val 461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
        <p:nvSpPr>
          <p:cNvPr id="21" name="Pentagon 20"/>
          <p:cNvSpPr/>
          <p:nvPr/>
        </p:nvSpPr>
        <p:spPr>
          <a:xfrm>
            <a:off x="7373853" y="4581128"/>
            <a:ext cx="3258651" cy="237626"/>
          </a:xfrm>
          <a:prstGeom prst="homePlate">
            <a:avLst>
              <a:gd name="adj" fmla="val 46183"/>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sz="800" dirty="0" smtClean="0">
                <a:latin typeface="Roboto Bold"/>
                <a:cs typeface="Roboto Bold"/>
              </a:rPr>
              <a:t>DATA ANALYSIS</a:t>
            </a:r>
          </a:p>
        </p:txBody>
      </p:sp>
    </p:spTree>
    <p:extLst>
      <p:ext uri="{BB962C8B-B14F-4D97-AF65-F5344CB8AC3E}">
        <p14:creationId xmlns:p14="http://schemas.microsoft.com/office/powerpoint/2010/main" val="3739868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wipe(left)">
                                      <p:cBhvr>
                                        <p:cTn id="42" dur="500"/>
                                        <p:tgtEl>
                                          <p:spTgt spid="20"/>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left)">
                                      <p:cBhvr>
                                        <p:cTn id="46" dur="500"/>
                                        <p:tgtEl>
                                          <p:spTgt spid="11"/>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wipe(left)">
                                      <p:cBhvr>
                                        <p:cTn id="54" dur="500"/>
                                        <p:tgtEl>
                                          <p:spTgt spid="16"/>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wipe(left)">
                                      <p:cBhvr>
                                        <p:cTn id="58" dur="500"/>
                                        <p:tgtEl>
                                          <p:spTgt spid="13"/>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cTn>
                              </p:par>
                            </p:childTnLst>
                          </p:cTn>
                        </p:par>
                        <p:par>
                          <p:cTn id="63" fill="hold">
                            <p:stCondLst>
                              <p:cond delay="6500"/>
                            </p:stCondLst>
                            <p:childTnLst>
                              <p:par>
                                <p:cTn id="64" presetID="22" presetClass="entr" presetSubtype="8"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p:cNvSpPr>
            <a:spLocks noGrp="1"/>
          </p:cNvSpPr>
          <p:nvPr>
            <p:ph type="body" sz="half" idx="11"/>
          </p:nvPr>
        </p:nvSpPr>
        <p:spPr/>
        <p:txBody>
          <a:bodyPr>
            <a:normAutofit/>
          </a:bodyPr>
          <a:lstStyle/>
          <a:p>
            <a:r>
              <a:rPr lang="en-US" dirty="0" smtClean="0"/>
              <a:t>/process</a:t>
            </a:r>
            <a:endParaRPr lang="en-AU" dirty="0"/>
          </a:p>
        </p:txBody>
      </p:sp>
      <p:sp>
        <p:nvSpPr>
          <p:cNvPr id="11" name="Text Placeholder 10"/>
          <p:cNvSpPr>
            <a:spLocks noGrp="1"/>
          </p:cNvSpPr>
          <p:nvPr>
            <p:ph type="body" sz="half" idx="14"/>
          </p:nvPr>
        </p:nvSpPr>
        <p:spPr>
          <a:xfrm>
            <a:off x="677911" y="5045641"/>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2" name="Text Placeholder 11"/>
          <p:cNvSpPr>
            <a:spLocks noGrp="1"/>
          </p:cNvSpPr>
          <p:nvPr>
            <p:ph type="body" sz="quarter" idx="22"/>
          </p:nvPr>
        </p:nvSpPr>
        <p:spPr>
          <a:xfrm>
            <a:off x="667114" y="4135498"/>
            <a:ext cx="1664351" cy="626904"/>
          </a:xfrm>
        </p:spPr>
        <p:txBody>
          <a:bodyPr/>
          <a:lstStyle/>
          <a:p>
            <a:r>
              <a:rPr lang="en-US" dirty="0" smtClean="0"/>
              <a:t>idea</a:t>
            </a:r>
            <a:endParaRPr lang="en-AU" dirty="0"/>
          </a:p>
        </p:txBody>
      </p:sp>
      <p:sp>
        <p:nvSpPr>
          <p:cNvPr id="13" name="Text Placeholder 12"/>
          <p:cNvSpPr>
            <a:spLocks noGrp="1"/>
          </p:cNvSpPr>
          <p:nvPr>
            <p:ph type="body" sz="half" idx="23"/>
          </p:nvPr>
        </p:nvSpPr>
        <p:spPr>
          <a:xfrm>
            <a:off x="9881207" y="5045641"/>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4" name="Text Placeholder 13"/>
          <p:cNvSpPr>
            <a:spLocks noGrp="1"/>
          </p:cNvSpPr>
          <p:nvPr>
            <p:ph type="body" sz="quarter" idx="24"/>
          </p:nvPr>
        </p:nvSpPr>
        <p:spPr>
          <a:xfrm>
            <a:off x="9870410" y="4135498"/>
            <a:ext cx="1664351" cy="626904"/>
          </a:xfrm>
        </p:spPr>
        <p:txBody>
          <a:bodyPr/>
          <a:lstStyle/>
          <a:p>
            <a:r>
              <a:rPr lang="en-US" dirty="0" smtClean="0"/>
              <a:t>celebrate</a:t>
            </a:r>
            <a:endParaRPr lang="en-AU" dirty="0"/>
          </a:p>
        </p:txBody>
      </p:sp>
      <p:sp>
        <p:nvSpPr>
          <p:cNvPr id="15" name="Text Placeholder 14"/>
          <p:cNvSpPr>
            <a:spLocks noGrp="1"/>
          </p:cNvSpPr>
          <p:nvPr>
            <p:ph type="body" sz="half" idx="25"/>
          </p:nvPr>
        </p:nvSpPr>
        <p:spPr>
          <a:xfrm>
            <a:off x="6198197" y="5045638"/>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6" name="Text Placeholder 15"/>
          <p:cNvSpPr>
            <a:spLocks noGrp="1"/>
          </p:cNvSpPr>
          <p:nvPr>
            <p:ph type="body" sz="quarter" idx="26"/>
          </p:nvPr>
        </p:nvSpPr>
        <p:spPr>
          <a:xfrm>
            <a:off x="6187400" y="4135495"/>
            <a:ext cx="1664351" cy="626904"/>
          </a:xfrm>
        </p:spPr>
        <p:txBody>
          <a:bodyPr/>
          <a:lstStyle/>
          <a:p>
            <a:r>
              <a:rPr lang="en-US" dirty="0" smtClean="0"/>
              <a:t>develop</a:t>
            </a:r>
            <a:endParaRPr lang="en-AU" dirty="0"/>
          </a:p>
        </p:txBody>
      </p:sp>
      <p:sp>
        <p:nvSpPr>
          <p:cNvPr id="17" name="Text Placeholder 16"/>
          <p:cNvSpPr>
            <a:spLocks noGrp="1"/>
          </p:cNvSpPr>
          <p:nvPr>
            <p:ph type="body" sz="half" idx="27"/>
          </p:nvPr>
        </p:nvSpPr>
        <p:spPr>
          <a:xfrm>
            <a:off x="8052404" y="5045640"/>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18" name="Text Placeholder 17"/>
          <p:cNvSpPr>
            <a:spLocks noGrp="1"/>
          </p:cNvSpPr>
          <p:nvPr>
            <p:ph type="body" sz="quarter" idx="28"/>
          </p:nvPr>
        </p:nvSpPr>
        <p:spPr>
          <a:xfrm>
            <a:off x="8041607" y="4135497"/>
            <a:ext cx="1664351" cy="626904"/>
          </a:xfrm>
        </p:spPr>
        <p:txBody>
          <a:bodyPr/>
          <a:lstStyle/>
          <a:p>
            <a:r>
              <a:rPr lang="en-US" dirty="0" smtClean="0"/>
              <a:t>test</a:t>
            </a:r>
            <a:endParaRPr lang="en-AU" dirty="0"/>
          </a:p>
        </p:txBody>
      </p:sp>
      <p:sp>
        <p:nvSpPr>
          <p:cNvPr id="19" name="Text Placeholder 18"/>
          <p:cNvSpPr>
            <a:spLocks noGrp="1"/>
          </p:cNvSpPr>
          <p:nvPr>
            <p:ph type="body" sz="half" idx="29"/>
          </p:nvPr>
        </p:nvSpPr>
        <p:spPr>
          <a:xfrm>
            <a:off x="2498250" y="5045634"/>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0" name="Text Placeholder 19"/>
          <p:cNvSpPr>
            <a:spLocks noGrp="1"/>
          </p:cNvSpPr>
          <p:nvPr>
            <p:ph type="body" sz="quarter" idx="30"/>
          </p:nvPr>
        </p:nvSpPr>
        <p:spPr>
          <a:xfrm>
            <a:off x="2487453" y="4135491"/>
            <a:ext cx="1664351" cy="626904"/>
          </a:xfrm>
        </p:spPr>
        <p:txBody>
          <a:bodyPr/>
          <a:lstStyle/>
          <a:p>
            <a:r>
              <a:rPr lang="en-US" dirty="0" smtClean="0"/>
              <a:t>sketch</a:t>
            </a:r>
            <a:endParaRPr lang="en-AU" dirty="0"/>
          </a:p>
        </p:txBody>
      </p:sp>
      <p:sp>
        <p:nvSpPr>
          <p:cNvPr id="21" name="Text Placeholder 20"/>
          <p:cNvSpPr>
            <a:spLocks noGrp="1"/>
          </p:cNvSpPr>
          <p:nvPr>
            <p:ph type="body" sz="half" idx="31"/>
          </p:nvPr>
        </p:nvSpPr>
        <p:spPr>
          <a:xfrm>
            <a:off x="4352457" y="5045636"/>
            <a:ext cx="1660533" cy="1407695"/>
          </a:xfrm>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a:t>
            </a:r>
          </a:p>
          <a:p>
            <a:endParaRPr lang="en-US" dirty="0"/>
          </a:p>
        </p:txBody>
      </p:sp>
      <p:sp>
        <p:nvSpPr>
          <p:cNvPr id="22" name="Text Placeholder 21"/>
          <p:cNvSpPr>
            <a:spLocks noGrp="1"/>
          </p:cNvSpPr>
          <p:nvPr>
            <p:ph type="body" sz="quarter" idx="32"/>
          </p:nvPr>
        </p:nvSpPr>
        <p:spPr>
          <a:xfrm>
            <a:off x="4341660" y="4135493"/>
            <a:ext cx="1664351" cy="626904"/>
          </a:xfrm>
        </p:spPr>
        <p:txBody>
          <a:bodyPr/>
          <a:lstStyle/>
          <a:p>
            <a:r>
              <a:rPr lang="en-US" dirty="0" smtClean="0"/>
              <a:t>design</a:t>
            </a:r>
            <a:endParaRPr lang="en-AU" dirty="0"/>
          </a:p>
        </p:txBody>
      </p:sp>
      <p:sp>
        <p:nvSpPr>
          <p:cNvPr id="5" name="Arc 4"/>
          <p:cNvSpPr/>
          <p:nvPr/>
        </p:nvSpPr>
        <p:spPr>
          <a:xfrm rot="18951345">
            <a:off x="1659617" y="2113701"/>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4" name="Arc 33"/>
          <p:cNvSpPr/>
          <p:nvPr/>
        </p:nvSpPr>
        <p:spPr>
          <a:xfrm rot="7841635">
            <a:off x="3506177" y="2746807"/>
            <a:ext cx="1348826" cy="1348826"/>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5" name="Arc 34"/>
          <p:cNvSpPr/>
          <p:nvPr/>
        </p:nvSpPr>
        <p:spPr>
          <a:xfrm rot="18951345">
            <a:off x="5393002" y="2113700"/>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7" name="Arc 36"/>
          <p:cNvSpPr/>
          <p:nvPr/>
        </p:nvSpPr>
        <p:spPr>
          <a:xfrm rot="18951345">
            <a:off x="9104676" y="2084519"/>
            <a:ext cx="1348826" cy="1348826"/>
          </a:xfrm>
          <a:prstGeom prst="arc">
            <a:avLst/>
          </a:prstGeom>
          <a:ln w="19050" cap="flat">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38" name="Arc 37"/>
          <p:cNvSpPr/>
          <p:nvPr/>
        </p:nvSpPr>
        <p:spPr>
          <a:xfrm rot="7841635">
            <a:off x="7248839" y="2772077"/>
            <a:ext cx="1348826" cy="1348826"/>
          </a:xfrm>
          <a:prstGeom prst="arc">
            <a:avLst/>
          </a:prstGeom>
          <a:ln w="19050" cap="flat">
            <a:solidFill>
              <a:schemeClr val="tx2"/>
            </a:solidFill>
            <a:prstDash val="dash"/>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grpSp>
        <p:nvGrpSpPr>
          <p:cNvPr id="9" name="Group 8"/>
          <p:cNvGrpSpPr/>
          <p:nvPr/>
        </p:nvGrpSpPr>
        <p:grpSpPr>
          <a:xfrm>
            <a:off x="9984432" y="2385965"/>
            <a:ext cx="1512168" cy="1512168"/>
            <a:chOff x="9984432" y="2385965"/>
            <a:chExt cx="1512168" cy="1512168"/>
          </a:xfrm>
        </p:grpSpPr>
        <p:sp>
          <p:nvSpPr>
            <p:cNvPr id="33" name="Oval 32"/>
            <p:cNvSpPr/>
            <p:nvPr/>
          </p:nvSpPr>
          <p:spPr>
            <a:xfrm>
              <a:off x="9984432" y="2385965"/>
              <a:ext cx="1512168" cy="151216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9" name="Group 38"/>
            <p:cNvGrpSpPr/>
            <p:nvPr/>
          </p:nvGrpSpPr>
          <p:grpSpPr>
            <a:xfrm>
              <a:off x="10470486" y="2768986"/>
              <a:ext cx="622301" cy="746125"/>
              <a:chOff x="6540501" y="638176"/>
              <a:chExt cx="622301" cy="746125"/>
            </a:xfrm>
            <a:solidFill>
              <a:schemeClr val="bg2"/>
            </a:solidFill>
          </p:grpSpPr>
          <p:sp>
            <p:nvSpPr>
              <p:cNvPr id="4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2567608" y="2310464"/>
            <a:ext cx="1512168" cy="1512168"/>
            <a:chOff x="2567608" y="2310464"/>
            <a:chExt cx="1512168" cy="1512168"/>
          </a:xfrm>
        </p:grpSpPr>
        <p:sp>
          <p:nvSpPr>
            <p:cNvPr id="29" name="Oval 28"/>
            <p:cNvSpPr/>
            <p:nvPr/>
          </p:nvSpPr>
          <p:spPr>
            <a:xfrm>
              <a:off x="2567608" y="2310464"/>
              <a:ext cx="1512168" cy="1512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43" name="Group 42"/>
            <p:cNvGrpSpPr/>
            <p:nvPr/>
          </p:nvGrpSpPr>
          <p:grpSpPr>
            <a:xfrm>
              <a:off x="2937331" y="2679603"/>
              <a:ext cx="778006" cy="783254"/>
              <a:chOff x="4802189" y="2176464"/>
              <a:chExt cx="941388" cy="947737"/>
            </a:xfrm>
            <a:solidFill>
              <a:schemeClr val="bg2"/>
            </a:solidFill>
          </p:grpSpPr>
          <p:sp>
            <p:nvSpPr>
              <p:cNvPr id="4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677911" y="2301612"/>
            <a:ext cx="1512168" cy="1512168"/>
            <a:chOff x="677911" y="2301612"/>
            <a:chExt cx="1512168" cy="1512168"/>
          </a:xfrm>
        </p:grpSpPr>
        <p:sp>
          <p:nvSpPr>
            <p:cNvPr id="2" name="Oval 1"/>
            <p:cNvSpPr/>
            <p:nvPr/>
          </p:nvSpPr>
          <p:spPr>
            <a:xfrm>
              <a:off x="677911" y="2301612"/>
              <a:ext cx="1512168" cy="15121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62" name="Group 61"/>
            <p:cNvGrpSpPr/>
            <p:nvPr/>
          </p:nvGrpSpPr>
          <p:grpSpPr>
            <a:xfrm>
              <a:off x="991681" y="2732563"/>
              <a:ext cx="893330" cy="633557"/>
              <a:chOff x="4760914" y="687389"/>
              <a:chExt cx="982663" cy="696913"/>
            </a:xfrm>
            <a:solidFill>
              <a:schemeClr val="bg2"/>
            </a:solidFill>
          </p:grpSpPr>
          <p:sp>
            <p:nvSpPr>
              <p:cNvPr id="6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6240016" y="2360392"/>
            <a:ext cx="1512168" cy="1512168"/>
            <a:chOff x="6240016" y="2360392"/>
            <a:chExt cx="1512168" cy="1512168"/>
          </a:xfrm>
        </p:grpSpPr>
        <p:sp>
          <p:nvSpPr>
            <p:cNvPr id="31" name="Oval 30"/>
            <p:cNvSpPr/>
            <p:nvPr/>
          </p:nvSpPr>
          <p:spPr>
            <a:xfrm>
              <a:off x="6240016" y="2360392"/>
              <a:ext cx="1512168" cy="1512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05" name="Group 104"/>
            <p:cNvGrpSpPr/>
            <p:nvPr/>
          </p:nvGrpSpPr>
          <p:grpSpPr>
            <a:xfrm>
              <a:off x="6662074" y="2674407"/>
              <a:ext cx="661988" cy="833438"/>
              <a:chOff x="8102601" y="593726"/>
              <a:chExt cx="661988" cy="833438"/>
            </a:xfrm>
            <a:solidFill>
              <a:schemeClr val="bg2"/>
            </a:solidFill>
          </p:grpSpPr>
          <p:sp>
            <p:nvSpPr>
              <p:cNvPr id="106"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8112224" y="2355747"/>
            <a:ext cx="1512168" cy="1512168"/>
            <a:chOff x="8112224" y="2355747"/>
            <a:chExt cx="1512168" cy="1512168"/>
          </a:xfrm>
        </p:grpSpPr>
        <p:sp>
          <p:nvSpPr>
            <p:cNvPr id="32" name="Oval 31"/>
            <p:cNvSpPr/>
            <p:nvPr/>
          </p:nvSpPr>
          <p:spPr>
            <a:xfrm>
              <a:off x="8112224" y="2355747"/>
              <a:ext cx="1512168" cy="15121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13" name="Group 112"/>
            <p:cNvGrpSpPr/>
            <p:nvPr/>
          </p:nvGrpSpPr>
          <p:grpSpPr>
            <a:xfrm>
              <a:off x="8337282" y="2773362"/>
              <a:ext cx="1075171" cy="544080"/>
              <a:chOff x="4686301" y="3816351"/>
              <a:chExt cx="1182688" cy="598488"/>
            </a:xfrm>
            <a:solidFill>
              <a:schemeClr val="bg2"/>
            </a:solidFill>
          </p:grpSpPr>
          <p:sp>
            <p:nvSpPr>
              <p:cNvPr id="114"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4417751" y="2310464"/>
            <a:ext cx="1512168" cy="1512168"/>
            <a:chOff x="4417751" y="2310464"/>
            <a:chExt cx="1512168" cy="1512168"/>
          </a:xfrm>
        </p:grpSpPr>
        <p:sp>
          <p:nvSpPr>
            <p:cNvPr id="30" name="Oval 29"/>
            <p:cNvSpPr/>
            <p:nvPr/>
          </p:nvSpPr>
          <p:spPr>
            <a:xfrm>
              <a:off x="4417751" y="2310464"/>
              <a:ext cx="1512168" cy="1512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17" name="Group 116"/>
            <p:cNvGrpSpPr/>
            <p:nvPr/>
          </p:nvGrpSpPr>
          <p:grpSpPr>
            <a:xfrm>
              <a:off x="4923700" y="2597362"/>
              <a:ext cx="492126" cy="958851"/>
              <a:chOff x="6580188" y="5230813"/>
              <a:chExt cx="492126" cy="958851"/>
            </a:xfrm>
            <a:solidFill>
              <a:schemeClr val="bg2"/>
            </a:solidFill>
          </p:grpSpPr>
          <p:sp>
            <p:nvSpPr>
              <p:cNvPr id="118"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5" name="Rectangle 94"/>
          <p:cNvSpPr/>
          <p:nvPr/>
        </p:nvSpPr>
        <p:spPr>
          <a:xfrm>
            <a:off x="767408" y="4971460"/>
            <a:ext cx="580230" cy="4171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2571495" y="4971460"/>
            <a:ext cx="580230" cy="4171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4443703" y="4971460"/>
            <a:ext cx="580230" cy="4171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6307858" y="4971460"/>
            <a:ext cx="580230" cy="4171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8116111" y="4971460"/>
            <a:ext cx="580230" cy="4171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9988319" y="4971460"/>
            <a:ext cx="580230" cy="41716"/>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9304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Effect transition="in" filter="fade">
                                      <p:cBhvr>
                                        <p:cTn id="11" dur="500"/>
                                        <p:tgtEl>
                                          <p:spTgt spid="12">
                                            <p:txEl>
                                              <p:pRg st="0" end="0"/>
                                            </p:txEl>
                                          </p:spTgt>
                                        </p:tgtEl>
                                      </p:cBhvr>
                                    </p:animEffect>
                                    <p:anim calcmode="lin" valueType="num">
                                      <p:cBhvr>
                                        <p:cTn id="12"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2">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anim calcmode="lin" valueType="num">
                                      <p:cBhvr>
                                        <p:cTn id="17" dur="500" fill="hold"/>
                                        <p:tgtEl>
                                          <p:spTgt spid="95"/>
                                        </p:tgtEl>
                                        <p:attrNameLst>
                                          <p:attrName>ppt_x</p:attrName>
                                        </p:attrNameLst>
                                      </p:cBhvr>
                                      <p:tavLst>
                                        <p:tav tm="0">
                                          <p:val>
                                            <p:strVal val="#ppt_x"/>
                                          </p:val>
                                        </p:tav>
                                        <p:tav tm="100000">
                                          <p:val>
                                            <p:strVal val="#ppt_x"/>
                                          </p:val>
                                        </p:tav>
                                      </p:tavLst>
                                    </p:anim>
                                    <p:anim calcmode="lin" valueType="num">
                                      <p:cBhvr>
                                        <p:cTn id="18" dur="500" fill="hold"/>
                                        <p:tgtEl>
                                          <p:spTgt spid="95"/>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500"/>
                                        <p:tgtEl>
                                          <p:spTgt spid="11">
                                            <p:txEl>
                                              <p:pRg st="0" end="0"/>
                                            </p:txEl>
                                          </p:spTgt>
                                        </p:tgtEl>
                                      </p:cBhvr>
                                    </p:animEffect>
                                    <p:anim calcmode="lin" valueType="num">
                                      <p:cBhvr>
                                        <p:cTn id="22"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20">
                                            <p:txEl>
                                              <p:pRg st="0" end="0"/>
                                            </p:txEl>
                                          </p:spTgt>
                                        </p:tgtEl>
                                        <p:attrNameLst>
                                          <p:attrName>style.visibility</p:attrName>
                                        </p:attrNameLst>
                                      </p:cBhvr>
                                      <p:to>
                                        <p:strVal val="visible"/>
                                      </p:to>
                                    </p:set>
                                    <p:animEffect transition="in" filter="fade">
                                      <p:cBhvr>
                                        <p:cTn id="35" dur="500"/>
                                        <p:tgtEl>
                                          <p:spTgt spid="20">
                                            <p:txEl>
                                              <p:pRg st="0" end="0"/>
                                            </p:txEl>
                                          </p:spTgt>
                                        </p:tgtEl>
                                      </p:cBhvr>
                                    </p:animEffect>
                                    <p:anim calcmode="lin" valueType="num">
                                      <p:cBhvr>
                                        <p:cTn id="3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animEffect transition="in" filter="fade">
                                      <p:cBhvr>
                                        <p:cTn id="40" dur="500"/>
                                        <p:tgtEl>
                                          <p:spTgt spid="19">
                                            <p:txEl>
                                              <p:pRg st="0" end="0"/>
                                            </p:txEl>
                                          </p:spTgt>
                                        </p:tgtEl>
                                      </p:cBhvr>
                                    </p:animEffect>
                                    <p:anim calcmode="lin" valueType="num">
                                      <p:cBhvr>
                                        <p:cTn id="41"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19">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fade">
                                      <p:cBhvr>
                                        <p:cTn id="45" dur="500"/>
                                        <p:tgtEl>
                                          <p:spTgt spid="96"/>
                                        </p:tgtEl>
                                      </p:cBhvr>
                                    </p:animEffect>
                                    <p:anim calcmode="lin" valueType="num">
                                      <p:cBhvr>
                                        <p:cTn id="46" dur="500" fill="hold"/>
                                        <p:tgtEl>
                                          <p:spTgt spid="96"/>
                                        </p:tgtEl>
                                        <p:attrNameLst>
                                          <p:attrName>ppt_x</p:attrName>
                                        </p:attrNameLst>
                                      </p:cBhvr>
                                      <p:tavLst>
                                        <p:tav tm="0">
                                          <p:val>
                                            <p:strVal val="#ppt_x"/>
                                          </p:val>
                                        </p:tav>
                                        <p:tav tm="100000">
                                          <p:val>
                                            <p:strVal val="#ppt_x"/>
                                          </p:val>
                                        </p:tav>
                                      </p:tavLst>
                                    </p:anim>
                                    <p:anim calcmode="lin" valueType="num">
                                      <p:cBhvr>
                                        <p:cTn id="47" dur="500" fill="hold"/>
                                        <p:tgtEl>
                                          <p:spTgt spid="96"/>
                                        </p:tgtEl>
                                        <p:attrNameLst>
                                          <p:attrName>ppt_y</p:attrName>
                                        </p:attrNameLst>
                                      </p:cBhvr>
                                      <p:tavLst>
                                        <p:tav tm="0">
                                          <p:val>
                                            <p:strVal val="#ppt_y+.1"/>
                                          </p:val>
                                        </p:tav>
                                        <p:tav tm="100000">
                                          <p:val>
                                            <p:strVal val="#ppt_y"/>
                                          </p:val>
                                        </p:tav>
                                      </p:tavLst>
                                    </p:anim>
                                  </p:childTnLst>
                                </p:cTn>
                              </p:par>
                            </p:childTnLst>
                          </p:cTn>
                        </p:par>
                        <p:par>
                          <p:cTn id="48" fill="hold">
                            <p:stCondLst>
                              <p:cond delay="25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childTnLst>
                          </p:cTn>
                        </p:par>
                        <p:par>
                          <p:cTn id="56" fill="hold">
                            <p:stCondLst>
                              <p:cond delay="3500"/>
                            </p:stCondLst>
                            <p:childTnLst>
                              <p:par>
                                <p:cTn id="57" presetID="42" presetClass="entr" presetSubtype="0" fill="hold" grpId="0" nodeType="after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Effect transition="in" filter="fade">
                                      <p:cBhvr>
                                        <p:cTn id="59" dur="500"/>
                                        <p:tgtEl>
                                          <p:spTgt spid="22">
                                            <p:txEl>
                                              <p:pRg st="0" end="0"/>
                                            </p:txEl>
                                          </p:spTgt>
                                        </p:tgtEl>
                                      </p:cBhvr>
                                    </p:animEffect>
                                    <p:anim calcmode="lin" valueType="num">
                                      <p:cBhvr>
                                        <p:cTn id="6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6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fade">
                                      <p:cBhvr>
                                        <p:cTn id="64" dur="500"/>
                                        <p:tgtEl>
                                          <p:spTgt spid="97"/>
                                        </p:tgtEl>
                                      </p:cBhvr>
                                    </p:animEffect>
                                    <p:anim calcmode="lin" valueType="num">
                                      <p:cBhvr>
                                        <p:cTn id="65" dur="500" fill="hold"/>
                                        <p:tgtEl>
                                          <p:spTgt spid="97"/>
                                        </p:tgtEl>
                                        <p:attrNameLst>
                                          <p:attrName>ppt_x</p:attrName>
                                        </p:attrNameLst>
                                      </p:cBhvr>
                                      <p:tavLst>
                                        <p:tav tm="0">
                                          <p:val>
                                            <p:strVal val="#ppt_x"/>
                                          </p:val>
                                        </p:tav>
                                        <p:tav tm="100000">
                                          <p:val>
                                            <p:strVal val="#ppt_x"/>
                                          </p:val>
                                        </p:tav>
                                      </p:tavLst>
                                    </p:anim>
                                    <p:anim calcmode="lin" valueType="num">
                                      <p:cBhvr>
                                        <p:cTn id="66" dur="500" fill="hold"/>
                                        <p:tgtEl>
                                          <p:spTgt spid="97"/>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21">
                                            <p:txEl>
                                              <p:pRg st="0" end="0"/>
                                            </p:txEl>
                                          </p:spTgt>
                                        </p:tgtEl>
                                        <p:attrNameLst>
                                          <p:attrName>style.visibility</p:attrName>
                                        </p:attrNameLst>
                                      </p:cBhvr>
                                      <p:to>
                                        <p:strVal val="visible"/>
                                      </p:to>
                                    </p:set>
                                    <p:animEffect transition="in" filter="fade">
                                      <p:cBhvr>
                                        <p:cTn id="69" dur="500"/>
                                        <p:tgtEl>
                                          <p:spTgt spid="21">
                                            <p:txEl>
                                              <p:pRg st="0" end="0"/>
                                            </p:txEl>
                                          </p:spTgt>
                                        </p:tgtEl>
                                      </p:cBhvr>
                                    </p:animEffect>
                                    <p:anim calcmode="lin" valueType="num">
                                      <p:cBhvr>
                                        <p:cTn id="70"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71"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72" fill="hold">
                            <p:stCondLst>
                              <p:cond delay="4000"/>
                            </p:stCondLst>
                            <p:childTnLst>
                              <p:par>
                                <p:cTn id="73" presetID="22" presetClass="entr" presetSubtype="8" fill="hold" grpId="0" nodeType="afterEffect">
                                  <p:stCondLst>
                                    <p:cond delay="0"/>
                                  </p:stCondLst>
                                  <p:childTnLst>
                                    <p:set>
                                      <p:cBhvr>
                                        <p:cTn id="74" dur="1" fill="hold">
                                          <p:stCondLst>
                                            <p:cond delay="0"/>
                                          </p:stCondLst>
                                        </p:cTn>
                                        <p:tgtEl>
                                          <p:spTgt spid="35"/>
                                        </p:tgtEl>
                                        <p:attrNameLst>
                                          <p:attrName>style.visibility</p:attrName>
                                        </p:attrNameLst>
                                      </p:cBhvr>
                                      <p:to>
                                        <p:strVal val="visible"/>
                                      </p:to>
                                    </p:set>
                                    <p:animEffect transition="in" filter="wipe(left)">
                                      <p:cBhvr>
                                        <p:cTn id="75" dur="500"/>
                                        <p:tgtEl>
                                          <p:spTgt spid="35"/>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childTnLst>
                          </p:cTn>
                        </p:par>
                        <p:par>
                          <p:cTn id="80" fill="hold">
                            <p:stCondLst>
                              <p:cond delay="5000"/>
                            </p:stCondLst>
                            <p:childTnLst>
                              <p:par>
                                <p:cTn id="81" presetID="42" presetClass="entr" presetSubtype="0" fill="hold" grpId="0" nodeType="afterEffect">
                                  <p:stCondLst>
                                    <p:cond delay="0"/>
                                  </p:stCondLst>
                                  <p:childTnLst>
                                    <p:set>
                                      <p:cBhvr>
                                        <p:cTn id="82" dur="1" fill="hold">
                                          <p:stCondLst>
                                            <p:cond delay="0"/>
                                          </p:stCondLst>
                                        </p:cTn>
                                        <p:tgtEl>
                                          <p:spTgt spid="16">
                                            <p:txEl>
                                              <p:pRg st="0" end="0"/>
                                            </p:txEl>
                                          </p:spTgt>
                                        </p:tgtEl>
                                        <p:attrNameLst>
                                          <p:attrName>style.visibility</p:attrName>
                                        </p:attrNameLst>
                                      </p:cBhvr>
                                      <p:to>
                                        <p:strVal val="visible"/>
                                      </p:to>
                                    </p:set>
                                    <p:animEffect transition="in" filter="fade">
                                      <p:cBhvr>
                                        <p:cTn id="83" dur="500"/>
                                        <p:tgtEl>
                                          <p:spTgt spid="16">
                                            <p:txEl>
                                              <p:pRg st="0" end="0"/>
                                            </p:txEl>
                                          </p:spTgt>
                                        </p:tgtEl>
                                      </p:cBhvr>
                                    </p:animEffect>
                                    <p:anim calcmode="lin" valueType="num">
                                      <p:cBhvr>
                                        <p:cTn id="84"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85" dur="500" fill="hold"/>
                                        <p:tgtEl>
                                          <p:spTgt spid="16">
                                            <p:txEl>
                                              <p:pRg st="0" end="0"/>
                                            </p:txEl>
                                          </p:spTgt>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500"/>
                                        <p:tgtEl>
                                          <p:spTgt spid="98"/>
                                        </p:tgtEl>
                                      </p:cBhvr>
                                    </p:animEffect>
                                    <p:anim calcmode="lin" valueType="num">
                                      <p:cBhvr>
                                        <p:cTn id="89" dur="500" fill="hold"/>
                                        <p:tgtEl>
                                          <p:spTgt spid="98"/>
                                        </p:tgtEl>
                                        <p:attrNameLst>
                                          <p:attrName>ppt_x</p:attrName>
                                        </p:attrNameLst>
                                      </p:cBhvr>
                                      <p:tavLst>
                                        <p:tav tm="0">
                                          <p:val>
                                            <p:strVal val="#ppt_x"/>
                                          </p:val>
                                        </p:tav>
                                        <p:tav tm="100000">
                                          <p:val>
                                            <p:strVal val="#ppt_x"/>
                                          </p:val>
                                        </p:tav>
                                      </p:tavLst>
                                    </p:anim>
                                    <p:anim calcmode="lin" valueType="num">
                                      <p:cBhvr>
                                        <p:cTn id="90" dur="500" fill="hold"/>
                                        <p:tgtEl>
                                          <p:spTgt spid="98"/>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5">
                                            <p:txEl>
                                              <p:pRg st="0" end="0"/>
                                            </p:txEl>
                                          </p:spTgt>
                                        </p:tgtEl>
                                        <p:attrNameLst>
                                          <p:attrName>style.visibility</p:attrName>
                                        </p:attrNameLst>
                                      </p:cBhvr>
                                      <p:to>
                                        <p:strVal val="visible"/>
                                      </p:to>
                                    </p:set>
                                    <p:animEffect transition="in" filter="fade">
                                      <p:cBhvr>
                                        <p:cTn id="93" dur="500"/>
                                        <p:tgtEl>
                                          <p:spTgt spid="15">
                                            <p:txEl>
                                              <p:pRg st="0" end="0"/>
                                            </p:txEl>
                                          </p:spTgt>
                                        </p:tgtEl>
                                      </p:cBhvr>
                                    </p:animEffect>
                                    <p:anim calcmode="lin" valueType="num">
                                      <p:cBhvr>
                                        <p:cTn id="9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9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96" fill="hold">
                            <p:stCondLst>
                              <p:cond delay="5500"/>
                            </p:stCondLst>
                            <p:childTnLst>
                              <p:par>
                                <p:cTn id="97" presetID="22" presetClass="entr" presetSubtype="8" fill="hold" grpId="0" nodeType="afterEffect">
                                  <p:stCondLst>
                                    <p:cond delay="0"/>
                                  </p:stCondLst>
                                  <p:childTnLst>
                                    <p:set>
                                      <p:cBhvr>
                                        <p:cTn id="98" dur="1" fill="hold">
                                          <p:stCondLst>
                                            <p:cond delay="0"/>
                                          </p:stCondLst>
                                        </p:cTn>
                                        <p:tgtEl>
                                          <p:spTgt spid="38"/>
                                        </p:tgtEl>
                                        <p:attrNameLst>
                                          <p:attrName>style.visibility</p:attrName>
                                        </p:attrNameLst>
                                      </p:cBhvr>
                                      <p:to>
                                        <p:strVal val="visible"/>
                                      </p:to>
                                    </p:set>
                                    <p:animEffect transition="in" filter="wipe(left)">
                                      <p:cBhvr>
                                        <p:cTn id="99" dur="500"/>
                                        <p:tgtEl>
                                          <p:spTgt spid="38"/>
                                        </p:tgtEl>
                                      </p:cBhvr>
                                    </p:animEffect>
                                  </p:childTnLst>
                                </p:cTn>
                              </p:par>
                            </p:childTnLst>
                          </p:cTn>
                        </p:par>
                        <p:par>
                          <p:cTn id="100" fill="hold">
                            <p:stCondLst>
                              <p:cond delay="6000"/>
                            </p:stCondLst>
                            <p:childTnLst>
                              <p:par>
                                <p:cTn id="101" presetID="10" presetClass="entr" presetSubtype="0" fill="hold" nodeType="afterEffect">
                                  <p:stCondLst>
                                    <p:cond delay="0"/>
                                  </p:stCondLst>
                                  <p:childTnLst>
                                    <p:set>
                                      <p:cBhvr>
                                        <p:cTn id="102" dur="1" fill="hold">
                                          <p:stCondLst>
                                            <p:cond delay="0"/>
                                          </p:stCondLst>
                                        </p:cTn>
                                        <p:tgtEl>
                                          <p:spTgt spid="8"/>
                                        </p:tgtEl>
                                        <p:attrNameLst>
                                          <p:attrName>style.visibility</p:attrName>
                                        </p:attrNameLst>
                                      </p:cBhvr>
                                      <p:to>
                                        <p:strVal val="visible"/>
                                      </p:to>
                                    </p:set>
                                    <p:animEffect transition="in" filter="fade">
                                      <p:cBhvr>
                                        <p:cTn id="103" dur="500"/>
                                        <p:tgtEl>
                                          <p:spTgt spid="8"/>
                                        </p:tgtEl>
                                      </p:cBhvr>
                                    </p:animEffect>
                                  </p:childTnLst>
                                </p:cTn>
                              </p:par>
                            </p:childTnLst>
                          </p:cTn>
                        </p:par>
                        <p:par>
                          <p:cTn id="104" fill="hold">
                            <p:stCondLst>
                              <p:cond delay="6500"/>
                            </p:stCondLst>
                            <p:childTnLst>
                              <p:par>
                                <p:cTn id="105" presetID="42" presetClass="entr" presetSubtype="0" fill="hold" grpId="0" nodeType="afterEffect">
                                  <p:stCondLst>
                                    <p:cond delay="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fade">
                                      <p:cBhvr>
                                        <p:cTn id="107" dur="500"/>
                                        <p:tgtEl>
                                          <p:spTgt spid="18">
                                            <p:txEl>
                                              <p:pRg st="0" end="0"/>
                                            </p:txEl>
                                          </p:spTgt>
                                        </p:tgtEl>
                                      </p:cBhvr>
                                    </p:animEffect>
                                    <p:anim calcmode="lin" valueType="num">
                                      <p:cBhvr>
                                        <p:cTn id="108"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09" dur="500" fill="hold"/>
                                        <p:tgtEl>
                                          <p:spTgt spid="18">
                                            <p:txEl>
                                              <p:pRg st="0" end="0"/>
                                            </p:txEl>
                                          </p:spTgt>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99"/>
                                        </p:tgtEl>
                                        <p:attrNameLst>
                                          <p:attrName>style.visibility</p:attrName>
                                        </p:attrNameLst>
                                      </p:cBhvr>
                                      <p:to>
                                        <p:strVal val="visible"/>
                                      </p:to>
                                    </p:set>
                                    <p:animEffect transition="in" filter="fade">
                                      <p:cBhvr>
                                        <p:cTn id="112" dur="500"/>
                                        <p:tgtEl>
                                          <p:spTgt spid="99"/>
                                        </p:tgtEl>
                                      </p:cBhvr>
                                    </p:animEffect>
                                    <p:anim calcmode="lin" valueType="num">
                                      <p:cBhvr>
                                        <p:cTn id="113" dur="500" fill="hold"/>
                                        <p:tgtEl>
                                          <p:spTgt spid="99"/>
                                        </p:tgtEl>
                                        <p:attrNameLst>
                                          <p:attrName>ppt_x</p:attrName>
                                        </p:attrNameLst>
                                      </p:cBhvr>
                                      <p:tavLst>
                                        <p:tav tm="0">
                                          <p:val>
                                            <p:strVal val="#ppt_x"/>
                                          </p:val>
                                        </p:tav>
                                        <p:tav tm="100000">
                                          <p:val>
                                            <p:strVal val="#ppt_x"/>
                                          </p:val>
                                        </p:tav>
                                      </p:tavLst>
                                    </p:anim>
                                    <p:anim calcmode="lin" valueType="num">
                                      <p:cBhvr>
                                        <p:cTn id="114" dur="500" fill="hold"/>
                                        <p:tgtEl>
                                          <p:spTgt spid="9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fade">
                                      <p:cBhvr>
                                        <p:cTn id="117" dur="500"/>
                                        <p:tgtEl>
                                          <p:spTgt spid="17">
                                            <p:txEl>
                                              <p:pRg st="0" end="0"/>
                                            </p:txEl>
                                          </p:spTgt>
                                        </p:tgtEl>
                                      </p:cBhvr>
                                    </p:animEffect>
                                    <p:anim calcmode="lin" valueType="num">
                                      <p:cBhvr>
                                        <p:cTn id="11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7000"/>
                            </p:stCondLst>
                            <p:childTnLst>
                              <p:par>
                                <p:cTn id="121" presetID="22" presetClass="entr" presetSubtype="8" fill="hold" grpId="0" nodeType="afterEffect">
                                  <p:stCondLst>
                                    <p:cond delay="0"/>
                                  </p:stCondLst>
                                  <p:childTnLst>
                                    <p:set>
                                      <p:cBhvr>
                                        <p:cTn id="122" dur="1" fill="hold">
                                          <p:stCondLst>
                                            <p:cond delay="0"/>
                                          </p:stCondLst>
                                        </p:cTn>
                                        <p:tgtEl>
                                          <p:spTgt spid="37"/>
                                        </p:tgtEl>
                                        <p:attrNameLst>
                                          <p:attrName>style.visibility</p:attrName>
                                        </p:attrNameLst>
                                      </p:cBhvr>
                                      <p:to>
                                        <p:strVal val="visible"/>
                                      </p:to>
                                    </p:set>
                                    <p:animEffect transition="in" filter="wipe(left)">
                                      <p:cBhvr>
                                        <p:cTn id="123" dur="500"/>
                                        <p:tgtEl>
                                          <p:spTgt spid="37"/>
                                        </p:tgtEl>
                                      </p:cBhvr>
                                    </p:animEffect>
                                  </p:childTnLst>
                                </p:cTn>
                              </p:par>
                            </p:childTnLst>
                          </p:cTn>
                        </p:par>
                        <p:par>
                          <p:cTn id="124" fill="hold">
                            <p:stCondLst>
                              <p:cond delay="7500"/>
                            </p:stCondLst>
                            <p:childTnLst>
                              <p:par>
                                <p:cTn id="125" presetID="10" presetClass="entr" presetSubtype="0" fill="hold" nodeType="afterEffect">
                                  <p:stCondLst>
                                    <p:cond delay="0"/>
                                  </p:stCondLst>
                                  <p:childTnLst>
                                    <p:set>
                                      <p:cBhvr>
                                        <p:cTn id="126" dur="1" fill="hold">
                                          <p:stCondLst>
                                            <p:cond delay="0"/>
                                          </p:stCondLst>
                                        </p:cTn>
                                        <p:tgtEl>
                                          <p:spTgt spid="9"/>
                                        </p:tgtEl>
                                        <p:attrNameLst>
                                          <p:attrName>style.visibility</p:attrName>
                                        </p:attrNameLst>
                                      </p:cBhvr>
                                      <p:to>
                                        <p:strVal val="visible"/>
                                      </p:to>
                                    </p:set>
                                    <p:animEffect transition="in" filter="fade">
                                      <p:cBhvr>
                                        <p:cTn id="127" dur="500"/>
                                        <p:tgtEl>
                                          <p:spTgt spid="9"/>
                                        </p:tgtEl>
                                      </p:cBhvr>
                                    </p:animEffect>
                                  </p:childTnLst>
                                </p:cTn>
                              </p:par>
                            </p:childTnLst>
                          </p:cTn>
                        </p:par>
                        <p:par>
                          <p:cTn id="128" fill="hold">
                            <p:stCondLst>
                              <p:cond delay="8000"/>
                            </p:stCondLst>
                            <p:childTnLst>
                              <p:par>
                                <p:cTn id="129" presetID="42" presetClass="entr" presetSubtype="0" fill="hold" grpId="0" nodeType="afterEffect">
                                  <p:stCondLst>
                                    <p:cond delay="0"/>
                                  </p:stCondLst>
                                  <p:childTnLst>
                                    <p:set>
                                      <p:cBhvr>
                                        <p:cTn id="130" dur="1" fill="hold">
                                          <p:stCondLst>
                                            <p:cond delay="0"/>
                                          </p:stCondLst>
                                        </p:cTn>
                                        <p:tgtEl>
                                          <p:spTgt spid="14">
                                            <p:txEl>
                                              <p:pRg st="0" end="0"/>
                                            </p:txEl>
                                          </p:spTgt>
                                        </p:tgtEl>
                                        <p:attrNameLst>
                                          <p:attrName>style.visibility</p:attrName>
                                        </p:attrNameLst>
                                      </p:cBhvr>
                                      <p:to>
                                        <p:strVal val="visible"/>
                                      </p:to>
                                    </p:set>
                                    <p:animEffect transition="in" filter="fade">
                                      <p:cBhvr>
                                        <p:cTn id="131" dur="500"/>
                                        <p:tgtEl>
                                          <p:spTgt spid="14">
                                            <p:txEl>
                                              <p:pRg st="0" end="0"/>
                                            </p:txEl>
                                          </p:spTgt>
                                        </p:tgtEl>
                                      </p:cBhvr>
                                    </p:animEffect>
                                    <p:anim calcmode="lin" valueType="num">
                                      <p:cBhvr>
                                        <p:cTn id="13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34" presetID="42" presetClass="entr" presetSubtype="0" fill="hold" grpId="0" nodeType="withEffect">
                                  <p:stCondLst>
                                    <p:cond delay="0"/>
                                  </p:stCondLst>
                                  <p:childTnLst>
                                    <p:set>
                                      <p:cBhvr>
                                        <p:cTn id="135" dur="1" fill="hold">
                                          <p:stCondLst>
                                            <p:cond delay="0"/>
                                          </p:stCondLst>
                                        </p:cTn>
                                        <p:tgtEl>
                                          <p:spTgt spid="100"/>
                                        </p:tgtEl>
                                        <p:attrNameLst>
                                          <p:attrName>style.visibility</p:attrName>
                                        </p:attrNameLst>
                                      </p:cBhvr>
                                      <p:to>
                                        <p:strVal val="visible"/>
                                      </p:to>
                                    </p:set>
                                    <p:animEffect transition="in" filter="fade">
                                      <p:cBhvr>
                                        <p:cTn id="136" dur="500"/>
                                        <p:tgtEl>
                                          <p:spTgt spid="100"/>
                                        </p:tgtEl>
                                      </p:cBhvr>
                                    </p:animEffect>
                                    <p:anim calcmode="lin" valueType="num">
                                      <p:cBhvr>
                                        <p:cTn id="137" dur="500" fill="hold"/>
                                        <p:tgtEl>
                                          <p:spTgt spid="100"/>
                                        </p:tgtEl>
                                        <p:attrNameLst>
                                          <p:attrName>ppt_x</p:attrName>
                                        </p:attrNameLst>
                                      </p:cBhvr>
                                      <p:tavLst>
                                        <p:tav tm="0">
                                          <p:val>
                                            <p:strVal val="#ppt_x"/>
                                          </p:val>
                                        </p:tav>
                                        <p:tav tm="100000">
                                          <p:val>
                                            <p:strVal val="#ppt_x"/>
                                          </p:val>
                                        </p:tav>
                                      </p:tavLst>
                                    </p:anim>
                                    <p:anim calcmode="lin" valueType="num">
                                      <p:cBhvr>
                                        <p:cTn id="138" dur="500" fill="hold"/>
                                        <p:tgtEl>
                                          <p:spTgt spid="100"/>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
                                            <p:txEl>
                                              <p:pRg st="0" end="0"/>
                                            </p:txEl>
                                          </p:spTgt>
                                        </p:tgtEl>
                                        <p:attrNameLst>
                                          <p:attrName>style.visibility</p:attrName>
                                        </p:attrNameLst>
                                      </p:cBhvr>
                                      <p:to>
                                        <p:strVal val="visible"/>
                                      </p:to>
                                    </p:set>
                                    <p:animEffect transition="in" filter="fade">
                                      <p:cBhvr>
                                        <p:cTn id="141" dur="500"/>
                                        <p:tgtEl>
                                          <p:spTgt spid="13">
                                            <p:txEl>
                                              <p:pRg st="0" end="0"/>
                                            </p:txEl>
                                          </p:spTgt>
                                        </p:tgtEl>
                                      </p:cBhvr>
                                    </p:animEffect>
                                    <p:anim calcmode="lin" valueType="num">
                                      <p:cBhvr>
                                        <p:cTn id="142"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3"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2" grpId="0" build="p"/>
      <p:bldP spid="13" grpId="0" build="p"/>
      <p:bldP spid="14" grpId="0" build="p"/>
      <p:bldP spid="15" grpId="0" build="p"/>
      <p:bldP spid="16" grpId="0" build="p"/>
      <p:bldP spid="17" grpId="0" build="p"/>
      <p:bldP spid="18" grpId="0" build="p"/>
      <p:bldP spid="19" grpId="0" build="p"/>
      <p:bldP spid="20" grpId="0" build="p"/>
      <p:bldP spid="21" grpId="0" build="p"/>
      <p:bldP spid="22" grpId="0" build="p"/>
      <p:bldP spid="5" grpId="0" animBg="1"/>
      <p:bldP spid="34" grpId="0" animBg="1"/>
      <p:bldP spid="35" grpId="0" animBg="1"/>
      <p:bldP spid="37" grpId="0" animBg="1"/>
      <p:bldP spid="38" grpId="0" animBg="1"/>
      <p:bldP spid="95" grpId="0" animBg="1"/>
      <p:bldP spid="96" grpId="0" animBg="1"/>
      <p:bldP spid="97" grpId="0" animBg="1"/>
      <p:bldP spid="98" grpId="0" animBg="1"/>
      <p:bldP spid="99" grpId="0" animBg="1"/>
      <p:bldP spid="10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4079776" y="1053331"/>
            <a:ext cx="2016224" cy="5832053"/>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1053331"/>
            <a:ext cx="2016224" cy="5832053"/>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1053331"/>
            <a:ext cx="2063552" cy="5832053"/>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175776" y="1053331"/>
            <a:ext cx="2016224" cy="5832053"/>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1053331"/>
            <a:ext cx="2040904" cy="5832053"/>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1053331"/>
            <a:ext cx="2063552" cy="5832053"/>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8" name="Text Placeholder 77"/>
          <p:cNvSpPr>
            <a:spLocks noGrp="1"/>
          </p:cNvSpPr>
          <p:nvPr>
            <p:ph type="body" sz="half" idx="11"/>
          </p:nvPr>
        </p:nvSpPr>
        <p:spPr/>
        <p:txBody>
          <a:bodyPr>
            <a:normAutofit/>
          </a:bodyPr>
          <a:lstStyle/>
          <a:p>
            <a:r>
              <a:rPr lang="en-US" dirty="0" smtClean="0"/>
              <a:t>/process</a:t>
            </a:r>
            <a:endParaRPr lang="en-US" dirty="0"/>
          </a:p>
        </p:txBody>
      </p:sp>
      <p:grpSp>
        <p:nvGrpSpPr>
          <p:cNvPr id="16" name="Group 15"/>
          <p:cNvGrpSpPr/>
          <p:nvPr/>
        </p:nvGrpSpPr>
        <p:grpSpPr>
          <a:xfrm>
            <a:off x="10272464" y="1988840"/>
            <a:ext cx="1800200" cy="4267488"/>
            <a:chOff x="10272464" y="1988840"/>
            <a:chExt cx="1800200" cy="4267488"/>
          </a:xfrm>
        </p:grpSpPr>
        <p:sp>
          <p:nvSpPr>
            <p:cNvPr id="30" name="Title 10"/>
            <p:cNvSpPr txBox="1">
              <a:spLocks/>
            </p:cNvSpPr>
            <p:nvPr/>
          </p:nvSpPr>
          <p:spPr>
            <a:xfrm>
              <a:off x="1027246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celebrate</a:t>
              </a:r>
              <a:endParaRPr lang="en-AU" sz="2500" dirty="0">
                <a:solidFill>
                  <a:schemeClr val="bg2"/>
                </a:solidFill>
              </a:endParaRPr>
            </a:p>
          </p:txBody>
        </p:sp>
        <p:sp>
          <p:nvSpPr>
            <p:cNvPr id="31" name="Text Placeholder 2"/>
            <p:cNvSpPr txBox="1">
              <a:spLocks/>
            </p:cNvSpPr>
            <p:nvPr/>
          </p:nvSpPr>
          <p:spPr>
            <a:xfrm>
              <a:off x="1027246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79" name="Group 78"/>
            <p:cNvGrpSpPr/>
            <p:nvPr/>
          </p:nvGrpSpPr>
          <p:grpSpPr>
            <a:xfrm>
              <a:off x="10920536" y="1988840"/>
              <a:ext cx="622301" cy="746125"/>
              <a:chOff x="6540501" y="638176"/>
              <a:chExt cx="622301" cy="746125"/>
            </a:xfrm>
            <a:solidFill>
              <a:schemeClr val="bg2"/>
            </a:solidFill>
          </p:grpSpPr>
          <p:sp>
            <p:nvSpPr>
              <p:cNvPr id="80" name="Freeform 13"/>
              <p:cNvSpPr>
                <a:spLocks noEditPoints="1"/>
              </p:cNvSpPr>
              <p:nvPr/>
            </p:nvSpPr>
            <p:spPr bwMode="auto">
              <a:xfrm>
                <a:off x="6616701" y="638176"/>
                <a:ext cx="469900" cy="736600"/>
              </a:xfrm>
              <a:custGeom>
                <a:avLst/>
                <a:gdLst>
                  <a:gd name="T0" fmla="*/ 171 w 240"/>
                  <a:gd name="T1" fmla="*/ 24 h 376"/>
                  <a:gd name="T2" fmla="*/ 63 w 240"/>
                  <a:gd name="T3" fmla="*/ 12 h 376"/>
                  <a:gd name="T4" fmla="*/ 56 w 240"/>
                  <a:gd name="T5" fmla="*/ 25 h 376"/>
                  <a:gd name="T6" fmla="*/ 82 w 240"/>
                  <a:gd name="T7" fmla="*/ 116 h 376"/>
                  <a:gd name="T8" fmla="*/ 82 w 240"/>
                  <a:gd name="T9" fmla="*/ 116 h 376"/>
                  <a:gd name="T10" fmla="*/ 121 w 240"/>
                  <a:gd name="T11" fmla="*/ 257 h 376"/>
                  <a:gd name="T12" fmla="*/ 66 w 240"/>
                  <a:gd name="T13" fmla="*/ 256 h 376"/>
                  <a:gd name="T14" fmla="*/ 9 w 240"/>
                  <a:gd name="T15" fmla="*/ 331 h 376"/>
                  <a:gd name="T16" fmla="*/ 96 w 240"/>
                  <a:gd name="T17" fmla="*/ 364 h 376"/>
                  <a:gd name="T18" fmla="*/ 153 w 240"/>
                  <a:gd name="T19" fmla="*/ 290 h 376"/>
                  <a:gd name="T20" fmla="*/ 106 w 240"/>
                  <a:gd name="T21" fmla="*/ 122 h 376"/>
                  <a:gd name="T22" fmla="*/ 219 w 240"/>
                  <a:gd name="T23" fmla="*/ 159 h 376"/>
                  <a:gd name="T24" fmla="*/ 232 w 240"/>
                  <a:gd name="T25" fmla="*/ 165 h 376"/>
                  <a:gd name="T26" fmla="*/ 232 w 240"/>
                  <a:gd name="T27" fmla="*/ 165 h 376"/>
                  <a:gd name="T28" fmla="*/ 240 w 240"/>
                  <a:gd name="T29" fmla="*/ 153 h 376"/>
                  <a:gd name="T30" fmla="*/ 171 w 240"/>
                  <a:gd name="T31" fmla="*/ 24 h 376"/>
                  <a:gd name="T32" fmla="*/ 90 w 240"/>
                  <a:gd name="T33" fmla="*/ 343 h 376"/>
                  <a:gd name="T34" fmla="*/ 30 w 240"/>
                  <a:gd name="T35" fmla="*/ 325 h 376"/>
                  <a:gd name="T36" fmla="*/ 72 w 240"/>
                  <a:gd name="T37" fmla="*/ 277 h 376"/>
                  <a:gd name="T38" fmla="*/ 132 w 240"/>
                  <a:gd name="T39" fmla="*/ 296 h 376"/>
                  <a:gd name="T40" fmla="*/ 90 w 240"/>
                  <a:gd name="T41" fmla="*/ 34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0" h="376">
                    <a:moveTo>
                      <a:pt x="171" y="24"/>
                    </a:moveTo>
                    <a:cubicBezTo>
                      <a:pt x="141" y="4"/>
                      <a:pt x="105" y="0"/>
                      <a:pt x="63" y="12"/>
                    </a:cubicBezTo>
                    <a:cubicBezTo>
                      <a:pt x="57" y="13"/>
                      <a:pt x="54" y="19"/>
                      <a:pt x="56" y="25"/>
                    </a:cubicBezTo>
                    <a:cubicBezTo>
                      <a:pt x="82" y="116"/>
                      <a:pt x="82" y="116"/>
                      <a:pt x="82" y="116"/>
                    </a:cubicBezTo>
                    <a:cubicBezTo>
                      <a:pt x="82" y="116"/>
                      <a:pt x="82" y="116"/>
                      <a:pt x="82" y="116"/>
                    </a:cubicBezTo>
                    <a:cubicBezTo>
                      <a:pt x="121" y="257"/>
                      <a:pt x="121" y="257"/>
                      <a:pt x="121" y="257"/>
                    </a:cubicBezTo>
                    <a:cubicBezTo>
                      <a:pt x="106" y="251"/>
                      <a:pt x="86" y="251"/>
                      <a:pt x="66" y="256"/>
                    </a:cubicBezTo>
                    <a:cubicBezTo>
                      <a:pt x="25" y="268"/>
                      <a:pt x="0" y="300"/>
                      <a:pt x="9" y="331"/>
                    </a:cubicBezTo>
                    <a:cubicBezTo>
                      <a:pt x="17" y="361"/>
                      <a:pt x="56" y="376"/>
                      <a:pt x="96" y="364"/>
                    </a:cubicBezTo>
                    <a:cubicBezTo>
                      <a:pt x="137" y="353"/>
                      <a:pt x="162" y="320"/>
                      <a:pt x="153" y="290"/>
                    </a:cubicBezTo>
                    <a:cubicBezTo>
                      <a:pt x="106" y="122"/>
                      <a:pt x="106" y="122"/>
                      <a:pt x="106" y="122"/>
                    </a:cubicBezTo>
                    <a:cubicBezTo>
                      <a:pt x="193" y="107"/>
                      <a:pt x="218" y="157"/>
                      <a:pt x="219" y="159"/>
                    </a:cubicBezTo>
                    <a:cubicBezTo>
                      <a:pt x="221" y="164"/>
                      <a:pt x="226" y="167"/>
                      <a:pt x="232" y="165"/>
                    </a:cubicBezTo>
                    <a:cubicBezTo>
                      <a:pt x="232" y="165"/>
                      <a:pt x="232" y="165"/>
                      <a:pt x="232" y="165"/>
                    </a:cubicBezTo>
                    <a:cubicBezTo>
                      <a:pt x="237" y="164"/>
                      <a:pt x="240" y="159"/>
                      <a:pt x="240" y="153"/>
                    </a:cubicBezTo>
                    <a:cubicBezTo>
                      <a:pt x="239" y="150"/>
                      <a:pt x="229" y="63"/>
                      <a:pt x="171" y="24"/>
                    </a:cubicBezTo>
                    <a:close/>
                    <a:moveTo>
                      <a:pt x="90" y="343"/>
                    </a:moveTo>
                    <a:cubicBezTo>
                      <a:pt x="62" y="351"/>
                      <a:pt x="35" y="343"/>
                      <a:pt x="30" y="325"/>
                    </a:cubicBezTo>
                    <a:cubicBezTo>
                      <a:pt x="24" y="307"/>
                      <a:pt x="44" y="285"/>
                      <a:pt x="72" y="277"/>
                    </a:cubicBezTo>
                    <a:cubicBezTo>
                      <a:pt x="99" y="269"/>
                      <a:pt x="127" y="278"/>
                      <a:pt x="132" y="296"/>
                    </a:cubicBezTo>
                    <a:cubicBezTo>
                      <a:pt x="137" y="314"/>
                      <a:pt x="118" y="335"/>
                      <a:pt x="90" y="3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14"/>
              <p:cNvSpPr>
                <a:spLocks noEditPoints="1"/>
              </p:cNvSpPr>
              <p:nvPr/>
            </p:nvSpPr>
            <p:spPr bwMode="auto">
              <a:xfrm>
                <a:off x="6916739" y="996951"/>
                <a:ext cx="246063" cy="387350"/>
              </a:xfrm>
              <a:custGeom>
                <a:avLst/>
                <a:gdLst>
                  <a:gd name="T0" fmla="*/ 90 w 126"/>
                  <a:gd name="T1" fmla="*/ 13 h 198"/>
                  <a:gd name="T2" fmla="*/ 33 w 126"/>
                  <a:gd name="T3" fmla="*/ 7 h 198"/>
                  <a:gd name="T4" fmla="*/ 30 w 126"/>
                  <a:gd name="T5" fmla="*/ 14 h 198"/>
                  <a:gd name="T6" fmla="*/ 43 w 126"/>
                  <a:gd name="T7" fmla="*/ 62 h 198"/>
                  <a:gd name="T8" fmla="*/ 43 w 126"/>
                  <a:gd name="T9" fmla="*/ 62 h 198"/>
                  <a:gd name="T10" fmla="*/ 64 w 126"/>
                  <a:gd name="T11" fmla="*/ 136 h 198"/>
                  <a:gd name="T12" fmla="*/ 35 w 126"/>
                  <a:gd name="T13" fmla="*/ 135 h 198"/>
                  <a:gd name="T14" fmla="*/ 5 w 126"/>
                  <a:gd name="T15" fmla="*/ 175 h 198"/>
                  <a:gd name="T16" fmla="*/ 51 w 126"/>
                  <a:gd name="T17" fmla="*/ 192 h 198"/>
                  <a:gd name="T18" fmla="*/ 81 w 126"/>
                  <a:gd name="T19" fmla="*/ 153 h 198"/>
                  <a:gd name="T20" fmla="*/ 56 w 126"/>
                  <a:gd name="T21" fmla="*/ 65 h 198"/>
                  <a:gd name="T22" fmla="*/ 115 w 126"/>
                  <a:gd name="T23" fmla="*/ 84 h 198"/>
                  <a:gd name="T24" fmla="*/ 122 w 126"/>
                  <a:gd name="T25" fmla="*/ 87 h 198"/>
                  <a:gd name="T26" fmla="*/ 122 w 126"/>
                  <a:gd name="T27" fmla="*/ 87 h 198"/>
                  <a:gd name="T28" fmla="*/ 126 w 126"/>
                  <a:gd name="T29" fmla="*/ 81 h 198"/>
                  <a:gd name="T30" fmla="*/ 90 w 126"/>
                  <a:gd name="T31" fmla="*/ 13 h 198"/>
                  <a:gd name="T32" fmla="*/ 48 w 126"/>
                  <a:gd name="T33" fmla="*/ 181 h 198"/>
                  <a:gd name="T34" fmla="*/ 16 w 126"/>
                  <a:gd name="T35" fmla="*/ 171 h 198"/>
                  <a:gd name="T36" fmla="*/ 38 w 126"/>
                  <a:gd name="T37" fmla="*/ 146 h 198"/>
                  <a:gd name="T38" fmla="*/ 70 w 126"/>
                  <a:gd name="T39" fmla="*/ 156 h 198"/>
                  <a:gd name="T40" fmla="*/ 48 w 126"/>
                  <a:gd name="T41" fmla="*/ 18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98">
                    <a:moveTo>
                      <a:pt x="90" y="13"/>
                    </a:moveTo>
                    <a:cubicBezTo>
                      <a:pt x="74" y="3"/>
                      <a:pt x="55" y="0"/>
                      <a:pt x="33" y="7"/>
                    </a:cubicBezTo>
                    <a:cubicBezTo>
                      <a:pt x="30" y="8"/>
                      <a:pt x="29" y="11"/>
                      <a:pt x="30" y="14"/>
                    </a:cubicBezTo>
                    <a:cubicBezTo>
                      <a:pt x="43" y="62"/>
                      <a:pt x="43" y="62"/>
                      <a:pt x="43" y="62"/>
                    </a:cubicBezTo>
                    <a:cubicBezTo>
                      <a:pt x="43" y="62"/>
                      <a:pt x="43" y="62"/>
                      <a:pt x="43" y="62"/>
                    </a:cubicBezTo>
                    <a:cubicBezTo>
                      <a:pt x="64" y="136"/>
                      <a:pt x="64" y="136"/>
                      <a:pt x="64" y="136"/>
                    </a:cubicBezTo>
                    <a:cubicBezTo>
                      <a:pt x="56" y="133"/>
                      <a:pt x="45" y="132"/>
                      <a:pt x="35" y="135"/>
                    </a:cubicBezTo>
                    <a:cubicBezTo>
                      <a:pt x="13" y="141"/>
                      <a:pt x="0" y="159"/>
                      <a:pt x="5" y="175"/>
                    </a:cubicBezTo>
                    <a:cubicBezTo>
                      <a:pt x="9" y="190"/>
                      <a:pt x="29" y="198"/>
                      <a:pt x="51" y="192"/>
                    </a:cubicBezTo>
                    <a:cubicBezTo>
                      <a:pt x="72" y="186"/>
                      <a:pt x="85" y="169"/>
                      <a:pt x="81" y="153"/>
                    </a:cubicBezTo>
                    <a:cubicBezTo>
                      <a:pt x="56" y="65"/>
                      <a:pt x="56" y="65"/>
                      <a:pt x="56" y="65"/>
                    </a:cubicBezTo>
                    <a:cubicBezTo>
                      <a:pt x="102" y="57"/>
                      <a:pt x="115" y="83"/>
                      <a:pt x="115" y="84"/>
                    </a:cubicBezTo>
                    <a:cubicBezTo>
                      <a:pt x="116" y="87"/>
                      <a:pt x="119" y="88"/>
                      <a:pt x="122" y="87"/>
                    </a:cubicBezTo>
                    <a:cubicBezTo>
                      <a:pt x="122" y="87"/>
                      <a:pt x="122" y="87"/>
                      <a:pt x="122" y="87"/>
                    </a:cubicBezTo>
                    <a:cubicBezTo>
                      <a:pt x="125" y="87"/>
                      <a:pt x="126" y="84"/>
                      <a:pt x="126" y="81"/>
                    </a:cubicBezTo>
                    <a:cubicBezTo>
                      <a:pt x="126" y="79"/>
                      <a:pt x="121" y="34"/>
                      <a:pt x="90" y="13"/>
                    </a:cubicBezTo>
                    <a:close/>
                    <a:moveTo>
                      <a:pt x="48" y="181"/>
                    </a:moveTo>
                    <a:cubicBezTo>
                      <a:pt x="33" y="185"/>
                      <a:pt x="18" y="181"/>
                      <a:pt x="16" y="171"/>
                    </a:cubicBezTo>
                    <a:cubicBezTo>
                      <a:pt x="13" y="162"/>
                      <a:pt x="23" y="151"/>
                      <a:pt x="38" y="146"/>
                    </a:cubicBezTo>
                    <a:cubicBezTo>
                      <a:pt x="52" y="142"/>
                      <a:pt x="67" y="147"/>
                      <a:pt x="70" y="156"/>
                    </a:cubicBezTo>
                    <a:cubicBezTo>
                      <a:pt x="72" y="166"/>
                      <a:pt x="62" y="177"/>
                      <a:pt x="48" y="1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15"/>
              <p:cNvSpPr>
                <a:spLocks noEditPoints="1"/>
              </p:cNvSpPr>
              <p:nvPr/>
            </p:nvSpPr>
            <p:spPr bwMode="auto">
              <a:xfrm>
                <a:off x="6540501" y="793751"/>
                <a:ext cx="217488" cy="338138"/>
              </a:xfrm>
              <a:custGeom>
                <a:avLst/>
                <a:gdLst>
                  <a:gd name="T0" fmla="*/ 79 w 111"/>
                  <a:gd name="T1" fmla="*/ 11 h 173"/>
                  <a:gd name="T2" fmla="*/ 29 w 111"/>
                  <a:gd name="T3" fmla="*/ 6 h 173"/>
                  <a:gd name="T4" fmla="*/ 26 w 111"/>
                  <a:gd name="T5" fmla="*/ 12 h 173"/>
                  <a:gd name="T6" fmla="*/ 38 w 111"/>
                  <a:gd name="T7" fmla="*/ 54 h 173"/>
                  <a:gd name="T8" fmla="*/ 38 w 111"/>
                  <a:gd name="T9" fmla="*/ 54 h 173"/>
                  <a:gd name="T10" fmla="*/ 56 w 111"/>
                  <a:gd name="T11" fmla="*/ 119 h 173"/>
                  <a:gd name="T12" fmla="*/ 31 w 111"/>
                  <a:gd name="T13" fmla="*/ 118 h 173"/>
                  <a:gd name="T14" fmla="*/ 4 w 111"/>
                  <a:gd name="T15" fmla="*/ 152 h 173"/>
                  <a:gd name="T16" fmla="*/ 45 w 111"/>
                  <a:gd name="T17" fmla="*/ 168 h 173"/>
                  <a:gd name="T18" fmla="*/ 71 w 111"/>
                  <a:gd name="T19" fmla="*/ 133 h 173"/>
                  <a:gd name="T20" fmla="*/ 49 w 111"/>
                  <a:gd name="T21" fmla="*/ 56 h 173"/>
                  <a:gd name="T22" fmla="*/ 101 w 111"/>
                  <a:gd name="T23" fmla="*/ 73 h 173"/>
                  <a:gd name="T24" fmla="*/ 107 w 111"/>
                  <a:gd name="T25" fmla="*/ 76 h 173"/>
                  <a:gd name="T26" fmla="*/ 107 w 111"/>
                  <a:gd name="T27" fmla="*/ 76 h 173"/>
                  <a:gd name="T28" fmla="*/ 110 w 111"/>
                  <a:gd name="T29" fmla="*/ 71 h 173"/>
                  <a:gd name="T30" fmla="*/ 79 w 111"/>
                  <a:gd name="T31" fmla="*/ 11 h 173"/>
                  <a:gd name="T32" fmla="*/ 42 w 111"/>
                  <a:gd name="T33" fmla="*/ 158 h 173"/>
                  <a:gd name="T34" fmla="*/ 14 w 111"/>
                  <a:gd name="T35" fmla="*/ 149 h 173"/>
                  <a:gd name="T36" fmla="*/ 33 w 111"/>
                  <a:gd name="T37" fmla="*/ 128 h 173"/>
                  <a:gd name="T38" fmla="*/ 61 w 111"/>
                  <a:gd name="T39" fmla="*/ 136 h 173"/>
                  <a:gd name="T40" fmla="*/ 42 w 111"/>
                  <a:gd name="T41" fmla="*/ 15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173">
                    <a:moveTo>
                      <a:pt x="79" y="11"/>
                    </a:moveTo>
                    <a:cubicBezTo>
                      <a:pt x="65" y="2"/>
                      <a:pt x="49" y="0"/>
                      <a:pt x="29" y="6"/>
                    </a:cubicBezTo>
                    <a:cubicBezTo>
                      <a:pt x="27" y="6"/>
                      <a:pt x="25" y="9"/>
                      <a:pt x="26" y="12"/>
                    </a:cubicBezTo>
                    <a:cubicBezTo>
                      <a:pt x="38" y="54"/>
                      <a:pt x="38" y="54"/>
                      <a:pt x="38" y="54"/>
                    </a:cubicBezTo>
                    <a:cubicBezTo>
                      <a:pt x="38" y="54"/>
                      <a:pt x="38" y="54"/>
                      <a:pt x="38" y="54"/>
                    </a:cubicBezTo>
                    <a:cubicBezTo>
                      <a:pt x="56" y="119"/>
                      <a:pt x="56" y="119"/>
                      <a:pt x="56" y="119"/>
                    </a:cubicBezTo>
                    <a:cubicBezTo>
                      <a:pt x="49" y="116"/>
                      <a:pt x="40" y="115"/>
                      <a:pt x="31" y="118"/>
                    </a:cubicBezTo>
                    <a:cubicBezTo>
                      <a:pt x="12" y="123"/>
                      <a:pt x="0" y="138"/>
                      <a:pt x="4" y="152"/>
                    </a:cubicBezTo>
                    <a:cubicBezTo>
                      <a:pt x="8" y="166"/>
                      <a:pt x="26" y="173"/>
                      <a:pt x="45" y="168"/>
                    </a:cubicBezTo>
                    <a:cubicBezTo>
                      <a:pt x="63" y="162"/>
                      <a:pt x="75" y="147"/>
                      <a:pt x="71" y="133"/>
                    </a:cubicBezTo>
                    <a:cubicBezTo>
                      <a:pt x="49" y="56"/>
                      <a:pt x="49" y="56"/>
                      <a:pt x="49" y="56"/>
                    </a:cubicBezTo>
                    <a:cubicBezTo>
                      <a:pt x="89" y="49"/>
                      <a:pt x="100" y="72"/>
                      <a:pt x="101" y="73"/>
                    </a:cubicBezTo>
                    <a:cubicBezTo>
                      <a:pt x="102" y="76"/>
                      <a:pt x="104" y="77"/>
                      <a:pt x="107" y="76"/>
                    </a:cubicBezTo>
                    <a:cubicBezTo>
                      <a:pt x="107" y="76"/>
                      <a:pt x="107" y="76"/>
                      <a:pt x="107" y="76"/>
                    </a:cubicBezTo>
                    <a:cubicBezTo>
                      <a:pt x="109" y="75"/>
                      <a:pt x="111" y="73"/>
                      <a:pt x="110" y="71"/>
                    </a:cubicBezTo>
                    <a:cubicBezTo>
                      <a:pt x="110" y="69"/>
                      <a:pt x="106" y="29"/>
                      <a:pt x="79" y="11"/>
                    </a:cubicBezTo>
                    <a:close/>
                    <a:moveTo>
                      <a:pt x="42" y="158"/>
                    </a:moveTo>
                    <a:cubicBezTo>
                      <a:pt x="29" y="162"/>
                      <a:pt x="16" y="158"/>
                      <a:pt x="14" y="149"/>
                    </a:cubicBezTo>
                    <a:cubicBezTo>
                      <a:pt x="12" y="141"/>
                      <a:pt x="20" y="131"/>
                      <a:pt x="33" y="128"/>
                    </a:cubicBezTo>
                    <a:cubicBezTo>
                      <a:pt x="46" y="124"/>
                      <a:pt x="59" y="128"/>
                      <a:pt x="61" y="136"/>
                    </a:cubicBezTo>
                    <a:cubicBezTo>
                      <a:pt x="63" y="144"/>
                      <a:pt x="55" y="154"/>
                      <a:pt x="42" y="1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2135560" y="1988840"/>
            <a:ext cx="1800200" cy="4267488"/>
            <a:chOff x="2135560" y="1988840"/>
            <a:chExt cx="1800200" cy="4267488"/>
          </a:xfrm>
        </p:grpSpPr>
        <p:sp>
          <p:nvSpPr>
            <p:cNvPr id="18" name="Title 10"/>
            <p:cNvSpPr txBox="1">
              <a:spLocks/>
            </p:cNvSpPr>
            <p:nvPr/>
          </p:nvSpPr>
          <p:spPr>
            <a:xfrm>
              <a:off x="213556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sketch</a:t>
              </a:r>
              <a:endParaRPr lang="en-AU" sz="2500" dirty="0">
                <a:solidFill>
                  <a:schemeClr val="bg2"/>
                </a:solidFill>
              </a:endParaRPr>
            </a:p>
          </p:txBody>
        </p:sp>
        <p:sp>
          <p:nvSpPr>
            <p:cNvPr id="19" name="Text Placeholder 2"/>
            <p:cNvSpPr txBox="1">
              <a:spLocks/>
            </p:cNvSpPr>
            <p:nvPr/>
          </p:nvSpPr>
          <p:spPr>
            <a:xfrm>
              <a:off x="213556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83" name="Group 82"/>
            <p:cNvGrpSpPr/>
            <p:nvPr/>
          </p:nvGrpSpPr>
          <p:grpSpPr>
            <a:xfrm>
              <a:off x="2653698" y="1988840"/>
              <a:ext cx="778006" cy="783254"/>
              <a:chOff x="4802189" y="2176464"/>
              <a:chExt cx="941388" cy="947737"/>
            </a:xfrm>
            <a:solidFill>
              <a:schemeClr val="bg2"/>
            </a:solidFill>
          </p:grpSpPr>
          <p:sp>
            <p:nvSpPr>
              <p:cNvPr id="84" name="Freeform 48"/>
              <p:cNvSpPr>
                <a:spLocks noEditPoints="1"/>
              </p:cNvSpPr>
              <p:nvPr/>
            </p:nvSpPr>
            <p:spPr bwMode="auto">
              <a:xfrm>
                <a:off x="4960939" y="2332039"/>
                <a:ext cx="636588" cy="633413"/>
              </a:xfrm>
              <a:custGeom>
                <a:avLst/>
                <a:gdLst>
                  <a:gd name="T0" fmla="*/ 45 w 325"/>
                  <a:gd name="T1" fmla="*/ 224 h 324"/>
                  <a:gd name="T2" fmla="*/ 100 w 325"/>
                  <a:gd name="T3" fmla="*/ 279 h 324"/>
                  <a:gd name="T4" fmla="*/ 56 w 325"/>
                  <a:gd name="T5" fmla="*/ 324 h 324"/>
                  <a:gd name="T6" fmla="*/ 0 w 325"/>
                  <a:gd name="T7" fmla="*/ 268 h 324"/>
                  <a:gd name="T8" fmla="*/ 45 w 325"/>
                  <a:gd name="T9" fmla="*/ 224 h 324"/>
                  <a:gd name="T10" fmla="*/ 164 w 325"/>
                  <a:gd name="T11" fmla="*/ 238 h 324"/>
                  <a:gd name="T12" fmla="*/ 230 w 325"/>
                  <a:gd name="T13" fmla="*/ 210 h 324"/>
                  <a:gd name="T14" fmla="*/ 258 w 325"/>
                  <a:gd name="T15" fmla="*/ 156 h 324"/>
                  <a:gd name="T16" fmla="*/ 306 w 325"/>
                  <a:gd name="T17" fmla="*/ 50 h 324"/>
                  <a:gd name="T18" fmla="*/ 319 w 325"/>
                  <a:gd name="T19" fmla="*/ 47 h 324"/>
                  <a:gd name="T20" fmla="*/ 319 w 325"/>
                  <a:gd name="T21" fmla="*/ 28 h 324"/>
                  <a:gd name="T22" fmla="*/ 310 w 325"/>
                  <a:gd name="T23" fmla="*/ 24 h 324"/>
                  <a:gd name="T24" fmla="*/ 204 w 325"/>
                  <a:gd name="T25" fmla="*/ 129 h 324"/>
                  <a:gd name="T26" fmla="*/ 200 w 325"/>
                  <a:gd name="T27" fmla="*/ 155 h 324"/>
                  <a:gd name="T28" fmla="*/ 169 w 325"/>
                  <a:gd name="T29" fmla="*/ 155 h 324"/>
                  <a:gd name="T30" fmla="*/ 169 w 325"/>
                  <a:gd name="T31" fmla="*/ 124 h 324"/>
                  <a:gd name="T32" fmla="*/ 195 w 325"/>
                  <a:gd name="T33" fmla="*/ 121 h 324"/>
                  <a:gd name="T34" fmla="*/ 301 w 325"/>
                  <a:gd name="T35" fmla="*/ 15 h 324"/>
                  <a:gd name="T36" fmla="*/ 297 w 325"/>
                  <a:gd name="T37" fmla="*/ 5 h 324"/>
                  <a:gd name="T38" fmla="*/ 278 w 325"/>
                  <a:gd name="T39" fmla="*/ 5 h 324"/>
                  <a:gd name="T40" fmla="*/ 275 w 325"/>
                  <a:gd name="T41" fmla="*/ 19 h 324"/>
                  <a:gd name="T42" fmla="*/ 162 w 325"/>
                  <a:gd name="T43" fmla="*/ 68 h 324"/>
                  <a:gd name="T44" fmla="*/ 115 w 325"/>
                  <a:gd name="T45" fmla="*/ 95 h 324"/>
                  <a:gd name="T46" fmla="*/ 86 w 325"/>
                  <a:gd name="T47" fmla="*/ 160 h 324"/>
                  <a:gd name="T48" fmla="*/ 39 w 325"/>
                  <a:gd name="T49" fmla="*/ 198 h 324"/>
                  <a:gd name="T50" fmla="*/ 126 w 325"/>
                  <a:gd name="T51" fmla="*/ 285 h 324"/>
                  <a:gd name="T52" fmla="*/ 164 w 325"/>
                  <a:gd name="T53" fmla="*/ 23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324">
                    <a:moveTo>
                      <a:pt x="45" y="224"/>
                    </a:moveTo>
                    <a:cubicBezTo>
                      <a:pt x="100" y="279"/>
                      <a:pt x="100" y="279"/>
                      <a:pt x="100" y="279"/>
                    </a:cubicBezTo>
                    <a:cubicBezTo>
                      <a:pt x="56" y="324"/>
                      <a:pt x="56" y="324"/>
                      <a:pt x="56" y="324"/>
                    </a:cubicBezTo>
                    <a:cubicBezTo>
                      <a:pt x="0" y="268"/>
                      <a:pt x="0" y="268"/>
                      <a:pt x="0" y="268"/>
                    </a:cubicBezTo>
                    <a:lnTo>
                      <a:pt x="45" y="224"/>
                    </a:lnTo>
                    <a:close/>
                    <a:moveTo>
                      <a:pt x="164" y="238"/>
                    </a:moveTo>
                    <a:cubicBezTo>
                      <a:pt x="187" y="238"/>
                      <a:pt x="211" y="229"/>
                      <a:pt x="230" y="210"/>
                    </a:cubicBezTo>
                    <a:cubicBezTo>
                      <a:pt x="245" y="194"/>
                      <a:pt x="255" y="175"/>
                      <a:pt x="258" y="156"/>
                    </a:cubicBezTo>
                    <a:cubicBezTo>
                      <a:pt x="264" y="133"/>
                      <a:pt x="270" y="99"/>
                      <a:pt x="306" y="50"/>
                    </a:cubicBezTo>
                    <a:cubicBezTo>
                      <a:pt x="310" y="52"/>
                      <a:pt x="316" y="51"/>
                      <a:pt x="319" y="47"/>
                    </a:cubicBezTo>
                    <a:cubicBezTo>
                      <a:pt x="325" y="42"/>
                      <a:pt x="325" y="33"/>
                      <a:pt x="319" y="28"/>
                    </a:cubicBezTo>
                    <a:cubicBezTo>
                      <a:pt x="317" y="25"/>
                      <a:pt x="313" y="24"/>
                      <a:pt x="310" y="24"/>
                    </a:cubicBezTo>
                    <a:cubicBezTo>
                      <a:pt x="204" y="129"/>
                      <a:pt x="204" y="129"/>
                      <a:pt x="204" y="129"/>
                    </a:cubicBezTo>
                    <a:cubicBezTo>
                      <a:pt x="208" y="138"/>
                      <a:pt x="207" y="148"/>
                      <a:pt x="200" y="155"/>
                    </a:cubicBezTo>
                    <a:cubicBezTo>
                      <a:pt x="191" y="163"/>
                      <a:pt x="177" y="163"/>
                      <a:pt x="169" y="155"/>
                    </a:cubicBezTo>
                    <a:cubicBezTo>
                      <a:pt x="160" y="146"/>
                      <a:pt x="160" y="132"/>
                      <a:pt x="169" y="124"/>
                    </a:cubicBezTo>
                    <a:cubicBezTo>
                      <a:pt x="176" y="117"/>
                      <a:pt x="187" y="116"/>
                      <a:pt x="195" y="121"/>
                    </a:cubicBezTo>
                    <a:cubicBezTo>
                      <a:pt x="301" y="15"/>
                      <a:pt x="301" y="15"/>
                      <a:pt x="301" y="15"/>
                    </a:cubicBezTo>
                    <a:cubicBezTo>
                      <a:pt x="301" y="12"/>
                      <a:pt x="300" y="8"/>
                      <a:pt x="297" y="5"/>
                    </a:cubicBezTo>
                    <a:cubicBezTo>
                      <a:pt x="292" y="0"/>
                      <a:pt x="283" y="0"/>
                      <a:pt x="278" y="5"/>
                    </a:cubicBezTo>
                    <a:cubicBezTo>
                      <a:pt x="274" y="9"/>
                      <a:pt x="273" y="14"/>
                      <a:pt x="275" y="19"/>
                    </a:cubicBezTo>
                    <a:cubicBezTo>
                      <a:pt x="221" y="58"/>
                      <a:pt x="185" y="61"/>
                      <a:pt x="162" y="68"/>
                    </a:cubicBezTo>
                    <a:cubicBezTo>
                      <a:pt x="145" y="72"/>
                      <a:pt x="129" y="81"/>
                      <a:pt x="115" y="95"/>
                    </a:cubicBezTo>
                    <a:cubicBezTo>
                      <a:pt x="96" y="113"/>
                      <a:pt x="87" y="137"/>
                      <a:pt x="86" y="160"/>
                    </a:cubicBezTo>
                    <a:cubicBezTo>
                      <a:pt x="39" y="198"/>
                      <a:pt x="39" y="198"/>
                      <a:pt x="39" y="198"/>
                    </a:cubicBezTo>
                    <a:cubicBezTo>
                      <a:pt x="126" y="285"/>
                      <a:pt x="126" y="285"/>
                      <a:pt x="126" y="285"/>
                    </a:cubicBezTo>
                    <a:lnTo>
                      <a:pt x="164" y="2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9"/>
              <p:cNvSpPr>
                <a:spLocks noEditPoints="1"/>
              </p:cNvSpPr>
              <p:nvPr/>
            </p:nvSpPr>
            <p:spPr bwMode="auto">
              <a:xfrm>
                <a:off x="4852989" y="2224089"/>
                <a:ext cx="849313" cy="850900"/>
              </a:xfrm>
              <a:custGeom>
                <a:avLst/>
                <a:gdLst>
                  <a:gd name="T0" fmla="*/ 535 w 535"/>
                  <a:gd name="T1" fmla="*/ 536 h 536"/>
                  <a:gd name="T2" fmla="*/ 0 w 535"/>
                  <a:gd name="T3" fmla="*/ 536 h 536"/>
                  <a:gd name="T4" fmla="*/ 0 w 535"/>
                  <a:gd name="T5" fmla="*/ 0 h 536"/>
                  <a:gd name="T6" fmla="*/ 535 w 535"/>
                  <a:gd name="T7" fmla="*/ 0 h 536"/>
                  <a:gd name="T8" fmla="*/ 535 w 535"/>
                  <a:gd name="T9" fmla="*/ 536 h 536"/>
                  <a:gd name="T10" fmla="*/ 10 w 535"/>
                  <a:gd name="T11" fmla="*/ 525 h 536"/>
                  <a:gd name="T12" fmla="*/ 525 w 535"/>
                  <a:gd name="T13" fmla="*/ 525 h 536"/>
                  <a:gd name="T14" fmla="*/ 525 w 535"/>
                  <a:gd name="T15" fmla="*/ 11 h 536"/>
                  <a:gd name="T16" fmla="*/ 10 w 535"/>
                  <a:gd name="T17" fmla="*/ 11 h 536"/>
                  <a:gd name="T18" fmla="*/ 10 w 535"/>
                  <a:gd name="T19" fmla="*/ 52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536">
                    <a:moveTo>
                      <a:pt x="535" y="536"/>
                    </a:moveTo>
                    <a:lnTo>
                      <a:pt x="0" y="536"/>
                    </a:lnTo>
                    <a:lnTo>
                      <a:pt x="0" y="0"/>
                    </a:lnTo>
                    <a:lnTo>
                      <a:pt x="535" y="0"/>
                    </a:lnTo>
                    <a:lnTo>
                      <a:pt x="535" y="536"/>
                    </a:lnTo>
                    <a:close/>
                    <a:moveTo>
                      <a:pt x="10" y="525"/>
                    </a:moveTo>
                    <a:lnTo>
                      <a:pt x="525" y="525"/>
                    </a:lnTo>
                    <a:lnTo>
                      <a:pt x="525" y="11"/>
                    </a:lnTo>
                    <a:lnTo>
                      <a:pt x="10" y="11"/>
                    </a:lnTo>
                    <a:lnTo>
                      <a:pt x="10" y="5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Rectangle 50"/>
              <p:cNvSpPr>
                <a:spLocks noChangeArrowheads="1"/>
              </p:cNvSpPr>
              <p:nvPr/>
            </p:nvSpPr>
            <p:spPr bwMode="auto">
              <a:xfrm>
                <a:off x="5634039" y="2181226"/>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51"/>
              <p:cNvSpPr>
                <a:spLocks noEditPoints="1"/>
              </p:cNvSpPr>
              <p:nvPr/>
            </p:nvSpPr>
            <p:spPr bwMode="auto">
              <a:xfrm>
                <a:off x="56276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Rectangle 52"/>
              <p:cNvSpPr>
                <a:spLocks noChangeArrowheads="1"/>
              </p:cNvSpPr>
              <p:nvPr/>
            </p:nvSpPr>
            <p:spPr bwMode="auto">
              <a:xfrm>
                <a:off x="5634039" y="3014664"/>
                <a:ext cx="106363"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53"/>
              <p:cNvSpPr>
                <a:spLocks noEditPoints="1"/>
              </p:cNvSpPr>
              <p:nvPr/>
            </p:nvSpPr>
            <p:spPr bwMode="auto">
              <a:xfrm>
                <a:off x="56276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Rectangle 54"/>
              <p:cNvSpPr>
                <a:spLocks noChangeArrowheads="1"/>
              </p:cNvSpPr>
              <p:nvPr/>
            </p:nvSpPr>
            <p:spPr bwMode="auto">
              <a:xfrm>
                <a:off x="4808539" y="3014664"/>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55"/>
              <p:cNvSpPr>
                <a:spLocks noEditPoints="1"/>
              </p:cNvSpPr>
              <p:nvPr/>
            </p:nvSpPr>
            <p:spPr bwMode="auto">
              <a:xfrm>
                <a:off x="4802189" y="3009901"/>
                <a:ext cx="115888" cy="114300"/>
              </a:xfrm>
              <a:custGeom>
                <a:avLst/>
                <a:gdLst>
                  <a:gd name="T0" fmla="*/ 73 w 73"/>
                  <a:gd name="T1" fmla="*/ 72 h 72"/>
                  <a:gd name="T2" fmla="*/ 0 w 73"/>
                  <a:gd name="T3" fmla="*/ 72 h 72"/>
                  <a:gd name="T4" fmla="*/ 0 w 73"/>
                  <a:gd name="T5" fmla="*/ 0 h 72"/>
                  <a:gd name="T6" fmla="*/ 73 w 73"/>
                  <a:gd name="T7" fmla="*/ 0 h 72"/>
                  <a:gd name="T8" fmla="*/ 73 w 73"/>
                  <a:gd name="T9" fmla="*/ 72 h 72"/>
                  <a:gd name="T10" fmla="*/ 7 w 73"/>
                  <a:gd name="T11" fmla="*/ 66 h 72"/>
                  <a:gd name="T12" fmla="*/ 67 w 73"/>
                  <a:gd name="T13" fmla="*/ 66 h 72"/>
                  <a:gd name="T14" fmla="*/ 67 w 73"/>
                  <a:gd name="T15" fmla="*/ 6 h 72"/>
                  <a:gd name="T16" fmla="*/ 7 w 73"/>
                  <a:gd name="T17" fmla="*/ 6 h 72"/>
                  <a:gd name="T18" fmla="*/ 7 w 73"/>
                  <a:gd name="T19"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2">
                    <a:moveTo>
                      <a:pt x="73" y="72"/>
                    </a:moveTo>
                    <a:lnTo>
                      <a:pt x="0" y="72"/>
                    </a:lnTo>
                    <a:lnTo>
                      <a:pt x="0" y="0"/>
                    </a:lnTo>
                    <a:lnTo>
                      <a:pt x="73" y="0"/>
                    </a:lnTo>
                    <a:lnTo>
                      <a:pt x="73" y="72"/>
                    </a:lnTo>
                    <a:close/>
                    <a:moveTo>
                      <a:pt x="7" y="66"/>
                    </a:moveTo>
                    <a:lnTo>
                      <a:pt x="67" y="66"/>
                    </a:lnTo>
                    <a:lnTo>
                      <a:pt x="67" y="6"/>
                    </a:lnTo>
                    <a:lnTo>
                      <a:pt x="7" y="6"/>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Rectangle 56"/>
              <p:cNvSpPr>
                <a:spLocks noChangeArrowheads="1"/>
              </p:cNvSpPr>
              <p:nvPr/>
            </p:nvSpPr>
            <p:spPr bwMode="auto">
              <a:xfrm>
                <a:off x="4808539" y="2181226"/>
                <a:ext cx="104775" cy="1047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57"/>
              <p:cNvSpPr>
                <a:spLocks noEditPoints="1"/>
              </p:cNvSpPr>
              <p:nvPr/>
            </p:nvSpPr>
            <p:spPr bwMode="auto">
              <a:xfrm>
                <a:off x="4802189" y="2176464"/>
                <a:ext cx="115888" cy="115888"/>
              </a:xfrm>
              <a:custGeom>
                <a:avLst/>
                <a:gdLst>
                  <a:gd name="T0" fmla="*/ 73 w 73"/>
                  <a:gd name="T1" fmla="*/ 73 h 73"/>
                  <a:gd name="T2" fmla="*/ 0 w 73"/>
                  <a:gd name="T3" fmla="*/ 73 h 73"/>
                  <a:gd name="T4" fmla="*/ 0 w 73"/>
                  <a:gd name="T5" fmla="*/ 0 h 73"/>
                  <a:gd name="T6" fmla="*/ 73 w 73"/>
                  <a:gd name="T7" fmla="*/ 0 h 73"/>
                  <a:gd name="T8" fmla="*/ 73 w 73"/>
                  <a:gd name="T9" fmla="*/ 73 h 73"/>
                  <a:gd name="T10" fmla="*/ 7 w 73"/>
                  <a:gd name="T11" fmla="*/ 66 h 73"/>
                  <a:gd name="T12" fmla="*/ 67 w 73"/>
                  <a:gd name="T13" fmla="*/ 66 h 73"/>
                  <a:gd name="T14" fmla="*/ 67 w 73"/>
                  <a:gd name="T15" fmla="*/ 7 h 73"/>
                  <a:gd name="T16" fmla="*/ 7 w 73"/>
                  <a:gd name="T17" fmla="*/ 7 h 73"/>
                  <a:gd name="T18" fmla="*/ 7 w 73"/>
                  <a:gd name="T19"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73">
                    <a:moveTo>
                      <a:pt x="73" y="73"/>
                    </a:moveTo>
                    <a:lnTo>
                      <a:pt x="0" y="73"/>
                    </a:lnTo>
                    <a:lnTo>
                      <a:pt x="0" y="0"/>
                    </a:lnTo>
                    <a:lnTo>
                      <a:pt x="73" y="0"/>
                    </a:lnTo>
                    <a:lnTo>
                      <a:pt x="73" y="73"/>
                    </a:lnTo>
                    <a:close/>
                    <a:moveTo>
                      <a:pt x="7" y="66"/>
                    </a:moveTo>
                    <a:lnTo>
                      <a:pt x="67" y="66"/>
                    </a:lnTo>
                    <a:lnTo>
                      <a:pt x="67" y="7"/>
                    </a:lnTo>
                    <a:lnTo>
                      <a:pt x="7" y="7"/>
                    </a:lnTo>
                    <a:lnTo>
                      <a:pt x="7"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Rectangle 58"/>
              <p:cNvSpPr>
                <a:spLocks noChangeArrowheads="1"/>
              </p:cNvSpPr>
              <p:nvPr/>
            </p:nvSpPr>
            <p:spPr bwMode="auto">
              <a:xfrm>
                <a:off x="5235576" y="2190751"/>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59"/>
              <p:cNvSpPr>
                <a:spLocks noEditPoints="1"/>
              </p:cNvSpPr>
              <p:nvPr/>
            </p:nvSpPr>
            <p:spPr bwMode="auto">
              <a:xfrm>
                <a:off x="5230814" y="2184401"/>
                <a:ext cx="93663" cy="96838"/>
              </a:xfrm>
              <a:custGeom>
                <a:avLst/>
                <a:gdLst>
                  <a:gd name="T0" fmla="*/ 59 w 59"/>
                  <a:gd name="T1" fmla="*/ 61 h 61"/>
                  <a:gd name="T2" fmla="*/ 0 w 59"/>
                  <a:gd name="T3" fmla="*/ 61 h 61"/>
                  <a:gd name="T4" fmla="*/ 0 w 59"/>
                  <a:gd name="T5" fmla="*/ 0 h 61"/>
                  <a:gd name="T6" fmla="*/ 59 w 59"/>
                  <a:gd name="T7" fmla="*/ 0 h 61"/>
                  <a:gd name="T8" fmla="*/ 59 w 59"/>
                  <a:gd name="T9" fmla="*/ 61 h 61"/>
                  <a:gd name="T10" fmla="*/ 6 w 59"/>
                  <a:gd name="T11" fmla="*/ 53 h 61"/>
                  <a:gd name="T12" fmla="*/ 52 w 59"/>
                  <a:gd name="T13" fmla="*/ 53 h 61"/>
                  <a:gd name="T14" fmla="*/ 52 w 59"/>
                  <a:gd name="T15" fmla="*/ 8 h 61"/>
                  <a:gd name="T16" fmla="*/ 6 w 59"/>
                  <a:gd name="T17" fmla="*/ 8 h 61"/>
                  <a:gd name="T18" fmla="*/ 6 w 59"/>
                  <a:gd name="T1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61">
                    <a:moveTo>
                      <a:pt x="59" y="61"/>
                    </a:moveTo>
                    <a:lnTo>
                      <a:pt x="0" y="61"/>
                    </a:lnTo>
                    <a:lnTo>
                      <a:pt x="0" y="0"/>
                    </a:lnTo>
                    <a:lnTo>
                      <a:pt x="59" y="0"/>
                    </a:lnTo>
                    <a:lnTo>
                      <a:pt x="59" y="61"/>
                    </a:lnTo>
                    <a:close/>
                    <a:moveTo>
                      <a:pt x="6" y="53"/>
                    </a:moveTo>
                    <a:lnTo>
                      <a:pt x="52" y="53"/>
                    </a:lnTo>
                    <a:lnTo>
                      <a:pt x="52" y="8"/>
                    </a:lnTo>
                    <a:lnTo>
                      <a:pt x="6" y="8"/>
                    </a:lnTo>
                    <a:lnTo>
                      <a:pt x="6"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Rectangle 60"/>
              <p:cNvSpPr>
                <a:spLocks noChangeArrowheads="1"/>
              </p:cNvSpPr>
              <p:nvPr/>
            </p:nvSpPr>
            <p:spPr bwMode="auto">
              <a:xfrm>
                <a:off x="5230814" y="3024189"/>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61"/>
              <p:cNvSpPr>
                <a:spLocks noEditPoints="1"/>
              </p:cNvSpPr>
              <p:nvPr/>
            </p:nvSpPr>
            <p:spPr bwMode="auto">
              <a:xfrm>
                <a:off x="5224464" y="3019426"/>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8 w 60"/>
                  <a:gd name="T11" fmla="*/ 53 h 60"/>
                  <a:gd name="T12" fmla="*/ 53 w 60"/>
                  <a:gd name="T13" fmla="*/ 53 h 60"/>
                  <a:gd name="T14" fmla="*/ 53 w 60"/>
                  <a:gd name="T15" fmla="*/ 7 h 60"/>
                  <a:gd name="T16" fmla="*/ 8 w 60"/>
                  <a:gd name="T17" fmla="*/ 7 h 60"/>
                  <a:gd name="T18" fmla="*/ 8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8" y="53"/>
                    </a:moveTo>
                    <a:lnTo>
                      <a:pt x="53" y="53"/>
                    </a:lnTo>
                    <a:lnTo>
                      <a:pt x="53" y="7"/>
                    </a:lnTo>
                    <a:lnTo>
                      <a:pt x="8" y="7"/>
                    </a:lnTo>
                    <a:lnTo>
                      <a:pt x="8"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Rectangle 62"/>
              <p:cNvSpPr>
                <a:spLocks noChangeArrowheads="1"/>
              </p:cNvSpPr>
              <p:nvPr/>
            </p:nvSpPr>
            <p:spPr bwMode="auto">
              <a:xfrm>
                <a:off x="48180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63"/>
              <p:cNvSpPr>
                <a:spLocks noEditPoints="1"/>
              </p:cNvSpPr>
              <p:nvPr/>
            </p:nvSpPr>
            <p:spPr bwMode="auto">
              <a:xfrm>
                <a:off x="48133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2 w 60"/>
                  <a:gd name="T13" fmla="*/ 53 h 60"/>
                  <a:gd name="T14" fmla="*/ 52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2" y="53"/>
                    </a:lnTo>
                    <a:lnTo>
                      <a:pt x="52"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Rectangle 64"/>
              <p:cNvSpPr>
                <a:spLocks noChangeArrowheads="1"/>
              </p:cNvSpPr>
              <p:nvPr/>
            </p:nvSpPr>
            <p:spPr bwMode="auto">
              <a:xfrm>
                <a:off x="5643564" y="2608264"/>
                <a:ext cx="84138" cy="841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65"/>
              <p:cNvSpPr>
                <a:spLocks noEditPoints="1"/>
              </p:cNvSpPr>
              <p:nvPr/>
            </p:nvSpPr>
            <p:spPr bwMode="auto">
              <a:xfrm>
                <a:off x="5638801" y="2601914"/>
                <a:ext cx="95250" cy="95250"/>
              </a:xfrm>
              <a:custGeom>
                <a:avLst/>
                <a:gdLst>
                  <a:gd name="T0" fmla="*/ 60 w 60"/>
                  <a:gd name="T1" fmla="*/ 60 h 60"/>
                  <a:gd name="T2" fmla="*/ 0 w 60"/>
                  <a:gd name="T3" fmla="*/ 60 h 60"/>
                  <a:gd name="T4" fmla="*/ 0 w 60"/>
                  <a:gd name="T5" fmla="*/ 0 h 60"/>
                  <a:gd name="T6" fmla="*/ 60 w 60"/>
                  <a:gd name="T7" fmla="*/ 0 h 60"/>
                  <a:gd name="T8" fmla="*/ 60 w 60"/>
                  <a:gd name="T9" fmla="*/ 60 h 60"/>
                  <a:gd name="T10" fmla="*/ 7 w 60"/>
                  <a:gd name="T11" fmla="*/ 53 h 60"/>
                  <a:gd name="T12" fmla="*/ 53 w 60"/>
                  <a:gd name="T13" fmla="*/ 53 h 60"/>
                  <a:gd name="T14" fmla="*/ 53 w 60"/>
                  <a:gd name="T15" fmla="*/ 7 h 60"/>
                  <a:gd name="T16" fmla="*/ 7 w 60"/>
                  <a:gd name="T17" fmla="*/ 7 h 60"/>
                  <a:gd name="T18" fmla="*/ 7 w 60"/>
                  <a:gd name="T19"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0" y="60"/>
                    </a:lnTo>
                    <a:lnTo>
                      <a:pt x="0" y="0"/>
                    </a:lnTo>
                    <a:lnTo>
                      <a:pt x="60" y="0"/>
                    </a:lnTo>
                    <a:lnTo>
                      <a:pt x="60" y="60"/>
                    </a:lnTo>
                    <a:close/>
                    <a:moveTo>
                      <a:pt x="7" y="53"/>
                    </a:moveTo>
                    <a:lnTo>
                      <a:pt x="53" y="53"/>
                    </a:lnTo>
                    <a:lnTo>
                      <a:pt x="53" y="7"/>
                    </a:lnTo>
                    <a:lnTo>
                      <a:pt x="7" y="7"/>
                    </a:lnTo>
                    <a:lnTo>
                      <a:pt x="7" y="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a:off x="119336" y="2060848"/>
            <a:ext cx="1800200" cy="4219703"/>
            <a:chOff x="119336" y="2060848"/>
            <a:chExt cx="1800200" cy="4219703"/>
          </a:xfrm>
        </p:grpSpPr>
        <p:sp>
          <p:nvSpPr>
            <p:cNvPr id="10" name="Title 10"/>
            <p:cNvSpPr txBox="1">
              <a:spLocks/>
            </p:cNvSpPr>
            <p:nvPr/>
          </p:nvSpPr>
          <p:spPr>
            <a:xfrm>
              <a:off x="119336" y="3832111"/>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idea</a:t>
              </a:r>
              <a:endParaRPr lang="en-AU" sz="2500" dirty="0">
                <a:solidFill>
                  <a:schemeClr val="bg2"/>
                </a:solidFill>
              </a:endParaRPr>
            </a:p>
          </p:txBody>
        </p:sp>
        <p:sp>
          <p:nvSpPr>
            <p:cNvPr id="14" name="Text Placeholder 2"/>
            <p:cNvSpPr txBox="1">
              <a:spLocks/>
            </p:cNvSpPr>
            <p:nvPr/>
          </p:nvSpPr>
          <p:spPr>
            <a:xfrm>
              <a:off x="119336" y="508364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02" name="Group 101"/>
            <p:cNvGrpSpPr/>
            <p:nvPr/>
          </p:nvGrpSpPr>
          <p:grpSpPr>
            <a:xfrm>
              <a:off x="551384" y="2060848"/>
              <a:ext cx="893330" cy="633557"/>
              <a:chOff x="4760914" y="687389"/>
              <a:chExt cx="982663" cy="696913"/>
            </a:xfrm>
            <a:solidFill>
              <a:schemeClr val="bg2"/>
            </a:solidFill>
          </p:grpSpPr>
          <p:sp>
            <p:nvSpPr>
              <p:cNvPr id="103" name="Freeform 16"/>
              <p:cNvSpPr>
                <a:spLocks noEditPoints="1"/>
              </p:cNvSpPr>
              <p:nvPr/>
            </p:nvSpPr>
            <p:spPr bwMode="auto">
              <a:xfrm>
                <a:off x="4849814" y="833439"/>
                <a:ext cx="844550" cy="550863"/>
              </a:xfrm>
              <a:custGeom>
                <a:avLst/>
                <a:gdLst>
                  <a:gd name="T0" fmla="*/ 427 w 432"/>
                  <a:gd name="T1" fmla="*/ 129 h 281"/>
                  <a:gd name="T2" fmla="*/ 216 w 432"/>
                  <a:gd name="T3" fmla="*/ 0 h 281"/>
                  <a:gd name="T4" fmla="*/ 5 w 432"/>
                  <a:gd name="T5" fmla="*/ 129 h 281"/>
                  <a:gd name="T6" fmla="*/ 5 w 432"/>
                  <a:gd name="T7" fmla="*/ 152 h 281"/>
                  <a:gd name="T8" fmla="*/ 216 w 432"/>
                  <a:gd name="T9" fmla="*/ 281 h 281"/>
                  <a:gd name="T10" fmla="*/ 427 w 432"/>
                  <a:gd name="T11" fmla="*/ 152 h 281"/>
                  <a:gd name="T12" fmla="*/ 427 w 432"/>
                  <a:gd name="T13" fmla="*/ 129 h 281"/>
                  <a:gd name="T14" fmla="*/ 216 w 432"/>
                  <a:gd name="T15" fmla="*/ 242 h 281"/>
                  <a:gd name="T16" fmla="*/ 45 w 432"/>
                  <a:gd name="T17" fmla="*/ 141 h 281"/>
                  <a:gd name="T18" fmla="*/ 57 w 432"/>
                  <a:gd name="T19" fmla="*/ 129 h 281"/>
                  <a:gd name="T20" fmla="*/ 150 w 432"/>
                  <a:gd name="T21" fmla="*/ 57 h 281"/>
                  <a:gd name="T22" fmla="*/ 216 w 432"/>
                  <a:gd name="T23" fmla="*/ 37 h 281"/>
                  <a:gd name="T24" fmla="*/ 282 w 432"/>
                  <a:gd name="T25" fmla="*/ 56 h 281"/>
                  <a:gd name="T26" fmla="*/ 375 w 432"/>
                  <a:gd name="T27" fmla="*/ 129 h 281"/>
                  <a:gd name="T28" fmla="*/ 387 w 432"/>
                  <a:gd name="T29" fmla="*/ 141 h 281"/>
                  <a:gd name="T30" fmla="*/ 216 w 432"/>
                  <a:gd name="T31" fmla="*/ 24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2" h="281">
                    <a:moveTo>
                      <a:pt x="427" y="129"/>
                    </a:moveTo>
                    <a:cubicBezTo>
                      <a:pt x="424" y="123"/>
                      <a:pt x="333" y="0"/>
                      <a:pt x="216" y="0"/>
                    </a:cubicBezTo>
                    <a:cubicBezTo>
                      <a:pt x="100" y="0"/>
                      <a:pt x="9" y="123"/>
                      <a:pt x="5" y="129"/>
                    </a:cubicBezTo>
                    <a:cubicBezTo>
                      <a:pt x="0" y="136"/>
                      <a:pt x="0" y="145"/>
                      <a:pt x="5" y="152"/>
                    </a:cubicBezTo>
                    <a:cubicBezTo>
                      <a:pt x="9" y="158"/>
                      <a:pt x="100" y="281"/>
                      <a:pt x="216" y="281"/>
                    </a:cubicBezTo>
                    <a:cubicBezTo>
                      <a:pt x="333" y="281"/>
                      <a:pt x="424" y="157"/>
                      <a:pt x="427" y="152"/>
                    </a:cubicBezTo>
                    <a:cubicBezTo>
                      <a:pt x="432" y="145"/>
                      <a:pt x="432" y="136"/>
                      <a:pt x="427" y="129"/>
                    </a:cubicBezTo>
                    <a:close/>
                    <a:moveTo>
                      <a:pt x="216" y="242"/>
                    </a:moveTo>
                    <a:cubicBezTo>
                      <a:pt x="129" y="242"/>
                      <a:pt x="45" y="141"/>
                      <a:pt x="45" y="141"/>
                    </a:cubicBezTo>
                    <a:cubicBezTo>
                      <a:pt x="45" y="141"/>
                      <a:pt x="50" y="136"/>
                      <a:pt x="57" y="129"/>
                    </a:cubicBezTo>
                    <a:cubicBezTo>
                      <a:pt x="77" y="107"/>
                      <a:pt x="110" y="76"/>
                      <a:pt x="150" y="57"/>
                    </a:cubicBezTo>
                    <a:cubicBezTo>
                      <a:pt x="171" y="45"/>
                      <a:pt x="194" y="37"/>
                      <a:pt x="216" y="37"/>
                    </a:cubicBezTo>
                    <a:cubicBezTo>
                      <a:pt x="238" y="37"/>
                      <a:pt x="261" y="45"/>
                      <a:pt x="282" y="56"/>
                    </a:cubicBezTo>
                    <a:cubicBezTo>
                      <a:pt x="322" y="75"/>
                      <a:pt x="355" y="107"/>
                      <a:pt x="375" y="129"/>
                    </a:cubicBezTo>
                    <a:cubicBezTo>
                      <a:pt x="383" y="136"/>
                      <a:pt x="387" y="141"/>
                      <a:pt x="387" y="141"/>
                    </a:cubicBezTo>
                    <a:cubicBezTo>
                      <a:pt x="387" y="141"/>
                      <a:pt x="303" y="242"/>
                      <a:pt x="216" y="2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17"/>
              <p:cNvSpPr>
                <a:spLocks noEditPoints="1"/>
              </p:cNvSpPr>
              <p:nvPr/>
            </p:nvSpPr>
            <p:spPr bwMode="auto">
              <a:xfrm>
                <a:off x="5068889" y="908051"/>
                <a:ext cx="400050" cy="401638"/>
              </a:xfrm>
              <a:custGeom>
                <a:avLst/>
                <a:gdLst>
                  <a:gd name="T0" fmla="*/ 102 w 205"/>
                  <a:gd name="T1" fmla="*/ 0 h 205"/>
                  <a:gd name="T2" fmla="*/ 0 w 205"/>
                  <a:gd name="T3" fmla="*/ 102 h 205"/>
                  <a:gd name="T4" fmla="*/ 102 w 205"/>
                  <a:gd name="T5" fmla="*/ 205 h 205"/>
                  <a:gd name="T6" fmla="*/ 205 w 205"/>
                  <a:gd name="T7" fmla="*/ 102 h 205"/>
                  <a:gd name="T8" fmla="*/ 102 w 205"/>
                  <a:gd name="T9" fmla="*/ 0 h 205"/>
                  <a:gd name="T10" fmla="*/ 68 w 205"/>
                  <a:gd name="T11" fmla="*/ 113 h 205"/>
                  <a:gd name="T12" fmla="*/ 54 w 205"/>
                  <a:gd name="T13" fmla="*/ 135 h 205"/>
                  <a:gd name="T14" fmla="*/ 50 w 205"/>
                  <a:gd name="T15" fmla="*/ 136 h 205"/>
                  <a:gd name="T16" fmla="*/ 32 w 205"/>
                  <a:gd name="T17" fmla="*/ 122 h 205"/>
                  <a:gd name="T18" fmla="*/ 44 w 205"/>
                  <a:gd name="T19" fmla="*/ 53 h 205"/>
                  <a:gd name="T20" fmla="*/ 93 w 205"/>
                  <a:gd name="T21" fmla="*/ 26 h 205"/>
                  <a:gd name="T22" fmla="*/ 93 w 205"/>
                  <a:gd name="T23" fmla="*/ 26 h 205"/>
                  <a:gd name="T24" fmla="*/ 112 w 205"/>
                  <a:gd name="T25" fmla="*/ 44 h 205"/>
                  <a:gd name="T26" fmla="*/ 94 w 205"/>
                  <a:gd name="T27" fmla="*/ 62 h 205"/>
                  <a:gd name="T28" fmla="*/ 72 w 205"/>
                  <a:gd name="T29" fmla="*/ 77 h 205"/>
                  <a:gd name="T30" fmla="*/ 68 w 205"/>
                  <a:gd name="T31" fmla="*/ 113 h 205"/>
                  <a:gd name="T32" fmla="*/ 141 w 205"/>
                  <a:gd name="T33" fmla="*/ 118 h 205"/>
                  <a:gd name="T34" fmla="*/ 164 w 205"/>
                  <a:gd name="T35" fmla="*/ 141 h 205"/>
                  <a:gd name="T36" fmla="*/ 141 w 205"/>
                  <a:gd name="T37" fmla="*/ 164 h 205"/>
                  <a:gd name="T38" fmla="*/ 118 w 205"/>
                  <a:gd name="T39" fmla="*/ 141 h 205"/>
                  <a:gd name="T40" fmla="*/ 141 w 205"/>
                  <a:gd name="T41" fmla="*/ 11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5" h="205">
                    <a:moveTo>
                      <a:pt x="102" y="0"/>
                    </a:moveTo>
                    <a:cubicBezTo>
                      <a:pt x="46" y="0"/>
                      <a:pt x="0" y="46"/>
                      <a:pt x="0" y="102"/>
                    </a:cubicBezTo>
                    <a:cubicBezTo>
                      <a:pt x="0" y="159"/>
                      <a:pt x="46" y="205"/>
                      <a:pt x="102" y="205"/>
                    </a:cubicBezTo>
                    <a:cubicBezTo>
                      <a:pt x="159" y="205"/>
                      <a:pt x="205" y="159"/>
                      <a:pt x="205" y="102"/>
                    </a:cubicBezTo>
                    <a:cubicBezTo>
                      <a:pt x="205" y="46"/>
                      <a:pt x="159" y="0"/>
                      <a:pt x="102" y="0"/>
                    </a:cubicBezTo>
                    <a:close/>
                    <a:moveTo>
                      <a:pt x="68" y="113"/>
                    </a:moveTo>
                    <a:cubicBezTo>
                      <a:pt x="70" y="123"/>
                      <a:pt x="64" y="133"/>
                      <a:pt x="54" y="135"/>
                    </a:cubicBezTo>
                    <a:cubicBezTo>
                      <a:pt x="53" y="136"/>
                      <a:pt x="51" y="136"/>
                      <a:pt x="50" y="136"/>
                    </a:cubicBezTo>
                    <a:cubicBezTo>
                      <a:pt x="41" y="136"/>
                      <a:pt x="34" y="130"/>
                      <a:pt x="32" y="122"/>
                    </a:cubicBezTo>
                    <a:cubicBezTo>
                      <a:pt x="24" y="88"/>
                      <a:pt x="34" y="66"/>
                      <a:pt x="44" y="53"/>
                    </a:cubicBezTo>
                    <a:cubicBezTo>
                      <a:pt x="58" y="35"/>
                      <a:pt x="80" y="26"/>
                      <a:pt x="93" y="26"/>
                    </a:cubicBezTo>
                    <a:cubicBezTo>
                      <a:pt x="93" y="26"/>
                      <a:pt x="93" y="26"/>
                      <a:pt x="93" y="26"/>
                    </a:cubicBezTo>
                    <a:cubicBezTo>
                      <a:pt x="104" y="26"/>
                      <a:pt x="112" y="34"/>
                      <a:pt x="112" y="44"/>
                    </a:cubicBezTo>
                    <a:cubicBezTo>
                      <a:pt x="112" y="54"/>
                      <a:pt x="104" y="62"/>
                      <a:pt x="94" y="62"/>
                    </a:cubicBezTo>
                    <a:cubicBezTo>
                      <a:pt x="90" y="63"/>
                      <a:pt x="79" y="67"/>
                      <a:pt x="72" y="77"/>
                    </a:cubicBezTo>
                    <a:cubicBezTo>
                      <a:pt x="65" y="86"/>
                      <a:pt x="64" y="99"/>
                      <a:pt x="68" y="113"/>
                    </a:cubicBezTo>
                    <a:close/>
                    <a:moveTo>
                      <a:pt x="141" y="118"/>
                    </a:moveTo>
                    <a:cubicBezTo>
                      <a:pt x="154" y="118"/>
                      <a:pt x="164" y="128"/>
                      <a:pt x="164" y="141"/>
                    </a:cubicBezTo>
                    <a:cubicBezTo>
                      <a:pt x="164" y="153"/>
                      <a:pt x="154" y="164"/>
                      <a:pt x="141" y="164"/>
                    </a:cubicBezTo>
                    <a:cubicBezTo>
                      <a:pt x="128" y="164"/>
                      <a:pt x="118" y="153"/>
                      <a:pt x="118" y="141"/>
                    </a:cubicBezTo>
                    <a:cubicBezTo>
                      <a:pt x="118" y="128"/>
                      <a:pt x="128" y="118"/>
                      <a:pt x="141"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18"/>
              <p:cNvSpPr>
                <a:spLocks/>
              </p:cNvSpPr>
              <p:nvPr/>
            </p:nvSpPr>
            <p:spPr bwMode="auto">
              <a:xfrm>
                <a:off x="4760914" y="933451"/>
                <a:ext cx="114300" cy="88900"/>
              </a:xfrm>
              <a:custGeom>
                <a:avLst/>
                <a:gdLst>
                  <a:gd name="T0" fmla="*/ 63 w 72"/>
                  <a:gd name="T1" fmla="*/ 56 h 56"/>
                  <a:gd name="T2" fmla="*/ 0 w 72"/>
                  <a:gd name="T3" fmla="*/ 11 h 56"/>
                  <a:gd name="T4" fmla="*/ 9 w 72"/>
                  <a:gd name="T5" fmla="*/ 0 h 56"/>
                  <a:gd name="T6" fmla="*/ 72 w 72"/>
                  <a:gd name="T7" fmla="*/ 45 h 56"/>
                  <a:gd name="T8" fmla="*/ 63 w 72"/>
                  <a:gd name="T9" fmla="*/ 56 h 56"/>
                </a:gdLst>
                <a:ahLst/>
                <a:cxnLst>
                  <a:cxn ang="0">
                    <a:pos x="T0" y="T1"/>
                  </a:cxn>
                  <a:cxn ang="0">
                    <a:pos x="T2" y="T3"/>
                  </a:cxn>
                  <a:cxn ang="0">
                    <a:pos x="T4" y="T5"/>
                  </a:cxn>
                  <a:cxn ang="0">
                    <a:pos x="T6" y="T7"/>
                  </a:cxn>
                  <a:cxn ang="0">
                    <a:pos x="T8" y="T9"/>
                  </a:cxn>
                </a:cxnLst>
                <a:rect l="0" t="0" r="r" b="b"/>
                <a:pathLst>
                  <a:path w="72" h="56">
                    <a:moveTo>
                      <a:pt x="63" y="56"/>
                    </a:moveTo>
                    <a:lnTo>
                      <a:pt x="0" y="11"/>
                    </a:lnTo>
                    <a:lnTo>
                      <a:pt x="9" y="0"/>
                    </a:lnTo>
                    <a:lnTo>
                      <a:pt x="72" y="45"/>
                    </a:lnTo>
                    <a:lnTo>
                      <a:pt x="63" y="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19"/>
              <p:cNvSpPr>
                <a:spLocks/>
              </p:cNvSpPr>
              <p:nvPr/>
            </p:nvSpPr>
            <p:spPr bwMode="auto">
              <a:xfrm>
                <a:off x="4832351" y="855664"/>
                <a:ext cx="104775" cy="106363"/>
              </a:xfrm>
              <a:custGeom>
                <a:avLst/>
                <a:gdLst>
                  <a:gd name="T0" fmla="*/ 57 w 66"/>
                  <a:gd name="T1" fmla="*/ 67 h 67"/>
                  <a:gd name="T2" fmla="*/ 0 w 66"/>
                  <a:gd name="T3" fmla="*/ 9 h 67"/>
                  <a:gd name="T4" fmla="*/ 9 w 66"/>
                  <a:gd name="T5" fmla="*/ 0 h 67"/>
                  <a:gd name="T6" fmla="*/ 66 w 66"/>
                  <a:gd name="T7" fmla="*/ 57 h 67"/>
                  <a:gd name="T8" fmla="*/ 57 w 66"/>
                  <a:gd name="T9" fmla="*/ 67 h 67"/>
                </a:gdLst>
                <a:ahLst/>
                <a:cxnLst>
                  <a:cxn ang="0">
                    <a:pos x="T0" y="T1"/>
                  </a:cxn>
                  <a:cxn ang="0">
                    <a:pos x="T2" y="T3"/>
                  </a:cxn>
                  <a:cxn ang="0">
                    <a:pos x="T4" y="T5"/>
                  </a:cxn>
                  <a:cxn ang="0">
                    <a:pos x="T6" y="T7"/>
                  </a:cxn>
                  <a:cxn ang="0">
                    <a:pos x="T8" y="T9"/>
                  </a:cxn>
                </a:cxnLst>
                <a:rect l="0" t="0" r="r" b="b"/>
                <a:pathLst>
                  <a:path w="66" h="67">
                    <a:moveTo>
                      <a:pt x="57" y="67"/>
                    </a:moveTo>
                    <a:lnTo>
                      <a:pt x="0" y="9"/>
                    </a:lnTo>
                    <a:lnTo>
                      <a:pt x="9" y="0"/>
                    </a:lnTo>
                    <a:lnTo>
                      <a:pt x="66" y="57"/>
                    </a:lnTo>
                    <a:lnTo>
                      <a:pt x="57"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20"/>
              <p:cNvSpPr>
                <a:spLocks/>
              </p:cNvSpPr>
              <p:nvPr/>
            </p:nvSpPr>
            <p:spPr bwMode="auto">
              <a:xfrm>
                <a:off x="4911726" y="804864"/>
                <a:ext cx="90488" cy="109538"/>
              </a:xfrm>
              <a:custGeom>
                <a:avLst/>
                <a:gdLst>
                  <a:gd name="T0" fmla="*/ 46 w 57"/>
                  <a:gd name="T1" fmla="*/ 69 h 69"/>
                  <a:gd name="T2" fmla="*/ 0 w 57"/>
                  <a:gd name="T3" fmla="*/ 7 h 69"/>
                  <a:gd name="T4" fmla="*/ 10 w 57"/>
                  <a:gd name="T5" fmla="*/ 0 h 69"/>
                  <a:gd name="T6" fmla="*/ 57 w 57"/>
                  <a:gd name="T7" fmla="*/ 62 h 69"/>
                  <a:gd name="T8" fmla="*/ 46 w 57"/>
                  <a:gd name="T9" fmla="*/ 69 h 69"/>
                </a:gdLst>
                <a:ahLst/>
                <a:cxnLst>
                  <a:cxn ang="0">
                    <a:pos x="T0" y="T1"/>
                  </a:cxn>
                  <a:cxn ang="0">
                    <a:pos x="T2" y="T3"/>
                  </a:cxn>
                  <a:cxn ang="0">
                    <a:pos x="T4" y="T5"/>
                  </a:cxn>
                  <a:cxn ang="0">
                    <a:pos x="T6" y="T7"/>
                  </a:cxn>
                  <a:cxn ang="0">
                    <a:pos x="T8" y="T9"/>
                  </a:cxn>
                </a:cxnLst>
                <a:rect l="0" t="0" r="r" b="b"/>
                <a:pathLst>
                  <a:path w="57" h="69">
                    <a:moveTo>
                      <a:pt x="46" y="69"/>
                    </a:moveTo>
                    <a:lnTo>
                      <a:pt x="0" y="7"/>
                    </a:lnTo>
                    <a:lnTo>
                      <a:pt x="10" y="0"/>
                    </a:lnTo>
                    <a:lnTo>
                      <a:pt x="57" y="62"/>
                    </a:lnTo>
                    <a:lnTo>
                      <a:pt x="46" y="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21"/>
              <p:cNvSpPr>
                <a:spLocks/>
              </p:cNvSpPr>
              <p:nvPr/>
            </p:nvSpPr>
            <p:spPr bwMode="auto">
              <a:xfrm>
                <a:off x="4994276" y="752476"/>
                <a:ext cx="76200" cy="117475"/>
              </a:xfrm>
              <a:custGeom>
                <a:avLst/>
                <a:gdLst>
                  <a:gd name="T0" fmla="*/ 37 w 48"/>
                  <a:gd name="T1" fmla="*/ 74 h 74"/>
                  <a:gd name="T2" fmla="*/ 0 w 48"/>
                  <a:gd name="T3" fmla="*/ 6 h 74"/>
                  <a:gd name="T4" fmla="*/ 11 w 48"/>
                  <a:gd name="T5" fmla="*/ 0 h 74"/>
                  <a:gd name="T6" fmla="*/ 48 w 48"/>
                  <a:gd name="T7" fmla="*/ 67 h 74"/>
                  <a:gd name="T8" fmla="*/ 37 w 48"/>
                  <a:gd name="T9" fmla="*/ 74 h 74"/>
                </a:gdLst>
                <a:ahLst/>
                <a:cxnLst>
                  <a:cxn ang="0">
                    <a:pos x="T0" y="T1"/>
                  </a:cxn>
                  <a:cxn ang="0">
                    <a:pos x="T2" y="T3"/>
                  </a:cxn>
                  <a:cxn ang="0">
                    <a:pos x="T4" y="T5"/>
                  </a:cxn>
                  <a:cxn ang="0">
                    <a:pos x="T6" y="T7"/>
                  </a:cxn>
                  <a:cxn ang="0">
                    <a:pos x="T8" y="T9"/>
                  </a:cxn>
                </a:cxnLst>
                <a:rect l="0" t="0" r="r" b="b"/>
                <a:pathLst>
                  <a:path w="48" h="74">
                    <a:moveTo>
                      <a:pt x="37" y="74"/>
                    </a:moveTo>
                    <a:lnTo>
                      <a:pt x="0" y="6"/>
                    </a:lnTo>
                    <a:lnTo>
                      <a:pt x="11" y="0"/>
                    </a:lnTo>
                    <a:lnTo>
                      <a:pt x="48" y="67"/>
                    </a:lnTo>
                    <a:lnTo>
                      <a:pt x="37" y="7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22"/>
              <p:cNvSpPr>
                <a:spLocks/>
              </p:cNvSpPr>
              <p:nvPr/>
            </p:nvSpPr>
            <p:spPr bwMode="auto">
              <a:xfrm>
                <a:off x="5081589" y="709614"/>
                <a:ext cx="58738" cy="120650"/>
              </a:xfrm>
              <a:custGeom>
                <a:avLst/>
                <a:gdLst>
                  <a:gd name="T0" fmla="*/ 25 w 37"/>
                  <a:gd name="T1" fmla="*/ 76 h 76"/>
                  <a:gd name="T2" fmla="*/ 0 w 37"/>
                  <a:gd name="T3" fmla="*/ 4 h 76"/>
                  <a:gd name="T4" fmla="*/ 13 w 37"/>
                  <a:gd name="T5" fmla="*/ 0 h 76"/>
                  <a:gd name="T6" fmla="*/ 37 w 37"/>
                  <a:gd name="T7" fmla="*/ 72 h 76"/>
                  <a:gd name="T8" fmla="*/ 25 w 37"/>
                  <a:gd name="T9" fmla="*/ 76 h 76"/>
                </a:gdLst>
                <a:ahLst/>
                <a:cxnLst>
                  <a:cxn ang="0">
                    <a:pos x="T0" y="T1"/>
                  </a:cxn>
                  <a:cxn ang="0">
                    <a:pos x="T2" y="T3"/>
                  </a:cxn>
                  <a:cxn ang="0">
                    <a:pos x="T4" y="T5"/>
                  </a:cxn>
                  <a:cxn ang="0">
                    <a:pos x="T6" y="T7"/>
                  </a:cxn>
                  <a:cxn ang="0">
                    <a:pos x="T8" y="T9"/>
                  </a:cxn>
                </a:cxnLst>
                <a:rect l="0" t="0" r="r" b="b"/>
                <a:pathLst>
                  <a:path w="37" h="76">
                    <a:moveTo>
                      <a:pt x="25" y="76"/>
                    </a:moveTo>
                    <a:lnTo>
                      <a:pt x="0" y="4"/>
                    </a:lnTo>
                    <a:lnTo>
                      <a:pt x="13" y="0"/>
                    </a:lnTo>
                    <a:lnTo>
                      <a:pt x="37" y="72"/>
                    </a:lnTo>
                    <a:lnTo>
                      <a:pt x="25"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23"/>
              <p:cNvSpPr>
                <a:spLocks/>
              </p:cNvSpPr>
              <p:nvPr/>
            </p:nvSpPr>
            <p:spPr bwMode="auto">
              <a:xfrm>
                <a:off x="5180014" y="693739"/>
                <a:ext cx="39688" cy="119063"/>
              </a:xfrm>
              <a:custGeom>
                <a:avLst/>
                <a:gdLst>
                  <a:gd name="T0" fmla="*/ 12 w 25"/>
                  <a:gd name="T1" fmla="*/ 75 h 75"/>
                  <a:gd name="T2" fmla="*/ 0 w 25"/>
                  <a:gd name="T3" fmla="*/ 2 h 75"/>
                  <a:gd name="T4" fmla="*/ 12 w 25"/>
                  <a:gd name="T5" fmla="*/ 0 h 75"/>
                  <a:gd name="T6" fmla="*/ 25 w 25"/>
                  <a:gd name="T7" fmla="*/ 72 h 75"/>
                  <a:gd name="T8" fmla="*/ 12 w 25"/>
                  <a:gd name="T9" fmla="*/ 75 h 75"/>
                </a:gdLst>
                <a:ahLst/>
                <a:cxnLst>
                  <a:cxn ang="0">
                    <a:pos x="T0" y="T1"/>
                  </a:cxn>
                  <a:cxn ang="0">
                    <a:pos x="T2" y="T3"/>
                  </a:cxn>
                  <a:cxn ang="0">
                    <a:pos x="T4" y="T5"/>
                  </a:cxn>
                  <a:cxn ang="0">
                    <a:pos x="T6" y="T7"/>
                  </a:cxn>
                  <a:cxn ang="0">
                    <a:pos x="T8" y="T9"/>
                  </a:cxn>
                </a:cxnLst>
                <a:rect l="0" t="0" r="r" b="b"/>
                <a:pathLst>
                  <a:path w="25" h="75">
                    <a:moveTo>
                      <a:pt x="12" y="75"/>
                    </a:moveTo>
                    <a:lnTo>
                      <a:pt x="0" y="2"/>
                    </a:lnTo>
                    <a:lnTo>
                      <a:pt x="12" y="0"/>
                    </a:lnTo>
                    <a:lnTo>
                      <a:pt x="25" y="72"/>
                    </a:lnTo>
                    <a:lnTo>
                      <a:pt x="12" y="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24"/>
              <p:cNvSpPr>
                <a:spLocks/>
              </p:cNvSpPr>
              <p:nvPr/>
            </p:nvSpPr>
            <p:spPr bwMode="auto">
              <a:xfrm>
                <a:off x="5281614" y="687389"/>
                <a:ext cx="25400" cy="115888"/>
              </a:xfrm>
              <a:custGeom>
                <a:avLst/>
                <a:gdLst>
                  <a:gd name="T0" fmla="*/ 12 w 16"/>
                  <a:gd name="T1" fmla="*/ 73 h 73"/>
                  <a:gd name="T2" fmla="*/ 0 w 16"/>
                  <a:gd name="T3" fmla="*/ 73 h 73"/>
                  <a:gd name="T4" fmla="*/ 4 w 16"/>
                  <a:gd name="T5" fmla="*/ 0 h 73"/>
                  <a:gd name="T6" fmla="*/ 16 w 16"/>
                  <a:gd name="T7" fmla="*/ 0 h 73"/>
                  <a:gd name="T8" fmla="*/ 12 w 16"/>
                  <a:gd name="T9" fmla="*/ 73 h 73"/>
                </a:gdLst>
                <a:ahLst/>
                <a:cxnLst>
                  <a:cxn ang="0">
                    <a:pos x="T0" y="T1"/>
                  </a:cxn>
                  <a:cxn ang="0">
                    <a:pos x="T2" y="T3"/>
                  </a:cxn>
                  <a:cxn ang="0">
                    <a:pos x="T4" y="T5"/>
                  </a:cxn>
                  <a:cxn ang="0">
                    <a:pos x="T6" y="T7"/>
                  </a:cxn>
                  <a:cxn ang="0">
                    <a:pos x="T8" y="T9"/>
                  </a:cxn>
                </a:cxnLst>
                <a:rect l="0" t="0" r="r" b="b"/>
                <a:pathLst>
                  <a:path w="16" h="73">
                    <a:moveTo>
                      <a:pt x="12" y="73"/>
                    </a:moveTo>
                    <a:lnTo>
                      <a:pt x="0" y="73"/>
                    </a:lnTo>
                    <a:lnTo>
                      <a:pt x="4" y="0"/>
                    </a:lnTo>
                    <a:lnTo>
                      <a:pt x="16" y="0"/>
                    </a:lnTo>
                    <a:lnTo>
                      <a:pt x="12"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25"/>
              <p:cNvSpPr>
                <a:spLocks/>
              </p:cNvSpPr>
              <p:nvPr/>
            </p:nvSpPr>
            <p:spPr bwMode="auto">
              <a:xfrm>
                <a:off x="5356226" y="709614"/>
                <a:ext cx="53975" cy="112713"/>
              </a:xfrm>
              <a:custGeom>
                <a:avLst/>
                <a:gdLst>
                  <a:gd name="T0" fmla="*/ 14 w 34"/>
                  <a:gd name="T1" fmla="*/ 71 h 71"/>
                  <a:gd name="T2" fmla="*/ 0 w 34"/>
                  <a:gd name="T3" fmla="*/ 67 h 71"/>
                  <a:gd name="T4" fmla="*/ 21 w 34"/>
                  <a:gd name="T5" fmla="*/ 0 h 71"/>
                  <a:gd name="T6" fmla="*/ 34 w 34"/>
                  <a:gd name="T7" fmla="*/ 3 h 71"/>
                  <a:gd name="T8" fmla="*/ 14 w 34"/>
                  <a:gd name="T9" fmla="*/ 71 h 71"/>
                </a:gdLst>
                <a:ahLst/>
                <a:cxnLst>
                  <a:cxn ang="0">
                    <a:pos x="T0" y="T1"/>
                  </a:cxn>
                  <a:cxn ang="0">
                    <a:pos x="T2" y="T3"/>
                  </a:cxn>
                  <a:cxn ang="0">
                    <a:pos x="T4" y="T5"/>
                  </a:cxn>
                  <a:cxn ang="0">
                    <a:pos x="T6" y="T7"/>
                  </a:cxn>
                  <a:cxn ang="0">
                    <a:pos x="T8" y="T9"/>
                  </a:cxn>
                </a:cxnLst>
                <a:rect l="0" t="0" r="r" b="b"/>
                <a:pathLst>
                  <a:path w="34" h="71">
                    <a:moveTo>
                      <a:pt x="14" y="71"/>
                    </a:moveTo>
                    <a:lnTo>
                      <a:pt x="0" y="67"/>
                    </a:lnTo>
                    <a:lnTo>
                      <a:pt x="21" y="0"/>
                    </a:lnTo>
                    <a:lnTo>
                      <a:pt x="34" y="3"/>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26"/>
              <p:cNvSpPr>
                <a:spLocks/>
              </p:cNvSpPr>
              <p:nvPr/>
            </p:nvSpPr>
            <p:spPr bwMode="auto">
              <a:xfrm>
                <a:off x="5434014" y="739776"/>
                <a:ext cx="63500" cy="104775"/>
              </a:xfrm>
              <a:custGeom>
                <a:avLst/>
                <a:gdLst>
                  <a:gd name="T0" fmla="*/ 13 w 40"/>
                  <a:gd name="T1" fmla="*/ 66 h 66"/>
                  <a:gd name="T2" fmla="*/ 0 w 40"/>
                  <a:gd name="T3" fmla="*/ 61 h 66"/>
                  <a:gd name="T4" fmla="*/ 27 w 40"/>
                  <a:gd name="T5" fmla="*/ 0 h 66"/>
                  <a:gd name="T6" fmla="*/ 40 w 40"/>
                  <a:gd name="T7" fmla="*/ 6 h 66"/>
                  <a:gd name="T8" fmla="*/ 13 w 40"/>
                  <a:gd name="T9" fmla="*/ 66 h 66"/>
                </a:gdLst>
                <a:ahLst/>
                <a:cxnLst>
                  <a:cxn ang="0">
                    <a:pos x="T0" y="T1"/>
                  </a:cxn>
                  <a:cxn ang="0">
                    <a:pos x="T2" y="T3"/>
                  </a:cxn>
                  <a:cxn ang="0">
                    <a:pos x="T4" y="T5"/>
                  </a:cxn>
                  <a:cxn ang="0">
                    <a:pos x="T6" y="T7"/>
                  </a:cxn>
                  <a:cxn ang="0">
                    <a:pos x="T8" y="T9"/>
                  </a:cxn>
                </a:cxnLst>
                <a:rect l="0" t="0" r="r" b="b"/>
                <a:pathLst>
                  <a:path w="40" h="66">
                    <a:moveTo>
                      <a:pt x="13" y="66"/>
                    </a:moveTo>
                    <a:lnTo>
                      <a:pt x="0" y="61"/>
                    </a:lnTo>
                    <a:lnTo>
                      <a:pt x="27" y="0"/>
                    </a:lnTo>
                    <a:lnTo>
                      <a:pt x="40" y="6"/>
                    </a:lnTo>
                    <a:lnTo>
                      <a:pt x="13"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27"/>
              <p:cNvSpPr>
                <a:spLocks/>
              </p:cNvSpPr>
              <p:nvPr/>
            </p:nvSpPr>
            <p:spPr bwMode="auto">
              <a:xfrm>
                <a:off x="5499101" y="779464"/>
                <a:ext cx="76200" cy="95250"/>
              </a:xfrm>
              <a:custGeom>
                <a:avLst/>
                <a:gdLst>
                  <a:gd name="T0" fmla="*/ 11 w 48"/>
                  <a:gd name="T1" fmla="*/ 60 h 60"/>
                  <a:gd name="T2" fmla="*/ 0 w 48"/>
                  <a:gd name="T3" fmla="*/ 53 h 60"/>
                  <a:gd name="T4" fmla="*/ 38 w 48"/>
                  <a:gd name="T5" fmla="*/ 0 h 60"/>
                  <a:gd name="T6" fmla="*/ 48 w 48"/>
                  <a:gd name="T7" fmla="*/ 9 h 60"/>
                  <a:gd name="T8" fmla="*/ 11 w 48"/>
                  <a:gd name="T9" fmla="*/ 60 h 60"/>
                </a:gdLst>
                <a:ahLst/>
                <a:cxnLst>
                  <a:cxn ang="0">
                    <a:pos x="T0" y="T1"/>
                  </a:cxn>
                  <a:cxn ang="0">
                    <a:pos x="T2" y="T3"/>
                  </a:cxn>
                  <a:cxn ang="0">
                    <a:pos x="T4" y="T5"/>
                  </a:cxn>
                  <a:cxn ang="0">
                    <a:pos x="T6" y="T7"/>
                  </a:cxn>
                  <a:cxn ang="0">
                    <a:pos x="T8" y="T9"/>
                  </a:cxn>
                </a:cxnLst>
                <a:rect l="0" t="0" r="r" b="b"/>
                <a:pathLst>
                  <a:path w="48" h="60">
                    <a:moveTo>
                      <a:pt x="11" y="60"/>
                    </a:moveTo>
                    <a:lnTo>
                      <a:pt x="0" y="53"/>
                    </a:lnTo>
                    <a:lnTo>
                      <a:pt x="38" y="0"/>
                    </a:lnTo>
                    <a:lnTo>
                      <a:pt x="48" y="9"/>
                    </a:lnTo>
                    <a:lnTo>
                      <a:pt x="11" y="6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28"/>
              <p:cNvSpPr>
                <a:spLocks/>
              </p:cNvSpPr>
              <p:nvPr/>
            </p:nvSpPr>
            <p:spPr bwMode="auto">
              <a:xfrm>
                <a:off x="5559426" y="830264"/>
                <a:ext cx="76200" cy="87313"/>
              </a:xfrm>
              <a:custGeom>
                <a:avLst/>
                <a:gdLst>
                  <a:gd name="T0" fmla="*/ 10 w 48"/>
                  <a:gd name="T1" fmla="*/ 55 h 55"/>
                  <a:gd name="T2" fmla="*/ 0 w 48"/>
                  <a:gd name="T3" fmla="*/ 48 h 55"/>
                  <a:gd name="T4" fmla="*/ 38 w 48"/>
                  <a:gd name="T5" fmla="*/ 0 h 55"/>
                  <a:gd name="T6" fmla="*/ 48 w 48"/>
                  <a:gd name="T7" fmla="*/ 9 h 55"/>
                  <a:gd name="T8" fmla="*/ 10 w 48"/>
                  <a:gd name="T9" fmla="*/ 55 h 55"/>
                </a:gdLst>
                <a:ahLst/>
                <a:cxnLst>
                  <a:cxn ang="0">
                    <a:pos x="T0" y="T1"/>
                  </a:cxn>
                  <a:cxn ang="0">
                    <a:pos x="T2" y="T3"/>
                  </a:cxn>
                  <a:cxn ang="0">
                    <a:pos x="T4" y="T5"/>
                  </a:cxn>
                  <a:cxn ang="0">
                    <a:pos x="T6" y="T7"/>
                  </a:cxn>
                  <a:cxn ang="0">
                    <a:pos x="T8" y="T9"/>
                  </a:cxn>
                </a:cxnLst>
                <a:rect l="0" t="0" r="r" b="b"/>
                <a:pathLst>
                  <a:path w="48" h="55">
                    <a:moveTo>
                      <a:pt x="10" y="55"/>
                    </a:moveTo>
                    <a:lnTo>
                      <a:pt x="0" y="48"/>
                    </a:lnTo>
                    <a:lnTo>
                      <a:pt x="38" y="0"/>
                    </a:lnTo>
                    <a:lnTo>
                      <a:pt x="48" y="9"/>
                    </a:lnTo>
                    <a:lnTo>
                      <a:pt x="10"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29"/>
              <p:cNvSpPr>
                <a:spLocks/>
              </p:cNvSpPr>
              <p:nvPr/>
            </p:nvSpPr>
            <p:spPr bwMode="auto">
              <a:xfrm>
                <a:off x="5614989" y="879476"/>
                <a:ext cx="79375" cy="82550"/>
              </a:xfrm>
              <a:custGeom>
                <a:avLst/>
                <a:gdLst>
                  <a:gd name="T0" fmla="*/ 8 w 50"/>
                  <a:gd name="T1" fmla="*/ 52 h 52"/>
                  <a:gd name="T2" fmla="*/ 0 w 50"/>
                  <a:gd name="T3" fmla="*/ 43 h 52"/>
                  <a:gd name="T4" fmla="*/ 42 w 50"/>
                  <a:gd name="T5" fmla="*/ 0 h 52"/>
                  <a:gd name="T6" fmla="*/ 50 w 50"/>
                  <a:gd name="T7" fmla="*/ 10 h 52"/>
                  <a:gd name="T8" fmla="*/ 8 w 50"/>
                  <a:gd name="T9" fmla="*/ 52 h 52"/>
                </a:gdLst>
                <a:ahLst/>
                <a:cxnLst>
                  <a:cxn ang="0">
                    <a:pos x="T0" y="T1"/>
                  </a:cxn>
                  <a:cxn ang="0">
                    <a:pos x="T2" y="T3"/>
                  </a:cxn>
                  <a:cxn ang="0">
                    <a:pos x="T4" y="T5"/>
                  </a:cxn>
                  <a:cxn ang="0">
                    <a:pos x="T6" y="T7"/>
                  </a:cxn>
                  <a:cxn ang="0">
                    <a:pos x="T8" y="T9"/>
                  </a:cxn>
                </a:cxnLst>
                <a:rect l="0" t="0" r="r" b="b"/>
                <a:pathLst>
                  <a:path w="50" h="52">
                    <a:moveTo>
                      <a:pt x="8" y="52"/>
                    </a:moveTo>
                    <a:lnTo>
                      <a:pt x="0" y="43"/>
                    </a:lnTo>
                    <a:lnTo>
                      <a:pt x="42" y="0"/>
                    </a:lnTo>
                    <a:lnTo>
                      <a:pt x="50" y="10"/>
                    </a:lnTo>
                    <a:lnTo>
                      <a:pt x="8"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30"/>
              <p:cNvSpPr>
                <a:spLocks/>
              </p:cNvSpPr>
              <p:nvPr/>
            </p:nvSpPr>
            <p:spPr bwMode="auto">
              <a:xfrm>
                <a:off x="5659439" y="933451"/>
                <a:ext cx="84138" cy="71438"/>
              </a:xfrm>
              <a:custGeom>
                <a:avLst/>
                <a:gdLst>
                  <a:gd name="T0" fmla="*/ 7 w 53"/>
                  <a:gd name="T1" fmla="*/ 45 h 45"/>
                  <a:gd name="T2" fmla="*/ 0 w 53"/>
                  <a:gd name="T3" fmla="*/ 35 h 45"/>
                  <a:gd name="T4" fmla="*/ 46 w 53"/>
                  <a:gd name="T5" fmla="*/ 0 h 45"/>
                  <a:gd name="T6" fmla="*/ 53 w 53"/>
                  <a:gd name="T7" fmla="*/ 11 h 45"/>
                  <a:gd name="T8" fmla="*/ 7 w 53"/>
                  <a:gd name="T9" fmla="*/ 45 h 45"/>
                </a:gdLst>
                <a:ahLst/>
                <a:cxnLst>
                  <a:cxn ang="0">
                    <a:pos x="T0" y="T1"/>
                  </a:cxn>
                  <a:cxn ang="0">
                    <a:pos x="T2" y="T3"/>
                  </a:cxn>
                  <a:cxn ang="0">
                    <a:pos x="T4" y="T5"/>
                  </a:cxn>
                  <a:cxn ang="0">
                    <a:pos x="T6" y="T7"/>
                  </a:cxn>
                  <a:cxn ang="0">
                    <a:pos x="T8" y="T9"/>
                  </a:cxn>
                </a:cxnLst>
                <a:rect l="0" t="0" r="r" b="b"/>
                <a:pathLst>
                  <a:path w="53" h="45">
                    <a:moveTo>
                      <a:pt x="7" y="45"/>
                    </a:moveTo>
                    <a:lnTo>
                      <a:pt x="0" y="35"/>
                    </a:lnTo>
                    <a:lnTo>
                      <a:pt x="46" y="0"/>
                    </a:lnTo>
                    <a:lnTo>
                      <a:pt x="53" y="11"/>
                    </a:lnTo>
                    <a:lnTo>
                      <a:pt x="7" y="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6240016" y="1993877"/>
            <a:ext cx="1800200" cy="4262451"/>
            <a:chOff x="6240016" y="1993877"/>
            <a:chExt cx="1800200" cy="4262451"/>
          </a:xfrm>
        </p:grpSpPr>
        <p:sp>
          <p:nvSpPr>
            <p:cNvPr id="24" name="Title 10"/>
            <p:cNvSpPr txBox="1">
              <a:spLocks/>
            </p:cNvSpPr>
            <p:nvPr/>
          </p:nvSpPr>
          <p:spPr>
            <a:xfrm>
              <a:off x="6240016"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develop</a:t>
              </a:r>
              <a:endParaRPr lang="en-AU" sz="2500" dirty="0">
                <a:solidFill>
                  <a:schemeClr val="bg2"/>
                </a:solidFill>
              </a:endParaRPr>
            </a:p>
          </p:txBody>
        </p:sp>
        <p:sp>
          <p:nvSpPr>
            <p:cNvPr id="25" name="Text Placeholder 2"/>
            <p:cNvSpPr txBox="1">
              <a:spLocks/>
            </p:cNvSpPr>
            <p:nvPr/>
          </p:nvSpPr>
          <p:spPr>
            <a:xfrm>
              <a:off x="6240016"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18" name="Group 117"/>
            <p:cNvGrpSpPr/>
            <p:nvPr/>
          </p:nvGrpSpPr>
          <p:grpSpPr>
            <a:xfrm>
              <a:off x="6816080" y="1993877"/>
              <a:ext cx="661988" cy="833438"/>
              <a:chOff x="8102601" y="593726"/>
              <a:chExt cx="661988" cy="833438"/>
            </a:xfrm>
            <a:solidFill>
              <a:schemeClr val="bg2"/>
            </a:solidFill>
          </p:grpSpPr>
          <p:sp>
            <p:nvSpPr>
              <p:cNvPr id="119" name="Oval 83"/>
              <p:cNvSpPr>
                <a:spLocks noChangeArrowheads="1"/>
              </p:cNvSpPr>
              <p:nvPr/>
            </p:nvSpPr>
            <p:spPr bwMode="auto">
              <a:xfrm>
                <a:off x="8345489" y="744539"/>
                <a:ext cx="176213" cy="2476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84"/>
              <p:cNvSpPr>
                <a:spLocks/>
              </p:cNvSpPr>
              <p:nvPr/>
            </p:nvSpPr>
            <p:spPr bwMode="auto">
              <a:xfrm>
                <a:off x="8102601" y="973139"/>
                <a:ext cx="201613" cy="439738"/>
              </a:xfrm>
              <a:custGeom>
                <a:avLst/>
                <a:gdLst>
                  <a:gd name="T0" fmla="*/ 4 w 103"/>
                  <a:gd name="T1" fmla="*/ 220 h 225"/>
                  <a:gd name="T2" fmla="*/ 103 w 103"/>
                  <a:gd name="T3" fmla="*/ 105 h 225"/>
                  <a:gd name="T4" fmla="*/ 101 w 103"/>
                  <a:gd name="T5" fmla="*/ 44 h 225"/>
                  <a:gd name="T6" fmla="*/ 96 w 103"/>
                  <a:gd name="T7" fmla="*/ 0 h 225"/>
                  <a:gd name="T8" fmla="*/ 0 w 103"/>
                  <a:gd name="T9" fmla="*/ 219 h 225"/>
                  <a:gd name="T10" fmla="*/ 4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4" y="220"/>
                    </a:moveTo>
                    <a:cubicBezTo>
                      <a:pt x="18" y="196"/>
                      <a:pt x="62" y="122"/>
                      <a:pt x="103" y="105"/>
                    </a:cubicBezTo>
                    <a:cubicBezTo>
                      <a:pt x="95" y="83"/>
                      <a:pt x="94" y="60"/>
                      <a:pt x="101" y="44"/>
                    </a:cubicBezTo>
                    <a:cubicBezTo>
                      <a:pt x="99" y="30"/>
                      <a:pt x="97" y="15"/>
                      <a:pt x="96" y="0"/>
                    </a:cubicBezTo>
                    <a:cubicBezTo>
                      <a:pt x="68" y="22"/>
                      <a:pt x="5" y="86"/>
                      <a:pt x="0" y="219"/>
                    </a:cubicBezTo>
                    <a:cubicBezTo>
                      <a:pt x="0" y="224"/>
                      <a:pt x="1" y="225"/>
                      <a:pt x="4"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85"/>
              <p:cNvSpPr>
                <a:spLocks/>
              </p:cNvSpPr>
              <p:nvPr/>
            </p:nvSpPr>
            <p:spPr bwMode="auto">
              <a:xfrm>
                <a:off x="8562976" y="966789"/>
                <a:ext cx="201613" cy="441325"/>
              </a:xfrm>
              <a:custGeom>
                <a:avLst/>
                <a:gdLst>
                  <a:gd name="T0" fmla="*/ 99 w 103"/>
                  <a:gd name="T1" fmla="*/ 220 h 225"/>
                  <a:gd name="T2" fmla="*/ 103 w 103"/>
                  <a:gd name="T3" fmla="*/ 219 h 225"/>
                  <a:gd name="T4" fmla="*/ 6 w 103"/>
                  <a:gd name="T5" fmla="*/ 0 h 225"/>
                  <a:gd name="T6" fmla="*/ 1 w 103"/>
                  <a:gd name="T7" fmla="*/ 47 h 225"/>
                  <a:gd name="T8" fmla="*/ 0 w 103"/>
                  <a:gd name="T9" fmla="*/ 105 h 225"/>
                  <a:gd name="T10" fmla="*/ 99 w 103"/>
                  <a:gd name="T11" fmla="*/ 220 h 225"/>
                </a:gdLst>
                <a:ahLst/>
                <a:cxnLst>
                  <a:cxn ang="0">
                    <a:pos x="T0" y="T1"/>
                  </a:cxn>
                  <a:cxn ang="0">
                    <a:pos x="T2" y="T3"/>
                  </a:cxn>
                  <a:cxn ang="0">
                    <a:pos x="T4" y="T5"/>
                  </a:cxn>
                  <a:cxn ang="0">
                    <a:pos x="T6" y="T7"/>
                  </a:cxn>
                  <a:cxn ang="0">
                    <a:pos x="T8" y="T9"/>
                  </a:cxn>
                  <a:cxn ang="0">
                    <a:pos x="T10" y="T11"/>
                  </a:cxn>
                </a:cxnLst>
                <a:rect l="0" t="0" r="r" b="b"/>
                <a:pathLst>
                  <a:path w="103" h="225">
                    <a:moveTo>
                      <a:pt x="99" y="220"/>
                    </a:moveTo>
                    <a:cubicBezTo>
                      <a:pt x="101" y="225"/>
                      <a:pt x="103" y="224"/>
                      <a:pt x="103" y="219"/>
                    </a:cubicBezTo>
                    <a:cubicBezTo>
                      <a:pt x="98" y="86"/>
                      <a:pt x="34" y="22"/>
                      <a:pt x="6" y="0"/>
                    </a:cubicBezTo>
                    <a:cubicBezTo>
                      <a:pt x="5" y="16"/>
                      <a:pt x="4" y="32"/>
                      <a:pt x="1" y="47"/>
                    </a:cubicBezTo>
                    <a:cubicBezTo>
                      <a:pt x="8" y="63"/>
                      <a:pt x="8" y="84"/>
                      <a:pt x="0" y="105"/>
                    </a:cubicBezTo>
                    <a:cubicBezTo>
                      <a:pt x="41" y="123"/>
                      <a:pt x="85" y="196"/>
                      <a:pt x="99" y="2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86"/>
              <p:cNvSpPr>
                <a:spLocks/>
              </p:cNvSpPr>
              <p:nvPr/>
            </p:nvSpPr>
            <p:spPr bwMode="auto">
              <a:xfrm>
                <a:off x="8369301" y="593726"/>
                <a:ext cx="127000" cy="61913"/>
              </a:xfrm>
              <a:custGeom>
                <a:avLst/>
                <a:gdLst>
                  <a:gd name="T0" fmla="*/ 65 w 65"/>
                  <a:gd name="T1" fmla="*/ 23 h 32"/>
                  <a:gd name="T2" fmla="*/ 58 w 65"/>
                  <a:gd name="T3" fmla="*/ 13 h 32"/>
                  <a:gd name="T4" fmla="*/ 33 w 65"/>
                  <a:gd name="T5" fmla="*/ 0 h 32"/>
                  <a:gd name="T6" fmla="*/ 8 w 65"/>
                  <a:gd name="T7" fmla="*/ 13 h 32"/>
                  <a:gd name="T8" fmla="*/ 0 w 65"/>
                  <a:gd name="T9" fmla="*/ 23 h 32"/>
                  <a:gd name="T10" fmla="*/ 33 w 65"/>
                  <a:gd name="T11" fmla="*/ 32 h 32"/>
                  <a:gd name="T12" fmla="*/ 65 w 65"/>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65" y="23"/>
                    </a:moveTo>
                    <a:cubicBezTo>
                      <a:pt x="63" y="20"/>
                      <a:pt x="61" y="16"/>
                      <a:pt x="58" y="13"/>
                    </a:cubicBezTo>
                    <a:cubicBezTo>
                      <a:pt x="50" y="4"/>
                      <a:pt x="42" y="0"/>
                      <a:pt x="33" y="0"/>
                    </a:cubicBezTo>
                    <a:cubicBezTo>
                      <a:pt x="24" y="0"/>
                      <a:pt x="15" y="4"/>
                      <a:pt x="8" y="13"/>
                    </a:cubicBezTo>
                    <a:cubicBezTo>
                      <a:pt x="5" y="16"/>
                      <a:pt x="2" y="20"/>
                      <a:pt x="0" y="23"/>
                    </a:cubicBezTo>
                    <a:cubicBezTo>
                      <a:pt x="7" y="28"/>
                      <a:pt x="19" y="32"/>
                      <a:pt x="33" y="32"/>
                    </a:cubicBezTo>
                    <a:cubicBezTo>
                      <a:pt x="47" y="32"/>
                      <a:pt x="58" y="28"/>
                      <a:pt x="65"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87"/>
              <p:cNvSpPr>
                <a:spLocks noEditPoints="1"/>
              </p:cNvSpPr>
              <p:nvPr/>
            </p:nvSpPr>
            <p:spPr bwMode="auto">
              <a:xfrm>
                <a:off x="8369301" y="769939"/>
                <a:ext cx="127000" cy="188913"/>
              </a:xfrm>
              <a:custGeom>
                <a:avLst/>
                <a:gdLst>
                  <a:gd name="T0" fmla="*/ 33 w 65"/>
                  <a:gd name="T1" fmla="*/ 97 h 97"/>
                  <a:gd name="T2" fmla="*/ 65 w 65"/>
                  <a:gd name="T3" fmla="*/ 48 h 97"/>
                  <a:gd name="T4" fmla="*/ 33 w 65"/>
                  <a:gd name="T5" fmla="*/ 0 h 97"/>
                  <a:gd name="T6" fmla="*/ 0 w 65"/>
                  <a:gd name="T7" fmla="*/ 48 h 97"/>
                  <a:gd name="T8" fmla="*/ 33 w 65"/>
                  <a:gd name="T9" fmla="*/ 97 h 97"/>
                  <a:gd name="T10" fmla="*/ 33 w 65"/>
                  <a:gd name="T11" fmla="*/ 16 h 97"/>
                  <a:gd name="T12" fmla="*/ 56 w 65"/>
                  <a:gd name="T13" fmla="*/ 48 h 97"/>
                  <a:gd name="T14" fmla="*/ 33 w 65"/>
                  <a:gd name="T15" fmla="*/ 81 h 97"/>
                  <a:gd name="T16" fmla="*/ 10 w 65"/>
                  <a:gd name="T17" fmla="*/ 48 h 97"/>
                  <a:gd name="T18" fmla="*/ 33 w 65"/>
                  <a:gd name="T19" fmla="*/ 1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7">
                    <a:moveTo>
                      <a:pt x="33" y="97"/>
                    </a:moveTo>
                    <a:cubicBezTo>
                      <a:pt x="51" y="97"/>
                      <a:pt x="65" y="75"/>
                      <a:pt x="65" y="48"/>
                    </a:cubicBezTo>
                    <a:cubicBezTo>
                      <a:pt x="65" y="22"/>
                      <a:pt x="51" y="0"/>
                      <a:pt x="33" y="0"/>
                    </a:cubicBezTo>
                    <a:cubicBezTo>
                      <a:pt x="15" y="0"/>
                      <a:pt x="0" y="22"/>
                      <a:pt x="0" y="48"/>
                    </a:cubicBezTo>
                    <a:cubicBezTo>
                      <a:pt x="0" y="75"/>
                      <a:pt x="15" y="97"/>
                      <a:pt x="33" y="97"/>
                    </a:cubicBezTo>
                    <a:close/>
                    <a:moveTo>
                      <a:pt x="33" y="16"/>
                    </a:moveTo>
                    <a:cubicBezTo>
                      <a:pt x="45" y="16"/>
                      <a:pt x="56" y="30"/>
                      <a:pt x="56" y="48"/>
                    </a:cubicBezTo>
                    <a:cubicBezTo>
                      <a:pt x="56" y="66"/>
                      <a:pt x="45" y="81"/>
                      <a:pt x="33" y="81"/>
                    </a:cubicBezTo>
                    <a:cubicBezTo>
                      <a:pt x="20" y="81"/>
                      <a:pt x="10" y="66"/>
                      <a:pt x="10" y="48"/>
                    </a:cubicBezTo>
                    <a:cubicBezTo>
                      <a:pt x="10" y="30"/>
                      <a:pt x="20" y="16"/>
                      <a:pt x="3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88"/>
              <p:cNvSpPr>
                <a:spLocks noEditPoints="1"/>
              </p:cNvSpPr>
              <p:nvPr/>
            </p:nvSpPr>
            <p:spPr bwMode="auto">
              <a:xfrm>
                <a:off x="8304214" y="663576"/>
                <a:ext cx="255588" cy="596900"/>
              </a:xfrm>
              <a:custGeom>
                <a:avLst/>
                <a:gdLst>
                  <a:gd name="T0" fmla="*/ 7 w 131"/>
                  <a:gd name="T1" fmla="*/ 201 h 305"/>
                  <a:gd name="T2" fmla="*/ 8 w 131"/>
                  <a:gd name="T3" fmla="*/ 204 h 305"/>
                  <a:gd name="T4" fmla="*/ 8 w 131"/>
                  <a:gd name="T5" fmla="*/ 204 h 305"/>
                  <a:gd name="T6" fmla="*/ 9 w 131"/>
                  <a:gd name="T7" fmla="*/ 260 h 305"/>
                  <a:gd name="T8" fmla="*/ 53 w 131"/>
                  <a:gd name="T9" fmla="*/ 305 h 305"/>
                  <a:gd name="T10" fmla="*/ 46 w 131"/>
                  <a:gd name="T11" fmla="*/ 204 h 305"/>
                  <a:gd name="T12" fmla="*/ 48 w 131"/>
                  <a:gd name="T13" fmla="*/ 197 h 305"/>
                  <a:gd name="T14" fmla="*/ 55 w 131"/>
                  <a:gd name="T15" fmla="*/ 194 h 305"/>
                  <a:gd name="T16" fmla="*/ 85 w 131"/>
                  <a:gd name="T17" fmla="*/ 194 h 305"/>
                  <a:gd name="T18" fmla="*/ 91 w 131"/>
                  <a:gd name="T19" fmla="*/ 197 h 305"/>
                  <a:gd name="T20" fmla="*/ 94 w 131"/>
                  <a:gd name="T21" fmla="*/ 204 h 305"/>
                  <a:gd name="T22" fmla="*/ 86 w 131"/>
                  <a:gd name="T23" fmla="*/ 302 h 305"/>
                  <a:gd name="T24" fmla="*/ 123 w 131"/>
                  <a:gd name="T25" fmla="*/ 258 h 305"/>
                  <a:gd name="T26" fmla="*/ 124 w 131"/>
                  <a:gd name="T27" fmla="*/ 204 h 305"/>
                  <a:gd name="T28" fmla="*/ 124 w 131"/>
                  <a:gd name="T29" fmla="*/ 204 h 305"/>
                  <a:gd name="T30" fmla="*/ 124 w 131"/>
                  <a:gd name="T31" fmla="*/ 199 h 305"/>
                  <a:gd name="T32" fmla="*/ 129 w 131"/>
                  <a:gd name="T33" fmla="*/ 149 h 305"/>
                  <a:gd name="T34" fmla="*/ 130 w 131"/>
                  <a:gd name="T35" fmla="*/ 132 h 305"/>
                  <a:gd name="T36" fmla="*/ 106 w 131"/>
                  <a:gd name="T37" fmla="*/ 0 h 305"/>
                  <a:gd name="T38" fmla="*/ 66 w 131"/>
                  <a:gd name="T39" fmla="*/ 11 h 305"/>
                  <a:gd name="T40" fmla="*/ 26 w 131"/>
                  <a:gd name="T41" fmla="*/ 0 h 305"/>
                  <a:gd name="T42" fmla="*/ 2 w 131"/>
                  <a:gd name="T43" fmla="*/ 132 h 305"/>
                  <a:gd name="T44" fmla="*/ 2 w 131"/>
                  <a:gd name="T45" fmla="*/ 152 h 305"/>
                  <a:gd name="T46" fmla="*/ 7 w 131"/>
                  <a:gd name="T47" fmla="*/ 201 h 305"/>
                  <a:gd name="T48" fmla="*/ 66 w 131"/>
                  <a:gd name="T49" fmla="*/ 46 h 305"/>
                  <a:gd name="T50" fmla="*/ 107 w 131"/>
                  <a:gd name="T51" fmla="*/ 102 h 305"/>
                  <a:gd name="T52" fmla="*/ 66 w 131"/>
                  <a:gd name="T53" fmla="*/ 159 h 305"/>
                  <a:gd name="T54" fmla="*/ 25 w 131"/>
                  <a:gd name="T55" fmla="*/ 102 h 305"/>
                  <a:gd name="T56" fmla="*/ 66 w 131"/>
                  <a:gd name="T57" fmla="*/ 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305">
                    <a:moveTo>
                      <a:pt x="7" y="201"/>
                    </a:moveTo>
                    <a:cubicBezTo>
                      <a:pt x="8" y="202"/>
                      <a:pt x="8" y="203"/>
                      <a:pt x="8" y="204"/>
                    </a:cubicBezTo>
                    <a:cubicBezTo>
                      <a:pt x="8" y="204"/>
                      <a:pt x="8" y="204"/>
                      <a:pt x="8" y="204"/>
                    </a:cubicBezTo>
                    <a:cubicBezTo>
                      <a:pt x="0" y="218"/>
                      <a:pt x="1" y="240"/>
                      <a:pt x="9" y="260"/>
                    </a:cubicBezTo>
                    <a:cubicBezTo>
                      <a:pt x="18" y="281"/>
                      <a:pt x="33" y="300"/>
                      <a:pt x="53" y="305"/>
                    </a:cubicBezTo>
                    <a:cubicBezTo>
                      <a:pt x="46" y="204"/>
                      <a:pt x="46" y="204"/>
                      <a:pt x="46" y="204"/>
                    </a:cubicBezTo>
                    <a:cubicBezTo>
                      <a:pt x="46" y="202"/>
                      <a:pt x="46" y="199"/>
                      <a:pt x="48" y="197"/>
                    </a:cubicBezTo>
                    <a:cubicBezTo>
                      <a:pt x="50" y="195"/>
                      <a:pt x="52" y="194"/>
                      <a:pt x="55" y="194"/>
                    </a:cubicBezTo>
                    <a:cubicBezTo>
                      <a:pt x="85" y="194"/>
                      <a:pt x="85" y="194"/>
                      <a:pt x="85" y="194"/>
                    </a:cubicBezTo>
                    <a:cubicBezTo>
                      <a:pt x="87" y="194"/>
                      <a:pt x="90" y="195"/>
                      <a:pt x="91" y="197"/>
                    </a:cubicBezTo>
                    <a:cubicBezTo>
                      <a:pt x="93" y="199"/>
                      <a:pt x="94" y="202"/>
                      <a:pt x="94" y="204"/>
                    </a:cubicBezTo>
                    <a:cubicBezTo>
                      <a:pt x="86" y="302"/>
                      <a:pt x="86" y="302"/>
                      <a:pt x="86" y="302"/>
                    </a:cubicBezTo>
                    <a:cubicBezTo>
                      <a:pt x="104" y="294"/>
                      <a:pt x="116" y="277"/>
                      <a:pt x="123" y="258"/>
                    </a:cubicBezTo>
                    <a:cubicBezTo>
                      <a:pt x="130" y="238"/>
                      <a:pt x="131" y="218"/>
                      <a:pt x="124" y="204"/>
                    </a:cubicBezTo>
                    <a:cubicBezTo>
                      <a:pt x="124" y="204"/>
                      <a:pt x="124" y="204"/>
                      <a:pt x="124" y="204"/>
                    </a:cubicBezTo>
                    <a:cubicBezTo>
                      <a:pt x="124" y="202"/>
                      <a:pt x="124" y="201"/>
                      <a:pt x="124" y="199"/>
                    </a:cubicBezTo>
                    <a:cubicBezTo>
                      <a:pt x="127" y="184"/>
                      <a:pt x="129" y="167"/>
                      <a:pt x="129" y="149"/>
                    </a:cubicBezTo>
                    <a:cubicBezTo>
                      <a:pt x="130" y="143"/>
                      <a:pt x="130" y="138"/>
                      <a:pt x="130" y="132"/>
                    </a:cubicBezTo>
                    <a:cubicBezTo>
                      <a:pt x="130" y="79"/>
                      <a:pt x="120" y="31"/>
                      <a:pt x="106" y="0"/>
                    </a:cubicBezTo>
                    <a:cubicBezTo>
                      <a:pt x="96" y="7"/>
                      <a:pt x="82" y="11"/>
                      <a:pt x="66" y="11"/>
                    </a:cubicBezTo>
                    <a:cubicBezTo>
                      <a:pt x="50" y="11"/>
                      <a:pt x="36" y="7"/>
                      <a:pt x="26" y="0"/>
                    </a:cubicBezTo>
                    <a:cubicBezTo>
                      <a:pt x="11" y="31"/>
                      <a:pt x="2" y="79"/>
                      <a:pt x="2" y="132"/>
                    </a:cubicBezTo>
                    <a:cubicBezTo>
                      <a:pt x="2" y="139"/>
                      <a:pt x="2" y="145"/>
                      <a:pt x="2" y="152"/>
                    </a:cubicBezTo>
                    <a:cubicBezTo>
                      <a:pt x="3" y="169"/>
                      <a:pt x="5" y="186"/>
                      <a:pt x="7" y="201"/>
                    </a:cubicBezTo>
                    <a:close/>
                    <a:moveTo>
                      <a:pt x="66" y="46"/>
                    </a:moveTo>
                    <a:cubicBezTo>
                      <a:pt x="88" y="46"/>
                      <a:pt x="107" y="71"/>
                      <a:pt x="107" y="102"/>
                    </a:cubicBezTo>
                    <a:cubicBezTo>
                      <a:pt x="107" y="134"/>
                      <a:pt x="88" y="159"/>
                      <a:pt x="66" y="159"/>
                    </a:cubicBezTo>
                    <a:cubicBezTo>
                      <a:pt x="43" y="159"/>
                      <a:pt x="25" y="134"/>
                      <a:pt x="25" y="102"/>
                    </a:cubicBezTo>
                    <a:cubicBezTo>
                      <a:pt x="25" y="71"/>
                      <a:pt x="43" y="46"/>
                      <a:pt x="66"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89"/>
              <p:cNvSpPr>
                <a:spLocks/>
              </p:cNvSpPr>
              <p:nvPr/>
            </p:nvSpPr>
            <p:spPr bwMode="auto">
              <a:xfrm>
                <a:off x="8412164" y="1062039"/>
                <a:ext cx="58738" cy="365125"/>
              </a:xfrm>
              <a:custGeom>
                <a:avLst/>
                <a:gdLst>
                  <a:gd name="T0" fmla="*/ 8 w 30"/>
                  <a:gd name="T1" fmla="*/ 104 h 187"/>
                  <a:gd name="T2" fmla="*/ 8 w 30"/>
                  <a:gd name="T3" fmla="*/ 108 h 187"/>
                  <a:gd name="T4" fmla="*/ 8 w 30"/>
                  <a:gd name="T5" fmla="*/ 113 h 187"/>
                  <a:gd name="T6" fmla="*/ 14 w 30"/>
                  <a:gd name="T7" fmla="*/ 183 h 187"/>
                  <a:gd name="T8" fmla="*/ 15 w 30"/>
                  <a:gd name="T9" fmla="*/ 187 h 187"/>
                  <a:gd name="T10" fmla="*/ 16 w 30"/>
                  <a:gd name="T11" fmla="*/ 183 h 187"/>
                  <a:gd name="T12" fmla="*/ 21 w 30"/>
                  <a:gd name="T13" fmla="*/ 112 h 187"/>
                  <a:gd name="T14" fmla="*/ 22 w 30"/>
                  <a:gd name="T15" fmla="*/ 107 h 187"/>
                  <a:gd name="T16" fmla="*/ 22 w 30"/>
                  <a:gd name="T17" fmla="*/ 103 h 187"/>
                  <a:gd name="T18" fmla="*/ 30 w 30"/>
                  <a:gd name="T19" fmla="*/ 0 h 187"/>
                  <a:gd name="T20" fmla="*/ 0 w 30"/>
                  <a:gd name="T21" fmla="*/ 0 h 187"/>
                  <a:gd name="T22" fmla="*/ 8 w 30"/>
                  <a:gd name="T23"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87">
                    <a:moveTo>
                      <a:pt x="8" y="104"/>
                    </a:moveTo>
                    <a:cubicBezTo>
                      <a:pt x="8" y="108"/>
                      <a:pt x="8" y="108"/>
                      <a:pt x="8" y="108"/>
                    </a:cubicBezTo>
                    <a:cubicBezTo>
                      <a:pt x="8" y="113"/>
                      <a:pt x="8" y="113"/>
                      <a:pt x="8" y="113"/>
                    </a:cubicBezTo>
                    <a:cubicBezTo>
                      <a:pt x="14" y="183"/>
                      <a:pt x="14" y="183"/>
                      <a:pt x="14" y="183"/>
                    </a:cubicBezTo>
                    <a:cubicBezTo>
                      <a:pt x="14" y="186"/>
                      <a:pt x="14" y="187"/>
                      <a:pt x="15" y="187"/>
                    </a:cubicBezTo>
                    <a:cubicBezTo>
                      <a:pt x="15" y="187"/>
                      <a:pt x="16" y="186"/>
                      <a:pt x="16" y="183"/>
                    </a:cubicBezTo>
                    <a:cubicBezTo>
                      <a:pt x="21" y="112"/>
                      <a:pt x="21" y="112"/>
                      <a:pt x="21" y="112"/>
                    </a:cubicBezTo>
                    <a:cubicBezTo>
                      <a:pt x="22" y="107"/>
                      <a:pt x="22" y="107"/>
                      <a:pt x="22" y="107"/>
                    </a:cubicBezTo>
                    <a:cubicBezTo>
                      <a:pt x="22" y="103"/>
                      <a:pt x="22" y="103"/>
                      <a:pt x="22" y="103"/>
                    </a:cubicBezTo>
                    <a:cubicBezTo>
                      <a:pt x="30" y="0"/>
                      <a:pt x="30" y="0"/>
                      <a:pt x="30" y="0"/>
                    </a:cubicBezTo>
                    <a:cubicBezTo>
                      <a:pt x="0" y="0"/>
                      <a:pt x="0" y="0"/>
                      <a:pt x="0" y="0"/>
                    </a:cubicBezTo>
                    <a:lnTo>
                      <a:pt x="8" y="10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8256240" y="2092832"/>
            <a:ext cx="1800200" cy="4163496"/>
            <a:chOff x="8256240" y="2092832"/>
            <a:chExt cx="1800200" cy="4163496"/>
          </a:xfrm>
        </p:grpSpPr>
        <p:sp>
          <p:nvSpPr>
            <p:cNvPr id="27" name="Title 10"/>
            <p:cNvSpPr txBox="1">
              <a:spLocks/>
            </p:cNvSpPr>
            <p:nvPr/>
          </p:nvSpPr>
          <p:spPr>
            <a:xfrm>
              <a:off x="8256240"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test</a:t>
              </a:r>
              <a:endParaRPr lang="en-AU" sz="2500" dirty="0">
                <a:solidFill>
                  <a:schemeClr val="bg2"/>
                </a:solidFill>
              </a:endParaRPr>
            </a:p>
          </p:txBody>
        </p:sp>
        <p:sp>
          <p:nvSpPr>
            <p:cNvPr id="28" name="Text Placeholder 2"/>
            <p:cNvSpPr txBox="1">
              <a:spLocks/>
            </p:cNvSpPr>
            <p:nvPr/>
          </p:nvSpPr>
          <p:spPr>
            <a:xfrm>
              <a:off x="8256240"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26" name="Group 125"/>
            <p:cNvGrpSpPr/>
            <p:nvPr/>
          </p:nvGrpSpPr>
          <p:grpSpPr>
            <a:xfrm>
              <a:off x="8616280" y="2092832"/>
              <a:ext cx="1075171" cy="544080"/>
              <a:chOff x="4686301" y="3816351"/>
              <a:chExt cx="1182688" cy="598488"/>
            </a:xfrm>
            <a:solidFill>
              <a:schemeClr val="bg2"/>
            </a:solidFill>
          </p:grpSpPr>
          <p:sp>
            <p:nvSpPr>
              <p:cNvPr id="127" name="Freeform 102"/>
              <p:cNvSpPr>
                <a:spLocks noEditPoints="1"/>
              </p:cNvSpPr>
              <p:nvPr/>
            </p:nvSpPr>
            <p:spPr bwMode="auto">
              <a:xfrm>
                <a:off x="4916489" y="3816351"/>
                <a:ext cx="723900" cy="476250"/>
              </a:xfrm>
              <a:custGeom>
                <a:avLst/>
                <a:gdLst>
                  <a:gd name="T0" fmla="*/ 305 w 370"/>
                  <a:gd name="T1" fmla="*/ 45 h 244"/>
                  <a:gd name="T2" fmla="*/ 185 w 370"/>
                  <a:gd name="T3" fmla="*/ 0 h 244"/>
                  <a:gd name="T4" fmla="*/ 0 w 370"/>
                  <a:gd name="T5" fmla="*/ 185 h 244"/>
                  <a:gd name="T6" fmla="*/ 0 w 370"/>
                  <a:gd name="T7" fmla="*/ 216 h 244"/>
                  <a:gd name="T8" fmla="*/ 0 w 370"/>
                  <a:gd name="T9" fmla="*/ 244 h 244"/>
                  <a:gd name="T10" fmla="*/ 369 w 370"/>
                  <a:gd name="T11" fmla="*/ 244 h 244"/>
                  <a:gd name="T12" fmla="*/ 369 w 370"/>
                  <a:gd name="T13" fmla="*/ 219 h 244"/>
                  <a:gd name="T14" fmla="*/ 370 w 370"/>
                  <a:gd name="T15" fmla="*/ 216 h 244"/>
                  <a:gd name="T16" fmla="*/ 370 w 370"/>
                  <a:gd name="T17" fmla="*/ 185 h 244"/>
                  <a:gd name="T18" fmla="*/ 305 w 370"/>
                  <a:gd name="T19" fmla="*/ 45 h 244"/>
                  <a:gd name="T20" fmla="*/ 45 w 370"/>
                  <a:gd name="T21" fmla="*/ 216 h 244"/>
                  <a:gd name="T22" fmla="*/ 45 w 370"/>
                  <a:gd name="T23" fmla="*/ 189 h 244"/>
                  <a:gd name="T24" fmla="*/ 83 w 370"/>
                  <a:gd name="T25" fmla="*/ 189 h 244"/>
                  <a:gd name="T26" fmla="*/ 83 w 370"/>
                  <a:gd name="T27" fmla="*/ 176 h 244"/>
                  <a:gd name="T28" fmla="*/ 48 w 370"/>
                  <a:gd name="T29" fmla="*/ 176 h 244"/>
                  <a:gd name="T30" fmla="*/ 45 w 370"/>
                  <a:gd name="T31" fmla="*/ 176 h 244"/>
                  <a:gd name="T32" fmla="*/ 81 w 370"/>
                  <a:gd name="T33" fmla="*/ 88 h 244"/>
                  <a:gd name="T34" fmla="*/ 82 w 370"/>
                  <a:gd name="T35" fmla="*/ 87 h 244"/>
                  <a:gd name="T36" fmla="*/ 84 w 370"/>
                  <a:gd name="T37" fmla="*/ 88 h 244"/>
                  <a:gd name="T38" fmla="*/ 109 w 370"/>
                  <a:gd name="T39" fmla="*/ 114 h 244"/>
                  <a:gd name="T40" fmla="*/ 117 w 370"/>
                  <a:gd name="T41" fmla="*/ 106 h 244"/>
                  <a:gd name="T42" fmla="*/ 90 w 370"/>
                  <a:gd name="T43" fmla="*/ 79 h 244"/>
                  <a:gd name="T44" fmla="*/ 178 w 370"/>
                  <a:gd name="T45" fmla="*/ 42 h 244"/>
                  <a:gd name="T46" fmla="*/ 180 w 370"/>
                  <a:gd name="T47" fmla="*/ 42 h 244"/>
                  <a:gd name="T48" fmla="*/ 181 w 370"/>
                  <a:gd name="T49" fmla="*/ 43 h 244"/>
                  <a:gd name="T50" fmla="*/ 181 w 370"/>
                  <a:gd name="T51" fmla="*/ 80 h 244"/>
                  <a:gd name="T52" fmla="*/ 191 w 370"/>
                  <a:gd name="T53" fmla="*/ 80 h 244"/>
                  <a:gd name="T54" fmla="*/ 191 w 370"/>
                  <a:gd name="T55" fmla="*/ 42 h 244"/>
                  <a:gd name="T56" fmla="*/ 206 w 370"/>
                  <a:gd name="T57" fmla="*/ 44 h 244"/>
                  <a:gd name="T58" fmla="*/ 282 w 370"/>
                  <a:gd name="T59" fmla="*/ 79 h 244"/>
                  <a:gd name="T60" fmla="*/ 255 w 370"/>
                  <a:gd name="T61" fmla="*/ 106 h 244"/>
                  <a:gd name="T62" fmla="*/ 262 w 370"/>
                  <a:gd name="T63" fmla="*/ 114 h 244"/>
                  <a:gd name="T64" fmla="*/ 288 w 370"/>
                  <a:gd name="T65" fmla="*/ 88 h 244"/>
                  <a:gd name="T66" fmla="*/ 290 w 370"/>
                  <a:gd name="T67" fmla="*/ 87 h 244"/>
                  <a:gd name="T68" fmla="*/ 291 w 370"/>
                  <a:gd name="T69" fmla="*/ 88 h 244"/>
                  <a:gd name="T70" fmla="*/ 327 w 370"/>
                  <a:gd name="T71" fmla="*/ 176 h 244"/>
                  <a:gd name="T72" fmla="*/ 289 w 370"/>
                  <a:gd name="T73" fmla="*/ 176 h 244"/>
                  <a:gd name="T74" fmla="*/ 289 w 370"/>
                  <a:gd name="T75" fmla="*/ 189 h 244"/>
                  <a:gd name="T76" fmla="*/ 327 w 370"/>
                  <a:gd name="T77" fmla="*/ 188 h 244"/>
                  <a:gd name="T78" fmla="*/ 327 w 370"/>
                  <a:gd name="T79" fmla="*/ 216 h 244"/>
                  <a:gd name="T80" fmla="*/ 45 w 370"/>
                  <a:gd name="T81" fmla="*/ 216 h 244"/>
                  <a:gd name="T82" fmla="*/ 235 w 370"/>
                  <a:gd name="T83" fmla="*/ 128 h 244"/>
                  <a:gd name="T84" fmla="*/ 163 w 370"/>
                  <a:gd name="T85" fmla="*/ 158 h 244"/>
                  <a:gd name="T86" fmla="*/ 163 w 370"/>
                  <a:gd name="T87" fmla="*/ 200 h 244"/>
                  <a:gd name="T88" fmla="*/ 205 w 370"/>
                  <a:gd name="T89" fmla="*/ 200 h 244"/>
                  <a:gd name="T90" fmla="*/ 235 w 370"/>
                  <a:gd name="T91" fmla="*/ 1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244">
                    <a:moveTo>
                      <a:pt x="305" y="45"/>
                    </a:moveTo>
                    <a:cubicBezTo>
                      <a:pt x="273" y="17"/>
                      <a:pt x="231" y="0"/>
                      <a:pt x="185" y="0"/>
                    </a:cubicBezTo>
                    <a:cubicBezTo>
                      <a:pt x="83" y="0"/>
                      <a:pt x="0" y="83"/>
                      <a:pt x="0" y="185"/>
                    </a:cubicBezTo>
                    <a:cubicBezTo>
                      <a:pt x="0" y="188"/>
                      <a:pt x="0" y="214"/>
                      <a:pt x="0" y="216"/>
                    </a:cubicBezTo>
                    <a:cubicBezTo>
                      <a:pt x="0" y="244"/>
                      <a:pt x="0" y="244"/>
                      <a:pt x="0" y="244"/>
                    </a:cubicBezTo>
                    <a:cubicBezTo>
                      <a:pt x="369" y="244"/>
                      <a:pt x="369" y="244"/>
                      <a:pt x="369" y="244"/>
                    </a:cubicBezTo>
                    <a:cubicBezTo>
                      <a:pt x="369" y="219"/>
                      <a:pt x="369" y="219"/>
                      <a:pt x="369" y="219"/>
                    </a:cubicBezTo>
                    <a:cubicBezTo>
                      <a:pt x="370" y="216"/>
                      <a:pt x="370" y="216"/>
                      <a:pt x="370" y="216"/>
                    </a:cubicBezTo>
                    <a:cubicBezTo>
                      <a:pt x="370" y="214"/>
                      <a:pt x="370" y="188"/>
                      <a:pt x="370" y="185"/>
                    </a:cubicBezTo>
                    <a:cubicBezTo>
                      <a:pt x="370" y="95"/>
                      <a:pt x="305" y="45"/>
                      <a:pt x="305" y="45"/>
                    </a:cubicBezTo>
                    <a:close/>
                    <a:moveTo>
                      <a:pt x="45" y="216"/>
                    </a:moveTo>
                    <a:cubicBezTo>
                      <a:pt x="45" y="215"/>
                      <a:pt x="45" y="190"/>
                      <a:pt x="45" y="189"/>
                    </a:cubicBezTo>
                    <a:cubicBezTo>
                      <a:pt x="83" y="189"/>
                      <a:pt x="83" y="189"/>
                      <a:pt x="83" y="189"/>
                    </a:cubicBezTo>
                    <a:cubicBezTo>
                      <a:pt x="83" y="176"/>
                      <a:pt x="83" y="176"/>
                      <a:pt x="83" y="176"/>
                    </a:cubicBezTo>
                    <a:cubicBezTo>
                      <a:pt x="48" y="176"/>
                      <a:pt x="48" y="176"/>
                      <a:pt x="48" y="176"/>
                    </a:cubicBezTo>
                    <a:cubicBezTo>
                      <a:pt x="45" y="176"/>
                      <a:pt x="45" y="176"/>
                      <a:pt x="45" y="176"/>
                    </a:cubicBezTo>
                    <a:cubicBezTo>
                      <a:pt x="46" y="145"/>
                      <a:pt x="59" y="113"/>
                      <a:pt x="81" y="88"/>
                    </a:cubicBezTo>
                    <a:cubicBezTo>
                      <a:pt x="82" y="87"/>
                      <a:pt x="82" y="87"/>
                      <a:pt x="82" y="87"/>
                    </a:cubicBezTo>
                    <a:cubicBezTo>
                      <a:pt x="84" y="88"/>
                      <a:pt x="84" y="88"/>
                      <a:pt x="84" y="88"/>
                    </a:cubicBezTo>
                    <a:cubicBezTo>
                      <a:pt x="109" y="114"/>
                      <a:pt x="109" y="114"/>
                      <a:pt x="109" y="114"/>
                    </a:cubicBezTo>
                    <a:cubicBezTo>
                      <a:pt x="117" y="106"/>
                      <a:pt x="117" y="106"/>
                      <a:pt x="117" y="106"/>
                    </a:cubicBezTo>
                    <a:cubicBezTo>
                      <a:pt x="90" y="79"/>
                      <a:pt x="90" y="79"/>
                      <a:pt x="90" y="79"/>
                    </a:cubicBezTo>
                    <a:cubicBezTo>
                      <a:pt x="115" y="57"/>
                      <a:pt x="145" y="44"/>
                      <a:pt x="178" y="42"/>
                    </a:cubicBezTo>
                    <a:cubicBezTo>
                      <a:pt x="180" y="42"/>
                      <a:pt x="180" y="42"/>
                      <a:pt x="180" y="42"/>
                    </a:cubicBezTo>
                    <a:cubicBezTo>
                      <a:pt x="180" y="42"/>
                      <a:pt x="181" y="42"/>
                      <a:pt x="181" y="43"/>
                    </a:cubicBezTo>
                    <a:cubicBezTo>
                      <a:pt x="181" y="80"/>
                      <a:pt x="181" y="80"/>
                      <a:pt x="181" y="80"/>
                    </a:cubicBezTo>
                    <a:cubicBezTo>
                      <a:pt x="191" y="80"/>
                      <a:pt x="191" y="80"/>
                      <a:pt x="191" y="80"/>
                    </a:cubicBezTo>
                    <a:cubicBezTo>
                      <a:pt x="191" y="42"/>
                      <a:pt x="191" y="42"/>
                      <a:pt x="191" y="42"/>
                    </a:cubicBezTo>
                    <a:cubicBezTo>
                      <a:pt x="196" y="43"/>
                      <a:pt x="201" y="43"/>
                      <a:pt x="206" y="44"/>
                    </a:cubicBezTo>
                    <a:cubicBezTo>
                      <a:pt x="234" y="48"/>
                      <a:pt x="260" y="60"/>
                      <a:pt x="282" y="79"/>
                    </a:cubicBezTo>
                    <a:cubicBezTo>
                      <a:pt x="255" y="106"/>
                      <a:pt x="255" y="106"/>
                      <a:pt x="255" y="106"/>
                    </a:cubicBezTo>
                    <a:cubicBezTo>
                      <a:pt x="262" y="114"/>
                      <a:pt x="262" y="114"/>
                      <a:pt x="262" y="114"/>
                    </a:cubicBezTo>
                    <a:cubicBezTo>
                      <a:pt x="288" y="88"/>
                      <a:pt x="288" y="88"/>
                      <a:pt x="288" y="88"/>
                    </a:cubicBezTo>
                    <a:cubicBezTo>
                      <a:pt x="290" y="87"/>
                      <a:pt x="290" y="87"/>
                      <a:pt x="290" y="87"/>
                    </a:cubicBezTo>
                    <a:cubicBezTo>
                      <a:pt x="291" y="88"/>
                      <a:pt x="291" y="88"/>
                      <a:pt x="291" y="88"/>
                    </a:cubicBezTo>
                    <a:cubicBezTo>
                      <a:pt x="313" y="113"/>
                      <a:pt x="326" y="143"/>
                      <a:pt x="327" y="176"/>
                    </a:cubicBezTo>
                    <a:cubicBezTo>
                      <a:pt x="289" y="176"/>
                      <a:pt x="289" y="176"/>
                      <a:pt x="289" y="176"/>
                    </a:cubicBezTo>
                    <a:cubicBezTo>
                      <a:pt x="289" y="189"/>
                      <a:pt x="289" y="189"/>
                      <a:pt x="289" y="189"/>
                    </a:cubicBezTo>
                    <a:cubicBezTo>
                      <a:pt x="327" y="188"/>
                      <a:pt x="327" y="188"/>
                      <a:pt x="327" y="188"/>
                    </a:cubicBezTo>
                    <a:cubicBezTo>
                      <a:pt x="327" y="188"/>
                      <a:pt x="327" y="215"/>
                      <a:pt x="327" y="216"/>
                    </a:cubicBezTo>
                    <a:lnTo>
                      <a:pt x="45" y="216"/>
                    </a:lnTo>
                    <a:close/>
                    <a:moveTo>
                      <a:pt x="235" y="128"/>
                    </a:moveTo>
                    <a:cubicBezTo>
                      <a:pt x="235" y="128"/>
                      <a:pt x="175" y="147"/>
                      <a:pt x="163" y="158"/>
                    </a:cubicBezTo>
                    <a:cubicBezTo>
                      <a:pt x="152" y="170"/>
                      <a:pt x="152" y="188"/>
                      <a:pt x="163" y="200"/>
                    </a:cubicBezTo>
                    <a:cubicBezTo>
                      <a:pt x="175" y="211"/>
                      <a:pt x="193" y="211"/>
                      <a:pt x="205" y="200"/>
                    </a:cubicBezTo>
                    <a:cubicBezTo>
                      <a:pt x="216" y="188"/>
                      <a:pt x="235" y="128"/>
                      <a:pt x="235" y="1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103"/>
              <p:cNvSpPr>
                <a:spLocks/>
              </p:cNvSpPr>
              <p:nvPr/>
            </p:nvSpPr>
            <p:spPr bwMode="auto">
              <a:xfrm>
                <a:off x="4745039" y="4202114"/>
                <a:ext cx="1065213" cy="177800"/>
              </a:xfrm>
              <a:custGeom>
                <a:avLst/>
                <a:gdLst>
                  <a:gd name="T0" fmla="*/ 544 w 544"/>
                  <a:gd name="T1" fmla="*/ 91 h 91"/>
                  <a:gd name="T2" fmla="*/ 0 w 544"/>
                  <a:gd name="T3" fmla="*/ 91 h 91"/>
                  <a:gd name="T4" fmla="*/ 0 w 544"/>
                  <a:gd name="T5" fmla="*/ 33 h 91"/>
                  <a:gd name="T6" fmla="*/ 141 w 544"/>
                  <a:gd name="T7" fmla="*/ 33 h 91"/>
                  <a:gd name="T8" fmla="*/ 234 w 544"/>
                  <a:gd name="T9" fmla="*/ 6 h 91"/>
                  <a:gd name="T10" fmla="*/ 272 w 544"/>
                  <a:gd name="T11" fmla="*/ 44 h 91"/>
                  <a:gd name="T12" fmla="*/ 319 w 544"/>
                  <a:gd name="T13" fmla="*/ 5 h 91"/>
                  <a:gd name="T14" fmla="*/ 435 w 544"/>
                  <a:gd name="T15" fmla="*/ 37 h 91"/>
                  <a:gd name="T16" fmla="*/ 544 w 544"/>
                  <a:gd name="T17" fmla="*/ 33 h 91"/>
                  <a:gd name="T18" fmla="*/ 544 w 544"/>
                  <a:gd name="T1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4" h="91">
                    <a:moveTo>
                      <a:pt x="544" y="91"/>
                    </a:moveTo>
                    <a:cubicBezTo>
                      <a:pt x="0" y="91"/>
                      <a:pt x="0" y="91"/>
                      <a:pt x="0" y="91"/>
                    </a:cubicBezTo>
                    <a:cubicBezTo>
                      <a:pt x="0" y="33"/>
                      <a:pt x="0" y="33"/>
                      <a:pt x="0" y="33"/>
                    </a:cubicBezTo>
                    <a:cubicBezTo>
                      <a:pt x="141" y="33"/>
                      <a:pt x="141" y="33"/>
                      <a:pt x="141" y="33"/>
                    </a:cubicBezTo>
                    <a:cubicBezTo>
                      <a:pt x="141" y="33"/>
                      <a:pt x="216" y="0"/>
                      <a:pt x="234" y="6"/>
                    </a:cubicBezTo>
                    <a:cubicBezTo>
                      <a:pt x="252" y="12"/>
                      <a:pt x="272" y="44"/>
                      <a:pt x="272" y="44"/>
                    </a:cubicBezTo>
                    <a:cubicBezTo>
                      <a:pt x="272" y="44"/>
                      <a:pt x="282" y="5"/>
                      <a:pt x="319" y="5"/>
                    </a:cubicBezTo>
                    <a:cubicBezTo>
                      <a:pt x="356" y="5"/>
                      <a:pt x="435" y="37"/>
                      <a:pt x="435" y="37"/>
                    </a:cubicBezTo>
                    <a:cubicBezTo>
                      <a:pt x="544" y="33"/>
                      <a:pt x="544" y="33"/>
                      <a:pt x="544" y="33"/>
                    </a:cubicBezTo>
                    <a:lnTo>
                      <a:pt x="544" y="9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104"/>
              <p:cNvSpPr>
                <a:spLocks noEditPoints="1"/>
              </p:cNvSpPr>
              <p:nvPr/>
            </p:nvSpPr>
            <p:spPr bwMode="auto">
              <a:xfrm>
                <a:off x="4686301" y="4195764"/>
                <a:ext cx="1182688" cy="219075"/>
              </a:xfrm>
              <a:custGeom>
                <a:avLst/>
                <a:gdLst>
                  <a:gd name="T0" fmla="*/ 578 w 604"/>
                  <a:gd name="T1" fmla="*/ 85 h 112"/>
                  <a:gd name="T2" fmla="*/ 574 w 604"/>
                  <a:gd name="T3" fmla="*/ 16 h 112"/>
                  <a:gd name="T4" fmla="*/ 566 w 604"/>
                  <a:gd name="T5" fmla="*/ 19 h 112"/>
                  <a:gd name="T6" fmla="*/ 497 w 604"/>
                  <a:gd name="T7" fmla="*/ 32 h 112"/>
                  <a:gd name="T8" fmla="*/ 404 w 604"/>
                  <a:gd name="T9" fmla="*/ 14 h 112"/>
                  <a:gd name="T10" fmla="*/ 345 w 604"/>
                  <a:gd name="T11" fmla="*/ 2 h 112"/>
                  <a:gd name="T12" fmla="*/ 302 w 604"/>
                  <a:gd name="T13" fmla="*/ 43 h 112"/>
                  <a:gd name="T14" fmla="*/ 260 w 604"/>
                  <a:gd name="T15" fmla="*/ 2 h 112"/>
                  <a:gd name="T16" fmla="*/ 201 w 604"/>
                  <a:gd name="T17" fmla="*/ 14 h 112"/>
                  <a:gd name="T18" fmla="*/ 108 w 604"/>
                  <a:gd name="T19" fmla="*/ 32 h 112"/>
                  <a:gd name="T20" fmla="*/ 39 w 604"/>
                  <a:gd name="T21" fmla="*/ 19 h 112"/>
                  <a:gd name="T22" fmla="*/ 31 w 604"/>
                  <a:gd name="T23" fmla="*/ 16 h 112"/>
                  <a:gd name="T24" fmla="*/ 27 w 604"/>
                  <a:gd name="T25" fmla="*/ 85 h 112"/>
                  <a:gd name="T26" fmla="*/ 0 w 604"/>
                  <a:gd name="T27" fmla="*/ 85 h 112"/>
                  <a:gd name="T28" fmla="*/ 0 w 604"/>
                  <a:gd name="T29" fmla="*/ 112 h 112"/>
                  <a:gd name="T30" fmla="*/ 604 w 604"/>
                  <a:gd name="T31" fmla="*/ 112 h 112"/>
                  <a:gd name="T32" fmla="*/ 604 w 604"/>
                  <a:gd name="T33" fmla="*/ 85 h 112"/>
                  <a:gd name="T34" fmla="*/ 578 w 604"/>
                  <a:gd name="T35" fmla="*/ 85 h 112"/>
                  <a:gd name="T36" fmla="*/ 39 w 604"/>
                  <a:gd name="T37" fmla="*/ 79 h 112"/>
                  <a:gd name="T38" fmla="*/ 42 w 604"/>
                  <a:gd name="T39" fmla="*/ 33 h 112"/>
                  <a:gd name="T40" fmla="*/ 108 w 604"/>
                  <a:gd name="T41" fmla="*/ 45 h 112"/>
                  <a:gd name="T42" fmla="*/ 205 w 604"/>
                  <a:gd name="T43" fmla="*/ 26 h 112"/>
                  <a:gd name="T44" fmla="*/ 259 w 604"/>
                  <a:gd name="T45" fmla="*/ 14 h 112"/>
                  <a:gd name="T46" fmla="*/ 296 w 604"/>
                  <a:gd name="T47" fmla="*/ 79 h 112"/>
                  <a:gd name="T48" fmla="*/ 39 w 604"/>
                  <a:gd name="T49" fmla="*/ 79 h 112"/>
                  <a:gd name="T50" fmla="*/ 309 w 604"/>
                  <a:gd name="T51" fmla="*/ 79 h 112"/>
                  <a:gd name="T52" fmla="*/ 346 w 604"/>
                  <a:gd name="T53" fmla="*/ 14 h 112"/>
                  <a:gd name="T54" fmla="*/ 400 w 604"/>
                  <a:gd name="T55" fmla="*/ 25 h 112"/>
                  <a:gd name="T56" fmla="*/ 497 w 604"/>
                  <a:gd name="T57" fmla="*/ 45 h 112"/>
                  <a:gd name="T58" fmla="*/ 563 w 604"/>
                  <a:gd name="T59" fmla="*/ 33 h 112"/>
                  <a:gd name="T60" fmla="*/ 566 w 604"/>
                  <a:gd name="T61" fmla="*/ 78 h 112"/>
                  <a:gd name="T62" fmla="*/ 309 w 604"/>
                  <a:gd name="T63" fmla="*/ 78 h 112"/>
                  <a:gd name="T64" fmla="*/ 309 w 604"/>
                  <a:gd name="T65"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4" h="112">
                    <a:moveTo>
                      <a:pt x="578" y="85"/>
                    </a:moveTo>
                    <a:cubicBezTo>
                      <a:pt x="574" y="16"/>
                      <a:pt x="574" y="16"/>
                      <a:pt x="574" y="16"/>
                    </a:cubicBezTo>
                    <a:cubicBezTo>
                      <a:pt x="566" y="19"/>
                      <a:pt x="566" y="19"/>
                      <a:pt x="566" y="19"/>
                    </a:cubicBezTo>
                    <a:cubicBezTo>
                      <a:pt x="543" y="28"/>
                      <a:pt x="521" y="32"/>
                      <a:pt x="497" y="32"/>
                    </a:cubicBezTo>
                    <a:cubicBezTo>
                      <a:pt x="461" y="32"/>
                      <a:pt x="431" y="23"/>
                      <a:pt x="404" y="14"/>
                    </a:cubicBezTo>
                    <a:cubicBezTo>
                      <a:pt x="381" y="7"/>
                      <a:pt x="362" y="0"/>
                      <a:pt x="345" y="2"/>
                    </a:cubicBezTo>
                    <a:cubicBezTo>
                      <a:pt x="321" y="5"/>
                      <a:pt x="309" y="24"/>
                      <a:pt x="302" y="43"/>
                    </a:cubicBezTo>
                    <a:cubicBezTo>
                      <a:pt x="296" y="24"/>
                      <a:pt x="284" y="5"/>
                      <a:pt x="260" y="2"/>
                    </a:cubicBezTo>
                    <a:cubicBezTo>
                      <a:pt x="243" y="0"/>
                      <a:pt x="224" y="7"/>
                      <a:pt x="201" y="14"/>
                    </a:cubicBezTo>
                    <a:cubicBezTo>
                      <a:pt x="174" y="23"/>
                      <a:pt x="144" y="32"/>
                      <a:pt x="108" y="32"/>
                    </a:cubicBezTo>
                    <a:cubicBezTo>
                      <a:pt x="84" y="32"/>
                      <a:pt x="62" y="28"/>
                      <a:pt x="39" y="19"/>
                    </a:cubicBezTo>
                    <a:cubicBezTo>
                      <a:pt x="31" y="16"/>
                      <a:pt x="31" y="16"/>
                      <a:pt x="31" y="16"/>
                    </a:cubicBezTo>
                    <a:cubicBezTo>
                      <a:pt x="27" y="85"/>
                      <a:pt x="27" y="85"/>
                      <a:pt x="27" y="85"/>
                    </a:cubicBezTo>
                    <a:cubicBezTo>
                      <a:pt x="0" y="85"/>
                      <a:pt x="0" y="85"/>
                      <a:pt x="0" y="85"/>
                    </a:cubicBezTo>
                    <a:cubicBezTo>
                      <a:pt x="0" y="112"/>
                      <a:pt x="0" y="112"/>
                      <a:pt x="0" y="112"/>
                    </a:cubicBezTo>
                    <a:cubicBezTo>
                      <a:pt x="604" y="112"/>
                      <a:pt x="604" y="112"/>
                      <a:pt x="604" y="112"/>
                    </a:cubicBezTo>
                    <a:cubicBezTo>
                      <a:pt x="604" y="85"/>
                      <a:pt x="604" y="85"/>
                      <a:pt x="604" y="85"/>
                    </a:cubicBezTo>
                    <a:lnTo>
                      <a:pt x="578" y="85"/>
                    </a:lnTo>
                    <a:close/>
                    <a:moveTo>
                      <a:pt x="39" y="79"/>
                    </a:moveTo>
                    <a:cubicBezTo>
                      <a:pt x="42" y="33"/>
                      <a:pt x="42" y="33"/>
                      <a:pt x="42" y="33"/>
                    </a:cubicBezTo>
                    <a:cubicBezTo>
                      <a:pt x="64" y="41"/>
                      <a:pt x="86" y="45"/>
                      <a:pt x="108" y="45"/>
                    </a:cubicBezTo>
                    <a:cubicBezTo>
                      <a:pt x="146" y="45"/>
                      <a:pt x="178" y="34"/>
                      <a:pt x="205" y="26"/>
                    </a:cubicBezTo>
                    <a:cubicBezTo>
                      <a:pt x="226" y="19"/>
                      <a:pt x="244" y="13"/>
                      <a:pt x="259" y="14"/>
                    </a:cubicBezTo>
                    <a:cubicBezTo>
                      <a:pt x="291" y="18"/>
                      <a:pt x="296" y="62"/>
                      <a:pt x="296" y="79"/>
                    </a:cubicBezTo>
                    <a:cubicBezTo>
                      <a:pt x="39" y="79"/>
                      <a:pt x="39" y="79"/>
                      <a:pt x="39" y="79"/>
                    </a:cubicBezTo>
                    <a:close/>
                    <a:moveTo>
                      <a:pt x="309" y="79"/>
                    </a:moveTo>
                    <a:cubicBezTo>
                      <a:pt x="309" y="62"/>
                      <a:pt x="314" y="18"/>
                      <a:pt x="346" y="14"/>
                    </a:cubicBezTo>
                    <a:cubicBezTo>
                      <a:pt x="361" y="13"/>
                      <a:pt x="379" y="19"/>
                      <a:pt x="400" y="25"/>
                    </a:cubicBezTo>
                    <a:cubicBezTo>
                      <a:pt x="427" y="34"/>
                      <a:pt x="459" y="45"/>
                      <a:pt x="497" y="45"/>
                    </a:cubicBezTo>
                    <a:cubicBezTo>
                      <a:pt x="519" y="45"/>
                      <a:pt x="541" y="41"/>
                      <a:pt x="563" y="33"/>
                    </a:cubicBezTo>
                    <a:cubicBezTo>
                      <a:pt x="566" y="78"/>
                      <a:pt x="566" y="78"/>
                      <a:pt x="566" y="78"/>
                    </a:cubicBezTo>
                    <a:cubicBezTo>
                      <a:pt x="309" y="78"/>
                      <a:pt x="309" y="78"/>
                      <a:pt x="309" y="78"/>
                    </a:cubicBezTo>
                    <a:lnTo>
                      <a:pt x="309"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151784" y="1916832"/>
            <a:ext cx="1800200" cy="4339496"/>
            <a:chOff x="4151784" y="1916832"/>
            <a:chExt cx="1800200" cy="4339496"/>
          </a:xfrm>
        </p:grpSpPr>
        <p:sp>
          <p:nvSpPr>
            <p:cNvPr id="21" name="Title 10"/>
            <p:cNvSpPr txBox="1">
              <a:spLocks/>
            </p:cNvSpPr>
            <p:nvPr/>
          </p:nvSpPr>
          <p:spPr>
            <a:xfrm>
              <a:off x="4151784" y="3807888"/>
              <a:ext cx="1800200" cy="1110685"/>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design</a:t>
              </a:r>
              <a:endParaRPr lang="en-AU" sz="2500" dirty="0">
                <a:solidFill>
                  <a:schemeClr val="bg2"/>
                </a:solidFill>
              </a:endParaRPr>
            </a:p>
          </p:txBody>
        </p:sp>
        <p:sp>
          <p:nvSpPr>
            <p:cNvPr id="22" name="Text Placeholder 2"/>
            <p:cNvSpPr txBox="1">
              <a:spLocks/>
            </p:cNvSpPr>
            <p:nvPr/>
          </p:nvSpPr>
          <p:spPr>
            <a:xfrm>
              <a:off x="4151784" y="505941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grpSp>
          <p:nvGrpSpPr>
            <p:cNvPr id="130" name="Group 129"/>
            <p:cNvGrpSpPr/>
            <p:nvPr/>
          </p:nvGrpSpPr>
          <p:grpSpPr>
            <a:xfrm>
              <a:off x="4799856" y="1916832"/>
              <a:ext cx="492126" cy="958851"/>
              <a:chOff x="6580188" y="5230813"/>
              <a:chExt cx="492126" cy="958851"/>
            </a:xfrm>
            <a:solidFill>
              <a:schemeClr val="bg2"/>
            </a:solidFill>
          </p:grpSpPr>
          <p:sp>
            <p:nvSpPr>
              <p:cNvPr id="131" name="Freeform 238"/>
              <p:cNvSpPr>
                <a:spLocks/>
              </p:cNvSpPr>
              <p:nvPr/>
            </p:nvSpPr>
            <p:spPr bwMode="auto">
              <a:xfrm>
                <a:off x="6723063" y="5632451"/>
                <a:ext cx="36513"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2" name="Freeform 239"/>
              <p:cNvSpPr>
                <a:spLocks/>
              </p:cNvSpPr>
              <p:nvPr/>
            </p:nvSpPr>
            <p:spPr bwMode="auto">
              <a:xfrm>
                <a:off x="6904038" y="5632451"/>
                <a:ext cx="38100" cy="366713"/>
              </a:xfrm>
              <a:custGeom>
                <a:avLst/>
                <a:gdLst>
                  <a:gd name="T0" fmla="*/ 19 w 19"/>
                  <a:gd name="T1" fmla="*/ 0 h 187"/>
                  <a:gd name="T2" fmla="*/ 0 w 19"/>
                  <a:gd name="T3" fmla="*/ 0 h 187"/>
                  <a:gd name="T4" fmla="*/ 0 w 19"/>
                  <a:gd name="T5" fmla="*/ 177 h 187"/>
                  <a:gd name="T6" fmla="*/ 9 w 19"/>
                  <a:gd name="T7" fmla="*/ 187 h 187"/>
                  <a:gd name="T8" fmla="*/ 19 w 19"/>
                  <a:gd name="T9" fmla="*/ 177 h 187"/>
                  <a:gd name="T10" fmla="*/ 19 w 19"/>
                  <a:gd name="T11" fmla="*/ 0 h 187"/>
                </a:gdLst>
                <a:ahLst/>
                <a:cxnLst>
                  <a:cxn ang="0">
                    <a:pos x="T0" y="T1"/>
                  </a:cxn>
                  <a:cxn ang="0">
                    <a:pos x="T2" y="T3"/>
                  </a:cxn>
                  <a:cxn ang="0">
                    <a:pos x="T4" y="T5"/>
                  </a:cxn>
                  <a:cxn ang="0">
                    <a:pos x="T6" y="T7"/>
                  </a:cxn>
                  <a:cxn ang="0">
                    <a:pos x="T8" y="T9"/>
                  </a:cxn>
                  <a:cxn ang="0">
                    <a:pos x="T10" y="T11"/>
                  </a:cxn>
                </a:cxnLst>
                <a:rect l="0" t="0" r="r" b="b"/>
                <a:pathLst>
                  <a:path w="19" h="187">
                    <a:moveTo>
                      <a:pt x="19" y="0"/>
                    </a:moveTo>
                    <a:cubicBezTo>
                      <a:pt x="0" y="0"/>
                      <a:pt x="0" y="0"/>
                      <a:pt x="0" y="0"/>
                    </a:cubicBezTo>
                    <a:cubicBezTo>
                      <a:pt x="0" y="177"/>
                      <a:pt x="0" y="177"/>
                      <a:pt x="0" y="177"/>
                    </a:cubicBezTo>
                    <a:cubicBezTo>
                      <a:pt x="0" y="182"/>
                      <a:pt x="4" y="187"/>
                      <a:pt x="9" y="187"/>
                    </a:cubicBezTo>
                    <a:cubicBezTo>
                      <a:pt x="14" y="187"/>
                      <a:pt x="19" y="182"/>
                      <a:pt x="19" y="177"/>
                    </a:cubicBezTo>
                    <a:lnTo>
                      <a:pt x="1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240"/>
              <p:cNvSpPr>
                <a:spLocks/>
              </p:cNvSpPr>
              <p:nvPr/>
            </p:nvSpPr>
            <p:spPr bwMode="auto">
              <a:xfrm>
                <a:off x="6794501" y="5632451"/>
                <a:ext cx="73025" cy="384175"/>
              </a:xfrm>
              <a:custGeom>
                <a:avLst/>
                <a:gdLst>
                  <a:gd name="T0" fmla="*/ 0 w 37"/>
                  <a:gd name="T1" fmla="*/ 0 h 196"/>
                  <a:gd name="T2" fmla="*/ 0 w 37"/>
                  <a:gd name="T3" fmla="*/ 177 h 196"/>
                  <a:gd name="T4" fmla="*/ 19 w 37"/>
                  <a:gd name="T5" fmla="*/ 196 h 196"/>
                  <a:gd name="T6" fmla="*/ 37 w 37"/>
                  <a:gd name="T7" fmla="*/ 177 h 196"/>
                  <a:gd name="T8" fmla="*/ 37 w 37"/>
                  <a:gd name="T9" fmla="*/ 0 h 196"/>
                  <a:gd name="T10" fmla="*/ 0 w 37"/>
                  <a:gd name="T11" fmla="*/ 0 h 196"/>
                </a:gdLst>
                <a:ahLst/>
                <a:cxnLst>
                  <a:cxn ang="0">
                    <a:pos x="T0" y="T1"/>
                  </a:cxn>
                  <a:cxn ang="0">
                    <a:pos x="T2" y="T3"/>
                  </a:cxn>
                  <a:cxn ang="0">
                    <a:pos x="T4" y="T5"/>
                  </a:cxn>
                  <a:cxn ang="0">
                    <a:pos x="T6" y="T7"/>
                  </a:cxn>
                  <a:cxn ang="0">
                    <a:pos x="T8" y="T9"/>
                  </a:cxn>
                  <a:cxn ang="0">
                    <a:pos x="T10" y="T11"/>
                  </a:cxn>
                </a:cxnLst>
                <a:rect l="0" t="0" r="r" b="b"/>
                <a:pathLst>
                  <a:path w="37" h="196">
                    <a:moveTo>
                      <a:pt x="0" y="0"/>
                    </a:moveTo>
                    <a:cubicBezTo>
                      <a:pt x="0" y="177"/>
                      <a:pt x="0" y="177"/>
                      <a:pt x="0" y="177"/>
                    </a:cubicBezTo>
                    <a:cubicBezTo>
                      <a:pt x="0" y="188"/>
                      <a:pt x="9" y="196"/>
                      <a:pt x="19" y="196"/>
                    </a:cubicBezTo>
                    <a:cubicBezTo>
                      <a:pt x="29" y="196"/>
                      <a:pt x="37" y="188"/>
                      <a:pt x="37" y="177"/>
                    </a:cubicBezTo>
                    <a:cubicBezTo>
                      <a:pt x="37" y="0"/>
                      <a:pt x="37" y="0"/>
                      <a:pt x="37"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241"/>
              <p:cNvSpPr>
                <a:spLocks/>
              </p:cNvSpPr>
              <p:nvPr/>
            </p:nvSpPr>
            <p:spPr bwMode="auto">
              <a:xfrm>
                <a:off x="6737351" y="6021388"/>
                <a:ext cx="188913" cy="134938"/>
              </a:xfrm>
              <a:custGeom>
                <a:avLst/>
                <a:gdLst>
                  <a:gd name="T0" fmla="*/ 96 w 96"/>
                  <a:gd name="T1" fmla="*/ 6 h 69"/>
                  <a:gd name="T2" fmla="*/ 94 w 96"/>
                  <a:gd name="T3" fmla="*/ 6 h 69"/>
                  <a:gd name="T4" fmla="*/ 77 w 96"/>
                  <a:gd name="T5" fmla="*/ 0 h 69"/>
                  <a:gd name="T6" fmla="*/ 74 w 96"/>
                  <a:gd name="T7" fmla="*/ 5 h 69"/>
                  <a:gd name="T8" fmla="*/ 48 w 96"/>
                  <a:gd name="T9" fmla="*/ 15 h 69"/>
                  <a:gd name="T10" fmla="*/ 22 w 96"/>
                  <a:gd name="T11" fmla="*/ 5 h 69"/>
                  <a:gd name="T12" fmla="*/ 18 w 96"/>
                  <a:gd name="T13" fmla="*/ 0 h 69"/>
                  <a:gd name="T14" fmla="*/ 1 w 96"/>
                  <a:gd name="T15" fmla="*/ 6 h 69"/>
                  <a:gd name="T16" fmla="*/ 0 w 96"/>
                  <a:gd name="T17" fmla="*/ 6 h 69"/>
                  <a:gd name="T18" fmla="*/ 37 w 96"/>
                  <a:gd name="T19" fmla="*/ 69 h 69"/>
                  <a:gd name="T20" fmla="*/ 58 w 96"/>
                  <a:gd name="T21" fmla="*/ 69 h 69"/>
                  <a:gd name="T22" fmla="*/ 96 w 96"/>
                  <a:gd name="T23"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9">
                    <a:moveTo>
                      <a:pt x="96" y="6"/>
                    </a:moveTo>
                    <a:cubicBezTo>
                      <a:pt x="95" y="6"/>
                      <a:pt x="95" y="6"/>
                      <a:pt x="94" y="6"/>
                    </a:cubicBezTo>
                    <a:cubicBezTo>
                      <a:pt x="88" y="6"/>
                      <a:pt x="82" y="4"/>
                      <a:pt x="77" y="0"/>
                    </a:cubicBezTo>
                    <a:cubicBezTo>
                      <a:pt x="76" y="2"/>
                      <a:pt x="75" y="3"/>
                      <a:pt x="74" y="5"/>
                    </a:cubicBezTo>
                    <a:cubicBezTo>
                      <a:pt x="67" y="12"/>
                      <a:pt x="58" y="15"/>
                      <a:pt x="48" y="15"/>
                    </a:cubicBezTo>
                    <a:cubicBezTo>
                      <a:pt x="38" y="15"/>
                      <a:pt x="29" y="12"/>
                      <a:pt x="22" y="5"/>
                    </a:cubicBezTo>
                    <a:cubicBezTo>
                      <a:pt x="20" y="3"/>
                      <a:pt x="19" y="2"/>
                      <a:pt x="18" y="0"/>
                    </a:cubicBezTo>
                    <a:cubicBezTo>
                      <a:pt x="13" y="4"/>
                      <a:pt x="8" y="6"/>
                      <a:pt x="1" y="6"/>
                    </a:cubicBezTo>
                    <a:cubicBezTo>
                      <a:pt x="1" y="6"/>
                      <a:pt x="0" y="6"/>
                      <a:pt x="0" y="6"/>
                    </a:cubicBezTo>
                    <a:cubicBezTo>
                      <a:pt x="37" y="69"/>
                      <a:pt x="37" y="69"/>
                      <a:pt x="37" y="69"/>
                    </a:cubicBezTo>
                    <a:cubicBezTo>
                      <a:pt x="58" y="69"/>
                      <a:pt x="58" y="69"/>
                      <a:pt x="58" y="69"/>
                    </a:cubicBezTo>
                    <a:lnTo>
                      <a:pt x="96"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242"/>
              <p:cNvSpPr>
                <a:spLocks/>
              </p:cNvSpPr>
              <p:nvPr/>
            </p:nvSpPr>
            <p:spPr bwMode="auto">
              <a:xfrm>
                <a:off x="6810376" y="6156326"/>
                <a:ext cx="41275" cy="33338"/>
              </a:xfrm>
              <a:custGeom>
                <a:avLst/>
                <a:gdLst>
                  <a:gd name="T0" fmla="*/ 26 w 26"/>
                  <a:gd name="T1" fmla="*/ 0 h 21"/>
                  <a:gd name="T2" fmla="*/ 0 w 26"/>
                  <a:gd name="T3" fmla="*/ 0 h 21"/>
                  <a:gd name="T4" fmla="*/ 14 w 26"/>
                  <a:gd name="T5" fmla="*/ 21 h 21"/>
                  <a:gd name="T6" fmla="*/ 26 w 26"/>
                  <a:gd name="T7" fmla="*/ 0 h 21"/>
                </a:gdLst>
                <a:ahLst/>
                <a:cxnLst>
                  <a:cxn ang="0">
                    <a:pos x="T0" y="T1"/>
                  </a:cxn>
                  <a:cxn ang="0">
                    <a:pos x="T2" y="T3"/>
                  </a:cxn>
                  <a:cxn ang="0">
                    <a:pos x="T4" y="T5"/>
                  </a:cxn>
                  <a:cxn ang="0">
                    <a:pos x="T6" y="T7"/>
                  </a:cxn>
                </a:cxnLst>
                <a:rect l="0" t="0" r="r" b="b"/>
                <a:pathLst>
                  <a:path w="26" h="21">
                    <a:moveTo>
                      <a:pt x="26" y="0"/>
                    </a:moveTo>
                    <a:lnTo>
                      <a:pt x="0" y="0"/>
                    </a:lnTo>
                    <a:lnTo>
                      <a:pt x="14" y="21"/>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243"/>
              <p:cNvSpPr>
                <a:spLocks/>
              </p:cNvSpPr>
              <p:nvPr/>
            </p:nvSpPr>
            <p:spPr bwMode="auto">
              <a:xfrm>
                <a:off x="6870701" y="5459413"/>
                <a:ext cx="179388" cy="173038"/>
              </a:xfrm>
              <a:custGeom>
                <a:avLst/>
                <a:gdLst>
                  <a:gd name="T0" fmla="*/ 29 w 91"/>
                  <a:gd name="T1" fmla="*/ 25 h 88"/>
                  <a:gd name="T2" fmla="*/ 91 w 91"/>
                  <a:gd name="T3" fmla="*/ 2 h 88"/>
                  <a:gd name="T4" fmla="*/ 62 w 91"/>
                  <a:gd name="T5" fmla="*/ 63 h 88"/>
                  <a:gd name="T6" fmla="*/ 0 w 91"/>
                  <a:gd name="T7" fmla="*/ 84 h 88"/>
                  <a:gd name="T8" fmla="*/ 29 w 91"/>
                  <a:gd name="T9" fmla="*/ 25 h 88"/>
                </a:gdLst>
                <a:ahLst/>
                <a:cxnLst>
                  <a:cxn ang="0">
                    <a:pos x="T0" y="T1"/>
                  </a:cxn>
                  <a:cxn ang="0">
                    <a:pos x="T2" y="T3"/>
                  </a:cxn>
                  <a:cxn ang="0">
                    <a:pos x="T4" y="T5"/>
                  </a:cxn>
                  <a:cxn ang="0">
                    <a:pos x="T6" y="T7"/>
                  </a:cxn>
                  <a:cxn ang="0">
                    <a:pos x="T8" y="T9"/>
                  </a:cxn>
                </a:cxnLst>
                <a:rect l="0" t="0" r="r" b="b"/>
                <a:pathLst>
                  <a:path w="91" h="88">
                    <a:moveTo>
                      <a:pt x="29" y="25"/>
                    </a:moveTo>
                    <a:cubicBezTo>
                      <a:pt x="45" y="10"/>
                      <a:pt x="71" y="0"/>
                      <a:pt x="91" y="2"/>
                    </a:cubicBezTo>
                    <a:cubicBezTo>
                      <a:pt x="91" y="26"/>
                      <a:pt x="78" y="48"/>
                      <a:pt x="62" y="63"/>
                    </a:cubicBezTo>
                    <a:cubicBezTo>
                      <a:pt x="46" y="78"/>
                      <a:pt x="22" y="88"/>
                      <a:pt x="0" y="84"/>
                    </a:cubicBezTo>
                    <a:cubicBezTo>
                      <a:pt x="0" y="60"/>
                      <a:pt x="14" y="38"/>
                      <a:pt x="29"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7" name="Freeform 244"/>
              <p:cNvSpPr>
                <a:spLocks/>
              </p:cNvSpPr>
              <p:nvPr/>
            </p:nvSpPr>
            <p:spPr bwMode="auto">
              <a:xfrm>
                <a:off x="6802438" y="5364163"/>
                <a:ext cx="157163" cy="198438"/>
              </a:xfrm>
              <a:custGeom>
                <a:avLst/>
                <a:gdLst>
                  <a:gd name="T0" fmla="*/ 20 w 80"/>
                  <a:gd name="T1" fmla="*/ 36 h 101"/>
                  <a:gd name="T2" fmla="*/ 75 w 80"/>
                  <a:gd name="T3" fmla="*/ 0 h 101"/>
                  <a:gd name="T4" fmla="*/ 61 w 80"/>
                  <a:gd name="T5" fmla="*/ 66 h 101"/>
                  <a:gd name="T6" fmla="*/ 6 w 80"/>
                  <a:gd name="T7" fmla="*/ 101 h 101"/>
                  <a:gd name="T8" fmla="*/ 20 w 80"/>
                  <a:gd name="T9" fmla="*/ 36 h 101"/>
                </a:gdLst>
                <a:ahLst/>
                <a:cxnLst>
                  <a:cxn ang="0">
                    <a:pos x="T0" y="T1"/>
                  </a:cxn>
                  <a:cxn ang="0">
                    <a:pos x="T2" y="T3"/>
                  </a:cxn>
                  <a:cxn ang="0">
                    <a:pos x="T4" y="T5"/>
                  </a:cxn>
                  <a:cxn ang="0">
                    <a:pos x="T6" y="T7"/>
                  </a:cxn>
                  <a:cxn ang="0">
                    <a:pos x="T8" y="T9"/>
                  </a:cxn>
                </a:cxnLst>
                <a:rect l="0" t="0" r="r" b="b"/>
                <a:pathLst>
                  <a:path w="80" h="101">
                    <a:moveTo>
                      <a:pt x="20" y="36"/>
                    </a:moveTo>
                    <a:cubicBezTo>
                      <a:pt x="32" y="18"/>
                      <a:pt x="55" y="3"/>
                      <a:pt x="75" y="0"/>
                    </a:cubicBezTo>
                    <a:cubicBezTo>
                      <a:pt x="80" y="23"/>
                      <a:pt x="73" y="47"/>
                      <a:pt x="61" y="66"/>
                    </a:cubicBezTo>
                    <a:cubicBezTo>
                      <a:pt x="49" y="84"/>
                      <a:pt x="28" y="100"/>
                      <a:pt x="6" y="101"/>
                    </a:cubicBezTo>
                    <a:cubicBezTo>
                      <a:pt x="0" y="78"/>
                      <a:pt x="8" y="53"/>
                      <a:pt x="2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8" name="Freeform 245"/>
              <p:cNvSpPr>
                <a:spLocks/>
              </p:cNvSpPr>
              <p:nvPr/>
            </p:nvSpPr>
            <p:spPr bwMode="auto">
              <a:xfrm>
                <a:off x="6978651" y="5302251"/>
                <a:ext cx="93663" cy="134938"/>
              </a:xfrm>
              <a:custGeom>
                <a:avLst/>
                <a:gdLst>
                  <a:gd name="T0" fmla="*/ 10 w 48"/>
                  <a:gd name="T1" fmla="*/ 27 h 69"/>
                  <a:gd name="T2" fmla="*/ 44 w 48"/>
                  <a:gd name="T3" fmla="*/ 0 h 69"/>
                  <a:gd name="T4" fmla="*/ 38 w 48"/>
                  <a:gd name="T5" fmla="*/ 44 h 69"/>
                  <a:gd name="T6" fmla="*/ 4 w 48"/>
                  <a:gd name="T7" fmla="*/ 69 h 69"/>
                  <a:gd name="T8" fmla="*/ 10 w 48"/>
                  <a:gd name="T9" fmla="*/ 27 h 69"/>
                </a:gdLst>
                <a:ahLst/>
                <a:cxnLst>
                  <a:cxn ang="0">
                    <a:pos x="T0" y="T1"/>
                  </a:cxn>
                  <a:cxn ang="0">
                    <a:pos x="T2" y="T3"/>
                  </a:cxn>
                  <a:cxn ang="0">
                    <a:pos x="T4" y="T5"/>
                  </a:cxn>
                  <a:cxn ang="0">
                    <a:pos x="T6" y="T7"/>
                  </a:cxn>
                  <a:cxn ang="0">
                    <a:pos x="T8" y="T9"/>
                  </a:cxn>
                </a:cxnLst>
                <a:rect l="0" t="0" r="r" b="b"/>
                <a:pathLst>
                  <a:path w="48" h="69">
                    <a:moveTo>
                      <a:pt x="10" y="27"/>
                    </a:moveTo>
                    <a:cubicBezTo>
                      <a:pt x="17" y="14"/>
                      <a:pt x="31" y="3"/>
                      <a:pt x="44" y="0"/>
                    </a:cubicBezTo>
                    <a:cubicBezTo>
                      <a:pt x="48" y="15"/>
                      <a:pt x="45" y="31"/>
                      <a:pt x="38" y="44"/>
                    </a:cubicBezTo>
                    <a:cubicBezTo>
                      <a:pt x="32" y="56"/>
                      <a:pt x="19" y="67"/>
                      <a:pt x="4" y="69"/>
                    </a:cubicBezTo>
                    <a:cubicBezTo>
                      <a:pt x="0" y="55"/>
                      <a:pt x="4" y="38"/>
                      <a:pt x="10"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246"/>
              <p:cNvSpPr>
                <a:spLocks/>
              </p:cNvSpPr>
              <p:nvPr/>
            </p:nvSpPr>
            <p:spPr bwMode="auto">
              <a:xfrm>
                <a:off x="6835776" y="5230813"/>
                <a:ext cx="90488" cy="139700"/>
              </a:xfrm>
              <a:custGeom>
                <a:avLst/>
                <a:gdLst>
                  <a:gd name="T0" fmla="*/ 9 w 46"/>
                  <a:gd name="T1" fmla="*/ 28 h 71"/>
                  <a:gd name="T2" fmla="*/ 41 w 46"/>
                  <a:gd name="T3" fmla="*/ 0 h 71"/>
                  <a:gd name="T4" fmla="*/ 38 w 46"/>
                  <a:gd name="T5" fmla="*/ 43 h 71"/>
                  <a:gd name="T6" fmla="*/ 5 w 46"/>
                  <a:gd name="T7" fmla="*/ 71 h 71"/>
                  <a:gd name="T8" fmla="*/ 9 w 46"/>
                  <a:gd name="T9" fmla="*/ 28 h 71"/>
                </a:gdLst>
                <a:ahLst/>
                <a:cxnLst>
                  <a:cxn ang="0">
                    <a:pos x="T0" y="T1"/>
                  </a:cxn>
                  <a:cxn ang="0">
                    <a:pos x="T2" y="T3"/>
                  </a:cxn>
                  <a:cxn ang="0">
                    <a:pos x="T4" y="T5"/>
                  </a:cxn>
                  <a:cxn ang="0">
                    <a:pos x="T6" y="T7"/>
                  </a:cxn>
                  <a:cxn ang="0">
                    <a:pos x="T8" y="T9"/>
                  </a:cxn>
                </a:cxnLst>
                <a:rect l="0" t="0" r="r" b="b"/>
                <a:pathLst>
                  <a:path w="46" h="71">
                    <a:moveTo>
                      <a:pt x="9" y="28"/>
                    </a:moveTo>
                    <a:cubicBezTo>
                      <a:pt x="15" y="15"/>
                      <a:pt x="28" y="3"/>
                      <a:pt x="41" y="0"/>
                    </a:cubicBezTo>
                    <a:cubicBezTo>
                      <a:pt x="46" y="14"/>
                      <a:pt x="44" y="30"/>
                      <a:pt x="38" y="43"/>
                    </a:cubicBezTo>
                    <a:cubicBezTo>
                      <a:pt x="32" y="56"/>
                      <a:pt x="20" y="68"/>
                      <a:pt x="5" y="71"/>
                    </a:cubicBezTo>
                    <a:cubicBezTo>
                      <a:pt x="0" y="57"/>
                      <a:pt x="3" y="40"/>
                      <a:pt x="9"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247"/>
              <p:cNvSpPr>
                <a:spLocks/>
              </p:cNvSpPr>
              <p:nvPr/>
            </p:nvSpPr>
            <p:spPr bwMode="auto">
              <a:xfrm>
                <a:off x="6580188" y="5353051"/>
                <a:ext cx="212725" cy="263525"/>
              </a:xfrm>
              <a:custGeom>
                <a:avLst/>
                <a:gdLst>
                  <a:gd name="T0" fmla="*/ 26 w 109"/>
                  <a:gd name="T1" fmla="*/ 86 h 135"/>
                  <a:gd name="T2" fmla="*/ 5 w 109"/>
                  <a:gd name="T3" fmla="*/ 0 h 135"/>
                  <a:gd name="T4" fmla="*/ 82 w 109"/>
                  <a:gd name="T5" fmla="*/ 48 h 135"/>
                  <a:gd name="T6" fmla="*/ 99 w 109"/>
                  <a:gd name="T7" fmla="*/ 135 h 135"/>
                  <a:gd name="T8" fmla="*/ 26 w 109"/>
                  <a:gd name="T9" fmla="*/ 86 h 135"/>
                </a:gdLst>
                <a:ahLst/>
                <a:cxnLst>
                  <a:cxn ang="0">
                    <a:pos x="T0" y="T1"/>
                  </a:cxn>
                  <a:cxn ang="0">
                    <a:pos x="T2" y="T3"/>
                  </a:cxn>
                  <a:cxn ang="0">
                    <a:pos x="T4" y="T5"/>
                  </a:cxn>
                  <a:cxn ang="0">
                    <a:pos x="T6" y="T7"/>
                  </a:cxn>
                  <a:cxn ang="0">
                    <a:pos x="T8" y="T9"/>
                  </a:cxn>
                </a:cxnLst>
                <a:rect l="0" t="0" r="r" b="b"/>
                <a:pathLst>
                  <a:path w="109" h="135">
                    <a:moveTo>
                      <a:pt x="26" y="86"/>
                    </a:moveTo>
                    <a:cubicBezTo>
                      <a:pt x="8" y="62"/>
                      <a:pt x="0" y="26"/>
                      <a:pt x="5" y="0"/>
                    </a:cubicBezTo>
                    <a:cubicBezTo>
                      <a:pt x="37" y="4"/>
                      <a:pt x="65" y="24"/>
                      <a:pt x="82" y="48"/>
                    </a:cubicBezTo>
                    <a:cubicBezTo>
                      <a:pt x="100" y="72"/>
                      <a:pt x="109" y="106"/>
                      <a:pt x="99" y="135"/>
                    </a:cubicBezTo>
                    <a:cubicBezTo>
                      <a:pt x="68" y="131"/>
                      <a:pt x="41" y="108"/>
                      <a:pt x="26"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248"/>
              <p:cNvSpPr>
                <a:spLocks/>
              </p:cNvSpPr>
              <p:nvPr/>
            </p:nvSpPr>
            <p:spPr bwMode="auto">
              <a:xfrm>
                <a:off x="6710363" y="5254626"/>
                <a:ext cx="114300" cy="207963"/>
              </a:xfrm>
              <a:custGeom>
                <a:avLst/>
                <a:gdLst>
                  <a:gd name="T0" fmla="*/ 7 w 58"/>
                  <a:gd name="T1" fmla="*/ 61 h 106"/>
                  <a:gd name="T2" fmla="*/ 8 w 58"/>
                  <a:gd name="T3" fmla="*/ 0 h 106"/>
                  <a:gd name="T4" fmla="*/ 51 w 58"/>
                  <a:gd name="T5" fmla="*/ 46 h 106"/>
                  <a:gd name="T6" fmla="*/ 47 w 58"/>
                  <a:gd name="T7" fmla="*/ 106 h 106"/>
                  <a:gd name="T8" fmla="*/ 7 w 58"/>
                  <a:gd name="T9" fmla="*/ 61 h 106"/>
                </a:gdLst>
                <a:ahLst/>
                <a:cxnLst>
                  <a:cxn ang="0">
                    <a:pos x="T0" y="T1"/>
                  </a:cxn>
                  <a:cxn ang="0">
                    <a:pos x="T2" y="T3"/>
                  </a:cxn>
                  <a:cxn ang="0">
                    <a:pos x="T4" y="T5"/>
                  </a:cxn>
                  <a:cxn ang="0">
                    <a:pos x="T6" y="T7"/>
                  </a:cxn>
                  <a:cxn ang="0">
                    <a:pos x="T8" y="T9"/>
                  </a:cxn>
                </a:cxnLst>
                <a:rect l="0" t="0" r="r" b="b"/>
                <a:pathLst>
                  <a:path w="58" h="106">
                    <a:moveTo>
                      <a:pt x="7" y="61"/>
                    </a:moveTo>
                    <a:cubicBezTo>
                      <a:pt x="0" y="42"/>
                      <a:pt x="0" y="17"/>
                      <a:pt x="8" y="0"/>
                    </a:cubicBezTo>
                    <a:cubicBezTo>
                      <a:pt x="28" y="9"/>
                      <a:pt x="43" y="27"/>
                      <a:pt x="51" y="46"/>
                    </a:cubicBezTo>
                    <a:cubicBezTo>
                      <a:pt x="58" y="64"/>
                      <a:pt x="58" y="89"/>
                      <a:pt x="47" y="106"/>
                    </a:cubicBezTo>
                    <a:cubicBezTo>
                      <a:pt x="27" y="98"/>
                      <a:pt x="13" y="78"/>
                      <a:pt x="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2" name="Freeform 249"/>
              <p:cNvSpPr>
                <a:spLocks/>
              </p:cNvSpPr>
              <p:nvPr/>
            </p:nvSpPr>
            <p:spPr bwMode="auto">
              <a:xfrm>
                <a:off x="6630988" y="5253038"/>
                <a:ext cx="55563" cy="100013"/>
              </a:xfrm>
              <a:custGeom>
                <a:avLst/>
                <a:gdLst>
                  <a:gd name="T0" fmla="*/ 17 w 29"/>
                  <a:gd name="T1" fmla="*/ 8 h 51"/>
                  <a:gd name="T2" fmla="*/ 25 w 29"/>
                  <a:gd name="T3" fmla="*/ 22 h 51"/>
                  <a:gd name="T4" fmla="*/ 23 w 29"/>
                  <a:gd name="T5" fmla="*/ 51 h 51"/>
                  <a:gd name="T6" fmla="*/ 3 w 29"/>
                  <a:gd name="T7" fmla="*/ 29 h 51"/>
                  <a:gd name="T8" fmla="*/ 4 w 29"/>
                  <a:gd name="T9" fmla="*/ 0 h 51"/>
                  <a:gd name="T10" fmla="*/ 17 w 29"/>
                  <a:gd name="T11" fmla="*/ 8 h 51"/>
                </a:gdLst>
                <a:ahLst/>
                <a:cxnLst>
                  <a:cxn ang="0">
                    <a:pos x="T0" y="T1"/>
                  </a:cxn>
                  <a:cxn ang="0">
                    <a:pos x="T2" y="T3"/>
                  </a:cxn>
                  <a:cxn ang="0">
                    <a:pos x="T4" y="T5"/>
                  </a:cxn>
                  <a:cxn ang="0">
                    <a:pos x="T6" y="T7"/>
                  </a:cxn>
                  <a:cxn ang="0">
                    <a:pos x="T8" y="T9"/>
                  </a:cxn>
                  <a:cxn ang="0">
                    <a:pos x="T10" y="T11"/>
                  </a:cxn>
                </a:cxnLst>
                <a:rect l="0" t="0" r="r" b="b"/>
                <a:pathLst>
                  <a:path w="29" h="51">
                    <a:moveTo>
                      <a:pt x="17" y="8"/>
                    </a:moveTo>
                    <a:cubicBezTo>
                      <a:pt x="20" y="12"/>
                      <a:pt x="23" y="17"/>
                      <a:pt x="25" y="22"/>
                    </a:cubicBezTo>
                    <a:cubicBezTo>
                      <a:pt x="29" y="31"/>
                      <a:pt x="29" y="43"/>
                      <a:pt x="23" y="51"/>
                    </a:cubicBezTo>
                    <a:cubicBezTo>
                      <a:pt x="13" y="47"/>
                      <a:pt x="6" y="38"/>
                      <a:pt x="3" y="29"/>
                    </a:cubicBezTo>
                    <a:cubicBezTo>
                      <a:pt x="0" y="20"/>
                      <a:pt x="0" y="8"/>
                      <a:pt x="4" y="0"/>
                    </a:cubicBezTo>
                    <a:cubicBezTo>
                      <a:pt x="9" y="1"/>
                      <a:pt x="13" y="5"/>
                      <a:pt x="17" y="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3" name="Freeform 250"/>
              <p:cNvSpPr>
                <a:spLocks/>
              </p:cNvSpPr>
              <p:nvPr/>
            </p:nvSpPr>
            <p:spPr bwMode="auto">
              <a:xfrm>
                <a:off x="6634163" y="5681663"/>
                <a:ext cx="103188" cy="185738"/>
              </a:xfrm>
              <a:custGeom>
                <a:avLst/>
                <a:gdLst>
                  <a:gd name="T0" fmla="*/ 7 w 53"/>
                  <a:gd name="T1" fmla="*/ 54 h 95"/>
                  <a:gd name="T2" fmla="*/ 8 w 53"/>
                  <a:gd name="T3" fmla="*/ 0 h 95"/>
                  <a:gd name="T4" fmla="*/ 46 w 53"/>
                  <a:gd name="T5" fmla="*/ 40 h 95"/>
                  <a:gd name="T6" fmla="*/ 43 w 53"/>
                  <a:gd name="T7" fmla="*/ 95 h 95"/>
                  <a:gd name="T8" fmla="*/ 7 w 53"/>
                  <a:gd name="T9" fmla="*/ 54 h 95"/>
                </a:gdLst>
                <a:ahLst/>
                <a:cxnLst>
                  <a:cxn ang="0">
                    <a:pos x="T0" y="T1"/>
                  </a:cxn>
                  <a:cxn ang="0">
                    <a:pos x="T2" y="T3"/>
                  </a:cxn>
                  <a:cxn ang="0">
                    <a:pos x="T4" y="T5"/>
                  </a:cxn>
                  <a:cxn ang="0">
                    <a:pos x="T6" y="T7"/>
                  </a:cxn>
                  <a:cxn ang="0">
                    <a:pos x="T8" y="T9"/>
                  </a:cxn>
                </a:cxnLst>
                <a:rect l="0" t="0" r="r" b="b"/>
                <a:pathLst>
                  <a:path w="53" h="95">
                    <a:moveTo>
                      <a:pt x="7" y="54"/>
                    </a:moveTo>
                    <a:cubicBezTo>
                      <a:pt x="0" y="37"/>
                      <a:pt x="1" y="14"/>
                      <a:pt x="8" y="0"/>
                    </a:cubicBezTo>
                    <a:cubicBezTo>
                      <a:pt x="26" y="7"/>
                      <a:pt x="40" y="23"/>
                      <a:pt x="46" y="40"/>
                    </a:cubicBezTo>
                    <a:cubicBezTo>
                      <a:pt x="53" y="57"/>
                      <a:pt x="53" y="79"/>
                      <a:pt x="43" y="95"/>
                    </a:cubicBezTo>
                    <a:cubicBezTo>
                      <a:pt x="25" y="88"/>
                      <a:pt x="12" y="70"/>
                      <a:pt x="7"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183628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fade">
                                      <p:cBhvr>
                                        <p:cTn id="48" dur="500"/>
                                        <p:tgtEl>
                                          <p:spTgt spid="6"/>
                                        </p:tgtEl>
                                      </p:cBhvr>
                                    </p:animEffect>
                                  </p:childTnLst>
                                </p:cTn>
                              </p:par>
                            </p:childTnLst>
                          </p:cTn>
                        </p:par>
                        <p:par>
                          <p:cTn id="49" fill="hold">
                            <p:stCondLst>
                              <p:cond delay="50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500" fill="hold"/>
                                        <p:tgtEl>
                                          <p:spTgt spid="11"/>
                                        </p:tgtEl>
                                        <p:attrNameLst>
                                          <p:attrName>ppt_x</p:attrName>
                                        </p:attrNameLst>
                                      </p:cBhvr>
                                      <p:tavLst>
                                        <p:tav tm="0">
                                          <p:val>
                                            <p:strVal val="#ppt_x"/>
                                          </p:val>
                                        </p:tav>
                                        <p:tav tm="100000">
                                          <p:val>
                                            <p:strVal val="#ppt_x"/>
                                          </p:val>
                                        </p:tav>
                                      </p:tavLst>
                                    </p:anim>
                                    <p:anim calcmode="lin" valueType="num">
                                      <p:cBhvr additive="base">
                                        <p:cTn id="53" dur="50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500"/>
                            </p:stCondLst>
                            <p:childTnLst>
                              <p:par>
                                <p:cTn id="55" presetID="10" presetClass="entr" presetSubtype="0"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0" y="-99392"/>
            <a:ext cx="12192000" cy="7056784"/>
            <a:chOff x="0" y="-243408"/>
            <a:chExt cx="12192000" cy="7056784"/>
          </a:xfrm>
        </p:grpSpPr>
        <p:sp>
          <p:nvSpPr>
            <p:cNvPr id="7" name="Rounded Rectangle 6"/>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2" name="Group 1"/>
          <p:cNvGrpSpPr/>
          <p:nvPr/>
        </p:nvGrpSpPr>
        <p:grpSpPr>
          <a:xfrm>
            <a:off x="119336" y="3525231"/>
            <a:ext cx="1800200" cy="2755320"/>
            <a:chOff x="119336" y="3046941"/>
            <a:chExt cx="1800200" cy="2755320"/>
          </a:xfrm>
        </p:grpSpPr>
        <p:sp>
          <p:nvSpPr>
            <p:cNvPr id="10" name="Title 10"/>
            <p:cNvSpPr txBox="1">
              <a:spLocks/>
            </p:cNvSpPr>
            <p:nvPr/>
          </p:nvSpPr>
          <p:spPr>
            <a:xfrm>
              <a:off x="119336" y="3237199"/>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A nice recursion example</a:t>
              </a:r>
              <a:endParaRPr lang="en-AU" sz="2500" dirty="0">
                <a:solidFill>
                  <a:schemeClr val="bg2"/>
                </a:solidFill>
              </a:endParaRPr>
            </a:p>
          </p:txBody>
        </p:sp>
        <p:sp>
          <p:nvSpPr>
            <p:cNvPr id="14" name="Text Placeholder 2"/>
            <p:cNvSpPr txBox="1">
              <a:spLocks/>
            </p:cNvSpPr>
            <p:nvPr/>
          </p:nvSpPr>
          <p:spPr>
            <a:xfrm>
              <a:off x="119336" y="4605351"/>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17" name="Text Placeholder 2"/>
            <p:cNvSpPr txBox="1">
              <a:spLocks/>
            </p:cNvSpPr>
            <p:nvPr/>
          </p:nvSpPr>
          <p:spPr>
            <a:xfrm>
              <a:off x="119336" y="3046941"/>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12 APRIL 2015</a:t>
              </a:r>
              <a:endParaRPr lang="en-AU" sz="1000" dirty="0">
                <a:solidFill>
                  <a:schemeClr val="bg2"/>
                </a:solidFill>
              </a:endParaRPr>
            </a:p>
          </p:txBody>
        </p:sp>
      </p:grpSp>
      <p:grpSp>
        <p:nvGrpSpPr>
          <p:cNvPr id="3" name="Group 2"/>
          <p:cNvGrpSpPr/>
          <p:nvPr/>
        </p:nvGrpSpPr>
        <p:grpSpPr>
          <a:xfrm>
            <a:off x="2135560" y="3501008"/>
            <a:ext cx="1800200" cy="2755320"/>
            <a:chOff x="2135560" y="3022718"/>
            <a:chExt cx="1800200" cy="2755320"/>
          </a:xfrm>
        </p:grpSpPr>
        <p:sp>
          <p:nvSpPr>
            <p:cNvPr id="18" name="Title 10"/>
            <p:cNvSpPr txBox="1">
              <a:spLocks/>
            </p:cNvSpPr>
            <p:nvPr/>
          </p:nvSpPr>
          <p:spPr>
            <a:xfrm>
              <a:off x="213556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Libraries used on this site</a:t>
              </a:r>
              <a:endParaRPr lang="en-AU" sz="2500" dirty="0">
                <a:solidFill>
                  <a:schemeClr val="bg2"/>
                </a:solidFill>
              </a:endParaRPr>
            </a:p>
          </p:txBody>
        </p:sp>
        <p:sp>
          <p:nvSpPr>
            <p:cNvPr id="19" name="Text Placeholder 2"/>
            <p:cNvSpPr txBox="1">
              <a:spLocks/>
            </p:cNvSpPr>
            <p:nvPr/>
          </p:nvSpPr>
          <p:spPr>
            <a:xfrm>
              <a:off x="213556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0" name="Text Placeholder 2"/>
            <p:cNvSpPr txBox="1">
              <a:spLocks/>
            </p:cNvSpPr>
            <p:nvPr/>
          </p:nvSpPr>
          <p:spPr>
            <a:xfrm>
              <a:off x="2135560"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13 APRIL 2015</a:t>
              </a:r>
              <a:endParaRPr lang="en-AU" sz="1000" dirty="0">
                <a:solidFill>
                  <a:schemeClr val="bg2"/>
                </a:solidFill>
              </a:endParaRPr>
            </a:p>
          </p:txBody>
        </p:sp>
      </p:grpSp>
      <p:grpSp>
        <p:nvGrpSpPr>
          <p:cNvPr id="4" name="Group 3"/>
          <p:cNvGrpSpPr/>
          <p:nvPr/>
        </p:nvGrpSpPr>
        <p:grpSpPr>
          <a:xfrm>
            <a:off x="4151784" y="3501008"/>
            <a:ext cx="1800200" cy="2755320"/>
            <a:chOff x="4151784" y="3022718"/>
            <a:chExt cx="1800200" cy="2755320"/>
          </a:xfrm>
        </p:grpSpPr>
        <p:sp>
          <p:nvSpPr>
            <p:cNvPr id="21" name="Title 10"/>
            <p:cNvSpPr txBox="1">
              <a:spLocks/>
            </p:cNvSpPr>
            <p:nvPr/>
          </p:nvSpPr>
          <p:spPr>
            <a:xfrm>
              <a:off x="415178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SASS </a:t>
              </a:r>
              <a:r>
                <a:rPr lang="en-US" sz="2500" dirty="0" err="1" smtClean="0">
                  <a:solidFill>
                    <a:schemeClr val="bg2"/>
                  </a:solidFill>
                </a:rPr>
                <a:t>Triagle</a:t>
              </a:r>
              <a:r>
                <a:rPr lang="en-US" sz="2500" dirty="0" smtClean="0">
                  <a:solidFill>
                    <a:schemeClr val="bg2"/>
                  </a:solidFill>
                </a:rPr>
                <a:t> </a:t>
              </a:r>
              <a:r>
                <a:rPr lang="en-US" sz="2500" dirty="0" err="1" smtClean="0">
                  <a:solidFill>
                    <a:schemeClr val="bg2"/>
                  </a:solidFill>
                </a:rPr>
                <a:t>Mixin</a:t>
              </a:r>
              <a:endParaRPr lang="en-AU" sz="2500" dirty="0">
                <a:solidFill>
                  <a:schemeClr val="bg2"/>
                </a:solidFill>
              </a:endParaRPr>
            </a:p>
          </p:txBody>
        </p:sp>
        <p:sp>
          <p:nvSpPr>
            <p:cNvPr id="22" name="Text Placeholder 2"/>
            <p:cNvSpPr txBox="1">
              <a:spLocks/>
            </p:cNvSpPr>
            <p:nvPr/>
          </p:nvSpPr>
          <p:spPr>
            <a:xfrm>
              <a:off x="415178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3" name="Text Placeholder 2"/>
            <p:cNvSpPr txBox="1">
              <a:spLocks/>
            </p:cNvSpPr>
            <p:nvPr/>
          </p:nvSpPr>
          <p:spPr>
            <a:xfrm>
              <a:off x="4151784"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14 APRIL 2015</a:t>
              </a:r>
              <a:endParaRPr lang="en-AU" sz="1000" dirty="0">
                <a:solidFill>
                  <a:schemeClr val="bg2"/>
                </a:solidFill>
              </a:endParaRPr>
            </a:p>
          </p:txBody>
        </p:sp>
      </p:grpSp>
      <p:grpSp>
        <p:nvGrpSpPr>
          <p:cNvPr id="5" name="Group 4"/>
          <p:cNvGrpSpPr/>
          <p:nvPr/>
        </p:nvGrpSpPr>
        <p:grpSpPr>
          <a:xfrm>
            <a:off x="6240016" y="3501008"/>
            <a:ext cx="1800200" cy="2755320"/>
            <a:chOff x="6240016" y="3022718"/>
            <a:chExt cx="1800200" cy="2755320"/>
          </a:xfrm>
        </p:grpSpPr>
        <p:sp>
          <p:nvSpPr>
            <p:cNvPr id="24" name="Title 10"/>
            <p:cNvSpPr txBox="1">
              <a:spLocks/>
            </p:cNvSpPr>
            <p:nvPr/>
          </p:nvSpPr>
          <p:spPr>
            <a:xfrm>
              <a:off x="6240016"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CSS3 Animation Effects</a:t>
              </a:r>
              <a:endParaRPr lang="en-AU" sz="2500" dirty="0">
                <a:solidFill>
                  <a:schemeClr val="bg2"/>
                </a:solidFill>
              </a:endParaRPr>
            </a:p>
          </p:txBody>
        </p:sp>
        <p:sp>
          <p:nvSpPr>
            <p:cNvPr id="25" name="Text Placeholder 2"/>
            <p:cNvSpPr txBox="1">
              <a:spLocks/>
            </p:cNvSpPr>
            <p:nvPr/>
          </p:nvSpPr>
          <p:spPr>
            <a:xfrm>
              <a:off x="6240016"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6" name="Text Placeholder 2"/>
            <p:cNvSpPr txBox="1">
              <a:spLocks/>
            </p:cNvSpPr>
            <p:nvPr/>
          </p:nvSpPr>
          <p:spPr>
            <a:xfrm>
              <a:off x="6240016"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15 APRIL 2015</a:t>
              </a:r>
              <a:endParaRPr lang="en-AU" sz="1000" dirty="0">
                <a:solidFill>
                  <a:schemeClr val="bg2"/>
                </a:solidFill>
              </a:endParaRPr>
            </a:p>
          </p:txBody>
        </p:sp>
      </p:grpSp>
      <p:grpSp>
        <p:nvGrpSpPr>
          <p:cNvPr id="6" name="Group 5"/>
          <p:cNvGrpSpPr/>
          <p:nvPr/>
        </p:nvGrpSpPr>
        <p:grpSpPr>
          <a:xfrm>
            <a:off x="8256240" y="3501008"/>
            <a:ext cx="1800200" cy="2755320"/>
            <a:chOff x="8256240" y="3022718"/>
            <a:chExt cx="1800200" cy="2755320"/>
          </a:xfrm>
        </p:grpSpPr>
        <p:sp>
          <p:nvSpPr>
            <p:cNvPr id="27" name="Title 10"/>
            <p:cNvSpPr txBox="1">
              <a:spLocks/>
            </p:cNvSpPr>
            <p:nvPr/>
          </p:nvSpPr>
          <p:spPr>
            <a:xfrm>
              <a:off x="8256240"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Welcome Minimal Monkey</a:t>
              </a:r>
              <a:endParaRPr lang="en-AU" sz="2500" dirty="0">
                <a:solidFill>
                  <a:schemeClr val="bg2"/>
                </a:solidFill>
              </a:endParaRPr>
            </a:p>
          </p:txBody>
        </p:sp>
        <p:sp>
          <p:nvSpPr>
            <p:cNvPr id="28" name="Text Placeholder 2"/>
            <p:cNvSpPr txBox="1">
              <a:spLocks/>
            </p:cNvSpPr>
            <p:nvPr/>
          </p:nvSpPr>
          <p:spPr>
            <a:xfrm>
              <a:off x="8256240"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29" name="Text Placeholder 2"/>
            <p:cNvSpPr txBox="1">
              <a:spLocks/>
            </p:cNvSpPr>
            <p:nvPr/>
          </p:nvSpPr>
          <p:spPr>
            <a:xfrm>
              <a:off x="8256240"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16 APRIL 2015</a:t>
              </a:r>
              <a:endParaRPr lang="en-AU" sz="1000" dirty="0">
                <a:solidFill>
                  <a:schemeClr val="bg2"/>
                </a:solidFill>
              </a:endParaRPr>
            </a:p>
          </p:txBody>
        </p:sp>
      </p:grpSp>
      <p:grpSp>
        <p:nvGrpSpPr>
          <p:cNvPr id="33" name="Group 32"/>
          <p:cNvGrpSpPr/>
          <p:nvPr/>
        </p:nvGrpSpPr>
        <p:grpSpPr>
          <a:xfrm>
            <a:off x="10272464" y="3501008"/>
            <a:ext cx="1800200" cy="2755320"/>
            <a:chOff x="10272464" y="3022718"/>
            <a:chExt cx="1800200" cy="2755320"/>
          </a:xfrm>
        </p:grpSpPr>
        <p:sp>
          <p:nvSpPr>
            <p:cNvPr id="30" name="Title 10"/>
            <p:cNvSpPr txBox="1">
              <a:spLocks/>
            </p:cNvSpPr>
            <p:nvPr/>
          </p:nvSpPr>
          <p:spPr>
            <a:xfrm>
              <a:off x="10272464" y="3212976"/>
              <a:ext cx="1800200" cy="1343929"/>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r>
                <a:rPr lang="en-US" sz="2500" dirty="0" smtClean="0">
                  <a:solidFill>
                    <a:schemeClr val="bg2"/>
                  </a:solidFill>
                </a:rPr>
                <a:t>A nice recursion example</a:t>
              </a:r>
              <a:endParaRPr lang="en-AU" sz="2500" dirty="0">
                <a:solidFill>
                  <a:schemeClr val="bg2"/>
                </a:solidFill>
              </a:endParaRPr>
            </a:p>
          </p:txBody>
        </p:sp>
        <p:sp>
          <p:nvSpPr>
            <p:cNvPr id="31" name="Text Placeholder 2"/>
            <p:cNvSpPr txBox="1">
              <a:spLocks/>
            </p:cNvSpPr>
            <p:nvPr/>
          </p:nvSpPr>
          <p:spPr>
            <a:xfrm>
              <a:off x="10272464" y="4581128"/>
              <a:ext cx="1800200" cy="1196910"/>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000" dirty="0" err="1">
                  <a:solidFill>
                    <a:schemeClr val="bg2"/>
                  </a:solidFill>
                </a:rPr>
                <a:t>Lorem</a:t>
              </a:r>
              <a:r>
                <a:rPr lang="en-AU" sz="1000" dirty="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a:t>
              </a:r>
            </a:p>
          </p:txBody>
        </p:sp>
        <p:sp>
          <p:nvSpPr>
            <p:cNvPr id="32" name="Text Placeholder 2"/>
            <p:cNvSpPr txBox="1">
              <a:spLocks/>
            </p:cNvSpPr>
            <p:nvPr/>
          </p:nvSpPr>
          <p:spPr>
            <a:xfrm>
              <a:off x="10272464" y="3022718"/>
              <a:ext cx="1800200" cy="238043"/>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chemeClr val="bg2"/>
                  </a:solidFill>
                </a:rPr>
                <a:t>17 APRIL 2015</a:t>
              </a:r>
              <a:endParaRPr lang="en-AU" sz="1000" dirty="0">
                <a:solidFill>
                  <a:schemeClr val="bg2"/>
                </a:solidFill>
              </a:endParaRPr>
            </a:p>
          </p:txBody>
        </p:sp>
      </p:grpSp>
    </p:spTree>
    <p:extLst>
      <p:ext uri="{BB962C8B-B14F-4D97-AF65-F5344CB8AC3E}">
        <p14:creationId xmlns:p14="http://schemas.microsoft.com/office/powerpoint/2010/main" val="1760683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anim calcmode="lin" valueType="num">
                                      <p:cBhvr>
                                        <p:cTn id="18" dur="500" fill="hold"/>
                                        <p:tgtEl>
                                          <p:spTgt spid="3"/>
                                        </p:tgtEl>
                                        <p:attrNameLst>
                                          <p:attrName>ppt_x</p:attrName>
                                        </p:attrNameLst>
                                      </p:cBhvr>
                                      <p:tavLst>
                                        <p:tav tm="0">
                                          <p:val>
                                            <p:strVal val="#ppt_x"/>
                                          </p:val>
                                        </p:tav>
                                        <p:tav tm="100000">
                                          <p:val>
                                            <p:strVal val="#ppt_x"/>
                                          </p:val>
                                        </p:tav>
                                      </p:tavLst>
                                    </p:anim>
                                    <p:anim calcmode="lin" valueType="num">
                                      <p:cBhvr>
                                        <p:cTn id="19" dur="5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anim calcmode="lin" valueType="num">
                                      <p:cBhvr>
                                        <p:cTn id="30" dur="500" fill="hold"/>
                                        <p:tgtEl>
                                          <p:spTgt spid="5"/>
                                        </p:tgtEl>
                                        <p:attrNameLst>
                                          <p:attrName>ppt_x</p:attrName>
                                        </p:attrNameLst>
                                      </p:cBhvr>
                                      <p:tavLst>
                                        <p:tav tm="0">
                                          <p:val>
                                            <p:strVal val="#ppt_x"/>
                                          </p:val>
                                        </p:tav>
                                        <p:tav tm="100000">
                                          <p:val>
                                            <p:strVal val="#ppt_x"/>
                                          </p:val>
                                        </p:tav>
                                      </p:tavLst>
                                    </p:anim>
                                    <p:anim calcmode="lin" valueType="num">
                                      <p:cBhvr>
                                        <p:cTn id="31" dur="500" fill="hold"/>
                                        <p:tgtEl>
                                          <p:spTgt spid="5"/>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anim calcmode="lin" valueType="num">
                                      <p:cBhvr>
                                        <p:cTn id="36" dur="500" fill="hold"/>
                                        <p:tgtEl>
                                          <p:spTgt spid="6"/>
                                        </p:tgtEl>
                                        <p:attrNameLst>
                                          <p:attrName>ppt_x</p:attrName>
                                        </p:attrNameLst>
                                      </p:cBhvr>
                                      <p:tavLst>
                                        <p:tav tm="0">
                                          <p:val>
                                            <p:strVal val="#ppt_x"/>
                                          </p:val>
                                        </p:tav>
                                        <p:tav tm="100000">
                                          <p:val>
                                            <p:strVal val="#ppt_x"/>
                                          </p:val>
                                        </p:tav>
                                      </p:tavLst>
                                    </p:anim>
                                    <p:anim calcmode="lin" valueType="num">
                                      <p:cBhvr>
                                        <p:cTn id="37" dur="500" fill="hold"/>
                                        <p:tgtEl>
                                          <p:spTgt spid="6"/>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fade">
                                      <p:cBhvr>
                                        <p:cTn id="41" dur="500"/>
                                        <p:tgtEl>
                                          <p:spTgt spid="33"/>
                                        </p:tgtEl>
                                      </p:cBhvr>
                                    </p:animEffect>
                                    <p:anim calcmode="lin" valueType="num">
                                      <p:cBhvr>
                                        <p:cTn id="42" dur="500" fill="hold"/>
                                        <p:tgtEl>
                                          <p:spTgt spid="33"/>
                                        </p:tgtEl>
                                        <p:attrNameLst>
                                          <p:attrName>ppt_x</p:attrName>
                                        </p:attrNameLst>
                                      </p:cBhvr>
                                      <p:tavLst>
                                        <p:tav tm="0">
                                          <p:val>
                                            <p:strVal val="#ppt_x"/>
                                          </p:val>
                                        </p:tav>
                                        <p:tav tm="100000">
                                          <p:val>
                                            <p:strVal val="#ppt_x"/>
                                          </p:val>
                                        </p:tav>
                                      </p:tavLst>
                                    </p:anim>
                                    <p:anim calcmode="lin" valueType="num">
                                      <p:cBhvr>
                                        <p:cTn id="43" dur="5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679309" y="4115652"/>
            <a:ext cx="10862232" cy="1024826"/>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 name="Rectangle 3"/>
          <p:cNvSpPr/>
          <p:nvPr/>
        </p:nvSpPr>
        <p:spPr>
          <a:xfrm>
            <a:off x="670956" y="2086905"/>
            <a:ext cx="10862232" cy="1024826"/>
          </a:xfrm>
          <a:prstGeom prst="rect">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1" name="TextBox 30"/>
          <p:cNvSpPr txBox="1"/>
          <p:nvPr/>
        </p:nvSpPr>
        <p:spPr>
          <a:xfrm>
            <a:off x="4995021" y="2175627"/>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1GB Disk Space</a:t>
            </a:r>
          </a:p>
          <a:p>
            <a:pPr>
              <a:lnSpc>
                <a:spcPct val="150000"/>
              </a:lnSpc>
            </a:pPr>
            <a:r>
              <a:rPr lang="en-US" sz="1200" dirty="0" smtClean="0">
                <a:solidFill>
                  <a:schemeClr val="tx2"/>
                </a:solidFill>
                <a:latin typeface="Roboto Bold"/>
                <a:cs typeface="Roboto Bold"/>
              </a:rPr>
              <a:t>No Video Access</a:t>
            </a:r>
          </a:p>
          <a:p>
            <a:pPr>
              <a:lnSpc>
                <a:spcPct val="150000"/>
              </a:lnSpc>
            </a:pPr>
            <a:r>
              <a:rPr lang="en-US" sz="1200" dirty="0" smtClean="0">
                <a:solidFill>
                  <a:schemeClr val="tx2"/>
                </a:solidFill>
                <a:latin typeface="Roboto Bold"/>
                <a:cs typeface="Roboto Bold"/>
              </a:rPr>
              <a:t>Forum Support</a:t>
            </a:r>
          </a:p>
        </p:txBody>
      </p:sp>
      <p:sp>
        <p:nvSpPr>
          <p:cNvPr id="34" name="TextBox 33"/>
          <p:cNvSpPr txBox="1"/>
          <p:nvPr/>
        </p:nvSpPr>
        <p:spPr>
          <a:xfrm>
            <a:off x="5015880" y="3216143"/>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3GB Disk Space</a:t>
            </a: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Forum Support</a:t>
            </a:r>
          </a:p>
        </p:txBody>
      </p:sp>
      <p:sp>
        <p:nvSpPr>
          <p:cNvPr id="35" name="TextBox 34"/>
          <p:cNvSpPr txBox="1"/>
          <p:nvPr/>
        </p:nvSpPr>
        <p:spPr>
          <a:xfrm>
            <a:off x="4991686" y="4191851"/>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10GB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Email Support</a:t>
            </a:r>
          </a:p>
        </p:txBody>
      </p:sp>
      <p:sp>
        <p:nvSpPr>
          <p:cNvPr id="36" name="TextBox 35"/>
          <p:cNvSpPr txBox="1"/>
          <p:nvPr/>
        </p:nvSpPr>
        <p:spPr>
          <a:xfrm>
            <a:off x="4991686" y="5232367"/>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Unlimited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All Videos</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Email/Phone Support</a:t>
            </a:r>
          </a:p>
        </p:txBody>
      </p:sp>
      <p:sp>
        <p:nvSpPr>
          <p:cNvPr id="3" name="Right Arrow 2"/>
          <p:cNvSpPr/>
          <p:nvPr/>
        </p:nvSpPr>
        <p:spPr>
          <a:xfrm>
            <a:off x="659160" y="2086905"/>
            <a:ext cx="3750614" cy="1024826"/>
          </a:xfrm>
          <a:prstGeom prst="rightArrow">
            <a:avLst>
              <a:gd name="adj1" fmla="val 100000"/>
              <a:gd name="adj2" fmla="val 3890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ight Arrow 12"/>
          <p:cNvSpPr/>
          <p:nvPr/>
        </p:nvSpPr>
        <p:spPr>
          <a:xfrm>
            <a:off x="658813" y="3111731"/>
            <a:ext cx="3750614" cy="1024826"/>
          </a:xfrm>
          <a:prstGeom prst="rightArrow">
            <a:avLst>
              <a:gd name="adj1" fmla="val 100000"/>
              <a:gd name="adj2" fmla="val 3890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Right Arrow 13"/>
          <p:cNvSpPr/>
          <p:nvPr/>
        </p:nvSpPr>
        <p:spPr>
          <a:xfrm>
            <a:off x="658813" y="4119843"/>
            <a:ext cx="3750614" cy="1024826"/>
          </a:xfrm>
          <a:prstGeom prst="rightArrow">
            <a:avLst>
              <a:gd name="adj1" fmla="val 100000"/>
              <a:gd name="adj2" fmla="val 389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Right Arrow 14"/>
          <p:cNvSpPr/>
          <p:nvPr/>
        </p:nvSpPr>
        <p:spPr>
          <a:xfrm>
            <a:off x="658903" y="5140478"/>
            <a:ext cx="3750614" cy="1024826"/>
          </a:xfrm>
          <a:prstGeom prst="rightArrow">
            <a:avLst>
              <a:gd name="adj1" fmla="val 100000"/>
              <a:gd name="adj2" fmla="val 3890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 name="TextBox 21"/>
          <p:cNvSpPr txBox="1"/>
          <p:nvPr/>
        </p:nvSpPr>
        <p:spPr>
          <a:xfrm>
            <a:off x="7107447" y="3186172"/>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3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23" name="TextBox 22"/>
          <p:cNvSpPr txBox="1"/>
          <p:nvPr/>
        </p:nvSpPr>
        <p:spPr>
          <a:xfrm>
            <a:off x="7128306" y="2149901"/>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 Style Templates</a:t>
            </a:r>
          </a:p>
          <a:p>
            <a:pPr>
              <a:lnSpc>
                <a:spcPct val="150000"/>
              </a:lnSpc>
            </a:pPr>
            <a:r>
              <a:rPr lang="en-US" sz="1200" dirty="0" smtClean="0">
                <a:solidFill>
                  <a:schemeClr val="tx2"/>
                </a:solidFill>
                <a:latin typeface="Roboto Bold"/>
                <a:cs typeface="Roboto Bold"/>
              </a:rPr>
              <a:t>1 Email Accounts</a:t>
            </a:r>
          </a:p>
          <a:p>
            <a:pPr>
              <a:lnSpc>
                <a:spcPct val="150000"/>
              </a:lnSpc>
            </a:pPr>
            <a:r>
              <a:rPr lang="en-US" sz="1200" dirty="0" smtClean="0">
                <a:solidFill>
                  <a:schemeClr val="tx2"/>
                </a:solidFill>
                <a:latin typeface="Roboto Bold"/>
                <a:cs typeface="Roboto Bold"/>
              </a:rPr>
              <a:t>No Domain</a:t>
            </a:r>
          </a:p>
        </p:txBody>
      </p:sp>
      <p:sp>
        <p:nvSpPr>
          <p:cNvPr id="24" name="TextBox 23"/>
          <p:cNvSpPr txBox="1"/>
          <p:nvPr/>
        </p:nvSpPr>
        <p:spPr>
          <a:xfrm>
            <a:off x="7104112" y="4194284"/>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10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25" name="TextBox 24"/>
          <p:cNvSpPr txBox="1"/>
          <p:nvPr/>
        </p:nvSpPr>
        <p:spPr>
          <a:xfrm>
            <a:off x="7104112" y="523480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50 </a:t>
            </a:r>
            <a:r>
              <a:rPr lang="en-US" sz="1200" dirty="0">
                <a:solidFill>
                  <a:schemeClr val="tx2"/>
                </a:solidFill>
                <a:latin typeface="Roboto Bold"/>
                <a:cs typeface="Roboto Bold"/>
              </a:rPr>
              <a:t>Style Templates</a:t>
            </a:r>
          </a:p>
          <a:p>
            <a:pPr>
              <a:lnSpc>
                <a:spcPct val="150000"/>
              </a:lnSpc>
            </a:pPr>
            <a:r>
              <a:rPr lang="en-US" sz="1200" dirty="0" smtClean="0">
                <a:solidFill>
                  <a:schemeClr val="tx2"/>
                </a:solidFill>
                <a:latin typeface="Roboto Bold"/>
                <a:cs typeface="Roboto Bold"/>
              </a:rPr>
              <a:t>100 </a:t>
            </a:r>
            <a:r>
              <a:rPr lang="en-US" sz="1200" dirty="0">
                <a:solidFill>
                  <a:schemeClr val="tx2"/>
                </a:solidFill>
                <a:latin typeface="Roboto Bold"/>
                <a:cs typeface="Roboto Bold"/>
              </a:rPr>
              <a:t>Email Accounts</a:t>
            </a:r>
          </a:p>
          <a:p>
            <a:pPr>
              <a:lnSpc>
                <a:spcPct val="150000"/>
              </a:lnSpc>
            </a:pPr>
            <a:r>
              <a:rPr lang="en-US" sz="1200" dirty="0" smtClean="0">
                <a:solidFill>
                  <a:schemeClr val="tx2"/>
                </a:solidFill>
                <a:latin typeface="Roboto Bold"/>
                <a:cs typeface="Roboto Bold"/>
              </a:rPr>
              <a:t>Free </a:t>
            </a:r>
            <a:r>
              <a:rPr lang="en-US" sz="1200" dirty="0">
                <a:solidFill>
                  <a:schemeClr val="tx2"/>
                </a:solidFill>
                <a:latin typeface="Roboto Bold"/>
                <a:cs typeface="Roboto Bold"/>
              </a:rPr>
              <a:t>Domain</a:t>
            </a:r>
          </a:p>
        </p:txBody>
      </p:sp>
      <p:sp>
        <p:nvSpPr>
          <p:cNvPr id="37" name="TextBox 36"/>
          <p:cNvSpPr txBox="1"/>
          <p:nvPr/>
        </p:nvSpPr>
        <p:spPr>
          <a:xfrm>
            <a:off x="9589443" y="2430040"/>
            <a:ext cx="1389166" cy="338555"/>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38" name="TextBox 37"/>
          <p:cNvSpPr txBox="1"/>
          <p:nvPr/>
        </p:nvSpPr>
        <p:spPr>
          <a:xfrm>
            <a:off x="9589443" y="3412543"/>
            <a:ext cx="1389165" cy="338555"/>
          </a:xfrm>
          <a:prstGeom prst="rect">
            <a:avLst/>
          </a:prstGeom>
          <a:noFill/>
          <a:ln w="19050">
            <a:solidFill>
              <a:schemeClr val="accent2"/>
            </a:solidFill>
          </a:ln>
        </p:spPr>
        <p:txBody>
          <a:bodyPr wrap="none" rtlCol="0" anchor="ctr">
            <a:spAutoFit/>
          </a:bodyPr>
          <a:lstStyle/>
          <a:p>
            <a:pPr algn="ctr"/>
            <a:r>
              <a:rPr lang="en-US" sz="1400" b="1" dirty="0" smtClean="0">
                <a:solidFill>
                  <a:schemeClr val="accent2"/>
                </a:solidFill>
                <a:latin typeface="Roboto" pitchFamily="2" charset="0"/>
                <a:ea typeface="Roboto" pitchFamily="2" charset="0"/>
              </a:rPr>
              <a:t>Check it out</a:t>
            </a:r>
            <a:endParaRPr lang="en-AU" sz="1400" b="1" dirty="0">
              <a:solidFill>
                <a:schemeClr val="accent2"/>
              </a:solidFill>
              <a:latin typeface="Roboto" pitchFamily="2" charset="0"/>
              <a:ea typeface="Roboto" pitchFamily="2" charset="0"/>
            </a:endParaRPr>
          </a:p>
        </p:txBody>
      </p:sp>
      <p:sp>
        <p:nvSpPr>
          <p:cNvPr id="39" name="TextBox 38"/>
          <p:cNvSpPr txBox="1"/>
          <p:nvPr/>
        </p:nvSpPr>
        <p:spPr>
          <a:xfrm>
            <a:off x="9589444" y="4484875"/>
            <a:ext cx="1389165" cy="338555"/>
          </a:xfrm>
          <a:prstGeom prst="rect">
            <a:avLst/>
          </a:prstGeom>
          <a:noFill/>
          <a:ln w="19050">
            <a:solidFill>
              <a:schemeClr val="accent3"/>
            </a:solidFill>
          </a:ln>
        </p:spPr>
        <p:txBody>
          <a:bodyPr wrap="none" rtlCol="0" anchor="ctr">
            <a:spAutoFit/>
          </a:bodyPr>
          <a:lstStyle/>
          <a:p>
            <a:pPr algn="ctr"/>
            <a:r>
              <a:rPr lang="en-US" sz="1400" b="1" dirty="0" smtClean="0">
                <a:solidFill>
                  <a:schemeClr val="accent3"/>
                </a:solidFill>
                <a:latin typeface="Roboto" pitchFamily="2" charset="0"/>
                <a:ea typeface="Roboto" pitchFamily="2" charset="0"/>
              </a:rPr>
              <a:t>Check it out</a:t>
            </a:r>
            <a:endParaRPr lang="en-AU" sz="1400" b="1" dirty="0">
              <a:solidFill>
                <a:schemeClr val="accent3"/>
              </a:solidFill>
              <a:latin typeface="Roboto" pitchFamily="2" charset="0"/>
              <a:ea typeface="Roboto" pitchFamily="2" charset="0"/>
            </a:endParaRPr>
          </a:p>
        </p:txBody>
      </p:sp>
      <p:sp>
        <p:nvSpPr>
          <p:cNvPr id="40" name="TextBox 39"/>
          <p:cNvSpPr txBox="1"/>
          <p:nvPr/>
        </p:nvSpPr>
        <p:spPr>
          <a:xfrm>
            <a:off x="9589443" y="5487804"/>
            <a:ext cx="1389165" cy="338555"/>
          </a:xfrm>
          <a:prstGeom prst="rect">
            <a:avLst/>
          </a:prstGeom>
          <a:noFill/>
          <a:ln w="19050">
            <a:solidFill>
              <a:schemeClr val="accent4"/>
            </a:solidFill>
          </a:ln>
        </p:spPr>
        <p:txBody>
          <a:bodyPr wrap="none" rtlCol="0" anchor="ctr">
            <a:spAutoFit/>
          </a:bodyPr>
          <a:lstStyle/>
          <a:p>
            <a:pPr algn="ctr"/>
            <a:r>
              <a:rPr lang="en-US" sz="1400" b="1" dirty="0" smtClean="0">
                <a:solidFill>
                  <a:schemeClr val="accent4"/>
                </a:solidFill>
                <a:latin typeface="Roboto" pitchFamily="2" charset="0"/>
                <a:ea typeface="Roboto" pitchFamily="2" charset="0"/>
              </a:rPr>
              <a:t>Check it out</a:t>
            </a:r>
            <a:endParaRPr lang="en-AU" sz="1400" b="1" dirty="0">
              <a:solidFill>
                <a:schemeClr val="accent4"/>
              </a:solidFill>
              <a:latin typeface="Roboto" pitchFamily="2" charset="0"/>
              <a:ea typeface="Roboto" pitchFamily="2" charset="0"/>
            </a:endParaRPr>
          </a:p>
        </p:txBody>
      </p:sp>
      <p:grpSp>
        <p:nvGrpSpPr>
          <p:cNvPr id="9" name="Group 8"/>
          <p:cNvGrpSpPr/>
          <p:nvPr/>
        </p:nvGrpSpPr>
        <p:grpSpPr>
          <a:xfrm>
            <a:off x="983432" y="5283470"/>
            <a:ext cx="2952328" cy="780589"/>
            <a:chOff x="983432" y="5283470"/>
            <a:chExt cx="2952328" cy="780589"/>
          </a:xfrm>
        </p:grpSpPr>
        <p:sp>
          <p:nvSpPr>
            <p:cNvPr id="19" name="TextBox 18"/>
            <p:cNvSpPr txBox="1"/>
            <p:nvPr/>
          </p:nvSpPr>
          <p:spPr>
            <a:xfrm>
              <a:off x="1751076" y="5283470"/>
              <a:ext cx="2184684"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cs typeface="Roboto Bold"/>
                </a:rPr>
                <a:t>Platinum</a:t>
              </a:r>
            </a:p>
            <a:p>
              <a:r>
                <a:rPr lang="en-US" sz="3000" dirty="0" smtClean="0">
                  <a:solidFill>
                    <a:schemeClr val="bg1"/>
                  </a:solidFill>
                  <a:latin typeface="Roboto Bold"/>
                  <a:cs typeface="Roboto Bold"/>
                </a:rPr>
                <a:t>80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26" name="Group 25"/>
            <p:cNvGrpSpPr/>
            <p:nvPr/>
          </p:nvGrpSpPr>
          <p:grpSpPr>
            <a:xfrm>
              <a:off x="983432" y="5373216"/>
              <a:ext cx="473075" cy="474663"/>
              <a:chOff x="4906963" y="2173288"/>
              <a:chExt cx="473075" cy="474663"/>
            </a:xfrm>
            <a:solidFill>
              <a:srgbClr val="FFFFFF"/>
            </a:solidFill>
          </p:grpSpPr>
          <p:sp>
            <p:nvSpPr>
              <p:cNvPr id="2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1055440" y="4263859"/>
            <a:ext cx="2880320" cy="780589"/>
            <a:chOff x="1055440" y="4263859"/>
            <a:chExt cx="2880320" cy="780589"/>
          </a:xfrm>
        </p:grpSpPr>
        <p:sp>
          <p:nvSpPr>
            <p:cNvPr id="18" name="TextBox 17"/>
            <p:cNvSpPr txBox="1"/>
            <p:nvPr/>
          </p:nvSpPr>
          <p:spPr>
            <a:xfrm>
              <a:off x="1751076" y="4263859"/>
              <a:ext cx="2184684"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cs typeface="Roboto Bold"/>
                </a:rPr>
                <a:t>Gold</a:t>
              </a:r>
            </a:p>
            <a:p>
              <a:r>
                <a:rPr lang="en-US" sz="3000" dirty="0" smtClean="0">
                  <a:solidFill>
                    <a:schemeClr val="bg1"/>
                  </a:solidFill>
                  <a:latin typeface="Roboto Bold"/>
                  <a:cs typeface="Roboto Bold"/>
                </a:rPr>
                <a:t>47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29" name="Group 28"/>
            <p:cNvGrpSpPr/>
            <p:nvPr/>
          </p:nvGrpSpPr>
          <p:grpSpPr>
            <a:xfrm>
              <a:off x="1055440" y="4437112"/>
              <a:ext cx="352425" cy="407988"/>
              <a:chOff x="1285876" y="2968625"/>
              <a:chExt cx="352425" cy="407988"/>
            </a:xfrm>
            <a:solidFill>
              <a:srgbClr val="FFFFFF"/>
            </a:solidFill>
          </p:grpSpPr>
          <p:sp>
            <p:nvSpPr>
              <p:cNvPr id="30"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1127448" y="3255747"/>
            <a:ext cx="2808312" cy="780589"/>
            <a:chOff x="1127448" y="3255747"/>
            <a:chExt cx="2808312" cy="780589"/>
          </a:xfrm>
        </p:grpSpPr>
        <p:sp>
          <p:nvSpPr>
            <p:cNvPr id="17" name="TextBox 16"/>
            <p:cNvSpPr txBox="1"/>
            <p:nvPr/>
          </p:nvSpPr>
          <p:spPr>
            <a:xfrm>
              <a:off x="1757400" y="3255747"/>
              <a:ext cx="2178360"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ea typeface="Roboto" pitchFamily="2" charset="0"/>
                  <a:cs typeface="Roboto Bold"/>
                </a:rPr>
                <a:t>Silver</a:t>
              </a:r>
              <a:endParaRPr lang="en-US" sz="1600" dirty="0" smtClean="0">
                <a:solidFill>
                  <a:schemeClr val="bg1"/>
                </a:solidFill>
                <a:latin typeface="Roboto Bold"/>
                <a:cs typeface="Roboto Bold"/>
              </a:endParaRPr>
            </a:p>
            <a:p>
              <a:r>
                <a:rPr lang="en-US" sz="3000" dirty="0" smtClean="0">
                  <a:solidFill>
                    <a:schemeClr val="bg1"/>
                  </a:solidFill>
                  <a:latin typeface="Roboto Bold"/>
                  <a:cs typeface="Roboto Bold"/>
                </a:rPr>
                <a:t>19 USD </a:t>
              </a:r>
              <a:r>
                <a:rPr lang="en-US" sz="1000" dirty="0" smtClean="0">
                  <a:solidFill>
                    <a:schemeClr val="bg1"/>
                  </a:solidFill>
                  <a:latin typeface="Roboto" pitchFamily="2" charset="0"/>
                  <a:ea typeface="Roboto" pitchFamily="2" charset="0"/>
                  <a:cs typeface="Roboto Bold"/>
                </a:rPr>
                <a:t>/MO.</a:t>
              </a:r>
              <a:endParaRPr lang="en-US" sz="1200" dirty="0" smtClean="0">
                <a:solidFill>
                  <a:schemeClr val="bg1"/>
                </a:solidFill>
                <a:latin typeface="Roboto Bold"/>
                <a:cs typeface="Roboto Bold"/>
              </a:endParaRPr>
            </a:p>
          </p:txBody>
        </p:sp>
        <p:grpSp>
          <p:nvGrpSpPr>
            <p:cNvPr id="33" name="Group 32"/>
            <p:cNvGrpSpPr/>
            <p:nvPr/>
          </p:nvGrpSpPr>
          <p:grpSpPr>
            <a:xfrm>
              <a:off x="1127448" y="3429000"/>
              <a:ext cx="220663" cy="449262"/>
              <a:chOff x="2087563" y="2211388"/>
              <a:chExt cx="220663" cy="449262"/>
            </a:xfrm>
            <a:solidFill>
              <a:srgbClr val="FFFFFF"/>
            </a:solidFill>
          </p:grpSpPr>
          <p:sp>
            <p:nvSpPr>
              <p:cNvPr id="41"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1055440" y="2204864"/>
            <a:ext cx="2880320" cy="780589"/>
            <a:chOff x="1055440" y="2204864"/>
            <a:chExt cx="2880320" cy="780589"/>
          </a:xfrm>
        </p:grpSpPr>
        <p:sp>
          <p:nvSpPr>
            <p:cNvPr id="16" name="TextBox 15"/>
            <p:cNvSpPr txBox="1"/>
            <p:nvPr/>
          </p:nvSpPr>
          <p:spPr>
            <a:xfrm>
              <a:off x="1739280" y="2204864"/>
              <a:ext cx="2196480" cy="780589"/>
            </a:xfrm>
            <a:prstGeom prst="rect">
              <a:avLst/>
            </a:prstGeom>
            <a:noFill/>
          </p:spPr>
          <p:txBody>
            <a:bodyPr wrap="square" lIns="72000" tIns="36000" rIns="72000" bIns="36000" rtlCol="0">
              <a:spAutoFit/>
            </a:bodyPr>
            <a:lstStyle/>
            <a:p>
              <a:r>
                <a:rPr lang="en-US" sz="1600" dirty="0" smtClean="0">
                  <a:solidFill>
                    <a:schemeClr val="bg1"/>
                  </a:solidFill>
                  <a:latin typeface="Roboto Bold"/>
                  <a:ea typeface="Roboto" pitchFamily="2" charset="0"/>
                  <a:cs typeface="Roboto Bold"/>
                </a:rPr>
                <a:t>Free</a:t>
              </a:r>
              <a:endParaRPr lang="en-US" sz="1600" dirty="0" smtClean="0">
                <a:solidFill>
                  <a:schemeClr val="bg1"/>
                </a:solidFill>
                <a:latin typeface="Roboto Bold"/>
                <a:cs typeface="Roboto Bold"/>
              </a:endParaRPr>
            </a:p>
            <a:p>
              <a:r>
                <a:rPr lang="en-US" sz="3000" dirty="0" smtClean="0">
                  <a:solidFill>
                    <a:schemeClr val="bg1"/>
                  </a:solidFill>
                  <a:latin typeface="Roboto Bold"/>
                  <a:cs typeface="Roboto Bold"/>
                </a:rPr>
                <a:t>FREE</a:t>
              </a:r>
            </a:p>
          </p:txBody>
        </p:sp>
        <p:grpSp>
          <p:nvGrpSpPr>
            <p:cNvPr id="43" name="Group 42"/>
            <p:cNvGrpSpPr/>
            <p:nvPr/>
          </p:nvGrpSpPr>
          <p:grpSpPr>
            <a:xfrm>
              <a:off x="1055440" y="2348880"/>
              <a:ext cx="425739" cy="464705"/>
              <a:chOff x="1985963" y="2894013"/>
              <a:chExt cx="468313" cy="511175"/>
            </a:xfrm>
            <a:solidFill>
              <a:srgbClr val="FFFFFF"/>
            </a:solidFill>
          </p:grpSpPr>
          <p:sp>
            <p:nvSpPr>
              <p:cNvPr id="4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1256420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left)">
                                      <p:cBhvr>
                                        <p:cTn id="16" dur="500"/>
                                        <p:tgtEl>
                                          <p:spTgt spid="3"/>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31">
                                            <p:txEl>
                                              <p:pRg st="0" end="0"/>
                                            </p:txEl>
                                          </p:spTgt>
                                        </p:tgtEl>
                                        <p:attrNameLst>
                                          <p:attrName>style.visibility</p:attrName>
                                        </p:attrNameLst>
                                      </p:cBhvr>
                                      <p:to>
                                        <p:strVal val="visible"/>
                                      </p:to>
                                    </p:set>
                                    <p:animEffect transition="in" filter="fade">
                                      <p:cBhvr>
                                        <p:cTn id="24" dur="500"/>
                                        <p:tgtEl>
                                          <p:spTgt spid="31">
                                            <p:txEl>
                                              <p:pRg st="0" end="0"/>
                                            </p:txEl>
                                          </p:spTgt>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xEl>
                                              <p:pRg st="1" end="1"/>
                                            </p:txEl>
                                          </p:spTgt>
                                        </p:tgtEl>
                                        <p:attrNameLst>
                                          <p:attrName>style.visibility</p:attrName>
                                        </p:attrNameLst>
                                      </p:cBhvr>
                                      <p:to>
                                        <p:strVal val="visible"/>
                                      </p:to>
                                    </p:set>
                                    <p:animEffect transition="in" filter="fade">
                                      <p:cBhvr>
                                        <p:cTn id="28" dur="500"/>
                                        <p:tgtEl>
                                          <p:spTgt spid="31">
                                            <p:txEl>
                                              <p:pRg st="1" end="1"/>
                                            </p:txEl>
                                          </p:spTgt>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31">
                                            <p:txEl>
                                              <p:pRg st="2" end="2"/>
                                            </p:txEl>
                                          </p:spTgt>
                                        </p:tgtEl>
                                        <p:attrNameLst>
                                          <p:attrName>style.visibility</p:attrName>
                                        </p:attrNameLst>
                                      </p:cBhvr>
                                      <p:to>
                                        <p:strVal val="visible"/>
                                      </p:to>
                                    </p:set>
                                    <p:animEffect transition="in" filter="fade">
                                      <p:cBhvr>
                                        <p:cTn id="32" dur="500"/>
                                        <p:tgtEl>
                                          <p:spTgt spid="31">
                                            <p:txEl>
                                              <p:pRg st="2" end="2"/>
                                            </p:txEl>
                                          </p:spTgt>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fade">
                                      <p:cBhvr>
                                        <p:cTn id="36" dur="500"/>
                                        <p:tgtEl>
                                          <p:spTgt spid="23">
                                            <p:txEl>
                                              <p:pRg st="0" end="0"/>
                                            </p:txEl>
                                          </p:spTgt>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xEl>
                                              <p:pRg st="1" end="1"/>
                                            </p:txEl>
                                          </p:spTgt>
                                        </p:tgtEl>
                                        <p:attrNameLst>
                                          <p:attrName>style.visibility</p:attrName>
                                        </p:attrNameLst>
                                      </p:cBhvr>
                                      <p:to>
                                        <p:strVal val="visible"/>
                                      </p:to>
                                    </p:set>
                                    <p:animEffect transition="in" filter="fade">
                                      <p:cBhvr>
                                        <p:cTn id="40" dur="500"/>
                                        <p:tgtEl>
                                          <p:spTgt spid="23">
                                            <p:txEl>
                                              <p:pRg st="1" end="1"/>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xEl>
                                              <p:pRg st="2" end="2"/>
                                            </p:txEl>
                                          </p:spTgt>
                                        </p:tgtEl>
                                        <p:attrNameLst>
                                          <p:attrName>style.visibility</p:attrName>
                                        </p:attrNameLst>
                                      </p:cBhvr>
                                      <p:to>
                                        <p:strVal val="visible"/>
                                      </p:to>
                                    </p:set>
                                    <p:animEffect transition="in" filter="fade">
                                      <p:cBhvr>
                                        <p:cTn id="44" dur="500"/>
                                        <p:tgtEl>
                                          <p:spTgt spid="23">
                                            <p:txEl>
                                              <p:pRg st="2" end="2"/>
                                            </p:txEl>
                                          </p:spTgt>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fade">
                                      <p:cBhvr>
                                        <p:cTn id="48" dur="500"/>
                                        <p:tgtEl>
                                          <p:spTgt spid="37"/>
                                        </p:tgtEl>
                                      </p:cBhvr>
                                    </p:animEffect>
                                  </p:childTnLst>
                                </p:cTn>
                              </p:par>
                            </p:childTnLst>
                          </p:cTn>
                        </p:par>
                        <p:par>
                          <p:cTn id="49" fill="hold">
                            <p:stCondLst>
                              <p:cond delay="5000"/>
                            </p:stCondLst>
                            <p:childTnLst>
                              <p:par>
                                <p:cTn id="50" presetID="22" presetClass="entr" presetSubtype="8"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500"/>
                                        <p:tgtEl>
                                          <p:spTgt spid="34">
                                            <p:txEl>
                                              <p:pRg st="0" end="0"/>
                                            </p:txEl>
                                          </p:spTgt>
                                        </p:tgtEl>
                                      </p:cBhvr>
                                    </p:animEffect>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4">
                                            <p:txEl>
                                              <p:pRg st="1" end="1"/>
                                            </p:txEl>
                                          </p:spTgt>
                                        </p:tgtEl>
                                        <p:attrNameLst>
                                          <p:attrName>style.visibility</p:attrName>
                                        </p:attrNameLst>
                                      </p:cBhvr>
                                      <p:to>
                                        <p:strVal val="visible"/>
                                      </p:to>
                                    </p:set>
                                    <p:animEffect transition="in" filter="fade">
                                      <p:cBhvr>
                                        <p:cTn id="64" dur="500"/>
                                        <p:tgtEl>
                                          <p:spTgt spid="34">
                                            <p:txEl>
                                              <p:pRg st="1" end="1"/>
                                            </p:txEl>
                                          </p:spTgt>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34">
                                            <p:txEl>
                                              <p:pRg st="2" end="2"/>
                                            </p:txEl>
                                          </p:spTgt>
                                        </p:tgtEl>
                                        <p:attrNameLst>
                                          <p:attrName>style.visibility</p:attrName>
                                        </p:attrNameLst>
                                      </p:cBhvr>
                                      <p:to>
                                        <p:strVal val="visible"/>
                                      </p:to>
                                    </p:set>
                                    <p:animEffect transition="in" filter="fade">
                                      <p:cBhvr>
                                        <p:cTn id="68" dur="500"/>
                                        <p:tgtEl>
                                          <p:spTgt spid="34">
                                            <p:txEl>
                                              <p:pRg st="2" end="2"/>
                                            </p:txEl>
                                          </p:spTgt>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22">
                                            <p:txEl>
                                              <p:pRg st="0" end="0"/>
                                            </p:txEl>
                                          </p:spTgt>
                                        </p:tgtEl>
                                        <p:attrNameLst>
                                          <p:attrName>style.visibility</p:attrName>
                                        </p:attrNameLst>
                                      </p:cBhvr>
                                      <p:to>
                                        <p:strVal val="visible"/>
                                      </p:to>
                                    </p:set>
                                    <p:animEffect transition="in" filter="fade">
                                      <p:cBhvr>
                                        <p:cTn id="72" dur="500"/>
                                        <p:tgtEl>
                                          <p:spTgt spid="22">
                                            <p:txEl>
                                              <p:pRg st="0" end="0"/>
                                            </p:txEl>
                                          </p:spTgt>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22">
                                            <p:txEl>
                                              <p:pRg st="1" end="1"/>
                                            </p:txEl>
                                          </p:spTgt>
                                        </p:tgtEl>
                                        <p:attrNameLst>
                                          <p:attrName>style.visibility</p:attrName>
                                        </p:attrNameLst>
                                      </p:cBhvr>
                                      <p:to>
                                        <p:strVal val="visible"/>
                                      </p:to>
                                    </p:set>
                                    <p:animEffect transition="in" filter="fade">
                                      <p:cBhvr>
                                        <p:cTn id="76" dur="500"/>
                                        <p:tgtEl>
                                          <p:spTgt spid="22">
                                            <p:txEl>
                                              <p:pRg st="1" end="1"/>
                                            </p:txEl>
                                          </p:spTgt>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22">
                                            <p:txEl>
                                              <p:pRg st="2" end="2"/>
                                            </p:txEl>
                                          </p:spTgt>
                                        </p:tgtEl>
                                        <p:attrNameLst>
                                          <p:attrName>style.visibility</p:attrName>
                                        </p:attrNameLst>
                                      </p:cBhvr>
                                      <p:to>
                                        <p:strVal val="visible"/>
                                      </p:to>
                                    </p:set>
                                    <p:animEffect transition="in" filter="fade">
                                      <p:cBhvr>
                                        <p:cTn id="80" dur="500"/>
                                        <p:tgtEl>
                                          <p:spTgt spid="22">
                                            <p:txEl>
                                              <p:pRg st="2" end="2"/>
                                            </p:txEl>
                                          </p:spTgt>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500"/>
                                        <p:tgtEl>
                                          <p:spTgt spid="38"/>
                                        </p:tgtEl>
                                      </p:cBhvr>
                                    </p:animEffect>
                                  </p:childTnLst>
                                </p:cTn>
                              </p:par>
                            </p:childTnLst>
                          </p:cTn>
                        </p:par>
                        <p:par>
                          <p:cTn id="85" fill="hold">
                            <p:stCondLst>
                              <p:cond delay="95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left)">
                                      <p:cBhvr>
                                        <p:cTn id="91" dur="500"/>
                                        <p:tgtEl>
                                          <p:spTgt spid="14"/>
                                        </p:tgtEl>
                                      </p:cBhvr>
                                    </p:animEffect>
                                  </p:childTnLst>
                                </p:cTn>
                              </p:par>
                            </p:childTnLst>
                          </p:cTn>
                        </p:par>
                        <p:par>
                          <p:cTn id="92" fill="hold">
                            <p:stCondLst>
                              <p:cond delay="10000"/>
                            </p:stCondLst>
                            <p:childTnLst>
                              <p:par>
                                <p:cTn id="93" presetID="10" presetClass="entr" presetSubtype="0" fill="hold" nodeType="after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500"/>
                                        <p:tgtEl>
                                          <p:spTgt spid="8"/>
                                        </p:tgtEl>
                                      </p:cBhvr>
                                    </p:animEffect>
                                  </p:childTnLst>
                                </p:cTn>
                              </p:par>
                            </p:childTnLst>
                          </p:cTn>
                        </p:par>
                        <p:par>
                          <p:cTn id="96" fill="hold">
                            <p:stCondLst>
                              <p:cond delay="10500"/>
                            </p:stCondLst>
                            <p:childTnLst>
                              <p:par>
                                <p:cTn id="97" presetID="10" presetClass="entr" presetSubtype="0" fill="hold" grpId="0" nodeType="afterEffect">
                                  <p:stCondLst>
                                    <p:cond delay="0"/>
                                  </p:stCondLst>
                                  <p:childTnLst>
                                    <p:set>
                                      <p:cBhvr>
                                        <p:cTn id="98" dur="1" fill="hold">
                                          <p:stCondLst>
                                            <p:cond delay="0"/>
                                          </p:stCondLst>
                                        </p:cTn>
                                        <p:tgtEl>
                                          <p:spTgt spid="35">
                                            <p:txEl>
                                              <p:pRg st="0" end="0"/>
                                            </p:txEl>
                                          </p:spTgt>
                                        </p:tgtEl>
                                        <p:attrNameLst>
                                          <p:attrName>style.visibility</p:attrName>
                                        </p:attrNameLst>
                                      </p:cBhvr>
                                      <p:to>
                                        <p:strVal val="visible"/>
                                      </p:to>
                                    </p:set>
                                    <p:animEffect transition="in" filter="fade">
                                      <p:cBhvr>
                                        <p:cTn id="99" dur="500"/>
                                        <p:tgtEl>
                                          <p:spTgt spid="35">
                                            <p:txEl>
                                              <p:pRg st="0" end="0"/>
                                            </p:txEl>
                                          </p:spTgt>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35">
                                            <p:txEl>
                                              <p:pRg st="1" end="1"/>
                                            </p:txEl>
                                          </p:spTgt>
                                        </p:tgtEl>
                                        <p:attrNameLst>
                                          <p:attrName>style.visibility</p:attrName>
                                        </p:attrNameLst>
                                      </p:cBhvr>
                                      <p:to>
                                        <p:strVal val="visible"/>
                                      </p:to>
                                    </p:set>
                                    <p:animEffect transition="in" filter="fade">
                                      <p:cBhvr>
                                        <p:cTn id="103" dur="500"/>
                                        <p:tgtEl>
                                          <p:spTgt spid="35">
                                            <p:txEl>
                                              <p:pRg st="1" end="1"/>
                                            </p:txEl>
                                          </p:spTgt>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35">
                                            <p:txEl>
                                              <p:pRg st="2" end="2"/>
                                            </p:txEl>
                                          </p:spTgt>
                                        </p:tgtEl>
                                        <p:attrNameLst>
                                          <p:attrName>style.visibility</p:attrName>
                                        </p:attrNameLst>
                                      </p:cBhvr>
                                      <p:to>
                                        <p:strVal val="visible"/>
                                      </p:to>
                                    </p:set>
                                    <p:animEffect transition="in" filter="fade">
                                      <p:cBhvr>
                                        <p:cTn id="107" dur="500"/>
                                        <p:tgtEl>
                                          <p:spTgt spid="35">
                                            <p:txEl>
                                              <p:pRg st="2" end="2"/>
                                            </p:txEl>
                                          </p:spTgt>
                                        </p:tgtEl>
                                      </p:cBhvr>
                                    </p:animEffect>
                                  </p:childTnLst>
                                </p:cTn>
                              </p:par>
                            </p:childTnLst>
                          </p:cTn>
                        </p:par>
                        <p:par>
                          <p:cTn id="108" fill="hold">
                            <p:stCondLst>
                              <p:cond delay="12000"/>
                            </p:stCondLst>
                            <p:childTnLst>
                              <p:par>
                                <p:cTn id="109" presetID="10" presetClass="entr" presetSubtype="0" fill="hold" grpId="0" nodeType="afterEffect">
                                  <p:stCondLst>
                                    <p:cond delay="0"/>
                                  </p:stCondLst>
                                  <p:childTnLst>
                                    <p:set>
                                      <p:cBhvr>
                                        <p:cTn id="110" dur="1" fill="hold">
                                          <p:stCondLst>
                                            <p:cond delay="0"/>
                                          </p:stCondLst>
                                        </p:cTn>
                                        <p:tgtEl>
                                          <p:spTgt spid="24">
                                            <p:txEl>
                                              <p:pRg st="0" end="0"/>
                                            </p:txEl>
                                          </p:spTgt>
                                        </p:tgtEl>
                                        <p:attrNameLst>
                                          <p:attrName>style.visibility</p:attrName>
                                        </p:attrNameLst>
                                      </p:cBhvr>
                                      <p:to>
                                        <p:strVal val="visible"/>
                                      </p:to>
                                    </p:set>
                                    <p:animEffect transition="in" filter="fade">
                                      <p:cBhvr>
                                        <p:cTn id="111" dur="500"/>
                                        <p:tgtEl>
                                          <p:spTgt spid="24">
                                            <p:txEl>
                                              <p:pRg st="0" end="0"/>
                                            </p:txEl>
                                          </p:spTgt>
                                        </p:tgtEl>
                                      </p:cBhvr>
                                    </p:animEffect>
                                  </p:childTnLst>
                                </p:cTn>
                              </p:par>
                            </p:childTnLst>
                          </p:cTn>
                        </p:par>
                        <p:par>
                          <p:cTn id="112" fill="hold">
                            <p:stCondLst>
                              <p:cond delay="12500"/>
                            </p:stCondLst>
                            <p:childTnLst>
                              <p:par>
                                <p:cTn id="113" presetID="10" presetClass="entr" presetSubtype="0" fill="hold" grpId="0" nodeType="afterEffect">
                                  <p:stCondLst>
                                    <p:cond delay="0"/>
                                  </p:stCondLst>
                                  <p:childTnLst>
                                    <p:set>
                                      <p:cBhvr>
                                        <p:cTn id="114" dur="1" fill="hold">
                                          <p:stCondLst>
                                            <p:cond delay="0"/>
                                          </p:stCondLst>
                                        </p:cTn>
                                        <p:tgtEl>
                                          <p:spTgt spid="24">
                                            <p:txEl>
                                              <p:pRg st="1" end="1"/>
                                            </p:txEl>
                                          </p:spTgt>
                                        </p:tgtEl>
                                        <p:attrNameLst>
                                          <p:attrName>style.visibility</p:attrName>
                                        </p:attrNameLst>
                                      </p:cBhvr>
                                      <p:to>
                                        <p:strVal val="visible"/>
                                      </p:to>
                                    </p:set>
                                    <p:animEffect transition="in" filter="fade">
                                      <p:cBhvr>
                                        <p:cTn id="115" dur="500"/>
                                        <p:tgtEl>
                                          <p:spTgt spid="24">
                                            <p:txEl>
                                              <p:pRg st="1" end="1"/>
                                            </p:txEl>
                                          </p:spTgt>
                                        </p:tgtEl>
                                      </p:cBhvr>
                                    </p:animEffect>
                                  </p:childTnLst>
                                </p:cTn>
                              </p:par>
                            </p:childTnLst>
                          </p:cTn>
                        </p:par>
                        <p:par>
                          <p:cTn id="116" fill="hold">
                            <p:stCondLst>
                              <p:cond delay="13000"/>
                            </p:stCondLst>
                            <p:childTnLst>
                              <p:par>
                                <p:cTn id="117" presetID="10" presetClass="entr" presetSubtype="0" fill="hold" grpId="0" nodeType="afterEffect">
                                  <p:stCondLst>
                                    <p:cond delay="0"/>
                                  </p:stCondLst>
                                  <p:childTnLst>
                                    <p:set>
                                      <p:cBhvr>
                                        <p:cTn id="118" dur="1" fill="hold">
                                          <p:stCondLst>
                                            <p:cond delay="0"/>
                                          </p:stCondLst>
                                        </p:cTn>
                                        <p:tgtEl>
                                          <p:spTgt spid="24">
                                            <p:txEl>
                                              <p:pRg st="2" end="2"/>
                                            </p:txEl>
                                          </p:spTgt>
                                        </p:tgtEl>
                                        <p:attrNameLst>
                                          <p:attrName>style.visibility</p:attrName>
                                        </p:attrNameLst>
                                      </p:cBhvr>
                                      <p:to>
                                        <p:strVal val="visible"/>
                                      </p:to>
                                    </p:set>
                                    <p:animEffect transition="in" filter="fade">
                                      <p:cBhvr>
                                        <p:cTn id="119" dur="500"/>
                                        <p:tgtEl>
                                          <p:spTgt spid="24">
                                            <p:txEl>
                                              <p:pRg st="2" end="2"/>
                                            </p:txEl>
                                          </p:spTgt>
                                        </p:tgtEl>
                                      </p:cBhvr>
                                    </p:animEffect>
                                  </p:childTnLst>
                                </p:cTn>
                              </p:par>
                            </p:childTnLst>
                          </p:cTn>
                        </p:par>
                        <p:par>
                          <p:cTn id="120" fill="hold">
                            <p:stCondLst>
                              <p:cond delay="13500"/>
                            </p:stCondLst>
                            <p:childTnLst>
                              <p:par>
                                <p:cTn id="121" presetID="10" presetClass="entr" presetSubtype="0" fill="hold" grpId="0" nodeType="afterEffect">
                                  <p:stCondLst>
                                    <p:cond delay="0"/>
                                  </p:stCondLst>
                                  <p:childTnLst>
                                    <p:set>
                                      <p:cBhvr>
                                        <p:cTn id="122" dur="1" fill="hold">
                                          <p:stCondLst>
                                            <p:cond delay="0"/>
                                          </p:stCondLst>
                                        </p:cTn>
                                        <p:tgtEl>
                                          <p:spTgt spid="39"/>
                                        </p:tgtEl>
                                        <p:attrNameLst>
                                          <p:attrName>style.visibility</p:attrName>
                                        </p:attrNameLst>
                                      </p:cBhvr>
                                      <p:to>
                                        <p:strVal val="visible"/>
                                      </p:to>
                                    </p:set>
                                    <p:animEffect transition="in" filter="fade">
                                      <p:cBhvr>
                                        <p:cTn id="123" dur="500"/>
                                        <p:tgtEl>
                                          <p:spTgt spid="39"/>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Effect transition="in" filter="wipe(left)">
                                      <p:cBhvr>
                                        <p:cTn id="127" dur="500"/>
                                        <p:tgtEl>
                                          <p:spTgt spid="15"/>
                                        </p:tgtEl>
                                      </p:cBhvr>
                                    </p:animEffect>
                                  </p:childTnLst>
                                </p:cTn>
                              </p:par>
                            </p:childTnLst>
                          </p:cTn>
                        </p:par>
                        <p:par>
                          <p:cTn id="128" fill="hold">
                            <p:stCondLst>
                              <p:cond delay="14500"/>
                            </p:stCondLst>
                            <p:childTnLst>
                              <p:par>
                                <p:cTn id="129" presetID="10" presetClass="entr" presetSubtype="0" fill="hold" nodeType="afterEffect">
                                  <p:stCondLst>
                                    <p:cond delay="0"/>
                                  </p:stCondLst>
                                  <p:childTnLst>
                                    <p:set>
                                      <p:cBhvr>
                                        <p:cTn id="130" dur="1" fill="hold">
                                          <p:stCondLst>
                                            <p:cond delay="0"/>
                                          </p:stCondLst>
                                        </p:cTn>
                                        <p:tgtEl>
                                          <p:spTgt spid="9"/>
                                        </p:tgtEl>
                                        <p:attrNameLst>
                                          <p:attrName>style.visibility</p:attrName>
                                        </p:attrNameLst>
                                      </p:cBhvr>
                                      <p:to>
                                        <p:strVal val="visible"/>
                                      </p:to>
                                    </p:set>
                                    <p:animEffect transition="in" filter="fade">
                                      <p:cBhvr>
                                        <p:cTn id="131" dur="500"/>
                                        <p:tgtEl>
                                          <p:spTgt spid="9"/>
                                        </p:tgtEl>
                                      </p:cBhvr>
                                    </p:animEffect>
                                  </p:childTnLst>
                                </p:cTn>
                              </p:par>
                            </p:childTnLst>
                          </p:cTn>
                        </p:par>
                        <p:par>
                          <p:cTn id="132" fill="hold">
                            <p:stCondLst>
                              <p:cond delay="15000"/>
                            </p:stCondLst>
                            <p:childTnLst>
                              <p:par>
                                <p:cTn id="133" presetID="10" presetClass="entr" presetSubtype="0" fill="hold" grpId="0" nodeType="afterEffect">
                                  <p:stCondLst>
                                    <p:cond delay="0"/>
                                  </p:stCondLst>
                                  <p:childTnLst>
                                    <p:set>
                                      <p:cBhvr>
                                        <p:cTn id="134" dur="1" fill="hold">
                                          <p:stCondLst>
                                            <p:cond delay="0"/>
                                          </p:stCondLst>
                                        </p:cTn>
                                        <p:tgtEl>
                                          <p:spTgt spid="36">
                                            <p:txEl>
                                              <p:pRg st="0" end="0"/>
                                            </p:txEl>
                                          </p:spTgt>
                                        </p:tgtEl>
                                        <p:attrNameLst>
                                          <p:attrName>style.visibility</p:attrName>
                                        </p:attrNameLst>
                                      </p:cBhvr>
                                      <p:to>
                                        <p:strVal val="visible"/>
                                      </p:to>
                                    </p:set>
                                    <p:animEffect transition="in" filter="fade">
                                      <p:cBhvr>
                                        <p:cTn id="135" dur="500"/>
                                        <p:tgtEl>
                                          <p:spTgt spid="36">
                                            <p:txEl>
                                              <p:pRg st="0" end="0"/>
                                            </p:txEl>
                                          </p:spTgt>
                                        </p:tgtEl>
                                      </p:cBhvr>
                                    </p:animEffect>
                                  </p:childTnLst>
                                </p:cTn>
                              </p:par>
                            </p:childTnLst>
                          </p:cTn>
                        </p:par>
                        <p:par>
                          <p:cTn id="136" fill="hold">
                            <p:stCondLst>
                              <p:cond delay="15500"/>
                            </p:stCondLst>
                            <p:childTnLst>
                              <p:par>
                                <p:cTn id="137" presetID="10" presetClass="entr" presetSubtype="0" fill="hold" grpId="0" nodeType="afterEffect">
                                  <p:stCondLst>
                                    <p:cond delay="0"/>
                                  </p:stCondLst>
                                  <p:childTnLst>
                                    <p:set>
                                      <p:cBhvr>
                                        <p:cTn id="138" dur="1" fill="hold">
                                          <p:stCondLst>
                                            <p:cond delay="0"/>
                                          </p:stCondLst>
                                        </p:cTn>
                                        <p:tgtEl>
                                          <p:spTgt spid="36">
                                            <p:txEl>
                                              <p:pRg st="1" end="1"/>
                                            </p:txEl>
                                          </p:spTgt>
                                        </p:tgtEl>
                                        <p:attrNameLst>
                                          <p:attrName>style.visibility</p:attrName>
                                        </p:attrNameLst>
                                      </p:cBhvr>
                                      <p:to>
                                        <p:strVal val="visible"/>
                                      </p:to>
                                    </p:set>
                                    <p:animEffect transition="in" filter="fade">
                                      <p:cBhvr>
                                        <p:cTn id="139" dur="500"/>
                                        <p:tgtEl>
                                          <p:spTgt spid="36">
                                            <p:txEl>
                                              <p:pRg st="1" end="1"/>
                                            </p:txEl>
                                          </p:spTgt>
                                        </p:tgtEl>
                                      </p:cBhvr>
                                    </p:animEffect>
                                  </p:childTnLst>
                                </p:cTn>
                              </p:par>
                            </p:childTnLst>
                          </p:cTn>
                        </p:par>
                        <p:par>
                          <p:cTn id="140" fill="hold">
                            <p:stCondLst>
                              <p:cond delay="16000"/>
                            </p:stCondLst>
                            <p:childTnLst>
                              <p:par>
                                <p:cTn id="141" presetID="10" presetClass="entr" presetSubtype="0" fill="hold" grpId="0" nodeType="afterEffect">
                                  <p:stCondLst>
                                    <p:cond delay="0"/>
                                  </p:stCondLst>
                                  <p:childTnLst>
                                    <p:set>
                                      <p:cBhvr>
                                        <p:cTn id="142" dur="1" fill="hold">
                                          <p:stCondLst>
                                            <p:cond delay="0"/>
                                          </p:stCondLst>
                                        </p:cTn>
                                        <p:tgtEl>
                                          <p:spTgt spid="36">
                                            <p:txEl>
                                              <p:pRg st="2" end="2"/>
                                            </p:txEl>
                                          </p:spTgt>
                                        </p:tgtEl>
                                        <p:attrNameLst>
                                          <p:attrName>style.visibility</p:attrName>
                                        </p:attrNameLst>
                                      </p:cBhvr>
                                      <p:to>
                                        <p:strVal val="visible"/>
                                      </p:to>
                                    </p:set>
                                    <p:animEffect transition="in" filter="fade">
                                      <p:cBhvr>
                                        <p:cTn id="143" dur="500"/>
                                        <p:tgtEl>
                                          <p:spTgt spid="36">
                                            <p:txEl>
                                              <p:pRg st="2" end="2"/>
                                            </p:txEl>
                                          </p:spTgt>
                                        </p:tgtEl>
                                      </p:cBhvr>
                                    </p:animEffect>
                                  </p:childTnLst>
                                </p:cTn>
                              </p:par>
                            </p:childTnLst>
                          </p:cTn>
                        </p:par>
                        <p:par>
                          <p:cTn id="144" fill="hold">
                            <p:stCondLst>
                              <p:cond delay="16500"/>
                            </p:stCondLst>
                            <p:childTnLst>
                              <p:par>
                                <p:cTn id="145" presetID="10" presetClass="entr" presetSubtype="0" fill="hold" grpId="0" nodeType="afterEffect">
                                  <p:stCondLst>
                                    <p:cond delay="0"/>
                                  </p:stCondLst>
                                  <p:childTnLst>
                                    <p:set>
                                      <p:cBhvr>
                                        <p:cTn id="146" dur="1" fill="hold">
                                          <p:stCondLst>
                                            <p:cond delay="0"/>
                                          </p:stCondLst>
                                        </p:cTn>
                                        <p:tgtEl>
                                          <p:spTgt spid="25">
                                            <p:txEl>
                                              <p:pRg st="0" end="0"/>
                                            </p:txEl>
                                          </p:spTgt>
                                        </p:tgtEl>
                                        <p:attrNameLst>
                                          <p:attrName>style.visibility</p:attrName>
                                        </p:attrNameLst>
                                      </p:cBhvr>
                                      <p:to>
                                        <p:strVal val="visible"/>
                                      </p:to>
                                    </p:set>
                                    <p:animEffect transition="in" filter="fade">
                                      <p:cBhvr>
                                        <p:cTn id="147" dur="500"/>
                                        <p:tgtEl>
                                          <p:spTgt spid="25">
                                            <p:txEl>
                                              <p:pRg st="0" end="0"/>
                                            </p:txEl>
                                          </p:spTgt>
                                        </p:tgtEl>
                                      </p:cBhvr>
                                    </p:animEffect>
                                  </p:childTnLst>
                                </p:cTn>
                              </p:par>
                            </p:childTnLst>
                          </p:cTn>
                        </p:par>
                        <p:par>
                          <p:cTn id="148" fill="hold">
                            <p:stCondLst>
                              <p:cond delay="17000"/>
                            </p:stCondLst>
                            <p:childTnLst>
                              <p:par>
                                <p:cTn id="149" presetID="10" presetClass="entr" presetSubtype="0" fill="hold" grpId="0" nodeType="afterEffect">
                                  <p:stCondLst>
                                    <p:cond delay="0"/>
                                  </p:stCondLst>
                                  <p:childTnLst>
                                    <p:set>
                                      <p:cBhvr>
                                        <p:cTn id="150" dur="1" fill="hold">
                                          <p:stCondLst>
                                            <p:cond delay="0"/>
                                          </p:stCondLst>
                                        </p:cTn>
                                        <p:tgtEl>
                                          <p:spTgt spid="25">
                                            <p:txEl>
                                              <p:pRg st="1" end="1"/>
                                            </p:txEl>
                                          </p:spTgt>
                                        </p:tgtEl>
                                        <p:attrNameLst>
                                          <p:attrName>style.visibility</p:attrName>
                                        </p:attrNameLst>
                                      </p:cBhvr>
                                      <p:to>
                                        <p:strVal val="visible"/>
                                      </p:to>
                                    </p:set>
                                    <p:animEffect transition="in" filter="fade">
                                      <p:cBhvr>
                                        <p:cTn id="151" dur="500"/>
                                        <p:tgtEl>
                                          <p:spTgt spid="25">
                                            <p:txEl>
                                              <p:pRg st="1" end="1"/>
                                            </p:txEl>
                                          </p:spTgt>
                                        </p:tgtEl>
                                      </p:cBhvr>
                                    </p:animEffect>
                                  </p:childTnLst>
                                </p:cTn>
                              </p:par>
                            </p:childTnLst>
                          </p:cTn>
                        </p:par>
                        <p:par>
                          <p:cTn id="152" fill="hold">
                            <p:stCondLst>
                              <p:cond delay="17500"/>
                            </p:stCondLst>
                            <p:childTnLst>
                              <p:par>
                                <p:cTn id="153" presetID="10" presetClass="entr" presetSubtype="0" fill="hold" grpId="0" nodeType="afterEffect">
                                  <p:stCondLst>
                                    <p:cond delay="0"/>
                                  </p:stCondLst>
                                  <p:childTnLst>
                                    <p:set>
                                      <p:cBhvr>
                                        <p:cTn id="154" dur="1" fill="hold">
                                          <p:stCondLst>
                                            <p:cond delay="0"/>
                                          </p:stCondLst>
                                        </p:cTn>
                                        <p:tgtEl>
                                          <p:spTgt spid="25">
                                            <p:txEl>
                                              <p:pRg st="2" end="2"/>
                                            </p:txEl>
                                          </p:spTgt>
                                        </p:tgtEl>
                                        <p:attrNameLst>
                                          <p:attrName>style.visibility</p:attrName>
                                        </p:attrNameLst>
                                      </p:cBhvr>
                                      <p:to>
                                        <p:strVal val="visible"/>
                                      </p:to>
                                    </p:set>
                                    <p:animEffect transition="in" filter="fade">
                                      <p:cBhvr>
                                        <p:cTn id="155" dur="500"/>
                                        <p:tgtEl>
                                          <p:spTgt spid="25">
                                            <p:txEl>
                                              <p:pRg st="2" end="2"/>
                                            </p:txEl>
                                          </p:spTgt>
                                        </p:tgtEl>
                                      </p:cBhvr>
                                    </p:animEffect>
                                  </p:childTnLst>
                                </p:cTn>
                              </p:par>
                            </p:childTnLst>
                          </p:cTn>
                        </p:par>
                        <p:par>
                          <p:cTn id="156" fill="hold">
                            <p:stCondLst>
                              <p:cond delay="18000"/>
                            </p:stCondLst>
                            <p:childTnLst>
                              <p:par>
                                <p:cTn id="157" presetID="10" presetClass="entr" presetSubtype="0" fill="hold" grpId="0" nodeType="afterEffect">
                                  <p:stCondLst>
                                    <p:cond delay="0"/>
                                  </p:stCondLst>
                                  <p:childTnLst>
                                    <p:set>
                                      <p:cBhvr>
                                        <p:cTn id="158" dur="1" fill="hold">
                                          <p:stCondLst>
                                            <p:cond delay="0"/>
                                          </p:stCondLst>
                                        </p:cTn>
                                        <p:tgtEl>
                                          <p:spTgt spid="40"/>
                                        </p:tgtEl>
                                        <p:attrNameLst>
                                          <p:attrName>style.visibility</p:attrName>
                                        </p:attrNameLst>
                                      </p:cBhvr>
                                      <p:to>
                                        <p:strVal val="visible"/>
                                      </p:to>
                                    </p:set>
                                    <p:animEffect transition="in" filter="fade">
                                      <p:cBhvr>
                                        <p:cTn id="15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 grpId="0" animBg="1"/>
      <p:bldP spid="2" grpId="0"/>
      <p:bldP spid="31" grpId="0" build="p"/>
      <p:bldP spid="34" grpId="0" build="p"/>
      <p:bldP spid="35" grpId="0" build="p"/>
      <p:bldP spid="36" grpId="0" build="p"/>
      <p:bldP spid="3" grpId="0" animBg="1"/>
      <p:bldP spid="13" grpId="0" animBg="1"/>
      <p:bldP spid="14" grpId="0" animBg="1"/>
      <p:bldP spid="15" grpId="0" animBg="1"/>
      <p:bldP spid="22" grpId="0" build="p"/>
      <p:bldP spid="23" grpId="0" build="p"/>
      <p:bldP spid="24" grpId="0" build="p"/>
      <p:bldP spid="25" grpId="0" build="p"/>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980728"/>
            <a:ext cx="12192000" cy="4896544"/>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itle 5"/>
          <p:cNvSpPr>
            <a:spLocks noGrp="1"/>
          </p:cNvSpPr>
          <p:nvPr>
            <p:ph type="ctrTitle"/>
          </p:nvPr>
        </p:nvSpPr>
        <p:spPr/>
        <p:txBody>
          <a:bodyPr/>
          <a:lstStyle/>
          <a:p>
            <a:r>
              <a:rPr lang="en-AU" dirty="0" smtClean="0">
                <a:solidFill>
                  <a:schemeClr val="bg2"/>
                </a:solidFill>
              </a:rPr>
              <a:t>Smart Ideas</a:t>
            </a:r>
            <a:br>
              <a:rPr lang="en-AU" dirty="0" smtClean="0">
                <a:solidFill>
                  <a:schemeClr val="bg2"/>
                </a:solidFill>
              </a:rPr>
            </a:br>
            <a:r>
              <a:rPr lang="en-AU" dirty="0" smtClean="0">
                <a:solidFill>
                  <a:schemeClr val="bg2"/>
                </a:solidFill>
              </a:rPr>
              <a:t>For Your Money</a:t>
            </a:r>
            <a:endParaRPr lang="en-AU" dirty="0">
              <a:solidFill>
                <a:schemeClr val="bg2"/>
              </a:solidFill>
            </a:endParaRPr>
          </a:p>
        </p:txBody>
      </p:sp>
      <p:sp>
        <p:nvSpPr>
          <p:cNvPr id="3" name="Subtitle 2"/>
          <p:cNvSpPr>
            <a:spLocks noGrp="1"/>
          </p:cNvSpPr>
          <p:nvPr>
            <p:ph type="subTitle" idx="1"/>
          </p:nvPr>
        </p:nvSpPr>
        <p:spPr/>
        <p:txBody>
          <a:bodyPr/>
          <a:lstStyle/>
          <a:p>
            <a:r>
              <a:rPr lang="en-AU" smtClean="0">
                <a:solidFill>
                  <a:schemeClr val="bg2"/>
                </a:solidFill>
              </a:rPr>
              <a:t>A cool way to represent your information</a:t>
            </a:r>
            <a:endParaRPr lang="en-AU" dirty="0">
              <a:solidFill>
                <a:schemeClr val="bg2"/>
              </a:solidFill>
            </a:endParaRPr>
          </a:p>
        </p:txBody>
      </p:sp>
    </p:spTree>
    <p:extLst>
      <p:ext uri="{BB962C8B-B14F-4D97-AF65-F5344CB8AC3E}">
        <p14:creationId xmlns:p14="http://schemas.microsoft.com/office/powerpoint/2010/main" val="3864478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fade">
                                      <p:cBhvr>
                                        <p:cTn id="1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a:xfrm>
            <a:off x="3480438" y="2010443"/>
            <a:ext cx="2543554" cy="4277275"/>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8" name="Rounded Rectangle 27"/>
          <p:cNvSpPr/>
          <p:nvPr/>
        </p:nvSpPr>
        <p:spPr>
          <a:xfrm>
            <a:off x="787139" y="2021591"/>
            <a:ext cx="2543554" cy="4277275"/>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9" name="Rounded Rectangle 28"/>
          <p:cNvSpPr/>
          <p:nvPr/>
        </p:nvSpPr>
        <p:spPr>
          <a:xfrm>
            <a:off x="8881038" y="1999295"/>
            <a:ext cx="2543554" cy="4277275"/>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30" name="Rounded Rectangle 29"/>
          <p:cNvSpPr/>
          <p:nvPr/>
        </p:nvSpPr>
        <p:spPr>
          <a:xfrm>
            <a:off x="6187739" y="2010443"/>
            <a:ext cx="2543554" cy="4277275"/>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34" name="TextBox 33"/>
          <p:cNvSpPr txBox="1"/>
          <p:nvPr/>
        </p:nvSpPr>
        <p:spPr>
          <a:xfrm>
            <a:off x="3575720"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ea typeface="Roboto" pitchFamily="2" charset="0"/>
                <a:cs typeface="Roboto Bold"/>
              </a:rPr>
              <a:t>Silver</a:t>
            </a:r>
            <a:endParaRPr lang="en-US" sz="2000" dirty="0" smtClean="0">
              <a:solidFill>
                <a:schemeClr val="bg1"/>
              </a:solidFill>
              <a:latin typeface="Roboto Bold"/>
              <a:cs typeface="Roboto Bold"/>
            </a:endParaRPr>
          </a:p>
          <a:p>
            <a:r>
              <a:rPr lang="en-US" sz="4000" dirty="0" smtClean="0">
                <a:solidFill>
                  <a:schemeClr val="bg1"/>
                </a:solidFill>
                <a:latin typeface="Roboto Bold"/>
                <a:cs typeface="Roboto Bold"/>
              </a:rPr>
              <a:t>19 USD</a:t>
            </a:r>
          </a:p>
          <a:p>
            <a:r>
              <a:rPr lang="en-US" sz="1000" dirty="0" smtClean="0">
                <a:solidFill>
                  <a:schemeClr val="bg1"/>
                </a:solidFill>
                <a:latin typeface="Roboto" pitchFamily="2" charset="0"/>
                <a:ea typeface="Roboto" pitchFamily="2" charset="0"/>
                <a:cs typeface="Roboto Bold"/>
              </a:rPr>
              <a:t>PER MONTH</a:t>
            </a:r>
          </a:p>
          <a:p>
            <a:endParaRPr lang="en-US" sz="1200" dirty="0" smtClean="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3GB Disk Space</a:t>
            </a:r>
          </a:p>
          <a:p>
            <a:pPr>
              <a:lnSpc>
                <a:spcPct val="150000"/>
              </a:lnSpc>
            </a:pPr>
            <a:r>
              <a:rPr lang="en-US" sz="1200" dirty="0" smtClean="0">
                <a:solidFill>
                  <a:schemeClr val="bg1"/>
                </a:solidFill>
                <a:latin typeface="Roboto Bold"/>
                <a:cs typeface="Roboto Bold"/>
              </a:rPr>
              <a:t>Limited Videos</a:t>
            </a:r>
          </a:p>
          <a:p>
            <a:pPr>
              <a:lnSpc>
                <a:spcPct val="150000"/>
              </a:lnSpc>
            </a:pPr>
            <a:r>
              <a:rPr lang="en-US" sz="1200" dirty="0" smtClean="0">
                <a:solidFill>
                  <a:schemeClr val="bg1"/>
                </a:solidFill>
                <a:latin typeface="Roboto Bold"/>
                <a:cs typeface="Roboto Bold"/>
              </a:rPr>
              <a:t>Forum Support</a:t>
            </a:r>
          </a:p>
        </p:txBody>
      </p:sp>
      <p:sp>
        <p:nvSpPr>
          <p:cNvPr id="35" name="TextBox 34"/>
          <p:cNvSpPr txBox="1"/>
          <p:nvPr/>
        </p:nvSpPr>
        <p:spPr>
          <a:xfrm>
            <a:off x="6312024"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cs typeface="Roboto Bold"/>
              </a:rPr>
              <a:t>Gold</a:t>
            </a:r>
          </a:p>
          <a:p>
            <a:r>
              <a:rPr lang="en-US" sz="4000" dirty="0" smtClean="0">
                <a:solidFill>
                  <a:schemeClr val="bg1"/>
                </a:solidFill>
                <a:latin typeface="Roboto Bold"/>
                <a:cs typeface="Roboto Bold"/>
              </a:rPr>
              <a:t>47 USD</a:t>
            </a:r>
          </a:p>
          <a:p>
            <a:r>
              <a:rPr lang="en-US" sz="1000" dirty="0" smtClean="0">
                <a:solidFill>
                  <a:schemeClr val="bg1"/>
                </a:solidFill>
                <a:latin typeface="Roboto" pitchFamily="2" charset="0"/>
                <a:ea typeface="Roboto" pitchFamily="2" charset="0"/>
                <a:cs typeface="Roboto Bold"/>
              </a:rPr>
              <a:t>PER MONTH</a:t>
            </a:r>
          </a:p>
          <a:p>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10GB Disk Space</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Limited Videos</a:t>
            </a:r>
          </a:p>
          <a:p>
            <a:pPr>
              <a:lnSpc>
                <a:spcPct val="150000"/>
              </a:lnSpc>
            </a:pPr>
            <a:r>
              <a:rPr lang="en-US" sz="1200" dirty="0" smtClean="0">
                <a:solidFill>
                  <a:schemeClr val="bg1"/>
                </a:solidFill>
                <a:latin typeface="Roboto Bold"/>
                <a:cs typeface="Roboto Bold"/>
              </a:rPr>
              <a:t>Email Support</a:t>
            </a:r>
          </a:p>
        </p:txBody>
      </p:sp>
      <p:sp>
        <p:nvSpPr>
          <p:cNvPr id="36" name="TextBox 35"/>
          <p:cNvSpPr txBox="1"/>
          <p:nvPr/>
        </p:nvSpPr>
        <p:spPr>
          <a:xfrm>
            <a:off x="8976320" y="3645024"/>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cs typeface="Roboto Bold"/>
              </a:rPr>
              <a:t>Platinum</a:t>
            </a:r>
          </a:p>
          <a:p>
            <a:r>
              <a:rPr lang="en-US" sz="4000" dirty="0" smtClean="0">
                <a:solidFill>
                  <a:schemeClr val="bg1"/>
                </a:solidFill>
                <a:latin typeface="Roboto Bold"/>
                <a:cs typeface="Roboto Bold"/>
              </a:rPr>
              <a:t>80 USD</a:t>
            </a:r>
          </a:p>
          <a:p>
            <a:r>
              <a:rPr lang="en-US" sz="1000" dirty="0" smtClean="0">
                <a:solidFill>
                  <a:schemeClr val="bg1"/>
                </a:solidFill>
                <a:latin typeface="Roboto" pitchFamily="2" charset="0"/>
                <a:ea typeface="Roboto" pitchFamily="2" charset="0"/>
                <a:cs typeface="Roboto Bold"/>
              </a:rPr>
              <a:t>PER MONTH</a:t>
            </a:r>
          </a:p>
          <a:p>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Unlimited Disk Space</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All Videos</a:t>
            </a:r>
            <a:endParaRPr lang="en-US" sz="1200" dirty="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Email/Phone Support</a:t>
            </a:r>
          </a:p>
        </p:txBody>
      </p:sp>
      <p:sp>
        <p:nvSpPr>
          <p:cNvPr id="12" name="TextBox 11"/>
          <p:cNvSpPr txBox="1"/>
          <p:nvPr/>
        </p:nvSpPr>
        <p:spPr>
          <a:xfrm>
            <a:off x="911424" y="3676848"/>
            <a:ext cx="2160240" cy="2165584"/>
          </a:xfrm>
          <a:prstGeom prst="rect">
            <a:avLst/>
          </a:prstGeom>
          <a:noFill/>
        </p:spPr>
        <p:txBody>
          <a:bodyPr wrap="square" lIns="72000" tIns="36000" rIns="72000" bIns="36000" rtlCol="0">
            <a:spAutoFit/>
          </a:bodyPr>
          <a:lstStyle/>
          <a:p>
            <a:r>
              <a:rPr lang="en-US" sz="2000" dirty="0" smtClean="0">
                <a:solidFill>
                  <a:schemeClr val="bg1"/>
                </a:solidFill>
                <a:latin typeface="Roboto Bold"/>
                <a:ea typeface="Roboto" pitchFamily="2" charset="0"/>
                <a:cs typeface="Roboto Bold"/>
              </a:rPr>
              <a:t>Free</a:t>
            </a:r>
            <a:endParaRPr lang="en-US" sz="2000" dirty="0" smtClean="0">
              <a:solidFill>
                <a:schemeClr val="bg1"/>
              </a:solidFill>
              <a:latin typeface="Roboto Bold"/>
              <a:cs typeface="Roboto Bold"/>
            </a:endParaRPr>
          </a:p>
          <a:p>
            <a:r>
              <a:rPr lang="en-US" sz="4000" dirty="0" smtClean="0">
                <a:solidFill>
                  <a:schemeClr val="bg1"/>
                </a:solidFill>
                <a:latin typeface="Roboto Bold"/>
                <a:cs typeface="Roboto Bold"/>
              </a:rPr>
              <a:t>FREE</a:t>
            </a:r>
          </a:p>
          <a:p>
            <a:r>
              <a:rPr lang="en-US" sz="1000" dirty="0" smtClean="0">
                <a:solidFill>
                  <a:schemeClr val="bg1"/>
                </a:solidFill>
                <a:latin typeface="Roboto" pitchFamily="2" charset="0"/>
                <a:ea typeface="Roboto" pitchFamily="2" charset="0"/>
                <a:cs typeface="Roboto Bold"/>
              </a:rPr>
              <a:t>UNLIMITED</a:t>
            </a:r>
          </a:p>
          <a:p>
            <a:endParaRPr lang="en-US" sz="1200" dirty="0" smtClean="0">
              <a:solidFill>
                <a:schemeClr val="bg1"/>
              </a:solidFill>
              <a:latin typeface="Roboto Bold"/>
              <a:cs typeface="Roboto Bold"/>
            </a:endParaRPr>
          </a:p>
          <a:p>
            <a:pPr>
              <a:lnSpc>
                <a:spcPct val="150000"/>
              </a:lnSpc>
            </a:pPr>
            <a:r>
              <a:rPr lang="en-US" sz="1200" dirty="0" smtClean="0">
                <a:solidFill>
                  <a:schemeClr val="bg1"/>
                </a:solidFill>
                <a:latin typeface="Roboto Bold"/>
                <a:cs typeface="Roboto Bold"/>
              </a:rPr>
              <a:t>1GB Disk Space</a:t>
            </a:r>
          </a:p>
          <a:p>
            <a:pPr>
              <a:lnSpc>
                <a:spcPct val="150000"/>
              </a:lnSpc>
            </a:pPr>
            <a:r>
              <a:rPr lang="en-US" sz="1200" dirty="0" smtClean="0">
                <a:solidFill>
                  <a:schemeClr val="bg1"/>
                </a:solidFill>
                <a:latin typeface="Roboto Bold"/>
                <a:cs typeface="Roboto Bold"/>
              </a:rPr>
              <a:t>No Videos Access</a:t>
            </a:r>
          </a:p>
          <a:p>
            <a:pPr>
              <a:lnSpc>
                <a:spcPct val="150000"/>
              </a:lnSpc>
            </a:pPr>
            <a:r>
              <a:rPr lang="en-US" sz="1200" dirty="0" smtClean="0">
                <a:solidFill>
                  <a:schemeClr val="bg1"/>
                </a:solidFill>
                <a:latin typeface="Roboto Bold"/>
                <a:cs typeface="Roboto Bold"/>
              </a:rPr>
              <a:t>Forum Support</a:t>
            </a:r>
          </a:p>
        </p:txBody>
      </p:sp>
      <p:grpSp>
        <p:nvGrpSpPr>
          <p:cNvPr id="9" name="Group 8"/>
          <p:cNvGrpSpPr/>
          <p:nvPr/>
        </p:nvGrpSpPr>
        <p:grpSpPr>
          <a:xfrm>
            <a:off x="9673083" y="2406497"/>
            <a:ext cx="973813" cy="973813"/>
            <a:chOff x="9624392" y="2357806"/>
            <a:chExt cx="1071194" cy="1071194"/>
          </a:xfrm>
        </p:grpSpPr>
        <p:sp>
          <p:nvSpPr>
            <p:cNvPr id="37" name="Oval 36"/>
            <p:cNvSpPr/>
            <p:nvPr/>
          </p:nvSpPr>
          <p:spPr>
            <a:xfrm>
              <a:off x="9624392"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3" name="Group 12"/>
            <p:cNvGrpSpPr/>
            <p:nvPr/>
          </p:nvGrpSpPr>
          <p:grpSpPr>
            <a:xfrm>
              <a:off x="9832582" y="2564904"/>
              <a:ext cx="629663" cy="631776"/>
              <a:chOff x="4906963" y="2173288"/>
              <a:chExt cx="473075" cy="474663"/>
            </a:xfrm>
            <a:solidFill>
              <a:schemeClr val="accent4"/>
            </a:solidFill>
          </p:grpSpPr>
          <p:sp>
            <p:nvSpPr>
              <p:cNvPr id="14"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7008787" y="2406497"/>
            <a:ext cx="973813" cy="973813"/>
            <a:chOff x="6960096" y="2357806"/>
            <a:chExt cx="1071194" cy="1071194"/>
          </a:xfrm>
        </p:grpSpPr>
        <p:sp>
          <p:nvSpPr>
            <p:cNvPr id="31" name="Oval 30"/>
            <p:cNvSpPr/>
            <p:nvPr/>
          </p:nvSpPr>
          <p:spPr>
            <a:xfrm>
              <a:off x="6960096"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6" name="Group 15"/>
            <p:cNvGrpSpPr/>
            <p:nvPr/>
          </p:nvGrpSpPr>
          <p:grpSpPr>
            <a:xfrm>
              <a:off x="7283105" y="2636912"/>
              <a:ext cx="469079" cy="543033"/>
              <a:chOff x="1285876" y="2968625"/>
              <a:chExt cx="352425" cy="407988"/>
            </a:xfrm>
            <a:solidFill>
              <a:schemeClr val="accent3"/>
            </a:solidFill>
          </p:grpSpPr>
          <p:sp>
            <p:nvSpPr>
              <p:cNvPr id="1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223792" y="2406497"/>
            <a:ext cx="973813" cy="973813"/>
            <a:chOff x="4151784" y="2357806"/>
            <a:chExt cx="1071194" cy="1071194"/>
          </a:xfrm>
        </p:grpSpPr>
        <p:sp>
          <p:nvSpPr>
            <p:cNvPr id="27" name="Oval 26"/>
            <p:cNvSpPr/>
            <p:nvPr/>
          </p:nvSpPr>
          <p:spPr>
            <a:xfrm>
              <a:off x="4151784" y="2357806"/>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9" name="Group 18"/>
            <p:cNvGrpSpPr/>
            <p:nvPr/>
          </p:nvGrpSpPr>
          <p:grpSpPr>
            <a:xfrm>
              <a:off x="4578162" y="2615008"/>
              <a:ext cx="293702" cy="597968"/>
              <a:chOff x="2087563" y="2211388"/>
              <a:chExt cx="220663" cy="449262"/>
            </a:xfrm>
            <a:solidFill>
              <a:schemeClr val="accent2"/>
            </a:solidFill>
          </p:grpSpPr>
          <p:sp>
            <p:nvSpPr>
              <p:cNvPr id="2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1576646" y="2397571"/>
            <a:ext cx="973813" cy="973813"/>
            <a:chOff x="1527955" y="2348880"/>
            <a:chExt cx="1071194" cy="1071194"/>
          </a:xfrm>
        </p:grpSpPr>
        <p:sp>
          <p:nvSpPr>
            <p:cNvPr id="3" name="Oval 2"/>
            <p:cNvSpPr/>
            <p:nvPr/>
          </p:nvSpPr>
          <p:spPr>
            <a:xfrm>
              <a:off x="1527955" y="2348880"/>
              <a:ext cx="1071194" cy="1071194"/>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 name="Group 21"/>
            <p:cNvGrpSpPr/>
            <p:nvPr/>
          </p:nvGrpSpPr>
          <p:grpSpPr>
            <a:xfrm>
              <a:off x="1784926" y="2566552"/>
              <a:ext cx="566658" cy="618523"/>
              <a:chOff x="1985963" y="2894013"/>
              <a:chExt cx="468313" cy="511175"/>
            </a:xfrm>
            <a:solidFill>
              <a:schemeClr val="accent1"/>
            </a:solidFill>
          </p:grpSpPr>
          <p:sp>
            <p:nvSpPr>
              <p:cNvPr id="23"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69841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anim calcmode="lin" valueType="num">
                                      <p:cBhvr>
                                        <p:cTn id="14" dur="500" fill="hold"/>
                                        <p:tgtEl>
                                          <p:spTgt spid="28"/>
                                        </p:tgtEl>
                                        <p:attrNameLst>
                                          <p:attrName>ppt_x</p:attrName>
                                        </p:attrNameLst>
                                      </p:cBhvr>
                                      <p:tavLst>
                                        <p:tav tm="0">
                                          <p:val>
                                            <p:strVal val="#ppt_x"/>
                                          </p:val>
                                        </p:tav>
                                        <p:tav tm="100000">
                                          <p:val>
                                            <p:strVal val="#ppt_x"/>
                                          </p:val>
                                        </p:tav>
                                      </p:tavLst>
                                    </p:anim>
                                    <p:anim calcmode="lin" valueType="num">
                                      <p:cBhvr>
                                        <p:cTn id="15" dur="500" fill="hold"/>
                                        <p:tgtEl>
                                          <p:spTgt spid="2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anim calcmode="lin" valueType="num">
                                      <p:cBhvr>
                                        <p:cTn id="27" dur="500" fill="hold"/>
                                        <p:tgtEl>
                                          <p:spTgt spid="7"/>
                                        </p:tgtEl>
                                        <p:attrNameLst>
                                          <p:attrName>ppt_x</p:attrName>
                                        </p:attrNameLst>
                                      </p:cBhvr>
                                      <p:tavLst>
                                        <p:tav tm="0">
                                          <p:val>
                                            <p:strVal val="#ppt_x"/>
                                          </p:val>
                                        </p:tav>
                                        <p:tav tm="100000">
                                          <p:val>
                                            <p:strVal val="#ppt_x"/>
                                          </p:val>
                                        </p:tav>
                                      </p:tavLst>
                                    </p:anim>
                                    <p:anim calcmode="lin" valueType="num">
                                      <p:cBhvr>
                                        <p:cTn id="28" dur="5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500"/>
                                        <p:tgtEl>
                                          <p:spTgt spid="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childTnLst>
                          </p:cTn>
                        </p:par>
                        <p:par>
                          <p:cTn id="36" fill="hold">
                            <p:stCondLst>
                              <p:cond delay="2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anim calcmode="lin" valueType="num">
                                      <p:cBhvr>
                                        <p:cTn id="40" dur="500" fill="hold"/>
                                        <p:tgtEl>
                                          <p:spTgt spid="30"/>
                                        </p:tgtEl>
                                        <p:attrNameLst>
                                          <p:attrName>ppt_x</p:attrName>
                                        </p:attrNameLst>
                                      </p:cBhvr>
                                      <p:tavLst>
                                        <p:tav tm="0">
                                          <p:val>
                                            <p:strVal val="#ppt_x"/>
                                          </p:val>
                                        </p:tav>
                                        <p:tav tm="100000">
                                          <p:val>
                                            <p:strVal val="#ppt_x"/>
                                          </p:val>
                                        </p:tav>
                                      </p:tavLst>
                                    </p:anim>
                                    <p:anim calcmode="lin" valueType="num">
                                      <p:cBhvr>
                                        <p:cTn id="41" dur="5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10" presetClass="entr" presetSubtype="0"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3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anim calcmode="lin" valueType="num">
                                      <p:cBhvr>
                                        <p:cTn id="53" dur="500" fill="hold"/>
                                        <p:tgtEl>
                                          <p:spTgt spid="29"/>
                                        </p:tgtEl>
                                        <p:attrNameLst>
                                          <p:attrName>ppt_x</p:attrName>
                                        </p:attrNameLst>
                                      </p:cBhvr>
                                      <p:tavLst>
                                        <p:tav tm="0">
                                          <p:val>
                                            <p:strVal val="#ppt_x"/>
                                          </p:val>
                                        </p:tav>
                                        <p:tav tm="100000">
                                          <p:val>
                                            <p:strVal val="#ppt_x"/>
                                          </p:val>
                                        </p:tav>
                                      </p:tavLst>
                                    </p:anim>
                                    <p:anim calcmode="lin" valueType="num">
                                      <p:cBhvr>
                                        <p:cTn id="54" dur="5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4000"/>
                            </p:stCondLst>
                            <p:childTnLst>
                              <p:par>
                                <p:cTn id="56" presetID="10" presetClass="entr" presetSubtype="0"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8" grpId="0" animBg="1"/>
      <p:bldP spid="29" grpId="0" animBg="1"/>
      <p:bldP spid="30" grpId="0" animBg="1"/>
      <p:bldP spid="2" grpId="0"/>
      <p:bldP spid="34" grpId="0"/>
      <p:bldP spid="35" grpId="0"/>
      <p:bldP spid="36" grpId="0"/>
      <p:bldP spid="1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Start free, upgrade later</a:t>
            </a:r>
            <a:endParaRPr lang="en-AU" dirty="0"/>
          </a:p>
        </p:txBody>
      </p:sp>
      <p:sp>
        <p:nvSpPr>
          <p:cNvPr id="6" name="Text Placeholder 5"/>
          <p:cNvSpPr>
            <a:spLocks noGrp="1"/>
          </p:cNvSpPr>
          <p:nvPr>
            <p:ph type="body" sz="half" idx="11"/>
          </p:nvPr>
        </p:nvSpPr>
        <p:spPr/>
        <p:txBody>
          <a:bodyPr>
            <a:normAutofit/>
          </a:bodyPr>
          <a:lstStyle/>
          <a:p>
            <a:r>
              <a:rPr lang="en-US" dirty="0" smtClean="0"/>
              <a:t>/pricing</a:t>
            </a:r>
            <a:endParaRPr lang="en-AU" dirty="0"/>
          </a:p>
        </p:txBody>
      </p:sp>
      <p:sp>
        <p:nvSpPr>
          <p:cNvPr id="7" name="Rounded Rectangle 6"/>
          <p:cNvSpPr/>
          <p:nvPr/>
        </p:nvSpPr>
        <p:spPr>
          <a:xfrm>
            <a:off x="3480438" y="2144004"/>
            <a:ext cx="2543554" cy="2365116"/>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Silver</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19USD</a:t>
            </a:r>
          </a:p>
          <a:p>
            <a:pPr marL="84138"/>
            <a:r>
              <a:rPr lang="en-US" sz="1200" dirty="0" smtClean="0">
                <a:solidFill>
                  <a:schemeClr val="bg2"/>
                </a:solidFill>
                <a:latin typeface="Roboto" pitchFamily="2" charset="0"/>
                <a:ea typeface="Roboto" pitchFamily="2" charset="0"/>
                <a:cs typeface="Roboto Bold"/>
              </a:rPr>
              <a:t>PER MONTH</a:t>
            </a:r>
          </a:p>
        </p:txBody>
      </p:sp>
      <p:sp>
        <p:nvSpPr>
          <p:cNvPr id="28" name="Rounded Rectangle 27"/>
          <p:cNvSpPr/>
          <p:nvPr/>
        </p:nvSpPr>
        <p:spPr>
          <a:xfrm>
            <a:off x="787139" y="2155152"/>
            <a:ext cx="2543554" cy="2365116"/>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Free</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FREE</a:t>
            </a:r>
          </a:p>
        </p:txBody>
      </p:sp>
      <p:sp>
        <p:nvSpPr>
          <p:cNvPr id="29" name="Rounded Rectangle 28"/>
          <p:cNvSpPr/>
          <p:nvPr/>
        </p:nvSpPr>
        <p:spPr>
          <a:xfrm>
            <a:off x="8881038" y="2132856"/>
            <a:ext cx="2543554" cy="2365116"/>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Platinum</a:t>
            </a:r>
            <a:endParaRPr lang="en-US" sz="2400" dirty="0">
              <a:solidFill>
                <a:schemeClr val="bg2"/>
              </a:solidFill>
              <a:latin typeface="Roboto Bold"/>
              <a:ea typeface="Roboto" pitchFamily="2" charset="0"/>
              <a:cs typeface="Roboto Bold"/>
            </a:endParaRP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80USD</a:t>
            </a:r>
          </a:p>
          <a:p>
            <a:pPr marL="84138"/>
            <a:r>
              <a:rPr lang="en-US" sz="1200" dirty="0" smtClean="0">
                <a:solidFill>
                  <a:schemeClr val="bg2"/>
                </a:solidFill>
                <a:latin typeface="Roboto" pitchFamily="2" charset="0"/>
                <a:ea typeface="Roboto" pitchFamily="2" charset="0"/>
                <a:cs typeface="Roboto Bold"/>
              </a:rPr>
              <a:t>PER MONTH</a:t>
            </a:r>
          </a:p>
        </p:txBody>
      </p:sp>
      <p:sp>
        <p:nvSpPr>
          <p:cNvPr id="30" name="Rounded Rectangle 29"/>
          <p:cNvSpPr/>
          <p:nvPr/>
        </p:nvSpPr>
        <p:spPr>
          <a:xfrm>
            <a:off x="6187739" y="2144004"/>
            <a:ext cx="2543554" cy="2365116"/>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2"/>
              </a:solidFill>
              <a:latin typeface="Roboto Bold"/>
              <a:ea typeface="Roboto" pitchFamily="2" charset="0"/>
              <a:cs typeface="Roboto Bold"/>
            </a:endParaRPr>
          </a:p>
          <a:p>
            <a:pPr marL="84138"/>
            <a:r>
              <a:rPr lang="en-US" sz="2400" dirty="0" smtClean="0">
                <a:solidFill>
                  <a:schemeClr val="bg2"/>
                </a:solidFill>
                <a:latin typeface="Roboto Bold"/>
                <a:ea typeface="Roboto" pitchFamily="2" charset="0"/>
                <a:cs typeface="Roboto Bold"/>
              </a:rPr>
              <a:t>Gold</a:t>
            </a:r>
          </a:p>
          <a:p>
            <a:pPr marL="84138"/>
            <a:endParaRPr lang="en-US" sz="2400" dirty="0" smtClean="0">
              <a:solidFill>
                <a:schemeClr val="bg2"/>
              </a:solidFill>
              <a:latin typeface="Roboto Bold"/>
              <a:ea typeface="Roboto" pitchFamily="2" charset="0"/>
              <a:cs typeface="Roboto Bold"/>
            </a:endParaRPr>
          </a:p>
          <a:p>
            <a:pPr marL="84138"/>
            <a:r>
              <a:rPr lang="en-US" sz="4000" dirty="0" smtClean="0">
                <a:solidFill>
                  <a:schemeClr val="bg2"/>
                </a:solidFill>
                <a:latin typeface="Roboto Bold"/>
                <a:ea typeface="Roboto" pitchFamily="2" charset="0"/>
                <a:cs typeface="Roboto Bold"/>
              </a:rPr>
              <a:t>47USD</a:t>
            </a:r>
          </a:p>
          <a:p>
            <a:pPr marL="84138"/>
            <a:r>
              <a:rPr lang="en-US" sz="1200" dirty="0" smtClean="0">
                <a:solidFill>
                  <a:schemeClr val="bg2"/>
                </a:solidFill>
                <a:latin typeface="Roboto" pitchFamily="2" charset="0"/>
                <a:ea typeface="Roboto" pitchFamily="2" charset="0"/>
                <a:cs typeface="Roboto Bold"/>
              </a:rPr>
              <a:t>PER MONTH</a:t>
            </a:r>
          </a:p>
        </p:txBody>
      </p:sp>
      <p:sp>
        <p:nvSpPr>
          <p:cNvPr id="31" name="TextBox 30"/>
          <p:cNvSpPr txBox="1"/>
          <p:nvPr/>
        </p:nvSpPr>
        <p:spPr>
          <a:xfrm>
            <a:off x="911424" y="465848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1GB Disk Space</a:t>
            </a:r>
          </a:p>
          <a:p>
            <a:pPr>
              <a:lnSpc>
                <a:spcPct val="150000"/>
              </a:lnSpc>
            </a:pPr>
            <a:r>
              <a:rPr lang="en-US" sz="1200" dirty="0" smtClean="0">
                <a:solidFill>
                  <a:schemeClr val="tx2"/>
                </a:solidFill>
                <a:latin typeface="Roboto Bold"/>
                <a:cs typeface="Roboto Bold"/>
              </a:rPr>
              <a:t>No Video Access</a:t>
            </a:r>
          </a:p>
          <a:p>
            <a:pPr>
              <a:lnSpc>
                <a:spcPct val="150000"/>
              </a:lnSpc>
            </a:pPr>
            <a:r>
              <a:rPr lang="en-US" sz="1200" dirty="0" smtClean="0">
                <a:solidFill>
                  <a:schemeClr val="tx2"/>
                </a:solidFill>
                <a:latin typeface="Roboto Bold"/>
                <a:cs typeface="Roboto Bold"/>
              </a:rPr>
              <a:t>Forum Support</a:t>
            </a:r>
          </a:p>
        </p:txBody>
      </p:sp>
      <p:sp>
        <p:nvSpPr>
          <p:cNvPr id="34" name="TextBox 33"/>
          <p:cNvSpPr txBox="1"/>
          <p:nvPr/>
        </p:nvSpPr>
        <p:spPr>
          <a:xfrm>
            <a:off x="3600087" y="4653136"/>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3GB Disk Space</a:t>
            </a: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Forum Support</a:t>
            </a:r>
          </a:p>
        </p:txBody>
      </p:sp>
      <p:sp>
        <p:nvSpPr>
          <p:cNvPr id="35" name="TextBox 34"/>
          <p:cNvSpPr txBox="1"/>
          <p:nvPr/>
        </p:nvSpPr>
        <p:spPr>
          <a:xfrm>
            <a:off x="6312024" y="4653136"/>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10GB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Limited Videos</a:t>
            </a:r>
          </a:p>
          <a:p>
            <a:pPr>
              <a:lnSpc>
                <a:spcPct val="150000"/>
              </a:lnSpc>
            </a:pPr>
            <a:r>
              <a:rPr lang="en-US" sz="1200" dirty="0" smtClean="0">
                <a:solidFill>
                  <a:schemeClr val="tx2"/>
                </a:solidFill>
                <a:latin typeface="Roboto Bold"/>
                <a:cs typeface="Roboto Bold"/>
              </a:rPr>
              <a:t>Email Support</a:t>
            </a:r>
          </a:p>
        </p:txBody>
      </p:sp>
      <p:sp>
        <p:nvSpPr>
          <p:cNvPr id="36" name="TextBox 35"/>
          <p:cNvSpPr txBox="1"/>
          <p:nvPr/>
        </p:nvSpPr>
        <p:spPr>
          <a:xfrm>
            <a:off x="8976320" y="4658480"/>
            <a:ext cx="2160240" cy="903700"/>
          </a:xfrm>
          <a:prstGeom prst="rect">
            <a:avLst/>
          </a:prstGeom>
          <a:noFill/>
        </p:spPr>
        <p:txBody>
          <a:bodyPr wrap="square" lIns="72000" tIns="36000" rIns="72000" bIns="36000" rtlCol="0">
            <a:spAutoFit/>
          </a:bodyPr>
          <a:lstStyle/>
          <a:p>
            <a:pPr>
              <a:lnSpc>
                <a:spcPct val="150000"/>
              </a:lnSpc>
            </a:pPr>
            <a:r>
              <a:rPr lang="en-US" sz="1200" dirty="0" smtClean="0">
                <a:solidFill>
                  <a:schemeClr val="tx2"/>
                </a:solidFill>
                <a:latin typeface="Roboto Bold"/>
                <a:cs typeface="Roboto Bold"/>
              </a:rPr>
              <a:t>Unlimited Disk Space</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All Videos</a:t>
            </a:r>
            <a:endParaRPr lang="en-US" sz="1200" dirty="0">
              <a:solidFill>
                <a:schemeClr val="tx2"/>
              </a:solidFill>
              <a:latin typeface="Roboto Bold"/>
              <a:cs typeface="Roboto Bold"/>
            </a:endParaRPr>
          </a:p>
          <a:p>
            <a:pPr>
              <a:lnSpc>
                <a:spcPct val="150000"/>
              </a:lnSpc>
            </a:pPr>
            <a:r>
              <a:rPr lang="en-US" sz="1200" dirty="0" smtClean="0">
                <a:solidFill>
                  <a:schemeClr val="tx2"/>
                </a:solidFill>
                <a:latin typeface="Roboto Bold"/>
                <a:cs typeface="Roboto Bold"/>
              </a:rPr>
              <a:t>Email/Phone Support</a:t>
            </a:r>
          </a:p>
        </p:txBody>
      </p:sp>
      <p:sp>
        <p:nvSpPr>
          <p:cNvPr id="12" name="TextBox 11"/>
          <p:cNvSpPr txBox="1"/>
          <p:nvPr/>
        </p:nvSpPr>
        <p:spPr>
          <a:xfrm>
            <a:off x="983433" y="5755587"/>
            <a:ext cx="1389165" cy="338555"/>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13" name="TextBox 12"/>
          <p:cNvSpPr txBox="1"/>
          <p:nvPr/>
        </p:nvSpPr>
        <p:spPr>
          <a:xfrm>
            <a:off x="3647728" y="5755586"/>
            <a:ext cx="1389165" cy="338555"/>
          </a:xfrm>
          <a:prstGeom prst="rect">
            <a:avLst/>
          </a:prstGeom>
          <a:noFill/>
          <a:ln w="19050">
            <a:solidFill>
              <a:schemeClr val="accent2"/>
            </a:solidFill>
          </a:ln>
        </p:spPr>
        <p:txBody>
          <a:bodyPr wrap="none" rtlCol="0" anchor="ctr">
            <a:spAutoFit/>
          </a:bodyPr>
          <a:lstStyle/>
          <a:p>
            <a:pPr algn="ctr"/>
            <a:r>
              <a:rPr lang="en-US" sz="1400" b="1" dirty="0" smtClean="0">
                <a:solidFill>
                  <a:schemeClr val="accent2"/>
                </a:solidFill>
                <a:latin typeface="Roboto" pitchFamily="2" charset="0"/>
                <a:ea typeface="Roboto" pitchFamily="2" charset="0"/>
              </a:rPr>
              <a:t>Check it out</a:t>
            </a:r>
            <a:endParaRPr lang="en-AU" sz="1400" b="1" dirty="0">
              <a:solidFill>
                <a:schemeClr val="accent2"/>
              </a:solidFill>
              <a:latin typeface="Roboto" pitchFamily="2" charset="0"/>
              <a:ea typeface="Roboto" pitchFamily="2" charset="0"/>
            </a:endParaRPr>
          </a:p>
        </p:txBody>
      </p:sp>
      <p:sp>
        <p:nvSpPr>
          <p:cNvPr id="14" name="TextBox 13"/>
          <p:cNvSpPr txBox="1"/>
          <p:nvPr/>
        </p:nvSpPr>
        <p:spPr>
          <a:xfrm>
            <a:off x="6351403" y="5755585"/>
            <a:ext cx="1389165" cy="338555"/>
          </a:xfrm>
          <a:prstGeom prst="rect">
            <a:avLst/>
          </a:prstGeom>
          <a:noFill/>
          <a:ln w="19050">
            <a:solidFill>
              <a:schemeClr val="accent3"/>
            </a:solidFill>
          </a:ln>
        </p:spPr>
        <p:txBody>
          <a:bodyPr wrap="none" rtlCol="0" anchor="ctr">
            <a:spAutoFit/>
          </a:bodyPr>
          <a:lstStyle/>
          <a:p>
            <a:pPr algn="ctr"/>
            <a:r>
              <a:rPr lang="en-US" sz="1400" b="1" dirty="0" smtClean="0">
                <a:solidFill>
                  <a:schemeClr val="accent3"/>
                </a:solidFill>
                <a:latin typeface="Roboto" pitchFamily="2" charset="0"/>
                <a:ea typeface="Roboto" pitchFamily="2" charset="0"/>
              </a:rPr>
              <a:t>Check it out</a:t>
            </a:r>
            <a:endParaRPr lang="en-AU" sz="1400" b="1" dirty="0">
              <a:solidFill>
                <a:schemeClr val="accent3"/>
              </a:solidFill>
              <a:latin typeface="Roboto" pitchFamily="2" charset="0"/>
              <a:ea typeface="Roboto" pitchFamily="2" charset="0"/>
            </a:endParaRPr>
          </a:p>
        </p:txBody>
      </p:sp>
      <p:sp>
        <p:nvSpPr>
          <p:cNvPr id="15" name="TextBox 14"/>
          <p:cNvSpPr txBox="1"/>
          <p:nvPr/>
        </p:nvSpPr>
        <p:spPr>
          <a:xfrm>
            <a:off x="9046116" y="5759481"/>
            <a:ext cx="1389165" cy="338555"/>
          </a:xfrm>
          <a:prstGeom prst="rect">
            <a:avLst/>
          </a:prstGeom>
          <a:noFill/>
          <a:ln w="19050">
            <a:solidFill>
              <a:schemeClr val="accent4"/>
            </a:solidFill>
          </a:ln>
        </p:spPr>
        <p:txBody>
          <a:bodyPr wrap="none" rtlCol="0" anchor="ctr">
            <a:spAutoFit/>
          </a:bodyPr>
          <a:lstStyle/>
          <a:p>
            <a:pPr algn="ctr"/>
            <a:r>
              <a:rPr lang="en-US" sz="1400" b="1" dirty="0" smtClean="0">
                <a:solidFill>
                  <a:schemeClr val="accent4"/>
                </a:solidFill>
                <a:latin typeface="Roboto" pitchFamily="2" charset="0"/>
                <a:ea typeface="Roboto" pitchFamily="2" charset="0"/>
              </a:rPr>
              <a:t>Check it out</a:t>
            </a:r>
            <a:endParaRPr lang="en-AU" sz="1400" b="1" dirty="0">
              <a:solidFill>
                <a:schemeClr val="accent4"/>
              </a:solidFill>
              <a:latin typeface="Roboto" pitchFamily="2" charset="0"/>
              <a:ea typeface="Roboto" pitchFamily="2" charset="0"/>
            </a:endParaRPr>
          </a:p>
        </p:txBody>
      </p:sp>
    </p:spTree>
    <p:extLst>
      <p:ext uri="{BB962C8B-B14F-4D97-AF65-F5344CB8AC3E}">
        <p14:creationId xmlns:p14="http://schemas.microsoft.com/office/powerpoint/2010/main" val="3345157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anim calcmode="lin" valueType="num">
                                      <p:cBhvr>
                                        <p:cTn id="18" dur="500" fill="hold"/>
                                        <p:tgtEl>
                                          <p:spTgt spid="31"/>
                                        </p:tgtEl>
                                        <p:attrNameLst>
                                          <p:attrName>ppt_x</p:attrName>
                                        </p:attrNameLst>
                                      </p:cBhvr>
                                      <p:tavLst>
                                        <p:tav tm="0">
                                          <p:val>
                                            <p:strVal val="#ppt_x"/>
                                          </p:val>
                                        </p:tav>
                                        <p:tav tm="100000">
                                          <p:val>
                                            <p:strVal val="#ppt_x"/>
                                          </p:val>
                                        </p:tav>
                                      </p:tavLst>
                                    </p:anim>
                                    <p:anim calcmode="lin" valueType="num">
                                      <p:cBhvr>
                                        <p:cTn id="19" dur="500" fill="hold"/>
                                        <p:tgtEl>
                                          <p:spTgt spid="3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anim calcmode="lin" valueType="num">
                                      <p:cBhvr>
                                        <p:cTn id="23" dur="500" fill="hold"/>
                                        <p:tgtEl>
                                          <p:spTgt spid="12"/>
                                        </p:tgtEl>
                                        <p:attrNameLst>
                                          <p:attrName>ppt_x</p:attrName>
                                        </p:attrNameLst>
                                      </p:cBhvr>
                                      <p:tavLst>
                                        <p:tav tm="0">
                                          <p:val>
                                            <p:strVal val="#ppt_x"/>
                                          </p:val>
                                        </p:tav>
                                        <p:tav tm="100000">
                                          <p:val>
                                            <p:strVal val="#ppt_x"/>
                                          </p:val>
                                        </p:tav>
                                      </p:tavLst>
                                    </p:anim>
                                    <p:anim calcmode="lin" valueType="num">
                                      <p:cBhvr>
                                        <p:cTn id="24" dur="500" fill="hold"/>
                                        <p:tgtEl>
                                          <p:spTgt spid="12"/>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anim calcmode="lin" valueType="num">
                                      <p:cBhvr>
                                        <p:cTn id="33" dur="500" fill="hold"/>
                                        <p:tgtEl>
                                          <p:spTgt spid="34"/>
                                        </p:tgtEl>
                                        <p:attrNameLst>
                                          <p:attrName>ppt_x</p:attrName>
                                        </p:attrNameLst>
                                      </p:cBhvr>
                                      <p:tavLst>
                                        <p:tav tm="0">
                                          <p:val>
                                            <p:strVal val="#ppt_x"/>
                                          </p:val>
                                        </p:tav>
                                        <p:tav tm="100000">
                                          <p:val>
                                            <p:strVal val="#ppt_x"/>
                                          </p:val>
                                        </p:tav>
                                      </p:tavLst>
                                    </p:anim>
                                    <p:anim calcmode="lin" valueType="num">
                                      <p:cBhvr>
                                        <p:cTn id="34" dur="500" fill="hold"/>
                                        <p:tgtEl>
                                          <p:spTgt spid="3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anim calcmode="lin" valueType="num">
                                      <p:cBhvr>
                                        <p:cTn id="38" dur="500" fill="hold"/>
                                        <p:tgtEl>
                                          <p:spTgt spid="13"/>
                                        </p:tgtEl>
                                        <p:attrNameLst>
                                          <p:attrName>ppt_x</p:attrName>
                                        </p:attrNameLst>
                                      </p:cBhvr>
                                      <p:tavLst>
                                        <p:tav tm="0">
                                          <p:val>
                                            <p:strVal val="#ppt_x"/>
                                          </p:val>
                                        </p:tav>
                                        <p:tav tm="100000">
                                          <p:val>
                                            <p:strVal val="#ppt_x"/>
                                          </p:val>
                                        </p:tav>
                                      </p:tavLst>
                                    </p:anim>
                                    <p:anim calcmode="lin" valueType="num">
                                      <p:cBhvr>
                                        <p:cTn id="39" dur="5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0" presetClass="entr" presetSubtype="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childTnLst>
                          </p:cTn>
                        </p:par>
                        <p:par>
                          <p:cTn id="44" fill="hold">
                            <p:stCondLst>
                              <p:cond delay="3000"/>
                            </p:stCondLst>
                            <p:childTnLst>
                              <p:par>
                                <p:cTn id="45" presetID="42"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500"/>
                                        <p:tgtEl>
                                          <p:spTgt spid="35"/>
                                        </p:tgtEl>
                                      </p:cBhvr>
                                    </p:animEffect>
                                    <p:anim calcmode="lin" valueType="num">
                                      <p:cBhvr>
                                        <p:cTn id="48" dur="500" fill="hold"/>
                                        <p:tgtEl>
                                          <p:spTgt spid="35"/>
                                        </p:tgtEl>
                                        <p:attrNameLst>
                                          <p:attrName>ppt_x</p:attrName>
                                        </p:attrNameLst>
                                      </p:cBhvr>
                                      <p:tavLst>
                                        <p:tav tm="0">
                                          <p:val>
                                            <p:strVal val="#ppt_x"/>
                                          </p:val>
                                        </p:tav>
                                        <p:tav tm="100000">
                                          <p:val>
                                            <p:strVal val="#ppt_x"/>
                                          </p:val>
                                        </p:tav>
                                      </p:tavLst>
                                    </p:anim>
                                    <p:anim calcmode="lin" valueType="num">
                                      <p:cBhvr>
                                        <p:cTn id="49" dur="500" fill="hold"/>
                                        <p:tgtEl>
                                          <p:spTgt spid="3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500"/>
                                        <p:tgtEl>
                                          <p:spTgt spid="14"/>
                                        </p:tgtEl>
                                      </p:cBhvr>
                                    </p:animEffect>
                                    <p:anim calcmode="lin" valueType="num">
                                      <p:cBhvr>
                                        <p:cTn id="53" dur="500" fill="hold"/>
                                        <p:tgtEl>
                                          <p:spTgt spid="14"/>
                                        </p:tgtEl>
                                        <p:attrNameLst>
                                          <p:attrName>ppt_x</p:attrName>
                                        </p:attrNameLst>
                                      </p:cBhvr>
                                      <p:tavLst>
                                        <p:tav tm="0">
                                          <p:val>
                                            <p:strVal val="#ppt_x"/>
                                          </p:val>
                                        </p:tav>
                                        <p:tav tm="100000">
                                          <p:val>
                                            <p:strVal val="#ppt_x"/>
                                          </p:val>
                                        </p:tav>
                                      </p:tavLst>
                                    </p:anim>
                                    <p:anim calcmode="lin" valueType="num">
                                      <p:cBhvr>
                                        <p:cTn id="54" dur="500" fill="hold"/>
                                        <p:tgtEl>
                                          <p:spTgt spid="14"/>
                                        </p:tgtEl>
                                        <p:attrNameLst>
                                          <p:attrName>ppt_y</p:attrName>
                                        </p:attrNameLst>
                                      </p:cBhvr>
                                      <p:tavLst>
                                        <p:tav tm="0">
                                          <p:val>
                                            <p:strVal val="#ppt_y+.1"/>
                                          </p:val>
                                        </p:tav>
                                        <p:tav tm="100000">
                                          <p:val>
                                            <p:strVal val="#ppt_y"/>
                                          </p:val>
                                        </p:tav>
                                      </p:tavLst>
                                    </p:anim>
                                  </p:childTnLst>
                                </p:cTn>
                              </p:par>
                            </p:childTnLst>
                          </p:cTn>
                        </p:par>
                        <p:par>
                          <p:cTn id="55" fill="hold">
                            <p:stCondLst>
                              <p:cond delay="35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childTnLst>
                          </p:cTn>
                        </p:par>
                        <p:par>
                          <p:cTn id="59" fill="hold">
                            <p:stCondLst>
                              <p:cond delay="4000"/>
                            </p:stCondLst>
                            <p:childTnLst>
                              <p:par>
                                <p:cTn id="60" presetID="42" presetClass="entr" presetSubtype="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anim calcmode="lin" valueType="num">
                                      <p:cBhvr>
                                        <p:cTn id="63" dur="500" fill="hold"/>
                                        <p:tgtEl>
                                          <p:spTgt spid="36"/>
                                        </p:tgtEl>
                                        <p:attrNameLst>
                                          <p:attrName>ppt_x</p:attrName>
                                        </p:attrNameLst>
                                      </p:cBhvr>
                                      <p:tavLst>
                                        <p:tav tm="0">
                                          <p:val>
                                            <p:strVal val="#ppt_x"/>
                                          </p:val>
                                        </p:tav>
                                        <p:tav tm="100000">
                                          <p:val>
                                            <p:strVal val="#ppt_x"/>
                                          </p:val>
                                        </p:tav>
                                      </p:tavLst>
                                    </p:anim>
                                    <p:anim calcmode="lin" valueType="num">
                                      <p:cBhvr>
                                        <p:cTn id="64" dur="500" fill="hold"/>
                                        <p:tgtEl>
                                          <p:spTgt spid="36"/>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anim calcmode="lin" valueType="num">
                                      <p:cBhvr>
                                        <p:cTn id="68" dur="500" fill="hold"/>
                                        <p:tgtEl>
                                          <p:spTgt spid="15"/>
                                        </p:tgtEl>
                                        <p:attrNameLst>
                                          <p:attrName>ppt_x</p:attrName>
                                        </p:attrNameLst>
                                      </p:cBhvr>
                                      <p:tavLst>
                                        <p:tav tm="0">
                                          <p:val>
                                            <p:strVal val="#ppt_x"/>
                                          </p:val>
                                        </p:tav>
                                        <p:tav tm="100000">
                                          <p:val>
                                            <p:strVal val="#ppt_x"/>
                                          </p:val>
                                        </p:tav>
                                      </p:tavLst>
                                    </p:anim>
                                    <p:anim calcmode="lin" valueType="num">
                                      <p:cBhvr>
                                        <p:cTn id="69"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28" grpId="0" animBg="1"/>
      <p:bldP spid="29" grpId="0" animBg="1"/>
      <p:bldP spid="30" grpId="0" animBg="1"/>
      <p:bldP spid="31" grpId="0"/>
      <p:bldP spid="34" grpId="0"/>
      <p:bldP spid="35" grpId="0"/>
      <p:bldP spid="36" grpId="0"/>
      <p:bldP spid="12" grpId="0" animBg="1"/>
      <p:bldP spid="13" grpId="0" animBg="1"/>
      <p:bldP spid="14" grpId="0" animBg="1"/>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smtClean="0">
                <a:solidFill>
                  <a:schemeClr val="bg2"/>
                </a:solidFill>
              </a:rPr>
              <a:t>Showcase</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81177" y="1484784"/>
              <a:ext cx="829644" cy="905579"/>
              <a:chOff x="1985963" y="2894013"/>
              <a:chExt cx="468313" cy="511175"/>
            </a:xfrm>
            <a:solidFill>
              <a:schemeClr val="tx2"/>
            </a:solidFill>
          </p:grpSpPr>
          <p:sp>
            <p:nvSpPr>
              <p:cNvPr id="19"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28" name="Straight Connector 27"/>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2114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half" idx="11"/>
          </p:nvPr>
        </p:nvSpPr>
        <p:spPr/>
        <p:txBody>
          <a:bodyPr>
            <a:normAutofit/>
          </a:bodyPr>
          <a:lstStyle/>
          <a:p>
            <a:r>
              <a:rPr lang="en-US" dirty="0" smtClean="0"/>
              <a:t>/showcase</a:t>
            </a:r>
            <a:endParaRPr lang="en-US" dirty="0"/>
          </a:p>
        </p:txBody>
      </p:sp>
      <p:sp>
        <p:nvSpPr>
          <p:cNvPr id="46" name="Title 45"/>
          <p:cNvSpPr>
            <a:spLocks noGrp="1"/>
          </p:cNvSpPr>
          <p:nvPr>
            <p:ph type="ctrTitle"/>
          </p:nvPr>
        </p:nvSpPr>
        <p:spPr/>
        <p:txBody>
          <a:bodyPr/>
          <a:lstStyle/>
          <a:p>
            <a:r>
              <a:rPr lang="en-US" dirty="0" smtClean="0"/>
              <a:t>Extravaganza</a:t>
            </a:r>
            <a:endParaRPr lang="en-US" dirty="0"/>
          </a:p>
        </p:txBody>
      </p:sp>
      <p:sp>
        <p:nvSpPr>
          <p:cNvPr id="47" name="Subtitle 46"/>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4" name="Picture Placeholder 3"/>
          <p:cNvSpPr>
            <a:spLocks noGrp="1"/>
          </p:cNvSpPr>
          <p:nvPr>
            <p:ph type="pic" sz="quarter" idx="22"/>
          </p:nvPr>
        </p:nvSpPr>
        <p:spPr>
          <a:solidFill>
            <a:schemeClr val="accent3"/>
          </a:solidFill>
        </p:spPr>
      </p:sp>
      <p:sp>
        <p:nvSpPr>
          <p:cNvPr id="5" name="Picture Placeholder 4"/>
          <p:cNvSpPr>
            <a:spLocks noGrp="1"/>
          </p:cNvSpPr>
          <p:nvPr>
            <p:ph type="pic" sz="quarter" idx="23"/>
          </p:nvPr>
        </p:nvSpPr>
        <p:spPr>
          <a:solidFill>
            <a:schemeClr val="accent1"/>
          </a:solidFill>
        </p:spPr>
      </p:sp>
      <p:grpSp>
        <p:nvGrpSpPr>
          <p:cNvPr id="9" name="Group 8"/>
          <p:cNvGrpSpPr/>
          <p:nvPr/>
        </p:nvGrpSpPr>
        <p:grpSpPr>
          <a:xfrm>
            <a:off x="3287688" y="4725144"/>
            <a:ext cx="1579532" cy="1080120"/>
            <a:chOff x="3287688" y="4941168"/>
            <a:chExt cx="1579532" cy="1080120"/>
          </a:xfrm>
        </p:grpSpPr>
        <p:grpSp>
          <p:nvGrpSpPr>
            <p:cNvPr id="33" name="Group 32"/>
            <p:cNvGrpSpPr/>
            <p:nvPr/>
          </p:nvGrpSpPr>
          <p:grpSpPr>
            <a:xfrm>
              <a:off x="3904383" y="4941168"/>
              <a:ext cx="425739" cy="464705"/>
              <a:chOff x="1985963" y="2894013"/>
              <a:chExt cx="468313" cy="511175"/>
            </a:xfrm>
            <a:solidFill>
              <a:schemeClr val="bg2"/>
            </a:solidFill>
          </p:grpSpPr>
          <p:sp>
            <p:nvSpPr>
              <p:cNvPr id="34"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8" name="TextBox 37"/>
            <p:cNvSpPr txBox="1"/>
            <p:nvPr/>
          </p:nvSpPr>
          <p:spPr>
            <a:xfrm>
              <a:off x="3287688" y="5467290"/>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5" name="TextBox 44"/>
          <p:cNvSpPr txBox="1"/>
          <p:nvPr/>
        </p:nvSpPr>
        <p:spPr>
          <a:xfrm>
            <a:off x="6168008" y="3212976"/>
            <a:ext cx="1800200"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9"/>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5"/>
          </p:nvPr>
        </p:nvSpPr>
        <p:spPr/>
      </p:sp>
    </p:spTree>
    <p:extLst>
      <p:ext uri="{BB962C8B-B14F-4D97-AF65-F5344CB8AC3E}">
        <p14:creationId xmlns:p14="http://schemas.microsoft.com/office/powerpoint/2010/main" val="3176760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fade">
                                      <p:cBhvr>
                                        <p:cTn id="14" dur="500"/>
                                        <p:tgtEl>
                                          <p:spTgt spid="46"/>
                                        </p:tgtEl>
                                      </p:cBhvr>
                                    </p:animEffect>
                                    <p:anim calcmode="lin" valueType="num">
                                      <p:cBhvr>
                                        <p:cTn id="15" dur="500" fill="hold"/>
                                        <p:tgtEl>
                                          <p:spTgt spid="46"/>
                                        </p:tgtEl>
                                        <p:attrNameLst>
                                          <p:attrName>ppt_x</p:attrName>
                                        </p:attrNameLst>
                                      </p:cBhvr>
                                      <p:tavLst>
                                        <p:tav tm="0">
                                          <p:val>
                                            <p:strVal val="#ppt_x"/>
                                          </p:val>
                                        </p:tav>
                                        <p:tav tm="100000">
                                          <p:val>
                                            <p:strVal val="#ppt_x"/>
                                          </p:val>
                                        </p:tav>
                                      </p:tavLst>
                                    </p:anim>
                                    <p:anim calcmode="lin" valueType="num">
                                      <p:cBhvr>
                                        <p:cTn id="16" dur="500" fill="hold"/>
                                        <p:tgtEl>
                                          <p:spTgt spid="4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47">
                                            <p:txEl>
                                              <p:pRg st="0" end="0"/>
                                            </p:txEl>
                                          </p:spTgt>
                                        </p:tgtEl>
                                        <p:attrNameLst>
                                          <p:attrName>style.visibility</p:attrName>
                                        </p:attrNameLst>
                                      </p:cBhvr>
                                      <p:to>
                                        <p:strVal val="visible"/>
                                      </p:to>
                                    </p:set>
                                    <p:animEffect transition="in" filter="fade">
                                      <p:cBhvr>
                                        <p:cTn id="19" dur="500"/>
                                        <p:tgtEl>
                                          <p:spTgt spid="47">
                                            <p:txEl>
                                              <p:pRg st="0" end="0"/>
                                            </p:txEl>
                                          </p:spTgt>
                                        </p:tgtEl>
                                      </p:cBhvr>
                                    </p:animEffect>
                                    <p:anim calcmode="lin" valueType="num">
                                      <p:cBhvr>
                                        <p:cTn id="20"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build="p"/>
      <p:bldP spid="4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half" idx="11"/>
          </p:nvPr>
        </p:nvSpPr>
        <p:spPr/>
        <p:txBody>
          <a:bodyPr>
            <a:normAutofit/>
          </a:bodyPr>
          <a:lstStyle/>
          <a:p>
            <a:r>
              <a:rPr lang="en-US" dirty="0" smtClean="0"/>
              <a:t>/showcase</a:t>
            </a:r>
            <a:endParaRPr lang="en-US" dirty="0"/>
          </a:p>
        </p:txBody>
      </p:sp>
      <p:sp>
        <p:nvSpPr>
          <p:cNvPr id="12" name="Title 11"/>
          <p:cNvSpPr>
            <a:spLocks noGrp="1"/>
          </p:cNvSpPr>
          <p:nvPr>
            <p:ph type="ctrTitle"/>
          </p:nvPr>
        </p:nvSpPr>
        <p:spPr/>
        <p:txBody>
          <a:bodyPr/>
          <a:lstStyle/>
          <a:p>
            <a:r>
              <a:rPr lang="en-US" dirty="0" smtClean="0"/>
              <a:t>Extravaganza</a:t>
            </a:r>
            <a:endParaRPr lang="en-US" dirty="0"/>
          </a:p>
        </p:txBody>
      </p:sp>
      <p:sp>
        <p:nvSpPr>
          <p:cNvPr id="13" name="Subtitle 12"/>
          <p:cNvSpPr>
            <a:spLocks noGrp="1"/>
          </p:cNvSpPr>
          <p:nvPr>
            <p:ph type="subTitle" idx="1"/>
          </p:nvPr>
        </p:nvSpPr>
        <p:spPr/>
        <p:txBody>
          <a:bodyPr>
            <a:normAutofit/>
          </a:bodyPr>
          <a:lstStyle/>
          <a:p>
            <a:r>
              <a:rPr lang="en-US" dirty="0"/>
              <a:t>We build </a:t>
            </a:r>
            <a:r>
              <a:rPr lang="en-US" dirty="0" smtClean="0"/>
              <a:t>beautiful works for </a:t>
            </a:r>
            <a:r>
              <a:rPr lang="en-US" dirty="0"/>
              <a:t>our valuable client.</a:t>
            </a:r>
            <a:endParaRPr lang="en-AU" dirty="0"/>
          </a:p>
          <a:p>
            <a:endParaRPr lang="en-US" dirty="0"/>
          </a:p>
          <a:p>
            <a:endParaRPr lang="en-US" dirty="0"/>
          </a:p>
        </p:txBody>
      </p:sp>
      <p:sp>
        <p:nvSpPr>
          <p:cNvPr id="6" name="Picture Placeholder 5"/>
          <p:cNvSpPr>
            <a:spLocks noGrp="1"/>
          </p:cNvSpPr>
          <p:nvPr>
            <p:ph type="pic" sz="quarter" idx="36"/>
          </p:nvPr>
        </p:nvSpPr>
        <p:spPr>
          <a:solidFill>
            <a:schemeClr val="accent1"/>
          </a:solidFill>
        </p:spPr>
      </p:sp>
      <p:sp>
        <p:nvSpPr>
          <p:cNvPr id="7" name="Picture Placeholder 6"/>
          <p:cNvSpPr>
            <a:spLocks noGrp="1"/>
          </p:cNvSpPr>
          <p:nvPr>
            <p:ph type="pic" sz="quarter" idx="37"/>
          </p:nvPr>
        </p:nvSpPr>
        <p:spPr>
          <a:solidFill>
            <a:schemeClr val="accent3"/>
          </a:solidFill>
        </p:spPr>
      </p:sp>
      <p:grpSp>
        <p:nvGrpSpPr>
          <p:cNvPr id="8" name="Group 7"/>
          <p:cNvGrpSpPr/>
          <p:nvPr/>
        </p:nvGrpSpPr>
        <p:grpSpPr>
          <a:xfrm>
            <a:off x="9629036" y="4941168"/>
            <a:ext cx="1579532" cy="1080120"/>
            <a:chOff x="9629036" y="4941168"/>
            <a:chExt cx="1579532" cy="1080120"/>
          </a:xfrm>
        </p:grpSpPr>
        <p:grpSp>
          <p:nvGrpSpPr>
            <p:cNvPr id="45" name="Group 44"/>
            <p:cNvGrpSpPr/>
            <p:nvPr/>
          </p:nvGrpSpPr>
          <p:grpSpPr>
            <a:xfrm>
              <a:off x="10245731" y="4941168"/>
              <a:ext cx="425739" cy="464705"/>
              <a:chOff x="1985963" y="2894013"/>
              <a:chExt cx="468313" cy="511175"/>
            </a:xfrm>
            <a:solidFill>
              <a:schemeClr val="bg2"/>
            </a:solidFill>
          </p:grpSpPr>
          <p:sp>
            <p:nvSpPr>
              <p:cNvPr id="46"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0" name="TextBox 49"/>
            <p:cNvSpPr txBox="1"/>
            <p:nvPr/>
          </p:nvSpPr>
          <p:spPr>
            <a:xfrm>
              <a:off x="9629036" y="5467290"/>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51" name="TextBox 50"/>
          <p:cNvSpPr txBox="1"/>
          <p:nvPr/>
        </p:nvSpPr>
        <p:spPr>
          <a:xfrm>
            <a:off x="2659255" y="1700808"/>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8"/>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
        <p:nvSpPr>
          <p:cNvPr id="9" name="Picture Placeholder 8"/>
          <p:cNvSpPr>
            <a:spLocks noGrp="1"/>
          </p:cNvSpPr>
          <p:nvPr>
            <p:ph type="pic" sz="quarter" idx="21"/>
          </p:nvPr>
        </p:nvSpPr>
        <p:spPr/>
      </p:sp>
      <p:sp>
        <p:nvSpPr>
          <p:cNvPr id="10" name="Picture Placeholder 9"/>
          <p:cNvSpPr>
            <a:spLocks noGrp="1"/>
          </p:cNvSpPr>
          <p:nvPr>
            <p:ph type="pic" sz="quarter" idx="27"/>
          </p:nvPr>
        </p:nvSpPr>
        <p:spPr/>
      </p:sp>
      <p:sp>
        <p:nvSpPr>
          <p:cNvPr id="11" name="Picture Placeholder 10"/>
          <p:cNvSpPr>
            <a:spLocks noGrp="1"/>
          </p:cNvSpPr>
          <p:nvPr>
            <p:ph type="pic" sz="quarter" idx="26"/>
          </p:nvPr>
        </p:nvSpPr>
        <p:spPr/>
      </p:sp>
      <p:sp>
        <p:nvSpPr>
          <p:cNvPr id="15" name="Picture Placeholder 14"/>
          <p:cNvSpPr>
            <a:spLocks noGrp="1"/>
          </p:cNvSpPr>
          <p:nvPr>
            <p:ph type="pic" sz="quarter" idx="32"/>
          </p:nvPr>
        </p:nvSpPr>
        <p:spPr/>
      </p:sp>
      <p:sp>
        <p:nvSpPr>
          <p:cNvPr id="16" name="Picture Placeholder 15"/>
          <p:cNvSpPr>
            <a:spLocks noGrp="1"/>
          </p:cNvSpPr>
          <p:nvPr>
            <p:ph type="pic" sz="quarter" idx="31"/>
          </p:nvPr>
        </p:nvSpPr>
        <p:spPr/>
      </p:sp>
      <p:sp>
        <p:nvSpPr>
          <p:cNvPr id="17" name="Picture Placeholder 16"/>
          <p:cNvSpPr>
            <a:spLocks noGrp="1"/>
          </p:cNvSpPr>
          <p:nvPr>
            <p:ph type="pic" sz="quarter" idx="30"/>
          </p:nvPr>
        </p:nvSpPr>
        <p:spPr/>
      </p:sp>
      <p:sp>
        <p:nvSpPr>
          <p:cNvPr id="18" name="Picture Placeholder 17"/>
          <p:cNvSpPr>
            <a:spLocks noGrp="1"/>
          </p:cNvSpPr>
          <p:nvPr>
            <p:ph type="pic" sz="quarter" idx="35"/>
          </p:nvPr>
        </p:nvSpPr>
        <p:spPr/>
      </p:sp>
      <p:sp>
        <p:nvSpPr>
          <p:cNvPr id="19" name="Picture Placeholder 18"/>
          <p:cNvSpPr>
            <a:spLocks noGrp="1"/>
          </p:cNvSpPr>
          <p:nvPr>
            <p:ph type="pic" sz="quarter" idx="34"/>
          </p:nvPr>
        </p:nvSpPr>
        <p:spPr/>
      </p:sp>
    </p:spTree>
    <p:extLst>
      <p:ext uri="{BB962C8B-B14F-4D97-AF65-F5344CB8AC3E}">
        <p14:creationId xmlns:p14="http://schemas.microsoft.com/office/powerpoint/2010/main" val="2145559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Effect transition="in" filter="fade">
                                      <p:cBhvr>
                                        <p:cTn id="19" dur="500"/>
                                        <p:tgtEl>
                                          <p:spTgt spid="13">
                                            <p:txEl>
                                              <p:pRg st="0" end="0"/>
                                            </p:txEl>
                                          </p:spTgt>
                                        </p:tgtEl>
                                      </p:cBhvr>
                                    </p:animEffect>
                                    <p:anim calcmode="lin" valueType="num">
                                      <p:cBhvr>
                                        <p:cTn id="2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bldP spid="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 Placeholder 20"/>
          <p:cNvSpPr>
            <a:spLocks noGrp="1"/>
          </p:cNvSpPr>
          <p:nvPr>
            <p:ph type="body" sz="half" idx="11"/>
          </p:nvPr>
        </p:nvSpPr>
        <p:spPr/>
        <p:txBody>
          <a:bodyPr/>
          <a:lstStyle/>
          <a:p>
            <a:r>
              <a:rPr lang="en-US" dirty="0" smtClean="0"/>
              <a:t>/showcase</a:t>
            </a:r>
            <a:endParaRPr lang="en-US" dirty="0"/>
          </a:p>
        </p:txBody>
      </p:sp>
      <p:sp>
        <p:nvSpPr>
          <p:cNvPr id="19" name="Title 18"/>
          <p:cNvSpPr>
            <a:spLocks noGrp="1"/>
          </p:cNvSpPr>
          <p:nvPr>
            <p:ph type="ctrTitle"/>
          </p:nvPr>
        </p:nvSpPr>
        <p:spPr/>
        <p:txBody>
          <a:bodyPr/>
          <a:lstStyle/>
          <a:p>
            <a:r>
              <a:rPr lang="en-US" dirty="0"/>
              <a:t>We Produce Digital Solutions with Love.</a:t>
            </a:r>
          </a:p>
        </p:txBody>
      </p:sp>
      <p:sp>
        <p:nvSpPr>
          <p:cNvPr id="20" name="Text Placeholder 19"/>
          <p:cNvSpPr>
            <a:spLocks noGrp="1"/>
          </p:cNvSpPr>
          <p:nvPr>
            <p:ph type="body" sz="half" idx="2"/>
          </p:nvPr>
        </p:nvSpPr>
        <p:spPr>
          <a:xfrm>
            <a:off x="611632" y="2547862"/>
            <a:ext cx="4692280"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6" name="TextBox 5"/>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7" name="TextBox 6"/>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2" name="Group 1"/>
          <p:cNvGrpSpPr/>
          <p:nvPr/>
        </p:nvGrpSpPr>
        <p:grpSpPr>
          <a:xfrm>
            <a:off x="9840416" y="4509120"/>
            <a:ext cx="1728192" cy="1728192"/>
            <a:chOff x="9840416" y="4509120"/>
            <a:chExt cx="1728192" cy="1728192"/>
          </a:xfrm>
        </p:grpSpPr>
        <p:sp>
          <p:nvSpPr>
            <p:cNvPr id="8" name="Rectangle 7"/>
            <p:cNvSpPr/>
            <p:nvPr/>
          </p:nvSpPr>
          <p:spPr>
            <a:xfrm>
              <a:off x="9840416"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9860055" y="5013176"/>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3" name="Picture Placeholder 2"/>
          <p:cNvSpPr>
            <a:spLocks noGrp="1"/>
          </p:cNvSpPr>
          <p:nvPr>
            <p:ph type="pic" sz="quarter" idx="38"/>
          </p:nvPr>
        </p:nvSpPr>
        <p:spPr/>
      </p:sp>
    </p:spTree>
    <p:extLst>
      <p:ext uri="{BB962C8B-B14F-4D97-AF65-F5344CB8AC3E}">
        <p14:creationId xmlns:p14="http://schemas.microsoft.com/office/powerpoint/2010/main" val="154784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Effect transition="in" filter="fade">
                                      <p:cBhvr>
                                        <p:cTn id="13" dur="500"/>
                                        <p:tgtEl>
                                          <p:spTgt spid="20">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build="p"/>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lstStyle/>
          <a:p>
            <a:r>
              <a:rPr lang="en-US" dirty="0" smtClean="0"/>
              <a:t>/showcase</a:t>
            </a:r>
            <a:endParaRPr lang="en-US" dirty="0"/>
          </a:p>
        </p:txBody>
      </p:sp>
      <p:sp>
        <p:nvSpPr>
          <p:cNvPr id="7" name="Text Placeholder 6"/>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8" name="Text Placeholder 7"/>
          <p:cNvSpPr>
            <a:spLocks noGrp="1"/>
          </p:cNvSpPr>
          <p:nvPr>
            <p:ph type="body" sz="quarter" idx="22"/>
          </p:nvPr>
        </p:nvSpPr>
        <p:spPr/>
        <p:txBody>
          <a:bodyPr/>
          <a:lstStyle/>
          <a:p>
            <a:r>
              <a:rPr lang="en-US" dirty="0" smtClean="0"/>
              <a:t>video production</a:t>
            </a:r>
            <a:endParaRPr lang="en-US" dirty="0"/>
          </a:p>
        </p:txBody>
      </p:sp>
      <p:sp>
        <p:nvSpPr>
          <p:cNvPr id="11" name="Text Placeholder 10"/>
          <p:cNvSpPr>
            <a:spLocks noGrp="1"/>
          </p:cNvSpPr>
          <p:nvPr>
            <p:ph type="body" sz="half" idx="39"/>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2" name="Text Placeholder 11"/>
          <p:cNvSpPr>
            <a:spLocks noGrp="1"/>
          </p:cNvSpPr>
          <p:nvPr>
            <p:ph type="body" sz="quarter" idx="40"/>
          </p:nvPr>
        </p:nvSpPr>
        <p:spPr/>
        <p:txBody>
          <a:bodyPr/>
          <a:lstStyle/>
          <a:p>
            <a:r>
              <a:rPr lang="en-US" dirty="0" smtClean="0"/>
              <a:t>digital marketing</a:t>
            </a:r>
            <a:endParaRPr lang="en-US" dirty="0"/>
          </a:p>
        </p:txBody>
      </p:sp>
      <p:grpSp>
        <p:nvGrpSpPr>
          <p:cNvPr id="2" name="Group 1"/>
          <p:cNvGrpSpPr/>
          <p:nvPr/>
        </p:nvGrpSpPr>
        <p:grpSpPr>
          <a:xfrm>
            <a:off x="10416480" y="4162172"/>
            <a:ext cx="1571976" cy="1571084"/>
            <a:chOff x="10416480" y="4162172"/>
            <a:chExt cx="1571976" cy="1571084"/>
          </a:xfrm>
        </p:grpSpPr>
        <p:sp>
          <p:nvSpPr>
            <p:cNvPr id="15" name="Rectangle 14"/>
            <p:cNvSpPr/>
            <p:nvPr/>
          </p:nvSpPr>
          <p:spPr>
            <a:xfrm>
              <a:off x="10416480" y="4162172"/>
              <a:ext cx="1571084" cy="15710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10435226" y="4581128"/>
              <a:ext cx="1553230"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3" name="Picture Placeholder 2"/>
          <p:cNvSpPr>
            <a:spLocks noGrp="1"/>
          </p:cNvSpPr>
          <p:nvPr>
            <p:ph type="pic" sz="quarter" idx="37"/>
          </p:nvPr>
        </p:nvSpPr>
        <p:spPr/>
      </p:sp>
      <p:sp>
        <p:nvSpPr>
          <p:cNvPr id="4" name="Picture Placeholder 3"/>
          <p:cNvSpPr>
            <a:spLocks noGrp="1"/>
          </p:cNvSpPr>
          <p:nvPr>
            <p:ph type="pic" sz="quarter" idx="38"/>
          </p:nvPr>
        </p:nvSpPr>
        <p:spPr/>
      </p:sp>
    </p:spTree>
    <p:extLst>
      <p:ext uri="{BB962C8B-B14F-4D97-AF65-F5344CB8AC3E}">
        <p14:creationId xmlns:p14="http://schemas.microsoft.com/office/powerpoint/2010/main" val="3193967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anim calcmode="lin" valueType="num">
                                      <p:cBhvr>
                                        <p:cTn id="8"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Effect transition="in" filter="fade">
                                      <p:cBhvr>
                                        <p:cTn id="17" dur="500"/>
                                        <p:tgtEl>
                                          <p:spTgt spid="12">
                                            <p:txEl>
                                              <p:pRg st="0" end="0"/>
                                            </p:txEl>
                                          </p:spTgt>
                                        </p:tgtEl>
                                      </p:cBhvr>
                                    </p:animEffect>
                                    <p:anim calcmode="lin" valueType="num">
                                      <p:cBhvr>
                                        <p:cTn id="18"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19" dur="500" fill="hold"/>
                                        <p:tgtEl>
                                          <p:spTgt spid="12">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fade">
                                      <p:cBhvr>
                                        <p:cTn id="22" dur="500"/>
                                        <p:tgtEl>
                                          <p:spTgt spid="11">
                                            <p:txEl>
                                              <p:pRg st="0" end="0"/>
                                            </p:txEl>
                                          </p:spTgt>
                                        </p:tgtEl>
                                      </p:cBhvr>
                                    </p:animEffect>
                                    <p:anim calcmode="lin" valueType="num">
                                      <p:cBhvr>
                                        <p:cTn id="2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2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P spid="11" grpId="0" build="p"/>
      <p:bldP spid="12"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half" idx="11"/>
          </p:nvPr>
        </p:nvSpPr>
        <p:spPr/>
        <p:txBody>
          <a:bodyPr/>
          <a:lstStyle/>
          <a:p>
            <a:r>
              <a:rPr lang="en-US" dirty="0" smtClean="0"/>
              <a:t>/showcase</a:t>
            </a:r>
            <a:endParaRPr lang="en-US" dirty="0"/>
          </a:p>
        </p:txBody>
      </p:sp>
      <p:sp>
        <p:nvSpPr>
          <p:cNvPr id="10" name="Text Placeholder 9"/>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1" name="Text Placeholder 10"/>
          <p:cNvSpPr>
            <a:spLocks noGrp="1"/>
          </p:cNvSpPr>
          <p:nvPr>
            <p:ph type="body" sz="quarter" idx="22"/>
          </p:nvPr>
        </p:nvSpPr>
        <p:spPr/>
        <p:txBody>
          <a:bodyPr/>
          <a:lstStyle/>
          <a:p>
            <a:r>
              <a:rPr lang="en-US" dirty="0" smtClean="0"/>
              <a:t>digital marketing</a:t>
            </a:r>
            <a:endParaRPr lang="en-US" dirty="0"/>
          </a:p>
        </p:txBody>
      </p:sp>
      <p:sp>
        <p:nvSpPr>
          <p:cNvPr id="15" name="Text Placeholder 14"/>
          <p:cNvSpPr>
            <a:spLocks noGrp="1"/>
          </p:cNvSpPr>
          <p:nvPr>
            <p:ph type="body" sz="half" idx="4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6" name="Text Placeholder 15"/>
          <p:cNvSpPr>
            <a:spLocks noGrp="1"/>
          </p:cNvSpPr>
          <p:nvPr>
            <p:ph type="body" sz="quarter" idx="41"/>
          </p:nvPr>
        </p:nvSpPr>
        <p:spPr/>
        <p:txBody>
          <a:bodyPr/>
          <a:lstStyle/>
          <a:p>
            <a:r>
              <a:rPr lang="en-US" dirty="0" smtClean="0"/>
              <a:t>video production</a:t>
            </a:r>
            <a:endParaRPr lang="en-US" dirty="0"/>
          </a:p>
        </p:txBody>
      </p:sp>
      <p:sp>
        <p:nvSpPr>
          <p:cNvPr id="17" name="Text Placeholder 16"/>
          <p:cNvSpPr>
            <a:spLocks noGrp="1"/>
          </p:cNvSpPr>
          <p:nvPr>
            <p:ph type="body" sz="half" idx="4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8" name="Text Placeholder 17"/>
          <p:cNvSpPr>
            <a:spLocks noGrp="1"/>
          </p:cNvSpPr>
          <p:nvPr>
            <p:ph type="body" sz="quarter" idx="43"/>
          </p:nvPr>
        </p:nvSpPr>
        <p:spPr/>
        <p:txBody>
          <a:bodyPr/>
          <a:lstStyle/>
          <a:p>
            <a:r>
              <a:rPr lang="en-US" dirty="0" smtClean="0"/>
              <a:t>graphic design</a:t>
            </a:r>
            <a:endParaRPr lang="en-US" dirty="0"/>
          </a:p>
        </p:txBody>
      </p:sp>
      <p:grpSp>
        <p:nvGrpSpPr>
          <p:cNvPr id="25" name="Group 24"/>
          <p:cNvGrpSpPr/>
          <p:nvPr/>
        </p:nvGrpSpPr>
        <p:grpSpPr>
          <a:xfrm>
            <a:off x="10193256" y="3082053"/>
            <a:ext cx="1879408" cy="1571083"/>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Tree>
    <p:extLst>
      <p:ext uri="{BB962C8B-B14F-4D97-AF65-F5344CB8AC3E}">
        <p14:creationId xmlns:p14="http://schemas.microsoft.com/office/powerpoint/2010/main" val="50449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anim calcmode="lin" valueType="num">
                                      <p:cBhvr>
                                        <p:cTn id="8"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fade">
                                      <p:cBhvr>
                                        <p:cTn id="12" dur="500"/>
                                        <p:tgtEl>
                                          <p:spTgt spid="10">
                                            <p:txEl>
                                              <p:pRg st="0" end="0"/>
                                            </p:txEl>
                                          </p:spTgt>
                                        </p:tgtEl>
                                      </p:cBhvr>
                                    </p:animEffect>
                                    <p:anim calcmode="lin" valueType="num">
                                      <p:cBhvr>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16">
                                            <p:txEl>
                                              <p:pRg st="0" end="0"/>
                                            </p:txEl>
                                          </p:spTgt>
                                        </p:tgtEl>
                                        <p:attrNameLst>
                                          <p:attrName>style.visibility</p:attrName>
                                        </p:attrNameLst>
                                      </p:cBhvr>
                                      <p:to>
                                        <p:strVal val="visible"/>
                                      </p:to>
                                    </p:set>
                                    <p:animEffect transition="in" filter="fade">
                                      <p:cBhvr>
                                        <p:cTn id="18" dur="500"/>
                                        <p:tgtEl>
                                          <p:spTgt spid="16">
                                            <p:txEl>
                                              <p:pRg st="0" end="0"/>
                                            </p:txEl>
                                          </p:spTgt>
                                        </p:tgtEl>
                                      </p:cBhvr>
                                    </p:animEffect>
                                    <p:anim calcmode="lin" valueType="num">
                                      <p:cBhvr>
                                        <p:cTn id="1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16">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Effect transition="in" filter="fade">
                                      <p:cBhvr>
                                        <p:cTn id="23" dur="500"/>
                                        <p:tgtEl>
                                          <p:spTgt spid="15">
                                            <p:txEl>
                                              <p:pRg st="0" end="0"/>
                                            </p:txEl>
                                          </p:spTgt>
                                        </p:tgtEl>
                                      </p:cBhvr>
                                    </p:animEffect>
                                    <p:anim calcmode="lin" valueType="num">
                                      <p:cBhvr>
                                        <p:cTn id="24"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500"/>
                                        <p:tgtEl>
                                          <p:spTgt spid="18">
                                            <p:txEl>
                                              <p:pRg st="0" end="0"/>
                                            </p:txEl>
                                          </p:spTgt>
                                        </p:tgtEl>
                                      </p:cBhvr>
                                    </p:animEffect>
                                    <p:anim calcmode="lin" valueType="num">
                                      <p:cBhvr>
                                        <p:cTn id="30"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7">
                                            <p:txEl>
                                              <p:pRg st="0" end="0"/>
                                            </p:txEl>
                                          </p:spTgt>
                                        </p:tgtEl>
                                        <p:attrNameLst>
                                          <p:attrName>style.visibility</p:attrName>
                                        </p:attrNameLst>
                                      </p:cBhvr>
                                      <p:to>
                                        <p:strVal val="visible"/>
                                      </p:to>
                                    </p:set>
                                    <p:animEffect transition="in" filter="fade">
                                      <p:cBhvr>
                                        <p:cTn id="34" dur="500"/>
                                        <p:tgtEl>
                                          <p:spTgt spid="17">
                                            <p:txEl>
                                              <p:pRg st="0" end="0"/>
                                            </p:txEl>
                                          </p:spTgt>
                                        </p:tgtEl>
                                      </p:cBhvr>
                                    </p:animEffect>
                                    <p:anim calcmode="lin" valueType="num">
                                      <p:cBhvr>
                                        <p:cTn id="3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10" presetClass="entr" presetSubtype="0"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build="p"/>
      <p:bldP spid="15" grpId="0" build="p"/>
      <p:bldP spid="16" grpId="0" build="p"/>
      <p:bldP spid="17" grpId="0" build="p"/>
      <p:bldP spid="18"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41"/>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0" name="Text Placeholder 19"/>
          <p:cNvSpPr>
            <a:spLocks noGrp="1"/>
          </p:cNvSpPr>
          <p:nvPr>
            <p:ph type="body" sz="quarter" idx="42"/>
          </p:nvPr>
        </p:nvSpPr>
        <p:spPr/>
        <p:txBody>
          <a:bodyPr/>
          <a:lstStyle/>
          <a:p>
            <a:r>
              <a:rPr lang="en-US" dirty="0" smtClean="0"/>
              <a:t>digital marketing</a:t>
            </a:r>
            <a:endParaRPr lang="en-US" dirty="0"/>
          </a:p>
        </p:txBody>
      </p:sp>
      <p:sp>
        <p:nvSpPr>
          <p:cNvPr id="21" name="Text Placeholder 20"/>
          <p:cNvSpPr>
            <a:spLocks noGrp="1"/>
          </p:cNvSpPr>
          <p:nvPr>
            <p:ph type="body" sz="half" idx="43"/>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2" name="Text Placeholder 21"/>
          <p:cNvSpPr>
            <a:spLocks noGrp="1"/>
          </p:cNvSpPr>
          <p:nvPr>
            <p:ph type="body" sz="quarter" idx="44"/>
          </p:nvPr>
        </p:nvSpPr>
        <p:spPr/>
        <p:txBody>
          <a:bodyPr/>
          <a:lstStyle/>
          <a:p>
            <a:r>
              <a:rPr lang="en-US" dirty="0" smtClean="0"/>
              <a:t>video production</a:t>
            </a:r>
            <a:endParaRPr lang="en-US" dirty="0"/>
          </a:p>
        </p:txBody>
      </p:sp>
      <p:sp>
        <p:nvSpPr>
          <p:cNvPr id="23" name="Text Placeholder 22"/>
          <p:cNvSpPr>
            <a:spLocks noGrp="1"/>
          </p:cNvSpPr>
          <p:nvPr>
            <p:ph type="body" sz="half" idx="45"/>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4" name="Text Placeholder 23"/>
          <p:cNvSpPr>
            <a:spLocks noGrp="1"/>
          </p:cNvSpPr>
          <p:nvPr>
            <p:ph type="body" sz="quarter" idx="46"/>
          </p:nvPr>
        </p:nvSpPr>
        <p:spPr/>
        <p:txBody>
          <a:bodyPr/>
          <a:lstStyle/>
          <a:p>
            <a:r>
              <a:rPr lang="en-US" dirty="0" smtClean="0"/>
              <a:t>digital photography</a:t>
            </a:r>
            <a:endParaRPr lang="en-US" dirty="0"/>
          </a:p>
        </p:txBody>
      </p:sp>
      <p:grpSp>
        <p:nvGrpSpPr>
          <p:cNvPr id="18" name="Group 17"/>
          <p:cNvGrpSpPr/>
          <p:nvPr/>
        </p:nvGrpSpPr>
        <p:grpSpPr>
          <a:xfrm>
            <a:off x="10193256" y="3082053"/>
            <a:ext cx="1879408" cy="1571083"/>
            <a:chOff x="10435226" y="4238109"/>
            <a:chExt cx="1553230" cy="1298416"/>
          </a:xfrm>
        </p:grpSpPr>
        <p:sp>
          <p:nvSpPr>
            <p:cNvPr id="25" name="Rectangle 2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7"/>
          </p:nvPr>
        </p:nvSpPr>
        <p:spPr/>
      </p:sp>
      <p:sp>
        <p:nvSpPr>
          <p:cNvPr id="3" name="Picture Placeholder 2"/>
          <p:cNvSpPr>
            <a:spLocks noGrp="1"/>
          </p:cNvSpPr>
          <p:nvPr>
            <p:ph type="pic" sz="quarter" idx="3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40"/>
          </p:nvPr>
        </p:nvSpPr>
        <p:spPr/>
      </p:sp>
    </p:spTree>
    <p:extLst>
      <p:ext uri="{BB962C8B-B14F-4D97-AF65-F5344CB8AC3E}">
        <p14:creationId xmlns:p14="http://schemas.microsoft.com/office/powerpoint/2010/main" val="1275450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anim calcmode="lin" valueType="num">
                                      <p:cBhvr>
                                        <p:cTn id="8"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fade">
                                      <p:cBhvr>
                                        <p:cTn id="12" dur="500"/>
                                        <p:tgtEl>
                                          <p:spTgt spid="13">
                                            <p:txEl>
                                              <p:pRg st="0" end="0"/>
                                            </p:txEl>
                                          </p:spTgt>
                                        </p:tgtEl>
                                      </p:cBhvr>
                                    </p:animEffect>
                                    <p:anim calcmode="lin" valueType="num">
                                      <p:cBhvr>
                                        <p:cTn id="1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0">
                                            <p:txEl>
                                              <p:pRg st="0" end="0"/>
                                            </p:txEl>
                                          </p:spTgt>
                                        </p:tgtEl>
                                        <p:attrNameLst>
                                          <p:attrName>style.visibility</p:attrName>
                                        </p:attrNameLst>
                                      </p:cBhvr>
                                      <p:to>
                                        <p:strVal val="visible"/>
                                      </p:to>
                                    </p:set>
                                    <p:animEffect transition="in" filter="fade">
                                      <p:cBhvr>
                                        <p:cTn id="18" dur="500"/>
                                        <p:tgtEl>
                                          <p:spTgt spid="20">
                                            <p:txEl>
                                              <p:pRg st="0" end="0"/>
                                            </p:txEl>
                                          </p:spTgt>
                                        </p:tgtEl>
                                      </p:cBhvr>
                                    </p:animEffect>
                                    <p:anim calcmode="lin" valueType="num">
                                      <p:cBhvr>
                                        <p:cTn id="1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anim calcmode="lin" valueType="num">
                                      <p:cBhvr>
                                        <p:cTn id="24"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fade">
                                      <p:cBhvr>
                                        <p:cTn id="29" dur="500"/>
                                        <p:tgtEl>
                                          <p:spTgt spid="22">
                                            <p:txEl>
                                              <p:pRg st="0" end="0"/>
                                            </p:txEl>
                                          </p:spTgt>
                                        </p:tgtEl>
                                      </p:cBhvr>
                                    </p:animEffect>
                                    <p:anim calcmode="lin" valueType="num">
                                      <p:cBhvr>
                                        <p:cTn id="3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1">
                                            <p:txEl>
                                              <p:pRg st="0" end="0"/>
                                            </p:txEl>
                                          </p:spTgt>
                                        </p:tgtEl>
                                        <p:attrNameLst>
                                          <p:attrName>style.visibility</p:attrName>
                                        </p:attrNameLst>
                                      </p:cBhvr>
                                      <p:to>
                                        <p:strVal val="visible"/>
                                      </p:to>
                                    </p:set>
                                    <p:animEffect transition="in" filter="fade">
                                      <p:cBhvr>
                                        <p:cTn id="34" dur="500"/>
                                        <p:tgtEl>
                                          <p:spTgt spid="21">
                                            <p:txEl>
                                              <p:pRg st="0" end="0"/>
                                            </p:txEl>
                                          </p:spTgt>
                                        </p:tgtEl>
                                      </p:cBhvr>
                                    </p:animEffect>
                                    <p:anim calcmode="lin" valueType="num">
                                      <p:cBhvr>
                                        <p:cTn id="35"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4">
                                            <p:txEl>
                                              <p:pRg st="0" end="0"/>
                                            </p:txEl>
                                          </p:spTgt>
                                        </p:tgtEl>
                                        <p:attrNameLst>
                                          <p:attrName>style.visibility</p:attrName>
                                        </p:attrNameLst>
                                      </p:cBhvr>
                                      <p:to>
                                        <p:strVal val="visible"/>
                                      </p:to>
                                    </p:set>
                                    <p:animEffect transition="in" filter="fade">
                                      <p:cBhvr>
                                        <p:cTn id="40" dur="500"/>
                                        <p:tgtEl>
                                          <p:spTgt spid="24">
                                            <p:txEl>
                                              <p:pRg st="0" end="0"/>
                                            </p:txEl>
                                          </p:spTgt>
                                        </p:tgtEl>
                                      </p:cBhvr>
                                    </p:animEffect>
                                    <p:anim calcmode="lin" valueType="num">
                                      <p:cBhvr>
                                        <p:cTn id="41"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4">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3">
                                            <p:txEl>
                                              <p:pRg st="0" end="0"/>
                                            </p:txEl>
                                          </p:spTgt>
                                        </p:tgtEl>
                                        <p:attrNameLst>
                                          <p:attrName>style.visibility</p:attrName>
                                        </p:attrNameLst>
                                      </p:cBhvr>
                                      <p:to>
                                        <p:strVal val="visible"/>
                                      </p:to>
                                    </p:set>
                                    <p:animEffect transition="in" filter="fade">
                                      <p:cBhvr>
                                        <p:cTn id="45" dur="500"/>
                                        <p:tgtEl>
                                          <p:spTgt spid="23">
                                            <p:txEl>
                                              <p:pRg st="0" end="0"/>
                                            </p:txEl>
                                          </p:spTgt>
                                        </p:tgtEl>
                                      </p:cBhvr>
                                    </p:animEffect>
                                    <p:anim calcmode="lin" valueType="num">
                                      <p:cBhvr>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10"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lstStyle/>
          <a:p>
            <a:r>
              <a:rPr lang="en-US" dirty="0" smtClean="0"/>
              <a:t>/showcase</a:t>
            </a:r>
            <a:endParaRPr lang="en-US" dirty="0"/>
          </a:p>
        </p:txBody>
      </p:sp>
      <p:sp>
        <p:nvSpPr>
          <p:cNvPr id="16" name="Text Placeholder 15"/>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7" name="Text Placeholder 16"/>
          <p:cNvSpPr>
            <a:spLocks noGrp="1"/>
          </p:cNvSpPr>
          <p:nvPr>
            <p:ph type="body" sz="quarter" idx="22"/>
          </p:nvPr>
        </p:nvSpPr>
        <p:spPr/>
        <p:txBody>
          <a:bodyPr/>
          <a:lstStyle/>
          <a:p>
            <a:r>
              <a:rPr lang="en-US" dirty="0" smtClean="0"/>
              <a:t>graphic</a:t>
            </a:r>
            <a:endParaRPr lang="en-US" dirty="0"/>
          </a:p>
        </p:txBody>
      </p:sp>
      <p:sp>
        <p:nvSpPr>
          <p:cNvPr id="23" name="Text Placeholder 22"/>
          <p:cNvSpPr>
            <a:spLocks noGrp="1"/>
          </p:cNvSpPr>
          <p:nvPr>
            <p:ph type="body" sz="half" idx="4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4" name="Text Placeholder 23"/>
          <p:cNvSpPr>
            <a:spLocks noGrp="1"/>
          </p:cNvSpPr>
          <p:nvPr>
            <p:ph type="body" sz="quarter" idx="45"/>
          </p:nvPr>
        </p:nvSpPr>
        <p:spPr/>
        <p:txBody>
          <a:bodyPr/>
          <a:lstStyle/>
          <a:p>
            <a:r>
              <a:rPr lang="en-US" dirty="0" smtClean="0"/>
              <a:t>marketing</a:t>
            </a:r>
            <a:endParaRPr lang="en-US" dirty="0"/>
          </a:p>
        </p:txBody>
      </p:sp>
      <p:sp>
        <p:nvSpPr>
          <p:cNvPr id="25" name="Text Placeholder 24"/>
          <p:cNvSpPr>
            <a:spLocks noGrp="1"/>
          </p:cNvSpPr>
          <p:nvPr>
            <p:ph type="body" sz="half" idx="4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26" name="Text Placeholder 25"/>
          <p:cNvSpPr>
            <a:spLocks noGrp="1"/>
          </p:cNvSpPr>
          <p:nvPr>
            <p:ph type="body" sz="quarter" idx="47"/>
          </p:nvPr>
        </p:nvSpPr>
        <p:spPr/>
        <p:txBody>
          <a:bodyPr/>
          <a:lstStyle/>
          <a:p>
            <a:r>
              <a:rPr lang="en-US" dirty="0" smtClean="0"/>
              <a:t>photography</a:t>
            </a:r>
            <a:endParaRPr lang="en-US" dirty="0"/>
          </a:p>
        </p:txBody>
      </p:sp>
      <p:sp>
        <p:nvSpPr>
          <p:cNvPr id="27" name="Text Placeholder 26"/>
          <p:cNvSpPr>
            <a:spLocks noGrp="1"/>
          </p:cNvSpPr>
          <p:nvPr>
            <p:ph type="body" sz="half" idx="48"/>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28" name="Text Placeholder 27"/>
          <p:cNvSpPr>
            <a:spLocks noGrp="1"/>
          </p:cNvSpPr>
          <p:nvPr>
            <p:ph type="body" sz="quarter" idx="49"/>
          </p:nvPr>
        </p:nvSpPr>
        <p:spPr/>
        <p:txBody>
          <a:bodyPr/>
          <a:lstStyle/>
          <a:p>
            <a:r>
              <a:rPr lang="en-US" dirty="0" smtClean="0"/>
              <a:t>website</a:t>
            </a:r>
            <a:endParaRPr lang="en-US" dirty="0"/>
          </a:p>
        </p:txBody>
      </p:sp>
      <p:sp>
        <p:nvSpPr>
          <p:cNvPr id="29" name="Text Placeholder 28"/>
          <p:cNvSpPr>
            <a:spLocks noGrp="1"/>
          </p:cNvSpPr>
          <p:nvPr>
            <p:ph type="body" sz="half" idx="5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endParaRPr lang="en-US" dirty="0"/>
          </a:p>
        </p:txBody>
      </p:sp>
      <p:sp>
        <p:nvSpPr>
          <p:cNvPr id="30" name="Text Placeholder 29"/>
          <p:cNvSpPr>
            <a:spLocks noGrp="1"/>
          </p:cNvSpPr>
          <p:nvPr>
            <p:ph type="body" sz="quarter" idx="51"/>
          </p:nvPr>
        </p:nvSpPr>
        <p:spPr/>
        <p:txBody>
          <a:bodyPr/>
          <a:lstStyle/>
          <a:p>
            <a:r>
              <a:rPr lang="en-US" dirty="0" err="1" smtClean="0"/>
              <a:t>seo</a:t>
            </a:r>
            <a:endParaRPr lang="en-US" dirty="0"/>
          </a:p>
        </p:txBody>
      </p:sp>
      <p:grpSp>
        <p:nvGrpSpPr>
          <p:cNvPr id="34" name="Group 33"/>
          <p:cNvGrpSpPr/>
          <p:nvPr/>
        </p:nvGrpSpPr>
        <p:grpSpPr>
          <a:xfrm>
            <a:off x="10056440" y="3082053"/>
            <a:ext cx="1879408" cy="1571083"/>
            <a:chOff x="10435226" y="4238109"/>
            <a:chExt cx="1553230" cy="1298416"/>
          </a:xfrm>
        </p:grpSpPr>
        <p:sp>
          <p:nvSpPr>
            <p:cNvPr id="35" name="Rectangle 34"/>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extBox 3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39"/>
          </p:nvPr>
        </p:nvSpPr>
        <p:spPr/>
      </p:sp>
      <p:sp>
        <p:nvSpPr>
          <p:cNvPr id="3" name="Picture Placeholder 2"/>
          <p:cNvSpPr>
            <a:spLocks noGrp="1"/>
          </p:cNvSpPr>
          <p:nvPr>
            <p:ph type="pic" sz="quarter" idx="42"/>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41"/>
          </p:nvPr>
        </p:nvSpPr>
        <p:spPr/>
      </p:sp>
    </p:spTree>
    <p:extLst>
      <p:ext uri="{BB962C8B-B14F-4D97-AF65-F5344CB8AC3E}">
        <p14:creationId xmlns:p14="http://schemas.microsoft.com/office/powerpoint/2010/main" val="23134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fade">
                                      <p:cBhvr>
                                        <p:cTn id="7" dur="500"/>
                                        <p:tgtEl>
                                          <p:spTgt spid="17">
                                            <p:txEl>
                                              <p:pRg st="0" end="0"/>
                                            </p:txEl>
                                          </p:spTgt>
                                        </p:tgtEl>
                                      </p:cBhvr>
                                    </p:animEffect>
                                    <p:anim calcmode="lin" valueType="num">
                                      <p:cBhvr>
                                        <p:cTn id="8"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grpId="0" nodeType="afterEffect">
                                  <p:stCondLst>
                                    <p:cond delay="0"/>
                                  </p:stCondLst>
                                  <p:childTnLst>
                                    <p:set>
                                      <p:cBhvr>
                                        <p:cTn id="17" dur="1" fill="hold">
                                          <p:stCondLst>
                                            <p:cond delay="0"/>
                                          </p:stCondLst>
                                        </p:cTn>
                                        <p:tgtEl>
                                          <p:spTgt spid="24">
                                            <p:txEl>
                                              <p:pRg st="0" end="0"/>
                                            </p:txEl>
                                          </p:spTgt>
                                        </p:tgtEl>
                                        <p:attrNameLst>
                                          <p:attrName>style.visibility</p:attrName>
                                        </p:attrNameLst>
                                      </p:cBhvr>
                                      <p:to>
                                        <p:strVal val="visible"/>
                                      </p:to>
                                    </p:set>
                                    <p:animEffect transition="in" filter="fade">
                                      <p:cBhvr>
                                        <p:cTn id="18" dur="500"/>
                                        <p:tgtEl>
                                          <p:spTgt spid="24">
                                            <p:txEl>
                                              <p:pRg st="0" end="0"/>
                                            </p:txEl>
                                          </p:spTgt>
                                        </p:tgtEl>
                                      </p:cBhvr>
                                    </p:animEffect>
                                    <p:anim calcmode="lin" valueType="num">
                                      <p:cBhvr>
                                        <p:cTn id="1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20" dur="500" fill="hold"/>
                                        <p:tgtEl>
                                          <p:spTgt spid="24">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3">
                                            <p:txEl>
                                              <p:pRg st="0" end="0"/>
                                            </p:txEl>
                                          </p:spTgt>
                                        </p:tgtEl>
                                        <p:attrNameLst>
                                          <p:attrName>style.visibility</p:attrName>
                                        </p:attrNameLst>
                                      </p:cBhvr>
                                      <p:to>
                                        <p:strVal val="visible"/>
                                      </p:to>
                                    </p:set>
                                    <p:animEffect transition="in" filter="fade">
                                      <p:cBhvr>
                                        <p:cTn id="23" dur="500"/>
                                        <p:tgtEl>
                                          <p:spTgt spid="23">
                                            <p:txEl>
                                              <p:pRg st="0" end="0"/>
                                            </p:txEl>
                                          </p:spTgt>
                                        </p:tgtEl>
                                      </p:cBhvr>
                                    </p:animEffect>
                                    <p:anim calcmode="lin" valueType="num">
                                      <p:cBhvr>
                                        <p:cTn id="2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25"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2" presetClass="entr" presetSubtype="0" fill="hold" grpId="0" nodeType="after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Effect transition="in" filter="fade">
                                      <p:cBhvr>
                                        <p:cTn id="29" dur="500"/>
                                        <p:tgtEl>
                                          <p:spTgt spid="26">
                                            <p:txEl>
                                              <p:pRg st="0" end="0"/>
                                            </p:txEl>
                                          </p:spTgt>
                                        </p:tgtEl>
                                      </p:cBhvr>
                                    </p:animEffect>
                                    <p:anim calcmode="lin" valueType="num">
                                      <p:cBhvr>
                                        <p:cTn id="3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fade">
                                      <p:cBhvr>
                                        <p:cTn id="34" dur="500"/>
                                        <p:tgtEl>
                                          <p:spTgt spid="25">
                                            <p:txEl>
                                              <p:pRg st="0" end="0"/>
                                            </p:txEl>
                                          </p:spTgt>
                                        </p:tgtEl>
                                      </p:cBhvr>
                                    </p:animEffect>
                                    <p:anim calcmode="lin" valueType="num">
                                      <p:cBhvr>
                                        <p:cTn id="35"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36" dur="5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42"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animEffect transition="in" filter="fade">
                                      <p:cBhvr>
                                        <p:cTn id="40" dur="500"/>
                                        <p:tgtEl>
                                          <p:spTgt spid="28">
                                            <p:txEl>
                                              <p:pRg st="0" end="0"/>
                                            </p:txEl>
                                          </p:spTgt>
                                        </p:tgtEl>
                                      </p:cBhvr>
                                    </p:animEffect>
                                    <p:anim calcmode="lin" valueType="num">
                                      <p:cBhvr>
                                        <p:cTn id="4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42" dur="500" fill="hold"/>
                                        <p:tgtEl>
                                          <p:spTgt spid="28">
                                            <p:txEl>
                                              <p:pRg st="0" end="0"/>
                                            </p:txEl>
                                          </p:spTgt>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Effect transition="in" filter="fade">
                                      <p:cBhvr>
                                        <p:cTn id="45" dur="500"/>
                                        <p:tgtEl>
                                          <p:spTgt spid="27">
                                            <p:txEl>
                                              <p:pRg st="0" end="0"/>
                                            </p:txEl>
                                          </p:spTgt>
                                        </p:tgtEl>
                                      </p:cBhvr>
                                    </p:animEffect>
                                    <p:anim calcmode="lin" valueType="num">
                                      <p:cBhvr>
                                        <p:cTn id="4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47" dur="5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42" presetClass="entr" presetSubtype="0" fill="hold" grpId="0" nodeType="afterEffect">
                                  <p:stCondLst>
                                    <p:cond delay="0"/>
                                  </p:stCondLst>
                                  <p:childTnLst>
                                    <p:set>
                                      <p:cBhvr>
                                        <p:cTn id="50" dur="1" fill="hold">
                                          <p:stCondLst>
                                            <p:cond delay="0"/>
                                          </p:stCondLst>
                                        </p:cTn>
                                        <p:tgtEl>
                                          <p:spTgt spid="30">
                                            <p:txEl>
                                              <p:pRg st="0" end="0"/>
                                            </p:txEl>
                                          </p:spTgt>
                                        </p:tgtEl>
                                        <p:attrNameLst>
                                          <p:attrName>style.visibility</p:attrName>
                                        </p:attrNameLst>
                                      </p:cBhvr>
                                      <p:to>
                                        <p:strVal val="visible"/>
                                      </p:to>
                                    </p:set>
                                    <p:animEffect transition="in" filter="fade">
                                      <p:cBhvr>
                                        <p:cTn id="51" dur="500"/>
                                        <p:tgtEl>
                                          <p:spTgt spid="30">
                                            <p:txEl>
                                              <p:pRg st="0" end="0"/>
                                            </p:txEl>
                                          </p:spTgt>
                                        </p:tgtEl>
                                      </p:cBhvr>
                                    </p:animEffect>
                                    <p:anim calcmode="lin" valueType="num">
                                      <p:cBhvr>
                                        <p:cTn id="5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53" dur="500" fill="hold"/>
                                        <p:tgtEl>
                                          <p:spTgt spid="30">
                                            <p:txEl>
                                              <p:pRg st="0" end="0"/>
                                            </p:txEl>
                                          </p:spTgt>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xEl>
                                              <p:pRg st="0" end="0"/>
                                            </p:txEl>
                                          </p:spTgt>
                                        </p:tgtEl>
                                        <p:attrNameLst>
                                          <p:attrName>style.visibility</p:attrName>
                                        </p:attrNameLst>
                                      </p:cBhvr>
                                      <p:to>
                                        <p:strVal val="visible"/>
                                      </p:to>
                                    </p:set>
                                    <p:animEffect transition="in" filter="fade">
                                      <p:cBhvr>
                                        <p:cTn id="56" dur="500"/>
                                        <p:tgtEl>
                                          <p:spTgt spid="29">
                                            <p:txEl>
                                              <p:pRg st="0" end="0"/>
                                            </p:txEl>
                                          </p:spTgt>
                                        </p:tgtEl>
                                      </p:cBhvr>
                                    </p:animEffect>
                                    <p:anim calcmode="lin" valueType="num">
                                      <p:cBhvr>
                                        <p:cTn id="5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9">
                                            <p:txEl>
                                              <p:pRg st="0" end="0"/>
                                            </p:txEl>
                                          </p:spTgt>
                                        </p:tgtEl>
                                        <p:attrNameLst>
                                          <p:attrName>ppt_y</p:attrName>
                                        </p:attrNameLst>
                                      </p:cBhvr>
                                      <p:tavLst>
                                        <p:tav tm="0">
                                          <p:val>
                                            <p:strVal val="#ppt_y+.1"/>
                                          </p:val>
                                        </p:tav>
                                        <p:tav tm="100000">
                                          <p:val>
                                            <p:strVal val="#ppt_y"/>
                                          </p:val>
                                        </p:tav>
                                      </p:tavLst>
                                    </p:anim>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7" grpId="0" build="p"/>
      <p:bldP spid="23" grpId="0" build="p"/>
      <p:bldP spid="24" grpId="0" build="p"/>
      <p:bldP spid="25" grpId="0" build="p"/>
      <p:bldP spid="26" grpId="0" build="p"/>
      <p:bldP spid="27" grpId="0" build="p"/>
      <p:bldP spid="28" grpId="0" build="p"/>
      <p:bldP spid="29" grpId="0" build="p"/>
      <p:bldP spid="30"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smtClean="0">
                <a:solidFill>
                  <a:schemeClr val="bg2"/>
                </a:solidFill>
              </a:rPr>
              <a:t>About</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3" name="Group 2"/>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2" name="Group 21"/>
            <p:cNvGrpSpPr/>
            <p:nvPr/>
          </p:nvGrpSpPr>
          <p:grpSpPr>
            <a:xfrm>
              <a:off x="5859494" y="1484784"/>
              <a:ext cx="473010" cy="963035"/>
              <a:chOff x="2087563" y="2211388"/>
              <a:chExt cx="220663" cy="449262"/>
            </a:xfrm>
            <a:solidFill>
              <a:srgbClr val="445469"/>
            </a:solidFill>
          </p:grpSpPr>
          <p:sp>
            <p:nvSpPr>
              <p:cNvPr id="23"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16" name="Straight Connector 15"/>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2239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3" name="Picture Placeholder 12"/>
          <p:cNvSpPr>
            <a:spLocks noGrp="1"/>
          </p:cNvSpPr>
          <p:nvPr>
            <p:ph type="pic" sz="quarter" idx="44"/>
          </p:nvPr>
        </p:nvSpPr>
        <p:spPr>
          <a:solidFill>
            <a:schemeClr val="accent1"/>
          </a:solidFill>
        </p:spPr>
      </p:sp>
      <p:sp>
        <p:nvSpPr>
          <p:cNvPr id="14" name="Picture Placeholder 13"/>
          <p:cNvSpPr>
            <a:spLocks noGrp="1"/>
          </p:cNvSpPr>
          <p:nvPr>
            <p:ph type="pic" sz="quarter" idx="45"/>
          </p:nvPr>
        </p:nvSpPr>
        <p:spPr>
          <a:solidFill>
            <a:schemeClr val="accent4"/>
          </a:solidFill>
        </p:spPr>
      </p:sp>
      <p:sp>
        <p:nvSpPr>
          <p:cNvPr id="15" name="Picture Placeholder 14"/>
          <p:cNvSpPr>
            <a:spLocks noGrp="1"/>
          </p:cNvSpPr>
          <p:nvPr>
            <p:ph type="pic" sz="quarter" idx="46"/>
          </p:nvPr>
        </p:nvSpPr>
        <p:spPr>
          <a:solidFill>
            <a:schemeClr val="accent2"/>
          </a:solidFill>
        </p:spPr>
      </p:sp>
      <p:sp>
        <p:nvSpPr>
          <p:cNvPr id="16" name="Picture Placeholder 15"/>
          <p:cNvSpPr>
            <a:spLocks noGrp="1"/>
          </p:cNvSpPr>
          <p:nvPr>
            <p:ph type="pic" sz="quarter" idx="47"/>
          </p:nvPr>
        </p:nvSpPr>
        <p:spPr>
          <a:solidFill>
            <a:schemeClr val="accent3"/>
          </a:solidFill>
        </p:spPr>
      </p:sp>
      <p:sp>
        <p:nvSpPr>
          <p:cNvPr id="18" name="Picture Placeholder 17"/>
          <p:cNvSpPr>
            <a:spLocks noGrp="1"/>
          </p:cNvSpPr>
          <p:nvPr>
            <p:ph type="pic" sz="quarter" idx="48"/>
          </p:nvPr>
        </p:nvSpPr>
        <p:spPr>
          <a:solidFill>
            <a:schemeClr val="accent5"/>
          </a:solidFill>
        </p:spPr>
      </p:sp>
      <p:grpSp>
        <p:nvGrpSpPr>
          <p:cNvPr id="7" name="Group 6"/>
          <p:cNvGrpSpPr/>
          <p:nvPr/>
        </p:nvGrpSpPr>
        <p:grpSpPr>
          <a:xfrm>
            <a:off x="10200456" y="3429000"/>
            <a:ext cx="1579532" cy="1080120"/>
            <a:chOff x="10200456" y="3334926"/>
            <a:chExt cx="1579532" cy="1080120"/>
          </a:xfrm>
        </p:grpSpPr>
        <p:grpSp>
          <p:nvGrpSpPr>
            <p:cNvPr id="34" name="Group 33"/>
            <p:cNvGrpSpPr/>
            <p:nvPr/>
          </p:nvGrpSpPr>
          <p:grpSpPr>
            <a:xfrm>
              <a:off x="10817151" y="3334926"/>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626440"/>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3" name="Text Placeholder 2"/>
          <p:cNvSpPr txBox="1">
            <a:spLocks/>
          </p:cNvSpPr>
          <p:nvPr/>
        </p:nvSpPr>
        <p:spPr>
          <a:xfrm>
            <a:off x="7464152" y="5303223"/>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4" name="Text Placeholder 2"/>
          <p:cNvSpPr txBox="1">
            <a:spLocks/>
          </p:cNvSpPr>
          <p:nvPr/>
        </p:nvSpPr>
        <p:spPr>
          <a:xfrm>
            <a:off x="2564410"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431015"/>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53" name="Title 45"/>
          <p:cNvSpPr txBox="1">
            <a:spLocks/>
          </p:cNvSpPr>
          <p:nvPr/>
        </p:nvSpPr>
        <p:spPr>
          <a:xfrm>
            <a:off x="611632" y="1180214"/>
            <a:ext cx="11031728" cy="592602"/>
          </a:xfrm>
          <a:prstGeom prst="rect">
            <a:avLst/>
          </a:prstGeom>
        </p:spPr>
        <p:txBody>
          <a:bodyPr/>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US" sz="3500" dirty="0" smtClean="0"/>
              <a:t>Extravaganza</a:t>
            </a:r>
            <a:endParaRPr lang="en-US" sz="3500" dirty="0"/>
          </a:p>
        </p:txBody>
      </p:sp>
      <p:sp>
        <p:nvSpPr>
          <p:cNvPr id="54" name="Subtitle 46"/>
          <p:cNvSpPr txBox="1">
            <a:spLocks/>
          </p:cNvSpPr>
          <p:nvPr/>
        </p:nvSpPr>
        <p:spPr>
          <a:xfrm>
            <a:off x="611632" y="1785039"/>
            <a:ext cx="11031728"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dirty="0" smtClean="0"/>
              <a:t>We build the most powerful and clean theme for our valuable client.</a:t>
            </a:r>
            <a:endParaRPr lang="en-AU" sz="2000" dirty="0"/>
          </a:p>
        </p:txBody>
      </p:sp>
      <p:sp>
        <p:nvSpPr>
          <p:cNvPr id="2" name="Picture Placeholder 1"/>
          <p:cNvSpPr>
            <a:spLocks noGrp="1"/>
          </p:cNvSpPr>
          <p:nvPr>
            <p:ph type="pic" sz="quarter" idx="28"/>
          </p:nvPr>
        </p:nvSpPr>
        <p:spPr/>
      </p:sp>
      <p:sp>
        <p:nvSpPr>
          <p:cNvPr id="3" name="Picture Placeholder 2"/>
          <p:cNvSpPr>
            <a:spLocks noGrp="1"/>
          </p:cNvSpPr>
          <p:nvPr>
            <p:ph type="pic" sz="quarter" idx="32"/>
          </p:nvPr>
        </p:nvSpPr>
        <p:spPr/>
      </p:sp>
      <p:sp>
        <p:nvSpPr>
          <p:cNvPr id="4" name="Picture Placeholder 3"/>
          <p:cNvSpPr>
            <a:spLocks noGrp="1"/>
          </p:cNvSpPr>
          <p:nvPr>
            <p:ph type="pic" sz="quarter" idx="34"/>
          </p:nvPr>
        </p:nvSpPr>
        <p:spPr/>
      </p:sp>
      <p:sp>
        <p:nvSpPr>
          <p:cNvPr id="5" name="Picture Placeholder 4"/>
          <p:cNvSpPr>
            <a:spLocks noGrp="1"/>
          </p:cNvSpPr>
          <p:nvPr>
            <p:ph type="pic" sz="quarter" idx="30"/>
          </p:nvPr>
        </p:nvSpPr>
        <p:spPr/>
      </p:sp>
      <p:sp>
        <p:nvSpPr>
          <p:cNvPr id="6" name="Picture Placeholder 5"/>
          <p:cNvSpPr>
            <a:spLocks noGrp="1"/>
          </p:cNvSpPr>
          <p:nvPr>
            <p:ph type="pic" sz="quarter" idx="36"/>
          </p:nvPr>
        </p:nvSpPr>
        <p:spPr/>
      </p:sp>
    </p:spTree>
    <p:extLst>
      <p:ext uri="{BB962C8B-B14F-4D97-AF65-F5344CB8AC3E}">
        <p14:creationId xmlns:p14="http://schemas.microsoft.com/office/powerpoint/2010/main" val="1163973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500"/>
                            </p:stCondLst>
                            <p:childTnLst>
                              <p:par>
                                <p:cTn id="21" presetID="42"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anim calcmode="lin" valueType="num">
                                      <p:cBhvr>
                                        <p:cTn id="24" dur="500" fill="hold"/>
                                        <p:tgtEl>
                                          <p:spTgt spid="53"/>
                                        </p:tgtEl>
                                        <p:attrNameLst>
                                          <p:attrName>ppt_x</p:attrName>
                                        </p:attrNameLst>
                                      </p:cBhvr>
                                      <p:tavLst>
                                        <p:tav tm="0">
                                          <p:val>
                                            <p:strVal val="#ppt_x"/>
                                          </p:val>
                                        </p:tav>
                                        <p:tav tm="100000">
                                          <p:val>
                                            <p:strVal val="#ppt_x"/>
                                          </p:val>
                                        </p:tav>
                                      </p:tavLst>
                                    </p:anim>
                                    <p:anim calcmode="lin" valueType="num">
                                      <p:cBhvr>
                                        <p:cTn id="25" dur="500" fill="hold"/>
                                        <p:tgtEl>
                                          <p:spTgt spid="53"/>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anim calcmode="lin" valueType="num">
                                      <p:cBhvr>
                                        <p:cTn id="29" dur="500" fill="hold"/>
                                        <p:tgtEl>
                                          <p:spTgt spid="54"/>
                                        </p:tgtEl>
                                        <p:attrNameLst>
                                          <p:attrName>ppt_x</p:attrName>
                                        </p:attrNameLst>
                                      </p:cBhvr>
                                      <p:tavLst>
                                        <p:tav tm="0">
                                          <p:val>
                                            <p:strVal val="#ppt_x"/>
                                          </p:val>
                                        </p:tav>
                                        <p:tav tm="100000">
                                          <p:val>
                                            <p:strVal val="#ppt_x"/>
                                          </p:val>
                                        </p:tav>
                                      </p:tavLst>
                                    </p:anim>
                                    <p:anim calcmode="lin" valueType="num">
                                      <p:cBhvr>
                                        <p:cTn id="30" dur="5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3" grpId="0"/>
      <p:bldP spid="44" grpId="0"/>
      <p:bldP spid="45" grpId="0"/>
      <p:bldP spid="53" grpId="0"/>
      <p:bldP spid="5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2"/>
          </a:solidFill>
        </p:spPr>
      </p:sp>
      <p:sp>
        <p:nvSpPr>
          <p:cNvPr id="11" name="Picture Placeholder 10"/>
          <p:cNvSpPr>
            <a:spLocks noGrp="1"/>
          </p:cNvSpPr>
          <p:nvPr>
            <p:ph type="pic" sz="quarter" idx="43"/>
          </p:nvPr>
        </p:nvSpPr>
        <p:spPr>
          <a:solidFill>
            <a:schemeClr val="accent4"/>
          </a:solidFill>
        </p:spPr>
      </p:sp>
      <p:sp>
        <p:nvSpPr>
          <p:cNvPr id="12" name="Picture Placeholder 11"/>
          <p:cNvSpPr>
            <a:spLocks noGrp="1"/>
          </p:cNvSpPr>
          <p:nvPr>
            <p:ph type="pic" sz="quarter" idx="44"/>
          </p:nvPr>
        </p:nvSpPr>
        <p:spPr>
          <a:solidFill>
            <a:schemeClr val="accent1"/>
          </a:solidFill>
        </p:spPr>
      </p:sp>
      <p:sp>
        <p:nvSpPr>
          <p:cNvPr id="13" name="Picture Placeholder 12"/>
          <p:cNvSpPr>
            <a:spLocks noGrp="1"/>
          </p:cNvSpPr>
          <p:nvPr>
            <p:ph type="pic" sz="quarter" idx="45"/>
          </p:nvPr>
        </p:nvSpPr>
        <p:spPr>
          <a:solidFill>
            <a:schemeClr val="accent3"/>
          </a:solidFill>
        </p:spPr>
      </p:sp>
      <p:sp>
        <p:nvSpPr>
          <p:cNvPr id="14" name="Picture Placeholder 13"/>
          <p:cNvSpPr>
            <a:spLocks noGrp="1"/>
          </p:cNvSpPr>
          <p:nvPr>
            <p:ph type="pic" sz="quarter" idx="46"/>
          </p:nvPr>
        </p:nvSpPr>
        <p:spPr>
          <a:solidFill>
            <a:schemeClr val="accent5"/>
          </a:solidFill>
        </p:spPr>
      </p:sp>
      <p:grpSp>
        <p:nvGrpSpPr>
          <p:cNvPr id="24" name="Group 23"/>
          <p:cNvGrpSpPr/>
          <p:nvPr/>
        </p:nvGrpSpPr>
        <p:grpSpPr>
          <a:xfrm>
            <a:off x="10200456" y="3334926"/>
            <a:ext cx="1579532" cy="1080120"/>
            <a:chOff x="10200456" y="3334926"/>
            <a:chExt cx="1579532" cy="1080120"/>
          </a:xfrm>
        </p:grpSpPr>
        <p:grpSp>
          <p:nvGrpSpPr>
            <p:cNvPr id="34" name="Group 33"/>
            <p:cNvGrpSpPr/>
            <p:nvPr/>
          </p:nvGrpSpPr>
          <p:grpSpPr>
            <a:xfrm>
              <a:off x="10817151" y="3334926"/>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573016"/>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1" name="Text Placeholder 2"/>
          <p:cNvSpPr txBox="1">
            <a:spLocks/>
          </p:cNvSpPr>
          <p:nvPr/>
        </p:nvSpPr>
        <p:spPr>
          <a:xfrm>
            <a:off x="7467350" y="1558807"/>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2" name="Text Placeholder 2"/>
          <p:cNvSpPr txBox="1">
            <a:spLocks/>
          </p:cNvSpPr>
          <p:nvPr/>
        </p:nvSpPr>
        <p:spPr>
          <a:xfrm>
            <a:off x="2567608" y="1558807"/>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431015"/>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53" name="Text Placeholder 39"/>
          <p:cNvSpPr txBox="1">
            <a:spLocks/>
          </p:cNvSpPr>
          <p:nvPr/>
        </p:nvSpPr>
        <p:spPr>
          <a:xfrm>
            <a:off x="2933193" y="5373216"/>
            <a:ext cx="6325615" cy="88166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p>
        </p:txBody>
      </p:sp>
      <p:sp>
        <p:nvSpPr>
          <p:cNvPr id="2" name="Picture Placeholder 1"/>
          <p:cNvSpPr>
            <a:spLocks noGrp="1"/>
          </p:cNvSpPr>
          <p:nvPr>
            <p:ph type="pic" sz="quarter" idx="37"/>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39"/>
          </p:nvPr>
        </p:nvSpPr>
        <p:spPr/>
      </p:sp>
      <p:sp>
        <p:nvSpPr>
          <p:cNvPr id="5" name="Picture Placeholder 4"/>
          <p:cNvSpPr>
            <a:spLocks noGrp="1"/>
          </p:cNvSpPr>
          <p:nvPr>
            <p:ph type="pic" sz="quarter" idx="30"/>
          </p:nvPr>
        </p:nvSpPr>
        <p:spPr/>
      </p:sp>
      <p:sp>
        <p:nvSpPr>
          <p:cNvPr id="6" name="Picture Placeholder 5"/>
          <p:cNvSpPr>
            <a:spLocks noGrp="1"/>
          </p:cNvSpPr>
          <p:nvPr>
            <p:ph type="pic" sz="quarter" idx="41"/>
          </p:nvPr>
        </p:nvSpPr>
        <p:spPr/>
      </p:sp>
    </p:spTree>
    <p:extLst>
      <p:ext uri="{BB962C8B-B14F-4D97-AF65-F5344CB8AC3E}">
        <p14:creationId xmlns:p14="http://schemas.microsoft.com/office/powerpoint/2010/main" val="424667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5" grpId="0"/>
      <p:bldP spid="5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half" idx="11"/>
          </p:nvPr>
        </p:nvSpPr>
        <p:spPr/>
        <p:txBody>
          <a:bodyPr/>
          <a:lstStyle/>
          <a:p>
            <a:r>
              <a:rPr lang="en-US" dirty="0" smtClean="0"/>
              <a:t>/showcase</a:t>
            </a:r>
            <a:endParaRPr lang="en-US" dirty="0"/>
          </a:p>
        </p:txBody>
      </p:sp>
      <p:sp>
        <p:nvSpPr>
          <p:cNvPr id="10" name="Picture Placeholder 9"/>
          <p:cNvSpPr>
            <a:spLocks noGrp="1"/>
          </p:cNvSpPr>
          <p:nvPr>
            <p:ph type="pic" sz="quarter" idx="42"/>
          </p:nvPr>
        </p:nvSpPr>
        <p:spPr>
          <a:solidFill>
            <a:schemeClr val="accent2"/>
          </a:solidFill>
        </p:spPr>
      </p:sp>
      <p:sp>
        <p:nvSpPr>
          <p:cNvPr id="11" name="Picture Placeholder 10"/>
          <p:cNvSpPr>
            <a:spLocks noGrp="1"/>
          </p:cNvSpPr>
          <p:nvPr>
            <p:ph type="pic" sz="quarter" idx="43"/>
          </p:nvPr>
        </p:nvSpPr>
        <p:spPr>
          <a:solidFill>
            <a:schemeClr val="accent5"/>
          </a:solidFill>
        </p:spPr>
      </p:sp>
      <p:sp>
        <p:nvSpPr>
          <p:cNvPr id="12" name="Picture Placeholder 11"/>
          <p:cNvSpPr>
            <a:spLocks noGrp="1"/>
          </p:cNvSpPr>
          <p:nvPr>
            <p:ph type="pic" sz="quarter" idx="44"/>
          </p:nvPr>
        </p:nvSpPr>
        <p:spPr>
          <a:solidFill>
            <a:schemeClr val="accent1"/>
          </a:solidFill>
        </p:spPr>
      </p:sp>
      <p:sp>
        <p:nvSpPr>
          <p:cNvPr id="13" name="Picture Placeholder 12"/>
          <p:cNvSpPr>
            <a:spLocks noGrp="1"/>
          </p:cNvSpPr>
          <p:nvPr>
            <p:ph type="pic" sz="quarter" idx="45"/>
          </p:nvPr>
        </p:nvSpPr>
        <p:spPr>
          <a:solidFill>
            <a:schemeClr val="accent4"/>
          </a:solidFill>
        </p:spPr>
      </p:sp>
      <p:sp>
        <p:nvSpPr>
          <p:cNvPr id="14" name="Picture Placeholder 13"/>
          <p:cNvSpPr>
            <a:spLocks noGrp="1"/>
          </p:cNvSpPr>
          <p:nvPr>
            <p:ph type="pic" sz="quarter" idx="46"/>
          </p:nvPr>
        </p:nvSpPr>
        <p:spPr>
          <a:solidFill>
            <a:schemeClr val="accent1"/>
          </a:solidFill>
        </p:spPr>
      </p:sp>
      <p:sp>
        <p:nvSpPr>
          <p:cNvPr id="15" name="Picture Placeholder 14"/>
          <p:cNvSpPr>
            <a:spLocks noGrp="1"/>
          </p:cNvSpPr>
          <p:nvPr>
            <p:ph type="pic" sz="quarter" idx="47"/>
          </p:nvPr>
        </p:nvSpPr>
        <p:spPr>
          <a:solidFill>
            <a:schemeClr val="accent3"/>
          </a:solidFill>
        </p:spPr>
      </p:sp>
      <p:sp>
        <p:nvSpPr>
          <p:cNvPr id="16" name="Picture Placeholder 15"/>
          <p:cNvSpPr>
            <a:spLocks noGrp="1"/>
          </p:cNvSpPr>
          <p:nvPr>
            <p:ph type="pic" sz="quarter" idx="48"/>
          </p:nvPr>
        </p:nvSpPr>
        <p:spPr>
          <a:solidFill>
            <a:schemeClr val="accent6"/>
          </a:solidFill>
        </p:spPr>
      </p:sp>
      <p:grpSp>
        <p:nvGrpSpPr>
          <p:cNvPr id="7" name="Group 6"/>
          <p:cNvGrpSpPr/>
          <p:nvPr/>
        </p:nvGrpSpPr>
        <p:grpSpPr>
          <a:xfrm>
            <a:off x="10200456" y="3429000"/>
            <a:ext cx="1579532" cy="986046"/>
            <a:chOff x="10200456" y="3429000"/>
            <a:chExt cx="1579532" cy="986046"/>
          </a:xfrm>
        </p:grpSpPr>
        <p:grpSp>
          <p:nvGrpSpPr>
            <p:cNvPr id="34" name="Group 33"/>
            <p:cNvGrpSpPr/>
            <p:nvPr/>
          </p:nvGrpSpPr>
          <p:grpSpPr>
            <a:xfrm>
              <a:off x="10704512" y="3429000"/>
              <a:ext cx="425739" cy="464705"/>
              <a:chOff x="1985963" y="2894013"/>
              <a:chExt cx="468313" cy="511175"/>
            </a:xfrm>
            <a:solidFill>
              <a:schemeClr val="bg2"/>
            </a:solidFill>
          </p:grpSpPr>
          <p:sp>
            <p:nvSpPr>
              <p:cNvPr id="35"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9" name="TextBox 38"/>
            <p:cNvSpPr txBox="1"/>
            <p:nvPr/>
          </p:nvSpPr>
          <p:spPr>
            <a:xfrm>
              <a:off x="10200456" y="3861048"/>
              <a:ext cx="1579532" cy="553998"/>
            </a:xfrm>
            <a:prstGeom prst="rect">
              <a:avLst/>
            </a:prstGeom>
            <a:noFill/>
          </p:spPr>
          <p:txBody>
            <a:bodyPr wrap="none" rtlCol="0">
              <a:spAutoFit/>
            </a:bodyPr>
            <a:lstStyle/>
            <a:p>
              <a:pPr algn="ctr"/>
              <a:r>
                <a:rPr lang="en-US" sz="3000" b="1" dirty="0" smtClean="0">
                  <a:solidFill>
                    <a:srgbClr val="FFFFFF"/>
                  </a:solidFill>
                  <a:latin typeface="Roboto Regular"/>
                  <a:cs typeface="Roboto Regular"/>
                </a:rPr>
                <a:t>bold.</a:t>
              </a:r>
              <a:endParaRPr lang="en-US" sz="3000" b="1" dirty="0">
                <a:solidFill>
                  <a:srgbClr val="FFFFFF"/>
                </a:solidFill>
                <a:latin typeface="Roboto Regular"/>
                <a:cs typeface="Roboto Regular"/>
              </a:endParaRPr>
            </a:p>
          </p:txBody>
        </p:sp>
      </p:grpSp>
      <p:sp>
        <p:nvSpPr>
          <p:cNvPr id="40" name="TextBox 39"/>
          <p:cNvSpPr txBox="1"/>
          <p:nvPr/>
        </p:nvSpPr>
        <p:spPr>
          <a:xfrm>
            <a:off x="263352" y="3626440"/>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sp>
        <p:nvSpPr>
          <p:cNvPr id="41" name="Text Placeholder 2"/>
          <p:cNvSpPr txBox="1">
            <a:spLocks/>
          </p:cNvSpPr>
          <p:nvPr/>
        </p:nvSpPr>
        <p:spPr>
          <a:xfrm>
            <a:off x="7467350" y="1556792"/>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video production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2" name="Text Placeholder 2"/>
          <p:cNvSpPr txBox="1">
            <a:spLocks/>
          </p:cNvSpPr>
          <p:nvPr/>
        </p:nvSpPr>
        <p:spPr>
          <a:xfrm>
            <a:off x="2567608" y="1556792"/>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marketing</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3" name="Text Placeholder 2"/>
          <p:cNvSpPr txBox="1">
            <a:spLocks/>
          </p:cNvSpPr>
          <p:nvPr/>
        </p:nvSpPr>
        <p:spPr>
          <a:xfrm>
            <a:off x="7464152"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digital photography</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4" name="Text Placeholder 2"/>
          <p:cNvSpPr txBox="1">
            <a:spLocks/>
          </p:cNvSpPr>
          <p:nvPr/>
        </p:nvSpPr>
        <p:spPr>
          <a:xfrm>
            <a:off x="2564410" y="5375231"/>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web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45" name="Text Placeholder 2"/>
          <p:cNvSpPr txBox="1">
            <a:spLocks/>
          </p:cNvSpPr>
          <p:nvPr/>
        </p:nvSpPr>
        <p:spPr>
          <a:xfrm>
            <a:off x="5015880" y="3503023"/>
            <a:ext cx="2160240" cy="1150113"/>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600" b="1" dirty="0" smtClean="0">
                <a:solidFill>
                  <a:schemeClr val="bg2"/>
                </a:solidFill>
              </a:rPr>
              <a:t>graphic design</a:t>
            </a:r>
          </a:p>
          <a:p>
            <a:pPr algn="ctr">
              <a:spcBef>
                <a:spcPts val="0"/>
              </a:spcBef>
            </a:pPr>
            <a:endParaRPr lang="en-AU" sz="1000" dirty="0" smtClean="0">
              <a:solidFill>
                <a:schemeClr val="bg2"/>
              </a:solidFill>
            </a:endParaRPr>
          </a:p>
          <a:p>
            <a:pPr algn="ctr">
              <a:spcBef>
                <a:spcPts val="0"/>
              </a:spcBef>
            </a:pPr>
            <a:r>
              <a:rPr lang="en-AU" sz="1000" dirty="0" err="1" smtClean="0">
                <a:solidFill>
                  <a:schemeClr val="bg2"/>
                </a:solidFill>
              </a:rPr>
              <a:t>Lorem</a:t>
            </a:r>
            <a:r>
              <a:rPr lang="en-AU" sz="1000" dirty="0" smtClean="0">
                <a:solidFill>
                  <a:schemeClr val="bg2"/>
                </a:solidFill>
              </a:rPr>
              <a:t> </a:t>
            </a:r>
            <a:r>
              <a:rPr lang="en-AU" sz="1000" dirty="0" err="1">
                <a:solidFill>
                  <a:schemeClr val="bg2"/>
                </a:solidFill>
              </a:rPr>
              <a:t>ipsum</a:t>
            </a:r>
            <a:r>
              <a:rPr lang="en-AU" sz="1000" dirty="0">
                <a:solidFill>
                  <a:schemeClr val="bg2"/>
                </a:solidFill>
              </a:rPr>
              <a:t> </a:t>
            </a:r>
            <a:r>
              <a:rPr lang="en-AU" sz="1000" dirty="0" err="1">
                <a:solidFill>
                  <a:schemeClr val="bg2"/>
                </a:solidFill>
              </a:rPr>
              <a:t>dolor</a:t>
            </a:r>
            <a:r>
              <a:rPr lang="en-AU" sz="1000" dirty="0">
                <a:solidFill>
                  <a:schemeClr val="bg2"/>
                </a:solidFill>
              </a:rPr>
              <a:t> sit </a:t>
            </a:r>
            <a:r>
              <a:rPr lang="en-AU" sz="1000" dirty="0" err="1">
                <a:solidFill>
                  <a:schemeClr val="bg2"/>
                </a:solidFill>
              </a:rPr>
              <a:t>amet</a:t>
            </a:r>
            <a:r>
              <a:rPr lang="en-AU" sz="1000" dirty="0">
                <a:solidFill>
                  <a:schemeClr val="bg2"/>
                </a:solidFill>
              </a:rPr>
              <a:t>, </a:t>
            </a:r>
            <a:r>
              <a:rPr lang="en-AU" sz="1000" dirty="0" err="1">
                <a:solidFill>
                  <a:schemeClr val="bg2"/>
                </a:solidFill>
              </a:rPr>
              <a:t>consectetur</a:t>
            </a:r>
            <a:r>
              <a:rPr lang="en-AU" sz="1000" dirty="0">
                <a:solidFill>
                  <a:schemeClr val="bg2"/>
                </a:solidFill>
              </a:rPr>
              <a:t> </a:t>
            </a:r>
            <a:r>
              <a:rPr lang="en-AU" sz="1000" dirty="0" err="1">
                <a:solidFill>
                  <a:schemeClr val="bg2"/>
                </a:solidFill>
              </a:rPr>
              <a:t>adipisicing</a:t>
            </a:r>
            <a:r>
              <a:rPr lang="en-AU" sz="1000" dirty="0">
                <a:solidFill>
                  <a:schemeClr val="bg2"/>
                </a:solidFill>
              </a:rPr>
              <a:t> </a:t>
            </a:r>
            <a:r>
              <a:rPr lang="en-AU" sz="1000" dirty="0" err="1">
                <a:solidFill>
                  <a:schemeClr val="bg2"/>
                </a:solidFill>
              </a:rPr>
              <a:t>elit</a:t>
            </a:r>
            <a:r>
              <a:rPr lang="en-AU" sz="1000" dirty="0">
                <a:solidFill>
                  <a:schemeClr val="bg2"/>
                </a:solidFill>
              </a:rPr>
              <a:t>, </a:t>
            </a:r>
            <a:r>
              <a:rPr lang="en-AU" sz="1000" dirty="0" err="1">
                <a:solidFill>
                  <a:schemeClr val="bg2"/>
                </a:solidFill>
              </a:rPr>
              <a:t>sed</a:t>
            </a:r>
            <a:r>
              <a:rPr lang="en-AU" sz="1000" dirty="0">
                <a:solidFill>
                  <a:schemeClr val="bg2"/>
                </a:solidFill>
              </a:rPr>
              <a:t> do </a:t>
            </a:r>
            <a:r>
              <a:rPr lang="en-AU" sz="1000" dirty="0" err="1">
                <a:solidFill>
                  <a:schemeClr val="bg2"/>
                </a:solidFill>
              </a:rPr>
              <a:t>eiusmod</a:t>
            </a:r>
            <a:r>
              <a:rPr lang="en-AU" sz="1000" dirty="0">
                <a:solidFill>
                  <a:schemeClr val="bg2"/>
                </a:solidFill>
              </a:rPr>
              <a:t> </a:t>
            </a:r>
            <a:r>
              <a:rPr lang="en-AU" sz="1000" dirty="0" err="1">
                <a:solidFill>
                  <a:schemeClr val="bg2"/>
                </a:solidFill>
              </a:rPr>
              <a:t>tempor</a:t>
            </a:r>
            <a:r>
              <a:rPr lang="en-AU" sz="1000" dirty="0">
                <a:solidFill>
                  <a:schemeClr val="bg2"/>
                </a:solidFill>
              </a:rPr>
              <a:t> </a:t>
            </a:r>
            <a:r>
              <a:rPr lang="en-AU" sz="1000" dirty="0" err="1">
                <a:solidFill>
                  <a:schemeClr val="bg2"/>
                </a:solidFill>
              </a:rPr>
              <a:t>incididunt</a:t>
            </a:r>
            <a:r>
              <a:rPr lang="en-AU" sz="1000" dirty="0">
                <a:solidFill>
                  <a:schemeClr val="bg2"/>
                </a:solidFill>
              </a:rPr>
              <a:t> </a:t>
            </a:r>
            <a:r>
              <a:rPr lang="en-AU" sz="1000" dirty="0" err="1">
                <a:solidFill>
                  <a:schemeClr val="bg2"/>
                </a:solidFill>
              </a:rPr>
              <a:t>ut</a:t>
            </a:r>
            <a:r>
              <a:rPr lang="en-AU" sz="1000" dirty="0">
                <a:solidFill>
                  <a:schemeClr val="bg2"/>
                </a:solidFill>
              </a:rPr>
              <a:t> </a:t>
            </a:r>
            <a:r>
              <a:rPr lang="en-AU" sz="1000" dirty="0" err="1">
                <a:solidFill>
                  <a:schemeClr val="bg2"/>
                </a:solidFill>
              </a:rPr>
              <a:t>labore</a:t>
            </a:r>
            <a:r>
              <a:rPr lang="en-AU" sz="1000" dirty="0">
                <a:solidFill>
                  <a:schemeClr val="bg2"/>
                </a:solidFill>
              </a:rPr>
              <a:t> et </a:t>
            </a:r>
            <a:r>
              <a:rPr lang="en-AU" sz="1000" dirty="0" err="1">
                <a:solidFill>
                  <a:schemeClr val="bg2"/>
                </a:solidFill>
              </a:rPr>
              <a:t>dolore</a:t>
            </a:r>
            <a:r>
              <a:rPr lang="en-AU" sz="1000" dirty="0">
                <a:solidFill>
                  <a:schemeClr val="bg2"/>
                </a:solidFill>
              </a:rPr>
              <a:t> magna </a:t>
            </a:r>
            <a:r>
              <a:rPr lang="en-AU" sz="1000" dirty="0" err="1">
                <a:solidFill>
                  <a:schemeClr val="bg2"/>
                </a:solidFill>
              </a:rPr>
              <a:t>aliqua</a:t>
            </a:r>
            <a:r>
              <a:rPr lang="en-AU" sz="1000" dirty="0" smtClean="0">
                <a:solidFill>
                  <a:schemeClr val="bg2"/>
                </a:solidFill>
              </a:rPr>
              <a:t>.</a:t>
            </a:r>
          </a:p>
          <a:p>
            <a:pPr algn="ctr">
              <a:spcBef>
                <a:spcPts val="0"/>
              </a:spcBef>
            </a:pPr>
            <a:endParaRPr lang="en-AU" sz="1000" dirty="0" smtClean="0">
              <a:solidFill>
                <a:schemeClr val="bg2"/>
              </a:solidFill>
            </a:endParaRPr>
          </a:p>
          <a:p>
            <a:pPr algn="ctr">
              <a:spcBef>
                <a:spcPts val="0"/>
              </a:spcBef>
            </a:pPr>
            <a:endParaRPr lang="en-AU" sz="1000" dirty="0">
              <a:solidFill>
                <a:schemeClr val="bg2"/>
              </a:solidFill>
            </a:endParaRPr>
          </a:p>
        </p:txBody>
      </p:sp>
      <p:sp>
        <p:nvSpPr>
          <p:cNvPr id="2" name="Picture Placeholder 1"/>
          <p:cNvSpPr>
            <a:spLocks noGrp="1"/>
          </p:cNvSpPr>
          <p:nvPr>
            <p:ph type="pic" sz="quarter" idx="37"/>
          </p:nvPr>
        </p:nvSpPr>
        <p:spPr/>
      </p:sp>
      <p:sp>
        <p:nvSpPr>
          <p:cNvPr id="3" name="Picture Placeholder 2"/>
          <p:cNvSpPr>
            <a:spLocks noGrp="1"/>
          </p:cNvSpPr>
          <p:nvPr>
            <p:ph type="pic" sz="quarter" idx="28"/>
          </p:nvPr>
        </p:nvSpPr>
        <p:spPr/>
      </p:sp>
      <p:sp>
        <p:nvSpPr>
          <p:cNvPr id="4" name="Picture Placeholder 3"/>
          <p:cNvSpPr>
            <a:spLocks noGrp="1"/>
          </p:cNvSpPr>
          <p:nvPr>
            <p:ph type="pic" sz="quarter" idx="32"/>
          </p:nvPr>
        </p:nvSpPr>
        <p:spPr/>
      </p:sp>
      <p:sp>
        <p:nvSpPr>
          <p:cNvPr id="5" name="Picture Placeholder 4"/>
          <p:cNvSpPr>
            <a:spLocks noGrp="1"/>
          </p:cNvSpPr>
          <p:nvPr>
            <p:ph type="pic" sz="quarter" idx="34"/>
          </p:nvPr>
        </p:nvSpPr>
        <p:spPr/>
      </p:sp>
      <p:sp>
        <p:nvSpPr>
          <p:cNvPr id="6" name="Picture Placeholder 5"/>
          <p:cNvSpPr>
            <a:spLocks noGrp="1"/>
          </p:cNvSpPr>
          <p:nvPr>
            <p:ph type="pic" sz="quarter" idx="39"/>
          </p:nvPr>
        </p:nvSpPr>
        <p:spPr/>
      </p:sp>
      <p:sp>
        <p:nvSpPr>
          <p:cNvPr id="8" name="Picture Placeholder 7"/>
          <p:cNvSpPr>
            <a:spLocks noGrp="1"/>
          </p:cNvSpPr>
          <p:nvPr>
            <p:ph type="pic" sz="quarter" idx="30"/>
          </p:nvPr>
        </p:nvSpPr>
        <p:spPr/>
      </p:sp>
      <p:sp>
        <p:nvSpPr>
          <p:cNvPr id="9" name="Picture Placeholder 8"/>
          <p:cNvSpPr>
            <a:spLocks noGrp="1"/>
          </p:cNvSpPr>
          <p:nvPr>
            <p:ph type="pic" sz="quarter" idx="41"/>
          </p:nvPr>
        </p:nvSpPr>
        <p:spPr/>
      </p:sp>
      <p:sp>
        <p:nvSpPr>
          <p:cNvPr id="18" name="Picture Placeholder 17"/>
          <p:cNvSpPr>
            <a:spLocks noGrp="1"/>
          </p:cNvSpPr>
          <p:nvPr>
            <p:ph type="pic" sz="quarter" idx="36"/>
          </p:nvPr>
        </p:nvSpPr>
        <p:spPr/>
      </p:sp>
    </p:spTree>
    <p:extLst>
      <p:ext uri="{BB962C8B-B14F-4D97-AF65-F5344CB8AC3E}">
        <p14:creationId xmlns:p14="http://schemas.microsoft.com/office/powerpoint/2010/main" val="2673805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par>
                                <p:cTn id="23" presetID="10"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P spid="44" grpId="0"/>
      <p:bldP spid="4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2"/>
          </p:nvPr>
        </p:nvSpPr>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4" name="Text Placeholder 13"/>
          <p:cNvSpPr>
            <a:spLocks noGrp="1"/>
          </p:cNvSpPr>
          <p:nvPr>
            <p:ph type="body" sz="half" idx="11"/>
          </p:nvPr>
        </p:nvSpPr>
        <p:spPr/>
        <p:txBody>
          <a:bodyPr>
            <a:normAutofit/>
          </a:bodyPr>
          <a:lstStyle/>
          <a:p>
            <a:r>
              <a:rPr lang="en-US" dirty="0" smtClean="0"/>
              <a:t>/showcase</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7" name="TextBox 6"/>
          <p:cNvSpPr txBox="1"/>
          <p:nvPr/>
        </p:nvSpPr>
        <p:spPr>
          <a:xfrm>
            <a:off x="6369261"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8" name="TextBox 7"/>
          <p:cNvSpPr txBox="1"/>
          <p:nvPr/>
        </p:nvSpPr>
        <p:spPr>
          <a:xfrm>
            <a:off x="8068519"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5" name="Group 4"/>
          <p:cNvGrpSpPr/>
          <p:nvPr/>
        </p:nvGrpSpPr>
        <p:grpSpPr>
          <a:xfrm>
            <a:off x="1415480" y="4509120"/>
            <a:ext cx="1728192" cy="1728192"/>
            <a:chOff x="1415480" y="4509120"/>
            <a:chExt cx="1728192" cy="1728192"/>
          </a:xfrm>
        </p:grpSpPr>
        <p:sp>
          <p:nvSpPr>
            <p:cNvPr id="4" name="Oval 3"/>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Box 9"/>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6" name="Picture Placeholder 5"/>
          <p:cNvSpPr>
            <a:spLocks noGrp="1"/>
          </p:cNvSpPr>
          <p:nvPr>
            <p:ph type="pic" sz="quarter" idx="10"/>
          </p:nvPr>
        </p:nvSpPr>
        <p:spPr/>
      </p:sp>
    </p:spTree>
    <p:extLst>
      <p:ext uri="{BB962C8B-B14F-4D97-AF65-F5344CB8AC3E}">
        <p14:creationId xmlns:p14="http://schemas.microsoft.com/office/powerpoint/2010/main" val="29287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 grpId="0"/>
      <p:bldP spid="7"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Text Placeholder 2"/>
          <p:cNvSpPr>
            <a:spLocks noGrp="1"/>
          </p:cNvSpPr>
          <p:nvPr>
            <p:ph type="body" sz="half" idx="2"/>
          </p:nvPr>
        </p:nvSpPr>
        <p:spPr>
          <a:xfrm>
            <a:off x="611632" y="2547862"/>
            <a:ext cx="4476256" cy="2061006"/>
          </a:xfrm>
        </p:spPr>
        <p:txBody>
          <a:bodyPr/>
          <a:lstStyle/>
          <a:p>
            <a:r>
              <a:rPr lang="en-AU" dirty="0"/>
              <a:t>Looking for a way to showcase your </a:t>
            </a:r>
            <a:r>
              <a:rPr lang="en-AU" dirty="0" smtClean="0"/>
              <a:t>products, portfolio</a:t>
            </a:r>
            <a:r>
              <a:rPr lang="en-AU" dirty="0"/>
              <a:t>, services or simply yourself and your work? Look </a:t>
            </a:r>
            <a:r>
              <a:rPr lang="en-AU" dirty="0" smtClean="0"/>
              <a:t>no more</a:t>
            </a:r>
            <a:r>
              <a:rPr lang="en-AU" dirty="0"/>
              <a:t>, </a:t>
            </a:r>
            <a:r>
              <a:rPr lang="en-AU" dirty="0" smtClean="0"/>
              <a:t>because </a:t>
            </a:r>
            <a:r>
              <a:rPr lang="en-AU" dirty="0"/>
              <a:t>with this stylish &amp; modern demo you </a:t>
            </a:r>
            <a:r>
              <a:rPr lang="en-AU" dirty="0" smtClean="0"/>
              <a:t>can showcase </a:t>
            </a:r>
            <a:r>
              <a:rPr lang="en-AU" dirty="0"/>
              <a:t>simply </a:t>
            </a:r>
            <a:r>
              <a:rPr lang="en-AU" dirty="0" smtClean="0"/>
              <a:t>anything </a:t>
            </a:r>
            <a:r>
              <a:rPr lang="en-AU" dirty="0"/>
              <a:t>in a modern and clean manner.</a:t>
            </a:r>
          </a:p>
        </p:txBody>
      </p:sp>
      <p:sp>
        <p:nvSpPr>
          <p:cNvPr id="11" name="Text Placeholder 10"/>
          <p:cNvSpPr>
            <a:spLocks noGrp="1"/>
          </p:cNvSpPr>
          <p:nvPr>
            <p:ph type="body" sz="half" idx="11"/>
          </p:nvPr>
        </p:nvSpPr>
        <p:spPr/>
        <p:txBody>
          <a:bodyPr>
            <a:normAutofit/>
          </a:bodyPr>
          <a:lstStyle/>
          <a:p>
            <a:r>
              <a:rPr lang="en-US" dirty="0" smtClean="0"/>
              <a:t>/showcase</a:t>
            </a:r>
            <a:endParaRPr lang="en-AU" dirty="0"/>
          </a:p>
        </p:txBody>
      </p:sp>
      <p:sp>
        <p:nvSpPr>
          <p:cNvPr id="7" name="TextBox 6"/>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8" name="TextBox 7"/>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4" name="Group 3"/>
          <p:cNvGrpSpPr/>
          <p:nvPr/>
        </p:nvGrpSpPr>
        <p:grpSpPr>
          <a:xfrm>
            <a:off x="9840416" y="4509120"/>
            <a:ext cx="1728192" cy="1728192"/>
            <a:chOff x="9840416" y="4509120"/>
            <a:chExt cx="1728192" cy="1728192"/>
          </a:xfrm>
        </p:grpSpPr>
        <p:sp>
          <p:nvSpPr>
            <p:cNvPr id="10" name="Rectangle 9"/>
            <p:cNvSpPr/>
            <p:nvPr/>
          </p:nvSpPr>
          <p:spPr>
            <a:xfrm>
              <a:off x="9840416" y="4509120"/>
              <a:ext cx="1728192" cy="172819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9860055" y="4994592"/>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424278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anim calcmode="lin" valueType="num">
                                      <p:cBhvr>
                                        <p:cTn id="14" dur="500" fill="hold"/>
                                        <p:tgtEl>
                                          <p:spTgt spid="2"/>
                                        </p:tgtEl>
                                        <p:attrNameLst>
                                          <p:attrName>ppt_x</p:attrName>
                                        </p:attrNameLst>
                                      </p:cBhvr>
                                      <p:tavLst>
                                        <p:tav tm="0">
                                          <p:val>
                                            <p:strVal val="#ppt_x"/>
                                          </p:val>
                                        </p:tav>
                                        <p:tav tm="100000">
                                          <p:val>
                                            <p:strVal val="#ppt_x"/>
                                          </p:val>
                                        </p:tav>
                                      </p:tavLst>
                                    </p:anim>
                                    <p:anim calcmode="lin" valueType="num">
                                      <p:cBhvr>
                                        <p:cTn id="15" dur="5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500"/>
                                        <p:tgtEl>
                                          <p:spTgt spid="3">
                                            <p:txEl>
                                              <p:pRg st="0" end="0"/>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7" grpId="0" animBg="1"/>
      <p:bldP spid="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half" idx="11"/>
          </p:nvPr>
        </p:nvSpPr>
        <p:spPr/>
        <p:txBody>
          <a:bodyPr>
            <a:normAutofit/>
          </a:bodyPr>
          <a:lstStyle/>
          <a:p>
            <a:r>
              <a:rPr lang="en-US" dirty="0" smtClean="0"/>
              <a:t>/showcase</a:t>
            </a:r>
            <a:endParaRPr lang="en-AU" dirty="0"/>
          </a:p>
        </p:txBody>
      </p:sp>
      <p:sp>
        <p:nvSpPr>
          <p:cNvPr id="16" name="Text Placeholder 15"/>
          <p:cNvSpPr>
            <a:spLocks noGrp="1"/>
          </p:cNvSpPr>
          <p:nvPr>
            <p:ph type="body" sz="half" idx="14"/>
          </p:nvPr>
        </p:nvSpPr>
        <p:spPr/>
        <p:txBody>
          <a:bodyPr/>
          <a:lstStyle/>
          <a:p>
            <a:r>
              <a:rPr lang="en-AU" dirty="0" smtClean="0"/>
              <a:t>Lorem </a:t>
            </a:r>
            <a:r>
              <a:rPr lang="en-AU" dirty="0"/>
              <a:t>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18" name="Text Placeholder 17"/>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0" name="Text Placeholder 19"/>
          <p:cNvSpPr>
            <a:spLocks noGrp="1"/>
          </p:cNvSpPr>
          <p:nvPr>
            <p:ph type="body" sz="half" idx="16"/>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21" name="Text Placeholder 20"/>
          <p:cNvSpPr>
            <a:spLocks noGrp="1"/>
          </p:cNvSpPr>
          <p:nvPr>
            <p:ph type="body" sz="quarter" idx="20"/>
          </p:nvPr>
        </p:nvSpPr>
        <p:spPr/>
        <p:txBody>
          <a:bodyPr/>
          <a:lstStyle/>
          <a:p>
            <a:r>
              <a:rPr lang="en-US" dirty="0" smtClean="0"/>
              <a:t>graphic design</a:t>
            </a:r>
            <a:endParaRPr lang="en-AU" dirty="0"/>
          </a:p>
        </p:txBody>
      </p:sp>
      <p:sp>
        <p:nvSpPr>
          <p:cNvPr id="17" name="Text Placeholder 16"/>
          <p:cNvSpPr>
            <a:spLocks noGrp="1"/>
          </p:cNvSpPr>
          <p:nvPr>
            <p:ph type="body" sz="quarter" idx="21"/>
          </p:nvPr>
        </p:nvSpPr>
        <p:spPr/>
        <p:txBody>
          <a:bodyPr>
            <a:normAutofit/>
          </a:bodyPr>
          <a:lstStyle/>
          <a:p>
            <a:r>
              <a:rPr lang="en-AU" dirty="0" smtClean="0"/>
              <a:t>video production</a:t>
            </a:r>
            <a:endParaRPr lang="en-AU" dirty="0"/>
          </a:p>
        </p:txBody>
      </p:sp>
      <p:sp>
        <p:nvSpPr>
          <p:cNvPr id="19" name="Text Placeholder 18"/>
          <p:cNvSpPr>
            <a:spLocks noGrp="1"/>
          </p:cNvSpPr>
          <p:nvPr>
            <p:ph type="body" sz="quarter" idx="22"/>
          </p:nvPr>
        </p:nvSpPr>
        <p:spPr/>
        <p:txBody>
          <a:bodyPr>
            <a:normAutofit/>
          </a:bodyPr>
          <a:lstStyle/>
          <a:p>
            <a:r>
              <a:rPr lang="en-US" dirty="0" smtClean="0"/>
              <a:t>digital photography</a:t>
            </a:r>
            <a:endParaRPr lang="en-AU" dirty="0"/>
          </a:p>
        </p:txBody>
      </p:sp>
      <p:sp>
        <p:nvSpPr>
          <p:cNvPr id="24" name="Rectangle 23"/>
          <p:cNvSpPr/>
          <p:nvPr/>
        </p:nvSpPr>
        <p:spPr>
          <a:xfrm>
            <a:off x="2495600" y="4489180"/>
            <a:ext cx="1243776"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26" name="Rectangle 25"/>
          <p:cNvSpPr/>
          <p:nvPr/>
        </p:nvSpPr>
        <p:spPr>
          <a:xfrm>
            <a:off x="6292384" y="4489180"/>
            <a:ext cx="1243776"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7" name="Rectangle 26"/>
          <p:cNvSpPr/>
          <p:nvPr/>
        </p:nvSpPr>
        <p:spPr>
          <a:xfrm>
            <a:off x="10108646" y="4489180"/>
            <a:ext cx="1243776"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5" name="Picture Placeholder 4"/>
          <p:cNvSpPr>
            <a:spLocks noGrp="1"/>
          </p:cNvSpPr>
          <p:nvPr>
            <p:ph type="pic" sz="quarter" idx="23"/>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24"/>
          </p:nvPr>
        </p:nvSpPr>
        <p:spPr/>
      </p:sp>
    </p:spTree>
    <p:extLst>
      <p:ext uri="{BB962C8B-B14F-4D97-AF65-F5344CB8AC3E}">
        <p14:creationId xmlns:p14="http://schemas.microsoft.com/office/powerpoint/2010/main" val="6187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9">
                                            <p:txEl>
                                              <p:pRg st="0" end="0"/>
                                            </p:txEl>
                                          </p:spTgt>
                                        </p:tgtEl>
                                        <p:attrNameLst>
                                          <p:attrName>style.visibility</p:attrName>
                                        </p:attrNameLst>
                                      </p:cBhvr>
                                      <p:to>
                                        <p:strVal val="visible"/>
                                      </p:to>
                                    </p:set>
                                    <p:animEffect transition="in" filter="fade">
                                      <p:cBhvr>
                                        <p:cTn id="11" dur="500"/>
                                        <p:tgtEl>
                                          <p:spTgt spid="19">
                                            <p:txEl>
                                              <p:pRg st="0" end="0"/>
                                            </p:txEl>
                                          </p:spTgt>
                                        </p:tgtEl>
                                      </p:cBhvr>
                                    </p:animEffect>
                                    <p:anim calcmode="lin" valueType="num">
                                      <p:cBhvr>
                                        <p:cTn id="1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9">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Effect transition="in" filter="fade">
                                      <p:cBhvr>
                                        <p:cTn id="16" dur="500"/>
                                        <p:tgtEl>
                                          <p:spTgt spid="16">
                                            <p:txEl>
                                              <p:pRg st="0" end="0"/>
                                            </p:txEl>
                                          </p:spTgt>
                                        </p:tgtEl>
                                      </p:cBhvr>
                                    </p:animEffect>
                                    <p:anim calcmode="lin" valueType="num">
                                      <p:cBhvr>
                                        <p:cTn id="1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1">
                                            <p:txEl>
                                              <p:pRg st="0" end="0"/>
                                            </p:txEl>
                                          </p:spTgt>
                                        </p:tgtEl>
                                        <p:attrNameLst>
                                          <p:attrName>style.visibility</p:attrName>
                                        </p:attrNameLst>
                                      </p:cBhvr>
                                      <p:to>
                                        <p:strVal val="visible"/>
                                      </p:to>
                                    </p:set>
                                    <p:animEffect transition="in" filter="fade">
                                      <p:cBhvr>
                                        <p:cTn id="26" dur="500"/>
                                        <p:tgtEl>
                                          <p:spTgt spid="21">
                                            <p:txEl>
                                              <p:pRg st="0" end="0"/>
                                            </p:txEl>
                                          </p:spTgt>
                                        </p:tgtEl>
                                      </p:cBhvr>
                                    </p:animEffect>
                                    <p:anim calcmode="lin" valueType="num">
                                      <p:cBhvr>
                                        <p:cTn id="2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1">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animEffect transition="in" filter="fade">
                                      <p:cBhvr>
                                        <p:cTn id="31" dur="500"/>
                                        <p:tgtEl>
                                          <p:spTgt spid="18">
                                            <p:txEl>
                                              <p:pRg st="0" end="0"/>
                                            </p:txEl>
                                          </p:spTgt>
                                        </p:tgtEl>
                                      </p:cBhvr>
                                    </p:animEffect>
                                    <p:anim calcmode="lin" valueType="num">
                                      <p:cBhvr>
                                        <p:cTn id="3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17">
                                            <p:txEl>
                                              <p:pRg st="0" end="0"/>
                                            </p:txEl>
                                          </p:spTgt>
                                        </p:tgtEl>
                                        <p:attrNameLst>
                                          <p:attrName>style.visibility</p:attrName>
                                        </p:attrNameLst>
                                      </p:cBhvr>
                                      <p:to>
                                        <p:strVal val="visible"/>
                                      </p:to>
                                    </p:set>
                                    <p:animEffect transition="in" filter="fade">
                                      <p:cBhvr>
                                        <p:cTn id="41" dur="500"/>
                                        <p:tgtEl>
                                          <p:spTgt spid="17">
                                            <p:txEl>
                                              <p:pRg st="0" end="0"/>
                                            </p:txEl>
                                          </p:spTgt>
                                        </p:tgtEl>
                                      </p:cBhvr>
                                    </p:animEffect>
                                    <p:anim calcmode="lin" valueType="num">
                                      <p:cBhvr>
                                        <p:cTn id="42"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17">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0">
                                            <p:txEl>
                                              <p:pRg st="0" end="0"/>
                                            </p:txEl>
                                          </p:spTgt>
                                        </p:tgtEl>
                                        <p:attrNameLst>
                                          <p:attrName>style.visibility</p:attrName>
                                        </p:attrNameLst>
                                      </p:cBhvr>
                                      <p:to>
                                        <p:strVal val="visible"/>
                                      </p:to>
                                    </p:set>
                                    <p:animEffect transition="in" filter="fade">
                                      <p:cBhvr>
                                        <p:cTn id="46" dur="500"/>
                                        <p:tgtEl>
                                          <p:spTgt spid="20">
                                            <p:txEl>
                                              <p:pRg st="0" end="0"/>
                                            </p:txEl>
                                          </p:spTgt>
                                        </p:tgtEl>
                                      </p:cBhvr>
                                    </p:animEffect>
                                    <p:anim calcmode="lin" valueType="num">
                                      <p:cBhvr>
                                        <p:cTn id="4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18" grpId="0" build="p"/>
      <p:bldP spid="20" grpId="0" build="p"/>
      <p:bldP spid="21" grpId="0" build="p"/>
      <p:bldP spid="17" grpId="0" build="p"/>
      <p:bldP spid="19" grpId="0" build="p"/>
      <p:bldP spid="24" grpId="0" animBg="1"/>
      <p:bldP spid="26" grpId="0"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p:cNvSpPr>
            <a:spLocks noGrp="1"/>
          </p:cNvSpPr>
          <p:nvPr>
            <p:ph type="body" sz="half" idx="11"/>
          </p:nvPr>
        </p:nvSpPr>
        <p:spPr/>
        <p:txBody>
          <a:bodyPr>
            <a:normAutofit/>
          </a:bodyPr>
          <a:lstStyle/>
          <a:p>
            <a:r>
              <a:rPr lang="en-US" dirty="0" smtClean="0"/>
              <a:t>/showcase</a:t>
            </a:r>
            <a:endParaRPr lang="en-US" dirty="0"/>
          </a:p>
        </p:txBody>
      </p:sp>
      <p:sp>
        <p:nvSpPr>
          <p:cNvPr id="13" name="Text Placeholder 12"/>
          <p:cNvSpPr>
            <a:spLocks noGrp="1"/>
          </p:cNvSpPr>
          <p:nvPr>
            <p:ph type="body" sz="half" idx="1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smtClean="0"/>
              <a:t>.</a:t>
            </a:r>
            <a:endParaRPr lang="en-AU" dirty="0"/>
          </a:p>
        </p:txBody>
      </p:sp>
      <p:sp>
        <p:nvSpPr>
          <p:cNvPr id="14" name="Text Placeholder 13"/>
          <p:cNvSpPr>
            <a:spLocks noGrp="1"/>
          </p:cNvSpPr>
          <p:nvPr>
            <p:ph type="body" sz="quarter" idx="22"/>
          </p:nvPr>
        </p:nvSpPr>
        <p:spPr/>
        <p:txBody>
          <a:bodyPr/>
          <a:lstStyle/>
          <a:p>
            <a:r>
              <a:rPr lang="en-US" dirty="0" smtClean="0"/>
              <a:t>graphic design</a:t>
            </a:r>
            <a:endParaRPr lang="en-US" dirty="0"/>
          </a:p>
        </p:txBody>
      </p:sp>
      <p:sp>
        <p:nvSpPr>
          <p:cNvPr id="19" name="Text Placeholder 18"/>
          <p:cNvSpPr>
            <a:spLocks noGrp="1"/>
          </p:cNvSpPr>
          <p:nvPr>
            <p:ph type="body" sz="half" idx="30"/>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0" name="Text Placeholder 19"/>
          <p:cNvSpPr>
            <a:spLocks noGrp="1"/>
          </p:cNvSpPr>
          <p:nvPr>
            <p:ph type="body" sz="quarter" idx="31"/>
          </p:nvPr>
        </p:nvSpPr>
        <p:spPr/>
        <p:txBody>
          <a:bodyPr/>
          <a:lstStyle/>
          <a:p>
            <a:r>
              <a:rPr lang="en-US" dirty="0" smtClean="0"/>
              <a:t>digital photography</a:t>
            </a:r>
            <a:endParaRPr lang="en-US" dirty="0"/>
          </a:p>
        </p:txBody>
      </p:sp>
      <p:sp>
        <p:nvSpPr>
          <p:cNvPr id="21" name="Text Placeholder 20"/>
          <p:cNvSpPr>
            <a:spLocks noGrp="1"/>
          </p:cNvSpPr>
          <p:nvPr>
            <p:ph type="body" sz="half" idx="32"/>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2" name="Text Placeholder 21"/>
          <p:cNvSpPr>
            <a:spLocks noGrp="1"/>
          </p:cNvSpPr>
          <p:nvPr>
            <p:ph type="body" sz="quarter" idx="33"/>
          </p:nvPr>
        </p:nvSpPr>
        <p:spPr/>
        <p:txBody>
          <a:bodyPr/>
          <a:lstStyle/>
          <a:p>
            <a:r>
              <a:rPr lang="en-US" dirty="0" smtClean="0"/>
              <a:t>video production</a:t>
            </a:r>
            <a:endParaRPr lang="en-US" dirty="0"/>
          </a:p>
        </p:txBody>
      </p:sp>
      <p:sp>
        <p:nvSpPr>
          <p:cNvPr id="23" name="Text Placeholder 22"/>
          <p:cNvSpPr>
            <a:spLocks noGrp="1"/>
          </p:cNvSpPr>
          <p:nvPr>
            <p:ph type="body" sz="half" idx="34"/>
          </p:nvPr>
        </p:nvSpPr>
        <p:spPr/>
        <p:txBody>
          <a:bodyPr/>
          <a:lstStyle/>
          <a:p>
            <a:r>
              <a:rPr lang="en-AU" dirty="0" err="1"/>
              <a:t>Lorem</a:t>
            </a:r>
            <a:r>
              <a:rPr lang="en-AU" dirty="0"/>
              <a:t> </a:t>
            </a:r>
            <a:r>
              <a:rPr lang="en-AU" dirty="0" err="1"/>
              <a:t>ipsum</a:t>
            </a:r>
            <a:r>
              <a:rPr lang="en-AU" dirty="0"/>
              <a:t>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a:p>
            <a:endParaRPr lang="en-US" dirty="0"/>
          </a:p>
        </p:txBody>
      </p:sp>
      <p:sp>
        <p:nvSpPr>
          <p:cNvPr id="24" name="Text Placeholder 23"/>
          <p:cNvSpPr>
            <a:spLocks noGrp="1"/>
          </p:cNvSpPr>
          <p:nvPr>
            <p:ph type="body" sz="quarter" idx="35"/>
          </p:nvPr>
        </p:nvSpPr>
        <p:spPr/>
        <p:txBody>
          <a:bodyPr/>
          <a:lstStyle/>
          <a:p>
            <a:r>
              <a:rPr lang="en-US" dirty="0" smtClean="0"/>
              <a:t>digital marketing</a:t>
            </a:r>
            <a:endParaRPr lang="en-US" dirty="0"/>
          </a:p>
        </p:txBody>
      </p:sp>
      <p:sp>
        <p:nvSpPr>
          <p:cNvPr id="15" name="Rectangle 14"/>
          <p:cNvSpPr/>
          <p:nvPr/>
        </p:nvSpPr>
        <p:spPr>
          <a:xfrm>
            <a:off x="2207568" y="3573016"/>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16" name="Rectangle 15"/>
          <p:cNvSpPr/>
          <p:nvPr/>
        </p:nvSpPr>
        <p:spPr>
          <a:xfrm>
            <a:off x="4871864" y="3573016"/>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17" name="Rectangle 16"/>
          <p:cNvSpPr/>
          <p:nvPr/>
        </p:nvSpPr>
        <p:spPr>
          <a:xfrm>
            <a:off x="7536160" y="3573016"/>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18" name="Rectangle 17"/>
          <p:cNvSpPr/>
          <p:nvPr/>
        </p:nvSpPr>
        <p:spPr>
          <a:xfrm>
            <a:off x="10180654" y="3573016"/>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9"/>
          </p:nvPr>
        </p:nvSpPr>
        <p:spPr/>
      </p:sp>
    </p:spTree>
    <p:extLst>
      <p:ext uri="{BB962C8B-B14F-4D97-AF65-F5344CB8AC3E}">
        <p14:creationId xmlns:p14="http://schemas.microsoft.com/office/powerpoint/2010/main" val="3179844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3">
                                            <p:txEl>
                                              <p:pRg st="0" end="0"/>
                                            </p:txEl>
                                          </p:spTgt>
                                        </p:tgtEl>
                                        <p:attrNameLst>
                                          <p:attrName>style.visibility</p:attrName>
                                        </p:attrNameLst>
                                      </p:cBhvr>
                                      <p:to>
                                        <p:strVal val="visible"/>
                                      </p:to>
                                    </p:set>
                                    <p:animEffect transition="in" filter="fade">
                                      <p:cBhvr>
                                        <p:cTn id="16" dur="500"/>
                                        <p:tgtEl>
                                          <p:spTgt spid="13">
                                            <p:txEl>
                                              <p:pRg st="0" end="0"/>
                                            </p:txEl>
                                          </p:spTgt>
                                        </p:tgtEl>
                                      </p:cBhvr>
                                    </p:animEffect>
                                    <p:anim calcmode="lin" valueType="num">
                                      <p:cBhvr>
                                        <p:cTn id="1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20">
                                            <p:txEl>
                                              <p:pRg st="0" end="0"/>
                                            </p:txEl>
                                          </p:spTgt>
                                        </p:tgtEl>
                                        <p:attrNameLst>
                                          <p:attrName>style.visibility</p:attrName>
                                        </p:attrNameLst>
                                      </p:cBhvr>
                                      <p:to>
                                        <p:strVal val="visible"/>
                                      </p:to>
                                    </p:set>
                                    <p:animEffect transition="in" filter="fade">
                                      <p:cBhvr>
                                        <p:cTn id="26" dur="500"/>
                                        <p:tgtEl>
                                          <p:spTgt spid="20">
                                            <p:txEl>
                                              <p:pRg st="0" end="0"/>
                                            </p:txEl>
                                          </p:spTgt>
                                        </p:tgtEl>
                                      </p:cBhvr>
                                    </p:animEffect>
                                    <p:anim calcmode="lin" valueType="num">
                                      <p:cBhvr>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20">
                                            <p:txEl>
                                              <p:pRg st="0" end="0"/>
                                            </p:txEl>
                                          </p:spTgt>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9">
                                            <p:txEl>
                                              <p:pRg st="0" end="0"/>
                                            </p:txEl>
                                          </p:spTgt>
                                        </p:tgtEl>
                                        <p:attrNameLst>
                                          <p:attrName>style.visibility</p:attrName>
                                        </p:attrNameLst>
                                      </p:cBhvr>
                                      <p:to>
                                        <p:strVal val="visible"/>
                                      </p:to>
                                    </p:set>
                                    <p:animEffect transition="in" filter="fade">
                                      <p:cBhvr>
                                        <p:cTn id="31" dur="500"/>
                                        <p:tgtEl>
                                          <p:spTgt spid="19">
                                            <p:txEl>
                                              <p:pRg st="0" end="0"/>
                                            </p:txEl>
                                          </p:spTgt>
                                        </p:tgtEl>
                                      </p:cBhvr>
                                    </p:animEffect>
                                    <p:anim calcmode="lin" valueType="num">
                                      <p:cBhvr>
                                        <p:cTn id="32"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fade">
                                      <p:cBhvr>
                                        <p:cTn id="41" dur="500"/>
                                        <p:tgtEl>
                                          <p:spTgt spid="22">
                                            <p:txEl>
                                              <p:pRg st="0" end="0"/>
                                            </p:txEl>
                                          </p:spTgt>
                                        </p:tgtEl>
                                      </p:cBhvr>
                                    </p:animEffect>
                                    <p:anim calcmode="lin" valueType="num">
                                      <p:cBhvr>
                                        <p:cTn id="42"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43" dur="500" fill="hold"/>
                                        <p:tgtEl>
                                          <p:spTgt spid="22">
                                            <p:txEl>
                                              <p:pRg st="0" end="0"/>
                                            </p:txEl>
                                          </p:spTgt>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xEl>
                                              <p:pRg st="0" end="0"/>
                                            </p:txEl>
                                          </p:spTgt>
                                        </p:tgtEl>
                                        <p:attrNameLst>
                                          <p:attrName>style.visibility</p:attrName>
                                        </p:attrNameLst>
                                      </p:cBhvr>
                                      <p:to>
                                        <p:strVal val="visible"/>
                                      </p:to>
                                    </p:set>
                                    <p:animEffect transition="in" filter="fade">
                                      <p:cBhvr>
                                        <p:cTn id="46" dur="500"/>
                                        <p:tgtEl>
                                          <p:spTgt spid="21">
                                            <p:txEl>
                                              <p:pRg st="0" end="0"/>
                                            </p:txEl>
                                          </p:spTgt>
                                        </p:tgtEl>
                                      </p:cBhvr>
                                    </p:animEffect>
                                    <p:anim calcmode="lin" valueType="num">
                                      <p:cBhvr>
                                        <p:cTn id="4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24">
                                            <p:txEl>
                                              <p:pRg st="0" end="0"/>
                                            </p:txEl>
                                          </p:spTgt>
                                        </p:tgtEl>
                                        <p:attrNameLst>
                                          <p:attrName>style.visibility</p:attrName>
                                        </p:attrNameLst>
                                      </p:cBhvr>
                                      <p:to>
                                        <p:strVal val="visible"/>
                                      </p:to>
                                    </p:set>
                                    <p:animEffect transition="in" filter="fade">
                                      <p:cBhvr>
                                        <p:cTn id="56" dur="500"/>
                                        <p:tgtEl>
                                          <p:spTgt spid="24">
                                            <p:txEl>
                                              <p:pRg st="0" end="0"/>
                                            </p:txEl>
                                          </p:spTgt>
                                        </p:tgtEl>
                                      </p:cBhvr>
                                    </p:animEffect>
                                    <p:anim calcmode="lin" valueType="num">
                                      <p:cBhvr>
                                        <p:cTn id="5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58" dur="500" fill="hold"/>
                                        <p:tgtEl>
                                          <p:spTgt spid="24">
                                            <p:txEl>
                                              <p:pRg st="0" end="0"/>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23">
                                            <p:txEl>
                                              <p:pRg st="0" end="0"/>
                                            </p:txEl>
                                          </p:spTgt>
                                        </p:tgtEl>
                                        <p:attrNameLst>
                                          <p:attrName>style.visibility</p:attrName>
                                        </p:attrNameLst>
                                      </p:cBhvr>
                                      <p:to>
                                        <p:strVal val="visible"/>
                                      </p:to>
                                    </p:set>
                                    <p:animEffect transition="in" filter="fade">
                                      <p:cBhvr>
                                        <p:cTn id="61" dur="500"/>
                                        <p:tgtEl>
                                          <p:spTgt spid="23">
                                            <p:txEl>
                                              <p:pRg st="0" end="0"/>
                                            </p:txEl>
                                          </p:spTgt>
                                        </p:tgtEl>
                                      </p:cBhvr>
                                    </p:animEffect>
                                    <p:anim calcmode="lin" valueType="num">
                                      <p:cBhvr>
                                        <p:cTn id="62"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4" grpId="0" build="p"/>
      <p:bldP spid="19" grpId="0" build="p"/>
      <p:bldP spid="20" grpId="0" build="p"/>
      <p:bldP spid="21" grpId="0" build="p"/>
      <p:bldP spid="22" grpId="0" build="p"/>
      <p:bldP spid="23" grpId="0" build="p"/>
      <p:bldP spid="24" grpId="0" build="p"/>
      <p:bldP spid="15" grpId="0" animBg="1"/>
      <p:bldP spid="16" grpId="0" animBg="1"/>
      <p:bldP spid="17" grpId="0" animBg="1"/>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half" idx="11"/>
          </p:nvPr>
        </p:nvSpPr>
        <p:spPr/>
        <p:txBody>
          <a:bodyPr>
            <a:normAutofit/>
          </a:bodyPr>
          <a:lstStyle/>
          <a:p>
            <a:r>
              <a:rPr lang="en-US" dirty="0"/>
              <a:t>/</a:t>
            </a:r>
            <a:r>
              <a:rPr lang="en-US" dirty="0" smtClean="0"/>
              <a:t>showcase</a:t>
            </a:r>
            <a:endParaRPr lang="en-US" dirty="0"/>
          </a:p>
        </p:txBody>
      </p:sp>
      <p:sp>
        <p:nvSpPr>
          <p:cNvPr id="19" name="Rectangle 18"/>
          <p:cNvSpPr/>
          <p:nvPr/>
        </p:nvSpPr>
        <p:spPr>
          <a:xfrm>
            <a:off x="2207568" y="3356992"/>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20" name="Rectangle 19"/>
          <p:cNvSpPr/>
          <p:nvPr/>
        </p:nvSpPr>
        <p:spPr>
          <a:xfrm>
            <a:off x="4871864" y="3356992"/>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21" name="Rectangle 20"/>
          <p:cNvSpPr/>
          <p:nvPr/>
        </p:nvSpPr>
        <p:spPr>
          <a:xfrm>
            <a:off x="7536160" y="3356992"/>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2" name="Rectangle 21"/>
          <p:cNvSpPr/>
          <p:nvPr/>
        </p:nvSpPr>
        <p:spPr>
          <a:xfrm>
            <a:off x="10180654" y="3356992"/>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3" name="Rectangle 22"/>
          <p:cNvSpPr/>
          <p:nvPr/>
        </p:nvSpPr>
        <p:spPr>
          <a:xfrm>
            <a:off x="2207568" y="6145364"/>
            <a:ext cx="1027914" cy="45198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SOLD</a:t>
            </a:r>
            <a:endParaRPr lang="en-US" dirty="0"/>
          </a:p>
        </p:txBody>
      </p:sp>
      <p:sp>
        <p:nvSpPr>
          <p:cNvPr id="24" name="Rectangle 23"/>
          <p:cNvSpPr/>
          <p:nvPr/>
        </p:nvSpPr>
        <p:spPr>
          <a:xfrm>
            <a:off x="4871864" y="6145364"/>
            <a:ext cx="1027914" cy="45198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$25</a:t>
            </a:r>
            <a:endParaRPr lang="en-US" dirty="0"/>
          </a:p>
        </p:txBody>
      </p:sp>
      <p:sp>
        <p:nvSpPr>
          <p:cNvPr id="25" name="Rectangle 24"/>
          <p:cNvSpPr/>
          <p:nvPr/>
        </p:nvSpPr>
        <p:spPr>
          <a:xfrm>
            <a:off x="7536160" y="6145364"/>
            <a:ext cx="1027914" cy="45198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$55</a:t>
            </a:r>
            <a:endParaRPr lang="en-US" dirty="0"/>
          </a:p>
        </p:txBody>
      </p:sp>
      <p:sp>
        <p:nvSpPr>
          <p:cNvPr id="26" name="Rectangle 25"/>
          <p:cNvSpPr/>
          <p:nvPr/>
        </p:nvSpPr>
        <p:spPr>
          <a:xfrm>
            <a:off x="10180654" y="6145364"/>
            <a:ext cx="1027914" cy="45198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$145</a:t>
            </a:r>
            <a:endParaRPr lang="en-US" dirty="0"/>
          </a:p>
        </p:txBody>
      </p:sp>
      <p:sp>
        <p:nvSpPr>
          <p:cNvPr id="3" name="Picture Placeholder 2"/>
          <p:cNvSpPr>
            <a:spLocks noGrp="1"/>
          </p:cNvSpPr>
          <p:nvPr>
            <p:ph type="pic" sz="quarter" idx="26"/>
          </p:nvPr>
        </p:nvSpPr>
        <p:spPr/>
      </p:sp>
      <p:sp>
        <p:nvSpPr>
          <p:cNvPr id="4" name="Picture Placeholder 3"/>
          <p:cNvSpPr>
            <a:spLocks noGrp="1"/>
          </p:cNvSpPr>
          <p:nvPr>
            <p:ph type="pic" sz="quarter" idx="27"/>
          </p:nvPr>
        </p:nvSpPr>
        <p:spPr/>
      </p:sp>
      <p:sp>
        <p:nvSpPr>
          <p:cNvPr id="5" name="Picture Placeholder 4"/>
          <p:cNvSpPr>
            <a:spLocks noGrp="1"/>
          </p:cNvSpPr>
          <p:nvPr>
            <p:ph type="pic" sz="quarter" idx="28"/>
          </p:nvPr>
        </p:nvSpPr>
        <p:spPr/>
      </p:sp>
      <p:sp>
        <p:nvSpPr>
          <p:cNvPr id="6" name="Picture Placeholder 5"/>
          <p:cNvSpPr>
            <a:spLocks noGrp="1"/>
          </p:cNvSpPr>
          <p:nvPr>
            <p:ph type="pic" sz="quarter" idx="29"/>
          </p:nvPr>
        </p:nvSpPr>
        <p:spPr/>
      </p:sp>
      <p:sp>
        <p:nvSpPr>
          <p:cNvPr id="7" name="Picture Placeholder 6"/>
          <p:cNvSpPr>
            <a:spLocks noGrp="1"/>
          </p:cNvSpPr>
          <p:nvPr>
            <p:ph type="pic" sz="quarter" idx="33"/>
          </p:nvPr>
        </p:nvSpPr>
        <p:spPr/>
      </p:sp>
      <p:sp>
        <p:nvSpPr>
          <p:cNvPr id="8" name="Picture Placeholder 7"/>
          <p:cNvSpPr>
            <a:spLocks noGrp="1"/>
          </p:cNvSpPr>
          <p:nvPr>
            <p:ph type="pic" sz="quarter" idx="32"/>
          </p:nvPr>
        </p:nvSpPr>
        <p:spPr/>
      </p:sp>
      <p:sp>
        <p:nvSpPr>
          <p:cNvPr id="9" name="Picture Placeholder 8"/>
          <p:cNvSpPr>
            <a:spLocks noGrp="1"/>
          </p:cNvSpPr>
          <p:nvPr>
            <p:ph type="pic" sz="quarter" idx="31"/>
          </p:nvPr>
        </p:nvSpPr>
        <p:spPr/>
      </p:sp>
      <p:sp>
        <p:nvSpPr>
          <p:cNvPr id="10" name="Picture Placeholder 9"/>
          <p:cNvSpPr>
            <a:spLocks noGrp="1"/>
          </p:cNvSpPr>
          <p:nvPr>
            <p:ph type="pic" sz="quarter" idx="30"/>
          </p:nvPr>
        </p:nvSpPr>
        <p:spPr/>
      </p:sp>
    </p:spTree>
    <p:extLst>
      <p:ext uri="{BB962C8B-B14F-4D97-AF65-F5344CB8AC3E}">
        <p14:creationId xmlns:p14="http://schemas.microsoft.com/office/powerpoint/2010/main" val="1094415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2" name="Rectangle 11"/>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grpSp>
        <p:nvGrpSpPr>
          <p:cNvPr id="2" name="Group 1"/>
          <p:cNvGrpSpPr/>
          <p:nvPr/>
        </p:nvGrpSpPr>
        <p:grpSpPr>
          <a:xfrm>
            <a:off x="623392" y="4509120"/>
            <a:ext cx="1728192" cy="1728192"/>
            <a:chOff x="623392" y="4509120"/>
            <a:chExt cx="1728192" cy="1728192"/>
          </a:xfrm>
        </p:grpSpPr>
        <p:sp>
          <p:nvSpPr>
            <p:cNvPr id="7" name="Rectangle 6"/>
            <p:cNvSpPr/>
            <p:nvPr/>
          </p:nvSpPr>
          <p:spPr>
            <a:xfrm>
              <a:off x="623392" y="4509120"/>
              <a:ext cx="1728192" cy="172819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TextBox 7"/>
            <p:cNvSpPr txBox="1"/>
            <p:nvPr/>
          </p:nvSpPr>
          <p:spPr>
            <a:xfrm>
              <a:off x="643031" y="4994592"/>
              <a:ext cx="1708553" cy="738664"/>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10" name="Text Placeholder 2"/>
          <p:cNvSpPr txBox="1">
            <a:spLocks/>
          </p:cNvSpPr>
          <p:nvPr/>
        </p:nvSpPr>
        <p:spPr>
          <a:xfrm>
            <a:off x="2423592" y="5157192"/>
            <a:ext cx="5323804" cy="1057623"/>
          </a:xfrm>
          <a:prstGeom prst="rect">
            <a:avLst/>
          </a:prstGeom>
        </p:spPr>
        <p:txBody>
          <a:bodyPr anchor="b"/>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400" dirty="0" smtClean="0">
                <a:solidFill>
                  <a:schemeClr val="bg2"/>
                </a:solidFill>
              </a:rPr>
              <a:t>Looking for a way to showcase your products, portfolio, services or simply yourself and your work? Look no more, because with this stylish &amp; modern demo you can showcase simply anything in a modern and clean manner.</a:t>
            </a:r>
            <a:endParaRPr lang="en-AU" sz="1400" dirty="0">
              <a:solidFill>
                <a:schemeClr val="bg2"/>
              </a:solidFill>
            </a:endParaRPr>
          </a:p>
        </p:txBody>
      </p:sp>
    </p:spTree>
    <p:extLst>
      <p:ext uri="{BB962C8B-B14F-4D97-AF65-F5344CB8AC3E}">
        <p14:creationId xmlns:p14="http://schemas.microsoft.com/office/powerpoint/2010/main" val="1645638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p:txBody>
          <a:bodyPr/>
          <a:lstStyle/>
          <a:p>
            <a:r>
              <a:rPr lang="en-AU" dirty="0" smtClean="0">
                <a:solidFill>
                  <a:schemeClr val="bg2"/>
                </a:solidFill>
              </a:rPr>
              <a:t>bold. (a)</a:t>
            </a:r>
            <a:br>
              <a:rPr lang="en-AU" dirty="0" smtClean="0">
                <a:solidFill>
                  <a:schemeClr val="bg2"/>
                </a:solidFill>
              </a:rPr>
            </a:br>
            <a:r>
              <a:rPr lang="en-AU" dirty="0" smtClean="0">
                <a:solidFill>
                  <a:schemeClr val="bg2"/>
                </a:solidFill>
              </a:rPr>
              <a:t/>
            </a:r>
            <a:br>
              <a:rPr lang="en-AU" dirty="0" smtClean="0">
                <a:solidFill>
                  <a:schemeClr val="bg2"/>
                </a:solidFill>
              </a:rPr>
            </a:br>
            <a:r>
              <a:rPr lang="en-AU" dirty="0" smtClean="0">
                <a:solidFill>
                  <a:schemeClr val="bg2"/>
                </a:solidFill>
              </a:rPr>
              <a:t> not hesitating or fearful </a:t>
            </a:r>
            <a:br>
              <a:rPr lang="en-AU" dirty="0" smtClean="0">
                <a:solidFill>
                  <a:schemeClr val="bg2"/>
                </a:solidFill>
              </a:rPr>
            </a:br>
            <a:r>
              <a:rPr lang="en-AU" dirty="0" smtClean="0">
                <a:solidFill>
                  <a:schemeClr val="bg2"/>
                </a:solidFill>
              </a:rPr>
              <a:t>in the face of actual or possible danger or rebuff;  courageous and daring</a:t>
            </a:r>
            <a:endParaRPr lang="en-AU" dirty="0">
              <a:solidFill>
                <a:schemeClr val="bg2"/>
              </a:solidFill>
            </a:endParaRPr>
          </a:p>
        </p:txBody>
      </p:sp>
      <p:grpSp>
        <p:nvGrpSpPr>
          <p:cNvPr id="6" name="Group 5"/>
          <p:cNvGrpSpPr/>
          <p:nvPr/>
        </p:nvGrpSpPr>
        <p:grpSpPr>
          <a:xfrm>
            <a:off x="10272464" y="1124744"/>
            <a:ext cx="1173919" cy="1173919"/>
            <a:chOff x="10031183" y="5922112"/>
            <a:chExt cx="340040" cy="340040"/>
          </a:xfrm>
          <a:solidFill>
            <a:schemeClr val="bg2"/>
          </a:solidFill>
        </p:grpSpPr>
        <p:sp>
          <p:nvSpPr>
            <p:cNvPr id="7" name="Freeform 897"/>
            <p:cNvSpPr>
              <a:spLocks noEditPoints="1"/>
            </p:cNvSpPr>
            <p:nvPr/>
          </p:nvSpPr>
          <p:spPr bwMode="auto">
            <a:xfrm>
              <a:off x="10031183"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 name="Freeform 898"/>
            <p:cNvSpPr>
              <a:spLocks noEditPoints="1"/>
            </p:cNvSpPr>
            <p:nvPr/>
          </p:nvSpPr>
          <p:spPr bwMode="auto">
            <a:xfrm>
              <a:off x="10118109" y="6029494"/>
              <a:ext cx="168742" cy="127834"/>
            </a:xfrm>
            <a:custGeom>
              <a:avLst/>
              <a:gdLst>
                <a:gd name="T0" fmla="*/ 33 w 66"/>
                <a:gd name="T1" fmla="*/ 0 h 50"/>
                <a:gd name="T2" fmla="*/ 0 w 66"/>
                <a:gd name="T3" fmla="*/ 50 h 50"/>
                <a:gd name="T4" fmla="*/ 66 w 66"/>
                <a:gd name="T5" fmla="*/ 50 h 50"/>
                <a:gd name="T6" fmla="*/ 33 w 66"/>
                <a:gd name="T7" fmla="*/ 0 h 50"/>
                <a:gd name="T8" fmla="*/ 33 w 66"/>
                <a:gd name="T9" fmla="*/ 25 h 50"/>
                <a:gd name="T10" fmla="*/ 29 w 66"/>
                <a:gd name="T11" fmla="*/ 29 h 50"/>
                <a:gd name="T12" fmla="*/ 25 w 66"/>
                <a:gd name="T13" fmla="*/ 21 h 50"/>
                <a:gd name="T14" fmla="*/ 33 w 66"/>
                <a:gd name="T15" fmla="*/ 8 h 50"/>
                <a:gd name="T16" fmla="*/ 41 w 66"/>
                <a:gd name="T17" fmla="*/ 21 h 50"/>
                <a:gd name="T18" fmla="*/ 37 w 66"/>
                <a:gd name="T19" fmla="*/ 21 h 50"/>
                <a:gd name="T20" fmla="*/ 33 w 66"/>
                <a:gd name="T2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0">
                  <a:moveTo>
                    <a:pt x="33" y="0"/>
                  </a:moveTo>
                  <a:lnTo>
                    <a:pt x="0" y="50"/>
                  </a:lnTo>
                  <a:lnTo>
                    <a:pt x="66" y="50"/>
                  </a:lnTo>
                  <a:lnTo>
                    <a:pt x="33" y="0"/>
                  </a:lnTo>
                  <a:close/>
                  <a:moveTo>
                    <a:pt x="33" y="25"/>
                  </a:moveTo>
                  <a:lnTo>
                    <a:pt x="29" y="29"/>
                  </a:lnTo>
                  <a:lnTo>
                    <a:pt x="25" y="21"/>
                  </a:lnTo>
                  <a:lnTo>
                    <a:pt x="33" y="8"/>
                  </a:lnTo>
                  <a:lnTo>
                    <a:pt x="41" y="21"/>
                  </a:lnTo>
                  <a:lnTo>
                    <a:pt x="37" y="21"/>
                  </a:lnTo>
                  <a:lnTo>
                    <a:pt x="33"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249534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anim calcmode="lin" valueType="num">
                                      <p:cBhvr>
                                        <p:cTn id="12" dur="500" fill="hold"/>
                                        <p:tgtEl>
                                          <p:spTgt spid="6"/>
                                        </p:tgtEl>
                                        <p:attrNameLst>
                                          <p:attrName>ppt_x</p:attrName>
                                        </p:attrNameLst>
                                      </p:cBhvr>
                                      <p:tavLst>
                                        <p:tav tm="0">
                                          <p:val>
                                            <p:strVal val="#ppt_x"/>
                                          </p:val>
                                        </p:tav>
                                        <p:tav tm="100000">
                                          <p:val>
                                            <p:strVal val="#ppt_x"/>
                                          </p:val>
                                        </p:tav>
                                      </p:tavLst>
                                    </p:anim>
                                    <p:anim calcmode="lin" valueType="num">
                                      <p:cBhvr>
                                        <p:cTn id="13" dur="500" fill="hold"/>
                                        <p:tgtEl>
                                          <p:spTgt spid="6"/>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a:t>/</a:t>
            </a:r>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8" name="Text Placeholder 39"/>
          <p:cNvSpPr txBox="1">
            <a:spLocks/>
          </p:cNvSpPr>
          <p:nvPr/>
        </p:nvSpPr>
        <p:spPr>
          <a:xfrm>
            <a:off x="2933193" y="5373216"/>
            <a:ext cx="6325615" cy="881661"/>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106424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Rectangle 2"/>
          <p:cNvSpPr/>
          <p:nvPr/>
        </p:nvSpPr>
        <p:spPr>
          <a:xfrm>
            <a:off x="0" y="4313"/>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p:txBody>
          <a:bodyPr anchor="ctr"/>
          <a:lstStyle/>
          <a:p>
            <a:r>
              <a:rPr lang="en-AU" dirty="0" smtClean="0">
                <a:solidFill>
                  <a:schemeClr val="bg1"/>
                </a:solidFill>
              </a:rPr>
              <a:t>bold. (a)</a:t>
            </a:r>
            <a:br>
              <a:rPr lang="en-AU" dirty="0" smtClean="0">
                <a:solidFill>
                  <a:schemeClr val="bg1"/>
                </a:solidFill>
              </a:rPr>
            </a:br>
            <a:r>
              <a:rPr lang="en-AU" dirty="0">
                <a:solidFill>
                  <a:schemeClr val="bg1"/>
                </a:solidFill>
              </a:rPr>
              <a:t/>
            </a:r>
            <a:br>
              <a:rPr lang="en-AU" dirty="0">
                <a:solidFill>
                  <a:schemeClr val="bg1"/>
                </a:solidFill>
              </a:rPr>
            </a:br>
            <a:r>
              <a:rPr lang="en-AU" dirty="0" smtClean="0">
                <a:solidFill>
                  <a:schemeClr val="bg1"/>
                </a:solidFill>
              </a:rPr>
              <a:t>not hesitating or fearful </a:t>
            </a:r>
            <a:br>
              <a:rPr lang="en-AU" dirty="0" smtClean="0">
                <a:solidFill>
                  <a:schemeClr val="bg1"/>
                </a:solidFill>
              </a:rPr>
            </a:br>
            <a:r>
              <a:rPr lang="en-AU" dirty="0" smtClean="0">
                <a:solidFill>
                  <a:schemeClr val="bg1"/>
                </a:solidFill>
              </a:rPr>
              <a:t>in the face of actual or </a:t>
            </a:r>
            <a:br>
              <a:rPr lang="en-AU" dirty="0" smtClean="0">
                <a:solidFill>
                  <a:schemeClr val="bg1"/>
                </a:solidFill>
              </a:rPr>
            </a:br>
            <a:r>
              <a:rPr lang="en-AU" dirty="0" smtClean="0">
                <a:solidFill>
                  <a:schemeClr val="bg1"/>
                </a:solidFill>
              </a:rPr>
              <a:t>possible danger or rebuff;</a:t>
            </a:r>
            <a:br>
              <a:rPr lang="en-AU" dirty="0" smtClean="0">
                <a:solidFill>
                  <a:schemeClr val="bg1"/>
                </a:solidFill>
              </a:rPr>
            </a:br>
            <a:r>
              <a:rPr lang="en-AU" dirty="0" smtClean="0">
                <a:solidFill>
                  <a:schemeClr val="bg1"/>
                </a:solidFill>
              </a:rPr>
              <a:t>courageous and daring</a:t>
            </a:r>
            <a:endParaRPr lang="en-AU" dirty="0">
              <a:solidFill>
                <a:schemeClr val="bg1"/>
              </a:solidFill>
            </a:endParaRPr>
          </a:p>
        </p:txBody>
      </p:sp>
      <p:grpSp>
        <p:nvGrpSpPr>
          <p:cNvPr id="9" name="Group 8"/>
          <p:cNvGrpSpPr/>
          <p:nvPr/>
        </p:nvGrpSpPr>
        <p:grpSpPr>
          <a:xfrm>
            <a:off x="9984432" y="4797152"/>
            <a:ext cx="1879408" cy="1571083"/>
            <a:chOff x="10435226" y="4238109"/>
            <a:chExt cx="1553230" cy="1298416"/>
          </a:xfrm>
        </p:grpSpPr>
        <p:sp>
          <p:nvSpPr>
            <p:cNvPr id="11" name="Rectangle 1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Tree>
    <p:extLst>
      <p:ext uri="{BB962C8B-B14F-4D97-AF65-F5344CB8AC3E}">
        <p14:creationId xmlns:p14="http://schemas.microsoft.com/office/powerpoint/2010/main" val="1335750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5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5" name="Rectangle 4"/>
          <p:cNvSpPr/>
          <p:nvPr/>
        </p:nvSpPr>
        <p:spPr>
          <a:xfrm>
            <a:off x="0" y="0"/>
            <a:ext cx="12192000" cy="6858000"/>
          </a:xfrm>
          <a:prstGeom prst="rect">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latin typeface="Roboto" pitchFamily="2" charset="0"/>
              <a:ea typeface="Roboto" pitchFamily="2" charset="0"/>
            </a:endParaRPr>
          </a:p>
        </p:txBody>
      </p:sp>
      <p:sp>
        <p:nvSpPr>
          <p:cNvPr id="4" name="Title 3"/>
          <p:cNvSpPr>
            <a:spLocks noGrp="1"/>
          </p:cNvSpPr>
          <p:nvPr>
            <p:ph type="ctrTitle"/>
          </p:nvPr>
        </p:nvSpPr>
        <p:spPr>
          <a:xfrm>
            <a:off x="1775521" y="3429000"/>
            <a:ext cx="8640960" cy="2613890"/>
          </a:xfrm>
        </p:spPr>
        <p:txBody>
          <a:bodyPr>
            <a:normAutofit/>
          </a:bodyPr>
          <a:lstStyle/>
          <a:p>
            <a:pPr algn="ctr"/>
            <a:r>
              <a:rPr lang="en-AU" b="0" i="1" dirty="0">
                <a:solidFill>
                  <a:schemeClr val="bg2"/>
                </a:solidFill>
                <a:latin typeface="Georgia" panose="02040502050405020303" pitchFamily="18" charset="0"/>
              </a:rPr>
              <a:t>You can design and create, and build the most wonderful place in the world. But it takes people to make the dream a reality</a:t>
            </a:r>
            <a:r>
              <a:rPr lang="en-AU" b="0" i="1" dirty="0" smtClean="0">
                <a:solidFill>
                  <a:schemeClr val="bg2"/>
                </a:solidFill>
                <a:latin typeface="Georgia" panose="02040502050405020303" pitchFamily="18" charset="0"/>
              </a:rPr>
              <a:t>.</a:t>
            </a:r>
            <a:br>
              <a:rPr lang="en-AU" b="0" i="1" dirty="0" smtClean="0">
                <a:solidFill>
                  <a:schemeClr val="bg2"/>
                </a:solidFill>
                <a:latin typeface="Georgia" panose="02040502050405020303" pitchFamily="18" charset="0"/>
              </a:rPr>
            </a:br>
            <a:r>
              <a:rPr lang="en-AU" b="0" dirty="0">
                <a:solidFill>
                  <a:schemeClr val="bg2"/>
                </a:solidFill>
              </a:rPr>
              <a:t/>
            </a:r>
            <a:br>
              <a:rPr lang="en-AU" b="0" dirty="0">
                <a:solidFill>
                  <a:schemeClr val="bg2"/>
                </a:solidFill>
              </a:rPr>
            </a:br>
            <a:r>
              <a:rPr lang="en-AU" sz="1200" b="0" dirty="0" smtClean="0">
                <a:solidFill>
                  <a:schemeClr val="bg2"/>
                </a:solidFill>
              </a:rPr>
              <a:t>- Walt Disney -</a:t>
            </a:r>
            <a:endParaRPr lang="en-AU" sz="1200" b="0" dirty="0">
              <a:solidFill>
                <a:schemeClr val="bg2"/>
              </a:solidFill>
            </a:endParaRPr>
          </a:p>
        </p:txBody>
      </p:sp>
      <p:grpSp>
        <p:nvGrpSpPr>
          <p:cNvPr id="17" name="Group 16"/>
          <p:cNvGrpSpPr/>
          <p:nvPr/>
        </p:nvGrpSpPr>
        <p:grpSpPr>
          <a:xfrm>
            <a:off x="5498145" y="1030945"/>
            <a:ext cx="1173919" cy="1173919"/>
            <a:chOff x="7801753" y="3247821"/>
            <a:chExt cx="340040" cy="340040"/>
          </a:xfrm>
          <a:solidFill>
            <a:srgbClr val="FFFFFF"/>
          </a:solidFill>
        </p:grpSpPr>
        <p:sp>
          <p:nvSpPr>
            <p:cNvPr id="18" name="Freeform 646"/>
            <p:cNvSpPr>
              <a:spLocks noEditPoints="1"/>
            </p:cNvSpPr>
            <p:nvPr/>
          </p:nvSpPr>
          <p:spPr bwMode="auto">
            <a:xfrm>
              <a:off x="7801753" y="324782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9" name="Oval 647"/>
            <p:cNvSpPr>
              <a:spLocks noChangeArrowheads="1"/>
            </p:cNvSpPr>
            <p:nvPr/>
          </p:nvSpPr>
          <p:spPr bwMode="auto">
            <a:xfrm>
              <a:off x="7939814" y="3396108"/>
              <a:ext cx="63918" cy="63918"/>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648"/>
            <p:cNvSpPr>
              <a:spLocks noEditPoints="1"/>
            </p:cNvSpPr>
            <p:nvPr/>
          </p:nvSpPr>
          <p:spPr bwMode="auto">
            <a:xfrm>
              <a:off x="7886122" y="3352643"/>
              <a:ext cx="171298" cy="127834"/>
            </a:xfrm>
            <a:custGeom>
              <a:avLst/>
              <a:gdLst>
                <a:gd name="T0" fmla="*/ 60 w 64"/>
                <a:gd name="T1" fmla="*/ 8 h 48"/>
                <a:gd name="T2" fmla="*/ 42 w 64"/>
                <a:gd name="T3" fmla="*/ 8 h 48"/>
                <a:gd name="T4" fmla="*/ 40 w 64"/>
                <a:gd name="T5" fmla="*/ 4 h 48"/>
                <a:gd name="T6" fmla="*/ 36 w 64"/>
                <a:gd name="T7" fmla="*/ 0 h 48"/>
                <a:gd name="T8" fmla="*/ 28 w 64"/>
                <a:gd name="T9" fmla="*/ 0 h 48"/>
                <a:gd name="T10" fmla="*/ 24 w 64"/>
                <a:gd name="T11" fmla="*/ 4 h 48"/>
                <a:gd name="T12" fmla="*/ 22 w 64"/>
                <a:gd name="T13" fmla="*/ 8 h 48"/>
                <a:gd name="T14" fmla="*/ 4 w 64"/>
                <a:gd name="T15" fmla="*/ 8 h 48"/>
                <a:gd name="T16" fmla="*/ 0 w 64"/>
                <a:gd name="T17" fmla="*/ 12 h 48"/>
                <a:gd name="T18" fmla="*/ 0 w 64"/>
                <a:gd name="T19" fmla="*/ 44 h 48"/>
                <a:gd name="T20" fmla="*/ 4 w 64"/>
                <a:gd name="T21" fmla="*/ 48 h 48"/>
                <a:gd name="T22" fmla="*/ 60 w 64"/>
                <a:gd name="T23" fmla="*/ 48 h 48"/>
                <a:gd name="T24" fmla="*/ 64 w 64"/>
                <a:gd name="T25" fmla="*/ 44 h 48"/>
                <a:gd name="T26" fmla="*/ 64 w 64"/>
                <a:gd name="T27" fmla="*/ 12 h 48"/>
                <a:gd name="T28" fmla="*/ 60 w 64"/>
                <a:gd name="T29" fmla="*/ 8 h 48"/>
                <a:gd name="T30" fmla="*/ 32 w 64"/>
                <a:gd name="T31" fmla="*/ 44 h 48"/>
                <a:gd name="T32" fmla="*/ 16 w 64"/>
                <a:gd name="T33" fmla="*/ 28 h 48"/>
                <a:gd name="T34" fmla="*/ 32 w 64"/>
                <a:gd name="T35" fmla="*/ 12 h 48"/>
                <a:gd name="T36" fmla="*/ 48 w 64"/>
                <a:gd name="T37" fmla="*/ 28 h 48"/>
                <a:gd name="T38" fmla="*/ 32 w 64"/>
                <a:gd name="T3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48">
                  <a:moveTo>
                    <a:pt x="60" y="8"/>
                  </a:moveTo>
                  <a:cubicBezTo>
                    <a:pt x="42" y="8"/>
                    <a:pt x="42" y="8"/>
                    <a:pt x="42" y="8"/>
                  </a:cubicBezTo>
                  <a:cubicBezTo>
                    <a:pt x="41" y="8"/>
                    <a:pt x="40" y="4"/>
                    <a:pt x="40" y="4"/>
                  </a:cubicBezTo>
                  <a:cubicBezTo>
                    <a:pt x="40" y="3"/>
                    <a:pt x="38" y="0"/>
                    <a:pt x="36" y="0"/>
                  </a:cubicBezTo>
                  <a:cubicBezTo>
                    <a:pt x="28" y="0"/>
                    <a:pt x="28" y="0"/>
                    <a:pt x="28" y="0"/>
                  </a:cubicBezTo>
                  <a:cubicBezTo>
                    <a:pt x="26" y="0"/>
                    <a:pt x="24" y="3"/>
                    <a:pt x="24" y="4"/>
                  </a:cubicBezTo>
                  <a:cubicBezTo>
                    <a:pt x="24" y="4"/>
                    <a:pt x="23" y="8"/>
                    <a:pt x="22" y="8"/>
                  </a:cubicBezTo>
                  <a:cubicBezTo>
                    <a:pt x="4" y="8"/>
                    <a:pt x="4" y="8"/>
                    <a:pt x="4" y="8"/>
                  </a:cubicBezTo>
                  <a:cubicBezTo>
                    <a:pt x="2" y="8"/>
                    <a:pt x="0" y="10"/>
                    <a:pt x="0" y="12"/>
                  </a:cubicBezTo>
                  <a:cubicBezTo>
                    <a:pt x="0" y="44"/>
                    <a:pt x="0" y="44"/>
                    <a:pt x="0" y="44"/>
                  </a:cubicBezTo>
                  <a:cubicBezTo>
                    <a:pt x="0" y="46"/>
                    <a:pt x="2" y="48"/>
                    <a:pt x="4" y="48"/>
                  </a:cubicBezTo>
                  <a:cubicBezTo>
                    <a:pt x="60" y="48"/>
                    <a:pt x="60" y="48"/>
                    <a:pt x="60" y="48"/>
                  </a:cubicBezTo>
                  <a:cubicBezTo>
                    <a:pt x="62" y="48"/>
                    <a:pt x="64" y="46"/>
                    <a:pt x="64" y="44"/>
                  </a:cubicBezTo>
                  <a:cubicBezTo>
                    <a:pt x="64" y="12"/>
                    <a:pt x="64" y="12"/>
                    <a:pt x="64" y="12"/>
                  </a:cubicBezTo>
                  <a:cubicBezTo>
                    <a:pt x="64" y="10"/>
                    <a:pt x="62" y="8"/>
                    <a:pt x="60" y="8"/>
                  </a:cubicBezTo>
                  <a:close/>
                  <a:moveTo>
                    <a:pt x="32" y="44"/>
                  </a:moveTo>
                  <a:cubicBezTo>
                    <a:pt x="23" y="44"/>
                    <a:pt x="16" y="37"/>
                    <a:pt x="16" y="28"/>
                  </a:cubicBezTo>
                  <a:cubicBezTo>
                    <a:pt x="16" y="19"/>
                    <a:pt x="23" y="12"/>
                    <a:pt x="32" y="12"/>
                  </a:cubicBezTo>
                  <a:cubicBezTo>
                    <a:pt x="41" y="12"/>
                    <a:pt x="48" y="19"/>
                    <a:pt x="48" y="28"/>
                  </a:cubicBezTo>
                  <a:cubicBezTo>
                    <a:pt x="48" y="37"/>
                    <a:pt x="41" y="44"/>
                    <a:pt x="32"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02758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anim calcmode="lin" valueType="num">
                                      <p:cBhvr>
                                        <p:cTn id="12" dur="500" fill="hold"/>
                                        <p:tgtEl>
                                          <p:spTgt spid="17"/>
                                        </p:tgtEl>
                                        <p:attrNameLst>
                                          <p:attrName>ppt_x</p:attrName>
                                        </p:attrNameLst>
                                      </p:cBhvr>
                                      <p:tavLst>
                                        <p:tav tm="0">
                                          <p:val>
                                            <p:strVal val="#ppt_x"/>
                                          </p:val>
                                        </p:tav>
                                        <p:tav tm="100000">
                                          <p:val>
                                            <p:strVal val="#ppt_x"/>
                                          </p:val>
                                        </p:tav>
                                      </p:tavLst>
                                    </p:anim>
                                    <p:anim calcmode="lin" valueType="num">
                                      <p:cBhvr>
                                        <p:cTn id="13" dur="5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anim calcmode="lin" valueType="num">
                                      <p:cBhvr>
                                        <p:cTn id="17" dur="500" fill="hold"/>
                                        <p:tgtEl>
                                          <p:spTgt spid="4"/>
                                        </p:tgtEl>
                                        <p:attrNameLst>
                                          <p:attrName>ppt_x</p:attrName>
                                        </p:attrNameLst>
                                      </p:cBhvr>
                                      <p:tavLst>
                                        <p:tav tm="0">
                                          <p:val>
                                            <p:strVal val="#ppt_x"/>
                                          </p:val>
                                        </p:tav>
                                        <p:tav tm="100000">
                                          <p:val>
                                            <p:strVal val="#ppt_x"/>
                                          </p:val>
                                        </p:tav>
                                      </p:tavLst>
                                    </p:anim>
                                    <p:anim calcmode="lin" valueType="num">
                                      <p:cBhvr>
                                        <p:cTn id="18"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Mockup</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65527" y="1484784"/>
              <a:ext cx="860947" cy="871154"/>
              <a:chOff x="3500438" y="2252663"/>
              <a:chExt cx="401638" cy="406400"/>
            </a:xfrm>
            <a:solidFill>
              <a:schemeClr val="tx2"/>
            </a:solidFill>
          </p:grpSpPr>
          <p:sp>
            <p:nvSpPr>
              <p:cNvPr id="19"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28" name="Straight Connector 27"/>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344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6" name="Group 5"/>
          <p:cNvGrpSpPr/>
          <p:nvPr/>
        </p:nvGrpSpPr>
        <p:grpSpPr>
          <a:xfrm>
            <a:off x="9480376" y="3781947"/>
            <a:ext cx="2764706" cy="3103437"/>
            <a:chOff x="8239125" y="2730500"/>
            <a:chExt cx="3679825" cy="4130675"/>
          </a:xfrm>
        </p:grpSpPr>
        <p:sp>
          <p:nvSpPr>
            <p:cNvPr id="7" name="Freeform 21"/>
            <p:cNvSpPr>
              <a:spLocks/>
            </p:cNvSpPr>
            <p:nvPr/>
          </p:nvSpPr>
          <p:spPr bwMode="auto">
            <a:xfrm>
              <a:off x="8239125" y="2730500"/>
              <a:ext cx="3333750" cy="4114800"/>
            </a:xfrm>
            <a:custGeom>
              <a:avLst/>
              <a:gdLst>
                <a:gd name="T0" fmla="*/ 1069 w 1069"/>
                <a:gd name="T1" fmla="*/ 1174 h 1318"/>
                <a:gd name="T2" fmla="*/ 1040 w 1069"/>
                <a:gd name="T3" fmla="*/ 1123 h 1318"/>
                <a:gd name="T4" fmla="*/ 937 w 1069"/>
                <a:gd name="T5" fmla="*/ 942 h 1318"/>
                <a:gd name="T6" fmla="*/ 851 w 1069"/>
                <a:gd name="T7" fmla="*/ 609 h 1318"/>
                <a:gd name="T8" fmla="*/ 754 w 1069"/>
                <a:gd name="T9" fmla="*/ 395 h 1318"/>
                <a:gd name="T10" fmla="*/ 621 w 1069"/>
                <a:gd name="T11" fmla="*/ 301 h 1318"/>
                <a:gd name="T12" fmla="*/ 579 w 1069"/>
                <a:gd name="T13" fmla="*/ 342 h 1318"/>
                <a:gd name="T14" fmla="*/ 467 w 1069"/>
                <a:gd name="T15" fmla="*/ 276 h 1318"/>
                <a:gd name="T16" fmla="*/ 415 w 1069"/>
                <a:gd name="T17" fmla="*/ 326 h 1318"/>
                <a:gd name="T18" fmla="*/ 329 w 1069"/>
                <a:gd name="T19" fmla="*/ 274 h 1318"/>
                <a:gd name="T20" fmla="*/ 274 w 1069"/>
                <a:gd name="T21" fmla="*/ 313 h 1318"/>
                <a:gd name="T22" fmla="*/ 151 w 1069"/>
                <a:gd name="T23" fmla="*/ 101 h 1318"/>
                <a:gd name="T24" fmla="*/ 65 w 1069"/>
                <a:gd name="T25" fmla="*/ 11 h 1318"/>
                <a:gd name="T26" fmla="*/ 44 w 1069"/>
                <a:gd name="T27" fmla="*/ 144 h 1318"/>
                <a:gd name="T28" fmla="*/ 169 w 1069"/>
                <a:gd name="T29" fmla="*/ 431 h 1318"/>
                <a:gd name="T30" fmla="*/ 281 w 1069"/>
                <a:gd name="T31" fmla="*/ 701 h 1318"/>
                <a:gd name="T32" fmla="*/ 281 w 1069"/>
                <a:gd name="T33" fmla="*/ 768 h 1318"/>
                <a:gd name="T34" fmla="*/ 237 w 1069"/>
                <a:gd name="T35" fmla="*/ 683 h 1318"/>
                <a:gd name="T36" fmla="*/ 222 w 1069"/>
                <a:gd name="T37" fmla="*/ 582 h 1318"/>
                <a:gd name="T38" fmla="*/ 159 w 1069"/>
                <a:gd name="T39" fmla="*/ 479 h 1318"/>
                <a:gd name="T40" fmla="*/ 124 w 1069"/>
                <a:gd name="T41" fmla="*/ 559 h 1318"/>
                <a:gd name="T42" fmla="*/ 90 w 1069"/>
                <a:gd name="T43" fmla="*/ 712 h 1318"/>
                <a:gd name="T44" fmla="*/ 174 w 1069"/>
                <a:gd name="T45" fmla="*/ 882 h 1318"/>
                <a:gd name="T46" fmla="*/ 339 w 1069"/>
                <a:gd name="T47" fmla="*/ 1010 h 1318"/>
                <a:gd name="T48" fmla="*/ 602 w 1069"/>
                <a:gd name="T49" fmla="*/ 1172 h 1318"/>
                <a:gd name="T50" fmla="*/ 695 w 1069"/>
                <a:gd name="T51" fmla="*/ 1318 h 1318"/>
                <a:gd name="T52" fmla="*/ 855 w 1069"/>
                <a:gd name="T53" fmla="*/ 1318 h 1318"/>
                <a:gd name="T54" fmla="*/ 1069 w 1069"/>
                <a:gd name="T55" fmla="*/ 1174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9" h="1318">
                  <a:moveTo>
                    <a:pt x="1069" y="1174"/>
                  </a:moveTo>
                  <a:cubicBezTo>
                    <a:pt x="1054" y="1151"/>
                    <a:pt x="1044" y="1133"/>
                    <a:pt x="1040" y="1123"/>
                  </a:cubicBezTo>
                  <a:cubicBezTo>
                    <a:pt x="1022" y="1081"/>
                    <a:pt x="978" y="1011"/>
                    <a:pt x="937" y="942"/>
                  </a:cubicBezTo>
                  <a:cubicBezTo>
                    <a:pt x="896" y="873"/>
                    <a:pt x="869" y="703"/>
                    <a:pt x="851" y="609"/>
                  </a:cubicBezTo>
                  <a:cubicBezTo>
                    <a:pt x="833" y="516"/>
                    <a:pt x="798" y="441"/>
                    <a:pt x="754" y="395"/>
                  </a:cubicBezTo>
                  <a:cubicBezTo>
                    <a:pt x="711" y="349"/>
                    <a:pt x="663" y="278"/>
                    <a:pt x="621" y="301"/>
                  </a:cubicBezTo>
                  <a:cubicBezTo>
                    <a:pt x="579" y="324"/>
                    <a:pt x="579" y="342"/>
                    <a:pt x="579" y="342"/>
                  </a:cubicBezTo>
                  <a:cubicBezTo>
                    <a:pt x="579" y="342"/>
                    <a:pt x="516" y="261"/>
                    <a:pt x="467" y="276"/>
                  </a:cubicBezTo>
                  <a:cubicBezTo>
                    <a:pt x="418" y="291"/>
                    <a:pt x="415" y="326"/>
                    <a:pt x="415" y="326"/>
                  </a:cubicBezTo>
                  <a:cubicBezTo>
                    <a:pt x="415" y="326"/>
                    <a:pt x="382" y="259"/>
                    <a:pt x="329" y="274"/>
                  </a:cubicBezTo>
                  <a:cubicBezTo>
                    <a:pt x="275" y="288"/>
                    <a:pt x="274" y="313"/>
                    <a:pt x="274" y="313"/>
                  </a:cubicBezTo>
                  <a:cubicBezTo>
                    <a:pt x="274" y="313"/>
                    <a:pt x="185" y="167"/>
                    <a:pt x="151" y="101"/>
                  </a:cubicBezTo>
                  <a:cubicBezTo>
                    <a:pt x="118" y="34"/>
                    <a:pt x="96" y="0"/>
                    <a:pt x="65" y="11"/>
                  </a:cubicBezTo>
                  <a:cubicBezTo>
                    <a:pt x="35" y="22"/>
                    <a:pt x="0" y="59"/>
                    <a:pt x="44" y="144"/>
                  </a:cubicBezTo>
                  <a:cubicBezTo>
                    <a:pt x="88" y="229"/>
                    <a:pt x="138" y="369"/>
                    <a:pt x="169" y="431"/>
                  </a:cubicBezTo>
                  <a:cubicBezTo>
                    <a:pt x="200" y="493"/>
                    <a:pt x="263" y="623"/>
                    <a:pt x="281" y="701"/>
                  </a:cubicBezTo>
                  <a:cubicBezTo>
                    <a:pt x="300" y="779"/>
                    <a:pt x="306" y="779"/>
                    <a:pt x="281" y="768"/>
                  </a:cubicBezTo>
                  <a:cubicBezTo>
                    <a:pt x="257" y="757"/>
                    <a:pt x="257" y="703"/>
                    <a:pt x="237" y="683"/>
                  </a:cubicBezTo>
                  <a:cubicBezTo>
                    <a:pt x="217" y="664"/>
                    <a:pt x="214" y="607"/>
                    <a:pt x="222" y="582"/>
                  </a:cubicBezTo>
                  <a:cubicBezTo>
                    <a:pt x="229" y="556"/>
                    <a:pt x="187" y="485"/>
                    <a:pt x="159" y="479"/>
                  </a:cubicBezTo>
                  <a:cubicBezTo>
                    <a:pt x="131" y="473"/>
                    <a:pt x="125" y="495"/>
                    <a:pt x="124" y="559"/>
                  </a:cubicBezTo>
                  <a:cubicBezTo>
                    <a:pt x="123" y="624"/>
                    <a:pt x="64" y="660"/>
                    <a:pt x="90" y="712"/>
                  </a:cubicBezTo>
                  <a:cubicBezTo>
                    <a:pt x="116" y="765"/>
                    <a:pt x="160" y="850"/>
                    <a:pt x="174" y="882"/>
                  </a:cubicBezTo>
                  <a:cubicBezTo>
                    <a:pt x="188" y="913"/>
                    <a:pt x="264" y="978"/>
                    <a:pt x="339" y="1010"/>
                  </a:cubicBezTo>
                  <a:cubicBezTo>
                    <a:pt x="414" y="1042"/>
                    <a:pt x="551" y="1103"/>
                    <a:pt x="602" y="1172"/>
                  </a:cubicBezTo>
                  <a:cubicBezTo>
                    <a:pt x="619" y="1197"/>
                    <a:pt x="655" y="1253"/>
                    <a:pt x="695" y="1318"/>
                  </a:cubicBezTo>
                  <a:cubicBezTo>
                    <a:pt x="855" y="1318"/>
                    <a:pt x="855" y="1318"/>
                    <a:pt x="855" y="1318"/>
                  </a:cubicBezTo>
                  <a:lnTo>
                    <a:pt x="1069" y="1174"/>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 name="Freeform 22"/>
            <p:cNvSpPr>
              <a:spLocks/>
            </p:cNvSpPr>
            <p:nvPr/>
          </p:nvSpPr>
          <p:spPr bwMode="auto">
            <a:xfrm>
              <a:off x="9093200" y="3708400"/>
              <a:ext cx="412750" cy="611188"/>
            </a:xfrm>
            <a:custGeom>
              <a:avLst/>
              <a:gdLst>
                <a:gd name="T0" fmla="*/ 0 w 132"/>
                <a:gd name="T1" fmla="*/ 0 h 196"/>
                <a:gd name="T2" fmla="*/ 83 w 132"/>
                <a:gd name="T3" fmla="*/ 161 h 196"/>
                <a:gd name="T4" fmla="*/ 110 w 132"/>
                <a:gd name="T5" fmla="*/ 177 h 196"/>
                <a:gd name="T6" fmla="*/ 0 w 132"/>
                <a:gd name="T7" fmla="*/ 0 h 196"/>
              </a:gdLst>
              <a:ahLst/>
              <a:cxnLst>
                <a:cxn ang="0">
                  <a:pos x="T0" y="T1"/>
                </a:cxn>
                <a:cxn ang="0">
                  <a:pos x="T2" y="T3"/>
                </a:cxn>
                <a:cxn ang="0">
                  <a:pos x="T4" y="T5"/>
                </a:cxn>
                <a:cxn ang="0">
                  <a:pos x="T6" y="T7"/>
                </a:cxn>
              </a:cxnLst>
              <a:rect l="0" t="0" r="r" b="b"/>
              <a:pathLst>
                <a:path w="132" h="196">
                  <a:moveTo>
                    <a:pt x="0" y="0"/>
                  </a:moveTo>
                  <a:cubicBezTo>
                    <a:pt x="14" y="22"/>
                    <a:pt x="67" y="129"/>
                    <a:pt x="83" y="161"/>
                  </a:cubicBezTo>
                  <a:cubicBezTo>
                    <a:pt x="99" y="193"/>
                    <a:pt x="132" y="196"/>
                    <a:pt x="110" y="177"/>
                  </a:cubicBezTo>
                  <a:cubicBezTo>
                    <a:pt x="88" y="158"/>
                    <a:pt x="45" y="63"/>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23"/>
            <p:cNvSpPr>
              <a:spLocks/>
            </p:cNvSpPr>
            <p:nvPr/>
          </p:nvSpPr>
          <p:spPr bwMode="auto">
            <a:xfrm>
              <a:off x="9532938" y="3748088"/>
              <a:ext cx="403225" cy="474663"/>
            </a:xfrm>
            <a:custGeom>
              <a:avLst/>
              <a:gdLst>
                <a:gd name="T0" fmla="*/ 0 w 129"/>
                <a:gd name="T1" fmla="*/ 0 h 152"/>
                <a:gd name="T2" fmla="*/ 96 w 129"/>
                <a:gd name="T3" fmla="*/ 134 h 152"/>
                <a:gd name="T4" fmla="*/ 82 w 129"/>
                <a:gd name="T5" fmla="*/ 98 h 152"/>
                <a:gd name="T6" fmla="*/ 0 w 129"/>
                <a:gd name="T7" fmla="*/ 0 h 152"/>
              </a:gdLst>
              <a:ahLst/>
              <a:cxnLst>
                <a:cxn ang="0">
                  <a:pos x="T0" y="T1"/>
                </a:cxn>
                <a:cxn ang="0">
                  <a:pos x="T2" y="T3"/>
                </a:cxn>
                <a:cxn ang="0">
                  <a:pos x="T4" y="T5"/>
                </a:cxn>
                <a:cxn ang="0">
                  <a:pos x="T6" y="T7"/>
                </a:cxn>
              </a:cxnLst>
              <a:rect l="0" t="0" r="r" b="b"/>
              <a:pathLst>
                <a:path w="129" h="152">
                  <a:moveTo>
                    <a:pt x="0" y="0"/>
                  </a:moveTo>
                  <a:cubicBezTo>
                    <a:pt x="16" y="31"/>
                    <a:pt x="62" y="116"/>
                    <a:pt x="96" y="134"/>
                  </a:cubicBezTo>
                  <a:cubicBezTo>
                    <a:pt x="129" y="152"/>
                    <a:pt x="113" y="129"/>
                    <a:pt x="82" y="98"/>
                  </a:cubicBezTo>
                  <a:cubicBezTo>
                    <a:pt x="50" y="66"/>
                    <a:pt x="38" y="47"/>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Freeform 24"/>
            <p:cNvSpPr>
              <a:spLocks/>
            </p:cNvSpPr>
            <p:nvPr/>
          </p:nvSpPr>
          <p:spPr bwMode="auto">
            <a:xfrm>
              <a:off x="10045700" y="3798888"/>
              <a:ext cx="454025" cy="361950"/>
            </a:xfrm>
            <a:custGeom>
              <a:avLst/>
              <a:gdLst>
                <a:gd name="T0" fmla="*/ 0 w 146"/>
                <a:gd name="T1" fmla="*/ 0 h 116"/>
                <a:gd name="T2" fmla="*/ 105 w 146"/>
                <a:gd name="T3" fmla="*/ 112 h 116"/>
                <a:gd name="T4" fmla="*/ 87 w 146"/>
                <a:gd name="T5" fmla="*/ 84 h 116"/>
                <a:gd name="T6" fmla="*/ 0 w 146"/>
                <a:gd name="T7" fmla="*/ 0 h 116"/>
              </a:gdLst>
              <a:ahLst/>
              <a:cxnLst>
                <a:cxn ang="0">
                  <a:pos x="T0" y="T1"/>
                </a:cxn>
                <a:cxn ang="0">
                  <a:pos x="T2" y="T3"/>
                </a:cxn>
                <a:cxn ang="0">
                  <a:pos x="T4" y="T5"/>
                </a:cxn>
                <a:cxn ang="0">
                  <a:pos x="T6" y="T7"/>
                </a:cxn>
              </a:cxnLst>
              <a:rect l="0" t="0" r="r" b="b"/>
              <a:pathLst>
                <a:path w="146" h="116">
                  <a:moveTo>
                    <a:pt x="0" y="0"/>
                  </a:moveTo>
                  <a:cubicBezTo>
                    <a:pt x="20" y="38"/>
                    <a:pt x="63" y="109"/>
                    <a:pt x="105" y="112"/>
                  </a:cubicBezTo>
                  <a:cubicBezTo>
                    <a:pt x="146" y="116"/>
                    <a:pt x="104" y="95"/>
                    <a:pt x="87" y="84"/>
                  </a:cubicBezTo>
                  <a:cubicBezTo>
                    <a:pt x="69" y="73"/>
                    <a:pt x="43" y="52"/>
                    <a:pt x="0"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25"/>
            <p:cNvSpPr>
              <a:spLocks/>
            </p:cNvSpPr>
            <p:nvPr/>
          </p:nvSpPr>
          <p:spPr bwMode="auto">
            <a:xfrm>
              <a:off x="8316913" y="2736850"/>
              <a:ext cx="280987" cy="303213"/>
            </a:xfrm>
            <a:custGeom>
              <a:avLst/>
              <a:gdLst>
                <a:gd name="T0" fmla="*/ 33 w 90"/>
                <a:gd name="T1" fmla="*/ 9 h 97"/>
                <a:gd name="T2" fmla="*/ 10 w 90"/>
                <a:gd name="T3" fmla="*/ 50 h 97"/>
                <a:gd name="T4" fmla="*/ 66 w 90"/>
                <a:gd name="T5" fmla="*/ 89 h 97"/>
                <a:gd name="T6" fmla="*/ 76 w 90"/>
                <a:gd name="T7" fmla="*/ 33 h 97"/>
                <a:gd name="T8" fmla="*/ 33 w 90"/>
                <a:gd name="T9" fmla="*/ 9 h 97"/>
              </a:gdLst>
              <a:ahLst/>
              <a:cxnLst>
                <a:cxn ang="0">
                  <a:pos x="T0" y="T1"/>
                </a:cxn>
                <a:cxn ang="0">
                  <a:pos x="T2" y="T3"/>
                </a:cxn>
                <a:cxn ang="0">
                  <a:pos x="T4" y="T5"/>
                </a:cxn>
                <a:cxn ang="0">
                  <a:pos x="T6" y="T7"/>
                </a:cxn>
                <a:cxn ang="0">
                  <a:pos x="T8" y="T9"/>
                </a:cxn>
              </a:cxnLst>
              <a:rect l="0" t="0" r="r" b="b"/>
              <a:pathLst>
                <a:path w="90" h="97">
                  <a:moveTo>
                    <a:pt x="33" y="9"/>
                  </a:moveTo>
                  <a:cubicBezTo>
                    <a:pt x="18" y="16"/>
                    <a:pt x="0" y="30"/>
                    <a:pt x="10" y="50"/>
                  </a:cubicBezTo>
                  <a:cubicBezTo>
                    <a:pt x="21" y="71"/>
                    <a:pt x="44" y="97"/>
                    <a:pt x="66" y="89"/>
                  </a:cubicBezTo>
                  <a:cubicBezTo>
                    <a:pt x="87" y="81"/>
                    <a:pt x="90" y="58"/>
                    <a:pt x="76" y="33"/>
                  </a:cubicBezTo>
                  <a:cubicBezTo>
                    <a:pt x="61" y="7"/>
                    <a:pt x="51" y="0"/>
                    <a:pt x="33" y="9"/>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 name="Freeform 26"/>
            <p:cNvSpPr>
              <a:spLocks/>
            </p:cNvSpPr>
            <p:nvPr/>
          </p:nvSpPr>
          <p:spPr bwMode="auto">
            <a:xfrm>
              <a:off x="8494713" y="3192463"/>
              <a:ext cx="477837" cy="531813"/>
            </a:xfrm>
            <a:custGeom>
              <a:avLst/>
              <a:gdLst>
                <a:gd name="T0" fmla="*/ 48 w 153"/>
                <a:gd name="T1" fmla="*/ 21 h 170"/>
                <a:gd name="T2" fmla="*/ 100 w 153"/>
                <a:gd name="T3" fmla="*/ 144 h 170"/>
                <a:gd name="T4" fmla="*/ 48 w 153"/>
                <a:gd name="T5" fmla="*/ 21 h 170"/>
              </a:gdLst>
              <a:ahLst/>
              <a:cxnLst>
                <a:cxn ang="0">
                  <a:pos x="T0" y="T1"/>
                </a:cxn>
                <a:cxn ang="0">
                  <a:pos x="T2" y="T3"/>
                </a:cxn>
                <a:cxn ang="0">
                  <a:pos x="T4" y="T5"/>
                </a:cxn>
              </a:cxnLst>
              <a:rect l="0" t="0" r="r" b="b"/>
              <a:pathLst>
                <a:path w="153" h="170">
                  <a:moveTo>
                    <a:pt x="48" y="21"/>
                  </a:moveTo>
                  <a:cubicBezTo>
                    <a:pt x="0" y="46"/>
                    <a:pt x="46" y="170"/>
                    <a:pt x="100" y="144"/>
                  </a:cubicBezTo>
                  <a:cubicBezTo>
                    <a:pt x="153" y="118"/>
                    <a:pt x="89"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 name="Freeform 27"/>
            <p:cNvSpPr>
              <a:spLocks/>
            </p:cNvSpPr>
            <p:nvPr/>
          </p:nvSpPr>
          <p:spPr bwMode="auto">
            <a:xfrm>
              <a:off x="8629650" y="4238625"/>
              <a:ext cx="74612" cy="241300"/>
            </a:xfrm>
            <a:custGeom>
              <a:avLst/>
              <a:gdLst>
                <a:gd name="T0" fmla="*/ 14 w 24"/>
                <a:gd name="T1" fmla="*/ 0 h 77"/>
                <a:gd name="T2" fmla="*/ 0 w 24"/>
                <a:gd name="T3" fmla="*/ 76 h 77"/>
                <a:gd name="T4" fmla="*/ 0 w 24"/>
                <a:gd name="T5" fmla="*/ 77 h 77"/>
                <a:gd name="T6" fmla="*/ 22 w 24"/>
                <a:gd name="T7" fmla="*/ 34 h 77"/>
                <a:gd name="T8" fmla="*/ 14 w 24"/>
                <a:gd name="T9" fmla="*/ 0 h 77"/>
              </a:gdLst>
              <a:ahLst/>
              <a:cxnLst>
                <a:cxn ang="0">
                  <a:pos x="T0" y="T1"/>
                </a:cxn>
                <a:cxn ang="0">
                  <a:pos x="T2" y="T3"/>
                </a:cxn>
                <a:cxn ang="0">
                  <a:pos x="T4" y="T5"/>
                </a:cxn>
                <a:cxn ang="0">
                  <a:pos x="T6" y="T7"/>
                </a:cxn>
                <a:cxn ang="0">
                  <a:pos x="T8" y="T9"/>
                </a:cxn>
              </a:cxnLst>
              <a:rect l="0" t="0" r="r" b="b"/>
              <a:pathLst>
                <a:path w="24" h="77">
                  <a:moveTo>
                    <a:pt x="14" y="0"/>
                  </a:moveTo>
                  <a:cubicBezTo>
                    <a:pt x="3" y="9"/>
                    <a:pt x="0" y="33"/>
                    <a:pt x="0" y="76"/>
                  </a:cubicBezTo>
                  <a:cubicBezTo>
                    <a:pt x="0" y="77"/>
                    <a:pt x="0" y="77"/>
                    <a:pt x="0" y="77"/>
                  </a:cubicBezTo>
                  <a:cubicBezTo>
                    <a:pt x="17" y="69"/>
                    <a:pt x="20" y="49"/>
                    <a:pt x="22" y="34"/>
                  </a:cubicBezTo>
                  <a:cubicBezTo>
                    <a:pt x="24" y="17"/>
                    <a:pt x="22" y="6"/>
                    <a:pt x="14" y="0"/>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28"/>
            <p:cNvSpPr>
              <a:spLocks noEditPoints="1"/>
            </p:cNvSpPr>
            <p:nvPr/>
          </p:nvSpPr>
          <p:spPr bwMode="auto">
            <a:xfrm>
              <a:off x="8736013" y="3683000"/>
              <a:ext cx="282575" cy="249238"/>
            </a:xfrm>
            <a:custGeom>
              <a:avLst/>
              <a:gdLst>
                <a:gd name="T0" fmla="*/ 17 w 91"/>
                <a:gd name="T1" fmla="*/ 80 h 80"/>
                <a:gd name="T2" fmla="*/ 91 w 91"/>
                <a:gd name="T3" fmla="*/ 47 h 80"/>
                <a:gd name="T4" fmla="*/ 17 w 91"/>
                <a:gd name="T5" fmla="*/ 80 h 80"/>
                <a:gd name="T6" fmla="*/ 71 w 91"/>
                <a:gd name="T7" fmla="*/ 3 h 80"/>
                <a:gd name="T8" fmla="*/ 0 w 91"/>
                <a:gd name="T9" fmla="*/ 47 h 80"/>
                <a:gd name="T10" fmla="*/ 71 w 91"/>
                <a:gd name="T11" fmla="*/ 3 h 80"/>
              </a:gdLst>
              <a:ahLst/>
              <a:cxnLst>
                <a:cxn ang="0">
                  <a:pos x="T0" y="T1"/>
                </a:cxn>
                <a:cxn ang="0">
                  <a:pos x="T2" y="T3"/>
                </a:cxn>
                <a:cxn ang="0">
                  <a:pos x="T4" y="T5"/>
                </a:cxn>
                <a:cxn ang="0">
                  <a:pos x="T6" y="T7"/>
                </a:cxn>
                <a:cxn ang="0">
                  <a:pos x="T8" y="T9"/>
                </a:cxn>
                <a:cxn ang="0">
                  <a:pos x="T10" y="T11"/>
                </a:cxn>
              </a:cxnLst>
              <a:rect l="0" t="0" r="r" b="b"/>
              <a:pathLst>
                <a:path w="91" h="80">
                  <a:moveTo>
                    <a:pt x="17" y="80"/>
                  </a:moveTo>
                  <a:cubicBezTo>
                    <a:pt x="49" y="78"/>
                    <a:pt x="74" y="64"/>
                    <a:pt x="91" y="47"/>
                  </a:cubicBezTo>
                  <a:cubicBezTo>
                    <a:pt x="67" y="59"/>
                    <a:pt x="41" y="72"/>
                    <a:pt x="17" y="80"/>
                  </a:cubicBezTo>
                  <a:close/>
                  <a:moveTo>
                    <a:pt x="71" y="3"/>
                  </a:moveTo>
                  <a:cubicBezTo>
                    <a:pt x="52" y="0"/>
                    <a:pt x="12" y="22"/>
                    <a:pt x="0" y="47"/>
                  </a:cubicBezTo>
                  <a:cubicBezTo>
                    <a:pt x="19" y="31"/>
                    <a:pt x="57" y="6"/>
                    <a:pt x="71" y="3"/>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29"/>
            <p:cNvSpPr>
              <a:spLocks/>
            </p:cNvSpPr>
            <p:nvPr/>
          </p:nvSpPr>
          <p:spPr bwMode="auto">
            <a:xfrm>
              <a:off x="8389938" y="2987675"/>
              <a:ext cx="376237" cy="285750"/>
            </a:xfrm>
            <a:custGeom>
              <a:avLst/>
              <a:gdLst>
                <a:gd name="T0" fmla="*/ 48 w 121"/>
                <a:gd name="T1" fmla="*/ 21 h 92"/>
                <a:gd name="T2" fmla="*/ 68 w 121"/>
                <a:gd name="T3" fmla="*/ 65 h 92"/>
                <a:gd name="T4" fmla="*/ 48 w 121"/>
                <a:gd name="T5" fmla="*/ 21 h 92"/>
              </a:gdLst>
              <a:ahLst/>
              <a:cxnLst>
                <a:cxn ang="0">
                  <a:pos x="T0" y="T1"/>
                </a:cxn>
                <a:cxn ang="0">
                  <a:pos x="T2" y="T3"/>
                </a:cxn>
                <a:cxn ang="0">
                  <a:pos x="T4" y="T5"/>
                </a:cxn>
              </a:cxnLst>
              <a:rect l="0" t="0" r="r" b="b"/>
              <a:pathLst>
                <a:path w="121" h="92">
                  <a:moveTo>
                    <a:pt x="48" y="21"/>
                  </a:moveTo>
                  <a:cubicBezTo>
                    <a:pt x="0" y="45"/>
                    <a:pt x="14" y="92"/>
                    <a:pt x="68" y="65"/>
                  </a:cubicBezTo>
                  <a:cubicBezTo>
                    <a:pt x="121" y="39"/>
                    <a:pt x="90" y="0"/>
                    <a:pt x="48"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 name="Freeform 30"/>
            <p:cNvSpPr>
              <a:spLocks/>
            </p:cNvSpPr>
            <p:nvPr/>
          </p:nvSpPr>
          <p:spPr bwMode="auto">
            <a:xfrm>
              <a:off x="9231313" y="3546475"/>
              <a:ext cx="788987" cy="860425"/>
            </a:xfrm>
            <a:custGeom>
              <a:avLst/>
              <a:gdLst>
                <a:gd name="T0" fmla="*/ 23 w 253"/>
                <a:gd name="T1" fmla="*/ 21 h 276"/>
                <a:gd name="T2" fmla="*/ 71 w 253"/>
                <a:gd name="T3" fmla="*/ 177 h 276"/>
                <a:gd name="T4" fmla="*/ 219 w 253"/>
                <a:gd name="T5" fmla="*/ 240 h 276"/>
                <a:gd name="T6" fmla="*/ 126 w 253"/>
                <a:gd name="T7" fmla="*/ 114 h 276"/>
                <a:gd name="T8" fmla="*/ 23 w 253"/>
                <a:gd name="T9" fmla="*/ 21 h 276"/>
              </a:gdLst>
              <a:ahLst/>
              <a:cxnLst>
                <a:cxn ang="0">
                  <a:pos x="T0" y="T1"/>
                </a:cxn>
                <a:cxn ang="0">
                  <a:pos x="T2" y="T3"/>
                </a:cxn>
                <a:cxn ang="0">
                  <a:pos x="T4" y="T5"/>
                </a:cxn>
                <a:cxn ang="0">
                  <a:pos x="T6" y="T7"/>
                </a:cxn>
                <a:cxn ang="0">
                  <a:pos x="T8" y="T9"/>
                </a:cxn>
              </a:cxnLst>
              <a:rect l="0" t="0" r="r" b="b"/>
              <a:pathLst>
                <a:path w="253" h="276">
                  <a:moveTo>
                    <a:pt x="23" y="21"/>
                  </a:moveTo>
                  <a:cubicBezTo>
                    <a:pt x="0" y="33"/>
                    <a:pt x="48" y="125"/>
                    <a:pt x="71" y="177"/>
                  </a:cubicBezTo>
                  <a:cubicBezTo>
                    <a:pt x="93" y="228"/>
                    <a:pt x="253" y="276"/>
                    <a:pt x="219" y="240"/>
                  </a:cubicBezTo>
                  <a:cubicBezTo>
                    <a:pt x="184" y="204"/>
                    <a:pt x="155" y="145"/>
                    <a:pt x="126" y="114"/>
                  </a:cubicBezTo>
                  <a:cubicBezTo>
                    <a:pt x="98" y="84"/>
                    <a:pt x="60" y="0"/>
                    <a:pt x="23" y="2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31"/>
            <p:cNvSpPr>
              <a:spLocks/>
            </p:cNvSpPr>
            <p:nvPr/>
          </p:nvSpPr>
          <p:spPr bwMode="auto">
            <a:xfrm>
              <a:off x="8594725" y="3817938"/>
              <a:ext cx="2962275" cy="3027363"/>
            </a:xfrm>
            <a:custGeom>
              <a:avLst/>
              <a:gdLst>
                <a:gd name="T0" fmla="*/ 129 w 950"/>
                <a:gd name="T1" fmla="*/ 63 h 970"/>
                <a:gd name="T2" fmla="*/ 195 w 950"/>
                <a:gd name="T3" fmla="*/ 50 h 970"/>
                <a:gd name="T4" fmla="*/ 271 w 950"/>
                <a:gd name="T5" fmla="*/ 193 h 970"/>
                <a:gd name="T6" fmla="*/ 355 w 950"/>
                <a:gd name="T7" fmla="*/ 240 h 970"/>
                <a:gd name="T8" fmla="*/ 460 w 950"/>
                <a:gd name="T9" fmla="*/ 194 h 970"/>
                <a:gd name="T10" fmla="*/ 520 w 950"/>
                <a:gd name="T11" fmla="*/ 151 h 970"/>
                <a:gd name="T12" fmla="*/ 611 w 950"/>
                <a:gd name="T13" fmla="*/ 168 h 970"/>
                <a:gd name="T14" fmla="*/ 683 w 950"/>
                <a:gd name="T15" fmla="*/ 131 h 970"/>
                <a:gd name="T16" fmla="*/ 741 w 950"/>
                <a:gd name="T17" fmla="*/ 337 h 970"/>
                <a:gd name="T18" fmla="*/ 783 w 950"/>
                <a:gd name="T19" fmla="*/ 534 h 970"/>
                <a:gd name="T20" fmla="*/ 890 w 950"/>
                <a:gd name="T21" fmla="*/ 722 h 970"/>
                <a:gd name="T22" fmla="*/ 950 w 950"/>
                <a:gd name="T23" fmla="*/ 830 h 970"/>
                <a:gd name="T24" fmla="*/ 741 w 950"/>
                <a:gd name="T25" fmla="*/ 970 h 970"/>
                <a:gd name="T26" fmla="*/ 633 w 950"/>
                <a:gd name="T27" fmla="*/ 970 h 970"/>
                <a:gd name="T28" fmla="*/ 499 w 950"/>
                <a:gd name="T29" fmla="*/ 775 h 970"/>
                <a:gd name="T30" fmla="*/ 313 w 950"/>
                <a:gd name="T31" fmla="*/ 660 h 970"/>
                <a:gd name="T32" fmla="*/ 106 w 950"/>
                <a:gd name="T33" fmla="*/ 562 h 970"/>
                <a:gd name="T34" fmla="*/ 28 w 950"/>
                <a:gd name="T35" fmla="*/ 394 h 970"/>
                <a:gd name="T36" fmla="*/ 13 w 950"/>
                <a:gd name="T37" fmla="*/ 298 h 970"/>
                <a:gd name="T38" fmla="*/ 50 w 950"/>
                <a:gd name="T39" fmla="*/ 260 h 970"/>
                <a:gd name="T40" fmla="*/ 83 w 950"/>
                <a:gd name="T41" fmla="*/ 357 h 970"/>
                <a:gd name="T42" fmla="*/ 131 w 950"/>
                <a:gd name="T43" fmla="*/ 444 h 970"/>
                <a:gd name="T44" fmla="*/ 197 w 950"/>
                <a:gd name="T45" fmla="*/ 506 h 970"/>
                <a:gd name="T46" fmla="*/ 164 w 950"/>
                <a:gd name="T47" fmla="*/ 310 h 970"/>
                <a:gd name="T48" fmla="*/ 77 w 950"/>
                <a:gd name="T49" fmla="*/ 68 h 970"/>
                <a:gd name="T50" fmla="*/ 129 w 950"/>
                <a:gd name="T51" fmla="*/ 6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0" h="970">
                  <a:moveTo>
                    <a:pt x="129" y="63"/>
                  </a:moveTo>
                  <a:cubicBezTo>
                    <a:pt x="158" y="47"/>
                    <a:pt x="170" y="0"/>
                    <a:pt x="195" y="50"/>
                  </a:cubicBezTo>
                  <a:cubicBezTo>
                    <a:pt x="220" y="100"/>
                    <a:pt x="256" y="176"/>
                    <a:pt x="271" y="193"/>
                  </a:cubicBezTo>
                  <a:cubicBezTo>
                    <a:pt x="286" y="211"/>
                    <a:pt x="347" y="279"/>
                    <a:pt x="355" y="240"/>
                  </a:cubicBezTo>
                  <a:cubicBezTo>
                    <a:pt x="362" y="201"/>
                    <a:pt x="429" y="170"/>
                    <a:pt x="460" y="194"/>
                  </a:cubicBezTo>
                  <a:cubicBezTo>
                    <a:pt x="490" y="217"/>
                    <a:pt x="489" y="163"/>
                    <a:pt x="520" y="151"/>
                  </a:cubicBezTo>
                  <a:cubicBezTo>
                    <a:pt x="552" y="140"/>
                    <a:pt x="591" y="179"/>
                    <a:pt x="611" y="168"/>
                  </a:cubicBezTo>
                  <a:cubicBezTo>
                    <a:pt x="631" y="157"/>
                    <a:pt x="659" y="113"/>
                    <a:pt x="683" y="131"/>
                  </a:cubicBezTo>
                  <a:cubicBezTo>
                    <a:pt x="708" y="150"/>
                    <a:pt x="734" y="286"/>
                    <a:pt x="741" y="337"/>
                  </a:cubicBezTo>
                  <a:cubicBezTo>
                    <a:pt x="749" y="388"/>
                    <a:pt x="746" y="467"/>
                    <a:pt x="783" y="534"/>
                  </a:cubicBezTo>
                  <a:cubicBezTo>
                    <a:pt x="820" y="601"/>
                    <a:pt x="866" y="674"/>
                    <a:pt x="890" y="722"/>
                  </a:cubicBezTo>
                  <a:cubicBezTo>
                    <a:pt x="897" y="738"/>
                    <a:pt x="921" y="780"/>
                    <a:pt x="950" y="830"/>
                  </a:cubicBezTo>
                  <a:cubicBezTo>
                    <a:pt x="741" y="970"/>
                    <a:pt x="741" y="970"/>
                    <a:pt x="741" y="970"/>
                  </a:cubicBezTo>
                  <a:cubicBezTo>
                    <a:pt x="633" y="970"/>
                    <a:pt x="633" y="970"/>
                    <a:pt x="633" y="970"/>
                  </a:cubicBezTo>
                  <a:cubicBezTo>
                    <a:pt x="574" y="876"/>
                    <a:pt x="518" y="792"/>
                    <a:pt x="499" y="775"/>
                  </a:cubicBezTo>
                  <a:cubicBezTo>
                    <a:pt x="454" y="736"/>
                    <a:pt x="380" y="681"/>
                    <a:pt x="313" y="660"/>
                  </a:cubicBezTo>
                  <a:cubicBezTo>
                    <a:pt x="247" y="638"/>
                    <a:pt x="131" y="607"/>
                    <a:pt x="106" y="562"/>
                  </a:cubicBezTo>
                  <a:cubicBezTo>
                    <a:pt x="82" y="518"/>
                    <a:pt x="49" y="432"/>
                    <a:pt x="28" y="394"/>
                  </a:cubicBezTo>
                  <a:cubicBezTo>
                    <a:pt x="7" y="356"/>
                    <a:pt x="0" y="328"/>
                    <a:pt x="13" y="298"/>
                  </a:cubicBezTo>
                  <a:cubicBezTo>
                    <a:pt x="25" y="268"/>
                    <a:pt x="47" y="218"/>
                    <a:pt x="50" y="260"/>
                  </a:cubicBezTo>
                  <a:cubicBezTo>
                    <a:pt x="53" y="302"/>
                    <a:pt x="57" y="320"/>
                    <a:pt x="83" y="357"/>
                  </a:cubicBezTo>
                  <a:cubicBezTo>
                    <a:pt x="110" y="395"/>
                    <a:pt x="116" y="412"/>
                    <a:pt x="131" y="444"/>
                  </a:cubicBezTo>
                  <a:cubicBezTo>
                    <a:pt x="146" y="476"/>
                    <a:pt x="171" y="544"/>
                    <a:pt x="197" y="506"/>
                  </a:cubicBezTo>
                  <a:cubicBezTo>
                    <a:pt x="223" y="469"/>
                    <a:pt x="198" y="381"/>
                    <a:pt x="164" y="310"/>
                  </a:cubicBezTo>
                  <a:cubicBezTo>
                    <a:pt x="131" y="239"/>
                    <a:pt x="48" y="67"/>
                    <a:pt x="77" y="68"/>
                  </a:cubicBezTo>
                  <a:cubicBezTo>
                    <a:pt x="107" y="69"/>
                    <a:pt x="110" y="79"/>
                    <a:pt x="129" y="63"/>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32"/>
            <p:cNvSpPr>
              <a:spLocks/>
            </p:cNvSpPr>
            <p:nvPr/>
          </p:nvSpPr>
          <p:spPr bwMode="auto">
            <a:xfrm>
              <a:off x="9652000" y="3608388"/>
              <a:ext cx="742950" cy="665163"/>
            </a:xfrm>
            <a:custGeom>
              <a:avLst/>
              <a:gdLst>
                <a:gd name="T0" fmla="*/ 27 w 238"/>
                <a:gd name="T1" fmla="*/ 11 h 213"/>
                <a:gd name="T2" fmla="*/ 58 w 238"/>
                <a:gd name="T3" fmla="*/ 127 h 213"/>
                <a:gd name="T4" fmla="*/ 175 w 238"/>
                <a:gd name="T5" fmla="*/ 202 h 213"/>
                <a:gd name="T6" fmla="*/ 185 w 238"/>
                <a:gd name="T7" fmla="*/ 141 h 213"/>
                <a:gd name="T8" fmla="*/ 27 w 238"/>
                <a:gd name="T9" fmla="*/ 11 h 213"/>
              </a:gdLst>
              <a:ahLst/>
              <a:cxnLst>
                <a:cxn ang="0">
                  <a:pos x="T0" y="T1"/>
                </a:cxn>
                <a:cxn ang="0">
                  <a:pos x="T2" y="T3"/>
                </a:cxn>
                <a:cxn ang="0">
                  <a:pos x="T4" y="T5"/>
                </a:cxn>
                <a:cxn ang="0">
                  <a:pos x="T6" y="T7"/>
                </a:cxn>
                <a:cxn ang="0">
                  <a:pos x="T8" y="T9"/>
                </a:cxn>
              </a:cxnLst>
              <a:rect l="0" t="0" r="r" b="b"/>
              <a:pathLst>
                <a:path w="238" h="213">
                  <a:moveTo>
                    <a:pt x="27" y="11"/>
                  </a:moveTo>
                  <a:cubicBezTo>
                    <a:pt x="0" y="20"/>
                    <a:pt x="20" y="84"/>
                    <a:pt x="58" y="127"/>
                  </a:cubicBezTo>
                  <a:cubicBezTo>
                    <a:pt x="97" y="170"/>
                    <a:pt x="144" y="213"/>
                    <a:pt x="175" y="202"/>
                  </a:cubicBezTo>
                  <a:cubicBezTo>
                    <a:pt x="206" y="190"/>
                    <a:pt x="238" y="190"/>
                    <a:pt x="185" y="141"/>
                  </a:cubicBezTo>
                  <a:cubicBezTo>
                    <a:pt x="132" y="92"/>
                    <a:pt x="52" y="0"/>
                    <a:pt x="27" y="11"/>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33"/>
            <p:cNvSpPr>
              <a:spLocks/>
            </p:cNvSpPr>
            <p:nvPr/>
          </p:nvSpPr>
          <p:spPr bwMode="auto">
            <a:xfrm>
              <a:off x="10150475" y="3692525"/>
              <a:ext cx="555625" cy="493713"/>
            </a:xfrm>
            <a:custGeom>
              <a:avLst/>
              <a:gdLst>
                <a:gd name="T0" fmla="*/ 26 w 178"/>
                <a:gd name="T1" fmla="*/ 6 h 158"/>
                <a:gd name="T2" fmla="*/ 75 w 178"/>
                <a:gd name="T3" fmla="*/ 130 h 158"/>
                <a:gd name="T4" fmla="*/ 146 w 178"/>
                <a:gd name="T5" fmla="*/ 108 h 158"/>
                <a:gd name="T6" fmla="*/ 26 w 178"/>
                <a:gd name="T7" fmla="*/ 6 h 158"/>
              </a:gdLst>
              <a:ahLst/>
              <a:cxnLst>
                <a:cxn ang="0">
                  <a:pos x="T0" y="T1"/>
                </a:cxn>
                <a:cxn ang="0">
                  <a:pos x="T2" y="T3"/>
                </a:cxn>
                <a:cxn ang="0">
                  <a:pos x="T4" y="T5"/>
                </a:cxn>
                <a:cxn ang="0">
                  <a:pos x="T6" y="T7"/>
                </a:cxn>
              </a:cxnLst>
              <a:rect l="0" t="0" r="r" b="b"/>
              <a:pathLst>
                <a:path w="178" h="158">
                  <a:moveTo>
                    <a:pt x="26" y="6"/>
                  </a:moveTo>
                  <a:cubicBezTo>
                    <a:pt x="0" y="26"/>
                    <a:pt x="30" y="103"/>
                    <a:pt x="75" y="130"/>
                  </a:cubicBezTo>
                  <a:cubicBezTo>
                    <a:pt x="119" y="158"/>
                    <a:pt x="178" y="149"/>
                    <a:pt x="146" y="108"/>
                  </a:cubicBezTo>
                  <a:cubicBezTo>
                    <a:pt x="115" y="67"/>
                    <a:pt x="43" y="0"/>
                    <a:pt x="26" y="6"/>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34"/>
            <p:cNvSpPr>
              <a:spLocks noEditPoints="1"/>
            </p:cNvSpPr>
            <p:nvPr/>
          </p:nvSpPr>
          <p:spPr bwMode="auto">
            <a:xfrm>
              <a:off x="8791575" y="4684713"/>
              <a:ext cx="358775" cy="587375"/>
            </a:xfrm>
            <a:custGeom>
              <a:avLst/>
              <a:gdLst>
                <a:gd name="T0" fmla="*/ 0 w 115"/>
                <a:gd name="T1" fmla="*/ 16 h 188"/>
                <a:gd name="T2" fmla="*/ 46 w 115"/>
                <a:gd name="T3" fmla="*/ 29 h 188"/>
                <a:gd name="T4" fmla="*/ 0 w 115"/>
                <a:gd name="T5" fmla="*/ 16 h 188"/>
                <a:gd name="T6" fmla="*/ 97 w 115"/>
                <a:gd name="T7" fmla="*/ 188 h 188"/>
                <a:gd name="T8" fmla="*/ 113 w 115"/>
                <a:gd name="T9" fmla="*/ 146 h 188"/>
                <a:gd name="T10" fmla="*/ 97 w 115"/>
                <a:gd name="T11" fmla="*/ 188 h 188"/>
              </a:gdLst>
              <a:ahLst/>
              <a:cxnLst>
                <a:cxn ang="0">
                  <a:pos x="T0" y="T1"/>
                </a:cxn>
                <a:cxn ang="0">
                  <a:pos x="T2" y="T3"/>
                </a:cxn>
                <a:cxn ang="0">
                  <a:pos x="T4" y="T5"/>
                </a:cxn>
                <a:cxn ang="0">
                  <a:pos x="T6" y="T7"/>
                </a:cxn>
                <a:cxn ang="0">
                  <a:pos x="T8" y="T9"/>
                </a:cxn>
                <a:cxn ang="0">
                  <a:pos x="T10" y="T11"/>
                </a:cxn>
              </a:cxnLst>
              <a:rect l="0" t="0" r="r" b="b"/>
              <a:pathLst>
                <a:path w="115" h="188">
                  <a:moveTo>
                    <a:pt x="0" y="16"/>
                  </a:moveTo>
                  <a:cubicBezTo>
                    <a:pt x="23" y="0"/>
                    <a:pt x="36" y="11"/>
                    <a:pt x="46" y="29"/>
                  </a:cubicBezTo>
                  <a:cubicBezTo>
                    <a:pt x="33" y="20"/>
                    <a:pt x="22" y="8"/>
                    <a:pt x="0" y="16"/>
                  </a:cubicBezTo>
                  <a:close/>
                  <a:moveTo>
                    <a:pt x="97" y="188"/>
                  </a:moveTo>
                  <a:cubicBezTo>
                    <a:pt x="110" y="175"/>
                    <a:pt x="115" y="171"/>
                    <a:pt x="113" y="146"/>
                  </a:cubicBezTo>
                  <a:cubicBezTo>
                    <a:pt x="106" y="171"/>
                    <a:pt x="104" y="175"/>
                    <a:pt x="97" y="188"/>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35"/>
            <p:cNvSpPr>
              <a:spLocks/>
            </p:cNvSpPr>
            <p:nvPr/>
          </p:nvSpPr>
          <p:spPr bwMode="auto">
            <a:xfrm>
              <a:off x="10104438" y="5672138"/>
              <a:ext cx="1393825" cy="1139825"/>
            </a:xfrm>
            <a:custGeom>
              <a:avLst/>
              <a:gdLst>
                <a:gd name="T0" fmla="*/ 26 w 447"/>
                <a:gd name="T1" fmla="*/ 305 h 365"/>
                <a:gd name="T2" fmla="*/ 0 w 447"/>
                <a:gd name="T3" fmla="*/ 259 h 365"/>
                <a:gd name="T4" fmla="*/ 417 w 447"/>
                <a:gd name="T5" fmla="*/ 0 h 365"/>
                <a:gd name="T6" fmla="*/ 432 w 447"/>
                <a:gd name="T7" fmla="*/ 87 h 365"/>
                <a:gd name="T8" fmla="*/ 26 w 447"/>
                <a:gd name="T9" fmla="*/ 305 h 365"/>
              </a:gdLst>
              <a:ahLst/>
              <a:cxnLst>
                <a:cxn ang="0">
                  <a:pos x="T0" y="T1"/>
                </a:cxn>
                <a:cxn ang="0">
                  <a:pos x="T2" y="T3"/>
                </a:cxn>
                <a:cxn ang="0">
                  <a:pos x="T4" y="T5"/>
                </a:cxn>
                <a:cxn ang="0">
                  <a:pos x="T6" y="T7"/>
                </a:cxn>
                <a:cxn ang="0">
                  <a:pos x="T8" y="T9"/>
                </a:cxn>
              </a:cxnLst>
              <a:rect l="0" t="0" r="r" b="b"/>
              <a:pathLst>
                <a:path w="447" h="365">
                  <a:moveTo>
                    <a:pt x="26" y="305"/>
                  </a:moveTo>
                  <a:cubicBezTo>
                    <a:pt x="10" y="300"/>
                    <a:pt x="0" y="259"/>
                    <a:pt x="0" y="259"/>
                  </a:cubicBezTo>
                  <a:cubicBezTo>
                    <a:pt x="41" y="210"/>
                    <a:pt x="299" y="48"/>
                    <a:pt x="417" y="0"/>
                  </a:cubicBezTo>
                  <a:cubicBezTo>
                    <a:pt x="417" y="0"/>
                    <a:pt x="447" y="28"/>
                    <a:pt x="432" y="87"/>
                  </a:cubicBezTo>
                  <a:cubicBezTo>
                    <a:pt x="417" y="146"/>
                    <a:pt x="122" y="365"/>
                    <a:pt x="26" y="305"/>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36"/>
            <p:cNvSpPr>
              <a:spLocks/>
            </p:cNvSpPr>
            <p:nvPr/>
          </p:nvSpPr>
          <p:spPr bwMode="auto">
            <a:xfrm>
              <a:off x="10091738" y="5724525"/>
              <a:ext cx="1827212" cy="1136650"/>
            </a:xfrm>
            <a:custGeom>
              <a:avLst/>
              <a:gdLst>
                <a:gd name="T0" fmla="*/ 49 w 586"/>
                <a:gd name="T1" fmla="*/ 363 h 364"/>
                <a:gd name="T2" fmla="*/ 13 w 586"/>
                <a:gd name="T3" fmla="*/ 298 h 364"/>
                <a:gd name="T4" fmla="*/ 109 w 586"/>
                <a:gd name="T5" fmla="*/ 199 h 364"/>
                <a:gd name="T6" fmla="*/ 436 w 586"/>
                <a:gd name="T7" fmla="*/ 0 h 364"/>
                <a:gd name="T8" fmla="*/ 586 w 586"/>
                <a:gd name="T9" fmla="*/ 212 h 364"/>
                <a:gd name="T10" fmla="*/ 585 w 586"/>
                <a:gd name="T11" fmla="*/ 363 h 364"/>
                <a:gd name="T12" fmla="*/ 250 w 586"/>
                <a:gd name="T13" fmla="*/ 363 h 364"/>
                <a:gd name="T14" fmla="*/ 250 w 586"/>
                <a:gd name="T15" fmla="*/ 364 h 364"/>
                <a:gd name="T16" fmla="*/ 49 w 586"/>
                <a:gd name="T17" fmla="*/ 36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6" h="364">
                  <a:moveTo>
                    <a:pt x="49" y="363"/>
                  </a:moveTo>
                  <a:cubicBezTo>
                    <a:pt x="19" y="312"/>
                    <a:pt x="21" y="310"/>
                    <a:pt x="13" y="298"/>
                  </a:cubicBezTo>
                  <a:cubicBezTo>
                    <a:pt x="0" y="273"/>
                    <a:pt x="39" y="249"/>
                    <a:pt x="109" y="199"/>
                  </a:cubicBezTo>
                  <a:cubicBezTo>
                    <a:pt x="178" y="150"/>
                    <a:pt x="411" y="10"/>
                    <a:pt x="436" y="0"/>
                  </a:cubicBezTo>
                  <a:cubicBezTo>
                    <a:pt x="448" y="17"/>
                    <a:pt x="550" y="162"/>
                    <a:pt x="586" y="212"/>
                  </a:cubicBezTo>
                  <a:cubicBezTo>
                    <a:pt x="585" y="363"/>
                    <a:pt x="585" y="363"/>
                    <a:pt x="585" y="363"/>
                  </a:cubicBezTo>
                  <a:cubicBezTo>
                    <a:pt x="250" y="363"/>
                    <a:pt x="250" y="363"/>
                    <a:pt x="250" y="363"/>
                  </a:cubicBezTo>
                  <a:cubicBezTo>
                    <a:pt x="250" y="364"/>
                    <a:pt x="250" y="364"/>
                    <a:pt x="250" y="364"/>
                  </a:cubicBezTo>
                  <a:lnTo>
                    <a:pt x="49" y="363"/>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37"/>
            <p:cNvSpPr>
              <a:spLocks/>
            </p:cNvSpPr>
            <p:nvPr/>
          </p:nvSpPr>
          <p:spPr bwMode="auto">
            <a:xfrm>
              <a:off x="10110788" y="5646738"/>
              <a:ext cx="1119187" cy="723900"/>
            </a:xfrm>
            <a:custGeom>
              <a:avLst/>
              <a:gdLst>
                <a:gd name="T0" fmla="*/ 0 w 359"/>
                <a:gd name="T1" fmla="*/ 178 h 232"/>
                <a:gd name="T2" fmla="*/ 167 w 359"/>
                <a:gd name="T3" fmla="*/ 117 h 232"/>
                <a:gd name="T4" fmla="*/ 337 w 359"/>
                <a:gd name="T5" fmla="*/ 8 h 232"/>
                <a:gd name="T6" fmla="*/ 353 w 359"/>
                <a:gd name="T7" fmla="*/ 37 h 232"/>
                <a:gd name="T8" fmla="*/ 37 w 359"/>
                <a:gd name="T9" fmla="*/ 232 h 232"/>
                <a:gd name="T10" fmla="*/ 0 w 359"/>
                <a:gd name="T11" fmla="*/ 178 h 232"/>
              </a:gdLst>
              <a:ahLst/>
              <a:cxnLst>
                <a:cxn ang="0">
                  <a:pos x="T0" y="T1"/>
                </a:cxn>
                <a:cxn ang="0">
                  <a:pos x="T2" y="T3"/>
                </a:cxn>
                <a:cxn ang="0">
                  <a:pos x="T4" y="T5"/>
                </a:cxn>
                <a:cxn ang="0">
                  <a:pos x="T6" y="T7"/>
                </a:cxn>
                <a:cxn ang="0">
                  <a:pos x="T8" y="T9"/>
                </a:cxn>
                <a:cxn ang="0">
                  <a:pos x="T10" y="T11"/>
                </a:cxn>
              </a:cxnLst>
              <a:rect l="0" t="0" r="r" b="b"/>
              <a:pathLst>
                <a:path w="359" h="232">
                  <a:moveTo>
                    <a:pt x="0" y="178"/>
                  </a:moveTo>
                  <a:cubicBezTo>
                    <a:pt x="30" y="209"/>
                    <a:pt x="102" y="156"/>
                    <a:pt x="167" y="117"/>
                  </a:cubicBezTo>
                  <a:cubicBezTo>
                    <a:pt x="232" y="79"/>
                    <a:pt x="359" y="37"/>
                    <a:pt x="337" y="8"/>
                  </a:cubicBezTo>
                  <a:cubicBezTo>
                    <a:pt x="331" y="0"/>
                    <a:pt x="340" y="13"/>
                    <a:pt x="353" y="37"/>
                  </a:cubicBezTo>
                  <a:cubicBezTo>
                    <a:pt x="250" y="89"/>
                    <a:pt x="108" y="177"/>
                    <a:pt x="37" y="232"/>
                  </a:cubicBezTo>
                  <a:cubicBezTo>
                    <a:pt x="21" y="214"/>
                    <a:pt x="9" y="195"/>
                    <a:pt x="0" y="17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5" name="Group 24"/>
          <p:cNvGrpSpPr/>
          <p:nvPr/>
        </p:nvGrpSpPr>
        <p:grpSpPr>
          <a:xfrm>
            <a:off x="2351584" y="4941168"/>
            <a:ext cx="1879408" cy="1571083"/>
            <a:chOff x="10435226" y="4238109"/>
            <a:chExt cx="1553230" cy="1298416"/>
          </a:xfrm>
        </p:grpSpPr>
        <p:sp>
          <p:nvSpPr>
            <p:cNvPr id="26" name="Rectangle 2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247116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fade">
                                      <p:cBhvr>
                                        <p:cTn id="16" dur="500"/>
                                        <p:tgtEl>
                                          <p:spTgt spid="4">
                                            <p:txEl>
                                              <p:pRg st="0" end="0"/>
                                            </p:txEl>
                                          </p:spTgt>
                                        </p:tgtEl>
                                      </p:cBhvr>
                                    </p:animEffect>
                                    <p:anim calcmode="lin" valueType="num">
                                      <p:cBhvr>
                                        <p:cTn id="1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7" name="Group 6"/>
          <p:cNvGrpSpPr/>
          <p:nvPr/>
        </p:nvGrpSpPr>
        <p:grpSpPr>
          <a:xfrm>
            <a:off x="9408368" y="3573016"/>
            <a:ext cx="2232248" cy="2304255"/>
            <a:chOff x="9408368" y="3573016"/>
            <a:chExt cx="2232248" cy="2304255"/>
          </a:xfrm>
        </p:grpSpPr>
        <p:sp>
          <p:nvSpPr>
            <p:cNvPr id="16" name="Text Placeholder 2"/>
            <p:cNvSpPr txBox="1">
              <a:spLocks/>
            </p:cNvSpPr>
            <p:nvPr/>
          </p:nvSpPr>
          <p:spPr>
            <a:xfrm>
              <a:off x="9408368" y="4529223"/>
              <a:ext cx="2232248"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18" name="Group 17"/>
            <p:cNvGrpSpPr/>
            <p:nvPr/>
          </p:nvGrpSpPr>
          <p:grpSpPr>
            <a:xfrm>
              <a:off x="9480376" y="3573016"/>
              <a:ext cx="816683" cy="816895"/>
              <a:chOff x="695400" y="3513333"/>
              <a:chExt cx="816683" cy="816895"/>
            </a:xfrm>
          </p:grpSpPr>
          <p:sp>
            <p:nvSpPr>
              <p:cNvPr id="19" name="Oval 18"/>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0" name="Group 19"/>
              <p:cNvGrpSpPr/>
              <p:nvPr/>
            </p:nvGrpSpPr>
            <p:grpSpPr>
              <a:xfrm>
                <a:off x="839416" y="3717032"/>
                <a:ext cx="473075" cy="474663"/>
                <a:chOff x="4906963" y="2173288"/>
                <a:chExt cx="473075" cy="474663"/>
              </a:xfrm>
              <a:solidFill>
                <a:schemeClr val="bg2"/>
              </a:solidFill>
            </p:grpSpPr>
            <p:sp>
              <p:nvSpPr>
                <p:cNvPr id="21"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5" name="Group 4"/>
          <p:cNvGrpSpPr/>
          <p:nvPr/>
        </p:nvGrpSpPr>
        <p:grpSpPr>
          <a:xfrm>
            <a:off x="623392" y="3501008"/>
            <a:ext cx="2088232" cy="2376264"/>
            <a:chOff x="623392" y="3501008"/>
            <a:chExt cx="2088232" cy="2376264"/>
          </a:xfrm>
        </p:grpSpPr>
        <p:sp>
          <p:nvSpPr>
            <p:cNvPr id="15" name="Text Placeholder 2"/>
            <p:cNvSpPr txBox="1">
              <a:spLocks/>
            </p:cNvSpPr>
            <p:nvPr/>
          </p:nvSpPr>
          <p:spPr>
            <a:xfrm>
              <a:off x="623392" y="4529224"/>
              <a:ext cx="2088232"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23" name="Group 22"/>
            <p:cNvGrpSpPr/>
            <p:nvPr/>
          </p:nvGrpSpPr>
          <p:grpSpPr>
            <a:xfrm>
              <a:off x="1847528" y="3501008"/>
              <a:ext cx="816683" cy="816895"/>
              <a:chOff x="695400" y="2505221"/>
              <a:chExt cx="816683" cy="816895"/>
            </a:xfrm>
          </p:grpSpPr>
          <p:sp>
            <p:nvSpPr>
              <p:cNvPr id="24" name="Oval 23"/>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5" name="Group 24"/>
              <p:cNvGrpSpPr/>
              <p:nvPr/>
            </p:nvGrpSpPr>
            <p:grpSpPr>
              <a:xfrm>
                <a:off x="919039" y="2708920"/>
                <a:ext cx="352425" cy="407988"/>
                <a:chOff x="1285876" y="2968625"/>
                <a:chExt cx="352425" cy="407988"/>
              </a:xfrm>
              <a:solidFill>
                <a:schemeClr val="bg2"/>
              </a:solidFill>
            </p:grpSpPr>
            <p:sp>
              <p:nvSpPr>
                <p:cNvPr id="26"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8" name="Group 27"/>
          <p:cNvGrpSpPr/>
          <p:nvPr/>
        </p:nvGrpSpPr>
        <p:grpSpPr>
          <a:xfrm>
            <a:off x="5087888" y="3730125"/>
            <a:ext cx="1879408" cy="1571083"/>
            <a:chOff x="10435226" y="4238109"/>
            <a:chExt cx="1553230" cy="1298416"/>
          </a:xfrm>
        </p:grpSpPr>
        <p:sp>
          <p:nvSpPr>
            <p:cNvPr id="29" name="Rectangle 28"/>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TextBox 29"/>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8" name="Picture Placeholder 7"/>
          <p:cNvSpPr>
            <a:spLocks noGrp="1"/>
          </p:cNvSpPr>
          <p:nvPr>
            <p:ph type="pic" sz="quarter" idx="10"/>
          </p:nvPr>
        </p:nvSpPr>
        <p:spPr/>
      </p:sp>
    </p:spTree>
    <p:extLst>
      <p:ext uri="{BB962C8B-B14F-4D97-AF65-F5344CB8AC3E}">
        <p14:creationId xmlns:p14="http://schemas.microsoft.com/office/powerpoint/2010/main" val="1027351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8" name="Text Placeholder 7"/>
          <p:cNvSpPr>
            <a:spLocks noGrp="1"/>
          </p:cNvSpPr>
          <p:nvPr>
            <p:ph type="body" sz="half" idx="11"/>
          </p:nvPr>
        </p:nvSpPr>
        <p:spPr/>
        <p:txBody>
          <a:bodyPr>
            <a:normAutofit/>
          </a:bodyPr>
          <a:lstStyle/>
          <a:p>
            <a:r>
              <a:rPr lang="en-US" dirty="0" smtClean="0"/>
              <a:t>/mockup</a:t>
            </a:r>
            <a:endParaRPr lang="en-AU" dirty="0"/>
          </a:p>
        </p:txBody>
      </p:sp>
      <p:sp>
        <p:nvSpPr>
          <p:cNvPr id="17" name="Text Placeholder 2"/>
          <p:cNvSpPr txBox="1">
            <a:spLocks/>
          </p:cNvSpPr>
          <p:nvPr/>
        </p:nvSpPr>
        <p:spPr>
          <a:xfrm>
            <a:off x="637675" y="3861048"/>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sp>
        <p:nvSpPr>
          <p:cNvPr id="25" name="Text Placeholder 2"/>
          <p:cNvSpPr txBox="1">
            <a:spLocks/>
          </p:cNvSpPr>
          <p:nvPr/>
        </p:nvSpPr>
        <p:spPr>
          <a:xfrm>
            <a:off x="637675" y="4869160"/>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sp>
        <p:nvSpPr>
          <p:cNvPr id="29" name="Text Placeholder 2"/>
          <p:cNvSpPr txBox="1">
            <a:spLocks/>
          </p:cNvSpPr>
          <p:nvPr/>
        </p:nvSpPr>
        <p:spPr>
          <a:xfrm>
            <a:off x="637675" y="2852936"/>
            <a:ext cx="3154069"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3" name="Group 2"/>
          <p:cNvGrpSpPr/>
          <p:nvPr/>
        </p:nvGrpSpPr>
        <p:grpSpPr>
          <a:xfrm>
            <a:off x="3841393" y="2902392"/>
            <a:ext cx="3910791" cy="742632"/>
            <a:chOff x="3841393" y="2902392"/>
            <a:chExt cx="3910791" cy="742632"/>
          </a:xfrm>
        </p:grpSpPr>
        <p:grpSp>
          <p:nvGrpSpPr>
            <p:cNvPr id="5" name="Group 4"/>
            <p:cNvGrpSpPr/>
            <p:nvPr/>
          </p:nvGrpSpPr>
          <p:grpSpPr>
            <a:xfrm>
              <a:off x="3841393" y="2902392"/>
              <a:ext cx="742439" cy="742632"/>
              <a:chOff x="695400" y="2505221"/>
              <a:chExt cx="816683" cy="816895"/>
            </a:xfrm>
          </p:grpSpPr>
          <p:sp>
            <p:nvSpPr>
              <p:cNvPr id="13" name="Oval 12"/>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1" name="Group 20"/>
              <p:cNvGrpSpPr/>
              <p:nvPr/>
            </p:nvGrpSpPr>
            <p:grpSpPr>
              <a:xfrm>
                <a:off x="919039" y="2708920"/>
                <a:ext cx="352425" cy="407988"/>
                <a:chOff x="1285876" y="2968625"/>
                <a:chExt cx="352425" cy="407988"/>
              </a:xfrm>
              <a:solidFill>
                <a:schemeClr val="bg2"/>
              </a:solidFill>
            </p:grpSpPr>
            <p:sp>
              <p:nvSpPr>
                <p:cNvPr id="2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1" name="Straight Connector 30"/>
            <p:cNvCxnSpPr/>
            <p:nvPr/>
          </p:nvCxnSpPr>
          <p:spPr>
            <a:xfrm>
              <a:off x="4513370" y="3284984"/>
              <a:ext cx="3238814" cy="4505"/>
            </a:xfrm>
            <a:prstGeom prst="line">
              <a:avLst/>
            </a:prstGeom>
            <a:ln w="12700" cmpd="sng">
              <a:solidFill>
                <a:schemeClr val="accent1"/>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3841393" y="3910504"/>
            <a:ext cx="5412379" cy="742632"/>
            <a:chOff x="3841393" y="3910504"/>
            <a:chExt cx="5412379" cy="742632"/>
          </a:xfrm>
        </p:grpSpPr>
        <p:grpSp>
          <p:nvGrpSpPr>
            <p:cNvPr id="6" name="Group 5"/>
            <p:cNvGrpSpPr/>
            <p:nvPr/>
          </p:nvGrpSpPr>
          <p:grpSpPr>
            <a:xfrm>
              <a:off x="3841393" y="3910504"/>
              <a:ext cx="742439" cy="742632"/>
              <a:chOff x="695400" y="3513333"/>
              <a:chExt cx="816683" cy="816895"/>
            </a:xfrm>
          </p:grpSpPr>
          <p:sp>
            <p:nvSpPr>
              <p:cNvPr id="15" name="Oval 14"/>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8" name="Group 17"/>
              <p:cNvGrpSpPr/>
              <p:nvPr/>
            </p:nvGrpSpPr>
            <p:grpSpPr>
              <a:xfrm>
                <a:off x="839416" y="3717032"/>
                <a:ext cx="473075" cy="474663"/>
                <a:chOff x="4906963" y="2173288"/>
                <a:chExt cx="473075" cy="474663"/>
              </a:xfrm>
              <a:solidFill>
                <a:schemeClr val="bg2"/>
              </a:solidFill>
            </p:grpSpPr>
            <p:sp>
              <p:nvSpPr>
                <p:cNvPr id="1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2" name="Straight Connector 31"/>
            <p:cNvCxnSpPr/>
            <p:nvPr/>
          </p:nvCxnSpPr>
          <p:spPr>
            <a:xfrm>
              <a:off x="4511824" y="4293096"/>
              <a:ext cx="4741948" cy="4505"/>
            </a:xfrm>
            <a:prstGeom prst="line">
              <a:avLst/>
            </a:prstGeom>
            <a:ln w="12700" cmpd="sng">
              <a:solidFill>
                <a:schemeClr val="accent2"/>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3841393" y="4918616"/>
            <a:ext cx="4558863" cy="742632"/>
            <a:chOff x="3841393" y="4918616"/>
            <a:chExt cx="4558863" cy="742632"/>
          </a:xfrm>
        </p:grpSpPr>
        <p:grpSp>
          <p:nvGrpSpPr>
            <p:cNvPr id="30" name="Group 29"/>
            <p:cNvGrpSpPr/>
            <p:nvPr/>
          </p:nvGrpSpPr>
          <p:grpSpPr>
            <a:xfrm>
              <a:off x="3841393" y="4918616"/>
              <a:ext cx="742439" cy="742632"/>
              <a:chOff x="695400" y="4521445"/>
              <a:chExt cx="816683" cy="816895"/>
            </a:xfrm>
          </p:grpSpPr>
          <p:sp>
            <p:nvSpPr>
              <p:cNvPr id="24" name="Oval 23"/>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6" name="Group 25"/>
              <p:cNvGrpSpPr/>
              <p:nvPr/>
            </p:nvGrpSpPr>
            <p:grpSpPr>
              <a:xfrm>
                <a:off x="978793" y="4725144"/>
                <a:ext cx="220663" cy="449262"/>
                <a:chOff x="2087563" y="2211388"/>
                <a:chExt cx="220663" cy="449262"/>
              </a:xfrm>
              <a:solidFill>
                <a:schemeClr val="bg2"/>
              </a:solidFill>
            </p:grpSpPr>
            <p:sp>
              <p:nvSpPr>
                <p:cNvPr id="27"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33" name="Straight Connector 32"/>
            <p:cNvCxnSpPr/>
            <p:nvPr/>
          </p:nvCxnSpPr>
          <p:spPr>
            <a:xfrm>
              <a:off x="4481291" y="5301208"/>
              <a:ext cx="3918965" cy="4505"/>
            </a:xfrm>
            <a:prstGeom prst="line">
              <a:avLst/>
            </a:prstGeom>
            <a:ln w="12700" cmpd="sng">
              <a:solidFill>
                <a:schemeClr val="accent3"/>
              </a:solidFill>
              <a:prstDash val="sysDash"/>
              <a:headEnd type="oval"/>
              <a:tailEnd type="oval" w="lg" len="lg"/>
            </a:ln>
            <a:effectLst/>
          </p:spPr>
          <p:style>
            <a:lnRef idx="2">
              <a:schemeClr val="accent1"/>
            </a:lnRef>
            <a:fillRef idx="0">
              <a:schemeClr val="accent1"/>
            </a:fillRef>
            <a:effectRef idx="1">
              <a:schemeClr val="accent1"/>
            </a:effectRef>
            <a:fontRef idx="minor">
              <a:schemeClr val="tx1"/>
            </a:fontRef>
          </p:style>
        </p:cxnSp>
      </p:grpSp>
      <p:sp>
        <p:nvSpPr>
          <p:cNvPr id="10" name="Picture Placeholder 9"/>
          <p:cNvSpPr>
            <a:spLocks noGrp="1"/>
          </p:cNvSpPr>
          <p:nvPr>
            <p:ph type="pic" sz="quarter" idx="10"/>
          </p:nvPr>
        </p:nvSpPr>
        <p:spPr/>
      </p:sp>
    </p:spTree>
    <p:extLst>
      <p:ext uri="{BB962C8B-B14F-4D97-AF65-F5344CB8AC3E}">
        <p14:creationId xmlns:p14="http://schemas.microsoft.com/office/powerpoint/2010/main" val="278426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1000"/>
                                        <p:tgtEl>
                                          <p:spTgt spid="3"/>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1000"/>
                                        <p:tgtEl>
                                          <p:spTgt spid="4"/>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3500"/>
                            </p:stCondLst>
                            <p:childTnLst>
                              <p:par>
                                <p:cTn id="27" presetID="22" presetClass="entr" presetSubtype="2"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right)">
                                      <p:cBhvr>
                                        <p:cTn id="29" dur="1000"/>
                                        <p:tgtEl>
                                          <p:spTgt spid="7"/>
                                        </p:tgtEl>
                                      </p:cBhvr>
                                    </p:animEffect>
                                  </p:childTnLst>
                                </p:cTn>
                              </p:par>
                            </p:childTnLst>
                          </p:cTn>
                        </p:par>
                        <p:par>
                          <p:cTn id="30" fill="hold">
                            <p:stCondLst>
                              <p:cond delay="4500"/>
                            </p:stCondLst>
                            <p:childTnLst>
                              <p:par>
                                <p:cTn id="31" presetID="10" presetClass="entr" presetSubtype="0"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5" grpId="0"/>
      <p:bldP spid="2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26" name="Group 25"/>
          <p:cNvGrpSpPr/>
          <p:nvPr/>
        </p:nvGrpSpPr>
        <p:grpSpPr>
          <a:xfrm>
            <a:off x="2545249" y="3727211"/>
            <a:ext cx="742439" cy="742632"/>
            <a:chOff x="695400" y="3513333"/>
            <a:chExt cx="816683" cy="816895"/>
          </a:xfrm>
        </p:grpSpPr>
        <p:sp>
          <p:nvSpPr>
            <p:cNvPr id="27" name="Oval 26"/>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8" name="Group 27"/>
            <p:cNvGrpSpPr/>
            <p:nvPr/>
          </p:nvGrpSpPr>
          <p:grpSpPr>
            <a:xfrm>
              <a:off x="839416" y="3717032"/>
              <a:ext cx="473075" cy="474663"/>
              <a:chOff x="4906963" y="2173288"/>
              <a:chExt cx="473075" cy="474663"/>
            </a:xfrm>
            <a:solidFill>
              <a:schemeClr val="bg2"/>
            </a:solidFill>
          </p:grpSpPr>
          <p:sp>
            <p:nvSpPr>
              <p:cNvPr id="2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1" name="Group 30"/>
          <p:cNvGrpSpPr/>
          <p:nvPr/>
        </p:nvGrpSpPr>
        <p:grpSpPr>
          <a:xfrm>
            <a:off x="2545249" y="2708920"/>
            <a:ext cx="742439" cy="742632"/>
            <a:chOff x="695400" y="2505221"/>
            <a:chExt cx="816683" cy="816895"/>
          </a:xfrm>
        </p:grpSpPr>
        <p:sp>
          <p:nvSpPr>
            <p:cNvPr id="32" name="Oval 31"/>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3" name="Group 32"/>
            <p:cNvGrpSpPr/>
            <p:nvPr/>
          </p:nvGrpSpPr>
          <p:grpSpPr>
            <a:xfrm>
              <a:off x="919039" y="2708920"/>
              <a:ext cx="352425" cy="407988"/>
              <a:chOff x="1285876" y="2968625"/>
              <a:chExt cx="352425" cy="407988"/>
            </a:xfrm>
            <a:solidFill>
              <a:schemeClr val="bg2"/>
            </a:solidFill>
          </p:grpSpPr>
          <p:sp>
            <p:nvSpPr>
              <p:cNvPr id="34"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7" name="Group 36"/>
          <p:cNvGrpSpPr/>
          <p:nvPr/>
        </p:nvGrpSpPr>
        <p:grpSpPr>
          <a:xfrm>
            <a:off x="2545249" y="4774600"/>
            <a:ext cx="742439" cy="742632"/>
            <a:chOff x="695400" y="4521445"/>
            <a:chExt cx="816683" cy="816895"/>
          </a:xfrm>
        </p:grpSpPr>
        <p:sp>
          <p:nvSpPr>
            <p:cNvPr id="38" name="Oval 37"/>
            <p:cNvSpPr/>
            <p:nvPr/>
          </p:nvSpPr>
          <p:spPr>
            <a:xfrm>
              <a:off x="695400" y="452144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9" name="Group 38"/>
            <p:cNvGrpSpPr/>
            <p:nvPr/>
          </p:nvGrpSpPr>
          <p:grpSpPr>
            <a:xfrm>
              <a:off x="978793" y="4725144"/>
              <a:ext cx="220663" cy="449262"/>
              <a:chOff x="2087563" y="2211388"/>
              <a:chExt cx="220663" cy="449262"/>
            </a:xfrm>
            <a:solidFill>
              <a:schemeClr val="bg2"/>
            </a:solidFill>
          </p:grpSpPr>
          <p:sp>
            <p:nvSpPr>
              <p:cNvPr id="40"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42" name="Text Placeholder 2"/>
          <p:cNvSpPr txBox="1">
            <a:spLocks/>
          </p:cNvSpPr>
          <p:nvPr/>
        </p:nvSpPr>
        <p:spPr>
          <a:xfrm>
            <a:off x="551384" y="278092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43" name="Text Placeholder 2"/>
          <p:cNvSpPr txBox="1">
            <a:spLocks/>
          </p:cNvSpPr>
          <p:nvPr/>
        </p:nvSpPr>
        <p:spPr>
          <a:xfrm>
            <a:off x="551384" y="378904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44" name="Text Placeholder 2"/>
          <p:cNvSpPr txBox="1">
            <a:spLocks/>
          </p:cNvSpPr>
          <p:nvPr/>
        </p:nvSpPr>
        <p:spPr>
          <a:xfrm>
            <a:off x="551384" y="486916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Feature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60" name="Text Placeholder 2"/>
          <p:cNvSpPr txBox="1">
            <a:spLocks/>
          </p:cNvSpPr>
          <p:nvPr/>
        </p:nvSpPr>
        <p:spPr>
          <a:xfrm>
            <a:off x="9696400" y="278092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61" name="Text Placeholder 2"/>
          <p:cNvSpPr txBox="1">
            <a:spLocks/>
          </p:cNvSpPr>
          <p:nvPr/>
        </p:nvSpPr>
        <p:spPr>
          <a:xfrm>
            <a:off x="9696400" y="378904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62" name="Text Placeholder 2"/>
          <p:cNvSpPr txBox="1">
            <a:spLocks/>
          </p:cNvSpPr>
          <p:nvPr/>
        </p:nvSpPr>
        <p:spPr>
          <a:xfrm>
            <a:off x="9696400" y="486916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Feature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nvGrpSpPr>
          <p:cNvPr id="23" name="Group 22"/>
          <p:cNvGrpSpPr/>
          <p:nvPr/>
        </p:nvGrpSpPr>
        <p:grpSpPr>
          <a:xfrm>
            <a:off x="8904312" y="2708920"/>
            <a:ext cx="742439" cy="742632"/>
            <a:chOff x="8904312" y="2708920"/>
            <a:chExt cx="742439" cy="742632"/>
          </a:xfrm>
        </p:grpSpPr>
        <p:sp>
          <p:nvSpPr>
            <p:cNvPr id="51" name="Oval 50"/>
            <p:cNvSpPr/>
            <p:nvPr/>
          </p:nvSpPr>
          <p:spPr>
            <a:xfrm>
              <a:off x="8904312" y="2708920"/>
              <a:ext cx="742439" cy="7426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63" name="Group 62"/>
            <p:cNvGrpSpPr/>
            <p:nvPr/>
          </p:nvGrpSpPr>
          <p:grpSpPr>
            <a:xfrm>
              <a:off x="9097932" y="2901098"/>
              <a:ext cx="382444" cy="383886"/>
              <a:chOff x="2700338" y="2224088"/>
              <a:chExt cx="420688" cy="422275"/>
            </a:xfrm>
            <a:solidFill>
              <a:schemeClr val="bg2"/>
            </a:solidFill>
          </p:grpSpPr>
          <p:sp>
            <p:nvSpPr>
              <p:cNvPr id="64"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5" name="Group 74"/>
          <p:cNvGrpSpPr/>
          <p:nvPr/>
        </p:nvGrpSpPr>
        <p:grpSpPr>
          <a:xfrm>
            <a:off x="8904312" y="3727211"/>
            <a:ext cx="742439" cy="742632"/>
            <a:chOff x="8904312" y="3727211"/>
            <a:chExt cx="742439" cy="742632"/>
          </a:xfrm>
        </p:grpSpPr>
        <p:sp>
          <p:nvSpPr>
            <p:cNvPr id="46" name="Oval 45"/>
            <p:cNvSpPr/>
            <p:nvPr/>
          </p:nvSpPr>
          <p:spPr>
            <a:xfrm>
              <a:off x="8904312" y="3727211"/>
              <a:ext cx="742439" cy="74263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66" name="Group 65"/>
            <p:cNvGrpSpPr/>
            <p:nvPr/>
          </p:nvGrpSpPr>
          <p:grpSpPr>
            <a:xfrm>
              <a:off x="9120336" y="3935187"/>
              <a:ext cx="365125" cy="357909"/>
              <a:chOff x="4122738" y="2944813"/>
              <a:chExt cx="401638" cy="393700"/>
            </a:xfrm>
            <a:solidFill>
              <a:schemeClr val="bg2"/>
            </a:solidFill>
          </p:grpSpPr>
          <p:sp>
            <p:nvSpPr>
              <p:cNvPr id="67"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6" name="Group 75"/>
          <p:cNvGrpSpPr/>
          <p:nvPr/>
        </p:nvGrpSpPr>
        <p:grpSpPr>
          <a:xfrm>
            <a:off x="8904312" y="4774600"/>
            <a:ext cx="742439" cy="742632"/>
            <a:chOff x="8904312" y="4774600"/>
            <a:chExt cx="742439" cy="742632"/>
          </a:xfrm>
        </p:grpSpPr>
        <p:sp>
          <p:nvSpPr>
            <p:cNvPr id="56" name="Oval 55"/>
            <p:cNvSpPr/>
            <p:nvPr/>
          </p:nvSpPr>
          <p:spPr>
            <a:xfrm>
              <a:off x="8904312" y="4774600"/>
              <a:ext cx="742439" cy="74263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70" name="Group 69"/>
            <p:cNvGrpSpPr/>
            <p:nvPr/>
          </p:nvGrpSpPr>
          <p:grpSpPr>
            <a:xfrm>
              <a:off x="9120336" y="4996696"/>
              <a:ext cx="308842" cy="304512"/>
              <a:chOff x="4989513" y="5064125"/>
              <a:chExt cx="339726" cy="334963"/>
            </a:xfrm>
            <a:solidFill>
              <a:schemeClr val="bg2"/>
            </a:solidFill>
          </p:grpSpPr>
          <p:sp>
            <p:nvSpPr>
              <p:cNvPr id="71"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5" name="Group 44"/>
          <p:cNvGrpSpPr/>
          <p:nvPr/>
        </p:nvGrpSpPr>
        <p:grpSpPr>
          <a:xfrm>
            <a:off x="5087888" y="3212976"/>
            <a:ext cx="1879408" cy="1571083"/>
            <a:chOff x="10435226" y="4238109"/>
            <a:chExt cx="1553230" cy="1298416"/>
          </a:xfrm>
        </p:grpSpPr>
        <p:sp>
          <p:nvSpPr>
            <p:cNvPr id="47" name="Rectangle 46"/>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180182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1500"/>
                            </p:stCondLst>
                            <p:childTnLst>
                              <p:par>
                                <p:cTn id="27" presetID="10" presetClass="entr" presetSubtype="0"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fade">
                                      <p:cBhvr>
                                        <p:cTn id="32" dur="500"/>
                                        <p:tgtEl>
                                          <p:spTgt spid="43"/>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500"/>
                                        <p:tgtEl>
                                          <p:spTgt spid="3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2500"/>
                            </p:stCondLst>
                            <p:childTnLst>
                              <p:par>
                                <p:cTn id="41" presetID="10" presetClass="entr" presetSubtype="0" fill="hold"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0"/>
                                        </p:tgtEl>
                                        <p:attrNameLst>
                                          <p:attrName>style.visibility</p:attrName>
                                        </p:attrNameLst>
                                      </p:cBhvr>
                                      <p:to>
                                        <p:strVal val="visible"/>
                                      </p:to>
                                    </p:set>
                                    <p:animEffect transition="in" filter="fade">
                                      <p:cBhvr>
                                        <p:cTn id="46" dur="500"/>
                                        <p:tgtEl>
                                          <p:spTgt spid="60"/>
                                        </p:tgtEl>
                                      </p:cBhvr>
                                    </p:animEffect>
                                  </p:childTnLst>
                                </p:cTn>
                              </p:par>
                            </p:childTnLst>
                          </p:cTn>
                        </p:par>
                        <p:par>
                          <p:cTn id="47" fill="hold">
                            <p:stCondLst>
                              <p:cond delay="3000"/>
                            </p:stCondLst>
                            <p:childTnLst>
                              <p:par>
                                <p:cTn id="48" presetID="10" presetClass="entr" presetSubtype="0"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Effect transition="in" filter="fade">
                                      <p:cBhvr>
                                        <p:cTn id="50" dur="500"/>
                                        <p:tgtEl>
                                          <p:spTgt spid="7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500"/>
                                        <p:tgtEl>
                                          <p:spTgt spid="61"/>
                                        </p:tgtEl>
                                      </p:cBhvr>
                                    </p:animEffect>
                                  </p:childTnLst>
                                </p:cTn>
                              </p:par>
                            </p:childTnLst>
                          </p:cTn>
                        </p:par>
                        <p:par>
                          <p:cTn id="54" fill="hold">
                            <p:stCondLst>
                              <p:cond delay="3500"/>
                            </p:stCondLst>
                            <p:childTnLst>
                              <p:par>
                                <p:cTn id="55" presetID="10" presetClass="entr" presetSubtype="0" fill="hold"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2" grpId="0"/>
      <p:bldP spid="43" grpId="0"/>
      <p:bldP spid="44" grpId="0"/>
      <p:bldP spid="60" grpId="0"/>
      <p:bldP spid="61" grpId="0"/>
      <p:bldP spid="6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normAutofit fontScale="90000"/>
          </a:bodyPr>
          <a:lstStyle/>
          <a:p>
            <a:r>
              <a:rPr lang="en-US" dirty="0"/>
              <a:t>We Produce Digital Solutions with Love.</a:t>
            </a:r>
          </a:p>
        </p:txBody>
      </p:sp>
      <p:sp>
        <p:nvSpPr>
          <p:cNvPr id="6" name="Text Placeholder 5"/>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a:p>
            <a:endParaRPr lang="en-US" dirty="0"/>
          </a:p>
        </p:txBody>
      </p:sp>
      <p:sp>
        <p:nvSpPr>
          <p:cNvPr id="8" name="Text Placeholder 7"/>
          <p:cNvSpPr>
            <a:spLocks noGrp="1"/>
          </p:cNvSpPr>
          <p:nvPr>
            <p:ph type="body" sz="half" idx="12"/>
          </p:nvPr>
        </p:nvSpPr>
        <p:spPr/>
        <p:txBody>
          <a:bodyPr>
            <a:normAutofit/>
          </a:bodyPr>
          <a:lstStyle/>
          <a:p>
            <a:r>
              <a:rPr lang="en-US" dirty="0" smtClean="0"/>
              <a:t>/mockup</a:t>
            </a:r>
            <a:endParaRPr lang="en-US" dirty="0"/>
          </a:p>
        </p:txBody>
      </p:sp>
      <p:sp>
        <p:nvSpPr>
          <p:cNvPr id="9" name="TextBox 8"/>
          <p:cNvSpPr txBox="1"/>
          <p:nvPr/>
        </p:nvSpPr>
        <p:spPr>
          <a:xfrm>
            <a:off x="724233" y="3854031"/>
            <a:ext cx="1528083"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grpSp>
        <p:nvGrpSpPr>
          <p:cNvPr id="13" name="Group 12"/>
          <p:cNvGrpSpPr/>
          <p:nvPr/>
        </p:nvGrpSpPr>
        <p:grpSpPr>
          <a:xfrm>
            <a:off x="7824192" y="2420888"/>
            <a:ext cx="1879408" cy="1571083"/>
            <a:chOff x="10435226" y="4238109"/>
            <a:chExt cx="1553230" cy="1298416"/>
          </a:xfrm>
        </p:grpSpPr>
        <p:sp>
          <p:nvSpPr>
            <p:cNvPr id="14" name="Rectangle 13"/>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126219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fade">
                                      <p:cBhvr>
                                        <p:cTn id="17" dur="500"/>
                                        <p:tgtEl>
                                          <p:spTgt spid="6">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9"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30" name="Text Placeholder 29"/>
          <p:cNvSpPr>
            <a:spLocks noGrp="1"/>
          </p:cNvSpPr>
          <p:nvPr>
            <p:ph type="body" sz="half" idx="2"/>
          </p:nvPr>
        </p:nvSpPr>
        <p:spPr>
          <a:xfrm>
            <a:off x="611632" y="2547862"/>
            <a:ext cx="4158776" cy="1241178"/>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7" name="Text Placeholder 6"/>
          <p:cNvSpPr>
            <a:spLocks noGrp="1"/>
          </p:cNvSpPr>
          <p:nvPr>
            <p:ph type="body" sz="half" idx="11"/>
          </p:nvPr>
        </p:nvSpPr>
        <p:spPr/>
        <p:txBody>
          <a:bodyPr>
            <a:normAutofit/>
          </a:bodyPr>
          <a:lstStyle/>
          <a:p>
            <a:r>
              <a:rPr lang="en-US" dirty="0" smtClean="0"/>
              <a:t>/mockup</a:t>
            </a:r>
            <a:endParaRPr lang="en-AU" dirty="0"/>
          </a:p>
        </p:txBody>
      </p:sp>
      <p:sp>
        <p:nvSpPr>
          <p:cNvPr id="9" name="Text Placeholder 2"/>
          <p:cNvSpPr txBox="1">
            <a:spLocks/>
          </p:cNvSpPr>
          <p:nvPr/>
        </p:nvSpPr>
        <p:spPr>
          <a:xfrm>
            <a:off x="1572481" y="4653136"/>
            <a:ext cx="2867335" cy="78554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10" name="Group 9"/>
          <p:cNvGrpSpPr/>
          <p:nvPr/>
        </p:nvGrpSpPr>
        <p:grpSpPr>
          <a:xfrm>
            <a:off x="732522" y="4653136"/>
            <a:ext cx="742439" cy="742632"/>
            <a:chOff x="695400" y="3513333"/>
            <a:chExt cx="816683" cy="816895"/>
          </a:xfrm>
        </p:grpSpPr>
        <p:sp>
          <p:nvSpPr>
            <p:cNvPr id="11" name="Oval 1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2" name="Group 11"/>
            <p:cNvGrpSpPr/>
            <p:nvPr/>
          </p:nvGrpSpPr>
          <p:grpSpPr>
            <a:xfrm>
              <a:off x="839416" y="3717032"/>
              <a:ext cx="473075" cy="474663"/>
              <a:chOff x="4906963" y="2173288"/>
              <a:chExt cx="473075" cy="474663"/>
            </a:xfrm>
            <a:solidFill>
              <a:schemeClr val="bg2"/>
            </a:solidFill>
          </p:grpSpPr>
          <p:sp>
            <p:nvSpPr>
              <p:cNvPr id="1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5" name="Group 14"/>
          <p:cNvGrpSpPr/>
          <p:nvPr/>
        </p:nvGrpSpPr>
        <p:grpSpPr>
          <a:xfrm>
            <a:off x="732522" y="3645024"/>
            <a:ext cx="742439" cy="742632"/>
            <a:chOff x="695400" y="2505221"/>
            <a:chExt cx="816683" cy="816895"/>
          </a:xfrm>
        </p:grpSpPr>
        <p:sp>
          <p:nvSpPr>
            <p:cNvPr id="16" name="Oval 15"/>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7" name="Group 16"/>
            <p:cNvGrpSpPr/>
            <p:nvPr/>
          </p:nvGrpSpPr>
          <p:grpSpPr>
            <a:xfrm>
              <a:off x="919039" y="2708920"/>
              <a:ext cx="352425" cy="407988"/>
              <a:chOff x="1285876" y="2968625"/>
              <a:chExt cx="352425" cy="407988"/>
            </a:xfrm>
            <a:solidFill>
              <a:schemeClr val="bg2"/>
            </a:solidFill>
          </p:grpSpPr>
          <p:sp>
            <p:nvSpPr>
              <p:cNvPr id="18"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26" name="Text Placeholder 2"/>
          <p:cNvSpPr txBox="1">
            <a:spLocks/>
          </p:cNvSpPr>
          <p:nvPr/>
        </p:nvSpPr>
        <p:spPr>
          <a:xfrm>
            <a:off x="1572481" y="3645024"/>
            <a:ext cx="2867335" cy="78554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1</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1171809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0">
                                            <p:txEl>
                                              <p:pRg st="0" end="0"/>
                                            </p:txEl>
                                          </p:spTgt>
                                        </p:tgtEl>
                                        <p:attrNameLst>
                                          <p:attrName>style.visibility</p:attrName>
                                        </p:attrNameLst>
                                      </p:cBhvr>
                                      <p:to>
                                        <p:strVal val="visible"/>
                                      </p:to>
                                    </p:set>
                                    <p:animEffect transition="in" filter="fade">
                                      <p:cBhvr>
                                        <p:cTn id="13" dur="500"/>
                                        <p:tgtEl>
                                          <p:spTgt spid="30">
                                            <p:txEl>
                                              <p:pRg st="0" end="0"/>
                                            </p:txEl>
                                          </p:spTgt>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build="p"/>
      <p:bldP spid="9" grpId="0"/>
      <p:bldP spid="2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23"/>
          <p:cNvSpPr>
            <a:spLocks noGrp="1"/>
          </p:cNvSpPr>
          <p:nvPr>
            <p:ph type="body" sz="half" idx="11"/>
          </p:nvPr>
        </p:nvSpPr>
        <p:spPr>
          <a:xfrm>
            <a:off x="1636292" y="322880"/>
            <a:ext cx="5323804" cy="363600"/>
          </a:xfrm>
        </p:spPr>
        <p:txBody>
          <a:bodyPr>
            <a:normAutofit fontScale="92500" lnSpcReduction="10000"/>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smtClean="0"/>
              <a:t>We Produce Digital Solutions with Love.</a:t>
            </a:r>
            <a:endParaRPr lang="en-AU"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18" name="Group 17"/>
          <p:cNvGrpSpPr/>
          <p:nvPr/>
        </p:nvGrpSpPr>
        <p:grpSpPr>
          <a:xfrm>
            <a:off x="8976320" y="4221088"/>
            <a:ext cx="2701020" cy="2304255"/>
            <a:chOff x="9371644" y="3573016"/>
            <a:chExt cx="2701020" cy="2304255"/>
          </a:xfrm>
        </p:grpSpPr>
        <p:sp>
          <p:nvSpPr>
            <p:cNvPr id="19" name="Text Placeholder 2"/>
            <p:cNvSpPr txBox="1">
              <a:spLocks/>
            </p:cNvSpPr>
            <p:nvPr/>
          </p:nvSpPr>
          <p:spPr>
            <a:xfrm>
              <a:off x="9371644" y="4529223"/>
              <a:ext cx="2701020"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20" name="Group 19"/>
            <p:cNvGrpSpPr/>
            <p:nvPr/>
          </p:nvGrpSpPr>
          <p:grpSpPr>
            <a:xfrm>
              <a:off x="9480376" y="3573016"/>
              <a:ext cx="816683" cy="816895"/>
              <a:chOff x="695400" y="3513333"/>
              <a:chExt cx="816683" cy="816895"/>
            </a:xfrm>
          </p:grpSpPr>
          <p:sp>
            <p:nvSpPr>
              <p:cNvPr id="21" name="Oval 20"/>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2" name="Group 21"/>
              <p:cNvGrpSpPr/>
              <p:nvPr/>
            </p:nvGrpSpPr>
            <p:grpSpPr>
              <a:xfrm>
                <a:off x="839416" y="3717032"/>
                <a:ext cx="473075" cy="474663"/>
                <a:chOff x="4906963" y="2173288"/>
                <a:chExt cx="473075" cy="474663"/>
              </a:xfrm>
              <a:solidFill>
                <a:schemeClr val="bg2"/>
              </a:solidFill>
            </p:grpSpPr>
            <p:sp>
              <p:nvSpPr>
                <p:cNvPr id="23"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6" name="Group 25"/>
          <p:cNvGrpSpPr/>
          <p:nvPr/>
        </p:nvGrpSpPr>
        <p:grpSpPr>
          <a:xfrm>
            <a:off x="436243" y="4149080"/>
            <a:ext cx="2779437" cy="2376264"/>
            <a:chOff x="-96688" y="3501008"/>
            <a:chExt cx="2779437" cy="2376264"/>
          </a:xfrm>
        </p:grpSpPr>
        <p:sp>
          <p:nvSpPr>
            <p:cNvPr id="27" name="Text Placeholder 2"/>
            <p:cNvSpPr txBox="1">
              <a:spLocks/>
            </p:cNvSpPr>
            <p:nvPr/>
          </p:nvSpPr>
          <p:spPr>
            <a:xfrm>
              <a:off x="-96688" y="4529224"/>
              <a:ext cx="2779437"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28" name="Group 27"/>
            <p:cNvGrpSpPr/>
            <p:nvPr/>
          </p:nvGrpSpPr>
          <p:grpSpPr>
            <a:xfrm>
              <a:off x="1847528" y="3501008"/>
              <a:ext cx="816683" cy="816895"/>
              <a:chOff x="695400" y="2505221"/>
              <a:chExt cx="816683" cy="816895"/>
            </a:xfrm>
          </p:grpSpPr>
          <p:sp>
            <p:nvSpPr>
              <p:cNvPr id="29" name="Oval 28"/>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30" name="Group 29"/>
              <p:cNvGrpSpPr/>
              <p:nvPr/>
            </p:nvGrpSpPr>
            <p:grpSpPr>
              <a:xfrm>
                <a:off x="919039" y="2708920"/>
                <a:ext cx="352425" cy="407988"/>
                <a:chOff x="1285876" y="2968625"/>
                <a:chExt cx="352425" cy="407988"/>
              </a:xfrm>
              <a:solidFill>
                <a:schemeClr val="bg2"/>
              </a:solidFill>
            </p:grpSpPr>
            <p:sp>
              <p:nvSpPr>
                <p:cNvPr id="31"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47992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1+#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p:txBody>
          <a:bodyPr/>
          <a:lstStyle/>
          <a:p>
            <a:r>
              <a:rPr lang="en-US" dirty="0" smtClean="0"/>
              <a:t>We build the most powerful and clean theme for our valuable client.</a:t>
            </a:r>
            <a:endParaRPr lang="en-AU" dirty="0"/>
          </a:p>
        </p:txBody>
      </p:sp>
      <p:sp>
        <p:nvSpPr>
          <p:cNvPr id="7" name="Text Placeholder 39"/>
          <p:cNvSpPr txBox="1">
            <a:spLocks/>
          </p:cNvSpPr>
          <p:nvPr/>
        </p:nvSpPr>
        <p:spPr>
          <a:xfrm>
            <a:off x="1055440" y="2444070"/>
            <a:ext cx="4320480" cy="156099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3000" dirty="0" smtClean="0"/>
              <a:t>We have a great skilled team to solve your problem.</a:t>
            </a:r>
            <a:endParaRPr lang="en-AU" sz="3000" dirty="0"/>
          </a:p>
        </p:txBody>
      </p:sp>
      <p:sp>
        <p:nvSpPr>
          <p:cNvPr id="8" name="Text Placeholder 39"/>
          <p:cNvSpPr txBox="1">
            <a:spLocks/>
          </p:cNvSpPr>
          <p:nvPr/>
        </p:nvSpPr>
        <p:spPr>
          <a:xfrm>
            <a:off x="6816081" y="2443148"/>
            <a:ext cx="4320480" cy="156191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a:t>Lorem ipsum </a:t>
            </a:r>
            <a:r>
              <a:rPr lang="en-AU" sz="1200" dirty="0" err="1"/>
              <a:t>dolor</a:t>
            </a:r>
            <a:r>
              <a:rPr lang="en-AU" sz="1200" dirty="0"/>
              <a:t> sit </a:t>
            </a:r>
            <a:r>
              <a:rPr lang="en-AU" sz="1200" dirty="0" err="1"/>
              <a:t>amet</a:t>
            </a:r>
            <a:r>
              <a:rPr lang="en-AU" sz="1200" dirty="0"/>
              <a:t>, </a:t>
            </a:r>
            <a:r>
              <a:rPr lang="en-AU" sz="1200" dirty="0" err="1"/>
              <a:t>consectetur</a:t>
            </a:r>
            <a:r>
              <a:rPr lang="en-AU" sz="1200" dirty="0"/>
              <a:t> </a:t>
            </a:r>
            <a:r>
              <a:rPr lang="en-AU" sz="1200" dirty="0" err="1"/>
              <a:t>adipiscing</a:t>
            </a:r>
            <a:r>
              <a:rPr lang="en-AU" sz="1200" dirty="0"/>
              <a:t> </a:t>
            </a:r>
            <a:r>
              <a:rPr lang="en-AU" sz="1200" dirty="0" err="1"/>
              <a:t>elit</a:t>
            </a:r>
            <a:r>
              <a:rPr lang="en-AU" sz="1200" dirty="0"/>
              <a:t>, </a:t>
            </a:r>
            <a:r>
              <a:rPr lang="en-AU" sz="1200" dirty="0" err="1"/>
              <a:t>sed</a:t>
            </a:r>
            <a:r>
              <a:rPr lang="en-AU" sz="1200" dirty="0"/>
              <a:t> do </a:t>
            </a:r>
            <a:r>
              <a:rPr lang="en-AU" sz="1200" dirty="0" err="1"/>
              <a:t>eiusmod</a:t>
            </a:r>
            <a:r>
              <a:rPr lang="en-AU" sz="1200" dirty="0"/>
              <a:t> </a:t>
            </a:r>
            <a:r>
              <a:rPr lang="en-AU" sz="1200" dirty="0" err="1"/>
              <a:t>tempor</a:t>
            </a:r>
            <a:r>
              <a:rPr lang="en-AU" sz="1200" dirty="0"/>
              <a:t> </a:t>
            </a:r>
            <a:r>
              <a:rPr lang="en-AU" sz="1200" dirty="0" err="1"/>
              <a:t>incididunt</a:t>
            </a:r>
            <a:r>
              <a:rPr lang="en-AU" sz="1200" dirty="0"/>
              <a:t> </a:t>
            </a:r>
            <a:r>
              <a:rPr lang="en-AU" sz="1200" dirty="0" err="1"/>
              <a:t>ut</a:t>
            </a:r>
            <a:r>
              <a:rPr lang="en-AU" sz="1200" dirty="0"/>
              <a:t> </a:t>
            </a:r>
            <a:r>
              <a:rPr lang="en-AU" sz="1200" dirty="0" err="1"/>
              <a:t>labore</a:t>
            </a:r>
            <a:r>
              <a:rPr lang="en-AU" sz="1200" dirty="0"/>
              <a:t> et </a:t>
            </a:r>
            <a:r>
              <a:rPr lang="en-AU" sz="1200" dirty="0" err="1"/>
              <a:t>dolore</a:t>
            </a:r>
            <a:r>
              <a:rPr lang="en-AU" sz="1200" dirty="0"/>
              <a:t> magna </a:t>
            </a:r>
            <a:r>
              <a:rPr lang="en-AU" sz="1200" dirty="0" err="1"/>
              <a:t>aliqua</a:t>
            </a:r>
            <a:r>
              <a:rPr lang="en-AU" sz="1200" dirty="0"/>
              <a:t>. </a:t>
            </a:r>
            <a:r>
              <a:rPr lang="en-AU" sz="1200" dirty="0" err="1"/>
              <a:t>Ut</a:t>
            </a:r>
            <a:r>
              <a:rPr lang="en-AU" sz="1200" dirty="0"/>
              <a:t> </a:t>
            </a:r>
            <a:r>
              <a:rPr lang="en-AU" sz="1200" dirty="0" err="1"/>
              <a:t>enim</a:t>
            </a:r>
            <a:r>
              <a:rPr lang="en-AU" sz="1200" dirty="0"/>
              <a:t> ad minim </a:t>
            </a:r>
            <a:r>
              <a:rPr lang="en-AU" sz="1200" dirty="0" err="1"/>
              <a:t>veniam</a:t>
            </a:r>
            <a:r>
              <a:rPr lang="en-AU" sz="1200" dirty="0"/>
              <a:t>, </a:t>
            </a:r>
            <a:r>
              <a:rPr lang="en-AU" sz="1200" dirty="0" err="1"/>
              <a:t>quis</a:t>
            </a:r>
            <a:r>
              <a:rPr lang="en-AU" sz="1200" dirty="0"/>
              <a:t> </a:t>
            </a:r>
            <a:r>
              <a:rPr lang="en-AU" sz="1200" dirty="0" err="1"/>
              <a:t>nostrud</a:t>
            </a:r>
            <a:r>
              <a:rPr lang="en-AU" sz="1200" dirty="0"/>
              <a:t> exercitation </a:t>
            </a:r>
            <a:r>
              <a:rPr lang="en-AU" sz="1200" dirty="0" err="1"/>
              <a:t>ullamco</a:t>
            </a:r>
            <a:r>
              <a:rPr lang="en-AU" sz="1200" dirty="0"/>
              <a:t> </a:t>
            </a:r>
            <a:r>
              <a:rPr lang="en-AU" sz="1200" dirty="0" err="1"/>
              <a:t>laboris</a:t>
            </a:r>
            <a:r>
              <a:rPr lang="en-AU" sz="1200" dirty="0"/>
              <a:t> nisi </a:t>
            </a:r>
            <a:r>
              <a:rPr lang="en-AU" sz="1200" dirty="0" err="1"/>
              <a:t>ut</a:t>
            </a:r>
            <a:r>
              <a:rPr lang="en-AU" sz="1200" dirty="0"/>
              <a:t> </a:t>
            </a:r>
            <a:r>
              <a:rPr lang="en-AU" sz="1200" dirty="0" err="1"/>
              <a:t>aliquip</a:t>
            </a:r>
            <a:r>
              <a:rPr lang="en-AU" sz="1200" dirty="0"/>
              <a:t> ex </a:t>
            </a:r>
            <a:r>
              <a:rPr lang="en-AU" sz="1200" dirty="0" err="1"/>
              <a:t>ea</a:t>
            </a:r>
            <a:r>
              <a:rPr lang="en-AU" sz="1200" dirty="0"/>
              <a:t> </a:t>
            </a:r>
            <a:r>
              <a:rPr lang="en-AU" sz="1200" dirty="0" err="1"/>
              <a:t>commodo</a:t>
            </a:r>
            <a:r>
              <a:rPr lang="en-AU" sz="1200" dirty="0"/>
              <a:t> </a:t>
            </a:r>
            <a:r>
              <a:rPr lang="en-AU" sz="1200" dirty="0" err="1"/>
              <a:t>consequat</a:t>
            </a:r>
            <a:r>
              <a:rPr lang="en-AU" sz="1200" dirty="0"/>
              <a:t>. </a:t>
            </a:r>
            <a:r>
              <a:rPr lang="en-AU" sz="1200" dirty="0" err="1"/>
              <a:t>Duis</a:t>
            </a:r>
            <a:r>
              <a:rPr lang="en-AU" sz="1200" dirty="0"/>
              <a:t> </a:t>
            </a:r>
            <a:r>
              <a:rPr lang="en-AU" sz="1200" dirty="0" err="1"/>
              <a:t>aute</a:t>
            </a:r>
            <a:r>
              <a:rPr lang="en-AU" sz="1200" dirty="0"/>
              <a:t> </a:t>
            </a:r>
            <a:r>
              <a:rPr lang="en-AU" sz="1200" dirty="0" err="1"/>
              <a:t>irure</a:t>
            </a:r>
            <a:r>
              <a:rPr lang="en-AU" sz="1200" dirty="0"/>
              <a:t> </a:t>
            </a:r>
            <a:r>
              <a:rPr lang="en-AU" sz="1200" dirty="0" err="1"/>
              <a:t>dolor</a:t>
            </a:r>
            <a:r>
              <a:rPr lang="en-AU" sz="1200" dirty="0"/>
              <a:t> in </a:t>
            </a:r>
            <a:r>
              <a:rPr lang="en-AU" sz="1200" dirty="0" err="1"/>
              <a:t>reprehenderit</a:t>
            </a:r>
            <a:r>
              <a:rPr lang="en-AU" sz="1200" dirty="0"/>
              <a:t> in </a:t>
            </a:r>
            <a:r>
              <a:rPr lang="en-AU" sz="1200" dirty="0" err="1"/>
              <a:t>voluptate</a:t>
            </a:r>
            <a:r>
              <a:rPr lang="en-AU" sz="1200" dirty="0"/>
              <a:t> </a:t>
            </a:r>
            <a:r>
              <a:rPr lang="en-AU" sz="1200" dirty="0" err="1"/>
              <a:t>velit</a:t>
            </a:r>
            <a:r>
              <a:rPr lang="en-AU" sz="1200" dirty="0"/>
              <a:t> </a:t>
            </a:r>
            <a:r>
              <a:rPr lang="en-AU" sz="1200" dirty="0" err="1"/>
              <a:t>esse</a:t>
            </a:r>
            <a:r>
              <a:rPr lang="en-AU" sz="1200" dirty="0"/>
              <a:t> </a:t>
            </a:r>
            <a:r>
              <a:rPr lang="en-AU" sz="1200" dirty="0" err="1"/>
              <a:t>cillum</a:t>
            </a:r>
            <a:r>
              <a:rPr lang="en-AU" sz="1200" dirty="0"/>
              <a:t> </a:t>
            </a:r>
            <a:r>
              <a:rPr lang="en-AU" sz="1200" dirty="0" err="1"/>
              <a:t>dolore</a:t>
            </a:r>
            <a:r>
              <a:rPr lang="en-AU" sz="1200" dirty="0"/>
              <a:t> </a:t>
            </a:r>
            <a:r>
              <a:rPr lang="en-AU" sz="1200" dirty="0" err="1"/>
              <a:t>eu</a:t>
            </a:r>
            <a:r>
              <a:rPr lang="en-AU" sz="1200" dirty="0"/>
              <a:t> </a:t>
            </a:r>
            <a:r>
              <a:rPr lang="en-AU" sz="1200" dirty="0" err="1"/>
              <a:t>fugiat</a:t>
            </a:r>
            <a:r>
              <a:rPr lang="en-AU" sz="1200" dirty="0"/>
              <a:t> </a:t>
            </a:r>
            <a:r>
              <a:rPr lang="en-AU" sz="1200" dirty="0" err="1"/>
              <a:t>nulla</a:t>
            </a:r>
            <a:r>
              <a:rPr lang="en-AU" sz="1200" dirty="0"/>
              <a:t> </a:t>
            </a:r>
            <a:r>
              <a:rPr lang="en-AU" sz="1200" dirty="0" err="1"/>
              <a:t>pariatur</a:t>
            </a:r>
            <a:r>
              <a:rPr lang="en-AU" sz="1200" dirty="0"/>
              <a:t>. </a:t>
            </a:r>
            <a:r>
              <a:rPr lang="en-AU" sz="1200" dirty="0" err="1"/>
              <a:t>Excepteur</a:t>
            </a:r>
            <a:r>
              <a:rPr lang="en-AU" sz="1200" dirty="0"/>
              <a:t> </a:t>
            </a:r>
            <a:r>
              <a:rPr lang="en-AU" sz="1200" dirty="0" err="1"/>
              <a:t>sint</a:t>
            </a:r>
            <a:r>
              <a:rPr lang="en-AU" sz="1200" dirty="0"/>
              <a:t> </a:t>
            </a:r>
            <a:r>
              <a:rPr lang="en-AU" sz="1200" dirty="0" err="1"/>
              <a:t>occaecat</a:t>
            </a:r>
            <a:r>
              <a:rPr lang="en-AU" sz="1200" dirty="0"/>
              <a:t> </a:t>
            </a:r>
            <a:r>
              <a:rPr lang="en-AU" sz="1200" dirty="0" err="1"/>
              <a:t>cupidatat</a:t>
            </a:r>
            <a:r>
              <a:rPr lang="en-AU" sz="1200" dirty="0"/>
              <a:t> non </a:t>
            </a:r>
            <a:r>
              <a:rPr lang="en-AU" sz="1200" dirty="0" err="1"/>
              <a:t>proident</a:t>
            </a:r>
            <a:r>
              <a:rPr lang="en-AU" sz="1200" dirty="0"/>
              <a:t>, </a:t>
            </a:r>
            <a:r>
              <a:rPr lang="en-AU" sz="1200" dirty="0" err="1"/>
              <a:t>sunt</a:t>
            </a:r>
            <a:r>
              <a:rPr lang="en-AU" sz="1200" dirty="0"/>
              <a:t> in culpa qui </a:t>
            </a:r>
            <a:r>
              <a:rPr lang="en-AU" sz="1200" dirty="0" err="1"/>
              <a:t>officia</a:t>
            </a:r>
            <a:r>
              <a:rPr lang="en-AU" sz="1200" dirty="0"/>
              <a:t> </a:t>
            </a:r>
            <a:r>
              <a:rPr lang="en-AU" sz="1200" dirty="0" err="1"/>
              <a:t>deserunt</a:t>
            </a:r>
            <a:r>
              <a:rPr lang="en-AU" sz="1200" dirty="0"/>
              <a:t> </a:t>
            </a:r>
            <a:r>
              <a:rPr lang="en-AU" sz="1200" dirty="0" err="1"/>
              <a:t>mollit</a:t>
            </a:r>
            <a:r>
              <a:rPr lang="en-AU" sz="1200" dirty="0"/>
              <a:t> </a:t>
            </a:r>
            <a:r>
              <a:rPr lang="en-AU" sz="1200" dirty="0" err="1"/>
              <a:t>anim</a:t>
            </a:r>
            <a:r>
              <a:rPr lang="en-AU" sz="1200" dirty="0"/>
              <a:t> id </a:t>
            </a:r>
            <a:r>
              <a:rPr lang="en-AU" sz="1200" dirty="0" err="1"/>
              <a:t>est</a:t>
            </a:r>
            <a:r>
              <a:rPr lang="en-AU" sz="1200" dirty="0"/>
              <a:t> </a:t>
            </a:r>
            <a:r>
              <a:rPr lang="en-AU" sz="1200" dirty="0" err="1"/>
              <a:t>laborum</a:t>
            </a:r>
            <a:r>
              <a:rPr lang="en-AU" sz="1200" dirty="0"/>
              <a:t>.</a:t>
            </a:r>
          </a:p>
        </p:txBody>
      </p:sp>
      <p:sp>
        <p:nvSpPr>
          <p:cNvPr id="9" name="Rounded Rectangle 8"/>
          <p:cNvSpPr/>
          <p:nvPr/>
        </p:nvSpPr>
        <p:spPr>
          <a:xfrm>
            <a:off x="2500326" y="4323874"/>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ounded Rectangle 9"/>
          <p:cNvSpPr/>
          <p:nvPr/>
        </p:nvSpPr>
        <p:spPr>
          <a:xfrm>
            <a:off x="2505054" y="4323874"/>
            <a:ext cx="4311027" cy="3600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BRANDING</a:t>
            </a:r>
            <a:endParaRPr lang="en-AU" sz="1200" dirty="0">
              <a:latin typeface="Roboto" pitchFamily="2" charset="0"/>
              <a:ea typeface="Roboto" pitchFamily="2" charset="0"/>
            </a:endParaRPr>
          </a:p>
        </p:txBody>
      </p:sp>
      <p:sp>
        <p:nvSpPr>
          <p:cNvPr id="11" name="Rounded Rectangle 10"/>
          <p:cNvSpPr/>
          <p:nvPr/>
        </p:nvSpPr>
        <p:spPr>
          <a:xfrm>
            <a:off x="2500326" y="4865676"/>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Rounded Rectangle 11"/>
          <p:cNvSpPr/>
          <p:nvPr/>
        </p:nvSpPr>
        <p:spPr>
          <a:xfrm>
            <a:off x="2505054" y="4865676"/>
            <a:ext cx="2875593" cy="3600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WEBSITE</a:t>
            </a:r>
            <a:endParaRPr lang="en-AU" sz="1200" dirty="0">
              <a:latin typeface="Roboto" pitchFamily="2" charset="0"/>
              <a:ea typeface="Roboto" pitchFamily="2" charset="0"/>
            </a:endParaRPr>
          </a:p>
        </p:txBody>
      </p:sp>
      <p:sp>
        <p:nvSpPr>
          <p:cNvPr id="13" name="Rounded Rectangle 12"/>
          <p:cNvSpPr/>
          <p:nvPr/>
        </p:nvSpPr>
        <p:spPr>
          <a:xfrm>
            <a:off x="2495599" y="5407478"/>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Rounded Rectangle 13"/>
          <p:cNvSpPr/>
          <p:nvPr/>
        </p:nvSpPr>
        <p:spPr>
          <a:xfrm>
            <a:off x="2500327" y="5407478"/>
            <a:ext cx="5040560" cy="3600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DESIGN</a:t>
            </a:r>
            <a:endParaRPr lang="en-AU" sz="1200" dirty="0">
              <a:latin typeface="Roboto" pitchFamily="2" charset="0"/>
              <a:ea typeface="Roboto" pitchFamily="2" charset="0"/>
            </a:endParaRPr>
          </a:p>
        </p:txBody>
      </p:sp>
      <p:sp>
        <p:nvSpPr>
          <p:cNvPr id="15" name="Rounded Rectangle 14"/>
          <p:cNvSpPr/>
          <p:nvPr/>
        </p:nvSpPr>
        <p:spPr>
          <a:xfrm>
            <a:off x="2495599" y="5949280"/>
            <a:ext cx="7196073" cy="360040"/>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Rounded Rectangle 15"/>
          <p:cNvSpPr/>
          <p:nvPr/>
        </p:nvSpPr>
        <p:spPr>
          <a:xfrm>
            <a:off x="2500327" y="5949280"/>
            <a:ext cx="6475993" cy="3600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dirty="0" smtClean="0">
                <a:latin typeface="Roboto" pitchFamily="2" charset="0"/>
                <a:ea typeface="Roboto" pitchFamily="2" charset="0"/>
              </a:rPr>
              <a:t>MARKETING</a:t>
            </a:r>
            <a:endParaRPr lang="en-AU" sz="1200" dirty="0">
              <a:latin typeface="Roboto" pitchFamily="2" charset="0"/>
              <a:ea typeface="Roboto" pitchFamily="2" charset="0"/>
            </a:endParaRPr>
          </a:p>
        </p:txBody>
      </p:sp>
    </p:spTree>
    <p:extLst>
      <p:ext uri="{BB962C8B-B14F-4D97-AF65-F5344CB8AC3E}">
        <p14:creationId xmlns:p14="http://schemas.microsoft.com/office/powerpoint/2010/main" val="295641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fade">
                                      <p:cBhvr>
                                        <p:cTn id="12" dur="500"/>
                                        <p:tgtEl>
                                          <p:spTgt spid="5">
                                            <p:txEl>
                                              <p:pRg st="0" end="0"/>
                                            </p:txEl>
                                          </p:spTgt>
                                        </p:tgtEl>
                                      </p:cBhvr>
                                    </p:animEffect>
                                    <p:anim calcmode="lin" valueType="num">
                                      <p:cBhvr>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1500"/>
                            </p:stCondLst>
                            <p:childTnLst>
                              <p:par>
                                <p:cTn id="36" presetID="22" presetClass="entr" presetSubtype="8"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left)">
                                      <p:cBhvr>
                                        <p:cTn id="38" dur="500"/>
                                        <p:tgtEl>
                                          <p:spTgt spid="10"/>
                                        </p:tgtEl>
                                      </p:cBhvr>
                                    </p:animEffect>
                                  </p:childTnLst>
                                </p:cTn>
                              </p:par>
                            </p:childTnLst>
                          </p:cTn>
                        </p:par>
                        <p:par>
                          <p:cTn id="39" fill="hold">
                            <p:stCondLst>
                              <p:cond delay="2000"/>
                            </p:stCondLst>
                            <p:childTnLst>
                              <p:par>
                                <p:cTn id="40" presetID="22" presetClass="entr" presetSubtype="8"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par>
                          <p:cTn id="43" fill="hold">
                            <p:stCondLst>
                              <p:cond delay="2500"/>
                            </p:stCondLst>
                            <p:childTnLst>
                              <p:par>
                                <p:cTn id="44" presetID="22" presetClass="entr" presetSubtype="8"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wipe(left)">
                                      <p:cBhvr>
                                        <p:cTn id="46" dur="500"/>
                                        <p:tgtEl>
                                          <p:spTgt spid="14"/>
                                        </p:tgtEl>
                                      </p:cBhvr>
                                    </p:animEffect>
                                  </p:childTnLst>
                                </p:cTn>
                              </p:par>
                            </p:childTnLst>
                          </p:cTn>
                        </p:par>
                        <p:par>
                          <p:cTn id="47" fill="hold">
                            <p:stCondLst>
                              <p:cond delay="30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7" grpId="0"/>
      <p:bldP spid="8" grpId="0"/>
      <p:bldP spid="9" grpId="0" animBg="1"/>
      <p:bldP spid="10" grpId="0" animBg="1"/>
      <p:bldP spid="11" grpId="0" animBg="1"/>
      <p:bldP spid="12" grpId="0" animBg="1"/>
      <p:bldP spid="13" grpId="0" animBg="1"/>
      <p:bldP spid="14" grpId="0" animBg="1"/>
      <p:bldP spid="15" grpId="0" animBg="1"/>
      <p:bldP spid="1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We Produce Digital Solutions with Love.</a:t>
            </a:r>
            <a:endParaRPr lang="en-AU" dirty="0"/>
          </a:p>
        </p:txBody>
      </p:sp>
      <p:sp>
        <p:nvSpPr>
          <p:cNvPr id="3" name="Text Placeholder 2"/>
          <p:cNvSpPr>
            <a:spLocks noGrp="1"/>
          </p:cNvSpPr>
          <p:nvPr>
            <p:ph type="body" sz="half" idx="2"/>
          </p:nvPr>
        </p:nvSpPr>
        <p:spPr>
          <a:xfrm>
            <a:off x="611632" y="2547862"/>
            <a:ext cx="4980312"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24" name="Text Placeholder 23"/>
          <p:cNvSpPr>
            <a:spLocks noGrp="1"/>
          </p:cNvSpPr>
          <p:nvPr>
            <p:ph type="body" sz="half" idx="11"/>
          </p:nvPr>
        </p:nvSpPr>
        <p:spPr/>
        <p:txBody>
          <a:bodyPr>
            <a:normAutofit/>
          </a:bodyPr>
          <a:lstStyle/>
          <a:p>
            <a:r>
              <a:rPr lang="en-US" dirty="0" smtClean="0"/>
              <a:t>mockup</a:t>
            </a:r>
            <a:endParaRPr lang="en-AU" dirty="0"/>
          </a:p>
        </p:txBody>
      </p:sp>
      <p:sp>
        <p:nvSpPr>
          <p:cNvPr id="23" name="TextBox 22"/>
          <p:cNvSpPr txBox="1"/>
          <p:nvPr/>
        </p:nvSpPr>
        <p:spPr>
          <a:xfrm>
            <a:off x="724233" y="5576869"/>
            <a:ext cx="1528083"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grpSp>
        <p:nvGrpSpPr>
          <p:cNvPr id="5" name="Group 4"/>
          <p:cNvGrpSpPr/>
          <p:nvPr/>
        </p:nvGrpSpPr>
        <p:grpSpPr>
          <a:xfrm>
            <a:off x="5375920" y="4653136"/>
            <a:ext cx="3174841" cy="3027681"/>
            <a:chOff x="3830638" y="3201988"/>
            <a:chExt cx="3698875" cy="3527425"/>
          </a:xfrm>
        </p:grpSpPr>
        <p:sp>
          <p:nvSpPr>
            <p:cNvPr id="6" name="Freeform 5"/>
            <p:cNvSpPr>
              <a:spLocks/>
            </p:cNvSpPr>
            <p:nvPr/>
          </p:nvSpPr>
          <p:spPr bwMode="auto">
            <a:xfrm>
              <a:off x="3952875" y="3201988"/>
              <a:ext cx="2273300" cy="3527425"/>
            </a:xfrm>
            <a:custGeom>
              <a:avLst/>
              <a:gdLst>
                <a:gd name="T0" fmla="*/ 729 w 729"/>
                <a:gd name="T1" fmla="*/ 0 h 1130"/>
                <a:gd name="T2" fmla="*/ 599 w 729"/>
                <a:gd name="T3" fmla="*/ 38 h 1130"/>
                <a:gd name="T4" fmla="*/ 379 w 729"/>
                <a:gd name="T5" fmla="*/ 103 h 1130"/>
                <a:gd name="T6" fmla="*/ 324 w 729"/>
                <a:gd name="T7" fmla="*/ 222 h 1130"/>
                <a:gd name="T8" fmla="*/ 232 w 729"/>
                <a:gd name="T9" fmla="*/ 655 h 1130"/>
                <a:gd name="T10" fmla="*/ 0 w 729"/>
                <a:gd name="T11" fmla="*/ 1029 h 1130"/>
                <a:gd name="T12" fmla="*/ 32 w 729"/>
                <a:gd name="T13" fmla="*/ 1130 h 1130"/>
                <a:gd name="T14" fmla="*/ 285 w 729"/>
                <a:gd name="T15" fmla="*/ 1130 h 1130"/>
                <a:gd name="T16" fmla="*/ 407 w 729"/>
                <a:gd name="T17" fmla="*/ 1008 h 1130"/>
                <a:gd name="T18" fmla="*/ 696 w 729"/>
                <a:gd name="T19" fmla="*/ 693 h 1130"/>
                <a:gd name="T20" fmla="*/ 729 w 729"/>
                <a:gd name="T21" fmla="*/ 626 h 1130"/>
                <a:gd name="T22" fmla="*/ 729 w 729"/>
                <a:gd name="T23" fmla="*/ 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9" h="1130">
                  <a:moveTo>
                    <a:pt x="729" y="0"/>
                  </a:moveTo>
                  <a:cubicBezTo>
                    <a:pt x="688" y="11"/>
                    <a:pt x="631" y="28"/>
                    <a:pt x="599" y="38"/>
                  </a:cubicBezTo>
                  <a:cubicBezTo>
                    <a:pt x="551" y="53"/>
                    <a:pt x="404" y="74"/>
                    <a:pt x="379" y="103"/>
                  </a:cubicBezTo>
                  <a:cubicBezTo>
                    <a:pt x="354" y="133"/>
                    <a:pt x="336" y="145"/>
                    <a:pt x="324" y="222"/>
                  </a:cubicBezTo>
                  <a:cubicBezTo>
                    <a:pt x="312" y="300"/>
                    <a:pt x="272" y="552"/>
                    <a:pt x="232" y="655"/>
                  </a:cubicBezTo>
                  <a:cubicBezTo>
                    <a:pt x="192" y="758"/>
                    <a:pt x="107" y="875"/>
                    <a:pt x="0" y="1029"/>
                  </a:cubicBezTo>
                  <a:cubicBezTo>
                    <a:pt x="32" y="1130"/>
                    <a:pt x="32" y="1130"/>
                    <a:pt x="32" y="1130"/>
                  </a:cubicBezTo>
                  <a:cubicBezTo>
                    <a:pt x="285" y="1130"/>
                    <a:pt x="285" y="1130"/>
                    <a:pt x="285" y="1130"/>
                  </a:cubicBezTo>
                  <a:cubicBezTo>
                    <a:pt x="335" y="1090"/>
                    <a:pt x="376" y="1050"/>
                    <a:pt x="407" y="1008"/>
                  </a:cubicBezTo>
                  <a:cubicBezTo>
                    <a:pt x="506" y="875"/>
                    <a:pt x="588" y="819"/>
                    <a:pt x="696" y="693"/>
                  </a:cubicBezTo>
                  <a:cubicBezTo>
                    <a:pt x="708" y="678"/>
                    <a:pt x="720" y="651"/>
                    <a:pt x="729" y="626"/>
                  </a:cubicBezTo>
                  <a:lnTo>
                    <a:pt x="729" y="0"/>
                  </a:ln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5321300" y="3644900"/>
              <a:ext cx="904875" cy="855663"/>
            </a:xfrm>
            <a:custGeom>
              <a:avLst/>
              <a:gdLst>
                <a:gd name="T0" fmla="*/ 290 w 290"/>
                <a:gd name="T1" fmla="*/ 192 h 274"/>
                <a:gd name="T2" fmla="*/ 290 w 290"/>
                <a:gd name="T3" fmla="*/ 11 h 274"/>
                <a:gd name="T4" fmla="*/ 174 w 290"/>
                <a:gd name="T5" fmla="*/ 20 h 274"/>
                <a:gd name="T6" fmla="*/ 146 w 290"/>
                <a:gd name="T7" fmla="*/ 23 h 274"/>
                <a:gd name="T8" fmla="*/ 163 w 290"/>
                <a:gd name="T9" fmla="*/ 121 h 274"/>
                <a:gd name="T10" fmla="*/ 44 w 290"/>
                <a:gd name="T11" fmla="*/ 89 h 274"/>
                <a:gd name="T12" fmla="*/ 184 w 290"/>
                <a:gd name="T13" fmla="*/ 215 h 274"/>
                <a:gd name="T14" fmla="*/ 123 w 290"/>
                <a:gd name="T15" fmla="*/ 220 h 274"/>
                <a:gd name="T16" fmla="*/ 126 w 290"/>
                <a:gd name="T17" fmla="*/ 239 h 274"/>
                <a:gd name="T18" fmla="*/ 168 w 290"/>
                <a:gd name="T19" fmla="*/ 274 h 274"/>
                <a:gd name="T20" fmla="*/ 290 w 290"/>
                <a:gd name="T21" fmla="*/ 19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 h="274">
                  <a:moveTo>
                    <a:pt x="290" y="192"/>
                  </a:moveTo>
                  <a:cubicBezTo>
                    <a:pt x="290" y="11"/>
                    <a:pt x="290" y="11"/>
                    <a:pt x="290" y="11"/>
                  </a:cubicBezTo>
                  <a:cubicBezTo>
                    <a:pt x="259" y="22"/>
                    <a:pt x="206" y="32"/>
                    <a:pt x="174" y="20"/>
                  </a:cubicBezTo>
                  <a:cubicBezTo>
                    <a:pt x="138" y="6"/>
                    <a:pt x="116" y="0"/>
                    <a:pt x="146" y="23"/>
                  </a:cubicBezTo>
                  <a:cubicBezTo>
                    <a:pt x="176" y="47"/>
                    <a:pt x="201" y="86"/>
                    <a:pt x="163" y="121"/>
                  </a:cubicBezTo>
                  <a:cubicBezTo>
                    <a:pt x="124" y="157"/>
                    <a:pt x="88" y="110"/>
                    <a:pt x="44" y="89"/>
                  </a:cubicBezTo>
                  <a:cubicBezTo>
                    <a:pt x="0" y="67"/>
                    <a:pt x="146" y="183"/>
                    <a:pt x="184" y="215"/>
                  </a:cubicBezTo>
                  <a:cubicBezTo>
                    <a:pt x="221" y="247"/>
                    <a:pt x="159" y="210"/>
                    <a:pt x="123" y="220"/>
                  </a:cubicBezTo>
                  <a:cubicBezTo>
                    <a:pt x="87" y="229"/>
                    <a:pt x="87" y="242"/>
                    <a:pt x="126" y="239"/>
                  </a:cubicBezTo>
                  <a:cubicBezTo>
                    <a:pt x="165" y="236"/>
                    <a:pt x="181" y="248"/>
                    <a:pt x="168" y="274"/>
                  </a:cubicBezTo>
                  <a:cubicBezTo>
                    <a:pt x="207" y="239"/>
                    <a:pt x="241" y="226"/>
                    <a:pt x="290" y="192"/>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 name="Freeform 7"/>
            <p:cNvSpPr>
              <a:spLocks/>
            </p:cNvSpPr>
            <p:nvPr/>
          </p:nvSpPr>
          <p:spPr bwMode="auto">
            <a:xfrm>
              <a:off x="4005263" y="3276600"/>
              <a:ext cx="2220912" cy="3441700"/>
            </a:xfrm>
            <a:custGeom>
              <a:avLst/>
              <a:gdLst>
                <a:gd name="T0" fmla="*/ 712 w 712"/>
                <a:gd name="T1" fmla="*/ 349 h 1102"/>
                <a:gd name="T2" fmla="*/ 573 w 712"/>
                <a:gd name="T3" fmla="*/ 398 h 1102"/>
                <a:gd name="T4" fmla="*/ 506 w 712"/>
                <a:gd name="T5" fmla="*/ 366 h 1102"/>
                <a:gd name="T6" fmla="*/ 510 w 712"/>
                <a:gd name="T7" fmla="*/ 297 h 1102"/>
                <a:gd name="T8" fmla="*/ 449 w 712"/>
                <a:gd name="T9" fmla="*/ 171 h 1102"/>
                <a:gd name="T10" fmla="*/ 542 w 712"/>
                <a:gd name="T11" fmla="*/ 194 h 1102"/>
                <a:gd name="T12" fmla="*/ 554 w 712"/>
                <a:gd name="T13" fmla="*/ 101 h 1102"/>
                <a:gd name="T14" fmla="*/ 664 w 712"/>
                <a:gd name="T15" fmla="*/ 106 h 1102"/>
                <a:gd name="T16" fmla="*/ 712 w 712"/>
                <a:gd name="T17" fmla="*/ 73 h 1102"/>
                <a:gd name="T18" fmla="*/ 712 w 712"/>
                <a:gd name="T19" fmla="*/ 0 h 1102"/>
                <a:gd name="T20" fmla="*/ 656 w 712"/>
                <a:gd name="T21" fmla="*/ 13 h 1102"/>
                <a:gd name="T22" fmla="*/ 361 w 712"/>
                <a:gd name="T23" fmla="*/ 135 h 1102"/>
                <a:gd name="T24" fmla="*/ 317 w 712"/>
                <a:gd name="T25" fmla="*/ 390 h 1102"/>
                <a:gd name="T26" fmla="*/ 244 w 712"/>
                <a:gd name="T27" fmla="*/ 642 h 1102"/>
                <a:gd name="T28" fmla="*/ 0 w 712"/>
                <a:gd name="T29" fmla="*/ 1055 h 1102"/>
                <a:gd name="T30" fmla="*/ 15 w 712"/>
                <a:gd name="T31" fmla="*/ 1102 h 1102"/>
                <a:gd name="T32" fmla="*/ 222 w 712"/>
                <a:gd name="T33" fmla="*/ 1102 h 1102"/>
                <a:gd name="T34" fmla="*/ 336 w 712"/>
                <a:gd name="T35" fmla="*/ 974 h 1102"/>
                <a:gd name="T36" fmla="*/ 610 w 712"/>
                <a:gd name="T37" fmla="*/ 638 h 1102"/>
                <a:gd name="T38" fmla="*/ 712 w 712"/>
                <a:gd name="T39" fmla="*/ 470 h 1102"/>
                <a:gd name="T40" fmla="*/ 712 w 712"/>
                <a:gd name="T41" fmla="*/ 349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2" h="1102">
                  <a:moveTo>
                    <a:pt x="712" y="349"/>
                  </a:moveTo>
                  <a:cubicBezTo>
                    <a:pt x="659" y="390"/>
                    <a:pt x="596" y="421"/>
                    <a:pt x="573" y="398"/>
                  </a:cubicBezTo>
                  <a:cubicBezTo>
                    <a:pt x="547" y="372"/>
                    <a:pt x="550" y="365"/>
                    <a:pt x="506" y="366"/>
                  </a:cubicBezTo>
                  <a:cubicBezTo>
                    <a:pt x="461" y="366"/>
                    <a:pt x="534" y="325"/>
                    <a:pt x="510" y="297"/>
                  </a:cubicBezTo>
                  <a:cubicBezTo>
                    <a:pt x="486" y="270"/>
                    <a:pt x="394" y="155"/>
                    <a:pt x="449" y="171"/>
                  </a:cubicBezTo>
                  <a:cubicBezTo>
                    <a:pt x="504" y="187"/>
                    <a:pt x="517" y="217"/>
                    <a:pt x="542" y="194"/>
                  </a:cubicBezTo>
                  <a:cubicBezTo>
                    <a:pt x="566" y="171"/>
                    <a:pt x="506" y="89"/>
                    <a:pt x="554" y="101"/>
                  </a:cubicBezTo>
                  <a:cubicBezTo>
                    <a:pt x="602" y="114"/>
                    <a:pt x="610" y="123"/>
                    <a:pt x="664" y="106"/>
                  </a:cubicBezTo>
                  <a:cubicBezTo>
                    <a:pt x="684" y="100"/>
                    <a:pt x="699" y="86"/>
                    <a:pt x="712" y="73"/>
                  </a:cubicBezTo>
                  <a:cubicBezTo>
                    <a:pt x="712" y="0"/>
                    <a:pt x="712" y="0"/>
                    <a:pt x="712" y="0"/>
                  </a:cubicBezTo>
                  <a:cubicBezTo>
                    <a:pt x="696" y="3"/>
                    <a:pt x="677" y="7"/>
                    <a:pt x="656" y="13"/>
                  </a:cubicBezTo>
                  <a:cubicBezTo>
                    <a:pt x="539" y="47"/>
                    <a:pt x="356" y="84"/>
                    <a:pt x="361" y="135"/>
                  </a:cubicBezTo>
                  <a:cubicBezTo>
                    <a:pt x="367" y="187"/>
                    <a:pt x="346" y="301"/>
                    <a:pt x="317" y="390"/>
                  </a:cubicBezTo>
                  <a:cubicBezTo>
                    <a:pt x="287" y="479"/>
                    <a:pt x="265" y="599"/>
                    <a:pt x="244" y="642"/>
                  </a:cubicBezTo>
                  <a:cubicBezTo>
                    <a:pt x="222" y="685"/>
                    <a:pt x="116" y="867"/>
                    <a:pt x="0" y="1055"/>
                  </a:cubicBezTo>
                  <a:cubicBezTo>
                    <a:pt x="15" y="1102"/>
                    <a:pt x="15" y="1102"/>
                    <a:pt x="15" y="1102"/>
                  </a:cubicBezTo>
                  <a:cubicBezTo>
                    <a:pt x="222" y="1102"/>
                    <a:pt x="222" y="1102"/>
                    <a:pt x="222" y="1102"/>
                  </a:cubicBezTo>
                  <a:cubicBezTo>
                    <a:pt x="266" y="1057"/>
                    <a:pt x="303" y="1015"/>
                    <a:pt x="336" y="974"/>
                  </a:cubicBezTo>
                  <a:cubicBezTo>
                    <a:pt x="403" y="891"/>
                    <a:pt x="544" y="768"/>
                    <a:pt x="610" y="638"/>
                  </a:cubicBezTo>
                  <a:cubicBezTo>
                    <a:pt x="649" y="561"/>
                    <a:pt x="678" y="510"/>
                    <a:pt x="712" y="470"/>
                  </a:cubicBezTo>
                  <a:lnTo>
                    <a:pt x="712" y="349"/>
                  </a:ln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 name="Freeform 8"/>
            <p:cNvSpPr>
              <a:spLocks/>
            </p:cNvSpPr>
            <p:nvPr/>
          </p:nvSpPr>
          <p:spPr bwMode="auto">
            <a:xfrm>
              <a:off x="6437313" y="3495675"/>
              <a:ext cx="1073150" cy="749300"/>
            </a:xfrm>
            <a:custGeom>
              <a:avLst/>
              <a:gdLst>
                <a:gd name="T0" fmla="*/ 0 w 344"/>
                <a:gd name="T1" fmla="*/ 183 h 240"/>
                <a:gd name="T2" fmla="*/ 291 w 344"/>
                <a:gd name="T3" fmla="*/ 51 h 240"/>
                <a:gd name="T4" fmla="*/ 199 w 344"/>
                <a:gd name="T5" fmla="*/ 240 h 240"/>
                <a:gd name="T6" fmla="*/ 176 w 344"/>
                <a:gd name="T7" fmla="*/ 220 h 240"/>
                <a:gd name="T8" fmla="*/ 0 w 344"/>
                <a:gd name="T9" fmla="*/ 183 h 240"/>
              </a:gdLst>
              <a:ahLst/>
              <a:cxnLst>
                <a:cxn ang="0">
                  <a:pos x="T0" y="T1"/>
                </a:cxn>
                <a:cxn ang="0">
                  <a:pos x="T2" y="T3"/>
                </a:cxn>
                <a:cxn ang="0">
                  <a:pos x="T4" y="T5"/>
                </a:cxn>
                <a:cxn ang="0">
                  <a:pos x="T6" y="T7"/>
                </a:cxn>
                <a:cxn ang="0">
                  <a:pos x="T8" y="T9"/>
                </a:cxn>
              </a:cxnLst>
              <a:rect l="0" t="0" r="r" b="b"/>
              <a:pathLst>
                <a:path w="344" h="240">
                  <a:moveTo>
                    <a:pt x="0" y="183"/>
                  </a:moveTo>
                  <a:cubicBezTo>
                    <a:pt x="88" y="110"/>
                    <a:pt x="238" y="0"/>
                    <a:pt x="291" y="51"/>
                  </a:cubicBezTo>
                  <a:cubicBezTo>
                    <a:pt x="344" y="102"/>
                    <a:pt x="260" y="182"/>
                    <a:pt x="199" y="240"/>
                  </a:cubicBezTo>
                  <a:cubicBezTo>
                    <a:pt x="193" y="232"/>
                    <a:pt x="183" y="224"/>
                    <a:pt x="176" y="220"/>
                  </a:cubicBezTo>
                  <a:cubicBezTo>
                    <a:pt x="126" y="193"/>
                    <a:pt x="67" y="162"/>
                    <a:pt x="0" y="183"/>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 name="Freeform 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 name="Freeform 1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AB826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 name="Freeform 11"/>
            <p:cNvSpPr>
              <a:spLocks/>
            </p:cNvSpPr>
            <p:nvPr/>
          </p:nvSpPr>
          <p:spPr bwMode="auto">
            <a:xfrm>
              <a:off x="4419600" y="5510213"/>
              <a:ext cx="976312" cy="941388"/>
            </a:xfrm>
            <a:custGeom>
              <a:avLst/>
              <a:gdLst>
                <a:gd name="T0" fmla="*/ 313 w 313"/>
                <a:gd name="T1" fmla="*/ 137 h 302"/>
                <a:gd name="T2" fmla="*/ 50 w 313"/>
                <a:gd name="T3" fmla="*/ 28 h 302"/>
                <a:gd name="T4" fmla="*/ 9 w 313"/>
                <a:gd name="T5" fmla="*/ 106 h 302"/>
                <a:gd name="T6" fmla="*/ 313 w 313"/>
                <a:gd name="T7" fmla="*/ 137 h 302"/>
              </a:gdLst>
              <a:ahLst/>
              <a:cxnLst>
                <a:cxn ang="0">
                  <a:pos x="T0" y="T1"/>
                </a:cxn>
                <a:cxn ang="0">
                  <a:pos x="T2" y="T3"/>
                </a:cxn>
                <a:cxn ang="0">
                  <a:pos x="T4" y="T5"/>
                </a:cxn>
                <a:cxn ang="0">
                  <a:pos x="T6" y="T7"/>
                </a:cxn>
              </a:cxnLst>
              <a:rect l="0" t="0" r="r" b="b"/>
              <a:pathLst>
                <a:path w="313" h="302">
                  <a:moveTo>
                    <a:pt x="313" y="137"/>
                  </a:moveTo>
                  <a:cubicBezTo>
                    <a:pt x="270" y="183"/>
                    <a:pt x="35" y="52"/>
                    <a:pt x="50" y="28"/>
                  </a:cubicBezTo>
                  <a:cubicBezTo>
                    <a:pt x="66" y="0"/>
                    <a:pt x="0" y="23"/>
                    <a:pt x="9" y="106"/>
                  </a:cubicBezTo>
                  <a:cubicBezTo>
                    <a:pt x="19" y="188"/>
                    <a:pt x="274" y="302"/>
                    <a:pt x="313" y="137"/>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 name="Freeform 12"/>
            <p:cNvSpPr>
              <a:spLocks/>
            </p:cNvSpPr>
            <p:nvPr/>
          </p:nvSpPr>
          <p:spPr bwMode="auto">
            <a:xfrm>
              <a:off x="3989388" y="5527675"/>
              <a:ext cx="1462087" cy="1039813"/>
            </a:xfrm>
            <a:custGeom>
              <a:avLst/>
              <a:gdLst>
                <a:gd name="T0" fmla="*/ 448 w 469"/>
                <a:gd name="T1" fmla="*/ 263 h 333"/>
                <a:gd name="T2" fmla="*/ 469 w 469"/>
                <a:gd name="T3" fmla="*/ 215 h 333"/>
                <a:gd name="T4" fmla="*/ 27 w 469"/>
                <a:gd name="T5" fmla="*/ 0 h 333"/>
                <a:gd name="T6" fmla="*/ 21 w 469"/>
                <a:gd name="T7" fmla="*/ 88 h 333"/>
                <a:gd name="T8" fmla="*/ 448 w 469"/>
                <a:gd name="T9" fmla="*/ 263 h 333"/>
              </a:gdLst>
              <a:ahLst/>
              <a:cxnLst>
                <a:cxn ang="0">
                  <a:pos x="T0" y="T1"/>
                </a:cxn>
                <a:cxn ang="0">
                  <a:pos x="T2" y="T3"/>
                </a:cxn>
                <a:cxn ang="0">
                  <a:pos x="T4" y="T5"/>
                </a:cxn>
                <a:cxn ang="0">
                  <a:pos x="T6" y="T7"/>
                </a:cxn>
                <a:cxn ang="0">
                  <a:pos x="T8" y="T9"/>
                </a:cxn>
              </a:cxnLst>
              <a:rect l="0" t="0" r="r" b="b"/>
              <a:pathLst>
                <a:path w="469" h="333">
                  <a:moveTo>
                    <a:pt x="448" y="263"/>
                  </a:moveTo>
                  <a:cubicBezTo>
                    <a:pt x="464" y="257"/>
                    <a:pt x="469" y="215"/>
                    <a:pt x="469" y="215"/>
                  </a:cubicBezTo>
                  <a:cubicBezTo>
                    <a:pt x="423" y="170"/>
                    <a:pt x="150" y="35"/>
                    <a:pt x="27" y="0"/>
                  </a:cubicBezTo>
                  <a:cubicBezTo>
                    <a:pt x="27" y="0"/>
                    <a:pt x="0" y="31"/>
                    <a:pt x="21" y="88"/>
                  </a:cubicBezTo>
                  <a:cubicBezTo>
                    <a:pt x="42" y="145"/>
                    <a:pt x="359" y="333"/>
                    <a:pt x="448" y="263"/>
                  </a:cubicBezTo>
                  <a:close/>
                </a:path>
              </a:pathLst>
            </a:custGeom>
            <a:solidFill>
              <a:srgbClr val="DBF4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 name="Freeform 13"/>
            <p:cNvSpPr>
              <a:spLocks/>
            </p:cNvSpPr>
            <p:nvPr/>
          </p:nvSpPr>
          <p:spPr bwMode="auto">
            <a:xfrm>
              <a:off x="3830638" y="5588000"/>
              <a:ext cx="1649412" cy="1141413"/>
            </a:xfrm>
            <a:custGeom>
              <a:avLst/>
              <a:gdLst>
                <a:gd name="T0" fmla="*/ 467 w 529"/>
                <a:gd name="T1" fmla="*/ 366 h 366"/>
                <a:gd name="T2" fmla="*/ 516 w 529"/>
                <a:gd name="T3" fmla="*/ 252 h 366"/>
                <a:gd name="T4" fmla="*/ 411 w 529"/>
                <a:gd name="T5" fmla="*/ 164 h 366"/>
                <a:gd name="T6" fmla="*/ 65 w 529"/>
                <a:gd name="T7" fmla="*/ 0 h 366"/>
                <a:gd name="T8" fmla="*/ 0 w 529"/>
                <a:gd name="T9" fmla="*/ 113 h 366"/>
                <a:gd name="T10" fmla="*/ 0 w 529"/>
                <a:gd name="T11" fmla="*/ 366 h 366"/>
                <a:gd name="T12" fmla="*/ 467 w 529"/>
                <a:gd name="T13" fmla="*/ 366 h 366"/>
              </a:gdLst>
              <a:ahLst/>
              <a:cxnLst>
                <a:cxn ang="0">
                  <a:pos x="T0" y="T1"/>
                </a:cxn>
                <a:cxn ang="0">
                  <a:pos x="T2" y="T3"/>
                </a:cxn>
                <a:cxn ang="0">
                  <a:pos x="T4" y="T5"/>
                </a:cxn>
                <a:cxn ang="0">
                  <a:pos x="T6" y="T7"/>
                </a:cxn>
                <a:cxn ang="0">
                  <a:pos x="T8" y="T9"/>
                </a:cxn>
                <a:cxn ang="0">
                  <a:pos x="T10" y="T11"/>
                </a:cxn>
                <a:cxn ang="0">
                  <a:pos x="T12" y="T13"/>
                </a:cxn>
              </a:cxnLst>
              <a:rect l="0" t="0" r="r" b="b"/>
              <a:pathLst>
                <a:path w="529" h="366">
                  <a:moveTo>
                    <a:pt x="467" y="366"/>
                  </a:moveTo>
                  <a:cubicBezTo>
                    <a:pt x="491" y="312"/>
                    <a:pt x="509" y="266"/>
                    <a:pt x="516" y="252"/>
                  </a:cubicBezTo>
                  <a:cubicBezTo>
                    <a:pt x="529" y="227"/>
                    <a:pt x="486" y="207"/>
                    <a:pt x="411" y="164"/>
                  </a:cubicBezTo>
                  <a:cubicBezTo>
                    <a:pt x="337" y="122"/>
                    <a:pt x="91" y="7"/>
                    <a:pt x="65" y="0"/>
                  </a:cubicBezTo>
                  <a:cubicBezTo>
                    <a:pt x="54" y="18"/>
                    <a:pt x="31" y="60"/>
                    <a:pt x="0" y="113"/>
                  </a:cubicBezTo>
                  <a:cubicBezTo>
                    <a:pt x="0" y="366"/>
                    <a:pt x="0" y="366"/>
                    <a:pt x="0" y="366"/>
                  </a:cubicBezTo>
                  <a:lnTo>
                    <a:pt x="467" y="366"/>
                  </a:lnTo>
                  <a:close/>
                </a:path>
              </a:pathLst>
            </a:custGeom>
            <a:solidFill>
              <a:srgbClr val="09222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 name="Freeform 14"/>
            <p:cNvSpPr>
              <a:spLocks/>
            </p:cNvSpPr>
            <p:nvPr/>
          </p:nvSpPr>
          <p:spPr bwMode="auto">
            <a:xfrm>
              <a:off x="6731000" y="3767138"/>
              <a:ext cx="96837" cy="77788"/>
            </a:xfrm>
            <a:custGeom>
              <a:avLst/>
              <a:gdLst>
                <a:gd name="T0" fmla="*/ 0 w 31"/>
                <a:gd name="T1" fmla="*/ 25 h 25"/>
                <a:gd name="T2" fmla="*/ 2 w 31"/>
                <a:gd name="T3" fmla="*/ 10 h 25"/>
                <a:gd name="T4" fmla="*/ 16 w 31"/>
                <a:gd name="T5" fmla="*/ 0 h 25"/>
                <a:gd name="T6" fmla="*/ 31 w 31"/>
                <a:gd name="T7" fmla="*/ 4 h 25"/>
                <a:gd name="T8" fmla="*/ 0 w 31"/>
                <a:gd name="T9" fmla="*/ 25 h 25"/>
              </a:gdLst>
              <a:ahLst/>
              <a:cxnLst>
                <a:cxn ang="0">
                  <a:pos x="T0" y="T1"/>
                </a:cxn>
                <a:cxn ang="0">
                  <a:pos x="T2" y="T3"/>
                </a:cxn>
                <a:cxn ang="0">
                  <a:pos x="T4" y="T5"/>
                </a:cxn>
                <a:cxn ang="0">
                  <a:pos x="T6" y="T7"/>
                </a:cxn>
                <a:cxn ang="0">
                  <a:pos x="T8" y="T9"/>
                </a:cxn>
              </a:cxnLst>
              <a:rect l="0" t="0" r="r" b="b"/>
              <a:pathLst>
                <a:path w="31" h="25">
                  <a:moveTo>
                    <a:pt x="0" y="25"/>
                  </a:moveTo>
                  <a:cubicBezTo>
                    <a:pt x="2" y="10"/>
                    <a:pt x="2" y="10"/>
                    <a:pt x="2" y="10"/>
                  </a:cubicBezTo>
                  <a:cubicBezTo>
                    <a:pt x="7" y="6"/>
                    <a:pt x="11" y="3"/>
                    <a:pt x="16" y="0"/>
                  </a:cubicBezTo>
                  <a:cubicBezTo>
                    <a:pt x="21" y="2"/>
                    <a:pt x="27" y="4"/>
                    <a:pt x="31" y="4"/>
                  </a:cubicBezTo>
                  <a:cubicBezTo>
                    <a:pt x="23" y="9"/>
                    <a:pt x="13" y="16"/>
                    <a:pt x="0" y="25"/>
                  </a:cubicBezTo>
                  <a:close/>
                </a:path>
              </a:pathLst>
            </a:custGeom>
            <a:noFill/>
            <a:ln w="4763" cap="flat">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16" name="Freeform 15"/>
            <p:cNvSpPr>
              <a:spLocks/>
            </p:cNvSpPr>
            <p:nvPr/>
          </p:nvSpPr>
          <p:spPr bwMode="auto">
            <a:xfrm>
              <a:off x="5144770" y="3563938"/>
              <a:ext cx="2286000" cy="2251075"/>
            </a:xfrm>
            <a:custGeom>
              <a:avLst/>
              <a:gdLst>
                <a:gd name="T0" fmla="*/ 181 w 733"/>
                <a:gd name="T1" fmla="*/ 718 h 721"/>
                <a:gd name="T2" fmla="*/ 199 w 733"/>
                <a:gd name="T3" fmla="*/ 700 h 721"/>
                <a:gd name="T4" fmla="*/ 294 w 733"/>
                <a:gd name="T5" fmla="*/ 602 h 721"/>
                <a:gd name="T6" fmla="*/ 317 w 733"/>
                <a:gd name="T7" fmla="*/ 576 h 721"/>
                <a:gd name="T8" fmla="*/ 332 w 733"/>
                <a:gd name="T9" fmla="*/ 554 h 721"/>
                <a:gd name="T10" fmla="*/ 348 w 733"/>
                <a:gd name="T11" fmla="*/ 520 h 721"/>
                <a:gd name="T12" fmla="*/ 349 w 733"/>
                <a:gd name="T13" fmla="*/ 516 h 721"/>
                <a:gd name="T14" fmla="*/ 364 w 733"/>
                <a:gd name="T15" fmla="*/ 473 h 721"/>
                <a:gd name="T16" fmla="*/ 429 w 733"/>
                <a:gd name="T17" fmla="*/ 380 h 721"/>
                <a:gd name="T18" fmla="*/ 551 w 733"/>
                <a:gd name="T19" fmla="*/ 277 h 721"/>
                <a:gd name="T20" fmla="*/ 551 w 733"/>
                <a:gd name="T21" fmla="*/ 275 h 721"/>
                <a:gd name="T22" fmla="*/ 642 w 733"/>
                <a:gd name="T23" fmla="*/ 198 h 721"/>
                <a:gd name="T24" fmla="*/ 697 w 733"/>
                <a:gd name="T25" fmla="*/ 135 h 721"/>
                <a:gd name="T26" fmla="*/ 704 w 733"/>
                <a:gd name="T27" fmla="*/ 133 h 721"/>
                <a:gd name="T28" fmla="*/ 729 w 733"/>
                <a:gd name="T29" fmla="*/ 58 h 721"/>
                <a:gd name="T30" fmla="*/ 680 w 733"/>
                <a:gd name="T31" fmla="*/ 15 h 721"/>
                <a:gd name="T32" fmla="*/ 322 w 733"/>
                <a:gd name="T33" fmla="*/ 239 h 721"/>
                <a:gd name="T34" fmla="*/ 181 w 733"/>
                <a:gd name="T35" fmla="*/ 718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3" h="721">
                  <a:moveTo>
                    <a:pt x="181" y="718"/>
                  </a:moveTo>
                  <a:cubicBezTo>
                    <a:pt x="187" y="712"/>
                    <a:pt x="193" y="706"/>
                    <a:pt x="199" y="700"/>
                  </a:cubicBezTo>
                  <a:cubicBezTo>
                    <a:pt x="224" y="666"/>
                    <a:pt x="262" y="636"/>
                    <a:pt x="294" y="602"/>
                  </a:cubicBezTo>
                  <a:cubicBezTo>
                    <a:pt x="301" y="594"/>
                    <a:pt x="309" y="585"/>
                    <a:pt x="317" y="576"/>
                  </a:cubicBezTo>
                  <a:cubicBezTo>
                    <a:pt x="322" y="569"/>
                    <a:pt x="328" y="562"/>
                    <a:pt x="332" y="554"/>
                  </a:cubicBezTo>
                  <a:cubicBezTo>
                    <a:pt x="338" y="544"/>
                    <a:pt x="343" y="532"/>
                    <a:pt x="348" y="520"/>
                  </a:cubicBezTo>
                  <a:cubicBezTo>
                    <a:pt x="348" y="519"/>
                    <a:pt x="349" y="518"/>
                    <a:pt x="349" y="516"/>
                  </a:cubicBezTo>
                  <a:cubicBezTo>
                    <a:pt x="354" y="499"/>
                    <a:pt x="359" y="485"/>
                    <a:pt x="364" y="473"/>
                  </a:cubicBezTo>
                  <a:cubicBezTo>
                    <a:pt x="369" y="458"/>
                    <a:pt x="412" y="401"/>
                    <a:pt x="429" y="380"/>
                  </a:cubicBezTo>
                  <a:cubicBezTo>
                    <a:pt x="442" y="364"/>
                    <a:pt x="495" y="323"/>
                    <a:pt x="551" y="277"/>
                  </a:cubicBezTo>
                  <a:cubicBezTo>
                    <a:pt x="551" y="276"/>
                    <a:pt x="551" y="275"/>
                    <a:pt x="551" y="275"/>
                  </a:cubicBezTo>
                  <a:cubicBezTo>
                    <a:pt x="551" y="275"/>
                    <a:pt x="601" y="237"/>
                    <a:pt x="642" y="198"/>
                  </a:cubicBezTo>
                  <a:cubicBezTo>
                    <a:pt x="683" y="159"/>
                    <a:pt x="697" y="135"/>
                    <a:pt x="697" y="135"/>
                  </a:cubicBezTo>
                  <a:cubicBezTo>
                    <a:pt x="697" y="135"/>
                    <a:pt x="700" y="134"/>
                    <a:pt x="704" y="133"/>
                  </a:cubicBezTo>
                  <a:cubicBezTo>
                    <a:pt x="728" y="100"/>
                    <a:pt x="733" y="75"/>
                    <a:pt x="729" y="58"/>
                  </a:cubicBezTo>
                  <a:cubicBezTo>
                    <a:pt x="714" y="43"/>
                    <a:pt x="694" y="28"/>
                    <a:pt x="680" y="15"/>
                  </a:cubicBezTo>
                  <a:cubicBezTo>
                    <a:pt x="570" y="0"/>
                    <a:pt x="392" y="166"/>
                    <a:pt x="322" y="239"/>
                  </a:cubicBezTo>
                  <a:cubicBezTo>
                    <a:pt x="0" y="401"/>
                    <a:pt x="128" y="721"/>
                    <a:pt x="181" y="718"/>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16"/>
            <p:cNvSpPr>
              <a:spLocks noEditPoints="1"/>
            </p:cNvSpPr>
            <p:nvPr/>
          </p:nvSpPr>
          <p:spPr bwMode="auto">
            <a:xfrm>
              <a:off x="5845175" y="3608388"/>
              <a:ext cx="1336675" cy="892175"/>
            </a:xfrm>
            <a:custGeom>
              <a:avLst/>
              <a:gdLst>
                <a:gd name="T0" fmla="*/ 0 w 429"/>
                <a:gd name="T1" fmla="*/ 286 h 286"/>
                <a:gd name="T2" fmla="*/ 1 w 429"/>
                <a:gd name="T3" fmla="*/ 284 h 286"/>
                <a:gd name="T4" fmla="*/ 74 w 429"/>
                <a:gd name="T5" fmla="*/ 234 h 286"/>
                <a:gd name="T6" fmla="*/ 0 w 429"/>
                <a:gd name="T7" fmla="*/ 286 h 286"/>
                <a:gd name="T8" fmla="*/ 429 w 429"/>
                <a:gd name="T9" fmla="*/ 0 h 286"/>
                <a:gd name="T10" fmla="*/ 242 w 429"/>
                <a:gd name="T11" fmla="*/ 107 h 286"/>
                <a:gd name="T12" fmla="*/ 124 w 429"/>
                <a:gd name="T13" fmla="*/ 203 h 286"/>
                <a:gd name="T14" fmla="*/ 94 w 429"/>
                <a:gd name="T15" fmla="*/ 222 h 286"/>
                <a:gd name="T16" fmla="*/ 429 w 429"/>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6">
                  <a:moveTo>
                    <a:pt x="0" y="286"/>
                  </a:moveTo>
                  <a:cubicBezTo>
                    <a:pt x="0" y="285"/>
                    <a:pt x="1" y="284"/>
                    <a:pt x="1" y="284"/>
                  </a:cubicBezTo>
                  <a:cubicBezTo>
                    <a:pt x="22" y="266"/>
                    <a:pt x="46" y="250"/>
                    <a:pt x="74" y="234"/>
                  </a:cubicBezTo>
                  <a:cubicBezTo>
                    <a:pt x="48" y="250"/>
                    <a:pt x="25" y="263"/>
                    <a:pt x="0" y="286"/>
                  </a:cubicBezTo>
                  <a:close/>
                  <a:moveTo>
                    <a:pt x="429" y="0"/>
                  </a:moveTo>
                  <a:cubicBezTo>
                    <a:pt x="394" y="12"/>
                    <a:pt x="352" y="24"/>
                    <a:pt x="242" y="107"/>
                  </a:cubicBezTo>
                  <a:cubicBezTo>
                    <a:pt x="191" y="145"/>
                    <a:pt x="156" y="181"/>
                    <a:pt x="124" y="203"/>
                  </a:cubicBezTo>
                  <a:cubicBezTo>
                    <a:pt x="114" y="210"/>
                    <a:pt x="104" y="217"/>
                    <a:pt x="94" y="222"/>
                  </a:cubicBezTo>
                  <a:cubicBezTo>
                    <a:pt x="166" y="150"/>
                    <a:pt x="323" y="2"/>
                    <a:pt x="429" y="0"/>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7"/>
            <p:cNvSpPr>
              <a:spLocks/>
            </p:cNvSpPr>
            <p:nvPr/>
          </p:nvSpPr>
          <p:spPr bwMode="auto">
            <a:xfrm>
              <a:off x="5343525" y="4135438"/>
              <a:ext cx="1397000" cy="1589088"/>
            </a:xfrm>
            <a:custGeom>
              <a:avLst/>
              <a:gdLst>
                <a:gd name="T0" fmla="*/ 79 w 448"/>
                <a:gd name="T1" fmla="*/ 509 h 509"/>
                <a:gd name="T2" fmla="*/ 181 w 448"/>
                <a:gd name="T3" fmla="*/ 363 h 509"/>
                <a:gd name="T4" fmla="*/ 367 w 448"/>
                <a:gd name="T5" fmla="*/ 125 h 509"/>
                <a:gd name="T6" fmla="*/ 415 w 448"/>
                <a:gd name="T7" fmla="*/ 46 h 509"/>
                <a:gd name="T8" fmla="*/ 310 w 448"/>
                <a:gd name="T9" fmla="*/ 52 h 509"/>
                <a:gd name="T10" fmla="*/ 148 w 448"/>
                <a:gd name="T11" fmla="*/ 126 h 509"/>
                <a:gd name="T12" fmla="*/ 79 w 448"/>
                <a:gd name="T13" fmla="*/ 509 h 509"/>
              </a:gdLst>
              <a:ahLst/>
              <a:cxnLst>
                <a:cxn ang="0">
                  <a:pos x="T0" y="T1"/>
                </a:cxn>
                <a:cxn ang="0">
                  <a:pos x="T2" y="T3"/>
                </a:cxn>
                <a:cxn ang="0">
                  <a:pos x="T4" y="T5"/>
                </a:cxn>
                <a:cxn ang="0">
                  <a:pos x="T6" y="T7"/>
                </a:cxn>
                <a:cxn ang="0">
                  <a:pos x="T8" y="T9"/>
                </a:cxn>
                <a:cxn ang="0">
                  <a:pos x="T10" y="T11"/>
                </a:cxn>
                <a:cxn ang="0">
                  <a:pos x="T12" y="T13"/>
                </a:cxn>
              </a:cxnLst>
              <a:rect l="0" t="0" r="r" b="b"/>
              <a:pathLst>
                <a:path w="448" h="509">
                  <a:moveTo>
                    <a:pt x="79" y="509"/>
                  </a:moveTo>
                  <a:cubicBezTo>
                    <a:pt x="118" y="463"/>
                    <a:pt x="155" y="413"/>
                    <a:pt x="181" y="363"/>
                  </a:cubicBezTo>
                  <a:cubicBezTo>
                    <a:pt x="247" y="233"/>
                    <a:pt x="285" y="176"/>
                    <a:pt x="367" y="125"/>
                  </a:cubicBezTo>
                  <a:cubicBezTo>
                    <a:pt x="448" y="74"/>
                    <a:pt x="435" y="69"/>
                    <a:pt x="415" y="46"/>
                  </a:cubicBezTo>
                  <a:cubicBezTo>
                    <a:pt x="395" y="24"/>
                    <a:pt x="366" y="0"/>
                    <a:pt x="310" y="52"/>
                  </a:cubicBezTo>
                  <a:cubicBezTo>
                    <a:pt x="256" y="100"/>
                    <a:pt x="179" y="145"/>
                    <a:pt x="148" y="126"/>
                  </a:cubicBezTo>
                  <a:cubicBezTo>
                    <a:pt x="0" y="261"/>
                    <a:pt x="35" y="442"/>
                    <a:pt x="79" y="509"/>
                  </a:cubicBezTo>
                  <a:close/>
                </a:path>
              </a:pathLst>
            </a:custGeom>
            <a:solidFill>
              <a:srgbClr val="C99E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8"/>
            <p:cNvSpPr>
              <a:spLocks/>
            </p:cNvSpPr>
            <p:nvPr/>
          </p:nvSpPr>
          <p:spPr bwMode="auto">
            <a:xfrm>
              <a:off x="6437313" y="3473450"/>
              <a:ext cx="1092200" cy="771525"/>
            </a:xfrm>
            <a:custGeom>
              <a:avLst/>
              <a:gdLst>
                <a:gd name="T0" fmla="*/ 0 w 350"/>
                <a:gd name="T1" fmla="*/ 190 h 247"/>
                <a:gd name="T2" fmla="*/ 291 w 350"/>
                <a:gd name="T3" fmla="*/ 58 h 247"/>
                <a:gd name="T4" fmla="*/ 199 w 350"/>
                <a:gd name="T5" fmla="*/ 247 h 247"/>
                <a:gd name="T6" fmla="*/ 176 w 350"/>
                <a:gd name="T7" fmla="*/ 227 h 247"/>
                <a:gd name="T8" fmla="*/ 0 w 350"/>
                <a:gd name="T9" fmla="*/ 190 h 247"/>
              </a:gdLst>
              <a:ahLst/>
              <a:cxnLst>
                <a:cxn ang="0">
                  <a:pos x="T0" y="T1"/>
                </a:cxn>
                <a:cxn ang="0">
                  <a:pos x="T2" y="T3"/>
                </a:cxn>
                <a:cxn ang="0">
                  <a:pos x="T4" y="T5"/>
                </a:cxn>
                <a:cxn ang="0">
                  <a:pos x="T6" y="T7"/>
                </a:cxn>
                <a:cxn ang="0">
                  <a:pos x="T8" y="T9"/>
                </a:cxn>
              </a:cxnLst>
              <a:rect l="0" t="0" r="r" b="b"/>
              <a:pathLst>
                <a:path w="350" h="247">
                  <a:moveTo>
                    <a:pt x="0" y="190"/>
                  </a:moveTo>
                  <a:cubicBezTo>
                    <a:pt x="88" y="117"/>
                    <a:pt x="232" y="0"/>
                    <a:pt x="291" y="58"/>
                  </a:cubicBezTo>
                  <a:cubicBezTo>
                    <a:pt x="350" y="115"/>
                    <a:pt x="260" y="189"/>
                    <a:pt x="199" y="247"/>
                  </a:cubicBezTo>
                  <a:cubicBezTo>
                    <a:pt x="193" y="239"/>
                    <a:pt x="183" y="231"/>
                    <a:pt x="176" y="227"/>
                  </a:cubicBezTo>
                  <a:cubicBezTo>
                    <a:pt x="126" y="200"/>
                    <a:pt x="67" y="169"/>
                    <a:pt x="0" y="190"/>
                  </a:cubicBezTo>
                  <a:close/>
                </a:path>
              </a:pathLst>
            </a:custGeom>
            <a:solidFill>
              <a:srgbClr val="BD907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9"/>
            <p:cNvSpPr>
              <a:spLocks/>
            </p:cNvSpPr>
            <p:nvPr/>
          </p:nvSpPr>
          <p:spPr bwMode="auto">
            <a:xfrm>
              <a:off x="6932613" y="3570288"/>
              <a:ext cx="506412" cy="490538"/>
            </a:xfrm>
            <a:custGeom>
              <a:avLst/>
              <a:gdLst>
                <a:gd name="T0" fmla="*/ 39 w 162"/>
                <a:gd name="T1" fmla="*/ 126 h 157"/>
                <a:gd name="T2" fmla="*/ 17 w 162"/>
                <a:gd name="T3" fmla="*/ 59 h 157"/>
                <a:gd name="T4" fmla="*/ 126 w 162"/>
                <a:gd name="T5" fmla="*/ 35 h 157"/>
                <a:gd name="T6" fmla="*/ 96 w 162"/>
                <a:gd name="T7" fmla="*/ 135 h 157"/>
                <a:gd name="T8" fmla="*/ 39 w 162"/>
                <a:gd name="T9" fmla="*/ 126 h 157"/>
              </a:gdLst>
              <a:ahLst/>
              <a:cxnLst>
                <a:cxn ang="0">
                  <a:pos x="T0" y="T1"/>
                </a:cxn>
                <a:cxn ang="0">
                  <a:pos x="T2" y="T3"/>
                </a:cxn>
                <a:cxn ang="0">
                  <a:pos x="T4" y="T5"/>
                </a:cxn>
                <a:cxn ang="0">
                  <a:pos x="T6" y="T7"/>
                </a:cxn>
                <a:cxn ang="0">
                  <a:pos x="T8" y="T9"/>
                </a:cxn>
              </a:cxnLst>
              <a:rect l="0" t="0" r="r" b="b"/>
              <a:pathLst>
                <a:path w="162" h="157">
                  <a:moveTo>
                    <a:pt x="39" y="126"/>
                  </a:moveTo>
                  <a:cubicBezTo>
                    <a:pt x="20" y="102"/>
                    <a:pt x="0" y="75"/>
                    <a:pt x="17" y="59"/>
                  </a:cubicBezTo>
                  <a:cubicBezTo>
                    <a:pt x="34" y="43"/>
                    <a:pt x="90" y="0"/>
                    <a:pt x="126" y="35"/>
                  </a:cubicBezTo>
                  <a:cubicBezTo>
                    <a:pt x="162" y="70"/>
                    <a:pt x="128" y="113"/>
                    <a:pt x="96" y="135"/>
                  </a:cubicBezTo>
                  <a:cubicBezTo>
                    <a:pt x="64" y="157"/>
                    <a:pt x="58" y="151"/>
                    <a:pt x="39" y="126"/>
                  </a:cubicBezTo>
                  <a:close/>
                </a:path>
              </a:pathLst>
            </a:custGeom>
            <a:solidFill>
              <a:srgbClr val="DBBCAD"/>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20"/>
            <p:cNvSpPr>
              <a:spLocks noEditPoints="1"/>
            </p:cNvSpPr>
            <p:nvPr/>
          </p:nvSpPr>
          <p:spPr bwMode="auto">
            <a:xfrm>
              <a:off x="6605588" y="3976688"/>
              <a:ext cx="320675" cy="371475"/>
            </a:xfrm>
            <a:custGeom>
              <a:avLst/>
              <a:gdLst>
                <a:gd name="T0" fmla="*/ 47 w 103"/>
                <a:gd name="T1" fmla="*/ 109 h 119"/>
                <a:gd name="T2" fmla="*/ 61 w 103"/>
                <a:gd name="T3" fmla="*/ 119 h 119"/>
                <a:gd name="T4" fmla="*/ 47 w 103"/>
                <a:gd name="T5" fmla="*/ 102 h 119"/>
                <a:gd name="T6" fmla="*/ 47 w 103"/>
                <a:gd name="T7" fmla="*/ 109 h 119"/>
                <a:gd name="T8" fmla="*/ 47 w 103"/>
                <a:gd name="T9" fmla="*/ 15 h 119"/>
                <a:gd name="T10" fmla="*/ 47 w 103"/>
                <a:gd name="T11" fmla="*/ 9 h 119"/>
                <a:gd name="T12" fmla="*/ 103 w 103"/>
                <a:gd name="T13" fmla="*/ 88 h 119"/>
                <a:gd name="T14" fmla="*/ 47 w 103"/>
                <a:gd name="T15" fmla="*/ 15 h 119"/>
                <a:gd name="T16" fmla="*/ 0 w 103"/>
                <a:gd name="T17" fmla="*/ 37 h 119"/>
                <a:gd name="T18" fmla="*/ 47 w 103"/>
                <a:gd name="T19" fmla="*/ 109 h 119"/>
                <a:gd name="T20" fmla="*/ 47 w 103"/>
                <a:gd name="T21" fmla="*/ 102 h 119"/>
                <a:gd name="T22" fmla="*/ 0 w 103"/>
                <a:gd name="T23" fmla="*/ 37 h 119"/>
                <a:gd name="T24" fmla="*/ 47 w 103"/>
                <a:gd name="T25" fmla="*/ 9 h 119"/>
                <a:gd name="T26" fmla="*/ 47 w 103"/>
                <a:gd name="T27" fmla="*/ 15 h 119"/>
                <a:gd name="T28" fmla="*/ 32 w 103"/>
                <a:gd name="T29" fmla="*/ 0 h 119"/>
                <a:gd name="T30" fmla="*/ 47 w 103"/>
                <a:gd name="T31" fmla="*/ 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19">
                  <a:moveTo>
                    <a:pt x="47" y="109"/>
                  </a:moveTo>
                  <a:cubicBezTo>
                    <a:pt x="51" y="113"/>
                    <a:pt x="56" y="117"/>
                    <a:pt x="61" y="119"/>
                  </a:cubicBezTo>
                  <a:cubicBezTo>
                    <a:pt x="57" y="115"/>
                    <a:pt x="52" y="108"/>
                    <a:pt x="47" y="102"/>
                  </a:cubicBezTo>
                  <a:cubicBezTo>
                    <a:pt x="47" y="109"/>
                    <a:pt x="47" y="109"/>
                    <a:pt x="47" y="109"/>
                  </a:cubicBezTo>
                  <a:close/>
                  <a:moveTo>
                    <a:pt x="47" y="15"/>
                  </a:moveTo>
                  <a:cubicBezTo>
                    <a:pt x="47" y="9"/>
                    <a:pt x="47" y="9"/>
                    <a:pt x="47" y="9"/>
                  </a:cubicBezTo>
                  <a:cubicBezTo>
                    <a:pt x="70" y="26"/>
                    <a:pt x="93" y="57"/>
                    <a:pt x="103" y="88"/>
                  </a:cubicBezTo>
                  <a:cubicBezTo>
                    <a:pt x="85" y="62"/>
                    <a:pt x="64" y="34"/>
                    <a:pt x="47" y="15"/>
                  </a:cubicBezTo>
                  <a:close/>
                  <a:moveTo>
                    <a:pt x="0" y="37"/>
                  </a:moveTo>
                  <a:cubicBezTo>
                    <a:pt x="7" y="63"/>
                    <a:pt x="27" y="92"/>
                    <a:pt x="47" y="109"/>
                  </a:cubicBezTo>
                  <a:cubicBezTo>
                    <a:pt x="47" y="102"/>
                    <a:pt x="47" y="102"/>
                    <a:pt x="47" y="102"/>
                  </a:cubicBezTo>
                  <a:cubicBezTo>
                    <a:pt x="32" y="82"/>
                    <a:pt x="13" y="57"/>
                    <a:pt x="0" y="37"/>
                  </a:cubicBezTo>
                  <a:close/>
                  <a:moveTo>
                    <a:pt x="47" y="9"/>
                  </a:moveTo>
                  <a:cubicBezTo>
                    <a:pt x="47" y="15"/>
                    <a:pt x="47" y="15"/>
                    <a:pt x="47" y="15"/>
                  </a:cubicBezTo>
                  <a:cubicBezTo>
                    <a:pt x="41" y="9"/>
                    <a:pt x="37" y="4"/>
                    <a:pt x="32" y="0"/>
                  </a:cubicBezTo>
                  <a:cubicBezTo>
                    <a:pt x="37" y="2"/>
                    <a:pt x="42" y="5"/>
                    <a:pt x="47" y="9"/>
                  </a:cubicBezTo>
                  <a:close/>
                </a:path>
              </a:pathLst>
            </a:custGeom>
            <a:solidFill>
              <a:srgbClr val="8C6A5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3" name="Rounded Rectangle 32"/>
          <p:cNvSpPr/>
          <p:nvPr/>
        </p:nvSpPr>
        <p:spPr>
          <a:xfrm>
            <a:off x="700127" y="3689792"/>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4" name="Rounded Rectangle 33"/>
          <p:cNvSpPr/>
          <p:nvPr/>
        </p:nvSpPr>
        <p:spPr>
          <a:xfrm>
            <a:off x="695400" y="3689792"/>
            <a:ext cx="2676808" cy="27050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BRANDING</a:t>
            </a:r>
            <a:endParaRPr lang="en-AU" sz="1000" dirty="0">
              <a:latin typeface="Roboto" pitchFamily="2" charset="0"/>
              <a:ea typeface="Roboto" pitchFamily="2" charset="0"/>
            </a:endParaRPr>
          </a:p>
        </p:txBody>
      </p:sp>
      <p:sp>
        <p:nvSpPr>
          <p:cNvPr id="35" name="Rounded Rectangle 34"/>
          <p:cNvSpPr/>
          <p:nvPr/>
        </p:nvSpPr>
        <p:spPr>
          <a:xfrm>
            <a:off x="700127" y="408757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6" name="Rounded Rectangle 35"/>
          <p:cNvSpPr/>
          <p:nvPr/>
        </p:nvSpPr>
        <p:spPr>
          <a:xfrm>
            <a:off x="695400" y="4087578"/>
            <a:ext cx="1785516" cy="27050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WEBSITE</a:t>
            </a:r>
            <a:endParaRPr lang="en-AU" sz="1000" dirty="0">
              <a:latin typeface="Roboto" pitchFamily="2" charset="0"/>
              <a:ea typeface="Roboto" pitchFamily="2" charset="0"/>
            </a:endParaRPr>
          </a:p>
        </p:txBody>
      </p:sp>
      <p:sp>
        <p:nvSpPr>
          <p:cNvPr id="37" name="Rounded Rectangle 36"/>
          <p:cNvSpPr/>
          <p:nvPr/>
        </p:nvSpPr>
        <p:spPr>
          <a:xfrm>
            <a:off x="695400" y="4485364"/>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8" name="Rounded Rectangle 37"/>
          <p:cNvSpPr/>
          <p:nvPr/>
        </p:nvSpPr>
        <p:spPr>
          <a:xfrm>
            <a:off x="695400" y="4485364"/>
            <a:ext cx="3129791" cy="27050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DESIGN</a:t>
            </a:r>
            <a:endParaRPr lang="en-AU" sz="1000" dirty="0">
              <a:latin typeface="Roboto" pitchFamily="2" charset="0"/>
              <a:ea typeface="Roboto" pitchFamily="2" charset="0"/>
            </a:endParaRPr>
          </a:p>
        </p:txBody>
      </p:sp>
      <p:sp>
        <p:nvSpPr>
          <p:cNvPr id="39" name="Rounded Rectangle 38"/>
          <p:cNvSpPr/>
          <p:nvPr/>
        </p:nvSpPr>
        <p:spPr>
          <a:xfrm>
            <a:off x="695400" y="488668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0" name="Rounded Rectangle 39"/>
          <p:cNvSpPr/>
          <p:nvPr/>
        </p:nvSpPr>
        <p:spPr>
          <a:xfrm>
            <a:off x="695400" y="4886688"/>
            <a:ext cx="4021082" cy="27050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MARKETING</a:t>
            </a:r>
            <a:endParaRPr lang="en-AU" sz="1000" dirty="0">
              <a:latin typeface="Roboto" pitchFamily="2" charset="0"/>
              <a:ea typeface="Roboto" pitchFamily="2" charset="0"/>
            </a:endParaRPr>
          </a:p>
        </p:txBody>
      </p:sp>
      <p:grpSp>
        <p:nvGrpSpPr>
          <p:cNvPr id="32" name="Group 31"/>
          <p:cNvGrpSpPr/>
          <p:nvPr/>
        </p:nvGrpSpPr>
        <p:grpSpPr>
          <a:xfrm>
            <a:off x="8400256" y="3010045"/>
            <a:ext cx="1879408" cy="1571083"/>
            <a:chOff x="10435226" y="4238109"/>
            <a:chExt cx="1553230" cy="1298416"/>
          </a:xfrm>
        </p:grpSpPr>
        <p:sp>
          <p:nvSpPr>
            <p:cNvPr id="41" name="Rectangle 40"/>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TextBox 41"/>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22" name="Picture Placeholder 21"/>
          <p:cNvSpPr>
            <a:spLocks noGrp="1"/>
          </p:cNvSpPr>
          <p:nvPr>
            <p:ph type="pic" sz="quarter" idx="10"/>
          </p:nvPr>
        </p:nvSpPr>
        <p:spPr/>
      </p:sp>
    </p:spTree>
    <p:extLst>
      <p:ext uri="{BB962C8B-B14F-4D97-AF65-F5344CB8AC3E}">
        <p14:creationId xmlns:p14="http://schemas.microsoft.com/office/powerpoint/2010/main" val="173811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 fill="hold"/>
                                        <p:tgtEl>
                                          <p:spTgt spid="5"/>
                                        </p:tgtEl>
                                        <p:attrNameLst>
                                          <p:attrName>ppt_x</p:attrName>
                                        </p:attrNameLst>
                                      </p:cBhvr>
                                      <p:tavLst>
                                        <p:tav tm="0">
                                          <p:val>
                                            <p:strVal val="#ppt_x"/>
                                          </p:val>
                                        </p:tav>
                                        <p:tav tm="100000">
                                          <p:val>
                                            <p:strVal val="#ppt_x"/>
                                          </p:val>
                                        </p:tav>
                                      </p:tavLst>
                                    </p:anim>
                                    <p:anim calcmode="lin" valueType="num">
                                      <p:cBhvr additive="base">
                                        <p:cTn id="11" dur="100" fill="hold"/>
                                        <p:tgtEl>
                                          <p:spTgt spid="5"/>
                                        </p:tgtEl>
                                        <p:attrNameLst>
                                          <p:attrName>ppt_y</p:attrName>
                                        </p:attrNameLst>
                                      </p:cBhvr>
                                      <p:tavLst>
                                        <p:tav tm="0">
                                          <p:val>
                                            <p:strVal val="1+#ppt_h/2"/>
                                          </p:val>
                                        </p:tav>
                                        <p:tav tm="100000">
                                          <p:val>
                                            <p:strVal val="#ppt_y"/>
                                          </p:val>
                                        </p:tav>
                                      </p:tavLst>
                                    </p:anim>
                                  </p:childTnLst>
                                </p:cTn>
                              </p:par>
                            </p:childTnLst>
                          </p:cTn>
                        </p:par>
                        <p:par>
                          <p:cTn id="12" fill="hold">
                            <p:stCondLst>
                              <p:cond delay="6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anim calcmode="lin" valueType="num">
                                      <p:cBhvr>
                                        <p:cTn id="16" dur="500" fill="hold"/>
                                        <p:tgtEl>
                                          <p:spTgt spid="2"/>
                                        </p:tgtEl>
                                        <p:attrNameLst>
                                          <p:attrName>ppt_x</p:attrName>
                                        </p:attrNameLst>
                                      </p:cBhvr>
                                      <p:tavLst>
                                        <p:tav tm="0">
                                          <p:val>
                                            <p:strVal val="#ppt_x"/>
                                          </p:val>
                                        </p:tav>
                                        <p:tav tm="100000">
                                          <p:val>
                                            <p:strVal val="#ppt_x"/>
                                          </p:val>
                                        </p:tav>
                                      </p:tavLst>
                                    </p:anim>
                                    <p:anim calcmode="lin" valueType="num">
                                      <p:cBhvr>
                                        <p:cTn id="17" dur="5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11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1000"/>
                                        <p:tgtEl>
                                          <p:spTgt spid="34"/>
                                        </p:tgtEl>
                                      </p:cBhvr>
                                    </p:animEffect>
                                  </p:childTnLst>
                                </p:cTn>
                              </p:par>
                            </p:childTnLst>
                          </p:cTn>
                        </p:par>
                        <p:par>
                          <p:cTn id="38" fill="hold">
                            <p:stCondLst>
                              <p:cond delay="2600"/>
                            </p:stCondLst>
                            <p:childTnLst>
                              <p:par>
                                <p:cTn id="39" presetID="22" presetClass="entr" presetSubtype="8"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1000"/>
                                        <p:tgtEl>
                                          <p:spTgt spid="36"/>
                                        </p:tgtEl>
                                      </p:cBhvr>
                                    </p:animEffect>
                                  </p:childTnLst>
                                </p:cTn>
                              </p:par>
                            </p:childTnLst>
                          </p:cTn>
                        </p:par>
                        <p:par>
                          <p:cTn id="42" fill="hold">
                            <p:stCondLst>
                              <p:cond delay="3600"/>
                            </p:stCondLst>
                            <p:childTnLst>
                              <p:par>
                                <p:cTn id="43" presetID="22" presetClass="entr" presetSubtype="8"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wipe(left)">
                                      <p:cBhvr>
                                        <p:cTn id="45" dur="1000"/>
                                        <p:tgtEl>
                                          <p:spTgt spid="38"/>
                                        </p:tgtEl>
                                      </p:cBhvr>
                                    </p:animEffect>
                                  </p:childTnLst>
                                </p:cTn>
                              </p:par>
                            </p:childTnLst>
                          </p:cTn>
                        </p:par>
                        <p:par>
                          <p:cTn id="46" fill="hold">
                            <p:stCondLst>
                              <p:cond delay="4600"/>
                            </p:stCondLst>
                            <p:childTnLst>
                              <p:par>
                                <p:cTn id="47" presetID="22" presetClass="entr" presetSubtype="8" fill="hold" grpId="0"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left)">
                                      <p:cBhvr>
                                        <p:cTn id="49" dur="1000"/>
                                        <p:tgtEl>
                                          <p:spTgt spid="40"/>
                                        </p:tgtEl>
                                      </p:cBhvr>
                                    </p:animEffect>
                                  </p:childTnLst>
                                </p:cTn>
                              </p:par>
                            </p:childTnLst>
                          </p:cTn>
                        </p:par>
                        <p:par>
                          <p:cTn id="50" fill="hold">
                            <p:stCondLst>
                              <p:cond delay="5600"/>
                            </p:stCondLst>
                            <p:childTnLst>
                              <p:par>
                                <p:cTn id="51" presetID="10" presetClass="entr" presetSubtype="0" fill="hold" grpId="0" nodeType="after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3"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/mockup</a:t>
            </a:r>
            <a:endParaRPr lang="en-AU" dirty="0"/>
          </a:p>
        </p:txBody>
      </p:sp>
      <p:sp>
        <p:nvSpPr>
          <p:cNvPr id="2" name="Title 1"/>
          <p:cNvSpPr>
            <a:spLocks noGrp="1"/>
          </p:cNvSpPr>
          <p:nvPr>
            <p:ph type="ctrTitle"/>
          </p:nvPr>
        </p:nvSpPr>
        <p:spPr/>
        <p:txBody>
          <a:bodyPr>
            <a:normAutofit/>
          </a:bodyPr>
          <a:lstStyle/>
          <a:p>
            <a:r>
              <a:rPr lang="en-US" dirty="0"/>
              <a:t>We Produce Digital Solutions with Love.</a:t>
            </a:r>
            <a:endParaRPr lang="en-AU" dirty="0"/>
          </a:p>
        </p:txBody>
      </p:sp>
      <p:sp>
        <p:nvSpPr>
          <p:cNvPr id="3" name="Subtitle 2"/>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grpSp>
        <p:nvGrpSpPr>
          <p:cNvPr id="40" name="Group 39"/>
          <p:cNvGrpSpPr/>
          <p:nvPr/>
        </p:nvGrpSpPr>
        <p:grpSpPr>
          <a:xfrm>
            <a:off x="9552384" y="3789040"/>
            <a:ext cx="2232248" cy="2304256"/>
            <a:chOff x="9400519" y="3573016"/>
            <a:chExt cx="2232248" cy="2304256"/>
          </a:xfrm>
        </p:grpSpPr>
        <p:sp>
          <p:nvSpPr>
            <p:cNvPr id="42" name="Text Placeholder 2"/>
            <p:cNvSpPr txBox="1">
              <a:spLocks/>
            </p:cNvSpPr>
            <p:nvPr/>
          </p:nvSpPr>
          <p:spPr>
            <a:xfrm>
              <a:off x="9400519" y="4529224"/>
              <a:ext cx="2232248"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t>Feature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spcBef>
                  <a:spcPts val="0"/>
                </a:spcBef>
              </a:pPr>
              <a:endParaRPr lang="en-AU" sz="1000" dirty="0" smtClean="0"/>
            </a:p>
            <a:p>
              <a:pPr>
                <a:spcBef>
                  <a:spcPts val="0"/>
                </a:spcBef>
              </a:pPr>
              <a:endParaRPr lang="en-AU" sz="1000" dirty="0"/>
            </a:p>
          </p:txBody>
        </p:sp>
        <p:grpSp>
          <p:nvGrpSpPr>
            <p:cNvPr id="43" name="Group 42"/>
            <p:cNvGrpSpPr/>
            <p:nvPr/>
          </p:nvGrpSpPr>
          <p:grpSpPr>
            <a:xfrm>
              <a:off x="9480376" y="3573016"/>
              <a:ext cx="816683" cy="816895"/>
              <a:chOff x="695400" y="3513333"/>
              <a:chExt cx="816683" cy="816895"/>
            </a:xfrm>
          </p:grpSpPr>
          <p:sp>
            <p:nvSpPr>
              <p:cNvPr id="44" name="Oval 43"/>
              <p:cNvSpPr/>
              <p:nvPr/>
            </p:nvSpPr>
            <p:spPr>
              <a:xfrm>
                <a:off x="695400" y="3513333"/>
                <a:ext cx="816683" cy="81689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45" name="Group 44"/>
              <p:cNvGrpSpPr/>
              <p:nvPr/>
            </p:nvGrpSpPr>
            <p:grpSpPr>
              <a:xfrm>
                <a:off x="839416" y="3717032"/>
                <a:ext cx="473075" cy="474663"/>
                <a:chOff x="4906963" y="2173288"/>
                <a:chExt cx="473075" cy="474663"/>
              </a:xfrm>
              <a:solidFill>
                <a:schemeClr val="bg2"/>
              </a:solidFill>
            </p:grpSpPr>
            <p:sp>
              <p:nvSpPr>
                <p:cNvPr id="4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48" name="Group 47"/>
          <p:cNvGrpSpPr/>
          <p:nvPr/>
        </p:nvGrpSpPr>
        <p:grpSpPr>
          <a:xfrm>
            <a:off x="623392" y="3789040"/>
            <a:ext cx="2088232" cy="2376264"/>
            <a:chOff x="623392" y="3501008"/>
            <a:chExt cx="2088232" cy="2376264"/>
          </a:xfrm>
        </p:grpSpPr>
        <p:sp>
          <p:nvSpPr>
            <p:cNvPr id="49" name="Text Placeholder 2"/>
            <p:cNvSpPr txBox="1">
              <a:spLocks/>
            </p:cNvSpPr>
            <p:nvPr/>
          </p:nvSpPr>
          <p:spPr>
            <a:xfrm>
              <a:off x="623392" y="4529224"/>
              <a:ext cx="2088232" cy="1348048"/>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600" b="1" dirty="0" smtClean="0"/>
                <a:t>Feature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a:t>elit</a:t>
              </a:r>
              <a:r>
                <a:rPr lang="en-AU" sz="1000" dirty="0"/>
                <a:t>, </a:t>
              </a:r>
              <a:r>
                <a:rPr lang="en-AU" sz="1000" dirty="0" err="1"/>
                <a:t>sed</a:t>
              </a:r>
              <a:r>
                <a:rPr lang="en-AU" sz="1000" dirty="0"/>
                <a:t> do </a:t>
              </a:r>
              <a:r>
                <a:rPr lang="en-AU" sz="1000" dirty="0" err="1"/>
                <a:t>eiusmod</a:t>
              </a:r>
              <a:r>
                <a:rPr lang="en-AU" sz="1000" dirty="0"/>
                <a:t> </a:t>
              </a:r>
              <a:r>
                <a:rPr lang="en-AU" sz="1000" dirty="0" err="1"/>
                <a:t>tempor</a:t>
              </a:r>
              <a:r>
                <a:rPr lang="en-AU" sz="1000" dirty="0"/>
                <a:t> </a:t>
              </a:r>
              <a:r>
                <a:rPr lang="en-AU" sz="1000" dirty="0" err="1"/>
                <a:t>incididunt</a:t>
              </a:r>
              <a:r>
                <a:rPr lang="en-AU" sz="1000" dirty="0"/>
                <a:t> </a:t>
              </a:r>
              <a:r>
                <a:rPr lang="en-AU" sz="1000" dirty="0" err="1"/>
                <a:t>ut</a:t>
              </a:r>
              <a:r>
                <a:rPr lang="en-AU" sz="1000" dirty="0"/>
                <a:t> </a:t>
              </a:r>
              <a:r>
                <a:rPr lang="en-AU" sz="1000" dirty="0" err="1"/>
                <a:t>labore</a:t>
              </a:r>
              <a:r>
                <a:rPr lang="en-AU" sz="1000" dirty="0"/>
                <a:t> et </a:t>
              </a:r>
              <a:r>
                <a:rPr lang="en-AU" sz="1000" dirty="0" err="1"/>
                <a:t>dolore</a:t>
              </a:r>
              <a:r>
                <a:rPr lang="en-AU" sz="1000" dirty="0"/>
                <a:t> magna </a:t>
              </a:r>
              <a:r>
                <a:rPr lang="en-AU" sz="1000" dirty="0" err="1"/>
                <a:t>aliqua</a:t>
              </a:r>
              <a:r>
                <a:rPr lang="en-AU" sz="1000" dirty="0" smtClean="0"/>
                <a:t>.</a:t>
              </a:r>
            </a:p>
            <a:p>
              <a:pPr algn="r">
                <a:spcBef>
                  <a:spcPts val="0"/>
                </a:spcBef>
              </a:pPr>
              <a:endParaRPr lang="en-AU" sz="1000" dirty="0" smtClean="0"/>
            </a:p>
            <a:p>
              <a:pPr algn="r">
                <a:spcBef>
                  <a:spcPts val="0"/>
                </a:spcBef>
              </a:pPr>
              <a:endParaRPr lang="en-AU" sz="1000" dirty="0"/>
            </a:p>
          </p:txBody>
        </p:sp>
        <p:grpSp>
          <p:nvGrpSpPr>
            <p:cNvPr id="50" name="Group 49"/>
            <p:cNvGrpSpPr/>
            <p:nvPr/>
          </p:nvGrpSpPr>
          <p:grpSpPr>
            <a:xfrm>
              <a:off x="1847528" y="3501008"/>
              <a:ext cx="816683" cy="816895"/>
              <a:chOff x="695400" y="2505221"/>
              <a:chExt cx="816683" cy="816895"/>
            </a:xfrm>
          </p:grpSpPr>
          <p:sp>
            <p:nvSpPr>
              <p:cNvPr id="51" name="Oval 50"/>
              <p:cNvSpPr/>
              <p:nvPr/>
            </p:nvSpPr>
            <p:spPr>
              <a:xfrm>
                <a:off x="695400" y="2505221"/>
                <a:ext cx="816683" cy="81689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52" name="Group 51"/>
              <p:cNvGrpSpPr/>
              <p:nvPr/>
            </p:nvGrpSpPr>
            <p:grpSpPr>
              <a:xfrm>
                <a:off x="919039" y="2708920"/>
                <a:ext cx="352425" cy="407988"/>
                <a:chOff x="1285876" y="2968625"/>
                <a:chExt cx="352425" cy="407988"/>
              </a:xfrm>
              <a:solidFill>
                <a:schemeClr val="bg2"/>
              </a:solidFill>
            </p:grpSpPr>
            <p:sp>
              <p:nvSpPr>
                <p:cNvPr id="53"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55" name="Group 54"/>
          <p:cNvGrpSpPr/>
          <p:nvPr/>
        </p:nvGrpSpPr>
        <p:grpSpPr>
          <a:xfrm>
            <a:off x="5110259" y="3861048"/>
            <a:ext cx="1879408" cy="1571083"/>
            <a:chOff x="10435226" y="4238109"/>
            <a:chExt cx="1553230" cy="1298416"/>
          </a:xfrm>
        </p:grpSpPr>
        <p:sp>
          <p:nvSpPr>
            <p:cNvPr id="56" name="Rectangle 55"/>
            <p:cNvSpPr/>
            <p:nvPr/>
          </p:nvSpPr>
          <p:spPr>
            <a:xfrm>
              <a:off x="10552814" y="4238109"/>
              <a:ext cx="1298416" cy="1298416"/>
            </a:xfrm>
            <a:prstGeom prst="rect">
              <a:avLst/>
            </a:prstGeom>
            <a:noFill/>
            <a:ln w="28575" cmpd="sng">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xtBox 56"/>
            <p:cNvSpPr txBox="1"/>
            <p:nvPr/>
          </p:nvSpPr>
          <p:spPr>
            <a:xfrm>
              <a:off x="10435226" y="4589366"/>
              <a:ext cx="1553230" cy="504518"/>
            </a:xfrm>
            <a:prstGeom prst="rect">
              <a:avLst/>
            </a:prstGeom>
            <a:noFill/>
          </p:spPr>
          <p:txBody>
            <a:bodyPr wrap="square" rtlCol="0">
              <a:spAutoFit/>
            </a:bodyPr>
            <a:lstStyle/>
            <a:p>
              <a:pPr algn="ctr"/>
              <a:r>
                <a:rPr lang="en-US" sz="1200" dirty="0" smtClean="0">
                  <a:solidFill>
                    <a:srgbClr val="FFFFFF"/>
                  </a:solidFill>
                  <a:latin typeface="Roboto Regular"/>
                  <a:cs typeface="Roboto Regular"/>
                </a:rPr>
                <a:t>WORK</a:t>
              </a:r>
            </a:p>
            <a:p>
              <a:pPr algn="ctr"/>
              <a:r>
                <a:rPr lang="en-US" sz="3000" b="1" dirty="0" smtClean="0">
                  <a:solidFill>
                    <a:srgbClr val="FFFFFF"/>
                  </a:solidFill>
                  <a:latin typeface="Roboto Regular"/>
                  <a:cs typeface="Roboto Regular"/>
                </a:rPr>
                <a:t>2015</a:t>
              </a:r>
              <a:endParaRPr lang="en-US" sz="3000" b="1" dirty="0">
                <a:solidFill>
                  <a:srgbClr val="FFFFFF"/>
                </a:solidFill>
                <a:latin typeface="Roboto Regular"/>
                <a:cs typeface="Roboto Regular"/>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355125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
                                            <p:txEl>
                                              <p:pRg st="0" end="0"/>
                                            </p:txEl>
                                          </p:spTgt>
                                        </p:tgtEl>
                                        <p:attrNameLst>
                                          <p:attrName>style.visibility</p:attrName>
                                        </p:attrNameLst>
                                      </p:cBhvr>
                                      <p:to>
                                        <p:strVal val="visible"/>
                                      </p:to>
                                    </p:set>
                                    <p:animEffect transition="in" filter="fade">
                                      <p:cBhvr>
                                        <p:cTn id="16" dur="500"/>
                                        <p:tgtEl>
                                          <p:spTgt spid="3">
                                            <p:txEl>
                                              <p:pRg st="0" end="0"/>
                                            </p:txEl>
                                          </p:spTgt>
                                        </p:tgtEl>
                                      </p:cBhvr>
                                    </p:animEffect>
                                    <p:anim calcmode="lin" valueType="num">
                                      <p:cBhvr>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1+#ppt_w/2"/>
                                          </p:val>
                                        </p:tav>
                                        <p:tav tm="100000">
                                          <p:val>
                                            <p:strVal val="#ppt_x"/>
                                          </p:val>
                                        </p:tav>
                                      </p:tavLst>
                                    </p:anim>
                                    <p:anim calcmode="lin" valueType="num">
                                      <p:cBhvr additive="base">
                                        <p:cTn id="2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11632" y="1211054"/>
            <a:ext cx="4980312" cy="1221754"/>
          </a:xfrm>
        </p:spPr>
        <p:txBody>
          <a:bodyPr>
            <a:noAutofit/>
          </a:bodyPr>
          <a:lstStyle/>
          <a:p>
            <a:r>
              <a:rPr lang="en-US" dirty="0" smtClean="0"/>
              <a:t>We Produce Digital Solutions with Love.</a:t>
            </a:r>
            <a:endParaRPr lang="en-AU" dirty="0"/>
          </a:p>
        </p:txBody>
      </p:sp>
      <p:sp>
        <p:nvSpPr>
          <p:cNvPr id="4" name="Text Placeholder 3"/>
          <p:cNvSpPr>
            <a:spLocks noGrp="1"/>
          </p:cNvSpPr>
          <p:nvPr>
            <p:ph type="body" sz="half" idx="2"/>
          </p:nvPr>
        </p:nvSpPr>
        <p:spPr>
          <a:xfrm>
            <a:off x="611632" y="2547862"/>
            <a:ext cx="4836296" cy="2061006"/>
          </a:xfrm>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AU" dirty="0"/>
          </a:p>
        </p:txBody>
      </p:sp>
      <p:sp>
        <p:nvSpPr>
          <p:cNvPr id="10" name="Text Placeholder 9"/>
          <p:cNvSpPr>
            <a:spLocks noGrp="1"/>
          </p:cNvSpPr>
          <p:nvPr>
            <p:ph type="body" sz="half" idx="12"/>
          </p:nvPr>
        </p:nvSpPr>
        <p:spPr/>
        <p:txBody>
          <a:bodyPr>
            <a:normAutofit/>
          </a:bodyPr>
          <a:lstStyle/>
          <a:p>
            <a:r>
              <a:rPr lang="en-US" dirty="0" smtClean="0"/>
              <a:t>/mockup</a:t>
            </a:r>
            <a:endParaRPr lang="en-AU" dirty="0"/>
          </a:p>
        </p:txBody>
      </p:sp>
      <p:sp>
        <p:nvSpPr>
          <p:cNvPr id="9" name="TextBox 8"/>
          <p:cNvSpPr txBox="1"/>
          <p:nvPr/>
        </p:nvSpPr>
        <p:spPr>
          <a:xfrm>
            <a:off x="724334" y="3717032"/>
            <a:ext cx="1527881" cy="372411"/>
          </a:xfrm>
          <a:prstGeom prst="rect">
            <a:avLst/>
          </a:prstGeom>
          <a:noFill/>
          <a:ln w="19050">
            <a:solidFill>
              <a:schemeClr val="accent1"/>
            </a:solidFill>
          </a:ln>
        </p:spPr>
        <p:txBody>
          <a:bodyPr wrap="none" rtlCol="0" anchor="ctr">
            <a:spAutoFit/>
          </a:bodyPr>
          <a:lstStyle/>
          <a:p>
            <a:pPr algn="ctr"/>
            <a:r>
              <a:rPr lang="en-US" sz="1400" b="1" dirty="0" smtClean="0">
                <a:solidFill>
                  <a:schemeClr val="accent1"/>
                </a:solidFill>
                <a:latin typeface="Roboto" pitchFamily="2" charset="0"/>
                <a:ea typeface="Roboto" pitchFamily="2" charset="0"/>
              </a:rPr>
              <a:t>Check it out</a:t>
            </a:r>
            <a:endParaRPr lang="en-AU" sz="1400" b="1" dirty="0">
              <a:solidFill>
                <a:schemeClr val="accent1"/>
              </a:solidFill>
              <a:latin typeface="Roboto" pitchFamily="2" charset="0"/>
              <a:ea typeface="Roboto" pitchFamily="2" charset="0"/>
            </a:endParaRPr>
          </a:p>
        </p:txBody>
      </p:sp>
      <p:sp>
        <p:nvSpPr>
          <p:cNvPr id="11" name="TextBox 10"/>
          <p:cNvSpPr txBox="1"/>
          <p:nvPr/>
        </p:nvSpPr>
        <p:spPr>
          <a:xfrm>
            <a:off x="2423592" y="3717032"/>
            <a:ext cx="1627881" cy="372411"/>
          </a:xfrm>
          <a:prstGeom prst="rect">
            <a:avLst/>
          </a:prstGeom>
          <a:solidFill>
            <a:schemeClr val="accent1"/>
          </a:solidFill>
          <a:ln w="19050">
            <a:solidFill>
              <a:schemeClr val="accent1"/>
            </a:solidFill>
          </a:ln>
        </p:spPr>
        <p:txBody>
          <a:bodyPr wrap="none" rtlCol="0" anchor="ctr">
            <a:spAutoFit/>
          </a:bodyPr>
          <a:lstStyle/>
          <a:p>
            <a:pPr algn="ctr"/>
            <a:r>
              <a:rPr lang="en-US" sz="1400" b="1" dirty="0" smtClean="0">
                <a:solidFill>
                  <a:schemeClr val="bg2"/>
                </a:solidFill>
                <a:latin typeface="Roboto" pitchFamily="2" charset="0"/>
                <a:ea typeface="Roboto" pitchFamily="2" charset="0"/>
              </a:rPr>
              <a:t>Watch the video</a:t>
            </a:r>
            <a:endParaRPr lang="en-AU" sz="1400" b="1" dirty="0">
              <a:solidFill>
                <a:schemeClr val="bg2"/>
              </a:solidFill>
              <a:latin typeface="Roboto" pitchFamily="2" charset="0"/>
              <a:ea typeface="Roboto" pitchFamily="2" charset="0"/>
            </a:endParaRPr>
          </a:p>
        </p:txBody>
      </p:sp>
      <p:grpSp>
        <p:nvGrpSpPr>
          <p:cNvPr id="18" name="Group 17"/>
          <p:cNvGrpSpPr/>
          <p:nvPr/>
        </p:nvGrpSpPr>
        <p:grpSpPr>
          <a:xfrm>
            <a:off x="5375920" y="4725144"/>
            <a:ext cx="1728192" cy="1728192"/>
            <a:chOff x="1415480" y="4509120"/>
            <a:chExt cx="1728192" cy="1728192"/>
          </a:xfrm>
        </p:grpSpPr>
        <p:sp>
          <p:nvSpPr>
            <p:cNvPr id="19" name="Oval 18"/>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TextBox 19"/>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92274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fade">
                                      <p:cBhvr>
                                        <p:cTn id="13" dur="500"/>
                                        <p:tgtEl>
                                          <p:spTgt spid="4">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500" fill="hold"/>
                                        <p:tgtEl>
                                          <p:spTgt spid="18"/>
                                        </p:tgtEl>
                                        <p:attrNameLst>
                                          <p:attrName>ppt_w</p:attrName>
                                        </p:attrNameLst>
                                      </p:cBhvr>
                                      <p:tavLst>
                                        <p:tav tm="0">
                                          <p:val>
                                            <p:fltVal val="0"/>
                                          </p:val>
                                        </p:tav>
                                        <p:tav tm="100000">
                                          <p:val>
                                            <p:strVal val="#ppt_w"/>
                                          </p:val>
                                        </p:tav>
                                      </p:tavLst>
                                    </p:anim>
                                    <p:anim calcmode="lin" valueType="num">
                                      <p:cBhvr>
                                        <p:cTn id="24" dur="500" fill="hold"/>
                                        <p:tgtEl>
                                          <p:spTgt spid="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 grpId="0" animBg="1"/>
      <p:bldP spid="1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a:t>We Produce Digital Solutions with Love.</a:t>
            </a:r>
          </a:p>
        </p:txBody>
      </p:sp>
      <p:sp>
        <p:nvSpPr>
          <p:cNvPr id="12" name="Text Placeholder 11"/>
          <p:cNvSpPr>
            <a:spLocks noGrp="1"/>
          </p:cNvSpPr>
          <p:nvPr>
            <p:ph type="body" sz="half" idx="2"/>
          </p:nvPr>
        </p:nvSpPr>
        <p:spPr/>
        <p:txBody>
          <a:bodyPr/>
          <a:lstStyle/>
          <a:p>
            <a:r>
              <a:rPr lang="en-AU" dirty="0"/>
              <a:t>Looking for a way to showcase your products, portfolio, services or simply yourself and your work? Look no more, because with this stylish &amp; modern demo you can showcase simply anything in a modern and clean manner.</a:t>
            </a:r>
          </a:p>
          <a:p>
            <a:endParaRPr lang="en-US" dirty="0"/>
          </a:p>
        </p:txBody>
      </p:sp>
      <p:sp>
        <p:nvSpPr>
          <p:cNvPr id="14" name="Text Placeholder 13"/>
          <p:cNvSpPr>
            <a:spLocks noGrp="1"/>
          </p:cNvSpPr>
          <p:nvPr>
            <p:ph type="body" sz="half" idx="12"/>
          </p:nvPr>
        </p:nvSpPr>
        <p:spPr/>
        <p:txBody>
          <a:bodyPr>
            <a:normAutofit/>
          </a:bodyPr>
          <a:lstStyle/>
          <a:p>
            <a:r>
              <a:rPr lang="en-US" dirty="0" smtClean="0"/>
              <a:t>/mockup</a:t>
            </a:r>
            <a:endParaRPr lang="en-US" dirty="0"/>
          </a:p>
        </p:txBody>
      </p:sp>
      <p:sp>
        <p:nvSpPr>
          <p:cNvPr id="8" name="Rounded Rectangle 7"/>
          <p:cNvSpPr/>
          <p:nvPr/>
        </p:nvSpPr>
        <p:spPr>
          <a:xfrm>
            <a:off x="700127" y="3689792"/>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Rounded Rectangle 8"/>
          <p:cNvSpPr/>
          <p:nvPr/>
        </p:nvSpPr>
        <p:spPr>
          <a:xfrm>
            <a:off x="695400" y="3689792"/>
            <a:ext cx="2676808" cy="27050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BRANDING</a:t>
            </a:r>
            <a:endParaRPr lang="en-AU" sz="1000" dirty="0">
              <a:latin typeface="Roboto" pitchFamily="2" charset="0"/>
              <a:ea typeface="Roboto" pitchFamily="2" charset="0"/>
            </a:endParaRPr>
          </a:p>
        </p:txBody>
      </p:sp>
      <p:sp>
        <p:nvSpPr>
          <p:cNvPr id="10" name="Rounded Rectangle 9"/>
          <p:cNvSpPr/>
          <p:nvPr/>
        </p:nvSpPr>
        <p:spPr>
          <a:xfrm>
            <a:off x="700127" y="408757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ounded Rectangle 12"/>
          <p:cNvSpPr/>
          <p:nvPr/>
        </p:nvSpPr>
        <p:spPr>
          <a:xfrm>
            <a:off x="695400" y="4087578"/>
            <a:ext cx="1785516" cy="27050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WEBSITE</a:t>
            </a:r>
            <a:endParaRPr lang="en-AU" sz="1000" dirty="0">
              <a:latin typeface="Roboto" pitchFamily="2" charset="0"/>
              <a:ea typeface="Roboto" pitchFamily="2" charset="0"/>
            </a:endParaRPr>
          </a:p>
        </p:txBody>
      </p:sp>
      <p:sp>
        <p:nvSpPr>
          <p:cNvPr id="18" name="Rounded Rectangle 17"/>
          <p:cNvSpPr/>
          <p:nvPr/>
        </p:nvSpPr>
        <p:spPr>
          <a:xfrm>
            <a:off x="695400" y="4485364"/>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Rounded Rectangle 18"/>
          <p:cNvSpPr/>
          <p:nvPr/>
        </p:nvSpPr>
        <p:spPr>
          <a:xfrm>
            <a:off x="695400" y="4485364"/>
            <a:ext cx="3129791" cy="27050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DESIGN</a:t>
            </a:r>
            <a:endParaRPr lang="en-AU" sz="1000" dirty="0">
              <a:latin typeface="Roboto" pitchFamily="2" charset="0"/>
              <a:ea typeface="Roboto" pitchFamily="2" charset="0"/>
            </a:endParaRPr>
          </a:p>
        </p:txBody>
      </p:sp>
      <p:sp>
        <p:nvSpPr>
          <p:cNvPr id="20" name="Rounded Rectangle 19"/>
          <p:cNvSpPr/>
          <p:nvPr/>
        </p:nvSpPr>
        <p:spPr>
          <a:xfrm>
            <a:off x="695400" y="4886688"/>
            <a:ext cx="4915015" cy="270504"/>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Rounded Rectangle 20"/>
          <p:cNvSpPr/>
          <p:nvPr/>
        </p:nvSpPr>
        <p:spPr>
          <a:xfrm>
            <a:off x="695400" y="4886688"/>
            <a:ext cx="4021082" cy="270504"/>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MARKETING</a:t>
            </a:r>
            <a:endParaRPr lang="en-AU" sz="1000" dirty="0">
              <a:latin typeface="Roboto" pitchFamily="2" charset="0"/>
              <a:ea typeface="Roboto" pitchFamily="2" charset="0"/>
            </a:endParaRPr>
          </a:p>
        </p:txBody>
      </p:sp>
      <p:grpSp>
        <p:nvGrpSpPr>
          <p:cNvPr id="15" name="Group 14"/>
          <p:cNvGrpSpPr/>
          <p:nvPr/>
        </p:nvGrpSpPr>
        <p:grpSpPr>
          <a:xfrm>
            <a:off x="9552384" y="3789040"/>
            <a:ext cx="1728192" cy="1728192"/>
            <a:chOff x="1415480" y="4509120"/>
            <a:chExt cx="1728192" cy="1728192"/>
          </a:xfrm>
        </p:grpSpPr>
        <p:sp>
          <p:nvSpPr>
            <p:cNvPr id="16" name="Oval 15"/>
            <p:cNvSpPr/>
            <p:nvPr/>
          </p:nvSpPr>
          <p:spPr>
            <a:xfrm>
              <a:off x="1415480" y="4509120"/>
              <a:ext cx="1728192" cy="172819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435119" y="4943490"/>
              <a:ext cx="1708553" cy="861774"/>
            </a:xfrm>
            <a:prstGeom prst="rect">
              <a:avLst/>
            </a:prstGeom>
            <a:noFill/>
          </p:spPr>
          <p:txBody>
            <a:bodyPr wrap="square" rtlCol="0">
              <a:spAutoFit/>
            </a:bodyPr>
            <a:lstStyle/>
            <a:p>
              <a:pPr algn="ctr"/>
              <a:r>
                <a:rPr lang="en-US" sz="5000" baseline="30000" dirty="0" smtClean="0">
                  <a:solidFill>
                    <a:srgbClr val="FFFFFF"/>
                  </a:solidFill>
                  <a:latin typeface="Roboto Regular"/>
                  <a:cs typeface="Roboto Regular"/>
                </a:rPr>
                <a:t>$</a:t>
              </a:r>
              <a:r>
                <a:rPr lang="en-US" sz="5000" dirty="0" smtClean="0">
                  <a:solidFill>
                    <a:srgbClr val="FFFFFF"/>
                  </a:solidFill>
                  <a:latin typeface="Roboto Regular"/>
                  <a:cs typeface="Roboto Regular"/>
                </a:rPr>
                <a:t>350</a:t>
              </a:r>
              <a:endParaRPr lang="en-US" sz="5000" dirty="0">
                <a:solidFill>
                  <a:srgbClr val="FFFFFF"/>
                </a:solidFill>
                <a:latin typeface="Roboto Regular"/>
                <a:cs typeface="Roboto Regular"/>
              </a:endParaRPr>
            </a:p>
          </p:txBody>
        </p:sp>
      </p:grpSp>
      <p:sp>
        <p:nvSpPr>
          <p:cNvPr id="2" name="Picture Placeholder 1"/>
          <p:cNvSpPr>
            <a:spLocks noGrp="1"/>
          </p:cNvSpPr>
          <p:nvPr>
            <p:ph type="pic" sz="quarter" idx="11"/>
          </p:nvPr>
        </p:nvSpPr>
        <p:spPr/>
      </p:sp>
    </p:spTree>
    <p:extLst>
      <p:ext uri="{BB962C8B-B14F-4D97-AF65-F5344CB8AC3E}">
        <p14:creationId xmlns:p14="http://schemas.microsoft.com/office/powerpoint/2010/main" val="81539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2">
                                            <p:txEl>
                                              <p:pRg st="0" end="0"/>
                                            </p:txEl>
                                          </p:spTgt>
                                        </p:tgtEl>
                                        <p:attrNameLst>
                                          <p:attrName>style.visibility</p:attrName>
                                        </p:attrNameLst>
                                      </p:cBhvr>
                                      <p:to>
                                        <p:strVal val="visible"/>
                                      </p:to>
                                    </p:set>
                                    <p:animEffect transition="in" filter="fade">
                                      <p:cBhvr>
                                        <p:cTn id="18" dur="500"/>
                                        <p:tgtEl>
                                          <p:spTgt spid="12">
                                            <p:txEl>
                                              <p:pRg st="0" end="0"/>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500"/>
                            </p:stCondLst>
                            <p:childTnLst>
                              <p:par>
                                <p:cTn id="32" presetID="22" presetClass="entr" presetSubtype="8"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1000"/>
                                        <p:tgtEl>
                                          <p:spTgt spid="9"/>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1000"/>
                                        <p:tgtEl>
                                          <p:spTgt spid="13"/>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left)">
                                      <p:cBhvr>
                                        <p:cTn id="42" dur="1000"/>
                                        <p:tgtEl>
                                          <p:spTgt spid="19"/>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build="p"/>
      <p:bldP spid="8" grpId="0" animBg="1"/>
      <p:bldP spid="9" grpId="0" animBg="1"/>
      <p:bldP spid="10" grpId="0" animBg="1"/>
      <p:bldP spid="13" grpId="0" animBg="1"/>
      <p:bldP spid="18" grpId="0" animBg="1"/>
      <p:bldP spid="19" grpId="0" animBg="1"/>
      <p:bldP spid="20" grpId="0" animBg="1"/>
      <p:bldP spid="2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Infographic</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5616183" y="1577655"/>
              <a:ext cx="959633" cy="731635"/>
              <a:chOff x="2908300" y="2946400"/>
              <a:chExt cx="447675" cy="341313"/>
            </a:xfrm>
            <a:solidFill>
              <a:srgbClr val="445469"/>
            </a:solidFill>
          </p:grpSpPr>
          <p:sp>
            <p:nvSpPr>
              <p:cNvPr id="19" name="Freeform 227"/>
              <p:cNvSpPr>
                <a:spLocks/>
              </p:cNvSpPr>
              <p:nvPr/>
            </p:nvSpPr>
            <p:spPr bwMode="auto">
              <a:xfrm>
                <a:off x="2957513" y="2946400"/>
                <a:ext cx="349250" cy="115888"/>
              </a:xfrm>
              <a:custGeom>
                <a:avLst/>
                <a:gdLst>
                  <a:gd name="T0" fmla="*/ 0 w 454"/>
                  <a:gd name="T1" fmla="*/ 136 h 152"/>
                  <a:gd name="T2" fmla="*/ 16 w 454"/>
                  <a:gd name="T3" fmla="*/ 119 h 152"/>
                  <a:gd name="T4" fmla="*/ 30 w 454"/>
                  <a:gd name="T5" fmla="*/ 127 h 152"/>
                  <a:gd name="T6" fmla="*/ 141 w 454"/>
                  <a:gd name="T7" fmla="*/ 79 h 152"/>
                  <a:gd name="T8" fmla="*/ 140 w 454"/>
                  <a:gd name="T9" fmla="*/ 75 h 152"/>
                  <a:gd name="T10" fmla="*/ 157 w 454"/>
                  <a:gd name="T11" fmla="*/ 58 h 152"/>
                  <a:gd name="T12" fmla="*/ 173 w 454"/>
                  <a:gd name="T13" fmla="*/ 75 h 152"/>
                  <a:gd name="T14" fmla="*/ 282 w 454"/>
                  <a:gd name="T15" fmla="*/ 97 h 152"/>
                  <a:gd name="T16" fmla="*/ 297 w 454"/>
                  <a:gd name="T17" fmla="*/ 86 h 152"/>
                  <a:gd name="T18" fmla="*/ 309 w 454"/>
                  <a:gd name="T19" fmla="*/ 92 h 152"/>
                  <a:gd name="T20" fmla="*/ 422 w 454"/>
                  <a:gd name="T21" fmla="*/ 22 h 152"/>
                  <a:gd name="T22" fmla="*/ 421 w 454"/>
                  <a:gd name="T23" fmla="*/ 17 h 152"/>
                  <a:gd name="T24" fmla="*/ 437 w 454"/>
                  <a:gd name="T25" fmla="*/ 0 h 152"/>
                  <a:gd name="T26" fmla="*/ 454 w 454"/>
                  <a:gd name="T27" fmla="*/ 17 h 152"/>
                  <a:gd name="T28" fmla="*/ 437 w 454"/>
                  <a:gd name="T29" fmla="*/ 33 h 152"/>
                  <a:gd name="T30" fmla="*/ 425 w 454"/>
                  <a:gd name="T31" fmla="*/ 27 h 152"/>
                  <a:gd name="T32" fmla="*/ 312 w 454"/>
                  <a:gd name="T33" fmla="*/ 97 h 152"/>
                  <a:gd name="T34" fmla="*/ 313 w 454"/>
                  <a:gd name="T35" fmla="*/ 103 h 152"/>
                  <a:gd name="T36" fmla="*/ 297 w 454"/>
                  <a:gd name="T37" fmla="*/ 119 h 152"/>
                  <a:gd name="T38" fmla="*/ 281 w 454"/>
                  <a:gd name="T39" fmla="*/ 103 h 152"/>
                  <a:gd name="T40" fmla="*/ 172 w 454"/>
                  <a:gd name="T41" fmla="*/ 81 h 152"/>
                  <a:gd name="T42" fmla="*/ 157 w 454"/>
                  <a:gd name="T43" fmla="*/ 91 h 152"/>
                  <a:gd name="T44" fmla="*/ 144 w 454"/>
                  <a:gd name="T45" fmla="*/ 84 h 152"/>
                  <a:gd name="T46" fmla="*/ 32 w 454"/>
                  <a:gd name="T47" fmla="*/ 132 h 152"/>
                  <a:gd name="T48" fmla="*/ 33 w 454"/>
                  <a:gd name="T49" fmla="*/ 136 h 152"/>
                  <a:gd name="T50" fmla="*/ 16 w 454"/>
                  <a:gd name="T51" fmla="*/ 152 h 152"/>
                  <a:gd name="T52" fmla="*/ 0 w 454"/>
                  <a:gd name="T53"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4" h="152">
                    <a:moveTo>
                      <a:pt x="0" y="136"/>
                    </a:moveTo>
                    <a:cubicBezTo>
                      <a:pt x="0" y="127"/>
                      <a:pt x="7" y="119"/>
                      <a:pt x="16" y="119"/>
                    </a:cubicBezTo>
                    <a:cubicBezTo>
                      <a:pt x="22" y="119"/>
                      <a:pt x="27" y="122"/>
                      <a:pt x="30" y="127"/>
                    </a:cubicBezTo>
                    <a:cubicBezTo>
                      <a:pt x="141" y="79"/>
                      <a:pt x="141" y="79"/>
                      <a:pt x="141" y="79"/>
                    </a:cubicBezTo>
                    <a:cubicBezTo>
                      <a:pt x="141" y="77"/>
                      <a:pt x="140" y="76"/>
                      <a:pt x="140" y="75"/>
                    </a:cubicBezTo>
                    <a:cubicBezTo>
                      <a:pt x="140" y="66"/>
                      <a:pt x="148" y="58"/>
                      <a:pt x="157" y="58"/>
                    </a:cubicBezTo>
                    <a:cubicBezTo>
                      <a:pt x="166" y="58"/>
                      <a:pt x="173" y="66"/>
                      <a:pt x="173" y="75"/>
                    </a:cubicBezTo>
                    <a:cubicBezTo>
                      <a:pt x="282" y="97"/>
                      <a:pt x="282" y="97"/>
                      <a:pt x="282" y="97"/>
                    </a:cubicBezTo>
                    <a:cubicBezTo>
                      <a:pt x="284" y="91"/>
                      <a:pt x="290" y="86"/>
                      <a:pt x="297" y="86"/>
                    </a:cubicBezTo>
                    <a:cubicBezTo>
                      <a:pt x="302" y="86"/>
                      <a:pt x="306" y="88"/>
                      <a:pt x="309" y="92"/>
                    </a:cubicBezTo>
                    <a:cubicBezTo>
                      <a:pt x="422" y="22"/>
                      <a:pt x="422" y="22"/>
                      <a:pt x="422" y="22"/>
                    </a:cubicBezTo>
                    <a:cubicBezTo>
                      <a:pt x="421" y="20"/>
                      <a:pt x="421" y="18"/>
                      <a:pt x="421" y="17"/>
                    </a:cubicBezTo>
                    <a:cubicBezTo>
                      <a:pt x="421" y="8"/>
                      <a:pt x="428" y="0"/>
                      <a:pt x="437" y="0"/>
                    </a:cubicBezTo>
                    <a:cubicBezTo>
                      <a:pt x="446" y="0"/>
                      <a:pt x="454" y="8"/>
                      <a:pt x="454" y="17"/>
                    </a:cubicBezTo>
                    <a:cubicBezTo>
                      <a:pt x="454" y="26"/>
                      <a:pt x="446" y="33"/>
                      <a:pt x="437" y="33"/>
                    </a:cubicBezTo>
                    <a:cubicBezTo>
                      <a:pt x="432" y="33"/>
                      <a:pt x="428" y="31"/>
                      <a:pt x="425" y="27"/>
                    </a:cubicBezTo>
                    <a:cubicBezTo>
                      <a:pt x="312" y="97"/>
                      <a:pt x="312" y="97"/>
                      <a:pt x="312" y="97"/>
                    </a:cubicBezTo>
                    <a:cubicBezTo>
                      <a:pt x="313" y="99"/>
                      <a:pt x="313" y="101"/>
                      <a:pt x="313" y="103"/>
                    </a:cubicBezTo>
                    <a:cubicBezTo>
                      <a:pt x="313" y="112"/>
                      <a:pt x="306" y="119"/>
                      <a:pt x="297" y="119"/>
                    </a:cubicBezTo>
                    <a:cubicBezTo>
                      <a:pt x="288" y="119"/>
                      <a:pt x="281" y="112"/>
                      <a:pt x="281" y="103"/>
                    </a:cubicBezTo>
                    <a:cubicBezTo>
                      <a:pt x="172" y="81"/>
                      <a:pt x="172" y="81"/>
                      <a:pt x="172" y="81"/>
                    </a:cubicBezTo>
                    <a:cubicBezTo>
                      <a:pt x="170" y="87"/>
                      <a:pt x="164" y="91"/>
                      <a:pt x="157" y="91"/>
                    </a:cubicBezTo>
                    <a:cubicBezTo>
                      <a:pt x="151" y="91"/>
                      <a:pt x="147" y="88"/>
                      <a:pt x="144" y="84"/>
                    </a:cubicBezTo>
                    <a:cubicBezTo>
                      <a:pt x="32" y="132"/>
                      <a:pt x="32" y="132"/>
                      <a:pt x="32" y="132"/>
                    </a:cubicBezTo>
                    <a:cubicBezTo>
                      <a:pt x="33" y="134"/>
                      <a:pt x="33" y="134"/>
                      <a:pt x="33" y="136"/>
                    </a:cubicBezTo>
                    <a:cubicBezTo>
                      <a:pt x="33" y="145"/>
                      <a:pt x="26" y="152"/>
                      <a:pt x="16" y="152"/>
                    </a:cubicBezTo>
                    <a:cubicBezTo>
                      <a:pt x="7" y="152"/>
                      <a:pt x="0" y="145"/>
                      <a:pt x="0" y="136"/>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228"/>
              <p:cNvSpPr>
                <a:spLocks/>
              </p:cNvSpPr>
              <p:nvPr/>
            </p:nvSpPr>
            <p:spPr bwMode="auto">
              <a:xfrm>
                <a:off x="2908300" y="2987675"/>
                <a:ext cx="447675" cy="300038"/>
              </a:xfrm>
              <a:custGeom>
                <a:avLst/>
                <a:gdLst>
                  <a:gd name="T0" fmla="*/ 568 w 581"/>
                  <a:gd name="T1" fmla="*/ 367 h 392"/>
                  <a:gd name="T2" fmla="*/ 550 w 581"/>
                  <a:gd name="T3" fmla="*/ 367 h 392"/>
                  <a:gd name="T4" fmla="*/ 550 w 581"/>
                  <a:gd name="T5" fmla="*/ 32 h 392"/>
                  <a:gd name="T6" fmla="*/ 518 w 581"/>
                  <a:gd name="T7" fmla="*/ 0 h 392"/>
                  <a:gd name="T8" fmla="*/ 483 w 581"/>
                  <a:gd name="T9" fmla="*/ 0 h 392"/>
                  <a:gd name="T10" fmla="*/ 451 w 581"/>
                  <a:gd name="T11" fmla="*/ 32 h 392"/>
                  <a:gd name="T12" fmla="*/ 451 w 581"/>
                  <a:gd name="T13" fmla="*/ 367 h 392"/>
                  <a:gd name="T14" fmla="*/ 410 w 581"/>
                  <a:gd name="T15" fmla="*/ 367 h 392"/>
                  <a:gd name="T16" fmla="*/ 410 w 581"/>
                  <a:gd name="T17" fmla="*/ 120 h 392"/>
                  <a:gd name="T18" fmla="*/ 379 w 581"/>
                  <a:gd name="T19" fmla="*/ 88 h 392"/>
                  <a:gd name="T20" fmla="*/ 343 w 581"/>
                  <a:gd name="T21" fmla="*/ 88 h 392"/>
                  <a:gd name="T22" fmla="*/ 311 w 581"/>
                  <a:gd name="T23" fmla="*/ 120 h 392"/>
                  <a:gd name="T24" fmla="*/ 311 w 581"/>
                  <a:gd name="T25" fmla="*/ 367 h 392"/>
                  <a:gd name="T26" fmla="*/ 270 w 581"/>
                  <a:gd name="T27" fmla="*/ 367 h 392"/>
                  <a:gd name="T28" fmla="*/ 270 w 581"/>
                  <a:gd name="T29" fmla="*/ 92 h 392"/>
                  <a:gd name="T30" fmla="*/ 239 w 581"/>
                  <a:gd name="T31" fmla="*/ 61 h 392"/>
                  <a:gd name="T32" fmla="*/ 203 w 581"/>
                  <a:gd name="T33" fmla="*/ 61 h 392"/>
                  <a:gd name="T34" fmla="*/ 171 w 581"/>
                  <a:gd name="T35" fmla="*/ 92 h 392"/>
                  <a:gd name="T36" fmla="*/ 171 w 581"/>
                  <a:gd name="T37" fmla="*/ 367 h 392"/>
                  <a:gd name="T38" fmla="*/ 131 w 581"/>
                  <a:gd name="T39" fmla="*/ 367 h 392"/>
                  <a:gd name="T40" fmla="*/ 131 w 581"/>
                  <a:gd name="T41" fmla="*/ 160 h 392"/>
                  <a:gd name="T42" fmla="*/ 99 w 581"/>
                  <a:gd name="T43" fmla="*/ 128 h 392"/>
                  <a:gd name="T44" fmla="*/ 63 w 581"/>
                  <a:gd name="T45" fmla="*/ 128 h 392"/>
                  <a:gd name="T46" fmla="*/ 32 w 581"/>
                  <a:gd name="T47" fmla="*/ 160 h 392"/>
                  <a:gd name="T48" fmla="*/ 32 w 581"/>
                  <a:gd name="T49" fmla="*/ 367 h 392"/>
                  <a:gd name="T50" fmla="*/ 11 w 581"/>
                  <a:gd name="T51" fmla="*/ 367 h 392"/>
                  <a:gd name="T52" fmla="*/ 0 w 581"/>
                  <a:gd name="T53" fmla="*/ 378 h 392"/>
                  <a:gd name="T54" fmla="*/ 0 w 581"/>
                  <a:gd name="T55" fmla="*/ 381 h 392"/>
                  <a:gd name="T56" fmla="*/ 11 w 581"/>
                  <a:gd name="T57" fmla="*/ 392 h 392"/>
                  <a:gd name="T58" fmla="*/ 568 w 581"/>
                  <a:gd name="T59" fmla="*/ 392 h 392"/>
                  <a:gd name="T60" fmla="*/ 581 w 581"/>
                  <a:gd name="T61" fmla="*/ 381 h 392"/>
                  <a:gd name="T62" fmla="*/ 581 w 581"/>
                  <a:gd name="T63" fmla="*/ 378 h 392"/>
                  <a:gd name="T64" fmla="*/ 568 w 581"/>
                  <a:gd name="T65" fmla="*/ 36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1" h="392">
                    <a:moveTo>
                      <a:pt x="568" y="367"/>
                    </a:moveTo>
                    <a:cubicBezTo>
                      <a:pt x="550" y="367"/>
                      <a:pt x="550" y="367"/>
                      <a:pt x="550" y="367"/>
                    </a:cubicBezTo>
                    <a:cubicBezTo>
                      <a:pt x="550" y="32"/>
                      <a:pt x="550" y="32"/>
                      <a:pt x="550" y="32"/>
                    </a:cubicBezTo>
                    <a:cubicBezTo>
                      <a:pt x="550" y="14"/>
                      <a:pt x="536" y="0"/>
                      <a:pt x="518" y="0"/>
                    </a:cubicBezTo>
                    <a:cubicBezTo>
                      <a:pt x="483" y="0"/>
                      <a:pt x="483" y="0"/>
                      <a:pt x="483" y="0"/>
                    </a:cubicBezTo>
                    <a:cubicBezTo>
                      <a:pt x="465" y="0"/>
                      <a:pt x="451" y="14"/>
                      <a:pt x="451" y="32"/>
                    </a:cubicBezTo>
                    <a:cubicBezTo>
                      <a:pt x="451" y="367"/>
                      <a:pt x="451" y="367"/>
                      <a:pt x="451" y="367"/>
                    </a:cubicBezTo>
                    <a:cubicBezTo>
                      <a:pt x="410" y="367"/>
                      <a:pt x="410" y="367"/>
                      <a:pt x="410" y="367"/>
                    </a:cubicBezTo>
                    <a:cubicBezTo>
                      <a:pt x="410" y="120"/>
                      <a:pt x="410" y="120"/>
                      <a:pt x="410" y="120"/>
                    </a:cubicBezTo>
                    <a:cubicBezTo>
                      <a:pt x="410" y="102"/>
                      <a:pt x="396" y="88"/>
                      <a:pt x="379" y="88"/>
                    </a:cubicBezTo>
                    <a:cubicBezTo>
                      <a:pt x="343" y="88"/>
                      <a:pt x="343" y="88"/>
                      <a:pt x="343" y="88"/>
                    </a:cubicBezTo>
                    <a:cubicBezTo>
                      <a:pt x="325" y="88"/>
                      <a:pt x="311" y="102"/>
                      <a:pt x="311" y="120"/>
                    </a:cubicBezTo>
                    <a:cubicBezTo>
                      <a:pt x="311" y="367"/>
                      <a:pt x="311" y="367"/>
                      <a:pt x="311" y="367"/>
                    </a:cubicBezTo>
                    <a:cubicBezTo>
                      <a:pt x="270" y="367"/>
                      <a:pt x="270" y="367"/>
                      <a:pt x="270" y="367"/>
                    </a:cubicBezTo>
                    <a:cubicBezTo>
                      <a:pt x="270" y="92"/>
                      <a:pt x="270" y="92"/>
                      <a:pt x="270" y="92"/>
                    </a:cubicBezTo>
                    <a:cubicBezTo>
                      <a:pt x="270" y="75"/>
                      <a:pt x="256" y="61"/>
                      <a:pt x="239" y="61"/>
                    </a:cubicBezTo>
                    <a:cubicBezTo>
                      <a:pt x="203" y="61"/>
                      <a:pt x="203" y="61"/>
                      <a:pt x="203" y="61"/>
                    </a:cubicBezTo>
                    <a:cubicBezTo>
                      <a:pt x="186" y="61"/>
                      <a:pt x="171" y="75"/>
                      <a:pt x="171" y="92"/>
                    </a:cubicBezTo>
                    <a:cubicBezTo>
                      <a:pt x="171" y="367"/>
                      <a:pt x="171" y="367"/>
                      <a:pt x="171" y="367"/>
                    </a:cubicBezTo>
                    <a:cubicBezTo>
                      <a:pt x="131" y="367"/>
                      <a:pt x="131" y="367"/>
                      <a:pt x="131" y="367"/>
                    </a:cubicBezTo>
                    <a:cubicBezTo>
                      <a:pt x="131" y="160"/>
                      <a:pt x="131" y="160"/>
                      <a:pt x="131" y="160"/>
                    </a:cubicBezTo>
                    <a:cubicBezTo>
                      <a:pt x="131" y="143"/>
                      <a:pt x="117" y="128"/>
                      <a:pt x="99" y="128"/>
                    </a:cubicBezTo>
                    <a:cubicBezTo>
                      <a:pt x="63" y="128"/>
                      <a:pt x="63" y="128"/>
                      <a:pt x="63" y="128"/>
                    </a:cubicBezTo>
                    <a:cubicBezTo>
                      <a:pt x="46" y="128"/>
                      <a:pt x="32" y="143"/>
                      <a:pt x="32" y="160"/>
                    </a:cubicBezTo>
                    <a:cubicBezTo>
                      <a:pt x="32" y="367"/>
                      <a:pt x="32" y="367"/>
                      <a:pt x="32" y="367"/>
                    </a:cubicBezTo>
                    <a:cubicBezTo>
                      <a:pt x="11" y="367"/>
                      <a:pt x="11" y="367"/>
                      <a:pt x="11" y="367"/>
                    </a:cubicBezTo>
                    <a:cubicBezTo>
                      <a:pt x="4" y="367"/>
                      <a:pt x="0" y="372"/>
                      <a:pt x="0" y="378"/>
                    </a:cubicBezTo>
                    <a:cubicBezTo>
                      <a:pt x="0" y="381"/>
                      <a:pt x="0" y="381"/>
                      <a:pt x="0" y="381"/>
                    </a:cubicBezTo>
                    <a:cubicBezTo>
                      <a:pt x="0" y="387"/>
                      <a:pt x="4" y="392"/>
                      <a:pt x="11" y="392"/>
                    </a:cubicBezTo>
                    <a:cubicBezTo>
                      <a:pt x="568" y="392"/>
                      <a:pt x="568" y="392"/>
                      <a:pt x="568" y="392"/>
                    </a:cubicBezTo>
                    <a:cubicBezTo>
                      <a:pt x="575" y="392"/>
                      <a:pt x="581" y="387"/>
                      <a:pt x="581" y="381"/>
                    </a:cubicBezTo>
                    <a:cubicBezTo>
                      <a:pt x="581" y="378"/>
                      <a:pt x="581" y="378"/>
                      <a:pt x="581" y="378"/>
                    </a:cubicBezTo>
                    <a:cubicBezTo>
                      <a:pt x="581" y="372"/>
                      <a:pt x="575" y="367"/>
                      <a:pt x="568" y="367"/>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16" name="Straight Connector 15"/>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120850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up)">
                                      <p:cBhvr>
                                        <p:cTn id="12" dur="500"/>
                                        <p:tgtEl>
                                          <p:spTgt spid="1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29" name="Group 28"/>
          <p:cNvGrpSpPr/>
          <p:nvPr/>
        </p:nvGrpSpPr>
        <p:grpSpPr>
          <a:xfrm>
            <a:off x="1047700" y="3632994"/>
            <a:ext cx="10019913" cy="2964359"/>
            <a:chOff x="1507055" y="2761450"/>
            <a:chExt cx="10019913" cy="3260794"/>
          </a:xfrm>
        </p:grpSpPr>
        <p:sp>
          <p:nvSpPr>
            <p:cNvPr id="10" name="Freeform 9"/>
            <p:cNvSpPr>
              <a:spLocks/>
            </p:cNvSpPr>
            <p:nvPr/>
          </p:nvSpPr>
          <p:spPr bwMode="auto">
            <a:xfrm>
              <a:off x="4826041" y="4509120"/>
              <a:ext cx="4994860" cy="1413468"/>
            </a:xfrm>
            <a:custGeom>
              <a:avLst/>
              <a:gdLst>
                <a:gd name="T0" fmla="*/ 0 w 8110"/>
                <a:gd name="T1" fmla="*/ 0 h 1282"/>
                <a:gd name="T2" fmla="*/ 1010 w 8110"/>
                <a:gd name="T3" fmla="*/ 116 h 1282"/>
                <a:gd name="T4" fmla="*/ 1693 w 8110"/>
                <a:gd name="T5" fmla="*/ 216 h 1282"/>
                <a:gd name="T6" fmla="*/ 1930 w 8110"/>
                <a:gd name="T7" fmla="*/ 216 h 1282"/>
                <a:gd name="T8" fmla="*/ 2336 w 8110"/>
                <a:gd name="T9" fmla="*/ 166 h 1282"/>
                <a:gd name="T10" fmla="*/ 2672 w 8110"/>
                <a:gd name="T11" fmla="*/ 109 h 1282"/>
                <a:gd name="T12" fmla="*/ 2856 w 8110"/>
                <a:gd name="T13" fmla="*/ 216 h 1282"/>
                <a:gd name="T14" fmla="*/ 3053 w 8110"/>
                <a:gd name="T15" fmla="*/ 332 h 1282"/>
                <a:gd name="T16" fmla="*/ 3466 w 8110"/>
                <a:gd name="T17" fmla="*/ 332 h 1282"/>
                <a:gd name="T18" fmla="*/ 3821 w 8110"/>
                <a:gd name="T19" fmla="*/ 166 h 1282"/>
                <a:gd name="T20" fmla="*/ 4071 w 8110"/>
                <a:gd name="T21" fmla="*/ 216 h 1282"/>
                <a:gd name="T22" fmla="*/ 4320 w 8110"/>
                <a:gd name="T23" fmla="*/ 216 h 1282"/>
                <a:gd name="T24" fmla="*/ 4663 w 8110"/>
                <a:gd name="T25" fmla="*/ 434 h 1282"/>
                <a:gd name="T26" fmla="*/ 4764 w 8110"/>
                <a:gd name="T27" fmla="*/ 536 h 1282"/>
                <a:gd name="T28" fmla="*/ 4906 w 8110"/>
                <a:gd name="T29" fmla="*/ 768 h 1282"/>
                <a:gd name="T30" fmla="*/ 5206 w 8110"/>
                <a:gd name="T31" fmla="*/ 768 h 1282"/>
                <a:gd name="T32" fmla="*/ 5298 w 8110"/>
                <a:gd name="T33" fmla="*/ 512 h 1282"/>
                <a:gd name="T34" fmla="*/ 5561 w 8110"/>
                <a:gd name="T35" fmla="*/ 332 h 1282"/>
                <a:gd name="T36" fmla="*/ 5864 w 8110"/>
                <a:gd name="T37" fmla="*/ 384 h 1282"/>
                <a:gd name="T38" fmla="*/ 6173 w 8110"/>
                <a:gd name="T39" fmla="*/ 682 h 1282"/>
                <a:gd name="T40" fmla="*/ 6528 w 8110"/>
                <a:gd name="T41" fmla="*/ 1149 h 1282"/>
                <a:gd name="T42" fmla="*/ 6764 w 8110"/>
                <a:gd name="T43" fmla="*/ 1282 h 1282"/>
                <a:gd name="T44" fmla="*/ 7164 w 8110"/>
                <a:gd name="T45" fmla="*/ 1282 h 1282"/>
                <a:gd name="T46" fmla="*/ 7329 w 8110"/>
                <a:gd name="T47" fmla="*/ 978 h 1282"/>
                <a:gd name="T48" fmla="*/ 7466 w 8110"/>
                <a:gd name="T49" fmla="*/ 332 h 1282"/>
                <a:gd name="T50" fmla="*/ 7788 w 8110"/>
                <a:gd name="T51" fmla="*/ 90 h 1282"/>
                <a:gd name="T52" fmla="*/ 8110 w 8110"/>
                <a:gd name="T53" fmla="*/ 0 h 1282"/>
                <a:gd name="T54" fmla="*/ 0 w 8110"/>
                <a:gd name="T55" fmla="*/ 0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10" h="1282">
                  <a:moveTo>
                    <a:pt x="0" y="0"/>
                  </a:moveTo>
                  <a:lnTo>
                    <a:pt x="1010" y="116"/>
                  </a:lnTo>
                  <a:lnTo>
                    <a:pt x="1693" y="216"/>
                  </a:lnTo>
                  <a:lnTo>
                    <a:pt x="1930" y="216"/>
                  </a:lnTo>
                  <a:lnTo>
                    <a:pt x="2336" y="166"/>
                  </a:lnTo>
                  <a:lnTo>
                    <a:pt x="2672" y="109"/>
                  </a:lnTo>
                  <a:lnTo>
                    <a:pt x="2856" y="216"/>
                  </a:lnTo>
                  <a:lnTo>
                    <a:pt x="3053" y="332"/>
                  </a:lnTo>
                  <a:lnTo>
                    <a:pt x="3466" y="332"/>
                  </a:lnTo>
                  <a:lnTo>
                    <a:pt x="3821" y="166"/>
                  </a:lnTo>
                  <a:lnTo>
                    <a:pt x="4071" y="216"/>
                  </a:lnTo>
                  <a:lnTo>
                    <a:pt x="4320" y="216"/>
                  </a:lnTo>
                  <a:lnTo>
                    <a:pt x="4663" y="434"/>
                  </a:lnTo>
                  <a:lnTo>
                    <a:pt x="4764" y="536"/>
                  </a:lnTo>
                  <a:lnTo>
                    <a:pt x="4906" y="768"/>
                  </a:lnTo>
                  <a:lnTo>
                    <a:pt x="5206" y="768"/>
                  </a:lnTo>
                  <a:lnTo>
                    <a:pt x="5298" y="512"/>
                  </a:lnTo>
                  <a:lnTo>
                    <a:pt x="5561" y="332"/>
                  </a:lnTo>
                  <a:lnTo>
                    <a:pt x="5864" y="384"/>
                  </a:lnTo>
                  <a:lnTo>
                    <a:pt x="6173" y="682"/>
                  </a:lnTo>
                  <a:lnTo>
                    <a:pt x="6528" y="1149"/>
                  </a:lnTo>
                  <a:lnTo>
                    <a:pt x="6764" y="1282"/>
                  </a:lnTo>
                  <a:lnTo>
                    <a:pt x="7164" y="1282"/>
                  </a:lnTo>
                  <a:lnTo>
                    <a:pt x="7329" y="978"/>
                  </a:lnTo>
                  <a:lnTo>
                    <a:pt x="7466" y="332"/>
                  </a:lnTo>
                  <a:lnTo>
                    <a:pt x="7788" y="90"/>
                  </a:lnTo>
                  <a:lnTo>
                    <a:pt x="8110" y="0"/>
                  </a:lnTo>
                  <a:lnTo>
                    <a:pt x="0" y="0"/>
                  </a:lnTo>
                  <a:close/>
                </a:path>
              </a:pathLst>
            </a:custGeom>
            <a:solidFill>
              <a:schemeClr val="accent4">
                <a:alpha val="69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8"/>
            <p:cNvSpPr>
              <a:spLocks/>
            </p:cNvSpPr>
            <p:nvPr/>
          </p:nvSpPr>
          <p:spPr bwMode="auto">
            <a:xfrm>
              <a:off x="2135560" y="4494037"/>
              <a:ext cx="2157398" cy="1023195"/>
            </a:xfrm>
            <a:custGeom>
              <a:avLst/>
              <a:gdLst>
                <a:gd name="T0" fmla="*/ 0 w 1144"/>
                <a:gd name="T1" fmla="*/ 5 h 334"/>
                <a:gd name="T2" fmla="*/ 251 w 1144"/>
                <a:gd name="T3" fmla="*/ 140 h 334"/>
                <a:gd name="T4" fmla="*/ 291 w 1144"/>
                <a:gd name="T5" fmla="*/ 230 h 334"/>
                <a:gd name="T6" fmla="*/ 371 w 1144"/>
                <a:gd name="T7" fmla="*/ 334 h 334"/>
                <a:gd name="T8" fmla="*/ 478 w 1144"/>
                <a:gd name="T9" fmla="*/ 334 h 334"/>
                <a:gd name="T10" fmla="*/ 560 w 1144"/>
                <a:gd name="T11" fmla="*/ 253 h 334"/>
                <a:gd name="T12" fmla="*/ 622 w 1144"/>
                <a:gd name="T13" fmla="*/ 180 h 334"/>
                <a:gd name="T14" fmla="*/ 702 w 1144"/>
                <a:gd name="T15" fmla="*/ 166 h 334"/>
                <a:gd name="T16" fmla="*/ 761 w 1144"/>
                <a:gd name="T17" fmla="*/ 211 h 334"/>
                <a:gd name="T18" fmla="*/ 842 w 1144"/>
                <a:gd name="T19" fmla="*/ 225 h 334"/>
                <a:gd name="T20" fmla="*/ 972 w 1144"/>
                <a:gd name="T21" fmla="*/ 225 h 334"/>
                <a:gd name="T22" fmla="*/ 1066 w 1144"/>
                <a:gd name="T23" fmla="*/ 78 h 334"/>
                <a:gd name="T24" fmla="*/ 1144 w 1144"/>
                <a:gd name="T25" fmla="*/ 0 h 334"/>
                <a:gd name="T26" fmla="*/ 0 w 1144"/>
                <a:gd name="T27" fmla="*/ 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4" h="334">
                  <a:moveTo>
                    <a:pt x="0" y="5"/>
                  </a:moveTo>
                  <a:lnTo>
                    <a:pt x="251" y="140"/>
                  </a:lnTo>
                  <a:lnTo>
                    <a:pt x="291" y="230"/>
                  </a:lnTo>
                  <a:lnTo>
                    <a:pt x="371" y="334"/>
                  </a:lnTo>
                  <a:lnTo>
                    <a:pt x="478" y="334"/>
                  </a:lnTo>
                  <a:lnTo>
                    <a:pt x="560" y="253"/>
                  </a:lnTo>
                  <a:lnTo>
                    <a:pt x="622" y="180"/>
                  </a:lnTo>
                  <a:lnTo>
                    <a:pt x="702" y="166"/>
                  </a:lnTo>
                  <a:lnTo>
                    <a:pt x="761" y="211"/>
                  </a:lnTo>
                  <a:lnTo>
                    <a:pt x="842" y="225"/>
                  </a:lnTo>
                  <a:lnTo>
                    <a:pt x="972" y="225"/>
                  </a:lnTo>
                  <a:lnTo>
                    <a:pt x="1066" y="78"/>
                  </a:lnTo>
                  <a:lnTo>
                    <a:pt x="1144" y="0"/>
                  </a:lnTo>
                  <a:lnTo>
                    <a:pt x="0" y="5"/>
                  </a:lnTo>
                  <a:close/>
                </a:path>
              </a:pathLst>
            </a:custGeom>
            <a:solidFill>
              <a:schemeClr val="accent1">
                <a:alpha val="7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9"/>
            <p:cNvSpPr>
              <a:spLocks/>
            </p:cNvSpPr>
            <p:nvPr/>
          </p:nvSpPr>
          <p:spPr bwMode="auto">
            <a:xfrm>
              <a:off x="3503712" y="4509120"/>
              <a:ext cx="1805983" cy="1513124"/>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2">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0"/>
            <p:cNvSpPr>
              <a:spLocks/>
            </p:cNvSpPr>
            <p:nvPr/>
          </p:nvSpPr>
          <p:spPr bwMode="auto">
            <a:xfrm>
              <a:off x="4728362" y="4509120"/>
              <a:ext cx="2447758" cy="845286"/>
            </a:xfrm>
            <a:custGeom>
              <a:avLst/>
              <a:gdLst>
                <a:gd name="T0" fmla="*/ 0 w 2317"/>
                <a:gd name="T1" fmla="*/ 0 h 651"/>
                <a:gd name="T2" fmla="*/ 175 w 2317"/>
                <a:gd name="T3" fmla="*/ 168 h 651"/>
                <a:gd name="T4" fmla="*/ 328 w 2317"/>
                <a:gd name="T5" fmla="*/ 251 h 651"/>
                <a:gd name="T6" fmla="*/ 603 w 2317"/>
                <a:gd name="T7" fmla="*/ 251 h 651"/>
                <a:gd name="T8" fmla="*/ 787 w 2317"/>
                <a:gd name="T9" fmla="*/ 126 h 651"/>
                <a:gd name="T10" fmla="*/ 952 w 2317"/>
                <a:gd name="T11" fmla="*/ 85 h 651"/>
                <a:gd name="T12" fmla="*/ 1064 w 2317"/>
                <a:gd name="T13" fmla="*/ 126 h 651"/>
                <a:gd name="T14" fmla="*/ 1191 w 2317"/>
                <a:gd name="T15" fmla="*/ 251 h 651"/>
                <a:gd name="T16" fmla="*/ 1222 w 2317"/>
                <a:gd name="T17" fmla="*/ 377 h 651"/>
                <a:gd name="T18" fmla="*/ 1359 w 2317"/>
                <a:gd name="T19" fmla="*/ 651 h 651"/>
                <a:gd name="T20" fmla="*/ 1596 w 2317"/>
                <a:gd name="T21" fmla="*/ 651 h 651"/>
                <a:gd name="T22" fmla="*/ 1773 w 2317"/>
                <a:gd name="T23" fmla="*/ 436 h 651"/>
                <a:gd name="T24" fmla="*/ 1884 w 2317"/>
                <a:gd name="T25" fmla="*/ 218 h 651"/>
                <a:gd name="T26" fmla="*/ 2061 w 2317"/>
                <a:gd name="T27" fmla="*/ 107 h 651"/>
                <a:gd name="T28" fmla="*/ 2317 w 2317"/>
                <a:gd name="T29" fmla="*/ 0 h 651"/>
                <a:gd name="T30" fmla="*/ 0 w 2317"/>
                <a:gd name="T3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7" h="651">
                  <a:moveTo>
                    <a:pt x="0" y="0"/>
                  </a:moveTo>
                  <a:lnTo>
                    <a:pt x="175" y="168"/>
                  </a:lnTo>
                  <a:lnTo>
                    <a:pt x="328" y="251"/>
                  </a:lnTo>
                  <a:lnTo>
                    <a:pt x="603" y="251"/>
                  </a:lnTo>
                  <a:lnTo>
                    <a:pt x="787" y="126"/>
                  </a:lnTo>
                  <a:lnTo>
                    <a:pt x="952" y="85"/>
                  </a:lnTo>
                  <a:lnTo>
                    <a:pt x="1064" y="126"/>
                  </a:lnTo>
                  <a:lnTo>
                    <a:pt x="1191" y="251"/>
                  </a:lnTo>
                  <a:lnTo>
                    <a:pt x="1222" y="377"/>
                  </a:lnTo>
                  <a:lnTo>
                    <a:pt x="1359" y="651"/>
                  </a:lnTo>
                  <a:lnTo>
                    <a:pt x="1596" y="651"/>
                  </a:lnTo>
                  <a:lnTo>
                    <a:pt x="1773" y="436"/>
                  </a:lnTo>
                  <a:lnTo>
                    <a:pt x="1884" y="218"/>
                  </a:lnTo>
                  <a:lnTo>
                    <a:pt x="2061" y="107"/>
                  </a:lnTo>
                  <a:lnTo>
                    <a:pt x="2317" y="0"/>
                  </a:lnTo>
                  <a:lnTo>
                    <a:pt x="0" y="0"/>
                  </a:lnTo>
                  <a:close/>
                </a:path>
              </a:pathLst>
            </a:custGeom>
            <a:solidFill>
              <a:schemeClr val="accent3">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6"/>
            <p:cNvSpPr>
              <a:spLocks/>
            </p:cNvSpPr>
            <p:nvPr/>
          </p:nvSpPr>
          <p:spPr bwMode="auto">
            <a:xfrm>
              <a:off x="1874835" y="4200442"/>
              <a:ext cx="1584176" cy="316835"/>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7"/>
            <p:cNvSpPr>
              <a:spLocks/>
            </p:cNvSpPr>
            <p:nvPr/>
          </p:nvSpPr>
          <p:spPr bwMode="auto">
            <a:xfrm>
              <a:off x="3287688" y="4042023"/>
              <a:ext cx="2110032" cy="480290"/>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4943872" y="2761450"/>
              <a:ext cx="2227964" cy="1755827"/>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6338210" y="3725188"/>
              <a:ext cx="3505858" cy="821832"/>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1308">
                  <a:moveTo>
                    <a:pt x="0" y="1308"/>
                  </a:moveTo>
                  <a:lnTo>
                    <a:pt x="395" y="1078"/>
                  </a:lnTo>
                  <a:lnTo>
                    <a:pt x="527" y="971"/>
                  </a:lnTo>
                  <a:lnTo>
                    <a:pt x="624" y="775"/>
                  </a:lnTo>
                  <a:lnTo>
                    <a:pt x="591" y="652"/>
                  </a:lnTo>
                  <a:lnTo>
                    <a:pt x="461" y="427"/>
                  </a:lnTo>
                  <a:lnTo>
                    <a:pt x="671" y="301"/>
                  </a:lnTo>
                  <a:lnTo>
                    <a:pt x="756" y="356"/>
                  </a:lnTo>
                  <a:lnTo>
                    <a:pt x="941" y="486"/>
                  </a:lnTo>
                  <a:lnTo>
                    <a:pt x="860" y="157"/>
                  </a:lnTo>
                  <a:lnTo>
                    <a:pt x="979" y="0"/>
                  </a:lnTo>
                  <a:lnTo>
                    <a:pt x="1144" y="0"/>
                  </a:lnTo>
                  <a:lnTo>
                    <a:pt x="1267" y="64"/>
                  </a:lnTo>
                  <a:lnTo>
                    <a:pt x="1385" y="356"/>
                  </a:lnTo>
                  <a:lnTo>
                    <a:pt x="1584" y="775"/>
                  </a:lnTo>
                  <a:lnTo>
                    <a:pt x="1898" y="1078"/>
                  </a:lnTo>
                  <a:lnTo>
                    <a:pt x="2090" y="1308"/>
                  </a:lnTo>
                  <a:lnTo>
                    <a:pt x="0" y="130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8858489" y="4517276"/>
              <a:ext cx="2160240" cy="792088"/>
            </a:xfrm>
            <a:custGeom>
              <a:avLst/>
              <a:gdLst>
                <a:gd name="T0" fmla="*/ 0 w 782"/>
                <a:gd name="T1" fmla="*/ 0 h 436"/>
                <a:gd name="T2" fmla="*/ 177 w 782"/>
                <a:gd name="T3" fmla="*/ 251 h 436"/>
                <a:gd name="T4" fmla="*/ 413 w 782"/>
                <a:gd name="T5" fmla="*/ 436 h 436"/>
                <a:gd name="T6" fmla="*/ 532 w 782"/>
                <a:gd name="T7" fmla="*/ 436 h 436"/>
                <a:gd name="T8" fmla="*/ 591 w 782"/>
                <a:gd name="T9" fmla="*/ 263 h 436"/>
                <a:gd name="T10" fmla="*/ 652 w 782"/>
                <a:gd name="T11" fmla="*/ 123 h 436"/>
                <a:gd name="T12" fmla="*/ 782 w 782"/>
                <a:gd name="T13" fmla="*/ 0 h 436"/>
                <a:gd name="T14" fmla="*/ 0 w 782"/>
                <a:gd name="T15" fmla="*/ 0 h 4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436">
                  <a:moveTo>
                    <a:pt x="0" y="0"/>
                  </a:moveTo>
                  <a:lnTo>
                    <a:pt x="177" y="251"/>
                  </a:lnTo>
                  <a:lnTo>
                    <a:pt x="413" y="436"/>
                  </a:lnTo>
                  <a:lnTo>
                    <a:pt x="532" y="436"/>
                  </a:lnTo>
                  <a:lnTo>
                    <a:pt x="591" y="263"/>
                  </a:lnTo>
                  <a:lnTo>
                    <a:pt x="652" y="123"/>
                  </a:lnTo>
                  <a:lnTo>
                    <a:pt x="782" y="0"/>
                  </a:lnTo>
                  <a:lnTo>
                    <a:pt x="0" y="0"/>
                  </a:lnTo>
                  <a:close/>
                </a:path>
              </a:pathLst>
            </a:custGeom>
            <a:solidFill>
              <a:schemeClr val="accent5">
                <a:alpha val="72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7"/>
            <p:cNvSpPr>
              <a:spLocks/>
            </p:cNvSpPr>
            <p:nvPr/>
          </p:nvSpPr>
          <p:spPr bwMode="auto">
            <a:xfrm>
              <a:off x="9434553" y="4042023"/>
              <a:ext cx="1585298" cy="528319"/>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Rectangle 27"/>
            <p:cNvSpPr/>
            <p:nvPr/>
          </p:nvSpPr>
          <p:spPr>
            <a:xfrm>
              <a:off x="1507055" y="4517276"/>
              <a:ext cx="10019913" cy="6085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8" name="Text Placeholder 2"/>
          <p:cNvSpPr txBox="1">
            <a:spLocks/>
          </p:cNvSpPr>
          <p:nvPr/>
        </p:nvSpPr>
        <p:spPr>
          <a:xfrm>
            <a:off x="2704397" y="3270582"/>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INITIATION</a:t>
            </a:r>
          </a:p>
          <a:p>
            <a:pPr algn="ctr">
              <a:spcBef>
                <a:spcPts val="0"/>
              </a:spcBef>
            </a:pPr>
            <a:r>
              <a:rPr lang="en-AU" sz="1000" dirty="0" smtClean="0"/>
              <a:t>This </a:t>
            </a:r>
            <a:r>
              <a:rPr lang="en-AU" sz="1000" dirty="0"/>
              <a:t>refers to the resources as well as the planning before the project starts.</a:t>
            </a:r>
          </a:p>
        </p:txBody>
      </p:sp>
      <p:sp>
        <p:nvSpPr>
          <p:cNvPr id="19" name="Text Placeholder 2"/>
          <p:cNvSpPr txBox="1">
            <a:spLocks/>
          </p:cNvSpPr>
          <p:nvPr/>
        </p:nvSpPr>
        <p:spPr>
          <a:xfrm>
            <a:off x="771944" y="270892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PLANNING</a:t>
            </a:r>
          </a:p>
          <a:p>
            <a:pPr algn="ct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20" name="Text Placeholder 2"/>
          <p:cNvSpPr txBox="1">
            <a:spLocks/>
          </p:cNvSpPr>
          <p:nvPr/>
        </p:nvSpPr>
        <p:spPr>
          <a:xfrm>
            <a:off x="4747012" y="2636912"/>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DEFINITION</a:t>
            </a:r>
          </a:p>
          <a:p>
            <a:pPr algn="ctr">
              <a:spcBef>
                <a:spcPts val="0"/>
              </a:spcBef>
            </a:pPr>
            <a:r>
              <a:rPr lang="en-AU" sz="1000" dirty="0" smtClean="0"/>
              <a:t>This </a:t>
            </a:r>
            <a:r>
              <a:rPr lang="en-AU" sz="1000" dirty="0"/>
              <a:t>refers to defining the objectives and the factors to be considered to make the project successful.</a:t>
            </a:r>
          </a:p>
        </p:txBody>
      </p:sp>
      <p:sp>
        <p:nvSpPr>
          <p:cNvPr id="22" name="Text Placeholder 2"/>
          <p:cNvSpPr txBox="1">
            <a:spLocks/>
          </p:cNvSpPr>
          <p:nvPr/>
        </p:nvSpPr>
        <p:spPr>
          <a:xfrm>
            <a:off x="6919076" y="3270582"/>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EXECUTION</a:t>
            </a:r>
          </a:p>
          <a:p>
            <a:pPr algn="ct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23" name="Text Placeholder 2"/>
          <p:cNvSpPr txBox="1">
            <a:spLocks/>
          </p:cNvSpPr>
          <p:nvPr/>
        </p:nvSpPr>
        <p:spPr>
          <a:xfrm>
            <a:off x="8764832" y="270892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CLOSURE</a:t>
            </a:r>
          </a:p>
          <a:p>
            <a:pPr algn="ctr">
              <a:spcBef>
                <a:spcPts val="0"/>
              </a:spcBef>
            </a:pPr>
            <a:r>
              <a:rPr lang="en-AU" sz="1000" dirty="0" smtClean="0"/>
              <a:t>Acceptance </a:t>
            </a:r>
            <a:r>
              <a:rPr lang="en-AU" sz="1000" dirty="0"/>
              <a:t>of the deliverables and discontinuing resources that were required to run the project.</a:t>
            </a:r>
          </a:p>
        </p:txBody>
      </p:sp>
      <p:sp>
        <p:nvSpPr>
          <p:cNvPr id="25" name="Freeform 6"/>
          <p:cNvSpPr>
            <a:spLocks/>
          </p:cNvSpPr>
          <p:nvPr/>
        </p:nvSpPr>
        <p:spPr bwMode="auto">
          <a:xfrm>
            <a:off x="4871864"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6" name="Freeform 7"/>
          <p:cNvSpPr>
            <a:spLocks/>
          </p:cNvSpPr>
          <p:nvPr/>
        </p:nvSpPr>
        <p:spPr bwMode="auto">
          <a:xfrm>
            <a:off x="1343472" y="4005064"/>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6"/>
          <p:cNvSpPr>
            <a:spLocks/>
          </p:cNvSpPr>
          <p:nvPr/>
        </p:nvSpPr>
        <p:spPr bwMode="auto">
          <a:xfrm>
            <a:off x="10416480" y="4437112"/>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cxnSp>
        <p:nvCxnSpPr>
          <p:cNvPr id="3" name="Straight Connector 2"/>
          <p:cNvCxnSpPr/>
          <p:nvPr/>
        </p:nvCxnSpPr>
        <p:spPr>
          <a:xfrm>
            <a:off x="1991544" y="3550402"/>
            <a:ext cx="0" cy="1606790"/>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3863752" y="3949987"/>
            <a:ext cx="0" cy="1207205"/>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p:nvCxnSpPr>
        <p:spPr>
          <a:xfrm>
            <a:off x="6023992" y="3501008"/>
            <a:ext cx="0" cy="511972"/>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8040216" y="3921204"/>
            <a:ext cx="0" cy="1097459"/>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10056440" y="3562396"/>
            <a:ext cx="0" cy="1460719"/>
          </a:xfrm>
          <a:prstGeom prst="line">
            <a:avLst/>
          </a:prstGeom>
          <a:ln w="12700" cmpd="sng">
            <a:solidFill>
              <a:schemeClr val="accent5"/>
            </a:solidFill>
            <a:prstDash val="sysDash"/>
            <a:head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5176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anim calcmode="lin" valueType="num">
                                      <p:cBhvr>
                                        <p:cTn id="8"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7">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ppt_x"/>
                                          </p:val>
                                        </p:tav>
                                        <p:tav tm="100000">
                                          <p:val>
                                            <p:strVal val="#ppt_x"/>
                                          </p:val>
                                        </p:tav>
                                      </p:tavLst>
                                    </p:anim>
                                    <p:anim calcmode="lin" valueType="num">
                                      <p:cBhvr additive="base">
                                        <p:cTn id="19" dur="2000" fill="hold"/>
                                        <p:tgtEl>
                                          <p:spTgt spid="29"/>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3000" fill="hold"/>
                                        <p:tgtEl>
                                          <p:spTgt spid="25"/>
                                        </p:tgtEl>
                                        <p:attrNameLst>
                                          <p:attrName>ppt_x</p:attrName>
                                        </p:attrNameLst>
                                      </p:cBhvr>
                                      <p:tavLst>
                                        <p:tav tm="0">
                                          <p:val>
                                            <p:strVal val="0-#ppt_w/2"/>
                                          </p:val>
                                        </p:tav>
                                        <p:tav tm="100000">
                                          <p:val>
                                            <p:strVal val="#ppt_x"/>
                                          </p:val>
                                        </p:tav>
                                      </p:tavLst>
                                    </p:anim>
                                    <p:anim calcmode="lin" valueType="num">
                                      <p:cBhvr additive="base">
                                        <p:cTn id="23" dur="3000" fill="hold"/>
                                        <p:tgtEl>
                                          <p:spTgt spid="2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0" fill="hold"/>
                                        <p:tgtEl>
                                          <p:spTgt spid="26"/>
                                        </p:tgtEl>
                                        <p:attrNameLst>
                                          <p:attrName>ppt_x</p:attrName>
                                        </p:attrNameLst>
                                      </p:cBhvr>
                                      <p:tavLst>
                                        <p:tav tm="0">
                                          <p:val>
                                            <p:strVal val="1+#ppt_w/2"/>
                                          </p:val>
                                        </p:tav>
                                        <p:tav tm="100000">
                                          <p:val>
                                            <p:strVal val="#ppt_x"/>
                                          </p:val>
                                        </p:tav>
                                      </p:tavLst>
                                    </p:anim>
                                    <p:anim calcmode="lin" valueType="num">
                                      <p:cBhvr additive="base">
                                        <p:cTn id="27" dur="5000" fill="hold"/>
                                        <p:tgtEl>
                                          <p:spTgt spid="26"/>
                                        </p:tgtEl>
                                        <p:attrNameLst>
                                          <p:attrName>ppt_y</p:attrName>
                                        </p:attrNameLst>
                                      </p:cBhvr>
                                      <p:tavLst>
                                        <p:tav tm="0">
                                          <p:val>
                                            <p:strVal val="#ppt_y"/>
                                          </p:val>
                                        </p:tav>
                                        <p:tav tm="100000">
                                          <p:val>
                                            <p:strVal val="#ppt_y"/>
                                          </p:val>
                                        </p:tav>
                                      </p:tavLst>
                                    </p:anim>
                                  </p:childTnLst>
                                </p:cTn>
                              </p:par>
                            </p:childTnLst>
                          </p:cTn>
                        </p:par>
                        <p:par>
                          <p:cTn id="28" fill="hold">
                            <p:stCondLst>
                              <p:cond delay="55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par>
                          <p:cTn id="32" fill="hold">
                            <p:stCondLst>
                              <p:cond delay="6000"/>
                            </p:stCondLst>
                            <p:childTnLst>
                              <p:par>
                                <p:cTn id="33" presetID="10" presetClass="entr" presetSubtype="0"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6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7000"/>
                            </p:stCondLst>
                            <p:childTnLst>
                              <p:par>
                                <p:cTn id="41" presetID="10" presetClass="entr" presetSubtype="0"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childTnLst>
                          </p:cTn>
                        </p:par>
                        <p:par>
                          <p:cTn id="44" fill="hold">
                            <p:stCondLst>
                              <p:cond delay="7500"/>
                            </p:stCondLst>
                            <p:childTnLst>
                              <p:par>
                                <p:cTn id="45" presetID="22" presetClass="entr" presetSubtype="4" fill="hold"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down)">
                                      <p:cBhvr>
                                        <p:cTn id="47" dur="500"/>
                                        <p:tgtEl>
                                          <p:spTgt spid="33"/>
                                        </p:tgtEl>
                                      </p:cBhvr>
                                    </p:animEffect>
                                  </p:childTnLst>
                                </p:cTn>
                              </p:par>
                            </p:childTnLst>
                          </p:cTn>
                        </p:par>
                        <p:par>
                          <p:cTn id="48" fill="hold">
                            <p:stCondLst>
                              <p:cond delay="8000"/>
                            </p:stCondLst>
                            <p:childTnLst>
                              <p:par>
                                <p:cTn id="49" presetID="10" presetClass="entr" presetSubtype="0" fill="hold" grpId="0"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par>
                          <p:cTn id="52" fill="hold">
                            <p:stCondLst>
                              <p:cond delay="8500"/>
                            </p:stCondLst>
                            <p:childTnLst>
                              <p:par>
                                <p:cTn id="53" presetID="22" presetClass="entr" presetSubtype="4" fill="hold"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wipe(down)">
                                      <p:cBhvr>
                                        <p:cTn id="55" dur="500"/>
                                        <p:tgtEl>
                                          <p:spTgt spid="34"/>
                                        </p:tgtEl>
                                      </p:cBhvr>
                                    </p:animEffect>
                                  </p:childTnLst>
                                </p:cTn>
                              </p:par>
                            </p:childTnLst>
                          </p:cTn>
                        </p:par>
                        <p:par>
                          <p:cTn id="56" fill="hold">
                            <p:stCondLst>
                              <p:cond delay="9000"/>
                            </p:stCondLst>
                            <p:childTnLst>
                              <p:par>
                                <p:cTn id="57" presetID="10"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9500"/>
                            </p:stCondLst>
                            <p:childTnLst>
                              <p:par>
                                <p:cTn id="61" presetID="22" presetClass="entr" presetSubtype="4"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wipe(down)">
                                      <p:cBhvr>
                                        <p:cTn id="63" dur="500"/>
                                        <p:tgtEl>
                                          <p:spTgt spid="35"/>
                                        </p:tgtEl>
                                      </p:cBhvr>
                                    </p:animEffect>
                                  </p:childTnLst>
                                </p:cTn>
                              </p:par>
                            </p:childTnLst>
                          </p:cTn>
                        </p:par>
                        <p:par>
                          <p:cTn id="64" fill="hold">
                            <p:stCondLst>
                              <p:cond delay="10000"/>
                            </p:stCondLst>
                            <p:childTnLst>
                              <p:par>
                                <p:cTn id="65" presetID="10"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childTnLst>
                          </p:cTn>
                        </p:par>
                        <p:par>
                          <p:cTn id="68" fill="hold">
                            <p:stCondLst>
                              <p:cond delay="10500"/>
                            </p:stCondLst>
                            <p:childTnLst>
                              <p:par>
                                <p:cTn id="69" presetID="2" presetClass="entr" presetSubtype="2"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1+#ppt_w/2"/>
                                          </p:val>
                                        </p:tav>
                                        <p:tav tm="100000">
                                          <p:val>
                                            <p:strVal val="#ppt_x"/>
                                          </p:val>
                                        </p:tav>
                                      </p:tavLst>
                                    </p:anim>
                                    <p:anim calcmode="lin" valueType="num">
                                      <p:cBhvr additive="base">
                                        <p:cTn id="72"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8" grpId="0"/>
      <p:bldP spid="19" grpId="0"/>
      <p:bldP spid="20" grpId="0"/>
      <p:bldP spid="22" grpId="0"/>
      <p:bldP spid="23" grpId="0"/>
      <p:bldP spid="25" grpId="0" animBg="1"/>
      <p:bldP spid="26" grpId="0" animBg="1"/>
      <p:bldP spid="2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grpSp>
        <p:nvGrpSpPr>
          <p:cNvPr id="43" name="Group 42"/>
          <p:cNvGrpSpPr/>
          <p:nvPr/>
        </p:nvGrpSpPr>
        <p:grpSpPr>
          <a:xfrm>
            <a:off x="2084994" y="3356992"/>
            <a:ext cx="2289492" cy="2531155"/>
            <a:chOff x="-3495909" y="2257425"/>
            <a:chExt cx="2605106" cy="3651250"/>
          </a:xfrm>
        </p:grpSpPr>
        <p:sp>
          <p:nvSpPr>
            <p:cNvPr id="44"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92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10"/>
            <p:cNvSpPr>
              <a:spLocks/>
            </p:cNvSpPr>
            <p:nvPr/>
          </p:nvSpPr>
          <p:spPr bwMode="auto">
            <a:xfrm>
              <a:off x="-2192552" y="2257425"/>
              <a:ext cx="1301749"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215382" y="4658994"/>
            <a:ext cx="2289473" cy="1222488"/>
            <a:chOff x="1706563" y="4518025"/>
            <a:chExt cx="2605088" cy="1390650"/>
          </a:xfrm>
        </p:grpSpPr>
        <p:sp>
          <p:nvSpPr>
            <p:cNvPr id="2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9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4373372" y="3868289"/>
            <a:ext cx="2293660" cy="2013188"/>
            <a:chOff x="3024188" y="3378200"/>
            <a:chExt cx="2609851" cy="2530475"/>
          </a:xfrm>
        </p:grpSpPr>
        <p:sp>
          <p:nvSpPr>
            <p:cNvPr id="32"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4" name="Group 33"/>
          <p:cNvGrpSpPr/>
          <p:nvPr/>
        </p:nvGrpSpPr>
        <p:grpSpPr>
          <a:xfrm>
            <a:off x="5528573" y="3759867"/>
            <a:ext cx="2289473" cy="2121612"/>
            <a:chOff x="4338638" y="2257425"/>
            <a:chExt cx="2605088" cy="3651250"/>
          </a:xfrm>
        </p:grpSpPr>
        <p:sp>
          <p:nvSpPr>
            <p:cNvPr id="35"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91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6690749" y="4156605"/>
            <a:ext cx="2289473" cy="1724878"/>
            <a:chOff x="5661026" y="3946525"/>
            <a:chExt cx="2605088" cy="1962150"/>
          </a:xfrm>
        </p:grpSpPr>
        <p:sp>
          <p:nvSpPr>
            <p:cNvPr id="3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9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7834787" y="3663468"/>
            <a:ext cx="2293661" cy="2224478"/>
            <a:chOff x="3024188" y="3378200"/>
            <a:chExt cx="2609852" cy="2530475"/>
          </a:xfrm>
        </p:grpSpPr>
        <p:sp>
          <p:nvSpPr>
            <p:cNvPr id="4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89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4" name="Freeform 5"/>
          <p:cNvSpPr>
            <a:spLocks/>
          </p:cNvSpPr>
          <p:nvPr/>
        </p:nvSpPr>
        <p:spPr bwMode="auto">
          <a:xfrm>
            <a:off x="7896200" y="2636912"/>
            <a:ext cx="946468" cy="562293"/>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5" name="Freeform 6"/>
          <p:cNvSpPr>
            <a:spLocks/>
          </p:cNvSpPr>
          <p:nvPr/>
        </p:nvSpPr>
        <p:spPr bwMode="auto">
          <a:xfrm>
            <a:off x="4943872"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6" name="Freeform 7"/>
          <p:cNvSpPr>
            <a:spLocks/>
          </p:cNvSpPr>
          <p:nvPr/>
        </p:nvSpPr>
        <p:spPr bwMode="auto">
          <a:xfrm>
            <a:off x="1599109" y="4005064"/>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7" name="Freeform 6"/>
          <p:cNvSpPr>
            <a:spLocks/>
          </p:cNvSpPr>
          <p:nvPr/>
        </p:nvSpPr>
        <p:spPr bwMode="auto">
          <a:xfrm>
            <a:off x="8256240" y="4581128"/>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nvGrpSpPr>
          <p:cNvPr id="4" name="Group 3"/>
          <p:cNvGrpSpPr/>
          <p:nvPr/>
        </p:nvGrpSpPr>
        <p:grpSpPr>
          <a:xfrm>
            <a:off x="2902501" y="5949280"/>
            <a:ext cx="6433859" cy="293349"/>
            <a:chOff x="2902501" y="5949280"/>
            <a:chExt cx="6433859" cy="293349"/>
          </a:xfrm>
        </p:grpSpPr>
        <p:sp>
          <p:nvSpPr>
            <p:cNvPr id="46" name="Text Placeholder 2"/>
            <p:cNvSpPr txBox="1">
              <a:spLocks/>
            </p:cNvSpPr>
            <p:nvPr/>
          </p:nvSpPr>
          <p:spPr>
            <a:xfrm>
              <a:off x="2902501"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2000</a:t>
              </a:r>
              <a:endParaRPr lang="en-AU" dirty="0">
                <a:solidFill>
                  <a:schemeClr val="tx2"/>
                </a:solidFill>
              </a:endParaRPr>
            </a:p>
          </p:txBody>
        </p:sp>
        <p:sp>
          <p:nvSpPr>
            <p:cNvPr id="50" name="Text Placeholder 2"/>
            <p:cNvSpPr txBox="1">
              <a:spLocks/>
            </p:cNvSpPr>
            <p:nvPr/>
          </p:nvSpPr>
          <p:spPr>
            <a:xfrm>
              <a:off x="4007768"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2005</a:t>
              </a:r>
              <a:endParaRPr lang="en-AU" dirty="0">
                <a:solidFill>
                  <a:schemeClr val="tx2"/>
                </a:solidFill>
              </a:endParaRPr>
            </a:p>
          </p:txBody>
        </p:sp>
        <p:sp>
          <p:nvSpPr>
            <p:cNvPr id="51" name="Text Placeholder 2"/>
            <p:cNvSpPr txBox="1">
              <a:spLocks/>
            </p:cNvSpPr>
            <p:nvPr/>
          </p:nvSpPr>
          <p:spPr>
            <a:xfrm>
              <a:off x="5159896"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2010</a:t>
              </a:r>
              <a:endParaRPr lang="en-AU" dirty="0">
                <a:solidFill>
                  <a:schemeClr val="tx2"/>
                </a:solidFill>
              </a:endParaRPr>
            </a:p>
          </p:txBody>
        </p:sp>
        <p:sp>
          <p:nvSpPr>
            <p:cNvPr id="52" name="Text Placeholder 2"/>
            <p:cNvSpPr txBox="1">
              <a:spLocks/>
            </p:cNvSpPr>
            <p:nvPr/>
          </p:nvSpPr>
          <p:spPr>
            <a:xfrm>
              <a:off x="6312024"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2015</a:t>
              </a:r>
              <a:endParaRPr lang="en-AU" dirty="0">
                <a:solidFill>
                  <a:schemeClr val="tx2"/>
                </a:solidFill>
              </a:endParaRPr>
            </a:p>
          </p:txBody>
        </p:sp>
        <p:sp>
          <p:nvSpPr>
            <p:cNvPr id="53" name="Text Placeholder 2"/>
            <p:cNvSpPr txBox="1">
              <a:spLocks/>
            </p:cNvSpPr>
            <p:nvPr/>
          </p:nvSpPr>
          <p:spPr>
            <a:xfrm>
              <a:off x="7502797"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2020</a:t>
              </a:r>
              <a:endParaRPr lang="en-AU" dirty="0">
                <a:solidFill>
                  <a:schemeClr val="tx2"/>
                </a:solidFill>
              </a:endParaRPr>
            </a:p>
          </p:txBody>
        </p:sp>
        <p:sp>
          <p:nvSpPr>
            <p:cNvPr id="54" name="Text Placeholder 2"/>
            <p:cNvSpPr txBox="1">
              <a:spLocks/>
            </p:cNvSpPr>
            <p:nvPr/>
          </p:nvSpPr>
          <p:spPr>
            <a:xfrm>
              <a:off x="8654925" y="5949280"/>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2025</a:t>
              </a:r>
              <a:endParaRPr lang="en-AU" dirty="0">
                <a:solidFill>
                  <a:schemeClr val="tx2"/>
                </a:solidFill>
              </a:endParaRPr>
            </a:p>
          </p:txBody>
        </p:sp>
      </p:grpSp>
      <p:grpSp>
        <p:nvGrpSpPr>
          <p:cNvPr id="2" name="Group 1"/>
          <p:cNvGrpSpPr/>
          <p:nvPr/>
        </p:nvGrpSpPr>
        <p:grpSpPr>
          <a:xfrm>
            <a:off x="2867283" y="2301313"/>
            <a:ext cx="695639" cy="974740"/>
            <a:chOff x="2867283" y="2301313"/>
            <a:chExt cx="695639" cy="974740"/>
          </a:xfrm>
        </p:grpSpPr>
        <p:cxnSp>
          <p:nvCxnSpPr>
            <p:cNvPr id="55" name="Straight Connector 54"/>
            <p:cNvCxnSpPr/>
            <p:nvPr/>
          </p:nvCxnSpPr>
          <p:spPr>
            <a:xfrm>
              <a:off x="3215680" y="2852936"/>
              <a:ext cx="0" cy="423117"/>
            </a:xfrm>
            <a:prstGeom prst="line">
              <a:avLst/>
            </a:prstGeom>
            <a:ln w="12700" cmpd="sng">
              <a:solidFill>
                <a:schemeClr val="accent5"/>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7" name="Oval 56"/>
            <p:cNvSpPr/>
            <p:nvPr/>
          </p:nvSpPr>
          <p:spPr>
            <a:xfrm>
              <a:off x="2867283" y="2301313"/>
              <a:ext cx="695639" cy="69563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50%</a:t>
              </a:r>
              <a:endParaRPr lang="en-US" sz="1200" b="1" dirty="0">
                <a:solidFill>
                  <a:schemeClr val="bg2"/>
                </a:solidFill>
                <a:latin typeface="Roboto Bold"/>
                <a:cs typeface="Roboto Bold"/>
              </a:endParaRPr>
            </a:p>
          </p:txBody>
        </p:sp>
      </p:grpSp>
      <p:grpSp>
        <p:nvGrpSpPr>
          <p:cNvPr id="3" name="Group 2"/>
          <p:cNvGrpSpPr/>
          <p:nvPr/>
        </p:nvGrpSpPr>
        <p:grpSpPr>
          <a:xfrm>
            <a:off x="6323667" y="2661353"/>
            <a:ext cx="695639" cy="974740"/>
            <a:chOff x="6323667" y="2661353"/>
            <a:chExt cx="695639" cy="974740"/>
          </a:xfrm>
        </p:grpSpPr>
        <p:cxnSp>
          <p:nvCxnSpPr>
            <p:cNvPr id="58" name="Straight Connector 57"/>
            <p:cNvCxnSpPr/>
            <p:nvPr/>
          </p:nvCxnSpPr>
          <p:spPr>
            <a:xfrm>
              <a:off x="6672064" y="3212976"/>
              <a:ext cx="0" cy="423117"/>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59" name="Oval 58"/>
            <p:cNvSpPr/>
            <p:nvPr/>
          </p:nvSpPr>
          <p:spPr>
            <a:xfrm>
              <a:off x="6323667" y="2661353"/>
              <a:ext cx="695639" cy="69563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30%</a:t>
              </a:r>
              <a:endParaRPr lang="en-US" sz="1200" b="1" dirty="0">
                <a:solidFill>
                  <a:schemeClr val="bg2"/>
                </a:solidFill>
                <a:latin typeface="Roboto Bold"/>
                <a:cs typeface="Roboto Bold"/>
              </a:endParaRPr>
            </a:p>
          </p:txBody>
        </p:sp>
      </p:grpSp>
    </p:spTree>
    <p:extLst>
      <p:ext uri="{BB962C8B-B14F-4D97-AF65-F5344CB8AC3E}">
        <p14:creationId xmlns:p14="http://schemas.microsoft.com/office/powerpoint/2010/main" val="409803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500"/>
                                        <p:tgtEl>
                                          <p:spTgt spid="7">
                                            <p:txEl>
                                              <p:pRg st="0" end="0"/>
                                            </p:txEl>
                                          </p:spTgt>
                                        </p:tgtEl>
                                      </p:cBhvr>
                                    </p:animEffect>
                                    <p:anim calcmode="lin" valueType="num">
                                      <p:cBhvr>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3000" fill="hold"/>
                                        <p:tgtEl>
                                          <p:spTgt spid="26"/>
                                        </p:tgtEl>
                                        <p:attrNameLst>
                                          <p:attrName>ppt_x</p:attrName>
                                        </p:attrNameLst>
                                      </p:cBhvr>
                                      <p:tavLst>
                                        <p:tav tm="0">
                                          <p:val>
                                            <p:strVal val="0-#ppt_w/2"/>
                                          </p:val>
                                        </p:tav>
                                        <p:tav tm="100000">
                                          <p:val>
                                            <p:strVal val="#ppt_x"/>
                                          </p:val>
                                        </p:tav>
                                      </p:tavLst>
                                    </p:anim>
                                    <p:anim calcmode="lin" valueType="num">
                                      <p:cBhvr additive="base">
                                        <p:cTn id="19" dur="3000" fill="hold"/>
                                        <p:tgtEl>
                                          <p:spTgt spid="26"/>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2000" fill="hold"/>
                                        <p:tgtEl>
                                          <p:spTgt spid="24"/>
                                        </p:tgtEl>
                                        <p:attrNameLst>
                                          <p:attrName>ppt_x</p:attrName>
                                        </p:attrNameLst>
                                      </p:cBhvr>
                                      <p:tavLst>
                                        <p:tav tm="0">
                                          <p:val>
                                            <p:strVal val="1+#ppt_w/2"/>
                                          </p:val>
                                        </p:tav>
                                        <p:tav tm="100000">
                                          <p:val>
                                            <p:strVal val="#ppt_x"/>
                                          </p:val>
                                        </p:tav>
                                      </p:tavLst>
                                    </p:anim>
                                    <p:anim calcmode="lin" valueType="num">
                                      <p:cBhvr additive="base">
                                        <p:cTn id="23" dur="2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37" presetClass="entr" presetSubtype="0"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1000"/>
                                        <p:tgtEl>
                                          <p:spTgt spid="43"/>
                                        </p:tgtEl>
                                      </p:cBhvr>
                                    </p:animEffect>
                                    <p:anim calcmode="lin" valueType="num">
                                      <p:cBhvr>
                                        <p:cTn id="28" dur="1000" fill="hold"/>
                                        <p:tgtEl>
                                          <p:spTgt spid="43"/>
                                        </p:tgtEl>
                                        <p:attrNameLst>
                                          <p:attrName>ppt_x</p:attrName>
                                        </p:attrNameLst>
                                      </p:cBhvr>
                                      <p:tavLst>
                                        <p:tav tm="0">
                                          <p:val>
                                            <p:strVal val="#ppt_x"/>
                                          </p:val>
                                        </p:tav>
                                        <p:tav tm="100000">
                                          <p:val>
                                            <p:strVal val="#ppt_x"/>
                                          </p:val>
                                        </p:tav>
                                      </p:tavLst>
                                    </p:anim>
                                    <p:anim calcmode="lin" valueType="num">
                                      <p:cBhvr>
                                        <p:cTn id="29" dur="900" decel="100000" fill="hold"/>
                                        <p:tgtEl>
                                          <p:spTgt spid="43"/>
                                        </p:tgtEl>
                                        <p:attrNameLst>
                                          <p:attrName>ppt_y</p:attrName>
                                        </p:attrNameLst>
                                      </p:cBhvr>
                                      <p:tavLst>
                                        <p:tav tm="0">
                                          <p:val>
                                            <p:strVal val="#ppt_y+1"/>
                                          </p:val>
                                        </p:tav>
                                        <p:tav tm="100000">
                                          <p:val>
                                            <p:strVal val="#ppt_y-.03"/>
                                          </p:val>
                                        </p:tav>
                                      </p:tavLst>
                                    </p:anim>
                                    <p:anim calcmode="lin" valueType="num">
                                      <p:cBhvr>
                                        <p:cTn id="30" dur="100" accel="100000" fill="hold">
                                          <p:stCondLst>
                                            <p:cond delay="900"/>
                                          </p:stCondLst>
                                        </p:cTn>
                                        <p:tgtEl>
                                          <p:spTgt spid="43"/>
                                        </p:tgtEl>
                                        <p:attrNameLst>
                                          <p:attrName>ppt_y</p:attrName>
                                        </p:attrNameLst>
                                      </p:cBhvr>
                                      <p:tavLst>
                                        <p:tav tm="0">
                                          <p:val>
                                            <p:strVal val="#ppt_y-.03"/>
                                          </p:val>
                                        </p:tav>
                                        <p:tav tm="100000">
                                          <p:val>
                                            <p:strVal val="#ppt_y"/>
                                          </p:val>
                                        </p:tav>
                                      </p:tavLst>
                                    </p:anim>
                                  </p:childTnLst>
                                </p:cTn>
                              </p:par>
                            </p:childTnLst>
                          </p:cTn>
                        </p:par>
                        <p:par>
                          <p:cTn id="31" fill="hold">
                            <p:stCondLst>
                              <p:cond delay="4500"/>
                            </p:stCondLst>
                            <p:childTnLst>
                              <p:par>
                                <p:cTn id="32" presetID="37" presetClass="entr" presetSubtype="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1000"/>
                                        <p:tgtEl>
                                          <p:spTgt spid="28"/>
                                        </p:tgtEl>
                                      </p:cBhvr>
                                    </p:animEffect>
                                    <p:anim calcmode="lin" valueType="num">
                                      <p:cBhvr>
                                        <p:cTn id="35" dur="1000" fill="hold"/>
                                        <p:tgtEl>
                                          <p:spTgt spid="28"/>
                                        </p:tgtEl>
                                        <p:attrNameLst>
                                          <p:attrName>ppt_x</p:attrName>
                                        </p:attrNameLst>
                                      </p:cBhvr>
                                      <p:tavLst>
                                        <p:tav tm="0">
                                          <p:val>
                                            <p:strVal val="#ppt_x"/>
                                          </p:val>
                                        </p:tav>
                                        <p:tav tm="100000">
                                          <p:val>
                                            <p:strVal val="#ppt_x"/>
                                          </p:val>
                                        </p:tav>
                                      </p:tavLst>
                                    </p:anim>
                                    <p:anim calcmode="lin" valueType="num">
                                      <p:cBhvr>
                                        <p:cTn id="36" dur="900" decel="100000" fill="hold"/>
                                        <p:tgtEl>
                                          <p:spTgt spid="28"/>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8" fill="hold">
                            <p:stCondLst>
                              <p:cond delay="5500"/>
                            </p:stCondLst>
                            <p:childTnLst>
                              <p:par>
                                <p:cTn id="39" presetID="37" presetClass="entr" presetSubtype="0"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1000"/>
                                        <p:tgtEl>
                                          <p:spTgt spid="31"/>
                                        </p:tgtEl>
                                      </p:cBhvr>
                                    </p:animEffect>
                                    <p:anim calcmode="lin" valueType="num">
                                      <p:cBhvr>
                                        <p:cTn id="42" dur="1000" fill="hold"/>
                                        <p:tgtEl>
                                          <p:spTgt spid="31"/>
                                        </p:tgtEl>
                                        <p:attrNameLst>
                                          <p:attrName>ppt_x</p:attrName>
                                        </p:attrNameLst>
                                      </p:cBhvr>
                                      <p:tavLst>
                                        <p:tav tm="0">
                                          <p:val>
                                            <p:strVal val="#ppt_x"/>
                                          </p:val>
                                        </p:tav>
                                        <p:tav tm="100000">
                                          <p:val>
                                            <p:strVal val="#ppt_x"/>
                                          </p:val>
                                        </p:tav>
                                      </p:tavLst>
                                    </p:anim>
                                    <p:anim calcmode="lin" valueType="num">
                                      <p:cBhvr>
                                        <p:cTn id="43" dur="900" decel="100000" fill="hold"/>
                                        <p:tgtEl>
                                          <p:spTgt spid="31"/>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45" fill="hold">
                            <p:stCondLst>
                              <p:cond delay="6500"/>
                            </p:stCondLst>
                            <p:childTnLst>
                              <p:par>
                                <p:cTn id="46" presetID="37"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1000"/>
                                        <p:tgtEl>
                                          <p:spTgt spid="34"/>
                                        </p:tgtEl>
                                      </p:cBhvr>
                                    </p:animEffect>
                                    <p:anim calcmode="lin" valueType="num">
                                      <p:cBhvr>
                                        <p:cTn id="49" dur="1000" fill="hold"/>
                                        <p:tgtEl>
                                          <p:spTgt spid="34"/>
                                        </p:tgtEl>
                                        <p:attrNameLst>
                                          <p:attrName>ppt_x</p:attrName>
                                        </p:attrNameLst>
                                      </p:cBhvr>
                                      <p:tavLst>
                                        <p:tav tm="0">
                                          <p:val>
                                            <p:strVal val="#ppt_x"/>
                                          </p:val>
                                        </p:tav>
                                        <p:tav tm="100000">
                                          <p:val>
                                            <p:strVal val="#ppt_x"/>
                                          </p:val>
                                        </p:tav>
                                      </p:tavLst>
                                    </p:anim>
                                    <p:anim calcmode="lin" valueType="num">
                                      <p:cBhvr>
                                        <p:cTn id="50" dur="900" decel="100000" fill="hold"/>
                                        <p:tgtEl>
                                          <p:spTgt spid="34"/>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2" fill="hold">
                            <p:stCondLst>
                              <p:cond delay="7500"/>
                            </p:stCondLst>
                            <p:childTnLst>
                              <p:par>
                                <p:cTn id="53" presetID="37" presetClass="entr" presetSubtype="0"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1000"/>
                                        <p:tgtEl>
                                          <p:spTgt spid="37"/>
                                        </p:tgtEl>
                                      </p:cBhvr>
                                    </p:animEffect>
                                    <p:anim calcmode="lin" valueType="num">
                                      <p:cBhvr>
                                        <p:cTn id="56" dur="1000" fill="hold"/>
                                        <p:tgtEl>
                                          <p:spTgt spid="37"/>
                                        </p:tgtEl>
                                        <p:attrNameLst>
                                          <p:attrName>ppt_x</p:attrName>
                                        </p:attrNameLst>
                                      </p:cBhvr>
                                      <p:tavLst>
                                        <p:tav tm="0">
                                          <p:val>
                                            <p:strVal val="#ppt_x"/>
                                          </p:val>
                                        </p:tav>
                                        <p:tav tm="100000">
                                          <p:val>
                                            <p:strVal val="#ppt_x"/>
                                          </p:val>
                                        </p:tav>
                                      </p:tavLst>
                                    </p:anim>
                                    <p:anim calcmode="lin" valueType="num">
                                      <p:cBhvr>
                                        <p:cTn id="57" dur="900" decel="100000" fill="hold"/>
                                        <p:tgtEl>
                                          <p:spTgt spid="3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7"/>
                                        </p:tgtEl>
                                        <p:attrNameLst>
                                          <p:attrName>ppt_y</p:attrName>
                                        </p:attrNameLst>
                                      </p:cBhvr>
                                      <p:tavLst>
                                        <p:tav tm="0">
                                          <p:val>
                                            <p:strVal val="#ppt_y-.03"/>
                                          </p:val>
                                        </p:tav>
                                        <p:tav tm="100000">
                                          <p:val>
                                            <p:strVal val="#ppt_y"/>
                                          </p:val>
                                        </p:tav>
                                      </p:tavLst>
                                    </p:anim>
                                  </p:childTnLst>
                                </p:cTn>
                              </p:par>
                            </p:childTnLst>
                          </p:cTn>
                        </p:par>
                        <p:par>
                          <p:cTn id="59" fill="hold">
                            <p:stCondLst>
                              <p:cond delay="8500"/>
                            </p:stCondLst>
                            <p:childTnLst>
                              <p:par>
                                <p:cTn id="60" presetID="37" presetClass="entr" presetSubtype="0" fill="hold"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900" decel="100000" fill="hold"/>
                                        <p:tgtEl>
                                          <p:spTgt spid="40"/>
                                        </p:tgtEl>
                                        <p:attrNameLst>
                                          <p:attrName>ppt_y</p:attrName>
                                        </p:attrNameLst>
                                      </p:cBhvr>
                                      <p:tavLst>
                                        <p:tav tm="0">
                                          <p:val>
                                            <p:strVal val="#ppt_y+1"/>
                                          </p:val>
                                        </p:tav>
                                        <p:tav tm="100000">
                                          <p:val>
                                            <p:strVal val="#ppt_y-.03"/>
                                          </p:val>
                                        </p:tav>
                                      </p:tavLst>
                                    </p:anim>
                                    <p:anim calcmode="lin" valueType="num">
                                      <p:cBhvr>
                                        <p:cTn id="65"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66" fill="hold">
                            <p:stCondLst>
                              <p:cond delay="9500"/>
                            </p:stCondLst>
                            <p:childTnLst>
                              <p:par>
                                <p:cTn id="67" presetID="10" presetClass="entr" presetSubtype="0" fill="hold" nodeType="after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nodeType="withEffect">
                                  <p:stCondLst>
                                    <p:cond delay="0"/>
                                  </p:stCondLst>
                                  <p:childTnLst>
                                    <p:set>
                                      <p:cBhvr>
                                        <p:cTn id="71" dur="1" fill="hold">
                                          <p:stCondLst>
                                            <p:cond delay="0"/>
                                          </p:stCondLst>
                                        </p:cTn>
                                        <p:tgtEl>
                                          <p:spTgt spid="2"/>
                                        </p:tgtEl>
                                        <p:attrNameLst>
                                          <p:attrName>style.visibility</p:attrName>
                                        </p:attrNameLst>
                                      </p:cBhvr>
                                      <p:to>
                                        <p:strVal val="visible"/>
                                      </p:to>
                                    </p:set>
                                    <p:animEffect transition="in" filter="fade">
                                      <p:cBhvr>
                                        <p:cTn id="72" dur="500"/>
                                        <p:tgtEl>
                                          <p:spTgt spid="2"/>
                                        </p:tgtEl>
                                      </p:cBhvr>
                                    </p:animEffect>
                                  </p:childTnLst>
                                </p:cTn>
                              </p:par>
                              <p:par>
                                <p:cTn id="73" presetID="10" presetClass="entr" presetSubtype="0" fill="hold" nodeType="with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fade">
                                      <p:cBhvr>
                                        <p:cTn id="75" dur="500"/>
                                        <p:tgtEl>
                                          <p:spTgt spid="3"/>
                                        </p:tgtEl>
                                      </p:cBhvr>
                                    </p:animEffect>
                                  </p:childTnLst>
                                </p:cTn>
                              </p:par>
                            </p:childTnLst>
                          </p:cTn>
                        </p:par>
                        <p:par>
                          <p:cTn id="76" fill="hold">
                            <p:stCondLst>
                              <p:cond delay="10000"/>
                            </p:stCondLst>
                            <p:childTnLst>
                              <p:par>
                                <p:cTn id="77" presetID="2" presetClass="entr" presetSubtype="8"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2000" fill="hold"/>
                                        <p:tgtEl>
                                          <p:spTgt spid="25"/>
                                        </p:tgtEl>
                                        <p:attrNameLst>
                                          <p:attrName>ppt_x</p:attrName>
                                        </p:attrNameLst>
                                      </p:cBhvr>
                                      <p:tavLst>
                                        <p:tav tm="0">
                                          <p:val>
                                            <p:strVal val="0-#ppt_w/2"/>
                                          </p:val>
                                        </p:tav>
                                        <p:tav tm="100000">
                                          <p:val>
                                            <p:strVal val="#ppt_x"/>
                                          </p:val>
                                        </p:tav>
                                      </p:tavLst>
                                    </p:anim>
                                    <p:anim calcmode="lin" valueType="num">
                                      <p:cBhvr additive="base">
                                        <p:cTn id="80" dur="2000" fill="hold"/>
                                        <p:tgtEl>
                                          <p:spTgt spid="25"/>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3000" fill="hold"/>
                                        <p:tgtEl>
                                          <p:spTgt spid="27"/>
                                        </p:tgtEl>
                                        <p:attrNameLst>
                                          <p:attrName>ppt_x</p:attrName>
                                        </p:attrNameLst>
                                      </p:cBhvr>
                                      <p:tavLst>
                                        <p:tav tm="0">
                                          <p:val>
                                            <p:strVal val="1+#ppt_w/2"/>
                                          </p:val>
                                        </p:tav>
                                        <p:tav tm="100000">
                                          <p:val>
                                            <p:strVal val="#ppt_x"/>
                                          </p:val>
                                        </p:tav>
                                      </p:tavLst>
                                    </p:anim>
                                    <p:anim calcmode="lin" valueType="num">
                                      <p:cBhvr additive="base">
                                        <p:cTn id="84" dur="3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24" grpId="0" animBg="1"/>
      <p:bldP spid="25" grpId="0" animBg="1"/>
      <p:bldP spid="26" grpId="0" animBg="1"/>
      <p:bldP spid="2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en-US" dirty="0" smtClean="0"/>
              <a:t>Sales Reports</a:t>
            </a:r>
            <a:endParaRPr lang="en-US" dirty="0"/>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sp>
        <p:nvSpPr>
          <p:cNvPr id="7" name="Subtitle 6"/>
          <p:cNvSpPr>
            <a:spLocks noGrp="1"/>
          </p:cNvSpPr>
          <p:nvPr>
            <p:ph type="subTitle" idx="1"/>
          </p:nvPr>
        </p:nvSpPr>
        <p:spPr/>
        <p:txBody>
          <a:bodyPr/>
          <a:lstStyle/>
          <a:p>
            <a:r>
              <a:rPr lang="en-US" dirty="0"/>
              <a:t>We build the most powerful and clean theme for our valuable client</a:t>
            </a:r>
            <a:r>
              <a:rPr lang="en-US" dirty="0" smtClean="0"/>
              <a:t>.</a:t>
            </a:r>
            <a:endParaRPr lang="en-US" dirty="0"/>
          </a:p>
          <a:p>
            <a:endParaRPr lang="en-US" dirty="0"/>
          </a:p>
        </p:txBody>
      </p:sp>
      <p:sp>
        <p:nvSpPr>
          <p:cNvPr id="12" name="Freeform 5"/>
          <p:cNvSpPr>
            <a:spLocks/>
          </p:cNvSpPr>
          <p:nvPr/>
        </p:nvSpPr>
        <p:spPr bwMode="auto">
          <a:xfrm>
            <a:off x="7896200" y="2636912"/>
            <a:ext cx="946468" cy="562293"/>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3" name="Freeform 6"/>
          <p:cNvSpPr>
            <a:spLocks/>
          </p:cNvSpPr>
          <p:nvPr/>
        </p:nvSpPr>
        <p:spPr bwMode="auto">
          <a:xfrm>
            <a:off x="4871864" y="3933056"/>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4" name="Freeform 7"/>
          <p:cNvSpPr>
            <a:spLocks/>
          </p:cNvSpPr>
          <p:nvPr/>
        </p:nvSpPr>
        <p:spPr bwMode="auto">
          <a:xfrm>
            <a:off x="2135560" y="4581128"/>
            <a:ext cx="752475" cy="436563"/>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5" name="Freeform 6"/>
          <p:cNvSpPr>
            <a:spLocks/>
          </p:cNvSpPr>
          <p:nvPr/>
        </p:nvSpPr>
        <p:spPr bwMode="auto">
          <a:xfrm>
            <a:off x="8832304" y="4797152"/>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47"/>
          <p:cNvSpPr>
            <a:spLocks/>
          </p:cNvSpPr>
          <p:nvPr/>
        </p:nvSpPr>
        <p:spPr bwMode="auto">
          <a:xfrm>
            <a:off x="2305684" y="5377304"/>
            <a:ext cx="2168534" cy="55705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alpha val="91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3" name="Freeform 6"/>
          <p:cNvSpPr>
            <a:spLocks/>
          </p:cNvSpPr>
          <p:nvPr/>
        </p:nvSpPr>
        <p:spPr bwMode="auto">
          <a:xfrm>
            <a:off x="3360960" y="4469254"/>
            <a:ext cx="2168534" cy="146510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49" name="Freeform 6"/>
          <p:cNvSpPr>
            <a:spLocks/>
          </p:cNvSpPr>
          <p:nvPr/>
        </p:nvSpPr>
        <p:spPr bwMode="auto">
          <a:xfrm>
            <a:off x="4437030" y="4921533"/>
            <a:ext cx="2168533" cy="101282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2" name="Freeform 6"/>
          <p:cNvSpPr>
            <a:spLocks/>
          </p:cNvSpPr>
          <p:nvPr/>
        </p:nvSpPr>
        <p:spPr bwMode="auto">
          <a:xfrm>
            <a:off x="5498525" y="3645024"/>
            <a:ext cx="2168533" cy="2289334"/>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alpha val="90000"/>
            </a:schemeClr>
          </a:solidFill>
          <a:ln>
            <a:noFill/>
          </a:ln>
        </p:spPr>
        <p:txBody>
          <a:bodyPr/>
          <a:lstStyle/>
          <a:p>
            <a:endParaRPr lang="en-US"/>
          </a:p>
        </p:txBody>
      </p:sp>
      <p:sp>
        <p:nvSpPr>
          <p:cNvPr id="51" name="Freeform 6"/>
          <p:cNvSpPr>
            <a:spLocks/>
          </p:cNvSpPr>
          <p:nvPr/>
        </p:nvSpPr>
        <p:spPr bwMode="auto">
          <a:xfrm>
            <a:off x="6589941" y="4207035"/>
            <a:ext cx="2166209" cy="172354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sp>
        <p:nvSpPr>
          <p:cNvPr id="50" name="Freeform 6"/>
          <p:cNvSpPr>
            <a:spLocks/>
          </p:cNvSpPr>
          <p:nvPr/>
        </p:nvSpPr>
        <p:spPr bwMode="auto">
          <a:xfrm>
            <a:off x="7671883" y="4720714"/>
            <a:ext cx="2168533" cy="1213644"/>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alpha val="90000"/>
            </a:schemeClr>
          </a:solidFill>
          <a:ln>
            <a:noFill/>
          </a:ln>
        </p:spPr>
        <p:txBody>
          <a:bodyPr/>
          <a:lstStyle/>
          <a:p>
            <a:pPr fontAlgn="auto">
              <a:spcBef>
                <a:spcPts val="0"/>
              </a:spcBef>
              <a:spcAft>
                <a:spcPts val="0"/>
              </a:spcAft>
              <a:defRPr/>
            </a:pPr>
            <a:endParaRPr lang="ko-KR" altLang="en-US" dirty="0">
              <a:latin typeface="+mn-lt"/>
              <a:ea typeface="+mn-ea"/>
              <a:cs typeface="+mn-cs"/>
            </a:endParaRPr>
          </a:p>
        </p:txBody>
      </p:sp>
      <p:grpSp>
        <p:nvGrpSpPr>
          <p:cNvPr id="5" name="Group 4"/>
          <p:cNvGrpSpPr/>
          <p:nvPr/>
        </p:nvGrpSpPr>
        <p:grpSpPr>
          <a:xfrm>
            <a:off x="3038301" y="6015971"/>
            <a:ext cx="6043390" cy="293349"/>
            <a:chOff x="3038301" y="6015971"/>
            <a:chExt cx="6043390" cy="293349"/>
          </a:xfrm>
        </p:grpSpPr>
        <p:sp>
          <p:nvSpPr>
            <p:cNvPr id="16" name="Text Placeholder 2"/>
            <p:cNvSpPr txBox="1">
              <a:spLocks/>
            </p:cNvSpPr>
            <p:nvPr/>
          </p:nvSpPr>
          <p:spPr>
            <a:xfrm>
              <a:off x="3038301"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2000</a:t>
              </a:r>
              <a:endParaRPr lang="en-AU" dirty="0">
                <a:solidFill>
                  <a:schemeClr val="tx2"/>
                </a:solidFill>
              </a:endParaRPr>
            </a:p>
          </p:txBody>
        </p:sp>
        <p:sp>
          <p:nvSpPr>
            <p:cNvPr id="17" name="Text Placeholder 2"/>
            <p:cNvSpPr txBox="1">
              <a:spLocks/>
            </p:cNvSpPr>
            <p:nvPr/>
          </p:nvSpPr>
          <p:spPr>
            <a:xfrm>
              <a:off x="4007768"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2005</a:t>
              </a:r>
              <a:endParaRPr lang="en-AU" dirty="0">
                <a:solidFill>
                  <a:schemeClr val="tx2"/>
                </a:solidFill>
              </a:endParaRPr>
            </a:p>
          </p:txBody>
        </p:sp>
        <p:sp>
          <p:nvSpPr>
            <p:cNvPr id="18" name="Text Placeholder 2"/>
            <p:cNvSpPr txBox="1">
              <a:spLocks/>
            </p:cNvSpPr>
            <p:nvPr/>
          </p:nvSpPr>
          <p:spPr>
            <a:xfrm>
              <a:off x="515989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2010</a:t>
              </a:r>
              <a:endParaRPr lang="en-AU" dirty="0">
                <a:solidFill>
                  <a:schemeClr val="tx2"/>
                </a:solidFill>
              </a:endParaRPr>
            </a:p>
          </p:txBody>
        </p:sp>
        <p:sp>
          <p:nvSpPr>
            <p:cNvPr id="19" name="Text Placeholder 2"/>
            <p:cNvSpPr txBox="1">
              <a:spLocks/>
            </p:cNvSpPr>
            <p:nvPr/>
          </p:nvSpPr>
          <p:spPr>
            <a:xfrm>
              <a:off x="624001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2015</a:t>
              </a:r>
              <a:endParaRPr lang="en-AU" dirty="0">
                <a:solidFill>
                  <a:schemeClr val="tx2"/>
                </a:solidFill>
              </a:endParaRPr>
            </a:p>
          </p:txBody>
        </p:sp>
        <p:sp>
          <p:nvSpPr>
            <p:cNvPr id="20" name="Text Placeholder 2"/>
            <p:cNvSpPr txBox="1">
              <a:spLocks/>
            </p:cNvSpPr>
            <p:nvPr/>
          </p:nvSpPr>
          <p:spPr>
            <a:xfrm>
              <a:off x="7358781"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2020</a:t>
              </a:r>
              <a:endParaRPr lang="en-AU" dirty="0">
                <a:solidFill>
                  <a:schemeClr val="tx2"/>
                </a:solidFill>
              </a:endParaRPr>
            </a:p>
          </p:txBody>
        </p:sp>
        <p:sp>
          <p:nvSpPr>
            <p:cNvPr id="21" name="Text Placeholder 2"/>
            <p:cNvSpPr txBox="1">
              <a:spLocks/>
            </p:cNvSpPr>
            <p:nvPr/>
          </p:nvSpPr>
          <p:spPr>
            <a:xfrm>
              <a:off x="8400256" y="6015971"/>
              <a:ext cx="68143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tx2"/>
                  </a:solidFill>
                </a:rPr>
                <a:t>2025</a:t>
              </a:r>
              <a:endParaRPr lang="en-AU" dirty="0">
                <a:solidFill>
                  <a:schemeClr val="tx2"/>
                </a:solidFill>
              </a:endParaRPr>
            </a:p>
          </p:txBody>
        </p:sp>
      </p:grpSp>
      <p:grpSp>
        <p:nvGrpSpPr>
          <p:cNvPr id="2" name="Group 1"/>
          <p:cNvGrpSpPr/>
          <p:nvPr/>
        </p:nvGrpSpPr>
        <p:grpSpPr>
          <a:xfrm>
            <a:off x="6229675" y="2589345"/>
            <a:ext cx="695639" cy="974740"/>
            <a:chOff x="6229675" y="2589345"/>
            <a:chExt cx="695639" cy="974740"/>
          </a:xfrm>
        </p:grpSpPr>
        <p:cxnSp>
          <p:nvCxnSpPr>
            <p:cNvPr id="22" name="Straight Connector 21"/>
            <p:cNvCxnSpPr/>
            <p:nvPr/>
          </p:nvCxnSpPr>
          <p:spPr>
            <a:xfrm>
              <a:off x="6578072" y="3140968"/>
              <a:ext cx="0" cy="423117"/>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6229675" y="2589345"/>
              <a:ext cx="695639" cy="6956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schemeClr val="bg2"/>
                  </a:solidFill>
                  <a:latin typeface="Roboto Bold"/>
                  <a:cs typeface="Roboto Bold"/>
                </a:rPr>
                <a:t>70%</a:t>
              </a:r>
              <a:endParaRPr lang="en-US" sz="1200" b="1" dirty="0">
                <a:solidFill>
                  <a:schemeClr val="bg2"/>
                </a:solidFill>
                <a:latin typeface="Roboto Bold"/>
                <a:cs typeface="Roboto Bold"/>
              </a:endParaRPr>
            </a:p>
          </p:txBody>
        </p:sp>
      </p:grpSp>
    </p:spTree>
    <p:extLst>
      <p:ext uri="{BB962C8B-B14F-4D97-AF65-F5344CB8AC3E}">
        <p14:creationId xmlns:p14="http://schemas.microsoft.com/office/powerpoint/2010/main" val="1982982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500"/>
                                        <p:tgtEl>
                                          <p:spTgt spid="7">
                                            <p:txEl>
                                              <p:pRg st="0" end="0"/>
                                            </p:txEl>
                                          </p:spTgt>
                                        </p:tgtEl>
                                      </p:cBhvr>
                                    </p:animEffect>
                                  </p:childTnLst>
                                </p:cTn>
                              </p:par>
                              <p:par>
                                <p:cTn id="11" presetID="2" presetClass="entr" presetSubtype="2"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3000" fill="hold"/>
                                        <p:tgtEl>
                                          <p:spTgt spid="13"/>
                                        </p:tgtEl>
                                        <p:attrNameLst>
                                          <p:attrName>ppt_x</p:attrName>
                                        </p:attrNameLst>
                                      </p:cBhvr>
                                      <p:tavLst>
                                        <p:tav tm="0">
                                          <p:val>
                                            <p:strVal val="1+#ppt_w/2"/>
                                          </p:val>
                                        </p:tav>
                                        <p:tav tm="100000">
                                          <p:val>
                                            <p:strVal val="#ppt_x"/>
                                          </p:val>
                                        </p:tav>
                                      </p:tavLst>
                                    </p:anim>
                                    <p:anim calcmode="lin" valueType="num">
                                      <p:cBhvr additive="base">
                                        <p:cTn id="14" dur="3000" fill="hold"/>
                                        <p:tgtEl>
                                          <p:spTgt spid="1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000" fill="hold"/>
                                        <p:tgtEl>
                                          <p:spTgt spid="12"/>
                                        </p:tgtEl>
                                        <p:attrNameLst>
                                          <p:attrName>ppt_x</p:attrName>
                                        </p:attrNameLst>
                                      </p:cBhvr>
                                      <p:tavLst>
                                        <p:tav tm="0">
                                          <p:val>
                                            <p:strVal val="0-#ppt_w/2"/>
                                          </p:val>
                                        </p:tav>
                                        <p:tav tm="100000">
                                          <p:val>
                                            <p:strVal val="#ppt_x"/>
                                          </p:val>
                                        </p:tav>
                                      </p:tavLst>
                                    </p:anim>
                                    <p:anim calcmode="lin" valueType="num">
                                      <p:cBhvr additive="base">
                                        <p:cTn id="18" dur="2000" fill="hold"/>
                                        <p:tgtEl>
                                          <p:spTgt spid="12"/>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37" presetClass="entr" presetSubtype="0" fill="hold" grpId="0"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1000"/>
                                        <p:tgtEl>
                                          <p:spTgt spid="48"/>
                                        </p:tgtEl>
                                      </p:cBhvr>
                                    </p:animEffect>
                                    <p:anim calcmode="lin" valueType="num">
                                      <p:cBhvr>
                                        <p:cTn id="23" dur="1000" fill="hold"/>
                                        <p:tgtEl>
                                          <p:spTgt spid="48"/>
                                        </p:tgtEl>
                                        <p:attrNameLst>
                                          <p:attrName>ppt_x</p:attrName>
                                        </p:attrNameLst>
                                      </p:cBhvr>
                                      <p:tavLst>
                                        <p:tav tm="0">
                                          <p:val>
                                            <p:strVal val="#ppt_x"/>
                                          </p:val>
                                        </p:tav>
                                        <p:tav tm="100000">
                                          <p:val>
                                            <p:strVal val="#ppt_x"/>
                                          </p:val>
                                        </p:tav>
                                      </p:tavLst>
                                    </p:anim>
                                    <p:anim calcmode="lin" valueType="num">
                                      <p:cBhvr>
                                        <p:cTn id="24" dur="900" decel="100000" fill="hold"/>
                                        <p:tgtEl>
                                          <p:spTgt spid="48"/>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26" fill="hold">
                            <p:stCondLst>
                              <p:cond delay="4000"/>
                            </p:stCondLst>
                            <p:childTnLst>
                              <p:par>
                                <p:cTn id="27" presetID="37" presetClass="entr" presetSubtype="0"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1000"/>
                                        <p:tgtEl>
                                          <p:spTgt spid="53"/>
                                        </p:tgtEl>
                                      </p:cBhvr>
                                    </p:animEffect>
                                    <p:anim calcmode="lin" valueType="num">
                                      <p:cBhvr>
                                        <p:cTn id="30" dur="1000" fill="hold"/>
                                        <p:tgtEl>
                                          <p:spTgt spid="53"/>
                                        </p:tgtEl>
                                        <p:attrNameLst>
                                          <p:attrName>ppt_x</p:attrName>
                                        </p:attrNameLst>
                                      </p:cBhvr>
                                      <p:tavLst>
                                        <p:tav tm="0">
                                          <p:val>
                                            <p:strVal val="#ppt_x"/>
                                          </p:val>
                                        </p:tav>
                                        <p:tav tm="100000">
                                          <p:val>
                                            <p:strVal val="#ppt_x"/>
                                          </p:val>
                                        </p:tav>
                                      </p:tavLst>
                                    </p:anim>
                                    <p:anim calcmode="lin" valueType="num">
                                      <p:cBhvr>
                                        <p:cTn id="31" dur="900" decel="100000" fill="hold"/>
                                        <p:tgtEl>
                                          <p:spTgt spid="5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1000"/>
                                        <p:tgtEl>
                                          <p:spTgt spid="49"/>
                                        </p:tgtEl>
                                      </p:cBhvr>
                                    </p:animEffect>
                                    <p:anim calcmode="lin" valueType="num">
                                      <p:cBhvr>
                                        <p:cTn id="37" dur="1000" fill="hold"/>
                                        <p:tgtEl>
                                          <p:spTgt spid="49"/>
                                        </p:tgtEl>
                                        <p:attrNameLst>
                                          <p:attrName>ppt_x</p:attrName>
                                        </p:attrNameLst>
                                      </p:cBhvr>
                                      <p:tavLst>
                                        <p:tav tm="0">
                                          <p:val>
                                            <p:strVal val="#ppt_x"/>
                                          </p:val>
                                        </p:tav>
                                        <p:tav tm="100000">
                                          <p:val>
                                            <p:strVal val="#ppt_x"/>
                                          </p:val>
                                        </p:tav>
                                      </p:tavLst>
                                    </p:anim>
                                    <p:anim calcmode="lin" valueType="num">
                                      <p:cBhvr>
                                        <p:cTn id="38" dur="900" decel="100000" fill="hold"/>
                                        <p:tgtEl>
                                          <p:spTgt spid="49"/>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37" presetClass="entr" presetSubtype="0"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fade">
                                      <p:cBhvr>
                                        <p:cTn id="43" dur="1000"/>
                                        <p:tgtEl>
                                          <p:spTgt spid="52"/>
                                        </p:tgtEl>
                                      </p:cBhvr>
                                    </p:animEffect>
                                    <p:anim calcmode="lin" valueType="num">
                                      <p:cBhvr>
                                        <p:cTn id="44" dur="1000" fill="hold"/>
                                        <p:tgtEl>
                                          <p:spTgt spid="52"/>
                                        </p:tgtEl>
                                        <p:attrNameLst>
                                          <p:attrName>ppt_x</p:attrName>
                                        </p:attrNameLst>
                                      </p:cBhvr>
                                      <p:tavLst>
                                        <p:tav tm="0">
                                          <p:val>
                                            <p:strVal val="#ppt_x"/>
                                          </p:val>
                                        </p:tav>
                                        <p:tav tm="100000">
                                          <p:val>
                                            <p:strVal val="#ppt_x"/>
                                          </p:val>
                                        </p:tav>
                                      </p:tavLst>
                                    </p:anim>
                                    <p:anim calcmode="lin" valueType="num">
                                      <p:cBhvr>
                                        <p:cTn id="45" dur="900" decel="100000" fill="hold"/>
                                        <p:tgtEl>
                                          <p:spTgt spid="5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52"/>
                                        </p:tgtEl>
                                        <p:attrNameLst>
                                          <p:attrName>ppt_y</p:attrName>
                                        </p:attrNameLst>
                                      </p:cBhvr>
                                      <p:tavLst>
                                        <p:tav tm="0">
                                          <p:val>
                                            <p:strVal val="#ppt_y-.03"/>
                                          </p:val>
                                        </p:tav>
                                        <p:tav tm="100000">
                                          <p:val>
                                            <p:strVal val="#ppt_y"/>
                                          </p:val>
                                        </p:tav>
                                      </p:tavLst>
                                    </p:anim>
                                  </p:childTnLst>
                                </p:cTn>
                              </p:par>
                            </p:childTnLst>
                          </p:cTn>
                        </p:par>
                        <p:par>
                          <p:cTn id="47" fill="hold">
                            <p:stCondLst>
                              <p:cond delay="7000"/>
                            </p:stCondLst>
                            <p:childTnLst>
                              <p:par>
                                <p:cTn id="48" presetID="37" presetClass="entr" presetSubtype="0" fill="hold" grpId="0"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1000"/>
                                        <p:tgtEl>
                                          <p:spTgt spid="51"/>
                                        </p:tgtEl>
                                      </p:cBhvr>
                                    </p:animEffect>
                                    <p:anim calcmode="lin" valueType="num">
                                      <p:cBhvr>
                                        <p:cTn id="51" dur="1000" fill="hold"/>
                                        <p:tgtEl>
                                          <p:spTgt spid="51"/>
                                        </p:tgtEl>
                                        <p:attrNameLst>
                                          <p:attrName>ppt_x</p:attrName>
                                        </p:attrNameLst>
                                      </p:cBhvr>
                                      <p:tavLst>
                                        <p:tav tm="0">
                                          <p:val>
                                            <p:strVal val="#ppt_x"/>
                                          </p:val>
                                        </p:tav>
                                        <p:tav tm="100000">
                                          <p:val>
                                            <p:strVal val="#ppt_x"/>
                                          </p:val>
                                        </p:tav>
                                      </p:tavLst>
                                    </p:anim>
                                    <p:anim calcmode="lin" valueType="num">
                                      <p:cBhvr>
                                        <p:cTn id="52" dur="900" decel="100000" fill="hold"/>
                                        <p:tgtEl>
                                          <p:spTgt spid="51"/>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4" fill="hold">
                            <p:stCondLst>
                              <p:cond delay="8000"/>
                            </p:stCondLst>
                            <p:childTnLst>
                              <p:par>
                                <p:cTn id="55" presetID="37"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900" decel="100000" fill="hold"/>
                                        <p:tgtEl>
                                          <p:spTgt spid="5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cTn>
                              </p:par>
                            </p:childTnLst>
                          </p:cTn>
                        </p:par>
                        <p:par>
                          <p:cTn id="61" fill="hold">
                            <p:stCondLst>
                              <p:cond delay="9000"/>
                            </p:stCondLst>
                            <p:childTnLst>
                              <p:par>
                                <p:cTn id="62" presetID="10" presetClass="entr" presetSubtype="0" fill="hold"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500"/>
                                        <p:tgtEl>
                                          <p:spTgt spid="5"/>
                                        </p:tgtEl>
                                      </p:cBhvr>
                                    </p:animEffect>
                                  </p:childTnLst>
                                </p:cTn>
                              </p:par>
                              <p:par>
                                <p:cTn id="65" presetID="2" presetClass="entr" presetSubtype="8"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0" fill="hold"/>
                                        <p:tgtEl>
                                          <p:spTgt spid="14"/>
                                        </p:tgtEl>
                                        <p:attrNameLst>
                                          <p:attrName>ppt_x</p:attrName>
                                        </p:attrNameLst>
                                      </p:cBhvr>
                                      <p:tavLst>
                                        <p:tav tm="0">
                                          <p:val>
                                            <p:strVal val="0-#ppt_w/2"/>
                                          </p:val>
                                        </p:tav>
                                        <p:tav tm="100000">
                                          <p:val>
                                            <p:strVal val="#ppt_x"/>
                                          </p:val>
                                        </p:tav>
                                      </p:tavLst>
                                    </p:anim>
                                    <p:anim calcmode="lin" valueType="num">
                                      <p:cBhvr additive="base">
                                        <p:cTn id="68" dur="5000" fill="hold"/>
                                        <p:tgtEl>
                                          <p:spTgt spid="14"/>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3000" fill="hold"/>
                                        <p:tgtEl>
                                          <p:spTgt spid="15"/>
                                        </p:tgtEl>
                                        <p:attrNameLst>
                                          <p:attrName>ppt_x</p:attrName>
                                        </p:attrNameLst>
                                      </p:cBhvr>
                                      <p:tavLst>
                                        <p:tav tm="0">
                                          <p:val>
                                            <p:strVal val="1+#ppt_w/2"/>
                                          </p:val>
                                        </p:tav>
                                        <p:tav tm="100000">
                                          <p:val>
                                            <p:strVal val="#ppt_x"/>
                                          </p:val>
                                        </p:tav>
                                      </p:tavLst>
                                    </p:anim>
                                    <p:anim calcmode="lin" valueType="num">
                                      <p:cBhvr additive="base">
                                        <p:cTn id="72" dur="3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14000"/>
                            </p:stCondLst>
                            <p:childTnLst>
                              <p:par>
                                <p:cTn id="74" presetID="10" presetClass="entr" presetSubtype="0" fill="hold" nodeType="afterEffect">
                                  <p:stCondLst>
                                    <p:cond delay="0"/>
                                  </p:stCondLst>
                                  <p:childTnLst>
                                    <p:set>
                                      <p:cBhvr>
                                        <p:cTn id="75" dur="1" fill="hold">
                                          <p:stCondLst>
                                            <p:cond delay="0"/>
                                          </p:stCondLst>
                                        </p:cTn>
                                        <p:tgtEl>
                                          <p:spTgt spid="2"/>
                                        </p:tgtEl>
                                        <p:attrNameLst>
                                          <p:attrName>style.visibility</p:attrName>
                                        </p:attrNameLst>
                                      </p:cBhvr>
                                      <p:to>
                                        <p:strVal val="visible"/>
                                      </p:to>
                                    </p:set>
                                    <p:animEffect transition="in" filter="fade">
                                      <p:cBhvr>
                                        <p:cTn id="7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12" grpId="0" animBg="1"/>
      <p:bldP spid="13" grpId="0" animBg="1"/>
      <p:bldP spid="14" grpId="0" animBg="1"/>
      <p:bldP spid="15" grpId="0" animBg="1"/>
      <p:bldP spid="48" grpId="0" animBg="1"/>
      <p:bldP spid="53" grpId="0" animBg="1"/>
      <p:bldP spid="49" grpId="0" animBg="1"/>
      <p:bldP spid="52" grpId="0" animBg="1"/>
      <p:bldP spid="51" grpId="0" animBg="1"/>
      <p:bldP spid="5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Bent Arrow 61"/>
          <p:cNvSpPr/>
          <p:nvPr/>
        </p:nvSpPr>
        <p:spPr>
          <a:xfrm>
            <a:off x="6327192" y="3278257"/>
            <a:ext cx="560896" cy="3607127"/>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dirty="0">
              <a:solidFill>
                <a:schemeClr val="tx1"/>
              </a:solidFill>
            </a:endParaRPr>
          </a:p>
        </p:txBody>
      </p:sp>
      <p:sp>
        <p:nvSpPr>
          <p:cNvPr id="61" name="Bent Arrow 60"/>
          <p:cNvSpPr/>
          <p:nvPr/>
        </p:nvSpPr>
        <p:spPr>
          <a:xfrm>
            <a:off x="6327192" y="4421669"/>
            <a:ext cx="560896" cy="2463715"/>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60" name="Bent Arrow 59"/>
          <p:cNvSpPr/>
          <p:nvPr/>
        </p:nvSpPr>
        <p:spPr>
          <a:xfrm rot="10800000" flipV="1">
            <a:off x="5319080" y="3859024"/>
            <a:ext cx="560896" cy="3026359"/>
          </a:xfrm>
          <a:prstGeom prst="bentArrow">
            <a:avLst>
              <a:gd name="adj1" fmla="val 24006"/>
              <a:gd name="adj2" fmla="val 25000"/>
              <a:gd name="adj3" fmla="val 37329"/>
              <a:gd name="adj4" fmla="val 4375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59" name="Bent Arrow 58"/>
          <p:cNvSpPr/>
          <p:nvPr/>
        </p:nvSpPr>
        <p:spPr>
          <a:xfrm rot="10800000" flipV="1">
            <a:off x="5319080" y="4818339"/>
            <a:ext cx="560896" cy="2067044"/>
          </a:xfrm>
          <a:prstGeom prst="bentArrow">
            <a:avLst>
              <a:gd name="adj1" fmla="val 24006"/>
              <a:gd name="adj2" fmla="val 25000"/>
              <a:gd name="adj3" fmla="val 37329"/>
              <a:gd name="adj4" fmla="val 4375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1" name="Title 10"/>
          <p:cNvSpPr>
            <a:spLocks noGrp="1"/>
          </p:cNvSpPr>
          <p:nvPr>
            <p:ph type="ctrTitle"/>
          </p:nvPr>
        </p:nvSpPr>
        <p:spPr/>
        <p:txBody>
          <a:bodyPr/>
          <a:lstStyle/>
          <a:p>
            <a:r>
              <a:rPr lang="en-US" dirty="0" smtClean="0"/>
              <a:t>Business Plan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50" name="Right Arrow 49"/>
          <p:cNvSpPr/>
          <p:nvPr/>
        </p:nvSpPr>
        <p:spPr>
          <a:xfrm rot="16200000">
            <a:off x="4159621" y="4793114"/>
            <a:ext cx="3923300" cy="261239"/>
          </a:xfrm>
          <a:prstGeom prst="rightArrow">
            <a:avLst>
              <a:gd name="adj1" fmla="val 50000"/>
              <a:gd name="adj2" fmla="val 10882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p>
        </p:txBody>
      </p:sp>
      <p:sp>
        <p:nvSpPr>
          <p:cNvPr id="54" name="Bent Arrow 53"/>
          <p:cNvSpPr/>
          <p:nvPr/>
        </p:nvSpPr>
        <p:spPr>
          <a:xfrm rot="10800000" flipV="1">
            <a:off x="5319080" y="5601911"/>
            <a:ext cx="560896" cy="1283472"/>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58" name="Bent Arrow 57"/>
          <p:cNvSpPr/>
          <p:nvPr/>
        </p:nvSpPr>
        <p:spPr>
          <a:xfrm>
            <a:off x="6327192" y="5202634"/>
            <a:ext cx="560896" cy="1682750"/>
          </a:xfrm>
          <a:prstGeom prst="bentArrow">
            <a:avLst>
              <a:gd name="adj1" fmla="val 24006"/>
              <a:gd name="adj2" fmla="val 25000"/>
              <a:gd name="adj3" fmla="val 37329"/>
              <a:gd name="adj4" fmla="val 4375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grpSp>
        <p:nvGrpSpPr>
          <p:cNvPr id="74" name="Group 73"/>
          <p:cNvGrpSpPr/>
          <p:nvPr/>
        </p:nvGrpSpPr>
        <p:grpSpPr>
          <a:xfrm>
            <a:off x="5934377" y="2564904"/>
            <a:ext cx="374046" cy="374046"/>
            <a:chOff x="3760476" y="2355537"/>
            <a:chExt cx="340040" cy="340040"/>
          </a:xfrm>
          <a:solidFill>
            <a:schemeClr val="accent4"/>
          </a:solidFill>
        </p:grpSpPr>
        <p:sp>
          <p:nvSpPr>
            <p:cNvPr id="75" name="Freeform 38"/>
            <p:cNvSpPr>
              <a:spLocks/>
            </p:cNvSpPr>
            <p:nvPr/>
          </p:nvSpPr>
          <p:spPr bwMode="auto">
            <a:xfrm>
              <a:off x="3847404" y="2445021"/>
              <a:ext cx="168742" cy="161072"/>
            </a:xfrm>
            <a:custGeom>
              <a:avLst/>
              <a:gdLst>
                <a:gd name="T0" fmla="*/ 43 w 66"/>
                <a:gd name="T1" fmla="*/ 21 h 63"/>
                <a:gd name="T2" fmla="*/ 33 w 66"/>
                <a:gd name="T3" fmla="*/ 0 h 63"/>
                <a:gd name="T4" fmla="*/ 23 w 66"/>
                <a:gd name="T5" fmla="*/ 21 h 63"/>
                <a:gd name="T6" fmla="*/ 0 w 66"/>
                <a:gd name="T7" fmla="*/ 24 h 63"/>
                <a:gd name="T8" fmla="*/ 16 w 66"/>
                <a:gd name="T9" fmla="*/ 40 h 63"/>
                <a:gd name="T10" fmla="*/ 12 w 66"/>
                <a:gd name="T11" fmla="*/ 63 h 63"/>
                <a:gd name="T12" fmla="*/ 33 w 66"/>
                <a:gd name="T13" fmla="*/ 52 h 63"/>
                <a:gd name="T14" fmla="*/ 54 w 66"/>
                <a:gd name="T15" fmla="*/ 63 h 63"/>
                <a:gd name="T16" fmla="*/ 50 w 66"/>
                <a:gd name="T17" fmla="*/ 40 h 63"/>
                <a:gd name="T18" fmla="*/ 66 w 66"/>
                <a:gd name="T19" fmla="*/ 24 h 63"/>
                <a:gd name="T20" fmla="*/ 43 w 66"/>
                <a:gd name="T21"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3">
                  <a:moveTo>
                    <a:pt x="43" y="21"/>
                  </a:moveTo>
                  <a:lnTo>
                    <a:pt x="33" y="0"/>
                  </a:lnTo>
                  <a:lnTo>
                    <a:pt x="23" y="21"/>
                  </a:lnTo>
                  <a:lnTo>
                    <a:pt x="0" y="24"/>
                  </a:lnTo>
                  <a:lnTo>
                    <a:pt x="16" y="40"/>
                  </a:lnTo>
                  <a:lnTo>
                    <a:pt x="12" y="63"/>
                  </a:lnTo>
                  <a:lnTo>
                    <a:pt x="33" y="52"/>
                  </a:lnTo>
                  <a:lnTo>
                    <a:pt x="54" y="63"/>
                  </a:lnTo>
                  <a:lnTo>
                    <a:pt x="50" y="40"/>
                  </a:lnTo>
                  <a:lnTo>
                    <a:pt x="66" y="24"/>
                  </a:lnTo>
                  <a:lnTo>
                    <a:pt x="43" y="2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6" name="Freeform 39"/>
            <p:cNvSpPr>
              <a:spLocks noEditPoints="1"/>
            </p:cNvSpPr>
            <p:nvPr/>
          </p:nvSpPr>
          <p:spPr bwMode="auto">
            <a:xfrm>
              <a:off x="3760476"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 name="Group 3"/>
          <p:cNvGrpSpPr/>
          <p:nvPr/>
        </p:nvGrpSpPr>
        <p:grpSpPr>
          <a:xfrm>
            <a:off x="2855640" y="4587079"/>
            <a:ext cx="2390270" cy="714129"/>
            <a:chOff x="2855640" y="4587079"/>
            <a:chExt cx="2390270" cy="714129"/>
          </a:xfrm>
        </p:grpSpPr>
        <p:grpSp>
          <p:nvGrpSpPr>
            <p:cNvPr id="80" name="Group 79"/>
            <p:cNvGrpSpPr/>
            <p:nvPr/>
          </p:nvGrpSpPr>
          <p:grpSpPr>
            <a:xfrm>
              <a:off x="4871864" y="4725144"/>
              <a:ext cx="374046" cy="371230"/>
              <a:chOff x="4207897" y="2802957"/>
              <a:chExt cx="340040" cy="337482"/>
            </a:xfrm>
            <a:solidFill>
              <a:schemeClr val="accent2"/>
            </a:solidFill>
          </p:grpSpPr>
          <p:sp>
            <p:nvSpPr>
              <p:cNvPr id="81" name="Freeform 133"/>
              <p:cNvSpPr>
                <a:spLocks noEditPoints="1"/>
              </p:cNvSpPr>
              <p:nvPr/>
            </p:nvSpPr>
            <p:spPr bwMode="auto">
              <a:xfrm>
                <a:off x="4207897"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2" name="Freeform 134"/>
              <p:cNvSpPr>
                <a:spLocks/>
              </p:cNvSpPr>
              <p:nvPr/>
            </p:nvSpPr>
            <p:spPr bwMode="auto">
              <a:xfrm>
                <a:off x="4292266" y="2981925"/>
                <a:ext cx="171298" cy="63918"/>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5"/>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20"/>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3" name="Freeform 135"/>
              <p:cNvSpPr>
                <a:spLocks/>
              </p:cNvSpPr>
              <p:nvPr/>
            </p:nvSpPr>
            <p:spPr bwMode="auto">
              <a:xfrm>
                <a:off x="4292266" y="2897554"/>
                <a:ext cx="171298" cy="63918"/>
              </a:xfrm>
              <a:custGeom>
                <a:avLst/>
                <a:gdLst>
                  <a:gd name="T0" fmla="*/ 46 w 64"/>
                  <a:gd name="T1" fmla="*/ 16 h 24"/>
                  <a:gd name="T2" fmla="*/ 33 w 64"/>
                  <a:gd name="T3" fmla="*/ 8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8"/>
                    </a:cubicBezTo>
                    <a:cubicBezTo>
                      <a:pt x="28" y="4"/>
                      <a:pt x="22" y="0"/>
                      <a:pt x="17" y="0"/>
                    </a:cubicBezTo>
                    <a:cubicBezTo>
                      <a:pt x="6" y="0"/>
                      <a:pt x="0" y="7"/>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4" name="Freeform 136"/>
              <p:cNvSpPr>
                <a:spLocks/>
              </p:cNvSpPr>
              <p:nvPr/>
            </p:nvSpPr>
            <p:spPr bwMode="auto">
              <a:xfrm>
                <a:off x="4292266" y="2941018"/>
                <a:ext cx="171298" cy="61360"/>
              </a:xfrm>
              <a:custGeom>
                <a:avLst/>
                <a:gdLst>
                  <a:gd name="T0" fmla="*/ 46 w 64"/>
                  <a:gd name="T1" fmla="*/ 16 h 24"/>
                  <a:gd name="T2" fmla="*/ 33 w 64"/>
                  <a:gd name="T3" fmla="*/ 9 h 24"/>
                  <a:gd name="T4" fmla="*/ 17 w 64"/>
                  <a:gd name="T5" fmla="*/ 0 h 24"/>
                  <a:gd name="T6" fmla="*/ 0 w 64"/>
                  <a:gd name="T7" fmla="*/ 8 h 24"/>
                  <a:gd name="T8" fmla="*/ 7 w 64"/>
                  <a:gd name="T9" fmla="*/ 13 h 24"/>
                  <a:gd name="T10" fmla="*/ 17 w 64"/>
                  <a:gd name="T11" fmla="*/ 8 h 24"/>
                  <a:gd name="T12" fmla="*/ 28 w 64"/>
                  <a:gd name="T13" fmla="*/ 15 h 24"/>
                  <a:gd name="T14" fmla="*/ 46 w 64"/>
                  <a:gd name="T15" fmla="*/ 24 h 24"/>
                  <a:gd name="T16" fmla="*/ 64 w 64"/>
                  <a:gd name="T17" fmla="*/ 15 h 24"/>
                  <a:gd name="T18" fmla="*/ 57 w 64"/>
                  <a:gd name="T19" fmla="*/ 10 h 24"/>
                  <a:gd name="T20" fmla="*/ 46 w 64"/>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4">
                    <a:moveTo>
                      <a:pt x="46" y="16"/>
                    </a:moveTo>
                    <a:cubicBezTo>
                      <a:pt x="43" y="16"/>
                      <a:pt x="38" y="12"/>
                      <a:pt x="33" y="9"/>
                    </a:cubicBezTo>
                    <a:cubicBezTo>
                      <a:pt x="28" y="4"/>
                      <a:pt x="22" y="0"/>
                      <a:pt x="17" y="0"/>
                    </a:cubicBezTo>
                    <a:cubicBezTo>
                      <a:pt x="6" y="0"/>
                      <a:pt x="0" y="8"/>
                      <a:pt x="0" y="8"/>
                    </a:cubicBezTo>
                    <a:cubicBezTo>
                      <a:pt x="7" y="13"/>
                      <a:pt x="7" y="13"/>
                      <a:pt x="7" y="13"/>
                    </a:cubicBezTo>
                    <a:cubicBezTo>
                      <a:pt x="7" y="13"/>
                      <a:pt x="10" y="8"/>
                      <a:pt x="17" y="8"/>
                    </a:cubicBezTo>
                    <a:cubicBezTo>
                      <a:pt x="20" y="8"/>
                      <a:pt x="24" y="12"/>
                      <a:pt x="28" y="15"/>
                    </a:cubicBezTo>
                    <a:cubicBezTo>
                      <a:pt x="34" y="19"/>
                      <a:pt x="40" y="24"/>
                      <a:pt x="46" y="24"/>
                    </a:cubicBezTo>
                    <a:cubicBezTo>
                      <a:pt x="57" y="24"/>
                      <a:pt x="64" y="15"/>
                      <a:pt x="64" y="15"/>
                    </a:cubicBezTo>
                    <a:cubicBezTo>
                      <a:pt x="57" y="10"/>
                      <a:pt x="57" y="10"/>
                      <a:pt x="57" y="10"/>
                    </a:cubicBezTo>
                    <a:cubicBezTo>
                      <a:pt x="57" y="10"/>
                      <a:pt x="53" y="16"/>
                      <a:pt x="46" y="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98" name="Text Placeholder 2"/>
            <p:cNvSpPr txBox="1">
              <a:spLocks/>
            </p:cNvSpPr>
            <p:nvPr/>
          </p:nvSpPr>
          <p:spPr>
            <a:xfrm>
              <a:off x="2855640" y="4587079"/>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5" name="Group 4"/>
          <p:cNvGrpSpPr/>
          <p:nvPr/>
        </p:nvGrpSpPr>
        <p:grpSpPr>
          <a:xfrm>
            <a:off x="2855640" y="3650975"/>
            <a:ext cx="2390270" cy="714129"/>
            <a:chOff x="2855640" y="3650975"/>
            <a:chExt cx="2390270" cy="714129"/>
          </a:xfrm>
        </p:grpSpPr>
        <p:grpSp>
          <p:nvGrpSpPr>
            <p:cNvPr id="77" name="Group 76"/>
            <p:cNvGrpSpPr/>
            <p:nvPr/>
          </p:nvGrpSpPr>
          <p:grpSpPr>
            <a:xfrm>
              <a:off x="4871864" y="3789040"/>
              <a:ext cx="374046" cy="374046"/>
              <a:chOff x="4207897" y="2355537"/>
              <a:chExt cx="340040" cy="340040"/>
            </a:xfrm>
            <a:solidFill>
              <a:schemeClr val="accent3"/>
            </a:solidFill>
          </p:grpSpPr>
          <p:sp>
            <p:nvSpPr>
              <p:cNvPr id="78" name="Freeform 40"/>
              <p:cNvSpPr>
                <a:spLocks/>
              </p:cNvSpPr>
              <p:nvPr/>
            </p:nvSpPr>
            <p:spPr bwMode="auto">
              <a:xfrm>
                <a:off x="4292266" y="2450135"/>
                <a:ext cx="171298" cy="150845"/>
              </a:xfrm>
              <a:custGeom>
                <a:avLst/>
                <a:gdLst>
                  <a:gd name="T0" fmla="*/ 46 w 64"/>
                  <a:gd name="T1" fmla="*/ 0 h 56"/>
                  <a:gd name="T2" fmla="*/ 32 w 64"/>
                  <a:gd name="T3" fmla="*/ 6 h 56"/>
                  <a:gd name="T4" fmla="*/ 18 w 64"/>
                  <a:gd name="T5" fmla="*/ 0 h 56"/>
                  <a:gd name="T6" fmla="*/ 0 w 64"/>
                  <a:gd name="T7" fmla="*/ 19 h 56"/>
                  <a:gd name="T8" fmla="*/ 32 w 64"/>
                  <a:gd name="T9" fmla="*/ 56 h 56"/>
                  <a:gd name="T10" fmla="*/ 64 w 64"/>
                  <a:gd name="T11" fmla="*/ 19 h 56"/>
                  <a:gd name="T12" fmla="*/ 46 w 64"/>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46" y="0"/>
                    </a:moveTo>
                    <a:cubicBezTo>
                      <a:pt x="40" y="0"/>
                      <a:pt x="35" y="3"/>
                      <a:pt x="32" y="6"/>
                    </a:cubicBezTo>
                    <a:cubicBezTo>
                      <a:pt x="29" y="3"/>
                      <a:pt x="24" y="0"/>
                      <a:pt x="18" y="0"/>
                    </a:cubicBezTo>
                    <a:cubicBezTo>
                      <a:pt x="8" y="0"/>
                      <a:pt x="0" y="8"/>
                      <a:pt x="0" y="19"/>
                    </a:cubicBezTo>
                    <a:cubicBezTo>
                      <a:pt x="0" y="42"/>
                      <a:pt x="32" y="56"/>
                      <a:pt x="32" y="56"/>
                    </a:cubicBezTo>
                    <a:cubicBezTo>
                      <a:pt x="32" y="56"/>
                      <a:pt x="64" y="42"/>
                      <a:pt x="64" y="19"/>
                    </a:cubicBezTo>
                    <a:cubicBezTo>
                      <a:pt x="64" y="8"/>
                      <a:pt x="56" y="0"/>
                      <a:pt x="46"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9" name="Freeform 41"/>
              <p:cNvSpPr>
                <a:spLocks noEditPoints="1"/>
              </p:cNvSpPr>
              <p:nvPr/>
            </p:nvSpPr>
            <p:spPr bwMode="auto">
              <a:xfrm>
                <a:off x="4207897" y="2355537"/>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99" name="Text Placeholder 2"/>
            <p:cNvSpPr txBox="1">
              <a:spLocks/>
            </p:cNvSpPr>
            <p:nvPr/>
          </p:nvSpPr>
          <p:spPr>
            <a:xfrm>
              <a:off x="2855640" y="3650975"/>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5</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2" name="Group 1"/>
          <p:cNvGrpSpPr/>
          <p:nvPr/>
        </p:nvGrpSpPr>
        <p:grpSpPr>
          <a:xfrm>
            <a:off x="2855640" y="5373216"/>
            <a:ext cx="2390270" cy="714129"/>
            <a:chOff x="2855640" y="5373216"/>
            <a:chExt cx="2390270" cy="714129"/>
          </a:xfrm>
        </p:grpSpPr>
        <p:grpSp>
          <p:nvGrpSpPr>
            <p:cNvPr id="68" name="Group 67"/>
            <p:cNvGrpSpPr/>
            <p:nvPr/>
          </p:nvGrpSpPr>
          <p:grpSpPr>
            <a:xfrm>
              <a:off x="4871864" y="5589240"/>
              <a:ext cx="374046" cy="371230"/>
              <a:chOff x="3315612" y="2802957"/>
              <a:chExt cx="340040" cy="337482"/>
            </a:xfrm>
          </p:grpSpPr>
          <p:sp>
            <p:nvSpPr>
              <p:cNvPr id="69" name="Freeform 22"/>
              <p:cNvSpPr>
                <a:spLocks noEditPoints="1"/>
              </p:cNvSpPr>
              <p:nvPr/>
            </p:nvSpPr>
            <p:spPr bwMode="auto">
              <a:xfrm>
                <a:off x="3433221" y="2897554"/>
                <a:ext cx="104825" cy="150845"/>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23"/>
              <p:cNvSpPr>
                <a:spLocks noEditPoints="1"/>
              </p:cNvSpPr>
              <p:nvPr/>
            </p:nvSpPr>
            <p:spPr bwMode="auto">
              <a:xfrm>
                <a:off x="3315612" y="2802957"/>
                <a:ext cx="340040" cy="337482"/>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0" name="Text Placeholder 2"/>
            <p:cNvSpPr txBox="1">
              <a:spLocks/>
            </p:cNvSpPr>
            <p:nvPr/>
          </p:nvSpPr>
          <p:spPr>
            <a:xfrm>
              <a:off x="2855640" y="5373216"/>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grpSp>
        <p:nvGrpSpPr>
          <p:cNvPr id="7" name="Group 6"/>
          <p:cNvGrpSpPr/>
          <p:nvPr/>
        </p:nvGrpSpPr>
        <p:grpSpPr>
          <a:xfrm>
            <a:off x="6960096" y="4221088"/>
            <a:ext cx="2376264" cy="714129"/>
            <a:chOff x="6960096" y="4221088"/>
            <a:chExt cx="2376264" cy="714129"/>
          </a:xfrm>
        </p:grpSpPr>
        <p:grpSp>
          <p:nvGrpSpPr>
            <p:cNvPr id="85" name="Group 84"/>
            <p:cNvGrpSpPr/>
            <p:nvPr/>
          </p:nvGrpSpPr>
          <p:grpSpPr>
            <a:xfrm>
              <a:off x="6960096" y="4365104"/>
              <a:ext cx="374046" cy="374046"/>
              <a:chOff x="3315612" y="6369533"/>
              <a:chExt cx="340040" cy="340040"/>
            </a:xfrm>
            <a:solidFill>
              <a:schemeClr val="accent2"/>
            </a:solidFill>
          </p:grpSpPr>
          <p:sp>
            <p:nvSpPr>
              <p:cNvPr id="86" name="Freeform 224"/>
              <p:cNvSpPr>
                <a:spLocks noEditPoints="1"/>
              </p:cNvSpPr>
              <p:nvPr/>
            </p:nvSpPr>
            <p:spPr bwMode="auto">
              <a:xfrm>
                <a:off x="3315612"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7" name="Freeform 225"/>
              <p:cNvSpPr>
                <a:spLocks/>
              </p:cNvSpPr>
              <p:nvPr/>
            </p:nvSpPr>
            <p:spPr bwMode="auto">
              <a:xfrm>
                <a:off x="3397427" y="6520376"/>
                <a:ext cx="43464" cy="46020"/>
              </a:xfrm>
              <a:custGeom>
                <a:avLst/>
                <a:gdLst>
                  <a:gd name="T0" fmla="*/ 2 w 16"/>
                  <a:gd name="T1" fmla="*/ 2 h 17"/>
                  <a:gd name="T2" fmla="*/ 4 w 16"/>
                  <a:gd name="T3" fmla="*/ 13 h 17"/>
                  <a:gd name="T4" fmla="*/ 14 w 16"/>
                  <a:gd name="T5" fmla="*/ 15 h 17"/>
                  <a:gd name="T6" fmla="*/ 12 w 16"/>
                  <a:gd name="T7" fmla="*/ 5 h 17"/>
                  <a:gd name="T8" fmla="*/ 2 w 16"/>
                  <a:gd name="T9" fmla="*/ 2 h 17"/>
                </a:gdLst>
                <a:ahLst/>
                <a:cxnLst>
                  <a:cxn ang="0">
                    <a:pos x="T0" y="T1"/>
                  </a:cxn>
                  <a:cxn ang="0">
                    <a:pos x="T2" y="T3"/>
                  </a:cxn>
                  <a:cxn ang="0">
                    <a:pos x="T4" y="T5"/>
                  </a:cxn>
                  <a:cxn ang="0">
                    <a:pos x="T6" y="T7"/>
                  </a:cxn>
                  <a:cxn ang="0">
                    <a:pos x="T8" y="T9"/>
                  </a:cxn>
                </a:cxnLst>
                <a:rect l="0" t="0" r="r" b="b"/>
                <a:pathLst>
                  <a:path w="16" h="17">
                    <a:moveTo>
                      <a:pt x="2" y="2"/>
                    </a:moveTo>
                    <a:cubicBezTo>
                      <a:pt x="0" y="4"/>
                      <a:pt x="1" y="9"/>
                      <a:pt x="4" y="13"/>
                    </a:cubicBezTo>
                    <a:cubicBezTo>
                      <a:pt x="7" y="16"/>
                      <a:pt x="11" y="17"/>
                      <a:pt x="14" y="15"/>
                    </a:cubicBezTo>
                    <a:cubicBezTo>
                      <a:pt x="16" y="13"/>
                      <a:pt x="15" y="8"/>
                      <a:pt x="12" y="5"/>
                    </a:cubicBezTo>
                    <a:cubicBezTo>
                      <a:pt x="9" y="1"/>
                      <a:pt x="5" y="0"/>
                      <a:pt x="2" y="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8" name="Freeform 226"/>
              <p:cNvSpPr>
                <a:spLocks/>
              </p:cNvSpPr>
              <p:nvPr/>
            </p:nvSpPr>
            <p:spPr bwMode="auto">
              <a:xfrm>
                <a:off x="3532932" y="6515263"/>
                <a:ext cx="40906" cy="48578"/>
              </a:xfrm>
              <a:custGeom>
                <a:avLst/>
                <a:gdLst>
                  <a:gd name="T0" fmla="*/ 3 w 15"/>
                  <a:gd name="T1" fmla="*/ 6 h 18"/>
                  <a:gd name="T2" fmla="*/ 2 w 15"/>
                  <a:gd name="T3" fmla="*/ 16 h 18"/>
                  <a:gd name="T4" fmla="*/ 12 w 15"/>
                  <a:gd name="T5" fmla="*/ 13 h 18"/>
                  <a:gd name="T6" fmla="*/ 12 w 15"/>
                  <a:gd name="T7" fmla="*/ 2 h 18"/>
                  <a:gd name="T8" fmla="*/ 3 w 15"/>
                  <a:gd name="T9" fmla="*/ 6 h 18"/>
                </a:gdLst>
                <a:ahLst/>
                <a:cxnLst>
                  <a:cxn ang="0">
                    <a:pos x="T0" y="T1"/>
                  </a:cxn>
                  <a:cxn ang="0">
                    <a:pos x="T2" y="T3"/>
                  </a:cxn>
                  <a:cxn ang="0">
                    <a:pos x="T4" y="T5"/>
                  </a:cxn>
                  <a:cxn ang="0">
                    <a:pos x="T6" y="T7"/>
                  </a:cxn>
                  <a:cxn ang="0">
                    <a:pos x="T8" y="T9"/>
                  </a:cxn>
                </a:cxnLst>
                <a:rect l="0" t="0" r="r" b="b"/>
                <a:pathLst>
                  <a:path w="15" h="18">
                    <a:moveTo>
                      <a:pt x="3" y="6"/>
                    </a:moveTo>
                    <a:cubicBezTo>
                      <a:pt x="0" y="10"/>
                      <a:pt x="0" y="15"/>
                      <a:pt x="2" y="16"/>
                    </a:cubicBezTo>
                    <a:cubicBezTo>
                      <a:pt x="5" y="18"/>
                      <a:pt x="9" y="17"/>
                      <a:pt x="12" y="13"/>
                    </a:cubicBezTo>
                    <a:cubicBezTo>
                      <a:pt x="15" y="9"/>
                      <a:pt x="15" y="4"/>
                      <a:pt x="12" y="2"/>
                    </a:cubicBezTo>
                    <a:cubicBezTo>
                      <a:pt x="10" y="0"/>
                      <a:pt x="5" y="2"/>
                      <a:pt x="3" y="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9" name="Freeform 227"/>
              <p:cNvSpPr>
                <a:spLocks/>
              </p:cNvSpPr>
              <p:nvPr/>
            </p:nvSpPr>
            <p:spPr bwMode="auto">
              <a:xfrm>
                <a:off x="3435778" y="6461574"/>
                <a:ext cx="46020" cy="69032"/>
              </a:xfrm>
              <a:custGeom>
                <a:avLst/>
                <a:gdLst>
                  <a:gd name="T0" fmla="*/ 12 w 18"/>
                  <a:gd name="T1" fmla="*/ 25 h 26"/>
                  <a:gd name="T2" fmla="*/ 16 w 18"/>
                  <a:gd name="T3" fmla="*/ 11 h 26"/>
                  <a:gd name="T4" fmla="*/ 6 w 18"/>
                  <a:gd name="T5" fmla="*/ 1 h 26"/>
                  <a:gd name="T6" fmla="*/ 1 w 18"/>
                  <a:gd name="T7" fmla="*/ 15 h 26"/>
                  <a:gd name="T8" fmla="*/ 12 w 18"/>
                  <a:gd name="T9" fmla="*/ 25 h 26"/>
                </a:gdLst>
                <a:ahLst/>
                <a:cxnLst>
                  <a:cxn ang="0">
                    <a:pos x="T0" y="T1"/>
                  </a:cxn>
                  <a:cxn ang="0">
                    <a:pos x="T2" y="T3"/>
                  </a:cxn>
                  <a:cxn ang="0">
                    <a:pos x="T4" y="T5"/>
                  </a:cxn>
                  <a:cxn ang="0">
                    <a:pos x="T6" y="T7"/>
                  </a:cxn>
                  <a:cxn ang="0">
                    <a:pos x="T8" y="T9"/>
                  </a:cxn>
                </a:cxnLst>
                <a:rect l="0" t="0" r="r" b="b"/>
                <a:pathLst>
                  <a:path w="18" h="26">
                    <a:moveTo>
                      <a:pt x="12" y="25"/>
                    </a:moveTo>
                    <a:cubicBezTo>
                      <a:pt x="16" y="24"/>
                      <a:pt x="18" y="18"/>
                      <a:pt x="16" y="11"/>
                    </a:cubicBezTo>
                    <a:cubicBezTo>
                      <a:pt x="15" y="5"/>
                      <a:pt x="10" y="0"/>
                      <a:pt x="6" y="1"/>
                    </a:cubicBezTo>
                    <a:cubicBezTo>
                      <a:pt x="2" y="2"/>
                      <a:pt x="0" y="8"/>
                      <a:pt x="1" y="15"/>
                    </a:cubicBezTo>
                    <a:cubicBezTo>
                      <a:pt x="3" y="21"/>
                      <a:pt x="7" y="26"/>
                      <a:pt x="12" y="2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228"/>
              <p:cNvSpPr>
                <a:spLocks/>
              </p:cNvSpPr>
              <p:nvPr/>
            </p:nvSpPr>
            <p:spPr bwMode="auto">
              <a:xfrm>
                <a:off x="3489468" y="6461574"/>
                <a:ext cx="48578" cy="69032"/>
              </a:xfrm>
              <a:custGeom>
                <a:avLst/>
                <a:gdLst>
                  <a:gd name="T0" fmla="*/ 11 w 18"/>
                  <a:gd name="T1" fmla="*/ 1 h 26"/>
                  <a:gd name="T2" fmla="*/ 1 w 18"/>
                  <a:gd name="T3" fmla="*/ 11 h 26"/>
                  <a:gd name="T4" fmla="*/ 6 w 18"/>
                  <a:gd name="T5" fmla="*/ 25 h 26"/>
                  <a:gd name="T6" fmla="*/ 16 w 18"/>
                  <a:gd name="T7" fmla="*/ 15 h 26"/>
                  <a:gd name="T8" fmla="*/ 11 w 18"/>
                  <a:gd name="T9" fmla="*/ 1 h 26"/>
                </a:gdLst>
                <a:ahLst/>
                <a:cxnLst>
                  <a:cxn ang="0">
                    <a:pos x="T0" y="T1"/>
                  </a:cxn>
                  <a:cxn ang="0">
                    <a:pos x="T2" y="T3"/>
                  </a:cxn>
                  <a:cxn ang="0">
                    <a:pos x="T4" y="T5"/>
                  </a:cxn>
                  <a:cxn ang="0">
                    <a:pos x="T6" y="T7"/>
                  </a:cxn>
                  <a:cxn ang="0">
                    <a:pos x="T8" y="T9"/>
                  </a:cxn>
                </a:cxnLst>
                <a:rect l="0" t="0" r="r" b="b"/>
                <a:pathLst>
                  <a:path w="18" h="26">
                    <a:moveTo>
                      <a:pt x="11" y="1"/>
                    </a:moveTo>
                    <a:cubicBezTo>
                      <a:pt x="7" y="0"/>
                      <a:pt x="3" y="5"/>
                      <a:pt x="1" y="11"/>
                    </a:cubicBezTo>
                    <a:cubicBezTo>
                      <a:pt x="0" y="18"/>
                      <a:pt x="2" y="24"/>
                      <a:pt x="6" y="25"/>
                    </a:cubicBezTo>
                    <a:cubicBezTo>
                      <a:pt x="10" y="26"/>
                      <a:pt x="15" y="21"/>
                      <a:pt x="16" y="15"/>
                    </a:cubicBezTo>
                    <a:cubicBezTo>
                      <a:pt x="18" y="8"/>
                      <a:pt x="15" y="2"/>
                      <a:pt x="11"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229"/>
              <p:cNvSpPr>
                <a:spLocks/>
              </p:cNvSpPr>
              <p:nvPr/>
            </p:nvSpPr>
            <p:spPr bwMode="auto">
              <a:xfrm>
                <a:off x="3440891" y="6543387"/>
                <a:ext cx="89484" cy="89484"/>
              </a:xfrm>
              <a:custGeom>
                <a:avLst/>
                <a:gdLst>
                  <a:gd name="T0" fmla="*/ 17 w 34"/>
                  <a:gd name="T1" fmla="*/ 0 h 33"/>
                  <a:gd name="T2" fmla="*/ 0 w 34"/>
                  <a:gd name="T3" fmla="*/ 20 h 33"/>
                  <a:gd name="T4" fmla="*/ 17 w 34"/>
                  <a:gd name="T5" fmla="*/ 20 h 33"/>
                  <a:gd name="T6" fmla="*/ 34 w 34"/>
                  <a:gd name="T7" fmla="*/ 20 h 33"/>
                  <a:gd name="T8" fmla="*/ 17 w 34"/>
                  <a:gd name="T9" fmla="*/ 0 h 33"/>
                </a:gdLst>
                <a:ahLst/>
                <a:cxnLst>
                  <a:cxn ang="0">
                    <a:pos x="T0" y="T1"/>
                  </a:cxn>
                  <a:cxn ang="0">
                    <a:pos x="T2" y="T3"/>
                  </a:cxn>
                  <a:cxn ang="0">
                    <a:pos x="T4" y="T5"/>
                  </a:cxn>
                  <a:cxn ang="0">
                    <a:pos x="T6" y="T7"/>
                  </a:cxn>
                  <a:cxn ang="0">
                    <a:pos x="T8" y="T9"/>
                  </a:cxn>
                </a:cxnLst>
                <a:rect l="0" t="0" r="r" b="b"/>
                <a:pathLst>
                  <a:path w="34" h="33">
                    <a:moveTo>
                      <a:pt x="17" y="0"/>
                    </a:moveTo>
                    <a:cubicBezTo>
                      <a:pt x="7" y="0"/>
                      <a:pt x="0" y="15"/>
                      <a:pt x="0" y="20"/>
                    </a:cubicBezTo>
                    <a:cubicBezTo>
                      <a:pt x="0" y="33"/>
                      <a:pt x="7" y="20"/>
                      <a:pt x="17" y="20"/>
                    </a:cubicBezTo>
                    <a:cubicBezTo>
                      <a:pt x="27" y="20"/>
                      <a:pt x="34" y="33"/>
                      <a:pt x="34" y="20"/>
                    </a:cubicBezTo>
                    <a:cubicBezTo>
                      <a:pt x="34" y="15"/>
                      <a:pt x="27" y="0"/>
                      <a:pt x="17"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1" name="Text Placeholder 2"/>
            <p:cNvSpPr txBox="1">
              <a:spLocks/>
            </p:cNvSpPr>
            <p:nvPr/>
          </p:nvSpPr>
          <p:spPr>
            <a:xfrm>
              <a:off x="7392144" y="4221088"/>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grpSp>
        <p:nvGrpSpPr>
          <p:cNvPr id="6" name="Group 5"/>
          <p:cNvGrpSpPr/>
          <p:nvPr/>
        </p:nvGrpSpPr>
        <p:grpSpPr>
          <a:xfrm>
            <a:off x="6960096" y="3074911"/>
            <a:ext cx="2376264" cy="714129"/>
            <a:chOff x="6960096" y="3074911"/>
            <a:chExt cx="2376264" cy="714129"/>
          </a:xfrm>
        </p:grpSpPr>
        <p:grpSp>
          <p:nvGrpSpPr>
            <p:cNvPr id="95" name="Group 94"/>
            <p:cNvGrpSpPr/>
            <p:nvPr/>
          </p:nvGrpSpPr>
          <p:grpSpPr>
            <a:xfrm>
              <a:off x="6960096" y="3212976"/>
              <a:ext cx="374046" cy="374046"/>
              <a:chOff x="10031180" y="5477250"/>
              <a:chExt cx="340040" cy="340040"/>
            </a:xfrm>
            <a:solidFill>
              <a:schemeClr val="accent3"/>
            </a:solidFill>
          </p:grpSpPr>
          <p:sp>
            <p:nvSpPr>
              <p:cNvPr id="96"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7"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2" name="Text Placeholder 2"/>
            <p:cNvSpPr txBox="1">
              <a:spLocks/>
            </p:cNvSpPr>
            <p:nvPr/>
          </p:nvSpPr>
          <p:spPr>
            <a:xfrm>
              <a:off x="7392144" y="307491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grpSp>
        <p:nvGrpSpPr>
          <p:cNvPr id="8" name="Group 7"/>
          <p:cNvGrpSpPr/>
          <p:nvPr/>
        </p:nvGrpSpPr>
        <p:grpSpPr>
          <a:xfrm>
            <a:off x="6960096" y="5007225"/>
            <a:ext cx="2376264" cy="714129"/>
            <a:chOff x="6960096" y="5007225"/>
            <a:chExt cx="2376264" cy="714129"/>
          </a:xfrm>
        </p:grpSpPr>
        <p:grpSp>
          <p:nvGrpSpPr>
            <p:cNvPr id="92" name="Group 91"/>
            <p:cNvGrpSpPr/>
            <p:nvPr/>
          </p:nvGrpSpPr>
          <p:grpSpPr>
            <a:xfrm>
              <a:off x="6960096" y="5157192"/>
              <a:ext cx="374046" cy="374046"/>
              <a:chOff x="2868194" y="6369531"/>
              <a:chExt cx="340040" cy="340040"/>
            </a:xfrm>
            <a:solidFill>
              <a:srgbClr val="1EA185"/>
            </a:solidFill>
          </p:grpSpPr>
          <p:sp>
            <p:nvSpPr>
              <p:cNvPr id="9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4"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3" name="Text Placeholder 2"/>
            <p:cNvSpPr txBox="1">
              <a:spLocks/>
            </p:cNvSpPr>
            <p:nvPr/>
          </p:nvSpPr>
          <p:spPr>
            <a:xfrm>
              <a:off x="7392144" y="5007225"/>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2</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grpSp>
    </p:spTree>
    <p:extLst>
      <p:ext uri="{BB962C8B-B14F-4D97-AF65-F5344CB8AC3E}">
        <p14:creationId xmlns:p14="http://schemas.microsoft.com/office/powerpoint/2010/main" val="36304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500"/>
                                        <p:tgtEl>
                                          <p:spTgt spid="54"/>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down)">
                                      <p:cBhvr>
                                        <p:cTn id="26" dur="500"/>
                                        <p:tgtEl>
                                          <p:spTgt spid="58"/>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61"/>
                                        </p:tgtEl>
                                        <p:attrNameLst>
                                          <p:attrName>style.visibility</p:attrName>
                                        </p:attrNameLst>
                                      </p:cBhvr>
                                      <p:to>
                                        <p:strVal val="visible"/>
                                      </p:to>
                                    </p:set>
                                    <p:animEffect transition="in" filter="wipe(down)">
                                      <p:cBhvr>
                                        <p:cTn id="42" dur="500"/>
                                        <p:tgtEl>
                                          <p:spTgt spid="61"/>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wipe(down)">
                                      <p:cBhvr>
                                        <p:cTn id="50" dur="500"/>
                                        <p:tgtEl>
                                          <p:spTgt spid="60"/>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5500"/>
                            </p:stCondLst>
                            <p:childTnLst>
                              <p:par>
                                <p:cTn id="56" presetID="22" presetClass="entr" presetSubtype="4" fill="hold" grpId="0"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wipe(down)">
                                      <p:cBhvr>
                                        <p:cTn id="58" dur="500"/>
                                        <p:tgtEl>
                                          <p:spTgt spid="62"/>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childTnLst>
                                </p:cTn>
                              </p:par>
                            </p:childTnLst>
                          </p:cTn>
                        </p:par>
                        <p:par>
                          <p:cTn id="63" fill="hold">
                            <p:stCondLst>
                              <p:cond delay="6500"/>
                            </p:stCondLst>
                            <p:childTnLst>
                              <p:par>
                                <p:cTn id="64" presetID="22" presetClass="entr" presetSubtype="4"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wipe(down)">
                                      <p:cBhvr>
                                        <p:cTn id="66" dur="1000"/>
                                        <p:tgtEl>
                                          <p:spTgt spid="50"/>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74"/>
                                        </p:tgtEl>
                                        <p:attrNameLst>
                                          <p:attrName>style.visibility</p:attrName>
                                        </p:attrNameLst>
                                      </p:cBhvr>
                                      <p:to>
                                        <p:strVal val="visible"/>
                                      </p:to>
                                    </p:set>
                                    <p:animEffect transition="in" filter="fade">
                                      <p:cBhvr>
                                        <p:cTn id="7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1" grpId="0" animBg="1"/>
      <p:bldP spid="60" grpId="0" animBg="1"/>
      <p:bldP spid="59" grpId="0" animBg="1"/>
      <p:bldP spid="11" grpId="0"/>
      <p:bldP spid="430" grpId="0" build="p"/>
      <p:bldP spid="50" grpId="0" animBg="1"/>
      <p:bldP spid="54" grpId="0" animBg="1"/>
      <p:bldP spid="58"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Brand Tree</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4439816" y="2482279"/>
            <a:ext cx="3024336" cy="4403105"/>
            <a:chOff x="4580127" y="2482279"/>
            <a:chExt cx="3024336" cy="4403105"/>
          </a:xfrm>
        </p:grpSpPr>
        <p:sp>
          <p:nvSpPr>
            <p:cNvPr id="46" name="Freeform 34"/>
            <p:cNvSpPr>
              <a:spLocks/>
            </p:cNvSpPr>
            <p:nvPr/>
          </p:nvSpPr>
          <p:spPr bwMode="auto">
            <a:xfrm flipH="1">
              <a:off x="5142449" y="3415110"/>
              <a:ext cx="2124076" cy="3470274"/>
            </a:xfrm>
            <a:custGeom>
              <a:avLst/>
              <a:gdLst>
                <a:gd name="T0" fmla="*/ 667 w 689"/>
                <a:gd name="T1" fmla="*/ 589 h 1041"/>
                <a:gd name="T2" fmla="*/ 462 w 689"/>
                <a:gd name="T3" fmla="*/ 672 h 1041"/>
                <a:gd name="T4" fmla="*/ 390 w 689"/>
                <a:gd name="T5" fmla="*/ 788 h 1041"/>
                <a:gd name="T6" fmla="*/ 383 w 689"/>
                <a:gd name="T7" fmla="*/ 983 h 1041"/>
                <a:gd name="T8" fmla="*/ 411 w 689"/>
                <a:gd name="T9" fmla="*/ 1041 h 1041"/>
                <a:gd name="T10" fmla="*/ 266 w 689"/>
                <a:gd name="T11" fmla="*/ 968 h 1041"/>
                <a:gd name="T12" fmla="*/ 274 w 689"/>
                <a:gd name="T13" fmla="*/ 866 h 1041"/>
                <a:gd name="T14" fmla="*/ 184 w 689"/>
                <a:gd name="T15" fmla="*/ 586 h 1041"/>
                <a:gd name="T16" fmla="*/ 0 w 689"/>
                <a:gd name="T17" fmla="*/ 473 h 1041"/>
                <a:gd name="T18" fmla="*/ 23 w 689"/>
                <a:gd name="T19" fmla="*/ 490 h 1041"/>
                <a:gd name="T20" fmla="*/ 154 w 689"/>
                <a:gd name="T21" fmla="*/ 527 h 1041"/>
                <a:gd name="T22" fmla="*/ 103 w 689"/>
                <a:gd name="T23" fmla="*/ 447 h 1041"/>
                <a:gd name="T24" fmla="*/ 73 w 689"/>
                <a:gd name="T25" fmla="*/ 340 h 1041"/>
                <a:gd name="T26" fmla="*/ 76 w 689"/>
                <a:gd name="T27" fmla="*/ 280 h 1041"/>
                <a:gd name="T28" fmla="*/ 83 w 689"/>
                <a:gd name="T29" fmla="*/ 323 h 1041"/>
                <a:gd name="T30" fmla="*/ 133 w 689"/>
                <a:gd name="T31" fmla="*/ 435 h 1041"/>
                <a:gd name="T32" fmla="*/ 151 w 689"/>
                <a:gd name="T33" fmla="*/ 458 h 1041"/>
                <a:gd name="T34" fmla="*/ 203 w 689"/>
                <a:gd name="T35" fmla="*/ 518 h 1041"/>
                <a:gd name="T36" fmla="*/ 243 w 689"/>
                <a:gd name="T37" fmla="*/ 567 h 1041"/>
                <a:gd name="T38" fmla="*/ 332 w 689"/>
                <a:gd name="T39" fmla="*/ 594 h 1041"/>
                <a:gd name="T40" fmla="*/ 359 w 689"/>
                <a:gd name="T41" fmla="*/ 494 h 1041"/>
                <a:gd name="T42" fmla="*/ 361 w 689"/>
                <a:gd name="T43" fmla="*/ 481 h 1041"/>
                <a:gd name="T44" fmla="*/ 370 w 689"/>
                <a:gd name="T45" fmla="*/ 427 h 1041"/>
                <a:gd name="T46" fmla="*/ 376 w 689"/>
                <a:gd name="T47" fmla="*/ 327 h 1041"/>
                <a:gd name="T48" fmla="*/ 375 w 689"/>
                <a:gd name="T49" fmla="*/ 287 h 1041"/>
                <a:gd name="T50" fmla="*/ 374 w 689"/>
                <a:gd name="T51" fmla="*/ 270 h 1041"/>
                <a:gd name="T52" fmla="*/ 368 w 689"/>
                <a:gd name="T53" fmla="*/ 215 h 1041"/>
                <a:gd name="T54" fmla="*/ 363 w 689"/>
                <a:gd name="T55" fmla="*/ 188 h 1041"/>
                <a:gd name="T56" fmla="*/ 358 w 689"/>
                <a:gd name="T57" fmla="*/ 165 h 1041"/>
                <a:gd name="T58" fmla="*/ 327 w 689"/>
                <a:gd name="T59" fmla="*/ 67 h 1041"/>
                <a:gd name="T60" fmla="*/ 295 w 689"/>
                <a:gd name="T61" fmla="*/ 0 h 1041"/>
                <a:gd name="T62" fmla="*/ 346 w 689"/>
                <a:gd name="T63" fmla="*/ 66 h 1041"/>
                <a:gd name="T64" fmla="*/ 386 w 689"/>
                <a:gd name="T65" fmla="*/ 146 h 1041"/>
                <a:gd name="T66" fmla="*/ 410 w 689"/>
                <a:gd name="T67" fmla="*/ 228 h 1041"/>
                <a:gd name="T68" fmla="*/ 416 w 689"/>
                <a:gd name="T69" fmla="*/ 259 h 1041"/>
                <a:gd name="T70" fmla="*/ 425 w 689"/>
                <a:gd name="T71" fmla="*/ 361 h 1041"/>
                <a:gd name="T72" fmla="*/ 437 w 689"/>
                <a:gd name="T73" fmla="*/ 370 h 1041"/>
                <a:gd name="T74" fmla="*/ 491 w 689"/>
                <a:gd name="T75" fmla="*/ 306 h 1041"/>
                <a:gd name="T76" fmla="*/ 520 w 689"/>
                <a:gd name="T77" fmla="*/ 275 h 1041"/>
                <a:gd name="T78" fmla="*/ 546 w 689"/>
                <a:gd name="T79" fmla="*/ 239 h 1041"/>
                <a:gd name="T80" fmla="*/ 599 w 689"/>
                <a:gd name="T81" fmla="*/ 113 h 1041"/>
                <a:gd name="T82" fmla="*/ 608 w 689"/>
                <a:gd name="T83" fmla="*/ 120 h 1041"/>
                <a:gd name="T84" fmla="*/ 607 w 689"/>
                <a:gd name="T85" fmla="*/ 131 h 1041"/>
                <a:gd name="T86" fmla="*/ 578 w 689"/>
                <a:gd name="T87" fmla="*/ 235 h 1041"/>
                <a:gd name="T88" fmla="*/ 556 w 689"/>
                <a:gd name="T89" fmla="*/ 280 h 1041"/>
                <a:gd name="T90" fmla="*/ 538 w 689"/>
                <a:gd name="T91" fmla="*/ 311 h 1041"/>
                <a:gd name="T92" fmla="*/ 489 w 689"/>
                <a:gd name="T93" fmla="*/ 386 h 1041"/>
                <a:gd name="T94" fmla="*/ 425 w 689"/>
                <a:gd name="T95" fmla="*/ 489 h 1041"/>
                <a:gd name="T96" fmla="*/ 406 w 689"/>
                <a:gd name="T97" fmla="*/ 605 h 1041"/>
                <a:gd name="T98" fmla="*/ 496 w 689"/>
                <a:gd name="T99" fmla="*/ 584 h 1041"/>
                <a:gd name="T100" fmla="*/ 614 w 689"/>
                <a:gd name="T101" fmla="*/ 485 h 1041"/>
                <a:gd name="T102" fmla="*/ 685 w 689"/>
                <a:gd name="T103" fmla="*/ 390 h 1041"/>
                <a:gd name="T104" fmla="*/ 686 w 689"/>
                <a:gd name="T105" fmla="*/ 390 h 1041"/>
                <a:gd name="T106" fmla="*/ 630 w 689"/>
                <a:gd name="T107" fmla="*/ 492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1041">
                  <a:moveTo>
                    <a:pt x="534" y="591"/>
                  </a:moveTo>
                  <a:cubicBezTo>
                    <a:pt x="537" y="590"/>
                    <a:pt x="597" y="559"/>
                    <a:pt x="667" y="589"/>
                  </a:cubicBezTo>
                  <a:cubicBezTo>
                    <a:pt x="667" y="589"/>
                    <a:pt x="587" y="584"/>
                    <a:pt x="509" y="634"/>
                  </a:cubicBezTo>
                  <a:cubicBezTo>
                    <a:pt x="493" y="644"/>
                    <a:pt x="477" y="657"/>
                    <a:pt x="462" y="672"/>
                  </a:cubicBezTo>
                  <a:cubicBezTo>
                    <a:pt x="442" y="692"/>
                    <a:pt x="423" y="718"/>
                    <a:pt x="407" y="750"/>
                  </a:cubicBezTo>
                  <a:cubicBezTo>
                    <a:pt x="401" y="762"/>
                    <a:pt x="395" y="775"/>
                    <a:pt x="390" y="788"/>
                  </a:cubicBezTo>
                  <a:cubicBezTo>
                    <a:pt x="390" y="788"/>
                    <a:pt x="374" y="851"/>
                    <a:pt x="381" y="961"/>
                  </a:cubicBezTo>
                  <a:cubicBezTo>
                    <a:pt x="381" y="961"/>
                    <a:pt x="381" y="970"/>
                    <a:pt x="383" y="983"/>
                  </a:cubicBezTo>
                  <a:cubicBezTo>
                    <a:pt x="383" y="983"/>
                    <a:pt x="383" y="983"/>
                    <a:pt x="383" y="983"/>
                  </a:cubicBezTo>
                  <a:cubicBezTo>
                    <a:pt x="387" y="1000"/>
                    <a:pt x="387" y="1026"/>
                    <a:pt x="411" y="1041"/>
                  </a:cubicBezTo>
                  <a:cubicBezTo>
                    <a:pt x="227" y="1041"/>
                    <a:pt x="227" y="1041"/>
                    <a:pt x="227" y="1041"/>
                  </a:cubicBezTo>
                  <a:cubicBezTo>
                    <a:pt x="227" y="1041"/>
                    <a:pt x="258" y="1034"/>
                    <a:pt x="266" y="968"/>
                  </a:cubicBezTo>
                  <a:cubicBezTo>
                    <a:pt x="266" y="968"/>
                    <a:pt x="266" y="968"/>
                    <a:pt x="266" y="968"/>
                  </a:cubicBezTo>
                  <a:cubicBezTo>
                    <a:pt x="267" y="935"/>
                    <a:pt x="270" y="901"/>
                    <a:pt x="274" y="866"/>
                  </a:cubicBezTo>
                  <a:cubicBezTo>
                    <a:pt x="289" y="744"/>
                    <a:pt x="247" y="642"/>
                    <a:pt x="196" y="596"/>
                  </a:cubicBezTo>
                  <a:cubicBezTo>
                    <a:pt x="192" y="592"/>
                    <a:pt x="188" y="589"/>
                    <a:pt x="184" y="586"/>
                  </a:cubicBezTo>
                  <a:cubicBezTo>
                    <a:pt x="134" y="551"/>
                    <a:pt x="73" y="547"/>
                    <a:pt x="19" y="496"/>
                  </a:cubicBezTo>
                  <a:cubicBezTo>
                    <a:pt x="13" y="489"/>
                    <a:pt x="6" y="482"/>
                    <a:pt x="0" y="473"/>
                  </a:cubicBezTo>
                  <a:cubicBezTo>
                    <a:pt x="1" y="474"/>
                    <a:pt x="9" y="482"/>
                    <a:pt x="23" y="490"/>
                  </a:cubicBezTo>
                  <a:cubicBezTo>
                    <a:pt x="23" y="490"/>
                    <a:pt x="23" y="490"/>
                    <a:pt x="23" y="490"/>
                  </a:cubicBezTo>
                  <a:cubicBezTo>
                    <a:pt x="37" y="499"/>
                    <a:pt x="57" y="509"/>
                    <a:pt x="82" y="516"/>
                  </a:cubicBezTo>
                  <a:cubicBezTo>
                    <a:pt x="103" y="522"/>
                    <a:pt x="126" y="526"/>
                    <a:pt x="154" y="527"/>
                  </a:cubicBezTo>
                  <a:cubicBezTo>
                    <a:pt x="154" y="527"/>
                    <a:pt x="137" y="509"/>
                    <a:pt x="120" y="479"/>
                  </a:cubicBezTo>
                  <a:cubicBezTo>
                    <a:pt x="114" y="470"/>
                    <a:pt x="108" y="459"/>
                    <a:pt x="103" y="447"/>
                  </a:cubicBezTo>
                  <a:cubicBezTo>
                    <a:pt x="94" y="429"/>
                    <a:pt x="86" y="408"/>
                    <a:pt x="81" y="386"/>
                  </a:cubicBezTo>
                  <a:cubicBezTo>
                    <a:pt x="77" y="372"/>
                    <a:pt x="74" y="356"/>
                    <a:pt x="73" y="340"/>
                  </a:cubicBezTo>
                  <a:cubicBezTo>
                    <a:pt x="72" y="332"/>
                    <a:pt x="72" y="323"/>
                    <a:pt x="72" y="314"/>
                  </a:cubicBezTo>
                  <a:cubicBezTo>
                    <a:pt x="73" y="303"/>
                    <a:pt x="74" y="291"/>
                    <a:pt x="76" y="280"/>
                  </a:cubicBezTo>
                  <a:cubicBezTo>
                    <a:pt x="76" y="280"/>
                    <a:pt x="76" y="290"/>
                    <a:pt x="79" y="305"/>
                  </a:cubicBezTo>
                  <a:cubicBezTo>
                    <a:pt x="80" y="311"/>
                    <a:pt x="82" y="316"/>
                    <a:pt x="83" y="323"/>
                  </a:cubicBezTo>
                  <a:cubicBezTo>
                    <a:pt x="89" y="346"/>
                    <a:pt x="98" y="377"/>
                    <a:pt x="115" y="406"/>
                  </a:cubicBezTo>
                  <a:cubicBezTo>
                    <a:pt x="120" y="416"/>
                    <a:pt x="126" y="426"/>
                    <a:pt x="133" y="435"/>
                  </a:cubicBezTo>
                  <a:cubicBezTo>
                    <a:pt x="139" y="442"/>
                    <a:pt x="145" y="450"/>
                    <a:pt x="151" y="458"/>
                  </a:cubicBezTo>
                  <a:cubicBezTo>
                    <a:pt x="151" y="458"/>
                    <a:pt x="151" y="458"/>
                    <a:pt x="151" y="458"/>
                  </a:cubicBezTo>
                  <a:cubicBezTo>
                    <a:pt x="153" y="460"/>
                    <a:pt x="155" y="462"/>
                    <a:pt x="157" y="465"/>
                  </a:cubicBezTo>
                  <a:cubicBezTo>
                    <a:pt x="171" y="482"/>
                    <a:pt x="187" y="500"/>
                    <a:pt x="203" y="518"/>
                  </a:cubicBezTo>
                  <a:cubicBezTo>
                    <a:pt x="203" y="518"/>
                    <a:pt x="203" y="518"/>
                    <a:pt x="203" y="518"/>
                  </a:cubicBezTo>
                  <a:cubicBezTo>
                    <a:pt x="216" y="534"/>
                    <a:pt x="230" y="550"/>
                    <a:pt x="243" y="567"/>
                  </a:cubicBezTo>
                  <a:cubicBezTo>
                    <a:pt x="270" y="601"/>
                    <a:pt x="293" y="637"/>
                    <a:pt x="303" y="671"/>
                  </a:cubicBezTo>
                  <a:cubicBezTo>
                    <a:pt x="303" y="671"/>
                    <a:pt x="317" y="642"/>
                    <a:pt x="332" y="594"/>
                  </a:cubicBezTo>
                  <a:cubicBezTo>
                    <a:pt x="333" y="593"/>
                    <a:pt x="333" y="593"/>
                    <a:pt x="333" y="592"/>
                  </a:cubicBezTo>
                  <a:cubicBezTo>
                    <a:pt x="342" y="565"/>
                    <a:pt x="351" y="532"/>
                    <a:pt x="359" y="494"/>
                  </a:cubicBezTo>
                  <a:cubicBezTo>
                    <a:pt x="359" y="491"/>
                    <a:pt x="360" y="489"/>
                    <a:pt x="360" y="486"/>
                  </a:cubicBezTo>
                  <a:cubicBezTo>
                    <a:pt x="361" y="484"/>
                    <a:pt x="361" y="482"/>
                    <a:pt x="361" y="481"/>
                  </a:cubicBezTo>
                  <a:cubicBezTo>
                    <a:pt x="364" y="468"/>
                    <a:pt x="366" y="454"/>
                    <a:pt x="368" y="440"/>
                  </a:cubicBezTo>
                  <a:cubicBezTo>
                    <a:pt x="369" y="436"/>
                    <a:pt x="369" y="431"/>
                    <a:pt x="370" y="427"/>
                  </a:cubicBezTo>
                  <a:cubicBezTo>
                    <a:pt x="373" y="400"/>
                    <a:pt x="375" y="371"/>
                    <a:pt x="376" y="342"/>
                  </a:cubicBezTo>
                  <a:cubicBezTo>
                    <a:pt x="376" y="337"/>
                    <a:pt x="376" y="332"/>
                    <a:pt x="376" y="327"/>
                  </a:cubicBezTo>
                  <a:cubicBezTo>
                    <a:pt x="376" y="314"/>
                    <a:pt x="376" y="301"/>
                    <a:pt x="375" y="288"/>
                  </a:cubicBezTo>
                  <a:cubicBezTo>
                    <a:pt x="375" y="287"/>
                    <a:pt x="375" y="287"/>
                    <a:pt x="375" y="287"/>
                  </a:cubicBezTo>
                  <a:cubicBezTo>
                    <a:pt x="375" y="281"/>
                    <a:pt x="374" y="276"/>
                    <a:pt x="374" y="270"/>
                  </a:cubicBezTo>
                  <a:cubicBezTo>
                    <a:pt x="374" y="270"/>
                    <a:pt x="374" y="270"/>
                    <a:pt x="374" y="270"/>
                  </a:cubicBezTo>
                  <a:cubicBezTo>
                    <a:pt x="374" y="265"/>
                    <a:pt x="373" y="261"/>
                    <a:pt x="373" y="257"/>
                  </a:cubicBezTo>
                  <a:cubicBezTo>
                    <a:pt x="372" y="243"/>
                    <a:pt x="370" y="229"/>
                    <a:pt x="368" y="215"/>
                  </a:cubicBezTo>
                  <a:cubicBezTo>
                    <a:pt x="367" y="207"/>
                    <a:pt x="365" y="199"/>
                    <a:pt x="364" y="191"/>
                  </a:cubicBezTo>
                  <a:cubicBezTo>
                    <a:pt x="363" y="190"/>
                    <a:pt x="363" y="189"/>
                    <a:pt x="363" y="188"/>
                  </a:cubicBezTo>
                  <a:cubicBezTo>
                    <a:pt x="363" y="188"/>
                    <a:pt x="363" y="188"/>
                    <a:pt x="363" y="188"/>
                  </a:cubicBezTo>
                  <a:cubicBezTo>
                    <a:pt x="362" y="181"/>
                    <a:pt x="360" y="173"/>
                    <a:pt x="358" y="165"/>
                  </a:cubicBezTo>
                  <a:cubicBezTo>
                    <a:pt x="352" y="139"/>
                    <a:pt x="344" y="113"/>
                    <a:pt x="334" y="86"/>
                  </a:cubicBezTo>
                  <a:cubicBezTo>
                    <a:pt x="332" y="80"/>
                    <a:pt x="330" y="74"/>
                    <a:pt x="327" y="67"/>
                  </a:cubicBezTo>
                  <a:cubicBezTo>
                    <a:pt x="323" y="57"/>
                    <a:pt x="319" y="48"/>
                    <a:pt x="314" y="38"/>
                  </a:cubicBezTo>
                  <a:cubicBezTo>
                    <a:pt x="308" y="25"/>
                    <a:pt x="302" y="12"/>
                    <a:pt x="295" y="0"/>
                  </a:cubicBezTo>
                  <a:cubicBezTo>
                    <a:pt x="296" y="1"/>
                    <a:pt x="310" y="14"/>
                    <a:pt x="328" y="39"/>
                  </a:cubicBezTo>
                  <a:cubicBezTo>
                    <a:pt x="334" y="47"/>
                    <a:pt x="340" y="56"/>
                    <a:pt x="346" y="66"/>
                  </a:cubicBezTo>
                  <a:cubicBezTo>
                    <a:pt x="346" y="66"/>
                    <a:pt x="346" y="66"/>
                    <a:pt x="346" y="66"/>
                  </a:cubicBezTo>
                  <a:cubicBezTo>
                    <a:pt x="359" y="87"/>
                    <a:pt x="373" y="114"/>
                    <a:pt x="386" y="146"/>
                  </a:cubicBezTo>
                  <a:cubicBezTo>
                    <a:pt x="392" y="163"/>
                    <a:pt x="398" y="181"/>
                    <a:pt x="404" y="201"/>
                  </a:cubicBezTo>
                  <a:cubicBezTo>
                    <a:pt x="406" y="210"/>
                    <a:pt x="408" y="218"/>
                    <a:pt x="410" y="228"/>
                  </a:cubicBezTo>
                  <a:cubicBezTo>
                    <a:pt x="410" y="228"/>
                    <a:pt x="410" y="228"/>
                    <a:pt x="410" y="228"/>
                  </a:cubicBezTo>
                  <a:cubicBezTo>
                    <a:pt x="412" y="238"/>
                    <a:pt x="414" y="248"/>
                    <a:pt x="416" y="259"/>
                  </a:cubicBezTo>
                  <a:cubicBezTo>
                    <a:pt x="420" y="281"/>
                    <a:pt x="423" y="305"/>
                    <a:pt x="424" y="331"/>
                  </a:cubicBezTo>
                  <a:cubicBezTo>
                    <a:pt x="424" y="340"/>
                    <a:pt x="425" y="350"/>
                    <a:pt x="425" y="361"/>
                  </a:cubicBezTo>
                  <a:cubicBezTo>
                    <a:pt x="425" y="370"/>
                    <a:pt x="425" y="379"/>
                    <a:pt x="425" y="389"/>
                  </a:cubicBezTo>
                  <a:cubicBezTo>
                    <a:pt x="425" y="389"/>
                    <a:pt x="429" y="381"/>
                    <a:pt x="437" y="370"/>
                  </a:cubicBezTo>
                  <a:cubicBezTo>
                    <a:pt x="442" y="362"/>
                    <a:pt x="449" y="353"/>
                    <a:pt x="457" y="344"/>
                  </a:cubicBezTo>
                  <a:cubicBezTo>
                    <a:pt x="467" y="331"/>
                    <a:pt x="478" y="317"/>
                    <a:pt x="491" y="306"/>
                  </a:cubicBezTo>
                  <a:cubicBezTo>
                    <a:pt x="495" y="302"/>
                    <a:pt x="501" y="297"/>
                    <a:pt x="506" y="291"/>
                  </a:cubicBezTo>
                  <a:cubicBezTo>
                    <a:pt x="511" y="286"/>
                    <a:pt x="515" y="281"/>
                    <a:pt x="520" y="275"/>
                  </a:cubicBezTo>
                  <a:cubicBezTo>
                    <a:pt x="528" y="265"/>
                    <a:pt x="537" y="253"/>
                    <a:pt x="546" y="239"/>
                  </a:cubicBezTo>
                  <a:cubicBezTo>
                    <a:pt x="546" y="239"/>
                    <a:pt x="546" y="239"/>
                    <a:pt x="546" y="239"/>
                  </a:cubicBezTo>
                  <a:cubicBezTo>
                    <a:pt x="551" y="231"/>
                    <a:pt x="556" y="222"/>
                    <a:pt x="561" y="213"/>
                  </a:cubicBezTo>
                  <a:cubicBezTo>
                    <a:pt x="575" y="186"/>
                    <a:pt x="588" y="153"/>
                    <a:pt x="599" y="113"/>
                  </a:cubicBezTo>
                  <a:cubicBezTo>
                    <a:pt x="602" y="101"/>
                    <a:pt x="605" y="88"/>
                    <a:pt x="608" y="74"/>
                  </a:cubicBezTo>
                  <a:cubicBezTo>
                    <a:pt x="608" y="74"/>
                    <a:pt x="611" y="91"/>
                    <a:pt x="608" y="120"/>
                  </a:cubicBezTo>
                  <a:cubicBezTo>
                    <a:pt x="608" y="123"/>
                    <a:pt x="607" y="127"/>
                    <a:pt x="607" y="131"/>
                  </a:cubicBezTo>
                  <a:cubicBezTo>
                    <a:pt x="607" y="131"/>
                    <a:pt x="607" y="131"/>
                    <a:pt x="607" y="131"/>
                  </a:cubicBezTo>
                  <a:cubicBezTo>
                    <a:pt x="606" y="137"/>
                    <a:pt x="605" y="143"/>
                    <a:pt x="604" y="150"/>
                  </a:cubicBezTo>
                  <a:cubicBezTo>
                    <a:pt x="600" y="174"/>
                    <a:pt x="592" y="203"/>
                    <a:pt x="578" y="235"/>
                  </a:cubicBezTo>
                  <a:cubicBezTo>
                    <a:pt x="574" y="244"/>
                    <a:pt x="570" y="253"/>
                    <a:pt x="566" y="262"/>
                  </a:cubicBezTo>
                  <a:cubicBezTo>
                    <a:pt x="563" y="268"/>
                    <a:pt x="560" y="274"/>
                    <a:pt x="556" y="280"/>
                  </a:cubicBezTo>
                  <a:cubicBezTo>
                    <a:pt x="553" y="286"/>
                    <a:pt x="550" y="291"/>
                    <a:pt x="547" y="297"/>
                  </a:cubicBezTo>
                  <a:cubicBezTo>
                    <a:pt x="544" y="302"/>
                    <a:pt x="541" y="306"/>
                    <a:pt x="538" y="311"/>
                  </a:cubicBezTo>
                  <a:cubicBezTo>
                    <a:pt x="521" y="337"/>
                    <a:pt x="508" y="359"/>
                    <a:pt x="496" y="376"/>
                  </a:cubicBezTo>
                  <a:cubicBezTo>
                    <a:pt x="493" y="379"/>
                    <a:pt x="491" y="383"/>
                    <a:pt x="489" y="386"/>
                  </a:cubicBezTo>
                  <a:cubicBezTo>
                    <a:pt x="448" y="446"/>
                    <a:pt x="439" y="449"/>
                    <a:pt x="427" y="479"/>
                  </a:cubicBezTo>
                  <a:cubicBezTo>
                    <a:pt x="427" y="479"/>
                    <a:pt x="426" y="483"/>
                    <a:pt x="425" y="489"/>
                  </a:cubicBezTo>
                  <a:cubicBezTo>
                    <a:pt x="425" y="492"/>
                    <a:pt x="424" y="497"/>
                    <a:pt x="423" y="501"/>
                  </a:cubicBezTo>
                  <a:cubicBezTo>
                    <a:pt x="419" y="526"/>
                    <a:pt x="411" y="568"/>
                    <a:pt x="406" y="605"/>
                  </a:cubicBezTo>
                  <a:cubicBezTo>
                    <a:pt x="401" y="635"/>
                    <a:pt x="397" y="663"/>
                    <a:pt x="396" y="677"/>
                  </a:cubicBezTo>
                  <a:cubicBezTo>
                    <a:pt x="396" y="677"/>
                    <a:pt x="444" y="624"/>
                    <a:pt x="496" y="584"/>
                  </a:cubicBezTo>
                  <a:cubicBezTo>
                    <a:pt x="502" y="579"/>
                    <a:pt x="509" y="574"/>
                    <a:pt x="515" y="570"/>
                  </a:cubicBezTo>
                  <a:cubicBezTo>
                    <a:pt x="545" y="548"/>
                    <a:pt x="581" y="519"/>
                    <a:pt x="614" y="485"/>
                  </a:cubicBezTo>
                  <a:cubicBezTo>
                    <a:pt x="615" y="485"/>
                    <a:pt x="615" y="484"/>
                    <a:pt x="616" y="483"/>
                  </a:cubicBezTo>
                  <a:cubicBezTo>
                    <a:pt x="644" y="454"/>
                    <a:pt x="669" y="422"/>
                    <a:pt x="685" y="390"/>
                  </a:cubicBezTo>
                  <a:cubicBezTo>
                    <a:pt x="686" y="387"/>
                    <a:pt x="688" y="385"/>
                    <a:pt x="689" y="383"/>
                  </a:cubicBezTo>
                  <a:cubicBezTo>
                    <a:pt x="689" y="383"/>
                    <a:pt x="688" y="386"/>
                    <a:pt x="686" y="390"/>
                  </a:cubicBezTo>
                  <a:cubicBezTo>
                    <a:pt x="681" y="406"/>
                    <a:pt x="665" y="444"/>
                    <a:pt x="632" y="490"/>
                  </a:cubicBezTo>
                  <a:cubicBezTo>
                    <a:pt x="631" y="490"/>
                    <a:pt x="631" y="491"/>
                    <a:pt x="630" y="492"/>
                  </a:cubicBezTo>
                  <a:cubicBezTo>
                    <a:pt x="607" y="523"/>
                    <a:pt x="576" y="558"/>
                    <a:pt x="534" y="591"/>
                  </a:cubicBezTo>
                  <a:close/>
                </a:path>
              </a:pathLst>
            </a:custGeom>
            <a:solidFill>
              <a:schemeClr val="tx2"/>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47" name="Freeform 20"/>
            <p:cNvSpPr>
              <a:spLocks/>
            </p:cNvSpPr>
            <p:nvPr/>
          </p:nvSpPr>
          <p:spPr bwMode="auto">
            <a:xfrm>
              <a:off x="4580127" y="4653136"/>
              <a:ext cx="1089959" cy="1091879"/>
            </a:xfrm>
            <a:custGeom>
              <a:avLst/>
              <a:gdLst>
                <a:gd name="T0" fmla="*/ 996292 w 327"/>
                <a:gd name="T1" fmla="*/ 610022 h 328"/>
                <a:gd name="T2" fmla="*/ 965447 w 327"/>
                <a:gd name="T3" fmla="*/ 705530 h 328"/>
                <a:gd name="T4" fmla="*/ 956194 w 327"/>
                <a:gd name="T5" fmla="*/ 724016 h 328"/>
                <a:gd name="T6" fmla="*/ 740279 w 327"/>
                <a:gd name="T7" fmla="*/ 945842 h 328"/>
                <a:gd name="T8" fmla="*/ 626153 w 327"/>
                <a:gd name="T9" fmla="*/ 988975 h 328"/>
                <a:gd name="T10" fmla="*/ 533618 w 327"/>
                <a:gd name="T11" fmla="*/ 1001298 h 328"/>
                <a:gd name="T12" fmla="*/ 129549 w 327"/>
                <a:gd name="T13" fmla="*/ 831848 h 328"/>
                <a:gd name="T14" fmla="*/ 46267 w 327"/>
                <a:gd name="T15" fmla="*/ 699368 h 328"/>
                <a:gd name="T16" fmla="*/ 6169 w 327"/>
                <a:gd name="T17" fmla="*/ 526837 h 328"/>
                <a:gd name="T18" fmla="*/ 98704 w 327"/>
                <a:gd name="T19" fmla="*/ 209502 h 328"/>
                <a:gd name="T20" fmla="*/ 120295 w 327"/>
                <a:gd name="T21" fmla="*/ 181774 h 328"/>
                <a:gd name="T22" fmla="*/ 305365 w 327"/>
                <a:gd name="T23" fmla="*/ 43133 h 328"/>
                <a:gd name="T24" fmla="*/ 407153 w 327"/>
                <a:gd name="T25" fmla="*/ 12324 h 328"/>
                <a:gd name="T26" fmla="*/ 478097 w 327"/>
                <a:gd name="T27" fmla="*/ 3081 h 328"/>
                <a:gd name="T28" fmla="*/ 478097 w 327"/>
                <a:gd name="T29" fmla="*/ 3081 h 328"/>
                <a:gd name="T30" fmla="*/ 481181 w 327"/>
                <a:gd name="T31" fmla="*/ 3081 h 328"/>
                <a:gd name="T32" fmla="*/ 561378 w 327"/>
                <a:gd name="T33" fmla="*/ 3081 h 328"/>
                <a:gd name="T34" fmla="*/ 561378 w 327"/>
                <a:gd name="T35" fmla="*/ 3081 h 328"/>
                <a:gd name="T36" fmla="*/ 764955 w 327"/>
                <a:gd name="T37" fmla="*/ 73942 h 328"/>
                <a:gd name="T38" fmla="*/ 814307 w 327"/>
                <a:gd name="T39" fmla="*/ 104751 h 328"/>
                <a:gd name="T40" fmla="*/ 922264 w 327"/>
                <a:gd name="T41" fmla="*/ 221826 h 328"/>
                <a:gd name="T42" fmla="*/ 922264 w 327"/>
                <a:gd name="T43" fmla="*/ 224907 h 328"/>
                <a:gd name="T44" fmla="*/ 950025 w 327"/>
                <a:gd name="T45" fmla="*/ 264959 h 328"/>
                <a:gd name="T46" fmla="*/ 1008630 w 327"/>
                <a:gd name="T47" fmla="*/ 477542 h 328"/>
                <a:gd name="T48" fmla="*/ 996292 w 327"/>
                <a:gd name="T49" fmla="*/ 610022 h 3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27" h="328">
                  <a:moveTo>
                    <a:pt x="323" y="198"/>
                  </a:moveTo>
                  <a:cubicBezTo>
                    <a:pt x="321" y="209"/>
                    <a:pt x="317" y="219"/>
                    <a:pt x="313" y="229"/>
                  </a:cubicBezTo>
                  <a:cubicBezTo>
                    <a:pt x="312" y="231"/>
                    <a:pt x="311" y="233"/>
                    <a:pt x="310" y="235"/>
                  </a:cubicBezTo>
                  <a:cubicBezTo>
                    <a:pt x="295" y="266"/>
                    <a:pt x="270" y="291"/>
                    <a:pt x="240" y="307"/>
                  </a:cubicBezTo>
                  <a:cubicBezTo>
                    <a:pt x="228" y="313"/>
                    <a:pt x="216" y="318"/>
                    <a:pt x="203" y="321"/>
                  </a:cubicBezTo>
                  <a:cubicBezTo>
                    <a:pt x="193" y="323"/>
                    <a:pt x="183" y="325"/>
                    <a:pt x="173" y="325"/>
                  </a:cubicBezTo>
                  <a:cubicBezTo>
                    <a:pt x="121" y="328"/>
                    <a:pt x="74" y="306"/>
                    <a:pt x="42" y="270"/>
                  </a:cubicBezTo>
                  <a:cubicBezTo>
                    <a:pt x="31" y="257"/>
                    <a:pt x="22" y="243"/>
                    <a:pt x="15" y="227"/>
                  </a:cubicBezTo>
                  <a:cubicBezTo>
                    <a:pt x="8" y="210"/>
                    <a:pt x="3" y="191"/>
                    <a:pt x="2" y="171"/>
                  </a:cubicBezTo>
                  <a:cubicBezTo>
                    <a:pt x="0" y="133"/>
                    <a:pt x="12" y="97"/>
                    <a:pt x="32" y="68"/>
                  </a:cubicBezTo>
                  <a:cubicBezTo>
                    <a:pt x="35" y="65"/>
                    <a:pt x="37" y="62"/>
                    <a:pt x="39" y="59"/>
                  </a:cubicBezTo>
                  <a:cubicBezTo>
                    <a:pt x="55" y="40"/>
                    <a:pt x="76" y="24"/>
                    <a:pt x="99" y="14"/>
                  </a:cubicBezTo>
                  <a:cubicBezTo>
                    <a:pt x="109" y="10"/>
                    <a:pt x="120" y="6"/>
                    <a:pt x="132" y="4"/>
                  </a:cubicBezTo>
                  <a:cubicBezTo>
                    <a:pt x="139" y="2"/>
                    <a:pt x="147" y="1"/>
                    <a:pt x="155" y="1"/>
                  </a:cubicBezTo>
                  <a:cubicBezTo>
                    <a:pt x="155" y="1"/>
                    <a:pt x="155" y="1"/>
                    <a:pt x="155" y="1"/>
                  </a:cubicBezTo>
                  <a:cubicBezTo>
                    <a:pt x="155" y="1"/>
                    <a:pt x="156" y="1"/>
                    <a:pt x="156" y="1"/>
                  </a:cubicBezTo>
                  <a:cubicBezTo>
                    <a:pt x="165" y="0"/>
                    <a:pt x="173" y="0"/>
                    <a:pt x="182" y="1"/>
                  </a:cubicBezTo>
                  <a:cubicBezTo>
                    <a:pt x="182" y="1"/>
                    <a:pt x="182" y="1"/>
                    <a:pt x="182" y="1"/>
                  </a:cubicBezTo>
                  <a:cubicBezTo>
                    <a:pt x="206" y="4"/>
                    <a:pt x="228" y="12"/>
                    <a:pt x="248" y="24"/>
                  </a:cubicBezTo>
                  <a:cubicBezTo>
                    <a:pt x="253" y="27"/>
                    <a:pt x="259" y="30"/>
                    <a:pt x="264" y="34"/>
                  </a:cubicBezTo>
                  <a:cubicBezTo>
                    <a:pt x="277" y="45"/>
                    <a:pt x="290" y="58"/>
                    <a:pt x="299" y="72"/>
                  </a:cubicBezTo>
                  <a:cubicBezTo>
                    <a:pt x="299" y="73"/>
                    <a:pt x="299" y="73"/>
                    <a:pt x="299" y="73"/>
                  </a:cubicBezTo>
                  <a:cubicBezTo>
                    <a:pt x="302" y="77"/>
                    <a:pt x="305" y="82"/>
                    <a:pt x="308" y="86"/>
                  </a:cubicBezTo>
                  <a:cubicBezTo>
                    <a:pt x="319" y="107"/>
                    <a:pt x="325" y="130"/>
                    <a:pt x="327" y="155"/>
                  </a:cubicBezTo>
                  <a:cubicBezTo>
                    <a:pt x="327" y="170"/>
                    <a:pt x="326" y="184"/>
                    <a:pt x="323" y="198"/>
                  </a:cubicBezTo>
                  <a:close/>
                </a:path>
              </a:pathLst>
            </a:custGeom>
            <a:solidFill>
              <a:schemeClr val="accent4">
                <a:alpha val="90000"/>
              </a:schemeClr>
            </a:solidFill>
            <a:ln>
              <a:noFill/>
            </a:ln>
            <a:extLst/>
          </p:spPr>
          <p:txBody>
            <a:bodyPr/>
            <a:lstStyle/>
            <a:p>
              <a:endParaRPr lang="en-US"/>
            </a:p>
          </p:txBody>
        </p:sp>
        <p:grpSp>
          <p:nvGrpSpPr>
            <p:cNvPr id="48" name="그룹 63"/>
            <p:cNvGrpSpPr/>
            <p:nvPr/>
          </p:nvGrpSpPr>
          <p:grpSpPr bwMode="auto">
            <a:xfrm>
              <a:off x="4583832" y="2981487"/>
              <a:ext cx="3020631" cy="1690065"/>
              <a:chOff x="119329" y="2144105"/>
              <a:chExt cx="2322925" cy="1299868"/>
            </a:xfrm>
            <a:solidFill>
              <a:schemeClr val="accent4">
                <a:alpha val="90000"/>
              </a:schemeClr>
            </a:solidFill>
          </p:grpSpPr>
          <p:sp>
            <p:nvSpPr>
              <p:cNvPr id="116" name="Freeform 25"/>
              <p:cNvSpPr>
                <a:spLocks/>
              </p:cNvSpPr>
              <p:nvPr/>
            </p:nvSpPr>
            <p:spPr bwMode="auto">
              <a:xfrm>
                <a:off x="119329" y="2539318"/>
                <a:ext cx="368300" cy="368300"/>
              </a:xfrm>
              <a:custGeom>
                <a:avLst/>
                <a:gdLst>
                  <a:gd name="T0" fmla="*/ 142 w 144"/>
                  <a:gd name="T1" fmla="*/ 69 h 144"/>
                  <a:gd name="T2" fmla="*/ 76 w 144"/>
                  <a:gd name="T3" fmla="*/ 142 h 144"/>
                  <a:gd name="T4" fmla="*/ 2 w 144"/>
                  <a:gd name="T5" fmla="*/ 76 h 144"/>
                  <a:gd name="T6" fmla="*/ 69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7"/>
                      <a:pt x="114" y="140"/>
                      <a:pt x="76" y="142"/>
                    </a:cubicBezTo>
                    <a:cubicBezTo>
                      <a:pt x="37" y="144"/>
                      <a:pt x="4" y="114"/>
                      <a:pt x="2" y="76"/>
                    </a:cubicBezTo>
                    <a:cubicBezTo>
                      <a:pt x="0" y="37"/>
                      <a:pt x="30" y="4"/>
                      <a:pt x="69"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7" name="Freeform 26"/>
              <p:cNvSpPr>
                <a:spLocks/>
              </p:cNvSpPr>
              <p:nvPr/>
            </p:nvSpPr>
            <p:spPr bwMode="auto">
              <a:xfrm>
                <a:off x="2072366" y="3075673"/>
                <a:ext cx="369888" cy="368300"/>
              </a:xfrm>
              <a:custGeom>
                <a:avLst/>
                <a:gdLst>
                  <a:gd name="T0" fmla="*/ 142 w 144"/>
                  <a:gd name="T1" fmla="*/ 69 h 144"/>
                  <a:gd name="T2" fmla="*/ 75 w 144"/>
                  <a:gd name="T3" fmla="*/ 142 h 144"/>
                  <a:gd name="T4" fmla="*/ 1 w 144"/>
                  <a:gd name="T5" fmla="*/ 76 h 144"/>
                  <a:gd name="T6" fmla="*/ 68 w 144"/>
                  <a:gd name="T7" fmla="*/ 2 h 144"/>
                  <a:gd name="T8" fmla="*/ 142 w 144"/>
                  <a:gd name="T9" fmla="*/ 69 h 144"/>
                </a:gdLst>
                <a:ahLst/>
                <a:cxnLst>
                  <a:cxn ang="0">
                    <a:pos x="T0" y="T1"/>
                  </a:cxn>
                  <a:cxn ang="0">
                    <a:pos x="T2" y="T3"/>
                  </a:cxn>
                  <a:cxn ang="0">
                    <a:pos x="T4" y="T5"/>
                  </a:cxn>
                  <a:cxn ang="0">
                    <a:pos x="T6" y="T7"/>
                  </a:cxn>
                  <a:cxn ang="0">
                    <a:pos x="T8" y="T9"/>
                  </a:cxn>
                </a:cxnLst>
                <a:rect l="0" t="0" r="r" b="b"/>
                <a:pathLst>
                  <a:path w="144" h="144">
                    <a:moveTo>
                      <a:pt x="142" y="69"/>
                    </a:moveTo>
                    <a:cubicBezTo>
                      <a:pt x="144" y="108"/>
                      <a:pt x="114" y="141"/>
                      <a:pt x="75" y="142"/>
                    </a:cubicBezTo>
                    <a:cubicBezTo>
                      <a:pt x="36" y="144"/>
                      <a:pt x="3" y="115"/>
                      <a:pt x="1" y="76"/>
                    </a:cubicBezTo>
                    <a:cubicBezTo>
                      <a:pt x="0" y="37"/>
                      <a:pt x="29" y="4"/>
                      <a:pt x="68" y="2"/>
                    </a:cubicBezTo>
                    <a:cubicBezTo>
                      <a:pt x="107" y="0"/>
                      <a:pt x="140" y="30"/>
                      <a:pt x="142" y="69"/>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8" name="Freeform 27"/>
              <p:cNvSpPr>
                <a:spLocks/>
              </p:cNvSpPr>
              <p:nvPr/>
            </p:nvSpPr>
            <p:spPr bwMode="auto">
              <a:xfrm>
                <a:off x="1003303" y="3042128"/>
                <a:ext cx="371475" cy="369888"/>
              </a:xfrm>
              <a:custGeom>
                <a:avLst/>
                <a:gdLst>
                  <a:gd name="T0" fmla="*/ 143 w 145"/>
                  <a:gd name="T1" fmla="*/ 68 h 144"/>
                  <a:gd name="T2" fmla="*/ 76 w 145"/>
                  <a:gd name="T3" fmla="*/ 142 h 144"/>
                  <a:gd name="T4" fmla="*/ 2 w 145"/>
                  <a:gd name="T5" fmla="*/ 75 h 144"/>
                  <a:gd name="T6" fmla="*/ 69 w 145"/>
                  <a:gd name="T7" fmla="*/ 2 h 144"/>
                  <a:gd name="T8" fmla="*/ 143 w 145"/>
                  <a:gd name="T9" fmla="*/ 68 h 144"/>
                </a:gdLst>
                <a:ahLst/>
                <a:cxnLst>
                  <a:cxn ang="0">
                    <a:pos x="T0" y="T1"/>
                  </a:cxn>
                  <a:cxn ang="0">
                    <a:pos x="T2" y="T3"/>
                  </a:cxn>
                  <a:cxn ang="0">
                    <a:pos x="T4" y="T5"/>
                  </a:cxn>
                  <a:cxn ang="0">
                    <a:pos x="T6" y="T7"/>
                  </a:cxn>
                  <a:cxn ang="0">
                    <a:pos x="T8" y="T9"/>
                  </a:cxn>
                </a:cxnLst>
                <a:rect l="0" t="0" r="r" b="b"/>
                <a:pathLst>
                  <a:path w="145" h="144">
                    <a:moveTo>
                      <a:pt x="143" y="68"/>
                    </a:moveTo>
                    <a:cubicBezTo>
                      <a:pt x="145" y="107"/>
                      <a:pt x="115" y="140"/>
                      <a:pt x="76" y="142"/>
                    </a:cubicBezTo>
                    <a:cubicBezTo>
                      <a:pt x="37" y="144"/>
                      <a:pt x="4" y="114"/>
                      <a:pt x="2" y="75"/>
                    </a:cubicBezTo>
                    <a:cubicBezTo>
                      <a:pt x="0" y="36"/>
                      <a:pt x="30" y="3"/>
                      <a:pt x="69" y="2"/>
                    </a:cubicBezTo>
                    <a:cubicBezTo>
                      <a:pt x="108" y="0"/>
                      <a:pt x="141" y="29"/>
                      <a:pt x="143" y="68"/>
                    </a:cubicBezTo>
                    <a:close/>
                  </a:path>
                </a:pathLst>
              </a:custGeom>
              <a:solidFill>
                <a:schemeClr val="accent5">
                  <a:alpha val="88000"/>
                </a:schemeClr>
              </a:solid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9" name="Freeform 28"/>
              <p:cNvSpPr>
                <a:spLocks/>
              </p:cNvSpPr>
              <p:nvPr/>
            </p:nvSpPr>
            <p:spPr bwMode="auto">
              <a:xfrm>
                <a:off x="1044575" y="2244725"/>
                <a:ext cx="369888" cy="369888"/>
              </a:xfrm>
              <a:custGeom>
                <a:avLst/>
                <a:gdLst>
                  <a:gd name="T0" fmla="*/ 143 w 144"/>
                  <a:gd name="T1" fmla="*/ 68 h 144"/>
                  <a:gd name="T2" fmla="*/ 76 w 144"/>
                  <a:gd name="T3" fmla="*/ 142 h 144"/>
                  <a:gd name="T4" fmla="*/ 2 w 144"/>
                  <a:gd name="T5" fmla="*/ 75 h 144"/>
                  <a:gd name="T6" fmla="*/ 69 w 144"/>
                  <a:gd name="T7" fmla="*/ 2 h 144"/>
                  <a:gd name="T8" fmla="*/ 143 w 144"/>
                  <a:gd name="T9" fmla="*/ 68 h 144"/>
                </a:gdLst>
                <a:ahLst/>
                <a:cxnLst>
                  <a:cxn ang="0">
                    <a:pos x="T0" y="T1"/>
                  </a:cxn>
                  <a:cxn ang="0">
                    <a:pos x="T2" y="T3"/>
                  </a:cxn>
                  <a:cxn ang="0">
                    <a:pos x="T4" y="T5"/>
                  </a:cxn>
                  <a:cxn ang="0">
                    <a:pos x="T6" y="T7"/>
                  </a:cxn>
                  <a:cxn ang="0">
                    <a:pos x="T8" y="T9"/>
                  </a:cxn>
                </a:cxnLst>
                <a:rect l="0" t="0" r="r" b="b"/>
                <a:pathLst>
                  <a:path w="144" h="144">
                    <a:moveTo>
                      <a:pt x="143" y="68"/>
                    </a:moveTo>
                    <a:cubicBezTo>
                      <a:pt x="144" y="107"/>
                      <a:pt x="115" y="140"/>
                      <a:pt x="76" y="142"/>
                    </a:cubicBezTo>
                    <a:cubicBezTo>
                      <a:pt x="37" y="144"/>
                      <a:pt x="4" y="114"/>
                      <a:pt x="2" y="75"/>
                    </a:cubicBezTo>
                    <a:cubicBezTo>
                      <a:pt x="0" y="37"/>
                      <a:pt x="30" y="4"/>
                      <a:pt x="69" y="2"/>
                    </a:cubicBezTo>
                    <a:cubicBezTo>
                      <a:pt x="108" y="0"/>
                      <a:pt x="141" y="30"/>
                      <a:pt x="143" y="68"/>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20" name="Freeform 29"/>
              <p:cNvSpPr>
                <a:spLocks/>
              </p:cNvSpPr>
              <p:nvPr/>
            </p:nvSpPr>
            <p:spPr bwMode="auto">
              <a:xfrm>
                <a:off x="1932105" y="2144105"/>
                <a:ext cx="138113" cy="139700"/>
              </a:xfrm>
              <a:custGeom>
                <a:avLst/>
                <a:gdLst>
                  <a:gd name="T0" fmla="*/ 53 w 54"/>
                  <a:gd name="T1" fmla="*/ 25 h 54"/>
                  <a:gd name="T2" fmla="*/ 28 w 54"/>
                  <a:gd name="T3" fmla="*/ 53 h 54"/>
                  <a:gd name="T4" fmla="*/ 1 w 54"/>
                  <a:gd name="T5" fmla="*/ 28 h 54"/>
                  <a:gd name="T6" fmla="*/ 26 w 54"/>
                  <a:gd name="T7" fmla="*/ 1 h 54"/>
                  <a:gd name="T8" fmla="*/ 53 w 54"/>
                  <a:gd name="T9" fmla="*/ 25 h 54"/>
                </a:gdLst>
                <a:ahLst/>
                <a:cxnLst>
                  <a:cxn ang="0">
                    <a:pos x="T0" y="T1"/>
                  </a:cxn>
                  <a:cxn ang="0">
                    <a:pos x="T2" y="T3"/>
                  </a:cxn>
                  <a:cxn ang="0">
                    <a:pos x="T4" y="T5"/>
                  </a:cxn>
                  <a:cxn ang="0">
                    <a:pos x="T6" y="T7"/>
                  </a:cxn>
                  <a:cxn ang="0">
                    <a:pos x="T8" y="T9"/>
                  </a:cxn>
                </a:cxnLst>
                <a:rect l="0" t="0" r="r" b="b"/>
                <a:pathLst>
                  <a:path w="54" h="54">
                    <a:moveTo>
                      <a:pt x="53" y="25"/>
                    </a:moveTo>
                    <a:cubicBezTo>
                      <a:pt x="54" y="40"/>
                      <a:pt x="43" y="52"/>
                      <a:pt x="28" y="53"/>
                    </a:cubicBezTo>
                    <a:cubicBezTo>
                      <a:pt x="14" y="54"/>
                      <a:pt x="2" y="42"/>
                      <a:pt x="1" y="28"/>
                    </a:cubicBezTo>
                    <a:cubicBezTo>
                      <a:pt x="0" y="14"/>
                      <a:pt x="11" y="1"/>
                      <a:pt x="26" y="1"/>
                    </a:cubicBezTo>
                    <a:cubicBezTo>
                      <a:pt x="40" y="0"/>
                      <a:pt x="52" y="11"/>
                      <a:pt x="53" y="25"/>
                    </a:cubicBezTo>
                    <a:close/>
                  </a:path>
                </a:pathLst>
              </a:custGeom>
              <a:grpFill/>
              <a:ln w="25400" cap="flat" cmpd="sng" algn="ctr">
                <a:noFill/>
                <a:prstDash val="solid"/>
              </a:ln>
              <a:effectLst/>
              <a:extLst>
                <a:ext uri="{91240B29-F687-4f45-9708-019B960494DF}">
                  <a14:hiddenLine xmlns=""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grpSp>
        <p:grpSp>
          <p:nvGrpSpPr>
            <p:cNvPr id="49" name="그룹 70"/>
            <p:cNvGrpSpPr/>
            <p:nvPr/>
          </p:nvGrpSpPr>
          <p:grpSpPr bwMode="auto">
            <a:xfrm>
              <a:off x="4997796" y="3610635"/>
              <a:ext cx="1905986" cy="1134336"/>
              <a:chOff x="4076223" y="2215245"/>
              <a:chExt cx="1465740" cy="872443"/>
            </a:xfrm>
            <a:solidFill>
              <a:schemeClr val="accent1">
                <a:alpha val="60000"/>
              </a:schemeClr>
            </a:solidFill>
          </p:grpSpPr>
          <p:sp>
            <p:nvSpPr>
              <p:cNvPr id="114" name="Freeform 32"/>
              <p:cNvSpPr>
                <a:spLocks/>
              </p:cNvSpPr>
              <p:nvPr/>
            </p:nvSpPr>
            <p:spPr bwMode="auto">
              <a:xfrm>
                <a:off x="4076223" y="2215245"/>
                <a:ext cx="630238" cy="631825"/>
              </a:xfrm>
              <a:custGeom>
                <a:avLst/>
                <a:gdLst>
                  <a:gd name="T0" fmla="*/ 243 w 246"/>
                  <a:gd name="T1" fmla="*/ 118 h 247"/>
                  <a:gd name="T2" fmla="*/ 129 w 246"/>
                  <a:gd name="T3" fmla="*/ 243 h 247"/>
                  <a:gd name="T4" fmla="*/ 3 w 246"/>
                  <a:gd name="T5" fmla="*/ 130 h 247"/>
                  <a:gd name="T6" fmla="*/ 117 w 246"/>
                  <a:gd name="T7" fmla="*/ 4 h 247"/>
                  <a:gd name="T8" fmla="*/ 243 w 246"/>
                  <a:gd name="T9" fmla="*/ 118 h 247"/>
                </a:gdLst>
                <a:ahLst/>
                <a:cxnLst>
                  <a:cxn ang="0">
                    <a:pos x="T0" y="T1"/>
                  </a:cxn>
                  <a:cxn ang="0">
                    <a:pos x="T2" y="T3"/>
                  </a:cxn>
                  <a:cxn ang="0">
                    <a:pos x="T4" y="T5"/>
                  </a:cxn>
                  <a:cxn ang="0">
                    <a:pos x="T6" y="T7"/>
                  </a:cxn>
                  <a:cxn ang="0">
                    <a:pos x="T8" y="T9"/>
                  </a:cxn>
                </a:cxnLst>
                <a:rect l="0" t="0" r="r" b="b"/>
                <a:pathLst>
                  <a:path w="246" h="247">
                    <a:moveTo>
                      <a:pt x="243" y="118"/>
                    </a:moveTo>
                    <a:cubicBezTo>
                      <a:pt x="246" y="184"/>
                      <a:pt x="195" y="240"/>
                      <a:pt x="129" y="243"/>
                    </a:cubicBezTo>
                    <a:cubicBezTo>
                      <a:pt x="63" y="247"/>
                      <a:pt x="7" y="196"/>
                      <a:pt x="3" y="130"/>
                    </a:cubicBezTo>
                    <a:cubicBezTo>
                      <a:pt x="0" y="63"/>
                      <a:pt x="51" y="7"/>
                      <a:pt x="117" y="4"/>
                    </a:cubicBezTo>
                    <a:cubicBezTo>
                      <a:pt x="183" y="0"/>
                      <a:pt x="240" y="51"/>
                      <a:pt x="243" y="118"/>
                    </a:cubicBezTo>
                    <a:close/>
                  </a:path>
                </a:pathLst>
              </a:custGeom>
              <a:solidFill>
                <a:schemeClr val="accent1">
                  <a:alpha val="89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ko-KR" altLang="en-US" dirty="0">
                  <a:latin typeface="Roboto condensed"/>
                  <a:ea typeface="+mn-ea"/>
                  <a:cs typeface="Roboto condensed"/>
                </a:endParaRPr>
              </a:p>
            </p:txBody>
          </p:sp>
          <p:sp>
            <p:nvSpPr>
              <p:cNvPr id="115" name="Freeform 33"/>
              <p:cNvSpPr>
                <a:spLocks/>
              </p:cNvSpPr>
              <p:nvPr/>
            </p:nvSpPr>
            <p:spPr bwMode="auto">
              <a:xfrm>
                <a:off x="5013325" y="2560638"/>
                <a:ext cx="528638" cy="527050"/>
              </a:xfrm>
              <a:custGeom>
                <a:avLst/>
                <a:gdLst>
                  <a:gd name="T0" fmla="*/ 204 w 206"/>
                  <a:gd name="T1" fmla="*/ 98 h 206"/>
                  <a:gd name="T2" fmla="*/ 108 w 206"/>
                  <a:gd name="T3" fmla="*/ 203 h 206"/>
                  <a:gd name="T4" fmla="*/ 3 w 206"/>
                  <a:gd name="T5" fmla="*/ 108 h 206"/>
                  <a:gd name="T6" fmla="*/ 98 w 206"/>
                  <a:gd name="T7" fmla="*/ 3 h 206"/>
                  <a:gd name="T8" fmla="*/ 204 w 206"/>
                  <a:gd name="T9" fmla="*/ 98 h 206"/>
                </a:gdLst>
                <a:ahLst/>
                <a:cxnLst>
                  <a:cxn ang="0">
                    <a:pos x="T0" y="T1"/>
                  </a:cxn>
                  <a:cxn ang="0">
                    <a:pos x="T2" y="T3"/>
                  </a:cxn>
                  <a:cxn ang="0">
                    <a:pos x="T4" y="T5"/>
                  </a:cxn>
                  <a:cxn ang="0">
                    <a:pos x="T6" y="T7"/>
                  </a:cxn>
                  <a:cxn ang="0">
                    <a:pos x="T8" y="T9"/>
                  </a:cxn>
                </a:cxnLst>
                <a:rect l="0" t="0" r="r" b="b"/>
                <a:pathLst>
                  <a:path w="206" h="206">
                    <a:moveTo>
                      <a:pt x="204" y="98"/>
                    </a:moveTo>
                    <a:cubicBezTo>
                      <a:pt x="206" y="153"/>
                      <a:pt x="164" y="200"/>
                      <a:pt x="108" y="203"/>
                    </a:cubicBezTo>
                    <a:cubicBezTo>
                      <a:pt x="53" y="206"/>
                      <a:pt x="6" y="163"/>
                      <a:pt x="3" y="108"/>
                    </a:cubicBezTo>
                    <a:cubicBezTo>
                      <a:pt x="0" y="52"/>
                      <a:pt x="43" y="5"/>
                      <a:pt x="98" y="3"/>
                    </a:cubicBezTo>
                    <a:cubicBezTo>
                      <a:pt x="154" y="0"/>
                      <a:pt x="201" y="42"/>
                      <a:pt x="204" y="98"/>
                    </a:cubicBezTo>
                    <a:close/>
                  </a:path>
                </a:pathLst>
              </a:custGeom>
              <a:solidFill>
                <a:schemeClr val="accent5">
                  <a:alpha val="73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ko-KR" altLang="en-US" dirty="0">
                  <a:latin typeface="Roboto condensed"/>
                  <a:ea typeface="+mn-ea"/>
                  <a:cs typeface="Roboto condensed"/>
                </a:endParaRPr>
              </a:p>
            </p:txBody>
          </p:sp>
        </p:grpSp>
        <p:grpSp>
          <p:nvGrpSpPr>
            <p:cNvPr id="51" name="그룹 74"/>
            <p:cNvGrpSpPr>
              <a:grpSpLocks/>
            </p:cNvGrpSpPr>
            <p:nvPr/>
          </p:nvGrpSpPr>
          <p:grpSpPr bwMode="auto">
            <a:xfrm>
              <a:off x="4785261" y="2482279"/>
              <a:ext cx="2741593" cy="2991819"/>
              <a:chOff x="3375849" y="1068398"/>
              <a:chExt cx="2537024" cy="2768947"/>
            </a:xfrm>
          </p:grpSpPr>
          <p:sp>
            <p:nvSpPr>
              <p:cNvPr id="104" name="Freeform 5"/>
              <p:cNvSpPr>
                <a:spLocks/>
              </p:cNvSpPr>
              <p:nvPr/>
            </p:nvSpPr>
            <p:spPr bwMode="auto">
              <a:xfrm>
                <a:off x="4928632" y="1658723"/>
                <a:ext cx="616999" cy="612674"/>
              </a:xfrm>
              <a:custGeom>
                <a:avLst/>
                <a:gdLst>
                  <a:gd name="T0" fmla="*/ 197 w 200"/>
                  <a:gd name="T1" fmla="*/ 95 h 199"/>
                  <a:gd name="T2" fmla="*/ 105 w 200"/>
                  <a:gd name="T3" fmla="*/ 197 h 199"/>
                  <a:gd name="T4" fmla="*/ 3 w 200"/>
                  <a:gd name="T5" fmla="*/ 105 h 199"/>
                  <a:gd name="T6" fmla="*/ 95 w 200"/>
                  <a:gd name="T7" fmla="*/ 3 h 199"/>
                  <a:gd name="T8" fmla="*/ 197 w 200"/>
                  <a:gd name="T9" fmla="*/ 95 h 199"/>
                </a:gdLst>
                <a:ahLst/>
                <a:cxnLst>
                  <a:cxn ang="0">
                    <a:pos x="T0" y="T1"/>
                  </a:cxn>
                  <a:cxn ang="0">
                    <a:pos x="T2" y="T3"/>
                  </a:cxn>
                  <a:cxn ang="0">
                    <a:pos x="T4" y="T5"/>
                  </a:cxn>
                  <a:cxn ang="0">
                    <a:pos x="T6" y="T7"/>
                  </a:cxn>
                  <a:cxn ang="0">
                    <a:pos x="T8" y="T9"/>
                  </a:cxn>
                </a:cxnLst>
                <a:rect l="0" t="0" r="r" b="b"/>
                <a:pathLst>
                  <a:path w="200" h="199">
                    <a:moveTo>
                      <a:pt x="197" y="95"/>
                    </a:moveTo>
                    <a:cubicBezTo>
                      <a:pt x="200" y="148"/>
                      <a:pt x="158" y="194"/>
                      <a:pt x="105" y="197"/>
                    </a:cubicBezTo>
                    <a:cubicBezTo>
                      <a:pt x="51" y="199"/>
                      <a:pt x="6" y="158"/>
                      <a:pt x="3" y="105"/>
                    </a:cubicBezTo>
                    <a:cubicBezTo>
                      <a:pt x="0" y="51"/>
                      <a:pt x="42" y="5"/>
                      <a:pt x="95" y="3"/>
                    </a:cubicBezTo>
                    <a:cubicBezTo>
                      <a:pt x="149" y="0"/>
                      <a:pt x="194" y="41"/>
                      <a:pt x="197" y="95"/>
                    </a:cubicBezTo>
                    <a:close/>
                  </a:path>
                </a:pathLst>
              </a:cu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5" name="Freeform 6"/>
              <p:cNvSpPr>
                <a:spLocks/>
              </p:cNvSpPr>
              <p:nvPr/>
            </p:nvSpPr>
            <p:spPr bwMode="auto">
              <a:xfrm>
                <a:off x="5699861" y="1898188"/>
                <a:ext cx="213012" cy="214509"/>
              </a:xfrm>
              <a:custGeom>
                <a:avLst/>
                <a:gdLst>
                  <a:gd name="T0" fmla="*/ 68 w 69"/>
                  <a:gd name="T1" fmla="*/ 33 h 69"/>
                  <a:gd name="T2" fmla="*/ 36 w 69"/>
                  <a:gd name="T3" fmla="*/ 68 h 69"/>
                  <a:gd name="T4" fmla="*/ 0 w 69"/>
                  <a:gd name="T5" fmla="*/ 36 h 69"/>
                  <a:gd name="T6" fmla="*/ 32 w 69"/>
                  <a:gd name="T7" fmla="*/ 1 h 69"/>
                  <a:gd name="T8" fmla="*/ 68 w 69"/>
                  <a:gd name="T9" fmla="*/ 33 h 69"/>
                </a:gdLst>
                <a:ahLst/>
                <a:cxnLst>
                  <a:cxn ang="0">
                    <a:pos x="T0" y="T1"/>
                  </a:cxn>
                  <a:cxn ang="0">
                    <a:pos x="T2" y="T3"/>
                  </a:cxn>
                  <a:cxn ang="0">
                    <a:pos x="T4" y="T5"/>
                  </a:cxn>
                  <a:cxn ang="0">
                    <a:pos x="T6" y="T7"/>
                  </a:cxn>
                  <a:cxn ang="0">
                    <a:pos x="T8" y="T9"/>
                  </a:cxn>
                </a:cxnLst>
                <a:rect l="0" t="0" r="r" b="b"/>
                <a:pathLst>
                  <a:path w="69" h="69">
                    <a:moveTo>
                      <a:pt x="68" y="33"/>
                    </a:moveTo>
                    <a:cubicBezTo>
                      <a:pt x="69" y="52"/>
                      <a:pt x="54" y="67"/>
                      <a:pt x="36" y="68"/>
                    </a:cubicBezTo>
                    <a:cubicBezTo>
                      <a:pt x="17" y="69"/>
                      <a:pt x="1" y="55"/>
                      <a:pt x="0" y="36"/>
                    </a:cubicBezTo>
                    <a:cubicBezTo>
                      <a:pt x="0" y="18"/>
                      <a:pt x="14" y="2"/>
                      <a:pt x="32" y="1"/>
                    </a:cubicBezTo>
                    <a:cubicBezTo>
                      <a:pt x="51" y="0"/>
                      <a:pt x="67" y="14"/>
                      <a:pt x="68" y="33"/>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6" name="Freeform 7"/>
              <p:cNvSpPr>
                <a:spLocks/>
              </p:cNvSpPr>
              <p:nvPr/>
            </p:nvSpPr>
            <p:spPr bwMode="auto">
              <a:xfrm>
                <a:off x="3375849" y="1454236"/>
                <a:ext cx="195384" cy="196878"/>
              </a:xfrm>
              <a:custGeom>
                <a:avLst/>
                <a:gdLst>
                  <a:gd name="T0" fmla="*/ 62 w 63"/>
                  <a:gd name="T1" fmla="*/ 30 h 64"/>
                  <a:gd name="T2" fmla="*/ 33 w 63"/>
                  <a:gd name="T3" fmla="*/ 63 h 64"/>
                  <a:gd name="T4" fmla="*/ 1 w 63"/>
                  <a:gd name="T5" fmla="*/ 34 h 64"/>
                  <a:gd name="T6" fmla="*/ 30 w 63"/>
                  <a:gd name="T7" fmla="*/ 1 h 64"/>
                  <a:gd name="T8" fmla="*/ 62 w 63"/>
                  <a:gd name="T9" fmla="*/ 30 h 64"/>
                </a:gdLst>
                <a:ahLst/>
                <a:cxnLst>
                  <a:cxn ang="0">
                    <a:pos x="T0" y="T1"/>
                  </a:cxn>
                  <a:cxn ang="0">
                    <a:pos x="T2" y="T3"/>
                  </a:cxn>
                  <a:cxn ang="0">
                    <a:pos x="T4" y="T5"/>
                  </a:cxn>
                  <a:cxn ang="0">
                    <a:pos x="T6" y="T7"/>
                  </a:cxn>
                  <a:cxn ang="0">
                    <a:pos x="T8" y="T9"/>
                  </a:cxn>
                </a:cxnLst>
                <a:rect l="0" t="0" r="r" b="b"/>
                <a:pathLst>
                  <a:path w="63" h="64">
                    <a:moveTo>
                      <a:pt x="62" y="30"/>
                    </a:moveTo>
                    <a:cubicBezTo>
                      <a:pt x="63" y="47"/>
                      <a:pt x="50" y="62"/>
                      <a:pt x="33" y="63"/>
                    </a:cubicBezTo>
                    <a:cubicBezTo>
                      <a:pt x="16" y="64"/>
                      <a:pt x="1" y="51"/>
                      <a:pt x="1" y="34"/>
                    </a:cubicBezTo>
                    <a:cubicBezTo>
                      <a:pt x="0" y="16"/>
                      <a:pt x="13" y="2"/>
                      <a:pt x="30" y="1"/>
                    </a:cubicBezTo>
                    <a:cubicBezTo>
                      <a:pt x="47" y="0"/>
                      <a:pt x="62" y="13"/>
                      <a:pt x="62" y="30"/>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7" name="Freeform 8"/>
              <p:cNvSpPr>
                <a:spLocks/>
              </p:cNvSpPr>
              <p:nvPr/>
            </p:nvSpPr>
            <p:spPr bwMode="auto">
              <a:xfrm>
                <a:off x="5038724" y="1452767"/>
                <a:ext cx="196852" cy="198347"/>
              </a:xfrm>
              <a:custGeom>
                <a:avLst/>
                <a:gdLst>
                  <a:gd name="T0" fmla="*/ 63 w 64"/>
                  <a:gd name="T1" fmla="*/ 31 h 64"/>
                  <a:gd name="T2" fmla="*/ 33 w 64"/>
                  <a:gd name="T3" fmla="*/ 63 h 64"/>
                  <a:gd name="T4" fmla="*/ 1 w 64"/>
                  <a:gd name="T5" fmla="*/ 34 h 64"/>
                  <a:gd name="T6" fmla="*/ 30 w 64"/>
                  <a:gd name="T7" fmla="*/ 1 h 64"/>
                  <a:gd name="T8" fmla="*/ 63 w 64"/>
                  <a:gd name="T9" fmla="*/ 31 h 64"/>
                </a:gdLst>
                <a:ahLst/>
                <a:cxnLst>
                  <a:cxn ang="0">
                    <a:pos x="T0" y="T1"/>
                  </a:cxn>
                  <a:cxn ang="0">
                    <a:pos x="T2" y="T3"/>
                  </a:cxn>
                  <a:cxn ang="0">
                    <a:pos x="T4" y="T5"/>
                  </a:cxn>
                  <a:cxn ang="0">
                    <a:pos x="T6" y="T7"/>
                  </a:cxn>
                  <a:cxn ang="0">
                    <a:pos x="T8" y="T9"/>
                  </a:cxn>
                </a:cxnLst>
                <a:rect l="0" t="0" r="r" b="b"/>
                <a:pathLst>
                  <a:path w="64" h="64">
                    <a:moveTo>
                      <a:pt x="63" y="31"/>
                    </a:moveTo>
                    <a:cubicBezTo>
                      <a:pt x="64" y="48"/>
                      <a:pt x="50" y="62"/>
                      <a:pt x="33" y="63"/>
                    </a:cubicBezTo>
                    <a:cubicBezTo>
                      <a:pt x="16" y="64"/>
                      <a:pt x="2" y="51"/>
                      <a:pt x="1" y="34"/>
                    </a:cubicBezTo>
                    <a:cubicBezTo>
                      <a:pt x="0" y="17"/>
                      <a:pt x="13" y="2"/>
                      <a:pt x="30" y="1"/>
                    </a:cubicBezTo>
                    <a:cubicBezTo>
                      <a:pt x="47" y="0"/>
                      <a:pt x="62" y="13"/>
                      <a:pt x="63" y="31"/>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8" name="Freeform 14"/>
              <p:cNvSpPr>
                <a:spLocks/>
              </p:cNvSpPr>
              <p:nvPr/>
            </p:nvSpPr>
            <p:spPr bwMode="auto">
              <a:xfrm>
                <a:off x="3438157" y="1742016"/>
                <a:ext cx="283525" cy="286502"/>
              </a:xfrm>
              <a:custGeom>
                <a:avLst/>
                <a:gdLst>
                  <a:gd name="T0" fmla="*/ 91 w 92"/>
                  <a:gd name="T1" fmla="*/ 44 h 93"/>
                  <a:gd name="T2" fmla="*/ 48 w 92"/>
                  <a:gd name="T3" fmla="*/ 91 h 93"/>
                  <a:gd name="T4" fmla="*/ 1 w 92"/>
                  <a:gd name="T5" fmla="*/ 49 h 93"/>
                  <a:gd name="T6" fmla="*/ 44 w 92"/>
                  <a:gd name="T7" fmla="*/ 1 h 93"/>
                  <a:gd name="T8" fmla="*/ 91 w 92"/>
                  <a:gd name="T9" fmla="*/ 44 h 93"/>
                </a:gdLst>
                <a:ahLst/>
                <a:cxnLst>
                  <a:cxn ang="0">
                    <a:pos x="T0" y="T1"/>
                  </a:cxn>
                  <a:cxn ang="0">
                    <a:pos x="T2" y="T3"/>
                  </a:cxn>
                  <a:cxn ang="0">
                    <a:pos x="T4" y="T5"/>
                  </a:cxn>
                  <a:cxn ang="0">
                    <a:pos x="T6" y="T7"/>
                  </a:cxn>
                  <a:cxn ang="0">
                    <a:pos x="T8" y="T9"/>
                  </a:cxn>
                </a:cxnLst>
                <a:rect l="0" t="0" r="r" b="b"/>
                <a:pathLst>
                  <a:path w="92" h="93">
                    <a:moveTo>
                      <a:pt x="91" y="44"/>
                    </a:moveTo>
                    <a:cubicBezTo>
                      <a:pt x="92" y="69"/>
                      <a:pt x="73" y="90"/>
                      <a:pt x="48" y="91"/>
                    </a:cubicBezTo>
                    <a:cubicBezTo>
                      <a:pt x="23" y="93"/>
                      <a:pt x="2" y="73"/>
                      <a:pt x="1" y="49"/>
                    </a:cubicBezTo>
                    <a:cubicBezTo>
                      <a:pt x="0" y="24"/>
                      <a:pt x="19" y="3"/>
                      <a:pt x="44" y="1"/>
                    </a:cubicBezTo>
                    <a:cubicBezTo>
                      <a:pt x="69" y="0"/>
                      <a:pt x="90" y="19"/>
                      <a:pt x="91"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09" name="Freeform 15"/>
              <p:cNvSpPr>
                <a:spLocks/>
              </p:cNvSpPr>
              <p:nvPr/>
            </p:nvSpPr>
            <p:spPr bwMode="auto">
              <a:xfrm>
                <a:off x="5370814" y="2277011"/>
                <a:ext cx="286465" cy="286502"/>
              </a:xfrm>
              <a:custGeom>
                <a:avLst/>
                <a:gdLst>
                  <a:gd name="T0" fmla="*/ 92 w 93"/>
                  <a:gd name="T1" fmla="*/ 44 h 93"/>
                  <a:gd name="T2" fmla="*/ 49 w 93"/>
                  <a:gd name="T3" fmla="*/ 91 h 93"/>
                  <a:gd name="T4" fmla="*/ 2 w 93"/>
                  <a:gd name="T5" fmla="*/ 49 h 93"/>
                  <a:gd name="T6" fmla="*/ 44 w 93"/>
                  <a:gd name="T7" fmla="*/ 1 h 93"/>
                  <a:gd name="T8" fmla="*/ 92 w 93"/>
                  <a:gd name="T9" fmla="*/ 44 h 93"/>
                </a:gdLst>
                <a:ahLst/>
                <a:cxnLst>
                  <a:cxn ang="0">
                    <a:pos x="T0" y="T1"/>
                  </a:cxn>
                  <a:cxn ang="0">
                    <a:pos x="T2" y="T3"/>
                  </a:cxn>
                  <a:cxn ang="0">
                    <a:pos x="T4" y="T5"/>
                  </a:cxn>
                  <a:cxn ang="0">
                    <a:pos x="T6" y="T7"/>
                  </a:cxn>
                  <a:cxn ang="0">
                    <a:pos x="T8" y="T9"/>
                  </a:cxn>
                </a:cxnLst>
                <a:rect l="0" t="0" r="r" b="b"/>
                <a:pathLst>
                  <a:path w="93" h="93">
                    <a:moveTo>
                      <a:pt x="92" y="44"/>
                    </a:moveTo>
                    <a:cubicBezTo>
                      <a:pt x="93" y="69"/>
                      <a:pt x="74" y="90"/>
                      <a:pt x="49" y="91"/>
                    </a:cubicBezTo>
                    <a:cubicBezTo>
                      <a:pt x="24" y="93"/>
                      <a:pt x="3" y="74"/>
                      <a:pt x="2" y="49"/>
                    </a:cubicBezTo>
                    <a:cubicBezTo>
                      <a:pt x="0" y="24"/>
                      <a:pt x="19" y="3"/>
                      <a:pt x="44" y="1"/>
                    </a:cubicBezTo>
                    <a:cubicBezTo>
                      <a:pt x="69" y="0"/>
                      <a:pt x="90" y="19"/>
                      <a:pt x="92" y="44"/>
                    </a:cubicBezTo>
                    <a:close/>
                  </a:path>
                </a:pathLst>
              </a:custGeom>
              <a:solidFill>
                <a:schemeClr val="accent5">
                  <a:alpha val="89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0" name="Freeform 16"/>
              <p:cNvSpPr>
                <a:spLocks/>
              </p:cNvSpPr>
              <p:nvPr/>
            </p:nvSpPr>
            <p:spPr bwMode="auto">
              <a:xfrm>
                <a:off x="5288548" y="2919069"/>
                <a:ext cx="597902" cy="593573"/>
              </a:xfrm>
              <a:custGeom>
                <a:avLst/>
                <a:gdLst>
                  <a:gd name="T0" fmla="*/ 192 w 194"/>
                  <a:gd name="T1" fmla="*/ 93 h 193"/>
                  <a:gd name="T2" fmla="*/ 101 w 194"/>
                  <a:gd name="T3" fmla="*/ 192 h 193"/>
                  <a:gd name="T4" fmla="*/ 55 w 194"/>
                  <a:gd name="T5" fmla="*/ 183 h 193"/>
                  <a:gd name="T6" fmla="*/ 40 w 194"/>
                  <a:gd name="T7" fmla="*/ 174 h 193"/>
                  <a:gd name="T8" fmla="*/ 6 w 194"/>
                  <a:gd name="T9" fmla="*/ 127 h 193"/>
                  <a:gd name="T10" fmla="*/ 1 w 194"/>
                  <a:gd name="T11" fmla="*/ 109 h 193"/>
                  <a:gd name="T12" fmla="*/ 1 w 194"/>
                  <a:gd name="T13" fmla="*/ 101 h 193"/>
                  <a:gd name="T14" fmla="*/ 18 w 194"/>
                  <a:gd name="T15" fmla="*/ 43 h 193"/>
                  <a:gd name="T16" fmla="*/ 48 w 194"/>
                  <a:gd name="T17" fmla="*/ 14 h 193"/>
                  <a:gd name="T18" fmla="*/ 92 w 194"/>
                  <a:gd name="T19" fmla="*/ 1 h 193"/>
                  <a:gd name="T20" fmla="*/ 179 w 194"/>
                  <a:gd name="T21" fmla="*/ 48 h 193"/>
                  <a:gd name="T22" fmla="*/ 179 w 194"/>
                  <a:gd name="T23" fmla="*/ 48 h 193"/>
                  <a:gd name="T24" fmla="*/ 192 w 194"/>
                  <a:gd name="T25" fmla="*/ 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4" h="193">
                    <a:moveTo>
                      <a:pt x="192" y="93"/>
                    </a:moveTo>
                    <a:cubicBezTo>
                      <a:pt x="194" y="145"/>
                      <a:pt x="153" y="190"/>
                      <a:pt x="101" y="192"/>
                    </a:cubicBezTo>
                    <a:cubicBezTo>
                      <a:pt x="84" y="193"/>
                      <a:pt x="69" y="190"/>
                      <a:pt x="55" y="183"/>
                    </a:cubicBezTo>
                    <a:cubicBezTo>
                      <a:pt x="50" y="181"/>
                      <a:pt x="45" y="178"/>
                      <a:pt x="40" y="174"/>
                    </a:cubicBezTo>
                    <a:cubicBezTo>
                      <a:pt x="25" y="163"/>
                      <a:pt x="12" y="147"/>
                      <a:pt x="6" y="127"/>
                    </a:cubicBezTo>
                    <a:cubicBezTo>
                      <a:pt x="4" y="122"/>
                      <a:pt x="2" y="115"/>
                      <a:pt x="1" y="109"/>
                    </a:cubicBezTo>
                    <a:cubicBezTo>
                      <a:pt x="1" y="106"/>
                      <a:pt x="1" y="104"/>
                      <a:pt x="1" y="101"/>
                    </a:cubicBezTo>
                    <a:cubicBezTo>
                      <a:pt x="0" y="79"/>
                      <a:pt x="6" y="59"/>
                      <a:pt x="18" y="43"/>
                    </a:cubicBezTo>
                    <a:cubicBezTo>
                      <a:pt x="26" y="31"/>
                      <a:pt x="36" y="21"/>
                      <a:pt x="48" y="14"/>
                    </a:cubicBezTo>
                    <a:cubicBezTo>
                      <a:pt x="61" y="6"/>
                      <a:pt x="76" y="2"/>
                      <a:pt x="92" y="1"/>
                    </a:cubicBezTo>
                    <a:cubicBezTo>
                      <a:pt x="129" y="0"/>
                      <a:pt x="161" y="19"/>
                      <a:pt x="179" y="48"/>
                    </a:cubicBezTo>
                    <a:cubicBezTo>
                      <a:pt x="179" y="48"/>
                      <a:pt x="179" y="48"/>
                      <a:pt x="179" y="48"/>
                    </a:cubicBezTo>
                    <a:cubicBezTo>
                      <a:pt x="187" y="61"/>
                      <a:pt x="191" y="76"/>
                      <a:pt x="192" y="93"/>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1" name="Freeform 17"/>
              <p:cNvSpPr>
                <a:spLocks/>
              </p:cNvSpPr>
              <p:nvPr/>
            </p:nvSpPr>
            <p:spPr bwMode="auto">
              <a:xfrm>
                <a:off x="3455178" y="2736883"/>
                <a:ext cx="719833" cy="719928"/>
              </a:xfrm>
              <a:custGeom>
                <a:avLst/>
                <a:gdLst>
                  <a:gd name="T0" fmla="*/ 232 w 234"/>
                  <a:gd name="T1" fmla="*/ 112 h 234"/>
                  <a:gd name="T2" fmla="*/ 122 w 234"/>
                  <a:gd name="T3" fmla="*/ 232 h 234"/>
                  <a:gd name="T4" fmla="*/ 3 w 234"/>
                  <a:gd name="T5" fmla="*/ 122 h 234"/>
                  <a:gd name="T6" fmla="*/ 112 w 234"/>
                  <a:gd name="T7" fmla="*/ 3 h 234"/>
                  <a:gd name="T8" fmla="*/ 232 w 234"/>
                  <a:gd name="T9" fmla="*/ 112 h 234"/>
                </a:gdLst>
                <a:ahLst/>
                <a:cxnLst>
                  <a:cxn ang="0">
                    <a:pos x="T0" y="T1"/>
                  </a:cxn>
                  <a:cxn ang="0">
                    <a:pos x="T2" y="T3"/>
                  </a:cxn>
                  <a:cxn ang="0">
                    <a:pos x="T4" y="T5"/>
                  </a:cxn>
                  <a:cxn ang="0">
                    <a:pos x="T6" y="T7"/>
                  </a:cxn>
                  <a:cxn ang="0">
                    <a:pos x="T8" y="T9"/>
                  </a:cxn>
                </a:cxnLst>
                <a:rect l="0" t="0" r="r" b="b"/>
                <a:pathLst>
                  <a:path w="234" h="234">
                    <a:moveTo>
                      <a:pt x="232" y="112"/>
                    </a:moveTo>
                    <a:cubicBezTo>
                      <a:pt x="234" y="175"/>
                      <a:pt x="185" y="229"/>
                      <a:pt x="122" y="232"/>
                    </a:cubicBezTo>
                    <a:cubicBezTo>
                      <a:pt x="59" y="234"/>
                      <a:pt x="6" y="185"/>
                      <a:pt x="3" y="122"/>
                    </a:cubicBezTo>
                    <a:cubicBezTo>
                      <a:pt x="0" y="59"/>
                      <a:pt x="49" y="6"/>
                      <a:pt x="112" y="3"/>
                    </a:cubicBezTo>
                    <a:cubicBezTo>
                      <a:pt x="176" y="0"/>
                      <a:pt x="229" y="49"/>
                      <a:pt x="232" y="112"/>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sz="900" b="1" dirty="0">
                  <a:gradFill>
                    <a:gsLst>
                      <a:gs pos="0">
                        <a:prstClr val="white"/>
                      </a:gs>
                      <a:gs pos="100000">
                        <a:prstClr val="white"/>
                      </a:gs>
                    </a:gsLst>
                    <a:lin ang="5400000" scaled="0"/>
                  </a:gradFill>
                  <a:latin typeface="Roboto condensed"/>
                  <a:cs typeface="Roboto condensed"/>
                </a:endParaRPr>
              </a:p>
            </p:txBody>
          </p:sp>
          <p:sp>
            <p:nvSpPr>
              <p:cNvPr id="112" name="Freeform 18"/>
              <p:cNvSpPr>
                <a:spLocks/>
              </p:cNvSpPr>
              <p:nvPr/>
            </p:nvSpPr>
            <p:spPr bwMode="auto">
              <a:xfrm>
                <a:off x="4283720" y="2970493"/>
                <a:ext cx="863799" cy="866852"/>
              </a:xfrm>
              <a:custGeom>
                <a:avLst/>
                <a:gdLst>
                  <a:gd name="T0" fmla="*/ 280 w 280"/>
                  <a:gd name="T1" fmla="*/ 148 h 281"/>
                  <a:gd name="T2" fmla="*/ 280 w 280"/>
                  <a:gd name="T3" fmla="*/ 148 h 281"/>
                  <a:gd name="T4" fmla="*/ 156 w 280"/>
                  <a:gd name="T5" fmla="*/ 279 h 281"/>
                  <a:gd name="T6" fmla="*/ 146 w 280"/>
                  <a:gd name="T7" fmla="*/ 280 h 281"/>
                  <a:gd name="T8" fmla="*/ 83 w 280"/>
                  <a:gd name="T9" fmla="*/ 268 h 281"/>
                  <a:gd name="T10" fmla="*/ 30 w 280"/>
                  <a:gd name="T11" fmla="*/ 227 h 281"/>
                  <a:gd name="T12" fmla="*/ 0 w 280"/>
                  <a:gd name="T13" fmla="*/ 146 h 281"/>
                  <a:gd name="T14" fmla="*/ 3 w 280"/>
                  <a:gd name="T15" fmla="*/ 111 h 281"/>
                  <a:gd name="T16" fmla="*/ 9 w 280"/>
                  <a:gd name="T17" fmla="*/ 91 h 281"/>
                  <a:gd name="T18" fmla="*/ 9 w 280"/>
                  <a:gd name="T19" fmla="*/ 91 h 281"/>
                  <a:gd name="T20" fmla="*/ 39 w 280"/>
                  <a:gd name="T21" fmla="*/ 44 h 281"/>
                  <a:gd name="T22" fmla="*/ 99 w 280"/>
                  <a:gd name="T23" fmla="*/ 7 h 281"/>
                  <a:gd name="T24" fmla="*/ 113 w 280"/>
                  <a:gd name="T25" fmla="*/ 3 h 281"/>
                  <a:gd name="T26" fmla="*/ 127 w 280"/>
                  <a:gd name="T27" fmla="*/ 1 h 281"/>
                  <a:gd name="T28" fmla="*/ 134 w 280"/>
                  <a:gd name="T29" fmla="*/ 1 h 281"/>
                  <a:gd name="T30" fmla="*/ 151 w 280"/>
                  <a:gd name="T31" fmla="*/ 1 h 281"/>
                  <a:gd name="T32" fmla="*/ 175 w 280"/>
                  <a:gd name="T33" fmla="*/ 5 h 281"/>
                  <a:gd name="T34" fmla="*/ 207 w 280"/>
                  <a:gd name="T35" fmla="*/ 18 h 281"/>
                  <a:gd name="T36" fmla="*/ 247 w 280"/>
                  <a:gd name="T37" fmla="*/ 50 h 281"/>
                  <a:gd name="T38" fmla="*/ 254 w 280"/>
                  <a:gd name="T39" fmla="*/ 60 h 281"/>
                  <a:gd name="T40" fmla="*/ 279 w 280"/>
                  <a:gd name="T41" fmla="*/ 128 h 281"/>
                  <a:gd name="T42" fmla="*/ 280 w 280"/>
                  <a:gd name="T43" fmla="*/ 134 h 281"/>
                  <a:gd name="T44" fmla="*/ 280 w 280"/>
                  <a:gd name="T45" fmla="*/ 1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0" h="281">
                    <a:moveTo>
                      <a:pt x="280" y="148"/>
                    </a:moveTo>
                    <a:cubicBezTo>
                      <a:pt x="280" y="148"/>
                      <a:pt x="280" y="148"/>
                      <a:pt x="280" y="148"/>
                    </a:cubicBezTo>
                    <a:cubicBezTo>
                      <a:pt x="276" y="216"/>
                      <a:pt x="224" y="272"/>
                      <a:pt x="156" y="279"/>
                    </a:cubicBezTo>
                    <a:cubicBezTo>
                      <a:pt x="153" y="280"/>
                      <a:pt x="149" y="280"/>
                      <a:pt x="146" y="280"/>
                    </a:cubicBezTo>
                    <a:cubicBezTo>
                      <a:pt x="124" y="281"/>
                      <a:pt x="102" y="277"/>
                      <a:pt x="83" y="268"/>
                    </a:cubicBezTo>
                    <a:cubicBezTo>
                      <a:pt x="62" y="259"/>
                      <a:pt x="44" y="245"/>
                      <a:pt x="30" y="227"/>
                    </a:cubicBezTo>
                    <a:cubicBezTo>
                      <a:pt x="13" y="205"/>
                      <a:pt x="1" y="177"/>
                      <a:pt x="0" y="146"/>
                    </a:cubicBezTo>
                    <a:cubicBezTo>
                      <a:pt x="0" y="134"/>
                      <a:pt x="1" y="123"/>
                      <a:pt x="3" y="111"/>
                    </a:cubicBezTo>
                    <a:cubicBezTo>
                      <a:pt x="5" y="104"/>
                      <a:pt x="7" y="98"/>
                      <a:pt x="9" y="91"/>
                    </a:cubicBezTo>
                    <a:cubicBezTo>
                      <a:pt x="9" y="91"/>
                      <a:pt x="9" y="91"/>
                      <a:pt x="9" y="91"/>
                    </a:cubicBezTo>
                    <a:cubicBezTo>
                      <a:pt x="16" y="73"/>
                      <a:pt x="26" y="57"/>
                      <a:pt x="39" y="44"/>
                    </a:cubicBezTo>
                    <a:cubicBezTo>
                      <a:pt x="55" y="27"/>
                      <a:pt x="76" y="14"/>
                      <a:pt x="99" y="7"/>
                    </a:cubicBezTo>
                    <a:cubicBezTo>
                      <a:pt x="103" y="5"/>
                      <a:pt x="108" y="4"/>
                      <a:pt x="113" y="3"/>
                    </a:cubicBezTo>
                    <a:cubicBezTo>
                      <a:pt x="117" y="2"/>
                      <a:pt x="122" y="2"/>
                      <a:pt x="127" y="1"/>
                    </a:cubicBezTo>
                    <a:cubicBezTo>
                      <a:pt x="129" y="1"/>
                      <a:pt x="132" y="1"/>
                      <a:pt x="134" y="1"/>
                    </a:cubicBezTo>
                    <a:cubicBezTo>
                      <a:pt x="140" y="0"/>
                      <a:pt x="145" y="1"/>
                      <a:pt x="151" y="1"/>
                    </a:cubicBezTo>
                    <a:cubicBezTo>
                      <a:pt x="159" y="2"/>
                      <a:pt x="167" y="3"/>
                      <a:pt x="175" y="5"/>
                    </a:cubicBezTo>
                    <a:cubicBezTo>
                      <a:pt x="186" y="8"/>
                      <a:pt x="197" y="12"/>
                      <a:pt x="207" y="18"/>
                    </a:cubicBezTo>
                    <a:cubicBezTo>
                      <a:pt x="222" y="26"/>
                      <a:pt x="236" y="37"/>
                      <a:pt x="247" y="50"/>
                    </a:cubicBezTo>
                    <a:cubicBezTo>
                      <a:pt x="249" y="53"/>
                      <a:pt x="252" y="56"/>
                      <a:pt x="254" y="60"/>
                    </a:cubicBezTo>
                    <a:cubicBezTo>
                      <a:pt x="268" y="79"/>
                      <a:pt x="277" y="103"/>
                      <a:pt x="279" y="128"/>
                    </a:cubicBezTo>
                    <a:cubicBezTo>
                      <a:pt x="280" y="130"/>
                      <a:pt x="280" y="132"/>
                      <a:pt x="280" y="134"/>
                    </a:cubicBezTo>
                    <a:cubicBezTo>
                      <a:pt x="280" y="139"/>
                      <a:pt x="280" y="144"/>
                      <a:pt x="280" y="148"/>
                    </a:cubicBezTo>
                    <a:close/>
                  </a:path>
                </a:pathLst>
              </a:custGeom>
              <a:solidFill>
                <a:schemeClr val="accent1"/>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113" name="Oval 19"/>
              <p:cNvSpPr>
                <a:spLocks noChangeArrowheads="1"/>
              </p:cNvSpPr>
              <p:nvPr/>
            </p:nvSpPr>
            <p:spPr bwMode="auto">
              <a:xfrm>
                <a:off x="4308992" y="1068398"/>
                <a:ext cx="809445" cy="809552"/>
              </a:xfrm>
              <a:prstGeom prst="ellipse">
                <a:avLst/>
              </a:prstGeom>
              <a:solidFill>
                <a:schemeClr val="accent3"/>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sz="900" b="1" dirty="0">
                  <a:gradFill>
                    <a:gsLst>
                      <a:gs pos="0">
                        <a:prstClr val="white"/>
                      </a:gs>
                      <a:gs pos="100000">
                        <a:prstClr val="white"/>
                      </a:gs>
                    </a:gsLst>
                    <a:lin ang="5400000" scaled="0"/>
                  </a:gradFill>
                  <a:latin typeface="Roboto condensed"/>
                  <a:cs typeface="Roboto condensed"/>
                </a:endParaRPr>
              </a:p>
            </p:txBody>
          </p:sp>
        </p:grpSp>
        <p:grpSp>
          <p:nvGrpSpPr>
            <p:cNvPr id="52" name="그룹 90"/>
            <p:cNvGrpSpPr>
              <a:grpSpLocks/>
            </p:cNvGrpSpPr>
            <p:nvPr/>
          </p:nvGrpSpPr>
          <p:grpSpPr bwMode="auto">
            <a:xfrm>
              <a:off x="5240876" y="4683519"/>
              <a:ext cx="1947862" cy="369887"/>
              <a:chOff x="3797467" y="3105663"/>
              <a:chExt cx="1802519" cy="342333"/>
            </a:xfrm>
          </p:grpSpPr>
          <p:cxnSp>
            <p:nvCxnSpPr>
              <p:cNvPr id="72" name="직선 연결선 91"/>
              <p:cNvCxnSpPr/>
              <p:nvPr/>
            </p:nvCxnSpPr>
            <p:spPr>
              <a:xfrm>
                <a:off x="3797467" y="3105663"/>
                <a:ext cx="946066" cy="342333"/>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직선 연결선 92"/>
              <p:cNvCxnSpPr/>
              <p:nvPr/>
            </p:nvCxnSpPr>
            <p:spPr>
              <a:xfrm flipV="1">
                <a:off x="4755285" y="3210833"/>
                <a:ext cx="844701" cy="229202"/>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3" name="그룹 93"/>
            <p:cNvGrpSpPr>
              <a:grpSpLocks/>
            </p:cNvGrpSpPr>
            <p:nvPr/>
          </p:nvGrpSpPr>
          <p:grpSpPr bwMode="auto">
            <a:xfrm>
              <a:off x="4890732" y="2881456"/>
              <a:ext cx="2607569" cy="2222790"/>
              <a:chOff x="3473450" y="1437839"/>
              <a:chExt cx="2413000" cy="2057206"/>
            </a:xfrm>
          </p:grpSpPr>
          <p:sp>
            <p:nvSpPr>
              <p:cNvPr id="65" name="TextBox 64"/>
              <p:cNvSpPr txBox="1"/>
              <p:nvPr/>
            </p:nvSpPr>
            <p:spPr>
              <a:xfrm>
                <a:off x="3473450" y="3009929"/>
                <a:ext cx="6858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66" name="TextBox 65"/>
              <p:cNvSpPr txBox="1"/>
              <p:nvPr/>
            </p:nvSpPr>
            <p:spPr>
              <a:xfrm>
                <a:off x="4292600" y="3295650"/>
                <a:ext cx="84455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67" name="TextBox 66"/>
              <p:cNvSpPr txBox="1"/>
              <p:nvPr/>
            </p:nvSpPr>
            <p:spPr>
              <a:xfrm>
                <a:off x="5289550" y="3124221"/>
                <a:ext cx="5969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sp>
            <p:nvSpPr>
              <p:cNvPr id="71" name="TextBox 70"/>
              <p:cNvSpPr txBox="1"/>
              <p:nvPr/>
            </p:nvSpPr>
            <p:spPr>
              <a:xfrm>
                <a:off x="4307563" y="1437839"/>
                <a:ext cx="825500" cy="199395"/>
              </a:xfrm>
              <a:prstGeom prst="rect">
                <a:avLst/>
              </a:prstGeom>
              <a:noFill/>
            </p:spPr>
            <p:txBody>
              <a:bodyPr lIns="0" tIns="0" rIns="0" bIns="0">
                <a:spAutoFit/>
              </a:bodyPr>
              <a:lstStyle/>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LOREM </a:t>
                </a:r>
              </a:p>
              <a:p>
                <a:pPr algn="ctr" fontAlgn="auto">
                  <a:spcBef>
                    <a:spcPts val="0"/>
                  </a:spcBef>
                  <a:spcAft>
                    <a:spcPts val="0"/>
                  </a:spcAft>
                  <a:defRPr/>
                </a:pPr>
                <a:r>
                  <a:rPr lang="en-US" altLang="ko-KR" sz="700" b="1" dirty="0">
                    <a:gradFill>
                      <a:gsLst>
                        <a:gs pos="0">
                          <a:prstClr val="white"/>
                        </a:gs>
                        <a:gs pos="100000">
                          <a:prstClr val="white"/>
                        </a:gs>
                      </a:gsLst>
                      <a:lin ang="5400000" scaled="0"/>
                    </a:gradFill>
                    <a:latin typeface="Roboto Regular"/>
                    <a:ea typeface="+mn-ea"/>
                    <a:cs typeface="Roboto Regular"/>
                  </a:rPr>
                  <a:t>IPSUM </a:t>
                </a:r>
                <a:endParaRPr lang="ko-KR" altLang="en-US" sz="700" dirty="0">
                  <a:latin typeface="Roboto Regular"/>
                  <a:ea typeface="+mn-ea"/>
                  <a:cs typeface="Roboto Regular"/>
                </a:endParaRPr>
              </a:p>
            </p:txBody>
          </p:sp>
        </p:grpSp>
        <p:grpSp>
          <p:nvGrpSpPr>
            <p:cNvPr id="55" name="그룹 2"/>
            <p:cNvGrpSpPr>
              <a:grpSpLocks/>
            </p:cNvGrpSpPr>
            <p:nvPr/>
          </p:nvGrpSpPr>
          <p:grpSpPr bwMode="auto">
            <a:xfrm>
              <a:off x="5118140" y="3140967"/>
              <a:ext cx="2070595" cy="1379546"/>
              <a:chOff x="3683891" y="1678022"/>
              <a:chExt cx="1916094" cy="1276779"/>
            </a:xfrm>
          </p:grpSpPr>
          <p:sp>
            <p:nvSpPr>
              <p:cNvPr id="63" name="Freeform 23"/>
              <p:cNvSpPr>
                <a:spLocks/>
              </p:cNvSpPr>
              <p:nvPr/>
            </p:nvSpPr>
            <p:spPr bwMode="auto">
              <a:xfrm>
                <a:off x="3683891" y="1678022"/>
                <a:ext cx="968102" cy="968231"/>
              </a:xfrm>
              <a:custGeom>
                <a:avLst/>
                <a:gdLst>
                  <a:gd name="T0" fmla="*/ 310 w 314"/>
                  <a:gd name="T1" fmla="*/ 150 h 314"/>
                  <a:gd name="T2" fmla="*/ 164 w 314"/>
                  <a:gd name="T3" fmla="*/ 310 h 314"/>
                  <a:gd name="T4" fmla="*/ 4 w 314"/>
                  <a:gd name="T5" fmla="*/ 165 h 314"/>
                  <a:gd name="T6" fmla="*/ 149 w 314"/>
                  <a:gd name="T7" fmla="*/ 4 h 314"/>
                  <a:gd name="T8" fmla="*/ 310 w 314"/>
                  <a:gd name="T9" fmla="*/ 150 h 314"/>
                </a:gdLst>
                <a:ahLst/>
                <a:cxnLst>
                  <a:cxn ang="0">
                    <a:pos x="T0" y="T1"/>
                  </a:cxn>
                  <a:cxn ang="0">
                    <a:pos x="T2" y="T3"/>
                  </a:cxn>
                  <a:cxn ang="0">
                    <a:pos x="T4" y="T5"/>
                  </a:cxn>
                  <a:cxn ang="0">
                    <a:pos x="T6" y="T7"/>
                  </a:cxn>
                  <a:cxn ang="0">
                    <a:pos x="T8" y="T9"/>
                  </a:cxn>
                </a:cxnLst>
                <a:rect l="0" t="0" r="r" b="b"/>
                <a:pathLst>
                  <a:path w="314" h="314">
                    <a:moveTo>
                      <a:pt x="310" y="150"/>
                    </a:moveTo>
                    <a:cubicBezTo>
                      <a:pt x="314" y="234"/>
                      <a:pt x="249" y="306"/>
                      <a:pt x="164" y="310"/>
                    </a:cubicBezTo>
                    <a:cubicBezTo>
                      <a:pt x="80" y="314"/>
                      <a:pt x="8" y="249"/>
                      <a:pt x="4" y="165"/>
                    </a:cubicBezTo>
                    <a:cubicBezTo>
                      <a:pt x="0" y="80"/>
                      <a:pt x="65" y="9"/>
                      <a:pt x="149" y="4"/>
                    </a:cubicBezTo>
                    <a:cubicBezTo>
                      <a:pt x="234" y="0"/>
                      <a:pt x="305" y="65"/>
                      <a:pt x="310" y="150"/>
                    </a:cubicBezTo>
                    <a:close/>
                  </a:path>
                </a:pathLst>
              </a:custGeom>
              <a:solidFill>
                <a:schemeClr val="accent4">
                  <a:alpha val="82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sp>
            <p:nvSpPr>
              <p:cNvPr id="64" name="Freeform 24"/>
              <p:cNvSpPr>
                <a:spLocks/>
              </p:cNvSpPr>
              <p:nvPr/>
            </p:nvSpPr>
            <p:spPr bwMode="auto">
              <a:xfrm>
                <a:off x="4891905" y="2246627"/>
                <a:ext cx="708080" cy="708174"/>
              </a:xfrm>
              <a:custGeom>
                <a:avLst/>
                <a:gdLst>
                  <a:gd name="T0" fmla="*/ 227 w 230"/>
                  <a:gd name="T1" fmla="*/ 109 h 230"/>
                  <a:gd name="T2" fmla="*/ 121 w 230"/>
                  <a:gd name="T3" fmla="*/ 227 h 230"/>
                  <a:gd name="T4" fmla="*/ 3 w 230"/>
                  <a:gd name="T5" fmla="*/ 120 h 230"/>
                  <a:gd name="T6" fmla="*/ 109 w 230"/>
                  <a:gd name="T7" fmla="*/ 3 h 230"/>
                  <a:gd name="T8" fmla="*/ 227 w 230"/>
                  <a:gd name="T9" fmla="*/ 109 h 230"/>
                </a:gdLst>
                <a:ahLst/>
                <a:cxnLst>
                  <a:cxn ang="0">
                    <a:pos x="T0" y="T1"/>
                  </a:cxn>
                  <a:cxn ang="0">
                    <a:pos x="T2" y="T3"/>
                  </a:cxn>
                  <a:cxn ang="0">
                    <a:pos x="T4" y="T5"/>
                  </a:cxn>
                  <a:cxn ang="0">
                    <a:pos x="T6" y="T7"/>
                  </a:cxn>
                  <a:cxn ang="0">
                    <a:pos x="T8" y="T9"/>
                  </a:cxn>
                </a:cxnLst>
                <a:rect l="0" t="0" r="r" b="b"/>
                <a:pathLst>
                  <a:path w="230" h="230">
                    <a:moveTo>
                      <a:pt x="227" y="109"/>
                    </a:moveTo>
                    <a:cubicBezTo>
                      <a:pt x="230" y="171"/>
                      <a:pt x="182" y="224"/>
                      <a:pt x="121" y="227"/>
                    </a:cubicBezTo>
                    <a:cubicBezTo>
                      <a:pt x="59" y="230"/>
                      <a:pt x="6" y="182"/>
                      <a:pt x="3" y="120"/>
                    </a:cubicBezTo>
                    <a:cubicBezTo>
                      <a:pt x="0" y="59"/>
                      <a:pt x="48" y="6"/>
                      <a:pt x="109" y="3"/>
                    </a:cubicBezTo>
                    <a:cubicBezTo>
                      <a:pt x="171" y="0"/>
                      <a:pt x="224" y="48"/>
                      <a:pt x="227" y="109"/>
                    </a:cubicBezTo>
                    <a:close/>
                  </a:path>
                </a:pathLst>
              </a:custGeom>
              <a:solidFill>
                <a:schemeClr val="accent3">
                  <a:alpha val="80000"/>
                </a:schemeClr>
              </a:solidFill>
              <a:ln w="25400" cap="flat"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ko-KR" altLang="en-US" dirty="0">
                  <a:latin typeface="Roboto condensed"/>
                  <a:cs typeface="Roboto condensed"/>
                </a:endParaRPr>
              </a:p>
            </p:txBody>
          </p:sp>
        </p:grpSp>
        <p:sp>
          <p:nvSpPr>
            <p:cNvPr id="56" name="Freeform 35"/>
            <p:cNvSpPr>
              <a:spLocks/>
            </p:cNvSpPr>
            <p:nvPr/>
          </p:nvSpPr>
          <p:spPr bwMode="auto">
            <a:xfrm>
              <a:off x="5681564" y="3229850"/>
              <a:ext cx="1201420" cy="1199674"/>
            </a:xfrm>
            <a:custGeom>
              <a:avLst/>
              <a:gdLst>
                <a:gd name="T0" fmla="*/ 323 w 328"/>
                <a:gd name="T1" fmla="*/ 156 h 328"/>
                <a:gd name="T2" fmla="*/ 172 w 328"/>
                <a:gd name="T3" fmla="*/ 323 h 328"/>
                <a:gd name="T4" fmla="*/ 4 w 328"/>
                <a:gd name="T5" fmla="*/ 172 h 328"/>
                <a:gd name="T6" fmla="*/ 156 w 328"/>
                <a:gd name="T7" fmla="*/ 4 h 328"/>
                <a:gd name="T8" fmla="*/ 323 w 328"/>
                <a:gd name="T9" fmla="*/ 156 h 328"/>
              </a:gdLst>
              <a:ahLst/>
              <a:cxnLst>
                <a:cxn ang="0">
                  <a:pos x="T0" y="T1"/>
                </a:cxn>
                <a:cxn ang="0">
                  <a:pos x="T2" y="T3"/>
                </a:cxn>
                <a:cxn ang="0">
                  <a:pos x="T4" y="T5"/>
                </a:cxn>
                <a:cxn ang="0">
                  <a:pos x="T6" y="T7"/>
                </a:cxn>
                <a:cxn ang="0">
                  <a:pos x="T8" y="T9"/>
                </a:cxn>
              </a:cxnLst>
              <a:rect l="0" t="0" r="r" b="b"/>
              <a:pathLst>
                <a:path w="328" h="328">
                  <a:moveTo>
                    <a:pt x="323" y="156"/>
                  </a:moveTo>
                  <a:cubicBezTo>
                    <a:pt x="328" y="244"/>
                    <a:pt x="260" y="319"/>
                    <a:pt x="172" y="323"/>
                  </a:cubicBezTo>
                  <a:cubicBezTo>
                    <a:pt x="84" y="328"/>
                    <a:pt x="9" y="260"/>
                    <a:pt x="4" y="172"/>
                  </a:cubicBezTo>
                  <a:cubicBezTo>
                    <a:pt x="0" y="84"/>
                    <a:pt x="68" y="9"/>
                    <a:pt x="156" y="4"/>
                  </a:cubicBezTo>
                  <a:cubicBezTo>
                    <a:pt x="244" y="0"/>
                    <a:pt x="319" y="68"/>
                    <a:pt x="323" y="156"/>
                  </a:cubicBezTo>
                  <a:close/>
                </a:path>
              </a:pathLst>
            </a:custGeom>
            <a:solidFill>
              <a:schemeClr val="accent2"/>
            </a:solidFill>
            <a:ln>
              <a:noFill/>
            </a:ln>
          </p:spPr>
          <p:txBody>
            <a:bodyPr/>
            <a:lstStyle/>
            <a:p>
              <a:pPr fontAlgn="auto">
                <a:spcBef>
                  <a:spcPts val="0"/>
                </a:spcBef>
                <a:spcAft>
                  <a:spcPts val="0"/>
                </a:spcAft>
                <a:defRPr/>
              </a:pPr>
              <a:endParaRPr lang="ko-KR" altLang="en-US" dirty="0">
                <a:latin typeface="Roboto condensed"/>
                <a:ea typeface="+mn-ea"/>
                <a:cs typeface="Roboto condensed"/>
              </a:endParaRPr>
            </a:p>
          </p:txBody>
        </p:sp>
        <p:sp>
          <p:nvSpPr>
            <p:cNvPr id="57" name="TextBox 13"/>
            <p:cNvSpPr txBox="1">
              <a:spLocks noChangeArrowheads="1"/>
            </p:cNvSpPr>
            <p:nvPr/>
          </p:nvSpPr>
          <p:spPr bwMode="auto">
            <a:xfrm>
              <a:off x="5755835" y="3451113"/>
              <a:ext cx="1008229" cy="7617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ts val="1600"/>
                </a:lnSpc>
              </a:pPr>
              <a:r>
                <a:rPr lang="en-US" altLang="ko-KR" sz="1500" dirty="0">
                  <a:solidFill>
                    <a:schemeClr val="bg1"/>
                  </a:solidFill>
                  <a:latin typeface="Roboto Regular"/>
                  <a:ea typeface="Roboto condensed" charset="0"/>
                  <a:cs typeface="Roboto Regular"/>
                </a:rPr>
                <a:t>Brand</a:t>
              </a:r>
            </a:p>
            <a:p>
              <a:pPr algn="ctr">
                <a:lnSpc>
                  <a:spcPts val="1600"/>
                </a:lnSpc>
              </a:pPr>
              <a:r>
                <a:rPr lang="en-US" altLang="ko-KR" sz="1500" dirty="0">
                  <a:solidFill>
                    <a:schemeClr val="bg1"/>
                  </a:solidFill>
                  <a:latin typeface="Roboto Regular"/>
                  <a:ea typeface="Roboto condensed" charset="0"/>
                  <a:cs typeface="Roboto Regular"/>
                </a:rPr>
                <a:t>Tree</a:t>
              </a:r>
              <a:endParaRPr lang="nb-NO" altLang="ko-KR" sz="1500" dirty="0">
                <a:solidFill>
                  <a:schemeClr val="bg1"/>
                </a:solidFill>
                <a:latin typeface="Roboto Regular"/>
                <a:ea typeface="Roboto condensed" charset="0"/>
                <a:cs typeface="Roboto Regular"/>
              </a:endParaRPr>
            </a:p>
          </p:txBody>
        </p:sp>
      </p:grpSp>
      <p:sp>
        <p:nvSpPr>
          <p:cNvPr id="44" name="Text Placeholder 2"/>
          <p:cNvSpPr txBox="1">
            <a:spLocks/>
          </p:cNvSpPr>
          <p:nvPr/>
        </p:nvSpPr>
        <p:spPr>
          <a:xfrm>
            <a:off x="8112224"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45" name="Text Placeholder 2"/>
          <p:cNvSpPr txBox="1">
            <a:spLocks/>
          </p:cNvSpPr>
          <p:nvPr/>
        </p:nvSpPr>
        <p:spPr>
          <a:xfrm>
            <a:off x="8112224"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4</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50" name="Text Placeholder 2"/>
          <p:cNvSpPr txBox="1">
            <a:spLocks/>
          </p:cNvSpPr>
          <p:nvPr/>
        </p:nvSpPr>
        <p:spPr>
          <a:xfrm>
            <a:off x="8112224"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54" name="Text Placeholder 2"/>
          <p:cNvSpPr txBox="1">
            <a:spLocks/>
          </p:cNvSpPr>
          <p:nvPr/>
        </p:nvSpPr>
        <p:spPr>
          <a:xfrm>
            <a:off x="1919536"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58" name="Text Placeholder 2"/>
          <p:cNvSpPr txBox="1">
            <a:spLocks/>
          </p:cNvSpPr>
          <p:nvPr/>
        </p:nvSpPr>
        <p:spPr>
          <a:xfrm>
            <a:off x="1919536"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59" name="Text Placeholder 2"/>
          <p:cNvSpPr txBox="1">
            <a:spLocks/>
          </p:cNvSpPr>
          <p:nvPr/>
        </p:nvSpPr>
        <p:spPr>
          <a:xfrm>
            <a:off x="1919536"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Tree>
    <p:extLst>
      <p:ext uri="{BB962C8B-B14F-4D97-AF65-F5344CB8AC3E}">
        <p14:creationId xmlns:p14="http://schemas.microsoft.com/office/powerpoint/2010/main" val="2693452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2"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anim calcmode="lin" valueType="num">
                                      <p:cBhvr>
                                        <p:cTn id="19" dur="500" fill="hold"/>
                                        <p:tgtEl>
                                          <p:spTgt spid="2"/>
                                        </p:tgtEl>
                                        <p:attrNameLst>
                                          <p:attrName>ppt_x</p:attrName>
                                        </p:attrNameLst>
                                      </p:cBhvr>
                                      <p:tavLst>
                                        <p:tav tm="0">
                                          <p:val>
                                            <p:strVal val="#ppt_x"/>
                                          </p:val>
                                        </p:tav>
                                        <p:tav tm="100000">
                                          <p:val>
                                            <p:strVal val="#ppt_x"/>
                                          </p:val>
                                        </p:tav>
                                      </p:tavLst>
                                    </p:anim>
                                    <p:anim calcmode="lin" valueType="num">
                                      <p:cBhvr>
                                        <p:cTn id="20" dur="500" fill="hold"/>
                                        <p:tgtEl>
                                          <p:spTgt spid="2"/>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500"/>
                                        <p:tgtEl>
                                          <p:spTgt spid="4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fade">
                                      <p:cBhvr>
                                        <p:cTn id="44"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44" grpId="0"/>
      <p:bldP spid="45" grpId="0"/>
      <p:bldP spid="50" grpId="0"/>
      <p:bldP spid="54" grpId="0"/>
      <p:bldP spid="58" grpId="0"/>
      <p:bldP spid="5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608888" y="5085184"/>
            <a:ext cx="11031728" cy="592602"/>
          </a:xfrm>
        </p:spPr>
        <p:txBody>
          <a:bodyPr>
            <a:normAutofit/>
          </a:bodyPr>
          <a:lstStyle/>
          <a:p>
            <a:r>
              <a:rPr lang="en-US" dirty="0" smtClean="0"/>
              <a:t>About Us</a:t>
            </a:r>
            <a:endParaRPr lang="en-AU" dirty="0"/>
          </a:p>
        </p:txBody>
      </p:sp>
      <p:sp>
        <p:nvSpPr>
          <p:cNvPr id="6" name="Text Placeholder 5"/>
          <p:cNvSpPr>
            <a:spLocks noGrp="1"/>
          </p:cNvSpPr>
          <p:nvPr>
            <p:ph type="body" sz="half" idx="11"/>
          </p:nvPr>
        </p:nvSpPr>
        <p:spPr/>
        <p:txBody>
          <a:bodyPr>
            <a:normAutofit/>
          </a:bodyPr>
          <a:lstStyle/>
          <a:p>
            <a:r>
              <a:rPr lang="en-US" dirty="0" smtClean="0"/>
              <a:t>/about</a:t>
            </a:r>
            <a:endParaRPr lang="en-AU" dirty="0"/>
          </a:p>
        </p:txBody>
      </p:sp>
      <p:sp>
        <p:nvSpPr>
          <p:cNvPr id="5" name="Subtitle 4"/>
          <p:cNvSpPr>
            <a:spLocks noGrp="1"/>
          </p:cNvSpPr>
          <p:nvPr>
            <p:ph type="subTitle" idx="1"/>
          </p:nvPr>
        </p:nvSpPr>
        <p:spPr>
          <a:xfrm>
            <a:off x="608888" y="5690009"/>
            <a:ext cx="11031728" cy="440343"/>
          </a:xfrm>
        </p:spPr>
        <p:txBody>
          <a:bodyPr/>
          <a:lstStyle/>
          <a:p>
            <a:r>
              <a:rPr lang="en-US" dirty="0" smtClean="0"/>
              <a:t>We build the most powerful and clean theme for our valuable client.</a:t>
            </a:r>
            <a:endParaRPr lang="en-AU" dirty="0"/>
          </a:p>
        </p:txBody>
      </p:sp>
      <p:grpSp>
        <p:nvGrpSpPr>
          <p:cNvPr id="3" name="Group 2"/>
          <p:cNvGrpSpPr/>
          <p:nvPr/>
        </p:nvGrpSpPr>
        <p:grpSpPr>
          <a:xfrm>
            <a:off x="3961485" y="3264426"/>
            <a:ext cx="1460718" cy="1460718"/>
            <a:chOff x="3961485" y="3264426"/>
            <a:chExt cx="1460718" cy="1460718"/>
          </a:xfrm>
        </p:grpSpPr>
        <p:sp>
          <p:nvSpPr>
            <p:cNvPr id="21" name="Oval 20"/>
            <p:cNvSpPr/>
            <p:nvPr/>
          </p:nvSpPr>
          <p:spPr>
            <a:xfrm>
              <a:off x="3961485" y="3264426"/>
              <a:ext cx="1460718" cy="1460718"/>
            </a:xfrm>
            <a:prstGeom prst="ellipse">
              <a:avLst/>
            </a:prstGeom>
            <a:solidFill>
              <a:schemeClr val="accent2"/>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23"/>
            <p:cNvGrpSpPr/>
            <p:nvPr/>
          </p:nvGrpSpPr>
          <p:grpSpPr>
            <a:xfrm>
              <a:off x="4409292" y="3769759"/>
              <a:ext cx="534580" cy="540918"/>
              <a:chOff x="3500438" y="2252663"/>
              <a:chExt cx="401638" cy="406400"/>
            </a:xfrm>
            <a:solidFill>
              <a:schemeClr val="bg2"/>
            </a:solidFill>
          </p:grpSpPr>
          <p:sp>
            <p:nvSpPr>
              <p:cNvPr id="25"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9434093" y="3264426"/>
            <a:ext cx="1460718" cy="1460718"/>
            <a:chOff x="9434093" y="3264426"/>
            <a:chExt cx="1460718" cy="1460718"/>
          </a:xfrm>
        </p:grpSpPr>
        <p:sp>
          <p:nvSpPr>
            <p:cNvPr id="23" name="Oval 22"/>
            <p:cNvSpPr/>
            <p:nvPr/>
          </p:nvSpPr>
          <p:spPr>
            <a:xfrm>
              <a:off x="9434093" y="3264426"/>
              <a:ext cx="1460718" cy="1460718"/>
            </a:xfrm>
            <a:prstGeom prst="ellipse">
              <a:avLst/>
            </a:prstGeom>
            <a:solidFill>
              <a:schemeClr val="accent4"/>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9894744" y="3717032"/>
              <a:ext cx="593744" cy="593744"/>
              <a:chOff x="1200150" y="3768725"/>
              <a:chExt cx="446088" cy="446088"/>
            </a:xfrm>
            <a:solidFill>
              <a:schemeClr val="bg2"/>
            </a:solidFill>
          </p:grpSpPr>
          <p:sp>
            <p:nvSpPr>
              <p:cNvPr id="3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a:off x="1225181" y="3264426"/>
            <a:ext cx="1460718" cy="1460718"/>
            <a:chOff x="1225181" y="3264426"/>
            <a:chExt cx="1460718" cy="1460718"/>
          </a:xfrm>
        </p:grpSpPr>
        <p:sp>
          <p:nvSpPr>
            <p:cNvPr id="20" name="Oval 19"/>
            <p:cNvSpPr/>
            <p:nvPr/>
          </p:nvSpPr>
          <p:spPr>
            <a:xfrm>
              <a:off x="1225181" y="3264426"/>
              <a:ext cx="1460718" cy="1460718"/>
            </a:xfrm>
            <a:prstGeom prst="ellipse">
              <a:avLst/>
            </a:prstGeom>
            <a:solidFill>
              <a:schemeClr val="accent1"/>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1731984" y="3717032"/>
              <a:ext cx="403576" cy="600082"/>
              <a:chOff x="65087" y="3805238"/>
              <a:chExt cx="303213" cy="450850"/>
            </a:xfrm>
            <a:solidFill>
              <a:schemeClr val="bg2"/>
            </a:solidFill>
          </p:grpSpPr>
          <p:sp>
            <p:nvSpPr>
              <p:cNvPr id="34"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6769797" y="3264426"/>
            <a:ext cx="1460718" cy="1460718"/>
            <a:chOff x="6769797" y="3264426"/>
            <a:chExt cx="1460718" cy="1460718"/>
          </a:xfrm>
        </p:grpSpPr>
        <p:sp>
          <p:nvSpPr>
            <p:cNvPr id="22" name="Oval 21"/>
            <p:cNvSpPr/>
            <p:nvPr/>
          </p:nvSpPr>
          <p:spPr>
            <a:xfrm>
              <a:off x="6769797" y="3264426"/>
              <a:ext cx="1460718" cy="1460718"/>
            </a:xfrm>
            <a:prstGeom prst="ellipse">
              <a:avLst/>
            </a:prstGeom>
            <a:solidFill>
              <a:schemeClr val="accent3"/>
            </a:solidFill>
            <a:ln w="3810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8" name="Group 37"/>
            <p:cNvGrpSpPr/>
            <p:nvPr/>
          </p:nvGrpSpPr>
          <p:grpSpPr>
            <a:xfrm>
              <a:off x="7255434" y="3773700"/>
              <a:ext cx="507111" cy="509225"/>
              <a:chOff x="3346450" y="4684713"/>
              <a:chExt cx="381000" cy="382588"/>
            </a:xfrm>
            <a:solidFill>
              <a:schemeClr val="bg2"/>
            </a:solidFill>
          </p:grpSpPr>
          <p:sp>
            <p:nvSpPr>
              <p:cNvPr id="39"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 name="Picture Placeholder 8"/>
          <p:cNvSpPr>
            <a:spLocks noGrp="1"/>
          </p:cNvSpPr>
          <p:nvPr>
            <p:ph type="pic" sz="quarter" idx="10"/>
          </p:nvPr>
        </p:nvSpPr>
        <p:spPr/>
      </p:sp>
    </p:spTree>
    <p:extLst>
      <p:ext uri="{BB962C8B-B14F-4D97-AF65-F5344CB8AC3E}">
        <p14:creationId xmlns:p14="http://schemas.microsoft.com/office/powerpoint/2010/main" val="19929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anim calcmode="lin" valueType="num">
                                      <p:cBhvr>
                                        <p:cTn id="14" dur="500" fill="hold"/>
                                        <p:tgtEl>
                                          <p:spTgt spid="3"/>
                                        </p:tgtEl>
                                        <p:attrNameLst>
                                          <p:attrName>ppt_x</p:attrName>
                                        </p:attrNameLst>
                                      </p:cBhvr>
                                      <p:tavLst>
                                        <p:tav tm="0">
                                          <p:val>
                                            <p:strVal val="#ppt_x"/>
                                          </p:val>
                                        </p:tav>
                                        <p:tav tm="100000">
                                          <p:val>
                                            <p:strVal val="#ppt_x"/>
                                          </p:val>
                                        </p:tav>
                                      </p:tavLst>
                                    </p:anim>
                                    <p:anim calcmode="lin" valueType="num">
                                      <p:cBhvr>
                                        <p:cTn id="15" dur="5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anim calcmode="lin" valueType="num">
                                      <p:cBhvr>
                                        <p:cTn id="20" dur="500" fill="hold"/>
                                        <p:tgtEl>
                                          <p:spTgt spid="7"/>
                                        </p:tgtEl>
                                        <p:attrNameLst>
                                          <p:attrName>ppt_x</p:attrName>
                                        </p:attrNameLst>
                                      </p:cBhvr>
                                      <p:tavLst>
                                        <p:tav tm="0">
                                          <p:val>
                                            <p:strVal val="#ppt_x"/>
                                          </p:val>
                                        </p:tav>
                                        <p:tav tm="100000">
                                          <p:val>
                                            <p:strVal val="#ppt_x"/>
                                          </p:val>
                                        </p:tav>
                                      </p:tavLst>
                                    </p:anim>
                                    <p:anim calcmode="lin" valueType="num">
                                      <p:cBhvr>
                                        <p:cTn id="21" dur="500" fill="hold"/>
                                        <p:tgtEl>
                                          <p:spTgt spid="7"/>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xEl>
                                              <p:pRg st="0" end="0"/>
                                            </p:txEl>
                                          </p:spTgt>
                                        </p:tgtEl>
                                        <p:attrNameLst>
                                          <p:attrName>style.visibility</p:attrName>
                                        </p:attrNameLst>
                                      </p:cBhvr>
                                      <p:to>
                                        <p:strVal val="visible"/>
                                      </p:to>
                                    </p:set>
                                    <p:animEffect transition="in" filter="fade">
                                      <p:cBhvr>
                                        <p:cTn id="34"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3" name="Group 12"/>
          <p:cNvGrpSpPr/>
          <p:nvPr/>
        </p:nvGrpSpPr>
        <p:grpSpPr>
          <a:xfrm>
            <a:off x="4655840" y="2513032"/>
            <a:ext cx="1529507" cy="2099244"/>
            <a:chOff x="7392144" y="2513032"/>
            <a:chExt cx="1529507" cy="2099244"/>
          </a:xfrm>
        </p:grpSpPr>
        <p:sp>
          <p:nvSpPr>
            <p:cNvPr id="39" name="Freeform 6"/>
            <p:cNvSpPr>
              <a:spLocks/>
            </p:cNvSpPr>
            <p:nvPr/>
          </p:nvSpPr>
          <p:spPr bwMode="auto">
            <a:xfrm>
              <a:off x="7392144" y="2513032"/>
              <a:ext cx="1201420" cy="699944"/>
            </a:xfrm>
            <a:custGeom>
              <a:avLst/>
              <a:gdLst>
                <a:gd name="T0" fmla="*/ 385 w 488"/>
                <a:gd name="T1" fmla="*/ 0 h 344"/>
                <a:gd name="T2" fmla="*/ 103 w 488"/>
                <a:gd name="T3" fmla="*/ 0 h 344"/>
                <a:gd name="T4" fmla="*/ 0 w 488"/>
                <a:gd name="T5" fmla="*/ 0 h 344"/>
                <a:gd name="T6" fmla="*/ 0 w 488"/>
                <a:gd name="T7" fmla="*/ 103 h 344"/>
                <a:gd name="T8" fmla="*/ 0 w 488"/>
                <a:gd name="T9" fmla="*/ 241 h 344"/>
                <a:gd name="T10" fmla="*/ 103 w 488"/>
                <a:gd name="T11" fmla="*/ 344 h 344"/>
                <a:gd name="T12" fmla="*/ 385 w 488"/>
                <a:gd name="T13" fmla="*/ 344 h 344"/>
                <a:gd name="T14" fmla="*/ 488 w 488"/>
                <a:gd name="T15" fmla="*/ 344 h 344"/>
                <a:gd name="T16" fmla="*/ 488 w 488"/>
                <a:gd name="T17" fmla="*/ 241 h 344"/>
                <a:gd name="T18" fmla="*/ 488 w 488"/>
                <a:gd name="T19" fmla="*/ 103 h 344"/>
                <a:gd name="T20" fmla="*/ 385 w 488"/>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44">
                  <a:moveTo>
                    <a:pt x="385" y="0"/>
                  </a:moveTo>
                  <a:cubicBezTo>
                    <a:pt x="103" y="0"/>
                    <a:pt x="103" y="0"/>
                    <a:pt x="103" y="0"/>
                  </a:cubicBezTo>
                  <a:cubicBezTo>
                    <a:pt x="0" y="0"/>
                    <a:pt x="0" y="0"/>
                    <a:pt x="0" y="0"/>
                  </a:cubicBezTo>
                  <a:cubicBezTo>
                    <a:pt x="0" y="103"/>
                    <a:pt x="0" y="103"/>
                    <a:pt x="0" y="103"/>
                  </a:cubicBezTo>
                  <a:cubicBezTo>
                    <a:pt x="0" y="241"/>
                    <a:pt x="0" y="241"/>
                    <a:pt x="0" y="241"/>
                  </a:cubicBezTo>
                  <a:cubicBezTo>
                    <a:pt x="0" y="298"/>
                    <a:pt x="46" y="344"/>
                    <a:pt x="103" y="344"/>
                  </a:cubicBezTo>
                  <a:cubicBezTo>
                    <a:pt x="385" y="344"/>
                    <a:pt x="385" y="344"/>
                    <a:pt x="385" y="344"/>
                  </a:cubicBezTo>
                  <a:cubicBezTo>
                    <a:pt x="488" y="344"/>
                    <a:pt x="488" y="344"/>
                    <a:pt x="488" y="344"/>
                  </a:cubicBezTo>
                  <a:cubicBezTo>
                    <a:pt x="488" y="241"/>
                    <a:pt x="488" y="241"/>
                    <a:pt x="488" y="241"/>
                  </a:cubicBezTo>
                  <a:cubicBezTo>
                    <a:pt x="488" y="103"/>
                    <a:pt x="488" y="103"/>
                    <a:pt x="488" y="103"/>
                  </a:cubicBezTo>
                  <a:cubicBezTo>
                    <a:pt x="488" y="46"/>
                    <a:pt x="442" y="0"/>
                    <a:pt x="385"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10"/>
            <p:cNvSpPr>
              <a:spLocks/>
            </p:cNvSpPr>
            <p:nvPr/>
          </p:nvSpPr>
          <p:spPr bwMode="auto">
            <a:xfrm>
              <a:off x="8430750" y="3070958"/>
              <a:ext cx="350694" cy="1541318"/>
            </a:xfrm>
            <a:custGeom>
              <a:avLst/>
              <a:gdLst>
                <a:gd name="T0" fmla="*/ 172 w 172"/>
                <a:gd name="T1" fmla="*/ 757 h 757"/>
                <a:gd name="T2" fmla="*/ 172 w 172"/>
                <a:gd name="T3" fmla="*/ 102 h 757"/>
                <a:gd name="T4" fmla="*/ 70 w 172"/>
                <a:gd name="T5" fmla="*/ 0 h 757"/>
                <a:gd name="T6" fmla="*/ 0 w 172"/>
                <a:gd name="T7" fmla="*/ 0 h 757"/>
              </a:gdLst>
              <a:ahLst/>
              <a:cxnLst>
                <a:cxn ang="0">
                  <a:pos x="T0" y="T1"/>
                </a:cxn>
                <a:cxn ang="0">
                  <a:pos x="T2" y="T3"/>
                </a:cxn>
                <a:cxn ang="0">
                  <a:pos x="T4" y="T5"/>
                </a:cxn>
                <a:cxn ang="0">
                  <a:pos x="T6" y="T7"/>
                </a:cxn>
              </a:cxnLst>
              <a:rect l="0" t="0" r="r" b="b"/>
              <a:pathLst>
                <a:path w="172" h="757">
                  <a:moveTo>
                    <a:pt x="172" y="757"/>
                  </a:moveTo>
                  <a:cubicBezTo>
                    <a:pt x="172" y="102"/>
                    <a:pt x="172" y="102"/>
                    <a:pt x="172" y="102"/>
                  </a:cubicBezTo>
                  <a:cubicBezTo>
                    <a:pt x="172" y="46"/>
                    <a:pt x="126" y="0"/>
                    <a:pt x="70" y="0"/>
                  </a:cubicBezTo>
                  <a:cubicBezTo>
                    <a:pt x="0" y="0"/>
                    <a:pt x="0" y="0"/>
                    <a:pt x="0"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88" name="Group 87"/>
            <p:cNvGrpSpPr/>
            <p:nvPr/>
          </p:nvGrpSpPr>
          <p:grpSpPr>
            <a:xfrm>
              <a:off x="7484150" y="2679412"/>
              <a:ext cx="340042" cy="340042"/>
              <a:chOff x="191344" y="6369531"/>
              <a:chExt cx="340040" cy="340040"/>
            </a:xfrm>
            <a:solidFill>
              <a:schemeClr val="bg2"/>
            </a:solidFill>
          </p:grpSpPr>
          <p:sp>
            <p:nvSpPr>
              <p:cNvPr id="89"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8" name="Text Placeholder 2"/>
            <p:cNvSpPr txBox="1">
              <a:spLocks/>
            </p:cNvSpPr>
            <p:nvPr/>
          </p:nvSpPr>
          <p:spPr>
            <a:xfrm>
              <a:off x="7824192" y="2708920"/>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Money</a:t>
              </a:r>
              <a:endParaRPr lang="en-AU" dirty="0">
                <a:solidFill>
                  <a:schemeClr val="bg2"/>
                </a:solidFill>
              </a:endParaRPr>
            </a:p>
          </p:txBody>
        </p:sp>
      </p:grpSp>
      <p:grpSp>
        <p:nvGrpSpPr>
          <p:cNvPr id="12" name="Group 11"/>
          <p:cNvGrpSpPr/>
          <p:nvPr/>
        </p:nvGrpSpPr>
        <p:grpSpPr>
          <a:xfrm>
            <a:off x="6045139" y="2852936"/>
            <a:ext cx="1923069" cy="1211043"/>
            <a:chOff x="8781443" y="2852936"/>
            <a:chExt cx="1923069" cy="1211043"/>
          </a:xfrm>
        </p:grpSpPr>
        <p:sp>
          <p:nvSpPr>
            <p:cNvPr id="44" name="Freeform 8"/>
            <p:cNvSpPr>
              <a:spLocks/>
            </p:cNvSpPr>
            <p:nvPr/>
          </p:nvSpPr>
          <p:spPr bwMode="auto">
            <a:xfrm>
              <a:off x="9342437" y="2852936"/>
              <a:ext cx="1362075" cy="699944"/>
            </a:xfrm>
            <a:custGeom>
              <a:avLst/>
              <a:gdLst>
                <a:gd name="T0" fmla="*/ 103 w 553"/>
                <a:gd name="T1" fmla="*/ 0 h 344"/>
                <a:gd name="T2" fmla="*/ 451 w 553"/>
                <a:gd name="T3" fmla="*/ 0 h 344"/>
                <a:gd name="T4" fmla="*/ 553 w 553"/>
                <a:gd name="T5" fmla="*/ 0 h 344"/>
                <a:gd name="T6" fmla="*/ 553 w 553"/>
                <a:gd name="T7" fmla="*/ 103 h 344"/>
                <a:gd name="T8" fmla="*/ 553 w 553"/>
                <a:gd name="T9" fmla="*/ 242 h 344"/>
                <a:gd name="T10" fmla="*/ 451 w 553"/>
                <a:gd name="T11" fmla="*/ 344 h 344"/>
                <a:gd name="T12" fmla="*/ 103 w 553"/>
                <a:gd name="T13" fmla="*/ 344 h 344"/>
                <a:gd name="T14" fmla="*/ 0 w 553"/>
                <a:gd name="T15" fmla="*/ 344 h 344"/>
                <a:gd name="T16" fmla="*/ 0 w 553"/>
                <a:gd name="T17" fmla="*/ 242 h 344"/>
                <a:gd name="T18" fmla="*/ 0 w 553"/>
                <a:gd name="T19" fmla="*/ 103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3"/>
                    <a:pt x="553" y="103"/>
                    <a:pt x="553" y="103"/>
                  </a:cubicBezTo>
                  <a:cubicBezTo>
                    <a:pt x="553" y="242"/>
                    <a:pt x="553" y="242"/>
                    <a:pt x="553" y="242"/>
                  </a:cubicBezTo>
                  <a:cubicBezTo>
                    <a:pt x="553" y="298"/>
                    <a:pt x="507" y="344"/>
                    <a:pt x="451" y="344"/>
                  </a:cubicBezTo>
                  <a:cubicBezTo>
                    <a:pt x="103" y="344"/>
                    <a:pt x="103" y="344"/>
                    <a:pt x="103" y="344"/>
                  </a:cubicBezTo>
                  <a:cubicBezTo>
                    <a:pt x="0" y="344"/>
                    <a:pt x="0" y="344"/>
                    <a:pt x="0" y="344"/>
                  </a:cubicBezTo>
                  <a:cubicBezTo>
                    <a:pt x="0" y="242"/>
                    <a:pt x="0" y="242"/>
                    <a:pt x="0" y="242"/>
                  </a:cubicBezTo>
                  <a:cubicBezTo>
                    <a:pt x="0" y="103"/>
                    <a:pt x="0" y="103"/>
                    <a:pt x="0" y="103"/>
                  </a:cubicBezTo>
                  <a:cubicBezTo>
                    <a:pt x="0" y="46"/>
                    <a:pt x="46" y="0"/>
                    <a:pt x="10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59" name="Freeform 15"/>
            <p:cNvSpPr>
              <a:spLocks/>
            </p:cNvSpPr>
            <p:nvPr/>
          </p:nvSpPr>
          <p:spPr bwMode="auto">
            <a:xfrm>
              <a:off x="8781443" y="3476604"/>
              <a:ext cx="724477" cy="587375"/>
            </a:xfrm>
            <a:custGeom>
              <a:avLst/>
              <a:gdLst>
                <a:gd name="T0" fmla="*/ 0 w 356"/>
                <a:gd name="T1" fmla="*/ 289 h 289"/>
                <a:gd name="T2" fmla="*/ 0 w 356"/>
                <a:gd name="T3" fmla="*/ 102 h 289"/>
                <a:gd name="T4" fmla="*/ 102 w 356"/>
                <a:gd name="T5" fmla="*/ 0 h 289"/>
                <a:gd name="T6" fmla="*/ 356 w 356"/>
                <a:gd name="T7" fmla="*/ 0 h 289"/>
              </a:gdLst>
              <a:ahLst/>
              <a:cxnLst>
                <a:cxn ang="0">
                  <a:pos x="T0" y="T1"/>
                </a:cxn>
                <a:cxn ang="0">
                  <a:pos x="T2" y="T3"/>
                </a:cxn>
                <a:cxn ang="0">
                  <a:pos x="T4" y="T5"/>
                </a:cxn>
                <a:cxn ang="0">
                  <a:pos x="T6" y="T7"/>
                </a:cxn>
              </a:cxnLst>
              <a:rect l="0" t="0" r="r" b="b"/>
              <a:pathLst>
                <a:path w="356" h="289">
                  <a:moveTo>
                    <a:pt x="0" y="289"/>
                  </a:moveTo>
                  <a:cubicBezTo>
                    <a:pt x="0" y="102"/>
                    <a:pt x="0" y="102"/>
                    <a:pt x="0" y="102"/>
                  </a:cubicBezTo>
                  <a:cubicBezTo>
                    <a:pt x="0" y="45"/>
                    <a:pt x="45" y="0"/>
                    <a:pt x="102" y="0"/>
                  </a:cubicBezTo>
                  <a:cubicBezTo>
                    <a:pt x="356" y="0"/>
                    <a:pt x="356" y="0"/>
                    <a:pt x="356"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70" name="Text Placeholder 2"/>
            <p:cNvSpPr txBox="1">
              <a:spLocks/>
            </p:cNvSpPr>
            <p:nvPr/>
          </p:nvSpPr>
          <p:spPr>
            <a:xfrm>
              <a:off x="9293465" y="3068960"/>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Analysis</a:t>
              </a:r>
              <a:endParaRPr lang="en-AU" dirty="0">
                <a:solidFill>
                  <a:schemeClr val="bg2"/>
                </a:solidFill>
              </a:endParaRPr>
            </a:p>
          </p:txBody>
        </p:sp>
        <p:grpSp>
          <p:nvGrpSpPr>
            <p:cNvPr id="85" name="Group 84"/>
            <p:cNvGrpSpPr/>
            <p:nvPr/>
          </p:nvGrpSpPr>
          <p:grpSpPr>
            <a:xfrm>
              <a:off x="10200456" y="3039452"/>
              <a:ext cx="340042" cy="340042"/>
              <a:chOff x="777137" y="5867224"/>
              <a:chExt cx="281025" cy="281025"/>
            </a:xfrm>
            <a:solidFill>
              <a:srgbClr val="FFFFFF"/>
            </a:solidFill>
          </p:grpSpPr>
          <p:sp>
            <p:nvSpPr>
              <p:cNvPr id="86" name="Freeform 238"/>
              <p:cNvSpPr>
                <a:spLocks noEditPoints="1"/>
              </p:cNvSpPr>
              <p:nvPr/>
            </p:nvSpPr>
            <p:spPr bwMode="auto">
              <a:xfrm>
                <a:off x="777137" y="5867224"/>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239"/>
              <p:cNvSpPr>
                <a:spLocks noEditPoints="1"/>
              </p:cNvSpPr>
              <p:nvPr/>
            </p:nvSpPr>
            <p:spPr bwMode="auto">
              <a:xfrm>
                <a:off x="855316" y="5947517"/>
                <a:ext cx="122552" cy="122552"/>
              </a:xfrm>
              <a:custGeom>
                <a:avLst/>
                <a:gdLst>
                  <a:gd name="T0" fmla="*/ 0 w 58"/>
                  <a:gd name="T1" fmla="*/ 58 h 58"/>
                  <a:gd name="T2" fmla="*/ 8 w 58"/>
                  <a:gd name="T3" fmla="*/ 58 h 58"/>
                  <a:gd name="T4" fmla="*/ 8 w 58"/>
                  <a:gd name="T5" fmla="*/ 0 h 58"/>
                  <a:gd name="T6" fmla="*/ 0 w 58"/>
                  <a:gd name="T7" fmla="*/ 0 h 58"/>
                  <a:gd name="T8" fmla="*/ 0 w 58"/>
                  <a:gd name="T9" fmla="*/ 58 h 58"/>
                  <a:gd name="T10" fmla="*/ 12 w 58"/>
                  <a:gd name="T11" fmla="*/ 58 h 58"/>
                  <a:gd name="T12" fmla="*/ 21 w 58"/>
                  <a:gd name="T13" fmla="*/ 58 h 58"/>
                  <a:gd name="T14" fmla="*/ 21 w 58"/>
                  <a:gd name="T15" fmla="*/ 49 h 58"/>
                  <a:gd name="T16" fmla="*/ 12 w 58"/>
                  <a:gd name="T17" fmla="*/ 49 h 58"/>
                  <a:gd name="T18" fmla="*/ 12 w 58"/>
                  <a:gd name="T19" fmla="*/ 58 h 58"/>
                  <a:gd name="T20" fmla="*/ 25 w 58"/>
                  <a:gd name="T21" fmla="*/ 58 h 58"/>
                  <a:gd name="T22" fmla="*/ 33 w 58"/>
                  <a:gd name="T23" fmla="*/ 58 h 58"/>
                  <a:gd name="T24" fmla="*/ 33 w 58"/>
                  <a:gd name="T25" fmla="*/ 29 h 58"/>
                  <a:gd name="T26" fmla="*/ 25 w 58"/>
                  <a:gd name="T27" fmla="*/ 29 h 58"/>
                  <a:gd name="T28" fmla="*/ 25 w 58"/>
                  <a:gd name="T29" fmla="*/ 58 h 58"/>
                  <a:gd name="T30" fmla="*/ 37 w 58"/>
                  <a:gd name="T31" fmla="*/ 58 h 58"/>
                  <a:gd name="T32" fmla="*/ 46 w 58"/>
                  <a:gd name="T33" fmla="*/ 58 h 58"/>
                  <a:gd name="T34" fmla="*/ 46 w 58"/>
                  <a:gd name="T35" fmla="*/ 12 h 58"/>
                  <a:gd name="T36" fmla="*/ 37 w 58"/>
                  <a:gd name="T37" fmla="*/ 12 h 58"/>
                  <a:gd name="T38" fmla="*/ 37 w 58"/>
                  <a:gd name="T39" fmla="*/ 58 h 58"/>
                  <a:gd name="T40" fmla="*/ 50 w 58"/>
                  <a:gd name="T41" fmla="*/ 37 h 58"/>
                  <a:gd name="T42" fmla="*/ 50 w 58"/>
                  <a:gd name="T43" fmla="*/ 58 h 58"/>
                  <a:gd name="T44" fmla="*/ 58 w 58"/>
                  <a:gd name="T45" fmla="*/ 58 h 58"/>
                  <a:gd name="T46" fmla="*/ 58 w 58"/>
                  <a:gd name="T47" fmla="*/ 37 h 58"/>
                  <a:gd name="T48" fmla="*/ 50 w 58"/>
                  <a:gd name="T49"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58"/>
                    </a:moveTo>
                    <a:lnTo>
                      <a:pt x="8" y="58"/>
                    </a:lnTo>
                    <a:lnTo>
                      <a:pt x="8" y="0"/>
                    </a:lnTo>
                    <a:lnTo>
                      <a:pt x="0" y="0"/>
                    </a:lnTo>
                    <a:lnTo>
                      <a:pt x="0" y="58"/>
                    </a:lnTo>
                    <a:close/>
                    <a:moveTo>
                      <a:pt x="12" y="58"/>
                    </a:moveTo>
                    <a:lnTo>
                      <a:pt x="21" y="58"/>
                    </a:lnTo>
                    <a:lnTo>
                      <a:pt x="21" y="49"/>
                    </a:lnTo>
                    <a:lnTo>
                      <a:pt x="12" y="49"/>
                    </a:lnTo>
                    <a:lnTo>
                      <a:pt x="12" y="58"/>
                    </a:lnTo>
                    <a:close/>
                    <a:moveTo>
                      <a:pt x="25" y="58"/>
                    </a:moveTo>
                    <a:lnTo>
                      <a:pt x="33" y="58"/>
                    </a:lnTo>
                    <a:lnTo>
                      <a:pt x="33" y="29"/>
                    </a:lnTo>
                    <a:lnTo>
                      <a:pt x="25" y="29"/>
                    </a:lnTo>
                    <a:lnTo>
                      <a:pt x="25" y="58"/>
                    </a:lnTo>
                    <a:close/>
                    <a:moveTo>
                      <a:pt x="37" y="58"/>
                    </a:moveTo>
                    <a:lnTo>
                      <a:pt x="46" y="58"/>
                    </a:lnTo>
                    <a:lnTo>
                      <a:pt x="46" y="12"/>
                    </a:lnTo>
                    <a:lnTo>
                      <a:pt x="37" y="12"/>
                    </a:lnTo>
                    <a:lnTo>
                      <a:pt x="37" y="58"/>
                    </a:lnTo>
                    <a:close/>
                    <a:moveTo>
                      <a:pt x="50" y="37"/>
                    </a:moveTo>
                    <a:lnTo>
                      <a:pt x="50" y="58"/>
                    </a:lnTo>
                    <a:lnTo>
                      <a:pt x="58" y="58"/>
                    </a:lnTo>
                    <a:lnTo>
                      <a:pt x="58" y="37"/>
                    </a:lnTo>
                    <a:lnTo>
                      <a:pt x="50" y="3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3998708" y="3284984"/>
            <a:ext cx="2046431" cy="1564538"/>
            <a:chOff x="6735012" y="3284984"/>
            <a:chExt cx="2046431" cy="1564538"/>
          </a:xfrm>
        </p:grpSpPr>
        <p:sp>
          <p:nvSpPr>
            <p:cNvPr id="57" name="Freeform 13"/>
            <p:cNvSpPr>
              <a:spLocks/>
            </p:cNvSpPr>
            <p:nvPr/>
          </p:nvSpPr>
          <p:spPr bwMode="auto">
            <a:xfrm>
              <a:off x="6735012" y="3284984"/>
              <a:ext cx="1239694" cy="723900"/>
            </a:xfrm>
            <a:custGeom>
              <a:avLst/>
              <a:gdLst>
                <a:gd name="T0" fmla="*/ 506 w 609"/>
                <a:gd name="T1" fmla="*/ 0 h 323"/>
                <a:gd name="T2" fmla="*/ 102 w 609"/>
                <a:gd name="T3" fmla="*/ 0 h 323"/>
                <a:gd name="T4" fmla="*/ 0 w 609"/>
                <a:gd name="T5" fmla="*/ 0 h 323"/>
                <a:gd name="T6" fmla="*/ 0 w 609"/>
                <a:gd name="T7" fmla="*/ 102 h 323"/>
                <a:gd name="T8" fmla="*/ 0 w 609"/>
                <a:gd name="T9" fmla="*/ 220 h 323"/>
                <a:gd name="T10" fmla="*/ 102 w 609"/>
                <a:gd name="T11" fmla="*/ 323 h 323"/>
                <a:gd name="T12" fmla="*/ 506 w 609"/>
                <a:gd name="T13" fmla="*/ 323 h 323"/>
                <a:gd name="T14" fmla="*/ 609 w 609"/>
                <a:gd name="T15" fmla="*/ 323 h 323"/>
                <a:gd name="T16" fmla="*/ 609 w 609"/>
                <a:gd name="T17" fmla="*/ 241 h 323"/>
                <a:gd name="T18" fmla="*/ 609 w 609"/>
                <a:gd name="T19" fmla="*/ 102 h 323"/>
                <a:gd name="T20" fmla="*/ 506 w 609"/>
                <a:gd name="T2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323">
                  <a:moveTo>
                    <a:pt x="506" y="0"/>
                  </a:moveTo>
                  <a:cubicBezTo>
                    <a:pt x="102" y="0"/>
                    <a:pt x="102" y="0"/>
                    <a:pt x="102" y="0"/>
                  </a:cubicBezTo>
                  <a:cubicBezTo>
                    <a:pt x="0" y="0"/>
                    <a:pt x="0" y="0"/>
                    <a:pt x="0" y="0"/>
                  </a:cubicBezTo>
                  <a:cubicBezTo>
                    <a:pt x="0" y="102"/>
                    <a:pt x="0" y="102"/>
                    <a:pt x="0" y="102"/>
                  </a:cubicBezTo>
                  <a:cubicBezTo>
                    <a:pt x="0" y="220"/>
                    <a:pt x="0" y="220"/>
                    <a:pt x="0" y="220"/>
                  </a:cubicBezTo>
                  <a:cubicBezTo>
                    <a:pt x="0" y="277"/>
                    <a:pt x="46" y="323"/>
                    <a:pt x="102" y="323"/>
                  </a:cubicBezTo>
                  <a:cubicBezTo>
                    <a:pt x="506" y="323"/>
                    <a:pt x="506" y="323"/>
                    <a:pt x="506" y="323"/>
                  </a:cubicBezTo>
                  <a:cubicBezTo>
                    <a:pt x="609" y="323"/>
                    <a:pt x="609" y="323"/>
                    <a:pt x="609" y="323"/>
                  </a:cubicBezTo>
                  <a:cubicBezTo>
                    <a:pt x="609" y="241"/>
                    <a:pt x="609" y="241"/>
                    <a:pt x="609" y="241"/>
                  </a:cubicBezTo>
                  <a:cubicBezTo>
                    <a:pt x="609" y="102"/>
                    <a:pt x="609" y="102"/>
                    <a:pt x="609" y="102"/>
                  </a:cubicBezTo>
                  <a:cubicBezTo>
                    <a:pt x="609" y="46"/>
                    <a:pt x="563" y="0"/>
                    <a:pt x="506"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60" name="Freeform 16"/>
            <p:cNvSpPr>
              <a:spLocks/>
            </p:cNvSpPr>
            <p:nvPr/>
          </p:nvSpPr>
          <p:spPr bwMode="auto">
            <a:xfrm>
              <a:off x="7974704" y="3915783"/>
              <a:ext cx="806739" cy="933739"/>
            </a:xfrm>
            <a:custGeom>
              <a:avLst/>
              <a:gdLst>
                <a:gd name="T0" fmla="*/ 396 w 396"/>
                <a:gd name="T1" fmla="*/ 459 h 459"/>
                <a:gd name="T2" fmla="*/ 396 w 396"/>
                <a:gd name="T3" fmla="*/ 102 h 459"/>
                <a:gd name="T4" fmla="*/ 294 w 396"/>
                <a:gd name="T5" fmla="*/ 0 h 459"/>
                <a:gd name="T6" fmla="*/ 0 w 396"/>
                <a:gd name="T7" fmla="*/ 0 h 459"/>
              </a:gdLst>
              <a:ahLst/>
              <a:cxnLst>
                <a:cxn ang="0">
                  <a:pos x="T0" y="T1"/>
                </a:cxn>
                <a:cxn ang="0">
                  <a:pos x="T2" y="T3"/>
                </a:cxn>
                <a:cxn ang="0">
                  <a:pos x="T4" y="T5"/>
                </a:cxn>
                <a:cxn ang="0">
                  <a:pos x="T6" y="T7"/>
                </a:cxn>
              </a:cxnLst>
              <a:rect l="0" t="0" r="r" b="b"/>
              <a:pathLst>
                <a:path w="396" h="459">
                  <a:moveTo>
                    <a:pt x="396" y="459"/>
                  </a:moveTo>
                  <a:cubicBezTo>
                    <a:pt x="396" y="102"/>
                    <a:pt x="396" y="102"/>
                    <a:pt x="396" y="102"/>
                  </a:cubicBezTo>
                  <a:cubicBezTo>
                    <a:pt x="396" y="45"/>
                    <a:pt x="350" y="0"/>
                    <a:pt x="294" y="0"/>
                  </a:cubicBezTo>
                  <a:cubicBezTo>
                    <a:pt x="0" y="0"/>
                    <a:pt x="0" y="0"/>
                    <a:pt x="0" y="0"/>
                  </a:cubicBezTo>
                </a:path>
              </a:pathLst>
            </a:custGeom>
            <a:noFill/>
            <a:ln w="53975"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78" name="Group 77"/>
            <p:cNvGrpSpPr/>
            <p:nvPr/>
          </p:nvGrpSpPr>
          <p:grpSpPr>
            <a:xfrm>
              <a:off x="6836078" y="3471500"/>
              <a:ext cx="340042" cy="340042"/>
              <a:chOff x="638764" y="3247820"/>
              <a:chExt cx="340040" cy="340040"/>
            </a:xfrm>
            <a:solidFill>
              <a:schemeClr val="bg2"/>
            </a:solidFill>
          </p:grpSpPr>
          <p:sp>
            <p:nvSpPr>
              <p:cNvPr id="79" name="Freeform 45"/>
              <p:cNvSpPr>
                <a:spLocks noEditPoints="1"/>
              </p:cNvSpPr>
              <p:nvPr/>
            </p:nvSpPr>
            <p:spPr bwMode="auto">
              <a:xfrm>
                <a:off x="638764"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0" name="Freeform 46"/>
              <p:cNvSpPr>
                <a:spLocks/>
              </p:cNvSpPr>
              <p:nvPr/>
            </p:nvSpPr>
            <p:spPr bwMode="auto">
              <a:xfrm>
                <a:off x="794721" y="3416562"/>
                <a:ext cx="97155" cy="74145"/>
              </a:xfrm>
              <a:custGeom>
                <a:avLst/>
                <a:gdLst>
                  <a:gd name="T0" fmla="*/ 19 w 37"/>
                  <a:gd name="T1" fmla="*/ 0 h 28"/>
                  <a:gd name="T2" fmla="*/ 0 w 37"/>
                  <a:gd name="T3" fmla="*/ 12 h 28"/>
                  <a:gd name="T4" fmla="*/ 6 w 37"/>
                  <a:gd name="T5" fmla="*/ 21 h 28"/>
                  <a:gd name="T6" fmla="*/ 3 w 37"/>
                  <a:gd name="T7" fmla="*/ 28 h 28"/>
                  <a:gd name="T8" fmla="*/ 11 w 37"/>
                  <a:gd name="T9" fmla="*/ 23 h 28"/>
                  <a:gd name="T10" fmla="*/ 19 w 37"/>
                  <a:gd name="T11" fmla="*/ 24 h 28"/>
                  <a:gd name="T12" fmla="*/ 37 w 37"/>
                  <a:gd name="T13" fmla="*/ 12 h 28"/>
                  <a:gd name="T14" fmla="*/ 19 w 3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8">
                    <a:moveTo>
                      <a:pt x="19" y="0"/>
                    </a:moveTo>
                    <a:cubicBezTo>
                      <a:pt x="9" y="0"/>
                      <a:pt x="0" y="5"/>
                      <a:pt x="0" y="12"/>
                    </a:cubicBezTo>
                    <a:cubicBezTo>
                      <a:pt x="0" y="15"/>
                      <a:pt x="3" y="18"/>
                      <a:pt x="6" y="21"/>
                    </a:cubicBezTo>
                    <a:cubicBezTo>
                      <a:pt x="3" y="28"/>
                      <a:pt x="3" y="28"/>
                      <a:pt x="3" y="28"/>
                    </a:cubicBezTo>
                    <a:cubicBezTo>
                      <a:pt x="11" y="23"/>
                      <a:pt x="11" y="23"/>
                      <a:pt x="11" y="23"/>
                    </a:cubicBezTo>
                    <a:cubicBezTo>
                      <a:pt x="13" y="24"/>
                      <a:pt x="16" y="24"/>
                      <a:pt x="19" y="24"/>
                    </a:cubicBezTo>
                    <a:cubicBezTo>
                      <a:pt x="29" y="24"/>
                      <a:pt x="37" y="19"/>
                      <a:pt x="37" y="12"/>
                    </a:cubicBezTo>
                    <a:cubicBezTo>
                      <a:pt x="37" y="5"/>
                      <a:pt x="29" y="0"/>
                      <a:pt x="19"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1" name="Freeform 47"/>
              <p:cNvSpPr>
                <a:spLocks/>
              </p:cNvSpPr>
              <p:nvPr/>
            </p:nvSpPr>
            <p:spPr bwMode="auto">
              <a:xfrm>
                <a:off x="723134" y="3342417"/>
                <a:ext cx="168742" cy="138061"/>
              </a:xfrm>
              <a:custGeom>
                <a:avLst/>
                <a:gdLst>
                  <a:gd name="T0" fmla="*/ 32 w 64"/>
                  <a:gd name="T1" fmla="*/ 0 h 52"/>
                  <a:gd name="T2" fmla="*/ 0 w 64"/>
                  <a:gd name="T3" fmla="*/ 22 h 52"/>
                  <a:gd name="T4" fmla="*/ 9 w 64"/>
                  <a:gd name="T5" fmla="*/ 38 h 52"/>
                  <a:gd name="T6" fmla="*/ 5 w 64"/>
                  <a:gd name="T7" fmla="*/ 52 h 52"/>
                  <a:gd name="T8" fmla="*/ 18 w 64"/>
                  <a:gd name="T9" fmla="*/ 43 h 52"/>
                  <a:gd name="T10" fmla="*/ 24 w 64"/>
                  <a:gd name="T11" fmla="*/ 44 h 52"/>
                  <a:gd name="T12" fmla="*/ 23 w 64"/>
                  <a:gd name="T13" fmla="*/ 39 h 52"/>
                  <a:gd name="T14" fmla="*/ 46 w 64"/>
                  <a:gd name="T15" fmla="*/ 23 h 52"/>
                  <a:gd name="T16" fmla="*/ 63 w 64"/>
                  <a:gd name="T17" fmla="*/ 29 h 52"/>
                  <a:gd name="T18" fmla="*/ 64 w 64"/>
                  <a:gd name="T19" fmla="*/ 22 h 52"/>
                  <a:gd name="T20" fmla="*/ 32 w 64"/>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2">
                    <a:moveTo>
                      <a:pt x="32" y="0"/>
                    </a:moveTo>
                    <a:cubicBezTo>
                      <a:pt x="14" y="0"/>
                      <a:pt x="0" y="10"/>
                      <a:pt x="0" y="22"/>
                    </a:cubicBezTo>
                    <a:cubicBezTo>
                      <a:pt x="0" y="28"/>
                      <a:pt x="4" y="34"/>
                      <a:pt x="9" y="38"/>
                    </a:cubicBezTo>
                    <a:cubicBezTo>
                      <a:pt x="5" y="52"/>
                      <a:pt x="5" y="52"/>
                      <a:pt x="5" y="52"/>
                    </a:cubicBezTo>
                    <a:cubicBezTo>
                      <a:pt x="18" y="43"/>
                      <a:pt x="18" y="43"/>
                      <a:pt x="18" y="43"/>
                    </a:cubicBezTo>
                    <a:cubicBezTo>
                      <a:pt x="20" y="43"/>
                      <a:pt x="22" y="44"/>
                      <a:pt x="24" y="44"/>
                    </a:cubicBezTo>
                    <a:cubicBezTo>
                      <a:pt x="23" y="43"/>
                      <a:pt x="23" y="41"/>
                      <a:pt x="23" y="39"/>
                    </a:cubicBezTo>
                    <a:cubicBezTo>
                      <a:pt x="23" y="31"/>
                      <a:pt x="33" y="23"/>
                      <a:pt x="46" y="23"/>
                    </a:cubicBezTo>
                    <a:cubicBezTo>
                      <a:pt x="52" y="23"/>
                      <a:pt x="59" y="25"/>
                      <a:pt x="63" y="29"/>
                    </a:cubicBezTo>
                    <a:cubicBezTo>
                      <a:pt x="64" y="27"/>
                      <a:pt x="64" y="25"/>
                      <a:pt x="64" y="22"/>
                    </a:cubicBezTo>
                    <a:cubicBezTo>
                      <a:pt x="64" y="10"/>
                      <a:pt x="50" y="0"/>
                      <a:pt x="32"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7" name="Text Placeholder 2"/>
            <p:cNvSpPr txBox="1">
              <a:spLocks/>
            </p:cNvSpPr>
            <p:nvPr/>
          </p:nvSpPr>
          <p:spPr>
            <a:xfrm>
              <a:off x="7176120" y="3501008"/>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Socially</a:t>
              </a:r>
              <a:endParaRPr lang="en-AU" dirty="0">
                <a:solidFill>
                  <a:schemeClr val="bg2"/>
                </a:solidFill>
              </a:endParaRPr>
            </a:p>
          </p:txBody>
        </p:sp>
      </p:grpSp>
      <p:grpSp>
        <p:nvGrpSpPr>
          <p:cNvPr id="10" name="Group 9"/>
          <p:cNvGrpSpPr/>
          <p:nvPr/>
        </p:nvGrpSpPr>
        <p:grpSpPr>
          <a:xfrm>
            <a:off x="6045139" y="3710477"/>
            <a:ext cx="1455923" cy="1417015"/>
            <a:chOff x="8781443" y="3710477"/>
            <a:chExt cx="1455923" cy="1417015"/>
          </a:xfrm>
        </p:grpSpPr>
        <p:sp>
          <p:nvSpPr>
            <p:cNvPr id="40" name="Freeform 7"/>
            <p:cNvSpPr>
              <a:spLocks/>
            </p:cNvSpPr>
            <p:nvPr/>
          </p:nvSpPr>
          <p:spPr bwMode="auto">
            <a:xfrm>
              <a:off x="9048328" y="3710477"/>
              <a:ext cx="1189038" cy="623455"/>
            </a:xfrm>
            <a:custGeom>
              <a:avLst/>
              <a:gdLst>
                <a:gd name="T0" fmla="*/ 92 w 531"/>
                <a:gd name="T1" fmla="*/ 0 h 306"/>
                <a:gd name="T2" fmla="*/ 439 w 531"/>
                <a:gd name="T3" fmla="*/ 0 h 306"/>
                <a:gd name="T4" fmla="*/ 531 w 531"/>
                <a:gd name="T5" fmla="*/ 0 h 306"/>
                <a:gd name="T6" fmla="*/ 531 w 531"/>
                <a:gd name="T7" fmla="*/ 91 h 306"/>
                <a:gd name="T8" fmla="*/ 531 w 531"/>
                <a:gd name="T9" fmla="*/ 215 h 306"/>
                <a:gd name="T10" fmla="*/ 439 w 531"/>
                <a:gd name="T11" fmla="*/ 306 h 306"/>
                <a:gd name="T12" fmla="*/ 92 w 531"/>
                <a:gd name="T13" fmla="*/ 306 h 306"/>
                <a:gd name="T14" fmla="*/ 0 w 531"/>
                <a:gd name="T15" fmla="*/ 306 h 306"/>
                <a:gd name="T16" fmla="*/ 0 w 531"/>
                <a:gd name="T17" fmla="*/ 215 h 306"/>
                <a:gd name="T18" fmla="*/ 0 w 531"/>
                <a:gd name="T19" fmla="*/ 91 h 306"/>
                <a:gd name="T20" fmla="*/ 92 w 531"/>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1" h="306">
                  <a:moveTo>
                    <a:pt x="92" y="0"/>
                  </a:moveTo>
                  <a:cubicBezTo>
                    <a:pt x="439" y="0"/>
                    <a:pt x="439" y="0"/>
                    <a:pt x="439" y="0"/>
                  </a:cubicBezTo>
                  <a:cubicBezTo>
                    <a:pt x="531" y="0"/>
                    <a:pt x="531" y="0"/>
                    <a:pt x="531" y="0"/>
                  </a:cubicBezTo>
                  <a:cubicBezTo>
                    <a:pt x="531" y="91"/>
                    <a:pt x="531" y="91"/>
                    <a:pt x="531" y="91"/>
                  </a:cubicBezTo>
                  <a:cubicBezTo>
                    <a:pt x="531" y="215"/>
                    <a:pt x="531" y="215"/>
                    <a:pt x="531" y="215"/>
                  </a:cubicBezTo>
                  <a:cubicBezTo>
                    <a:pt x="531" y="265"/>
                    <a:pt x="490" y="306"/>
                    <a:pt x="439" y="306"/>
                  </a:cubicBezTo>
                  <a:cubicBezTo>
                    <a:pt x="92" y="306"/>
                    <a:pt x="92" y="306"/>
                    <a:pt x="92" y="306"/>
                  </a:cubicBezTo>
                  <a:cubicBezTo>
                    <a:pt x="0" y="306"/>
                    <a:pt x="0" y="306"/>
                    <a:pt x="0" y="306"/>
                  </a:cubicBezTo>
                  <a:cubicBezTo>
                    <a:pt x="0" y="215"/>
                    <a:pt x="0" y="215"/>
                    <a:pt x="0" y="215"/>
                  </a:cubicBezTo>
                  <a:cubicBezTo>
                    <a:pt x="0" y="91"/>
                    <a:pt x="0" y="91"/>
                    <a:pt x="0" y="91"/>
                  </a:cubicBezTo>
                  <a:cubicBezTo>
                    <a:pt x="0" y="41"/>
                    <a:pt x="41" y="0"/>
                    <a:pt x="9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1" name="Freeform 17"/>
            <p:cNvSpPr>
              <a:spLocks/>
            </p:cNvSpPr>
            <p:nvPr/>
          </p:nvSpPr>
          <p:spPr bwMode="auto">
            <a:xfrm>
              <a:off x="8781443" y="4261583"/>
              <a:ext cx="497898" cy="865909"/>
            </a:xfrm>
            <a:custGeom>
              <a:avLst/>
              <a:gdLst>
                <a:gd name="T0" fmla="*/ 0 w 245"/>
                <a:gd name="T1" fmla="*/ 425 h 425"/>
                <a:gd name="T2" fmla="*/ 0 w 245"/>
                <a:gd name="T3" fmla="*/ 102 h 425"/>
                <a:gd name="T4" fmla="*/ 102 w 245"/>
                <a:gd name="T5" fmla="*/ 0 h 425"/>
                <a:gd name="T6" fmla="*/ 245 w 245"/>
                <a:gd name="T7" fmla="*/ 0 h 425"/>
              </a:gdLst>
              <a:ahLst/>
              <a:cxnLst>
                <a:cxn ang="0">
                  <a:pos x="T0" y="T1"/>
                </a:cxn>
                <a:cxn ang="0">
                  <a:pos x="T2" y="T3"/>
                </a:cxn>
                <a:cxn ang="0">
                  <a:pos x="T4" y="T5"/>
                </a:cxn>
                <a:cxn ang="0">
                  <a:pos x="T6" y="T7"/>
                </a:cxn>
              </a:cxnLst>
              <a:rect l="0" t="0" r="r" b="b"/>
              <a:pathLst>
                <a:path w="245" h="425">
                  <a:moveTo>
                    <a:pt x="0" y="425"/>
                  </a:moveTo>
                  <a:cubicBezTo>
                    <a:pt x="0" y="102"/>
                    <a:pt x="0" y="102"/>
                    <a:pt x="0" y="102"/>
                  </a:cubicBezTo>
                  <a:cubicBezTo>
                    <a:pt x="0" y="45"/>
                    <a:pt x="45" y="0"/>
                    <a:pt x="102" y="0"/>
                  </a:cubicBezTo>
                  <a:cubicBezTo>
                    <a:pt x="245" y="0"/>
                    <a:pt x="245" y="0"/>
                    <a:pt x="245"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91" name="Group 90"/>
            <p:cNvGrpSpPr/>
            <p:nvPr/>
          </p:nvGrpSpPr>
          <p:grpSpPr>
            <a:xfrm>
              <a:off x="9716398" y="3831540"/>
              <a:ext cx="340042" cy="340042"/>
              <a:chOff x="5222114" y="5867223"/>
              <a:chExt cx="281025" cy="281025"/>
            </a:xfrm>
            <a:solidFill>
              <a:srgbClr val="FFFFFF"/>
            </a:solidFill>
          </p:grpSpPr>
          <p:sp>
            <p:nvSpPr>
              <p:cNvPr id="92"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08" name="Text Placeholder 2"/>
            <p:cNvSpPr txBox="1">
              <a:spLocks/>
            </p:cNvSpPr>
            <p:nvPr/>
          </p:nvSpPr>
          <p:spPr>
            <a:xfrm>
              <a:off x="8832304" y="3861048"/>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Target</a:t>
              </a:r>
              <a:endParaRPr lang="en-AU" dirty="0">
                <a:solidFill>
                  <a:schemeClr val="bg2"/>
                </a:solidFill>
              </a:endParaRPr>
            </a:p>
          </p:txBody>
        </p:sp>
      </p:grpSp>
      <p:grpSp>
        <p:nvGrpSpPr>
          <p:cNvPr id="9" name="Group 8"/>
          <p:cNvGrpSpPr/>
          <p:nvPr/>
        </p:nvGrpSpPr>
        <p:grpSpPr>
          <a:xfrm>
            <a:off x="4415257" y="4077072"/>
            <a:ext cx="1629882" cy="1125466"/>
            <a:chOff x="7151561" y="4077072"/>
            <a:chExt cx="1629882" cy="1125466"/>
          </a:xfrm>
        </p:grpSpPr>
        <p:sp>
          <p:nvSpPr>
            <p:cNvPr id="54" name="Freeform 12"/>
            <p:cNvSpPr>
              <a:spLocks/>
            </p:cNvSpPr>
            <p:nvPr/>
          </p:nvSpPr>
          <p:spPr bwMode="auto">
            <a:xfrm>
              <a:off x="7151561" y="4077072"/>
              <a:ext cx="1447380" cy="752634"/>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2" name="Freeform 18"/>
            <p:cNvSpPr>
              <a:spLocks/>
            </p:cNvSpPr>
            <p:nvPr/>
          </p:nvSpPr>
          <p:spPr bwMode="auto">
            <a:xfrm>
              <a:off x="8564966" y="4182208"/>
              <a:ext cx="216477" cy="1020330"/>
            </a:xfrm>
            <a:custGeom>
              <a:avLst/>
              <a:gdLst>
                <a:gd name="T0" fmla="*/ 106 w 106"/>
                <a:gd name="T1" fmla="*/ 501 h 501"/>
                <a:gd name="T2" fmla="*/ 106 w 106"/>
                <a:gd name="T3" fmla="*/ 102 h 501"/>
                <a:gd name="T4" fmla="*/ 4 w 106"/>
                <a:gd name="T5" fmla="*/ 0 h 501"/>
                <a:gd name="T6" fmla="*/ 0 w 106"/>
                <a:gd name="T7" fmla="*/ 0 h 501"/>
              </a:gdLst>
              <a:ahLst/>
              <a:cxnLst>
                <a:cxn ang="0">
                  <a:pos x="T0" y="T1"/>
                </a:cxn>
                <a:cxn ang="0">
                  <a:pos x="T2" y="T3"/>
                </a:cxn>
                <a:cxn ang="0">
                  <a:pos x="T4" y="T5"/>
                </a:cxn>
                <a:cxn ang="0">
                  <a:pos x="T6" y="T7"/>
                </a:cxn>
              </a:cxnLst>
              <a:rect l="0" t="0" r="r" b="b"/>
              <a:pathLst>
                <a:path w="106" h="501">
                  <a:moveTo>
                    <a:pt x="106" y="501"/>
                  </a:moveTo>
                  <a:cubicBezTo>
                    <a:pt x="106" y="102"/>
                    <a:pt x="106" y="102"/>
                    <a:pt x="106" y="102"/>
                  </a:cubicBezTo>
                  <a:cubicBezTo>
                    <a:pt x="106" y="46"/>
                    <a:pt x="60" y="0"/>
                    <a:pt x="4" y="0"/>
                  </a:cubicBezTo>
                  <a:cubicBezTo>
                    <a:pt x="0" y="0"/>
                    <a:pt x="0" y="0"/>
                    <a:pt x="0" y="0"/>
                  </a:cubicBezTo>
                </a:path>
              </a:pathLst>
            </a:custGeom>
            <a:noFill/>
            <a:ln w="53975"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75" name="Group 74"/>
            <p:cNvGrpSpPr/>
            <p:nvPr/>
          </p:nvGrpSpPr>
          <p:grpSpPr>
            <a:xfrm>
              <a:off x="7302797" y="4263588"/>
              <a:ext cx="340042" cy="340042"/>
              <a:chOff x="10031183" y="4584965"/>
              <a:chExt cx="340040" cy="340040"/>
            </a:xfrm>
            <a:solidFill>
              <a:schemeClr val="bg2"/>
            </a:solidFill>
          </p:grpSpPr>
          <p:sp>
            <p:nvSpPr>
              <p:cNvPr id="76" name="Freeform 765"/>
              <p:cNvSpPr>
                <a:spLocks noEditPoints="1"/>
              </p:cNvSpPr>
              <p:nvPr/>
            </p:nvSpPr>
            <p:spPr bwMode="auto">
              <a:xfrm>
                <a:off x="10031183"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7" name="Freeform 766"/>
              <p:cNvSpPr>
                <a:spLocks noEditPoints="1"/>
              </p:cNvSpPr>
              <p:nvPr/>
            </p:nvSpPr>
            <p:spPr bwMode="auto">
              <a:xfrm>
                <a:off x="10118109" y="4669338"/>
                <a:ext cx="168742" cy="171298"/>
              </a:xfrm>
              <a:custGeom>
                <a:avLst/>
                <a:gdLst>
                  <a:gd name="T0" fmla="*/ 56 w 64"/>
                  <a:gd name="T1" fmla="*/ 0 h 64"/>
                  <a:gd name="T2" fmla="*/ 48 w 64"/>
                  <a:gd name="T3" fmla="*/ 8 h 64"/>
                  <a:gd name="T4" fmla="*/ 52 w 64"/>
                  <a:gd name="T5" fmla="*/ 15 h 64"/>
                  <a:gd name="T6" fmla="*/ 45 w 64"/>
                  <a:gd name="T7" fmla="*/ 40 h 64"/>
                  <a:gd name="T8" fmla="*/ 44 w 64"/>
                  <a:gd name="T9" fmla="*/ 40 h 64"/>
                  <a:gd name="T10" fmla="*/ 40 w 64"/>
                  <a:gd name="T11" fmla="*/ 41 h 64"/>
                  <a:gd name="T12" fmla="*/ 31 w 64"/>
                  <a:gd name="T13" fmla="*/ 31 h 64"/>
                  <a:gd name="T14" fmla="*/ 32 w 64"/>
                  <a:gd name="T15" fmla="*/ 28 h 64"/>
                  <a:gd name="T16" fmla="*/ 24 w 64"/>
                  <a:gd name="T17" fmla="*/ 20 h 64"/>
                  <a:gd name="T18" fmla="*/ 16 w 64"/>
                  <a:gd name="T19" fmla="*/ 28 h 64"/>
                  <a:gd name="T20" fmla="*/ 18 w 64"/>
                  <a:gd name="T21" fmla="*/ 34 h 64"/>
                  <a:gd name="T22" fmla="*/ 10 w 64"/>
                  <a:gd name="T23" fmla="*/ 48 h 64"/>
                  <a:gd name="T24" fmla="*/ 8 w 64"/>
                  <a:gd name="T25" fmla="*/ 48 h 64"/>
                  <a:gd name="T26" fmla="*/ 0 w 64"/>
                  <a:gd name="T27" fmla="*/ 56 h 64"/>
                  <a:gd name="T28" fmla="*/ 8 w 64"/>
                  <a:gd name="T29" fmla="*/ 64 h 64"/>
                  <a:gd name="T30" fmla="*/ 16 w 64"/>
                  <a:gd name="T31" fmla="*/ 56 h 64"/>
                  <a:gd name="T32" fmla="*/ 13 w 64"/>
                  <a:gd name="T33" fmla="*/ 50 h 64"/>
                  <a:gd name="T34" fmla="*/ 22 w 64"/>
                  <a:gd name="T35" fmla="*/ 36 h 64"/>
                  <a:gd name="T36" fmla="*/ 24 w 64"/>
                  <a:gd name="T37" fmla="*/ 36 h 64"/>
                  <a:gd name="T38" fmla="*/ 29 w 64"/>
                  <a:gd name="T39" fmla="*/ 34 h 64"/>
                  <a:gd name="T40" fmla="*/ 37 w 64"/>
                  <a:gd name="T41" fmla="*/ 44 h 64"/>
                  <a:gd name="T42" fmla="*/ 36 w 64"/>
                  <a:gd name="T43" fmla="*/ 48 h 64"/>
                  <a:gd name="T44" fmla="*/ 44 w 64"/>
                  <a:gd name="T45" fmla="*/ 56 h 64"/>
                  <a:gd name="T46" fmla="*/ 52 w 64"/>
                  <a:gd name="T47" fmla="*/ 48 h 64"/>
                  <a:gd name="T48" fmla="*/ 48 w 64"/>
                  <a:gd name="T49" fmla="*/ 41 h 64"/>
                  <a:gd name="T50" fmla="*/ 56 w 64"/>
                  <a:gd name="T51" fmla="*/ 16 h 64"/>
                  <a:gd name="T52" fmla="*/ 56 w 64"/>
                  <a:gd name="T53" fmla="*/ 16 h 64"/>
                  <a:gd name="T54" fmla="*/ 64 w 64"/>
                  <a:gd name="T55" fmla="*/ 8 h 64"/>
                  <a:gd name="T56" fmla="*/ 56 w 64"/>
                  <a:gd name="T57" fmla="*/ 0 h 64"/>
                  <a:gd name="T58" fmla="*/ 8 w 64"/>
                  <a:gd name="T59" fmla="*/ 60 h 64"/>
                  <a:gd name="T60" fmla="*/ 4 w 64"/>
                  <a:gd name="T61" fmla="*/ 56 h 64"/>
                  <a:gd name="T62" fmla="*/ 8 w 64"/>
                  <a:gd name="T63" fmla="*/ 52 h 64"/>
                  <a:gd name="T64" fmla="*/ 12 w 64"/>
                  <a:gd name="T65" fmla="*/ 56 h 64"/>
                  <a:gd name="T66" fmla="*/ 8 w 64"/>
                  <a:gd name="T67" fmla="*/ 60 h 64"/>
                  <a:gd name="T68" fmla="*/ 24 w 64"/>
                  <a:gd name="T69" fmla="*/ 32 h 64"/>
                  <a:gd name="T70" fmla="*/ 20 w 64"/>
                  <a:gd name="T71" fmla="*/ 28 h 64"/>
                  <a:gd name="T72" fmla="*/ 24 w 64"/>
                  <a:gd name="T73" fmla="*/ 24 h 64"/>
                  <a:gd name="T74" fmla="*/ 28 w 64"/>
                  <a:gd name="T75" fmla="*/ 28 h 64"/>
                  <a:gd name="T76" fmla="*/ 24 w 64"/>
                  <a:gd name="T77" fmla="*/ 32 h 64"/>
                  <a:gd name="T78" fmla="*/ 44 w 64"/>
                  <a:gd name="T79" fmla="*/ 52 h 64"/>
                  <a:gd name="T80" fmla="*/ 40 w 64"/>
                  <a:gd name="T81" fmla="*/ 48 h 64"/>
                  <a:gd name="T82" fmla="*/ 44 w 64"/>
                  <a:gd name="T83" fmla="*/ 44 h 64"/>
                  <a:gd name="T84" fmla="*/ 48 w 64"/>
                  <a:gd name="T85" fmla="*/ 48 h 64"/>
                  <a:gd name="T86" fmla="*/ 44 w 64"/>
                  <a:gd name="T87" fmla="*/ 52 h 64"/>
                  <a:gd name="T88" fmla="*/ 56 w 64"/>
                  <a:gd name="T89" fmla="*/ 12 h 64"/>
                  <a:gd name="T90" fmla="*/ 52 w 64"/>
                  <a:gd name="T91" fmla="*/ 8 h 64"/>
                  <a:gd name="T92" fmla="*/ 56 w 64"/>
                  <a:gd name="T93" fmla="*/ 4 h 64"/>
                  <a:gd name="T94" fmla="*/ 60 w 64"/>
                  <a:gd name="T95" fmla="*/ 8 h 64"/>
                  <a:gd name="T96" fmla="*/ 56 w 64"/>
                  <a:gd name="T9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64">
                    <a:moveTo>
                      <a:pt x="56" y="0"/>
                    </a:moveTo>
                    <a:cubicBezTo>
                      <a:pt x="52" y="0"/>
                      <a:pt x="48" y="4"/>
                      <a:pt x="48" y="8"/>
                    </a:cubicBezTo>
                    <a:cubicBezTo>
                      <a:pt x="48" y="11"/>
                      <a:pt x="50" y="14"/>
                      <a:pt x="52" y="15"/>
                    </a:cubicBezTo>
                    <a:cubicBezTo>
                      <a:pt x="45" y="40"/>
                      <a:pt x="45" y="40"/>
                      <a:pt x="45" y="40"/>
                    </a:cubicBezTo>
                    <a:cubicBezTo>
                      <a:pt x="44" y="40"/>
                      <a:pt x="44" y="40"/>
                      <a:pt x="44" y="40"/>
                    </a:cubicBezTo>
                    <a:cubicBezTo>
                      <a:pt x="43" y="40"/>
                      <a:pt x="41" y="40"/>
                      <a:pt x="40" y="41"/>
                    </a:cubicBezTo>
                    <a:cubicBezTo>
                      <a:pt x="31" y="31"/>
                      <a:pt x="31" y="31"/>
                      <a:pt x="31" y="31"/>
                    </a:cubicBezTo>
                    <a:cubicBezTo>
                      <a:pt x="32" y="30"/>
                      <a:pt x="32" y="29"/>
                      <a:pt x="32" y="28"/>
                    </a:cubicBezTo>
                    <a:cubicBezTo>
                      <a:pt x="32" y="24"/>
                      <a:pt x="28" y="20"/>
                      <a:pt x="24" y="20"/>
                    </a:cubicBezTo>
                    <a:cubicBezTo>
                      <a:pt x="20" y="20"/>
                      <a:pt x="16" y="24"/>
                      <a:pt x="16" y="28"/>
                    </a:cubicBezTo>
                    <a:cubicBezTo>
                      <a:pt x="16" y="30"/>
                      <a:pt x="17" y="32"/>
                      <a:pt x="18" y="34"/>
                    </a:cubicBezTo>
                    <a:cubicBezTo>
                      <a:pt x="10" y="48"/>
                      <a:pt x="10" y="48"/>
                      <a:pt x="10" y="48"/>
                    </a:cubicBezTo>
                    <a:cubicBezTo>
                      <a:pt x="9" y="48"/>
                      <a:pt x="9" y="48"/>
                      <a:pt x="8" y="48"/>
                    </a:cubicBezTo>
                    <a:cubicBezTo>
                      <a:pt x="4" y="48"/>
                      <a:pt x="0" y="52"/>
                      <a:pt x="0" y="56"/>
                    </a:cubicBezTo>
                    <a:cubicBezTo>
                      <a:pt x="0" y="60"/>
                      <a:pt x="4" y="64"/>
                      <a:pt x="8" y="64"/>
                    </a:cubicBezTo>
                    <a:cubicBezTo>
                      <a:pt x="12" y="64"/>
                      <a:pt x="16" y="60"/>
                      <a:pt x="16" y="56"/>
                    </a:cubicBezTo>
                    <a:cubicBezTo>
                      <a:pt x="16" y="54"/>
                      <a:pt x="15" y="52"/>
                      <a:pt x="13" y="50"/>
                    </a:cubicBezTo>
                    <a:cubicBezTo>
                      <a:pt x="22" y="36"/>
                      <a:pt x="22" y="36"/>
                      <a:pt x="22" y="36"/>
                    </a:cubicBezTo>
                    <a:cubicBezTo>
                      <a:pt x="22" y="36"/>
                      <a:pt x="23" y="36"/>
                      <a:pt x="24" y="36"/>
                    </a:cubicBezTo>
                    <a:cubicBezTo>
                      <a:pt x="26" y="36"/>
                      <a:pt x="27" y="35"/>
                      <a:pt x="29" y="34"/>
                    </a:cubicBezTo>
                    <a:cubicBezTo>
                      <a:pt x="37" y="44"/>
                      <a:pt x="37" y="44"/>
                      <a:pt x="37" y="44"/>
                    </a:cubicBezTo>
                    <a:cubicBezTo>
                      <a:pt x="36" y="45"/>
                      <a:pt x="36" y="46"/>
                      <a:pt x="36" y="48"/>
                    </a:cubicBezTo>
                    <a:cubicBezTo>
                      <a:pt x="36" y="52"/>
                      <a:pt x="40" y="56"/>
                      <a:pt x="44" y="56"/>
                    </a:cubicBezTo>
                    <a:cubicBezTo>
                      <a:pt x="48" y="56"/>
                      <a:pt x="52" y="52"/>
                      <a:pt x="52" y="48"/>
                    </a:cubicBezTo>
                    <a:cubicBezTo>
                      <a:pt x="52" y="45"/>
                      <a:pt x="51" y="43"/>
                      <a:pt x="48" y="41"/>
                    </a:cubicBezTo>
                    <a:cubicBezTo>
                      <a:pt x="56" y="16"/>
                      <a:pt x="56" y="16"/>
                      <a:pt x="56" y="16"/>
                    </a:cubicBezTo>
                    <a:cubicBezTo>
                      <a:pt x="56" y="16"/>
                      <a:pt x="56" y="16"/>
                      <a:pt x="56" y="16"/>
                    </a:cubicBezTo>
                    <a:cubicBezTo>
                      <a:pt x="60" y="16"/>
                      <a:pt x="64" y="12"/>
                      <a:pt x="64" y="8"/>
                    </a:cubicBezTo>
                    <a:cubicBezTo>
                      <a:pt x="64" y="4"/>
                      <a:pt x="60" y="0"/>
                      <a:pt x="56" y="0"/>
                    </a:cubicBezTo>
                    <a:close/>
                    <a:moveTo>
                      <a:pt x="8" y="60"/>
                    </a:moveTo>
                    <a:cubicBezTo>
                      <a:pt x="6" y="60"/>
                      <a:pt x="4" y="58"/>
                      <a:pt x="4" y="56"/>
                    </a:cubicBezTo>
                    <a:cubicBezTo>
                      <a:pt x="4" y="54"/>
                      <a:pt x="6" y="52"/>
                      <a:pt x="8" y="52"/>
                    </a:cubicBezTo>
                    <a:cubicBezTo>
                      <a:pt x="10" y="52"/>
                      <a:pt x="12" y="54"/>
                      <a:pt x="12" y="56"/>
                    </a:cubicBezTo>
                    <a:cubicBezTo>
                      <a:pt x="12" y="58"/>
                      <a:pt x="10" y="60"/>
                      <a:pt x="8" y="60"/>
                    </a:cubicBezTo>
                    <a:close/>
                    <a:moveTo>
                      <a:pt x="24" y="32"/>
                    </a:moveTo>
                    <a:cubicBezTo>
                      <a:pt x="22" y="32"/>
                      <a:pt x="20" y="30"/>
                      <a:pt x="20" y="28"/>
                    </a:cubicBezTo>
                    <a:cubicBezTo>
                      <a:pt x="20" y="26"/>
                      <a:pt x="22" y="24"/>
                      <a:pt x="24" y="24"/>
                    </a:cubicBezTo>
                    <a:cubicBezTo>
                      <a:pt x="26" y="24"/>
                      <a:pt x="28" y="26"/>
                      <a:pt x="28" y="28"/>
                    </a:cubicBezTo>
                    <a:cubicBezTo>
                      <a:pt x="28" y="30"/>
                      <a:pt x="26" y="32"/>
                      <a:pt x="24" y="32"/>
                    </a:cubicBezTo>
                    <a:close/>
                    <a:moveTo>
                      <a:pt x="44" y="52"/>
                    </a:moveTo>
                    <a:cubicBezTo>
                      <a:pt x="42" y="52"/>
                      <a:pt x="40" y="50"/>
                      <a:pt x="40" y="48"/>
                    </a:cubicBezTo>
                    <a:cubicBezTo>
                      <a:pt x="40" y="46"/>
                      <a:pt x="42" y="44"/>
                      <a:pt x="44" y="44"/>
                    </a:cubicBezTo>
                    <a:cubicBezTo>
                      <a:pt x="46" y="44"/>
                      <a:pt x="48" y="46"/>
                      <a:pt x="48" y="48"/>
                    </a:cubicBezTo>
                    <a:cubicBezTo>
                      <a:pt x="48" y="50"/>
                      <a:pt x="46" y="52"/>
                      <a:pt x="44" y="52"/>
                    </a:cubicBezTo>
                    <a:close/>
                    <a:moveTo>
                      <a:pt x="56" y="12"/>
                    </a:moveTo>
                    <a:cubicBezTo>
                      <a:pt x="54" y="12"/>
                      <a:pt x="52" y="10"/>
                      <a:pt x="52" y="8"/>
                    </a:cubicBezTo>
                    <a:cubicBezTo>
                      <a:pt x="52" y="6"/>
                      <a:pt x="54" y="4"/>
                      <a:pt x="56" y="4"/>
                    </a:cubicBezTo>
                    <a:cubicBezTo>
                      <a:pt x="58" y="4"/>
                      <a:pt x="60" y="6"/>
                      <a:pt x="60" y="8"/>
                    </a:cubicBezTo>
                    <a:cubicBezTo>
                      <a:pt x="60" y="10"/>
                      <a:pt x="58" y="12"/>
                      <a:pt x="56" y="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6" name="Text Placeholder 2"/>
            <p:cNvSpPr txBox="1">
              <a:spLocks/>
            </p:cNvSpPr>
            <p:nvPr/>
          </p:nvSpPr>
          <p:spPr>
            <a:xfrm>
              <a:off x="7662837" y="4293096"/>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Marketing</a:t>
              </a:r>
              <a:endParaRPr lang="en-AU" dirty="0">
                <a:solidFill>
                  <a:schemeClr val="bg2"/>
                </a:solidFill>
              </a:endParaRPr>
            </a:p>
          </p:txBody>
        </p:sp>
      </p:grpSp>
      <p:grpSp>
        <p:nvGrpSpPr>
          <p:cNvPr id="7" name="Group 6"/>
          <p:cNvGrpSpPr/>
          <p:nvPr/>
        </p:nvGrpSpPr>
        <p:grpSpPr>
          <a:xfrm>
            <a:off x="6045139" y="4385240"/>
            <a:ext cx="2499133" cy="1417662"/>
            <a:chOff x="8781443" y="4385240"/>
            <a:chExt cx="2499133" cy="1417662"/>
          </a:xfrm>
        </p:grpSpPr>
        <p:sp>
          <p:nvSpPr>
            <p:cNvPr id="58" name="Freeform 14"/>
            <p:cNvSpPr>
              <a:spLocks/>
            </p:cNvSpPr>
            <p:nvPr/>
          </p:nvSpPr>
          <p:spPr bwMode="auto">
            <a:xfrm>
              <a:off x="10042326" y="4385240"/>
              <a:ext cx="1238250" cy="699944"/>
            </a:xfrm>
            <a:custGeom>
              <a:avLst/>
              <a:gdLst>
                <a:gd name="T0" fmla="*/ 103 w 553"/>
                <a:gd name="T1" fmla="*/ 0 h 344"/>
                <a:gd name="T2" fmla="*/ 451 w 553"/>
                <a:gd name="T3" fmla="*/ 0 h 344"/>
                <a:gd name="T4" fmla="*/ 553 w 553"/>
                <a:gd name="T5" fmla="*/ 0 h 344"/>
                <a:gd name="T6" fmla="*/ 553 w 553"/>
                <a:gd name="T7" fmla="*/ 102 h 344"/>
                <a:gd name="T8" fmla="*/ 553 w 553"/>
                <a:gd name="T9" fmla="*/ 241 h 344"/>
                <a:gd name="T10" fmla="*/ 451 w 553"/>
                <a:gd name="T11" fmla="*/ 344 h 344"/>
                <a:gd name="T12" fmla="*/ 103 w 553"/>
                <a:gd name="T13" fmla="*/ 344 h 344"/>
                <a:gd name="T14" fmla="*/ 0 w 553"/>
                <a:gd name="T15" fmla="*/ 344 h 344"/>
                <a:gd name="T16" fmla="*/ 0 w 553"/>
                <a:gd name="T17" fmla="*/ 241 h 344"/>
                <a:gd name="T18" fmla="*/ 0 w 553"/>
                <a:gd name="T19" fmla="*/ 102 h 344"/>
                <a:gd name="T20" fmla="*/ 103 w 553"/>
                <a:gd name="T2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3" h="344">
                  <a:moveTo>
                    <a:pt x="103" y="0"/>
                  </a:moveTo>
                  <a:cubicBezTo>
                    <a:pt x="451" y="0"/>
                    <a:pt x="451" y="0"/>
                    <a:pt x="451" y="0"/>
                  </a:cubicBezTo>
                  <a:cubicBezTo>
                    <a:pt x="553" y="0"/>
                    <a:pt x="553" y="0"/>
                    <a:pt x="553" y="0"/>
                  </a:cubicBezTo>
                  <a:cubicBezTo>
                    <a:pt x="553" y="102"/>
                    <a:pt x="553" y="102"/>
                    <a:pt x="553" y="102"/>
                  </a:cubicBezTo>
                  <a:cubicBezTo>
                    <a:pt x="553" y="241"/>
                    <a:pt x="553" y="241"/>
                    <a:pt x="553" y="241"/>
                  </a:cubicBezTo>
                  <a:cubicBezTo>
                    <a:pt x="553" y="298"/>
                    <a:pt x="507" y="344"/>
                    <a:pt x="451" y="344"/>
                  </a:cubicBezTo>
                  <a:cubicBezTo>
                    <a:pt x="103" y="344"/>
                    <a:pt x="103" y="344"/>
                    <a:pt x="103" y="344"/>
                  </a:cubicBezTo>
                  <a:cubicBezTo>
                    <a:pt x="0" y="344"/>
                    <a:pt x="0" y="344"/>
                    <a:pt x="0" y="344"/>
                  </a:cubicBezTo>
                  <a:cubicBezTo>
                    <a:pt x="0" y="241"/>
                    <a:pt x="0" y="241"/>
                    <a:pt x="0" y="241"/>
                  </a:cubicBezTo>
                  <a:cubicBezTo>
                    <a:pt x="0" y="102"/>
                    <a:pt x="0" y="102"/>
                    <a:pt x="0" y="102"/>
                  </a:cubicBezTo>
                  <a:cubicBezTo>
                    <a:pt x="0" y="46"/>
                    <a:pt x="46" y="0"/>
                    <a:pt x="10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63" name="Freeform 19"/>
            <p:cNvSpPr>
              <a:spLocks/>
            </p:cNvSpPr>
            <p:nvPr/>
          </p:nvSpPr>
          <p:spPr bwMode="auto">
            <a:xfrm>
              <a:off x="8781443" y="4986061"/>
              <a:ext cx="1333500" cy="816841"/>
            </a:xfrm>
            <a:custGeom>
              <a:avLst/>
              <a:gdLst>
                <a:gd name="T0" fmla="*/ 0 w 655"/>
                <a:gd name="T1" fmla="*/ 401 h 401"/>
                <a:gd name="T2" fmla="*/ 0 w 655"/>
                <a:gd name="T3" fmla="*/ 102 h 401"/>
                <a:gd name="T4" fmla="*/ 102 w 655"/>
                <a:gd name="T5" fmla="*/ 0 h 401"/>
                <a:gd name="T6" fmla="*/ 655 w 655"/>
                <a:gd name="T7" fmla="*/ 0 h 401"/>
              </a:gdLst>
              <a:ahLst/>
              <a:cxnLst>
                <a:cxn ang="0">
                  <a:pos x="T0" y="T1"/>
                </a:cxn>
                <a:cxn ang="0">
                  <a:pos x="T2" y="T3"/>
                </a:cxn>
                <a:cxn ang="0">
                  <a:pos x="T4" y="T5"/>
                </a:cxn>
                <a:cxn ang="0">
                  <a:pos x="T6" y="T7"/>
                </a:cxn>
              </a:cxnLst>
              <a:rect l="0" t="0" r="r" b="b"/>
              <a:pathLst>
                <a:path w="655" h="401">
                  <a:moveTo>
                    <a:pt x="0" y="401"/>
                  </a:moveTo>
                  <a:cubicBezTo>
                    <a:pt x="0" y="102"/>
                    <a:pt x="0" y="102"/>
                    <a:pt x="0" y="102"/>
                  </a:cubicBezTo>
                  <a:cubicBezTo>
                    <a:pt x="0" y="46"/>
                    <a:pt x="45" y="0"/>
                    <a:pt x="102" y="0"/>
                  </a:cubicBezTo>
                  <a:cubicBezTo>
                    <a:pt x="655" y="0"/>
                    <a:pt x="655" y="0"/>
                    <a:pt x="655"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109" name="Text Placeholder 2"/>
            <p:cNvSpPr txBox="1">
              <a:spLocks/>
            </p:cNvSpPr>
            <p:nvPr/>
          </p:nvSpPr>
          <p:spPr>
            <a:xfrm>
              <a:off x="9941537" y="4647819"/>
              <a:ext cx="906991"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Design</a:t>
              </a:r>
              <a:endParaRPr lang="en-AU" dirty="0">
                <a:solidFill>
                  <a:schemeClr val="bg2"/>
                </a:solidFill>
              </a:endParaRPr>
            </a:p>
          </p:txBody>
        </p:sp>
        <p:grpSp>
          <p:nvGrpSpPr>
            <p:cNvPr id="110" name="Group 109"/>
            <p:cNvGrpSpPr/>
            <p:nvPr/>
          </p:nvGrpSpPr>
          <p:grpSpPr>
            <a:xfrm>
              <a:off x="10848528" y="4601126"/>
              <a:ext cx="340042" cy="340042"/>
              <a:chOff x="9138898" y="4584965"/>
              <a:chExt cx="340040" cy="340040"/>
            </a:xfrm>
            <a:solidFill>
              <a:srgbClr val="FFFFFF"/>
            </a:solidFill>
          </p:grpSpPr>
          <p:sp>
            <p:nvSpPr>
              <p:cNvPr id="111" name="Freeform 760"/>
              <p:cNvSpPr>
                <a:spLocks noEditPoints="1"/>
              </p:cNvSpPr>
              <p:nvPr/>
            </p:nvSpPr>
            <p:spPr bwMode="auto">
              <a:xfrm>
                <a:off x="9138898" y="4584965"/>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2" name="Freeform 761"/>
              <p:cNvSpPr>
                <a:spLocks/>
              </p:cNvSpPr>
              <p:nvPr/>
            </p:nvSpPr>
            <p:spPr bwMode="auto">
              <a:xfrm>
                <a:off x="9236052" y="4669338"/>
                <a:ext cx="104825" cy="171298"/>
              </a:xfrm>
              <a:custGeom>
                <a:avLst/>
                <a:gdLst>
                  <a:gd name="T0" fmla="*/ 40 w 40"/>
                  <a:gd name="T1" fmla="*/ 44 h 64"/>
                  <a:gd name="T2" fmla="*/ 20 w 40"/>
                  <a:gd name="T3" fmla="*/ 64 h 64"/>
                  <a:gd name="T4" fmla="*/ 0 w 40"/>
                  <a:gd name="T5" fmla="*/ 44 h 64"/>
                  <a:gd name="T6" fmla="*/ 20 w 40"/>
                  <a:gd name="T7" fmla="*/ 0 h 64"/>
                  <a:gd name="T8" fmla="*/ 40 w 40"/>
                  <a:gd name="T9" fmla="*/ 44 h 64"/>
                </a:gdLst>
                <a:ahLst/>
                <a:cxnLst>
                  <a:cxn ang="0">
                    <a:pos x="T0" y="T1"/>
                  </a:cxn>
                  <a:cxn ang="0">
                    <a:pos x="T2" y="T3"/>
                  </a:cxn>
                  <a:cxn ang="0">
                    <a:pos x="T4" y="T5"/>
                  </a:cxn>
                  <a:cxn ang="0">
                    <a:pos x="T6" y="T7"/>
                  </a:cxn>
                  <a:cxn ang="0">
                    <a:pos x="T8" y="T9"/>
                  </a:cxn>
                </a:cxnLst>
                <a:rect l="0" t="0" r="r" b="b"/>
                <a:pathLst>
                  <a:path w="40" h="64">
                    <a:moveTo>
                      <a:pt x="40" y="44"/>
                    </a:moveTo>
                    <a:cubicBezTo>
                      <a:pt x="40" y="55"/>
                      <a:pt x="31" y="64"/>
                      <a:pt x="20" y="64"/>
                    </a:cubicBezTo>
                    <a:cubicBezTo>
                      <a:pt x="9" y="64"/>
                      <a:pt x="0" y="55"/>
                      <a:pt x="0" y="44"/>
                    </a:cubicBezTo>
                    <a:cubicBezTo>
                      <a:pt x="0" y="33"/>
                      <a:pt x="16" y="12"/>
                      <a:pt x="20" y="0"/>
                    </a:cubicBezTo>
                    <a:cubicBezTo>
                      <a:pt x="24" y="12"/>
                      <a:pt x="40" y="33"/>
                      <a:pt x="40"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13" name="Freeform 762"/>
              <p:cNvSpPr>
                <a:spLocks/>
              </p:cNvSpPr>
              <p:nvPr/>
            </p:nvSpPr>
            <p:spPr bwMode="auto">
              <a:xfrm>
                <a:off x="9340878" y="4669338"/>
                <a:ext cx="43464" cy="63918"/>
              </a:xfrm>
              <a:custGeom>
                <a:avLst/>
                <a:gdLst>
                  <a:gd name="T0" fmla="*/ 16 w 16"/>
                  <a:gd name="T1" fmla="*/ 17 h 24"/>
                  <a:gd name="T2" fmla="*/ 8 w 16"/>
                  <a:gd name="T3" fmla="*/ 24 h 24"/>
                  <a:gd name="T4" fmla="*/ 0 w 16"/>
                  <a:gd name="T5" fmla="*/ 17 h 24"/>
                  <a:gd name="T6" fmla="*/ 8 w 16"/>
                  <a:gd name="T7" fmla="*/ 0 h 24"/>
                  <a:gd name="T8" fmla="*/ 16 w 16"/>
                  <a:gd name="T9" fmla="*/ 17 h 24"/>
                </a:gdLst>
                <a:ahLst/>
                <a:cxnLst>
                  <a:cxn ang="0">
                    <a:pos x="T0" y="T1"/>
                  </a:cxn>
                  <a:cxn ang="0">
                    <a:pos x="T2" y="T3"/>
                  </a:cxn>
                  <a:cxn ang="0">
                    <a:pos x="T4" y="T5"/>
                  </a:cxn>
                  <a:cxn ang="0">
                    <a:pos x="T6" y="T7"/>
                  </a:cxn>
                  <a:cxn ang="0">
                    <a:pos x="T8" y="T9"/>
                  </a:cxn>
                </a:cxnLst>
                <a:rect l="0" t="0" r="r" b="b"/>
                <a:pathLst>
                  <a:path w="16" h="24">
                    <a:moveTo>
                      <a:pt x="16" y="17"/>
                    </a:moveTo>
                    <a:cubicBezTo>
                      <a:pt x="16" y="21"/>
                      <a:pt x="12" y="24"/>
                      <a:pt x="8" y="24"/>
                    </a:cubicBezTo>
                    <a:cubicBezTo>
                      <a:pt x="4" y="24"/>
                      <a:pt x="0" y="21"/>
                      <a:pt x="0" y="17"/>
                    </a:cubicBezTo>
                    <a:cubicBezTo>
                      <a:pt x="0" y="12"/>
                      <a:pt x="6" y="5"/>
                      <a:pt x="8" y="0"/>
                    </a:cubicBezTo>
                    <a:cubicBezTo>
                      <a:pt x="10" y="5"/>
                      <a:pt x="16" y="12"/>
                      <a:pt x="16" y="1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8" name="Group 7"/>
          <p:cNvGrpSpPr/>
          <p:nvPr/>
        </p:nvGrpSpPr>
        <p:grpSpPr>
          <a:xfrm>
            <a:off x="4072458" y="5013176"/>
            <a:ext cx="1972682" cy="1332361"/>
            <a:chOff x="6808762" y="5013176"/>
            <a:chExt cx="1972682" cy="1332361"/>
          </a:xfrm>
        </p:grpSpPr>
        <p:sp>
          <p:nvSpPr>
            <p:cNvPr id="64" name="Freeform 20"/>
            <p:cNvSpPr>
              <a:spLocks/>
            </p:cNvSpPr>
            <p:nvPr/>
          </p:nvSpPr>
          <p:spPr bwMode="auto">
            <a:xfrm>
              <a:off x="7488353" y="5127492"/>
              <a:ext cx="1293091" cy="1218045"/>
            </a:xfrm>
            <a:custGeom>
              <a:avLst/>
              <a:gdLst>
                <a:gd name="T0" fmla="*/ 635 w 635"/>
                <a:gd name="T1" fmla="*/ 599 h 599"/>
                <a:gd name="T2" fmla="*/ 635 w 635"/>
                <a:gd name="T3" fmla="*/ 102 h 599"/>
                <a:gd name="T4" fmla="*/ 533 w 635"/>
                <a:gd name="T5" fmla="*/ 0 h 599"/>
                <a:gd name="T6" fmla="*/ 0 w 635"/>
                <a:gd name="T7" fmla="*/ 0 h 599"/>
              </a:gdLst>
              <a:ahLst/>
              <a:cxnLst>
                <a:cxn ang="0">
                  <a:pos x="T0" y="T1"/>
                </a:cxn>
                <a:cxn ang="0">
                  <a:pos x="T2" y="T3"/>
                </a:cxn>
                <a:cxn ang="0">
                  <a:pos x="T4" y="T5"/>
                </a:cxn>
                <a:cxn ang="0">
                  <a:pos x="T6" y="T7"/>
                </a:cxn>
              </a:cxnLst>
              <a:rect l="0" t="0" r="r" b="b"/>
              <a:pathLst>
                <a:path w="635" h="599">
                  <a:moveTo>
                    <a:pt x="635" y="599"/>
                  </a:moveTo>
                  <a:cubicBezTo>
                    <a:pt x="635" y="102"/>
                    <a:pt x="635" y="102"/>
                    <a:pt x="635" y="102"/>
                  </a:cubicBezTo>
                  <a:cubicBezTo>
                    <a:pt x="635" y="46"/>
                    <a:pt x="589" y="0"/>
                    <a:pt x="533" y="0"/>
                  </a:cubicBezTo>
                  <a:cubicBezTo>
                    <a:pt x="0" y="0"/>
                    <a:pt x="0" y="0"/>
                    <a:pt x="0" y="0"/>
                  </a:cubicBezTo>
                </a:path>
              </a:pathLst>
            </a:custGeom>
            <a:noFill/>
            <a:ln w="5397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71" name="Freeform 12"/>
            <p:cNvSpPr>
              <a:spLocks/>
            </p:cNvSpPr>
            <p:nvPr/>
          </p:nvSpPr>
          <p:spPr bwMode="auto">
            <a:xfrm>
              <a:off x="6808762" y="5013176"/>
              <a:ext cx="1087438" cy="684213"/>
            </a:xfrm>
            <a:custGeom>
              <a:avLst/>
              <a:gdLst>
                <a:gd name="T0" fmla="*/ 395 w 486"/>
                <a:gd name="T1" fmla="*/ 306 h 306"/>
                <a:gd name="T2" fmla="*/ 91 w 486"/>
                <a:gd name="T3" fmla="*/ 306 h 306"/>
                <a:gd name="T4" fmla="*/ 0 w 486"/>
                <a:gd name="T5" fmla="*/ 306 h 306"/>
                <a:gd name="T6" fmla="*/ 0 w 486"/>
                <a:gd name="T7" fmla="*/ 215 h 306"/>
                <a:gd name="T8" fmla="*/ 0 w 486"/>
                <a:gd name="T9" fmla="*/ 92 h 306"/>
                <a:gd name="T10" fmla="*/ 91 w 486"/>
                <a:gd name="T11" fmla="*/ 0 h 306"/>
                <a:gd name="T12" fmla="*/ 395 w 486"/>
                <a:gd name="T13" fmla="*/ 0 h 306"/>
                <a:gd name="T14" fmla="*/ 486 w 486"/>
                <a:gd name="T15" fmla="*/ 0 h 306"/>
                <a:gd name="T16" fmla="*/ 486 w 486"/>
                <a:gd name="T17" fmla="*/ 92 h 306"/>
                <a:gd name="T18" fmla="*/ 486 w 486"/>
                <a:gd name="T19" fmla="*/ 215 h 306"/>
                <a:gd name="T20" fmla="*/ 395 w 486"/>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306">
                  <a:moveTo>
                    <a:pt x="395" y="306"/>
                  </a:moveTo>
                  <a:cubicBezTo>
                    <a:pt x="91" y="306"/>
                    <a:pt x="91" y="306"/>
                    <a:pt x="91" y="306"/>
                  </a:cubicBezTo>
                  <a:cubicBezTo>
                    <a:pt x="0" y="306"/>
                    <a:pt x="0" y="306"/>
                    <a:pt x="0" y="306"/>
                  </a:cubicBezTo>
                  <a:cubicBezTo>
                    <a:pt x="0" y="215"/>
                    <a:pt x="0" y="215"/>
                    <a:pt x="0" y="215"/>
                  </a:cubicBezTo>
                  <a:cubicBezTo>
                    <a:pt x="0" y="92"/>
                    <a:pt x="0" y="92"/>
                    <a:pt x="0" y="92"/>
                  </a:cubicBezTo>
                  <a:cubicBezTo>
                    <a:pt x="0" y="41"/>
                    <a:pt x="40" y="0"/>
                    <a:pt x="91" y="0"/>
                  </a:cubicBezTo>
                  <a:cubicBezTo>
                    <a:pt x="395" y="0"/>
                    <a:pt x="395" y="0"/>
                    <a:pt x="395" y="0"/>
                  </a:cubicBezTo>
                  <a:cubicBezTo>
                    <a:pt x="486" y="0"/>
                    <a:pt x="486" y="0"/>
                    <a:pt x="486" y="0"/>
                  </a:cubicBezTo>
                  <a:cubicBezTo>
                    <a:pt x="486" y="92"/>
                    <a:pt x="486" y="92"/>
                    <a:pt x="486" y="92"/>
                  </a:cubicBezTo>
                  <a:cubicBezTo>
                    <a:pt x="486" y="215"/>
                    <a:pt x="486" y="215"/>
                    <a:pt x="486" y="215"/>
                  </a:cubicBezTo>
                  <a:cubicBezTo>
                    <a:pt x="486" y="266"/>
                    <a:pt x="445" y="306"/>
                    <a:pt x="395" y="30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72" name="Group 71"/>
            <p:cNvGrpSpPr/>
            <p:nvPr/>
          </p:nvGrpSpPr>
          <p:grpSpPr>
            <a:xfrm>
              <a:off x="6960096" y="5199692"/>
              <a:ext cx="340042" cy="340042"/>
              <a:chOff x="407368" y="2182217"/>
              <a:chExt cx="281025" cy="281025"/>
            </a:xfrm>
            <a:solidFill>
              <a:schemeClr val="bg2"/>
            </a:solidFill>
          </p:grpSpPr>
          <p:sp>
            <p:nvSpPr>
              <p:cNvPr id="73" name="Freeform 5"/>
              <p:cNvSpPr>
                <a:spLocks noEditPoints="1"/>
              </p:cNvSpPr>
              <p:nvPr/>
            </p:nvSpPr>
            <p:spPr bwMode="auto">
              <a:xfrm>
                <a:off x="477096" y="2251945"/>
                <a:ext cx="141569" cy="141569"/>
              </a:xfrm>
              <a:custGeom>
                <a:avLst/>
                <a:gdLst>
                  <a:gd name="T0" fmla="*/ 63 w 64"/>
                  <a:gd name="T1" fmla="*/ 57 h 64"/>
                  <a:gd name="T2" fmla="*/ 44 w 64"/>
                  <a:gd name="T3" fmla="*/ 38 h 64"/>
                  <a:gd name="T4" fmla="*/ 48 w 64"/>
                  <a:gd name="T5" fmla="*/ 24 h 64"/>
                  <a:gd name="T6" fmla="*/ 24 w 64"/>
                  <a:gd name="T7" fmla="*/ 0 h 64"/>
                  <a:gd name="T8" fmla="*/ 0 w 64"/>
                  <a:gd name="T9" fmla="*/ 24 h 64"/>
                  <a:gd name="T10" fmla="*/ 24 w 64"/>
                  <a:gd name="T11" fmla="*/ 48 h 64"/>
                  <a:gd name="T12" fmla="*/ 38 w 64"/>
                  <a:gd name="T13" fmla="*/ 44 h 64"/>
                  <a:gd name="T14" fmla="*/ 57 w 64"/>
                  <a:gd name="T15" fmla="*/ 63 h 64"/>
                  <a:gd name="T16" fmla="*/ 63 w 64"/>
                  <a:gd name="T17" fmla="*/ 63 h 64"/>
                  <a:gd name="T18" fmla="*/ 63 w 64"/>
                  <a:gd name="T19" fmla="*/ 57 h 64"/>
                  <a:gd name="T20" fmla="*/ 38 w 64"/>
                  <a:gd name="T21" fmla="*/ 32 h 64"/>
                  <a:gd name="T22" fmla="*/ 32 w 64"/>
                  <a:gd name="T23" fmla="*/ 38 h 64"/>
                  <a:gd name="T24" fmla="*/ 24 w 64"/>
                  <a:gd name="T25" fmla="*/ 40 h 64"/>
                  <a:gd name="T26" fmla="*/ 8 w 64"/>
                  <a:gd name="T27" fmla="*/ 24 h 64"/>
                  <a:gd name="T28" fmla="*/ 24 w 64"/>
                  <a:gd name="T29" fmla="*/ 8 h 64"/>
                  <a:gd name="T30" fmla="*/ 40 w 64"/>
                  <a:gd name="T31" fmla="*/ 24 h 64"/>
                  <a:gd name="T32" fmla="*/ 38 w 64"/>
                  <a:gd name="T3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4">
                    <a:moveTo>
                      <a:pt x="63" y="57"/>
                    </a:moveTo>
                    <a:cubicBezTo>
                      <a:pt x="44" y="38"/>
                      <a:pt x="44" y="38"/>
                      <a:pt x="44" y="38"/>
                    </a:cubicBezTo>
                    <a:cubicBezTo>
                      <a:pt x="46" y="34"/>
                      <a:pt x="48" y="29"/>
                      <a:pt x="48" y="24"/>
                    </a:cubicBezTo>
                    <a:cubicBezTo>
                      <a:pt x="48" y="11"/>
                      <a:pt x="37" y="0"/>
                      <a:pt x="24" y="0"/>
                    </a:cubicBezTo>
                    <a:cubicBezTo>
                      <a:pt x="11" y="0"/>
                      <a:pt x="0" y="11"/>
                      <a:pt x="0" y="24"/>
                    </a:cubicBezTo>
                    <a:cubicBezTo>
                      <a:pt x="0" y="37"/>
                      <a:pt x="11" y="48"/>
                      <a:pt x="24" y="48"/>
                    </a:cubicBezTo>
                    <a:cubicBezTo>
                      <a:pt x="29" y="48"/>
                      <a:pt x="34" y="46"/>
                      <a:pt x="38" y="44"/>
                    </a:cubicBezTo>
                    <a:cubicBezTo>
                      <a:pt x="57" y="63"/>
                      <a:pt x="57" y="63"/>
                      <a:pt x="57" y="63"/>
                    </a:cubicBezTo>
                    <a:cubicBezTo>
                      <a:pt x="59" y="64"/>
                      <a:pt x="61" y="64"/>
                      <a:pt x="63" y="63"/>
                    </a:cubicBezTo>
                    <a:cubicBezTo>
                      <a:pt x="64" y="61"/>
                      <a:pt x="64" y="59"/>
                      <a:pt x="63" y="57"/>
                    </a:cubicBezTo>
                    <a:close/>
                    <a:moveTo>
                      <a:pt x="38" y="32"/>
                    </a:moveTo>
                    <a:cubicBezTo>
                      <a:pt x="36" y="34"/>
                      <a:pt x="34" y="36"/>
                      <a:pt x="32" y="38"/>
                    </a:cubicBezTo>
                    <a:cubicBezTo>
                      <a:pt x="30" y="39"/>
                      <a:pt x="27" y="40"/>
                      <a:pt x="24" y="40"/>
                    </a:cubicBezTo>
                    <a:cubicBezTo>
                      <a:pt x="15" y="40"/>
                      <a:pt x="8" y="33"/>
                      <a:pt x="8" y="24"/>
                    </a:cubicBezTo>
                    <a:cubicBezTo>
                      <a:pt x="8" y="15"/>
                      <a:pt x="15" y="8"/>
                      <a:pt x="24" y="8"/>
                    </a:cubicBezTo>
                    <a:cubicBezTo>
                      <a:pt x="33" y="8"/>
                      <a:pt x="40" y="15"/>
                      <a:pt x="40" y="24"/>
                    </a:cubicBezTo>
                    <a:cubicBezTo>
                      <a:pt x="40" y="27"/>
                      <a:pt x="39" y="30"/>
                      <a:pt x="38"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4" name="Freeform 6"/>
              <p:cNvSpPr>
                <a:spLocks noEditPoints="1"/>
              </p:cNvSpPr>
              <p:nvPr/>
            </p:nvSpPr>
            <p:spPr bwMode="auto">
              <a:xfrm>
                <a:off x="407368"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5" name="Text Placeholder 2"/>
            <p:cNvSpPr txBox="1">
              <a:spLocks/>
            </p:cNvSpPr>
            <p:nvPr/>
          </p:nvSpPr>
          <p:spPr>
            <a:xfrm>
              <a:off x="7320136" y="5229200"/>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b="1" dirty="0" smtClean="0">
                  <a:solidFill>
                    <a:schemeClr val="bg2"/>
                  </a:solidFill>
                </a:rPr>
                <a:t>SEO</a:t>
              </a:r>
              <a:endParaRPr lang="en-AU" dirty="0">
                <a:solidFill>
                  <a:schemeClr val="bg2"/>
                </a:solidFill>
              </a:endParaRPr>
            </a:p>
          </p:txBody>
        </p:sp>
      </p:grpSp>
      <p:grpSp>
        <p:nvGrpSpPr>
          <p:cNvPr id="6" name="Group 5"/>
          <p:cNvGrpSpPr/>
          <p:nvPr/>
        </p:nvGrpSpPr>
        <p:grpSpPr>
          <a:xfrm>
            <a:off x="6045139" y="5193059"/>
            <a:ext cx="1798347" cy="965699"/>
            <a:chOff x="8781443" y="5193059"/>
            <a:chExt cx="1798347" cy="965699"/>
          </a:xfrm>
        </p:grpSpPr>
        <p:sp>
          <p:nvSpPr>
            <p:cNvPr id="46" name="Freeform 9"/>
            <p:cNvSpPr>
              <a:spLocks/>
            </p:cNvSpPr>
            <p:nvPr/>
          </p:nvSpPr>
          <p:spPr bwMode="auto">
            <a:xfrm>
              <a:off x="9048328" y="5193059"/>
              <a:ext cx="1531462" cy="684213"/>
            </a:xfrm>
            <a:custGeom>
              <a:avLst/>
              <a:gdLst>
                <a:gd name="T0" fmla="*/ 102 w 622"/>
                <a:gd name="T1" fmla="*/ 306 h 306"/>
                <a:gd name="T2" fmla="*/ 520 w 622"/>
                <a:gd name="T3" fmla="*/ 306 h 306"/>
                <a:gd name="T4" fmla="*/ 622 w 622"/>
                <a:gd name="T5" fmla="*/ 306 h 306"/>
                <a:gd name="T6" fmla="*/ 622 w 622"/>
                <a:gd name="T7" fmla="*/ 203 h 306"/>
                <a:gd name="T8" fmla="*/ 622 w 622"/>
                <a:gd name="T9" fmla="*/ 103 h 306"/>
                <a:gd name="T10" fmla="*/ 520 w 622"/>
                <a:gd name="T11" fmla="*/ 0 h 306"/>
                <a:gd name="T12" fmla="*/ 102 w 622"/>
                <a:gd name="T13" fmla="*/ 0 h 306"/>
                <a:gd name="T14" fmla="*/ 0 w 622"/>
                <a:gd name="T15" fmla="*/ 0 h 306"/>
                <a:gd name="T16" fmla="*/ 0 w 622"/>
                <a:gd name="T17" fmla="*/ 103 h 306"/>
                <a:gd name="T18" fmla="*/ 0 w 622"/>
                <a:gd name="T19" fmla="*/ 203 h 306"/>
                <a:gd name="T20" fmla="*/ 102 w 622"/>
                <a:gd name="T21"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2" h="306">
                  <a:moveTo>
                    <a:pt x="102" y="306"/>
                  </a:moveTo>
                  <a:cubicBezTo>
                    <a:pt x="520" y="306"/>
                    <a:pt x="520" y="306"/>
                    <a:pt x="520" y="306"/>
                  </a:cubicBezTo>
                  <a:cubicBezTo>
                    <a:pt x="622" y="306"/>
                    <a:pt x="622" y="306"/>
                    <a:pt x="622" y="306"/>
                  </a:cubicBezTo>
                  <a:cubicBezTo>
                    <a:pt x="622" y="203"/>
                    <a:pt x="622" y="203"/>
                    <a:pt x="622" y="203"/>
                  </a:cubicBezTo>
                  <a:cubicBezTo>
                    <a:pt x="622" y="103"/>
                    <a:pt x="622" y="103"/>
                    <a:pt x="622" y="103"/>
                  </a:cubicBezTo>
                  <a:cubicBezTo>
                    <a:pt x="622" y="46"/>
                    <a:pt x="576" y="0"/>
                    <a:pt x="520" y="0"/>
                  </a:cubicBezTo>
                  <a:cubicBezTo>
                    <a:pt x="102" y="0"/>
                    <a:pt x="102" y="0"/>
                    <a:pt x="102" y="0"/>
                  </a:cubicBezTo>
                  <a:cubicBezTo>
                    <a:pt x="0" y="0"/>
                    <a:pt x="0" y="0"/>
                    <a:pt x="0" y="0"/>
                  </a:cubicBezTo>
                  <a:cubicBezTo>
                    <a:pt x="0" y="103"/>
                    <a:pt x="0" y="103"/>
                    <a:pt x="0" y="103"/>
                  </a:cubicBezTo>
                  <a:cubicBezTo>
                    <a:pt x="0" y="203"/>
                    <a:pt x="0" y="203"/>
                    <a:pt x="0" y="203"/>
                  </a:cubicBezTo>
                  <a:cubicBezTo>
                    <a:pt x="0" y="260"/>
                    <a:pt x="46" y="306"/>
                    <a:pt x="102" y="30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65" name="Freeform 21"/>
            <p:cNvSpPr>
              <a:spLocks/>
            </p:cNvSpPr>
            <p:nvPr/>
          </p:nvSpPr>
          <p:spPr bwMode="auto">
            <a:xfrm>
              <a:off x="8781443" y="5305837"/>
              <a:ext cx="435841" cy="852921"/>
            </a:xfrm>
            <a:custGeom>
              <a:avLst/>
              <a:gdLst>
                <a:gd name="T0" fmla="*/ 0 w 214"/>
                <a:gd name="T1" fmla="*/ 419 h 419"/>
                <a:gd name="T2" fmla="*/ 0 w 214"/>
                <a:gd name="T3" fmla="*/ 102 h 419"/>
                <a:gd name="T4" fmla="*/ 102 w 214"/>
                <a:gd name="T5" fmla="*/ 0 h 419"/>
                <a:gd name="T6" fmla="*/ 214 w 214"/>
                <a:gd name="T7" fmla="*/ 0 h 419"/>
              </a:gdLst>
              <a:ahLst/>
              <a:cxnLst>
                <a:cxn ang="0">
                  <a:pos x="T0" y="T1"/>
                </a:cxn>
                <a:cxn ang="0">
                  <a:pos x="T2" y="T3"/>
                </a:cxn>
                <a:cxn ang="0">
                  <a:pos x="T4" y="T5"/>
                </a:cxn>
                <a:cxn ang="0">
                  <a:pos x="T6" y="T7"/>
                </a:cxn>
              </a:cxnLst>
              <a:rect l="0" t="0" r="r" b="b"/>
              <a:pathLst>
                <a:path w="214" h="419">
                  <a:moveTo>
                    <a:pt x="0" y="419"/>
                  </a:moveTo>
                  <a:cubicBezTo>
                    <a:pt x="0" y="102"/>
                    <a:pt x="0" y="102"/>
                    <a:pt x="0" y="102"/>
                  </a:cubicBezTo>
                  <a:cubicBezTo>
                    <a:pt x="0" y="45"/>
                    <a:pt x="45" y="0"/>
                    <a:pt x="102" y="0"/>
                  </a:cubicBezTo>
                  <a:cubicBezTo>
                    <a:pt x="214" y="0"/>
                    <a:pt x="214" y="0"/>
                    <a:pt x="214" y="0"/>
                  </a:cubicBezTo>
                </a:path>
              </a:pathLst>
            </a:custGeom>
            <a:noFill/>
            <a:ln w="5397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grpSp>
          <p:nvGrpSpPr>
            <p:cNvPr id="103" name="Group 102"/>
            <p:cNvGrpSpPr/>
            <p:nvPr/>
          </p:nvGrpSpPr>
          <p:grpSpPr>
            <a:xfrm>
              <a:off x="10148446" y="5373216"/>
              <a:ext cx="340042" cy="340042"/>
              <a:chOff x="2423331" y="6369533"/>
              <a:chExt cx="340040" cy="340040"/>
            </a:xfrm>
            <a:solidFill>
              <a:srgbClr val="FFFFFF"/>
            </a:solidFill>
          </p:grpSpPr>
          <p:sp>
            <p:nvSpPr>
              <p:cNvPr id="104" name="Freeform 220"/>
              <p:cNvSpPr>
                <a:spLocks noEditPoints="1"/>
              </p:cNvSpPr>
              <p:nvPr/>
            </p:nvSpPr>
            <p:spPr bwMode="auto">
              <a:xfrm>
                <a:off x="2423331" y="6369533"/>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5" name="Freeform 221"/>
              <p:cNvSpPr>
                <a:spLocks noEditPoints="1"/>
              </p:cNvSpPr>
              <p:nvPr/>
            </p:nvSpPr>
            <p:spPr bwMode="auto">
              <a:xfrm>
                <a:off x="2507700" y="6448789"/>
                <a:ext cx="171298" cy="176412"/>
              </a:xfrm>
              <a:custGeom>
                <a:avLst/>
                <a:gdLst>
                  <a:gd name="T0" fmla="*/ 34 w 64"/>
                  <a:gd name="T1" fmla="*/ 8 h 66"/>
                  <a:gd name="T2" fmla="*/ 29 w 64"/>
                  <a:gd name="T3" fmla="*/ 9 h 66"/>
                  <a:gd name="T4" fmla="*/ 23 w 64"/>
                  <a:gd name="T5" fmla="*/ 5 h 66"/>
                  <a:gd name="T6" fmla="*/ 8 w 64"/>
                  <a:gd name="T7" fmla="*/ 4 h 66"/>
                  <a:gd name="T8" fmla="*/ 16 w 64"/>
                  <a:gd name="T9" fmla="*/ 15 h 66"/>
                  <a:gd name="T10" fmla="*/ 5 w 64"/>
                  <a:gd name="T11" fmla="*/ 28 h 66"/>
                  <a:gd name="T12" fmla="*/ 1 w 64"/>
                  <a:gd name="T13" fmla="*/ 30 h 66"/>
                  <a:gd name="T14" fmla="*/ 1 w 64"/>
                  <a:gd name="T15" fmla="*/ 42 h 66"/>
                  <a:gd name="T16" fmla="*/ 6 w 64"/>
                  <a:gd name="T17" fmla="*/ 44 h 66"/>
                  <a:gd name="T18" fmla="*/ 16 w 64"/>
                  <a:gd name="T19" fmla="*/ 56 h 66"/>
                  <a:gd name="T20" fmla="*/ 16 w 64"/>
                  <a:gd name="T21" fmla="*/ 65 h 66"/>
                  <a:gd name="T22" fmla="*/ 26 w 64"/>
                  <a:gd name="T23" fmla="*/ 65 h 66"/>
                  <a:gd name="T24" fmla="*/ 30 w 64"/>
                  <a:gd name="T25" fmla="*/ 61 h 66"/>
                  <a:gd name="T26" fmla="*/ 34 w 64"/>
                  <a:gd name="T27" fmla="*/ 61 h 66"/>
                  <a:gd name="T28" fmla="*/ 38 w 64"/>
                  <a:gd name="T29" fmla="*/ 61 h 66"/>
                  <a:gd name="T30" fmla="*/ 41 w 64"/>
                  <a:gd name="T31" fmla="*/ 65 h 66"/>
                  <a:gd name="T32" fmla="*/ 52 w 64"/>
                  <a:gd name="T33" fmla="*/ 65 h 66"/>
                  <a:gd name="T34" fmla="*/ 52 w 64"/>
                  <a:gd name="T35" fmla="*/ 56 h 66"/>
                  <a:gd name="T36" fmla="*/ 64 w 64"/>
                  <a:gd name="T37" fmla="*/ 35 h 66"/>
                  <a:gd name="T38" fmla="*/ 34 w 64"/>
                  <a:gd name="T39" fmla="*/ 8 h 66"/>
                  <a:gd name="T40" fmla="*/ 50 w 64"/>
                  <a:gd name="T41" fmla="*/ 53 h 66"/>
                  <a:gd name="T42" fmla="*/ 48 w 64"/>
                  <a:gd name="T43" fmla="*/ 54 h 66"/>
                  <a:gd name="T44" fmla="*/ 48 w 64"/>
                  <a:gd name="T45" fmla="*/ 56 h 66"/>
                  <a:gd name="T46" fmla="*/ 48 w 64"/>
                  <a:gd name="T47" fmla="*/ 62 h 66"/>
                  <a:gd name="T48" fmla="*/ 46 w 64"/>
                  <a:gd name="T49" fmla="*/ 62 h 66"/>
                  <a:gd name="T50" fmla="*/ 46 w 64"/>
                  <a:gd name="T51" fmla="*/ 62 h 66"/>
                  <a:gd name="T52" fmla="*/ 43 w 64"/>
                  <a:gd name="T53" fmla="*/ 62 h 66"/>
                  <a:gd name="T54" fmla="*/ 43 w 64"/>
                  <a:gd name="T55" fmla="*/ 62 h 66"/>
                  <a:gd name="T56" fmla="*/ 41 w 64"/>
                  <a:gd name="T57" fmla="*/ 58 h 66"/>
                  <a:gd name="T58" fmla="*/ 39 w 64"/>
                  <a:gd name="T59" fmla="*/ 57 h 66"/>
                  <a:gd name="T60" fmla="*/ 37 w 64"/>
                  <a:gd name="T61" fmla="*/ 57 h 66"/>
                  <a:gd name="T62" fmla="*/ 34 w 64"/>
                  <a:gd name="T63" fmla="*/ 57 h 66"/>
                  <a:gd name="T64" fmla="*/ 31 w 64"/>
                  <a:gd name="T65" fmla="*/ 57 h 66"/>
                  <a:gd name="T66" fmla="*/ 29 w 64"/>
                  <a:gd name="T67" fmla="*/ 57 h 66"/>
                  <a:gd name="T68" fmla="*/ 27 w 64"/>
                  <a:gd name="T69" fmla="*/ 58 h 66"/>
                  <a:gd name="T70" fmla="*/ 24 w 64"/>
                  <a:gd name="T71" fmla="*/ 62 h 66"/>
                  <a:gd name="T72" fmla="*/ 21 w 64"/>
                  <a:gd name="T73" fmla="*/ 62 h 66"/>
                  <a:gd name="T74" fmla="*/ 19 w 64"/>
                  <a:gd name="T75" fmla="*/ 62 h 66"/>
                  <a:gd name="T76" fmla="*/ 20 w 64"/>
                  <a:gd name="T77" fmla="*/ 56 h 66"/>
                  <a:gd name="T78" fmla="*/ 20 w 64"/>
                  <a:gd name="T79" fmla="*/ 54 h 66"/>
                  <a:gd name="T80" fmla="*/ 18 w 64"/>
                  <a:gd name="T81" fmla="*/ 52 h 66"/>
                  <a:gd name="T82" fmla="*/ 10 w 64"/>
                  <a:gd name="T83" fmla="*/ 42 h 66"/>
                  <a:gd name="T84" fmla="*/ 9 w 64"/>
                  <a:gd name="T85" fmla="*/ 41 h 66"/>
                  <a:gd name="T86" fmla="*/ 7 w 64"/>
                  <a:gd name="T87" fmla="*/ 40 h 66"/>
                  <a:gd name="T88" fmla="*/ 4 w 64"/>
                  <a:gd name="T89" fmla="*/ 39 h 66"/>
                  <a:gd name="T90" fmla="*/ 4 w 64"/>
                  <a:gd name="T91" fmla="*/ 33 h 66"/>
                  <a:gd name="T92" fmla="*/ 7 w 64"/>
                  <a:gd name="T93" fmla="*/ 32 h 66"/>
                  <a:gd name="T94" fmla="*/ 8 w 64"/>
                  <a:gd name="T95" fmla="*/ 31 h 66"/>
                  <a:gd name="T96" fmla="*/ 9 w 64"/>
                  <a:gd name="T97" fmla="*/ 30 h 66"/>
                  <a:gd name="T98" fmla="*/ 18 w 64"/>
                  <a:gd name="T99" fmla="*/ 18 h 66"/>
                  <a:gd name="T100" fmla="*/ 21 w 64"/>
                  <a:gd name="T101" fmla="*/ 15 h 66"/>
                  <a:gd name="T102" fmla="*/ 18 w 64"/>
                  <a:gd name="T103" fmla="*/ 12 h 66"/>
                  <a:gd name="T104" fmla="*/ 16 w 64"/>
                  <a:gd name="T105" fmla="*/ 7 h 66"/>
                  <a:gd name="T106" fmla="*/ 15 w 64"/>
                  <a:gd name="T107" fmla="*/ 7 h 66"/>
                  <a:gd name="T108" fmla="*/ 22 w 64"/>
                  <a:gd name="T109" fmla="*/ 8 h 66"/>
                  <a:gd name="T110" fmla="*/ 26 w 64"/>
                  <a:gd name="T111" fmla="*/ 11 h 66"/>
                  <a:gd name="T112" fmla="*/ 28 w 64"/>
                  <a:gd name="T113" fmla="*/ 13 h 66"/>
                  <a:gd name="T114" fmla="*/ 30 w 64"/>
                  <a:gd name="T115" fmla="*/ 13 h 66"/>
                  <a:gd name="T116" fmla="*/ 34 w 64"/>
                  <a:gd name="T117" fmla="*/ 12 h 66"/>
                  <a:gd name="T118" fmla="*/ 60 w 64"/>
                  <a:gd name="T119" fmla="*/ 35 h 66"/>
                  <a:gd name="T120" fmla="*/ 50 w 64"/>
                  <a:gd name="T121"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66">
                    <a:moveTo>
                      <a:pt x="34" y="8"/>
                    </a:moveTo>
                    <a:cubicBezTo>
                      <a:pt x="33" y="8"/>
                      <a:pt x="31" y="9"/>
                      <a:pt x="29" y="9"/>
                    </a:cubicBezTo>
                    <a:cubicBezTo>
                      <a:pt x="28" y="7"/>
                      <a:pt x="26" y="5"/>
                      <a:pt x="23" y="5"/>
                    </a:cubicBezTo>
                    <a:cubicBezTo>
                      <a:pt x="18" y="3"/>
                      <a:pt x="8" y="0"/>
                      <a:pt x="8" y="4"/>
                    </a:cubicBezTo>
                    <a:cubicBezTo>
                      <a:pt x="10" y="5"/>
                      <a:pt x="13" y="12"/>
                      <a:pt x="16" y="15"/>
                    </a:cubicBezTo>
                    <a:cubicBezTo>
                      <a:pt x="11" y="18"/>
                      <a:pt x="8" y="23"/>
                      <a:pt x="5" y="28"/>
                    </a:cubicBezTo>
                    <a:cubicBezTo>
                      <a:pt x="5" y="28"/>
                      <a:pt x="2" y="29"/>
                      <a:pt x="1" y="30"/>
                    </a:cubicBezTo>
                    <a:cubicBezTo>
                      <a:pt x="0" y="31"/>
                      <a:pt x="0" y="41"/>
                      <a:pt x="1" y="42"/>
                    </a:cubicBezTo>
                    <a:cubicBezTo>
                      <a:pt x="2" y="43"/>
                      <a:pt x="6" y="44"/>
                      <a:pt x="6" y="44"/>
                    </a:cubicBezTo>
                    <a:cubicBezTo>
                      <a:pt x="8" y="49"/>
                      <a:pt x="11" y="53"/>
                      <a:pt x="16" y="56"/>
                    </a:cubicBezTo>
                    <a:cubicBezTo>
                      <a:pt x="15" y="59"/>
                      <a:pt x="15" y="65"/>
                      <a:pt x="16" y="65"/>
                    </a:cubicBezTo>
                    <a:cubicBezTo>
                      <a:pt x="17" y="66"/>
                      <a:pt x="25" y="66"/>
                      <a:pt x="26" y="65"/>
                    </a:cubicBezTo>
                    <a:cubicBezTo>
                      <a:pt x="27" y="65"/>
                      <a:pt x="29" y="63"/>
                      <a:pt x="30" y="61"/>
                    </a:cubicBezTo>
                    <a:cubicBezTo>
                      <a:pt x="32" y="61"/>
                      <a:pt x="33" y="61"/>
                      <a:pt x="34" y="61"/>
                    </a:cubicBezTo>
                    <a:cubicBezTo>
                      <a:pt x="36" y="61"/>
                      <a:pt x="37" y="61"/>
                      <a:pt x="38" y="61"/>
                    </a:cubicBezTo>
                    <a:cubicBezTo>
                      <a:pt x="39" y="63"/>
                      <a:pt x="41" y="65"/>
                      <a:pt x="41" y="65"/>
                    </a:cubicBezTo>
                    <a:cubicBezTo>
                      <a:pt x="42" y="66"/>
                      <a:pt x="51" y="66"/>
                      <a:pt x="52" y="65"/>
                    </a:cubicBezTo>
                    <a:cubicBezTo>
                      <a:pt x="52" y="65"/>
                      <a:pt x="52" y="59"/>
                      <a:pt x="52" y="56"/>
                    </a:cubicBezTo>
                    <a:cubicBezTo>
                      <a:pt x="59" y="51"/>
                      <a:pt x="64" y="44"/>
                      <a:pt x="64" y="35"/>
                    </a:cubicBezTo>
                    <a:cubicBezTo>
                      <a:pt x="64" y="20"/>
                      <a:pt x="51" y="8"/>
                      <a:pt x="34" y="8"/>
                    </a:cubicBezTo>
                    <a:close/>
                    <a:moveTo>
                      <a:pt x="50" y="53"/>
                    </a:moveTo>
                    <a:cubicBezTo>
                      <a:pt x="48" y="54"/>
                      <a:pt x="48" y="54"/>
                      <a:pt x="48" y="54"/>
                    </a:cubicBezTo>
                    <a:cubicBezTo>
                      <a:pt x="48" y="56"/>
                      <a:pt x="48" y="56"/>
                      <a:pt x="48" y="56"/>
                    </a:cubicBezTo>
                    <a:cubicBezTo>
                      <a:pt x="48" y="59"/>
                      <a:pt x="48" y="61"/>
                      <a:pt x="48" y="62"/>
                    </a:cubicBezTo>
                    <a:cubicBezTo>
                      <a:pt x="48" y="62"/>
                      <a:pt x="47" y="62"/>
                      <a:pt x="46" y="62"/>
                    </a:cubicBezTo>
                    <a:cubicBezTo>
                      <a:pt x="46" y="62"/>
                      <a:pt x="46" y="62"/>
                      <a:pt x="46" y="62"/>
                    </a:cubicBezTo>
                    <a:cubicBezTo>
                      <a:pt x="45" y="62"/>
                      <a:pt x="44" y="62"/>
                      <a:pt x="43" y="62"/>
                    </a:cubicBezTo>
                    <a:cubicBezTo>
                      <a:pt x="43" y="62"/>
                      <a:pt x="43" y="62"/>
                      <a:pt x="43" y="62"/>
                    </a:cubicBezTo>
                    <a:cubicBezTo>
                      <a:pt x="43" y="61"/>
                      <a:pt x="42" y="60"/>
                      <a:pt x="41" y="58"/>
                    </a:cubicBezTo>
                    <a:cubicBezTo>
                      <a:pt x="39" y="57"/>
                      <a:pt x="39" y="57"/>
                      <a:pt x="39" y="57"/>
                    </a:cubicBezTo>
                    <a:cubicBezTo>
                      <a:pt x="37" y="57"/>
                      <a:pt x="37" y="57"/>
                      <a:pt x="37" y="57"/>
                    </a:cubicBezTo>
                    <a:cubicBezTo>
                      <a:pt x="36" y="57"/>
                      <a:pt x="35" y="57"/>
                      <a:pt x="34" y="57"/>
                    </a:cubicBezTo>
                    <a:cubicBezTo>
                      <a:pt x="33" y="57"/>
                      <a:pt x="32" y="57"/>
                      <a:pt x="31" y="57"/>
                    </a:cubicBezTo>
                    <a:cubicBezTo>
                      <a:pt x="29" y="57"/>
                      <a:pt x="29" y="57"/>
                      <a:pt x="29" y="57"/>
                    </a:cubicBezTo>
                    <a:cubicBezTo>
                      <a:pt x="27" y="58"/>
                      <a:pt x="27" y="58"/>
                      <a:pt x="27" y="58"/>
                    </a:cubicBezTo>
                    <a:cubicBezTo>
                      <a:pt x="26" y="60"/>
                      <a:pt x="25" y="61"/>
                      <a:pt x="24" y="62"/>
                    </a:cubicBezTo>
                    <a:cubicBezTo>
                      <a:pt x="24" y="62"/>
                      <a:pt x="23" y="62"/>
                      <a:pt x="21" y="62"/>
                    </a:cubicBezTo>
                    <a:cubicBezTo>
                      <a:pt x="21" y="62"/>
                      <a:pt x="20" y="62"/>
                      <a:pt x="19" y="62"/>
                    </a:cubicBezTo>
                    <a:cubicBezTo>
                      <a:pt x="19" y="61"/>
                      <a:pt x="19" y="59"/>
                      <a:pt x="20" y="56"/>
                    </a:cubicBezTo>
                    <a:cubicBezTo>
                      <a:pt x="20" y="54"/>
                      <a:pt x="20" y="54"/>
                      <a:pt x="20" y="54"/>
                    </a:cubicBezTo>
                    <a:cubicBezTo>
                      <a:pt x="18" y="52"/>
                      <a:pt x="18" y="52"/>
                      <a:pt x="18" y="52"/>
                    </a:cubicBezTo>
                    <a:cubicBezTo>
                      <a:pt x="14" y="50"/>
                      <a:pt x="12" y="46"/>
                      <a:pt x="10" y="42"/>
                    </a:cubicBezTo>
                    <a:cubicBezTo>
                      <a:pt x="9" y="41"/>
                      <a:pt x="9" y="41"/>
                      <a:pt x="9" y="41"/>
                    </a:cubicBezTo>
                    <a:cubicBezTo>
                      <a:pt x="7" y="40"/>
                      <a:pt x="7" y="40"/>
                      <a:pt x="7" y="40"/>
                    </a:cubicBezTo>
                    <a:cubicBezTo>
                      <a:pt x="6" y="40"/>
                      <a:pt x="5" y="40"/>
                      <a:pt x="4" y="39"/>
                    </a:cubicBezTo>
                    <a:cubicBezTo>
                      <a:pt x="4" y="38"/>
                      <a:pt x="4" y="35"/>
                      <a:pt x="4" y="33"/>
                    </a:cubicBezTo>
                    <a:cubicBezTo>
                      <a:pt x="5" y="33"/>
                      <a:pt x="6" y="32"/>
                      <a:pt x="7" y="32"/>
                    </a:cubicBezTo>
                    <a:cubicBezTo>
                      <a:pt x="8" y="31"/>
                      <a:pt x="8" y="31"/>
                      <a:pt x="8" y="31"/>
                    </a:cubicBezTo>
                    <a:cubicBezTo>
                      <a:pt x="9" y="30"/>
                      <a:pt x="9" y="30"/>
                      <a:pt x="9" y="30"/>
                    </a:cubicBezTo>
                    <a:cubicBezTo>
                      <a:pt x="11" y="25"/>
                      <a:pt x="14" y="21"/>
                      <a:pt x="18" y="18"/>
                    </a:cubicBezTo>
                    <a:cubicBezTo>
                      <a:pt x="21" y="15"/>
                      <a:pt x="21" y="15"/>
                      <a:pt x="21" y="15"/>
                    </a:cubicBezTo>
                    <a:cubicBezTo>
                      <a:pt x="18" y="12"/>
                      <a:pt x="18" y="12"/>
                      <a:pt x="18" y="12"/>
                    </a:cubicBezTo>
                    <a:cubicBezTo>
                      <a:pt x="18" y="11"/>
                      <a:pt x="17" y="9"/>
                      <a:pt x="16" y="7"/>
                    </a:cubicBezTo>
                    <a:cubicBezTo>
                      <a:pt x="15" y="7"/>
                      <a:pt x="15" y="7"/>
                      <a:pt x="15" y="7"/>
                    </a:cubicBezTo>
                    <a:cubicBezTo>
                      <a:pt x="17" y="7"/>
                      <a:pt x="20" y="8"/>
                      <a:pt x="22" y="8"/>
                    </a:cubicBezTo>
                    <a:cubicBezTo>
                      <a:pt x="24" y="9"/>
                      <a:pt x="25" y="10"/>
                      <a:pt x="26" y="11"/>
                    </a:cubicBezTo>
                    <a:cubicBezTo>
                      <a:pt x="28" y="13"/>
                      <a:pt x="28" y="13"/>
                      <a:pt x="28" y="13"/>
                    </a:cubicBezTo>
                    <a:cubicBezTo>
                      <a:pt x="30" y="13"/>
                      <a:pt x="30" y="13"/>
                      <a:pt x="30" y="13"/>
                    </a:cubicBezTo>
                    <a:cubicBezTo>
                      <a:pt x="31" y="13"/>
                      <a:pt x="33" y="12"/>
                      <a:pt x="34" y="12"/>
                    </a:cubicBezTo>
                    <a:cubicBezTo>
                      <a:pt x="49" y="12"/>
                      <a:pt x="60" y="22"/>
                      <a:pt x="60" y="35"/>
                    </a:cubicBezTo>
                    <a:cubicBezTo>
                      <a:pt x="60" y="42"/>
                      <a:pt x="56" y="48"/>
                      <a:pt x="50" y="5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6" name="Freeform 222"/>
              <p:cNvSpPr>
                <a:spLocks/>
              </p:cNvSpPr>
              <p:nvPr/>
            </p:nvSpPr>
            <p:spPr bwMode="auto">
              <a:xfrm>
                <a:off x="2594628" y="6494809"/>
                <a:ext cx="53691" cy="28124"/>
              </a:xfrm>
              <a:custGeom>
                <a:avLst/>
                <a:gdLst>
                  <a:gd name="T0" fmla="*/ 11 w 20"/>
                  <a:gd name="T1" fmla="*/ 1 h 11"/>
                  <a:gd name="T2" fmla="*/ 0 w 20"/>
                  <a:gd name="T3" fmla="*/ 3 h 11"/>
                  <a:gd name="T4" fmla="*/ 10 w 20"/>
                  <a:gd name="T5" fmla="*/ 4 h 11"/>
                  <a:gd name="T6" fmla="*/ 20 w 20"/>
                  <a:gd name="T7" fmla="*/ 10 h 11"/>
                  <a:gd name="T8" fmla="*/ 11 w 20"/>
                  <a:gd name="T9" fmla="*/ 1 h 11"/>
                </a:gdLst>
                <a:ahLst/>
                <a:cxnLst>
                  <a:cxn ang="0">
                    <a:pos x="T0" y="T1"/>
                  </a:cxn>
                  <a:cxn ang="0">
                    <a:pos x="T2" y="T3"/>
                  </a:cxn>
                  <a:cxn ang="0">
                    <a:pos x="T4" y="T5"/>
                  </a:cxn>
                  <a:cxn ang="0">
                    <a:pos x="T6" y="T7"/>
                  </a:cxn>
                  <a:cxn ang="0">
                    <a:pos x="T8" y="T9"/>
                  </a:cxn>
                </a:cxnLst>
                <a:rect l="0" t="0" r="r" b="b"/>
                <a:pathLst>
                  <a:path w="20" h="11">
                    <a:moveTo>
                      <a:pt x="11" y="1"/>
                    </a:moveTo>
                    <a:cubicBezTo>
                      <a:pt x="6" y="0"/>
                      <a:pt x="1" y="2"/>
                      <a:pt x="0" y="3"/>
                    </a:cubicBezTo>
                    <a:cubicBezTo>
                      <a:pt x="0" y="4"/>
                      <a:pt x="5" y="2"/>
                      <a:pt x="10" y="4"/>
                    </a:cubicBezTo>
                    <a:cubicBezTo>
                      <a:pt x="15" y="5"/>
                      <a:pt x="19" y="11"/>
                      <a:pt x="20" y="10"/>
                    </a:cubicBezTo>
                    <a:cubicBezTo>
                      <a:pt x="20" y="9"/>
                      <a:pt x="15" y="2"/>
                      <a:pt x="11" y="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07" name="Oval 223"/>
              <p:cNvSpPr>
                <a:spLocks noChangeArrowheads="1"/>
              </p:cNvSpPr>
              <p:nvPr/>
            </p:nvSpPr>
            <p:spPr bwMode="auto">
              <a:xfrm>
                <a:off x="2553720" y="6510149"/>
                <a:ext cx="12784" cy="1278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14" name="Text Placeholder 2"/>
            <p:cNvSpPr txBox="1">
              <a:spLocks/>
            </p:cNvSpPr>
            <p:nvPr/>
          </p:nvSpPr>
          <p:spPr>
            <a:xfrm>
              <a:off x="9048328" y="5373216"/>
              <a:ext cx="109745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b="1" dirty="0" smtClean="0">
                  <a:solidFill>
                    <a:schemeClr val="bg2"/>
                  </a:solidFill>
                </a:rPr>
                <a:t>Ecommerce</a:t>
              </a:r>
              <a:endParaRPr lang="en-AU" dirty="0">
                <a:solidFill>
                  <a:schemeClr val="bg2"/>
                </a:solidFill>
              </a:endParaRPr>
            </a:p>
          </p:txBody>
        </p:sp>
      </p:grpSp>
      <p:grpSp>
        <p:nvGrpSpPr>
          <p:cNvPr id="5" name="Group 4"/>
          <p:cNvGrpSpPr/>
          <p:nvPr/>
        </p:nvGrpSpPr>
        <p:grpSpPr>
          <a:xfrm>
            <a:off x="5609298" y="6132042"/>
            <a:ext cx="884671" cy="753342"/>
            <a:chOff x="8345602" y="6132042"/>
            <a:chExt cx="884671" cy="753342"/>
          </a:xfrm>
        </p:grpSpPr>
        <p:sp>
          <p:nvSpPr>
            <p:cNvPr id="68" name="Freeform 30"/>
            <p:cNvSpPr>
              <a:spLocks/>
            </p:cNvSpPr>
            <p:nvPr/>
          </p:nvSpPr>
          <p:spPr bwMode="auto">
            <a:xfrm>
              <a:off x="8386012" y="6309554"/>
              <a:ext cx="802409" cy="575830"/>
            </a:xfrm>
            <a:custGeom>
              <a:avLst/>
              <a:gdLst>
                <a:gd name="T0" fmla="*/ 449 w 556"/>
                <a:gd name="T1" fmla="*/ 399 h 399"/>
                <a:gd name="T2" fmla="*/ 109 w 556"/>
                <a:gd name="T3" fmla="*/ 399 h 399"/>
                <a:gd name="T4" fmla="*/ 0 w 556"/>
                <a:gd name="T5" fmla="*/ 0 h 399"/>
                <a:gd name="T6" fmla="*/ 556 w 556"/>
                <a:gd name="T7" fmla="*/ 0 h 399"/>
                <a:gd name="T8" fmla="*/ 449 w 556"/>
                <a:gd name="T9" fmla="*/ 399 h 399"/>
              </a:gdLst>
              <a:ahLst/>
              <a:cxnLst>
                <a:cxn ang="0">
                  <a:pos x="T0" y="T1"/>
                </a:cxn>
                <a:cxn ang="0">
                  <a:pos x="T2" y="T3"/>
                </a:cxn>
                <a:cxn ang="0">
                  <a:pos x="T4" y="T5"/>
                </a:cxn>
                <a:cxn ang="0">
                  <a:pos x="T6" y="T7"/>
                </a:cxn>
                <a:cxn ang="0">
                  <a:pos x="T8" y="T9"/>
                </a:cxn>
              </a:cxnLst>
              <a:rect l="0" t="0" r="r" b="b"/>
              <a:pathLst>
                <a:path w="556" h="399">
                  <a:moveTo>
                    <a:pt x="449" y="399"/>
                  </a:moveTo>
                  <a:lnTo>
                    <a:pt x="109" y="399"/>
                  </a:lnTo>
                  <a:lnTo>
                    <a:pt x="0" y="0"/>
                  </a:lnTo>
                  <a:lnTo>
                    <a:pt x="556" y="0"/>
                  </a:lnTo>
                  <a:lnTo>
                    <a:pt x="449" y="39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67" name="Rectangle 29"/>
            <p:cNvSpPr>
              <a:spLocks noChangeArrowheads="1"/>
            </p:cNvSpPr>
            <p:nvPr/>
          </p:nvSpPr>
          <p:spPr bwMode="auto">
            <a:xfrm>
              <a:off x="8345602" y="6132042"/>
              <a:ext cx="884671" cy="24928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82" name="Text Placeholder 2"/>
          <p:cNvSpPr txBox="1">
            <a:spLocks/>
          </p:cNvSpPr>
          <p:nvPr/>
        </p:nvSpPr>
        <p:spPr>
          <a:xfrm>
            <a:off x="8794089" y="535881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83" name="Text Placeholder 2"/>
          <p:cNvSpPr txBox="1">
            <a:spLocks/>
          </p:cNvSpPr>
          <p:nvPr/>
        </p:nvSpPr>
        <p:spPr>
          <a:xfrm>
            <a:off x="623392" y="535881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spTree>
    <p:extLst>
      <p:ext uri="{BB962C8B-B14F-4D97-AF65-F5344CB8AC3E}">
        <p14:creationId xmlns:p14="http://schemas.microsoft.com/office/powerpoint/2010/main" val="3699176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ppt_x"/>
                                          </p:val>
                                        </p:tav>
                                        <p:tav tm="100000">
                                          <p:val>
                                            <p:strVal val="#ppt_x"/>
                                          </p:val>
                                        </p:tav>
                                      </p:tavLst>
                                    </p:anim>
                                    <p:anim calcmode="lin" valueType="num">
                                      <p:cBhvr additive="base">
                                        <p:cTn id="19" dur="500" fill="hold"/>
                                        <p:tgtEl>
                                          <p:spTgt spid="5"/>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2" presetClass="entr" presetSubtype="4"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4"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par>
                          <p:cTn id="35" fill="hold">
                            <p:stCondLst>
                              <p:cond delay="2500"/>
                            </p:stCondLst>
                            <p:childTnLst>
                              <p:par>
                                <p:cTn id="36" presetID="2" presetClass="entr" presetSubtype="4" fill="hold"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childTnLst>
                          </p:cTn>
                        </p:par>
                        <p:par>
                          <p:cTn id="40" fill="hold">
                            <p:stCondLst>
                              <p:cond delay="3000"/>
                            </p:stCondLst>
                            <p:childTnLst>
                              <p:par>
                                <p:cTn id="41" presetID="2" presetClass="entr" presetSubtype="4"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childTnLst>
                          </p:cTn>
                        </p:par>
                        <p:par>
                          <p:cTn id="45" fill="hold">
                            <p:stCondLst>
                              <p:cond delay="3500"/>
                            </p:stCondLst>
                            <p:childTnLst>
                              <p:par>
                                <p:cTn id="46" presetID="2" presetClass="entr" presetSubtype="4"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additive="base">
                                        <p:cTn id="48" dur="500" fill="hold"/>
                                        <p:tgtEl>
                                          <p:spTgt spid="11"/>
                                        </p:tgtEl>
                                        <p:attrNameLst>
                                          <p:attrName>ppt_x</p:attrName>
                                        </p:attrNameLst>
                                      </p:cBhvr>
                                      <p:tavLst>
                                        <p:tav tm="0">
                                          <p:val>
                                            <p:strVal val="#ppt_x"/>
                                          </p:val>
                                        </p:tav>
                                        <p:tav tm="100000">
                                          <p:val>
                                            <p:strVal val="#ppt_x"/>
                                          </p:val>
                                        </p:tav>
                                      </p:tavLst>
                                    </p:anim>
                                    <p:anim calcmode="lin" valueType="num">
                                      <p:cBhvr additive="base">
                                        <p:cTn id="49" dur="500" fill="hold"/>
                                        <p:tgtEl>
                                          <p:spTgt spid="11"/>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4" fill="hold" nodeType="after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ppt_x"/>
                                          </p:val>
                                        </p:tav>
                                        <p:tav tm="100000">
                                          <p:val>
                                            <p:strVal val="#ppt_x"/>
                                          </p:val>
                                        </p:tav>
                                      </p:tavLst>
                                    </p:anim>
                                    <p:anim calcmode="lin" valueType="num">
                                      <p:cBhvr additive="base">
                                        <p:cTn id="54" dur="500" fill="hold"/>
                                        <p:tgtEl>
                                          <p:spTgt spid="12"/>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500" fill="hold"/>
                                        <p:tgtEl>
                                          <p:spTgt spid="13"/>
                                        </p:tgtEl>
                                        <p:attrNameLst>
                                          <p:attrName>ppt_x</p:attrName>
                                        </p:attrNameLst>
                                      </p:cBhvr>
                                      <p:tavLst>
                                        <p:tav tm="0">
                                          <p:val>
                                            <p:strVal val="#ppt_x"/>
                                          </p:val>
                                        </p:tav>
                                        <p:tav tm="100000">
                                          <p:val>
                                            <p:strVal val="#ppt_x"/>
                                          </p:val>
                                        </p:tav>
                                      </p:tavLst>
                                    </p:anim>
                                    <p:anim calcmode="lin" valueType="num">
                                      <p:cBhvr additive="base">
                                        <p:cTn id="59" dur="500" fill="hold"/>
                                        <p:tgtEl>
                                          <p:spTgt spid="13"/>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10" presetClass="entr" presetSubtype="0" fill="hold" grpId="0" nodeType="afterEffect">
                                  <p:stCondLst>
                                    <p:cond delay="0"/>
                                  </p:stCondLst>
                                  <p:childTnLst>
                                    <p:set>
                                      <p:cBhvr>
                                        <p:cTn id="62" dur="1" fill="hold">
                                          <p:stCondLst>
                                            <p:cond delay="0"/>
                                          </p:stCondLst>
                                        </p:cTn>
                                        <p:tgtEl>
                                          <p:spTgt spid="83"/>
                                        </p:tgtEl>
                                        <p:attrNameLst>
                                          <p:attrName>style.visibility</p:attrName>
                                        </p:attrNameLst>
                                      </p:cBhvr>
                                      <p:to>
                                        <p:strVal val="visible"/>
                                      </p:to>
                                    </p:set>
                                    <p:animEffect transition="in" filter="fade">
                                      <p:cBhvr>
                                        <p:cTn id="63" dur="1000"/>
                                        <p:tgtEl>
                                          <p:spTgt spid="8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2" grpId="0"/>
      <p:bldP spid="8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Tree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endParaRPr lang="en-AU" dirty="0"/>
          </a:p>
        </p:txBody>
      </p:sp>
      <p:grpSp>
        <p:nvGrpSpPr>
          <p:cNvPr id="18" name="Group 17"/>
          <p:cNvGrpSpPr/>
          <p:nvPr/>
        </p:nvGrpSpPr>
        <p:grpSpPr>
          <a:xfrm>
            <a:off x="6200230" y="2780928"/>
            <a:ext cx="1695970" cy="4176464"/>
            <a:chOff x="6200230" y="2780928"/>
            <a:chExt cx="1695970" cy="4176464"/>
          </a:xfrm>
        </p:grpSpPr>
        <p:sp>
          <p:nvSpPr>
            <p:cNvPr id="100" name="Freeform 11"/>
            <p:cNvSpPr>
              <a:spLocks noEditPoints="1"/>
            </p:cNvSpPr>
            <p:nvPr/>
          </p:nvSpPr>
          <p:spPr bwMode="auto">
            <a:xfrm>
              <a:off x="6200230" y="2956892"/>
              <a:ext cx="1476375" cy="3025775"/>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8"/>
                    <a:pt x="728" y="60"/>
                    <a:pt x="775" y="60"/>
                  </a:cubicBezTo>
                  <a:cubicBezTo>
                    <a:pt x="823" y="60"/>
                    <a:pt x="861" y="98"/>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21" name="Freeform 21"/>
            <p:cNvSpPr>
              <a:spLocks/>
            </p:cNvSpPr>
            <p:nvPr/>
          </p:nvSpPr>
          <p:spPr bwMode="auto">
            <a:xfrm>
              <a:off x="6211342" y="5982667"/>
              <a:ext cx="949325" cy="422275"/>
            </a:xfrm>
            <a:custGeom>
              <a:avLst/>
              <a:gdLst>
                <a:gd name="T0" fmla="*/ 0 w 598"/>
                <a:gd name="T1" fmla="*/ 0 h 266"/>
                <a:gd name="T2" fmla="*/ 294 w 598"/>
                <a:gd name="T3" fmla="*/ 266 h 266"/>
                <a:gd name="T4" fmla="*/ 598 w 598"/>
                <a:gd name="T5" fmla="*/ 266 h 266"/>
                <a:gd name="T6" fmla="*/ 50 w 598"/>
                <a:gd name="T7" fmla="*/ 0 h 266"/>
                <a:gd name="T8" fmla="*/ 0 w 598"/>
                <a:gd name="T9" fmla="*/ 0 h 266"/>
              </a:gdLst>
              <a:ahLst/>
              <a:cxnLst>
                <a:cxn ang="0">
                  <a:pos x="T0" y="T1"/>
                </a:cxn>
                <a:cxn ang="0">
                  <a:pos x="T2" y="T3"/>
                </a:cxn>
                <a:cxn ang="0">
                  <a:pos x="T4" y="T5"/>
                </a:cxn>
                <a:cxn ang="0">
                  <a:pos x="T6" y="T7"/>
                </a:cxn>
                <a:cxn ang="0">
                  <a:pos x="T8" y="T9"/>
                </a:cxn>
              </a:cxnLst>
              <a:rect l="0" t="0" r="r" b="b"/>
              <a:pathLst>
                <a:path w="598" h="266">
                  <a:moveTo>
                    <a:pt x="0" y="0"/>
                  </a:moveTo>
                  <a:lnTo>
                    <a:pt x="294" y="266"/>
                  </a:lnTo>
                  <a:lnTo>
                    <a:pt x="598" y="266"/>
                  </a:lnTo>
                  <a:lnTo>
                    <a:pt x="50"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26" name="Rectangle 31"/>
            <p:cNvSpPr>
              <a:spLocks noChangeArrowheads="1"/>
            </p:cNvSpPr>
            <p:nvPr/>
          </p:nvSpPr>
          <p:spPr bwMode="auto">
            <a:xfrm>
              <a:off x="6674892" y="6398592"/>
              <a:ext cx="479425" cy="558800"/>
            </a:xfrm>
            <a:prstGeom prst="rect">
              <a:avLst/>
            </a:prstGeom>
            <a:solidFill>
              <a:schemeClr val="accent2"/>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4</a:t>
              </a:r>
              <a:endParaRPr lang="en-AU" dirty="0">
                <a:solidFill>
                  <a:srgbClr val="FFFFFF"/>
                </a:solidFill>
                <a:latin typeface="Roboto Bold"/>
                <a:cs typeface="Roboto Bold"/>
              </a:endParaRPr>
            </a:p>
          </p:txBody>
        </p:sp>
        <p:sp>
          <p:nvSpPr>
            <p:cNvPr id="132" name="Oval 131"/>
            <p:cNvSpPr/>
            <p:nvPr/>
          </p:nvSpPr>
          <p:spPr>
            <a:xfrm>
              <a:off x="7176120" y="2780928"/>
              <a:ext cx="720080" cy="72008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5" name="Group 144"/>
            <p:cNvGrpSpPr/>
            <p:nvPr/>
          </p:nvGrpSpPr>
          <p:grpSpPr>
            <a:xfrm>
              <a:off x="7392144" y="2996952"/>
              <a:ext cx="287335" cy="288419"/>
              <a:chOff x="2700338" y="2224088"/>
              <a:chExt cx="420688" cy="422275"/>
            </a:xfrm>
            <a:solidFill>
              <a:schemeClr val="bg2"/>
            </a:solidFill>
          </p:grpSpPr>
          <p:sp>
            <p:nvSpPr>
              <p:cNvPr id="146"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7"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0" name="Group 19"/>
          <p:cNvGrpSpPr/>
          <p:nvPr/>
        </p:nvGrpSpPr>
        <p:grpSpPr>
          <a:xfrm>
            <a:off x="6349455" y="4005064"/>
            <a:ext cx="1631950" cy="2952328"/>
            <a:chOff x="6349455" y="4005064"/>
            <a:chExt cx="1631950" cy="2952328"/>
          </a:xfrm>
        </p:grpSpPr>
        <p:sp>
          <p:nvSpPr>
            <p:cNvPr id="101" name="Freeform 13"/>
            <p:cNvSpPr>
              <a:spLocks noEditPoints="1"/>
            </p:cNvSpPr>
            <p:nvPr/>
          </p:nvSpPr>
          <p:spPr bwMode="auto">
            <a:xfrm>
              <a:off x="6349455" y="4160217"/>
              <a:ext cx="1317625" cy="1817688"/>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2" name="Freeform 23"/>
            <p:cNvSpPr>
              <a:spLocks/>
            </p:cNvSpPr>
            <p:nvPr/>
          </p:nvSpPr>
          <p:spPr bwMode="auto">
            <a:xfrm>
              <a:off x="6349455" y="5977904"/>
              <a:ext cx="1628775" cy="430213"/>
            </a:xfrm>
            <a:custGeom>
              <a:avLst/>
              <a:gdLst>
                <a:gd name="T0" fmla="*/ 0 w 1026"/>
                <a:gd name="T1" fmla="*/ 0 h 271"/>
                <a:gd name="T2" fmla="*/ 719 w 1026"/>
                <a:gd name="T3" fmla="*/ 271 h 271"/>
                <a:gd name="T4" fmla="*/ 1026 w 1026"/>
                <a:gd name="T5" fmla="*/ 271 h 271"/>
                <a:gd name="T6" fmla="*/ 50 w 1026"/>
                <a:gd name="T7" fmla="*/ 0 h 271"/>
                <a:gd name="T8" fmla="*/ 0 w 1026"/>
                <a:gd name="T9" fmla="*/ 0 h 271"/>
              </a:gdLst>
              <a:ahLst/>
              <a:cxnLst>
                <a:cxn ang="0">
                  <a:pos x="T0" y="T1"/>
                </a:cxn>
                <a:cxn ang="0">
                  <a:pos x="T2" y="T3"/>
                </a:cxn>
                <a:cxn ang="0">
                  <a:pos x="T4" y="T5"/>
                </a:cxn>
                <a:cxn ang="0">
                  <a:pos x="T6" y="T7"/>
                </a:cxn>
                <a:cxn ang="0">
                  <a:pos x="T8" y="T9"/>
                </a:cxn>
              </a:cxnLst>
              <a:rect l="0" t="0" r="r" b="b"/>
              <a:pathLst>
                <a:path w="1026" h="271">
                  <a:moveTo>
                    <a:pt x="0" y="0"/>
                  </a:moveTo>
                  <a:lnTo>
                    <a:pt x="719" y="271"/>
                  </a:lnTo>
                  <a:lnTo>
                    <a:pt x="1026" y="271"/>
                  </a:lnTo>
                  <a:lnTo>
                    <a:pt x="50"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27" name="Rectangle 33"/>
            <p:cNvSpPr>
              <a:spLocks noChangeArrowheads="1"/>
            </p:cNvSpPr>
            <p:nvPr/>
          </p:nvSpPr>
          <p:spPr bwMode="auto">
            <a:xfrm>
              <a:off x="7490867" y="6408117"/>
              <a:ext cx="490538" cy="549275"/>
            </a:xfrm>
            <a:prstGeom prst="rect">
              <a:avLst/>
            </a:prstGeom>
            <a:solidFill>
              <a:schemeClr val="accent1"/>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5</a:t>
              </a:r>
              <a:endParaRPr lang="en-AU" dirty="0">
                <a:solidFill>
                  <a:srgbClr val="FFFFFF"/>
                </a:solidFill>
                <a:latin typeface="Roboto Bold"/>
                <a:cs typeface="Roboto Bold"/>
              </a:endParaRPr>
            </a:p>
          </p:txBody>
        </p:sp>
        <p:sp>
          <p:nvSpPr>
            <p:cNvPr id="131" name="Oval 130"/>
            <p:cNvSpPr/>
            <p:nvPr/>
          </p:nvSpPr>
          <p:spPr>
            <a:xfrm>
              <a:off x="7176120" y="4005064"/>
              <a:ext cx="720080" cy="7200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8" name="Group 147"/>
            <p:cNvGrpSpPr/>
            <p:nvPr/>
          </p:nvGrpSpPr>
          <p:grpSpPr>
            <a:xfrm>
              <a:off x="7392144" y="4221088"/>
              <a:ext cx="323116" cy="324202"/>
              <a:chOff x="4906963" y="2173288"/>
              <a:chExt cx="473075" cy="474663"/>
            </a:xfrm>
            <a:solidFill>
              <a:schemeClr val="bg2"/>
            </a:solidFill>
          </p:grpSpPr>
          <p:sp>
            <p:nvSpPr>
              <p:cNvPr id="149"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5" name="Group 14"/>
          <p:cNvGrpSpPr/>
          <p:nvPr/>
        </p:nvGrpSpPr>
        <p:grpSpPr>
          <a:xfrm>
            <a:off x="4295800" y="2348880"/>
            <a:ext cx="2040955" cy="4608512"/>
            <a:chOff x="4295800" y="2348880"/>
            <a:chExt cx="2040955" cy="4608512"/>
          </a:xfrm>
        </p:grpSpPr>
        <p:sp>
          <p:nvSpPr>
            <p:cNvPr id="83" name="Freeform 5"/>
            <p:cNvSpPr>
              <a:spLocks noEditPoints="1"/>
            </p:cNvSpPr>
            <p:nvPr/>
          </p:nvSpPr>
          <p:spPr bwMode="auto">
            <a:xfrm>
              <a:off x="4527005" y="2472258"/>
              <a:ext cx="1612900" cy="3663950"/>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20" name="Freeform 19"/>
            <p:cNvSpPr>
              <a:spLocks/>
            </p:cNvSpPr>
            <p:nvPr/>
          </p:nvSpPr>
          <p:spPr bwMode="auto">
            <a:xfrm>
              <a:off x="5854155" y="5992192"/>
              <a:ext cx="482600" cy="409575"/>
            </a:xfrm>
            <a:custGeom>
              <a:avLst/>
              <a:gdLst>
                <a:gd name="T0" fmla="*/ 129 w 304"/>
                <a:gd name="T1" fmla="*/ 0 h 258"/>
                <a:gd name="T2" fmla="*/ 0 w 304"/>
                <a:gd name="T3" fmla="*/ 258 h 258"/>
                <a:gd name="T4" fmla="*/ 304 w 304"/>
                <a:gd name="T5" fmla="*/ 258 h 258"/>
                <a:gd name="T6" fmla="*/ 180 w 304"/>
                <a:gd name="T7" fmla="*/ 0 h 258"/>
                <a:gd name="T8" fmla="*/ 129 w 304"/>
                <a:gd name="T9" fmla="*/ 0 h 258"/>
              </a:gdLst>
              <a:ahLst/>
              <a:cxnLst>
                <a:cxn ang="0">
                  <a:pos x="T0" y="T1"/>
                </a:cxn>
                <a:cxn ang="0">
                  <a:pos x="T2" y="T3"/>
                </a:cxn>
                <a:cxn ang="0">
                  <a:pos x="T4" y="T5"/>
                </a:cxn>
                <a:cxn ang="0">
                  <a:pos x="T6" y="T7"/>
                </a:cxn>
                <a:cxn ang="0">
                  <a:pos x="T8" y="T9"/>
                </a:cxn>
              </a:cxnLst>
              <a:rect l="0" t="0" r="r" b="b"/>
              <a:pathLst>
                <a:path w="304" h="258">
                  <a:moveTo>
                    <a:pt x="129" y="0"/>
                  </a:moveTo>
                  <a:lnTo>
                    <a:pt x="0" y="258"/>
                  </a:lnTo>
                  <a:lnTo>
                    <a:pt x="304" y="258"/>
                  </a:lnTo>
                  <a:lnTo>
                    <a:pt x="180" y="0"/>
                  </a:lnTo>
                  <a:lnTo>
                    <a:pt x="12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25" name="Rectangle 29"/>
            <p:cNvSpPr>
              <a:spLocks noChangeArrowheads="1"/>
            </p:cNvSpPr>
            <p:nvPr/>
          </p:nvSpPr>
          <p:spPr bwMode="auto">
            <a:xfrm>
              <a:off x="5854155" y="6401767"/>
              <a:ext cx="482600" cy="555625"/>
            </a:xfrm>
            <a:prstGeom prst="rect">
              <a:avLst/>
            </a:prstGeom>
            <a:solidFill>
              <a:schemeClr val="accent3"/>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3</a:t>
              </a:r>
              <a:endParaRPr lang="en-AU" dirty="0">
                <a:solidFill>
                  <a:srgbClr val="FFFFFF"/>
                </a:solidFill>
                <a:latin typeface="Roboto Bold"/>
                <a:cs typeface="Roboto Bold"/>
              </a:endParaRPr>
            </a:p>
          </p:txBody>
        </p:sp>
        <p:sp>
          <p:nvSpPr>
            <p:cNvPr id="14" name="Oval 13"/>
            <p:cNvSpPr/>
            <p:nvPr/>
          </p:nvSpPr>
          <p:spPr>
            <a:xfrm>
              <a:off x="4295800" y="2348880"/>
              <a:ext cx="720080" cy="72008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1" name="Group 150"/>
            <p:cNvGrpSpPr/>
            <p:nvPr/>
          </p:nvGrpSpPr>
          <p:grpSpPr>
            <a:xfrm>
              <a:off x="4511824" y="2564904"/>
              <a:ext cx="240711" cy="278661"/>
              <a:chOff x="1285876" y="2968625"/>
              <a:chExt cx="352425" cy="407988"/>
            </a:xfrm>
            <a:solidFill>
              <a:schemeClr val="bg2"/>
            </a:solidFill>
          </p:grpSpPr>
          <p:sp>
            <p:nvSpPr>
              <p:cNvPr id="152"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3"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6" name="Group 15"/>
          <p:cNvGrpSpPr/>
          <p:nvPr/>
        </p:nvGrpSpPr>
        <p:grpSpPr>
          <a:xfrm>
            <a:off x="4295800" y="3429000"/>
            <a:ext cx="1691705" cy="3528392"/>
            <a:chOff x="4295800" y="3429000"/>
            <a:chExt cx="1691705" cy="3528392"/>
          </a:xfrm>
        </p:grpSpPr>
        <p:sp>
          <p:nvSpPr>
            <p:cNvPr id="84" name="Freeform 7"/>
            <p:cNvSpPr>
              <a:spLocks noEditPoints="1"/>
            </p:cNvSpPr>
            <p:nvPr/>
          </p:nvSpPr>
          <p:spPr bwMode="auto">
            <a:xfrm>
              <a:off x="4527005" y="3549029"/>
              <a:ext cx="1460500" cy="2433638"/>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8"/>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19" name="Freeform 17"/>
            <p:cNvSpPr>
              <a:spLocks/>
            </p:cNvSpPr>
            <p:nvPr/>
          </p:nvSpPr>
          <p:spPr bwMode="auto">
            <a:xfrm>
              <a:off x="5039767" y="5982667"/>
              <a:ext cx="947738" cy="419100"/>
            </a:xfrm>
            <a:custGeom>
              <a:avLst/>
              <a:gdLst>
                <a:gd name="T0" fmla="*/ 547 w 597"/>
                <a:gd name="T1" fmla="*/ 0 h 264"/>
                <a:gd name="T2" fmla="*/ 0 w 597"/>
                <a:gd name="T3" fmla="*/ 264 h 264"/>
                <a:gd name="T4" fmla="*/ 307 w 597"/>
                <a:gd name="T5" fmla="*/ 264 h 264"/>
                <a:gd name="T6" fmla="*/ 597 w 597"/>
                <a:gd name="T7" fmla="*/ 0 h 264"/>
                <a:gd name="T8" fmla="*/ 547 w 597"/>
                <a:gd name="T9" fmla="*/ 0 h 264"/>
              </a:gdLst>
              <a:ahLst/>
              <a:cxnLst>
                <a:cxn ang="0">
                  <a:pos x="T0" y="T1"/>
                </a:cxn>
                <a:cxn ang="0">
                  <a:pos x="T2" y="T3"/>
                </a:cxn>
                <a:cxn ang="0">
                  <a:pos x="T4" y="T5"/>
                </a:cxn>
                <a:cxn ang="0">
                  <a:pos x="T6" y="T7"/>
                </a:cxn>
                <a:cxn ang="0">
                  <a:pos x="T8" y="T9"/>
                </a:cxn>
              </a:cxnLst>
              <a:rect l="0" t="0" r="r" b="b"/>
              <a:pathLst>
                <a:path w="597" h="264">
                  <a:moveTo>
                    <a:pt x="547" y="0"/>
                  </a:moveTo>
                  <a:lnTo>
                    <a:pt x="0" y="264"/>
                  </a:lnTo>
                  <a:lnTo>
                    <a:pt x="307" y="264"/>
                  </a:lnTo>
                  <a:lnTo>
                    <a:pt x="597" y="0"/>
                  </a:lnTo>
                  <a:lnTo>
                    <a:pt x="547"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24" name="Rectangle 27"/>
            <p:cNvSpPr>
              <a:spLocks noChangeArrowheads="1"/>
            </p:cNvSpPr>
            <p:nvPr/>
          </p:nvSpPr>
          <p:spPr bwMode="auto">
            <a:xfrm>
              <a:off x="5039767" y="6401767"/>
              <a:ext cx="484188" cy="555625"/>
            </a:xfrm>
            <a:prstGeom prst="rect">
              <a:avLst/>
            </a:prstGeom>
            <a:solidFill>
              <a:schemeClr val="accent4"/>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2</a:t>
              </a:r>
              <a:endParaRPr lang="en-AU" dirty="0">
                <a:solidFill>
                  <a:srgbClr val="FFFFFF"/>
                </a:solidFill>
                <a:latin typeface="Roboto Bold"/>
                <a:cs typeface="Roboto Bold"/>
              </a:endParaRPr>
            </a:p>
          </p:txBody>
        </p:sp>
        <p:sp>
          <p:nvSpPr>
            <p:cNvPr id="129" name="Oval 128"/>
            <p:cNvSpPr/>
            <p:nvPr/>
          </p:nvSpPr>
          <p:spPr>
            <a:xfrm>
              <a:off x="4295800" y="3429000"/>
              <a:ext cx="720080" cy="72008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4" name="Group 153"/>
            <p:cNvGrpSpPr/>
            <p:nvPr/>
          </p:nvGrpSpPr>
          <p:grpSpPr>
            <a:xfrm>
              <a:off x="4511824" y="3717032"/>
              <a:ext cx="252701" cy="239260"/>
              <a:chOff x="2700338" y="4484688"/>
              <a:chExt cx="447675" cy="423863"/>
            </a:xfrm>
            <a:solidFill>
              <a:schemeClr val="bg2"/>
            </a:solidFill>
          </p:grpSpPr>
          <p:sp>
            <p:nvSpPr>
              <p:cNvPr id="155"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6"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7" name="Group 16"/>
          <p:cNvGrpSpPr/>
          <p:nvPr/>
        </p:nvGrpSpPr>
        <p:grpSpPr>
          <a:xfrm>
            <a:off x="4223792" y="4653136"/>
            <a:ext cx="1620838" cy="2304256"/>
            <a:chOff x="4223792" y="4653136"/>
            <a:chExt cx="1620838" cy="2304256"/>
          </a:xfrm>
        </p:grpSpPr>
        <p:sp>
          <p:nvSpPr>
            <p:cNvPr id="99" name="Freeform 9"/>
            <p:cNvSpPr>
              <a:spLocks noEditPoints="1"/>
            </p:cNvSpPr>
            <p:nvPr/>
          </p:nvSpPr>
          <p:spPr bwMode="auto">
            <a:xfrm>
              <a:off x="4527005" y="4747592"/>
              <a:ext cx="1317625" cy="1239838"/>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102" name="Freeform 15"/>
            <p:cNvSpPr>
              <a:spLocks/>
            </p:cNvSpPr>
            <p:nvPr/>
          </p:nvSpPr>
          <p:spPr bwMode="auto">
            <a:xfrm>
              <a:off x="4223792" y="5987429"/>
              <a:ext cx="1620838" cy="406400"/>
            </a:xfrm>
            <a:custGeom>
              <a:avLst/>
              <a:gdLst>
                <a:gd name="T0" fmla="*/ 972 w 1021"/>
                <a:gd name="T1" fmla="*/ 0 h 256"/>
                <a:gd name="T2" fmla="*/ 0 w 1021"/>
                <a:gd name="T3" fmla="*/ 256 h 256"/>
                <a:gd name="T4" fmla="*/ 300 w 1021"/>
                <a:gd name="T5" fmla="*/ 256 h 256"/>
                <a:gd name="T6" fmla="*/ 1021 w 1021"/>
                <a:gd name="T7" fmla="*/ 0 h 256"/>
                <a:gd name="T8" fmla="*/ 972 w 1021"/>
                <a:gd name="T9" fmla="*/ 0 h 256"/>
              </a:gdLst>
              <a:ahLst/>
              <a:cxnLst>
                <a:cxn ang="0">
                  <a:pos x="T0" y="T1"/>
                </a:cxn>
                <a:cxn ang="0">
                  <a:pos x="T2" y="T3"/>
                </a:cxn>
                <a:cxn ang="0">
                  <a:pos x="T4" y="T5"/>
                </a:cxn>
                <a:cxn ang="0">
                  <a:pos x="T6" y="T7"/>
                </a:cxn>
                <a:cxn ang="0">
                  <a:pos x="T8" y="T9"/>
                </a:cxn>
              </a:cxnLst>
              <a:rect l="0" t="0" r="r" b="b"/>
              <a:pathLst>
                <a:path w="1021" h="256">
                  <a:moveTo>
                    <a:pt x="972" y="0"/>
                  </a:moveTo>
                  <a:lnTo>
                    <a:pt x="0" y="256"/>
                  </a:lnTo>
                  <a:lnTo>
                    <a:pt x="300" y="256"/>
                  </a:lnTo>
                  <a:lnTo>
                    <a:pt x="1021" y="0"/>
                  </a:lnTo>
                  <a:lnTo>
                    <a:pt x="97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123" name="Rectangle 25"/>
            <p:cNvSpPr>
              <a:spLocks noChangeArrowheads="1"/>
            </p:cNvSpPr>
            <p:nvPr/>
          </p:nvSpPr>
          <p:spPr bwMode="auto">
            <a:xfrm>
              <a:off x="4223792" y="6393829"/>
              <a:ext cx="473075" cy="563563"/>
            </a:xfrm>
            <a:prstGeom prst="rect">
              <a:avLst/>
            </a:prstGeom>
            <a:solidFill>
              <a:schemeClr val="accent5"/>
            </a:solidFill>
            <a:ln>
              <a:noFill/>
            </a:ln>
            <a:effectLst>
              <a:innerShdw dist="2540000" dir="13500000">
                <a:srgbClr val="000000">
                  <a:alpha val="10000"/>
                </a:srgbClr>
              </a:innerShdw>
            </a:effectLst>
          </p:spPr>
          <p:txBody>
            <a:bodyPr vert="horz" wrap="square" lIns="91440" tIns="45720" rIns="91440" bIns="45720" numCol="1" anchor="ctr" anchorCtr="0" compatLnSpc="1">
              <a:prstTxWarp prst="textNoShape">
                <a:avLst/>
              </a:prstTxWarp>
            </a:bodyPr>
            <a:lstStyle/>
            <a:p>
              <a:pPr algn="ctr"/>
              <a:r>
                <a:rPr lang="en-AU" dirty="0" smtClean="0">
                  <a:solidFill>
                    <a:srgbClr val="FFFFFF"/>
                  </a:solidFill>
                  <a:latin typeface="Roboto Bold"/>
                  <a:cs typeface="Roboto Bold"/>
                </a:rPr>
                <a:t>1</a:t>
              </a:r>
              <a:endParaRPr lang="en-AU" dirty="0">
                <a:solidFill>
                  <a:srgbClr val="FFFFFF"/>
                </a:solidFill>
                <a:latin typeface="Roboto Bold"/>
                <a:cs typeface="Roboto Bold"/>
              </a:endParaRPr>
            </a:p>
          </p:txBody>
        </p:sp>
        <p:sp>
          <p:nvSpPr>
            <p:cNvPr id="130" name="Oval 129"/>
            <p:cNvSpPr/>
            <p:nvPr/>
          </p:nvSpPr>
          <p:spPr>
            <a:xfrm>
              <a:off x="4295800" y="4653136"/>
              <a:ext cx="720080" cy="72008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7" name="Group 156"/>
            <p:cNvGrpSpPr/>
            <p:nvPr/>
          </p:nvGrpSpPr>
          <p:grpSpPr>
            <a:xfrm>
              <a:off x="4511824" y="4869160"/>
              <a:ext cx="255301" cy="253328"/>
              <a:chOff x="2736851" y="5092700"/>
              <a:chExt cx="411163" cy="407988"/>
            </a:xfrm>
            <a:solidFill>
              <a:schemeClr val="bg2"/>
            </a:solidFill>
          </p:grpSpPr>
          <p:sp>
            <p:nvSpPr>
              <p:cNvPr id="158"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9"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160" name="Text Placeholder 2"/>
          <p:cNvSpPr txBox="1">
            <a:spLocks/>
          </p:cNvSpPr>
          <p:nvPr/>
        </p:nvSpPr>
        <p:spPr>
          <a:xfrm>
            <a:off x="8688288"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5</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161" name="Text Placeholder 2"/>
          <p:cNvSpPr txBox="1">
            <a:spLocks/>
          </p:cNvSpPr>
          <p:nvPr/>
        </p:nvSpPr>
        <p:spPr>
          <a:xfrm>
            <a:off x="8688288"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STEP 6</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162" name="Text Placeholder 2"/>
          <p:cNvSpPr txBox="1">
            <a:spLocks/>
          </p:cNvSpPr>
          <p:nvPr/>
        </p:nvSpPr>
        <p:spPr>
          <a:xfrm>
            <a:off x="1343472" y="459898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2</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163" name="Text Placeholder 2"/>
          <p:cNvSpPr txBox="1">
            <a:spLocks/>
          </p:cNvSpPr>
          <p:nvPr/>
        </p:nvSpPr>
        <p:spPr>
          <a:xfrm>
            <a:off x="1343472" y="3662877"/>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1</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164" name="Text Placeholder 2"/>
          <p:cNvSpPr txBox="1">
            <a:spLocks/>
          </p:cNvSpPr>
          <p:nvPr/>
        </p:nvSpPr>
        <p:spPr>
          <a:xfrm>
            <a:off x="1343472" y="5595191"/>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STEP 3</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Tree>
    <p:extLst>
      <p:ext uri="{BB962C8B-B14F-4D97-AF65-F5344CB8AC3E}">
        <p14:creationId xmlns:p14="http://schemas.microsoft.com/office/powerpoint/2010/main" val="413659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10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par>
                          <p:cTn id="23" fill="hold">
                            <p:stCondLst>
                              <p:cond delay="2000"/>
                            </p:stCondLst>
                            <p:childTnLst>
                              <p:par>
                                <p:cTn id="24" presetID="22" presetClass="entr" presetSubtype="4"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1000"/>
                                        <p:tgtEl>
                                          <p:spTgt spid="1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62"/>
                                        </p:tgtEl>
                                        <p:attrNameLst>
                                          <p:attrName>style.visibility</p:attrName>
                                        </p:attrNameLst>
                                      </p:cBhvr>
                                      <p:to>
                                        <p:strVal val="visible"/>
                                      </p:to>
                                    </p:set>
                                    <p:animEffect transition="in" filter="fade">
                                      <p:cBhvr>
                                        <p:cTn id="30" dur="500"/>
                                        <p:tgtEl>
                                          <p:spTgt spid="162"/>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down)">
                                      <p:cBhvr>
                                        <p:cTn id="34" dur="1000"/>
                                        <p:tgtEl>
                                          <p:spTgt spid="15"/>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fade">
                                      <p:cBhvr>
                                        <p:cTn id="38" dur="500"/>
                                        <p:tgtEl>
                                          <p:spTgt spid="164"/>
                                        </p:tgtEl>
                                      </p:cBhvr>
                                    </p:animEffect>
                                  </p:childTnLst>
                                </p:cTn>
                              </p:par>
                            </p:childTnLst>
                          </p:cTn>
                        </p:par>
                        <p:par>
                          <p:cTn id="39" fill="hold">
                            <p:stCondLst>
                              <p:cond delay="5000"/>
                            </p:stCondLst>
                            <p:childTnLst>
                              <p:par>
                                <p:cTn id="40" presetID="22" presetClass="entr" presetSubtype="4" fill="hold"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1000"/>
                                        <p:tgtEl>
                                          <p:spTgt spid="18"/>
                                        </p:tgtEl>
                                      </p:cBhvr>
                                    </p:animEffect>
                                  </p:childTnLst>
                                </p:cTn>
                              </p:par>
                            </p:childTnLst>
                          </p:cTn>
                        </p:par>
                        <p:par>
                          <p:cTn id="43" fill="hold">
                            <p:stCondLst>
                              <p:cond delay="6000"/>
                            </p:stCondLst>
                            <p:childTnLst>
                              <p:par>
                                <p:cTn id="44" presetID="10" presetClass="entr" presetSubtype="0" fill="hold" grpId="0" nodeType="afterEffect">
                                  <p:stCondLst>
                                    <p:cond delay="0"/>
                                  </p:stCondLst>
                                  <p:childTnLst>
                                    <p:set>
                                      <p:cBhvr>
                                        <p:cTn id="45" dur="1" fill="hold">
                                          <p:stCondLst>
                                            <p:cond delay="0"/>
                                          </p:stCondLst>
                                        </p:cTn>
                                        <p:tgtEl>
                                          <p:spTgt spid="160"/>
                                        </p:tgtEl>
                                        <p:attrNameLst>
                                          <p:attrName>style.visibility</p:attrName>
                                        </p:attrNameLst>
                                      </p:cBhvr>
                                      <p:to>
                                        <p:strVal val="visible"/>
                                      </p:to>
                                    </p:set>
                                    <p:animEffect transition="in" filter="fade">
                                      <p:cBhvr>
                                        <p:cTn id="46" dur="500"/>
                                        <p:tgtEl>
                                          <p:spTgt spid="160"/>
                                        </p:tgtEl>
                                      </p:cBhvr>
                                    </p:animEffect>
                                  </p:childTnLst>
                                </p:cTn>
                              </p:par>
                            </p:childTnLst>
                          </p:cTn>
                        </p:par>
                        <p:par>
                          <p:cTn id="47" fill="hold">
                            <p:stCondLst>
                              <p:cond delay="6500"/>
                            </p:stCondLst>
                            <p:childTnLst>
                              <p:par>
                                <p:cTn id="48" presetID="22" presetClass="entr" presetSubtype="4" fill="hold"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1000"/>
                                        <p:tgtEl>
                                          <p:spTgt spid="20"/>
                                        </p:tgtEl>
                                      </p:cBhvr>
                                    </p:animEffect>
                                  </p:childTnLst>
                                </p:cTn>
                              </p:par>
                            </p:childTnLst>
                          </p:cTn>
                        </p:par>
                        <p:par>
                          <p:cTn id="51" fill="hold">
                            <p:stCondLst>
                              <p:cond delay="7500"/>
                            </p:stCondLst>
                            <p:childTnLst>
                              <p:par>
                                <p:cTn id="52" presetID="10" presetClass="entr" presetSubtype="0" fill="hold" grpId="0" nodeType="afterEffect">
                                  <p:stCondLst>
                                    <p:cond delay="0"/>
                                  </p:stCondLst>
                                  <p:childTnLst>
                                    <p:set>
                                      <p:cBhvr>
                                        <p:cTn id="53" dur="1" fill="hold">
                                          <p:stCondLst>
                                            <p:cond delay="0"/>
                                          </p:stCondLst>
                                        </p:cTn>
                                        <p:tgtEl>
                                          <p:spTgt spid="161"/>
                                        </p:tgtEl>
                                        <p:attrNameLst>
                                          <p:attrName>style.visibility</p:attrName>
                                        </p:attrNameLst>
                                      </p:cBhvr>
                                      <p:to>
                                        <p:strVal val="visible"/>
                                      </p:to>
                                    </p:set>
                                    <p:animEffect transition="in" filter="fade">
                                      <p:cBhvr>
                                        <p:cTn id="54"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160" grpId="0"/>
      <p:bldP spid="161" grpId="0"/>
      <p:bldP spid="162" grpId="0"/>
      <p:bldP spid="163" grpId="0"/>
      <p:bldP spid="16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Circular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2207568" y="2766293"/>
            <a:ext cx="7857610" cy="2174875"/>
            <a:chOff x="588920" y="1379750"/>
            <a:chExt cx="7857610" cy="2174875"/>
          </a:xfrm>
        </p:grpSpPr>
        <p:sp>
          <p:nvSpPr>
            <p:cNvPr id="6" name="Block Arc 5"/>
            <p:cNvSpPr/>
            <p:nvPr/>
          </p:nvSpPr>
          <p:spPr>
            <a:xfrm>
              <a:off x="6303405" y="1411500"/>
              <a:ext cx="2143125" cy="2143125"/>
            </a:xfrm>
            <a:prstGeom prst="blockArc">
              <a:avLst>
                <a:gd name="adj1" fmla="val 10800000"/>
                <a:gd name="adj2" fmla="val 2"/>
                <a:gd name="adj3" fmla="val 11074"/>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7" name="Block Arc 6"/>
            <p:cNvSpPr/>
            <p:nvPr/>
          </p:nvSpPr>
          <p:spPr>
            <a:xfrm flipV="1">
              <a:off x="4398405" y="1379750"/>
              <a:ext cx="2143125" cy="2143125"/>
            </a:xfrm>
            <a:prstGeom prst="blockArc">
              <a:avLst>
                <a:gd name="adj1" fmla="val 10800000"/>
                <a:gd name="adj2" fmla="val 2"/>
                <a:gd name="adj3" fmla="val 11074"/>
              </a:avLst>
            </a:prstGeom>
            <a:solidFill>
              <a:schemeClr val="accent3"/>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8" name="Block Arc 7"/>
            <p:cNvSpPr/>
            <p:nvPr/>
          </p:nvSpPr>
          <p:spPr>
            <a:xfrm>
              <a:off x="2493405" y="1411500"/>
              <a:ext cx="2143125" cy="2143125"/>
            </a:xfrm>
            <a:prstGeom prst="blockArc">
              <a:avLst>
                <a:gd name="adj1" fmla="val 10800000"/>
                <a:gd name="adj2" fmla="val 2"/>
                <a:gd name="adj3" fmla="val 11074"/>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9" name="Block Arc 8"/>
            <p:cNvSpPr/>
            <p:nvPr/>
          </p:nvSpPr>
          <p:spPr>
            <a:xfrm flipV="1">
              <a:off x="588920" y="1379750"/>
              <a:ext cx="2143125" cy="2143125"/>
            </a:xfrm>
            <a:prstGeom prst="blockArc">
              <a:avLst>
                <a:gd name="adj1" fmla="val 10800000"/>
                <a:gd name="adj2" fmla="val 2"/>
                <a:gd name="adj3" fmla="val 11074"/>
              </a:avLst>
            </a:prstGeom>
            <a:solidFill>
              <a:schemeClr val="accent1"/>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grpSp>
      <p:grpSp>
        <p:nvGrpSpPr>
          <p:cNvPr id="15" name="Group 14"/>
          <p:cNvGrpSpPr/>
          <p:nvPr/>
        </p:nvGrpSpPr>
        <p:grpSpPr>
          <a:xfrm>
            <a:off x="2207568" y="2766293"/>
            <a:ext cx="7857610" cy="2157760"/>
            <a:chOff x="2207568" y="2766293"/>
            <a:chExt cx="7857610" cy="2157760"/>
          </a:xfrm>
        </p:grpSpPr>
        <p:sp>
          <p:nvSpPr>
            <p:cNvPr id="11" name="Block Arc 10"/>
            <p:cNvSpPr/>
            <p:nvPr/>
          </p:nvSpPr>
          <p:spPr>
            <a:xfrm>
              <a:off x="2207568" y="2773158"/>
              <a:ext cx="2143125" cy="2143125"/>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2" name="Block Arc 11"/>
            <p:cNvSpPr/>
            <p:nvPr/>
          </p:nvSpPr>
          <p:spPr>
            <a:xfrm flipV="1">
              <a:off x="4112053" y="2780928"/>
              <a:ext cx="2143125" cy="2143125"/>
            </a:xfrm>
            <a:prstGeom prst="blockArc">
              <a:avLst>
                <a:gd name="adj1" fmla="val 10800000"/>
                <a:gd name="adj2" fmla="val 2"/>
                <a:gd name="adj3" fmla="val 11074"/>
              </a:avLst>
            </a:prstGeom>
            <a:solidFill>
              <a:schemeClr val="accent2"/>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3" name="Block Arc 12"/>
            <p:cNvSpPr/>
            <p:nvPr/>
          </p:nvSpPr>
          <p:spPr>
            <a:xfrm>
              <a:off x="6017053" y="2773158"/>
              <a:ext cx="2143125" cy="2143125"/>
            </a:xfrm>
            <a:prstGeom prst="blockArc">
              <a:avLst>
                <a:gd name="adj1" fmla="val 10800000"/>
                <a:gd name="adj2" fmla="val 2"/>
                <a:gd name="adj3" fmla="val 11074"/>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endParaRPr lang="en-US">
                <a:solidFill>
                  <a:schemeClr val="tx1"/>
                </a:solidFill>
              </a:endParaRPr>
            </a:p>
          </p:txBody>
        </p:sp>
        <p:sp>
          <p:nvSpPr>
            <p:cNvPr id="14" name="Block Arc 13"/>
            <p:cNvSpPr/>
            <p:nvPr/>
          </p:nvSpPr>
          <p:spPr>
            <a:xfrm flipV="1">
              <a:off x="7922053" y="2766293"/>
              <a:ext cx="2143125" cy="2143125"/>
            </a:xfrm>
            <a:prstGeom prst="blockArc">
              <a:avLst>
                <a:gd name="adj1" fmla="val 10800000"/>
                <a:gd name="adj2" fmla="val 2"/>
                <a:gd name="adj3" fmla="val 11074"/>
              </a:avLst>
            </a:prstGeom>
            <a:solidFill>
              <a:schemeClr val="accent4"/>
            </a:solidFill>
            <a:ln>
              <a:noFill/>
            </a:ln>
            <a:effectLst>
              <a:innerShdw dist="2540000" dir="13500000">
                <a:srgbClr val="000000">
                  <a:alpha val="10000"/>
                </a:srgbClr>
              </a:innerShdw>
            </a:effectLst>
          </p:spPr>
          <p:style>
            <a:lnRef idx="2">
              <a:schemeClr val="dk1"/>
            </a:lnRef>
            <a:fillRef idx="1">
              <a:schemeClr val="lt1"/>
            </a:fillRef>
            <a:effectRef idx="0">
              <a:schemeClr val="dk1"/>
            </a:effectRef>
            <a:fontRef idx="minor">
              <a:schemeClr val="dk1"/>
            </a:fontRef>
          </p:style>
          <p:txBody>
            <a:bodyPr anchor="ctr"/>
            <a:lstStyle/>
            <a:p>
              <a:pPr algn="ctr" fontAlgn="auto">
                <a:spcBef>
                  <a:spcPts val="0"/>
                </a:spcBef>
                <a:spcAft>
                  <a:spcPts val="0"/>
                </a:spcAft>
                <a:defRPr/>
              </a:pPr>
              <a:r>
                <a:rPr lang="en-US" dirty="0" smtClean="0">
                  <a:solidFill>
                    <a:schemeClr val="tx1"/>
                  </a:solidFill>
                </a:rPr>
                <a:t>  </a:t>
              </a:r>
              <a:endParaRPr lang="en-US" dirty="0">
                <a:solidFill>
                  <a:schemeClr val="tx1"/>
                </a:solidFill>
              </a:endParaRPr>
            </a:p>
          </p:txBody>
        </p:sp>
      </p:grpSp>
      <p:grpSp>
        <p:nvGrpSpPr>
          <p:cNvPr id="19" name="Group 18"/>
          <p:cNvGrpSpPr/>
          <p:nvPr/>
        </p:nvGrpSpPr>
        <p:grpSpPr>
          <a:xfrm>
            <a:off x="8724585" y="3520750"/>
            <a:ext cx="539767" cy="539767"/>
            <a:chOff x="1200150" y="3768725"/>
            <a:chExt cx="446088" cy="446088"/>
          </a:xfrm>
          <a:solidFill>
            <a:schemeClr val="accent4"/>
          </a:solidFill>
        </p:grpSpPr>
        <p:sp>
          <p:nvSpPr>
            <p:cNvPr id="20"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3" name="Group 22"/>
          <p:cNvGrpSpPr/>
          <p:nvPr/>
        </p:nvGrpSpPr>
        <p:grpSpPr>
          <a:xfrm>
            <a:off x="6744072" y="3520750"/>
            <a:ext cx="543608" cy="439881"/>
            <a:chOff x="1209675" y="6354763"/>
            <a:chExt cx="449263" cy="363538"/>
          </a:xfrm>
          <a:solidFill>
            <a:schemeClr val="accent3"/>
          </a:solidFill>
        </p:grpSpPr>
        <p:sp>
          <p:nvSpPr>
            <p:cNvPr id="24"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28" name="Group 27"/>
          <p:cNvGrpSpPr/>
          <p:nvPr/>
        </p:nvGrpSpPr>
        <p:grpSpPr>
          <a:xfrm>
            <a:off x="4943872" y="3520750"/>
            <a:ext cx="539767" cy="541687"/>
            <a:chOff x="2060575" y="6313488"/>
            <a:chExt cx="446088" cy="447675"/>
          </a:xfrm>
          <a:solidFill>
            <a:schemeClr val="accent2"/>
          </a:solidFill>
        </p:grpSpPr>
        <p:sp>
          <p:nvSpPr>
            <p:cNvPr id="29"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4" name="Group 33"/>
          <p:cNvGrpSpPr/>
          <p:nvPr/>
        </p:nvGrpSpPr>
        <p:grpSpPr>
          <a:xfrm>
            <a:off x="2999656" y="3501008"/>
            <a:ext cx="520557" cy="516716"/>
            <a:chOff x="2936875" y="2108200"/>
            <a:chExt cx="430213" cy="427038"/>
          </a:xfrm>
          <a:solidFill>
            <a:schemeClr val="accent1"/>
          </a:solidFill>
        </p:grpSpPr>
        <p:sp>
          <p:nvSpPr>
            <p:cNvPr id="35"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7" name="Text Placeholder 2"/>
          <p:cNvSpPr txBox="1">
            <a:spLocks/>
          </p:cNvSpPr>
          <p:nvPr/>
        </p:nvSpPr>
        <p:spPr>
          <a:xfrm>
            <a:off x="2279576" y="5163143"/>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Money</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38" name="Text Placeholder 2"/>
          <p:cNvSpPr txBox="1">
            <a:spLocks/>
          </p:cNvSpPr>
          <p:nvPr/>
        </p:nvSpPr>
        <p:spPr>
          <a:xfrm>
            <a:off x="4151784"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Marketing</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39" name="Text Placeholder 2"/>
          <p:cNvSpPr txBox="1">
            <a:spLocks/>
          </p:cNvSpPr>
          <p:nvPr/>
        </p:nvSpPr>
        <p:spPr>
          <a:xfrm>
            <a:off x="6096000"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Sales</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
        <p:nvSpPr>
          <p:cNvPr id="40" name="Text Placeholder 2"/>
          <p:cNvSpPr txBox="1">
            <a:spLocks/>
          </p:cNvSpPr>
          <p:nvPr/>
        </p:nvSpPr>
        <p:spPr>
          <a:xfrm>
            <a:off x="8040216" y="5157192"/>
            <a:ext cx="1944216"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Target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spTree>
    <p:extLst>
      <p:ext uri="{BB962C8B-B14F-4D97-AF65-F5344CB8AC3E}">
        <p14:creationId xmlns:p14="http://schemas.microsoft.com/office/powerpoint/2010/main" val="2523373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1000"/>
                                        <p:tgtEl>
                                          <p:spTgt spid="5"/>
                                        </p:tgtEl>
                                      </p:cBhvr>
                                    </p:animEffect>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right)">
                                      <p:cBhvr>
                                        <p:cTn id="22" dur="1000"/>
                                        <p:tgtEl>
                                          <p:spTgt spid="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fade">
                                      <p:cBhvr>
                                        <p:cTn id="36" dur="500"/>
                                        <p:tgtEl>
                                          <p:spTgt spid="38"/>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39" grpId="0"/>
      <p:bldP spid="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5798180" y="4134130"/>
            <a:ext cx="110207" cy="1001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Text Placeholder 29"/>
          <p:cNvSpPr txBox="1">
            <a:spLocks/>
          </p:cNvSpPr>
          <p:nvPr/>
        </p:nvSpPr>
        <p:spPr>
          <a:xfrm>
            <a:off x="3611302" y="5517232"/>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t>Looking for a way to showcase your products, portfolio, services or simply yourself and your work? Look no more, because with this stylish &amp; modern demo you can showcase simply anything in a modern and clean manner.</a:t>
            </a:r>
          </a:p>
          <a:p>
            <a:pPr algn="ctr"/>
            <a:endParaRPr lang="en-AU" sz="1200" dirty="0"/>
          </a:p>
        </p:txBody>
      </p:sp>
      <p:grpSp>
        <p:nvGrpSpPr>
          <p:cNvPr id="2" name="Group 1"/>
          <p:cNvGrpSpPr/>
          <p:nvPr/>
        </p:nvGrpSpPr>
        <p:grpSpPr>
          <a:xfrm>
            <a:off x="2702452" y="2991808"/>
            <a:ext cx="1853175" cy="1853658"/>
            <a:chOff x="2702452" y="2991808"/>
            <a:chExt cx="1853175" cy="1853658"/>
          </a:xfrm>
        </p:grpSpPr>
        <p:sp>
          <p:nvSpPr>
            <p:cNvPr id="9" name="Teardrop 8"/>
            <p:cNvSpPr/>
            <p:nvPr/>
          </p:nvSpPr>
          <p:spPr>
            <a:xfrm rot="2700000">
              <a:off x="2702211" y="2992049"/>
              <a:ext cx="1853658" cy="185317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51" name="Group 50"/>
            <p:cNvGrpSpPr/>
            <p:nvPr/>
          </p:nvGrpSpPr>
          <p:grpSpPr>
            <a:xfrm>
              <a:off x="3431704" y="3645024"/>
              <a:ext cx="391103" cy="388216"/>
              <a:chOff x="2936875" y="2108200"/>
              <a:chExt cx="430213" cy="427038"/>
            </a:xfrm>
            <a:solidFill>
              <a:schemeClr val="bg2"/>
            </a:solidFill>
          </p:grpSpPr>
          <p:sp>
            <p:nvSpPr>
              <p:cNvPr id="52"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8" name="Text Placeholder 2"/>
            <p:cNvSpPr txBox="1">
              <a:spLocks/>
            </p:cNvSpPr>
            <p:nvPr/>
          </p:nvSpPr>
          <p:spPr>
            <a:xfrm>
              <a:off x="2999656" y="4149080"/>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Vision</a:t>
              </a:r>
              <a:endParaRPr lang="en-AU" dirty="0">
                <a:solidFill>
                  <a:schemeClr val="bg2"/>
                </a:solidFill>
              </a:endParaRPr>
            </a:p>
          </p:txBody>
        </p:sp>
      </p:grpSp>
      <p:grpSp>
        <p:nvGrpSpPr>
          <p:cNvPr id="4" name="Group 3"/>
          <p:cNvGrpSpPr/>
          <p:nvPr/>
        </p:nvGrpSpPr>
        <p:grpSpPr>
          <a:xfrm>
            <a:off x="4336056" y="2991808"/>
            <a:ext cx="1853175" cy="1853658"/>
            <a:chOff x="4336056" y="2991808"/>
            <a:chExt cx="1853175" cy="1853658"/>
          </a:xfrm>
        </p:grpSpPr>
        <p:sp>
          <p:nvSpPr>
            <p:cNvPr id="10" name="Teardrop 9"/>
            <p:cNvSpPr/>
            <p:nvPr/>
          </p:nvSpPr>
          <p:spPr>
            <a:xfrm rot="2700000">
              <a:off x="4335815" y="2992049"/>
              <a:ext cx="1853658" cy="1853175"/>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45" name="Group 44"/>
            <p:cNvGrpSpPr/>
            <p:nvPr/>
          </p:nvGrpSpPr>
          <p:grpSpPr>
            <a:xfrm>
              <a:off x="5114401" y="3695166"/>
              <a:ext cx="405535" cy="406977"/>
              <a:chOff x="2060575" y="6313488"/>
              <a:chExt cx="446088" cy="447675"/>
            </a:xfrm>
            <a:solidFill>
              <a:schemeClr val="bg2"/>
            </a:solidFill>
          </p:grpSpPr>
          <p:sp>
            <p:nvSpPr>
              <p:cNvPr id="46" name="Freeform 210"/>
              <p:cNvSpPr>
                <a:spLocks/>
              </p:cNvSpPr>
              <p:nvPr/>
            </p:nvSpPr>
            <p:spPr bwMode="auto">
              <a:xfrm>
                <a:off x="2306638" y="6553200"/>
                <a:ext cx="200025" cy="188913"/>
              </a:xfrm>
              <a:custGeom>
                <a:avLst/>
                <a:gdLst>
                  <a:gd name="T0" fmla="*/ 88 w 262"/>
                  <a:gd name="T1" fmla="*/ 245 h 245"/>
                  <a:gd name="T2" fmla="*/ 262 w 262"/>
                  <a:gd name="T3" fmla="*/ 0 h 245"/>
                  <a:gd name="T4" fmla="*/ 0 w 262"/>
                  <a:gd name="T5" fmla="*/ 0 h 245"/>
                  <a:gd name="T6" fmla="*/ 88 w 262"/>
                  <a:gd name="T7" fmla="*/ 245 h 245"/>
                </a:gdLst>
                <a:ahLst/>
                <a:cxnLst>
                  <a:cxn ang="0">
                    <a:pos x="T0" y="T1"/>
                  </a:cxn>
                  <a:cxn ang="0">
                    <a:pos x="T2" y="T3"/>
                  </a:cxn>
                  <a:cxn ang="0">
                    <a:pos x="T4" y="T5"/>
                  </a:cxn>
                  <a:cxn ang="0">
                    <a:pos x="T6" y="T7"/>
                  </a:cxn>
                </a:cxnLst>
                <a:rect l="0" t="0" r="r" b="b"/>
                <a:pathLst>
                  <a:path w="262" h="245">
                    <a:moveTo>
                      <a:pt x="88" y="245"/>
                    </a:moveTo>
                    <a:cubicBezTo>
                      <a:pt x="185" y="203"/>
                      <a:pt x="254" y="110"/>
                      <a:pt x="262" y="0"/>
                    </a:cubicBezTo>
                    <a:cubicBezTo>
                      <a:pt x="0" y="0"/>
                      <a:pt x="0" y="0"/>
                      <a:pt x="0" y="0"/>
                    </a:cubicBezTo>
                    <a:lnTo>
                      <a:pt x="88" y="24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211"/>
              <p:cNvSpPr>
                <a:spLocks/>
              </p:cNvSpPr>
              <p:nvPr/>
            </p:nvSpPr>
            <p:spPr bwMode="auto">
              <a:xfrm>
                <a:off x="2060575" y="6553200"/>
                <a:ext cx="282575" cy="207963"/>
              </a:xfrm>
              <a:custGeom>
                <a:avLst/>
                <a:gdLst>
                  <a:gd name="T0" fmla="*/ 0 w 367"/>
                  <a:gd name="T1" fmla="*/ 0 h 269"/>
                  <a:gd name="T2" fmla="*/ 291 w 367"/>
                  <a:gd name="T3" fmla="*/ 269 h 269"/>
                  <a:gd name="T4" fmla="*/ 367 w 367"/>
                  <a:gd name="T5" fmla="*/ 259 h 269"/>
                  <a:gd name="T6" fmla="*/ 274 w 367"/>
                  <a:gd name="T7" fmla="*/ 0 h 269"/>
                  <a:gd name="T8" fmla="*/ 0 w 367"/>
                  <a:gd name="T9" fmla="*/ 0 h 269"/>
                </a:gdLst>
                <a:ahLst/>
                <a:cxnLst>
                  <a:cxn ang="0">
                    <a:pos x="T0" y="T1"/>
                  </a:cxn>
                  <a:cxn ang="0">
                    <a:pos x="T2" y="T3"/>
                  </a:cxn>
                  <a:cxn ang="0">
                    <a:pos x="T4" y="T5"/>
                  </a:cxn>
                  <a:cxn ang="0">
                    <a:pos x="T6" y="T7"/>
                  </a:cxn>
                  <a:cxn ang="0">
                    <a:pos x="T8" y="T9"/>
                  </a:cxn>
                </a:cxnLst>
                <a:rect l="0" t="0" r="r" b="b"/>
                <a:pathLst>
                  <a:path w="367" h="269">
                    <a:moveTo>
                      <a:pt x="0" y="0"/>
                    </a:moveTo>
                    <a:cubicBezTo>
                      <a:pt x="12" y="151"/>
                      <a:pt x="137" y="269"/>
                      <a:pt x="291" y="269"/>
                    </a:cubicBezTo>
                    <a:cubicBezTo>
                      <a:pt x="317" y="269"/>
                      <a:pt x="342" y="265"/>
                      <a:pt x="367" y="259"/>
                    </a:cubicBezTo>
                    <a:cubicBezTo>
                      <a:pt x="274" y="0"/>
                      <a:pt x="274" y="0"/>
                      <a:pt x="274"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212"/>
              <p:cNvSpPr>
                <a:spLocks/>
              </p:cNvSpPr>
              <p:nvPr/>
            </p:nvSpPr>
            <p:spPr bwMode="auto">
              <a:xfrm>
                <a:off x="2060575" y="6361113"/>
                <a:ext cx="188913" cy="158750"/>
              </a:xfrm>
              <a:custGeom>
                <a:avLst/>
                <a:gdLst>
                  <a:gd name="T0" fmla="*/ 110 w 245"/>
                  <a:gd name="T1" fmla="*/ 0 h 206"/>
                  <a:gd name="T2" fmla="*/ 0 w 245"/>
                  <a:gd name="T3" fmla="*/ 206 h 206"/>
                  <a:gd name="T4" fmla="*/ 245 w 245"/>
                  <a:gd name="T5" fmla="*/ 206 h 206"/>
                  <a:gd name="T6" fmla="*/ 110 w 245"/>
                  <a:gd name="T7" fmla="*/ 0 h 206"/>
                </a:gdLst>
                <a:ahLst/>
                <a:cxnLst>
                  <a:cxn ang="0">
                    <a:pos x="T0" y="T1"/>
                  </a:cxn>
                  <a:cxn ang="0">
                    <a:pos x="T2" y="T3"/>
                  </a:cxn>
                  <a:cxn ang="0">
                    <a:pos x="T4" y="T5"/>
                  </a:cxn>
                  <a:cxn ang="0">
                    <a:pos x="T6" y="T7"/>
                  </a:cxn>
                </a:cxnLst>
                <a:rect l="0" t="0" r="r" b="b"/>
                <a:pathLst>
                  <a:path w="245" h="206">
                    <a:moveTo>
                      <a:pt x="110" y="0"/>
                    </a:moveTo>
                    <a:cubicBezTo>
                      <a:pt x="48" y="49"/>
                      <a:pt x="7" y="122"/>
                      <a:pt x="0" y="206"/>
                    </a:cubicBezTo>
                    <a:cubicBezTo>
                      <a:pt x="245" y="206"/>
                      <a:pt x="245" y="206"/>
                      <a:pt x="245" y="206"/>
                    </a:cubicBezTo>
                    <a:lnTo>
                      <a:pt x="1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213"/>
              <p:cNvSpPr>
                <a:spLocks/>
              </p:cNvSpPr>
              <p:nvPr/>
            </p:nvSpPr>
            <p:spPr bwMode="auto">
              <a:xfrm>
                <a:off x="2173288" y="6313488"/>
                <a:ext cx="93663" cy="173038"/>
              </a:xfrm>
              <a:custGeom>
                <a:avLst/>
                <a:gdLst>
                  <a:gd name="T0" fmla="*/ 123 w 123"/>
                  <a:gd name="T1" fmla="*/ 0 h 225"/>
                  <a:gd name="T2" fmla="*/ 0 w 123"/>
                  <a:gd name="T3" fmla="*/ 37 h 225"/>
                  <a:gd name="T4" fmla="*/ 123 w 123"/>
                  <a:gd name="T5" fmla="*/ 225 h 225"/>
                  <a:gd name="T6" fmla="*/ 123 w 123"/>
                  <a:gd name="T7" fmla="*/ 0 h 225"/>
                </a:gdLst>
                <a:ahLst/>
                <a:cxnLst>
                  <a:cxn ang="0">
                    <a:pos x="T0" y="T1"/>
                  </a:cxn>
                  <a:cxn ang="0">
                    <a:pos x="T2" y="T3"/>
                  </a:cxn>
                  <a:cxn ang="0">
                    <a:pos x="T4" y="T5"/>
                  </a:cxn>
                  <a:cxn ang="0">
                    <a:pos x="T6" y="T7"/>
                  </a:cxn>
                </a:cxnLst>
                <a:rect l="0" t="0" r="r" b="b"/>
                <a:pathLst>
                  <a:path w="123" h="225">
                    <a:moveTo>
                      <a:pt x="123" y="0"/>
                    </a:moveTo>
                    <a:cubicBezTo>
                      <a:pt x="79" y="3"/>
                      <a:pt x="37" y="16"/>
                      <a:pt x="0" y="37"/>
                    </a:cubicBezTo>
                    <a:cubicBezTo>
                      <a:pt x="123" y="225"/>
                      <a:pt x="123" y="225"/>
                      <a:pt x="123" y="225"/>
                    </a:cubicBezTo>
                    <a:lnTo>
                      <a:pt x="1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214"/>
              <p:cNvSpPr>
                <a:spLocks/>
              </p:cNvSpPr>
              <p:nvPr/>
            </p:nvSpPr>
            <p:spPr bwMode="auto">
              <a:xfrm>
                <a:off x="2300288" y="6313488"/>
                <a:ext cx="206375" cy="206375"/>
              </a:xfrm>
              <a:custGeom>
                <a:avLst/>
                <a:gdLst>
                  <a:gd name="T0" fmla="*/ 269 w 269"/>
                  <a:gd name="T1" fmla="*/ 268 h 268"/>
                  <a:gd name="T2" fmla="*/ 0 w 269"/>
                  <a:gd name="T3" fmla="*/ 268 h 268"/>
                  <a:gd name="T4" fmla="*/ 0 w 269"/>
                  <a:gd name="T5" fmla="*/ 0 h 268"/>
                  <a:gd name="T6" fmla="*/ 269 w 269"/>
                  <a:gd name="T7" fmla="*/ 268 h 268"/>
                </a:gdLst>
                <a:ahLst/>
                <a:cxnLst>
                  <a:cxn ang="0">
                    <a:pos x="T0" y="T1"/>
                  </a:cxn>
                  <a:cxn ang="0">
                    <a:pos x="T2" y="T3"/>
                  </a:cxn>
                  <a:cxn ang="0">
                    <a:pos x="T4" y="T5"/>
                  </a:cxn>
                  <a:cxn ang="0">
                    <a:pos x="T6" y="T7"/>
                  </a:cxn>
                </a:cxnLst>
                <a:rect l="0" t="0" r="r" b="b"/>
                <a:pathLst>
                  <a:path w="269" h="268">
                    <a:moveTo>
                      <a:pt x="269" y="268"/>
                    </a:moveTo>
                    <a:cubicBezTo>
                      <a:pt x="0" y="268"/>
                      <a:pt x="0" y="268"/>
                      <a:pt x="0" y="268"/>
                    </a:cubicBezTo>
                    <a:cubicBezTo>
                      <a:pt x="0" y="0"/>
                      <a:pt x="0" y="0"/>
                      <a:pt x="0" y="0"/>
                    </a:cubicBezTo>
                    <a:cubicBezTo>
                      <a:pt x="144" y="10"/>
                      <a:pt x="258" y="124"/>
                      <a:pt x="269" y="2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59" name="Text Placeholder 2"/>
            <p:cNvSpPr txBox="1">
              <a:spLocks/>
            </p:cNvSpPr>
            <p:nvPr/>
          </p:nvSpPr>
          <p:spPr>
            <a:xfrm>
              <a:off x="4655840" y="4149080"/>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Motivation</a:t>
              </a:r>
              <a:endParaRPr lang="en-AU" dirty="0">
                <a:solidFill>
                  <a:schemeClr val="bg2"/>
                </a:solidFill>
              </a:endParaRPr>
            </a:p>
          </p:txBody>
        </p:sp>
      </p:grpSp>
      <p:grpSp>
        <p:nvGrpSpPr>
          <p:cNvPr id="5" name="Group 4"/>
          <p:cNvGrpSpPr/>
          <p:nvPr/>
        </p:nvGrpSpPr>
        <p:grpSpPr>
          <a:xfrm>
            <a:off x="5969660" y="2991808"/>
            <a:ext cx="1853175" cy="1853658"/>
            <a:chOff x="5969660" y="2991808"/>
            <a:chExt cx="1853175" cy="1853658"/>
          </a:xfrm>
        </p:grpSpPr>
        <p:sp>
          <p:nvSpPr>
            <p:cNvPr id="13" name="Teardrop 12"/>
            <p:cNvSpPr/>
            <p:nvPr/>
          </p:nvSpPr>
          <p:spPr>
            <a:xfrm rot="2700000">
              <a:off x="5969419" y="2992049"/>
              <a:ext cx="1853658" cy="1853175"/>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9" name="Group 28"/>
            <p:cNvGrpSpPr/>
            <p:nvPr/>
          </p:nvGrpSpPr>
          <p:grpSpPr>
            <a:xfrm>
              <a:off x="6672064" y="3682507"/>
              <a:ext cx="408421" cy="330489"/>
              <a:chOff x="1209675" y="6354763"/>
              <a:chExt cx="449263" cy="363538"/>
            </a:xfrm>
            <a:solidFill>
              <a:schemeClr val="bg2"/>
            </a:solidFill>
          </p:grpSpPr>
          <p:sp>
            <p:nvSpPr>
              <p:cNvPr id="41" name="Freeform 205"/>
              <p:cNvSpPr>
                <a:spLocks/>
              </p:cNvSpPr>
              <p:nvPr/>
            </p:nvSpPr>
            <p:spPr bwMode="auto">
              <a:xfrm>
                <a:off x="1560513" y="6529388"/>
                <a:ext cx="96838" cy="188913"/>
              </a:xfrm>
              <a:custGeom>
                <a:avLst/>
                <a:gdLst>
                  <a:gd name="T0" fmla="*/ 31 w 126"/>
                  <a:gd name="T1" fmla="*/ 0 h 245"/>
                  <a:gd name="T2" fmla="*/ 0 w 126"/>
                  <a:gd name="T3" fmla="*/ 39 h 245"/>
                  <a:gd name="T4" fmla="*/ 0 w 126"/>
                  <a:gd name="T5" fmla="*/ 245 h 245"/>
                  <a:gd name="T6" fmla="*/ 126 w 126"/>
                  <a:gd name="T7" fmla="*/ 245 h 245"/>
                  <a:gd name="T8" fmla="*/ 125 w 126"/>
                  <a:gd name="T9" fmla="*/ 74 h 245"/>
                  <a:gd name="T10" fmla="*/ 31 w 126"/>
                  <a:gd name="T11" fmla="*/ 0 h 245"/>
                </a:gdLst>
                <a:ahLst/>
                <a:cxnLst>
                  <a:cxn ang="0">
                    <a:pos x="T0" y="T1"/>
                  </a:cxn>
                  <a:cxn ang="0">
                    <a:pos x="T2" y="T3"/>
                  </a:cxn>
                  <a:cxn ang="0">
                    <a:pos x="T4" y="T5"/>
                  </a:cxn>
                  <a:cxn ang="0">
                    <a:pos x="T6" y="T7"/>
                  </a:cxn>
                  <a:cxn ang="0">
                    <a:pos x="T8" y="T9"/>
                  </a:cxn>
                  <a:cxn ang="0">
                    <a:pos x="T10" y="T11"/>
                  </a:cxn>
                </a:cxnLst>
                <a:rect l="0" t="0" r="r" b="b"/>
                <a:pathLst>
                  <a:path w="126" h="245">
                    <a:moveTo>
                      <a:pt x="31" y="0"/>
                    </a:moveTo>
                    <a:cubicBezTo>
                      <a:pt x="0" y="39"/>
                      <a:pt x="0" y="39"/>
                      <a:pt x="0" y="39"/>
                    </a:cubicBezTo>
                    <a:cubicBezTo>
                      <a:pt x="0" y="245"/>
                      <a:pt x="0" y="245"/>
                      <a:pt x="0" y="245"/>
                    </a:cubicBezTo>
                    <a:cubicBezTo>
                      <a:pt x="126" y="245"/>
                      <a:pt x="126" y="245"/>
                      <a:pt x="126" y="245"/>
                    </a:cubicBezTo>
                    <a:cubicBezTo>
                      <a:pt x="125" y="74"/>
                      <a:pt x="125" y="74"/>
                      <a:pt x="125" y="74"/>
                    </a:cubicBezTo>
                    <a:cubicBezTo>
                      <a:pt x="99" y="52"/>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207"/>
              <p:cNvSpPr>
                <a:spLocks/>
              </p:cNvSpPr>
              <p:nvPr/>
            </p:nvSpPr>
            <p:spPr bwMode="auto">
              <a:xfrm>
                <a:off x="1209675" y="6354763"/>
                <a:ext cx="449263" cy="339725"/>
              </a:xfrm>
              <a:custGeom>
                <a:avLst/>
                <a:gdLst>
                  <a:gd name="T0" fmla="*/ 236 w 585"/>
                  <a:gd name="T1" fmla="*/ 248 h 442"/>
                  <a:gd name="T2" fmla="*/ 76 w 585"/>
                  <a:gd name="T3" fmla="*/ 428 h 442"/>
                  <a:gd name="T4" fmla="*/ 46 w 585"/>
                  <a:gd name="T5" fmla="*/ 442 h 442"/>
                  <a:gd name="T6" fmla="*/ 18 w 585"/>
                  <a:gd name="T7" fmla="*/ 432 h 442"/>
                  <a:gd name="T8" fmla="*/ 15 w 585"/>
                  <a:gd name="T9" fmla="*/ 374 h 442"/>
                  <a:gd name="T10" fmla="*/ 206 w 585"/>
                  <a:gd name="T11" fmla="*/ 158 h 442"/>
                  <a:gd name="T12" fmla="*/ 237 w 585"/>
                  <a:gd name="T13" fmla="*/ 144 h 442"/>
                  <a:gd name="T14" fmla="*/ 268 w 585"/>
                  <a:gd name="T15" fmla="*/ 158 h 442"/>
                  <a:gd name="T16" fmla="*/ 323 w 585"/>
                  <a:gd name="T17" fmla="*/ 224 h 442"/>
                  <a:gd name="T18" fmla="*/ 425 w 585"/>
                  <a:gd name="T19" fmla="*/ 101 h 442"/>
                  <a:gd name="T20" fmla="*/ 330 w 585"/>
                  <a:gd name="T21" fmla="*/ 19 h 442"/>
                  <a:gd name="T22" fmla="*/ 566 w 585"/>
                  <a:gd name="T23" fmla="*/ 0 h 442"/>
                  <a:gd name="T24" fmla="*/ 585 w 585"/>
                  <a:gd name="T25" fmla="*/ 239 h 442"/>
                  <a:gd name="T26" fmla="*/ 487 w 585"/>
                  <a:gd name="T27" fmla="*/ 154 h 442"/>
                  <a:gd name="T28" fmla="*/ 355 w 585"/>
                  <a:gd name="T29" fmla="*/ 314 h 442"/>
                  <a:gd name="T30" fmla="*/ 324 w 585"/>
                  <a:gd name="T31" fmla="*/ 329 h 442"/>
                  <a:gd name="T32" fmla="*/ 292 w 585"/>
                  <a:gd name="T33" fmla="*/ 314 h 442"/>
                  <a:gd name="T34" fmla="*/ 236 w 585"/>
                  <a:gd name="T35" fmla="*/ 248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442">
                    <a:moveTo>
                      <a:pt x="236" y="248"/>
                    </a:moveTo>
                    <a:cubicBezTo>
                      <a:pt x="76" y="428"/>
                      <a:pt x="76" y="428"/>
                      <a:pt x="76" y="428"/>
                    </a:cubicBezTo>
                    <a:cubicBezTo>
                      <a:pt x="68" y="438"/>
                      <a:pt x="57" y="442"/>
                      <a:pt x="46" y="442"/>
                    </a:cubicBezTo>
                    <a:cubicBezTo>
                      <a:pt x="36" y="442"/>
                      <a:pt x="26" y="439"/>
                      <a:pt x="18" y="432"/>
                    </a:cubicBezTo>
                    <a:cubicBezTo>
                      <a:pt x="1" y="417"/>
                      <a:pt x="0" y="391"/>
                      <a:pt x="15" y="374"/>
                    </a:cubicBezTo>
                    <a:cubicBezTo>
                      <a:pt x="206" y="158"/>
                      <a:pt x="206" y="158"/>
                      <a:pt x="206" y="158"/>
                    </a:cubicBezTo>
                    <a:cubicBezTo>
                      <a:pt x="214" y="149"/>
                      <a:pt x="225" y="143"/>
                      <a:pt x="237" y="144"/>
                    </a:cubicBezTo>
                    <a:cubicBezTo>
                      <a:pt x="249" y="144"/>
                      <a:pt x="260" y="149"/>
                      <a:pt x="268" y="158"/>
                    </a:cubicBezTo>
                    <a:cubicBezTo>
                      <a:pt x="323" y="224"/>
                      <a:pt x="323" y="224"/>
                      <a:pt x="323" y="224"/>
                    </a:cubicBezTo>
                    <a:cubicBezTo>
                      <a:pt x="425" y="101"/>
                      <a:pt x="425" y="101"/>
                      <a:pt x="425" y="101"/>
                    </a:cubicBezTo>
                    <a:cubicBezTo>
                      <a:pt x="330" y="19"/>
                      <a:pt x="330" y="19"/>
                      <a:pt x="330" y="19"/>
                    </a:cubicBezTo>
                    <a:cubicBezTo>
                      <a:pt x="566" y="0"/>
                      <a:pt x="566" y="0"/>
                      <a:pt x="566" y="0"/>
                    </a:cubicBezTo>
                    <a:cubicBezTo>
                      <a:pt x="585" y="239"/>
                      <a:pt x="585" y="239"/>
                      <a:pt x="585" y="239"/>
                    </a:cubicBezTo>
                    <a:cubicBezTo>
                      <a:pt x="487" y="154"/>
                      <a:pt x="487" y="154"/>
                      <a:pt x="487" y="154"/>
                    </a:cubicBezTo>
                    <a:cubicBezTo>
                      <a:pt x="355" y="314"/>
                      <a:pt x="355" y="314"/>
                      <a:pt x="355" y="314"/>
                    </a:cubicBezTo>
                    <a:cubicBezTo>
                      <a:pt x="348" y="323"/>
                      <a:pt x="336" y="329"/>
                      <a:pt x="324" y="329"/>
                    </a:cubicBezTo>
                    <a:cubicBezTo>
                      <a:pt x="311" y="329"/>
                      <a:pt x="300" y="324"/>
                      <a:pt x="292" y="314"/>
                    </a:cubicBezTo>
                    <a:lnTo>
                      <a:pt x="236" y="2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208"/>
              <p:cNvSpPr>
                <a:spLocks/>
              </p:cNvSpPr>
              <p:nvPr/>
            </p:nvSpPr>
            <p:spPr bwMode="auto">
              <a:xfrm>
                <a:off x="1417638" y="6589713"/>
                <a:ext cx="119063" cy="127000"/>
              </a:xfrm>
              <a:custGeom>
                <a:avLst/>
                <a:gdLst>
                  <a:gd name="T0" fmla="*/ 98 w 153"/>
                  <a:gd name="T1" fmla="*/ 64 h 167"/>
                  <a:gd name="T2" fmla="*/ 62 w 153"/>
                  <a:gd name="T3" fmla="*/ 83 h 167"/>
                  <a:gd name="T4" fmla="*/ 1 w 153"/>
                  <a:gd name="T5" fmla="*/ 56 h 167"/>
                  <a:gd name="T6" fmla="*/ 0 w 153"/>
                  <a:gd name="T7" fmla="*/ 167 h 167"/>
                  <a:gd name="T8" fmla="*/ 150 w 153"/>
                  <a:gd name="T9" fmla="*/ 167 h 167"/>
                  <a:gd name="T10" fmla="*/ 153 w 153"/>
                  <a:gd name="T11" fmla="*/ 0 h 167"/>
                  <a:gd name="T12" fmla="*/ 98 w 153"/>
                  <a:gd name="T13" fmla="*/ 64 h 167"/>
                </a:gdLst>
                <a:ahLst/>
                <a:cxnLst>
                  <a:cxn ang="0">
                    <a:pos x="T0" y="T1"/>
                  </a:cxn>
                  <a:cxn ang="0">
                    <a:pos x="T2" y="T3"/>
                  </a:cxn>
                  <a:cxn ang="0">
                    <a:pos x="T4" y="T5"/>
                  </a:cxn>
                  <a:cxn ang="0">
                    <a:pos x="T6" y="T7"/>
                  </a:cxn>
                  <a:cxn ang="0">
                    <a:pos x="T8" y="T9"/>
                  </a:cxn>
                  <a:cxn ang="0">
                    <a:pos x="T10" y="T11"/>
                  </a:cxn>
                  <a:cxn ang="0">
                    <a:pos x="T12" y="T13"/>
                  </a:cxn>
                </a:cxnLst>
                <a:rect l="0" t="0" r="r" b="b"/>
                <a:pathLst>
                  <a:path w="153" h="167">
                    <a:moveTo>
                      <a:pt x="98" y="64"/>
                    </a:moveTo>
                    <a:cubicBezTo>
                      <a:pt x="76" y="83"/>
                      <a:pt x="62" y="83"/>
                      <a:pt x="62" y="83"/>
                    </a:cubicBezTo>
                    <a:cubicBezTo>
                      <a:pt x="43" y="86"/>
                      <a:pt x="15" y="67"/>
                      <a:pt x="1" y="56"/>
                    </a:cubicBezTo>
                    <a:cubicBezTo>
                      <a:pt x="0" y="167"/>
                      <a:pt x="0" y="167"/>
                      <a:pt x="0" y="167"/>
                    </a:cubicBezTo>
                    <a:cubicBezTo>
                      <a:pt x="150" y="167"/>
                      <a:pt x="150" y="167"/>
                      <a:pt x="150" y="167"/>
                    </a:cubicBezTo>
                    <a:cubicBezTo>
                      <a:pt x="153" y="0"/>
                      <a:pt x="153" y="0"/>
                      <a:pt x="153" y="0"/>
                    </a:cubicBezTo>
                    <a:cubicBezTo>
                      <a:pt x="132" y="24"/>
                      <a:pt x="116" y="47"/>
                      <a:pt x="98"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209"/>
              <p:cNvSpPr>
                <a:spLocks/>
              </p:cNvSpPr>
              <p:nvPr/>
            </p:nvSpPr>
            <p:spPr bwMode="auto">
              <a:xfrm>
                <a:off x="1295400" y="6600825"/>
                <a:ext cx="96838" cy="115888"/>
              </a:xfrm>
              <a:custGeom>
                <a:avLst/>
                <a:gdLst>
                  <a:gd name="T0" fmla="*/ 0 w 61"/>
                  <a:gd name="T1" fmla="*/ 73 h 73"/>
                  <a:gd name="T2" fmla="*/ 61 w 61"/>
                  <a:gd name="T3" fmla="*/ 73 h 73"/>
                  <a:gd name="T4" fmla="*/ 61 w 61"/>
                  <a:gd name="T5" fmla="*/ 0 h 73"/>
                  <a:gd name="T6" fmla="*/ 0 w 61"/>
                  <a:gd name="T7" fmla="*/ 70 h 73"/>
                  <a:gd name="T8" fmla="*/ 0 w 61"/>
                  <a:gd name="T9" fmla="*/ 73 h 73"/>
                </a:gdLst>
                <a:ahLst/>
                <a:cxnLst>
                  <a:cxn ang="0">
                    <a:pos x="T0" y="T1"/>
                  </a:cxn>
                  <a:cxn ang="0">
                    <a:pos x="T2" y="T3"/>
                  </a:cxn>
                  <a:cxn ang="0">
                    <a:pos x="T4" y="T5"/>
                  </a:cxn>
                  <a:cxn ang="0">
                    <a:pos x="T6" y="T7"/>
                  </a:cxn>
                  <a:cxn ang="0">
                    <a:pos x="T8" y="T9"/>
                  </a:cxn>
                </a:cxnLst>
                <a:rect l="0" t="0" r="r" b="b"/>
                <a:pathLst>
                  <a:path w="61" h="73">
                    <a:moveTo>
                      <a:pt x="0" y="73"/>
                    </a:moveTo>
                    <a:lnTo>
                      <a:pt x="61" y="73"/>
                    </a:lnTo>
                    <a:lnTo>
                      <a:pt x="61" y="0"/>
                    </a:lnTo>
                    <a:lnTo>
                      <a:pt x="0" y="70"/>
                    </a:lnTo>
                    <a:lnTo>
                      <a:pt x="0" y="7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60" name="Text Placeholder 2"/>
            <p:cNvSpPr txBox="1">
              <a:spLocks/>
            </p:cNvSpPr>
            <p:nvPr/>
          </p:nvSpPr>
          <p:spPr>
            <a:xfrm>
              <a:off x="6240016" y="4149080"/>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Innovation</a:t>
              </a:r>
              <a:endParaRPr lang="en-AU" dirty="0">
                <a:solidFill>
                  <a:schemeClr val="bg2"/>
                </a:solidFill>
              </a:endParaRPr>
            </a:p>
          </p:txBody>
        </p:sp>
      </p:grpSp>
      <p:grpSp>
        <p:nvGrpSpPr>
          <p:cNvPr id="6" name="Group 5"/>
          <p:cNvGrpSpPr/>
          <p:nvPr/>
        </p:nvGrpSpPr>
        <p:grpSpPr>
          <a:xfrm>
            <a:off x="7603264" y="2991808"/>
            <a:ext cx="1853175" cy="1853658"/>
            <a:chOff x="7603264" y="2991808"/>
            <a:chExt cx="1853175" cy="1853658"/>
          </a:xfrm>
        </p:grpSpPr>
        <p:sp>
          <p:nvSpPr>
            <p:cNvPr id="14" name="Teardrop 13"/>
            <p:cNvSpPr/>
            <p:nvPr/>
          </p:nvSpPr>
          <p:spPr>
            <a:xfrm rot="2700000">
              <a:off x="7603023" y="2992049"/>
              <a:ext cx="1853658" cy="1853175"/>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nvGrpSpPr>
            <p:cNvPr id="23" name="Group 22"/>
            <p:cNvGrpSpPr/>
            <p:nvPr/>
          </p:nvGrpSpPr>
          <p:grpSpPr>
            <a:xfrm>
              <a:off x="8400256" y="3694927"/>
              <a:ext cx="405535" cy="405535"/>
              <a:chOff x="1200150" y="3768725"/>
              <a:chExt cx="446088" cy="446088"/>
            </a:xfrm>
            <a:solidFill>
              <a:schemeClr val="bg2"/>
            </a:solidFill>
          </p:grpSpPr>
          <p:sp>
            <p:nvSpPr>
              <p:cNvPr id="24"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61" name="Text Placeholder 2"/>
            <p:cNvSpPr txBox="1">
              <a:spLocks/>
            </p:cNvSpPr>
            <p:nvPr/>
          </p:nvSpPr>
          <p:spPr>
            <a:xfrm>
              <a:off x="7968208" y="4149080"/>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Action</a:t>
              </a:r>
              <a:endParaRPr lang="en-AU" dirty="0">
                <a:solidFill>
                  <a:schemeClr val="bg2"/>
                </a:solidFill>
              </a:endParaRPr>
            </a:p>
          </p:txBody>
        </p:sp>
      </p:grpSp>
    </p:spTree>
    <p:extLst>
      <p:ext uri="{BB962C8B-B14F-4D97-AF65-F5344CB8AC3E}">
        <p14:creationId xmlns:p14="http://schemas.microsoft.com/office/powerpoint/2010/main" val="391214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30">
                                            <p:txEl>
                                              <p:pRg st="0" end="0"/>
                                            </p:txEl>
                                          </p:spTgt>
                                        </p:tgtEl>
                                        <p:attrNameLst>
                                          <p:attrName>style.visibility</p:attrName>
                                        </p:attrNameLst>
                                      </p:cBhvr>
                                      <p:to>
                                        <p:strVal val="visible"/>
                                      </p:to>
                                    </p:set>
                                    <p:animEffect transition="in" filter="fade">
                                      <p:cBhvr>
                                        <p:cTn id="7" dur="500"/>
                                        <p:tgtEl>
                                          <p:spTgt spid="430">
                                            <p:txEl>
                                              <p:pRg st="0" end="0"/>
                                            </p:txEl>
                                          </p:spTgt>
                                        </p:tgtEl>
                                      </p:cBhvr>
                                    </p:animEffect>
                                    <p:anim calcmode="lin" valueType="num">
                                      <p:cBhvr>
                                        <p:cTn id="8"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430">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2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Improvement</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grpSp>
        <p:nvGrpSpPr>
          <p:cNvPr id="76" name="Group 75"/>
          <p:cNvGrpSpPr/>
          <p:nvPr/>
        </p:nvGrpSpPr>
        <p:grpSpPr>
          <a:xfrm>
            <a:off x="7381202" y="2977592"/>
            <a:ext cx="4810798" cy="940074"/>
            <a:chOff x="7381202" y="3265624"/>
            <a:chExt cx="4810798" cy="940074"/>
          </a:xfrm>
        </p:grpSpPr>
        <p:sp>
          <p:nvSpPr>
            <p:cNvPr id="42" name="Freeform 4"/>
            <p:cNvSpPr>
              <a:spLocks/>
            </p:cNvSpPr>
            <p:nvPr/>
          </p:nvSpPr>
          <p:spPr bwMode="auto">
            <a:xfrm>
              <a:off x="7381202" y="3984504"/>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51" name="Freeform 15"/>
            <p:cNvSpPr>
              <a:spLocks/>
            </p:cNvSpPr>
            <p:nvPr/>
          </p:nvSpPr>
          <p:spPr bwMode="auto">
            <a:xfrm>
              <a:off x="8796686" y="3265624"/>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1"/>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2" name="Rectangle 16"/>
            <p:cNvSpPr>
              <a:spLocks noChangeArrowheads="1"/>
            </p:cNvSpPr>
            <p:nvPr/>
          </p:nvSpPr>
          <p:spPr bwMode="auto">
            <a:xfrm>
              <a:off x="9447256" y="3265624"/>
              <a:ext cx="2744744" cy="62671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7" name="Group 76"/>
          <p:cNvGrpSpPr/>
          <p:nvPr/>
        </p:nvGrpSpPr>
        <p:grpSpPr>
          <a:xfrm>
            <a:off x="7444287" y="3604308"/>
            <a:ext cx="4747713" cy="529131"/>
            <a:chOff x="7444287" y="3892340"/>
            <a:chExt cx="4747713" cy="529131"/>
          </a:xfrm>
        </p:grpSpPr>
        <p:sp>
          <p:nvSpPr>
            <p:cNvPr id="43" name="Freeform 5"/>
            <p:cNvSpPr>
              <a:spLocks/>
            </p:cNvSpPr>
            <p:nvPr/>
          </p:nvSpPr>
          <p:spPr bwMode="auto">
            <a:xfrm>
              <a:off x="7444287" y="4200277"/>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50" name="Freeform 14"/>
            <p:cNvSpPr>
              <a:spLocks/>
            </p:cNvSpPr>
            <p:nvPr/>
          </p:nvSpPr>
          <p:spPr bwMode="auto">
            <a:xfrm>
              <a:off x="8796686" y="389234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2"/>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3" name="Rectangle 17"/>
            <p:cNvSpPr>
              <a:spLocks noChangeArrowheads="1"/>
            </p:cNvSpPr>
            <p:nvPr/>
          </p:nvSpPr>
          <p:spPr bwMode="auto">
            <a:xfrm>
              <a:off x="9447256" y="3892340"/>
              <a:ext cx="2744744" cy="42612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9" name="Group 78"/>
          <p:cNvGrpSpPr/>
          <p:nvPr/>
        </p:nvGrpSpPr>
        <p:grpSpPr>
          <a:xfrm>
            <a:off x="7341774" y="4351380"/>
            <a:ext cx="4850226" cy="529131"/>
            <a:chOff x="7341774" y="4639412"/>
            <a:chExt cx="4850226" cy="529131"/>
          </a:xfrm>
        </p:grpSpPr>
        <p:sp>
          <p:nvSpPr>
            <p:cNvPr id="45" name="Freeform 7"/>
            <p:cNvSpPr>
              <a:spLocks/>
            </p:cNvSpPr>
            <p:nvPr/>
          </p:nvSpPr>
          <p:spPr bwMode="auto">
            <a:xfrm>
              <a:off x="7341774" y="4639412"/>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48" name="Freeform 12"/>
            <p:cNvSpPr>
              <a:spLocks/>
            </p:cNvSpPr>
            <p:nvPr/>
          </p:nvSpPr>
          <p:spPr bwMode="auto">
            <a:xfrm>
              <a:off x="8796686" y="4639412"/>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4"/>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4" name="Rectangle 18"/>
            <p:cNvSpPr>
              <a:spLocks noChangeArrowheads="1"/>
            </p:cNvSpPr>
            <p:nvPr/>
          </p:nvSpPr>
          <p:spPr bwMode="auto">
            <a:xfrm>
              <a:off x="9447256" y="4742419"/>
              <a:ext cx="2744744" cy="426124"/>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8" name="Group 77"/>
          <p:cNvGrpSpPr/>
          <p:nvPr/>
        </p:nvGrpSpPr>
        <p:grpSpPr>
          <a:xfrm>
            <a:off x="7416687" y="4028263"/>
            <a:ext cx="4775313" cy="428292"/>
            <a:chOff x="7416687" y="4316295"/>
            <a:chExt cx="4775313" cy="428292"/>
          </a:xfrm>
        </p:grpSpPr>
        <p:sp>
          <p:nvSpPr>
            <p:cNvPr id="44" name="Freeform 6"/>
            <p:cNvSpPr>
              <a:spLocks/>
            </p:cNvSpPr>
            <p:nvPr/>
          </p:nvSpPr>
          <p:spPr bwMode="auto">
            <a:xfrm>
              <a:off x="7416687" y="4421471"/>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9" name="Freeform 13"/>
            <p:cNvSpPr>
              <a:spLocks/>
            </p:cNvSpPr>
            <p:nvPr/>
          </p:nvSpPr>
          <p:spPr bwMode="auto">
            <a:xfrm>
              <a:off x="8796686" y="4318464"/>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5" name="Rectangle 19"/>
            <p:cNvSpPr>
              <a:spLocks noChangeArrowheads="1"/>
            </p:cNvSpPr>
            <p:nvPr/>
          </p:nvSpPr>
          <p:spPr bwMode="auto">
            <a:xfrm>
              <a:off x="9447256" y="4316295"/>
              <a:ext cx="2744744" cy="42829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80" name="Group 79"/>
          <p:cNvGrpSpPr/>
          <p:nvPr/>
        </p:nvGrpSpPr>
        <p:grpSpPr>
          <a:xfrm>
            <a:off x="7206731" y="4572574"/>
            <a:ext cx="4985269" cy="936821"/>
            <a:chOff x="7206731" y="4860606"/>
            <a:chExt cx="4985269" cy="936821"/>
          </a:xfrm>
        </p:grpSpPr>
        <p:sp>
          <p:nvSpPr>
            <p:cNvPr id="46" name="Freeform 8"/>
            <p:cNvSpPr>
              <a:spLocks/>
            </p:cNvSpPr>
            <p:nvPr/>
          </p:nvSpPr>
          <p:spPr bwMode="auto">
            <a:xfrm>
              <a:off x="7206731" y="4860606"/>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47" name="Freeform 11"/>
            <p:cNvSpPr>
              <a:spLocks/>
            </p:cNvSpPr>
            <p:nvPr/>
          </p:nvSpPr>
          <p:spPr bwMode="auto">
            <a:xfrm>
              <a:off x="8796686" y="4860606"/>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5"/>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56" name="Rectangle 20"/>
            <p:cNvSpPr>
              <a:spLocks noChangeArrowheads="1"/>
            </p:cNvSpPr>
            <p:nvPr/>
          </p:nvSpPr>
          <p:spPr bwMode="auto">
            <a:xfrm>
              <a:off x="9447256" y="5168542"/>
              <a:ext cx="2744744" cy="62671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8" name="Group 17"/>
          <p:cNvGrpSpPr/>
          <p:nvPr/>
        </p:nvGrpSpPr>
        <p:grpSpPr>
          <a:xfrm>
            <a:off x="0" y="4569321"/>
            <a:ext cx="4835478" cy="940074"/>
            <a:chOff x="0" y="4857353"/>
            <a:chExt cx="4835478" cy="940074"/>
          </a:xfrm>
        </p:grpSpPr>
        <p:sp>
          <p:nvSpPr>
            <p:cNvPr id="58" name="Freeform 4"/>
            <p:cNvSpPr>
              <a:spLocks/>
            </p:cNvSpPr>
            <p:nvPr/>
          </p:nvSpPr>
          <p:spPr bwMode="auto">
            <a:xfrm rot="10800000">
              <a:off x="3413094" y="4857353"/>
              <a:ext cx="1422384" cy="221194"/>
            </a:xfrm>
            <a:custGeom>
              <a:avLst/>
              <a:gdLst>
                <a:gd name="T0" fmla="*/ 0 w 610"/>
                <a:gd name="T1" fmla="*/ 0 h 86"/>
                <a:gd name="T2" fmla="*/ 17 w 610"/>
                <a:gd name="T3" fmla="*/ 39 h 86"/>
                <a:gd name="T4" fmla="*/ 27 w 610"/>
                <a:gd name="T5" fmla="*/ 86 h 86"/>
                <a:gd name="T6" fmla="*/ 610 w 610"/>
                <a:gd name="T7" fmla="*/ 86 h 86"/>
                <a:gd name="T8" fmla="*/ 610 w 610"/>
                <a:gd name="T9" fmla="*/ 0 h 86"/>
                <a:gd name="T10" fmla="*/ 0 w 610"/>
                <a:gd name="T11" fmla="*/ 0 h 86"/>
              </a:gdLst>
              <a:ahLst/>
              <a:cxnLst>
                <a:cxn ang="0">
                  <a:pos x="T0" y="T1"/>
                </a:cxn>
                <a:cxn ang="0">
                  <a:pos x="T2" y="T3"/>
                </a:cxn>
                <a:cxn ang="0">
                  <a:pos x="T4" y="T5"/>
                </a:cxn>
                <a:cxn ang="0">
                  <a:pos x="T6" y="T7"/>
                </a:cxn>
                <a:cxn ang="0">
                  <a:pos x="T8" y="T9"/>
                </a:cxn>
                <a:cxn ang="0">
                  <a:pos x="T10" y="T11"/>
                </a:cxn>
              </a:cxnLst>
              <a:rect l="0" t="0" r="r" b="b"/>
              <a:pathLst>
                <a:path w="610" h="86">
                  <a:moveTo>
                    <a:pt x="0" y="0"/>
                  </a:moveTo>
                  <a:cubicBezTo>
                    <a:pt x="7" y="12"/>
                    <a:pt x="13" y="25"/>
                    <a:pt x="17" y="39"/>
                  </a:cubicBezTo>
                  <a:cubicBezTo>
                    <a:pt x="22" y="52"/>
                    <a:pt x="25" y="68"/>
                    <a:pt x="27" y="86"/>
                  </a:cubicBezTo>
                  <a:cubicBezTo>
                    <a:pt x="610" y="86"/>
                    <a:pt x="610" y="86"/>
                    <a:pt x="610" y="86"/>
                  </a:cubicBezTo>
                  <a:cubicBezTo>
                    <a:pt x="610" y="0"/>
                    <a:pt x="610" y="0"/>
                    <a:pt x="610"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67" name="Freeform 15"/>
            <p:cNvSpPr>
              <a:spLocks/>
            </p:cNvSpPr>
            <p:nvPr/>
          </p:nvSpPr>
          <p:spPr bwMode="auto">
            <a:xfrm rot="10800000">
              <a:off x="2769424" y="4857353"/>
              <a:ext cx="650570" cy="940074"/>
            </a:xfrm>
            <a:custGeom>
              <a:avLst/>
              <a:gdLst>
                <a:gd name="T0" fmla="*/ 0 w 660"/>
                <a:gd name="T1" fmla="*/ 663 h 867"/>
                <a:gd name="T2" fmla="*/ 0 w 660"/>
                <a:gd name="T3" fmla="*/ 867 h 867"/>
                <a:gd name="T4" fmla="*/ 660 w 660"/>
                <a:gd name="T5" fmla="*/ 583 h 867"/>
                <a:gd name="T6" fmla="*/ 660 w 660"/>
                <a:gd name="T7" fmla="*/ 0 h 867"/>
                <a:gd name="T8" fmla="*/ 0 w 660"/>
                <a:gd name="T9" fmla="*/ 663 h 867"/>
              </a:gdLst>
              <a:ahLst/>
              <a:cxnLst>
                <a:cxn ang="0">
                  <a:pos x="T0" y="T1"/>
                </a:cxn>
                <a:cxn ang="0">
                  <a:pos x="T2" y="T3"/>
                </a:cxn>
                <a:cxn ang="0">
                  <a:pos x="T4" y="T5"/>
                </a:cxn>
                <a:cxn ang="0">
                  <a:pos x="T6" y="T7"/>
                </a:cxn>
                <a:cxn ang="0">
                  <a:pos x="T8" y="T9"/>
                </a:cxn>
              </a:cxnLst>
              <a:rect l="0" t="0" r="r" b="b"/>
              <a:pathLst>
                <a:path w="660" h="867">
                  <a:moveTo>
                    <a:pt x="0" y="663"/>
                  </a:moveTo>
                  <a:lnTo>
                    <a:pt x="0" y="867"/>
                  </a:lnTo>
                  <a:lnTo>
                    <a:pt x="660" y="583"/>
                  </a:lnTo>
                  <a:lnTo>
                    <a:pt x="660" y="0"/>
                  </a:lnTo>
                  <a:lnTo>
                    <a:pt x="0" y="663"/>
                  </a:lnTo>
                  <a:close/>
                </a:path>
              </a:pathLst>
            </a:custGeom>
            <a:solidFill>
              <a:schemeClr val="accent5"/>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68" name="Rectangle 16"/>
            <p:cNvSpPr>
              <a:spLocks noChangeArrowheads="1"/>
            </p:cNvSpPr>
            <p:nvPr/>
          </p:nvSpPr>
          <p:spPr bwMode="auto">
            <a:xfrm rot="10800000">
              <a:off x="0" y="5170711"/>
              <a:ext cx="2769424" cy="62671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7" name="Group 16"/>
          <p:cNvGrpSpPr/>
          <p:nvPr/>
        </p:nvGrpSpPr>
        <p:grpSpPr>
          <a:xfrm>
            <a:off x="0" y="4353548"/>
            <a:ext cx="4772393" cy="529131"/>
            <a:chOff x="0" y="4641580"/>
            <a:chExt cx="4772393" cy="529131"/>
          </a:xfrm>
        </p:grpSpPr>
        <p:sp>
          <p:nvSpPr>
            <p:cNvPr id="59" name="Freeform 5"/>
            <p:cNvSpPr>
              <a:spLocks/>
            </p:cNvSpPr>
            <p:nvPr/>
          </p:nvSpPr>
          <p:spPr bwMode="auto">
            <a:xfrm rot="10800000">
              <a:off x="3413095" y="4641580"/>
              <a:ext cx="1359298" cy="221194"/>
            </a:xfrm>
            <a:custGeom>
              <a:avLst/>
              <a:gdLst>
                <a:gd name="T0" fmla="*/ 0 w 583"/>
                <a:gd name="T1" fmla="*/ 0 h 86"/>
                <a:gd name="T2" fmla="*/ 3 w 583"/>
                <a:gd name="T3" fmla="*/ 55 h 86"/>
                <a:gd name="T4" fmla="*/ 2 w 583"/>
                <a:gd name="T5" fmla="*/ 86 h 86"/>
                <a:gd name="T6" fmla="*/ 583 w 583"/>
                <a:gd name="T7" fmla="*/ 86 h 86"/>
                <a:gd name="T8" fmla="*/ 583 w 583"/>
                <a:gd name="T9" fmla="*/ 0 h 86"/>
                <a:gd name="T10" fmla="*/ 0 w 583"/>
                <a:gd name="T11" fmla="*/ 0 h 86"/>
              </a:gdLst>
              <a:ahLst/>
              <a:cxnLst>
                <a:cxn ang="0">
                  <a:pos x="T0" y="T1"/>
                </a:cxn>
                <a:cxn ang="0">
                  <a:pos x="T2" y="T3"/>
                </a:cxn>
                <a:cxn ang="0">
                  <a:pos x="T4" y="T5"/>
                </a:cxn>
                <a:cxn ang="0">
                  <a:pos x="T6" y="T7"/>
                </a:cxn>
                <a:cxn ang="0">
                  <a:pos x="T8" y="T9"/>
                </a:cxn>
                <a:cxn ang="0">
                  <a:pos x="T10" y="T11"/>
                </a:cxn>
              </a:cxnLst>
              <a:rect l="0" t="0" r="r" b="b"/>
              <a:pathLst>
                <a:path w="583" h="86">
                  <a:moveTo>
                    <a:pt x="0" y="0"/>
                  </a:moveTo>
                  <a:cubicBezTo>
                    <a:pt x="2" y="17"/>
                    <a:pt x="3" y="35"/>
                    <a:pt x="3" y="55"/>
                  </a:cubicBezTo>
                  <a:cubicBezTo>
                    <a:pt x="3" y="65"/>
                    <a:pt x="3" y="75"/>
                    <a:pt x="2" y="86"/>
                  </a:cubicBezTo>
                  <a:cubicBezTo>
                    <a:pt x="583" y="86"/>
                    <a:pt x="583" y="86"/>
                    <a:pt x="583" y="86"/>
                  </a:cubicBezTo>
                  <a:cubicBezTo>
                    <a:pt x="583" y="0"/>
                    <a:pt x="583" y="0"/>
                    <a:pt x="583"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66" name="Freeform 14"/>
            <p:cNvSpPr>
              <a:spLocks/>
            </p:cNvSpPr>
            <p:nvPr/>
          </p:nvSpPr>
          <p:spPr bwMode="auto">
            <a:xfrm rot="10800000">
              <a:off x="2769424" y="4641580"/>
              <a:ext cx="650570" cy="529131"/>
            </a:xfrm>
            <a:custGeom>
              <a:avLst/>
              <a:gdLst>
                <a:gd name="T0" fmla="*/ 0 w 660"/>
                <a:gd name="T1" fmla="*/ 284 h 488"/>
                <a:gd name="T2" fmla="*/ 0 w 660"/>
                <a:gd name="T3" fmla="*/ 488 h 488"/>
                <a:gd name="T4" fmla="*/ 660 w 660"/>
                <a:gd name="T5" fmla="*/ 393 h 488"/>
                <a:gd name="T6" fmla="*/ 660 w 660"/>
                <a:gd name="T7" fmla="*/ 0 h 488"/>
                <a:gd name="T8" fmla="*/ 0 w 660"/>
                <a:gd name="T9" fmla="*/ 284 h 488"/>
              </a:gdLst>
              <a:ahLst/>
              <a:cxnLst>
                <a:cxn ang="0">
                  <a:pos x="T0" y="T1"/>
                </a:cxn>
                <a:cxn ang="0">
                  <a:pos x="T2" y="T3"/>
                </a:cxn>
                <a:cxn ang="0">
                  <a:pos x="T4" y="T5"/>
                </a:cxn>
                <a:cxn ang="0">
                  <a:pos x="T6" y="T7"/>
                </a:cxn>
                <a:cxn ang="0">
                  <a:pos x="T8" y="T9"/>
                </a:cxn>
              </a:cxnLst>
              <a:rect l="0" t="0" r="r" b="b"/>
              <a:pathLst>
                <a:path w="660" h="488">
                  <a:moveTo>
                    <a:pt x="0" y="284"/>
                  </a:moveTo>
                  <a:lnTo>
                    <a:pt x="0" y="488"/>
                  </a:lnTo>
                  <a:lnTo>
                    <a:pt x="660" y="393"/>
                  </a:lnTo>
                  <a:lnTo>
                    <a:pt x="660" y="0"/>
                  </a:lnTo>
                  <a:lnTo>
                    <a:pt x="0" y="284"/>
                  </a:lnTo>
                  <a:close/>
                </a:path>
              </a:pathLst>
            </a:custGeom>
            <a:solidFill>
              <a:schemeClr val="accent4"/>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69" name="Rectangle 17"/>
            <p:cNvSpPr>
              <a:spLocks noChangeArrowheads="1"/>
            </p:cNvSpPr>
            <p:nvPr/>
          </p:nvSpPr>
          <p:spPr bwMode="auto">
            <a:xfrm rot="10800000">
              <a:off x="0" y="4744587"/>
              <a:ext cx="2769424" cy="426124"/>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5" name="Group 14"/>
          <p:cNvGrpSpPr/>
          <p:nvPr/>
        </p:nvGrpSpPr>
        <p:grpSpPr>
          <a:xfrm>
            <a:off x="0" y="3606476"/>
            <a:ext cx="4874906" cy="529131"/>
            <a:chOff x="0" y="3894508"/>
            <a:chExt cx="4874906" cy="529131"/>
          </a:xfrm>
        </p:grpSpPr>
        <p:sp>
          <p:nvSpPr>
            <p:cNvPr id="61" name="Freeform 7"/>
            <p:cNvSpPr>
              <a:spLocks/>
            </p:cNvSpPr>
            <p:nvPr/>
          </p:nvSpPr>
          <p:spPr bwMode="auto">
            <a:xfrm rot="10800000">
              <a:off x="3413094" y="4202445"/>
              <a:ext cx="1461812" cy="221194"/>
            </a:xfrm>
            <a:custGeom>
              <a:avLst/>
              <a:gdLst>
                <a:gd name="T0" fmla="*/ 32 w 627"/>
                <a:gd name="T1" fmla="*/ 0 h 86"/>
                <a:gd name="T2" fmla="*/ 19 w 627"/>
                <a:gd name="T3" fmla="*/ 43 h 86"/>
                <a:gd name="T4" fmla="*/ 0 w 627"/>
                <a:gd name="T5" fmla="*/ 86 h 86"/>
                <a:gd name="T6" fmla="*/ 627 w 627"/>
                <a:gd name="T7" fmla="*/ 86 h 86"/>
                <a:gd name="T8" fmla="*/ 627 w 627"/>
                <a:gd name="T9" fmla="*/ 0 h 86"/>
                <a:gd name="T10" fmla="*/ 32 w 627"/>
                <a:gd name="T11" fmla="*/ 0 h 86"/>
              </a:gdLst>
              <a:ahLst/>
              <a:cxnLst>
                <a:cxn ang="0">
                  <a:pos x="T0" y="T1"/>
                </a:cxn>
                <a:cxn ang="0">
                  <a:pos x="T2" y="T3"/>
                </a:cxn>
                <a:cxn ang="0">
                  <a:pos x="T4" y="T5"/>
                </a:cxn>
                <a:cxn ang="0">
                  <a:pos x="T6" y="T7"/>
                </a:cxn>
                <a:cxn ang="0">
                  <a:pos x="T8" y="T9"/>
                </a:cxn>
                <a:cxn ang="0">
                  <a:pos x="T10" y="T11"/>
                </a:cxn>
              </a:cxnLst>
              <a:rect l="0" t="0" r="r" b="b"/>
              <a:pathLst>
                <a:path w="627" h="86">
                  <a:moveTo>
                    <a:pt x="32" y="0"/>
                  </a:moveTo>
                  <a:cubicBezTo>
                    <a:pt x="28" y="14"/>
                    <a:pt x="24" y="28"/>
                    <a:pt x="19" y="43"/>
                  </a:cubicBezTo>
                  <a:cubicBezTo>
                    <a:pt x="14" y="58"/>
                    <a:pt x="7" y="72"/>
                    <a:pt x="0" y="86"/>
                  </a:cubicBezTo>
                  <a:cubicBezTo>
                    <a:pt x="627" y="86"/>
                    <a:pt x="627" y="86"/>
                    <a:pt x="627" y="86"/>
                  </a:cubicBezTo>
                  <a:cubicBezTo>
                    <a:pt x="627" y="0"/>
                    <a:pt x="627" y="0"/>
                    <a:pt x="627" y="0"/>
                  </a:cubicBezTo>
                  <a:lnTo>
                    <a:pt x="32"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12"/>
            <p:cNvSpPr>
              <a:spLocks/>
            </p:cNvSpPr>
            <p:nvPr/>
          </p:nvSpPr>
          <p:spPr bwMode="auto">
            <a:xfrm rot="10800000">
              <a:off x="2769424" y="3894508"/>
              <a:ext cx="650570" cy="529131"/>
            </a:xfrm>
            <a:custGeom>
              <a:avLst/>
              <a:gdLst>
                <a:gd name="T0" fmla="*/ 0 w 660"/>
                <a:gd name="T1" fmla="*/ 0 h 488"/>
                <a:gd name="T2" fmla="*/ 0 w 660"/>
                <a:gd name="T3" fmla="*/ 204 h 488"/>
                <a:gd name="T4" fmla="*/ 660 w 660"/>
                <a:gd name="T5" fmla="*/ 488 h 488"/>
                <a:gd name="T6" fmla="*/ 660 w 660"/>
                <a:gd name="T7" fmla="*/ 95 h 488"/>
                <a:gd name="T8" fmla="*/ 0 w 660"/>
                <a:gd name="T9" fmla="*/ 0 h 488"/>
              </a:gdLst>
              <a:ahLst/>
              <a:cxnLst>
                <a:cxn ang="0">
                  <a:pos x="T0" y="T1"/>
                </a:cxn>
                <a:cxn ang="0">
                  <a:pos x="T2" y="T3"/>
                </a:cxn>
                <a:cxn ang="0">
                  <a:pos x="T4" y="T5"/>
                </a:cxn>
                <a:cxn ang="0">
                  <a:pos x="T6" y="T7"/>
                </a:cxn>
                <a:cxn ang="0">
                  <a:pos x="T8" y="T9"/>
                </a:cxn>
              </a:cxnLst>
              <a:rect l="0" t="0" r="r" b="b"/>
              <a:pathLst>
                <a:path w="660" h="488">
                  <a:moveTo>
                    <a:pt x="0" y="0"/>
                  </a:moveTo>
                  <a:lnTo>
                    <a:pt x="0" y="204"/>
                  </a:lnTo>
                  <a:lnTo>
                    <a:pt x="660" y="488"/>
                  </a:lnTo>
                  <a:lnTo>
                    <a:pt x="660" y="95"/>
                  </a:lnTo>
                  <a:lnTo>
                    <a:pt x="0" y="0"/>
                  </a:lnTo>
                  <a:close/>
                </a:path>
              </a:pathLst>
            </a:custGeom>
            <a:solidFill>
              <a:schemeClr val="accent2"/>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0" name="Rectangle 18"/>
            <p:cNvSpPr>
              <a:spLocks noChangeArrowheads="1"/>
            </p:cNvSpPr>
            <p:nvPr/>
          </p:nvSpPr>
          <p:spPr bwMode="auto">
            <a:xfrm rot="10800000">
              <a:off x="0" y="3894508"/>
              <a:ext cx="2769424" cy="42612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6" name="Group 15"/>
          <p:cNvGrpSpPr/>
          <p:nvPr/>
        </p:nvGrpSpPr>
        <p:grpSpPr>
          <a:xfrm>
            <a:off x="0" y="4030432"/>
            <a:ext cx="4799993" cy="428292"/>
            <a:chOff x="0" y="4318464"/>
            <a:chExt cx="4799993" cy="428292"/>
          </a:xfrm>
        </p:grpSpPr>
        <p:sp>
          <p:nvSpPr>
            <p:cNvPr id="60" name="Freeform 6"/>
            <p:cNvSpPr>
              <a:spLocks/>
            </p:cNvSpPr>
            <p:nvPr/>
          </p:nvSpPr>
          <p:spPr bwMode="auto">
            <a:xfrm rot="10800000">
              <a:off x="3413095" y="4423639"/>
              <a:ext cx="1386898" cy="217941"/>
            </a:xfrm>
            <a:custGeom>
              <a:avLst/>
              <a:gdLst>
                <a:gd name="T0" fmla="*/ 14 w 595"/>
                <a:gd name="T1" fmla="*/ 0 h 85"/>
                <a:gd name="T2" fmla="*/ 0 w 595"/>
                <a:gd name="T3" fmla="*/ 85 h 85"/>
                <a:gd name="T4" fmla="*/ 595 w 595"/>
                <a:gd name="T5" fmla="*/ 85 h 85"/>
                <a:gd name="T6" fmla="*/ 595 w 595"/>
                <a:gd name="T7" fmla="*/ 0 h 85"/>
                <a:gd name="T8" fmla="*/ 14 w 595"/>
                <a:gd name="T9" fmla="*/ 0 h 85"/>
              </a:gdLst>
              <a:ahLst/>
              <a:cxnLst>
                <a:cxn ang="0">
                  <a:pos x="T0" y="T1"/>
                </a:cxn>
                <a:cxn ang="0">
                  <a:pos x="T2" y="T3"/>
                </a:cxn>
                <a:cxn ang="0">
                  <a:pos x="T4" y="T5"/>
                </a:cxn>
                <a:cxn ang="0">
                  <a:pos x="T6" y="T7"/>
                </a:cxn>
                <a:cxn ang="0">
                  <a:pos x="T8" y="T9"/>
                </a:cxn>
              </a:cxnLst>
              <a:rect l="0" t="0" r="r" b="b"/>
              <a:pathLst>
                <a:path w="595" h="85">
                  <a:moveTo>
                    <a:pt x="14" y="0"/>
                  </a:moveTo>
                  <a:cubicBezTo>
                    <a:pt x="12" y="27"/>
                    <a:pt x="7" y="55"/>
                    <a:pt x="0" y="85"/>
                  </a:cubicBezTo>
                  <a:cubicBezTo>
                    <a:pt x="595" y="85"/>
                    <a:pt x="595" y="85"/>
                    <a:pt x="595" y="85"/>
                  </a:cubicBezTo>
                  <a:cubicBezTo>
                    <a:pt x="595" y="0"/>
                    <a:pt x="595" y="0"/>
                    <a:pt x="595" y="0"/>
                  </a:cubicBezTo>
                  <a:lnTo>
                    <a:pt x="1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65" name="Freeform 13"/>
            <p:cNvSpPr>
              <a:spLocks/>
            </p:cNvSpPr>
            <p:nvPr/>
          </p:nvSpPr>
          <p:spPr bwMode="auto">
            <a:xfrm rot="10800000">
              <a:off x="2769424" y="4320632"/>
              <a:ext cx="650570" cy="423955"/>
            </a:xfrm>
            <a:custGeom>
              <a:avLst/>
              <a:gdLst>
                <a:gd name="T0" fmla="*/ 0 w 660"/>
                <a:gd name="T1" fmla="*/ 95 h 391"/>
                <a:gd name="T2" fmla="*/ 0 w 660"/>
                <a:gd name="T3" fmla="*/ 296 h 391"/>
                <a:gd name="T4" fmla="*/ 660 w 660"/>
                <a:gd name="T5" fmla="*/ 391 h 391"/>
                <a:gd name="T6" fmla="*/ 660 w 660"/>
                <a:gd name="T7" fmla="*/ 0 h 391"/>
                <a:gd name="T8" fmla="*/ 0 w 660"/>
                <a:gd name="T9" fmla="*/ 95 h 391"/>
              </a:gdLst>
              <a:ahLst/>
              <a:cxnLst>
                <a:cxn ang="0">
                  <a:pos x="T0" y="T1"/>
                </a:cxn>
                <a:cxn ang="0">
                  <a:pos x="T2" y="T3"/>
                </a:cxn>
                <a:cxn ang="0">
                  <a:pos x="T4" y="T5"/>
                </a:cxn>
                <a:cxn ang="0">
                  <a:pos x="T6" y="T7"/>
                </a:cxn>
                <a:cxn ang="0">
                  <a:pos x="T8" y="T9"/>
                </a:cxn>
              </a:cxnLst>
              <a:rect l="0" t="0" r="r" b="b"/>
              <a:pathLst>
                <a:path w="660" h="391">
                  <a:moveTo>
                    <a:pt x="0" y="95"/>
                  </a:moveTo>
                  <a:lnTo>
                    <a:pt x="0" y="296"/>
                  </a:lnTo>
                  <a:lnTo>
                    <a:pt x="660" y="391"/>
                  </a:lnTo>
                  <a:lnTo>
                    <a:pt x="660" y="0"/>
                  </a:lnTo>
                  <a:lnTo>
                    <a:pt x="0" y="95"/>
                  </a:lnTo>
                  <a:close/>
                </a:path>
              </a:pathLst>
            </a:custGeom>
            <a:solidFill>
              <a:schemeClr val="accent3"/>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1" name="Rectangle 19"/>
            <p:cNvSpPr>
              <a:spLocks noChangeArrowheads="1"/>
            </p:cNvSpPr>
            <p:nvPr/>
          </p:nvSpPr>
          <p:spPr bwMode="auto">
            <a:xfrm rot="10800000">
              <a:off x="0" y="4318464"/>
              <a:ext cx="2769424" cy="42829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0" name="Group 9"/>
          <p:cNvGrpSpPr/>
          <p:nvPr/>
        </p:nvGrpSpPr>
        <p:grpSpPr>
          <a:xfrm>
            <a:off x="0" y="2977592"/>
            <a:ext cx="5009949" cy="936821"/>
            <a:chOff x="0" y="3265624"/>
            <a:chExt cx="5009949" cy="936821"/>
          </a:xfrm>
        </p:grpSpPr>
        <p:sp>
          <p:nvSpPr>
            <p:cNvPr id="62" name="Freeform 8"/>
            <p:cNvSpPr>
              <a:spLocks/>
            </p:cNvSpPr>
            <p:nvPr/>
          </p:nvSpPr>
          <p:spPr bwMode="auto">
            <a:xfrm rot="10800000">
              <a:off x="3413094" y="3984504"/>
              <a:ext cx="1596855" cy="217941"/>
            </a:xfrm>
            <a:custGeom>
              <a:avLst/>
              <a:gdLst>
                <a:gd name="T0" fmla="*/ 58 w 685"/>
                <a:gd name="T1" fmla="*/ 0 h 85"/>
                <a:gd name="T2" fmla="*/ 0 w 685"/>
                <a:gd name="T3" fmla="*/ 85 h 85"/>
                <a:gd name="T4" fmla="*/ 685 w 685"/>
                <a:gd name="T5" fmla="*/ 85 h 85"/>
                <a:gd name="T6" fmla="*/ 685 w 685"/>
                <a:gd name="T7" fmla="*/ 0 h 85"/>
                <a:gd name="T8" fmla="*/ 58 w 685"/>
                <a:gd name="T9" fmla="*/ 0 h 85"/>
              </a:gdLst>
              <a:ahLst/>
              <a:cxnLst>
                <a:cxn ang="0">
                  <a:pos x="T0" y="T1"/>
                </a:cxn>
                <a:cxn ang="0">
                  <a:pos x="T2" y="T3"/>
                </a:cxn>
                <a:cxn ang="0">
                  <a:pos x="T4" y="T5"/>
                </a:cxn>
                <a:cxn ang="0">
                  <a:pos x="T6" y="T7"/>
                </a:cxn>
                <a:cxn ang="0">
                  <a:pos x="T8" y="T9"/>
                </a:cxn>
              </a:cxnLst>
              <a:rect l="0" t="0" r="r" b="b"/>
              <a:pathLst>
                <a:path w="685" h="85">
                  <a:moveTo>
                    <a:pt x="58" y="0"/>
                  </a:moveTo>
                  <a:cubicBezTo>
                    <a:pt x="42" y="31"/>
                    <a:pt x="23" y="59"/>
                    <a:pt x="0" y="85"/>
                  </a:cubicBezTo>
                  <a:cubicBezTo>
                    <a:pt x="685" y="85"/>
                    <a:pt x="685" y="85"/>
                    <a:pt x="685" y="85"/>
                  </a:cubicBezTo>
                  <a:cubicBezTo>
                    <a:pt x="685" y="0"/>
                    <a:pt x="685" y="0"/>
                    <a:pt x="685" y="0"/>
                  </a:cubicBezTo>
                  <a:lnTo>
                    <a:pt x="5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63" name="Freeform 11"/>
            <p:cNvSpPr>
              <a:spLocks/>
            </p:cNvSpPr>
            <p:nvPr/>
          </p:nvSpPr>
          <p:spPr bwMode="auto">
            <a:xfrm rot="10800000">
              <a:off x="2769424" y="3265624"/>
              <a:ext cx="650570" cy="936821"/>
            </a:xfrm>
            <a:custGeom>
              <a:avLst/>
              <a:gdLst>
                <a:gd name="T0" fmla="*/ 0 w 660"/>
                <a:gd name="T1" fmla="*/ 0 h 864"/>
                <a:gd name="T2" fmla="*/ 0 w 660"/>
                <a:gd name="T3" fmla="*/ 201 h 864"/>
                <a:gd name="T4" fmla="*/ 660 w 660"/>
                <a:gd name="T5" fmla="*/ 864 h 864"/>
                <a:gd name="T6" fmla="*/ 660 w 660"/>
                <a:gd name="T7" fmla="*/ 284 h 864"/>
                <a:gd name="T8" fmla="*/ 0 w 660"/>
                <a:gd name="T9" fmla="*/ 0 h 864"/>
              </a:gdLst>
              <a:ahLst/>
              <a:cxnLst>
                <a:cxn ang="0">
                  <a:pos x="T0" y="T1"/>
                </a:cxn>
                <a:cxn ang="0">
                  <a:pos x="T2" y="T3"/>
                </a:cxn>
                <a:cxn ang="0">
                  <a:pos x="T4" y="T5"/>
                </a:cxn>
                <a:cxn ang="0">
                  <a:pos x="T6" y="T7"/>
                </a:cxn>
                <a:cxn ang="0">
                  <a:pos x="T8" y="T9"/>
                </a:cxn>
              </a:cxnLst>
              <a:rect l="0" t="0" r="r" b="b"/>
              <a:pathLst>
                <a:path w="660" h="864">
                  <a:moveTo>
                    <a:pt x="0" y="0"/>
                  </a:moveTo>
                  <a:lnTo>
                    <a:pt x="0" y="201"/>
                  </a:lnTo>
                  <a:lnTo>
                    <a:pt x="660" y="864"/>
                  </a:lnTo>
                  <a:lnTo>
                    <a:pt x="660" y="284"/>
                  </a:lnTo>
                  <a:lnTo>
                    <a:pt x="0" y="0"/>
                  </a:lnTo>
                  <a:close/>
                </a:path>
              </a:pathLst>
            </a:custGeom>
            <a:solidFill>
              <a:schemeClr val="accent1"/>
            </a:solidFill>
            <a:ln>
              <a:noFill/>
            </a:ln>
            <a:effectLst>
              <a:innerShdw dist="2540000" dir="13500000">
                <a:srgbClr val="000000">
                  <a:alpha val="10000"/>
                </a:srgbClr>
              </a:innerShdw>
            </a:effectLst>
          </p:spPr>
          <p:txBody>
            <a:bodyPr vert="horz" wrap="square" lIns="91440" tIns="45720" rIns="91440" bIns="45720" numCol="1" anchor="t" anchorCtr="0" compatLnSpc="1">
              <a:prstTxWarp prst="textNoShape">
                <a:avLst/>
              </a:prstTxWarp>
            </a:bodyPr>
            <a:lstStyle/>
            <a:p>
              <a:endParaRPr lang="en-AU"/>
            </a:p>
          </p:txBody>
        </p:sp>
        <p:sp>
          <p:nvSpPr>
            <p:cNvPr id="72" name="Rectangle 20"/>
            <p:cNvSpPr>
              <a:spLocks noChangeArrowheads="1"/>
            </p:cNvSpPr>
            <p:nvPr/>
          </p:nvSpPr>
          <p:spPr bwMode="auto">
            <a:xfrm rot="10800000">
              <a:off x="0" y="3267793"/>
              <a:ext cx="2769424" cy="626716"/>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73" name="Group 72"/>
          <p:cNvGrpSpPr/>
          <p:nvPr/>
        </p:nvGrpSpPr>
        <p:grpSpPr>
          <a:xfrm>
            <a:off x="4855420" y="2492896"/>
            <a:ext cx="3015064" cy="2590354"/>
            <a:chOff x="4614716" y="3070894"/>
            <a:chExt cx="3015064" cy="2590354"/>
          </a:xfrm>
          <a:solidFill>
            <a:schemeClr val="accent5"/>
          </a:solidFill>
        </p:grpSpPr>
        <p:sp>
          <p:nvSpPr>
            <p:cNvPr id="74" name="Freeform 10"/>
            <p:cNvSpPr>
              <a:spLocks noEditPoints="1"/>
            </p:cNvSpPr>
            <p:nvPr/>
          </p:nvSpPr>
          <p:spPr bwMode="auto">
            <a:xfrm>
              <a:off x="5865650" y="3984945"/>
              <a:ext cx="1764130" cy="1676303"/>
            </a:xfrm>
            <a:custGeom>
              <a:avLst/>
              <a:gdLst>
                <a:gd name="T0" fmla="*/ 373 w 688"/>
                <a:gd name="T1" fmla="*/ 18 h 653"/>
                <a:gd name="T2" fmla="*/ 523 w 688"/>
                <a:gd name="T3" fmla="*/ 18 h 653"/>
                <a:gd name="T4" fmla="*/ 629 w 688"/>
                <a:gd name="T5" fmla="*/ 11 h 653"/>
                <a:gd name="T6" fmla="*/ 678 w 688"/>
                <a:gd name="T7" fmla="*/ 0 h 653"/>
                <a:gd name="T8" fmla="*/ 688 w 688"/>
                <a:gd name="T9" fmla="*/ 18 h 653"/>
                <a:gd name="T10" fmla="*/ 673 w 688"/>
                <a:gd name="T11" fmla="*/ 54 h 653"/>
                <a:gd name="T12" fmla="*/ 619 w 688"/>
                <a:gd name="T13" fmla="*/ 77 h 653"/>
                <a:gd name="T14" fmla="*/ 503 w 688"/>
                <a:gd name="T15" fmla="*/ 77 h 653"/>
                <a:gd name="T16" fmla="*/ 548 w 688"/>
                <a:gd name="T17" fmla="*/ 152 h 653"/>
                <a:gd name="T18" fmla="*/ 561 w 688"/>
                <a:gd name="T19" fmla="*/ 252 h 653"/>
                <a:gd name="T20" fmla="*/ 533 w 688"/>
                <a:gd name="T21" fmla="*/ 411 h 653"/>
                <a:gd name="T22" fmla="*/ 450 w 688"/>
                <a:gd name="T23" fmla="*/ 546 h 653"/>
                <a:gd name="T24" fmla="*/ 341 w 688"/>
                <a:gd name="T25" fmla="*/ 626 h 653"/>
                <a:gd name="T26" fmla="*/ 228 w 688"/>
                <a:gd name="T27" fmla="*/ 653 h 653"/>
                <a:gd name="T28" fmla="*/ 100 w 688"/>
                <a:gd name="T29" fmla="*/ 619 h 653"/>
                <a:gd name="T30" fmla="*/ 28 w 688"/>
                <a:gd name="T31" fmla="*/ 538 h 653"/>
                <a:gd name="T32" fmla="*/ 0 w 688"/>
                <a:gd name="T33" fmla="*/ 417 h 653"/>
                <a:gd name="T34" fmla="*/ 15 w 688"/>
                <a:gd name="T35" fmla="*/ 293 h 653"/>
                <a:gd name="T36" fmla="*/ 77 w 688"/>
                <a:gd name="T37" fmla="*/ 166 h 653"/>
                <a:gd name="T38" fmla="*/ 181 w 688"/>
                <a:gd name="T39" fmla="*/ 63 h 653"/>
                <a:gd name="T40" fmla="*/ 373 w 688"/>
                <a:gd name="T41" fmla="*/ 18 h 653"/>
                <a:gd name="T42" fmla="*/ 228 w 688"/>
                <a:gd name="T43" fmla="*/ 625 h 653"/>
                <a:gd name="T44" fmla="*/ 287 w 688"/>
                <a:gd name="T45" fmla="*/ 606 h 653"/>
                <a:gd name="T46" fmla="*/ 363 w 688"/>
                <a:gd name="T47" fmla="*/ 540 h 653"/>
                <a:gd name="T48" fmla="*/ 451 w 688"/>
                <a:gd name="T49" fmla="*/ 390 h 653"/>
                <a:gd name="T50" fmla="*/ 495 w 688"/>
                <a:gd name="T51" fmla="*/ 213 h 653"/>
                <a:gd name="T52" fmla="*/ 477 w 688"/>
                <a:gd name="T53" fmla="*/ 121 h 653"/>
                <a:gd name="T54" fmla="*/ 421 w 688"/>
                <a:gd name="T55" fmla="*/ 68 h 653"/>
                <a:gd name="T56" fmla="*/ 348 w 688"/>
                <a:gd name="T57" fmla="*/ 49 h 653"/>
                <a:gd name="T58" fmla="*/ 249 w 688"/>
                <a:gd name="T59" fmla="*/ 79 h 653"/>
                <a:gd name="T60" fmla="*/ 156 w 688"/>
                <a:gd name="T61" fmla="*/ 177 h 653"/>
                <a:gd name="T62" fmla="*/ 90 w 688"/>
                <a:gd name="T63" fmla="*/ 310 h 653"/>
                <a:gd name="T64" fmla="*/ 74 w 688"/>
                <a:gd name="T65" fmla="*/ 454 h 653"/>
                <a:gd name="T66" fmla="*/ 94 w 688"/>
                <a:gd name="T67" fmla="*/ 551 h 653"/>
                <a:gd name="T68" fmla="*/ 140 w 688"/>
                <a:gd name="T69" fmla="*/ 602 h 653"/>
                <a:gd name="T70" fmla="*/ 228 w 688"/>
                <a:gd name="T71" fmla="*/ 62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653">
                  <a:moveTo>
                    <a:pt x="373" y="18"/>
                  </a:moveTo>
                  <a:cubicBezTo>
                    <a:pt x="523" y="18"/>
                    <a:pt x="523" y="18"/>
                    <a:pt x="523" y="18"/>
                  </a:cubicBezTo>
                  <a:cubicBezTo>
                    <a:pt x="565" y="18"/>
                    <a:pt x="601" y="16"/>
                    <a:pt x="629" y="11"/>
                  </a:cubicBezTo>
                  <a:cubicBezTo>
                    <a:pt x="652" y="4"/>
                    <a:pt x="668" y="0"/>
                    <a:pt x="678" y="0"/>
                  </a:cubicBezTo>
                  <a:cubicBezTo>
                    <a:pt x="685" y="0"/>
                    <a:pt x="688" y="6"/>
                    <a:pt x="688" y="18"/>
                  </a:cubicBezTo>
                  <a:cubicBezTo>
                    <a:pt x="688" y="25"/>
                    <a:pt x="683" y="37"/>
                    <a:pt x="673" y="54"/>
                  </a:cubicBezTo>
                  <a:cubicBezTo>
                    <a:pt x="661" y="69"/>
                    <a:pt x="644" y="77"/>
                    <a:pt x="619" y="77"/>
                  </a:cubicBezTo>
                  <a:cubicBezTo>
                    <a:pt x="503" y="77"/>
                    <a:pt x="503" y="77"/>
                    <a:pt x="503" y="77"/>
                  </a:cubicBezTo>
                  <a:cubicBezTo>
                    <a:pt x="524" y="98"/>
                    <a:pt x="539" y="123"/>
                    <a:pt x="548" y="152"/>
                  </a:cubicBezTo>
                  <a:cubicBezTo>
                    <a:pt x="557" y="178"/>
                    <a:pt x="561" y="212"/>
                    <a:pt x="561" y="252"/>
                  </a:cubicBezTo>
                  <a:cubicBezTo>
                    <a:pt x="561" y="300"/>
                    <a:pt x="552" y="353"/>
                    <a:pt x="533" y="411"/>
                  </a:cubicBezTo>
                  <a:cubicBezTo>
                    <a:pt x="513" y="462"/>
                    <a:pt x="485" y="507"/>
                    <a:pt x="450" y="546"/>
                  </a:cubicBezTo>
                  <a:cubicBezTo>
                    <a:pt x="420" y="579"/>
                    <a:pt x="384" y="605"/>
                    <a:pt x="341" y="626"/>
                  </a:cubicBezTo>
                  <a:cubicBezTo>
                    <a:pt x="301" y="644"/>
                    <a:pt x="263" y="653"/>
                    <a:pt x="228" y="653"/>
                  </a:cubicBezTo>
                  <a:cubicBezTo>
                    <a:pt x="182" y="653"/>
                    <a:pt x="139" y="641"/>
                    <a:pt x="100" y="619"/>
                  </a:cubicBezTo>
                  <a:cubicBezTo>
                    <a:pt x="69" y="601"/>
                    <a:pt x="44" y="574"/>
                    <a:pt x="28" y="538"/>
                  </a:cubicBezTo>
                  <a:cubicBezTo>
                    <a:pt x="9" y="500"/>
                    <a:pt x="0" y="460"/>
                    <a:pt x="0" y="417"/>
                  </a:cubicBezTo>
                  <a:cubicBezTo>
                    <a:pt x="0" y="372"/>
                    <a:pt x="5" y="331"/>
                    <a:pt x="15" y="293"/>
                  </a:cubicBezTo>
                  <a:cubicBezTo>
                    <a:pt x="28" y="248"/>
                    <a:pt x="49" y="206"/>
                    <a:pt x="77" y="166"/>
                  </a:cubicBezTo>
                  <a:cubicBezTo>
                    <a:pt x="106" y="122"/>
                    <a:pt x="141" y="87"/>
                    <a:pt x="181" y="63"/>
                  </a:cubicBezTo>
                  <a:cubicBezTo>
                    <a:pt x="227" y="33"/>
                    <a:pt x="291" y="18"/>
                    <a:pt x="373" y="18"/>
                  </a:cubicBezTo>
                  <a:close/>
                  <a:moveTo>
                    <a:pt x="228" y="625"/>
                  </a:moveTo>
                  <a:cubicBezTo>
                    <a:pt x="245" y="625"/>
                    <a:pt x="264" y="618"/>
                    <a:pt x="287" y="606"/>
                  </a:cubicBezTo>
                  <a:cubicBezTo>
                    <a:pt x="315" y="588"/>
                    <a:pt x="340" y="566"/>
                    <a:pt x="363" y="540"/>
                  </a:cubicBezTo>
                  <a:cubicBezTo>
                    <a:pt x="400" y="497"/>
                    <a:pt x="429" y="447"/>
                    <a:pt x="451" y="390"/>
                  </a:cubicBezTo>
                  <a:cubicBezTo>
                    <a:pt x="480" y="320"/>
                    <a:pt x="495" y="261"/>
                    <a:pt x="495" y="213"/>
                  </a:cubicBezTo>
                  <a:cubicBezTo>
                    <a:pt x="495" y="175"/>
                    <a:pt x="489" y="144"/>
                    <a:pt x="477" y="121"/>
                  </a:cubicBezTo>
                  <a:cubicBezTo>
                    <a:pt x="464" y="98"/>
                    <a:pt x="446" y="80"/>
                    <a:pt x="421" y="68"/>
                  </a:cubicBezTo>
                  <a:cubicBezTo>
                    <a:pt x="398" y="55"/>
                    <a:pt x="373" y="49"/>
                    <a:pt x="348" y="49"/>
                  </a:cubicBezTo>
                  <a:cubicBezTo>
                    <a:pt x="314" y="49"/>
                    <a:pt x="281" y="59"/>
                    <a:pt x="249" y="79"/>
                  </a:cubicBezTo>
                  <a:cubicBezTo>
                    <a:pt x="218" y="98"/>
                    <a:pt x="186" y="131"/>
                    <a:pt x="156" y="177"/>
                  </a:cubicBezTo>
                  <a:cubicBezTo>
                    <a:pt x="128" y="218"/>
                    <a:pt x="106" y="263"/>
                    <a:pt x="90" y="310"/>
                  </a:cubicBezTo>
                  <a:cubicBezTo>
                    <a:pt x="79" y="352"/>
                    <a:pt x="74" y="400"/>
                    <a:pt x="74" y="454"/>
                  </a:cubicBezTo>
                  <a:cubicBezTo>
                    <a:pt x="74" y="486"/>
                    <a:pt x="80" y="518"/>
                    <a:pt x="94" y="551"/>
                  </a:cubicBezTo>
                  <a:cubicBezTo>
                    <a:pt x="104" y="573"/>
                    <a:pt x="119" y="590"/>
                    <a:pt x="140" y="602"/>
                  </a:cubicBezTo>
                  <a:cubicBezTo>
                    <a:pt x="165" y="617"/>
                    <a:pt x="195" y="625"/>
                    <a:pt x="228" y="6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75" name="Freeform 9"/>
            <p:cNvSpPr>
              <a:spLocks noEditPoints="1"/>
            </p:cNvSpPr>
            <p:nvPr/>
          </p:nvSpPr>
          <p:spPr bwMode="auto">
            <a:xfrm rot="1440888">
              <a:off x="4614716" y="3070894"/>
              <a:ext cx="1379209" cy="2564332"/>
            </a:xfrm>
            <a:custGeom>
              <a:avLst/>
              <a:gdLst>
                <a:gd name="T0" fmla="*/ 538 w 538"/>
                <a:gd name="T1" fmla="*/ 669 h 999"/>
                <a:gd name="T2" fmla="*/ 488 w 538"/>
                <a:gd name="T3" fmla="*/ 876 h 999"/>
                <a:gd name="T4" fmla="*/ 273 w 538"/>
                <a:gd name="T5" fmla="*/ 999 h 999"/>
                <a:gd name="T6" fmla="*/ 81 w 538"/>
                <a:gd name="T7" fmla="*/ 894 h 999"/>
                <a:gd name="T8" fmla="*/ 0 w 538"/>
                <a:gd name="T9" fmla="*/ 563 h 999"/>
                <a:gd name="T10" fmla="*/ 145 w 538"/>
                <a:gd name="T11" fmla="*/ 178 h 999"/>
                <a:gd name="T12" fmla="*/ 508 w 538"/>
                <a:gd name="T13" fmla="*/ 0 h 999"/>
                <a:gd name="T14" fmla="*/ 515 w 538"/>
                <a:gd name="T15" fmla="*/ 26 h 999"/>
                <a:gd name="T16" fmla="*/ 226 w 538"/>
                <a:gd name="T17" fmla="*/ 183 h 999"/>
                <a:gd name="T18" fmla="*/ 108 w 538"/>
                <a:gd name="T19" fmla="*/ 446 h 999"/>
                <a:gd name="T20" fmla="*/ 310 w 538"/>
                <a:gd name="T21" fmla="*/ 361 h 999"/>
                <a:gd name="T22" fmla="*/ 475 w 538"/>
                <a:gd name="T23" fmla="*/ 446 h 999"/>
                <a:gd name="T24" fmla="*/ 538 w 538"/>
                <a:gd name="T25" fmla="*/ 669 h 999"/>
                <a:gd name="T26" fmla="*/ 460 w 538"/>
                <a:gd name="T27" fmla="*/ 726 h 999"/>
                <a:gd name="T28" fmla="*/ 416 w 538"/>
                <a:gd name="T29" fmla="*/ 512 h 999"/>
                <a:gd name="T30" fmla="*/ 254 w 538"/>
                <a:gd name="T31" fmla="*/ 420 h 999"/>
                <a:gd name="T32" fmla="*/ 108 w 538"/>
                <a:gd name="T33" fmla="*/ 486 h 999"/>
                <a:gd name="T34" fmla="*/ 78 w 538"/>
                <a:gd name="T35" fmla="*/ 616 h 999"/>
                <a:gd name="T36" fmla="*/ 148 w 538"/>
                <a:gd name="T37" fmla="*/ 879 h 999"/>
                <a:gd name="T38" fmla="*/ 291 w 538"/>
                <a:gd name="T39" fmla="*/ 957 h 999"/>
                <a:gd name="T40" fmla="*/ 406 w 538"/>
                <a:gd name="T41" fmla="*/ 904 h 999"/>
                <a:gd name="T42" fmla="*/ 460 w 538"/>
                <a:gd name="T43" fmla="*/ 726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8" h="999">
                  <a:moveTo>
                    <a:pt x="538" y="669"/>
                  </a:moveTo>
                  <a:cubicBezTo>
                    <a:pt x="538" y="747"/>
                    <a:pt x="522" y="815"/>
                    <a:pt x="488" y="876"/>
                  </a:cubicBezTo>
                  <a:cubicBezTo>
                    <a:pt x="442" y="958"/>
                    <a:pt x="370" y="999"/>
                    <a:pt x="273" y="999"/>
                  </a:cubicBezTo>
                  <a:cubicBezTo>
                    <a:pt x="194" y="999"/>
                    <a:pt x="130" y="964"/>
                    <a:pt x="81" y="894"/>
                  </a:cubicBezTo>
                  <a:cubicBezTo>
                    <a:pt x="27" y="816"/>
                    <a:pt x="0" y="706"/>
                    <a:pt x="0" y="563"/>
                  </a:cubicBezTo>
                  <a:cubicBezTo>
                    <a:pt x="0" y="417"/>
                    <a:pt x="48" y="289"/>
                    <a:pt x="145" y="178"/>
                  </a:cubicBezTo>
                  <a:cubicBezTo>
                    <a:pt x="241" y="68"/>
                    <a:pt x="361" y="9"/>
                    <a:pt x="508" y="0"/>
                  </a:cubicBezTo>
                  <a:cubicBezTo>
                    <a:pt x="515" y="26"/>
                    <a:pt x="515" y="26"/>
                    <a:pt x="515" y="26"/>
                  </a:cubicBezTo>
                  <a:cubicBezTo>
                    <a:pt x="395" y="49"/>
                    <a:pt x="299" y="101"/>
                    <a:pt x="226" y="183"/>
                  </a:cubicBezTo>
                  <a:cubicBezTo>
                    <a:pt x="160" y="256"/>
                    <a:pt x="121" y="344"/>
                    <a:pt x="108" y="446"/>
                  </a:cubicBezTo>
                  <a:cubicBezTo>
                    <a:pt x="165" y="389"/>
                    <a:pt x="232" y="361"/>
                    <a:pt x="310" y="361"/>
                  </a:cubicBezTo>
                  <a:cubicBezTo>
                    <a:pt x="377" y="361"/>
                    <a:pt x="432" y="389"/>
                    <a:pt x="475" y="446"/>
                  </a:cubicBezTo>
                  <a:cubicBezTo>
                    <a:pt x="517" y="501"/>
                    <a:pt x="538" y="576"/>
                    <a:pt x="538" y="669"/>
                  </a:cubicBezTo>
                  <a:close/>
                  <a:moveTo>
                    <a:pt x="460" y="726"/>
                  </a:moveTo>
                  <a:cubicBezTo>
                    <a:pt x="462" y="638"/>
                    <a:pt x="447" y="567"/>
                    <a:pt x="416" y="512"/>
                  </a:cubicBezTo>
                  <a:cubicBezTo>
                    <a:pt x="380" y="446"/>
                    <a:pt x="326" y="415"/>
                    <a:pt x="254" y="420"/>
                  </a:cubicBezTo>
                  <a:cubicBezTo>
                    <a:pt x="189" y="426"/>
                    <a:pt x="140" y="447"/>
                    <a:pt x="108" y="486"/>
                  </a:cubicBezTo>
                  <a:cubicBezTo>
                    <a:pt x="88" y="509"/>
                    <a:pt x="78" y="553"/>
                    <a:pt x="78" y="616"/>
                  </a:cubicBezTo>
                  <a:cubicBezTo>
                    <a:pt x="78" y="730"/>
                    <a:pt x="101" y="817"/>
                    <a:pt x="148" y="879"/>
                  </a:cubicBezTo>
                  <a:cubicBezTo>
                    <a:pt x="186" y="931"/>
                    <a:pt x="234" y="957"/>
                    <a:pt x="291" y="957"/>
                  </a:cubicBezTo>
                  <a:cubicBezTo>
                    <a:pt x="338" y="957"/>
                    <a:pt x="376" y="939"/>
                    <a:pt x="406" y="904"/>
                  </a:cubicBezTo>
                  <a:cubicBezTo>
                    <a:pt x="441" y="863"/>
                    <a:pt x="459" y="804"/>
                    <a:pt x="460" y="7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grpSp>
      <p:sp>
        <p:nvSpPr>
          <p:cNvPr id="88" name="Text Placeholder 2"/>
          <p:cNvSpPr txBox="1">
            <a:spLocks/>
          </p:cNvSpPr>
          <p:nvPr/>
        </p:nvSpPr>
        <p:spPr>
          <a:xfrm>
            <a:off x="263352" y="3645024"/>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Improvement</a:t>
            </a:r>
            <a:endParaRPr lang="en-AU" dirty="0">
              <a:solidFill>
                <a:schemeClr val="bg2"/>
              </a:solidFill>
            </a:endParaRPr>
          </a:p>
        </p:txBody>
      </p:sp>
      <p:sp>
        <p:nvSpPr>
          <p:cNvPr id="89" name="Text Placeholder 2"/>
          <p:cNvSpPr txBox="1">
            <a:spLocks/>
          </p:cNvSpPr>
          <p:nvPr/>
        </p:nvSpPr>
        <p:spPr>
          <a:xfrm>
            <a:off x="263352" y="4077072"/>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Analyse</a:t>
            </a:r>
            <a:endParaRPr lang="en-AU" dirty="0">
              <a:solidFill>
                <a:schemeClr val="bg2"/>
              </a:solidFill>
            </a:endParaRPr>
          </a:p>
        </p:txBody>
      </p:sp>
      <p:sp>
        <p:nvSpPr>
          <p:cNvPr id="90" name="Text Placeholder 2"/>
          <p:cNvSpPr txBox="1">
            <a:spLocks/>
          </p:cNvSpPr>
          <p:nvPr/>
        </p:nvSpPr>
        <p:spPr>
          <a:xfrm>
            <a:off x="263352" y="4509120"/>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Measure</a:t>
            </a:r>
            <a:endParaRPr lang="en-AU" dirty="0">
              <a:solidFill>
                <a:schemeClr val="bg2"/>
              </a:solidFill>
            </a:endParaRPr>
          </a:p>
        </p:txBody>
      </p:sp>
      <p:sp>
        <p:nvSpPr>
          <p:cNvPr id="91" name="Text Placeholder 2"/>
          <p:cNvSpPr txBox="1">
            <a:spLocks/>
          </p:cNvSpPr>
          <p:nvPr/>
        </p:nvSpPr>
        <p:spPr>
          <a:xfrm>
            <a:off x="263352" y="5013176"/>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Define</a:t>
            </a:r>
            <a:endParaRPr lang="en-AU" dirty="0">
              <a:solidFill>
                <a:schemeClr val="bg2"/>
              </a:solidFill>
            </a:endParaRPr>
          </a:p>
        </p:txBody>
      </p:sp>
      <p:sp>
        <p:nvSpPr>
          <p:cNvPr id="92" name="Text Placeholder 2"/>
          <p:cNvSpPr txBox="1">
            <a:spLocks/>
          </p:cNvSpPr>
          <p:nvPr/>
        </p:nvSpPr>
        <p:spPr>
          <a:xfrm>
            <a:off x="263352" y="3140968"/>
            <a:ext cx="2138639"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Control</a:t>
            </a:r>
            <a:endParaRPr lang="en-AU" dirty="0">
              <a:solidFill>
                <a:schemeClr val="bg2"/>
              </a:solidFill>
            </a:endParaRPr>
          </a:p>
        </p:txBody>
      </p:sp>
      <p:sp>
        <p:nvSpPr>
          <p:cNvPr id="93" name="Text Placeholder 29"/>
          <p:cNvSpPr txBox="1">
            <a:spLocks/>
          </p:cNvSpPr>
          <p:nvPr/>
        </p:nvSpPr>
        <p:spPr>
          <a:xfrm>
            <a:off x="3611302" y="5517232"/>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t>Looking for a way to showcase your products, portfolio, services or simply yourself and your work? Look no more, because with this stylish &amp; modern demo you can showcase simply anything in a modern and clean manner.</a:t>
            </a:r>
          </a:p>
          <a:p>
            <a:pPr algn="ctr"/>
            <a:endParaRPr lang="en-AU" sz="1200" dirty="0"/>
          </a:p>
        </p:txBody>
      </p:sp>
      <p:sp>
        <p:nvSpPr>
          <p:cNvPr id="94" name="Text Placeholder 2"/>
          <p:cNvSpPr txBox="1">
            <a:spLocks/>
          </p:cNvSpPr>
          <p:nvPr/>
        </p:nvSpPr>
        <p:spPr>
          <a:xfrm>
            <a:off x="9556919" y="3645024"/>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Identify and implement improvements.</a:t>
            </a:r>
            <a:endParaRPr lang="en-AU" sz="1000" dirty="0">
              <a:solidFill>
                <a:schemeClr val="bg2"/>
              </a:solidFill>
            </a:endParaRPr>
          </a:p>
        </p:txBody>
      </p:sp>
      <p:sp>
        <p:nvSpPr>
          <p:cNvPr id="95" name="Text Placeholder 2"/>
          <p:cNvSpPr txBox="1">
            <a:spLocks/>
          </p:cNvSpPr>
          <p:nvPr/>
        </p:nvSpPr>
        <p:spPr>
          <a:xfrm>
            <a:off x="9556919" y="4077072"/>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err="1" smtClean="0">
                <a:solidFill>
                  <a:schemeClr val="bg2"/>
                </a:solidFill>
              </a:rPr>
              <a:t>Analyze</a:t>
            </a:r>
            <a:r>
              <a:rPr lang="en-AU" sz="1000" dirty="0" smtClean="0">
                <a:solidFill>
                  <a:schemeClr val="bg2"/>
                </a:solidFill>
              </a:rPr>
              <a:t> the process.</a:t>
            </a:r>
            <a:endParaRPr lang="en-AU" sz="1000" dirty="0">
              <a:solidFill>
                <a:schemeClr val="bg2"/>
              </a:solidFill>
            </a:endParaRPr>
          </a:p>
        </p:txBody>
      </p:sp>
      <p:sp>
        <p:nvSpPr>
          <p:cNvPr id="96" name="Text Placeholder 2"/>
          <p:cNvSpPr txBox="1">
            <a:spLocks/>
          </p:cNvSpPr>
          <p:nvPr/>
        </p:nvSpPr>
        <p:spPr>
          <a:xfrm>
            <a:off x="9556919" y="4509120"/>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What we need to improve?</a:t>
            </a:r>
            <a:endParaRPr lang="en-AU" sz="1000" dirty="0">
              <a:solidFill>
                <a:schemeClr val="bg2"/>
              </a:solidFill>
            </a:endParaRPr>
          </a:p>
        </p:txBody>
      </p:sp>
      <p:sp>
        <p:nvSpPr>
          <p:cNvPr id="97" name="Text Placeholder 2"/>
          <p:cNvSpPr txBox="1">
            <a:spLocks/>
          </p:cNvSpPr>
          <p:nvPr/>
        </p:nvSpPr>
        <p:spPr>
          <a:xfrm>
            <a:off x="9556919" y="5013176"/>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Define the problem and the objectives.</a:t>
            </a:r>
            <a:endParaRPr lang="en-AU" sz="1000" dirty="0">
              <a:solidFill>
                <a:schemeClr val="bg2"/>
              </a:solidFill>
            </a:endParaRPr>
          </a:p>
        </p:txBody>
      </p:sp>
      <p:sp>
        <p:nvSpPr>
          <p:cNvPr id="98" name="Text Placeholder 2"/>
          <p:cNvSpPr txBox="1">
            <a:spLocks/>
          </p:cNvSpPr>
          <p:nvPr/>
        </p:nvSpPr>
        <p:spPr>
          <a:xfrm>
            <a:off x="9556919" y="3140968"/>
            <a:ext cx="2587753"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000" dirty="0" smtClean="0">
                <a:solidFill>
                  <a:schemeClr val="bg2"/>
                </a:solidFill>
              </a:rPr>
              <a:t>Assure that improvements will sustain.</a:t>
            </a:r>
            <a:endParaRPr lang="en-AU" sz="1000" dirty="0">
              <a:solidFill>
                <a:schemeClr val="bg2"/>
              </a:solidFill>
            </a:endParaRPr>
          </a:p>
        </p:txBody>
      </p:sp>
    </p:spTree>
    <p:extLst>
      <p:ext uri="{BB962C8B-B14F-4D97-AF65-F5344CB8AC3E}">
        <p14:creationId xmlns:p14="http://schemas.microsoft.com/office/powerpoint/2010/main" val="1534190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49" presetClass="entr" presetSubtype="0" decel="100000" fill="hold" nodeType="afterEffect">
                                  <p:stCondLst>
                                    <p:cond delay="0"/>
                                  </p:stCondLst>
                                  <p:childTnLst>
                                    <p:set>
                                      <p:cBhvr>
                                        <p:cTn id="17" dur="1" fill="hold">
                                          <p:stCondLst>
                                            <p:cond delay="0"/>
                                          </p:stCondLst>
                                        </p:cTn>
                                        <p:tgtEl>
                                          <p:spTgt spid="73"/>
                                        </p:tgtEl>
                                        <p:attrNameLst>
                                          <p:attrName>style.visibility</p:attrName>
                                        </p:attrNameLst>
                                      </p:cBhvr>
                                      <p:to>
                                        <p:strVal val="visible"/>
                                      </p:to>
                                    </p:set>
                                    <p:anim calcmode="lin" valueType="num">
                                      <p:cBhvr>
                                        <p:cTn id="18" dur="500" fill="hold"/>
                                        <p:tgtEl>
                                          <p:spTgt spid="73"/>
                                        </p:tgtEl>
                                        <p:attrNameLst>
                                          <p:attrName>ppt_w</p:attrName>
                                        </p:attrNameLst>
                                      </p:cBhvr>
                                      <p:tavLst>
                                        <p:tav tm="0">
                                          <p:val>
                                            <p:fltVal val="0"/>
                                          </p:val>
                                        </p:tav>
                                        <p:tav tm="100000">
                                          <p:val>
                                            <p:strVal val="#ppt_w"/>
                                          </p:val>
                                        </p:tav>
                                      </p:tavLst>
                                    </p:anim>
                                    <p:anim calcmode="lin" valueType="num">
                                      <p:cBhvr>
                                        <p:cTn id="19" dur="500" fill="hold"/>
                                        <p:tgtEl>
                                          <p:spTgt spid="73"/>
                                        </p:tgtEl>
                                        <p:attrNameLst>
                                          <p:attrName>ppt_h</p:attrName>
                                        </p:attrNameLst>
                                      </p:cBhvr>
                                      <p:tavLst>
                                        <p:tav tm="0">
                                          <p:val>
                                            <p:fltVal val="0"/>
                                          </p:val>
                                        </p:tav>
                                        <p:tav tm="100000">
                                          <p:val>
                                            <p:strVal val="#ppt_h"/>
                                          </p:val>
                                        </p:tav>
                                      </p:tavLst>
                                    </p:anim>
                                    <p:anim calcmode="lin" valueType="num">
                                      <p:cBhvr>
                                        <p:cTn id="20" dur="500" fill="hold"/>
                                        <p:tgtEl>
                                          <p:spTgt spid="73"/>
                                        </p:tgtEl>
                                        <p:attrNameLst>
                                          <p:attrName>style.rotation</p:attrName>
                                        </p:attrNameLst>
                                      </p:cBhvr>
                                      <p:tavLst>
                                        <p:tav tm="0">
                                          <p:val>
                                            <p:fltVal val="360"/>
                                          </p:val>
                                        </p:tav>
                                        <p:tav tm="100000">
                                          <p:val>
                                            <p:fltVal val="0"/>
                                          </p:val>
                                        </p:tav>
                                      </p:tavLst>
                                    </p:anim>
                                    <p:animEffect transition="in" filter="fade">
                                      <p:cBhvr>
                                        <p:cTn id="21" dur="500"/>
                                        <p:tgtEl>
                                          <p:spTgt spid="73"/>
                                        </p:tgtEl>
                                      </p:cBhvr>
                                    </p:animEffect>
                                  </p:childTnLst>
                                </p:cTn>
                              </p:par>
                            </p:childTnLst>
                          </p:cTn>
                        </p:par>
                        <p:par>
                          <p:cTn id="22" fill="hold">
                            <p:stCondLst>
                              <p:cond delay="1000"/>
                            </p:stCondLst>
                            <p:childTnLst>
                              <p:par>
                                <p:cTn id="23" presetID="22" presetClass="entr" presetSubtype="2"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right)">
                                      <p:cBhvr>
                                        <p:cTn id="25" dur="500"/>
                                        <p:tgtEl>
                                          <p:spTgt spid="10"/>
                                        </p:tgtEl>
                                      </p:cBhvr>
                                    </p:animEffect>
                                  </p:childTnLst>
                                </p:cTn>
                              </p:par>
                              <p:par>
                                <p:cTn id="26" presetID="22" presetClass="entr" presetSubtype="8" fill="hold" nodeType="with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8"/>
                                        </p:tgtEl>
                                        <p:attrNameLst>
                                          <p:attrName>style.visibility</p:attrName>
                                        </p:attrNameLst>
                                      </p:cBhvr>
                                      <p:to>
                                        <p:strVal val="visible"/>
                                      </p:to>
                                    </p:set>
                                    <p:animEffect transition="in" filter="fade">
                                      <p:cBhvr>
                                        <p:cTn id="35" dur="500"/>
                                        <p:tgtEl>
                                          <p:spTgt spid="98"/>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8" fill="hold" nodeType="withEffect">
                                  <p:stCondLst>
                                    <p:cond delay="0"/>
                                  </p:stCondLst>
                                  <p:childTnLst>
                                    <p:set>
                                      <p:cBhvr>
                                        <p:cTn id="41" dur="1" fill="hold">
                                          <p:stCondLst>
                                            <p:cond delay="0"/>
                                          </p:stCondLst>
                                        </p:cTn>
                                        <p:tgtEl>
                                          <p:spTgt spid="77"/>
                                        </p:tgtEl>
                                        <p:attrNameLst>
                                          <p:attrName>style.visibility</p:attrName>
                                        </p:attrNameLst>
                                      </p:cBhvr>
                                      <p:to>
                                        <p:strVal val="visible"/>
                                      </p:to>
                                    </p:set>
                                    <p:animEffect transition="in" filter="wipe(left)">
                                      <p:cBhvr>
                                        <p:cTn id="42" dur="500"/>
                                        <p:tgtEl>
                                          <p:spTgt spid="77"/>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Effect transition="in" filter="fade">
                                      <p:cBhvr>
                                        <p:cTn id="46" dur="500"/>
                                        <p:tgtEl>
                                          <p:spTgt spid="8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childTnLst>
                          </p:cTn>
                        </p:par>
                        <p:par>
                          <p:cTn id="50" fill="hold">
                            <p:stCondLst>
                              <p:cond delay="3000"/>
                            </p:stCondLst>
                            <p:childTnLst>
                              <p:par>
                                <p:cTn id="51" presetID="22" presetClass="entr" presetSubtype="2" fill="hold" nodeType="after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par>
                                <p:cTn id="54" presetID="22" presetClass="entr" presetSubtype="8" fill="hold" nodeType="with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89"/>
                                        </p:tgtEl>
                                        <p:attrNameLst>
                                          <p:attrName>style.visibility</p:attrName>
                                        </p:attrNameLst>
                                      </p:cBhvr>
                                      <p:to>
                                        <p:strVal val="visible"/>
                                      </p:to>
                                    </p:set>
                                    <p:animEffect transition="in" filter="fade">
                                      <p:cBhvr>
                                        <p:cTn id="60" dur="500"/>
                                        <p:tgtEl>
                                          <p:spTgt spid="8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5"/>
                                        </p:tgtEl>
                                        <p:attrNameLst>
                                          <p:attrName>style.visibility</p:attrName>
                                        </p:attrNameLst>
                                      </p:cBhvr>
                                      <p:to>
                                        <p:strVal val="visible"/>
                                      </p:to>
                                    </p:set>
                                    <p:animEffect transition="in" filter="fade">
                                      <p:cBhvr>
                                        <p:cTn id="63" dur="500"/>
                                        <p:tgtEl>
                                          <p:spTgt spid="95"/>
                                        </p:tgtEl>
                                      </p:cBhvr>
                                    </p:animEffect>
                                  </p:childTnLst>
                                </p:cTn>
                              </p:par>
                            </p:childTnLst>
                          </p:cTn>
                        </p:par>
                        <p:par>
                          <p:cTn id="64" fill="hold">
                            <p:stCondLst>
                              <p:cond delay="4000"/>
                            </p:stCondLst>
                            <p:childTnLst>
                              <p:par>
                                <p:cTn id="65" presetID="22" presetClass="entr" presetSubtype="2"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wipe(right)">
                                      <p:cBhvr>
                                        <p:cTn id="67" dur="500"/>
                                        <p:tgtEl>
                                          <p:spTgt spid="17"/>
                                        </p:tgtEl>
                                      </p:cBhvr>
                                    </p:animEffect>
                                  </p:childTnLst>
                                </p:cTn>
                              </p:par>
                              <p:par>
                                <p:cTn id="68" presetID="22" presetClass="entr" presetSubtype="8" fill="hold" nodeType="with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wipe(left)">
                                      <p:cBhvr>
                                        <p:cTn id="70" dur="500"/>
                                        <p:tgtEl>
                                          <p:spTgt spid="79"/>
                                        </p:tgtEl>
                                      </p:cBhvr>
                                    </p:animEffect>
                                  </p:childTnLst>
                                </p:cTn>
                              </p:par>
                            </p:childTnLst>
                          </p:cTn>
                        </p:par>
                        <p:par>
                          <p:cTn id="71" fill="hold">
                            <p:stCondLst>
                              <p:cond delay="4500"/>
                            </p:stCondLst>
                            <p:childTnLst>
                              <p:par>
                                <p:cTn id="72" presetID="10" presetClass="entr" presetSubtype="0" fill="hold" grpId="0" nodeType="afterEffect">
                                  <p:stCondLst>
                                    <p:cond delay="0"/>
                                  </p:stCondLst>
                                  <p:childTnLst>
                                    <p:set>
                                      <p:cBhvr>
                                        <p:cTn id="73" dur="1" fill="hold">
                                          <p:stCondLst>
                                            <p:cond delay="0"/>
                                          </p:stCondLst>
                                        </p:cTn>
                                        <p:tgtEl>
                                          <p:spTgt spid="90"/>
                                        </p:tgtEl>
                                        <p:attrNameLst>
                                          <p:attrName>style.visibility</p:attrName>
                                        </p:attrNameLst>
                                      </p:cBhvr>
                                      <p:to>
                                        <p:strVal val="visible"/>
                                      </p:to>
                                    </p:set>
                                    <p:animEffect transition="in" filter="fade">
                                      <p:cBhvr>
                                        <p:cTn id="74" dur="500"/>
                                        <p:tgtEl>
                                          <p:spTgt spid="9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96"/>
                                        </p:tgtEl>
                                        <p:attrNameLst>
                                          <p:attrName>style.visibility</p:attrName>
                                        </p:attrNameLst>
                                      </p:cBhvr>
                                      <p:to>
                                        <p:strVal val="visible"/>
                                      </p:to>
                                    </p:set>
                                    <p:animEffect transition="in" filter="fade">
                                      <p:cBhvr>
                                        <p:cTn id="77" dur="500"/>
                                        <p:tgtEl>
                                          <p:spTgt spid="96"/>
                                        </p:tgtEl>
                                      </p:cBhvr>
                                    </p:animEffect>
                                  </p:childTnLst>
                                </p:cTn>
                              </p:par>
                            </p:childTnLst>
                          </p:cTn>
                        </p:par>
                        <p:par>
                          <p:cTn id="78" fill="hold">
                            <p:stCondLst>
                              <p:cond delay="5000"/>
                            </p:stCondLst>
                            <p:childTnLst>
                              <p:par>
                                <p:cTn id="79" presetID="22" presetClass="entr" presetSubtype="2" fill="hold" nodeType="after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wipe(right)">
                                      <p:cBhvr>
                                        <p:cTn id="81" dur="500"/>
                                        <p:tgtEl>
                                          <p:spTgt spid="18"/>
                                        </p:tgtEl>
                                      </p:cBhvr>
                                    </p:animEffect>
                                  </p:childTnLst>
                                </p:cTn>
                              </p:par>
                              <p:par>
                                <p:cTn id="82" presetID="22" presetClass="entr" presetSubtype="8" fill="hold" nodeType="withEffect">
                                  <p:stCondLst>
                                    <p:cond delay="0"/>
                                  </p:stCondLst>
                                  <p:childTnLst>
                                    <p:set>
                                      <p:cBhvr>
                                        <p:cTn id="83" dur="1" fill="hold">
                                          <p:stCondLst>
                                            <p:cond delay="0"/>
                                          </p:stCondLst>
                                        </p:cTn>
                                        <p:tgtEl>
                                          <p:spTgt spid="80"/>
                                        </p:tgtEl>
                                        <p:attrNameLst>
                                          <p:attrName>style.visibility</p:attrName>
                                        </p:attrNameLst>
                                      </p:cBhvr>
                                      <p:to>
                                        <p:strVal val="visible"/>
                                      </p:to>
                                    </p:set>
                                    <p:animEffect transition="in" filter="wipe(left)">
                                      <p:cBhvr>
                                        <p:cTn id="84" dur="500"/>
                                        <p:tgtEl>
                                          <p:spTgt spid="80"/>
                                        </p:tgtEl>
                                      </p:cBhvr>
                                    </p:animEffect>
                                  </p:childTnLst>
                                </p:cTn>
                              </p:par>
                            </p:childTnLst>
                          </p:cTn>
                        </p:par>
                        <p:par>
                          <p:cTn id="85" fill="hold">
                            <p:stCondLst>
                              <p:cond delay="5500"/>
                            </p:stCondLst>
                            <p:childTnLst>
                              <p:par>
                                <p:cTn id="86" presetID="10" presetClass="entr" presetSubtype="0" fill="hold" grpId="0" nodeType="afterEffect">
                                  <p:stCondLst>
                                    <p:cond delay="0"/>
                                  </p:stCondLst>
                                  <p:childTnLst>
                                    <p:set>
                                      <p:cBhvr>
                                        <p:cTn id="87" dur="1" fill="hold">
                                          <p:stCondLst>
                                            <p:cond delay="0"/>
                                          </p:stCondLst>
                                        </p:cTn>
                                        <p:tgtEl>
                                          <p:spTgt spid="91"/>
                                        </p:tgtEl>
                                        <p:attrNameLst>
                                          <p:attrName>style.visibility</p:attrName>
                                        </p:attrNameLst>
                                      </p:cBhvr>
                                      <p:to>
                                        <p:strVal val="visible"/>
                                      </p:to>
                                    </p:set>
                                    <p:animEffect transition="in" filter="fade">
                                      <p:cBhvr>
                                        <p:cTn id="88" dur="500"/>
                                        <p:tgtEl>
                                          <p:spTgt spid="9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6000"/>
                            </p:stCondLst>
                            <p:childTnLst>
                              <p:par>
                                <p:cTn id="93" presetID="10" presetClass="entr" presetSubtype="0" fill="hold" grpId="0" nodeType="afterEffect">
                                  <p:stCondLst>
                                    <p:cond delay="0"/>
                                  </p:stCondLst>
                                  <p:childTnLst>
                                    <p:set>
                                      <p:cBhvr>
                                        <p:cTn id="94" dur="1" fill="hold">
                                          <p:stCondLst>
                                            <p:cond delay="0"/>
                                          </p:stCondLst>
                                        </p:cTn>
                                        <p:tgtEl>
                                          <p:spTgt spid="93"/>
                                        </p:tgtEl>
                                        <p:attrNameLst>
                                          <p:attrName>style.visibility</p:attrName>
                                        </p:attrNameLst>
                                      </p:cBhvr>
                                      <p:to>
                                        <p:strVal val="visible"/>
                                      </p:to>
                                    </p:set>
                                    <p:animEffect transition="in" filter="fade">
                                      <p:cBhvr>
                                        <p:cTn id="9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88" grpId="0"/>
      <p:bldP spid="89" grpId="0"/>
      <p:bldP spid="90" grpId="0"/>
      <p:bldP spid="91" grpId="0"/>
      <p:bldP spid="92" grpId="0"/>
      <p:bldP spid="93" grpId="0"/>
      <p:bldP spid="94" grpId="0"/>
      <p:bldP spid="95" grpId="0"/>
      <p:bldP spid="96" grpId="0"/>
      <p:bldP spid="97" grpId="0"/>
      <p:bldP spid="9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Six Sigma Roadmap</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Strategic Management</a:t>
            </a:r>
            <a:endParaRPr lang="en-AU" dirty="0"/>
          </a:p>
        </p:txBody>
      </p:sp>
      <p:sp>
        <p:nvSpPr>
          <p:cNvPr id="93" name="Text Placeholder 29"/>
          <p:cNvSpPr txBox="1">
            <a:spLocks/>
          </p:cNvSpPr>
          <p:nvPr/>
        </p:nvSpPr>
        <p:spPr>
          <a:xfrm>
            <a:off x="1560370"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Define the problem and the objectives.</a:t>
            </a:r>
            <a:endParaRPr lang="en-AU" sz="1000" dirty="0"/>
          </a:p>
        </p:txBody>
      </p:sp>
      <p:grpSp>
        <p:nvGrpSpPr>
          <p:cNvPr id="5" name="Group 4"/>
          <p:cNvGrpSpPr/>
          <p:nvPr/>
        </p:nvGrpSpPr>
        <p:grpSpPr>
          <a:xfrm>
            <a:off x="1487488" y="3161035"/>
            <a:ext cx="2179320" cy="1428363"/>
            <a:chOff x="1487488" y="3161035"/>
            <a:chExt cx="2179320" cy="1428363"/>
          </a:xfrm>
        </p:grpSpPr>
        <p:sp>
          <p:nvSpPr>
            <p:cNvPr id="81" name="Chevron 80"/>
            <p:cNvSpPr/>
            <p:nvPr/>
          </p:nvSpPr>
          <p:spPr bwMode="auto">
            <a:xfrm>
              <a:off x="1487488" y="3161035"/>
              <a:ext cx="2179320" cy="1428363"/>
            </a:xfrm>
            <a:prstGeom prst="chevron">
              <a:avLst>
                <a:gd name="adj" fmla="val 4171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latin typeface="Entypo"/>
                <a:cs typeface="Entypo"/>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86" name="Text Placeholder 2"/>
            <p:cNvSpPr txBox="1">
              <a:spLocks/>
            </p:cNvSpPr>
            <p:nvPr/>
          </p:nvSpPr>
          <p:spPr>
            <a:xfrm>
              <a:off x="1991544"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D</a:t>
              </a:r>
            </a:p>
            <a:p>
              <a:pPr algn="ctr">
                <a:spcBef>
                  <a:spcPts val="0"/>
                </a:spcBef>
              </a:pPr>
              <a:r>
                <a:rPr lang="en-AU" dirty="0" smtClean="0">
                  <a:solidFill>
                    <a:schemeClr val="bg2"/>
                  </a:solidFill>
                </a:rPr>
                <a:t>Define</a:t>
              </a:r>
              <a:endParaRPr lang="en-AU" dirty="0">
                <a:solidFill>
                  <a:schemeClr val="bg2"/>
                </a:solidFill>
              </a:endParaRPr>
            </a:p>
          </p:txBody>
        </p:sp>
      </p:grpSp>
      <p:grpSp>
        <p:nvGrpSpPr>
          <p:cNvPr id="7" name="Group 6"/>
          <p:cNvGrpSpPr/>
          <p:nvPr/>
        </p:nvGrpSpPr>
        <p:grpSpPr>
          <a:xfrm>
            <a:off x="3270411" y="3161036"/>
            <a:ext cx="2181066" cy="1428363"/>
            <a:chOff x="3270411" y="3161036"/>
            <a:chExt cx="2181066" cy="1428363"/>
          </a:xfrm>
        </p:grpSpPr>
        <p:sp>
          <p:nvSpPr>
            <p:cNvPr id="82" name="Chevron 81"/>
            <p:cNvSpPr/>
            <p:nvPr/>
          </p:nvSpPr>
          <p:spPr bwMode="auto">
            <a:xfrm>
              <a:off x="3270411" y="3161036"/>
              <a:ext cx="2181066" cy="1428363"/>
            </a:xfrm>
            <a:prstGeom prst="chevron">
              <a:avLst>
                <a:gd name="adj" fmla="val 41715"/>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latin typeface="Entypo"/>
                <a:cs typeface="Entypo"/>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87" name="Text Placeholder 2"/>
            <p:cNvSpPr txBox="1">
              <a:spLocks/>
            </p:cNvSpPr>
            <p:nvPr/>
          </p:nvSpPr>
          <p:spPr>
            <a:xfrm>
              <a:off x="37599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M</a:t>
              </a:r>
            </a:p>
            <a:p>
              <a:pPr algn="ctr">
                <a:spcBef>
                  <a:spcPts val="0"/>
                </a:spcBef>
              </a:pPr>
              <a:r>
                <a:rPr lang="en-AU" dirty="0" smtClean="0">
                  <a:solidFill>
                    <a:schemeClr val="bg2"/>
                  </a:solidFill>
                </a:rPr>
                <a:t>Measure</a:t>
              </a:r>
              <a:endParaRPr lang="en-AU" dirty="0">
                <a:solidFill>
                  <a:schemeClr val="bg2"/>
                </a:solidFill>
              </a:endParaRPr>
            </a:p>
          </p:txBody>
        </p:sp>
      </p:grpSp>
      <p:grpSp>
        <p:nvGrpSpPr>
          <p:cNvPr id="8" name="Group 7"/>
          <p:cNvGrpSpPr/>
          <p:nvPr/>
        </p:nvGrpSpPr>
        <p:grpSpPr>
          <a:xfrm>
            <a:off x="5055077" y="3161035"/>
            <a:ext cx="2179320" cy="1428363"/>
            <a:chOff x="5055077" y="3161035"/>
            <a:chExt cx="2179320" cy="1428363"/>
          </a:xfrm>
        </p:grpSpPr>
        <p:sp>
          <p:nvSpPr>
            <p:cNvPr id="83" name="Chevron 82"/>
            <p:cNvSpPr/>
            <p:nvPr/>
          </p:nvSpPr>
          <p:spPr bwMode="auto">
            <a:xfrm>
              <a:off x="5055077" y="3161035"/>
              <a:ext cx="2179320" cy="1428363"/>
            </a:xfrm>
            <a:prstGeom prst="chevron">
              <a:avLst>
                <a:gd name="adj" fmla="val 41715"/>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99" name="Text Placeholder 2"/>
            <p:cNvSpPr txBox="1">
              <a:spLocks/>
            </p:cNvSpPr>
            <p:nvPr/>
          </p:nvSpPr>
          <p:spPr>
            <a:xfrm>
              <a:off x="55601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A</a:t>
              </a:r>
            </a:p>
            <a:p>
              <a:pPr algn="ctr">
                <a:spcBef>
                  <a:spcPts val="0"/>
                </a:spcBef>
              </a:pPr>
              <a:r>
                <a:rPr lang="en-AU" dirty="0" err="1" smtClean="0">
                  <a:solidFill>
                    <a:schemeClr val="bg2"/>
                  </a:solidFill>
                </a:rPr>
                <a:t>Analyze</a:t>
              </a:r>
              <a:endParaRPr lang="en-AU" dirty="0">
                <a:solidFill>
                  <a:schemeClr val="bg2"/>
                </a:solidFill>
              </a:endParaRPr>
            </a:p>
          </p:txBody>
        </p:sp>
      </p:grpSp>
      <p:grpSp>
        <p:nvGrpSpPr>
          <p:cNvPr id="9" name="Group 8"/>
          <p:cNvGrpSpPr/>
          <p:nvPr/>
        </p:nvGrpSpPr>
        <p:grpSpPr>
          <a:xfrm>
            <a:off x="6837998" y="3161035"/>
            <a:ext cx="2179320" cy="1428363"/>
            <a:chOff x="6837998" y="3161035"/>
            <a:chExt cx="2179320" cy="1428363"/>
          </a:xfrm>
        </p:grpSpPr>
        <p:sp>
          <p:nvSpPr>
            <p:cNvPr id="84" name="Chevron 83"/>
            <p:cNvSpPr/>
            <p:nvPr/>
          </p:nvSpPr>
          <p:spPr bwMode="auto">
            <a:xfrm>
              <a:off x="6837998" y="3161035"/>
              <a:ext cx="2179320" cy="1428363"/>
            </a:xfrm>
            <a:prstGeom prst="chevron">
              <a:avLst>
                <a:gd name="adj" fmla="val 41715"/>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100" name="Text Placeholder 2"/>
            <p:cNvSpPr txBox="1">
              <a:spLocks/>
            </p:cNvSpPr>
            <p:nvPr/>
          </p:nvSpPr>
          <p:spPr>
            <a:xfrm>
              <a:off x="7360362"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I</a:t>
              </a:r>
            </a:p>
            <a:p>
              <a:pPr algn="ctr">
                <a:spcBef>
                  <a:spcPts val="0"/>
                </a:spcBef>
              </a:pPr>
              <a:r>
                <a:rPr lang="en-AU" dirty="0" smtClean="0">
                  <a:solidFill>
                    <a:schemeClr val="bg2"/>
                  </a:solidFill>
                </a:rPr>
                <a:t>Improvement</a:t>
              </a:r>
              <a:endParaRPr lang="en-AU" dirty="0">
                <a:solidFill>
                  <a:schemeClr val="bg2"/>
                </a:solidFill>
              </a:endParaRPr>
            </a:p>
          </p:txBody>
        </p:sp>
      </p:grpSp>
      <p:grpSp>
        <p:nvGrpSpPr>
          <p:cNvPr id="10" name="Group 9"/>
          <p:cNvGrpSpPr/>
          <p:nvPr/>
        </p:nvGrpSpPr>
        <p:grpSpPr>
          <a:xfrm>
            <a:off x="8615927" y="3161036"/>
            <a:ext cx="2179320" cy="1428363"/>
            <a:chOff x="8615927" y="3161036"/>
            <a:chExt cx="2179320" cy="1428363"/>
          </a:xfrm>
        </p:grpSpPr>
        <p:sp>
          <p:nvSpPr>
            <p:cNvPr id="85" name="Chevron 84"/>
            <p:cNvSpPr/>
            <p:nvPr/>
          </p:nvSpPr>
          <p:spPr bwMode="auto">
            <a:xfrm>
              <a:off x="8615927" y="3161036"/>
              <a:ext cx="2179320" cy="1428363"/>
            </a:xfrm>
            <a:prstGeom prst="chevron">
              <a:avLst>
                <a:gd name="adj" fmla="val 41715"/>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5000" dirty="0">
                <a:solidFill>
                  <a:srgbClr val="FFFFFF"/>
                </a:solidFill>
              </a:endParaRPr>
            </a:p>
            <a:p>
              <a:pPr algn="ctr" fontAlgn="auto">
                <a:spcBef>
                  <a:spcPts val="0"/>
                </a:spcBef>
                <a:spcAft>
                  <a:spcPts val="0"/>
                </a:spcAft>
                <a:defRPr/>
              </a:pPr>
              <a:endParaRPr lang="en-US" dirty="0">
                <a:solidFill>
                  <a:schemeClr val="tx1"/>
                </a:solidFill>
                <a:latin typeface="Roboto condensed"/>
                <a:cs typeface="Roboto condensed"/>
              </a:endParaRPr>
            </a:p>
          </p:txBody>
        </p:sp>
        <p:sp>
          <p:nvSpPr>
            <p:cNvPr id="101" name="Text Placeholder 2"/>
            <p:cNvSpPr txBox="1">
              <a:spLocks/>
            </p:cNvSpPr>
            <p:nvPr/>
          </p:nvSpPr>
          <p:spPr>
            <a:xfrm>
              <a:off x="9088554" y="3456138"/>
              <a:ext cx="1327926"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C</a:t>
              </a:r>
            </a:p>
            <a:p>
              <a:pPr algn="ctr">
                <a:spcBef>
                  <a:spcPts val="0"/>
                </a:spcBef>
              </a:pPr>
              <a:r>
                <a:rPr lang="en-AU" dirty="0" smtClean="0">
                  <a:solidFill>
                    <a:schemeClr val="bg2"/>
                  </a:solidFill>
                </a:rPr>
                <a:t>Control</a:t>
              </a:r>
              <a:endParaRPr lang="en-AU" dirty="0">
                <a:solidFill>
                  <a:schemeClr val="bg2"/>
                </a:solidFill>
              </a:endParaRPr>
            </a:p>
          </p:txBody>
        </p:sp>
      </p:grpSp>
      <p:sp>
        <p:nvSpPr>
          <p:cNvPr id="102" name="Text Placeholder 29"/>
          <p:cNvSpPr txBox="1">
            <a:spLocks/>
          </p:cNvSpPr>
          <p:nvPr/>
        </p:nvSpPr>
        <p:spPr>
          <a:xfrm>
            <a:off x="3287688"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What do we need to improve? Can we measure this?</a:t>
            </a:r>
            <a:endParaRPr lang="en-AU" sz="1000" dirty="0"/>
          </a:p>
        </p:txBody>
      </p:sp>
      <p:sp>
        <p:nvSpPr>
          <p:cNvPr id="103" name="Text Placeholder 29"/>
          <p:cNvSpPr txBox="1">
            <a:spLocks/>
          </p:cNvSpPr>
          <p:nvPr/>
        </p:nvSpPr>
        <p:spPr>
          <a:xfrm>
            <a:off x="5087888"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err="1" smtClean="0"/>
              <a:t>Analyze</a:t>
            </a:r>
            <a:r>
              <a:rPr lang="en-AU" sz="1000" dirty="0" smtClean="0"/>
              <a:t> the process. Define factors of influence.</a:t>
            </a:r>
          </a:p>
        </p:txBody>
      </p:sp>
      <p:sp>
        <p:nvSpPr>
          <p:cNvPr id="104" name="Text Placeholder 29"/>
          <p:cNvSpPr txBox="1">
            <a:spLocks/>
          </p:cNvSpPr>
          <p:nvPr/>
        </p:nvSpPr>
        <p:spPr>
          <a:xfrm>
            <a:off x="6870623"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Identify and implement improvements.</a:t>
            </a:r>
            <a:endParaRPr lang="en-AU" sz="1000" dirty="0"/>
          </a:p>
        </p:txBody>
      </p:sp>
      <p:sp>
        <p:nvSpPr>
          <p:cNvPr id="105" name="Text Placeholder 29"/>
          <p:cNvSpPr txBox="1">
            <a:spLocks/>
          </p:cNvSpPr>
          <p:nvPr/>
        </p:nvSpPr>
        <p:spPr>
          <a:xfrm>
            <a:off x="8670823" y="4797152"/>
            <a:ext cx="1457625" cy="70061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t>Assure that improvements will sustains.</a:t>
            </a:r>
            <a:endParaRPr lang="en-AU" sz="1000" dirty="0"/>
          </a:p>
        </p:txBody>
      </p:sp>
    </p:spTree>
    <p:extLst>
      <p:ext uri="{BB962C8B-B14F-4D97-AF65-F5344CB8AC3E}">
        <p14:creationId xmlns:p14="http://schemas.microsoft.com/office/powerpoint/2010/main" val="150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fade">
                                      <p:cBhvr>
                                        <p:cTn id="28" dur="500"/>
                                        <p:tgtEl>
                                          <p:spTgt spid="102"/>
                                        </p:tgtEl>
                                      </p:cBhvr>
                                    </p:animEffect>
                                  </p:childTnLst>
                                </p:cTn>
                              </p:par>
                            </p:childTnLst>
                          </p:cTn>
                        </p:par>
                        <p:par>
                          <p:cTn id="29" fill="hold">
                            <p:stCondLst>
                              <p:cond delay="15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3"/>
                                        </p:tgtEl>
                                        <p:attrNameLst>
                                          <p:attrName>style.visibility</p:attrName>
                                        </p:attrNameLst>
                                      </p:cBhvr>
                                      <p:to>
                                        <p:strVal val="visible"/>
                                      </p:to>
                                    </p:set>
                                    <p:animEffect transition="in" filter="fade">
                                      <p:cBhvr>
                                        <p:cTn id="35" dur="500"/>
                                        <p:tgtEl>
                                          <p:spTgt spid="103"/>
                                        </p:tgtEl>
                                      </p:cBhvr>
                                    </p:animEffect>
                                  </p:childTnLst>
                                </p:cTn>
                              </p:par>
                            </p:childTnLst>
                          </p:cTn>
                        </p:par>
                        <p:par>
                          <p:cTn id="36" fill="hold">
                            <p:stCondLst>
                              <p:cond delay="2000"/>
                            </p:stCondLst>
                            <p:childTnLst>
                              <p:par>
                                <p:cTn id="37" presetID="10"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4"/>
                                        </p:tgtEl>
                                        <p:attrNameLst>
                                          <p:attrName>style.visibility</p:attrName>
                                        </p:attrNameLst>
                                      </p:cBhvr>
                                      <p:to>
                                        <p:strVal val="visible"/>
                                      </p:to>
                                    </p:set>
                                    <p:animEffect transition="in" filter="fade">
                                      <p:cBhvr>
                                        <p:cTn id="42" dur="500"/>
                                        <p:tgtEl>
                                          <p:spTgt spid="104"/>
                                        </p:tgtEl>
                                      </p:cBhvr>
                                    </p:animEffect>
                                  </p:childTnLst>
                                </p:cTn>
                              </p:par>
                            </p:childTnLst>
                          </p:cTn>
                        </p:par>
                        <p:par>
                          <p:cTn id="43" fill="hold">
                            <p:stCondLst>
                              <p:cond delay="2500"/>
                            </p:stCondLst>
                            <p:childTnLst>
                              <p:par>
                                <p:cTn id="44" presetID="10" presetClass="entr" presetSubtype="0"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93" grpId="0"/>
      <p:bldP spid="102" grpId="0"/>
      <p:bldP spid="103" grpId="0"/>
      <p:bldP spid="104" grpId="0"/>
      <p:bldP spid="10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SMART Goals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23" name="AutoShape 2"/>
          <p:cNvSpPr>
            <a:spLocks/>
          </p:cNvSpPr>
          <p:nvPr/>
        </p:nvSpPr>
        <p:spPr bwMode="auto">
          <a:xfrm>
            <a:off x="5241220" y="3061287"/>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3"/>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4" name="AutoShape 2"/>
          <p:cNvSpPr>
            <a:spLocks/>
          </p:cNvSpPr>
          <p:nvPr/>
        </p:nvSpPr>
        <p:spPr bwMode="auto">
          <a:xfrm>
            <a:off x="6977958" y="3061287"/>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4"/>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5" name="AutoShape 2"/>
          <p:cNvSpPr>
            <a:spLocks/>
          </p:cNvSpPr>
          <p:nvPr/>
        </p:nvSpPr>
        <p:spPr bwMode="auto">
          <a:xfrm>
            <a:off x="8714697"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5"/>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6" name="AutoShape 2"/>
          <p:cNvSpPr>
            <a:spLocks/>
          </p:cNvSpPr>
          <p:nvPr/>
        </p:nvSpPr>
        <p:spPr bwMode="auto">
          <a:xfrm>
            <a:off x="3504481"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2"/>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27" name="AutoShape 2"/>
          <p:cNvSpPr>
            <a:spLocks/>
          </p:cNvSpPr>
          <p:nvPr/>
        </p:nvSpPr>
        <p:spPr bwMode="auto">
          <a:xfrm>
            <a:off x="1775520" y="3071554"/>
            <a:ext cx="1736738" cy="3813830"/>
          </a:xfrm>
          <a:custGeom>
            <a:avLst/>
            <a:gdLst>
              <a:gd name="T0" fmla="*/ 21600 w 21600"/>
              <a:gd name="T1" fmla="*/ 21600 h 21600"/>
              <a:gd name="T2" fmla="*/ 0 w 21600"/>
              <a:gd name="T3" fmla="*/ 21600 h 21600"/>
              <a:gd name="T4" fmla="*/ 0 w 21600"/>
              <a:gd name="T5" fmla="*/ 4642 h 21600"/>
              <a:gd name="T6" fmla="*/ 10755 w 21600"/>
              <a:gd name="T7" fmla="*/ 0 h 21600"/>
              <a:gd name="T8" fmla="*/ 21600 w 21600"/>
              <a:gd name="T9" fmla="*/ 4642 h 21600"/>
              <a:gd name="T10" fmla="*/ 21600 w 21600"/>
              <a:gd name="T11" fmla="*/ 21600 h 21600"/>
              <a:gd name="T12" fmla="*/ 21600 w 21600"/>
              <a:gd name="T13" fmla="*/ 21600 h 21600"/>
            </a:gdLst>
            <a:ahLst/>
            <a:cxnLst>
              <a:cxn ang="0">
                <a:pos x="T0" y="T1"/>
              </a:cxn>
              <a:cxn ang="0">
                <a:pos x="T2" y="T3"/>
              </a:cxn>
              <a:cxn ang="0">
                <a:pos x="T4" y="T5"/>
              </a:cxn>
              <a:cxn ang="0">
                <a:pos x="T6" y="T7"/>
              </a:cxn>
              <a:cxn ang="0">
                <a:pos x="T8" y="T9"/>
              </a:cxn>
              <a:cxn ang="0">
                <a:pos x="T10" y="T11"/>
              </a:cxn>
              <a:cxn ang="0">
                <a:pos x="T12" y="T13"/>
              </a:cxn>
            </a:cxnLst>
            <a:rect l="0" t="0" r="r" b="b"/>
            <a:pathLst>
              <a:path w="21600" h="21600">
                <a:moveTo>
                  <a:pt x="21600" y="21600"/>
                </a:moveTo>
                <a:lnTo>
                  <a:pt x="0" y="21600"/>
                </a:lnTo>
                <a:lnTo>
                  <a:pt x="0" y="4642"/>
                </a:lnTo>
                <a:lnTo>
                  <a:pt x="10755" y="0"/>
                </a:lnTo>
                <a:lnTo>
                  <a:pt x="21600" y="4642"/>
                </a:lnTo>
                <a:lnTo>
                  <a:pt x="21600" y="21600"/>
                </a:lnTo>
                <a:close/>
                <a:moveTo>
                  <a:pt x="21600" y="21600"/>
                </a:moveTo>
              </a:path>
            </a:pathLst>
          </a:custGeom>
          <a:solidFill>
            <a:schemeClr val="accent1"/>
          </a:solid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nvGrpSpPr>
          <p:cNvPr id="5" name="Group 4"/>
          <p:cNvGrpSpPr/>
          <p:nvPr/>
        </p:nvGrpSpPr>
        <p:grpSpPr>
          <a:xfrm>
            <a:off x="1846654" y="3744170"/>
            <a:ext cx="1603388" cy="2421134"/>
            <a:chOff x="1846654" y="3744170"/>
            <a:chExt cx="1603388" cy="2421134"/>
          </a:xfrm>
        </p:grpSpPr>
        <p:sp>
          <p:nvSpPr>
            <p:cNvPr id="29" name="Text Placeholder 2"/>
            <p:cNvSpPr txBox="1">
              <a:spLocks/>
            </p:cNvSpPr>
            <p:nvPr/>
          </p:nvSpPr>
          <p:spPr>
            <a:xfrm>
              <a:off x="1925148"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S</a:t>
              </a:r>
            </a:p>
            <a:p>
              <a:pPr algn="ctr">
                <a:spcBef>
                  <a:spcPts val="0"/>
                </a:spcBef>
              </a:pPr>
              <a:r>
                <a:rPr lang="en-AU" dirty="0" smtClean="0">
                  <a:solidFill>
                    <a:schemeClr val="bg2"/>
                  </a:solidFill>
                </a:rPr>
                <a:t>Specific</a:t>
              </a:r>
              <a:endParaRPr lang="en-AU" dirty="0">
                <a:solidFill>
                  <a:schemeClr val="bg2"/>
                </a:solidFill>
              </a:endParaRPr>
            </a:p>
          </p:txBody>
        </p:sp>
        <p:sp>
          <p:nvSpPr>
            <p:cNvPr id="34" name="Text Placeholder 29"/>
            <p:cNvSpPr txBox="1">
              <a:spLocks/>
            </p:cNvSpPr>
            <p:nvPr/>
          </p:nvSpPr>
          <p:spPr>
            <a:xfrm>
              <a:off x="1846654" y="4800008"/>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clear to people with a basic knowledge of the issue, program or initiative and clearly articulated, well defined and focused.</a:t>
              </a:r>
              <a:endParaRPr lang="en-AU" sz="1000" dirty="0">
                <a:solidFill>
                  <a:srgbClr val="FFFFFF"/>
                </a:solidFill>
              </a:endParaRPr>
            </a:p>
          </p:txBody>
        </p:sp>
      </p:grpSp>
      <p:grpSp>
        <p:nvGrpSpPr>
          <p:cNvPr id="6" name="Group 5"/>
          <p:cNvGrpSpPr/>
          <p:nvPr/>
        </p:nvGrpSpPr>
        <p:grpSpPr>
          <a:xfrm>
            <a:off x="3556508" y="3744170"/>
            <a:ext cx="1603388" cy="2418278"/>
            <a:chOff x="3556508" y="3744170"/>
            <a:chExt cx="1603388" cy="2418278"/>
          </a:xfrm>
        </p:grpSpPr>
        <p:sp>
          <p:nvSpPr>
            <p:cNvPr id="30" name="Text Placeholder 2"/>
            <p:cNvSpPr txBox="1">
              <a:spLocks/>
            </p:cNvSpPr>
            <p:nvPr/>
          </p:nvSpPr>
          <p:spPr>
            <a:xfrm>
              <a:off x="3647728"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M</a:t>
              </a:r>
            </a:p>
            <a:p>
              <a:pPr algn="ctr">
                <a:spcBef>
                  <a:spcPts val="0"/>
                </a:spcBef>
              </a:pPr>
              <a:r>
                <a:rPr lang="en-AU" dirty="0" smtClean="0">
                  <a:solidFill>
                    <a:schemeClr val="bg2"/>
                  </a:solidFill>
                </a:rPr>
                <a:t>Measurable</a:t>
              </a:r>
              <a:endParaRPr lang="en-AU" dirty="0">
                <a:solidFill>
                  <a:schemeClr val="bg2"/>
                </a:solidFill>
              </a:endParaRPr>
            </a:p>
          </p:txBody>
        </p:sp>
        <p:sp>
          <p:nvSpPr>
            <p:cNvPr id="35" name="Text Placeholder 29"/>
            <p:cNvSpPr txBox="1">
              <a:spLocks/>
            </p:cNvSpPr>
            <p:nvPr/>
          </p:nvSpPr>
          <p:spPr>
            <a:xfrm>
              <a:off x="3556508"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able to determine the degree to which there is completion or attainment. </a:t>
              </a:r>
              <a:endParaRPr lang="en-AU" sz="1000" dirty="0">
                <a:solidFill>
                  <a:srgbClr val="FFFFFF"/>
                </a:solidFill>
              </a:endParaRPr>
            </a:p>
          </p:txBody>
        </p:sp>
      </p:grpSp>
      <p:grpSp>
        <p:nvGrpSpPr>
          <p:cNvPr id="7" name="Group 6"/>
          <p:cNvGrpSpPr/>
          <p:nvPr/>
        </p:nvGrpSpPr>
        <p:grpSpPr>
          <a:xfrm>
            <a:off x="5303912" y="3744170"/>
            <a:ext cx="1603388" cy="2418278"/>
            <a:chOff x="5303912" y="3744170"/>
            <a:chExt cx="1603388" cy="2418278"/>
          </a:xfrm>
        </p:grpSpPr>
        <p:sp>
          <p:nvSpPr>
            <p:cNvPr id="31" name="Text Placeholder 2"/>
            <p:cNvSpPr txBox="1">
              <a:spLocks/>
            </p:cNvSpPr>
            <p:nvPr/>
          </p:nvSpPr>
          <p:spPr>
            <a:xfrm>
              <a:off x="5375920"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A</a:t>
              </a:r>
            </a:p>
            <a:p>
              <a:pPr algn="ctr">
                <a:spcBef>
                  <a:spcPts val="0"/>
                </a:spcBef>
              </a:pPr>
              <a:r>
                <a:rPr lang="en-AU" dirty="0" smtClean="0">
                  <a:solidFill>
                    <a:schemeClr val="bg2"/>
                  </a:solidFill>
                </a:rPr>
                <a:t>Achievable</a:t>
              </a:r>
              <a:endParaRPr lang="en-AU" dirty="0">
                <a:solidFill>
                  <a:schemeClr val="bg2"/>
                </a:solidFill>
              </a:endParaRPr>
            </a:p>
          </p:txBody>
        </p:sp>
        <p:sp>
          <p:nvSpPr>
            <p:cNvPr id="36" name="Text Placeholder 29"/>
            <p:cNvSpPr txBox="1">
              <a:spLocks/>
            </p:cNvSpPr>
            <p:nvPr/>
          </p:nvSpPr>
          <p:spPr>
            <a:xfrm>
              <a:off x="5303912"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realistic, practical, and attainable within operational constraints dependent upon availability of resources, knowledge, and timeframe.</a:t>
              </a:r>
              <a:endParaRPr lang="en-AU" sz="1000" dirty="0">
                <a:solidFill>
                  <a:srgbClr val="FFFFFF"/>
                </a:solidFill>
              </a:endParaRPr>
            </a:p>
          </p:txBody>
        </p:sp>
      </p:grpSp>
      <p:grpSp>
        <p:nvGrpSpPr>
          <p:cNvPr id="9" name="Group 8"/>
          <p:cNvGrpSpPr/>
          <p:nvPr/>
        </p:nvGrpSpPr>
        <p:grpSpPr>
          <a:xfrm>
            <a:off x="7032104" y="3744170"/>
            <a:ext cx="1603388" cy="2418278"/>
            <a:chOff x="7032104" y="3744170"/>
            <a:chExt cx="1603388" cy="2418278"/>
          </a:xfrm>
        </p:grpSpPr>
        <p:sp>
          <p:nvSpPr>
            <p:cNvPr id="32" name="Text Placeholder 2"/>
            <p:cNvSpPr txBox="1">
              <a:spLocks/>
            </p:cNvSpPr>
            <p:nvPr/>
          </p:nvSpPr>
          <p:spPr>
            <a:xfrm>
              <a:off x="7104112"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R</a:t>
              </a:r>
            </a:p>
            <a:p>
              <a:pPr algn="ctr">
                <a:spcBef>
                  <a:spcPts val="0"/>
                </a:spcBef>
              </a:pPr>
              <a:r>
                <a:rPr lang="en-AU" dirty="0" smtClean="0">
                  <a:solidFill>
                    <a:schemeClr val="bg2"/>
                  </a:solidFill>
                </a:rPr>
                <a:t>Relevant</a:t>
              </a:r>
              <a:endParaRPr lang="en-AU" dirty="0">
                <a:solidFill>
                  <a:schemeClr val="bg2"/>
                </a:solidFill>
              </a:endParaRPr>
            </a:p>
          </p:txBody>
        </p:sp>
        <p:sp>
          <p:nvSpPr>
            <p:cNvPr id="37" name="Text Placeholder 29"/>
            <p:cNvSpPr txBox="1">
              <a:spLocks/>
            </p:cNvSpPr>
            <p:nvPr/>
          </p:nvSpPr>
          <p:spPr>
            <a:xfrm>
              <a:off x="7032104"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be tied to government priorities and mandate and help or contribute to the bringing about of the desired outcome in the society, economy or environment.</a:t>
              </a:r>
              <a:endParaRPr lang="en-AU" sz="1000" dirty="0">
                <a:solidFill>
                  <a:srgbClr val="FFFFFF"/>
                </a:solidFill>
              </a:endParaRPr>
            </a:p>
          </p:txBody>
        </p:sp>
      </p:grpSp>
      <p:grpSp>
        <p:nvGrpSpPr>
          <p:cNvPr id="10" name="Group 9"/>
          <p:cNvGrpSpPr/>
          <p:nvPr/>
        </p:nvGrpSpPr>
        <p:grpSpPr>
          <a:xfrm>
            <a:off x="8760296" y="3744170"/>
            <a:ext cx="1603388" cy="2418278"/>
            <a:chOff x="8760296" y="3744170"/>
            <a:chExt cx="1603388" cy="2418278"/>
          </a:xfrm>
        </p:grpSpPr>
        <p:sp>
          <p:nvSpPr>
            <p:cNvPr id="33" name="Text Placeholder 2"/>
            <p:cNvSpPr txBox="1">
              <a:spLocks/>
            </p:cNvSpPr>
            <p:nvPr/>
          </p:nvSpPr>
          <p:spPr>
            <a:xfrm>
              <a:off x="8832304" y="3744170"/>
              <a:ext cx="1460719" cy="836958"/>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4000" b="1" dirty="0" smtClean="0">
                  <a:solidFill>
                    <a:schemeClr val="bg2"/>
                  </a:solidFill>
                </a:rPr>
                <a:t>T</a:t>
              </a:r>
            </a:p>
            <a:p>
              <a:pPr algn="ctr">
                <a:spcBef>
                  <a:spcPts val="0"/>
                </a:spcBef>
              </a:pPr>
              <a:r>
                <a:rPr lang="en-AU" dirty="0" smtClean="0">
                  <a:solidFill>
                    <a:schemeClr val="bg2"/>
                  </a:solidFill>
                </a:rPr>
                <a:t>Time-Bound</a:t>
              </a:r>
              <a:endParaRPr lang="en-AU" dirty="0">
                <a:solidFill>
                  <a:schemeClr val="bg2"/>
                </a:solidFill>
              </a:endParaRPr>
            </a:p>
          </p:txBody>
        </p:sp>
        <p:sp>
          <p:nvSpPr>
            <p:cNvPr id="38" name="Text Placeholder 29"/>
            <p:cNvSpPr txBox="1">
              <a:spLocks/>
            </p:cNvSpPr>
            <p:nvPr/>
          </p:nvSpPr>
          <p:spPr>
            <a:xfrm>
              <a:off x="8760296" y="4797152"/>
              <a:ext cx="1603388" cy="136529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smtClean="0">
                  <a:solidFill>
                    <a:srgbClr val="FFFFFF"/>
                  </a:solidFill>
                </a:rPr>
                <a:t>Should have clear deadlines expressed.</a:t>
              </a:r>
              <a:endParaRPr lang="en-AU" sz="1000" dirty="0">
                <a:solidFill>
                  <a:srgbClr val="FFFFFF"/>
                </a:solidFill>
              </a:endParaRPr>
            </a:p>
          </p:txBody>
        </p:sp>
      </p:grpSp>
      <p:cxnSp>
        <p:nvCxnSpPr>
          <p:cNvPr id="8" name="Straight Arrow Connector 7"/>
          <p:cNvCxnSpPr/>
          <p:nvPr/>
        </p:nvCxnSpPr>
        <p:spPr>
          <a:xfrm>
            <a:off x="2578409" y="6381328"/>
            <a:ext cx="6984776" cy="0"/>
          </a:xfrm>
          <a:prstGeom prst="straightConnector1">
            <a:avLst/>
          </a:prstGeom>
          <a:ln w="76200" cap="rnd" cmpd="sng">
            <a:solidFill>
              <a:schemeClr val="bg2"/>
            </a:solidFill>
            <a:prstDash val="sysDot"/>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77873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500" fill="hold"/>
                                        <p:tgtEl>
                                          <p:spTgt spid="27"/>
                                        </p:tgtEl>
                                        <p:attrNameLst>
                                          <p:attrName>ppt_x</p:attrName>
                                        </p:attrNameLst>
                                      </p:cBhvr>
                                      <p:tavLst>
                                        <p:tav tm="0">
                                          <p:val>
                                            <p:strVal val="#ppt_x"/>
                                          </p:val>
                                        </p:tav>
                                        <p:tav tm="100000">
                                          <p:val>
                                            <p:strVal val="#ppt_x"/>
                                          </p:val>
                                        </p:tav>
                                      </p:tavLst>
                                    </p:anim>
                                    <p:anim calcmode="lin" valueType="num">
                                      <p:cBhvr additive="base">
                                        <p:cTn id="19" dur="500" fill="hold"/>
                                        <p:tgtEl>
                                          <p:spTgt spid="27"/>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ppt_x"/>
                                          </p:val>
                                        </p:tav>
                                        <p:tav tm="100000">
                                          <p:val>
                                            <p:strVal val="#ppt_x"/>
                                          </p:val>
                                        </p:tav>
                                      </p:tavLst>
                                    </p:anim>
                                    <p:anim calcmode="lin" valueType="num">
                                      <p:cBhvr additive="base">
                                        <p:cTn id="28" dur="500" fill="hold"/>
                                        <p:tgtEl>
                                          <p:spTgt spid="26"/>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2500"/>
                            </p:stCondLst>
                            <p:childTnLst>
                              <p:par>
                                <p:cTn id="34" presetID="2" presetClass="entr" presetSubtype="4"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par>
                          <p:cTn id="42" fill="hold">
                            <p:stCondLst>
                              <p:cond delay="3500"/>
                            </p:stCondLst>
                            <p:childTnLst>
                              <p:par>
                                <p:cTn id="43" presetID="2" presetClass="entr" presetSubtype="4"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4"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500" fill="hold"/>
                                        <p:tgtEl>
                                          <p:spTgt spid="25"/>
                                        </p:tgtEl>
                                        <p:attrNameLst>
                                          <p:attrName>ppt_x</p:attrName>
                                        </p:attrNameLst>
                                      </p:cBhvr>
                                      <p:tavLst>
                                        <p:tav tm="0">
                                          <p:val>
                                            <p:strVal val="#ppt_x"/>
                                          </p:val>
                                        </p:tav>
                                        <p:tav tm="100000">
                                          <p:val>
                                            <p:strVal val="#ppt_x"/>
                                          </p:val>
                                        </p:tav>
                                      </p:tavLst>
                                    </p:anim>
                                    <p:anim calcmode="lin" valueType="num">
                                      <p:cBhvr additive="base">
                                        <p:cTn id="55" dur="500" fill="hold"/>
                                        <p:tgtEl>
                                          <p:spTgt spid="25"/>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p:cTn id="63" dur="500" fill="hold"/>
                                        <p:tgtEl>
                                          <p:spTgt spid="8"/>
                                        </p:tgtEl>
                                        <p:attrNameLst>
                                          <p:attrName>ppt_w</p:attrName>
                                        </p:attrNameLst>
                                      </p:cBhvr>
                                      <p:tavLst>
                                        <p:tav tm="0">
                                          <p:val>
                                            <p:fltVal val="0"/>
                                          </p:val>
                                        </p:tav>
                                        <p:tav tm="100000">
                                          <p:val>
                                            <p:strVal val="#ppt_w"/>
                                          </p:val>
                                        </p:tav>
                                      </p:tavLst>
                                    </p:anim>
                                    <p:anim calcmode="lin" valueType="num">
                                      <p:cBhvr>
                                        <p:cTn id="64" dur="500" fill="hold"/>
                                        <p:tgtEl>
                                          <p:spTgt spid="8"/>
                                        </p:tgtEl>
                                        <p:attrNameLst>
                                          <p:attrName>ppt_h</p:attrName>
                                        </p:attrNameLst>
                                      </p:cBhvr>
                                      <p:tavLst>
                                        <p:tav tm="0">
                                          <p:val>
                                            <p:fltVal val="0"/>
                                          </p:val>
                                        </p:tav>
                                        <p:tav tm="100000">
                                          <p:val>
                                            <p:strVal val="#ppt_h"/>
                                          </p:val>
                                        </p:tav>
                                      </p:tavLst>
                                    </p:anim>
                                    <p:animEffect transition="in" filter="fade">
                                      <p:cBhvr>
                                        <p:cTn id="6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23" grpId="0" animBg="1"/>
      <p:bldP spid="24" grpId="0" animBg="1"/>
      <p:bldP spid="25" grpId="0" animBg="1"/>
      <p:bldP spid="26" grpId="0" animBg="1"/>
      <p:bldP spid="2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Project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sp>
        <p:nvSpPr>
          <p:cNvPr id="7" name="TextBox 6"/>
          <p:cNvSpPr txBox="1"/>
          <p:nvPr/>
        </p:nvSpPr>
        <p:spPr>
          <a:xfrm>
            <a:off x="5702181" y="4808185"/>
            <a:ext cx="825867" cy="276999"/>
          </a:xfrm>
          <a:prstGeom prst="rect">
            <a:avLst/>
          </a:prstGeom>
          <a:noFill/>
        </p:spPr>
        <p:txBody>
          <a:bodyPr wrap="none" rtlCol="0">
            <a:spAutoFit/>
          </a:bodyPr>
          <a:lstStyle/>
          <a:p>
            <a:pPr algn="ctr"/>
            <a:r>
              <a:rPr lang="en-US" sz="1200" b="1" dirty="0" smtClean="0">
                <a:latin typeface="Roboto Bold"/>
                <a:cs typeface="Roboto Bold"/>
              </a:rPr>
              <a:t>QUALITY</a:t>
            </a:r>
            <a:endParaRPr lang="en-US" sz="1200" b="1" dirty="0">
              <a:latin typeface="Roboto Bold"/>
              <a:cs typeface="Roboto Bold"/>
            </a:endParaRPr>
          </a:p>
        </p:txBody>
      </p:sp>
      <p:grpSp>
        <p:nvGrpSpPr>
          <p:cNvPr id="11" name="Group 10"/>
          <p:cNvGrpSpPr/>
          <p:nvPr/>
        </p:nvGrpSpPr>
        <p:grpSpPr>
          <a:xfrm>
            <a:off x="623392" y="4390932"/>
            <a:ext cx="3635236" cy="950506"/>
            <a:chOff x="623392" y="4390932"/>
            <a:chExt cx="3635236" cy="950506"/>
          </a:xfrm>
        </p:grpSpPr>
        <p:sp>
          <p:nvSpPr>
            <p:cNvPr id="47" name="Text Placeholder 2"/>
            <p:cNvSpPr txBox="1">
              <a:spLocks/>
            </p:cNvSpPr>
            <p:nvPr/>
          </p:nvSpPr>
          <p:spPr>
            <a:xfrm>
              <a:off x="1127448" y="4390932"/>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COST</a:t>
              </a:r>
            </a:p>
            <a:p>
              <a:pPr>
                <a:spcBef>
                  <a:spcPts val="0"/>
                </a:spcBef>
              </a:pPr>
              <a:r>
                <a:rPr lang="en-AU" sz="1000" dirty="0" smtClean="0"/>
                <a:t>Budgets </a:t>
              </a:r>
              <a:r>
                <a:rPr lang="en-AU" sz="1000" dirty="0"/>
                <a:t>will ensure that project is developed or implemented below a certain cost.</a:t>
              </a:r>
              <a:endParaRPr lang="en-AU" sz="1000" dirty="0" smtClean="0"/>
            </a:p>
            <a:p>
              <a:pPr>
                <a:spcBef>
                  <a:spcPts val="0"/>
                </a:spcBef>
              </a:pPr>
              <a:endParaRPr lang="en-AU" sz="1000" dirty="0"/>
            </a:p>
          </p:txBody>
        </p:sp>
        <p:grpSp>
          <p:nvGrpSpPr>
            <p:cNvPr id="52" name="Group 51"/>
            <p:cNvGrpSpPr/>
            <p:nvPr/>
          </p:nvGrpSpPr>
          <p:grpSpPr>
            <a:xfrm>
              <a:off x="623392" y="4479842"/>
              <a:ext cx="452596" cy="452596"/>
              <a:chOff x="191344" y="6369531"/>
              <a:chExt cx="340040" cy="340040"/>
            </a:xfrm>
            <a:solidFill>
              <a:schemeClr val="accent2"/>
            </a:solidFill>
          </p:grpSpPr>
          <p:sp>
            <p:nvSpPr>
              <p:cNvPr id="53" name="Freeform 467"/>
              <p:cNvSpPr>
                <a:spLocks noEditPoints="1"/>
              </p:cNvSpPr>
              <p:nvPr/>
            </p:nvSpPr>
            <p:spPr bwMode="auto">
              <a:xfrm>
                <a:off x="19134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468"/>
              <p:cNvSpPr>
                <a:spLocks/>
              </p:cNvSpPr>
              <p:nvPr/>
            </p:nvSpPr>
            <p:spPr bwMode="auto">
              <a:xfrm>
                <a:off x="319178" y="6453901"/>
                <a:ext cx="84371" cy="171298"/>
              </a:xfrm>
              <a:custGeom>
                <a:avLst/>
                <a:gdLst>
                  <a:gd name="T0" fmla="*/ 19 w 32"/>
                  <a:gd name="T1" fmla="*/ 56 h 64"/>
                  <a:gd name="T2" fmla="*/ 19 w 32"/>
                  <a:gd name="T3" fmla="*/ 64 h 64"/>
                  <a:gd name="T4" fmla="*/ 13 w 32"/>
                  <a:gd name="T5" fmla="*/ 64 h 64"/>
                  <a:gd name="T6" fmla="*/ 13 w 32"/>
                  <a:gd name="T7" fmla="*/ 56 h 64"/>
                  <a:gd name="T8" fmla="*/ 0 w 32"/>
                  <a:gd name="T9" fmla="*/ 53 h 64"/>
                  <a:gd name="T10" fmla="*/ 2 w 32"/>
                  <a:gd name="T11" fmla="*/ 46 h 64"/>
                  <a:gd name="T12" fmla="*/ 14 w 32"/>
                  <a:gd name="T13" fmla="*/ 49 h 64"/>
                  <a:gd name="T14" fmla="*/ 22 w 32"/>
                  <a:gd name="T15" fmla="*/ 43 h 64"/>
                  <a:gd name="T16" fmla="*/ 14 w 32"/>
                  <a:gd name="T17" fmla="*/ 35 h 64"/>
                  <a:gd name="T18" fmla="*/ 1 w 32"/>
                  <a:gd name="T19" fmla="*/ 21 h 64"/>
                  <a:gd name="T20" fmla="*/ 13 w 32"/>
                  <a:gd name="T21" fmla="*/ 8 h 64"/>
                  <a:gd name="T22" fmla="*/ 13 w 32"/>
                  <a:gd name="T23" fmla="*/ 0 h 64"/>
                  <a:gd name="T24" fmla="*/ 19 w 32"/>
                  <a:gd name="T25" fmla="*/ 0 h 64"/>
                  <a:gd name="T26" fmla="*/ 19 w 32"/>
                  <a:gd name="T27" fmla="*/ 7 h 64"/>
                  <a:gd name="T28" fmla="*/ 30 w 32"/>
                  <a:gd name="T29" fmla="*/ 10 h 64"/>
                  <a:gd name="T30" fmla="*/ 28 w 32"/>
                  <a:gd name="T31" fmla="*/ 17 h 64"/>
                  <a:gd name="T32" fmla="*/ 17 w 32"/>
                  <a:gd name="T33" fmla="*/ 14 h 64"/>
                  <a:gd name="T34" fmla="*/ 10 w 32"/>
                  <a:gd name="T35" fmla="*/ 20 h 64"/>
                  <a:gd name="T36" fmla="*/ 20 w 32"/>
                  <a:gd name="T37" fmla="*/ 28 h 64"/>
                  <a:gd name="T38" fmla="*/ 32 w 32"/>
                  <a:gd name="T39" fmla="*/ 42 h 64"/>
                  <a:gd name="T40" fmla="*/ 19 w 32"/>
                  <a:gd name="T4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64">
                    <a:moveTo>
                      <a:pt x="19" y="56"/>
                    </a:moveTo>
                    <a:cubicBezTo>
                      <a:pt x="19" y="64"/>
                      <a:pt x="19" y="64"/>
                      <a:pt x="19" y="64"/>
                    </a:cubicBezTo>
                    <a:cubicBezTo>
                      <a:pt x="13" y="64"/>
                      <a:pt x="13" y="64"/>
                      <a:pt x="13" y="64"/>
                    </a:cubicBezTo>
                    <a:cubicBezTo>
                      <a:pt x="13" y="56"/>
                      <a:pt x="13" y="56"/>
                      <a:pt x="13" y="56"/>
                    </a:cubicBezTo>
                    <a:cubicBezTo>
                      <a:pt x="8" y="56"/>
                      <a:pt x="3" y="55"/>
                      <a:pt x="0" y="53"/>
                    </a:cubicBezTo>
                    <a:cubicBezTo>
                      <a:pt x="2" y="46"/>
                      <a:pt x="2" y="46"/>
                      <a:pt x="2" y="46"/>
                    </a:cubicBezTo>
                    <a:cubicBezTo>
                      <a:pt x="5" y="47"/>
                      <a:pt x="9" y="49"/>
                      <a:pt x="14" y="49"/>
                    </a:cubicBezTo>
                    <a:cubicBezTo>
                      <a:pt x="19" y="49"/>
                      <a:pt x="22" y="47"/>
                      <a:pt x="22" y="43"/>
                    </a:cubicBezTo>
                    <a:cubicBezTo>
                      <a:pt x="22" y="39"/>
                      <a:pt x="20" y="37"/>
                      <a:pt x="14" y="35"/>
                    </a:cubicBezTo>
                    <a:cubicBezTo>
                      <a:pt x="6" y="32"/>
                      <a:pt x="1" y="28"/>
                      <a:pt x="1" y="21"/>
                    </a:cubicBezTo>
                    <a:cubicBezTo>
                      <a:pt x="1" y="14"/>
                      <a:pt x="5" y="9"/>
                      <a:pt x="13" y="8"/>
                    </a:cubicBezTo>
                    <a:cubicBezTo>
                      <a:pt x="13" y="0"/>
                      <a:pt x="13" y="0"/>
                      <a:pt x="13" y="0"/>
                    </a:cubicBezTo>
                    <a:cubicBezTo>
                      <a:pt x="19" y="0"/>
                      <a:pt x="19" y="0"/>
                      <a:pt x="19" y="0"/>
                    </a:cubicBezTo>
                    <a:cubicBezTo>
                      <a:pt x="19" y="7"/>
                      <a:pt x="19" y="7"/>
                      <a:pt x="19" y="7"/>
                    </a:cubicBezTo>
                    <a:cubicBezTo>
                      <a:pt x="24" y="7"/>
                      <a:pt x="28" y="9"/>
                      <a:pt x="30" y="10"/>
                    </a:cubicBezTo>
                    <a:cubicBezTo>
                      <a:pt x="28" y="17"/>
                      <a:pt x="28" y="17"/>
                      <a:pt x="28" y="17"/>
                    </a:cubicBezTo>
                    <a:cubicBezTo>
                      <a:pt x="26" y="16"/>
                      <a:pt x="23" y="14"/>
                      <a:pt x="17" y="14"/>
                    </a:cubicBezTo>
                    <a:cubicBezTo>
                      <a:pt x="12" y="14"/>
                      <a:pt x="10" y="17"/>
                      <a:pt x="10" y="20"/>
                    </a:cubicBezTo>
                    <a:cubicBezTo>
                      <a:pt x="10" y="23"/>
                      <a:pt x="13" y="25"/>
                      <a:pt x="20" y="28"/>
                    </a:cubicBezTo>
                    <a:cubicBezTo>
                      <a:pt x="28" y="31"/>
                      <a:pt x="32" y="35"/>
                      <a:pt x="32" y="42"/>
                    </a:cubicBezTo>
                    <a:cubicBezTo>
                      <a:pt x="32" y="49"/>
                      <a:pt x="27" y="55"/>
                      <a:pt x="19" y="5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0" name="Group 9"/>
          <p:cNvGrpSpPr/>
          <p:nvPr/>
        </p:nvGrpSpPr>
        <p:grpSpPr>
          <a:xfrm>
            <a:off x="623392" y="3284984"/>
            <a:ext cx="3635236" cy="950506"/>
            <a:chOff x="623392" y="3284984"/>
            <a:chExt cx="3635236" cy="950506"/>
          </a:xfrm>
        </p:grpSpPr>
        <p:sp>
          <p:nvSpPr>
            <p:cNvPr id="48" name="Text Placeholder 2"/>
            <p:cNvSpPr txBox="1">
              <a:spLocks/>
            </p:cNvSpPr>
            <p:nvPr/>
          </p:nvSpPr>
          <p:spPr>
            <a:xfrm>
              <a:off x="1127448" y="3284984"/>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TIME</a:t>
              </a:r>
            </a:p>
            <a:p>
              <a:pPr>
                <a:spcBef>
                  <a:spcPts val="0"/>
                </a:spcBef>
              </a:pPr>
              <a:r>
                <a:rPr lang="en-AU" sz="1000" dirty="0" smtClean="0"/>
                <a:t>Completion </a:t>
              </a:r>
              <a:r>
                <a:rPr lang="en-AU" sz="1000" dirty="0"/>
                <a:t>of tasks depends on a number of factors such as the number of people working on the project, experience, skills, etc.</a:t>
              </a:r>
              <a:endParaRPr lang="en-AU" sz="1000" dirty="0" smtClean="0"/>
            </a:p>
            <a:p>
              <a:pPr>
                <a:spcBef>
                  <a:spcPts val="0"/>
                </a:spcBef>
              </a:pPr>
              <a:endParaRPr lang="en-AU" sz="1000" dirty="0"/>
            </a:p>
          </p:txBody>
        </p:sp>
        <p:grpSp>
          <p:nvGrpSpPr>
            <p:cNvPr id="55" name="Group 54"/>
            <p:cNvGrpSpPr/>
            <p:nvPr/>
          </p:nvGrpSpPr>
          <p:grpSpPr>
            <a:xfrm>
              <a:off x="623392" y="3399722"/>
              <a:ext cx="452596" cy="452596"/>
              <a:chOff x="6017187" y="5922112"/>
              <a:chExt cx="340040" cy="340040"/>
            </a:xfrm>
            <a:solidFill>
              <a:srgbClr val="1EA185"/>
            </a:solidFill>
          </p:grpSpPr>
          <p:sp>
            <p:nvSpPr>
              <p:cNvPr id="56"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7"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Oval 849"/>
              <p:cNvSpPr>
                <a:spLocks noChangeArrowheads="1"/>
              </p:cNvSpPr>
              <p:nvPr/>
            </p:nvSpPr>
            <p:spPr bwMode="auto">
              <a:xfrm>
                <a:off x="6175702" y="6083183"/>
                <a:ext cx="20454" cy="2045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9"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1"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2"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2" name="Group 11"/>
          <p:cNvGrpSpPr/>
          <p:nvPr/>
        </p:nvGrpSpPr>
        <p:grpSpPr>
          <a:xfrm>
            <a:off x="7968208" y="3270582"/>
            <a:ext cx="3672408" cy="950506"/>
            <a:chOff x="7968208" y="3270582"/>
            <a:chExt cx="3672408" cy="950506"/>
          </a:xfrm>
        </p:grpSpPr>
        <p:sp>
          <p:nvSpPr>
            <p:cNvPr id="49" name="Text Placeholder 2"/>
            <p:cNvSpPr txBox="1">
              <a:spLocks/>
            </p:cNvSpPr>
            <p:nvPr/>
          </p:nvSpPr>
          <p:spPr>
            <a:xfrm>
              <a:off x="7968208" y="3270582"/>
              <a:ext cx="3131180"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SCOPE</a:t>
              </a:r>
            </a:p>
            <a:p>
              <a:pPr algn="r">
                <a:spcBef>
                  <a:spcPts val="0"/>
                </a:spcBef>
              </a:pPr>
              <a:r>
                <a:rPr lang="en-AU" sz="1000" dirty="0"/>
                <a:t>Scope looks at the outcome of the project undertaken. This consists of a list of deliverables, which need to be addressed by the project team.</a:t>
              </a:r>
              <a:endParaRPr lang="en-AU" sz="1000" dirty="0" smtClean="0"/>
            </a:p>
            <a:p>
              <a:pPr algn="r">
                <a:spcBef>
                  <a:spcPts val="0"/>
                </a:spcBef>
              </a:pPr>
              <a:endParaRPr lang="en-AU" sz="1000" dirty="0"/>
            </a:p>
          </p:txBody>
        </p:sp>
        <p:grpSp>
          <p:nvGrpSpPr>
            <p:cNvPr id="63" name="Group 62"/>
            <p:cNvGrpSpPr/>
            <p:nvPr/>
          </p:nvGrpSpPr>
          <p:grpSpPr>
            <a:xfrm>
              <a:off x="11188020" y="3356992"/>
              <a:ext cx="452596" cy="452596"/>
              <a:chOff x="6017187" y="6369531"/>
              <a:chExt cx="340040" cy="340040"/>
            </a:xfrm>
            <a:solidFill>
              <a:schemeClr val="accent3"/>
            </a:solidFill>
          </p:grpSpPr>
          <p:sp>
            <p:nvSpPr>
              <p:cNvPr id="64" name="Freeform 908"/>
              <p:cNvSpPr>
                <a:spLocks noEditPoints="1"/>
              </p:cNvSpPr>
              <p:nvPr/>
            </p:nvSpPr>
            <p:spPr bwMode="auto">
              <a:xfrm>
                <a:off x="6017187"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Rectangle 909"/>
              <p:cNvSpPr>
                <a:spLocks noChangeArrowheads="1"/>
              </p:cNvSpPr>
              <p:nvPr/>
            </p:nvSpPr>
            <p:spPr bwMode="auto">
              <a:xfrm>
                <a:off x="6101556" y="6517819"/>
                <a:ext cx="104825" cy="104825"/>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910"/>
              <p:cNvSpPr>
                <a:spLocks/>
              </p:cNvSpPr>
              <p:nvPr/>
            </p:nvSpPr>
            <p:spPr bwMode="auto">
              <a:xfrm>
                <a:off x="6132237" y="6484583"/>
                <a:ext cx="107380" cy="107380"/>
              </a:xfrm>
              <a:custGeom>
                <a:avLst/>
                <a:gdLst>
                  <a:gd name="T0" fmla="*/ 42 w 42"/>
                  <a:gd name="T1" fmla="*/ 0 h 42"/>
                  <a:gd name="T2" fmla="*/ 0 w 42"/>
                  <a:gd name="T3" fmla="*/ 0 h 42"/>
                  <a:gd name="T4" fmla="*/ 0 w 42"/>
                  <a:gd name="T5" fmla="*/ 9 h 42"/>
                  <a:gd name="T6" fmla="*/ 34 w 42"/>
                  <a:gd name="T7" fmla="*/ 9 h 42"/>
                  <a:gd name="T8" fmla="*/ 34 w 42"/>
                  <a:gd name="T9" fmla="*/ 42 h 42"/>
                  <a:gd name="T10" fmla="*/ 42 w 42"/>
                  <a:gd name="T11" fmla="*/ 42 h 42"/>
                  <a:gd name="T12" fmla="*/ 42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2" y="0"/>
                    </a:moveTo>
                    <a:lnTo>
                      <a:pt x="0" y="0"/>
                    </a:lnTo>
                    <a:lnTo>
                      <a:pt x="0" y="9"/>
                    </a:lnTo>
                    <a:lnTo>
                      <a:pt x="34" y="9"/>
                    </a:lnTo>
                    <a:lnTo>
                      <a:pt x="34" y="42"/>
                    </a:lnTo>
                    <a:lnTo>
                      <a:pt x="42" y="42"/>
                    </a:lnTo>
                    <a:lnTo>
                      <a:pt x="42"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911"/>
              <p:cNvSpPr>
                <a:spLocks/>
              </p:cNvSpPr>
              <p:nvPr/>
            </p:nvSpPr>
            <p:spPr bwMode="auto">
              <a:xfrm>
                <a:off x="6165475" y="6453902"/>
                <a:ext cx="104825" cy="104825"/>
              </a:xfrm>
              <a:custGeom>
                <a:avLst/>
                <a:gdLst>
                  <a:gd name="T0" fmla="*/ 41 w 41"/>
                  <a:gd name="T1" fmla="*/ 0 h 41"/>
                  <a:gd name="T2" fmla="*/ 0 w 41"/>
                  <a:gd name="T3" fmla="*/ 0 h 41"/>
                  <a:gd name="T4" fmla="*/ 0 w 41"/>
                  <a:gd name="T5" fmla="*/ 8 h 41"/>
                  <a:gd name="T6" fmla="*/ 33 w 41"/>
                  <a:gd name="T7" fmla="*/ 8 h 41"/>
                  <a:gd name="T8" fmla="*/ 33 w 41"/>
                  <a:gd name="T9" fmla="*/ 41 h 41"/>
                  <a:gd name="T10" fmla="*/ 41 w 41"/>
                  <a:gd name="T11" fmla="*/ 41 h 41"/>
                  <a:gd name="T12" fmla="*/ 41 w 4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41" y="0"/>
                    </a:moveTo>
                    <a:lnTo>
                      <a:pt x="0" y="0"/>
                    </a:lnTo>
                    <a:lnTo>
                      <a:pt x="0" y="8"/>
                    </a:lnTo>
                    <a:lnTo>
                      <a:pt x="33" y="8"/>
                    </a:lnTo>
                    <a:lnTo>
                      <a:pt x="33" y="41"/>
                    </a:lnTo>
                    <a:lnTo>
                      <a:pt x="41" y="41"/>
                    </a:lnTo>
                    <a:lnTo>
                      <a:pt x="41"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13" name="Group 12"/>
          <p:cNvGrpSpPr/>
          <p:nvPr/>
        </p:nvGrpSpPr>
        <p:grpSpPr>
          <a:xfrm>
            <a:off x="7680176" y="4365104"/>
            <a:ext cx="3960440" cy="1728192"/>
            <a:chOff x="7680176" y="4365104"/>
            <a:chExt cx="3960440" cy="1728192"/>
          </a:xfrm>
        </p:grpSpPr>
        <p:sp>
          <p:nvSpPr>
            <p:cNvPr id="51" name="Text Placeholder 2"/>
            <p:cNvSpPr txBox="1">
              <a:spLocks/>
            </p:cNvSpPr>
            <p:nvPr/>
          </p:nvSpPr>
          <p:spPr>
            <a:xfrm>
              <a:off x="7680176" y="4365104"/>
              <a:ext cx="3444298" cy="172819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QUALITY</a:t>
              </a:r>
            </a:p>
            <a:p>
              <a:pPr algn="r">
                <a:spcBef>
                  <a:spcPts val="0"/>
                </a:spcBef>
              </a:pPr>
              <a:r>
                <a:rPr lang="en-AU" sz="1000" dirty="0"/>
                <a:t>Quality is not a part of the project management triangle, but it is the ultimate objective of every delivery. Hence, the project management triangle represents implies </a:t>
              </a:r>
              <a:r>
                <a:rPr lang="en-AU" sz="1000" dirty="0" smtClean="0"/>
                <a:t>quality. Like </a:t>
              </a:r>
              <a:r>
                <a:rPr lang="en-AU" sz="1000" dirty="0"/>
                <a:t>with the scope, quality will also be an important deliverable for the project.</a:t>
              </a:r>
            </a:p>
          </p:txBody>
        </p:sp>
        <p:grpSp>
          <p:nvGrpSpPr>
            <p:cNvPr id="68" name="Group 67"/>
            <p:cNvGrpSpPr/>
            <p:nvPr/>
          </p:nvGrpSpPr>
          <p:grpSpPr>
            <a:xfrm>
              <a:off x="11188020" y="4437112"/>
              <a:ext cx="452596" cy="452596"/>
              <a:chOff x="777137" y="2182217"/>
              <a:chExt cx="281025" cy="281025"/>
            </a:xfrm>
            <a:solidFill>
              <a:schemeClr val="accent4"/>
            </a:solidFill>
          </p:grpSpPr>
          <p:sp>
            <p:nvSpPr>
              <p:cNvPr id="69" name="Freeform 30"/>
              <p:cNvSpPr>
                <a:spLocks/>
              </p:cNvSpPr>
              <p:nvPr/>
            </p:nvSpPr>
            <p:spPr bwMode="auto">
              <a:xfrm>
                <a:off x="846864" y="2260397"/>
                <a:ext cx="139456" cy="124665"/>
              </a:xfrm>
              <a:custGeom>
                <a:avLst/>
                <a:gdLst>
                  <a:gd name="T0" fmla="*/ 22 w 66"/>
                  <a:gd name="T1" fmla="*/ 43 h 59"/>
                  <a:gd name="T2" fmla="*/ 8 w 66"/>
                  <a:gd name="T3" fmla="*/ 30 h 59"/>
                  <a:gd name="T4" fmla="*/ 0 w 66"/>
                  <a:gd name="T5" fmla="*/ 38 h 59"/>
                  <a:gd name="T6" fmla="*/ 22 w 66"/>
                  <a:gd name="T7" fmla="*/ 59 h 59"/>
                  <a:gd name="T8" fmla="*/ 66 w 66"/>
                  <a:gd name="T9" fmla="*/ 9 h 59"/>
                  <a:gd name="T10" fmla="*/ 58 w 66"/>
                  <a:gd name="T11" fmla="*/ 0 h 59"/>
                  <a:gd name="T12" fmla="*/ 22 w 66"/>
                  <a:gd name="T13" fmla="*/ 43 h 59"/>
                </a:gdLst>
                <a:ahLst/>
                <a:cxnLst>
                  <a:cxn ang="0">
                    <a:pos x="T0" y="T1"/>
                  </a:cxn>
                  <a:cxn ang="0">
                    <a:pos x="T2" y="T3"/>
                  </a:cxn>
                  <a:cxn ang="0">
                    <a:pos x="T4" y="T5"/>
                  </a:cxn>
                  <a:cxn ang="0">
                    <a:pos x="T6" y="T7"/>
                  </a:cxn>
                  <a:cxn ang="0">
                    <a:pos x="T8" y="T9"/>
                  </a:cxn>
                  <a:cxn ang="0">
                    <a:pos x="T10" y="T11"/>
                  </a:cxn>
                  <a:cxn ang="0">
                    <a:pos x="T12" y="T13"/>
                  </a:cxn>
                </a:cxnLst>
                <a:rect l="0" t="0" r="r" b="b"/>
                <a:pathLst>
                  <a:path w="66" h="59">
                    <a:moveTo>
                      <a:pt x="22" y="43"/>
                    </a:moveTo>
                    <a:lnTo>
                      <a:pt x="8" y="30"/>
                    </a:lnTo>
                    <a:lnTo>
                      <a:pt x="0" y="38"/>
                    </a:lnTo>
                    <a:lnTo>
                      <a:pt x="22" y="59"/>
                    </a:lnTo>
                    <a:lnTo>
                      <a:pt x="66" y="9"/>
                    </a:lnTo>
                    <a:lnTo>
                      <a:pt x="58" y="0"/>
                    </a:lnTo>
                    <a:lnTo>
                      <a:pt x="22" y="4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70" name="Freeform 31"/>
              <p:cNvSpPr>
                <a:spLocks noEditPoints="1"/>
              </p:cNvSpPr>
              <p:nvPr/>
            </p:nvSpPr>
            <p:spPr bwMode="auto">
              <a:xfrm>
                <a:off x="777137" y="2182217"/>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41" name="Group 40"/>
          <p:cNvGrpSpPr/>
          <p:nvPr/>
        </p:nvGrpSpPr>
        <p:grpSpPr>
          <a:xfrm>
            <a:off x="3981718" y="3889809"/>
            <a:ext cx="4272410" cy="2491519"/>
            <a:chOff x="3981718" y="3889809"/>
            <a:chExt cx="4272410" cy="2491519"/>
          </a:xfrm>
        </p:grpSpPr>
        <p:sp>
          <p:nvSpPr>
            <p:cNvPr id="42" name="Freeform 9"/>
            <p:cNvSpPr>
              <a:spLocks/>
            </p:cNvSpPr>
            <p:nvPr/>
          </p:nvSpPr>
          <p:spPr bwMode="auto">
            <a:xfrm>
              <a:off x="3981718" y="3889809"/>
              <a:ext cx="4272410" cy="2347503"/>
            </a:xfrm>
            <a:custGeom>
              <a:avLst/>
              <a:gdLst>
                <a:gd name="T0" fmla="*/ 559 w 2022"/>
                <a:gd name="T1" fmla="*/ 783 h 1111"/>
                <a:gd name="T2" fmla="*/ 1009 w 2022"/>
                <a:gd name="T3" fmla="*/ 0 h 1111"/>
                <a:gd name="T4" fmla="*/ 0 w 2022"/>
                <a:gd name="T5" fmla="*/ 1111 h 1111"/>
                <a:gd name="T6" fmla="*/ 2022 w 2022"/>
                <a:gd name="T7" fmla="*/ 1111 h 1111"/>
                <a:gd name="T8" fmla="*/ 559 w 2022"/>
                <a:gd name="T9" fmla="*/ 783 h 1111"/>
              </a:gdLst>
              <a:ahLst/>
              <a:cxnLst>
                <a:cxn ang="0">
                  <a:pos x="T0" y="T1"/>
                </a:cxn>
                <a:cxn ang="0">
                  <a:pos x="T2" y="T3"/>
                </a:cxn>
                <a:cxn ang="0">
                  <a:pos x="T4" y="T5"/>
                </a:cxn>
                <a:cxn ang="0">
                  <a:pos x="T6" y="T7"/>
                </a:cxn>
                <a:cxn ang="0">
                  <a:pos x="T8" y="T9"/>
                </a:cxn>
              </a:cxnLst>
              <a:rect l="0" t="0" r="r" b="b"/>
              <a:pathLst>
                <a:path w="2022" h="1111">
                  <a:moveTo>
                    <a:pt x="559" y="783"/>
                  </a:moveTo>
                  <a:lnTo>
                    <a:pt x="1009" y="0"/>
                  </a:lnTo>
                  <a:lnTo>
                    <a:pt x="0" y="1111"/>
                  </a:lnTo>
                  <a:lnTo>
                    <a:pt x="2022" y="1111"/>
                  </a:lnTo>
                  <a:lnTo>
                    <a:pt x="559" y="7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43" name="Rounded Rectangle 42"/>
            <p:cNvSpPr/>
            <p:nvPr/>
          </p:nvSpPr>
          <p:spPr>
            <a:xfrm>
              <a:off x="5506844" y="6021288"/>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SCOPE</a:t>
              </a:r>
              <a:endParaRPr lang="en-US" sz="1200" dirty="0">
                <a:latin typeface="Roboto Bold"/>
                <a:cs typeface="Roboto Bold"/>
              </a:endParaRPr>
            </a:p>
          </p:txBody>
        </p:sp>
      </p:grpSp>
      <p:grpSp>
        <p:nvGrpSpPr>
          <p:cNvPr id="44" name="Group 43"/>
          <p:cNvGrpSpPr/>
          <p:nvPr/>
        </p:nvGrpSpPr>
        <p:grpSpPr>
          <a:xfrm>
            <a:off x="5162863" y="2522723"/>
            <a:ext cx="3093377" cy="3714589"/>
            <a:chOff x="5162863" y="2522723"/>
            <a:chExt cx="3093377" cy="3714589"/>
          </a:xfrm>
        </p:grpSpPr>
        <p:sp>
          <p:nvSpPr>
            <p:cNvPr id="50" name="Freeform 8"/>
            <p:cNvSpPr>
              <a:spLocks/>
            </p:cNvSpPr>
            <p:nvPr/>
          </p:nvSpPr>
          <p:spPr bwMode="auto">
            <a:xfrm>
              <a:off x="5162863" y="2522723"/>
              <a:ext cx="3093377" cy="3714589"/>
            </a:xfrm>
            <a:custGeom>
              <a:avLst/>
              <a:gdLst>
                <a:gd name="T0" fmla="*/ 904 w 1464"/>
                <a:gd name="T1" fmla="*/ 1430 h 1758"/>
                <a:gd name="T2" fmla="*/ 0 w 1464"/>
                <a:gd name="T3" fmla="*/ 1430 h 1758"/>
                <a:gd name="T4" fmla="*/ 1464 w 1464"/>
                <a:gd name="T5" fmla="*/ 1758 h 1758"/>
                <a:gd name="T6" fmla="*/ 449 w 1464"/>
                <a:gd name="T7" fmla="*/ 0 h 1758"/>
                <a:gd name="T8" fmla="*/ 904 w 1464"/>
                <a:gd name="T9" fmla="*/ 1430 h 1758"/>
              </a:gdLst>
              <a:ahLst/>
              <a:cxnLst>
                <a:cxn ang="0">
                  <a:pos x="T0" y="T1"/>
                </a:cxn>
                <a:cxn ang="0">
                  <a:pos x="T2" y="T3"/>
                </a:cxn>
                <a:cxn ang="0">
                  <a:pos x="T4" y="T5"/>
                </a:cxn>
                <a:cxn ang="0">
                  <a:pos x="T6" y="T7"/>
                </a:cxn>
                <a:cxn ang="0">
                  <a:pos x="T8" y="T9"/>
                </a:cxn>
              </a:cxnLst>
              <a:rect l="0" t="0" r="r" b="b"/>
              <a:pathLst>
                <a:path w="1464" h="1758">
                  <a:moveTo>
                    <a:pt x="904" y="1430"/>
                  </a:moveTo>
                  <a:lnTo>
                    <a:pt x="0" y="1430"/>
                  </a:lnTo>
                  <a:lnTo>
                    <a:pt x="1464" y="1758"/>
                  </a:lnTo>
                  <a:lnTo>
                    <a:pt x="449" y="0"/>
                  </a:lnTo>
                  <a:lnTo>
                    <a:pt x="904" y="14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71" name="Rounded Rectangle 70"/>
            <p:cNvSpPr/>
            <p:nvPr/>
          </p:nvSpPr>
          <p:spPr>
            <a:xfrm rot="3538453">
              <a:off x="6533886" y="4179404"/>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COST</a:t>
              </a:r>
              <a:endParaRPr lang="en-US" sz="1200" dirty="0">
                <a:latin typeface="Roboto Bold"/>
                <a:cs typeface="Roboto Bold"/>
              </a:endParaRPr>
            </a:p>
          </p:txBody>
        </p:sp>
      </p:grpSp>
      <p:grpSp>
        <p:nvGrpSpPr>
          <p:cNvPr id="72" name="Group 71"/>
          <p:cNvGrpSpPr/>
          <p:nvPr/>
        </p:nvGrpSpPr>
        <p:grpSpPr>
          <a:xfrm>
            <a:off x="3981718" y="2522723"/>
            <a:ext cx="3091264" cy="3714589"/>
            <a:chOff x="3981718" y="2522723"/>
            <a:chExt cx="3091264" cy="3714589"/>
          </a:xfrm>
        </p:grpSpPr>
        <p:sp>
          <p:nvSpPr>
            <p:cNvPr id="73" name="Freeform 7"/>
            <p:cNvSpPr>
              <a:spLocks/>
            </p:cNvSpPr>
            <p:nvPr/>
          </p:nvSpPr>
          <p:spPr bwMode="auto">
            <a:xfrm>
              <a:off x="3981718" y="2522723"/>
              <a:ext cx="3091264" cy="3714589"/>
            </a:xfrm>
            <a:custGeom>
              <a:avLst/>
              <a:gdLst>
                <a:gd name="T0" fmla="*/ 1009 w 1463"/>
                <a:gd name="T1" fmla="*/ 647 h 1758"/>
                <a:gd name="T2" fmla="*/ 1463 w 1463"/>
                <a:gd name="T3" fmla="*/ 1430 h 1758"/>
                <a:gd name="T4" fmla="*/ 1008 w 1463"/>
                <a:gd name="T5" fmla="*/ 0 h 1758"/>
                <a:gd name="T6" fmla="*/ 0 w 1463"/>
                <a:gd name="T7" fmla="*/ 1758 h 1758"/>
                <a:gd name="T8" fmla="*/ 1009 w 1463"/>
                <a:gd name="T9" fmla="*/ 647 h 1758"/>
              </a:gdLst>
              <a:ahLst/>
              <a:cxnLst>
                <a:cxn ang="0">
                  <a:pos x="T0" y="T1"/>
                </a:cxn>
                <a:cxn ang="0">
                  <a:pos x="T2" y="T3"/>
                </a:cxn>
                <a:cxn ang="0">
                  <a:pos x="T4" y="T5"/>
                </a:cxn>
                <a:cxn ang="0">
                  <a:pos x="T6" y="T7"/>
                </a:cxn>
                <a:cxn ang="0">
                  <a:pos x="T8" y="T9"/>
                </a:cxn>
              </a:cxnLst>
              <a:rect l="0" t="0" r="r" b="b"/>
              <a:pathLst>
                <a:path w="1463" h="1758">
                  <a:moveTo>
                    <a:pt x="1009" y="647"/>
                  </a:moveTo>
                  <a:lnTo>
                    <a:pt x="1463" y="1430"/>
                  </a:lnTo>
                  <a:lnTo>
                    <a:pt x="1008" y="0"/>
                  </a:lnTo>
                  <a:lnTo>
                    <a:pt x="0" y="1758"/>
                  </a:lnTo>
                  <a:lnTo>
                    <a:pt x="1009" y="6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74" name="Rounded Rectangle 73"/>
            <p:cNvSpPr/>
            <p:nvPr/>
          </p:nvSpPr>
          <p:spPr>
            <a:xfrm rot="18077557">
              <a:off x="4423061" y="4178545"/>
              <a:ext cx="1309236" cy="360040"/>
            </a:xfrm>
            <a:prstGeom prst="roundRect">
              <a:avLst>
                <a:gd name="adj" fmla="val 50000"/>
              </a:avLst>
            </a:prstGeom>
            <a:solidFill>
              <a:schemeClr val="tx2"/>
            </a:solidFill>
            <a:ln w="19050" cmpd="sng">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smtClean="0">
                  <a:latin typeface="Roboto Bold"/>
                  <a:cs typeface="Roboto Bold"/>
                </a:rPr>
                <a:t>TIME</a:t>
              </a:r>
              <a:endParaRPr lang="en-US" sz="1200" dirty="0">
                <a:latin typeface="Roboto Bold"/>
                <a:cs typeface="Roboto Bold"/>
              </a:endParaRPr>
            </a:p>
          </p:txBody>
        </p:sp>
      </p:grpSp>
    </p:spTree>
    <p:extLst>
      <p:ext uri="{BB962C8B-B14F-4D97-AF65-F5344CB8AC3E}">
        <p14:creationId xmlns:p14="http://schemas.microsoft.com/office/powerpoint/2010/main" val="4292055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fade">
                                      <p:cBhvr>
                                        <p:cTn id="18" dur="500"/>
                                        <p:tgtEl>
                                          <p:spTgt spid="7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childTnLst>
                          </p:cTn>
                        </p:par>
                        <p:par>
                          <p:cTn id="29" fill="hold">
                            <p:stCondLst>
                              <p:cond delay="2000"/>
                            </p:stCondLst>
                            <p:childTnLst>
                              <p:par>
                                <p:cTn id="30" presetID="42"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anim calcmode="lin" valueType="num">
                                      <p:cBhvr>
                                        <p:cTn id="33" dur="500" fill="hold"/>
                                        <p:tgtEl>
                                          <p:spTgt spid="11"/>
                                        </p:tgtEl>
                                        <p:attrNameLst>
                                          <p:attrName>ppt_x</p:attrName>
                                        </p:attrNameLst>
                                      </p:cBhvr>
                                      <p:tavLst>
                                        <p:tav tm="0">
                                          <p:val>
                                            <p:strVal val="#ppt_x"/>
                                          </p:val>
                                        </p:tav>
                                        <p:tav tm="100000">
                                          <p:val>
                                            <p:strVal val="#ppt_x"/>
                                          </p:val>
                                        </p:tav>
                                      </p:tavLst>
                                    </p:anim>
                                    <p:anim calcmode="lin" valueType="num">
                                      <p:cBhvr>
                                        <p:cTn id="34" dur="500" fill="hold"/>
                                        <p:tgtEl>
                                          <p:spTgt spid="11"/>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10" presetClass="entr" presetSubtype="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anim calcmode="lin" valueType="num">
                                      <p:cBhvr>
                                        <p:cTn id="43" dur="500" fill="hold"/>
                                        <p:tgtEl>
                                          <p:spTgt spid="12"/>
                                        </p:tgtEl>
                                        <p:attrNameLst>
                                          <p:attrName>ppt_x</p:attrName>
                                        </p:attrNameLst>
                                      </p:cBhvr>
                                      <p:tavLst>
                                        <p:tav tm="0">
                                          <p:val>
                                            <p:strVal val="#ppt_x"/>
                                          </p:val>
                                        </p:tav>
                                        <p:tav tm="100000">
                                          <p:val>
                                            <p:strVal val="#ppt_x"/>
                                          </p:val>
                                        </p:tav>
                                      </p:tavLst>
                                    </p:anim>
                                    <p:anim calcmode="lin" valueType="num">
                                      <p:cBhvr>
                                        <p:cTn id="44" dur="500" fill="hold"/>
                                        <p:tgtEl>
                                          <p:spTgt spid="12"/>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23" presetClass="entr" presetSubtype="16"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p:cTn id="48" dur="500" fill="hold"/>
                                        <p:tgtEl>
                                          <p:spTgt spid="7"/>
                                        </p:tgtEl>
                                        <p:attrNameLst>
                                          <p:attrName>ppt_w</p:attrName>
                                        </p:attrNameLst>
                                      </p:cBhvr>
                                      <p:tavLst>
                                        <p:tav tm="0">
                                          <p:val>
                                            <p:fltVal val="0"/>
                                          </p:val>
                                        </p:tav>
                                        <p:tav tm="100000">
                                          <p:val>
                                            <p:strVal val="#ppt_w"/>
                                          </p:val>
                                        </p:tav>
                                      </p:tavLst>
                                    </p:anim>
                                    <p:anim calcmode="lin" valueType="num">
                                      <p:cBhvr>
                                        <p:cTn id="49" dur="500" fill="hold"/>
                                        <p:tgtEl>
                                          <p:spTgt spid="7"/>
                                        </p:tgtEl>
                                        <p:attrNameLst>
                                          <p:attrName>ppt_h</p:attrName>
                                        </p:attrNameLst>
                                      </p:cBhvr>
                                      <p:tavLst>
                                        <p:tav tm="0">
                                          <p:val>
                                            <p:fltVal val="0"/>
                                          </p:val>
                                        </p:tav>
                                        <p:tav tm="100000">
                                          <p:val>
                                            <p:strVal val="#ppt_h"/>
                                          </p:val>
                                        </p:tav>
                                      </p:tavLst>
                                    </p:anim>
                                  </p:childTnLst>
                                </p:cTn>
                              </p:par>
                            </p:childTnLst>
                          </p:cTn>
                        </p:par>
                        <p:par>
                          <p:cTn id="50" fill="hold">
                            <p:stCondLst>
                              <p:cond delay="4000"/>
                            </p:stCondLst>
                            <p:childTnLst>
                              <p:par>
                                <p:cTn id="51" presetID="42" presetClass="entr" presetSubtype="0" fill="hold"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fade">
                                      <p:cBhvr>
                                        <p:cTn id="53" dur="500"/>
                                        <p:tgtEl>
                                          <p:spTgt spid="13"/>
                                        </p:tgtEl>
                                      </p:cBhvr>
                                    </p:animEffect>
                                    <p:anim calcmode="lin" valueType="num">
                                      <p:cBhvr>
                                        <p:cTn id="54" dur="500" fill="hold"/>
                                        <p:tgtEl>
                                          <p:spTgt spid="13"/>
                                        </p:tgtEl>
                                        <p:attrNameLst>
                                          <p:attrName>ppt_x</p:attrName>
                                        </p:attrNameLst>
                                      </p:cBhvr>
                                      <p:tavLst>
                                        <p:tav tm="0">
                                          <p:val>
                                            <p:strVal val="#ppt_x"/>
                                          </p:val>
                                        </p:tav>
                                        <p:tav tm="100000">
                                          <p:val>
                                            <p:strVal val="#ppt_x"/>
                                          </p:val>
                                        </p:tav>
                                      </p:tavLst>
                                    </p:anim>
                                    <p:anim calcmode="lin" valueType="num">
                                      <p:cBhvr>
                                        <p:cTn id="55"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p:txBody>
          <a:bodyPr>
            <a:normAutofit/>
          </a:bodyPr>
          <a:lstStyle/>
          <a:p>
            <a:r>
              <a:rPr lang="en-US" dirty="0" smtClean="0"/>
              <a:t>Project Management</a:t>
            </a:r>
            <a:endParaRPr lang="en-AU" dirty="0"/>
          </a:p>
        </p:txBody>
      </p:sp>
      <p:sp>
        <p:nvSpPr>
          <p:cNvPr id="8" name="Freeform 7"/>
          <p:cNvSpPr>
            <a:spLocks/>
          </p:cNvSpPr>
          <p:nvPr/>
        </p:nvSpPr>
        <p:spPr bwMode="auto">
          <a:xfrm>
            <a:off x="5058332" y="2889619"/>
            <a:ext cx="887378" cy="865909"/>
          </a:xfrm>
          <a:custGeom>
            <a:avLst/>
            <a:gdLst>
              <a:gd name="T0" fmla="*/ 158 w 524"/>
              <a:gd name="T1" fmla="*/ 0 h 423"/>
              <a:gd name="T2" fmla="*/ 365 w 524"/>
              <a:gd name="T3" fmla="*/ 0 h 423"/>
              <a:gd name="T4" fmla="*/ 366 w 524"/>
              <a:gd name="T5" fmla="*/ 0 h 423"/>
              <a:gd name="T6" fmla="*/ 366 w 524"/>
              <a:gd name="T7" fmla="*/ 0 h 423"/>
              <a:gd name="T8" fmla="*/ 523 w 524"/>
              <a:gd name="T9" fmla="*/ 157 h 423"/>
              <a:gd name="T10" fmla="*/ 524 w 524"/>
              <a:gd name="T11" fmla="*/ 423 h 423"/>
              <a:gd name="T12" fmla="*/ 388 w 524"/>
              <a:gd name="T13" fmla="*/ 321 h 423"/>
              <a:gd name="T14" fmla="*/ 158 w 524"/>
              <a:gd name="T15" fmla="*/ 316 h 423"/>
              <a:gd name="T16" fmla="*/ 0 w 524"/>
              <a:gd name="T17" fmla="*/ 158 h 423"/>
              <a:gd name="T18" fmla="*/ 158 w 524"/>
              <a:gd name="T1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4" h="423">
                <a:moveTo>
                  <a:pt x="158" y="0"/>
                </a:moveTo>
                <a:cubicBezTo>
                  <a:pt x="365" y="0"/>
                  <a:pt x="365" y="0"/>
                  <a:pt x="365" y="0"/>
                </a:cubicBezTo>
                <a:cubicBezTo>
                  <a:pt x="365" y="0"/>
                  <a:pt x="365" y="0"/>
                  <a:pt x="366" y="0"/>
                </a:cubicBezTo>
                <a:cubicBezTo>
                  <a:pt x="366" y="0"/>
                  <a:pt x="366" y="0"/>
                  <a:pt x="366" y="0"/>
                </a:cubicBezTo>
                <a:cubicBezTo>
                  <a:pt x="453" y="0"/>
                  <a:pt x="523" y="71"/>
                  <a:pt x="523" y="157"/>
                </a:cubicBezTo>
                <a:cubicBezTo>
                  <a:pt x="523" y="244"/>
                  <a:pt x="524" y="423"/>
                  <a:pt x="524" y="423"/>
                </a:cubicBezTo>
                <a:cubicBezTo>
                  <a:pt x="524" y="423"/>
                  <a:pt x="484" y="335"/>
                  <a:pt x="388" y="321"/>
                </a:cubicBezTo>
                <a:cubicBezTo>
                  <a:pt x="376" y="319"/>
                  <a:pt x="158" y="316"/>
                  <a:pt x="158" y="316"/>
                </a:cubicBezTo>
                <a:cubicBezTo>
                  <a:pt x="70" y="316"/>
                  <a:pt x="0" y="246"/>
                  <a:pt x="0" y="158"/>
                </a:cubicBezTo>
                <a:cubicBezTo>
                  <a:pt x="0" y="71"/>
                  <a:pt x="70" y="0"/>
                  <a:pt x="158" y="0"/>
                </a:cubicBezTo>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r>
              <a:rPr lang="en-AU" sz="1500" dirty="0" smtClean="0">
                <a:solidFill>
                  <a:schemeClr val="bg2"/>
                </a:solidFill>
                <a:latin typeface="Roboto Bold"/>
                <a:cs typeface="Roboto Bold"/>
              </a:rPr>
              <a:t>05</a:t>
            </a:r>
          </a:p>
          <a:p>
            <a:pPr algn="ctr"/>
            <a:endParaRPr lang="en-AU" sz="1500" dirty="0">
              <a:solidFill>
                <a:schemeClr val="bg2"/>
              </a:solidFill>
              <a:latin typeface="Roboto Bold"/>
              <a:cs typeface="Roboto Bold"/>
            </a:endParaRPr>
          </a:p>
        </p:txBody>
      </p:sp>
      <p:sp>
        <p:nvSpPr>
          <p:cNvPr id="9" name="Freeform 8"/>
          <p:cNvSpPr>
            <a:spLocks/>
          </p:cNvSpPr>
          <p:nvPr/>
        </p:nvSpPr>
        <p:spPr bwMode="auto">
          <a:xfrm>
            <a:off x="4399955" y="3647290"/>
            <a:ext cx="1545755" cy="150523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algn="ctr"/>
            <a:r>
              <a:rPr lang="en-AU" sz="3000" dirty="0" smtClean="0">
                <a:solidFill>
                  <a:schemeClr val="bg2"/>
                </a:solidFill>
                <a:latin typeface="Roboto Bold"/>
                <a:cs typeface="Roboto Bold"/>
              </a:rPr>
              <a:t>03</a:t>
            </a:r>
          </a:p>
          <a:p>
            <a:pPr algn="ctr"/>
            <a:endParaRPr lang="en-AU" sz="3000" dirty="0">
              <a:solidFill>
                <a:schemeClr val="bg2"/>
              </a:solidFill>
              <a:latin typeface="Roboto Bold"/>
              <a:cs typeface="Roboto Bold"/>
            </a:endParaRPr>
          </a:p>
        </p:txBody>
      </p:sp>
      <p:sp>
        <p:nvSpPr>
          <p:cNvPr id="10" name="Freeform 9"/>
          <p:cNvSpPr>
            <a:spLocks/>
          </p:cNvSpPr>
          <p:nvPr/>
        </p:nvSpPr>
        <p:spPr bwMode="auto">
          <a:xfrm>
            <a:off x="4399955" y="4923063"/>
            <a:ext cx="1545755" cy="1505239"/>
          </a:xfrm>
          <a:custGeom>
            <a:avLst/>
            <a:gdLst>
              <a:gd name="T0" fmla="*/ 275 w 913"/>
              <a:gd name="T1" fmla="*/ 0 h 735"/>
              <a:gd name="T2" fmla="*/ 636 w 913"/>
              <a:gd name="T3" fmla="*/ 0 h 735"/>
              <a:gd name="T4" fmla="*/ 637 w 913"/>
              <a:gd name="T5" fmla="*/ 0 h 735"/>
              <a:gd name="T6" fmla="*/ 638 w 913"/>
              <a:gd name="T7" fmla="*/ 0 h 735"/>
              <a:gd name="T8" fmla="*/ 911 w 913"/>
              <a:gd name="T9" fmla="*/ 273 h 735"/>
              <a:gd name="T10" fmla="*/ 913 w 913"/>
              <a:gd name="T11" fmla="*/ 735 h 735"/>
              <a:gd name="T12" fmla="*/ 677 w 913"/>
              <a:gd name="T13" fmla="*/ 557 h 735"/>
              <a:gd name="T14" fmla="*/ 275 w 913"/>
              <a:gd name="T15" fmla="*/ 550 h 735"/>
              <a:gd name="T16" fmla="*/ 0 w 913"/>
              <a:gd name="T17" fmla="*/ 275 h 735"/>
              <a:gd name="T18" fmla="*/ 275 w 913"/>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3" h="735">
                <a:moveTo>
                  <a:pt x="275" y="0"/>
                </a:moveTo>
                <a:cubicBezTo>
                  <a:pt x="636" y="0"/>
                  <a:pt x="636" y="0"/>
                  <a:pt x="636" y="0"/>
                </a:cubicBezTo>
                <a:cubicBezTo>
                  <a:pt x="636" y="0"/>
                  <a:pt x="637" y="0"/>
                  <a:pt x="637" y="0"/>
                </a:cubicBezTo>
                <a:cubicBezTo>
                  <a:pt x="637" y="0"/>
                  <a:pt x="638" y="0"/>
                  <a:pt x="638" y="0"/>
                </a:cubicBezTo>
                <a:cubicBezTo>
                  <a:pt x="789" y="0"/>
                  <a:pt x="911" y="122"/>
                  <a:pt x="911" y="273"/>
                </a:cubicBezTo>
                <a:cubicBezTo>
                  <a:pt x="911" y="424"/>
                  <a:pt x="913" y="735"/>
                  <a:pt x="913" y="735"/>
                </a:cubicBezTo>
                <a:cubicBezTo>
                  <a:pt x="913" y="735"/>
                  <a:pt x="844" y="582"/>
                  <a:pt x="677" y="557"/>
                </a:cubicBezTo>
                <a:cubicBezTo>
                  <a:pt x="656" y="554"/>
                  <a:pt x="275" y="550"/>
                  <a:pt x="275" y="550"/>
                </a:cubicBezTo>
                <a:cubicBezTo>
                  <a:pt x="123" y="550"/>
                  <a:pt x="0" y="427"/>
                  <a:pt x="0" y="275"/>
                </a:cubicBezTo>
                <a:cubicBezTo>
                  <a:pt x="0" y="123"/>
                  <a:pt x="123" y="0"/>
                  <a:pt x="275" y="0"/>
                </a:cubicBezTo>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r>
              <a:rPr lang="en-AU" sz="3500" dirty="0" smtClean="0">
                <a:solidFill>
                  <a:schemeClr val="bg2"/>
                </a:solidFill>
                <a:latin typeface="Roboto Bold"/>
                <a:cs typeface="Roboto Bold"/>
              </a:rPr>
              <a:t>01</a:t>
            </a:r>
          </a:p>
          <a:p>
            <a:pPr algn="ctr"/>
            <a:endParaRPr lang="en-AU" sz="3500" dirty="0">
              <a:solidFill>
                <a:schemeClr val="bg2"/>
              </a:solidFill>
              <a:latin typeface="Roboto Bold"/>
              <a:cs typeface="Roboto Bold"/>
            </a:endParaRPr>
          </a:p>
        </p:txBody>
      </p:sp>
      <p:sp>
        <p:nvSpPr>
          <p:cNvPr id="12" name="Freeform 10"/>
          <p:cNvSpPr>
            <a:spLocks/>
          </p:cNvSpPr>
          <p:nvPr/>
        </p:nvSpPr>
        <p:spPr bwMode="auto">
          <a:xfrm>
            <a:off x="5975528" y="4924506"/>
            <a:ext cx="1947699" cy="1896341"/>
          </a:xfrm>
          <a:custGeom>
            <a:avLst/>
            <a:gdLst>
              <a:gd name="T0" fmla="*/ 804 w 1151"/>
              <a:gd name="T1" fmla="*/ 0 h 926"/>
              <a:gd name="T2" fmla="*/ 349 w 1151"/>
              <a:gd name="T3" fmla="*/ 0 h 926"/>
              <a:gd name="T4" fmla="*/ 348 w 1151"/>
              <a:gd name="T5" fmla="*/ 0 h 926"/>
              <a:gd name="T6" fmla="*/ 347 w 1151"/>
              <a:gd name="T7" fmla="*/ 0 h 926"/>
              <a:gd name="T8" fmla="*/ 3 w 1151"/>
              <a:gd name="T9" fmla="*/ 345 h 926"/>
              <a:gd name="T10" fmla="*/ 0 w 1151"/>
              <a:gd name="T11" fmla="*/ 926 h 926"/>
              <a:gd name="T12" fmla="*/ 298 w 1151"/>
              <a:gd name="T13" fmla="*/ 703 h 926"/>
              <a:gd name="T14" fmla="*/ 804 w 1151"/>
              <a:gd name="T15" fmla="*/ 693 h 926"/>
              <a:gd name="T16" fmla="*/ 1151 w 1151"/>
              <a:gd name="T17" fmla="*/ 347 h 926"/>
              <a:gd name="T18" fmla="*/ 804 w 1151"/>
              <a:gd name="T1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1" h="926">
                <a:moveTo>
                  <a:pt x="804" y="0"/>
                </a:moveTo>
                <a:cubicBezTo>
                  <a:pt x="349" y="0"/>
                  <a:pt x="349" y="0"/>
                  <a:pt x="349" y="0"/>
                </a:cubicBezTo>
                <a:cubicBezTo>
                  <a:pt x="349" y="0"/>
                  <a:pt x="348" y="0"/>
                  <a:pt x="348" y="0"/>
                </a:cubicBezTo>
                <a:cubicBezTo>
                  <a:pt x="348" y="0"/>
                  <a:pt x="347" y="0"/>
                  <a:pt x="347" y="0"/>
                </a:cubicBezTo>
                <a:cubicBezTo>
                  <a:pt x="157" y="0"/>
                  <a:pt x="3" y="154"/>
                  <a:pt x="3" y="345"/>
                </a:cubicBezTo>
                <a:cubicBezTo>
                  <a:pt x="3" y="535"/>
                  <a:pt x="0" y="926"/>
                  <a:pt x="0" y="926"/>
                </a:cubicBezTo>
                <a:cubicBezTo>
                  <a:pt x="0" y="926"/>
                  <a:pt x="88" y="734"/>
                  <a:pt x="298" y="703"/>
                </a:cubicBezTo>
                <a:cubicBezTo>
                  <a:pt x="325" y="699"/>
                  <a:pt x="804" y="693"/>
                  <a:pt x="804" y="693"/>
                </a:cubicBezTo>
                <a:cubicBezTo>
                  <a:pt x="996" y="693"/>
                  <a:pt x="1151" y="538"/>
                  <a:pt x="1151" y="347"/>
                </a:cubicBezTo>
                <a:cubicBezTo>
                  <a:pt x="1151" y="155"/>
                  <a:pt x="996" y="0"/>
                  <a:pt x="804" y="0"/>
                </a:cubicBezTo>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r>
              <a:rPr lang="en-AU" sz="4000" dirty="0" smtClean="0">
                <a:solidFill>
                  <a:schemeClr val="bg2"/>
                </a:solidFill>
                <a:latin typeface="Roboto Bold"/>
                <a:cs typeface="Roboto Bold"/>
              </a:rPr>
              <a:t>02</a:t>
            </a:r>
          </a:p>
          <a:p>
            <a:pPr algn="ctr"/>
            <a:endParaRPr lang="en-AU" sz="4000" dirty="0">
              <a:solidFill>
                <a:schemeClr val="bg2"/>
              </a:solidFill>
              <a:latin typeface="Roboto Bold"/>
              <a:cs typeface="Roboto Bold"/>
            </a:endParaRPr>
          </a:p>
        </p:txBody>
      </p:sp>
      <p:sp>
        <p:nvSpPr>
          <p:cNvPr id="7" name="Freeform 6"/>
          <p:cNvSpPr>
            <a:spLocks/>
          </p:cNvSpPr>
          <p:nvPr/>
        </p:nvSpPr>
        <p:spPr bwMode="auto">
          <a:xfrm>
            <a:off x="5975528" y="2564904"/>
            <a:ext cx="1292900" cy="1259898"/>
          </a:xfrm>
          <a:custGeom>
            <a:avLst/>
            <a:gdLst>
              <a:gd name="T0" fmla="*/ 534 w 764"/>
              <a:gd name="T1" fmla="*/ 0 h 615"/>
              <a:gd name="T2" fmla="*/ 232 w 764"/>
              <a:gd name="T3" fmla="*/ 0 h 615"/>
              <a:gd name="T4" fmla="*/ 231 w 764"/>
              <a:gd name="T5" fmla="*/ 0 h 615"/>
              <a:gd name="T6" fmla="*/ 230 w 764"/>
              <a:gd name="T7" fmla="*/ 0 h 615"/>
              <a:gd name="T8" fmla="*/ 2 w 764"/>
              <a:gd name="T9" fmla="*/ 229 h 615"/>
              <a:gd name="T10" fmla="*/ 0 w 764"/>
              <a:gd name="T11" fmla="*/ 615 h 615"/>
              <a:gd name="T12" fmla="*/ 198 w 764"/>
              <a:gd name="T13" fmla="*/ 466 h 615"/>
              <a:gd name="T14" fmla="*/ 534 w 764"/>
              <a:gd name="T15" fmla="*/ 460 h 615"/>
              <a:gd name="T16" fmla="*/ 764 w 764"/>
              <a:gd name="T17" fmla="*/ 230 h 615"/>
              <a:gd name="T18" fmla="*/ 534 w 764"/>
              <a:gd name="T19"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4" h="615">
                <a:moveTo>
                  <a:pt x="534" y="0"/>
                </a:moveTo>
                <a:cubicBezTo>
                  <a:pt x="232" y="0"/>
                  <a:pt x="232" y="0"/>
                  <a:pt x="232" y="0"/>
                </a:cubicBezTo>
                <a:cubicBezTo>
                  <a:pt x="232" y="0"/>
                  <a:pt x="231" y="0"/>
                  <a:pt x="231" y="0"/>
                </a:cubicBezTo>
                <a:cubicBezTo>
                  <a:pt x="231" y="0"/>
                  <a:pt x="231" y="0"/>
                  <a:pt x="230" y="0"/>
                </a:cubicBezTo>
                <a:cubicBezTo>
                  <a:pt x="104" y="0"/>
                  <a:pt x="2" y="102"/>
                  <a:pt x="2" y="229"/>
                </a:cubicBezTo>
                <a:cubicBezTo>
                  <a:pt x="2" y="355"/>
                  <a:pt x="0" y="615"/>
                  <a:pt x="0" y="615"/>
                </a:cubicBezTo>
                <a:cubicBezTo>
                  <a:pt x="0" y="615"/>
                  <a:pt x="58" y="487"/>
                  <a:pt x="198" y="466"/>
                </a:cubicBezTo>
                <a:cubicBezTo>
                  <a:pt x="216" y="464"/>
                  <a:pt x="534" y="460"/>
                  <a:pt x="534" y="460"/>
                </a:cubicBezTo>
                <a:cubicBezTo>
                  <a:pt x="661" y="460"/>
                  <a:pt x="764" y="357"/>
                  <a:pt x="764" y="230"/>
                </a:cubicBezTo>
                <a:cubicBezTo>
                  <a:pt x="764" y="103"/>
                  <a:pt x="661" y="0"/>
                  <a:pt x="534" y="0"/>
                </a:cubicBezTo>
              </a:path>
            </a:pathLst>
          </a:custGeom>
          <a:solidFill>
            <a:schemeClr val="accent6"/>
          </a:solidFill>
          <a:ln>
            <a:noFill/>
          </a:ln>
        </p:spPr>
        <p:txBody>
          <a:bodyPr vert="horz" wrap="square" lIns="91440" tIns="45720" rIns="91440" bIns="45720" numCol="1" anchor="ctr" anchorCtr="0" compatLnSpc="1">
            <a:prstTxWarp prst="textNoShape">
              <a:avLst/>
            </a:prstTxWarp>
          </a:bodyPr>
          <a:lstStyle/>
          <a:p>
            <a:pPr algn="ctr"/>
            <a:r>
              <a:rPr lang="en-AU" sz="2000" dirty="0" smtClean="0">
                <a:solidFill>
                  <a:schemeClr val="bg2"/>
                </a:solidFill>
                <a:latin typeface="Roboto Bold"/>
                <a:cs typeface="Roboto Bold"/>
              </a:rPr>
              <a:t>06</a:t>
            </a:r>
          </a:p>
          <a:p>
            <a:pPr algn="ctr"/>
            <a:endParaRPr lang="en-AU" sz="2000" dirty="0">
              <a:solidFill>
                <a:schemeClr val="bg2"/>
              </a:solidFill>
              <a:latin typeface="Roboto Bold"/>
              <a:cs typeface="Roboto Bold"/>
            </a:endParaRPr>
          </a:p>
        </p:txBody>
      </p:sp>
      <p:sp>
        <p:nvSpPr>
          <p:cNvPr id="6" name="Freeform 5"/>
          <p:cNvSpPr>
            <a:spLocks/>
          </p:cNvSpPr>
          <p:nvPr/>
        </p:nvSpPr>
        <p:spPr bwMode="auto">
          <a:xfrm>
            <a:off x="5975528" y="3647290"/>
            <a:ext cx="1546948" cy="1505239"/>
          </a:xfrm>
          <a:custGeom>
            <a:avLst/>
            <a:gdLst>
              <a:gd name="T0" fmla="*/ 639 w 914"/>
              <a:gd name="T1" fmla="*/ 0 h 735"/>
              <a:gd name="T2" fmla="*/ 277 w 914"/>
              <a:gd name="T3" fmla="*/ 0 h 735"/>
              <a:gd name="T4" fmla="*/ 276 w 914"/>
              <a:gd name="T5" fmla="*/ 0 h 735"/>
              <a:gd name="T6" fmla="*/ 275 w 914"/>
              <a:gd name="T7" fmla="*/ 0 h 735"/>
              <a:gd name="T8" fmla="*/ 2 w 914"/>
              <a:gd name="T9" fmla="*/ 273 h 735"/>
              <a:gd name="T10" fmla="*/ 0 w 914"/>
              <a:gd name="T11" fmla="*/ 735 h 735"/>
              <a:gd name="T12" fmla="*/ 237 w 914"/>
              <a:gd name="T13" fmla="*/ 557 h 735"/>
              <a:gd name="T14" fmla="*/ 639 w 914"/>
              <a:gd name="T15" fmla="*/ 550 h 735"/>
              <a:gd name="T16" fmla="*/ 914 w 914"/>
              <a:gd name="T17" fmla="*/ 275 h 735"/>
              <a:gd name="T18" fmla="*/ 639 w 914"/>
              <a:gd name="T19"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4" h="735">
                <a:moveTo>
                  <a:pt x="639" y="0"/>
                </a:moveTo>
                <a:cubicBezTo>
                  <a:pt x="277" y="0"/>
                  <a:pt x="277" y="0"/>
                  <a:pt x="277" y="0"/>
                </a:cubicBezTo>
                <a:cubicBezTo>
                  <a:pt x="277" y="0"/>
                  <a:pt x="277" y="0"/>
                  <a:pt x="276" y="0"/>
                </a:cubicBezTo>
                <a:cubicBezTo>
                  <a:pt x="276" y="0"/>
                  <a:pt x="276" y="0"/>
                  <a:pt x="275" y="0"/>
                </a:cubicBezTo>
                <a:cubicBezTo>
                  <a:pt x="125" y="0"/>
                  <a:pt x="2" y="122"/>
                  <a:pt x="2" y="273"/>
                </a:cubicBezTo>
                <a:cubicBezTo>
                  <a:pt x="2" y="424"/>
                  <a:pt x="0" y="735"/>
                  <a:pt x="0" y="735"/>
                </a:cubicBezTo>
                <a:cubicBezTo>
                  <a:pt x="0" y="735"/>
                  <a:pt x="70" y="582"/>
                  <a:pt x="237" y="557"/>
                </a:cubicBezTo>
                <a:cubicBezTo>
                  <a:pt x="258" y="554"/>
                  <a:pt x="639" y="550"/>
                  <a:pt x="639" y="550"/>
                </a:cubicBezTo>
                <a:cubicBezTo>
                  <a:pt x="790" y="550"/>
                  <a:pt x="914" y="427"/>
                  <a:pt x="914" y="275"/>
                </a:cubicBezTo>
                <a:cubicBezTo>
                  <a:pt x="914" y="123"/>
                  <a:pt x="790" y="0"/>
                  <a:pt x="639" y="0"/>
                </a:cubicBezTo>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r>
              <a:rPr lang="en-AU" sz="3000" dirty="0" smtClean="0">
                <a:solidFill>
                  <a:schemeClr val="bg2"/>
                </a:solidFill>
                <a:latin typeface="Roboto Bold"/>
                <a:cs typeface="Roboto Bold"/>
              </a:rPr>
              <a:t>04</a:t>
            </a:r>
          </a:p>
          <a:p>
            <a:pPr algn="ctr"/>
            <a:endParaRPr lang="en-AU" sz="3000" dirty="0">
              <a:solidFill>
                <a:schemeClr val="bg2"/>
              </a:solidFill>
              <a:latin typeface="Roboto Bold"/>
              <a:cs typeface="Roboto Bold"/>
            </a:endParaRPr>
          </a:p>
        </p:txBody>
      </p:sp>
      <p:grpSp>
        <p:nvGrpSpPr>
          <p:cNvPr id="122" name="Group 121"/>
          <p:cNvGrpSpPr/>
          <p:nvPr/>
        </p:nvGrpSpPr>
        <p:grpSpPr>
          <a:xfrm>
            <a:off x="551384" y="5373216"/>
            <a:ext cx="3512719" cy="950506"/>
            <a:chOff x="551384" y="5373216"/>
            <a:chExt cx="3512719" cy="950506"/>
          </a:xfrm>
        </p:grpSpPr>
        <p:sp>
          <p:nvSpPr>
            <p:cNvPr id="123" name="Text Placeholder 2"/>
            <p:cNvSpPr txBox="1">
              <a:spLocks/>
            </p:cNvSpPr>
            <p:nvPr/>
          </p:nvSpPr>
          <p:spPr>
            <a:xfrm>
              <a:off x="551384"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124" name="Oval 123"/>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125" name="Group 124"/>
          <p:cNvGrpSpPr/>
          <p:nvPr/>
        </p:nvGrpSpPr>
        <p:grpSpPr>
          <a:xfrm>
            <a:off x="8199905" y="5373216"/>
            <a:ext cx="3512719" cy="950506"/>
            <a:chOff x="8199905" y="5373216"/>
            <a:chExt cx="3512719" cy="950506"/>
          </a:xfrm>
        </p:grpSpPr>
        <p:sp>
          <p:nvSpPr>
            <p:cNvPr id="126" name="Text Placeholder 2"/>
            <p:cNvSpPr txBox="1">
              <a:spLocks/>
            </p:cNvSpPr>
            <p:nvPr/>
          </p:nvSpPr>
          <p:spPr>
            <a:xfrm>
              <a:off x="8866097"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DEFINITION</a:t>
              </a:r>
            </a:p>
            <a:p>
              <a:pPr>
                <a:spcBef>
                  <a:spcPts val="0"/>
                </a:spcBef>
              </a:pPr>
              <a:r>
                <a:rPr lang="en-AU" sz="1000" dirty="0" smtClean="0"/>
                <a:t>This </a:t>
              </a:r>
              <a:r>
                <a:rPr lang="en-AU" sz="1000" dirty="0"/>
                <a:t>refers to defining the objectives and the factors to be considered to make the project successful.</a:t>
              </a:r>
            </a:p>
          </p:txBody>
        </p:sp>
        <p:sp>
          <p:nvSpPr>
            <p:cNvPr id="127" name="Oval 126"/>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128" name="Group 127"/>
          <p:cNvGrpSpPr/>
          <p:nvPr/>
        </p:nvGrpSpPr>
        <p:grpSpPr>
          <a:xfrm>
            <a:off x="551384" y="4204186"/>
            <a:ext cx="3512719" cy="950506"/>
            <a:chOff x="551384" y="4204186"/>
            <a:chExt cx="3512719" cy="950506"/>
          </a:xfrm>
        </p:grpSpPr>
        <p:sp>
          <p:nvSpPr>
            <p:cNvPr id="129" name="Text Placeholder 2"/>
            <p:cNvSpPr txBox="1">
              <a:spLocks/>
            </p:cNvSpPr>
            <p:nvPr/>
          </p:nvSpPr>
          <p:spPr>
            <a:xfrm>
              <a:off x="551384" y="42041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130" name="Oval 12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131" name="Group 130"/>
          <p:cNvGrpSpPr/>
          <p:nvPr/>
        </p:nvGrpSpPr>
        <p:grpSpPr>
          <a:xfrm>
            <a:off x="8199905" y="4149080"/>
            <a:ext cx="3512719" cy="950506"/>
            <a:chOff x="8199905" y="4149080"/>
            <a:chExt cx="3512719" cy="950506"/>
          </a:xfrm>
        </p:grpSpPr>
        <p:sp>
          <p:nvSpPr>
            <p:cNvPr id="132" name="Text Placeholder 2"/>
            <p:cNvSpPr txBox="1">
              <a:spLocks/>
            </p:cNvSpPr>
            <p:nvPr/>
          </p:nvSpPr>
          <p:spPr>
            <a:xfrm>
              <a:off x="8866097" y="414908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133" name="Oval 132"/>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grpSp>
        <p:nvGrpSpPr>
          <p:cNvPr id="134" name="Group 133"/>
          <p:cNvGrpSpPr/>
          <p:nvPr/>
        </p:nvGrpSpPr>
        <p:grpSpPr>
          <a:xfrm>
            <a:off x="551384" y="3126566"/>
            <a:ext cx="3512719" cy="950506"/>
            <a:chOff x="551384" y="3126566"/>
            <a:chExt cx="3512719" cy="950506"/>
          </a:xfrm>
        </p:grpSpPr>
        <p:sp>
          <p:nvSpPr>
            <p:cNvPr id="135" name="Text Placeholder 2"/>
            <p:cNvSpPr txBox="1">
              <a:spLocks/>
            </p:cNvSpPr>
            <p:nvPr/>
          </p:nvSpPr>
          <p:spPr>
            <a:xfrm>
              <a:off x="551384"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MONITORING &amp; CONTROL</a:t>
              </a:r>
            </a:p>
            <a:p>
              <a:pPr algn="r">
                <a:spcBef>
                  <a:spcPts val="0"/>
                </a:spcBef>
              </a:pPr>
              <a:r>
                <a:rPr lang="en-AU" sz="1000" dirty="0" smtClean="0"/>
                <a:t>Taking </a:t>
              </a:r>
              <a:r>
                <a:rPr lang="en-AU" sz="1000" dirty="0"/>
                <a:t>necessary measures, so that the operation of the project runs smoothly.</a:t>
              </a:r>
            </a:p>
          </p:txBody>
        </p:sp>
        <p:sp>
          <p:nvSpPr>
            <p:cNvPr id="136" name="Oval 13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05</a:t>
              </a:r>
              <a:endParaRPr lang="en-US" sz="1600" dirty="0">
                <a:solidFill>
                  <a:schemeClr val="bg2"/>
                </a:solidFill>
                <a:latin typeface="Roboto Bold"/>
                <a:cs typeface="Roboto Bold"/>
              </a:endParaRPr>
            </a:p>
          </p:txBody>
        </p:sp>
      </p:grpSp>
      <p:grpSp>
        <p:nvGrpSpPr>
          <p:cNvPr id="137" name="Group 136"/>
          <p:cNvGrpSpPr/>
          <p:nvPr/>
        </p:nvGrpSpPr>
        <p:grpSpPr>
          <a:xfrm>
            <a:off x="8199905" y="3126566"/>
            <a:ext cx="3512719" cy="950506"/>
            <a:chOff x="8199905" y="3126566"/>
            <a:chExt cx="3512719" cy="950506"/>
          </a:xfrm>
        </p:grpSpPr>
        <p:sp>
          <p:nvSpPr>
            <p:cNvPr id="138" name="Text Placeholder 2"/>
            <p:cNvSpPr txBox="1">
              <a:spLocks/>
            </p:cNvSpPr>
            <p:nvPr/>
          </p:nvSpPr>
          <p:spPr>
            <a:xfrm>
              <a:off x="8866097"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CLOSURE</a:t>
              </a:r>
            </a:p>
            <a:p>
              <a:pPr>
                <a:spcBef>
                  <a:spcPts val="0"/>
                </a:spcBef>
              </a:pPr>
              <a:r>
                <a:rPr lang="en-AU" sz="1000" dirty="0" smtClean="0"/>
                <a:t>Acceptance </a:t>
              </a:r>
              <a:r>
                <a:rPr lang="en-AU" sz="1000" dirty="0"/>
                <a:t>of the deliverables and discontinuing resources that were required to run the project.</a:t>
              </a:r>
            </a:p>
          </p:txBody>
        </p:sp>
        <p:sp>
          <p:nvSpPr>
            <p:cNvPr id="139" name="Oval 138"/>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06</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326317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right)">
                                      <p:cBhvr>
                                        <p:cTn id="18" dur="500"/>
                                        <p:tgtEl>
                                          <p:spTgt spid="10"/>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fade">
                                      <p:cBhvr>
                                        <p:cTn id="22" dur="500"/>
                                        <p:tgtEl>
                                          <p:spTgt spid="122"/>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childTnLst>
                          </p:cTn>
                        </p:par>
                        <p:par>
                          <p:cTn id="31" fill="hold">
                            <p:stCondLst>
                              <p:cond delay="2500"/>
                            </p:stCondLst>
                            <p:childTnLst>
                              <p:par>
                                <p:cTn id="32" presetID="22" presetClass="entr" presetSubtype="2"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right)">
                                      <p:cBhvr>
                                        <p:cTn id="34" dur="500"/>
                                        <p:tgtEl>
                                          <p:spTgt spid="9"/>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128"/>
                                        </p:tgtEl>
                                        <p:attrNameLst>
                                          <p:attrName>style.visibility</p:attrName>
                                        </p:attrNameLst>
                                      </p:cBhvr>
                                      <p:to>
                                        <p:strVal val="visible"/>
                                      </p:to>
                                    </p:set>
                                    <p:animEffect transition="in" filter="fade">
                                      <p:cBhvr>
                                        <p:cTn id="38" dur="500"/>
                                        <p:tgtEl>
                                          <p:spTgt spid="128"/>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131"/>
                                        </p:tgtEl>
                                        <p:attrNameLst>
                                          <p:attrName>style.visibility</p:attrName>
                                        </p:attrNameLst>
                                      </p:cBhvr>
                                      <p:to>
                                        <p:strVal val="visible"/>
                                      </p:to>
                                    </p:set>
                                    <p:animEffect transition="in" filter="fade">
                                      <p:cBhvr>
                                        <p:cTn id="46" dur="500"/>
                                        <p:tgtEl>
                                          <p:spTgt spid="131"/>
                                        </p:tgtEl>
                                      </p:cBhvr>
                                    </p:animEffect>
                                  </p:childTnLst>
                                </p:cTn>
                              </p:par>
                            </p:childTnLst>
                          </p:cTn>
                        </p:par>
                        <p:par>
                          <p:cTn id="47" fill="hold">
                            <p:stCondLst>
                              <p:cond delay="4500"/>
                            </p:stCondLst>
                            <p:childTnLst>
                              <p:par>
                                <p:cTn id="48" presetID="22" presetClass="entr" presetSubtype="2" fill="hold" grpId="0"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wipe(right)">
                                      <p:cBhvr>
                                        <p:cTn id="50" dur="500"/>
                                        <p:tgtEl>
                                          <p:spTgt spid="8"/>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134"/>
                                        </p:tgtEl>
                                        <p:attrNameLst>
                                          <p:attrName>style.visibility</p:attrName>
                                        </p:attrNameLst>
                                      </p:cBhvr>
                                      <p:to>
                                        <p:strVal val="visible"/>
                                      </p:to>
                                    </p:set>
                                    <p:animEffect transition="in" filter="fade">
                                      <p:cBhvr>
                                        <p:cTn id="54" dur="500"/>
                                        <p:tgtEl>
                                          <p:spTgt spid="134"/>
                                        </p:tgtEl>
                                      </p:cBhvr>
                                    </p:animEffect>
                                  </p:childTnLst>
                                </p:cTn>
                              </p:par>
                            </p:childTnLst>
                          </p:cTn>
                        </p:par>
                        <p:par>
                          <p:cTn id="55" fill="hold">
                            <p:stCondLst>
                              <p:cond delay="5500"/>
                            </p:stCondLst>
                            <p:childTnLst>
                              <p:par>
                                <p:cTn id="56" presetID="22" presetClass="entr" presetSubtype="8"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137"/>
                                        </p:tgtEl>
                                        <p:attrNameLst>
                                          <p:attrName>style.visibility</p:attrName>
                                        </p:attrNameLst>
                                      </p:cBhvr>
                                      <p:to>
                                        <p:strVal val="visible"/>
                                      </p:to>
                                    </p:set>
                                    <p:animEffect transition="in" filter="fade">
                                      <p:cBhvr>
                                        <p:cTn id="62"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8" grpId="0" animBg="1"/>
      <p:bldP spid="9" grpId="0" animBg="1"/>
      <p:bldP spid="10" grpId="0" animBg="1"/>
      <p:bldP spid="12" grpId="0" animBg="1"/>
      <p:bldP spid="7"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a:grpSpLocks/>
          </p:cNvGrpSpPr>
          <p:nvPr/>
        </p:nvGrpSpPr>
        <p:grpSpPr bwMode="auto">
          <a:xfrm>
            <a:off x="4620500" y="5303947"/>
            <a:ext cx="2977164" cy="1293405"/>
            <a:chOff x="3433260" y="3287722"/>
            <a:chExt cx="2237290" cy="1174633"/>
          </a:xfrm>
          <a:solidFill>
            <a:schemeClr val="accent1"/>
          </a:solidFill>
        </p:grpSpPr>
        <p:sp>
          <p:nvSpPr>
            <p:cNvPr id="2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29"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31"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01</a:t>
              </a:r>
              <a:endParaRPr lang="en-US" altLang="ko-KR" sz="1200" dirty="0">
                <a:solidFill>
                  <a:srgbClr val="FFFFFF">
                    <a:alpha val="50000"/>
                  </a:srgbClr>
                </a:solidFill>
                <a:latin typeface="Roboto Bold"/>
                <a:ea typeface="Roboto Condensed Regular"/>
                <a:cs typeface="Roboto Bold"/>
              </a:endParaRPr>
            </a:p>
          </p:txBody>
        </p:sp>
      </p:grpSp>
      <p:grpSp>
        <p:nvGrpSpPr>
          <p:cNvPr id="44" name="Group 43"/>
          <p:cNvGrpSpPr>
            <a:grpSpLocks/>
          </p:cNvGrpSpPr>
          <p:nvPr/>
        </p:nvGrpSpPr>
        <p:grpSpPr bwMode="auto">
          <a:xfrm>
            <a:off x="4747491" y="4771521"/>
            <a:ext cx="2706513" cy="1293405"/>
            <a:chOff x="3433260" y="3287722"/>
            <a:chExt cx="2237290" cy="1174633"/>
          </a:xfrm>
          <a:solidFill>
            <a:schemeClr val="accent2"/>
          </a:solidFill>
        </p:grpSpPr>
        <p:sp>
          <p:nvSpPr>
            <p:cNvPr id="45"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4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48"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02</a:t>
              </a:r>
              <a:endParaRPr lang="en-US" altLang="ko-KR" sz="1200" dirty="0">
                <a:solidFill>
                  <a:srgbClr val="FFFFFF">
                    <a:alpha val="50000"/>
                  </a:srgbClr>
                </a:solidFill>
                <a:latin typeface="Roboto Bold"/>
                <a:ea typeface="Roboto Condensed Regular"/>
                <a:cs typeface="Roboto Bold"/>
              </a:endParaRPr>
            </a:p>
          </p:txBody>
        </p:sp>
      </p:grpSp>
      <p:grpSp>
        <p:nvGrpSpPr>
          <p:cNvPr id="49" name="Group 48"/>
          <p:cNvGrpSpPr>
            <a:grpSpLocks/>
          </p:cNvGrpSpPr>
          <p:nvPr/>
        </p:nvGrpSpPr>
        <p:grpSpPr bwMode="auto">
          <a:xfrm>
            <a:off x="4870514" y="4198196"/>
            <a:ext cx="2460466" cy="1293405"/>
            <a:chOff x="3433260" y="3287722"/>
            <a:chExt cx="2237290" cy="1174633"/>
          </a:xfrm>
          <a:solidFill>
            <a:schemeClr val="accent3"/>
          </a:solidFill>
        </p:grpSpPr>
        <p:sp>
          <p:nvSpPr>
            <p:cNvPr id="5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51"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52"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Bold"/>
                  <a:ea typeface="Roboto Condensed Regular"/>
                  <a:cs typeface="Roboto Bold"/>
                </a:rPr>
                <a:t>03</a:t>
              </a:r>
              <a:endParaRPr lang="en-US" altLang="ko-KR" sz="1200" dirty="0">
                <a:solidFill>
                  <a:srgbClr val="FFFFFF">
                    <a:alpha val="50000"/>
                  </a:srgbClr>
                </a:solidFill>
                <a:latin typeface="Roboto Bold"/>
                <a:ea typeface="Roboto Condensed Regular"/>
                <a:cs typeface="Roboto Bold"/>
              </a:endParaRPr>
            </a:p>
          </p:txBody>
        </p:sp>
      </p:grpSp>
      <p:grpSp>
        <p:nvGrpSpPr>
          <p:cNvPr id="53" name="Group 52"/>
          <p:cNvGrpSpPr>
            <a:grpSpLocks/>
          </p:cNvGrpSpPr>
          <p:nvPr/>
        </p:nvGrpSpPr>
        <p:grpSpPr bwMode="auto">
          <a:xfrm>
            <a:off x="4982354" y="3639546"/>
            <a:ext cx="2236787" cy="1293405"/>
            <a:chOff x="3433260" y="3287722"/>
            <a:chExt cx="2237290" cy="1174633"/>
          </a:xfrm>
          <a:solidFill>
            <a:schemeClr val="accent4"/>
          </a:solidFill>
        </p:grpSpPr>
        <p:sp>
          <p:nvSpPr>
            <p:cNvPr id="5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55"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56"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04</a:t>
              </a:r>
              <a:endParaRPr lang="en-US" altLang="ko-KR" sz="1200" dirty="0">
                <a:solidFill>
                  <a:srgbClr val="FFFFFF">
                    <a:alpha val="50000"/>
                  </a:srgbClr>
                </a:solidFill>
                <a:latin typeface="Roboto Regular"/>
                <a:ea typeface="Roboto Condensed Regular"/>
                <a:cs typeface="Roboto Regular"/>
              </a:endParaRPr>
            </a:p>
          </p:txBody>
        </p:sp>
      </p:grpSp>
      <p:grpSp>
        <p:nvGrpSpPr>
          <p:cNvPr id="22" name="Group 21"/>
          <p:cNvGrpSpPr>
            <a:grpSpLocks/>
          </p:cNvGrpSpPr>
          <p:nvPr/>
        </p:nvGrpSpPr>
        <p:grpSpPr bwMode="auto">
          <a:xfrm>
            <a:off x="5102865" y="3066221"/>
            <a:ext cx="2033443" cy="1293405"/>
            <a:chOff x="3433260" y="3287722"/>
            <a:chExt cx="2237290" cy="1174633"/>
          </a:xfrm>
          <a:solidFill>
            <a:schemeClr val="accent5"/>
          </a:solidFill>
        </p:grpSpPr>
        <p:sp>
          <p:nvSpPr>
            <p:cNvPr id="24"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26"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27"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05</a:t>
              </a:r>
              <a:endParaRPr lang="en-US" altLang="ko-KR" sz="1200" dirty="0">
                <a:solidFill>
                  <a:srgbClr val="FFFFFF">
                    <a:alpha val="50000"/>
                  </a:srgbClr>
                </a:solidFill>
                <a:latin typeface="Roboto Regular"/>
                <a:ea typeface="Roboto Condensed Regular"/>
                <a:cs typeface="Roboto Regular"/>
              </a:endParaRPr>
            </a:p>
          </p:txBody>
        </p:sp>
      </p:grpSp>
      <p:grpSp>
        <p:nvGrpSpPr>
          <p:cNvPr id="28" name="Group 27"/>
          <p:cNvGrpSpPr>
            <a:grpSpLocks/>
          </p:cNvGrpSpPr>
          <p:nvPr/>
        </p:nvGrpSpPr>
        <p:grpSpPr bwMode="auto">
          <a:xfrm>
            <a:off x="5195294" y="2492896"/>
            <a:ext cx="1848585" cy="1293405"/>
            <a:chOff x="3433260" y="3287722"/>
            <a:chExt cx="2237290" cy="1174633"/>
          </a:xfrm>
          <a:solidFill>
            <a:schemeClr val="accent6"/>
          </a:solidFill>
        </p:grpSpPr>
        <p:sp>
          <p:nvSpPr>
            <p:cNvPr id="30" name="Freeform 11"/>
            <p:cNvSpPr>
              <a:spLocks/>
            </p:cNvSpPr>
            <p:nvPr/>
          </p:nvSpPr>
          <p:spPr bwMode="auto">
            <a:xfrm>
              <a:off x="3433260" y="3287722"/>
              <a:ext cx="2237290" cy="743784"/>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grpFill/>
            <a:ln w="3175">
              <a:noFill/>
            </a:ln>
            <a:effectLst>
              <a:innerShdw blurRad="63500"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32" name="Freeform 12"/>
            <p:cNvSpPr>
              <a:spLocks noEditPoints="1"/>
            </p:cNvSpPr>
            <p:nvPr/>
          </p:nvSpPr>
          <p:spPr bwMode="auto">
            <a:xfrm>
              <a:off x="3433260" y="3287722"/>
              <a:ext cx="2237290" cy="878585"/>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grpFill/>
            <a:ln w="3175">
              <a:noFill/>
            </a:ln>
            <a:extLst/>
          </p:spPr>
          <p:txBody>
            <a:bodyPr/>
            <a:lstStyle/>
            <a:p>
              <a:pPr fontAlgn="auto">
                <a:spcBef>
                  <a:spcPts val="0"/>
                </a:spcBef>
                <a:spcAft>
                  <a:spcPts val="0"/>
                </a:spcAft>
                <a:defRPr/>
              </a:pPr>
              <a:endParaRPr lang="ko-KR" altLang="en-US" dirty="0">
                <a:latin typeface="+mn-lt"/>
                <a:ea typeface="+mn-ea"/>
                <a:cs typeface="+mn-cs"/>
              </a:endParaRPr>
            </a:p>
          </p:txBody>
        </p:sp>
        <p:sp>
          <p:nvSpPr>
            <p:cNvPr id="33" name="Freeform 13"/>
            <p:cNvSpPr>
              <a:spLocks/>
            </p:cNvSpPr>
            <p:nvPr/>
          </p:nvSpPr>
          <p:spPr bwMode="auto">
            <a:xfrm>
              <a:off x="3433260" y="3720157"/>
              <a:ext cx="2237290" cy="742198"/>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grpFill/>
            <a:ln w="3175">
              <a:noFill/>
            </a:ln>
            <a:effectLst>
              <a:innerShdw blurRad="63500" dist="2540000" dir="13500000">
                <a:srgbClr val="000000">
                  <a:alpha val="10000"/>
                </a:srgbClr>
              </a:innerShdw>
            </a:effectLst>
            <a:extLst/>
          </p:spPr>
          <p:txBody>
            <a:bodyPr lIns="0" tIns="0" rIns="0" bIns="0" anchor="ctr"/>
            <a:lstStyle/>
            <a:p>
              <a:pPr algn="ctr" fontAlgn="auto">
                <a:spcBef>
                  <a:spcPts val="0"/>
                </a:spcBef>
                <a:spcAft>
                  <a:spcPts val="300"/>
                </a:spcAft>
                <a:defRPr/>
              </a:pPr>
              <a:endParaRPr lang="en-US" altLang="ko-KR" sz="1200" b="1" dirty="0" smtClean="0">
                <a:gradFill>
                  <a:gsLst>
                    <a:gs pos="0">
                      <a:schemeClr val="accent4">
                        <a:alpha val="50000"/>
                      </a:schemeClr>
                    </a:gs>
                    <a:gs pos="100000">
                      <a:schemeClr val="accent4">
                        <a:alpha val="50000"/>
                      </a:schemeClr>
                    </a:gs>
                  </a:gsLst>
                  <a:lin ang="5400000" scaled="0"/>
                </a:gradFill>
                <a:latin typeface="Bebas Neue" pitchFamily="34" charset="0"/>
                <a:ea typeface="Roboto Condensed Regular"/>
                <a:cs typeface="+mn-cs"/>
              </a:endParaRPr>
            </a:p>
            <a:p>
              <a:pPr algn="ctr" fontAlgn="auto">
                <a:spcBef>
                  <a:spcPts val="0"/>
                </a:spcBef>
                <a:spcAft>
                  <a:spcPts val="300"/>
                </a:spcAft>
                <a:defRPr/>
              </a:pPr>
              <a:endParaRPr lang="en-US" altLang="ko-KR" sz="1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a:p>
              <a:pPr algn="ctr" fontAlgn="auto">
                <a:spcBef>
                  <a:spcPts val="0"/>
                </a:spcBef>
                <a:spcAft>
                  <a:spcPts val="300"/>
                </a:spcAft>
                <a:defRPr/>
              </a:pPr>
              <a:r>
                <a:rPr lang="en-US" altLang="ko-KR" sz="1200" dirty="0" smtClean="0">
                  <a:solidFill>
                    <a:srgbClr val="FFFFFF">
                      <a:alpha val="50000"/>
                    </a:srgbClr>
                  </a:solidFill>
                  <a:latin typeface="Roboto Regular"/>
                  <a:ea typeface="Roboto Condensed Regular"/>
                  <a:cs typeface="Roboto Regular"/>
                </a:rPr>
                <a:t>06</a:t>
              </a:r>
              <a:endParaRPr lang="en-US" altLang="ko-KR" sz="1200" dirty="0">
                <a:solidFill>
                  <a:srgbClr val="FFFFFF">
                    <a:alpha val="50000"/>
                  </a:srgbClr>
                </a:solidFill>
                <a:latin typeface="Roboto Regular"/>
                <a:ea typeface="Roboto Condensed Regular"/>
                <a:cs typeface="Roboto Regular"/>
              </a:endParaRPr>
            </a:p>
          </p:txBody>
        </p:sp>
      </p:grpSp>
      <p:sp>
        <p:nvSpPr>
          <p:cNvPr id="2" name="Title 1"/>
          <p:cNvSpPr>
            <a:spLocks noGrp="1"/>
          </p:cNvSpPr>
          <p:nvPr>
            <p:ph type="ctrTitle"/>
          </p:nvPr>
        </p:nvSpPr>
        <p:spPr/>
        <p:txBody>
          <a:bodyPr/>
          <a:lstStyle/>
          <a:p>
            <a:r>
              <a:rPr lang="en-US" dirty="0" smtClean="0"/>
              <a:t>6 Project Stages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Project Management</a:t>
            </a:r>
            <a:endParaRPr lang="en-AU" dirty="0"/>
          </a:p>
        </p:txBody>
      </p:sp>
      <p:grpSp>
        <p:nvGrpSpPr>
          <p:cNvPr id="5" name="Group 4"/>
          <p:cNvGrpSpPr/>
          <p:nvPr/>
        </p:nvGrpSpPr>
        <p:grpSpPr>
          <a:xfrm>
            <a:off x="551384" y="5373216"/>
            <a:ext cx="3512719" cy="950506"/>
            <a:chOff x="551384" y="5373216"/>
            <a:chExt cx="3512719" cy="950506"/>
          </a:xfrm>
        </p:grpSpPr>
        <p:sp>
          <p:nvSpPr>
            <p:cNvPr id="35" name="Text Placeholder 2"/>
            <p:cNvSpPr txBox="1">
              <a:spLocks/>
            </p:cNvSpPr>
            <p:nvPr/>
          </p:nvSpPr>
          <p:spPr>
            <a:xfrm>
              <a:off x="551384"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78" name="Oval 77"/>
            <p:cNvSpPr/>
            <p:nvPr/>
          </p:nvSpPr>
          <p:spPr>
            <a:xfrm>
              <a:off x="3431704" y="5476844"/>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8" name="Group 7"/>
          <p:cNvGrpSpPr/>
          <p:nvPr/>
        </p:nvGrpSpPr>
        <p:grpSpPr>
          <a:xfrm>
            <a:off x="8199905" y="5373216"/>
            <a:ext cx="3512719" cy="950506"/>
            <a:chOff x="8199905" y="5373216"/>
            <a:chExt cx="3512719" cy="950506"/>
          </a:xfrm>
        </p:grpSpPr>
        <p:sp>
          <p:nvSpPr>
            <p:cNvPr id="36" name="Text Placeholder 2"/>
            <p:cNvSpPr txBox="1">
              <a:spLocks/>
            </p:cNvSpPr>
            <p:nvPr/>
          </p:nvSpPr>
          <p:spPr>
            <a:xfrm>
              <a:off x="8866097" y="537321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DEFINITION</a:t>
              </a:r>
            </a:p>
            <a:p>
              <a:pPr>
                <a:spcBef>
                  <a:spcPts val="0"/>
                </a:spcBef>
              </a:pPr>
              <a:r>
                <a:rPr lang="en-AU" sz="1000" dirty="0" smtClean="0"/>
                <a:t>This </a:t>
              </a:r>
              <a:r>
                <a:rPr lang="en-AU" sz="1000" dirty="0"/>
                <a:t>refers to defining the objectives and the factors to be considered to make the project successful.</a:t>
              </a:r>
            </a:p>
          </p:txBody>
        </p:sp>
        <p:sp>
          <p:nvSpPr>
            <p:cNvPr id="79" name="Oval 78"/>
            <p:cNvSpPr/>
            <p:nvPr/>
          </p:nvSpPr>
          <p:spPr>
            <a:xfrm>
              <a:off x="8199905" y="5476844"/>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6" name="Group 5"/>
          <p:cNvGrpSpPr/>
          <p:nvPr/>
        </p:nvGrpSpPr>
        <p:grpSpPr>
          <a:xfrm>
            <a:off x="551384" y="4204186"/>
            <a:ext cx="3512719" cy="950506"/>
            <a:chOff x="551384" y="4204186"/>
            <a:chExt cx="3512719" cy="950506"/>
          </a:xfrm>
        </p:grpSpPr>
        <p:sp>
          <p:nvSpPr>
            <p:cNvPr id="34" name="Text Placeholder 2"/>
            <p:cNvSpPr txBox="1">
              <a:spLocks/>
            </p:cNvSpPr>
            <p:nvPr/>
          </p:nvSpPr>
          <p:spPr>
            <a:xfrm>
              <a:off x="551384" y="42041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80" name="Oval 79"/>
            <p:cNvSpPr/>
            <p:nvPr/>
          </p:nvSpPr>
          <p:spPr>
            <a:xfrm>
              <a:off x="3431704" y="4252708"/>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9" name="Group 8"/>
          <p:cNvGrpSpPr/>
          <p:nvPr/>
        </p:nvGrpSpPr>
        <p:grpSpPr>
          <a:xfrm>
            <a:off x="8199905" y="4149080"/>
            <a:ext cx="3512719" cy="950506"/>
            <a:chOff x="8199905" y="4149080"/>
            <a:chExt cx="3512719" cy="950506"/>
          </a:xfrm>
        </p:grpSpPr>
        <p:sp>
          <p:nvSpPr>
            <p:cNvPr id="38" name="Text Placeholder 2"/>
            <p:cNvSpPr txBox="1">
              <a:spLocks/>
            </p:cNvSpPr>
            <p:nvPr/>
          </p:nvSpPr>
          <p:spPr>
            <a:xfrm>
              <a:off x="8866097" y="414908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95" name="Oval 94"/>
            <p:cNvSpPr/>
            <p:nvPr/>
          </p:nvSpPr>
          <p:spPr>
            <a:xfrm>
              <a:off x="8199905" y="4252708"/>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grpSp>
        <p:nvGrpSpPr>
          <p:cNvPr id="7" name="Group 6"/>
          <p:cNvGrpSpPr/>
          <p:nvPr/>
        </p:nvGrpSpPr>
        <p:grpSpPr>
          <a:xfrm>
            <a:off x="551384" y="3126566"/>
            <a:ext cx="3512719" cy="950506"/>
            <a:chOff x="551384" y="3126566"/>
            <a:chExt cx="3512719" cy="950506"/>
          </a:xfrm>
        </p:grpSpPr>
        <p:sp>
          <p:nvSpPr>
            <p:cNvPr id="37" name="Text Placeholder 2"/>
            <p:cNvSpPr txBox="1">
              <a:spLocks/>
            </p:cNvSpPr>
            <p:nvPr/>
          </p:nvSpPr>
          <p:spPr>
            <a:xfrm>
              <a:off x="551384"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MONITORING &amp; CONTROL</a:t>
              </a:r>
            </a:p>
            <a:p>
              <a:pPr algn="r">
                <a:spcBef>
                  <a:spcPts val="0"/>
                </a:spcBef>
              </a:pPr>
              <a:r>
                <a:rPr lang="en-AU" sz="1000" dirty="0" smtClean="0"/>
                <a:t>Taking </a:t>
              </a:r>
              <a:r>
                <a:rPr lang="en-AU" sz="1000" dirty="0"/>
                <a:t>necessary measures, so that the operation of the project runs smoothly.</a:t>
              </a:r>
            </a:p>
          </p:txBody>
        </p:sp>
        <p:sp>
          <p:nvSpPr>
            <p:cNvPr id="96" name="Oval 95"/>
            <p:cNvSpPr/>
            <p:nvPr/>
          </p:nvSpPr>
          <p:spPr>
            <a:xfrm>
              <a:off x="3431704" y="3197029"/>
              <a:ext cx="632399" cy="63239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05</a:t>
              </a:r>
              <a:endParaRPr lang="en-US" sz="1600" dirty="0">
                <a:solidFill>
                  <a:schemeClr val="bg2"/>
                </a:solidFill>
                <a:latin typeface="Roboto Bold"/>
                <a:cs typeface="Roboto Bold"/>
              </a:endParaRPr>
            </a:p>
          </p:txBody>
        </p:sp>
      </p:grpSp>
      <p:grpSp>
        <p:nvGrpSpPr>
          <p:cNvPr id="10" name="Group 9"/>
          <p:cNvGrpSpPr/>
          <p:nvPr/>
        </p:nvGrpSpPr>
        <p:grpSpPr>
          <a:xfrm>
            <a:off x="8199905" y="3126566"/>
            <a:ext cx="3512719" cy="950506"/>
            <a:chOff x="8199905" y="3126566"/>
            <a:chExt cx="3512719" cy="950506"/>
          </a:xfrm>
        </p:grpSpPr>
        <p:sp>
          <p:nvSpPr>
            <p:cNvPr id="39" name="Text Placeholder 2"/>
            <p:cNvSpPr txBox="1">
              <a:spLocks/>
            </p:cNvSpPr>
            <p:nvPr/>
          </p:nvSpPr>
          <p:spPr>
            <a:xfrm>
              <a:off x="8866097" y="312656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CLOSURE</a:t>
              </a:r>
            </a:p>
            <a:p>
              <a:pPr>
                <a:spcBef>
                  <a:spcPts val="0"/>
                </a:spcBef>
              </a:pPr>
              <a:r>
                <a:rPr lang="en-AU" sz="1000" dirty="0" smtClean="0"/>
                <a:t>Acceptance </a:t>
              </a:r>
              <a:r>
                <a:rPr lang="en-AU" sz="1000" dirty="0"/>
                <a:t>of the deliverables and discontinuing resources that were required to run the project.</a:t>
              </a:r>
            </a:p>
          </p:txBody>
        </p:sp>
        <p:sp>
          <p:nvSpPr>
            <p:cNvPr id="97" name="Oval 96"/>
            <p:cNvSpPr/>
            <p:nvPr/>
          </p:nvSpPr>
          <p:spPr>
            <a:xfrm>
              <a:off x="8199905" y="3197029"/>
              <a:ext cx="632399" cy="63239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06</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1100265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 calcmode="lin" valueType="num">
                                      <p:cBhvr additive="base">
                                        <p:cTn id="18" dur="500" fill="hold"/>
                                        <p:tgtEl>
                                          <p:spTgt spid="23"/>
                                        </p:tgtEl>
                                        <p:attrNameLst>
                                          <p:attrName>ppt_x</p:attrName>
                                        </p:attrNameLst>
                                      </p:cBhvr>
                                      <p:tavLst>
                                        <p:tav tm="0">
                                          <p:val>
                                            <p:strVal val="#ppt_x"/>
                                          </p:val>
                                        </p:tav>
                                        <p:tav tm="100000">
                                          <p:val>
                                            <p:strVal val="#ppt_x"/>
                                          </p:val>
                                        </p:tav>
                                      </p:tavLst>
                                    </p:anim>
                                    <p:anim calcmode="lin" valueType="num">
                                      <p:cBhvr additive="base">
                                        <p:cTn id="19" dur="500" fill="hold"/>
                                        <p:tgtEl>
                                          <p:spTgt spid="2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1500"/>
                            </p:stCondLst>
                            <p:childTnLst>
                              <p:par>
                                <p:cTn id="25" presetID="2" presetClass="entr" presetSubtype="1"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2500"/>
                            </p:stCondLst>
                            <p:childTnLst>
                              <p:par>
                                <p:cTn id="34" presetID="2" presetClass="entr" presetSubtype="1" fill="hold" nodeType="afterEffect">
                                  <p:stCondLst>
                                    <p:cond delay="0"/>
                                  </p:stCondLst>
                                  <p:childTnLst>
                                    <p:set>
                                      <p:cBhvr>
                                        <p:cTn id="35" dur="1" fill="hold">
                                          <p:stCondLst>
                                            <p:cond delay="0"/>
                                          </p:stCondLst>
                                        </p:cTn>
                                        <p:tgtEl>
                                          <p:spTgt spid="49"/>
                                        </p:tgtEl>
                                        <p:attrNameLst>
                                          <p:attrName>style.visibility</p:attrName>
                                        </p:attrNameLst>
                                      </p:cBhvr>
                                      <p:to>
                                        <p:strVal val="visible"/>
                                      </p:to>
                                    </p:set>
                                    <p:anim calcmode="lin" valueType="num">
                                      <p:cBhvr additive="base">
                                        <p:cTn id="36" dur="500" fill="hold"/>
                                        <p:tgtEl>
                                          <p:spTgt spid="49"/>
                                        </p:tgtEl>
                                        <p:attrNameLst>
                                          <p:attrName>ppt_x</p:attrName>
                                        </p:attrNameLst>
                                      </p:cBhvr>
                                      <p:tavLst>
                                        <p:tav tm="0">
                                          <p:val>
                                            <p:strVal val="#ppt_x"/>
                                          </p:val>
                                        </p:tav>
                                        <p:tav tm="100000">
                                          <p:val>
                                            <p:strVal val="#ppt_x"/>
                                          </p:val>
                                        </p:tav>
                                      </p:tavLst>
                                    </p:anim>
                                    <p:anim calcmode="lin" valueType="num">
                                      <p:cBhvr additive="base">
                                        <p:cTn id="37" dur="500" fill="hold"/>
                                        <p:tgtEl>
                                          <p:spTgt spid="49"/>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3500"/>
                            </p:stCondLst>
                            <p:childTnLst>
                              <p:par>
                                <p:cTn id="43" presetID="2" presetClass="entr" presetSubtype="1" fill="hold" nodeType="after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ppt_x"/>
                                          </p:val>
                                        </p:tav>
                                        <p:tav tm="100000">
                                          <p:val>
                                            <p:strVal val="#ppt_x"/>
                                          </p:val>
                                        </p:tav>
                                      </p:tavLst>
                                    </p:anim>
                                    <p:anim calcmode="lin" valueType="num">
                                      <p:cBhvr additive="base">
                                        <p:cTn id="46" dur="500" fill="hold"/>
                                        <p:tgtEl>
                                          <p:spTgt spid="53"/>
                                        </p:tgtEl>
                                        <p:attrNameLst>
                                          <p:attrName>ppt_y</p:attrName>
                                        </p:attrNameLst>
                                      </p:cBhvr>
                                      <p:tavLst>
                                        <p:tav tm="0">
                                          <p:val>
                                            <p:strVal val="0-#ppt_h/2"/>
                                          </p:val>
                                        </p:tav>
                                        <p:tav tm="100000">
                                          <p:val>
                                            <p:strVal val="#ppt_y"/>
                                          </p:val>
                                        </p:tav>
                                      </p:tavLst>
                                    </p:anim>
                                  </p:childTnLst>
                                </p:cTn>
                              </p:par>
                            </p:childTnLst>
                          </p:cTn>
                        </p:par>
                        <p:par>
                          <p:cTn id="47" fill="hold">
                            <p:stCondLst>
                              <p:cond delay="4000"/>
                            </p:stCondLst>
                            <p:childTnLst>
                              <p:par>
                                <p:cTn id="48" presetID="10" presetClass="entr" presetSubtype="0" fill="hold" nodeType="after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4500"/>
                            </p:stCondLst>
                            <p:childTnLst>
                              <p:par>
                                <p:cTn id="52" presetID="2" presetClass="entr" presetSubtype="1" fill="hold"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fill="hold"/>
                                        <p:tgtEl>
                                          <p:spTgt spid="22"/>
                                        </p:tgtEl>
                                        <p:attrNameLst>
                                          <p:attrName>ppt_x</p:attrName>
                                        </p:attrNameLst>
                                      </p:cBhvr>
                                      <p:tavLst>
                                        <p:tav tm="0">
                                          <p:val>
                                            <p:strVal val="#ppt_x"/>
                                          </p:val>
                                        </p:tav>
                                        <p:tav tm="100000">
                                          <p:val>
                                            <p:strVal val="#ppt_x"/>
                                          </p:val>
                                        </p:tav>
                                      </p:tavLst>
                                    </p:anim>
                                    <p:anim calcmode="lin" valueType="num">
                                      <p:cBhvr additive="base">
                                        <p:cTn id="55" dur="500" fill="hold"/>
                                        <p:tgtEl>
                                          <p:spTgt spid="22"/>
                                        </p:tgtEl>
                                        <p:attrNameLst>
                                          <p:attrName>ppt_y</p:attrName>
                                        </p:attrNameLst>
                                      </p:cBhvr>
                                      <p:tavLst>
                                        <p:tav tm="0">
                                          <p:val>
                                            <p:strVal val="0-#ppt_h/2"/>
                                          </p:val>
                                        </p:tav>
                                        <p:tav tm="100000">
                                          <p:val>
                                            <p:strVal val="#ppt_y"/>
                                          </p:val>
                                        </p:tav>
                                      </p:tavLst>
                                    </p:anim>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500"/>
                                        <p:tgtEl>
                                          <p:spTgt spid="7"/>
                                        </p:tgtEl>
                                      </p:cBhvr>
                                    </p:animEffect>
                                  </p:childTnLst>
                                </p:cTn>
                              </p:par>
                            </p:childTnLst>
                          </p:cTn>
                        </p:par>
                        <p:par>
                          <p:cTn id="60" fill="hold">
                            <p:stCondLst>
                              <p:cond delay="5500"/>
                            </p:stCondLst>
                            <p:childTnLst>
                              <p:par>
                                <p:cTn id="61" presetID="2" presetClass="entr" presetSubtype="1" fill="hold" nodeType="after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ppt_x"/>
                                          </p:val>
                                        </p:tav>
                                        <p:tav tm="100000">
                                          <p:val>
                                            <p:strVal val="#ppt_x"/>
                                          </p:val>
                                        </p:tav>
                                      </p:tavLst>
                                    </p:anim>
                                    <p:anim calcmode="lin" valueType="num">
                                      <p:cBhvr additive="base">
                                        <p:cTn id="64" dur="500" fill="hold"/>
                                        <p:tgtEl>
                                          <p:spTgt spid="28"/>
                                        </p:tgtEl>
                                        <p:attrNameLst>
                                          <p:attrName>ppt_y</p:attrName>
                                        </p:attrNameLst>
                                      </p:cBhvr>
                                      <p:tavLst>
                                        <p:tav tm="0">
                                          <p:val>
                                            <p:strVal val="0-#ppt_h/2"/>
                                          </p:val>
                                        </p:tav>
                                        <p:tav tm="100000">
                                          <p:val>
                                            <p:strVal val="#ppt_y"/>
                                          </p:val>
                                        </p:tav>
                                      </p:tavLst>
                                    </p:anim>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ctrTitle"/>
          </p:nvPr>
        </p:nvSpPr>
        <p:spPr/>
        <p:txBody>
          <a:bodyPr/>
          <a:lstStyle/>
          <a:p>
            <a:r>
              <a:rPr lang="en-US" dirty="0"/>
              <a:t>About Us</a:t>
            </a:r>
          </a:p>
        </p:txBody>
      </p:sp>
      <p:sp>
        <p:nvSpPr>
          <p:cNvPr id="17" name="Text Placeholder 16"/>
          <p:cNvSpPr>
            <a:spLocks noGrp="1"/>
          </p:cNvSpPr>
          <p:nvPr>
            <p:ph type="body" sz="half" idx="11"/>
          </p:nvPr>
        </p:nvSpPr>
        <p:spPr/>
        <p:txBody>
          <a:bodyPr>
            <a:normAutofit/>
          </a:bodyPr>
          <a:lstStyle/>
          <a:p>
            <a:r>
              <a:rPr lang="en-US" dirty="0" smtClean="0"/>
              <a:t>/about</a:t>
            </a:r>
            <a:endParaRPr lang="en-US" dirty="0"/>
          </a:p>
        </p:txBody>
      </p:sp>
      <p:sp>
        <p:nvSpPr>
          <p:cNvPr id="16" name="Subtitle 15"/>
          <p:cNvSpPr>
            <a:spLocks noGrp="1"/>
          </p:cNvSpPr>
          <p:nvPr>
            <p:ph type="subTitle" idx="1"/>
          </p:nvPr>
        </p:nvSpPr>
        <p:spPr/>
        <p:txBody>
          <a:bodyPr/>
          <a:lstStyle/>
          <a:p>
            <a:r>
              <a:rPr lang="en-US" dirty="0"/>
              <a:t>We build the most powerful and clean theme for our valuable client.</a:t>
            </a:r>
            <a:endParaRPr lang="en-AU" dirty="0"/>
          </a:p>
          <a:p>
            <a:endParaRPr lang="en-US" dirty="0"/>
          </a:p>
        </p:txBody>
      </p:sp>
      <p:sp>
        <p:nvSpPr>
          <p:cNvPr id="2" name="Rectangle 1"/>
          <p:cNvSpPr/>
          <p:nvPr/>
        </p:nvSpPr>
        <p:spPr>
          <a:xfrm>
            <a:off x="0" y="3936374"/>
            <a:ext cx="12192000" cy="292162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p:cNvGrpSpPr/>
          <p:nvPr/>
        </p:nvGrpSpPr>
        <p:grpSpPr>
          <a:xfrm>
            <a:off x="3961485" y="3212976"/>
            <a:ext cx="1460718" cy="1460718"/>
            <a:chOff x="3961485" y="2564904"/>
            <a:chExt cx="1460718" cy="1460718"/>
          </a:xfrm>
        </p:grpSpPr>
        <p:sp>
          <p:nvSpPr>
            <p:cNvPr id="8" name="Oval 7"/>
            <p:cNvSpPr/>
            <p:nvPr/>
          </p:nvSpPr>
          <p:spPr>
            <a:xfrm>
              <a:off x="3961485"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6" name="Group 25"/>
            <p:cNvGrpSpPr/>
            <p:nvPr/>
          </p:nvGrpSpPr>
          <p:grpSpPr>
            <a:xfrm>
              <a:off x="4443706" y="2998229"/>
              <a:ext cx="534580" cy="540918"/>
              <a:chOff x="3500438" y="2252663"/>
              <a:chExt cx="401638" cy="406400"/>
            </a:xfrm>
            <a:solidFill>
              <a:schemeClr val="accent3"/>
            </a:solidFill>
          </p:grpSpPr>
          <p:sp>
            <p:nvSpPr>
              <p:cNvPr id="2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9434093" y="3212976"/>
            <a:ext cx="1460718" cy="1460718"/>
            <a:chOff x="9434093" y="2564904"/>
            <a:chExt cx="1460718" cy="1460718"/>
          </a:xfrm>
        </p:grpSpPr>
        <p:sp>
          <p:nvSpPr>
            <p:cNvPr id="10" name="Oval 9"/>
            <p:cNvSpPr/>
            <p:nvPr/>
          </p:nvSpPr>
          <p:spPr>
            <a:xfrm>
              <a:off x="9434093"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4" name="Group 33"/>
            <p:cNvGrpSpPr/>
            <p:nvPr/>
          </p:nvGrpSpPr>
          <p:grpSpPr>
            <a:xfrm>
              <a:off x="9870103" y="2991660"/>
              <a:ext cx="593744" cy="593744"/>
              <a:chOff x="1200150" y="3768725"/>
              <a:chExt cx="446088" cy="446088"/>
            </a:xfrm>
            <a:solidFill>
              <a:schemeClr val="accent3"/>
            </a:solidFill>
          </p:grpSpPr>
          <p:sp>
            <p:nvSpPr>
              <p:cNvPr id="35" name="Freeform 78"/>
              <p:cNvSpPr>
                <a:spLocks/>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79"/>
              <p:cNvSpPr>
                <a:spLocks/>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80"/>
              <p:cNvSpPr>
                <a:spLocks/>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1225181" y="3212976"/>
            <a:ext cx="1460718" cy="1460718"/>
            <a:chOff x="1225181" y="2564904"/>
            <a:chExt cx="1460718" cy="1460718"/>
          </a:xfrm>
        </p:grpSpPr>
        <p:sp>
          <p:nvSpPr>
            <p:cNvPr id="3" name="Oval 2"/>
            <p:cNvSpPr/>
            <p:nvPr/>
          </p:nvSpPr>
          <p:spPr>
            <a:xfrm>
              <a:off x="1225181"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8" name="Group 37"/>
            <p:cNvGrpSpPr/>
            <p:nvPr/>
          </p:nvGrpSpPr>
          <p:grpSpPr>
            <a:xfrm>
              <a:off x="1731984" y="3017510"/>
              <a:ext cx="403576" cy="600082"/>
              <a:chOff x="65087" y="3805238"/>
              <a:chExt cx="303213" cy="450850"/>
            </a:xfrm>
            <a:solidFill>
              <a:schemeClr val="accent3"/>
            </a:solidFill>
          </p:grpSpPr>
          <p:sp>
            <p:nvSpPr>
              <p:cNvPr id="39" name="Freeform 314"/>
              <p:cNvSpPr>
                <a:spLocks/>
              </p:cNvSpPr>
              <p:nvPr/>
            </p:nvSpPr>
            <p:spPr bwMode="auto">
              <a:xfrm>
                <a:off x="142875" y="3870325"/>
                <a:ext cx="147638" cy="47625"/>
              </a:xfrm>
              <a:custGeom>
                <a:avLst/>
                <a:gdLst>
                  <a:gd name="T0" fmla="*/ 14 w 196"/>
                  <a:gd name="T1" fmla="*/ 65 h 65"/>
                  <a:gd name="T2" fmla="*/ 0 w 196"/>
                  <a:gd name="T3" fmla="*/ 47 h 65"/>
                  <a:gd name="T4" fmla="*/ 0 w 196"/>
                  <a:gd name="T5" fmla="*/ 18 h 65"/>
                  <a:gd name="T6" fmla="*/ 14 w 196"/>
                  <a:gd name="T7" fmla="*/ 0 h 65"/>
                  <a:gd name="T8" fmla="*/ 182 w 196"/>
                  <a:gd name="T9" fmla="*/ 0 h 65"/>
                  <a:gd name="T10" fmla="*/ 196 w 196"/>
                  <a:gd name="T11" fmla="*/ 18 h 65"/>
                  <a:gd name="T12" fmla="*/ 196 w 196"/>
                  <a:gd name="T13" fmla="*/ 47 h 65"/>
                  <a:gd name="T14" fmla="*/ 182 w 196"/>
                  <a:gd name="T15" fmla="*/ 65 h 65"/>
                  <a:gd name="T16" fmla="*/ 14 w 196"/>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5">
                    <a:moveTo>
                      <a:pt x="14" y="65"/>
                    </a:moveTo>
                    <a:cubicBezTo>
                      <a:pt x="6" y="65"/>
                      <a:pt x="0" y="56"/>
                      <a:pt x="0" y="47"/>
                    </a:cubicBezTo>
                    <a:cubicBezTo>
                      <a:pt x="0" y="18"/>
                      <a:pt x="0" y="18"/>
                      <a:pt x="0" y="18"/>
                    </a:cubicBezTo>
                    <a:cubicBezTo>
                      <a:pt x="0" y="8"/>
                      <a:pt x="6" y="0"/>
                      <a:pt x="14" y="0"/>
                    </a:cubicBezTo>
                    <a:cubicBezTo>
                      <a:pt x="182" y="0"/>
                      <a:pt x="182" y="0"/>
                      <a:pt x="182" y="0"/>
                    </a:cubicBezTo>
                    <a:cubicBezTo>
                      <a:pt x="190" y="0"/>
                      <a:pt x="196" y="8"/>
                      <a:pt x="196" y="18"/>
                    </a:cubicBezTo>
                    <a:cubicBezTo>
                      <a:pt x="196" y="47"/>
                      <a:pt x="196" y="47"/>
                      <a:pt x="196" y="47"/>
                    </a:cubicBezTo>
                    <a:cubicBezTo>
                      <a:pt x="196" y="56"/>
                      <a:pt x="190" y="65"/>
                      <a:pt x="182" y="65"/>
                    </a:cubicBezTo>
                    <a:lnTo>
                      <a:pt x="14"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15"/>
              <p:cNvSpPr>
                <a:spLocks noEditPoints="1"/>
              </p:cNvSpPr>
              <p:nvPr/>
            </p:nvSpPr>
            <p:spPr bwMode="auto">
              <a:xfrm>
                <a:off x="65087" y="3913188"/>
                <a:ext cx="303213" cy="342900"/>
              </a:xfrm>
              <a:custGeom>
                <a:avLst/>
                <a:gdLst>
                  <a:gd name="T0" fmla="*/ 396 w 402"/>
                  <a:gd name="T1" fmla="*/ 382 h 456"/>
                  <a:gd name="T2" fmla="*/ 249 w 402"/>
                  <a:gd name="T3" fmla="*/ 118 h 456"/>
                  <a:gd name="T4" fmla="*/ 249 w 402"/>
                  <a:gd name="T5" fmla="*/ 0 h 456"/>
                  <a:gd name="T6" fmla="*/ 153 w 402"/>
                  <a:gd name="T7" fmla="*/ 0 h 456"/>
                  <a:gd name="T8" fmla="*/ 153 w 402"/>
                  <a:gd name="T9" fmla="*/ 118 h 456"/>
                  <a:gd name="T10" fmla="*/ 6 w 402"/>
                  <a:gd name="T11" fmla="*/ 382 h 456"/>
                  <a:gd name="T12" fmla="*/ 14 w 402"/>
                  <a:gd name="T13" fmla="*/ 433 h 456"/>
                  <a:gd name="T14" fmla="*/ 76 w 402"/>
                  <a:gd name="T15" fmla="*/ 456 h 456"/>
                  <a:gd name="T16" fmla="*/ 326 w 402"/>
                  <a:gd name="T17" fmla="*/ 456 h 456"/>
                  <a:gd name="T18" fmla="*/ 388 w 402"/>
                  <a:gd name="T19" fmla="*/ 433 h 456"/>
                  <a:gd name="T20" fmla="*/ 396 w 402"/>
                  <a:gd name="T21" fmla="*/ 382 h 456"/>
                  <a:gd name="T22" fmla="*/ 238 w 402"/>
                  <a:gd name="T23" fmla="*/ 165 h 456"/>
                  <a:gd name="T24" fmla="*/ 269 w 402"/>
                  <a:gd name="T25" fmla="*/ 196 h 456"/>
                  <a:gd name="T26" fmla="*/ 238 w 402"/>
                  <a:gd name="T27" fmla="*/ 227 h 456"/>
                  <a:gd name="T28" fmla="*/ 207 w 402"/>
                  <a:gd name="T29" fmla="*/ 196 h 456"/>
                  <a:gd name="T30" fmla="*/ 238 w 402"/>
                  <a:gd name="T31" fmla="*/ 165 h 456"/>
                  <a:gd name="T32" fmla="*/ 195 w 402"/>
                  <a:gd name="T33" fmla="*/ 100 h 456"/>
                  <a:gd name="T34" fmla="*/ 216 w 402"/>
                  <a:gd name="T35" fmla="*/ 120 h 456"/>
                  <a:gd name="T36" fmla="*/ 195 w 402"/>
                  <a:gd name="T37" fmla="*/ 141 h 456"/>
                  <a:gd name="T38" fmla="*/ 174 w 402"/>
                  <a:gd name="T39" fmla="*/ 120 h 456"/>
                  <a:gd name="T40" fmla="*/ 195 w 402"/>
                  <a:gd name="T41" fmla="*/ 100 h 456"/>
                  <a:gd name="T42" fmla="*/ 165 w 402"/>
                  <a:gd name="T43" fmla="*/ 200 h 456"/>
                  <a:gd name="T44" fmla="*/ 190 w 402"/>
                  <a:gd name="T45" fmla="*/ 225 h 456"/>
                  <a:gd name="T46" fmla="*/ 165 w 402"/>
                  <a:gd name="T47" fmla="*/ 249 h 456"/>
                  <a:gd name="T48" fmla="*/ 140 w 402"/>
                  <a:gd name="T49" fmla="*/ 225 h 456"/>
                  <a:gd name="T50" fmla="*/ 165 w 402"/>
                  <a:gd name="T51" fmla="*/ 200 h 456"/>
                  <a:gd name="T52" fmla="*/ 360 w 402"/>
                  <a:gd name="T53" fmla="*/ 411 h 456"/>
                  <a:gd name="T54" fmla="*/ 326 w 402"/>
                  <a:gd name="T55" fmla="*/ 421 h 456"/>
                  <a:gd name="T56" fmla="*/ 76 w 402"/>
                  <a:gd name="T57" fmla="*/ 421 h 456"/>
                  <a:gd name="T58" fmla="*/ 42 w 402"/>
                  <a:gd name="T59" fmla="*/ 411 h 456"/>
                  <a:gd name="T60" fmla="*/ 39 w 402"/>
                  <a:gd name="T61" fmla="*/ 393 h 456"/>
                  <a:gd name="T62" fmla="*/ 107 w 402"/>
                  <a:gd name="T63" fmla="*/ 257 h 456"/>
                  <a:gd name="T64" fmla="*/ 295 w 402"/>
                  <a:gd name="T65" fmla="*/ 257 h 456"/>
                  <a:gd name="T66" fmla="*/ 363 w 402"/>
                  <a:gd name="T67" fmla="*/ 393 h 456"/>
                  <a:gd name="T68" fmla="*/ 360 w 402"/>
                  <a:gd name="T69" fmla="*/ 41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56">
                    <a:moveTo>
                      <a:pt x="396" y="382"/>
                    </a:moveTo>
                    <a:cubicBezTo>
                      <a:pt x="365" y="289"/>
                      <a:pt x="310" y="221"/>
                      <a:pt x="249" y="118"/>
                    </a:cubicBezTo>
                    <a:cubicBezTo>
                      <a:pt x="249" y="0"/>
                      <a:pt x="249" y="0"/>
                      <a:pt x="249" y="0"/>
                    </a:cubicBezTo>
                    <a:cubicBezTo>
                      <a:pt x="153" y="0"/>
                      <a:pt x="153" y="0"/>
                      <a:pt x="153" y="0"/>
                    </a:cubicBezTo>
                    <a:cubicBezTo>
                      <a:pt x="153" y="118"/>
                      <a:pt x="153" y="118"/>
                      <a:pt x="153" y="118"/>
                    </a:cubicBezTo>
                    <a:cubicBezTo>
                      <a:pt x="92" y="221"/>
                      <a:pt x="37" y="289"/>
                      <a:pt x="6" y="382"/>
                    </a:cubicBezTo>
                    <a:cubicBezTo>
                      <a:pt x="0" y="399"/>
                      <a:pt x="3" y="418"/>
                      <a:pt x="14" y="433"/>
                    </a:cubicBezTo>
                    <a:cubicBezTo>
                      <a:pt x="24" y="447"/>
                      <a:pt x="58" y="456"/>
                      <a:pt x="76" y="456"/>
                    </a:cubicBezTo>
                    <a:cubicBezTo>
                      <a:pt x="326" y="456"/>
                      <a:pt x="326" y="456"/>
                      <a:pt x="326" y="456"/>
                    </a:cubicBezTo>
                    <a:cubicBezTo>
                      <a:pt x="344" y="456"/>
                      <a:pt x="378" y="447"/>
                      <a:pt x="388" y="433"/>
                    </a:cubicBezTo>
                    <a:cubicBezTo>
                      <a:pt x="399" y="418"/>
                      <a:pt x="402" y="399"/>
                      <a:pt x="396" y="382"/>
                    </a:cubicBezTo>
                    <a:close/>
                    <a:moveTo>
                      <a:pt x="238" y="165"/>
                    </a:moveTo>
                    <a:cubicBezTo>
                      <a:pt x="255" y="165"/>
                      <a:pt x="269" y="178"/>
                      <a:pt x="269" y="196"/>
                    </a:cubicBezTo>
                    <a:cubicBezTo>
                      <a:pt x="269" y="213"/>
                      <a:pt x="255" y="227"/>
                      <a:pt x="238" y="227"/>
                    </a:cubicBezTo>
                    <a:cubicBezTo>
                      <a:pt x="221" y="227"/>
                      <a:pt x="207" y="213"/>
                      <a:pt x="207" y="196"/>
                    </a:cubicBezTo>
                    <a:cubicBezTo>
                      <a:pt x="207" y="178"/>
                      <a:pt x="221" y="165"/>
                      <a:pt x="238" y="165"/>
                    </a:cubicBezTo>
                    <a:close/>
                    <a:moveTo>
                      <a:pt x="195" y="100"/>
                    </a:moveTo>
                    <a:cubicBezTo>
                      <a:pt x="207" y="100"/>
                      <a:pt x="216" y="109"/>
                      <a:pt x="216" y="120"/>
                    </a:cubicBezTo>
                    <a:cubicBezTo>
                      <a:pt x="216" y="132"/>
                      <a:pt x="207" y="141"/>
                      <a:pt x="195" y="141"/>
                    </a:cubicBezTo>
                    <a:cubicBezTo>
                      <a:pt x="184" y="141"/>
                      <a:pt x="174" y="132"/>
                      <a:pt x="174" y="120"/>
                    </a:cubicBezTo>
                    <a:cubicBezTo>
                      <a:pt x="174" y="109"/>
                      <a:pt x="184" y="100"/>
                      <a:pt x="195" y="100"/>
                    </a:cubicBezTo>
                    <a:close/>
                    <a:moveTo>
                      <a:pt x="165" y="200"/>
                    </a:moveTo>
                    <a:cubicBezTo>
                      <a:pt x="179" y="200"/>
                      <a:pt x="190" y="211"/>
                      <a:pt x="190" y="225"/>
                    </a:cubicBezTo>
                    <a:cubicBezTo>
                      <a:pt x="190" y="238"/>
                      <a:pt x="179" y="249"/>
                      <a:pt x="165" y="249"/>
                    </a:cubicBezTo>
                    <a:cubicBezTo>
                      <a:pt x="151" y="249"/>
                      <a:pt x="140" y="238"/>
                      <a:pt x="140" y="225"/>
                    </a:cubicBezTo>
                    <a:cubicBezTo>
                      <a:pt x="140" y="211"/>
                      <a:pt x="151" y="200"/>
                      <a:pt x="165" y="200"/>
                    </a:cubicBezTo>
                    <a:close/>
                    <a:moveTo>
                      <a:pt x="360" y="411"/>
                    </a:moveTo>
                    <a:cubicBezTo>
                      <a:pt x="355" y="415"/>
                      <a:pt x="337" y="421"/>
                      <a:pt x="326" y="421"/>
                    </a:cubicBezTo>
                    <a:cubicBezTo>
                      <a:pt x="76" y="421"/>
                      <a:pt x="76" y="421"/>
                      <a:pt x="76" y="421"/>
                    </a:cubicBezTo>
                    <a:cubicBezTo>
                      <a:pt x="65" y="421"/>
                      <a:pt x="47" y="415"/>
                      <a:pt x="42" y="411"/>
                    </a:cubicBezTo>
                    <a:cubicBezTo>
                      <a:pt x="38" y="406"/>
                      <a:pt x="37" y="399"/>
                      <a:pt x="39" y="393"/>
                    </a:cubicBezTo>
                    <a:cubicBezTo>
                      <a:pt x="55" y="344"/>
                      <a:pt x="79" y="302"/>
                      <a:pt x="107" y="257"/>
                    </a:cubicBezTo>
                    <a:cubicBezTo>
                      <a:pt x="295" y="257"/>
                      <a:pt x="295" y="257"/>
                      <a:pt x="295" y="257"/>
                    </a:cubicBezTo>
                    <a:cubicBezTo>
                      <a:pt x="323" y="302"/>
                      <a:pt x="347" y="344"/>
                      <a:pt x="363" y="393"/>
                    </a:cubicBezTo>
                    <a:cubicBezTo>
                      <a:pt x="365" y="399"/>
                      <a:pt x="364" y="406"/>
                      <a:pt x="360" y="4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Oval 316"/>
              <p:cNvSpPr>
                <a:spLocks noChangeArrowheads="1"/>
              </p:cNvSpPr>
              <p:nvPr/>
            </p:nvSpPr>
            <p:spPr bwMode="auto">
              <a:xfrm>
                <a:off x="217487" y="3805238"/>
                <a:ext cx="44450" cy="460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Oval 317"/>
              <p:cNvSpPr>
                <a:spLocks noChangeArrowheads="1"/>
              </p:cNvSpPr>
              <p:nvPr/>
            </p:nvSpPr>
            <p:spPr bwMode="auto">
              <a:xfrm>
                <a:off x="173037" y="3835400"/>
                <a:ext cx="23813" cy="238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6769797" y="3212976"/>
            <a:ext cx="1460718" cy="1460718"/>
            <a:chOff x="6769797" y="2564904"/>
            <a:chExt cx="1460718" cy="1460718"/>
          </a:xfrm>
        </p:grpSpPr>
        <p:sp>
          <p:nvSpPr>
            <p:cNvPr id="9" name="Oval 8"/>
            <p:cNvSpPr/>
            <p:nvPr/>
          </p:nvSpPr>
          <p:spPr>
            <a:xfrm>
              <a:off x="6769797" y="2564904"/>
              <a:ext cx="1460718" cy="1460718"/>
            </a:xfrm>
            <a:prstGeom prst="ellipse">
              <a:avLst/>
            </a:prstGeom>
            <a:solidFill>
              <a:schemeClr val="bg2"/>
            </a:solid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2"/>
            <p:cNvGrpSpPr/>
            <p:nvPr/>
          </p:nvGrpSpPr>
          <p:grpSpPr>
            <a:xfrm>
              <a:off x="7255434" y="3002170"/>
              <a:ext cx="507111" cy="509225"/>
              <a:chOff x="3346450" y="4684713"/>
              <a:chExt cx="381000" cy="382588"/>
            </a:xfrm>
            <a:solidFill>
              <a:schemeClr val="accent3"/>
            </a:solidFill>
          </p:grpSpPr>
          <p:sp>
            <p:nvSpPr>
              <p:cNvPr id="44" name="Freeform 330"/>
              <p:cNvSpPr>
                <a:spLocks/>
              </p:cNvSpPr>
              <p:nvPr/>
            </p:nvSpPr>
            <p:spPr bwMode="auto">
              <a:xfrm>
                <a:off x="3389313" y="4905375"/>
                <a:ext cx="115888" cy="115888"/>
              </a:xfrm>
              <a:custGeom>
                <a:avLst/>
                <a:gdLst>
                  <a:gd name="T0" fmla="*/ 62 w 73"/>
                  <a:gd name="T1" fmla="*/ 0 h 73"/>
                  <a:gd name="T2" fmla="*/ 2 w 73"/>
                  <a:gd name="T3" fmla="*/ 60 h 73"/>
                  <a:gd name="T4" fmla="*/ 0 w 73"/>
                  <a:gd name="T5" fmla="*/ 73 h 73"/>
                  <a:gd name="T6" fmla="*/ 13 w 73"/>
                  <a:gd name="T7" fmla="*/ 70 h 73"/>
                  <a:gd name="T8" fmla="*/ 73 w 73"/>
                  <a:gd name="T9" fmla="*/ 11 h 73"/>
                  <a:gd name="T10" fmla="*/ 62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62" y="0"/>
                    </a:moveTo>
                    <a:lnTo>
                      <a:pt x="2" y="60"/>
                    </a:lnTo>
                    <a:lnTo>
                      <a:pt x="0" y="73"/>
                    </a:lnTo>
                    <a:lnTo>
                      <a:pt x="13" y="70"/>
                    </a:lnTo>
                    <a:lnTo>
                      <a:pt x="73" y="11"/>
                    </a:lnTo>
                    <a:lnTo>
                      <a:pt x="6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31"/>
              <p:cNvSpPr>
                <a:spLocks noEditPoints="1"/>
              </p:cNvSpPr>
              <p:nvPr/>
            </p:nvSpPr>
            <p:spPr bwMode="auto">
              <a:xfrm>
                <a:off x="3346450" y="4684713"/>
                <a:ext cx="381000" cy="382588"/>
              </a:xfrm>
              <a:custGeom>
                <a:avLst/>
                <a:gdLst>
                  <a:gd name="T0" fmla="*/ 506 w 506"/>
                  <a:gd name="T1" fmla="*/ 66 h 508"/>
                  <a:gd name="T2" fmla="*/ 486 w 506"/>
                  <a:gd name="T3" fmla="*/ 20 h 508"/>
                  <a:gd name="T4" fmla="*/ 440 w 506"/>
                  <a:gd name="T5" fmla="*/ 0 h 508"/>
                  <a:gd name="T6" fmla="*/ 393 w 506"/>
                  <a:gd name="T7" fmla="*/ 20 h 508"/>
                  <a:gd name="T8" fmla="*/ 269 w 506"/>
                  <a:gd name="T9" fmla="*/ 144 h 508"/>
                  <a:gd name="T10" fmla="*/ 212 w 506"/>
                  <a:gd name="T11" fmla="*/ 145 h 508"/>
                  <a:gd name="T12" fmla="*/ 210 w 506"/>
                  <a:gd name="T13" fmla="*/ 199 h 508"/>
                  <a:gd name="T14" fmla="*/ 19 w 506"/>
                  <a:gd name="T15" fmla="*/ 391 h 508"/>
                  <a:gd name="T16" fmla="*/ 14 w 506"/>
                  <a:gd name="T17" fmla="*/ 400 h 508"/>
                  <a:gd name="T18" fmla="*/ 1 w 506"/>
                  <a:gd name="T19" fmla="*/ 488 h 508"/>
                  <a:gd name="T20" fmla="*/ 6 w 506"/>
                  <a:gd name="T21" fmla="*/ 503 h 508"/>
                  <a:gd name="T22" fmla="*/ 18 w 506"/>
                  <a:gd name="T23" fmla="*/ 508 h 508"/>
                  <a:gd name="T24" fmla="*/ 21 w 506"/>
                  <a:gd name="T25" fmla="*/ 507 h 508"/>
                  <a:gd name="T26" fmla="*/ 104 w 506"/>
                  <a:gd name="T27" fmla="*/ 490 h 508"/>
                  <a:gd name="T28" fmla="*/ 113 w 506"/>
                  <a:gd name="T29" fmla="*/ 485 h 508"/>
                  <a:gd name="T30" fmla="*/ 304 w 506"/>
                  <a:gd name="T31" fmla="*/ 294 h 508"/>
                  <a:gd name="T32" fmla="*/ 360 w 506"/>
                  <a:gd name="T33" fmla="*/ 293 h 508"/>
                  <a:gd name="T34" fmla="*/ 362 w 506"/>
                  <a:gd name="T35" fmla="*/ 238 h 508"/>
                  <a:gd name="T36" fmla="*/ 486 w 506"/>
                  <a:gd name="T37" fmla="*/ 113 h 508"/>
                  <a:gd name="T38" fmla="*/ 506 w 506"/>
                  <a:gd name="T39" fmla="*/ 66 h 508"/>
                  <a:gd name="T40" fmla="*/ 92 w 506"/>
                  <a:gd name="T41" fmla="*/ 457 h 508"/>
                  <a:gd name="T42" fmla="*/ 39 w 506"/>
                  <a:gd name="T43" fmla="*/ 468 h 508"/>
                  <a:gd name="T44" fmla="*/ 47 w 506"/>
                  <a:gd name="T45" fmla="*/ 411 h 508"/>
                  <a:gd name="T46" fmla="*/ 234 w 506"/>
                  <a:gd name="T47" fmla="*/ 224 h 508"/>
                  <a:gd name="T48" fmla="*/ 279 w 506"/>
                  <a:gd name="T49" fmla="*/ 270 h 508"/>
                  <a:gd name="T50" fmla="*/ 92 w 506"/>
                  <a:gd name="T51" fmla="*/ 45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6" h="508">
                    <a:moveTo>
                      <a:pt x="506" y="66"/>
                    </a:moveTo>
                    <a:cubicBezTo>
                      <a:pt x="506" y="49"/>
                      <a:pt x="499" y="32"/>
                      <a:pt x="486" y="20"/>
                    </a:cubicBezTo>
                    <a:cubicBezTo>
                      <a:pt x="474" y="7"/>
                      <a:pt x="457" y="0"/>
                      <a:pt x="440" y="0"/>
                    </a:cubicBezTo>
                    <a:cubicBezTo>
                      <a:pt x="422" y="0"/>
                      <a:pt x="405" y="7"/>
                      <a:pt x="393" y="20"/>
                    </a:cubicBezTo>
                    <a:cubicBezTo>
                      <a:pt x="269" y="144"/>
                      <a:pt x="269" y="144"/>
                      <a:pt x="269" y="144"/>
                    </a:cubicBezTo>
                    <a:cubicBezTo>
                      <a:pt x="253" y="128"/>
                      <a:pt x="228" y="129"/>
                      <a:pt x="212" y="145"/>
                    </a:cubicBezTo>
                    <a:cubicBezTo>
                      <a:pt x="198" y="160"/>
                      <a:pt x="197" y="183"/>
                      <a:pt x="210" y="199"/>
                    </a:cubicBezTo>
                    <a:cubicBezTo>
                      <a:pt x="19" y="391"/>
                      <a:pt x="19" y="391"/>
                      <a:pt x="19" y="391"/>
                    </a:cubicBezTo>
                    <a:cubicBezTo>
                      <a:pt x="16" y="393"/>
                      <a:pt x="14" y="397"/>
                      <a:pt x="14" y="400"/>
                    </a:cubicBezTo>
                    <a:cubicBezTo>
                      <a:pt x="1" y="488"/>
                      <a:pt x="1" y="488"/>
                      <a:pt x="1" y="488"/>
                    </a:cubicBezTo>
                    <a:cubicBezTo>
                      <a:pt x="0" y="493"/>
                      <a:pt x="2" y="499"/>
                      <a:pt x="6" y="503"/>
                    </a:cubicBezTo>
                    <a:cubicBezTo>
                      <a:pt x="9" y="506"/>
                      <a:pt x="13" y="508"/>
                      <a:pt x="18" y="508"/>
                    </a:cubicBezTo>
                    <a:cubicBezTo>
                      <a:pt x="19" y="508"/>
                      <a:pt x="20" y="508"/>
                      <a:pt x="21" y="507"/>
                    </a:cubicBezTo>
                    <a:cubicBezTo>
                      <a:pt x="104" y="490"/>
                      <a:pt x="104" y="490"/>
                      <a:pt x="104" y="490"/>
                    </a:cubicBezTo>
                    <a:cubicBezTo>
                      <a:pt x="108" y="489"/>
                      <a:pt x="111" y="487"/>
                      <a:pt x="113" y="485"/>
                    </a:cubicBezTo>
                    <a:cubicBezTo>
                      <a:pt x="304" y="294"/>
                      <a:pt x="304" y="294"/>
                      <a:pt x="304" y="294"/>
                    </a:cubicBezTo>
                    <a:cubicBezTo>
                      <a:pt x="320" y="310"/>
                      <a:pt x="345" y="309"/>
                      <a:pt x="360" y="293"/>
                    </a:cubicBezTo>
                    <a:cubicBezTo>
                      <a:pt x="375" y="278"/>
                      <a:pt x="376" y="254"/>
                      <a:pt x="362" y="238"/>
                    </a:cubicBezTo>
                    <a:cubicBezTo>
                      <a:pt x="486" y="113"/>
                      <a:pt x="486" y="113"/>
                      <a:pt x="486" y="113"/>
                    </a:cubicBezTo>
                    <a:cubicBezTo>
                      <a:pt x="499" y="101"/>
                      <a:pt x="506" y="84"/>
                      <a:pt x="506" y="66"/>
                    </a:cubicBezTo>
                    <a:close/>
                    <a:moveTo>
                      <a:pt x="92" y="457"/>
                    </a:moveTo>
                    <a:cubicBezTo>
                      <a:pt x="39" y="468"/>
                      <a:pt x="39" y="468"/>
                      <a:pt x="39" y="468"/>
                    </a:cubicBezTo>
                    <a:cubicBezTo>
                      <a:pt x="47" y="411"/>
                      <a:pt x="47" y="411"/>
                      <a:pt x="47" y="411"/>
                    </a:cubicBezTo>
                    <a:cubicBezTo>
                      <a:pt x="234" y="224"/>
                      <a:pt x="234" y="224"/>
                      <a:pt x="234" y="224"/>
                    </a:cubicBezTo>
                    <a:cubicBezTo>
                      <a:pt x="279" y="270"/>
                      <a:pt x="279" y="270"/>
                      <a:pt x="279" y="270"/>
                    </a:cubicBezTo>
                    <a:lnTo>
                      <a:pt x="92" y="4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839416" y="4984602"/>
            <a:ext cx="2234708" cy="1129252"/>
            <a:chOff x="839416" y="4336530"/>
            <a:chExt cx="2234708" cy="1129252"/>
          </a:xfrm>
        </p:grpSpPr>
        <p:sp>
          <p:nvSpPr>
            <p:cNvPr id="46" name="Text Placeholder 39"/>
            <p:cNvSpPr txBox="1">
              <a:spLocks/>
            </p:cNvSpPr>
            <p:nvPr/>
          </p:nvSpPr>
          <p:spPr>
            <a:xfrm>
              <a:off x="842081"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47" name="Text Placeholder 48"/>
            <p:cNvSpPr txBox="1">
              <a:spLocks/>
            </p:cNvSpPr>
            <p:nvPr/>
          </p:nvSpPr>
          <p:spPr>
            <a:xfrm>
              <a:off x="839416"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branding</a:t>
              </a:r>
              <a:endParaRPr lang="en-AU" sz="2000" b="1" dirty="0">
                <a:solidFill>
                  <a:schemeClr val="bg2"/>
                </a:solidFill>
              </a:endParaRPr>
            </a:p>
          </p:txBody>
        </p:sp>
      </p:grpSp>
      <p:grpSp>
        <p:nvGrpSpPr>
          <p:cNvPr id="12" name="Group 11"/>
          <p:cNvGrpSpPr/>
          <p:nvPr/>
        </p:nvGrpSpPr>
        <p:grpSpPr>
          <a:xfrm>
            <a:off x="3573055" y="4984602"/>
            <a:ext cx="2234708" cy="1129252"/>
            <a:chOff x="3573055" y="4336530"/>
            <a:chExt cx="2234708" cy="1129252"/>
          </a:xfrm>
        </p:grpSpPr>
        <p:sp>
          <p:nvSpPr>
            <p:cNvPr id="48" name="Text Placeholder 39"/>
            <p:cNvSpPr txBox="1">
              <a:spLocks/>
            </p:cNvSpPr>
            <p:nvPr/>
          </p:nvSpPr>
          <p:spPr>
            <a:xfrm>
              <a:off x="3575720"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49" name="Text Placeholder 48"/>
            <p:cNvSpPr txBox="1">
              <a:spLocks/>
            </p:cNvSpPr>
            <p:nvPr/>
          </p:nvSpPr>
          <p:spPr>
            <a:xfrm>
              <a:off x="3573055"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website</a:t>
              </a:r>
              <a:endParaRPr lang="en-AU" sz="2000" b="1" dirty="0">
                <a:solidFill>
                  <a:schemeClr val="bg2"/>
                </a:solidFill>
              </a:endParaRPr>
            </a:p>
          </p:txBody>
        </p:sp>
      </p:grpSp>
      <p:grpSp>
        <p:nvGrpSpPr>
          <p:cNvPr id="13" name="Group 12"/>
          <p:cNvGrpSpPr/>
          <p:nvPr/>
        </p:nvGrpSpPr>
        <p:grpSpPr>
          <a:xfrm>
            <a:off x="6381367" y="4984602"/>
            <a:ext cx="2234708" cy="1129252"/>
            <a:chOff x="6381367" y="4336530"/>
            <a:chExt cx="2234708" cy="1129252"/>
          </a:xfrm>
        </p:grpSpPr>
        <p:sp>
          <p:nvSpPr>
            <p:cNvPr id="50" name="Text Placeholder 39"/>
            <p:cNvSpPr txBox="1">
              <a:spLocks/>
            </p:cNvSpPr>
            <p:nvPr/>
          </p:nvSpPr>
          <p:spPr>
            <a:xfrm>
              <a:off x="6384032"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51" name="Text Placeholder 48"/>
            <p:cNvSpPr txBox="1">
              <a:spLocks/>
            </p:cNvSpPr>
            <p:nvPr/>
          </p:nvSpPr>
          <p:spPr>
            <a:xfrm>
              <a:off x="6381367"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design</a:t>
              </a:r>
              <a:endParaRPr lang="en-AU" sz="2000" b="1" dirty="0">
                <a:solidFill>
                  <a:schemeClr val="bg2"/>
                </a:solidFill>
              </a:endParaRPr>
            </a:p>
          </p:txBody>
        </p:sp>
      </p:grpSp>
      <p:grpSp>
        <p:nvGrpSpPr>
          <p:cNvPr id="14" name="Group 13"/>
          <p:cNvGrpSpPr/>
          <p:nvPr/>
        </p:nvGrpSpPr>
        <p:grpSpPr>
          <a:xfrm>
            <a:off x="9045663" y="4984602"/>
            <a:ext cx="2234708" cy="1129252"/>
            <a:chOff x="9045663" y="4336530"/>
            <a:chExt cx="2234708" cy="1129252"/>
          </a:xfrm>
        </p:grpSpPr>
        <p:sp>
          <p:nvSpPr>
            <p:cNvPr id="52" name="Text Placeholder 39"/>
            <p:cNvSpPr txBox="1">
              <a:spLocks/>
            </p:cNvSpPr>
            <p:nvPr/>
          </p:nvSpPr>
          <p:spPr>
            <a:xfrm>
              <a:off x="9048328" y="4725789"/>
              <a:ext cx="2229583" cy="73999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000" dirty="0" err="1" smtClean="0">
                  <a:solidFill>
                    <a:schemeClr val="bg2"/>
                  </a:solidFill>
                </a:rPr>
                <a:t>Lorem</a:t>
              </a:r>
              <a:r>
                <a:rPr lang="en-AU" sz="1000" dirty="0" smtClean="0">
                  <a:solidFill>
                    <a:schemeClr val="bg2"/>
                  </a:solidFill>
                </a:rPr>
                <a:t> </a:t>
              </a:r>
              <a:r>
                <a:rPr lang="en-AU" sz="1000" dirty="0" err="1" smtClean="0">
                  <a:solidFill>
                    <a:schemeClr val="bg2"/>
                  </a:solidFill>
                </a:rPr>
                <a:t>ipsum</a:t>
              </a:r>
              <a:r>
                <a:rPr lang="en-AU" sz="1000" dirty="0" smtClean="0">
                  <a:solidFill>
                    <a:schemeClr val="bg2"/>
                  </a:solidFill>
                </a:rPr>
                <a:t> </a:t>
              </a:r>
              <a:r>
                <a:rPr lang="en-AU" sz="1000" dirty="0" err="1" smtClean="0">
                  <a:solidFill>
                    <a:schemeClr val="bg2"/>
                  </a:solidFill>
                </a:rPr>
                <a:t>dolor</a:t>
              </a:r>
              <a:r>
                <a:rPr lang="en-AU" sz="1000" dirty="0" smtClean="0">
                  <a:solidFill>
                    <a:schemeClr val="bg2"/>
                  </a:solidFill>
                </a:rPr>
                <a:t> sit </a:t>
              </a:r>
              <a:r>
                <a:rPr lang="en-AU" sz="1000" dirty="0" err="1" smtClean="0">
                  <a:solidFill>
                    <a:schemeClr val="bg2"/>
                  </a:solidFill>
                </a:rPr>
                <a:t>amet</a:t>
              </a:r>
              <a:r>
                <a:rPr lang="en-AU" sz="1000" dirty="0" smtClean="0">
                  <a:solidFill>
                    <a:schemeClr val="bg2"/>
                  </a:solidFill>
                </a:rPr>
                <a:t>, </a:t>
              </a:r>
              <a:r>
                <a:rPr lang="en-AU" sz="1000" dirty="0" err="1" smtClean="0">
                  <a:solidFill>
                    <a:schemeClr val="bg2"/>
                  </a:solidFill>
                </a:rPr>
                <a:t>consectetur</a:t>
              </a:r>
              <a:r>
                <a:rPr lang="en-AU" sz="1000" dirty="0" smtClean="0">
                  <a:solidFill>
                    <a:schemeClr val="bg2"/>
                  </a:solidFill>
                </a:rPr>
                <a:t> </a:t>
              </a:r>
              <a:r>
                <a:rPr lang="en-AU" sz="1000" dirty="0" err="1" smtClean="0">
                  <a:solidFill>
                    <a:schemeClr val="bg2"/>
                  </a:solidFill>
                </a:rPr>
                <a:t>adipisicing</a:t>
              </a:r>
              <a:r>
                <a:rPr lang="en-AU" sz="1000" dirty="0" smtClean="0">
                  <a:solidFill>
                    <a:schemeClr val="bg2"/>
                  </a:solidFill>
                </a:rPr>
                <a:t> </a:t>
              </a:r>
              <a:r>
                <a:rPr lang="en-AU" sz="1000" dirty="0" err="1" smtClean="0">
                  <a:solidFill>
                    <a:schemeClr val="bg2"/>
                  </a:solidFill>
                </a:rPr>
                <a:t>elit</a:t>
              </a:r>
              <a:r>
                <a:rPr lang="en-AU" sz="1000" dirty="0" smtClean="0">
                  <a:solidFill>
                    <a:schemeClr val="bg2"/>
                  </a:solidFill>
                </a:rPr>
                <a:t>, </a:t>
              </a:r>
              <a:r>
                <a:rPr lang="en-AU" sz="1000" dirty="0" err="1" smtClean="0">
                  <a:solidFill>
                    <a:schemeClr val="bg2"/>
                  </a:solidFill>
                </a:rPr>
                <a:t>sed</a:t>
              </a:r>
              <a:r>
                <a:rPr lang="en-AU" sz="1000" dirty="0" smtClean="0">
                  <a:solidFill>
                    <a:schemeClr val="bg2"/>
                  </a:solidFill>
                </a:rPr>
                <a:t> do </a:t>
              </a:r>
              <a:r>
                <a:rPr lang="en-AU" sz="1000" dirty="0" err="1" smtClean="0">
                  <a:solidFill>
                    <a:schemeClr val="bg2"/>
                  </a:solidFill>
                </a:rPr>
                <a:t>eiusmod</a:t>
              </a:r>
              <a:r>
                <a:rPr lang="en-AU" sz="1000" dirty="0" smtClean="0">
                  <a:solidFill>
                    <a:schemeClr val="bg2"/>
                  </a:solidFill>
                </a:rPr>
                <a:t> </a:t>
              </a:r>
              <a:r>
                <a:rPr lang="en-AU" sz="1000" dirty="0" err="1" smtClean="0">
                  <a:solidFill>
                    <a:schemeClr val="bg2"/>
                  </a:solidFill>
                </a:rPr>
                <a:t>tempor</a:t>
              </a:r>
              <a:r>
                <a:rPr lang="en-AU" sz="1000" dirty="0" smtClean="0">
                  <a:solidFill>
                    <a:schemeClr val="bg2"/>
                  </a:solidFill>
                </a:rPr>
                <a:t> </a:t>
              </a:r>
              <a:r>
                <a:rPr lang="en-AU" sz="1000" dirty="0" err="1" smtClean="0">
                  <a:solidFill>
                    <a:schemeClr val="bg2"/>
                  </a:solidFill>
                </a:rPr>
                <a:t>incididunt</a:t>
              </a:r>
              <a:r>
                <a:rPr lang="en-AU" sz="1000" dirty="0" smtClean="0">
                  <a:solidFill>
                    <a:schemeClr val="bg2"/>
                  </a:solidFill>
                </a:rPr>
                <a:t> </a:t>
              </a:r>
              <a:r>
                <a:rPr lang="en-AU" sz="1000" dirty="0" err="1" smtClean="0">
                  <a:solidFill>
                    <a:schemeClr val="bg2"/>
                  </a:solidFill>
                </a:rPr>
                <a:t>ut</a:t>
              </a:r>
              <a:r>
                <a:rPr lang="en-AU" sz="1000" dirty="0" smtClean="0">
                  <a:solidFill>
                    <a:schemeClr val="bg2"/>
                  </a:solidFill>
                </a:rPr>
                <a:t> </a:t>
              </a:r>
              <a:r>
                <a:rPr lang="en-AU" sz="1000" dirty="0" err="1" smtClean="0">
                  <a:solidFill>
                    <a:schemeClr val="bg2"/>
                  </a:solidFill>
                </a:rPr>
                <a:t>labore</a:t>
              </a:r>
              <a:r>
                <a:rPr lang="en-AU" sz="1000" dirty="0" smtClean="0">
                  <a:solidFill>
                    <a:schemeClr val="bg2"/>
                  </a:solidFill>
                </a:rPr>
                <a:t> et </a:t>
              </a:r>
              <a:r>
                <a:rPr lang="en-AU" sz="1000" dirty="0" err="1" smtClean="0">
                  <a:solidFill>
                    <a:schemeClr val="bg2"/>
                  </a:solidFill>
                </a:rPr>
                <a:t>dolore</a:t>
              </a:r>
              <a:r>
                <a:rPr lang="en-AU" sz="1000" dirty="0" smtClean="0">
                  <a:solidFill>
                    <a:schemeClr val="bg2"/>
                  </a:solidFill>
                </a:rPr>
                <a:t> magna </a:t>
              </a:r>
              <a:r>
                <a:rPr lang="en-AU" sz="1000" dirty="0" err="1" smtClean="0">
                  <a:solidFill>
                    <a:schemeClr val="bg2"/>
                  </a:solidFill>
                </a:rPr>
                <a:t>aliqua</a:t>
              </a:r>
              <a:r>
                <a:rPr lang="en-AU" sz="1000" dirty="0" smtClean="0">
                  <a:solidFill>
                    <a:schemeClr val="bg2"/>
                  </a:solidFill>
                </a:rPr>
                <a:t>.</a:t>
              </a:r>
              <a:endParaRPr lang="en-AU" sz="1000" dirty="0">
                <a:solidFill>
                  <a:schemeClr val="bg2"/>
                </a:solidFill>
              </a:endParaRPr>
            </a:p>
          </p:txBody>
        </p:sp>
        <p:sp>
          <p:nvSpPr>
            <p:cNvPr id="53" name="Text Placeholder 48"/>
            <p:cNvSpPr txBox="1">
              <a:spLocks/>
            </p:cNvSpPr>
            <p:nvPr/>
          </p:nvSpPr>
          <p:spPr>
            <a:xfrm>
              <a:off x="9045663" y="4336530"/>
              <a:ext cx="2234708" cy="38925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US" sz="2000" b="1" dirty="0" smtClean="0">
                  <a:solidFill>
                    <a:schemeClr val="bg2"/>
                  </a:solidFill>
                </a:rPr>
                <a:t>marketing</a:t>
              </a:r>
              <a:endParaRPr lang="en-AU" sz="2000" b="1" dirty="0">
                <a:solidFill>
                  <a:schemeClr val="bg2"/>
                </a:solidFill>
              </a:endParaRPr>
            </a:p>
          </p:txBody>
        </p:sp>
      </p:grpSp>
    </p:spTree>
    <p:extLst>
      <p:ext uri="{BB962C8B-B14F-4D97-AF65-F5344CB8AC3E}">
        <p14:creationId xmlns:p14="http://schemas.microsoft.com/office/powerpoint/2010/main" val="1005554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anim calcmode="lin" valueType="num">
                                      <p:cBhvr>
                                        <p:cTn id="8" dur="500" fill="hold"/>
                                        <p:tgtEl>
                                          <p:spTgt spid="15"/>
                                        </p:tgtEl>
                                        <p:attrNameLst>
                                          <p:attrName>ppt_x</p:attrName>
                                        </p:attrNameLst>
                                      </p:cBhvr>
                                      <p:tavLst>
                                        <p:tav tm="0">
                                          <p:val>
                                            <p:strVal val="#ppt_x"/>
                                          </p:val>
                                        </p:tav>
                                        <p:tav tm="100000">
                                          <p:val>
                                            <p:strVal val="#ppt_x"/>
                                          </p:val>
                                        </p:tav>
                                      </p:tavLst>
                                    </p:anim>
                                    <p:anim calcmode="lin" valueType="num">
                                      <p:cBhvr>
                                        <p:cTn id="9" dur="5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Effect transition="in" filter="fade">
                                      <p:cBhvr>
                                        <p:cTn id="12" dur="500"/>
                                        <p:tgtEl>
                                          <p:spTgt spid="16">
                                            <p:txEl>
                                              <p:pRg st="0" end="0"/>
                                            </p:txEl>
                                          </p:spTgt>
                                        </p:tgtEl>
                                      </p:cBhvr>
                                    </p:animEffect>
                                    <p:anim calcmode="lin" valueType="num">
                                      <p:cBhvr>
                                        <p:cTn id="1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par>
                          <p:cTn id="19" fill="hold">
                            <p:stCondLst>
                              <p:cond delay="1000"/>
                            </p:stCondLst>
                            <p:childTnLst>
                              <p:par>
                                <p:cTn id="20" presetID="42"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anim calcmode="lin" valueType="num">
                                      <p:cBhvr>
                                        <p:cTn id="28" dur="500" fill="hold"/>
                                        <p:tgtEl>
                                          <p:spTgt spid="11"/>
                                        </p:tgtEl>
                                        <p:attrNameLst>
                                          <p:attrName>ppt_x</p:attrName>
                                        </p:attrNameLst>
                                      </p:cBhvr>
                                      <p:tavLst>
                                        <p:tav tm="0">
                                          <p:val>
                                            <p:strVal val="#ppt_x"/>
                                          </p:val>
                                        </p:tav>
                                        <p:tav tm="100000">
                                          <p:val>
                                            <p:strVal val="#ppt_x"/>
                                          </p:val>
                                        </p:tav>
                                      </p:tavLst>
                                    </p:anim>
                                    <p:anim calcmode="lin" valueType="num">
                                      <p:cBhvr>
                                        <p:cTn id="29" dur="500" fill="hold"/>
                                        <p:tgtEl>
                                          <p:spTgt spid="11"/>
                                        </p:tgtEl>
                                        <p:attrNameLst>
                                          <p:attrName>ppt_y</p:attrName>
                                        </p:attrNameLst>
                                      </p:cBhvr>
                                      <p:tavLst>
                                        <p:tav tm="0">
                                          <p:val>
                                            <p:strVal val="#ppt_y+.1"/>
                                          </p:val>
                                        </p:tav>
                                        <p:tav tm="100000">
                                          <p:val>
                                            <p:strVal val="#ppt_y"/>
                                          </p:val>
                                        </p:tav>
                                      </p:tavLst>
                                    </p:anim>
                                  </p:childTnLst>
                                </p:cTn>
                              </p:par>
                            </p:childTnLst>
                          </p:cTn>
                        </p:par>
                        <p:par>
                          <p:cTn id="30" fill="hold">
                            <p:stCondLst>
                              <p:cond delay="1500"/>
                            </p:stCondLst>
                            <p:childTnLst>
                              <p:par>
                                <p:cTn id="31" presetID="42"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anim calcmode="lin" valueType="num">
                                      <p:cBhvr>
                                        <p:cTn id="34" dur="500" fill="hold"/>
                                        <p:tgtEl>
                                          <p:spTgt spid="5"/>
                                        </p:tgtEl>
                                        <p:attrNameLst>
                                          <p:attrName>ppt_x</p:attrName>
                                        </p:attrNameLst>
                                      </p:cBhvr>
                                      <p:tavLst>
                                        <p:tav tm="0">
                                          <p:val>
                                            <p:strVal val="#ppt_x"/>
                                          </p:val>
                                        </p:tav>
                                        <p:tav tm="100000">
                                          <p:val>
                                            <p:strVal val="#ppt_x"/>
                                          </p:val>
                                        </p:tav>
                                      </p:tavLst>
                                    </p:anim>
                                    <p:anim calcmode="lin" valueType="num">
                                      <p:cBhvr>
                                        <p:cTn id="35" dur="5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anim calcmode="lin" valueType="num">
                                      <p:cBhvr>
                                        <p:cTn id="39" dur="500" fill="hold"/>
                                        <p:tgtEl>
                                          <p:spTgt spid="12"/>
                                        </p:tgtEl>
                                        <p:attrNameLst>
                                          <p:attrName>ppt_x</p:attrName>
                                        </p:attrNameLst>
                                      </p:cBhvr>
                                      <p:tavLst>
                                        <p:tav tm="0">
                                          <p:val>
                                            <p:strVal val="#ppt_x"/>
                                          </p:val>
                                        </p:tav>
                                        <p:tav tm="100000">
                                          <p:val>
                                            <p:strVal val="#ppt_x"/>
                                          </p:val>
                                        </p:tav>
                                      </p:tavLst>
                                    </p:anim>
                                    <p:anim calcmode="lin" valueType="num">
                                      <p:cBhvr>
                                        <p:cTn id="40" dur="500" fill="hold"/>
                                        <p:tgtEl>
                                          <p:spTgt spid="1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2" presetClass="entr" presetSubtype="0" fill="hold"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anim calcmode="lin" valueType="num">
                                      <p:cBhvr>
                                        <p:cTn id="45" dur="500" fill="hold"/>
                                        <p:tgtEl>
                                          <p:spTgt spid="6"/>
                                        </p:tgtEl>
                                        <p:attrNameLst>
                                          <p:attrName>ppt_x</p:attrName>
                                        </p:attrNameLst>
                                      </p:cBhvr>
                                      <p:tavLst>
                                        <p:tav tm="0">
                                          <p:val>
                                            <p:strVal val="#ppt_x"/>
                                          </p:val>
                                        </p:tav>
                                        <p:tav tm="100000">
                                          <p:val>
                                            <p:strVal val="#ppt_x"/>
                                          </p:val>
                                        </p:tav>
                                      </p:tavLst>
                                    </p:anim>
                                    <p:anim calcmode="lin" valueType="num">
                                      <p:cBhvr>
                                        <p:cTn id="46" dur="500" fill="hold"/>
                                        <p:tgtEl>
                                          <p:spTgt spid="6"/>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anim calcmode="lin" valueType="num">
                                      <p:cBhvr>
                                        <p:cTn id="50" dur="500" fill="hold"/>
                                        <p:tgtEl>
                                          <p:spTgt spid="13"/>
                                        </p:tgtEl>
                                        <p:attrNameLst>
                                          <p:attrName>ppt_x</p:attrName>
                                        </p:attrNameLst>
                                      </p:cBhvr>
                                      <p:tavLst>
                                        <p:tav tm="0">
                                          <p:val>
                                            <p:strVal val="#ppt_x"/>
                                          </p:val>
                                        </p:tav>
                                        <p:tav tm="100000">
                                          <p:val>
                                            <p:strVal val="#ppt_x"/>
                                          </p:val>
                                        </p:tav>
                                      </p:tavLst>
                                    </p:anim>
                                    <p:anim calcmode="lin" valueType="num">
                                      <p:cBhvr>
                                        <p:cTn id="51" dur="5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2500"/>
                            </p:stCondLst>
                            <p:childTnLst>
                              <p:par>
                                <p:cTn id="53" presetID="42" presetClass="entr" presetSubtype="0" fill="hold"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500"/>
                                        <p:tgtEl>
                                          <p:spTgt spid="7"/>
                                        </p:tgtEl>
                                      </p:cBhvr>
                                    </p:animEffect>
                                    <p:anim calcmode="lin" valueType="num">
                                      <p:cBhvr>
                                        <p:cTn id="56" dur="500" fill="hold"/>
                                        <p:tgtEl>
                                          <p:spTgt spid="7"/>
                                        </p:tgtEl>
                                        <p:attrNameLst>
                                          <p:attrName>ppt_x</p:attrName>
                                        </p:attrNameLst>
                                      </p:cBhvr>
                                      <p:tavLst>
                                        <p:tav tm="0">
                                          <p:val>
                                            <p:strVal val="#ppt_x"/>
                                          </p:val>
                                        </p:tav>
                                        <p:tav tm="100000">
                                          <p:val>
                                            <p:strVal val="#ppt_x"/>
                                          </p:val>
                                        </p:tav>
                                      </p:tavLst>
                                    </p:anim>
                                    <p:anim calcmode="lin" valueType="num">
                                      <p:cBhvr>
                                        <p:cTn id="57" dur="500" fill="hold"/>
                                        <p:tgtEl>
                                          <p:spTgt spid="7"/>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fade">
                                      <p:cBhvr>
                                        <p:cTn id="60" dur="500"/>
                                        <p:tgtEl>
                                          <p:spTgt spid="14"/>
                                        </p:tgtEl>
                                      </p:cBhvr>
                                    </p:animEffect>
                                    <p:anim calcmode="lin" valueType="num">
                                      <p:cBhvr>
                                        <p:cTn id="61" dur="500" fill="hold"/>
                                        <p:tgtEl>
                                          <p:spTgt spid="14"/>
                                        </p:tgtEl>
                                        <p:attrNameLst>
                                          <p:attrName>ppt_x</p:attrName>
                                        </p:attrNameLst>
                                      </p:cBhvr>
                                      <p:tavLst>
                                        <p:tav tm="0">
                                          <p:val>
                                            <p:strVal val="#ppt_x"/>
                                          </p:val>
                                        </p:tav>
                                        <p:tav tm="100000">
                                          <p:val>
                                            <p:strVal val="#ppt_x"/>
                                          </p:val>
                                        </p:tav>
                                      </p:tavLst>
                                    </p:anim>
                                    <p:anim calcmode="lin" valueType="num">
                                      <p:cBhvr>
                                        <p:cTn id="62"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build="p"/>
      <p:bldP spid="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SWOT Analysis</a:t>
            </a:r>
          </a:p>
        </p:txBody>
      </p:sp>
      <p:sp>
        <p:nvSpPr>
          <p:cNvPr id="8" name="Text Placeholder 7"/>
          <p:cNvSpPr>
            <a:spLocks noGrp="1"/>
          </p:cNvSpPr>
          <p:nvPr>
            <p:ph type="body" sz="half" idx="11"/>
          </p:nvPr>
        </p:nvSpPr>
        <p:spPr/>
        <p:txBody>
          <a:bodyPr>
            <a:normAutofit/>
          </a:bodyPr>
          <a:lstStyle/>
          <a:p>
            <a:r>
              <a:rPr lang="en-US" dirty="0" smtClean="0"/>
              <a:t>/</a:t>
            </a:r>
            <a:r>
              <a:rPr lang="en-US" dirty="0" err="1" smtClean="0"/>
              <a:t>infographic</a:t>
            </a:r>
            <a:endParaRPr lang="en-US" dirty="0"/>
          </a:p>
        </p:txBody>
      </p:sp>
      <p:grpSp>
        <p:nvGrpSpPr>
          <p:cNvPr id="2" name="Group 1"/>
          <p:cNvGrpSpPr/>
          <p:nvPr/>
        </p:nvGrpSpPr>
        <p:grpSpPr>
          <a:xfrm>
            <a:off x="4380102" y="2590884"/>
            <a:ext cx="1715898" cy="2193442"/>
            <a:chOff x="4392290" y="2104579"/>
            <a:chExt cx="1715898" cy="2193442"/>
          </a:xfrm>
        </p:grpSpPr>
        <p:sp>
          <p:nvSpPr>
            <p:cNvPr id="63" name="Freeform 5"/>
            <p:cNvSpPr>
              <a:spLocks/>
            </p:cNvSpPr>
            <p:nvPr/>
          </p:nvSpPr>
          <p:spPr bwMode="auto">
            <a:xfrm rot="18900000">
              <a:off x="4392290" y="2104579"/>
              <a:ext cx="1715898"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219419" tIns="109710" rIns="219419" bIns="109710" numCol="1" anchor="t" anchorCtr="0" compatLnSpc="1">
              <a:prstTxWarp prst="textNoShape">
                <a:avLst/>
              </a:prstTxWarp>
            </a:bodyPr>
            <a:lstStyle/>
            <a:p>
              <a:endParaRPr lang="bg-BG" dirty="0"/>
            </a:p>
          </p:txBody>
        </p:sp>
        <p:sp>
          <p:nvSpPr>
            <p:cNvPr id="65" name="Oval 64"/>
            <p:cNvSpPr/>
            <p:nvPr/>
          </p:nvSpPr>
          <p:spPr>
            <a:xfrm>
              <a:off x="5305068"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3" name="Group 2"/>
          <p:cNvGrpSpPr/>
          <p:nvPr/>
        </p:nvGrpSpPr>
        <p:grpSpPr>
          <a:xfrm>
            <a:off x="5753253" y="2829433"/>
            <a:ext cx="2192871" cy="1716345"/>
            <a:chOff x="5753253" y="2343128"/>
            <a:chExt cx="2192871" cy="1716345"/>
          </a:xfrm>
        </p:grpSpPr>
        <p:sp>
          <p:nvSpPr>
            <p:cNvPr id="59" name="Freeform 5"/>
            <p:cNvSpPr>
              <a:spLocks/>
            </p:cNvSpPr>
            <p:nvPr/>
          </p:nvSpPr>
          <p:spPr bwMode="auto">
            <a:xfrm rot="2700000">
              <a:off x="5991516" y="2104865"/>
              <a:ext cx="1716345"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6" name="Oval 65"/>
            <p:cNvSpPr/>
            <p:nvPr/>
          </p:nvSpPr>
          <p:spPr>
            <a:xfrm>
              <a:off x="6241172"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4" name="Group 3"/>
          <p:cNvGrpSpPr/>
          <p:nvPr/>
        </p:nvGrpSpPr>
        <p:grpSpPr>
          <a:xfrm>
            <a:off x="4153802" y="4426434"/>
            <a:ext cx="2192871" cy="1716344"/>
            <a:chOff x="4153802" y="3940129"/>
            <a:chExt cx="2192871" cy="1716344"/>
          </a:xfrm>
        </p:grpSpPr>
        <p:sp>
          <p:nvSpPr>
            <p:cNvPr id="61" name="Freeform 5"/>
            <p:cNvSpPr>
              <a:spLocks/>
            </p:cNvSpPr>
            <p:nvPr/>
          </p:nvSpPr>
          <p:spPr bwMode="auto">
            <a:xfrm rot="2700000" flipH="1">
              <a:off x="4392066" y="3701865"/>
              <a:ext cx="1716344" cy="2192871"/>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7" name="Oval 66"/>
            <p:cNvSpPr/>
            <p:nvPr/>
          </p:nvSpPr>
          <p:spPr>
            <a:xfrm>
              <a:off x="5303912"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6" name="Group 5"/>
          <p:cNvGrpSpPr/>
          <p:nvPr/>
        </p:nvGrpSpPr>
        <p:grpSpPr>
          <a:xfrm>
            <a:off x="5991738" y="4187886"/>
            <a:ext cx="1715897" cy="2193442"/>
            <a:chOff x="5991738" y="3701581"/>
            <a:chExt cx="1715897" cy="2193442"/>
          </a:xfrm>
        </p:grpSpPr>
        <p:sp>
          <p:nvSpPr>
            <p:cNvPr id="57" name="Freeform 5"/>
            <p:cNvSpPr>
              <a:spLocks/>
            </p:cNvSpPr>
            <p:nvPr/>
          </p:nvSpPr>
          <p:spPr bwMode="auto">
            <a:xfrm rot="18900000" flipH="1">
              <a:off x="5991738" y="3701581"/>
              <a:ext cx="1715897" cy="219344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219419" tIns="109710" rIns="219419" bIns="109710" numCol="1" anchor="t" anchorCtr="0" compatLnSpc="1">
              <a:prstTxWarp prst="textNoShape">
                <a:avLst/>
              </a:prstTxWarp>
            </a:bodyPr>
            <a:lstStyle/>
            <a:p>
              <a:endParaRPr lang="bg-BG"/>
            </a:p>
          </p:txBody>
        </p:sp>
        <p:sp>
          <p:nvSpPr>
            <p:cNvPr id="68" name="Oval 67"/>
            <p:cNvSpPr/>
            <p:nvPr/>
          </p:nvSpPr>
          <p:spPr>
            <a:xfrm>
              <a:off x="6240016" y="415023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sp>
        <p:nvSpPr>
          <p:cNvPr id="84" name="Subtitle 3"/>
          <p:cNvSpPr>
            <a:spLocks noGrp="1"/>
          </p:cNvSpPr>
          <p:nvPr>
            <p:ph type="subTitle" idx="1"/>
          </p:nvPr>
        </p:nvSpPr>
        <p:spPr>
          <a:xfrm>
            <a:off x="611632" y="1785039"/>
            <a:ext cx="11031728" cy="440343"/>
          </a:xfrm>
        </p:spPr>
        <p:txBody>
          <a:bodyPr/>
          <a:lstStyle/>
          <a:p>
            <a:r>
              <a:rPr lang="en-US" dirty="0" smtClean="0"/>
              <a:t>Business Analysis</a:t>
            </a:r>
            <a:endParaRPr lang="en-AU" dirty="0"/>
          </a:p>
        </p:txBody>
      </p:sp>
      <p:grpSp>
        <p:nvGrpSpPr>
          <p:cNvPr id="12" name="Group 11"/>
          <p:cNvGrpSpPr/>
          <p:nvPr/>
        </p:nvGrpSpPr>
        <p:grpSpPr>
          <a:xfrm>
            <a:off x="8256240" y="4638734"/>
            <a:ext cx="3384376" cy="950506"/>
            <a:chOff x="8256240" y="4638734"/>
            <a:chExt cx="3384376" cy="950506"/>
          </a:xfrm>
        </p:grpSpPr>
        <p:sp>
          <p:nvSpPr>
            <p:cNvPr id="32"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36"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10" name="Group 9"/>
          <p:cNvGrpSpPr/>
          <p:nvPr/>
        </p:nvGrpSpPr>
        <p:grpSpPr>
          <a:xfrm>
            <a:off x="623392" y="4638734"/>
            <a:ext cx="3425403" cy="950506"/>
            <a:chOff x="623392" y="4638734"/>
            <a:chExt cx="3425403" cy="950506"/>
          </a:xfrm>
        </p:grpSpPr>
        <p:sp>
          <p:nvSpPr>
            <p:cNvPr id="34"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grpSp>
          <p:nvGrpSpPr>
            <p:cNvPr id="37" name="Group 36"/>
            <p:cNvGrpSpPr/>
            <p:nvPr/>
          </p:nvGrpSpPr>
          <p:grpSpPr>
            <a:xfrm>
              <a:off x="3575720" y="4725144"/>
              <a:ext cx="473075" cy="474663"/>
              <a:chOff x="4906963" y="2173288"/>
              <a:chExt cx="473075" cy="474663"/>
            </a:xfrm>
            <a:solidFill>
              <a:schemeClr val="accent1"/>
            </a:solidFill>
          </p:grpSpPr>
          <p:sp>
            <p:nvSpPr>
              <p:cNvPr id="38"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9"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9" name="Group 8"/>
          <p:cNvGrpSpPr/>
          <p:nvPr/>
        </p:nvGrpSpPr>
        <p:grpSpPr>
          <a:xfrm>
            <a:off x="623392" y="3532786"/>
            <a:ext cx="3381847" cy="950506"/>
            <a:chOff x="623392" y="3532786"/>
            <a:chExt cx="3381847" cy="950506"/>
          </a:xfrm>
        </p:grpSpPr>
        <p:sp>
          <p:nvSpPr>
            <p:cNvPr id="35"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grpSp>
          <p:nvGrpSpPr>
            <p:cNvPr id="40" name="Group 39"/>
            <p:cNvGrpSpPr/>
            <p:nvPr/>
          </p:nvGrpSpPr>
          <p:grpSpPr>
            <a:xfrm>
              <a:off x="3575026" y="3620368"/>
              <a:ext cx="430213" cy="427038"/>
              <a:chOff x="2936875" y="2108200"/>
              <a:chExt cx="430213" cy="427038"/>
            </a:xfrm>
            <a:solidFill>
              <a:schemeClr val="accent2"/>
            </a:solidFill>
          </p:grpSpPr>
          <p:sp>
            <p:nvSpPr>
              <p:cNvPr id="4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11" name="Group 10"/>
          <p:cNvGrpSpPr/>
          <p:nvPr/>
        </p:nvGrpSpPr>
        <p:grpSpPr>
          <a:xfrm>
            <a:off x="8256240" y="3532786"/>
            <a:ext cx="3384376" cy="950506"/>
            <a:chOff x="8256240" y="3532786"/>
            <a:chExt cx="3384376" cy="950506"/>
          </a:xfrm>
        </p:grpSpPr>
        <p:sp>
          <p:nvSpPr>
            <p:cNvPr id="33"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grpSp>
          <p:nvGrpSpPr>
            <p:cNvPr id="43" name="Group 42"/>
            <p:cNvGrpSpPr/>
            <p:nvPr/>
          </p:nvGrpSpPr>
          <p:grpSpPr>
            <a:xfrm>
              <a:off x="8256240" y="3645024"/>
              <a:ext cx="314325" cy="397621"/>
              <a:chOff x="1354138" y="4521200"/>
              <a:chExt cx="285750" cy="328613"/>
            </a:xfrm>
            <a:solidFill>
              <a:schemeClr val="accent3"/>
            </a:solidFill>
          </p:grpSpPr>
          <p:sp>
            <p:nvSpPr>
              <p:cNvPr id="44"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1713554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4">
                                            <p:txEl>
                                              <p:pRg st="0" end="0"/>
                                            </p:txEl>
                                          </p:spTgt>
                                        </p:tgtEl>
                                        <p:attrNameLst>
                                          <p:attrName>style.visibility</p:attrName>
                                        </p:attrNameLst>
                                      </p:cBhvr>
                                      <p:to>
                                        <p:strVal val="visible"/>
                                      </p:to>
                                    </p:set>
                                    <p:animEffect transition="in" filter="fade">
                                      <p:cBhvr>
                                        <p:cTn id="12" dur="500"/>
                                        <p:tgtEl>
                                          <p:spTgt spid="84">
                                            <p:txEl>
                                              <p:pRg st="0" end="0"/>
                                            </p:txEl>
                                          </p:spTgt>
                                        </p:tgtEl>
                                      </p:cBhvr>
                                    </p:animEffect>
                                    <p:anim calcmode="lin" valueType="num">
                                      <p:cBhvr>
                                        <p:cTn id="13"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8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par>
                                <p:cTn id="27" presetID="2" presetClass="entr" presetSubtype="2"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1+#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childTnLst>
                                </p:cTn>
                              </p:par>
                              <p:par>
                                <p:cTn id="35" presetID="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childTnLst>
                                </p:cTn>
                              </p:par>
                              <p:par>
                                <p:cTn id="43" presetID="2" presetClass="entr" presetSubtype="2"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1+#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4"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2" name="Group 11"/>
          <p:cNvGrpSpPr/>
          <p:nvPr/>
        </p:nvGrpSpPr>
        <p:grpSpPr>
          <a:xfrm>
            <a:off x="4371561" y="2643309"/>
            <a:ext cx="1653148" cy="1655761"/>
            <a:chOff x="4436792" y="2643309"/>
            <a:chExt cx="1653148" cy="1655761"/>
          </a:xfrm>
        </p:grpSpPr>
        <p:grpSp>
          <p:nvGrpSpPr>
            <p:cNvPr id="5" name="Group 4"/>
            <p:cNvGrpSpPr/>
            <p:nvPr/>
          </p:nvGrpSpPr>
          <p:grpSpPr>
            <a:xfrm>
              <a:off x="4436792" y="2643309"/>
              <a:ext cx="1653148" cy="1655761"/>
              <a:chOff x="4611454" y="2797830"/>
              <a:chExt cx="1502862" cy="1505237"/>
            </a:xfrm>
          </p:grpSpPr>
          <p:sp>
            <p:nvSpPr>
              <p:cNvPr id="44" name="Freeform 7"/>
              <p:cNvSpPr>
                <a:spLocks/>
              </p:cNvSpPr>
              <p:nvPr/>
            </p:nvSpPr>
            <p:spPr bwMode="auto">
              <a:xfrm rot="5400000" flipH="1">
                <a:off x="4612897" y="2800803"/>
                <a:ext cx="1499465"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2"/>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45" name="Freeform 17"/>
              <p:cNvSpPr>
                <a:spLocks/>
              </p:cNvSpPr>
              <p:nvPr/>
            </p:nvSpPr>
            <p:spPr bwMode="auto">
              <a:xfrm rot="5400000" flipH="1">
                <a:off x="5286359" y="3481176"/>
                <a:ext cx="1505237" cy="138545"/>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2"/>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46" name="Freeform 18"/>
              <p:cNvSpPr>
                <a:spLocks/>
              </p:cNvSpPr>
              <p:nvPr/>
            </p:nvSpPr>
            <p:spPr bwMode="auto">
              <a:xfrm rot="5400000" flipH="1">
                <a:off x="5293867" y="34740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2"/>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43" name="Oval 42"/>
            <p:cNvSpPr/>
            <p:nvPr/>
          </p:nvSpPr>
          <p:spPr>
            <a:xfrm>
              <a:off x="5009103"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13" name="Group 12"/>
          <p:cNvGrpSpPr/>
          <p:nvPr/>
        </p:nvGrpSpPr>
        <p:grpSpPr>
          <a:xfrm>
            <a:off x="6092981" y="2654338"/>
            <a:ext cx="1654175" cy="1653147"/>
            <a:chOff x="6158212" y="2654338"/>
            <a:chExt cx="1654175" cy="1653147"/>
          </a:xfrm>
        </p:grpSpPr>
        <p:grpSp>
          <p:nvGrpSpPr>
            <p:cNvPr id="6" name="Group 5"/>
            <p:cNvGrpSpPr/>
            <p:nvPr/>
          </p:nvGrpSpPr>
          <p:grpSpPr>
            <a:xfrm>
              <a:off x="6158212" y="2654338"/>
              <a:ext cx="1654175" cy="1653147"/>
              <a:chOff x="6176381" y="2807856"/>
              <a:chExt cx="1503795" cy="1502861"/>
            </a:xfrm>
          </p:grpSpPr>
          <p:sp>
            <p:nvSpPr>
              <p:cNvPr id="53" name="Freeform 6"/>
              <p:cNvSpPr>
                <a:spLocks/>
              </p:cNvSpPr>
              <p:nvPr/>
            </p:nvSpPr>
            <p:spPr bwMode="auto">
              <a:xfrm>
                <a:off x="6177526" y="2807856"/>
                <a:ext cx="1499465" cy="1502351"/>
              </a:xfrm>
              <a:custGeom>
                <a:avLst/>
                <a:gdLst>
                  <a:gd name="T0" fmla="*/ 604 w 604"/>
                  <a:gd name="T1" fmla="*/ 605 h 605"/>
                  <a:gd name="T2" fmla="*/ 56 w 604"/>
                  <a:gd name="T3" fmla="*/ 550 h 605"/>
                  <a:gd name="T4" fmla="*/ 0 w 604"/>
                  <a:gd name="T5" fmla="*/ 0 h 605"/>
                  <a:gd name="T6" fmla="*/ 604 w 604"/>
                  <a:gd name="T7" fmla="*/ 605 h 605"/>
                </a:gdLst>
                <a:ahLst/>
                <a:cxnLst>
                  <a:cxn ang="0">
                    <a:pos x="T0" y="T1"/>
                  </a:cxn>
                  <a:cxn ang="0">
                    <a:pos x="T2" y="T3"/>
                  </a:cxn>
                  <a:cxn ang="0">
                    <a:pos x="T4" y="T5"/>
                  </a:cxn>
                  <a:cxn ang="0">
                    <a:pos x="T6" y="T7"/>
                  </a:cxn>
                </a:cxnLst>
                <a:rect l="0" t="0" r="r" b="b"/>
                <a:pathLst>
                  <a:path w="604" h="605">
                    <a:moveTo>
                      <a:pt x="604" y="605"/>
                    </a:moveTo>
                    <a:cubicBezTo>
                      <a:pt x="56" y="550"/>
                      <a:pt x="56" y="550"/>
                      <a:pt x="56" y="550"/>
                    </a:cubicBezTo>
                    <a:cubicBezTo>
                      <a:pt x="0" y="0"/>
                      <a:pt x="0" y="0"/>
                      <a:pt x="0" y="0"/>
                    </a:cubicBezTo>
                    <a:cubicBezTo>
                      <a:pt x="328" y="14"/>
                      <a:pt x="591" y="277"/>
                      <a:pt x="604" y="605"/>
                    </a:cubicBezTo>
                    <a:close/>
                  </a:path>
                </a:pathLst>
              </a:custGeom>
              <a:solidFill>
                <a:schemeClr val="accent3"/>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54" name="Freeform 13"/>
              <p:cNvSpPr>
                <a:spLocks/>
              </p:cNvSpPr>
              <p:nvPr/>
            </p:nvSpPr>
            <p:spPr bwMode="auto">
              <a:xfrm>
                <a:off x="6176381" y="4168061"/>
                <a:ext cx="1503795" cy="135659"/>
              </a:xfrm>
              <a:custGeom>
                <a:avLst/>
                <a:gdLst>
                  <a:gd name="T0" fmla="*/ 96 w 1042"/>
                  <a:gd name="T1" fmla="*/ 0 h 94"/>
                  <a:gd name="T2" fmla="*/ 1042 w 1042"/>
                  <a:gd name="T3" fmla="*/ 94 h 94"/>
                  <a:gd name="T4" fmla="*/ 0 w 1042"/>
                  <a:gd name="T5" fmla="*/ 94 h 94"/>
                  <a:gd name="T6" fmla="*/ 96 w 1042"/>
                  <a:gd name="T7" fmla="*/ 0 h 94"/>
                </a:gdLst>
                <a:ahLst/>
                <a:cxnLst>
                  <a:cxn ang="0">
                    <a:pos x="T0" y="T1"/>
                  </a:cxn>
                  <a:cxn ang="0">
                    <a:pos x="T2" y="T3"/>
                  </a:cxn>
                  <a:cxn ang="0">
                    <a:pos x="T4" y="T5"/>
                  </a:cxn>
                  <a:cxn ang="0">
                    <a:pos x="T6" y="T7"/>
                  </a:cxn>
                </a:cxnLst>
                <a:rect l="0" t="0" r="r" b="b"/>
                <a:pathLst>
                  <a:path w="1042" h="94">
                    <a:moveTo>
                      <a:pt x="96" y="0"/>
                    </a:moveTo>
                    <a:lnTo>
                      <a:pt x="1042" y="94"/>
                    </a:lnTo>
                    <a:lnTo>
                      <a:pt x="0" y="94"/>
                    </a:lnTo>
                    <a:lnTo>
                      <a:pt x="96" y="0"/>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55" name="Freeform 14"/>
              <p:cNvSpPr>
                <a:spLocks/>
              </p:cNvSpPr>
              <p:nvPr/>
            </p:nvSpPr>
            <p:spPr bwMode="auto">
              <a:xfrm>
                <a:off x="6183678" y="2808366"/>
                <a:ext cx="138545" cy="1502351"/>
              </a:xfrm>
              <a:custGeom>
                <a:avLst/>
                <a:gdLst>
                  <a:gd name="T0" fmla="*/ 0 w 96"/>
                  <a:gd name="T1" fmla="*/ 1041 h 1041"/>
                  <a:gd name="T2" fmla="*/ 0 w 96"/>
                  <a:gd name="T3" fmla="*/ 0 h 1041"/>
                  <a:gd name="T4" fmla="*/ 96 w 96"/>
                  <a:gd name="T5" fmla="*/ 947 h 1041"/>
                  <a:gd name="T6" fmla="*/ 0 w 96"/>
                  <a:gd name="T7" fmla="*/ 1041 h 1041"/>
                  <a:gd name="T8" fmla="*/ 0 w 96"/>
                  <a:gd name="T9" fmla="*/ 1041 h 1041"/>
                </a:gdLst>
                <a:ahLst/>
                <a:cxnLst>
                  <a:cxn ang="0">
                    <a:pos x="T0" y="T1"/>
                  </a:cxn>
                  <a:cxn ang="0">
                    <a:pos x="T2" y="T3"/>
                  </a:cxn>
                  <a:cxn ang="0">
                    <a:pos x="T4" y="T5"/>
                  </a:cxn>
                  <a:cxn ang="0">
                    <a:pos x="T6" y="T7"/>
                  </a:cxn>
                  <a:cxn ang="0">
                    <a:pos x="T8" y="T9"/>
                  </a:cxn>
                </a:cxnLst>
                <a:rect l="0" t="0" r="r" b="b"/>
                <a:pathLst>
                  <a:path w="96" h="1041">
                    <a:moveTo>
                      <a:pt x="0" y="1041"/>
                    </a:moveTo>
                    <a:lnTo>
                      <a:pt x="0" y="0"/>
                    </a:lnTo>
                    <a:lnTo>
                      <a:pt x="96" y="947"/>
                    </a:lnTo>
                    <a:lnTo>
                      <a:pt x="0" y="1041"/>
                    </a:lnTo>
                    <a:lnTo>
                      <a:pt x="0" y="1041"/>
                    </a:lnTo>
                    <a:close/>
                  </a:path>
                </a:pathLst>
              </a:custGeom>
              <a:solidFill>
                <a:schemeClr val="accent3"/>
              </a:solidFill>
              <a:ln w="6350" cap="rnd" cmpd="sng" algn="ctr">
                <a:noFill/>
                <a:prstDash val="solid"/>
              </a:ln>
              <a:effectLst>
                <a:innerShdw dist="2540000" dir="13500000">
                  <a:srgbClr val="000000">
                    <a:alpha val="10000"/>
                  </a:srgbClr>
                </a:innerShdw>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grpSp>
        <p:sp>
          <p:nvSpPr>
            <p:cNvPr id="50" name="Oval 49"/>
            <p:cNvSpPr/>
            <p:nvPr/>
          </p:nvSpPr>
          <p:spPr>
            <a:xfrm>
              <a:off x="6672064" y="3284984"/>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14" name="Group 13"/>
          <p:cNvGrpSpPr/>
          <p:nvPr/>
        </p:nvGrpSpPr>
        <p:grpSpPr>
          <a:xfrm>
            <a:off x="4367808" y="4364370"/>
            <a:ext cx="1657640" cy="1657076"/>
            <a:chOff x="4433039" y="4364370"/>
            <a:chExt cx="1657640" cy="1657076"/>
          </a:xfrm>
        </p:grpSpPr>
        <p:grpSp>
          <p:nvGrpSpPr>
            <p:cNvPr id="7" name="Group 6"/>
            <p:cNvGrpSpPr/>
            <p:nvPr/>
          </p:nvGrpSpPr>
          <p:grpSpPr>
            <a:xfrm>
              <a:off x="4433039" y="4364370"/>
              <a:ext cx="1657640" cy="1657076"/>
              <a:chOff x="4608042" y="4362431"/>
              <a:chExt cx="1506945" cy="1506433"/>
            </a:xfrm>
          </p:grpSpPr>
          <p:sp>
            <p:nvSpPr>
              <p:cNvPr id="61" name="Freeform 8"/>
              <p:cNvSpPr>
                <a:spLocks/>
              </p:cNvSpPr>
              <p:nvPr/>
            </p:nvSpPr>
            <p:spPr bwMode="auto">
              <a:xfrm>
                <a:off x="4608042" y="4366513"/>
                <a:ext cx="1502353" cy="1502351"/>
              </a:xfrm>
              <a:custGeom>
                <a:avLst/>
                <a:gdLst>
                  <a:gd name="T0" fmla="*/ 605 w 605"/>
                  <a:gd name="T1" fmla="*/ 605 h 605"/>
                  <a:gd name="T2" fmla="*/ 0 w 605"/>
                  <a:gd name="T3" fmla="*/ 0 h 605"/>
                  <a:gd name="T4" fmla="*/ 550 w 605"/>
                  <a:gd name="T5" fmla="*/ 56 h 605"/>
                  <a:gd name="T6" fmla="*/ 605 w 605"/>
                  <a:gd name="T7" fmla="*/ 605 h 605"/>
                </a:gdLst>
                <a:ahLst/>
                <a:cxnLst>
                  <a:cxn ang="0">
                    <a:pos x="T0" y="T1"/>
                  </a:cxn>
                  <a:cxn ang="0">
                    <a:pos x="T2" y="T3"/>
                  </a:cxn>
                  <a:cxn ang="0">
                    <a:pos x="T4" y="T5"/>
                  </a:cxn>
                  <a:cxn ang="0">
                    <a:pos x="T6" y="T7"/>
                  </a:cxn>
                </a:cxnLst>
                <a:rect l="0" t="0" r="r" b="b"/>
                <a:pathLst>
                  <a:path w="605" h="605">
                    <a:moveTo>
                      <a:pt x="605" y="605"/>
                    </a:moveTo>
                    <a:cubicBezTo>
                      <a:pt x="277" y="592"/>
                      <a:pt x="13" y="329"/>
                      <a:pt x="0" y="0"/>
                    </a:cubicBezTo>
                    <a:cubicBezTo>
                      <a:pt x="550" y="56"/>
                      <a:pt x="550" y="56"/>
                      <a:pt x="550" y="56"/>
                    </a:cubicBezTo>
                    <a:lnTo>
                      <a:pt x="605" y="605"/>
                    </a:lnTo>
                    <a:close/>
                  </a:path>
                </a:pathLst>
              </a:custGeom>
              <a:solidFill>
                <a:schemeClr val="accent1"/>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62" name="Freeform 15"/>
              <p:cNvSpPr>
                <a:spLocks/>
              </p:cNvSpPr>
              <p:nvPr/>
            </p:nvSpPr>
            <p:spPr bwMode="auto">
              <a:xfrm>
                <a:off x="4612634" y="4369006"/>
                <a:ext cx="1502353" cy="138546"/>
              </a:xfrm>
              <a:custGeom>
                <a:avLst/>
                <a:gdLst>
                  <a:gd name="T0" fmla="*/ 946 w 1041"/>
                  <a:gd name="T1" fmla="*/ 96 h 96"/>
                  <a:gd name="T2" fmla="*/ 0 w 1041"/>
                  <a:gd name="T3" fmla="*/ 0 h 96"/>
                  <a:gd name="T4" fmla="*/ 1041 w 1041"/>
                  <a:gd name="T5" fmla="*/ 0 h 96"/>
                  <a:gd name="T6" fmla="*/ 946 w 1041"/>
                  <a:gd name="T7" fmla="*/ 96 h 96"/>
                </a:gdLst>
                <a:ahLst/>
                <a:cxnLst>
                  <a:cxn ang="0">
                    <a:pos x="T0" y="T1"/>
                  </a:cxn>
                  <a:cxn ang="0">
                    <a:pos x="T2" y="T3"/>
                  </a:cxn>
                  <a:cxn ang="0">
                    <a:pos x="T4" y="T5"/>
                  </a:cxn>
                  <a:cxn ang="0">
                    <a:pos x="T6" y="T7"/>
                  </a:cxn>
                </a:cxnLst>
                <a:rect l="0" t="0" r="r" b="b"/>
                <a:pathLst>
                  <a:path w="1041" h="96">
                    <a:moveTo>
                      <a:pt x="946" y="96"/>
                    </a:moveTo>
                    <a:lnTo>
                      <a:pt x="0" y="0"/>
                    </a:lnTo>
                    <a:lnTo>
                      <a:pt x="1041" y="0"/>
                    </a:lnTo>
                    <a:lnTo>
                      <a:pt x="946" y="96"/>
                    </a:lnTo>
                    <a:close/>
                  </a:path>
                </a:pathLst>
              </a:custGeom>
              <a:solidFill>
                <a:schemeClr val="accent1"/>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63" name="Freeform 16"/>
              <p:cNvSpPr>
                <a:spLocks/>
              </p:cNvSpPr>
              <p:nvPr/>
            </p:nvSpPr>
            <p:spPr bwMode="auto">
              <a:xfrm>
                <a:off x="5971608" y="4362431"/>
                <a:ext cx="137102" cy="1502352"/>
              </a:xfrm>
              <a:custGeom>
                <a:avLst/>
                <a:gdLst>
                  <a:gd name="T0" fmla="*/ 95 w 95"/>
                  <a:gd name="T1" fmla="*/ 0 h 1041"/>
                  <a:gd name="T2" fmla="*/ 95 w 95"/>
                  <a:gd name="T3" fmla="*/ 1041 h 1041"/>
                  <a:gd name="T4" fmla="*/ 0 w 95"/>
                  <a:gd name="T5" fmla="*/ 96 h 1041"/>
                  <a:gd name="T6" fmla="*/ 95 w 95"/>
                  <a:gd name="T7" fmla="*/ 0 h 1041"/>
                  <a:gd name="T8" fmla="*/ 95 w 95"/>
                  <a:gd name="T9" fmla="*/ 0 h 1041"/>
                </a:gdLst>
                <a:ahLst/>
                <a:cxnLst>
                  <a:cxn ang="0">
                    <a:pos x="T0" y="T1"/>
                  </a:cxn>
                  <a:cxn ang="0">
                    <a:pos x="T2" y="T3"/>
                  </a:cxn>
                  <a:cxn ang="0">
                    <a:pos x="T4" y="T5"/>
                  </a:cxn>
                  <a:cxn ang="0">
                    <a:pos x="T6" y="T7"/>
                  </a:cxn>
                  <a:cxn ang="0">
                    <a:pos x="T8" y="T9"/>
                  </a:cxn>
                </a:cxnLst>
                <a:rect l="0" t="0" r="r" b="b"/>
                <a:pathLst>
                  <a:path w="95" h="1041">
                    <a:moveTo>
                      <a:pt x="95" y="0"/>
                    </a:moveTo>
                    <a:lnTo>
                      <a:pt x="95" y="1041"/>
                    </a:lnTo>
                    <a:lnTo>
                      <a:pt x="0" y="96"/>
                    </a:lnTo>
                    <a:lnTo>
                      <a:pt x="95" y="0"/>
                    </a:lnTo>
                    <a:lnTo>
                      <a:pt x="95" y="0"/>
                    </a:lnTo>
                    <a:close/>
                  </a:path>
                </a:pathLst>
              </a:custGeom>
              <a:solidFill>
                <a:schemeClr val="accent1"/>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58" name="Oval 57"/>
            <p:cNvSpPr/>
            <p:nvPr/>
          </p:nvSpPr>
          <p:spPr>
            <a:xfrm>
              <a:off x="5015880"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15" name="Group 14"/>
          <p:cNvGrpSpPr/>
          <p:nvPr/>
        </p:nvGrpSpPr>
        <p:grpSpPr>
          <a:xfrm>
            <a:off x="6103797" y="4365104"/>
            <a:ext cx="1655164" cy="1653149"/>
            <a:chOff x="6169028" y="4389626"/>
            <a:chExt cx="1655164" cy="1653149"/>
          </a:xfrm>
        </p:grpSpPr>
        <p:grpSp>
          <p:nvGrpSpPr>
            <p:cNvPr id="8" name="Group 7"/>
            <p:cNvGrpSpPr/>
            <p:nvPr/>
          </p:nvGrpSpPr>
          <p:grpSpPr>
            <a:xfrm>
              <a:off x="6169028" y="4389626"/>
              <a:ext cx="1655164" cy="1653149"/>
              <a:chOff x="6186214" y="4385391"/>
              <a:chExt cx="1504694" cy="1502863"/>
            </a:xfrm>
          </p:grpSpPr>
          <p:sp>
            <p:nvSpPr>
              <p:cNvPr id="89" name="Freeform 7"/>
              <p:cNvSpPr>
                <a:spLocks/>
              </p:cNvSpPr>
              <p:nvPr/>
            </p:nvSpPr>
            <p:spPr bwMode="auto">
              <a:xfrm>
                <a:off x="6186214" y="4385902"/>
                <a:ext cx="1499466" cy="1502352"/>
              </a:xfrm>
              <a:custGeom>
                <a:avLst/>
                <a:gdLst>
                  <a:gd name="T0" fmla="*/ 604 w 604"/>
                  <a:gd name="T1" fmla="*/ 0 h 605"/>
                  <a:gd name="T2" fmla="*/ 0 w 604"/>
                  <a:gd name="T3" fmla="*/ 605 h 605"/>
                  <a:gd name="T4" fmla="*/ 56 w 604"/>
                  <a:gd name="T5" fmla="*/ 56 h 605"/>
                  <a:gd name="T6" fmla="*/ 604 w 604"/>
                  <a:gd name="T7" fmla="*/ 0 h 605"/>
                </a:gdLst>
                <a:ahLst/>
                <a:cxnLst>
                  <a:cxn ang="0">
                    <a:pos x="T0" y="T1"/>
                  </a:cxn>
                  <a:cxn ang="0">
                    <a:pos x="T2" y="T3"/>
                  </a:cxn>
                  <a:cxn ang="0">
                    <a:pos x="T4" y="T5"/>
                  </a:cxn>
                  <a:cxn ang="0">
                    <a:pos x="T6" y="T7"/>
                  </a:cxn>
                </a:cxnLst>
                <a:rect l="0" t="0" r="r" b="b"/>
                <a:pathLst>
                  <a:path w="604" h="605">
                    <a:moveTo>
                      <a:pt x="604" y="0"/>
                    </a:moveTo>
                    <a:cubicBezTo>
                      <a:pt x="591" y="328"/>
                      <a:pt x="328" y="591"/>
                      <a:pt x="0" y="605"/>
                    </a:cubicBezTo>
                    <a:cubicBezTo>
                      <a:pt x="56" y="56"/>
                      <a:pt x="56" y="56"/>
                      <a:pt x="56" y="56"/>
                    </a:cubicBezTo>
                    <a:lnTo>
                      <a:pt x="604" y="0"/>
                    </a:lnTo>
                    <a:close/>
                  </a:path>
                </a:pathLst>
              </a:custGeom>
              <a:solidFill>
                <a:schemeClr val="accent4"/>
              </a:solidFill>
              <a:ln w="6350" cap="rnd" cmpd="sng" algn="ctr">
                <a:noFill/>
                <a:prstDash val="solid"/>
              </a:ln>
              <a:effectLst/>
              <a:ex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fontAlgn="auto">
                  <a:spcBef>
                    <a:spcPts val="0"/>
                  </a:spcBef>
                  <a:spcAft>
                    <a:spcPts val="300"/>
                  </a:spcAft>
                  <a:defRPr/>
                </a:pPr>
                <a:endParaRPr lang="ko-KR" altLang="en-US" sz="1200" b="1" dirty="0">
                  <a:gradFill>
                    <a:gsLst>
                      <a:gs pos="0">
                        <a:prstClr val="white"/>
                      </a:gs>
                      <a:gs pos="100000">
                        <a:prstClr val="white"/>
                      </a:gs>
                    </a:gsLst>
                    <a:lin ang="5400000" scaled="0"/>
                  </a:gradFill>
                  <a:latin typeface="Bebas Neue" pitchFamily="34" charset="0"/>
                  <a:ea typeface="+mj-ea"/>
                </a:endParaRPr>
              </a:p>
            </p:txBody>
          </p:sp>
          <p:sp>
            <p:nvSpPr>
              <p:cNvPr id="90" name="Freeform 17"/>
              <p:cNvSpPr>
                <a:spLocks/>
              </p:cNvSpPr>
              <p:nvPr/>
            </p:nvSpPr>
            <p:spPr bwMode="auto">
              <a:xfrm>
                <a:off x="6187111" y="4392987"/>
                <a:ext cx="1503797" cy="138546"/>
              </a:xfrm>
              <a:custGeom>
                <a:avLst/>
                <a:gdLst>
                  <a:gd name="T0" fmla="*/ 96 w 1042"/>
                  <a:gd name="T1" fmla="*/ 96 h 96"/>
                  <a:gd name="T2" fmla="*/ 1042 w 1042"/>
                  <a:gd name="T3" fmla="*/ 0 h 96"/>
                  <a:gd name="T4" fmla="*/ 0 w 1042"/>
                  <a:gd name="T5" fmla="*/ 0 h 96"/>
                  <a:gd name="T6" fmla="*/ 96 w 1042"/>
                  <a:gd name="T7" fmla="*/ 96 h 96"/>
                </a:gdLst>
                <a:ahLst/>
                <a:cxnLst>
                  <a:cxn ang="0">
                    <a:pos x="T0" y="T1"/>
                  </a:cxn>
                  <a:cxn ang="0">
                    <a:pos x="T2" y="T3"/>
                  </a:cxn>
                  <a:cxn ang="0">
                    <a:pos x="T4" y="T5"/>
                  </a:cxn>
                  <a:cxn ang="0">
                    <a:pos x="T6" y="T7"/>
                  </a:cxn>
                </a:cxnLst>
                <a:rect l="0" t="0" r="r" b="b"/>
                <a:pathLst>
                  <a:path w="1042" h="96">
                    <a:moveTo>
                      <a:pt x="96" y="96"/>
                    </a:moveTo>
                    <a:lnTo>
                      <a:pt x="1042" y="0"/>
                    </a:lnTo>
                    <a:lnTo>
                      <a:pt x="0" y="0"/>
                    </a:lnTo>
                    <a:lnTo>
                      <a:pt x="96" y="96"/>
                    </a:lnTo>
                    <a:close/>
                  </a:path>
                </a:pathLst>
              </a:custGeom>
              <a:solidFill>
                <a:schemeClr val="accent4"/>
              </a:solidFill>
              <a:ln w="6350" cap="rnd">
                <a:noFill/>
                <a:prstDash val="solid"/>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sp>
            <p:nvSpPr>
              <p:cNvPr id="91" name="Freeform 18"/>
              <p:cNvSpPr>
                <a:spLocks/>
              </p:cNvSpPr>
              <p:nvPr/>
            </p:nvSpPr>
            <p:spPr bwMode="auto">
              <a:xfrm>
                <a:off x="6186522" y="4385391"/>
                <a:ext cx="138546" cy="1502353"/>
              </a:xfrm>
              <a:custGeom>
                <a:avLst/>
                <a:gdLst>
                  <a:gd name="T0" fmla="*/ 0 w 96"/>
                  <a:gd name="T1" fmla="*/ 0 h 1041"/>
                  <a:gd name="T2" fmla="*/ 0 w 96"/>
                  <a:gd name="T3" fmla="*/ 1041 h 1041"/>
                  <a:gd name="T4" fmla="*/ 96 w 96"/>
                  <a:gd name="T5" fmla="*/ 96 h 1041"/>
                  <a:gd name="T6" fmla="*/ 0 w 96"/>
                  <a:gd name="T7" fmla="*/ 0 h 1041"/>
                  <a:gd name="T8" fmla="*/ 0 w 96"/>
                  <a:gd name="T9" fmla="*/ 0 h 1041"/>
                </a:gdLst>
                <a:ahLst/>
                <a:cxnLst>
                  <a:cxn ang="0">
                    <a:pos x="T0" y="T1"/>
                  </a:cxn>
                  <a:cxn ang="0">
                    <a:pos x="T2" y="T3"/>
                  </a:cxn>
                  <a:cxn ang="0">
                    <a:pos x="T4" y="T5"/>
                  </a:cxn>
                  <a:cxn ang="0">
                    <a:pos x="T6" y="T7"/>
                  </a:cxn>
                  <a:cxn ang="0">
                    <a:pos x="T8" y="T9"/>
                  </a:cxn>
                </a:cxnLst>
                <a:rect l="0" t="0" r="r" b="b"/>
                <a:pathLst>
                  <a:path w="96" h="1041">
                    <a:moveTo>
                      <a:pt x="0" y="0"/>
                    </a:moveTo>
                    <a:lnTo>
                      <a:pt x="0" y="1041"/>
                    </a:lnTo>
                    <a:lnTo>
                      <a:pt x="96" y="96"/>
                    </a:lnTo>
                    <a:lnTo>
                      <a:pt x="0" y="0"/>
                    </a:lnTo>
                    <a:lnTo>
                      <a:pt x="0" y="0"/>
                    </a:lnTo>
                    <a:close/>
                  </a:path>
                </a:pathLst>
              </a:custGeom>
              <a:solidFill>
                <a:schemeClr val="accent4"/>
              </a:solidFill>
              <a:ln w="6350" cap="rnd">
                <a:noFill/>
                <a:round/>
                <a:headEnd/>
                <a:tailEnd/>
              </a:ln>
              <a:effectLst>
                <a:innerShdw dist="2540000" dir="13500000">
                  <a:srgbClr val="000000">
                    <a:alpha val="10000"/>
                  </a:srgbClr>
                </a:innerShdw>
              </a:effectLst>
              <a:extLst/>
            </p:spPr>
            <p:txBody>
              <a:bodyPr/>
              <a:lstStyle/>
              <a:p>
                <a:pPr fontAlgn="auto">
                  <a:spcBef>
                    <a:spcPts val="0"/>
                  </a:spcBef>
                  <a:spcAft>
                    <a:spcPts val="0"/>
                  </a:spcAft>
                  <a:defRPr/>
                </a:pPr>
                <a:endParaRPr lang="ko-KR" altLang="en-US" dirty="0">
                  <a:latin typeface="+mn-lt"/>
                  <a:ea typeface="+mn-ea"/>
                  <a:cs typeface="+mn-cs"/>
                </a:endParaRPr>
              </a:p>
            </p:txBody>
          </p:sp>
        </p:grpSp>
        <p:sp>
          <p:nvSpPr>
            <p:cNvPr id="66" name="Oval 65"/>
            <p:cNvSpPr/>
            <p:nvPr/>
          </p:nvSpPr>
          <p:spPr>
            <a:xfrm>
              <a:off x="6744072" y="4797152"/>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sp>
        <p:nvSpPr>
          <p:cNvPr id="71"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72"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sp>
        <p:nvSpPr>
          <p:cNvPr id="73"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sp>
        <p:nvSpPr>
          <p:cNvPr id="74"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sp>
        <p:nvSpPr>
          <p:cNvPr id="75"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76" name="Group 75"/>
          <p:cNvGrpSpPr/>
          <p:nvPr/>
        </p:nvGrpSpPr>
        <p:grpSpPr>
          <a:xfrm>
            <a:off x="3575720" y="4725144"/>
            <a:ext cx="473075" cy="474663"/>
            <a:chOff x="4906963" y="2173288"/>
            <a:chExt cx="473075" cy="474663"/>
          </a:xfrm>
          <a:solidFill>
            <a:schemeClr val="accent1"/>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79" name="Group 78"/>
          <p:cNvGrpSpPr/>
          <p:nvPr/>
        </p:nvGrpSpPr>
        <p:grpSpPr>
          <a:xfrm>
            <a:off x="3575026" y="3620368"/>
            <a:ext cx="430213" cy="427038"/>
            <a:chOff x="2936875" y="2108200"/>
            <a:chExt cx="430213" cy="427038"/>
          </a:xfrm>
          <a:solidFill>
            <a:schemeClr val="accent2"/>
          </a:solidFill>
        </p:grpSpPr>
        <p:sp>
          <p:nvSpPr>
            <p:cNvPr id="8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82" name="Group 81"/>
          <p:cNvGrpSpPr/>
          <p:nvPr/>
        </p:nvGrpSpPr>
        <p:grpSpPr>
          <a:xfrm>
            <a:off x="8256240" y="3645024"/>
            <a:ext cx="314325" cy="397621"/>
            <a:chOff x="1354138" y="4521200"/>
            <a:chExt cx="285750" cy="328613"/>
          </a:xfrm>
          <a:solidFill>
            <a:schemeClr val="accent3"/>
          </a:solidFill>
        </p:grpSpPr>
        <p:sp>
          <p:nvSpPr>
            <p:cNvPr id="8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170282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1500"/>
                            </p:stCondLst>
                            <p:childTnLst>
                              <p:par>
                                <p:cTn id="24" presetID="10" presetClass="entr" presetSubtype="0"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fade">
                                      <p:cBhvr>
                                        <p:cTn id="34" dur="500"/>
                                        <p:tgtEl>
                                          <p:spTgt spid="74"/>
                                        </p:tgtEl>
                                      </p:cBhvr>
                                    </p:animEffect>
                                  </p:childTnLst>
                                </p:cTn>
                              </p:par>
                              <p:par>
                                <p:cTn id="35" presetID="10" presetClass="entr" presetSubtype="0" fill="hold"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500"/>
                                        <p:tgtEl>
                                          <p:spTgt spid="79"/>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fade">
                                      <p:cBhvr>
                                        <p:cTn id="41" dur="500"/>
                                        <p:tgtEl>
                                          <p:spTgt spid="8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2"/>
                                        </p:tgtEl>
                                        <p:attrNameLst>
                                          <p:attrName>style.visibility</p:attrName>
                                        </p:attrNameLst>
                                      </p:cBhvr>
                                      <p:to>
                                        <p:strVal val="visible"/>
                                      </p:to>
                                    </p:set>
                                    <p:animEffect transition="in" filter="fade">
                                      <p:cBhvr>
                                        <p:cTn id="44" dur="500"/>
                                        <p:tgtEl>
                                          <p:spTgt spid="72"/>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fade">
                                      <p:cBhvr>
                                        <p:cTn id="48" dur="500"/>
                                        <p:tgtEl>
                                          <p:spTgt spid="7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fade">
                                      <p:cBhvr>
                                        <p:cTn id="51" dur="500"/>
                                        <p:tgtEl>
                                          <p:spTgt spid="73"/>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5"/>
                                        </p:tgtEl>
                                        <p:attrNameLst>
                                          <p:attrName>style.visibility</p:attrName>
                                        </p:attrNameLst>
                                      </p:cBhvr>
                                      <p:to>
                                        <p:strVal val="visible"/>
                                      </p:to>
                                    </p:set>
                                    <p:animEffect transition="in" filter="fade">
                                      <p:cBhvr>
                                        <p:cTn id="55" dur="500"/>
                                        <p:tgtEl>
                                          <p:spTgt spid="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71" grpId="0"/>
      <p:bldP spid="72" grpId="0"/>
      <p:bldP spid="73" grpId="0"/>
      <p:bldP spid="74" grpId="0"/>
      <p:bldP spid="7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SWOT Analysis</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17" name="Group 16"/>
          <p:cNvGrpSpPr/>
          <p:nvPr/>
        </p:nvGrpSpPr>
        <p:grpSpPr>
          <a:xfrm>
            <a:off x="4223792" y="2492896"/>
            <a:ext cx="3850185" cy="3850970"/>
            <a:chOff x="4021037" y="2289277"/>
            <a:chExt cx="4235203" cy="4236067"/>
          </a:xfrm>
        </p:grpSpPr>
        <p:grpSp>
          <p:nvGrpSpPr>
            <p:cNvPr id="9" name="Group 8"/>
            <p:cNvGrpSpPr/>
            <p:nvPr/>
          </p:nvGrpSpPr>
          <p:grpSpPr>
            <a:xfrm>
              <a:off x="4550671" y="2289277"/>
              <a:ext cx="2163227" cy="2195034"/>
              <a:chOff x="4550671" y="2289277"/>
              <a:chExt cx="2163227" cy="2195034"/>
            </a:xfrm>
          </p:grpSpPr>
          <p:sp>
            <p:nvSpPr>
              <p:cNvPr id="98" name="Freeform 3"/>
              <p:cNvSpPr>
                <a:spLocks noChangeArrowheads="1"/>
              </p:cNvSpPr>
              <p:nvPr/>
            </p:nvSpPr>
            <p:spPr bwMode="auto">
              <a:xfrm rot="19397468">
                <a:off x="4550671" y="2289277"/>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243797" tIns="121899" rIns="243797" bIns="121899" anchor="ctr"/>
              <a:lstStyle/>
              <a:p>
                <a:endParaRPr lang="en-US" dirty="0">
                  <a:latin typeface="Lato Light"/>
                </a:endParaRPr>
              </a:p>
            </p:txBody>
          </p:sp>
          <p:sp>
            <p:nvSpPr>
              <p:cNvPr id="43" name="Oval 42"/>
              <p:cNvSpPr/>
              <p:nvPr/>
            </p:nvSpPr>
            <p:spPr>
              <a:xfrm>
                <a:off x="5807968" y="335814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2"/>
                    </a:solidFill>
                    <a:latin typeface="Roboto Bold"/>
                    <a:cs typeface="Roboto Bold"/>
                  </a:rPr>
                  <a:t>S</a:t>
                </a:r>
                <a:endParaRPr lang="en-US" sz="2000" b="1" dirty="0">
                  <a:solidFill>
                    <a:schemeClr val="accent2"/>
                  </a:solidFill>
                  <a:latin typeface="Roboto Bold"/>
                  <a:cs typeface="Roboto Bold"/>
                </a:endParaRPr>
              </a:p>
            </p:txBody>
          </p:sp>
        </p:grpSp>
        <p:grpSp>
          <p:nvGrpSpPr>
            <p:cNvPr id="10" name="Group 9"/>
            <p:cNvGrpSpPr/>
            <p:nvPr/>
          </p:nvGrpSpPr>
          <p:grpSpPr>
            <a:xfrm>
              <a:off x="6061777" y="2816351"/>
              <a:ext cx="2194463" cy="2163789"/>
              <a:chOff x="6061777" y="2816351"/>
              <a:chExt cx="2194463" cy="2163789"/>
            </a:xfrm>
          </p:grpSpPr>
          <p:sp>
            <p:nvSpPr>
              <p:cNvPr id="99" name="Freeform 3"/>
              <p:cNvSpPr>
                <a:spLocks noChangeArrowheads="1"/>
              </p:cNvSpPr>
              <p:nvPr/>
            </p:nvSpPr>
            <p:spPr bwMode="auto">
              <a:xfrm rot="3202081">
                <a:off x="6077114" y="2801014"/>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243797" tIns="121899" rIns="243797" bIns="121899" anchor="ctr"/>
              <a:lstStyle/>
              <a:p>
                <a:endParaRPr lang="en-US" dirty="0">
                  <a:latin typeface="Lato Light"/>
                </a:endParaRPr>
              </a:p>
            </p:txBody>
          </p:sp>
          <p:sp>
            <p:nvSpPr>
              <p:cNvPr id="50" name="Oval 49"/>
              <p:cNvSpPr/>
              <p:nvPr/>
            </p:nvSpPr>
            <p:spPr>
              <a:xfrm>
                <a:off x="6672064" y="4078228"/>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3"/>
                    </a:solidFill>
                    <a:latin typeface="Roboto Bold"/>
                    <a:cs typeface="Roboto Bold"/>
                  </a:rPr>
                  <a:t>W</a:t>
                </a:r>
                <a:endParaRPr lang="en-US" sz="2000" b="1" dirty="0">
                  <a:solidFill>
                    <a:schemeClr val="accent3"/>
                  </a:solidFill>
                  <a:latin typeface="Roboto Bold"/>
                  <a:cs typeface="Roboto Bold"/>
                </a:endParaRPr>
              </a:p>
            </p:txBody>
          </p:sp>
        </p:grpSp>
        <p:grpSp>
          <p:nvGrpSpPr>
            <p:cNvPr id="16" name="Group 15"/>
            <p:cNvGrpSpPr/>
            <p:nvPr/>
          </p:nvGrpSpPr>
          <p:grpSpPr>
            <a:xfrm>
              <a:off x="4021037" y="3845217"/>
              <a:ext cx="2194463" cy="2163789"/>
              <a:chOff x="4021037" y="3845217"/>
              <a:chExt cx="2194463" cy="2163789"/>
            </a:xfrm>
          </p:grpSpPr>
          <p:sp>
            <p:nvSpPr>
              <p:cNvPr id="101" name="Freeform 3"/>
              <p:cNvSpPr>
                <a:spLocks noChangeArrowheads="1"/>
              </p:cNvSpPr>
              <p:nvPr/>
            </p:nvSpPr>
            <p:spPr bwMode="auto">
              <a:xfrm rot="13978264">
                <a:off x="4036374" y="3829880"/>
                <a:ext cx="2163789" cy="219446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243797" tIns="121899" rIns="243797" bIns="121899" anchor="ctr"/>
              <a:lstStyle/>
              <a:p>
                <a:endParaRPr lang="en-US" dirty="0">
                  <a:latin typeface="Lato Light"/>
                </a:endParaRPr>
              </a:p>
            </p:txBody>
          </p:sp>
          <p:sp>
            <p:nvSpPr>
              <p:cNvPr id="58" name="Oval 57"/>
              <p:cNvSpPr/>
              <p:nvPr/>
            </p:nvSpPr>
            <p:spPr>
              <a:xfrm>
                <a:off x="5089044" y="4149080"/>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1"/>
                    </a:solidFill>
                    <a:latin typeface="Roboto Bold"/>
                    <a:cs typeface="Roboto Bold"/>
                  </a:rPr>
                  <a:t>O</a:t>
                </a:r>
                <a:endParaRPr lang="en-US" sz="2000" b="1" dirty="0">
                  <a:solidFill>
                    <a:schemeClr val="accent1"/>
                  </a:solidFill>
                  <a:latin typeface="Roboto Bold"/>
                  <a:cs typeface="Roboto Bold"/>
                </a:endParaRPr>
              </a:p>
            </p:txBody>
          </p:sp>
        </p:grpSp>
        <p:grpSp>
          <p:nvGrpSpPr>
            <p:cNvPr id="11" name="Group 10"/>
            <p:cNvGrpSpPr/>
            <p:nvPr/>
          </p:nvGrpSpPr>
          <p:grpSpPr>
            <a:xfrm>
              <a:off x="5562575" y="4330310"/>
              <a:ext cx="2163227" cy="2195034"/>
              <a:chOff x="5562575" y="4330310"/>
              <a:chExt cx="2163227" cy="2195034"/>
            </a:xfrm>
          </p:grpSpPr>
          <p:sp>
            <p:nvSpPr>
              <p:cNvPr id="100" name="Freeform 3"/>
              <p:cNvSpPr>
                <a:spLocks noChangeArrowheads="1"/>
              </p:cNvSpPr>
              <p:nvPr/>
            </p:nvSpPr>
            <p:spPr bwMode="auto">
              <a:xfrm rot="8579122">
                <a:off x="5562575" y="4330310"/>
                <a:ext cx="2163227" cy="2195034"/>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lIns="243797" tIns="121899" rIns="243797" bIns="121899" anchor="ctr"/>
              <a:lstStyle/>
              <a:p>
                <a:endParaRPr lang="en-US" dirty="0">
                  <a:latin typeface="Lato Light"/>
                </a:endParaRPr>
              </a:p>
            </p:txBody>
          </p:sp>
          <p:sp>
            <p:nvSpPr>
              <p:cNvPr id="66" name="Oval 65"/>
              <p:cNvSpPr/>
              <p:nvPr/>
            </p:nvSpPr>
            <p:spPr>
              <a:xfrm>
                <a:off x="5881132" y="4870316"/>
                <a:ext cx="574908" cy="574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smtClean="0">
                    <a:solidFill>
                      <a:schemeClr val="accent4"/>
                    </a:solidFill>
                    <a:latin typeface="Roboto Bold"/>
                    <a:cs typeface="Roboto Bold"/>
                  </a:rPr>
                  <a:t>T</a:t>
                </a:r>
                <a:endParaRPr lang="en-US" sz="2000" b="1" dirty="0">
                  <a:solidFill>
                    <a:schemeClr val="accent4"/>
                  </a:solidFill>
                  <a:latin typeface="Roboto Bold"/>
                  <a:cs typeface="Roboto Bold"/>
                </a:endParaRPr>
              </a:p>
            </p:txBody>
          </p:sp>
        </p:grpSp>
      </p:grpSp>
      <p:sp>
        <p:nvSpPr>
          <p:cNvPr id="37" name="Text Placeholder 2"/>
          <p:cNvSpPr txBox="1">
            <a:spLocks/>
          </p:cNvSpPr>
          <p:nvPr/>
        </p:nvSpPr>
        <p:spPr>
          <a:xfrm>
            <a:off x="8794089"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THREATS</a:t>
            </a:r>
          </a:p>
          <a:p>
            <a:pPr>
              <a:spcBef>
                <a:spcPts val="0"/>
              </a:spcBef>
            </a:pPr>
            <a:r>
              <a:rPr lang="en-AU" sz="1000" dirty="0" smtClean="0"/>
              <a:t>Have to meet new governance rules in the market. We think our main competitor is working on a similar project.</a:t>
            </a:r>
            <a:endParaRPr lang="en-AU" sz="1000" dirty="0"/>
          </a:p>
        </p:txBody>
      </p:sp>
      <p:sp>
        <p:nvSpPr>
          <p:cNvPr id="38" name="Text Placeholder 2"/>
          <p:cNvSpPr txBox="1">
            <a:spLocks/>
          </p:cNvSpPr>
          <p:nvPr/>
        </p:nvSpPr>
        <p:spPr>
          <a:xfrm>
            <a:off x="8794089"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WEAKNESS</a:t>
            </a:r>
          </a:p>
          <a:p>
            <a:pPr>
              <a:spcBef>
                <a:spcPts val="0"/>
              </a:spcBef>
            </a:pPr>
            <a:r>
              <a:rPr lang="en-AU" sz="1000" dirty="0" smtClean="0"/>
              <a:t>Not as good ROI as project B.</a:t>
            </a:r>
          </a:p>
          <a:p>
            <a:pPr>
              <a:spcBef>
                <a:spcPts val="0"/>
              </a:spcBef>
            </a:pPr>
            <a:r>
              <a:rPr lang="en-AU" sz="1000" dirty="0" smtClean="0"/>
              <a:t>Don’t have enough resources to do the work.</a:t>
            </a:r>
            <a:endParaRPr lang="en-AU" sz="1000" dirty="0"/>
          </a:p>
        </p:txBody>
      </p:sp>
      <p:sp>
        <p:nvSpPr>
          <p:cNvPr id="52" name="Text Placeholder 2"/>
          <p:cNvSpPr txBox="1">
            <a:spLocks/>
          </p:cNvSpPr>
          <p:nvPr/>
        </p:nvSpPr>
        <p:spPr>
          <a:xfrm>
            <a:off x="623392" y="4638734"/>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OPPORTUNITIES</a:t>
            </a:r>
          </a:p>
          <a:p>
            <a:pPr algn="r">
              <a:spcBef>
                <a:spcPts val="0"/>
              </a:spcBef>
            </a:pPr>
            <a:r>
              <a:rPr lang="en-AU" sz="1000" dirty="0" smtClean="0"/>
              <a:t>Make us more competitive against our main rival.</a:t>
            </a:r>
            <a:r>
              <a:rPr lang="en-AU" sz="1000" dirty="0"/>
              <a:t> </a:t>
            </a:r>
            <a:r>
              <a:rPr lang="en-AU" sz="1000" dirty="0" smtClean="0"/>
              <a:t>Can move into new geographic markets</a:t>
            </a:r>
            <a:endParaRPr lang="en-AU" sz="1000" dirty="0"/>
          </a:p>
        </p:txBody>
      </p:sp>
      <p:sp>
        <p:nvSpPr>
          <p:cNvPr id="53" name="Text Placeholder 2"/>
          <p:cNvSpPr txBox="1">
            <a:spLocks/>
          </p:cNvSpPr>
          <p:nvPr/>
        </p:nvSpPr>
        <p:spPr>
          <a:xfrm>
            <a:off x="623392" y="353278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STRENGTH</a:t>
            </a:r>
          </a:p>
          <a:p>
            <a:pPr algn="r">
              <a:spcBef>
                <a:spcPts val="0"/>
              </a:spcBef>
            </a:pPr>
            <a:r>
              <a:rPr lang="en-AU" sz="1000" dirty="0" smtClean="0"/>
              <a:t>Fast return on investment.</a:t>
            </a:r>
          </a:p>
          <a:p>
            <a:pPr algn="r">
              <a:spcBef>
                <a:spcPts val="0"/>
              </a:spcBef>
            </a:pPr>
            <a:r>
              <a:rPr lang="en-AU" sz="1000" dirty="0" smtClean="0"/>
              <a:t>Will shorten our time to market for new products 10%.</a:t>
            </a:r>
            <a:endParaRPr lang="en-AU" sz="1000" dirty="0"/>
          </a:p>
        </p:txBody>
      </p:sp>
      <p:sp>
        <p:nvSpPr>
          <p:cNvPr id="54" name="Freeform 323"/>
          <p:cNvSpPr>
            <a:spLocks/>
          </p:cNvSpPr>
          <p:nvPr/>
        </p:nvSpPr>
        <p:spPr bwMode="auto">
          <a:xfrm>
            <a:off x="8256240" y="4725144"/>
            <a:ext cx="397621" cy="470615"/>
          </a:xfrm>
          <a:custGeom>
            <a:avLst/>
            <a:gdLst>
              <a:gd name="T0" fmla="*/ 419 w 437"/>
              <a:gd name="T1" fmla="*/ 256 h 517"/>
              <a:gd name="T2" fmla="*/ 386 w 437"/>
              <a:gd name="T3" fmla="*/ 265 h 517"/>
              <a:gd name="T4" fmla="*/ 316 w 437"/>
              <a:gd name="T5" fmla="*/ 344 h 517"/>
              <a:gd name="T6" fmla="*/ 293 w 437"/>
              <a:gd name="T7" fmla="*/ 332 h 517"/>
              <a:gd name="T8" fmla="*/ 285 w 437"/>
              <a:gd name="T9" fmla="*/ 72 h 517"/>
              <a:gd name="T10" fmla="*/ 267 w 437"/>
              <a:gd name="T11" fmla="*/ 41 h 517"/>
              <a:gd name="T12" fmla="*/ 232 w 437"/>
              <a:gd name="T13" fmla="*/ 62 h 517"/>
              <a:gd name="T14" fmla="*/ 228 w 437"/>
              <a:gd name="T15" fmla="*/ 242 h 517"/>
              <a:gd name="T16" fmla="*/ 214 w 437"/>
              <a:gd name="T17" fmla="*/ 242 h 517"/>
              <a:gd name="T18" fmla="*/ 211 w 437"/>
              <a:gd name="T19" fmla="*/ 29 h 517"/>
              <a:gd name="T20" fmla="*/ 186 w 437"/>
              <a:gd name="T21" fmla="*/ 1 h 517"/>
              <a:gd name="T22" fmla="*/ 156 w 437"/>
              <a:gd name="T23" fmla="*/ 24 h 517"/>
              <a:gd name="T24" fmla="*/ 153 w 437"/>
              <a:gd name="T25" fmla="*/ 244 h 517"/>
              <a:gd name="T26" fmla="*/ 139 w 437"/>
              <a:gd name="T27" fmla="*/ 244 h 517"/>
              <a:gd name="T28" fmla="*/ 134 w 437"/>
              <a:gd name="T29" fmla="*/ 54 h 517"/>
              <a:gd name="T30" fmla="*/ 105 w 437"/>
              <a:gd name="T31" fmla="*/ 29 h 517"/>
              <a:gd name="T32" fmla="*/ 79 w 437"/>
              <a:gd name="T33" fmla="*/ 54 h 517"/>
              <a:gd name="T34" fmla="*/ 78 w 437"/>
              <a:gd name="T35" fmla="*/ 246 h 517"/>
              <a:gd name="T36" fmla="*/ 66 w 437"/>
              <a:gd name="T37" fmla="*/ 243 h 517"/>
              <a:gd name="T38" fmla="*/ 53 w 437"/>
              <a:gd name="T39" fmla="*/ 104 h 517"/>
              <a:gd name="T40" fmla="*/ 19 w 437"/>
              <a:gd name="T41" fmla="*/ 86 h 517"/>
              <a:gd name="T42" fmla="*/ 0 w 437"/>
              <a:gd name="T43" fmla="*/ 116 h 517"/>
              <a:gd name="T44" fmla="*/ 9 w 437"/>
              <a:gd name="T45" fmla="*/ 377 h 517"/>
              <a:gd name="T46" fmla="*/ 170 w 437"/>
              <a:gd name="T47" fmla="*/ 517 h 517"/>
              <a:gd name="T48" fmla="*/ 344 w 437"/>
              <a:gd name="T49" fmla="*/ 428 h 517"/>
              <a:gd name="T50" fmla="*/ 430 w 437"/>
              <a:gd name="T51" fmla="*/ 290 h 517"/>
              <a:gd name="T52" fmla="*/ 419 w 437"/>
              <a:gd name="T53" fmla="*/ 25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7" h="517">
                <a:moveTo>
                  <a:pt x="419" y="256"/>
                </a:moveTo>
                <a:cubicBezTo>
                  <a:pt x="408" y="252"/>
                  <a:pt x="395" y="254"/>
                  <a:pt x="386" y="265"/>
                </a:cubicBezTo>
                <a:cubicBezTo>
                  <a:pt x="316" y="344"/>
                  <a:pt x="316" y="344"/>
                  <a:pt x="316" y="344"/>
                </a:cubicBezTo>
                <a:cubicBezTo>
                  <a:pt x="305" y="357"/>
                  <a:pt x="293" y="348"/>
                  <a:pt x="293" y="332"/>
                </a:cubicBezTo>
                <a:cubicBezTo>
                  <a:pt x="285" y="72"/>
                  <a:pt x="285" y="72"/>
                  <a:pt x="285" y="72"/>
                </a:cubicBezTo>
                <a:cubicBezTo>
                  <a:pt x="284" y="58"/>
                  <a:pt x="282" y="45"/>
                  <a:pt x="267" y="41"/>
                </a:cubicBezTo>
                <a:cubicBezTo>
                  <a:pt x="248" y="35"/>
                  <a:pt x="233" y="45"/>
                  <a:pt x="232" y="62"/>
                </a:cubicBezTo>
                <a:cubicBezTo>
                  <a:pt x="228" y="242"/>
                  <a:pt x="228" y="242"/>
                  <a:pt x="228" y="242"/>
                </a:cubicBezTo>
                <a:cubicBezTo>
                  <a:pt x="227" y="258"/>
                  <a:pt x="214" y="257"/>
                  <a:pt x="214" y="242"/>
                </a:cubicBezTo>
                <a:cubicBezTo>
                  <a:pt x="211" y="29"/>
                  <a:pt x="211" y="29"/>
                  <a:pt x="211" y="29"/>
                </a:cubicBezTo>
                <a:cubicBezTo>
                  <a:pt x="211" y="15"/>
                  <a:pt x="201" y="3"/>
                  <a:pt x="186" y="1"/>
                </a:cubicBezTo>
                <a:cubicBezTo>
                  <a:pt x="171" y="0"/>
                  <a:pt x="156" y="10"/>
                  <a:pt x="156" y="24"/>
                </a:cubicBezTo>
                <a:cubicBezTo>
                  <a:pt x="153" y="244"/>
                  <a:pt x="153" y="244"/>
                  <a:pt x="153" y="244"/>
                </a:cubicBezTo>
                <a:cubicBezTo>
                  <a:pt x="153" y="257"/>
                  <a:pt x="140" y="256"/>
                  <a:pt x="139" y="244"/>
                </a:cubicBezTo>
                <a:cubicBezTo>
                  <a:pt x="134" y="54"/>
                  <a:pt x="134" y="54"/>
                  <a:pt x="134" y="54"/>
                </a:cubicBezTo>
                <a:cubicBezTo>
                  <a:pt x="133" y="40"/>
                  <a:pt x="121" y="29"/>
                  <a:pt x="105" y="29"/>
                </a:cubicBezTo>
                <a:cubicBezTo>
                  <a:pt x="90" y="29"/>
                  <a:pt x="79" y="41"/>
                  <a:pt x="79" y="54"/>
                </a:cubicBezTo>
                <a:cubicBezTo>
                  <a:pt x="78" y="246"/>
                  <a:pt x="78" y="246"/>
                  <a:pt x="78" y="246"/>
                </a:cubicBezTo>
                <a:cubicBezTo>
                  <a:pt x="78" y="256"/>
                  <a:pt x="67" y="257"/>
                  <a:pt x="66" y="243"/>
                </a:cubicBezTo>
                <a:cubicBezTo>
                  <a:pt x="53" y="104"/>
                  <a:pt x="53" y="104"/>
                  <a:pt x="53" y="104"/>
                </a:cubicBezTo>
                <a:cubicBezTo>
                  <a:pt x="52" y="91"/>
                  <a:pt x="34" y="83"/>
                  <a:pt x="19" y="86"/>
                </a:cubicBezTo>
                <a:cubicBezTo>
                  <a:pt x="5" y="90"/>
                  <a:pt x="0" y="103"/>
                  <a:pt x="0" y="116"/>
                </a:cubicBezTo>
                <a:cubicBezTo>
                  <a:pt x="9" y="377"/>
                  <a:pt x="9" y="377"/>
                  <a:pt x="9" y="377"/>
                </a:cubicBezTo>
                <a:cubicBezTo>
                  <a:pt x="11" y="455"/>
                  <a:pt x="93" y="517"/>
                  <a:pt x="170" y="517"/>
                </a:cubicBezTo>
                <a:cubicBezTo>
                  <a:pt x="245" y="517"/>
                  <a:pt x="308" y="486"/>
                  <a:pt x="344" y="428"/>
                </a:cubicBezTo>
                <a:cubicBezTo>
                  <a:pt x="430" y="290"/>
                  <a:pt x="430" y="290"/>
                  <a:pt x="430" y="290"/>
                </a:cubicBezTo>
                <a:cubicBezTo>
                  <a:pt x="437" y="279"/>
                  <a:pt x="436" y="262"/>
                  <a:pt x="419" y="25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55" name="Group 54"/>
          <p:cNvGrpSpPr/>
          <p:nvPr/>
        </p:nvGrpSpPr>
        <p:grpSpPr>
          <a:xfrm>
            <a:off x="3575720" y="4725144"/>
            <a:ext cx="473075" cy="474663"/>
            <a:chOff x="4906963" y="2173288"/>
            <a:chExt cx="473075" cy="474663"/>
          </a:xfrm>
          <a:solidFill>
            <a:schemeClr val="accent1"/>
          </a:solidFill>
        </p:grpSpPr>
        <p:sp>
          <p:nvSpPr>
            <p:cNvPr id="56"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59" name="Group 58"/>
          <p:cNvGrpSpPr/>
          <p:nvPr/>
        </p:nvGrpSpPr>
        <p:grpSpPr>
          <a:xfrm>
            <a:off x="3575026" y="3620368"/>
            <a:ext cx="430213" cy="427038"/>
            <a:chOff x="2936875" y="2108200"/>
            <a:chExt cx="430213" cy="427038"/>
          </a:xfrm>
          <a:solidFill>
            <a:schemeClr val="accent2"/>
          </a:solidFill>
        </p:grpSpPr>
        <p:sp>
          <p:nvSpPr>
            <p:cNvPr id="60"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62" name="Group 61"/>
          <p:cNvGrpSpPr/>
          <p:nvPr/>
        </p:nvGrpSpPr>
        <p:grpSpPr>
          <a:xfrm>
            <a:off x="8256240" y="3645024"/>
            <a:ext cx="314325" cy="397621"/>
            <a:chOff x="1354138" y="4521200"/>
            <a:chExt cx="285750" cy="328613"/>
          </a:xfrm>
          <a:solidFill>
            <a:schemeClr val="accent3"/>
          </a:solidFill>
        </p:grpSpPr>
        <p:sp>
          <p:nvSpPr>
            <p:cNvPr id="63" name="Freeform 45"/>
            <p:cNvSpPr>
              <a:spLocks noEditPoints="1"/>
            </p:cNvSpPr>
            <p:nvPr/>
          </p:nvSpPr>
          <p:spPr bwMode="auto">
            <a:xfrm>
              <a:off x="1354138" y="4521200"/>
              <a:ext cx="285750" cy="328613"/>
            </a:xfrm>
            <a:custGeom>
              <a:avLst/>
              <a:gdLst>
                <a:gd name="T0" fmla="*/ 135 w 135"/>
                <a:gd name="T1" fmla="*/ 9 h 155"/>
                <a:gd name="T2" fmla="*/ 135 w 135"/>
                <a:gd name="T3" fmla="*/ 8 h 155"/>
                <a:gd name="T4" fmla="*/ 127 w 135"/>
                <a:gd name="T5" fmla="*/ 0 h 155"/>
                <a:gd name="T6" fmla="*/ 8 w 135"/>
                <a:gd name="T7" fmla="*/ 0 h 155"/>
                <a:gd name="T8" fmla="*/ 0 w 135"/>
                <a:gd name="T9" fmla="*/ 8 h 155"/>
                <a:gd name="T10" fmla="*/ 0 w 135"/>
                <a:gd name="T11" fmla="*/ 9 h 155"/>
                <a:gd name="T12" fmla="*/ 8 w 135"/>
                <a:gd name="T13" fmla="*/ 17 h 155"/>
                <a:gd name="T14" fmla="*/ 11 w 135"/>
                <a:gd name="T15" fmla="*/ 17 h 155"/>
                <a:gd name="T16" fmla="*/ 12 w 135"/>
                <a:gd name="T17" fmla="*/ 19 h 155"/>
                <a:gd name="T18" fmla="*/ 19 w 135"/>
                <a:gd name="T19" fmla="*/ 45 h 155"/>
                <a:gd name="T20" fmla="*/ 47 w 135"/>
                <a:gd name="T21" fmla="*/ 76 h 155"/>
                <a:gd name="T22" fmla="*/ 47 w 135"/>
                <a:gd name="T23" fmla="*/ 79 h 155"/>
                <a:gd name="T24" fmla="*/ 19 w 135"/>
                <a:gd name="T25" fmla="*/ 111 h 155"/>
                <a:gd name="T26" fmla="*/ 12 w 135"/>
                <a:gd name="T27" fmla="*/ 136 h 155"/>
                <a:gd name="T28" fmla="*/ 11 w 135"/>
                <a:gd name="T29" fmla="*/ 138 h 155"/>
                <a:gd name="T30" fmla="*/ 8 w 135"/>
                <a:gd name="T31" fmla="*/ 138 h 155"/>
                <a:gd name="T32" fmla="*/ 0 w 135"/>
                <a:gd name="T33" fmla="*/ 146 h 155"/>
                <a:gd name="T34" fmla="*/ 0 w 135"/>
                <a:gd name="T35" fmla="*/ 147 h 155"/>
                <a:gd name="T36" fmla="*/ 8 w 135"/>
                <a:gd name="T37" fmla="*/ 155 h 155"/>
                <a:gd name="T38" fmla="*/ 127 w 135"/>
                <a:gd name="T39" fmla="*/ 155 h 155"/>
                <a:gd name="T40" fmla="*/ 135 w 135"/>
                <a:gd name="T41" fmla="*/ 147 h 155"/>
                <a:gd name="T42" fmla="*/ 135 w 135"/>
                <a:gd name="T43" fmla="*/ 146 h 155"/>
                <a:gd name="T44" fmla="*/ 127 w 135"/>
                <a:gd name="T45" fmla="*/ 138 h 155"/>
                <a:gd name="T46" fmla="*/ 125 w 135"/>
                <a:gd name="T47" fmla="*/ 138 h 155"/>
                <a:gd name="T48" fmla="*/ 122 w 135"/>
                <a:gd name="T49" fmla="*/ 135 h 155"/>
                <a:gd name="T50" fmla="*/ 117 w 135"/>
                <a:gd name="T51" fmla="*/ 110 h 155"/>
                <a:gd name="T52" fmla="*/ 89 w 135"/>
                <a:gd name="T53" fmla="*/ 80 h 155"/>
                <a:gd name="T54" fmla="*/ 89 w 135"/>
                <a:gd name="T55" fmla="*/ 76 h 155"/>
                <a:gd name="T56" fmla="*/ 117 w 135"/>
                <a:gd name="T57" fmla="*/ 45 h 155"/>
                <a:gd name="T58" fmla="*/ 122 w 135"/>
                <a:gd name="T59" fmla="*/ 19 h 155"/>
                <a:gd name="T60" fmla="*/ 124 w 135"/>
                <a:gd name="T61" fmla="*/ 17 h 155"/>
                <a:gd name="T62" fmla="*/ 127 w 135"/>
                <a:gd name="T63" fmla="*/ 17 h 155"/>
                <a:gd name="T64" fmla="*/ 135 w 135"/>
                <a:gd name="T65" fmla="*/ 9 h 155"/>
                <a:gd name="T66" fmla="*/ 110 w 135"/>
                <a:gd name="T67" fmla="*/ 42 h 155"/>
                <a:gd name="T68" fmla="*/ 82 w 135"/>
                <a:gd name="T69" fmla="*/ 72 h 155"/>
                <a:gd name="T70" fmla="*/ 80 w 135"/>
                <a:gd name="T71" fmla="*/ 76 h 155"/>
                <a:gd name="T72" fmla="*/ 80 w 135"/>
                <a:gd name="T73" fmla="*/ 79 h 155"/>
                <a:gd name="T74" fmla="*/ 82 w 135"/>
                <a:gd name="T75" fmla="*/ 83 h 155"/>
                <a:gd name="T76" fmla="*/ 110 w 135"/>
                <a:gd name="T77" fmla="*/ 114 h 155"/>
                <a:gd name="T78" fmla="*/ 115 w 135"/>
                <a:gd name="T79" fmla="*/ 134 h 155"/>
                <a:gd name="T80" fmla="*/ 112 w 135"/>
                <a:gd name="T81" fmla="*/ 138 h 155"/>
                <a:gd name="T82" fmla="*/ 22 w 135"/>
                <a:gd name="T83" fmla="*/ 138 h 155"/>
                <a:gd name="T84" fmla="*/ 19 w 135"/>
                <a:gd name="T85" fmla="*/ 136 h 155"/>
                <a:gd name="T86" fmla="*/ 25 w 135"/>
                <a:gd name="T87" fmla="*/ 113 h 155"/>
                <a:gd name="T88" fmla="*/ 54 w 135"/>
                <a:gd name="T89" fmla="*/ 83 h 155"/>
                <a:gd name="T90" fmla="*/ 55 w 135"/>
                <a:gd name="T91" fmla="*/ 80 h 155"/>
                <a:gd name="T92" fmla="*/ 55 w 135"/>
                <a:gd name="T93" fmla="*/ 76 h 155"/>
                <a:gd name="T94" fmla="*/ 53 w 135"/>
                <a:gd name="T95" fmla="*/ 72 h 155"/>
                <a:gd name="T96" fmla="*/ 25 w 135"/>
                <a:gd name="T97" fmla="*/ 42 h 155"/>
                <a:gd name="T98" fmla="*/ 19 w 135"/>
                <a:gd name="T99" fmla="*/ 19 h 155"/>
                <a:gd name="T100" fmla="*/ 21 w 135"/>
                <a:gd name="T101" fmla="*/ 17 h 155"/>
                <a:gd name="T102" fmla="*/ 113 w 135"/>
                <a:gd name="T103" fmla="*/ 17 h 155"/>
                <a:gd name="T104" fmla="*/ 115 w 135"/>
                <a:gd name="T105" fmla="*/ 19 h 155"/>
                <a:gd name="T106" fmla="*/ 110 w 135"/>
                <a:gd name="T107" fmla="*/ 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55">
                  <a:moveTo>
                    <a:pt x="135" y="9"/>
                  </a:moveTo>
                  <a:cubicBezTo>
                    <a:pt x="135" y="8"/>
                    <a:pt x="135" y="8"/>
                    <a:pt x="135" y="8"/>
                  </a:cubicBezTo>
                  <a:cubicBezTo>
                    <a:pt x="135" y="4"/>
                    <a:pt x="131" y="0"/>
                    <a:pt x="127" y="0"/>
                  </a:cubicBezTo>
                  <a:cubicBezTo>
                    <a:pt x="8" y="0"/>
                    <a:pt x="8" y="0"/>
                    <a:pt x="8" y="0"/>
                  </a:cubicBezTo>
                  <a:cubicBezTo>
                    <a:pt x="3" y="0"/>
                    <a:pt x="0" y="4"/>
                    <a:pt x="0" y="8"/>
                  </a:cubicBezTo>
                  <a:cubicBezTo>
                    <a:pt x="0" y="9"/>
                    <a:pt x="0" y="9"/>
                    <a:pt x="0" y="9"/>
                  </a:cubicBezTo>
                  <a:cubicBezTo>
                    <a:pt x="0" y="14"/>
                    <a:pt x="3" y="17"/>
                    <a:pt x="8" y="17"/>
                  </a:cubicBezTo>
                  <a:cubicBezTo>
                    <a:pt x="11" y="17"/>
                    <a:pt x="11" y="17"/>
                    <a:pt x="11" y="17"/>
                  </a:cubicBezTo>
                  <a:cubicBezTo>
                    <a:pt x="12" y="17"/>
                    <a:pt x="12" y="19"/>
                    <a:pt x="12" y="19"/>
                  </a:cubicBezTo>
                  <a:cubicBezTo>
                    <a:pt x="12" y="28"/>
                    <a:pt x="16" y="38"/>
                    <a:pt x="19" y="45"/>
                  </a:cubicBezTo>
                  <a:cubicBezTo>
                    <a:pt x="24" y="58"/>
                    <a:pt x="37" y="68"/>
                    <a:pt x="47" y="76"/>
                  </a:cubicBezTo>
                  <a:cubicBezTo>
                    <a:pt x="49" y="77"/>
                    <a:pt x="48" y="78"/>
                    <a:pt x="47" y="79"/>
                  </a:cubicBezTo>
                  <a:cubicBezTo>
                    <a:pt x="37" y="87"/>
                    <a:pt x="24" y="98"/>
                    <a:pt x="19" y="111"/>
                  </a:cubicBezTo>
                  <a:cubicBezTo>
                    <a:pt x="16" y="117"/>
                    <a:pt x="12" y="127"/>
                    <a:pt x="12" y="136"/>
                  </a:cubicBezTo>
                  <a:cubicBezTo>
                    <a:pt x="12" y="136"/>
                    <a:pt x="13" y="138"/>
                    <a:pt x="11" y="138"/>
                  </a:cubicBezTo>
                  <a:cubicBezTo>
                    <a:pt x="8" y="138"/>
                    <a:pt x="8" y="138"/>
                    <a:pt x="8" y="138"/>
                  </a:cubicBezTo>
                  <a:cubicBezTo>
                    <a:pt x="3" y="138"/>
                    <a:pt x="0" y="142"/>
                    <a:pt x="0" y="146"/>
                  </a:cubicBezTo>
                  <a:cubicBezTo>
                    <a:pt x="0" y="147"/>
                    <a:pt x="0" y="147"/>
                    <a:pt x="0" y="147"/>
                  </a:cubicBezTo>
                  <a:cubicBezTo>
                    <a:pt x="0" y="152"/>
                    <a:pt x="3" y="155"/>
                    <a:pt x="8" y="155"/>
                  </a:cubicBezTo>
                  <a:cubicBezTo>
                    <a:pt x="127" y="155"/>
                    <a:pt x="127" y="155"/>
                    <a:pt x="127" y="155"/>
                  </a:cubicBezTo>
                  <a:cubicBezTo>
                    <a:pt x="131" y="155"/>
                    <a:pt x="135" y="152"/>
                    <a:pt x="135" y="147"/>
                  </a:cubicBezTo>
                  <a:cubicBezTo>
                    <a:pt x="135" y="146"/>
                    <a:pt x="135" y="146"/>
                    <a:pt x="135" y="146"/>
                  </a:cubicBezTo>
                  <a:cubicBezTo>
                    <a:pt x="135" y="142"/>
                    <a:pt x="131" y="138"/>
                    <a:pt x="127" y="138"/>
                  </a:cubicBezTo>
                  <a:cubicBezTo>
                    <a:pt x="125" y="138"/>
                    <a:pt x="125" y="138"/>
                    <a:pt x="125" y="138"/>
                  </a:cubicBezTo>
                  <a:cubicBezTo>
                    <a:pt x="122" y="138"/>
                    <a:pt x="122" y="136"/>
                    <a:pt x="122" y="135"/>
                  </a:cubicBezTo>
                  <a:cubicBezTo>
                    <a:pt x="123" y="127"/>
                    <a:pt x="120" y="117"/>
                    <a:pt x="117" y="110"/>
                  </a:cubicBezTo>
                  <a:cubicBezTo>
                    <a:pt x="109" y="95"/>
                    <a:pt x="97" y="85"/>
                    <a:pt x="89" y="80"/>
                  </a:cubicBezTo>
                  <a:cubicBezTo>
                    <a:pt x="88" y="78"/>
                    <a:pt x="88" y="77"/>
                    <a:pt x="89" y="76"/>
                  </a:cubicBezTo>
                  <a:cubicBezTo>
                    <a:pt x="97" y="70"/>
                    <a:pt x="109" y="60"/>
                    <a:pt x="117" y="45"/>
                  </a:cubicBezTo>
                  <a:cubicBezTo>
                    <a:pt x="120" y="38"/>
                    <a:pt x="123" y="28"/>
                    <a:pt x="122" y="19"/>
                  </a:cubicBezTo>
                  <a:cubicBezTo>
                    <a:pt x="122" y="19"/>
                    <a:pt x="122" y="17"/>
                    <a:pt x="124" y="17"/>
                  </a:cubicBezTo>
                  <a:cubicBezTo>
                    <a:pt x="127" y="17"/>
                    <a:pt x="127" y="17"/>
                    <a:pt x="127" y="17"/>
                  </a:cubicBezTo>
                  <a:cubicBezTo>
                    <a:pt x="131" y="17"/>
                    <a:pt x="135" y="14"/>
                    <a:pt x="135" y="9"/>
                  </a:cubicBezTo>
                  <a:close/>
                  <a:moveTo>
                    <a:pt x="110" y="42"/>
                  </a:moveTo>
                  <a:cubicBezTo>
                    <a:pt x="103" y="56"/>
                    <a:pt x="92" y="66"/>
                    <a:pt x="82" y="72"/>
                  </a:cubicBezTo>
                  <a:cubicBezTo>
                    <a:pt x="81" y="73"/>
                    <a:pt x="80" y="74"/>
                    <a:pt x="80" y="76"/>
                  </a:cubicBezTo>
                  <a:cubicBezTo>
                    <a:pt x="80" y="79"/>
                    <a:pt x="80" y="79"/>
                    <a:pt x="80" y="79"/>
                  </a:cubicBezTo>
                  <a:cubicBezTo>
                    <a:pt x="80" y="82"/>
                    <a:pt x="81" y="83"/>
                    <a:pt x="82" y="83"/>
                  </a:cubicBezTo>
                  <a:cubicBezTo>
                    <a:pt x="92" y="89"/>
                    <a:pt x="103" y="99"/>
                    <a:pt x="110" y="114"/>
                  </a:cubicBezTo>
                  <a:cubicBezTo>
                    <a:pt x="114" y="120"/>
                    <a:pt x="115" y="128"/>
                    <a:pt x="115" y="134"/>
                  </a:cubicBezTo>
                  <a:cubicBezTo>
                    <a:pt x="115" y="136"/>
                    <a:pt x="116" y="138"/>
                    <a:pt x="112" y="138"/>
                  </a:cubicBezTo>
                  <a:cubicBezTo>
                    <a:pt x="22" y="138"/>
                    <a:pt x="22" y="138"/>
                    <a:pt x="22" y="138"/>
                  </a:cubicBezTo>
                  <a:cubicBezTo>
                    <a:pt x="19" y="138"/>
                    <a:pt x="19" y="137"/>
                    <a:pt x="19" y="136"/>
                  </a:cubicBezTo>
                  <a:cubicBezTo>
                    <a:pt x="19" y="130"/>
                    <a:pt x="21" y="122"/>
                    <a:pt x="25" y="113"/>
                  </a:cubicBezTo>
                  <a:cubicBezTo>
                    <a:pt x="32" y="98"/>
                    <a:pt x="45" y="89"/>
                    <a:pt x="54" y="83"/>
                  </a:cubicBezTo>
                  <a:cubicBezTo>
                    <a:pt x="54" y="83"/>
                    <a:pt x="55" y="83"/>
                    <a:pt x="55" y="80"/>
                  </a:cubicBezTo>
                  <a:cubicBezTo>
                    <a:pt x="55" y="76"/>
                    <a:pt x="55" y="76"/>
                    <a:pt x="55" y="76"/>
                  </a:cubicBezTo>
                  <a:cubicBezTo>
                    <a:pt x="55" y="73"/>
                    <a:pt x="54" y="72"/>
                    <a:pt x="53" y="72"/>
                  </a:cubicBezTo>
                  <a:cubicBezTo>
                    <a:pt x="44" y="66"/>
                    <a:pt x="31" y="57"/>
                    <a:pt x="25" y="42"/>
                  </a:cubicBezTo>
                  <a:cubicBezTo>
                    <a:pt x="21" y="33"/>
                    <a:pt x="19" y="25"/>
                    <a:pt x="19" y="19"/>
                  </a:cubicBezTo>
                  <a:cubicBezTo>
                    <a:pt x="19" y="19"/>
                    <a:pt x="19" y="17"/>
                    <a:pt x="21" y="17"/>
                  </a:cubicBezTo>
                  <a:cubicBezTo>
                    <a:pt x="113" y="17"/>
                    <a:pt x="113" y="17"/>
                    <a:pt x="113" y="17"/>
                  </a:cubicBezTo>
                  <a:cubicBezTo>
                    <a:pt x="115" y="17"/>
                    <a:pt x="115" y="19"/>
                    <a:pt x="115" y="19"/>
                  </a:cubicBezTo>
                  <a:cubicBezTo>
                    <a:pt x="116" y="26"/>
                    <a:pt x="114" y="35"/>
                    <a:pt x="110"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46"/>
            <p:cNvSpPr>
              <a:spLocks/>
            </p:cNvSpPr>
            <p:nvPr/>
          </p:nvSpPr>
          <p:spPr bwMode="auto">
            <a:xfrm>
              <a:off x="1427163" y="4705350"/>
              <a:ext cx="141288" cy="88900"/>
            </a:xfrm>
            <a:custGeom>
              <a:avLst/>
              <a:gdLst>
                <a:gd name="T0" fmla="*/ 32 w 67"/>
                <a:gd name="T1" fmla="*/ 1 h 42"/>
                <a:gd name="T2" fmla="*/ 1 w 67"/>
                <a:gd name="T3" fmla="*/ 39 h 42"/>
                <a:gd name="T4" fmla="*/ 2 w 67"/>
                <a:gd name="T5" fmla="*/ 42 h 42"/>
                <a:gd name="T6" fmla="*/ 65 w 67"/>
                <a:gd name="T7" fmla="*/ 42 h 42"/>
                <a:gd name="T8" fmla="*/ 66 w 67"/>
                <a:gd name="T9" fmla="*/ 39 h 42"/>
                <a:gd name="T10" fmla="*/ 35 w 67"/>
                <a:gd name="T11" fmla="*/ 1 h 42"/>
                <a:gd name="T12" fmla="*/ 32 w 67"/>
                <a:gd name="T13" fmla="*/ 1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32" y="1"/>
                  </a:moveTo>
                  <a:cubicBezTo>
                    <a:pt x="1" y="39"/>
                    <a:pt x="1" y="39"/>
                    <a:pt x="1" y="39"/>
                  </a:cubicBezTo>
                  <a:cubicBezTo>
                    <a:pt x="0" y="40"/>
                    <a:pt x="0" y="42"/>
                    <a:pt x="2" y="42"/>
                  </a:cubicBezTo>
                  <a:cubicBezTo>
                    <a:pt x="65" y="42"/>
                    <a:pt x="65" y="42"/>
                    <a:pt x="65" y="42"/>
                  </a:cubicBezTo>
                  <a:cubicBezTo>
                    <a:pt x="66" y="42"/>
                    <a:pt x="67" y="40"/>
                    <a:pt x="66" y="39"/>
                  </a:cubicBezTo>
                  <a:cubicBezTo>
                    <a:pt x="35" y="1"/>
                    <a:pt x="35" y="1"/>
                    <a:pt x="35" y="1"/>
                  </a:cubicBezTo>
                  <a:cubicBezTo>
                    <a:pt x="34" y="0"/>
                    <a:pt x="33" y="0"/>
                    <a:pt x="3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47"/>
            <p:cNvSpPr>
              <a:spLocks/>
            </p:cNvSpPr>
            <p:nvPr/>
          </p:nvSpPr>
          <p:spPr bwMode="auto">
            <a:xfrm>
              <a:off x="1458913" y="4630738"/>
              <a:ext cx="77788" cy="39688"/>
            </a:xfrm>
            <a:custGeom>
              <a:avLst/>
              <a:gdLst>
                <a:gd name="T0" fmla="*/ 16 w 37"/>
                <a:gd name="T1" fmla="*/ 18 h 19"/>
                <a:gd name="T2" fmla="*/ 20 w 37"/>
                <a:gd name="T3" fmla="*/ 18 h 19"/>
                <a:gd name="T4" fmla="*/ 36 w 37"/>
                <a:gd name="T5" fmla="*/ 3 h 19"/>
                <a:gd name="T6" fmla="*/ 35 w 37"/>
                <a:gd name="T7" fmla="*/ 0 h 19"/>
                <a:gd name="T8" fmla="*/ 2 w 37"/>
                <a:gd name="T9" fmla="*/ 0 h 19"/>
                <a:gd name="T10" fmla="*/ 1 w 37"/>
                <a:gd name="T11" fmla="*/ 3 h 19"/>
                <a:gd name="T12" fmla="*/ 16 w 3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37" h="19">
                  <a:moveTo>
                    <a:pt x="16" y="18"/>
                  </a:moveTo>
                  <a:cubicBezTo>
                    <a:pt x="17" y="19"/>
                    <a:pt x="19" y="19"/>
                    <a:pt x="20" y="18"/>
                  </a:cubicBezTo>
                  <a:cubicBezTo>
                    <a:pt x="36" y="3"/>
                    <a:pt x="36" y="3"/>
                    <a:pt x="36" y="3"/>
                  </a:cubicBezTo>
                  <a:cubicBezTo>
                    <a:pt x="37" y="1"/>
                    <a:pt x="37" y="0"/>
                    <a:pt x="35" y="0"/>
                  </a:cubicBezTo>
                  <a:cubicBezTo>
                    <a:pt x="2" y="0"/>
                    <a:pt x="2" y="0"/>
                    <a:pt x="2" y="0"/>
                  </a:cubicBezTo>
                  <a:cubicBezTo>
                    <a:pt x="0" y="0"/>
                    <a:pt x="0" y="1"/>
                    <a:pt x="1" y="3"/>
                  </a:cubicBezTo>
                  <a:lnTo>
                    <a:pt x="16"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154335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ppt_w</p:attrName>
                                        </p:attrNameLst>
                                      </p:cBhvr>
                                      <p:tavLst>
                                        <p:tav tm="0">
                                          <p:val>
                                            <p:fltVal val="0"/>
                                          </p:val>
                                        </p:tav>
                                        <p:tav tm="100000">
                                          <p:val>
                                            <p:strVal val="#ppt_w"/>
                                          </p:val>
                                        </p:tav>
                                      </p:tavLst>
                                    </p:anim>
                                    <p:anim calcmode="lin" valueType="num">
                                      <p:cBhvr>
                                        <p:cTn id="19" dur="500" fill="hold"/>
                                        <p:tgtEl>
                                          <p:spTgt spid="1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par>
                                <p:cTn id="24" presetID="10"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500"/>
                                        <p:tgtEl>
                                          <p:spTgt spid="59"/>
                                        </p:tgtEl>
                                      </p:cBhvr>
                                    </p:animEffec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2000"/>
                            </p:stCondLst>
                            <p:childTnLst>
                              <p:par>
                                <p:cTn id="35" presetID="10" presetClass="entr" presetSubtype="0" fill="hold"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fade">
                                      <p:cBhvr>
                                        <p:cTn id="44" dur="500"/>
                                        <p:tgtEl>
                                          <p:spTgt spid="5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7" grpId="0"/>
      <p:bldP spid="38" grpId="0"/>
      <p:bldP spid="52" grpId="0"/>
      <p:bldP spid="53" grpId="0"/>
      <p:bldP spid="5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Magnifier</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AU" dirty="0"/>
          </a:p>
        </p:txBody>
      </p:sp>
      <p:grpSp>
        <p:nvGrpSpPr>
          <p:cNvPr id="6" name="Group 5"/>
          <p:cNvGrpSpPr/>
          <p:nvPr/>
        </p:nvGrpSpPr>
        <p:grpSpPr>
          <a:xfrm>
            <a:off x="4027264" y="2821185"/>
            <a:ext cx="4113068" cy="438727"/>
            <a:chOff x="4027264" y="2821185"/>
            <a:chExt cx="4113068" cy="438727"/>
          </a:xfrm>
        </p:grpSpPr>
        <p:sp>
          <p:nvSpPr>
            <p:cNvPr id="46" name="Freeform 4"/>
            <p:cNvSpPr>
              <a:spLocks/>
            </p:cNvSpPr>
            <p:nvPr/>
          </p:nvSpPr>
          <p:spPr bwMode="auto">
            <a:xfrm>
              <a:off x="4027264" y="2821185"/>
              <a:ext cx="4113068" cy="438727"/>
            </a:xfrm>
            <a:custGeom>
              <a:avLst/>
              <a:gdLst>
                <a:gd name="T0" fmla="*/ 855 w 2177"/>
                <a:gd name="T1" fmla="*/ 0 h 232"/>
                <a:gd name="T2" fmla="*/ 544 w 2177"/>
                <a:gd name="T3" fmla="*/ 0 h 232"/>
                <a:gd name="T4" fmla="*/ 133 w 2177"/>
                <a:gd name="T5" fmla="*/ 0 h 232"/>
                <a:gd name="T6" fmla="*/ 0 w 2177"/>
                <a:gd name="T7" fmla="*/ 232 h 232"/>
                <a:gd name="T8" fmla="*/ 544 w 2177"/>
                <a:gd name="T9" fmla="*/ 232 h 232"/>
                <a:gd name="T10" fmla="*/ 855 w 2177"/>
                <a:gd name="T11" fmla="*/ 232 h 232"/>
                <a:gd name="T12" fmla="*/ 2074 w 2177"/>
                <a:gd name="T13" fmla="*/ 232 h 232"/>
                <a:gd name="T14" fmla="*/ 2177 w 2177"/>
                <a:gd name="T15" fmla="*/ 130 h 232"/>
                <a:gd name="T16" fmla="*/ 2177 w 2177"/>
                <a:gd name="T17" fmla="*/ 104 h 232"/>
                <a:gd name="T18" fmla="*/ 2074 w 2177"/>
                <a:gd name="T19" fmla="*/ 0 h 232"/>
                <a:gd name="T20" fmla="*/ 855 w 2177"/>
                <a:gd name="T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7" h="232">
                  <a:moveTo>
                    <a:pt x="855" y="0"/>
                  </a:moveTo>
                  <a:cubicBezTo>
                    <a:pt x="544" y="0"/>
                    <a:pt x="544" y="0"/>
                    <a:pt x="544" y="0"/>
                  </a:cubicBezTo>
                  <a:cubicBezTo>
                    <a:pt x="133" y="0"/>
                    <a:pt x="133" y="0"/>
                    <a:pt x="133" y="0"/>
                  </a:cubicBezTo>
                  <a:cubicBezTo>
                    <a:pt x="0" y="232"/>
                    <a:pt x="0" y="232"/>
                    <a:pt x="0" y="232"/>
                  </a:cubicBezTo>
                  <a:cubicBezTo>
                    <a:pt x="544" y="232"/>
                    <a:pt x="544" y="232"/>
                    <a:pt x="544" y="232"/>
                  </a:cubicBezTo>
                  <a:cubicBezTo>
                    <a:pt x="855" y="232"/>
                    <a:pt x="855" y="232"/>
                    <a:pt x="855" y="232"/>
                  </a:cubicBezTo>
                  <a:cubicBezTo>
                    <a:pt x="2074" y="232"/>
                    <a:pt x="2074" y="232"/>
                    <a:pt x="2074" y="232"/>
                  </a:cubicBezTo>
                  <a:cubicBezTo>
                    <a:pt x="2130" y="232"/>
                    <a:pt x="2177" y="187"/>
                    <a:pt x="2177" y="130"/>
                  </a:cubicBezTo>
                  <a:cubicBezTo>
                    <a:pt x="2177" y="104"/>
                    <a:pt x="2177" y="104"/>
                    <a:pt x="2177" y="104"/>
                  </a:cubicBezTo>
                  <a:cubicBezTo>
                    <a:pt x="2177" y="47"/>
                    <a:pt x="2130" y="0"/>
                    <a:pt x="2074" y="0"/>
                  </a:cubicBezTo>
                  <a:cubicBezTo>
                    <a:pt x="855" y="0"/>
                    <a:pt x="855" y="0"/>
                    <a:pt x="855"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07" name="Text Placeholder 2"/>
            <p:cNvSpPr txBox="1">
              <a:spLocks/>
            </p:cNvSpPr>
            <p:nvPr/>
          </p:nvSpPr>
          <p:spPr>
            <a:xfrm>
              <a:off x="4456951" y="2919627"/>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Vision</a:t>
              </a:r>
              <a:endParaRPr lang="en-AU" dirty="0">
                <a:solidFill>
                  <a:schemeClr val="bg2"/>
                </a:solidFill>
              </a:endParaRPr>
            </a:p>
          </p:txBody>
        </p:sp>
        <p:sp>
          <p:nvSpPr>
            <p:cNvPr id="112" name="Text Placeholder 2"/>
            <p:cNvSpPr txBox="1">
              <a:spLocks/>
            </p:cNvSpPr>
            <p:nvPr/>
          </p:nvSpPr>
          <p:spPr>
            <a:xfrm>
              <a:off x="6384032" y="2852936"/>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30%</a:t>
              </a:r>
              <a:endParaRPr lang="en-AU" sz="1600" dirty="0">
                <a:solidFill>
                  <a:schemeClr val="bg2"/>
                </a:solidFill>
              </a:endParaRPr>
            </a:p>
          </p:txBody>
        </p:sp>
      </p:grpSp>
      <p:grpSp>
        <p:nvGrpSpPr>
          <p:cNvPr id="7" name="Group 6"/>
          <p:cNvGrpSpPr/>
          <p:nvPr/>
        </p:nvGrpSpPr>
        <p:grpSpPr>
          <a:xfrm>
            <a:off x="3953662" y="3243451"/>
            <a:ext cx="3724853" cy="451716"/>
            <a:chOff x="3953662" y="3243451"/>
            <a:chExt cx="3724853" cy="451716"/>
          </a:xfrm>
        </p:grpSpPr>
        <p:sp>
          <p:nvSpPr>
            <p:cNvPr id="47" name="Freeform 7"/>
            <p:cNvSpPr>
              <a:spLocks/>
            </p:cNvSpPr>
            <p:nvPr/>
          </p:nvSpPr>
          <p:spPr bwMode="auto">
            <a:xfrm>
              <a:off x="3953662" y="3243451"/>
              <a:ext cx="3724853" cy="451716"/>
            </a:xfrm>
            <a:custGeom>
              <a:avLst/>
              <a:gdLst>
                <a:gd name="T0" fmla="*/ 0 w 1972"/>
                <a:gd name="T1" fmla="*/ 239 h 239"/>
                <a:gd name="T2" fmla="*/ 339 w 1972"/>
                <a:gd name="T3" fmla="*/ 239 h 239"/>
                <a:gd name="T4" fmla="*/ 651 w 1972"/>
                <a:gd name="T5" fmla="*/ 239 h 239"/>
                <a:gd name="T6" fmla="*/ 1873 w 1972"/>
                <a:gd name="T7" fmla="*/ 239 h 239"/>
                <a:gd name="T8" fmla="*/ 1972 w 1972"/>
                <a:gd name="T9" fmla="*/ 137 h 239"/>
                <a:gd name="T10" fmla="*/ 1972 w 1972"/>
                <a:gd name="T11" fmla="*/ 111 h 239"/>
                <a:gd name="T12" fmla="*/ 1873 w 1972"/>
                <a:gd name="T13" fmla="*/ 7 h 239"/>
                <a:gd name="T14" fmla="*/ 651 w 1972"/>
                <a:gd name="T15" fmla="*/ 7 h 239"/>
                <a:gd name="T16" fmla="*/ 339 w 1972"/>
                <a:gd name="T17" fmla="*/ 7 h 239"/>
                <a:gd name="T18" fmla="*/ 13 w 1972"/>
                <a:gd name="T19" fmla="*/ 0 h 239"/>
                <a:gd name="T20" fmla="*/ 0 w 1972"/>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2" h="239">
                  <a:moveTo>
                    <a:pt x="0" y="239"/>
                  </a:moveTo>
                  <a:cubicBezTo>
                    <a:pt x="339" y="239"/>
                    <a:pt x="339" y="239"/>
                    <a:pt x="339" y="239"/>
                  </a:cubicBezTo>
                  <a:cubicBezTo>
                    <a:pt x="651" y="239"/>
                    <a:pt x="651" y="239"/>
                    <a:pt x="651" y="239"/>
                  </a:cubicBezTo>
                  <a:cubicBezTo>
                    <a:pt x="1873" y="239"/>
                    <a:pt x="1873" y="239"/>
                    <a:pt x="1873" y="239"/>
                  </a:cubicBezTo>
                  <a:cubicBezTo>
                    <a:pt x="1930" y="239"/>
                    <a:pt x="1972" y="194"/>
                    <a:pt x="1972" y="137"/>
                  </a:cubicBezTo>
                  <a:cubicBezTo>
                    <a:pt x="1972" y="111"/>
                    <a:pt x="1972" y="111"/>
                    <a:pt x="1972" y="111"/>
                  </a:cubicBezTo>
                  <a:cubicBezTo>
                    <a:pt x="1972" y="53"/>
                    <a:pt x="1930" y="7"/>
                    <a:pt x="1873" y="7"/>
                  </a:cubicBezTo>
                  <a:cubicBezTo>
                    <a:pt x="651" y="7"/>
                    <a:pt x="651" y="7"/>
                    <a:pt x="651" y="7"/>
                  </a:cubicBezTo>
                  <a:cubicBezTo>
                    <a:pt x="339" y="7"/>
                    <a:pt x="339" y="7"/>
                    <a:pt x="339" y="7"/>
                  </a:cubicBezTo>
                  <a:cubicBezTo>
                    <a:pt x="13" y="0"/>
                    <a:pt x="13" y="0"/>
                    <a:pt x="13" y="0"/>
                  </a:cubicBezTo>
                  <a:cubicBezTo>
                    <a:pt x="0" y="239"/>
                    <a:pt x="0" y="239"/>
                    <a:pt x="0" y="239"/>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sp>
          <p:nvSpPr>
            <p:cNvPr id="108" name="Text Placeholder 2"/>
            <p:cNvSpPr txBox="1">
              <a:spLocks/>
            </p:cNvSpPr>
            <p:nvPr/>
          </p:nvSpPr>
          <p:spPr>
            <a:xfrm>
              <a:off x="4396590" y="3351675"/>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Motivation</a:t>
              </a:r>
              <a:endParaRPr lang="en-AU" dirty="0">
                <a:solidFill>
                  <a:schemeClr val="bg2"/>
                </a:solidFill>
              </a:endParaRPr>
            </a:p>
          </p:txBody>
        </p:sp>
        <p:sp>
          <p:nvSpPr>
            <p:cNvPr id="113" name="Text Placeholder 2"/>
            <p:cNvSpPr txBox="1">
              <a:spLocks/>
            </p:cNvSpPr>
            <p:nvPr/>
          </p:nvSpPr>
          <p:spPr>
            <a:xfrm>
              <a:off x="6384032" y="3284984"/>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25%</a:t>
              </a:r>
              <a:endParaRPr lang="en-AU" sz="1600" dirty="0">
                <a:solidFill>
                  <a:schemeClr val="bg2"/>
                </a:solidFill>
              </a:endParaRPr>
            </a:p>
          </p:txBody>
        </p:sp>
      </p:grpSp>
      <p:grpSp>
        <p:nvGrpSpPr>
          <p:cNvPr id="8" name="Group 7"/>
          <p:cNvGrpSpPr/>
          <p:nvPr/>
        </p:nvGrpSpPr>
        <p:grpSpPr>
          <a:xfrm>
            <a:off x="3863869" y="3695167"/>
            <a:ext cx="4055341" cy="445944"/>
            <a:chOff x="3863869" y="3695167"/>
            <a:chExt cx="4055341" cy="445944"/>
          </a:xfrm>
        </p:grpSpPr>
        <p:sp>
          <p:nvSpPr>
            <p:cNvPr id="48" name="Freeform 10"/>
            <p:cNvSpPr>
              <a:spLocks/>
            </p:cNvSpPr>
            <p:nvPr/>
          </p:nvSpPr>
          <p:spPr bwMode="auto">
            <a:xfrm>
              <a:off x="3863869" y="3695167"/>
              <a:ext cx="4055341" cy="445944"/>
            </a:xfrm>
            <a:custGeom>
              <a:avLst/>
              <a:gdLst>
                <a:gd name="T0" fmla="*/ 821 w 2146"/>
                <a:gd name="T1" fmla="*/ 0 h 236"/>
                <a:gd name="T2" fmla="*/ 508 w 2146"/>
                <a:gd name="T3" fmla="*/ 0 h 236"/>
                <a:gd name="T4" fmla="*/ 0 w 2146"/>
                <a:gd name="T5" fmla="*/ 0 h 236"/>
                <a:gd name="T6" fmla="*/ 76 w 2146"/>
                <a:gd name="T7" fmla="*/ 236 h 236"/>
                <a:gd name="T8" fmla="*/ 508 w 2146"/>
                <a:gd name="T9" fmla="*/ 236 h 236"/>
                <a:gd name="T10" fmla="*/ 821 w 2146"/>
                <a:gd name="T11" fmla="*/ 236 h 236"/>
                <a:gd name="T12" fmla="*/ 2049 w 2146"/>
                <a:gd name="T13" fmla="*/ 236 h 236"/>
                <a:gd name="T14" fmla="*/ 2146 w 2146"/>
                <a:gd name="T15" fmla="*/ 126 h 236"/>
                <a:gd name="T16" fmla="*/ 2146 w 2146"/>
                <a:gd name="T17" fmla="*/ 100 h 236"/>
                <a:gd name="T18" fmla="*/ 2049 w 2146"/>
                <a:gd name="T19" fmla="*/ 0 h 236"/>
                <a:gd name="T20" fmla="*/ 821 w 2146"/>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46" h="236">
                  <a:moveTo>
                    <a:pt x="821" y="0"/>
                  </a:moveTo>
                  <a:cubicBezTo>
                    <a:pt x="508" y="0"/>
                    <a:pt x="508" y="0"/>
                    <a:pt x="508" y="0"/>
                  </a:cubicBezTo>
                  <a:cubicBezTo>
                    <a:pt x="0" y="0"/>
                    <a:pt x="0" y="0"/>
                    <a:pt x="0" y="0"/>
                  </a:cubicBezTo>
                  <a:cubicBezTo>
                    <a:pt x="76" y="236"/>
                    <a:pt x="76" y="236"/>
                    <a:pt x="76" y="236"/>
                  </a:cubicBezTo>
                  <a:cubicBezTo>
                    <a:pt x="508" y="236"/>
                    <a:pt x="508" y="236"/>
                    <a:pt x="508" y="236"/>
                  </a:cubicBezTo>
                  <a:cubicBezTo>
                    <a:pt x="821" y="236"/>
                    <a:pt x="821" y="236"/>
                    <a:pt x="821" y="236"/>
                  </a:cubicBezTo>
                  <a:cubicBezTo>
                    <a:pt x="2049" y="236"/>
                    <a:pt x="2049" y="236"/>
                    <a:pt x="2049" y="236"/>
                  </a:cubicBezTo>
                  <a:cubicBezTo>
                    <a:pt x="2107" y="236"/>
                    <a:pt x="2146" y="183"/>
                    <a:pt x="2146" y="126"/>
                  </a:cubicBezTo>
                  <a:cubicBezTo>
                    <a:pt x="2146" y="100"/>
                    <a:pt x="2146" y="100"/>
                    <a:pt x="2146" y="100"/>
                  </a:cubicBezTo>
                  <a:cubicBezTo>
                    <a:pt x="2146" y="43"/>
                    <a:pt x="2107" y="0"/>
                    <a:pt x="2049" y="0"/>
                  </a:cubicBezTo>
                  <a:cubicBezTo>
                    <a:pt x="821" y="0"/>
                    <a:pt x="821" y="0"/>
                    <a:pt x="821"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09" name="Text Placeholder 2"/>
            <p:cNvSpPr txBox="1">
              <a:spLocks/>
            </p:cNvSpPr>
            <p:nvPr/>
          </p:nvSpPr>
          <p:spPr>
            <a:xfrm>
              <a:off x="4396590" y="3783723"/>
              <a:ext cx="1327926"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Innovation</a:t>
              </a:r>
              <a:endParaRPr lang="en-AU" dirty="0">
                <a:solidFill>
                  <a:schemeClr val="bg2"/>
                </a:solidFill>
              </a:endParaRPr>
            </a:p>
          </p:txBody>
        </p:sp>
        <p:sp>
          <p:nvSpPr>
            <p:cNvPr id="114" name="Text Placeholder 2"/>
            <p:cNvSpPr txBox="1">
              <a:spLocks/>
            </p:cNvSpPr>
            <p:nvPr/>
          </p:nvSpPr>
          <p:spPr>
            <a:xfrm>
              <a:off x="6384032" y="3717032"/>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20%</a:t>
              </a:r>
              <a:endParaRPr lang="en-AU" sz="1600" dirty="0">
                <a:solidFill>
                  <a:schemeClr val="bg2"/>
                </a:solidFill>
              </a:endParaRPr>
            </a:p>
          </p:txBody>
        </p:sp>
      </p:grpSp>
      <p:grpSp>
        <p:nvGrpSpPr>
          <p:cNvPr id="9" name="Group 8"/>
          <p:cNvGrpSpPr/>
          <p:nvPr/>
        </p:nvGrpSpPr>
        <p:grpSpPr>
          <a:xfrm>
            <a:off x="3978196" y="4141111"/>
            <a:ext cx="4494068" cy="440171"/>
            <a:chOff x="3978196" y="4141111"/>
            <a:chExt cx="4494068" cy="440171"/>
          </a:xfrm>
        </p:grpSpPr>
        <p:sp>
          <p:nvSpPr>
            <p:cNvPr id="49" name="Freeform 13"/>
            <p:cNvSpPr>
              <a:spLocks/>
            </p:cNvSpPr>
            <p:nvPr/>
          </p:nvSpPr>
          <p:spPr bwMode="auto">
            <a:xfrm>
              <a:off x="3978196" y="4141111"/>
              <a:ext cx="4494068" cy="440171"/>
            </a:xfrm>
            <a:custGeom>
              <a:avLst/>
              <a:gdLst>
                <a:gd name="T0" fmla="*/ 1052 w 2379"/>
                <a:gd name="T1" fmla="*/ 0 h 233"/>
                <a:gd name="T2" fmla="*/ 739 w 2379"/>
                <a:gd name="T3" fmla="*/ 0 h 233"/>
                <a:gd name="T4" fmla="*/ 0 w 2379"/>
                <a:gd name="T5" fmla="*/ 0 h 233"/>
                <a:gd name="T6" fmla="*/ 144 w 2379"/>
                <a:gd name="T7" fmla="*/ 233 h 233"/>
                <a:gd name="T8" fmla="*/ 739 w 2379"/>
                <a:gd name="T9" fmla="*/ 232 h 233"/>
                <a:gd name="T10" fmla="*/ 1052 w 2379"/>
                <a:gd name="T11" fmla="*/ 232 h 233"/>
                <a:gd name="T12" fmla="*/ 2280 w 2379"/>
                <a:gd name="T13" fmla="*/ 232 h 233"/>
                <a:gd name="T14" fmla="*/ 2379 w 2379"/>
                <a:gd name="T15" fmla="*/ 126 h 233"/>
                <a:gd name="T16" fmla="*/ 2379 w 2379"/>
                <a:gd name="T17" fmla="*/ 100 h 233"/>
                <a:gd name="T18" fmla="*/ 2280 w 2379"/>
                <a:gd name="T19" fmla="*/ 0 h 233"/>
                <a:gd name="T20" fmla="*/ 1052 w 2379"/>
                <a:gd name="T2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9" h="233">
                  <a:moveTo>
                    <a:pt x="1052" y="0"/>
                  </a:moveTo>
                  <a:cubicBezTo>
                    <a:pt x="739" y="0"/>
                    <a:pt x="739" y="0"/>
                    <a:pt x="739" y="0"/>
                  </a:cubicBezTo>
                  <a:cubicBezTo>
                    <a:pt x="0" y="0"/>
                    <a:pt x="0" y="0"/>
                    <a:pt x="0" y="0"/>
                  </a:cubicBezTo>
                  <a:cubicBezTo>
                    <a:pt x="144" y="233"/>
                    <a:pt x="144" y="233"/>
                    <a:pt x="144" y="233"/>
                  </a:cubicBezTo>
                  <a:cubicBezTo>
                    <a:pt x="739" y="232"/>
                    <a:pt x="739" y="232"/>
                    <a:pt x="739" y="232"/>
                  </a:cubicBezTo>
                  <a:cubicBezTo>
                    <a:pt x="1052" y="232"/>
                    <a:pt x="1052" y="232"/>
                    <a:pt x="1052" y="232"/>
                  </a:cubicBezTo>
                  <a:cubicBezTo>
                    <a:pt x="2280" y="232"/>
                    <a:pt x="2280" y="232"/>
                    <a:pt x="2280" y="232"/>
                  </a:cubicBezTo>
                  <a:cubicBezTo>
                    <a:pt x="2337" y="232"/>
                    <a:pt x="2379" y="183"/>
                    <a:pt x="2379" y="126"/>
                  </a:cubicBezTo>
                  <a:cubicBezTo>
                    <a:pt x="2379" y="100"/>
                    <a:pt x="2379" y="100"/>
                    <a:pt x="2379" y="100"/>
                  </a:cubicBezTo>
                  <a:cubicBezTo>
                    <a:pt x="2379" y="43"/>
                    <a:pt x="2337" y="0"/>
                    <a:pt x="2280" y="0"/>
                  </a:cubicBezTo>
                  <a:cubicBezTo>
                    <a:pt x="1052" y="0"/>
                    <a:pt x="1052" y="0"/>
                    <a:pt x="105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10" name="Text Placeholder 2"/>
            <p:cNvSpPr txBox="1">
              <a:spLocks/>
            </p:cNvSpPr>
            <p:nvPr/>
          </p:nvSpPr>
          <p:spPr>
            <a:xfrm>
              <a:off x="4456951" y="4215771"/>
              <a:ext cx="1207205" cy="29334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b="1" dirty="0" smtClean="0">
                  <a:solidFill>
                    <a:schemeClr val="bg2"/>
                  </a:solidFill>
                </a:rPr>
                <a:t>Action</a:t>
              </a:r>
              <a:endParaRPr lang="en-AU" dirty="0">
                <a:solidFill>
                  <a:schemeClr val="bg2"/>
                </a:solidFill>
              </a:endParaRPr>
            </a:p>
          </p:txBody>
        </p:sp>
        <p:sp>
          <p:nvSpPr>
            <p:cNvPr id="115" name="Text Placeholder 2"/>
            <p:cNvSpPr txBox="1">
              <a:spLocks/>
            </p:cNvSpPr>
            <p:nvPr/>
          </p:nvSpPr>
          <p:spPr>
            <a:xfrm>
              <a:off x="6384032" y="4149080"/>
              <a:ext cx="619486" cy="354952"/>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600" b="1" dirty="0" smtClean="0">
                  <a:solidFill>
                    <a:schemeClr val="bg2"/>
                  </a:solidFill>
                </a:rPr>
                <a:t>25%</a:t>
              </a:r>
              <a:endParaRPr lang="en-AU" sz="1600" dirty="0">
                <a:solidFill>
                  <a:schemeClr val="bg2"/>
                </a:solidFill>
              </a:endParaRPr>
            </a:p>
          </p:txBody>
        </p:sp>
      </p:grpSp>
      <p:sp>
        <p:nvSpPr>
          <p:cNvPr id="36"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37"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38" name="Group 37"/>
          <p:cNvGrpSpPr/>
          <p:nvPr/>
        </p:nvGrpSpPr>
        <p:grpSpPr>
          <a:xfrm>
            <a:off x="3581920" y="5315610"/>
            <a:ext cx="497856" cy="497856"/>
            <a:chOff x="6909469" y="5477250"/>
            <a:chExt cx="340040" cy="340040"/>
          </a:xfrm>
          <a:solidFill>
            <a:schemeClr val="accent1"/>
          </a:solidFill>
        </p:grpSpPr>
        <p:sp>
          <p:nvSpPr>
            <p:cNvPr id="39"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1"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2"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3" name="Group 42"/>
          <p:cNvGrpSpPr/>
          <p:nvPr/>
        </p:nvGrpSpPr>
        <p:grpSpPr>
          <a:xfrm>
            <a:off x="8184232" y="5315610"/>
            <a:ext cx="497856" cy="497856"/>
            <a:chOff x="10031180" y="5477250"/>
            <a:chExt cx="340040" cy="340040"/>
          </a:xfrm>
          <a:solidFill>
            <a:schemeClr val="accent1"/>
          </a:solidFill>
        </p:grpSpPr>
        <p:sp>
          <p:nvSpPr>
            <p:cNvPr id="44"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5"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78" name="Group 77"/>
          <p:cNvGrpSpPr/>
          <p:nvPr/>
        </p:nvGrpSpPr>
        <p:grpSpPr>
          <a:xfrm>
            <a:off x="3701458" y="2492942"/>
            <a:ext cx="3602182" cy="4104410"/>
            <a:chOff x="4133389" y="2524693"/>
            <a:chExt cx="3602182" cy="4104410"/>
          </a:xfrm>
        </p:grpSpPr>
        <p:sp>
          <p:nvSpPr>
            <p:cNvPr id="80" name="Oval 79"/>
            <p:cNvSpPr/>
            <p:nvPr/>
          </p:nvSpPr>
          <p:spPr>
            <a:xfrm>
              <a:off x="4367808" y="2636912"/>
              <a:ext cx="2211774" cy="2211774"/>
            </a:xfrm>
            <a:prstGeom prst="ellipse">
              <a:avLst/>
            </a:prstGeom>
            <a:solidFill>
              <a:schemeClr val="bg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95" name="Group 94"/>
            <p:cNvGrpSpPr/>
            <p:nvPr/>
          </p:nvGrpSpPr>
          <p:grpSpPr>
            <a:xfrm>
              <a:off x="4133389" y="2524693"/>
              <a:ext cx="3602182" cy="4104410"/>
              <a:chOff x="644447" y="2396248"/>
              <a:chExt cx="3602182" cy="4104410"/>
            </a:xfrm>
          </p:grpSpPr>
          <p:sp>
            <p:nvSpPr>
              <p:cNvPr id="96" name="Freeform 16"/>
              <p:cNvSpPr>
                <a:spLocks/>
              </p:cNvSpPr>
              <p:nvPr/>
            </p:nvSpPr>
            <p:spPr bwMode="auto">
              <a:xfrm>
                <a:off x="2550890" y="4457112"/>
                <a:ext cx="643659" cy="659535"/>
              </a:xfrm>
              <a:custGeom>
                <a:avLst/>
                <a:gdLst>
                  <a:gd name="T0" fmla="*/ 0 w 446"/>
                  <a:gd name="T1" fmla="*/ 175 h 457"/>
                  <a:gd name="T2" fmla="*/ 204 w 446"/>
                  <a:gd name="T3" fmla="*/ 457 h 457"/>
                  <a:gd name="T4" fmla="*/ 446 w 446"/>
                  <a:gd name="T5" fmla="*/ 280 h 457"/>
                  <a:gd name="T6" fmla="*/ 242 w 446"/>
                  <a:gd name="T7" fmla="*/ 0 h 457"/>
                  <a:gd name="T8" fmla="*/ 0 w 446"/>
                  <a:gd name="T9" fmla="*/ 175 h 457"/>
                </a:gdLst>
                <a:ahLst/>
                <a:cxnLst>
                  <a:cxn ang="0">
                    <a:pos x="T0" y="T1"/>
                  </a:cxn>
                  <a:cxn ang="0">
                    <a:pos x="T2" y="T3"/>
                  </a:cxn>
                  <a:cxn ang="0">
                    <a:pos x="T4" y="T5"/>
                  </a:cxn>
                  <a:cxn ang="0">
                    <a:pos x="T6" y="T7"/>
                  </a:cxn>
                  <a:cxn ang="0">
                    <a:pos x="T8" y="T9"/>
                  </a:cxn>
                </a:cxnLst>
                <a:rect l="0" t="0" r="r" b="b"/>
                <a:pathLst>
                  <a:path w="446" h="457">
                    <a:moveTo>
                      <a:pt x="0" y="175"/>
                    </a:moveTo>
                    <a:lnTo>
                      <a:pt x="204" y="457"/>
                    </a:lnTo>
                    <a:lnTo>
                      <a:pt x="446" y="280"/>
                    </a:lnTo>
                    <a:lnTo>
                      <a:pt x="242" y="0"/>
                    </a:lnTo>
                    <a:lnTo>
                      <a:pt x="0" y="17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97" name="Freeform 18"/>
              <p:cNvSpPr>
                <a:spLocks/>
              </p:cNvSpPr>
              <p:nvPr/>
            </p:nvSpPr>
            <p:spPr bwMode="auto">
              <a:xfrm>
                <a:off x="2646140" y="4610089"/>
                <a:ext cx="632114" cy="577273"/>
              </a:xfrm>
              <a:custGeom>
                <a:avLst/>
                <a:gdLst>
                  <a:gd name="T0" fmla="*/ 0 w 438"/>
                  <a:gd name="T1" fmla="*/ 224 h 400"/>
                  <a:gd name="T2" fmla="*/ 129 w 438"/>
                  <a:gd name="T3" fmla="*/ 400 h 400"/>
                  <a:gd name="T4" fmla="*/ 438 w 438"/>
                  <a:gd name="T5" fmla="*/ 175 h 400"/>
                  <a:gd name="T6" fmla="*/ 309 w 438"/>
                  <a:gd name="T7" fmla="*/ 0 h 400"/>
                  <a:gd name="T8" fmla="*/ 0 w 438"/>
                  <a:gd name="T9" fmla="*/ 224 h 400"/>
                </a:gdLst>
                <a:ahLst/>
                <a:cxnLst>
                  <a:cxn ang="0">
                    <a:pos x="T0" y="T1"/>
                  </a:cxn>
                  <a:cxn ang="0">
                    <a:pos x="T2" y="T3"/>
                  </a:cxn>
                  <a:cxn ang="0">
                    <a:pos x="T4" y="T5"/>
                  </a:cxn>
                  <a:cxn ang="0">
                    <a:pos x="T6" y="T7"/>
                  </a:cxn>
                  <a:cxn ang="0">
                    <a:pos x="T8" y="T9"/>
                  </a:cxn>
                </a:cxnLst>
                <a:rect l="0" t="0" r="r" b="b"/>
                <a:pathLst>
                  <a:path w="438" h="400">
                    <a:moveTo>
                      <a:pt x="0" y="224"/>
                    </a:moveTo>
                    <a:lnTo>
                      <a:pt x="129" y="400"/>
                    </a:lnTo>
                    <a:lnTo>
                      <a:pt x="438" y="175"/>
                    </a:lnTo>
                    <a:lnTo>
                      <a:pt x="309" y="0"/>
                    </a:lnTo>
                    <a:lnTo>
                      <a:pt x="0" y="22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AU"/>
              </a:p>
            </p:txBody>
          </p:sp>
          <p:sp>
            <p:nvSpPr>
              <p:cNvPr id="98" name="Freeform 20"/>
              <p:cNvSpPr>
                <a:spLocks/>
              </p:cNvSpPr>
              <p:nvPr/>
            </p:nvSpPr>
            <p:spPr bwMode="auto">
              <a:xfrm>
                <a:off x="2754379" y="4781828"/>
                <a:ext cx="1492250" cy="1718830"/>
              </a:xfrm>
              <a:custGeom>
                <a:avLst/>
                <a:gdLst>
                  <a:gd name="T0" fmla="*/ 0 w 1034"/>
                  <a:gd name="T1" fmla="*/ 261 h 1191"/>
                  <a:gd name="T2" fmla="*/ 675 w 1034"/>
                  <a:gd name="T3" fmla="*/ 1191 h 1191"/>
                  <a:gd name="T4" fmla="*/ 1034 w 1034"/>
                  <a:gd name="T5" fmla="*/ 931 h 1191"/>
                  <a:gd name="T6" fmla="*/ 357 w 1034"/>
                  <a:gd name="T7" fmla="*/ 0 h 1191"/>
                  <a:gd name="T8" fmla="*/ 0 w 1034"/>
                  <a:gd name="T9" fmla="*/ 261 h 1191"/>
                </a:gdLst>
                <a:ahLst/>
                <a:cxnLst>
                  <a:cxn ang="0">
                    <a:pos x="T0" y="T1"/>
                  </a:cxn>
                  <a:cxn ang="0">
                    <a:pos x="T2" y="T3"/>
                  </a:cxn>
                  <a:cxn ang="0">
                    <a:pos x="T4" y="T5"/>
                  </a:cxn>
                  <a:cxn ang="0">
                    <a:pos x="T6" y="T7"/>
                  </a:cxn>
                  <a:cxn ang="0">
                    <a:pos x="T8" y="T9"/>
                  </a:cxn>
                </a:cxnLst>
                <a:rect l="0" t="0" r="r" b="b"/>
                <a:pathLst>
                  <a:path w="1034" h="1191">
                    <a:moveTo>
                      <a:pt x="0" y="261"/>
                    </a:moveTo>
                    <a:lnTo>
                      <a:pt x="675" y="1191"/>
                    </a:lnTo>
                    <a:lnTo>
                      <a:pt x="1034" y="931"/>
                    </a:lnTo>
                    <a:lnTo>
                      <a:pt x="357" y="0"/>
                    </a:lnTo>
                    <a:lnTo>
                      <a:pt x="0" y="26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99" name="Freeform 22"/>
              <p:cNvSpPr>
                <a:spLocks noEditPoints="1"/>
              </p:cNvSpPr>
              <p:nvPr/>
            </p:nvSpPr>
            <p:spPr bwMode="auto">
              <a:xfrm>
                <a:off x="644447" y="2396248"/>
                <a:ext cx="2682875" cy="2555875"/>
              </a:xfrm>
              <a:custGeom>
                <a:avLst/>
                <a:gdLst>
                  <a:gd name="T0" fmla="*/ 515 w 1420"/>
                  <a:gd name="T1" fmla="*/ 1178 h 1353"/>
                  <a:gd name="T2" fmla="*/ 175 w 1420"/>
                  <a:gd name="T3" fmla="*/ 448 h 1353"/>
                  <a:gd name="T4" fmla="*/ 905 w 1420"/>
                  <a:gd name="T5" fmla="*/ 108 h 1353"/>
                  <a:gd name="T6" fmla="*/ 1245 w 1420"/>
                  <a:gd name="T7" fmla="*/ 837 h 1353"/>
                  <a:gd name="T8" fmla="*/ 710 w 1420"/>
                  <a:gd name="T9" fmla="*/ 1212 h 1353"/>
                  <a:gd name="T10" fmla="*/ 515 w 1420"/>
                  <a:gd name="T11" fmla="*/ 1178 h 1353"/>
                  <a:gd name="T12" fmla="*/ 119 w 1420"/>
                  <a:gd name="T13" fmla="*/ 427 h 1353"/>
                  <a:gd name="T14" fmla="*/ 495 w 1420"/>
                  <a:gd name="T15" fmla="*/ 1234 h 1353"/>
                  <a:gd name="T16" fmla="*/ 1301 w 1420"/>
                  <a:gd name="T17" fmla="*/ 858 h 1353"/>
                  <a:gd name="T18" fmla="*/ 925 w 1420"/>
                  <a:gd name="T19" fmla="*/ 51 h 1353"/>
                  <a:gd name="T20" fmla="*/ 710 w 1420"/>
                  <a:gd name="T21" fmla="*/ 13 h 1353"/>
                  <a:gd name="T22" fmla="*/ 119 w 1420"/>
                  <a:gd name="T23" fmla="*/ 427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0" h="1353">
                    <a:moveTo>
                      <a:pt x="515" y="1178"/>
                    </a:moveTo>
                    <a:cubicBezTo>
                      <a:pt x="220" y="1070"/>
                      <a:pt x="67" y="743"/>
                      <a:pt x="175" y="448"/>
                    </a:cubicBezTo>
                    <a:cubicBezTo>
                      <a:pt x="282" y="152"/>
                      <a:pt x="609" y="0"/>
                      <a:pt x="905" y="108"/>
                    </a:cubicBezTo>
                    <a:cubicBezTo>
                      <a:pt x="1200" y="215"/>
                      <a:pt x="1352" y="542"/>
                      <a:pt x="1245" y="837"/>
                    </a:cubicBezTo>
                    <a:cubicBezTo>
                      <a:pt x="1161" y="1069"/>
                      <a:pt x="942" y="1212"/>
                      <a:pt x="710" y="1212"/>
                    </a:cubicBezTo>
                    <a:cubicBezTo>
                      <a:pt x="645" y="1212"/>
                      <a:pt x="579" y="1201"/>
                      <a:pt x="515" y="1178"/>
                    </a:cubicBezTo>
                    <a:moveTo>
                      <a:pt x="119" y="427"/>
                    </a:moveTo>
                    <a:cubicBezTo>
                      <a:pt x="0" y="754"/>
                      <a:pt x="168" y="1115"/>
                      <a:pt x="495" y="1234"/>
                    </a:cubicBezTo>
                    <a:cubicBezTo>
                      <a:pt x="821" y="1353"/>
                      <a:pt x="1182" y="1184"/>
                      <a:pt x="1301" y="858"/>
                    </a:cubicBezTo>
                    <a:cubicBezTo>
                      <a:pt x="1420" y="531"/>
                      <a:pt x="1252" y="170"/>
                      <a:pt x="925" y="51"/>
                    </a:cubicBezTo>
                    <a:cubicBezTo>
                      <a:pt x="854" y="26"/>
                      <a:pt x="781" y="13"/>
                      <a:pt x="710" y="13"/>
                    </a:cubicBezTo>
                    <a:cubicBezTo>
                      <a:pt x="453" y="13"/>
                      <a:pt x="212" y="172"/>
                      <a:pt x="119" y="427"/>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AU"/>
              </a:p>
            </p:txBody>
          </p:sp>
          <p:sp>
            <p:nvSpPr>
              <p:cNvPr id="100" name="Freeform 25"/>
              <p:cNvSpPr>
                <a:spLocks noEditPoints="1"/>
              </p:cNvSpPr>
              <p:nvPr/>
            </p:nvSpPr>
            <p:spPr bwMode="auto">
              <a:xfrm>
                <a:off x="850822" y="2469851"/>
                <a:ext cx="2239818" cy="2239818"/>
              </a:xfrm>
              <a:custGeom>
                <a:avLst/>
                <a:gdLst>
                  <a:gd name="T0" fmla="*/ 346 w 1186"/>
                  <a:gd name="T1" fmla="*/ 94 h 1186"/>
                  <a:gd name="T2" fmla="*/ 603 w 1186"/>
                  <a:gd name="T3" fmla="*/ 33 h 1186"/>
                  <a:gd name="T4" fmla="*/ 798 w 1186"/>
                  <a:gd name="T5" fmla="*/ 67 h 1186"/>
                  <a:gd name="T6" fmla="*/ 1173 w 1186"/>
                  <a:gd name="T7" fmla="*/ 602 h 1186"/>
                  <a:gd name="T8" fmla="*/ 1138 w 1186"/>
                  <a:gd name="T9" fmla="*/ 797 h 1186"/>
                  <a:gd name="T10" fmla="*/ 859 w 1186"/>
                  <a:gd name="T11" fmla="*/ 1111 h 1186"/>
                  <a:gd name="T12" fmla="*/ 601 w 1186"/>
                  <a:gd name="T13" fmla="*/ 1173 h 1186"/>
                  <a:gd name="T14" fmla="*/ 601 w 1186"/>
                  <a:gd name="T15" fmla="*/ 1173 h 1186"/>
                  <a:gd name="T16" fmla="*/ 406 w 1186"/>
                  <a:gd name="T17" fmla="*/ 1139 h 1186"/>
                  <a:gd name="T18" fmla="*/ 265 w 1186"/>
                  <a:gd name="T19" fmla="*/ 1063 h 1186"/>
                  <a:gd name="T20" fmla="*/ 265 w 1186"/>
                  <a:gd name="T21" fmla="*/ 1063 h 1186"/>
                  <a:gd name="T22" fmla="*/ 79 w 1186"/>
                  <a:gd name="T23" fmla="*/ 831 h 1186"/>
                  <a:gd name="T24" fmla="*/ 31 w 1186"/>
                  <a:gd name="T25" fmla="*/ 604 h 1186"/>
                  <a:gd name="T26" fmla="*/ 66 w 1186"/>
                  <a:gd name="T27" fmla="*/ 409 h 1186"/>
                  <a:gd name="T28" fmla="*/ 346 w 1186"/>
                  <a:gd name="T29" fmla="*/ 94 h 1186"/>
                  <a:gd name="T30" fmla="*/ 593 w 1186"/>
                  <a:gd name="T31" fmla="*/ 0 h 1186"/>
                  <a:gd name="T32" fmla="*/ 36 w 1186"/>
                  <a:gd name="T33" fmla="*/ 390 h 1186"/>
                  <a:gd name="T34" fmla="*/ 0 w 1186"/>
                  <a:gd name="T35" fmla="*/ 593 h 1186"/>
                  <a:gd name="T36" fmla="*/ 390 w 1186"/>
                  <a:gd name="T37" fmla="*/ 1150 h 1186"/>
                  <a:gd name="T38" fmla="*/ 593 w 1186"/>
                  <a:gd name="T39" fmla="*/ 1186 h 1186"/>
                  <a:gd name="T40" fmla="*/ 1150 w 1186"/>
                  <a:gd name="T41" fmla="*/ 796 h 1186"/>
                  <a:gd name="T42" fmla="*/ 1186 w 1186"/>
                  <a:gd name="T43" fmla="*/ 593 h 1186"/>
                  <a:gd name="T44" fmla="*/ 796 w 1186"/>
                  <a:gd name="T45" fmla="*/ 36 h 1186"/>
                  <a:gd name="T46" fmla="*/ 593 w 1186"/>
                  <a:gd name="T47" fmla="*/ 0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6" h="1186">
                    <a:moveTo>
                      <a:pt x="346" y="94"/>
                    </a:moveTo>
                    <a:cubicBezTo>
                      <a:pt x="425" y="55"/>
                      <a:pt x="513" y="33"/>
                      <a:pt x="603" y="33"/>
                    </a:cubicBezTo>
                    <a:cubicBezTo>
                      <a:pt x="668" y="33"/>
                      <a:pt x="734" y="44"/>
                      <a:pt x="798" y="67"/>
                    </a:cubicBezTo>
                    <a:cubicBezTo>
                      <a:pt x="1029" y="152"/>
                      <a:pt x="1173" y="370"/>
                      <a:pt x="1173" y="602"/>
                    </a:cubicBezTo>
                    <a:cubicBezTo>
                      <a:pt x="1173" y="667"/>
                      <a:pt x="1162" y="733"/>
                      <a:pt x="1138" y="797"/>
                    </a:cubicBezTo>
                    <a:cubicBezTo>
                      <a:pt x="1087" y="939"/>
                      <a:pt x="984" y="1048"/>
                      <a:pt x="859" y="1111"/>
                    </a:cubicBezTo>
                    <a:cubicBezTo>
                      <a:pt x="780" y="1151"/>
                      <a:pt x="691" y="1173"/>
                      <a:pt x="601" y="1173"/>
                    </a:cubicBezTo>
                    <a:cubicBezTo>
                      <a:pt x="601" y="1173"/>
                      <a:pt x="601" y="1173"/>
                      <a:pt x="601" y="1173"/>
                    </a:cubicBezTo>
                    <a:cubicBezTo>
                      <a:pt x="536" y="1173"/>
                      <a:pt x="470" y="1162"/>
                      <a:pt x="406" y="1139"/>
                    </a:cubicBezTo>
                    <a:cubicBezTo>
                      <a:pt x="354" y="1120"/>
                      <a:pt x="307" y="1094"/>
                      <a:pt x="265" y="1063"/>
                    </a:cubicBezTo>
                    <a:cubicBezTo>
                      <a:pt x="265" y="1063"/>
                      <a:pt x="265" y="1063"/>
                      <a:pt x="265" y="1063"/>
                    </a:cubicBezTo>
                    <a:cubicBezTo>
                      <a:pt x="182" y="1003"/>
                      <a:pt x="119" y="922"/>
                      <a:pt x="79" y="831"/>
                    </a:cubicBezTo>
                    <a:cubicBezTo>
                      <a:pt x="48" y="760"/>
                      <a:pt x="31" y="683"/>
                      <a:pt x="31" y="604"/>
                    </a:cubicBezTo>
                    <a:cubicBezTo>
                      <a:pt x="31" y="539"/>
                      <a:pt x="42" y="473"/>
                      <a:pt x="66" y="409"/>
                    </a:cubicBezTo>
                    <a:cubicBezTo>
                      <a:pt x="118" y="266"/>
                      <a:pt x="221" y="157"/>
                      <a:pt x="346" y="94"/>
                    </a:cubicBezTo>
                    <a:moveTo>
                      <a:pt x="593" y="0"/>
                    </a:moveTo>
                    <a:cubicBezTo>
                      <a:pt x="351" y="0"/>
                      <a:pt x="124" y="149"/>
                      <a:pt x="36" y="390"/>
                    </a:cubicBezTo>
                    <a:cubicBezTo>
                      <a:pt x="12" y="457"/>
                      <a:pt x="0" y="525"/>
                      <a:pt x="0" y="593"/>
                    </a:cubicBezTo>
                    <a:cubicBezTo>
                      <a:pt x="0" y="835"/>
                      <a:pt x="150" y="1062"/>
                      <a:pt x="390" y="1150"/>
                    </a:cubicBezTo>
                    <a:cubicBezTo>
                      <a:pt x="457" y="1174"/>
                      <a:pt x="526" y="1186"/>
                      <a:pt x="593" y="1186"/>
                    </a:cubicBezTo>
                    <a:cubicBezTo>
                      <a:pt x="835" y="1186"/>
                      <a:pt x="1062" y="1036"/>
                      <a:pt x="1150" y="796"/>
                    </a:cubicBezTo>
                    <a:cubicBezTo>
                      <a:pt x="1174" y="729"/>
                      <a:pt x="1186" y="660"/>
                      <a:pt x="1186" y="593"/>
                    </a:cubicBezTo>
                    <a:cubicBezTo>
                      <a:pt x="1186" y="351"/>
                      <a:pt x="1036" y="123"/>
                      <a:pt x="796" y="36"/>
                    </a:cubicBezTo>
                    <a:cubicBezTo>
                      <a:pt x="729" y="11"/>
                      <a:pt x="660" y="0"/>
                      <a:pt x="593" y="0"/>
                    </a:cubicBezTo>
                  </a:path>
                </a:pathLst>
              </a:custGeom>
              <a:solidFill>
                <a:schemeClr val="bg2">
                  <a:alpha val="20000"/>
                </a:schemeClr>
              </a:solidFill>
              <a:ln>
                <a:noFill/>
              </a:ln>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02631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1000"/>
                                        <p:tgtEl>
                                          <p:spTgt spid="6"/>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1000"/>
                                        <p:tgtEl>
                                          <p:spTgt spid="8"/>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1000"/>
                                        <p:tgtEl>
                                          <p:spTgt spid="9"/>
                                        </p:tgtEl>
                                      </p:cBhvr>
                                    </p:animEffect>
                                  </p:childTnLst>
                                </p:cTn>
                              </p:par>
                            </p:childTnLst>
                          </p:cTn>
                        </p:par>
                        <p:par>
                          <p:cTn id="36" fill="hold">
                            <p:stCondLst>
                              <p:cond delay="5000"/>
                            </p:stCondLst>
                            <p:childTnLst>
                              <p:par>
                                <p:cTn id="37" presetID="10" presetClass="entr" presetSubtype="0" fill="hold"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500"/>
                                        <p:tgtEl>
                                          <p:spTgt spid="37"/>
                                        </p:tgtEl>
                                      </p:cBhvr>
                                    </p:animEffect>
                                  </p:childTnLst>
                                </p:cTn>
                              </p:par>
                              <p:par>
                                <p:cTn id="43" presetID="10" presetClass="entr" presetSubtype="0"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36" grpId="0"/>
      <p:bldP spid="3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Strategy Triangle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smtClean="0"/>
              <a:t>Business Analysis</a:t>
            </a:r>
            <a:endParaRPr lang="en-US" dirty="0"/>
          </a:p>
        </p:txBody>
      </p:sp>
      <p:graphicFrame>
        <p:nvGraphicFramePr>
          <p:cNvPr id="6" name="Diagram 5"/>
          <p:cNvGraphicFramePr/>
          <p:nvPr>
            <p:extLst>
              <p:ext uri="{D42A27DB-BD31-4B8C-83A1-F6EECF244321}">
                <p14:modId xmlns:p14="http://schemas.microsoft.com/office/powerpoint/2010/main" val="3817965875"/>
              </p:ext>
            </p:extLst>
          </p:nvPr>
        </p:nvGraphicFramePr>
        <p:xfrm>
          <a:off x="3740204" y="2564904"/>
          <a:ext cx="4588044" cy="37010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12"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13" name="Group 12"/>
          <p:cNvGrpSpPr/>
          <p:nvPr/>
        </p:nvGrpSpPr>
        <p:grpSpPr>
          <a:xfrm>
            <a:off x="3581920" y="5315610"/>
            <a:ext cx="497856" cy="497856"/>
            <a:chOff x="6909469" y="5477250"/>
            <a:chExt cx="340040" cy="340040"/>
          </a:xfrm>
          <a:solidFill>
            <a:schemeClr val="accent1"/>
          </a:solidFill>
        </p:grpSpPr>
        <p:sp>
          <p:nvSpPr>
            <p:cNvPr id="14"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5"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6"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18" name="Group 17"/>
          <p:cNvGrpSpPr/>
          <p:nvPr/>
        </p:nvGrpSpPr>
        <p:grpSpPr>
          <a:xfrm>
            <a:off x="8184232" y="5315610"/>
            <a:ext cx="497856" cy="497856"/>
            <a:chOff x="10031180" y="5477250"/>
            <a:chExt cx="340040" cy="340040"/>
          </a:xfrm>
          <a:solidFill>
            <a:schemeClr val="accent1"/>
          </a:solidFill>
        </p:grpSpPr>
        <p:sp>
          <p:nvSpPr>
            <p:cNvPr id="19"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235939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graphicEl>
                                              <a:dgm id="{4F38D75A-E7A1-3A4B-97DA-8072D861854E}"/>
                                            </p:graphicEl>
                                          </p:spTgt>
                                        </p:tgtEl>
                                        <p:attrNameLst>
                                          <p:attrName>style.visibility</p:attrName>
                                        </p:attrNameLst>
                                      </p:cBhvr>
                                      <p:to>
                                        <p:strVal val="visible"/>
                                      </p:to>
                                    </p:set>
                                    <p:animEffect transition="in" filter="fade">
                                      <p:cBhvr>
                                        <p:cTn id="18" dur="500"/>
                                        <p:tgtEl>
                                          <p:spTgt spid="6">
                                            <p:graphicEl>
                                              <a:dgm id="{4F38D75A-E7A1-3A4B-97DA-8072D861854E}"/>
                                            </p:graphic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6">
                                            <p:graphicEl>
                                              <a:dgm id="{4D65CFEC-E98F-BA42-8212-5042547770DB}"/>
                                            </p:graphicEl>
                                          </p:spTgt>
                                        </p:tgtEl>
                                        <p:attrNameLst>
                                          <p:attrName>style.visibility</p:attrName>
                                        </p:attrNameLst>
                                      </p:cBhvr>
                                      <p:to>
                                        <p:strVal val="visible"/>
                                      </p:to>
                                    </p:set>
                                    <p:animEffect transition="in" filter="fade">
                                      <p:cBhvr>
                                        <p:cTn id="22" dur="500"/>
                                        <p:tgtEl>
                                          <p:spTgt spid="6">
                                            <p:graphicEl>
                                              <a:dgm id="{4D65CFEC-E98F-BA42-8212-5042547770DB}"/>
                                            </p:graphicEl>
                                          </p:spTgt>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6">
                                            <p:graphicEl>
                                              <a:dgm id="{2D4BFD35-9CC1-EB40-A390-66CBB313D0FF}"/>
                                            </p:graphicEl>
                                          </p:spTgt>
                                        </p:tgtEl>
                                        <p:attrNameLst>
                                          <p:attrName>style.visibility</p:attrName>
                                        </p:attrNameLst>
                                      </p:cBhvr>
                                      <p:to>
                                        <p:strVal val="visible"/>
                                      </p:to>
                                    </p:set>
                                    <p:animEffect transition="in" filter="fade">
                                      <p:cBhvr>
                                        <p:cTn id="26" dur="500"/>
                                        <p:tgtEl>
                                          <p:spTgt spid="6">
                                            <p:graphicEl>
                                              <a:dgm id="{2D4BFD35-9CC1-EB40-A390-66CBB313D0FF}"/>
                                            </p:graphicEl>
                                          </p:spTgt>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6">
                                            <p:graphicEl>
                                              <a:dgm id="{AFE82E4C-403D-6046-AF1C-19D4943AEE6B}"/>
                                            </p:graphicEl>
                                          </p:spTgt>
                                        </p:tgtEl>
                                        <p:attrNameLst>
                                          <p:attrName>style.visibility</p:attrName>
                                        </p:attrNameLst>
                                      </p:cBhvr>
                                      <p:to>
                                        <p:strVal val="visible"/>
                                      </p:to>
                                    </p:set>
                                    <p:animEffect transition="in" filter="fade">
                                      <p:cBhvr>
                                        <p:cTn id="30" dur="500"/>
                                        <p:tgtEl>
                                          <p:spTgt spid="6">
                                            <p:graphicEl>
                                              <a:dgm id="{AFE82E4C-403D-6046-AF1C-19D4943AEE6B}"/>
                                            </p:graphicEl>
                                          </p:spTgt>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6" grpId="0">
        <p:bldSub>
          <a:bldDgm bld="one"/>
        </p:bldSub>
      </p:bldGraphic>
      <p:bldP spid="11" grpId="0"/>
      <p:bldP spid="1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Puzzle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sp>
        <p:nvSpPr>
          <p:cNvPr id="6" name="Freeform 7"/>
          <p:cNvSpPr>
            <a:spLocks/>
          </p:cNvSpPr>
          <p:nvPr/>
        </p:nvSpPr>
        <p:spPr bwMode="auto">
          <a:xfrm rot="18900000">
            <a:off x="5495418" y="2764686"/>
            <a:ext cx="1660002" cy="1660002"/>
          </a:xfrm>
          <a:custGeom>
            <a:avLst/>
            <a:gdLst>
              <a:gd name="T0" fmla="*/ 720 w 720"/>
              <a:gd name="T1" fmla="*/ 275 h 720"/>
              <a:gd name="T2" fmla="*/ 643 w 720"/>
              <a:gd name="T3" fmla="*/ 352 h 720"/>
              <a:gd name="T4" fmla="*/ 643 w 720"/>
              <a:gd name="T5" fmla="*/ 352 h 720"/>
              <a:gd name="T6" fmla="*/ 603 w 720"/>
              <a:gd name="T7" fmla="*/ 336 h 720"/>
              <a:gd name="T8" fmla="*/ 569 w 720"/>
              <a:gd name="T9" fmla="*/ 313 h 720"/>
              <a:gd name="T10" fmla="*/ 543 w 720"/>
              <a:gd name="T11" fmla="*/ 356 h 720"/>
              <a:gd name="T12" fmla="*/ 542 w 720"/>
              <a:gd name="T13" fmla="*/ 365 h 720"/>
              <a:gd name="T14" fmla="*/ 542 w 720"/>
              <a:gd name="T15" fmla="*/ 542 h 720"/>
              <a:gd name="T16" fmla="*/ 542 w 720"/>
              <a:gd name="T17" fmla="*/ 542 h 720"/>
              <a:gd name="T18" fmla="*/ 356 w 720"/>
              <a:gd name="T19" fmla="*/ 542 h 720"/>
              <a:gd name="T20" fmla="*/ 345 w 720"/>
              <a:gd name="T21" fmla="*/ 543 h 720"/>
              <a:gd name="T22" fmla="*/ 296 w 720"/>
              <a:gd name="T23" fmla="*/ 572 h 720"/>
              <a:gd name="T24" fmla="*/ 314 w 720"/>
              <a:gd name="T25" fmla="*/ 610 h 720"/>
              <a:gd name="T26" fmla="*/ 320 w 720"/>
              <a:gd name="T27" fmla="*/ 617 h 720"/>
              <a:gd name="T28" fmla="*/ 335 w 720"/>
              <a:gd name="T29" fmla="*/ 652 h 720"/>
              <a:gd name="T30" fmla="*/ 266 w 720"/>
              <a:gd name="T31" fmla="*/ 720 h 720"/>
              <a:gd name="T32" fmla="*/ 198 w 720"/>
              <a:gd name="T33" fmla="*/ 652 h 720"/>
              <a:gd name="T34" fmla="*/ 198 w 720"/>
              <a:gd name="T35" fmla="*/ 652 h 720"/>
              <a:gd name="T36" fmla="*/ 212 w 720"/>
              <a:gd name="T37" fmla="*/ 617 h 720"/>
              <a:gd name="T38" fmla="*/ 219 w 720"/>
              <a:gd name="T39" fmla="*/ 610 h 720"/>
              <a:gd name="T40" fmla="*/ 237 w 720"/>
              <a:gd name="T41" fmla="*/ 572 h 720"/>
              <a:gd name="T42" fmla="*/ 187 w 720"/>
              <a:gd name="T43" fmla="*/ 543 h 720"/>
              <a:gd name="T44" fmla="*/ 177 w 720"/>
              <a:gd name="T45" fmla="*/ 542 h 720"/>
              <a:gd name="T46" fmla="*/ 0 w 720"/>
              <a:gd name="T47" fmla="*/ 542 h 720"/>
              <a:gd name="T48" fmla="*/ 0 w 720"/>
              <a:gd name="T49" fmla="*/ 365 h 720"/>
              <a:gd name="T50" fmla="*/ 1 w 720"/>
              <a:gd name="T51" fmla="*/ 358 h 720"/>
              <a:gd name="T52" fmla="*/ 19 w 720"/>
              <a:gd name="T53" fmla="*/ 321 h 720"/>
              <a:gd name="T54" fmla="*/ 40 w 720"/>
              <a:gd name="T55" fmla="*/ 335 h 720"/>
              <a:gd name="T56" fmla="*/ 47 w 720"/>
              <a:gd name="T57" fmla="*/ 342 h 720"/>
              <a:gd name="T58" fmla="*/ 92 w 720"/>
              <a:gd name="T59" fmla="*/ 360 h 720"/>
              <a:gd name="T60" fmla="*/ 93 w 720"/>
              <a:gd name="T61" fmla="*/ 360 h 720"/>
              <a:gd name="T62" fmla="*/ 178 w 720"/>
              <a:gd name="T63" fmla="*/ 275 h 720"/>
              <a:gd name="T64" fmla="*/ 93 w 720"/>
              <a:gd name="T65" fmla="*/ 190 h 720"/>
              <a:gd name="T66" fmla="*/ 92 w 720"/>
              <a:gd name="T67" fmla="*/ 190 h 720"/>
              <a:gd name="T68" fmla="*/ 47 w 720"/>
              <a:gd name="T69" fmla="*/ 209 h 720"/>
              <a:gd name="T70" fmla="*/ 40 w 720"/>
              <a:gd name="T71" fmla="*/ 215 h 720"/>
              <a:gd name="T72" fmla="*/ 19 w 720"/>
              <a:gd name="T73" fmla="*/ 230 h 720"/>
              <a:gd name="T74" fmla="*/ 1 w 720"/>
              <a:gd name="T75" fmla="*/ 193 h 720"/>
              <a:gd name="T76" fmla="*/ 0 w 720"/>
              <a:gd name="T77" fmla="*/ 186 h 720"/>
              <a:gd name="T78" fmla="*/ 0 w 720"/>
              <a:gd name="T79" fmla="*/ 0 h 720"/>
              <a:gd name="T80" fmla="*/ 177 w 720"/>
              <a:gd name="T81" fmla="*/ 0 h 720"/>
              <a:gd name="T82" fmla="*/ 186 w 720"/>
              <a:gd name="T83" fmla="*/ 1 h 720"/>
              <a:gd name="T84" fmla="*/ 206 w 720"/>
              <a:gd name="T85" fmla="*/ 61 h 720"/>
              <a:gd name="T86" fmla="*/ 190 w 720"/>
              <a:gd name="T87" fmla="*/ 102 h 720"/>
              <a:gd name="T88" fmla="*/ 266 w 720"/>
              <a:gd name="T89" fmla="*/ 179 h 720"/>
              <a:gd name="T90" fmla="*/ 343 w 720"/>
              <a:gd name="T91" fmla="*/ 102 h 720"/>
              <a:gd name="T92" fmla="*/ 327 w 720"/>
              <a:gd name="T93" fmla="*/ 61 h 720"/>
              <a:gd name="T94" fmla="*/ 347 w 720"/>
              <a:gd name="T95" fmla="*/ 1 h 720"/>
              <a:gd name="T96" fmla="*/ 356 w 720"/>
              <a:gd name="T97" fmla="*/ 0 h 720"/>
              <a:gd name="T98" fmla="*/ 542 w 720"/>
              <a:gd name="T99" fmla="*/ 0 h 720"/>
              <a:gd name="T100" fmla="*/ 542 w 720"/>
              <a:gd name="T101" fmla="*/ 186 h 720"/>
              <a:gd name="T102" fmla="*/ 543 w 720"/>
              <a:gd name="T103" fmla="*/ 194 h 720"/>
              <a:gd name="T104" fmla="*/ 569 w 720"/>
              <a:gd name="T105" fmla="*/ 238 h 720"/>
              <a:gd name="T106" fmla="*/ 603 w 720"/>
              <a:gd name="T107" fmla="*/ 215 h 720"/>
              <a:gd name="T108" fmla="*/ 642 w 720"/>
              <a:gd name="T109" fmla="*/ 199 h 720"/>
              <a:gd name="T110" fmla="*/ 643 w 720"/>
              <a:gd name="T111" fmla="*/ 199 h 720"/>
              <a:gd name="T112" fmla="*/ 720 w 720"/>
              <a:gd name="T113" fmla="*/ 275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275"/>
                </a:moveTo>
                <a:cubicBezTo>
                  <a:pt x="720" y="318"/>
                  <a:pt x="686" y="352"/>
                  <a:pt x="643" y="352"/>
                </a:cubicBezTo>
                <a:cubicBezTo>
                  <a:pt x="643" y="352"/>
                  <a:pt x="643" y="352"/>
                  <a:pt x="643" y="352"/>
                </a:cubicBezTo>
                <a:cubicBezTo>
                  <a:pt x="639" y="352"/>
                  <a:pt x="621" y="351"/>
                  <a:pt x="603" y="336"/>
                </a:cubicBezTo>
                <a:cubicBezTo>
                  <a:pt x="592" y="327"/>
                  <a:pt x="580" y="313"/>
                  <a:pt x="569" y="313"/>
                </a:cubicBezTo>
                <a:cubicBezTo>
                  <a:pt x="559" y="313"/>
                  <a:pt x="550" y="323"/>
                  <a:pt x="543" y="356"/>
                </a:cubicBezTo>
                <a:cubicBezTo>
                  <a:pt x="542" y="359"/>
                  <a:pt x="542" y="362"/>
                  <a:pt x="542" y="365"/>
                </a:cubicBezTo>
                <a:cubicBezTo>
                  <a:pt x="542" y="542"/>
                  <a:pt x="542" y="542"/>
                  <a:pt x="542" y="542"/>
                </a:cubicBezTo>
                <a:cubicBezTo>
                  <a:pt x="542" y="542"/>
                  <a:pt x="542" y="542"/>
                  <a:pt x="542" y="542"/>
                </a:cubicBezTo>
                <a:cubicBezTo>
                  <a:pt x="356" y="542"/>
                  <a:pt x="356" y="542"/>
                  <a:pt x="356" y="542"/>
                </a:cubicBezTo>
                <a:cubicBezTo>
                  <a:pt x="352" y="542"/>
                  <a:pt x="349" y="543"/>
                  <a:pt x="345" y="543"/>
                </a:cubicBezTo>
                <a:cubicBezTo>
                  <a:pt x="315" y="550"/>
                  <a:pt x="300" y="559"/>
                  <a:pt x="296" y="572"/>
                </a:cubicBezTo>
                <a:cubicBezTo>
                  <a:pt x="292" y="586"/>
                  <a:pt x="304" y="599"/>
                  <a:pt x="314" y="610"/>
                </a:cubicBezTo>
                <a:cubicBezTo>
                  <a:pt x="316" y="613"/>
                  <a:pt x="318" y="615"/>
                  <a:pt x="320" y="617"/>
                </a:cubicBezTo>
                <a:cubicBezTo>
                  <a:pt x="335" y="634"/>
                  <a:pt x="335" y="651"/>
                  <a:pt x="335" y="652"/>
                </a:cubicBezTo>
                <a:cubicBezTo>
                  <a:pt x="335" y="690"/>
                  <a:pt x="304" y="720"/>
                  <a:pt x="266" y="720"/>
                </a:cubicBezTo>
                <a:cubicBezTo>
                  <a:pt x="229" y="720"/>
                  <a:pt x="198" y="690"/>
                  <a:pt x="198" y="652"/>
                </a:cubicBezTo>
                <a:cubicBezTo>
                  <a:pt x="198" y="652"/>
                  <a:pt x="198" y="652"/>
                  <a:pt x="198" y="652"/>
                </a:cubicBezTo>
                <a:cubicBezTo>
                  <a:pt x="198" y="651"/>
                  <a:pt x="197" y="634"/>
                  <a:pt x="212" y="617"/>
                </a:cubicBezTo>
                <a:cubicBezTo>
                  <a:pt x="214" y="615"/>
                  <a:pt x="216" y="613"/>
                  <a:pt x="219" y="610"/>
                </a:cubicBezTo>
                <a:cubicBezTo>
                  <a:pt x="229" y="599"/>
                  <a:pt x="241" y="586"/>
                  <a:pt x="237" y="572"/>
                </a:cubicBezTo>
                <a:cubicBezTo>
                  <a:pt x="233" y="559"/>
                  <a:pt x="217" y="550"/>
                  <a:pt x="187" y="543"/>
                </a:cubicBezTo>
                <a:cubicBezTo>
                  <a:pt x="184" y="543"/>
                  <a:pt x="180" y="542"/>
                  <a:pt x="177" y="542"/>
                </a:cubicBezTo>
                <a:cubicBezTo>
                  <a:pt x="0" y="542"/>
                  <a:pt x="0" y="542"/>
                  <a:pt x="0" y="542"/>
                </a:cubicBezTo>
                <a:cubicBezTo>
                  <a:pt x="0" y="365"/>
                  <a:pt x="0" y="365"/>
                  <a:pt x="0" y="365"/>
                </a:cubicBezTo>
                <a:cubicBezTo>
                  <a:pt x="0" y="363"/>
                  <a:pt x="0" y="360"/>
                  <a:pt x="1" y="358"/>
                </a:cubicBezTo>
                <a:cubicBezTo>
                  <a:pt x="8" y="324"/>
                  <a:pt x="17" y="321"/>
                  <a:pt x="19" y="321"/>
                </a:cubicBezTo>
                <a:cubicBezTo>
                  <a:pt x="24" y="321"/>
                  <a:pt x="33" y="329"/>
                  <a:pt x="40" y="335"/>
                </a:cubicBezTo>
                <a:cubicBezTo>
                  <a:pt x="42" y="338"/>
                  <a:pt x="45" y="340"/>
                  <a:pt x="47" y="342"/>
                </a:cubicBezTo>
                <a:cubicBezTo>
                  <a:pt x="67" y="359"/>
                  <a:pt x="87" y="360"/>
                  <a:pt x="92" y="360"/>
                </a:cubicBezTo>
                <a:cubicBezTo>
                  <a:pt x="93" y="360"/>
                  <a:pt x="93" y="360"/>
                  <a:pt x="93" y="360"/>
                </a:cubicBezTo>
                <a:cubicBezTo>
                  <a:pt x="140" y="360"/>
                  <a:pt x="178" y="322"/>
                  <a:pt x="178" y="275"/>
                </a:cubicBezTo>
                <a:cubicBezTo>
                  <a:pt x="178" y="229"/>
                  <a:pt x="140" y="190"/>
                  <a:pt x="93" y="190"/>
                </a:cubicBezTo>
                <a:cubicBezTo>
                  <a:pt x="92" y="190"/>
                  <a:pt x="92" y="190"/>
                  <a:pt x="92" y="190"/>
                </a:cubicBezTo>
                <a:cubicBezTo>
                  <a:pt x="87" y="190"/>
                  <a:pt x="67" y="192"/>
                  <a:pt x="47" y="209"/>
                </a:cubicBezTo>
                <a:cubicBezTo>
                  <a:pt x="45" y="211"/>
                  <a:pt x="42" y="213"/>
                  <a:pt x="40" y="215"/>
                </a:cubicBezTo>
                <a:cubicBezTo>
                  <a:pt x="33" y="222"/>
                  <a:pt x="24" y="230"/>
                  <a:pt x="19" y="230"/>
                </a:cubicBezTo>
                <a:cubicBezTo>
                  <a:pt x="17" y="230"/>
                  <a:pt x="8" y="227"/>
                  <a:pt x="1" y="193"/>
                </a:cubicBezTo>
                <a:cubicBezTo>
                  <a:pt x="0" y="190"/>
                  <a:pt x="0" y="188"/>
                  <a:pt x="0" y="186"/>
                </a:cubicBezTo>
                <a:cubicBezTo>
                  <a:pt x="0" y="0"/>
                  <a:pt x="0" y="0"/>
                  <a:pt x="0" y="0"/>
                </a:cubicBezTo>
                <a:cubicBezTo>
                  <a:pt x="177" y="0"/>
                  <a:pt x="177" y="0"/>
                  <a:pt x="177" y="0"/>
                </a:cubicBezTo>
                <a:cubicBezTo>
                  <a:pt x="180" y="0"/>
                  <a:pt x="183" y="1"/>
                  <a:pt x="186" y="1"/>
                </a:cubicBezTo>
                <a:cubicBezTo>
                  <a:pt x="257" y="18"/>
                  <a:pt x="223" y="42"/>
                  <a:pt x="206" y="61"/>
                </a:cubicBezTo>
                <a:cubicBezTo>
                  <a:pt x="189" y="82"/>
                  <a:pt x="190" y="102"/>
                  <a:pt x="190" y="102"/>
                </a:cubicBezTo>
                <a:cubicBezTo>
                  <a:pt x="190" y="144"/>
                  <a:pt x="224" y="179"/>
                  <a:pt x="266" y="179"/>
                </a:cubicBezTo>
                <a:cubicBezTo>
                  <a:pt x="309" y="179"/>
                  <a:pt x="343" y="144"/>
                  <a:pt x="343" y="102"/>
                </a:cubicBezTo>
                <a:cubicBezTo>
                  <a:pt x="343" y="102"/>
                  <a:pt x="344" y="82"/>
                  <a:pt x="327" y="61"/>
                </a:cubicBezTo>
                <a:cubicBezTo>
                  <a:pt x="310" y="42"/>
                  <a:pt x="276" y="18"/>
                  <a:pt x="347" y="1"/>
                </a:cubicBezTo>
                <a:cubicBezTo>
                  <a:pt x="350" y="1"/>
                  <a:pt x="353" y="0"/>
                  <a:pt x="356" y="0"/>
                </a:cubicBezTo>
                <a:cubicBezTo>
                  <a:pt x="542" y="0"/>
                  <a:pt x="542" y="0"/>
                  <a:pt x="542" y="0"/>
                </a:cubicBezTo>
                <a:cubicBezTo>
                  <a:pt x="542" y="186"/>
                  <a:pt x="542" y="186"/>
                  <a:pt x="542" y="186"/>
                </a:cubicBezTo>
                <a:cubicBezTo>
                  <a:pt x="542" y="189"/>
                  <a:pt x="542" y="192"/>
                  <a:pt x="543" y="194"/>
                </a:cubicBezTo>
                <a:cubicBezTo>
                  <a:pt x="550" y="228"/>
                  <a:pt x="559" y="238"/>
                  <a:pt x="569" y="238"/>
                </a:cubicBezTo>
                <a:cubicBezTo>
                  <a:pt x="580" y="238"/>
                  <a:pt x="592" y="224"/>
                  <a:pt x="603" y="215"/>
                </a:cubicBezTo>
                <a:cubicBezTo>
                  <a:pt x="620" y="200"/>
                  <a:pt x="638" y="199"/>
                  <a:pt x="642" y="199"/>
                </a:cubicBezTo>
                <a:cubicBezTo>
                  <a:pt x="643" y="199"/>
                  <a:pt x="643" y="199"/>
                  <a:pt x="643" y="199"/>
                </a:cubicBezTo>
                <a:cubicBezTo>
                  <a:pt x="686" y="199"/>
                  <a:pt x="720" y="233"/>
                  <a:pt x="720" y="27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15" name="Freeform 8"/>
          <p:cNvSpPr>
            <a:spLocks/>
          </p:cNvSpPr>
          <p:nvPr/>
        </p:nvSpPr>
        <p:spPr bwMode="auto">
          <a:xfrm rot="18900000">
            <a:off x="4294419" y="3386107"/>
            <a:ext cx="1660002" cy="1660002"/>
          </a:xfrm>
          <a:custGeom>
            <a:avLst/>
            <a:gdLst>
              <a:gd name="T0" fmla="*/ 720 w 720"/>
              <a:gd name="T1" fmla="*/ 453 h 720"/>
              <a:gd name="T2" fmla="*/ 652 w 720"/>
              <a:gd name="T3" fmla="*/ 522 h 720"/>
              <a:gd name="T4" fmla="*/ 652 w 720"/>
              <a:gd name="T5" fmla="*/ 522 h 720"/>
              <a:gd name="T6" fmla="*/ 639 w 720"/>
              <a:gd name="T7" fmla="*/ 520 h 720"/>
              <a:gd name="T8" fmla="*/ 617 w 720"/>
              <a:gd name="T9" fmla="*/ 507 h 720"/>
              <a:gd name="T10" fmla="*/ 610 w 720"/>
              <a:gd name="T11" fmla="*/ 501 h 720"/>
              <a:gd name="T12" fmla="*/ 578 w 720"/>
              <a:gd name="T13" fmla="*/ 482 h 720"/>
              <a:gd name="T14" fmla="*/ 543 w 720"/>
              <a:gd name="T15" fmla="*/ 532 h 720"/>
              <a:gd name="T16" fmla="*/ 542 w 720"/>
              <a:gd name="T17" fmla="*/ 543 h 720"/>
              <a:gd name="T18" fmla="*/ 542 w 720"/>
              <a:gd name="T19" fmla="*/ 720 h 720"/>
              <a:gd name="T20" fmla="*/ 542 w 720"/>
              <a:gd name="T21" fmla="*/ 720 h 720"/>
              <a:gd name="T22" fmla="*/ 542 w 720"/>
              <a:gd name="T23" fmla="*/ 720 h 720"/>
              <a:gd name="T24" fmla="*/ 365 w 720"/>
              <a:gd name="T25" fmla="*/ 720 h 720"/>
              <a:gd name="T26" fmla="*/ 358 w 720"/>
              <a:gd name="T27" fmla="*/ 719 h 720"/>
              <a:gd name="T28" fmla="*/ 321 w 720"/>
              <a:gd name="T29" fmla="*/ 702 h 720"/>
              <a:gd name="T30" fmla="*/ 335 w 720"/>
              <a:gd name="T31" fmla="*/ 680 h 720"/>
              <a:gd name="T32" fmla="*/ 342 w 720"/>
              <a:gd name="T33" fmla="*/ 673 h 720"/>
              <a:gd name="T34" fmla="*/ 360 w 720"/>
              <a:gd name="T35" fmla="*/ 627 h 720"/>
              <a:gd name="T36" fmla="*/ 275 w 720"/>
              <a:gd name="T37" fmla="*/ 542 h 720"/>
              <a:gd name="T38" fmla="*/ 190 w 720"/>
              <a:gd name="T39" fmla="*/ 627 h 720"/>
              <a:gd name="T40" fmla="*/ 208 w 720"/>
              <a:gd name="T41" fmla="*/ 673 h 720"/>
              <a:gd name="T42" fmla="*/ 215 w 720"/>
              <a:gd name="T43" fmla="*/ 680 h 720"/>
              <a:gd name="T44" fmla="*/ 229 w 720"/>
              <a:gd name="T45" fmla="*/ 702 h 720"/>
              <a:gd name="T46" fmla="*/ 192 w 720"/>
              <a:gd name="T47" fmla="*/ 719 h 720"/>
              <a:gd name="T48" fmla="*/ 185 w 720"/>
              <a:gd name="T49" fmla="*/ 720 h 720"/>
              <a:gd name="T50" fmla="*/ 0 w 720"/>
              <a:gd name="T51" fmla="*/ 720 h 720"/>
              <a:gd name="T52" fmla="*/ 0 w 720"/>
              <a:gd name="T53" fmla="*/ 543 h 720"/>
              <a:gd name="T54" fmla="*/ 1 w 720"/>
              <a:gd name="T55" fmla="*/ 534 h 720"/>
              <a:gd name="T56" fmla="*/ 28 w 720"/>
              <a:gd name="T57" fmla="*/ 491 h 720"/>
              <a:gd name="T58" fmla="*/ 61 w 720"/>
              <a:gd name="T59" fmla="*/ 514 h 720"/>
              <a:gd name="T60" fmla="*/ 101 w 720"/>
              <a:gd name="T61" fmla="*/ 530 h 720"/>
              <a:gd name="T62" fmla="*/ 102 w 720"/>
              <a:gd name="T63" fmla="*/ 530 h 720"/>
              <a:gd name="T64" fmla="*/ 178 w 720"/>
              <a:gd name="T65" fmla="*/ 453 h 720"/>
              <a:gd name="T66" fmla="*/ 102 w 720"/>
              <a:gd name="T67" fmla="*/ 377 h 720"/>
              <a:gd name="T68" fmla="*/ 101 w 720"/>
              <a:gd name="T69" fmla="*/ 377 h 720"/>
              <a:gd name="T70" fmla="*/ 61 w 720"/>
              <a:gd name="T71" fmla="*/ 393 h 720"/>
              <a:gd name="T72" fmla="*/ 28 w 720"/>
              <a:gd name="T73" fmla="*/ 416 h 720"/>
              <a:gd name="T74" fmla="*/ 1 w 720"/>
              <a:gd name="T75" fmla="*/ 373 h 720"/>
              <a:gd name="T76" fmla="*/ 0 w 720"/>
              <a:gd name="T77" fmla="*/ 364 h 720"/>
              <a:gd name="T78" fmla="*/ 0 w 720"/>
              <a:gd name="T79" fmla="*/ 178 h 720"/>
              <a:gd name="T80" fmla="*/ 185 w 720"/>
              <a:gd name="T81" fmla="*/ 178 h 720"/>
              <a:gd name="T82" fmla="*/ 194 w 720"/>
              <a:gd name="T83" fmla="*/ 177 h 720"/>
              <a:gd name="T84" fmla="*/ 215 w 720"/>
              <a:gd name="T85" fmla="*/ 117 h 720"/>
              <a:gd name="T86" fmla="*/ 198 w 720"/>
              <a:gd name="T87" fmla="*/ 77 h 720"/>
              <a:gd name="T88" fmla="*/ 275 w 720"/>
              <a:gd name="T89" fmla="*/ 0 h 720"/>
              <a:gd name="T90" fmla="*/ 352 w 720"/>
              <a:gd name="T91" fmla="*/ 77 h 720"/>
              <a:gd name="T92" fmla="*/ 335 w 720"/>
              <a:gd name="T93" fmla="*/ 117 h 720"/>
              <a:gd name="T94" fmla="*/ 356 w 720"/>
              <a:gd name="T95" fmla="*/ 177 h 720"/>
              <a:gd name="T96" fmla="*/ 365 w 720"/>
              <a:gd name="T97" fmla="*/ 178 h 720"/>
              <a:gd name="T98" fmla="*/ 542 w 720"/>
              <a:gd name="T99" fmla="*/ 178 h 720"/>
              <a:gd name="T100" fmla="*/ 542 w 720"/>
              <a:gd name="T101" fmla="*/ 364 h 720"/>
              <a:gd name="T102" fmla="*/ 543 w 720"/>
              <a:gd name="T103" fmla="*/ 374 h 720"/>
              <a:gd name="T104" fmla="*/ 578 w 720"/>
              <a:gd name="T105" fmla="*/ 424 h 720"/>
              <a:gd name="T106" fmla="*/ 610 w 720"/>
              <a:gd name="T107" fmla="*/ 406 h 720"/>
              <a:gd name="T108" fmla="*/ 617 w 720"/>
              <a:gd name="T109" fmla="*/ 399 h 720"/>
              <a:gd name="T110" fmla="*/ 651 w 720"/>
              <a:gd name="T111" fmla="*/ 385 h 720"/>
              <a:gd name="T112" fmla="*/ 652 w 720"/>
              <a:gd name="T113" fmla="*/ 385 h 720"/>
              <a:gd name="T114" fmla="*/ 720 w 720"/>
              <a:gd name="T115" fmla="*/ 453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20">
                <a:moveTo>
                  <a:pt x="720" y="453"/>
                </a:moveTo>
                <a:cubicBezTo>
                  <a:pt x="720" y="491"/>
                  <a:pt x="690" y="522"/>
                  <a:pt x="652" y="522"/>
                </a:cubicBezTo>
                <a:cubicBezTo>
                  <a:pt x="652" y="522"/>
                  <a:pt x="652" y="522"/>
                  <a:pt x="652" y="522"/>
                </a:cubicBezTo>
                <a:cubicBezTo>
                  <a:pt x="650" y="522"/>
                  <a:pt x="645" y="522"/>
                  <a:pt x="639" y="520"/>
                </a:cubicBezTo>
                <a:cubicBezTo>
                  <a:pt x="633" y="518"/>
                  <a:pt x="625" y="514"/>
                  <a:pt x="617" y="507"/>
                </a:cubicBezTo>
                <a:cubicBezTo>
                  <a:pt x="615" y="505"/>
                  <a:pt x="612" y="503"/>
                  <a:pt x="610" y="501"/>
                </a:cubicBezTo>
                <a:cubicBezTo>
                  <a:pt x="600" y="492"/>
                  <a:pt x="590" y="482"/>
                  <a:pt x="578" y="482"/>
                </a:cubicBezTo>
                <a:cubicBezTo>
                  <a:pt x="557" y="482"/>
                  <a:pt x="549" y="509"/>
                  <a:pt x="543" y="532"/>
                </a:cubicBezTo>
                <a:cubicBezTo>
                  <a:pt x="542" y="536"/>
                  <a:pt x="542" y="539"/>
                  <a:pt x="542" y="543"/>
                </a:cubicBezTo>
                <a:cubicBezTo>
                  <a:pt x="542" y="720"/>
                  <a:pt x="542" y="720"/>
                  <a:pt x="542" y="720"/>
                </a:cubicBezTo>
                <a:cubicBezTo>
                  <a:pt x="542" y="720"/>
                  <a:pt x="542" y="720"/>
                  <a:pt x="542" y="720"/>
                </a:cubicBezTo>
                <a:cubicBezTo>
                  <a:pt x="542" y="720"/>
                  <a:pt x="542" y="720"/>
                  <a:pt x="542" y="720"/>
                </a:cubicBezTo>
                <a:cubicBezTo>
                  <a:pt x="365" y="720"/>
                  <a:pt x="365" y="720"/>
                  <a:pt x="365" y="720"/>
                </a:cubicBezTo>
                <a:cubicBezTo>
                  <a:pt x="362" y="720"/>
                  <a:pt x="360" y="720"/>
                  <a:pt x="358" y="719"/>
                </a:cubicBezTo>
                <a:cubicBezTo>
                  <a:pt x="326" y="712"/>
                  <a:pt x="322" y="704"/>
                  <a:pt x="321" y="702"/>
                </a:cubicBezTo>
                <a:cubicBezTo>
                  <a:pt x="319" y="697"/>
                  <a:pt x="328" y="687"/>
                  <a:pt x="335" y="680"/>
                </a:cubicBezTo>
                <a:cubicBezTo>
                  <a:pt x="337" y="678"/>
                  <a:pt x="340" y="675"/>
                  <a:pt x="342" y="673"/>
                </a:cubicBezTo>
                <a:cubicBezTo>
                  <a:pt x="360" y="652"/>
                  <a:pt x="360" y="630"/>
                  <a:pt x="360" y="627"/>
                </a:cubicBezTo>
                <a:cubicBezTo>
                  <a:pt x="360" y="580"/>
                  <a:pt x="322" y="542"/>
                  <a:pt x="275" y="542"/>
                </a:cubicBezTo>
                <a:cubicBezTo>
                  <a:pt x="228" y="542"/>
                  <a:pt x="190" y="580"/>
                  <a:pt x="190" y="627"/>
                </a:cubicBezTo>
                <a:cubicBezTo>
                  <a:pt x="190" y="630"/>
                  <a:pt x="190" y="652"/>
                  <a:pt x="208" y="673"/>
                </a:cubicBezTo>
                <a:cubicBezTo>
                  <a:pt x="210" y="675"/>
                  <a:pt x="213" y="678"/>
                  <a:pt x="215" y="680"/>
                </a:cubicBezTo>
                <a:cubicBezTo>
                  <a:pt x="222" y="687"/>
                  <a:pt x="231" y="697"/>
                  <a:pt x="229" y="702"/>
                </a:cubicBezTo>
                <a:cubicBezTo>
                  <a:pt x="229" y="704"/>
                  <a:pt x="224" y="712"/>
                  <a:pt x="192" y="719"/>
                </a:cubicBezTo>
                <a:cubicBezTo>
                  <a:pt x="190" y="720"/>
                  <a:pt x="188" y="720"/>
                  <a:pt x="185" y="720"/>
                </a:cubicBezTo>
                <a:cubicBezTo>
                  <a:pt x="0" y="720"/>
                  <a:pt x="0" y="720"/>
                  <a:pt x="0" y="720"/>
                </a:cubicBezTo>
                <a:cubicBezTo>
                  <a:pt x="0" y="543"/>
                  <a:pt x="0" y="543"/>
                  <a:pt x="0" y="543"/>
                </a:cubicBezTo>
                <a:cubicBezTo>
                  <a:pt x="0" y="540"/>
                  <a:pt x="0" y="537"/>
                  <a:pt x="1" y="534"/>
                </a:cubicBezTo>
                <a:cubicBezTo>
                  <a:pt x="9" y="501"/>
                  <a:pt x="18" y="491"/>
                  <a:pt x="28" y="491"/>
                </a:cubicBezTo>
                <a:cubicBezTo>
                  <a:pt x="39" y="491"/>
                  <a:pt x="51" y="505"/>
                  <a:pt x="61" y="514"/>
                </a:cubicBezTo>
                <a:cubicBezTo>
                  <a:pt x="79" y="529"/>
                  <a:pt x="97" y="530"/>
                  <a:pt x="101" y="530"/>
                </a:cubicBezTo>
                <a:cubicBezTo>
                  <a:pt x="101" y="530"/>
                  <a:pt x="102" y="530"/>
                  <a:pt x="102" y="530"/>
                </a:cubicBezTo>
                <a:cubicBezTo>
                  <a:pt x="144" y="530"/>
                  <a:pt x="178" y="496"/>
                  <a:pt x="178" y="453"/>
                </a:cubicBezTo>
                <a:cubicBezTo>
                  <a:pt x="178" y="411"/>
                  <a:pt x="144" y="377"/>
                  <a:pt x="102" y="377"/>
                </a:cubicBezTo>
                <a:cubicBezTo>
                  <a:pt x="102" y="377"/>
                  <a:pt x="101" y="377"/>
                  <a:pt x="101" y="377"/>
                </a:cubicBezTo>
                <a:cubicBezTo>
                  <a:pt x="97" y="377"/>
                  <a:pt x="79" y="378"/>
                  <a:pt x="61" y="393"/>
                </a:cubicBezTo>
                <a:cubicBezTo>
                  <a:pt x="51" y="402"/>
                  <a:pt x="39" y="416"/>
                  <a:pt x="28" y="416"/>
                </a:cubicBezTo>
                <a:cubicBezTo>
                  <a:pt x="18" y="416"/>
                  <a:pt x="9" y="406"/>
                  <a:pt x="1" y="373"/>
                </a:cubicBezTo>
                <a:cubicBezTo>
                  <a:pt x="0" y="370"/>
                  <a:pt x="0" y="367"/>
                  <a:pt x="0" y="364"/>
                </a:cubicBezTo>
                <a:cubicBezTo>
                  <a:pt x="0" y="178"/>
                  <a:pt x="0" y="178"/>
                  <a:pt x="0" y="178"/>
                </a:cubicBezTo>
                <a:cubicBezTo>
                  <a:pt x="185" y="178"/>
                  <a:pt x="185" y="178"/>
                  <a:pt x="185" y="178"/>
                </a:cubicBezTo>
                <a:cubicBezTo>
                  <a:pt x="188" y="178"/>
                  <a:pt x="191" y="178"/>
                  <a:pt x="194" y="177"/>
                </a:cubicBezTo>
                <a:cubicBezTo>
                  <a:pt x="266" y="161"/>
                  <a:pt x="232" y="137"/>
                  <a:pt x="215" y="117"/>
                </a:cubicBezTo>
                <a:cubicBezTo>
                  <a:pt x="197" y="97"/>
                  <a:pt x="198" y="77"/>
                  <a:pt x="198" y="77"/>
                </a:cubicBezTo>
                <a:cubicBezTo>
                  <a:pt x="198" y="34"/>
                  <a:pt x="233" y="0"/>
                  <a:pt x="275" y="0"/>
                </a:cubicBezTo>
                <a:cubicBezTo>
                  <a:pt x="317" y="0"/>
                  <a:pt x="352" y="34"/>
                  <a:pt x="352" y="77"/>
                </a:cubicBezTo>
                <a:cubicBezTo>
                  <a:pt x="352" y="77"/>
                  <a:pt x="353" y="97"/>
                  <a:pt x="335" y="117"/>
                </a:cubicBezTo>
                <a:cubicBezTo>
                  <a:pt x="318" y="137"/>
                  <a:pt x="285" y="161"/>
                  <a:pt x="356" y="177"/>
                </a:cubicBezTo>
                <a:cubicBezTo>
                  <a:pt x="359" y="178"/>
                  <a:pt x="362" y="178"/>
                  <a:pt x="365" y="178"/>
                </a:cubicBezTo>
                <a:cubicBezTo>
                  <a:pt x="542" y="178"/>
                  <a:pt x="542" y="178"/>
                  <a:pt x="542" y="178"/>
                </a:cubicBezTo>
                <a:cubicBezTo>
                  <a:pt x="542" y="364"/>
                  <a:pt x="542" y="364"/>
                  <a:pt x="542" y="364"/>
                </a:cubicBezTo>
                <a:cubicBezTo>
                  <a:pt x="542" y="367"/>
                  <a:pt x="542" y="371"/>
                  <a:pt x="543" y="374"/>
                </a:cubicBezTo>
                <a:cubicBezTo>
                  <a:pt x="549" y="398"/>
                  <a:pt x="557" y="424"/>
                  <a:pt x="578" y="424"/>
                </a:cubicBezTo>
                <a:cubicBezTo>
                  <a:pt x="590" y="424"/>
                  <a:pt x="600" y="415"/>
                  <a:pt x="610" y="406"/>
                </a:cubicBezTo>
                <a:cubicBezTo>
                  <a:pt x="612" y="403"/>
                  <a:pt x="615" y="401"/>
                  <a:pt x="617" y="399"/>
                </a:cubicBezTo>
                <a:cubicBezTo>
                  <a:pt x="633" y="386"/>
                  <a:pt x="648" y="385"/>
                  <a:pt x="651" y="385"/>
                </a:cubicBezTo>
                <a:cubicBezTo>
                  <a:pt x="652" y="385"/>
                  <a:pt x="652" y="385"/>
                  <a:pt x="652" y="385"/>
                </a:cubicBezTo>
                <a:cubicBezTo>
                  <a:pt x="690" y="385"/>
                  <a:pt x="720" y="416"/>
                  <a:pt x="720" y="453"/>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9" name="Freeform 5"/>
          <p:cNvSpPr>
            <a:spLocks/>
          </p:cNvSpPr>
          <p:nvPr/>
        </p:nvSpPr>
        <p:spPr bwMode="auto">
          <a:xfrm rot="18900000">
            <a:off x="4914795" y="4588153"/>
            <a:ext cx="1660002" cy="1660002"/>
          </a:xfrm>
          <a:custGeom>
            <a:avLst/>
            <a:gdLst>
              <a:gd name="T0" fmla="*/ 720 w 720"/>
              <a:gd name="T1" fmla="*/ 534 h 720"/>
              <a:gd name="T2" fmla="*/ 720 w 720"/>
              <a:gd name="T3" fmla="*/ 720 h 720"/>
              <a:gd name="T4" fmla="*/ 720 w 720"/>
              <a:gd name="T5" fmla="*/ 720 h 720"/>
              <a:gd name="T6" fmla="*/ 543 w 720"/>
              <a:gd name="T7" fmla="*/ 720 h 720"/>
              <a:gd name="T8" fmla="*/ 534 w 720"/>
              <a:gd name="T9" fmla="*/ 719 h 720"/>
              <a:gd name="T10" fmla="*/ 513 w 720"/>
              <a:gd name="T11" fmla="*/ 659 h 720"/>
              <a:gd name="T12" fmla="*/ 530 w 720"/>
              <a:gd name="T13" fmla="*/ 618 h 720"/>
              <a:gd name="T14" fmla="*/ 453 w 720"/>
              <a:gd name="T15" fmla="*/ 541 h 720"/>
              <a:gd name="T16" fmla="*/ 376 w 720"/>
              <a:gd name="T17" fmla="*/ 618 h 720"/>
              <a:gd name="T18" fmla="*/ 393 w 720"/>
              <a:gd name="T19" fmla="*/ 659 h 720"/>
              <a:gd name="T20" fmla="*/ 372 w 720"/>
              <a:gd name="T21" fmla="*/ 719 h 720"/>
              <a:gd name="T22" fmla="*/ 363 w 720"/>
              <a:gd name="T23" fmla="*/ 720 h 720"/>
              <a:gd name="T24" fmla="*/ 178 w 720"/>
              <a:gd name="T25" fmla="*/ 720 h 720"/>
              <a:gd name="T26" fmla="*/ 178 w 720"/>
              <a:gd name="T27" fmla="*/ 534 h 720"/>
              <a:gd name="T28" fmla="*/ 177 w 720"/>
              <a:gd name="T29" fmla="*/ 526 h 720"/>
              <a:gd name="T30" fmla="*/ 150 w 720"/>
              <a:gd name="T31" fmla="*/ 482 h 720"/>
              <a:gd name="T32" fmla="*/ 117 w 720"/>
              <a:gd name="T33" fmla="*/ 505 h 720"/>
              <a:gd name="T34" fmla="*/ 77 w 720"/>
              <a:gd name="T35" fmla="*/ 521 h 720"/>
              <a:gd name="T36" fmla="*/ 76 w 720"/>
              <a:gd name="T37" fmla="*/ 521 h 720"/>
              <a:gd name="T38" fmla="*/ 0 w 720"/>
              <a:gd name="T39" fmla="*/ 445 h 720"/>
              <a:gd name="T40" fmla="*/ 76 w 720"/>
              <a:gd name="T41" fmla="*/ 368 h 720"/>
              <a:gd name="T42" fmla="*/ 77 w 720"/>
              <a:gd name="T43" fmla="*/ 368 h 720"/>
              <a:gd name="T44" fmla="*/ 117 w 720"/>
              <a:gd name="T45" fmla="*/ 384 h 720"/>
              <a:gd name="T46" fmla="*/ 150 w 720"/>
              <a:gd name="T47" fmla="*/ 407 h 720"/>
              <a:gd name="T48" fmla="*/ 177 w 720"/>
              <a:gd name="T49" fmla="*/ 364 h 720"/>
              <a:gd name="T50" fmla="*/ 178 w 720"/>
              <a:gd name="T51" fmla="*/ 355 h 720"/>
              <a:gd name="T52" fmla="*/ 178 w 720"/>
              <a:gd name="T53" fmla="*/ 178 h 720"/>
              <a:gd name="T54" fmla="*/ 363 w 720"/>
              <a:gd name="T55" fmla="*/ 178 h 720"/>
              <a:gd name="T56" fmla="*/ 374 w 720"/>
              <a:gd name="T57" fmla="*/ 177 h 720"/>
              <a:gd name="T58" fmla="*/ 423 w 720"/>
              <a:gd name="T59" fmla="*/ 148 h 720"/>
              <a:gd name="T60" fmla="*/ 405 w 720"/>
              <a:gd name="T61" fmla="*/ 110 h 720"/>
              <a:gd name="T62" fmla="*/ 399 w 720"/>
              <a:gd name="T63" fmla="*/ 103 h 720"/>
              <a:gd name="T64" fmla="*/ 385 w 720"/>
              <a:gd name="T65" fmla="*/ 68 h 720"/>
              <a:gd name="T66" fmla="*/ 453 w 720"/>
              <a:gd name="T67" fmla="*/ 0 h 720"/>
              <a:gd name="T68" fmla="*/ 521 w 720"/>
              <a:gd name="T69" fmla="*/ 68 h 720"/>
              <a:gd name="T70" fmla="*/ 521 w 720"/>
              <a:gd name="T71" fmla="*/ 68 h 720"/>
              <a:gd name="T72" fmla="*/ 507 w 720"/>
              <a:gd name="T73" fmla="*/ 103 h 720"/>
              <a:gd name="T74" fmla="*/ 501 w 720"/>
              <a:gd name="T75" fmla="*/ 110 h 720"/>
              <a:gd name="T76" fmla="*/ 483 w 720"/>
              <a:gd name="T77" fmla="*/ 148 h 720"/>
              <a:gd name="T78" fmla="*/ 532 w 720"/>
              <a:gd name="T79" fmla="*/ 177 h 720"/>
              <a:gd name="T80" fmla="*/ 543 w 720"/>
              <a:gd name="T81" fmla="*/ 178 h 720"/>
              <a:gd name="T82" fmla="*/ 720 w 720"/>
              <a:gd name="T83" fmla="*/ 178 h 720"/>
              <a:gd name="T84" fmla="*/ 720 w 720"/>
              <a:gd name="T85" fmla="*/ 355 h 720"/>
              <a:gd name="T86" fmla="*/ 719 w 720"/>
              <a:gd name="T87" fmla="*/ 362 h 720"/>
              <a:gd name="T88" fmla="*/ 701 w 720"/>
              <a:gd name="T89" fmla="*/ 399 h 720"/>
              <a:gd name="T90" fmla="*/ 680 w 720"/>
              <a:gd name="T91" fmla="*/ 385 h 720"/>
              <a:gd name="T92" fmla="*/ 672 w 720"/>
              <a:gd name="T93" fmla="*/ 378 h 720"/>
              <a:gd name="T94" fmla="*/ 627 w 720"/>
              <a:gd name="T95" fmla="*/ 360 h 720"/>
              <a:gd name="T96" fmla="*/ 626 w 720"/>
              <a:gd name="T97" fmla="*/ 360 h 720"/>
              <a:gd name="T98" fmla="*/ 541 w 720"/>
              <a:gd name="T99" fmla="*/ 445 h 720"/>
              <a:gd name="T100" fmla="*/ 626 w 720"/>
              <a:gd name="T101" fmla="*/ 530 h 720"/>
              <a:gd name="T102" fmla="*/ 627 w 720"/>
              <a:gd name="T103" fmla="*/ 530 h 720"/>
              <a:gd name="T104" fmla="*/ 673 w 720"/>
              <a:gd name="T105" fmla="*/ 511 h 720"/>
              <a:gd name="T106" fmla="*/ 680 w 720"/>
              <a:gd name="T107" fmla="*/ 505 h 720"/>
              <a:gd name="T108" fmla="*/ 701 w 720"/>
              <a:gd name="T109" fmla="*/ 490 h 720"/>
              <a:gd name="T110" fmla="*/ 719 w 720"/>
              <a:gd name="T111" fmla="*/ 527 h 720"/>
              <a:gd name="T112" fmla="*/ 720 w 720"/>
              <a:gd name="T113" fmla="*/ 534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720">
                <a:moveTo>
                  <a:pt x="720" y="534"/>
                </a:moveTo>
                <a:cubicBezTo>
                  <a:pt x="720" y="720"/>
                  <a:pt x="720" y="720"/>
                  <a:pt x="720" y="720"/>
                </a:cubicBezTo>
                <a:cubicBezTo>
                  <a:pt x="720" y="720"/>
                  <a:pt x="720" y="720"/>
                  <a:pt x="720" y="720"/>
                </a:cubicBezTo>
                <a:cubicBezTo>
                  <a:pt x="543" y="720"/>
                  <a:pt x="543" y="720"/>
                  <a:pt x="543" y="720"/>
                </a:cubicBezTo>
                <a:cubicBezTo>
                  <a:pt x="540" y="720"/>
                  <a:pt x="537" y="719"/>
                  <a:pt x="534" y="719"/>
                </a:cubicBezTo>
                <a:cubicBezTo>
                  <a:pt x="463" y="702"/>
                  <a:pt x="496" y="678"/>
                  <a:pt x="513" y="659"/>
                </a:cubicBezTo>
                <a:cubicBezTo>
                  <a:pt x="531" y="639"/>
                  <a:pt x="530" y="618"/>
                  <a:pt x="530" y="618"/>
                </a:cubicBezTo>
                <a:cubicBezTo>
                  <a:pt x="530" y="576"/>
                  <a:pt x="495" y="541"/>
                  <a:pt x="453" y="541"/>
                </a:cubicBezTo>
                <a:cubicBezTo>
                  <a:pt x="411" y="541"/>
                  <a:pt x="376" y="576"/>
                  <a:pt x="376" y="618"/>
                </a:cubicBezTo>
                <a:cubicBezTo>
                  <a:pt x="376" y="618"/>
                  <a:pt x="375" y="639"/>
                  <a:pt x="393" y="659"/>
                </a:cubicBezTo>
                <a:cubicBezTo>
                  <a:pt x="410" y="678"/>
                  <a:pt x="444" y="702"/>
                  <a:pt x="372" y="719"/>
                </a:cubicBezTo>
                <a:cubicBezTo>
                  <a:pt x="369" y="719"/>
                  <a:pt x="366" y="720"/>
                  <a:pt x="363" y="720"/>
                </a:cubicBezTo>
                <a:cubicBezTo>
                  <a:pt x="178" y="720"/>
                  <a:pt x="178" y="720"/>
                  <a:pt x="178" y="720"/>
                </a:cubicBezTo>
                <a:cubicBezTo>
                  <a:pt x="178" y="534"/>
                  <a:pt x="178" y="534"/>
                  <a:pt x="178" y="534"/>
                </a:cubicBezTo>
                <a:cubicBezTo>
                  <a:pt x="178" y="531"/>
                  <a:pt x="178" y="528"/>
                  <a:pt x="177" y="526"/>
                </a:cubicBezTo>
                <a:cubicBezTo>
                  <a:pt x="169" y="492"/>
                  <a:pt x="160" y="482"/>
                  <a:pt x="150" y="482"/>
                </a:cubicBezTo>
                <a:cubicBezTo>
                  <a:pt x="139" y="482"/>
                  <a:pt x="127" y="496"/>
                  <a:pt x="117" y="505"/>
                </a:cubicBezTo>
                <a:cubicBezTo>
                  <a:pt x="99" y="520"/>
                  <a:pt x="81" y="521"/>
                  <a:pt x="77" y="521"/>
                </a:cubicBezTo>
                <a:cubicBezTo>
                  <a:pt x="77" y="521"/>
                  <a:pt x="76" y="521"/>
                  <a:pt x="76" y="521"/>
                </a:cubicBezTo>
                <a:cubicBezTo>
                  <a:pt x="34" y="521"/>
                  <a:pt x="0" y="487"/>
                  <a:pt x="0" y="445"/>
                </a:cubicBezTo>
                <a:cubicBezTo>
                  <a:pt x="0" y="402"/>
                  <a:pt x="34" y="368"/>
                  <a:pt x="76" y="368"/>
                </a:cubicBezTo>
                <a:cubicBezTo>
                  <a:pt x="76" y="368"/>
                  <a:pt x="76" y="368"/>
                  <a:pt x="77" y="368"/>
                </a:cubicBezTo>
                <a:cubicBezTo>
                  <a:pt x="81" y="368"/>
                  <a:pt x="99" y="369"/>
                  <a:pt x="117" y="384"/>
                </a:cubicBezTo>
                <a:cubicBezTo>
                  <a:pt x="127" y="393"/>
                  <a:pt x="139" y="407"/>
                  <a:pt x="150" y="407"/>
                </a:cubicBezTo>
                <a:cubicBezTo>
                  <a:pt x="160" y="407"/>
                  <a:pt x="169" y="397"/>
                  <a:pt x="177" y="364"/>
                </a:cubicBezTo>
                <a:cubicBezTo>
                  <a:pt x="178" y="361"/>
                  <a:pt x="178" y="358"/>
                  <a:pt x="178" y="355"/>
                </a:cubicBezTo>
                <a:cubicBezTo>
                  <a:pt x="178" y="178"/>
                  <a:pt x="178" y="178"/>
                  <a:pt x="178" y="178"/>
                </a:cubicBezTo>
                <a:cubicBezTo>
                  <a:pt x="363" y="178"/>
                  <a:pt x="363" y="178"/>
                  <a:pt x="363" y="178"/>
                </a:cubicBezTo>
                <a:cubicBezTo>
                  <a:pt x="367" y="178"/>
                  <a:pt x="371" y="177"/>
                  <a:pt x="374" y="177"/>
                </a:cubicBezTo>
                <a:cubicBezTo>
                  <a:pt x="404" y="170"/>
                  <a:pt x="419" y="161"/>
                  <a:pt x="423" y="148"/>
                </a:cubicBezTo>
                <a:cubicBezTo>
                  <a:pt x="428" y="134"/>
                  <a:pt x="416" y="121"/>
                  <a:pt x="405" y="110"/>
                </a:cubicBezTo>
                <a:cubicBezTo>
                  <a:pt x="403" y="107"/>
                  <a:pt x="401" y="105"/>
                  <a:pt x="399" y="103"/>
                </a:cubicBezTo>
                <a:cubicBezTo>
                  <a:pt x="384" y="86"/>
                  <a:pt x="385" y="69"/>
                  <a:pt x="385" y="68"/>
                </a:cubicBezTo>
                <a:cubicBezTo>
                  <a:pt x="385" y="30"/>
                  <a:pt x="415" y="0"/>
                  <a:pt x="453" y="0"/>
                </a:cubicBezTo>
                <a:cubicBezTo>
                  <a:pt x="491" y="0"/>
                  <a:pt x="521" y="30"/>
                  <a:pt x="521" y="68"/>
                </a:cubicBezTo>
                <a:cubicBezTo>
                  <a:pt x="521" y="68"/>
                  <a:pt x="521" y="68"/>
                  <a:pt x="521" y="68"/>
                </a:cubicBezTo>
                <a:cubicBezTo>
                  <a:pt x="521" y="69"/>
                  <a:pt x="522" y="86"/>
                  <a:pt x="507" y="103"/>
                </a:cubicBezTo>
                <a:cubicBezTo>
                  <a:pt x="505" y="105"/>
                  <a:pt x="503" y="107"/>
                  <a:pt x="501" y="110"/>
                </a:cubicBezTo>
                <a:cubicBezTo>
                  <a:pt x="490" y="121"/>
                  <a:pt x="479" y="134"/>
                  <a:pt x="483" y="148"/>
                </a:cubicBezTo>
                <a:cubicBezTo>
                  <a:pt x="487" y="161"/>
                  <a:pt x="502" y="170"/>
                  <a:pt x="532" y="177"/>
                </a:cubicBezTo>
                <a:cubicBezTo>
                  <a:pt x="536" y="177"/>
                  <a:pt x="539" y="178"/>
                  <a:pt x="543" y="178"/>
                </a:cubicBezTo>
                <a:cubicBezTo>
                  <a:pt x="720" y="178"/>
                  <a:pt x="720" y="178"/>
                  <a:pt x="720" y="178"/>
                </a:cubicBezTo>
                <a:cubicBezTo>
                  <a:pt x="720" y="355"/>
                  <a:pt x="720" y="355"/>
                  <a:pt x="720" y="355"/>
                </a:cubicBezTo>
                <a:cubicBezTo>
                  <a:pt x="720" y="357"/>
                  <a:pt x="720" y="360"/>
                  <a:pt x="719" y="362"/>
                </a:cubicBezTo>
                <a:cubicBezTo>
                  <a:pt x="711" y="396"/>
                  <a:pt x="703" y="399"/>
                  <a:pt x="701" y="399"/>
                </a:cubicBezTo>
                <a:cubicBezTo>
                  <a:pt x="695" y="399"/>
                  <a:pt x="687" y="391"/>
                  <a:pt x="680" y="385"/>
                </a:cubicBezTo>
                <a:cubicBezTo>
                  <a:pt x="677" y="382"/>
                  <a:pt x="675" y="380"/>
                  <a:pt x="672" y="378"/>
                </a:cubicBezTo>
                <a:cubicBezTo>
                  <a:pt x="653" y="361"/>
                  <a:pt x="633" y="360"/>
                  <a:pt x="627" y="360"/>
                </a:cubicBezTo>
                <a:cubicBezTo>
                  <a:pt x="626" y="360"/>
                  <a:pt x="626" y="360"/>
                  <a:pt x="626" y="360"/>
                </a:cubicBezTo>
                <a:cubicBezTo>
                  <a:pt x="580" y="360"/>
                  <a:pt x="541" y="398"/>
                  <a:pt x="541" y="445"/>
                </a:cubicBezTo>
                <a:cubicBezTo>
                  <a:pt x="541" y="491"/>
                  <a:pt x="580" y="530"/>
                  <a:pt x="626" y="530"/>
                </a:cubicBezTo>
                <a:cubicBezTo>
                  <a:pt x="627" y="530"/>
                  <a:pt x="627" y="530"/>
                  <a:pt x="627" y="530"/>
                </a:cubicBezTo>
                <a:cubicBezTo>
                  <a:pt x="633" y="530"/>
                  <a:pt x="653" y="528"/>
                  <a:pt x="673" y="511"/>
                </a:cubicBezTo>
                <a:cubicBezTo>
                  <a:pt x="675" y="509"/>
                  <a:pt x="677" y="507"/>
                  <a:pt x="680" y="505"/>
                </a:cubicBezTo>
                <a:cubicBezTo>
                  <a:pt x="687" y="498"/>
                  <a:pt x="695" y="490"/>
                  <a:pt x="701" y="490"/>
                </a:cubicBezTo>
                <a:cubicBezTo>
                  <a:pt x="703" y="490"/>
                  <a:pt x="711" y="493"/>
                  <a:pt x="719" y="527"/>
                </a:cubicBezTo>
                <a:cubicBezTo>
                  <a:pt x="720" y="530"/>
                  <a:pt x="720" y="532"/>
                  <a:pt x="720" y="53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sp>
        <p:nvSpPr>
          <p:cNvPr id="12" name="Freeform 6"/>
          <p:cNvSpPr>
            <a:spLocks/>
          </p:cNvSpPr>
          <p:nvPr/>
        </p:nvSpPr>
        <p:spPr bwMode="auto">
          <a:xfrm rot="18900000">
            <a:off x="6105898" y="3964765"/>
            <a:ext cx="1662961" cy="1660002"/>
          </a:xfrm>
          <a:custGeom>
            <a:avLst/>
            <a:gdLst>
              <a:gd name="T0" fmla="*/ 720 w 721"/>
              <a:gd name="T1" fmla="*/ 356 h 720"/>
              <a:gd name="T2" fmla="*/ 721 w 721"/>
              <a:gd name="T3" fmla="*/ 542 h 720"/>
              <a:gd name="T4" fmla="*/ 535 w 721"/>
              <a:gd name="T5" fmla="*/ 542 h 720"/>
              <a:gd name="T6" fmla="*/ 526 w 721"/>
              <a:gd name="T7" fmla="*/ 543 h 720"/>
              <a:gd name="T8" fmla="*/ 506 w 721"/>
              <a:gd name="T9" fmla="*/ 603 h 720"/>
              <a:gd name="T10" fmla="*/ 522 w 721"/>
              <a:gd name="T11" fmla="*/ 643 h 720"/>
              <a:gd name="T12" fmla="*/ 445 w 721"/>
              <a:gd name="T13" fmla="*/ 720 h 720"/>
              <a:gd name="T14" fmla="*/ 369 w 721"/>
              <a:gd name="T15" fmla="*/ 643 h 720"/>
              <a:gd name="T16" fmla="*/ 385 w 721"/>
              <a:gd name="T17" fmla="*/ 603 h 720"/>
              <a:gd name="T18" fmla="*/ 365 w 721"/>
              <a:gd name="T19" fmla="*/ 543 h 720"/>
              <a:gd name="T20" fmla="*/ 356 w 721"/>
              <a:gd name="T21" fmla="*/ 542 h 720"/>
              <a:gd name="T22" fmla="*/ 179 w 721"/>
              <a:gd name="T23" fmla="*/ 542 h 720"/>
              <a:gd name="T24" fmla="*/ 179 w 721"/>
              <a:gd name="T25" fmla="*/ 356 h 720"/>
              <a:gd name="T26" fmla="*/ 177 w 721"/>
              <a:gd name="T27" fmla="*/ 346 h 720"/>
              <a:gd name="T28" fmla="*/ 143 w 721"/>
              <a:gd name="T29" fmla="*/ 296 h 720"/>
              <a:gd name="T30" fmla="*/ 110 w 721"/>
              <a:gd name="T31" fmla="*/ 314 h 720"/>
              <a:gd name="T32" fmla="*/ 104 w 721"/>
              <a:gd name="T33" fmla="*/ 321 h 720"/>
              <a:gd name="T34" fmla="*/ 69 w 721"/>
              <a:gd name="T35" fmla="*/ 335 h 720"/>
              <a:gd name="T36" fmla="*/ 68 w 721"/>
              <a:gd name="T37" fmla="*/ 335 h 720"/>
              <a:gd name="T38" fmla="*/ 0 w 721"/>
              <a:gd name="T39" fmla="*/ 267 h 720"/>
              <a:gd name="T40" fmla="*/ 68 w 721"/>
              <a:gd name="T41" fmla="*/ 198 h 720"/>
              <a:gd name="T42" fmla="*/ 69 w 721"/>
              <a:gd name="T43" fmla="*/ 198 h 720"/>
              <a:gd name="T44" fmla="*/ 82 w 721"/>
              <a:gd name="T45" fmla="*/ 200 h 720"/>
              <a:gd name="T46" fmla="*/ 104 w 721"/>
              <a:gd name="T47" fmla="*/ 213 h 720"/>
              <a:gd name="T48" fmla="*/ 110 w 721"/>
              <a:gd name="T49" fmla="*/ 219 h 720"/>
              <a:gd name="T50" fmla="*/ 143 w 721"/>
              <a:gd name="T51" fmla="*/ 238 h 720"/>
              <a:gd name="T52" fmla="*/ 177 w 721"/>
              <a:gd name="T53" fmla="*/ 188 h 720"/>
              <a:gd name="T54" fmla="*/ 179 w 721"/>
              <a:gd name="T55" fmla="*/ 177 h 720"/>
              <a:gd name="T56" fmla="*/ 179 w 721"/>
              <a:gd name="T57" fmla="*/ 0 h 720"/>
              <a:gd name="T58" fmla="*/ 179 w 721"/>
              <a:gd name="T59" fmla="*/ 0 h 720"/>
              <a:gd name="T60" fmla="*/ 179 w 721"/>
              <a:gd name="T61" fmla="*/ 0 h 720"/>
              <a:gd name="T62" fmla="*/ 356 w 721"/>
              <a:gd name="T63" fmla="*/ 0 h 720"/>
              <a:gd name="T64" fmla="*/ 363 w 721"/>
              <a:gd name="T65" fmla="*/ 1 h 720"/>
              <a:gd name="T66" fmla="*/ 400 w 721"/>
              <a:gd name="T67" fmla="*/ 18 h 720"/>
              <a:gd name="T68" fmla="*/ 386 w 721"/>
              <a:gd name="T69" fmla="*/ 40 h 720"/>
              <a:gd name="T70" fmla="*/ 379 w 721"/>
              <a:gd name="T71" fmla="*/ 47 h 720"/>
              <a:gd name="T72" fmla="*/ 360 w 721"/>
              <a:gd name="T73" fmla="*/ 93 h 720"/>
              <a:gd name="T74" fmla="*/ 445 w 721"/>
              <a:gd name="T75" fmla="*/ 178 h 720"/>
              <a:gd name="T76" fmla="*/ 530 w 721"/>
              <a:gd name="T77" fmla="*/ 93 h 720"/>
              <a:gd name="T78" fmla="*/ 512 w 721"/>
              <a:gd name="T79" fmla="*/ 47 h 720"/>
              <a:gd name="T80" fmla="*/ 505 w 721"/>
              <a:gd name="T81" fmla="*/ 40 h 720"/>
              <a:gd name="T82" fmla="*/ 491 w 721"/>
              <a:gd name="T83" fmla="*/ 18 h 720"/>
              <a:gd name="T84" fmla="*/ 528 w 721"/>
              <a:gd name="T85" fmla="*/ 1 h 720"/>
              <a:gd name="T86" fmla="*/ 535 w 721"/>
              <a:gd name="T87" fmla="*/ 0 h 720"/>
              <a:gd name="T88" fmla="*/ 721 w 721"/>
              <a:gd name="T89" fmla="*/ 0 h 720"/>
              <a:gd name="T90" fmla="*/ 720 w 721"/>
              <a:gd name="T91" fmla="*/ 177 h 720"/>
              <a:gd name="T92" fmla="*/ 719 w 721"/>
              <a:gd name="T93" fmla="*/ 186 h 720"/>
              <a:gd name="T94" fmla="*/ 693 w 721"/>
              <a:gd name="T95" fmla="*/ 229 h 720"/>
              <a:gd name="T96" fmla="*/ 659 w 721"/>
              <a:gd name="T97" fmla="*/ 206 h 720"/>
              <a:gd name="T98" fmla="*/ 620 w 721"/>
              <a:gd name="T99" fmla="*/ 190 h 720"/>
              <a:gd name="T100" fmla="*/ 619 w 721"/>
              <a:gd name="T101" fmla="*/ 190 h 720"/>
              <a:gd name="T102" fmla="*/ 542 w 721"/>
              <a:gd name="T103" fmla="*/ 267 h 720"/>
              <a:gd name="T104" fmla="*/ 619 w 721"/>
              <a:gd name="T105" fmla="*/ 343 h 720"/>
              <a:gd name="T106" fmla="*/ 620 w 721"/>
              <a:gd name="T107" fmla="*/ 343 h 720"/>
              <a:gd name="T108" fmla="*/ 659 w 721"/>
              <a:gd name="T109" fmla="*/ 327 h 720"/>
              <a:gd name="T110" fmla="*/ 693 w 721"/>
              <a:gd name="T111" fmla="*/ 304 h 720"/>
              <a:gd name="T112" fmla="*/ 719 w 721"/>
              <a:gd name="T113" fmla="*/ 348 h 720"/>
              <a:gd name="T114" fmla="*/ 720 w 721"/>
              <a:gd name="T115" fmla="*/ 356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720">
                <a:moveTo>
                  <a:pt x="720" y="356"/>
                </a:moveTo>
                <a:cubicBezTo>
                  <a:pt x="721" y="542"/>
                  <a:pt x="721" y="542"/>
                  <a:pt x="721" y="542"/>
                </a:cubicBezTo>
                <a:cubicBezTo>
                  <a:pt x="535" y="542"/>
                  <a:pt x="535" y="542"/>
                  <a:pt x="535" y="542"/>
                </a:cubicBezTo>
                <a:cubicBezTo>
                  <a:pt x="532" y="542"/>
                  <a:pt x="529" y="542"/>
                  <a:pt x="526" y="543"/>
                </a:cubicBezTo>
                <a:cubicBezTo>
                  <a:pt x="455" y="559"/>
                  <a:pt x="489" y="583"/>
                  <a:pt x="506" y="603"/>
                </a:cubicBezTo>
                <a:cubicBezTo>
                  <a:pt x="523" y="623"/>
                  <a:pt x="522" y="643"/>
                  <a:pt x="522" y="643"/>
                </a:cubicBezTo>
                <a:cubicBezTo>
                  <a:pt x="522" y="686"/>
                  <a:pt x="488" y="720"/>
                  <a:pt x="445" y="720"/>
                </a:cubicBezTo>
                <a:cubicBezTo>
                  <a:pt x="403" y="720"/>
                  <a:pt x="369" y="686"/>
                  <a:pt x="369" y="643"/>
                </a:cubicBezTo>
                <a:cubicBezTo>
                  <a:pt x="369" y="643"/>
                  <a:pt x="368" y="623"/>
                  <a:pt x="385" y="603"/>
                </a:cubicBezTo>
                <a:cubicBezTo>
                  <a:pt x="402" y="583"/>
                  <a:pt x="436" y="559"/>
                  <a:pt x="365" y="543"/>
                </a:cubicBezTo>
                <a:cubicBezTo>
                  <a:pt x="362" y="542"/>
                  <a:pt x="359" y="542"/>
                  <a:pt x="356" y="542"/>
                </a:cubicBezTo>
                <a:cubicBezTo>
                  <a:pt x="179" y="542"/>
                  <a:pt x="179" y="542"/>
                  <a:pt x="179" y="542"/>
                </a:cubicBezTo>
                <a:cubicBezTo>
                  <a:pt x="179" y="356"/>
                  <a:pt x="179" y="356"/>
                  <a:pt x="179" y="356"/>
                </a:cubicBezTo>
                <a:cubicBezTo>
                  <a:pt x="179" y="353"/>
                  <a:pt x="178" y="349"/>
                  <a:pt x="177" y="346"/>
                </a:cubicBezTo>
                <a:cubicBezTo>
                  <a:pt x="172" y="322"/>
                  <a:pt x="163" y="296"/>
                  <a:pt x="143" y="296"/>
                </a:cubicBezTo>
                <a:cubicBezTo>
                  <a:pt x="131" y="296"/>
                  <a:pt x="120" y="305"/>
                  <a:pt x="110" y="314"/>
                </a:cubicBezTo>
                <a:cubicBezTo>
                  <a:pt x="108" y="317"/>
                  <a:pt x="106" y="319"/>
                  <a:pt x="104" y="321"/>
                </a:cubicBezTo>
                <a:cubicBezTo>
                  <a:pt x="88" y="334"/>
                  <a:pt x="72" y="335"/>
                  <a:pt x="69" y="335"/>
                </a:cubicBezTo>
                <a:cubicBezTo>
                  <a:pt x="68" y="335"/>
                  <a:pt x="68" y="335"/>
                  <a:pt x="68" y="335"/>
                </a:cubicBezTo>
                <a:cubicBezTo>
                  <a:pt x="31" y="335"/>
                  <a:pt x="0" y="304"/>
                  <a:pt x="0" y="267"/>
                </a:cubicBezTo>
                <a:cubicBezTo>
                  <a:pt x="0" y="229"/>
                  <a:pt x="31" y="198"/>
                  <a:pt x="68" y="198"/>
                </a:cubicBezTo>
                <a:cubicBezTo>
                  <a:pt x="69" y="198"/>
                  <a:pt x="69" y="198"/>
                  <a:pt x="69" y="198"/>
                </a:cubicBezTo>
                <a:cubicBezTo>
                  <a:pt x="71" y="198"/>
                  <a:pt x="75" y="199"/>
                  <a:pt x="82" y="200"/>
                </a:cubicBezTo>
                <a:cubicBezTo>
                  <a:pt x="88" y="202"/>
                  <a:pt x="96" y="206"/>
                  <a:pt x="104" y="213"/>
                </a:cubicBezTo>
                <a:cubicBezTo>
                  <a:pt x="106" y="215"/>
                  <a:pt x="108" y="217"/>
                  <a:pt x="110" y="219"/>
                </a:cubicBezTo>
                <a:cubicBezTo>
                  <a:pt x="120" y="228"/>
                  <a:pt x="131" y="238"/>
                  <a:pt x="143" y="238"/>
                </a:cubicBezTo>
                <a:cubicBezTo>
                  <a:pt x="163" y="238"/>
                  <a:pt x="172" y="211"/>
                  <a:pt x="177" y="188"/>
                </a:cubicBezTo>
                <a:cubicBezTo>
                  <a:pt x="178" y="184"/>
                  <a:pt x="179" y="181"/>
                  <a:pt x="179" y="177"/>
                </a:cubicBezTo>
                <a:cubicBezTo>
                  <a:pt x="179" y="0"/>
                  <a:pt x="179" y="0"/>
                  <a:pt x="179" y="0"/>
                </a:cubicBezTo>
                <a:cubicBezTo>
                  <a:pt x="179" y="0"/>
                  <a:pt x="179" y="0"/>
                  <a:pt x="179" y="0"/>
                </a:cubicBezTo>
                <a:cubicBezTo>
                  <a:pt x="179" y="0"/>
                  <a:pt x="179" y="0"/>
                  <a:pt x="179" y="0"/>
                </a:cubicBezTo>
                <a:cubicBezTo>
                  <a:pt x="356" y="0"/>
                  <a:pt x="356" y="0"/>
                  <a:pt x="356" y="0"/>
                </a:cubicBezTo>
                <a:cubicBezTo>
                  <a:pt x="358" y="0"/>
                  <a:pt x="360" y="0"/>
                  <a:pt x="363" y="1"/>
                </a:cubicBezTo>
                <a:cubicBezTo>
                  <a:pt x="394" y="8"/>
                  <a:pt x="399" y="16"/>
                  <a:pt x="400" y="18"/>
                </a:cubicBezTo>
                <a:cubicBezTo>
                  <a:pt x="401" y="23"/>
                  <a:pt x="392" y="33"/>
                  <a:pt x="386" y="40"/>
                </a:cubicBezTo>
                <a:cubicBezTo>
                  <a:pt x="383" y="42"/>
                  <a:pt x="381" y="45"/>
                  <a:pt x="379" y="47"/>
                </a:cubicBezTo>
                <a:cubicBezTo>
                  <a:pt x="360" y="69"/>
                  <a:pt x="360" y="90"/>
                  <a:pt x="360" y="93"/>
                </a:cubicBezTo>
                <a:cubicBezTo>
                  <a:pt x="360" y="140"/>
                  <a:pt x="399" y="178"/>
                  <a:pt x="445" y="178"/>
                </a:cubicBezTo>
                <a:cubicBezTo>
                  <a:pt x="492" y="178"/>
                  <a:pt x="530" y="140"/>
                  <a:pt x="530" y="93"/>
                </a:cubicBezTo>
                <a:cubicBezTo>
                  <a:pt x="530" y="90"/>
                  <a:pt x="531" y="68"/>
                  <a:pt x="512" y="47"/>
                </a:cubicBezTo>
                <a:cubicBezTo>
                  <a:pt x="510" y="45"/>
                  <a:pt x="508" y="42"/>
                  <a:pt x="505" y="40"/>
                </a:cubicBezTo>
                <a:cubicBezTo>
                  <a:pt x="499" y="33"/>
                  <a:pt x="490" y="23"/>
                  <a:pt x="491" y="18"/>
                </a:cubicBezTo>
                <a:cubicBezTo>
                  <a:pt x="492" y="16"/>
                  <a:pt x="497" y="8"/>
                  <a:pt x="528" y="1"/>
                </a:cubicBezTo>
                <a:cubicBezTo>
                  <a:pt x="530" y="0"/>
                  <a:pt x="533" y="0"/>
                  <a:pt x="535" y="0"/>
                </a:cubicBezTo>
                <a:cubicBezTo>
                  <a:pt x="721" y="0"/>
                  <a:pt x="721" y="0"/>
                  <a:pt x="721" y="0"/>
                </a:cubicBezTo>
                <a:cubicBezTo>
                  <a:pt x="720" y="177"/>
                  <a:pt x="720" y="177"/>
                  <a:pt x="720" y="177"/>
                </a:cubicBezTo>
                <a:cubicBezTo>
                  <a:pt x="720" y="180"/>
                  <a:pt x="720" y="183"/>
                  <a:pt x="719" y="186"/>
                </a:cubicBezTo>
                <a:cubicBezTo>
                  <a:pt x="712" y="219"/>
                  <a:pt x="703" y="229"/>
                  <a:pt x="693" y="229"/>
                </a:cubicBezTo>
                <a:cubicBezTo>
                  <a:pt x="682" y="229"/>
                  <a:pt x="670" y="215"/>
                  <a:pt x="659" y="206"/>
                </a:cubicBezTo>
                <a:cubicBezTo>
                  <a:pt x="642" y="191"/>
                  <a:pt x="624" y="190"/>
                  <a:pt x="620" y="190"/>
                </a:cubicBezTo>
                <a:cubicBezTo>
                  <a:pt x="619" y="190"/>
                  <a:pt x="619" y="190"/>
                  <a:pt x="619" y="190"/>
                </a:cubicBezTo>
                <a:cubicBezTo>
                  <a:pt x="576" y="190"/>
                  <a:pt x="542" y="224"/>
                  <a:pt x="542" y="267"/>
                </a:cubicBezTo>
                <a:cubicBezTo>
                  <a:pt x="542" y="309"/>
                  <a:pt x="576" y="343"/>
                  <a:pt x="619" y="343"/>
                </a:cubicBezTo>
                <a:cubicBezTo>
                  <a:pt x="619" y="343"/>
                  <a:pt x="619" y="343"/>
                  <a:pt x="620" y="343"/>
                </a:cubicBezTo>
                <a:cubicBezTo>
                  <a:pt x="623" y="343"/>
                  <a:pt x="641" y="342"/>
                  <a:pt x="659" y="327"/>
                </a:cubicBezTo>
                <a:cubicBezTo>
                  <a:pt x="670" y="318"/>
                  <a:pt x="682" y="304"/>
                  <a:pt x="693" y="304"/>
                </a:cubicBezTo>
                <a:cubicBezTo>
                  <a:pt x="703" y="304"/>
                  <a:pt x="712" y="314"/>
                  <a:pt x="719" y="348"/>
                </a:cubicBezTo>
                <a:cubicBezTo>
                  <a:pt x="720" y="350"/>
                  <a:pt x="720" y="353"/>
                  <a:pt x="720" y="35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ko-KR" altLang="en-US" dirty="0">
              <a:latin typeface="Roboto condensed"/>
              <a:cs typeface="Roboto condensed"/>
            </a:endParaRPr>
          </a:p>
        </p:txBody>
      </p:sp>
      <p:grpSp>
        <p:nvGrpSpPr>
          <p:cNvPr id="5" name="Group 4"/>
          <p:cNvGrpSpPr/>
          <p:nvPr/>
        </p:nvGrpSpPr>
        <p:grpSpPr>
          <a:xfrm>
            <a:off x="680771" y="3501008"/>
            <a:ext cx="3223369" cy="950506"/>
            <a:chOff x="680771" y="3501008"/>
            <a:chExt cx="3223369" cy="950506"/>
          </a:xfrm>
        </p:grpSpPr>
        <p:sp>
          <p:nvSpPr>
            <p:cNvPr id="28"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38" name="Oval 3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7" name="Group 6"/>
          <p:cNvGrpSpPr/>
          <p:nvPr/>
        </p:nvGrpSpPr>
        <p:grpSpPr>
          <a:xfrm>
            <a:off x="680771" y="4606956"/>
            <a:ext cx="3223369" cy="950506"/>
            <a:chOff x="680771" y="4606956"/>
            <a:chExt cx="3223369" cy="950506"/>
          </a:xfrm>
        </p:grpSpPr>
        <p:sp>
          <p:nvSpPr>
            <p:cNvPr id="27"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39" name="Oval 38"/>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8" name="Group 7"/>
          <p:cNvGrpSpPr/>
          <p:nvPr/>
        </p:nvGrpSpPr>
        <p:grpSpPr>
          <a:xfrm>
            <a:off x="8359868" y="3573016"/>
            <a:ext cx="3223368" cy="950506"/>
            <a:chOff x="8359868" y="3573016"/>
            <a:chExt cx="3223368" cy="950506"/>
          </a:xfrm>
        </p:grpSpPr>
        <p:sp>
          <p:nvSpPr>
            <p:cNvPr id="48"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40" name="Oval 39"/>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10" name="Group 9"/>
          <p:cNvGrpSpPr/>
          <p:nvPr/>
        </p:nvGrpSpPr>
        <p:grpSpPr>
          <a:xfrm>
            <a:off x="8359868" y="4606956"/>
            <a:ext cx="3223368" cy="950506"/>
            <a:chOff x="8359868" y="4606956"/>
            <a:chExt cx="3223368" cy="950506"/>
          </a:xfrm>
        </p:grpSpPr>
        <p:sp>
          <p:nvSpPr>
            <p:cNvPr id="29"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41" name="Oval 40"/>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46425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2000"/>
                            </p:stCondLst>
                            <p:childTnLst>
                              <p:par>
                                <p:cTn id="29" presetID="2" presetClass="entr" presetSubtype="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1+#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500" fill="hold"/>
                                        <p:tgtEl>
                                          <p:spTgt spid="7"/>
                                        </p:tgtEl>
                                        <p:attrNameLst>
                                          <p:attrName>ppt_x</p:attrName>
                                        </p:attrNameLst>
                                      </p:cBhvr>
                                      <p:tavLst>
                                        <p:tav tm="0">
                                          <p:val>
                                            <p:strVal val="0-#ppt_w/2"/>
                                          </p:val>
                                        </p:tav>
                                        <p:tav tm="100000">
                                          <p:val>
                                            <p:strVal val="#ppt_x"/>
                                          </p:val>
                                        </p:tav>
                                      </p:tavLst>
                                    </p:anim>
                                    <p:anim calcmode="lin" valueType="num">
                                      <p:cBhvr additive="base">
                                        <p:cTn id="41" dur="500" fill="hold"/>
                                        <p:tgtEl>
                                          <p:spTgt spid="7"/>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childTnLst>
                          </p:cTn>
                        </p:par>
                        <p:par>
                          <p:cTn id="46" fill="hold">
                            <p:stCondLst>
                              <p:cond delay="4000"/>
                            </p:stCondLst>
                            <p:childTnLst>
                              <p:par>
                                <p:cTn id="47" presetID="2" presetClass="entr" presetSubtype="2" fill="hold"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1+#ppt_w/2"/>
                                          </p:val>
                                        </p:tav>
                                        <p:tav tm="100000">
                                          <p:val>
                                            <p:strVal val="#ppt_x"/>
                                          </p:val>
                                        </p:tav>
                                      </p:tavLst>
                                    </p:anim>
                                    <p:anim calcmode="lin" valueType="num">
                                      <p:cBhvr additive="base">
                                        <p:cTn id="50"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6" grpId="0" animBg="1"/>
      <p:bldP spid="15" grpId="0" animBg="1"/>
      <p:bldP spid="9" grpId="0" animBg="1"/>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30" name="Group 29"/>
          <p:cNvGrpSpPr/>
          <p:nvPr/>
        </p:nvGrpSpPr>
        <p:grpSpPr>
          <a:xfrm>
            <a:off x="4954379" y="4696871"/>
            <a:ext cx="2437765" cy="1578610"/>
            <a:chOff x="6322531" y="4696871"/>
            <a:chExt cx="2437765" cy="1578610"/>
          </a:xfrm>
        </p:grpSpPr>
        <p:sp>
          <p:nvSpPr>
            <p:cNvPr id="8" name="Parallelogram 7"/>
            <p:cNvSpPr/>
            <p:nvPr/>
          </p:nvSpPr>
          <p:spPr bwMode="auto">
            <a:xfrm rot="16200000">
              <a:off x="6357456" y="5091523"/>
              <a:ext cx="1149033" cy="1218883"/>
            </a:xfrm>
            <a:prstGeom prst="parallelogram">
              <a:avLst>
                <a:gd name="adj" fmla="val 37416"/>
              </a:avLst>
            </a:prstGeom>
            <a:solidFill>
              <a:schemeClr val="accent1"/>
            </a:solid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9" name="Parallelogram 8"/>
            <p:cNvSpPr/>
            <p:nvPr/>
          </p:nvSpPr>
          <p:spPr bwMode="auto">
            <a:xfrm rot="5400000" flipH="1">
              <a:off x="7568786" y="5091523"/>
              <a:ext cx="1149033" cy="1218883"/>
            </a:xfrm>
            <a:prstGeom prst="parallelogram">
              <a:avLst>
                <a:gd name="adj" fmla="val 37416"/>
              </a:avLst>
            </a:prstGeom>
            <a:solidFill>
              <a:schemeClr val="accent1"/>
            </a:solid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0" name="Diamond 9"/>
            <p:cNvSpPr/>
            <p:nvPr/>
          </p:nvSpPr>
          <p:spPr bwMode="auto">
            <a:xfrm>
              <a:off x="6322531" y="4696871"/>
              <a:ext cx="2437765" cy="862648"/>
            </a:xfrm>
            <a:prstGeom prst="diamond">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12" name="Group 69"/>
          <p:cNvGrpSpPr>
            <a:grpSpLocks/>
          </p:cNvGrpSpPr>
          <p:nvPr/>
        </p:nvGrpSpPr>
        <p:grpSpPr bwMode="auto">
          <a:xfrm>
            <a:off x="5231904" y="4045520"/>
            <a:ext cx="1844040" cy="1369061"/>
            <a:chOff x="3720882" y="2540349"/>
            <a:chExt cx="1676826" cy="1246019"/>
          </a:xfrm>
          <a:solidFill>
            <a:schemeClr val="accent2"/>
          </a:solidFill>
        </p:grpSpPr>
        <p:sp>
          <p:nvSpPr>
            <p:cNvPr id="14" name="Parallelogram 13"/>
            <p:cNvSpPr/>
            <p:nvPr/>
          </p:nvSpPr>
          <p:spPr>
            <a:xfrm rot="16200000">
              <a:off x="3665680" y="2892752"/>
              <a:ext cx="948818" cy="838413"/>
            </a:xfrm>
            <a:prstGeom prst="parallelogram">
              <a:avLst>
                <a:gd name="adj" fmla="val 35144"/>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5" name="Parallelogram 14"/>
            <p:cNvSpPr/>
            <p:nvPr/>
          </p:nvSpPr>
          <p:spPr>
            <a:xfrm rot="5400000" flipH="1">
              <a:off x="4504093" y="2885879"/>
              <a:ext cx="948818" cy="838413"/>
            </a:xfrm>
            <a:prstGeom prst="parallelogram">
              <a:avLst>
                <a:gd name="adj" fmla="val 351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16" name="Diamond 15"/>
            <p:cNvSpPr/>
            <p:nvPr/>
          </p:nvSpPr>
          <p:spPr>
            <a:xfrm>
              <a:off x="3720882" y="2540349"/>
              <a:ext cx="1676826" cy="592812"/>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18" name="Group 79"/>
          <p:cNvGrpSpPr>
            <a:grpSpLocks/>
          </p:cNvGrpSpPr>
          <p:nvPr/>
        </p:nvGrpSpPr>
        <p:grpSpPr bwMode="auto">
          <a:xfrm>
            <a:off x="5460800" y="3385438"/>
            <a:ext cx="1365569" cy="1192688"/>
            <a:chOff x="3939025" y="1941614"/>
            <a:chExt cx="1240545" cy="1084161"/>
          </a:xfrm>
          <a:solidFill>
            <a:schemeClr val="accent4"/>
          </a:solidFill>
        </p:grpSpPr>
        <p:sp>
          <p:nvSpPr>
            <p:cNvPr id="20" name="Parallelogram 19"/>
            <p:cNvSpPr/>
            <p:nvPr/>
          </p:nvSpPr>
          <p:spPr>
            <a:xfrm rot="16200000">
              <a:off x="3821086" y="2280705"/>
              <a:ext cx="869869" cy="620271"/>
            </a:xfrm>
            <a:prstGeom prst="parallelogram">
              <a:avLst>
                <a:gd name="adj" fmla="val 34345"/>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1" name="Parallelogram 20"/>
            <p:cNvSpPr/>
            <p:nvPr/>
          </p:nvSpPr>
          <p:spPr>
            <a:xfrm rot="5400000" flipH="1">
              <a:off x="4434499" y="2273839"/>
              <a:ext cx="869869" cy="620272"/>
            </a:xfrm>
            <a:prstGeom prst="parallelogram">
              <a:avLst>
                <a:gd name="adj" fmla="val 34344"/>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2" name="Diamond 21"/>
            <p:cNvSpPr/>
            <p:nvPr/>
          </p:nvSpPr>
          <p:spPr>
            <a:xfrm>
              <a:off x="3939025" y="1941614"/>
              <a:ext cx="1240544" cy="428585"/>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24" name="Group 94"/>
          <p:cNvGrpSpPr>
            <a:grpSpLocks/>
          </p:cNvGrpSpPr>
          <p:nvPr/>
        </p:nvGrpSpPr>
        <p:grpSpPr bwMode="auto">
          <a:xfrm>
            <a:off x="5663365" y="2718370"/>
            <a:ext cx="960439" cy="1037273"/>
            <a:chOff x="4122417" y="1335368"/>
            <a:chExt cx="873763" cy="942104"/>
          </a:xfrm>
          <a:solidFill>
            <a:schemeClr val="accent3"/>
          </a:solidFill>
        </p:grpSpPr>
        <p:sp>
          <p:nvSpPr>
            <p:cNvPr id="26" name="Parallelogram 25"/>
            <p:cNvSpPr/>
            <p:nvPr/>
          </p:nvSpPr>
          <p:spPr>
            <a:xfrm rot="16200000">
              <a:off x="3948839" y="1660145"/>
              <a:ext cx="797775" cy="436880"/>
            </a:xfrm>
            <a:prstGeom prst="parallelogram">
              <a:avLst>
                <a:gd name="adj" fmla="val 33056"/>
              </a:avLst>
            </a:prstGeom>
            <a:grpFill/>
            <a:ln>
              <a:noFill/>
            </a:ln>
            <a:effectLst>
              <a:innerShdw blurRad="63500" dist="2540000" dir="13500000">
                <a:srgbClr val="000000">
                  <a:alpha val="10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7" name="Parallelogram 26"/>
            <p:cNvSpPr/>
            <p:nvPr/>
          </p:nvSpPr>
          <p:spPr>
            <a:xfrm rot="5400000" flipH="1">
              <a:off x="4378851" y="1653285"/>
              <a:ext cx="797775" cy="436882"/>
            </a:xfrm>
            <a:prstGeom prst="parallelogram">
              <a:avLst>
                <a:gd name="adj" fmla="val 33055"/>
              </a:avLst>
            </a:prstGeom>
            <a:grpFill/>
            <a:ln>
              <a:noFill/>
            </a:ln>
            <a:effectLst>
              <a:innerShdw blurRad="63500" dist="2540000" dir="13500000">
                <a:srgbClr val="000000">
                  <a:alpha val="5000"/>
                </a:srgbClr>
              </a:innerShdw>
            </a:effectLst>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sp>
          <p:nvSpPr>
            <p:cNvPr id="28" name="Diamond 27"/>
            <p:cNvSpPr/>
            <p:nvPr/>
          </p:nvSpPr>
          <p:spPr>
            <a:xfrm>
              <a:off x="4122417" y="1335368"/>
              <a:ext cx="873762" cy="288658"/>
            </a:xfrm>
            <a:prstGeom prst="diamond">
              <a:avLst/>
            </a:prstGeom>
            <a:grp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algn="ctr" fontAlgn="auto">
                <a:spcBef>
                  <a:spcPts val="0"/>
                </a:spcBef>
                <a:spcAft>
                  <a:spcPts val="0"/>
                </a:spcAft>
                <a:defRPr/>
              </a:pPr>
              <a:endParaRPr lang="en-US"/>
            </a:p>
          </p:txBody>
        </p:sp>
      </p:grpSp>
      <p:grpSp>
        <p:nvGrpSpPr>
          <p:cNvPr id="50" name="Group 49"/>
          <p:cNvGrpSpPr/>
          <p:nvPr/>
        </p:nvGrpSpPr>
        <p:grpSpPr>
          <a:xfrm>
            <a:off x="680771" y="3501008"/>
            <a:ext cx="3223369" cy="950506"/>
            <a:chOff x="680771" y="3501008"/>
            <a:chExt cx="3223369" cy="950506"/>
          </a:xfrm>
        </p:grpSpPr>
        <p:sp>
          <p:nvSpPr>
            <p:cNvPr id="51"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52" name="Oval 51"/>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53" name="Group 52"/>
          <p:cNvGrpSpPr/>
          <p:nvPr/>
        </p:nvGrpSpPr>
        <p:grpSpPr>
          <a:xfrm>
            <a:off x="680771" y="4606956"/>
            <a:ext cx="3223369" cy="950506"/>
            <a:chOff x="680771" y="4606956"/>
            <a:chExt cx="3223369" cy="950506"/>
          </a:xfrm>
        </p:grpSpPr>
        <p:sp>
          <p:nvSpPr>
            <p:cNvPr id="54"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55" name="Oval 54"/>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56" name="Group 55"/>
          <p:cNvGrpSpPr/>
          <p:nvPr/>
        </p:nvGrpSpPr>
        <p:grpSpPr>
          <a:xfrm>
            <a:off x="8359868" y="3573016"/>
            <a:ext cx="3223368" cy="950506"/>
            <a:chOff x="8359868" y="3573016"/>
            <a:chExt cx="3223368" cy="950506"/>
          </a:xfrm>
        </p:grpSpPr>
        <p:sp>
          <p:nvSpPr>
            <p:cNvPr id="85"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86" name="Oval 85"/>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87" name="Group 86"/>
          <p:cNvGrpSpPr/>
          <p:nvPr/>
        </p:nvGrpSpPr>
        <p:grpSpPr>
          <a:xfrm>
            <a:off x="8359868" y="4606956"/>
            <a:ext cx="3223368" cy="950506"/>
            <a:chOff x="8359868" y="4606956"/>
            <a:chExt cx="3223368" cy="950506"/>
          </a:xfrm>
        </p:grpSpPr>
        <p:sp>
          <p:nvSpPr>
            <p:cNvPr id="88"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89" name="Oval 88"/>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3575263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additive="base">
                                        <p:cTn id="18" dur="500" fill="hold"/>
                                        <p:tgtEl>
                                          <p:spTgt spid="30"/>
                                        </p:tgtEl>
                                        <p:attrNameLst>
                                          <p:attrName>ppt_x</p:attrName>
                                        </p:attrNameLst>
                                      </p:cBhvr>
                                      <p:tavLst>
                                        <p:tav tm="0">
                                          <p:val>
                                            <p:strVal val="#ppt_x"/>
                                          </p:val>
                                        </p:tav>
                                        <p:tav tm="100000">
                                          <p:val>
                                            <p:strVal val="#ppt_x"/>
                                          </p:val>
                                        </p:tav>
                                      </p:tavLst>
                                    </p:anim>
                                    <p:anim calcmode="lin" valueType="num">
                                      <p:cBhvr additive="base">
                                        <p:cTn id="19" dur="500" fill="hold"/>
                                        <p:tgtEl>
                                          <p:spTgt spid="30"/>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ppt_x"/>
                                          </p:val>
                                        </p:tav>
                                        <p:tav tm="100000">
                                          <p:val>
                                            <p:strVal val="#ppt_x"/>
                                          </p:val>
                                        </p:tav>
                                      </p:tavLst>
                                    </p:anim>
                                    <p:anim calcmode="lin" valueType="num">
                                      <p:cBhvr additive="base">
                                        <p:cTn id="29" dur="500" fill="hold"/>
                                        <p:tgtEl>
                                          <p:spTgt spid="12"/>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additive="base">
                                        <p:cTn id="33" dur="500" fill="hold"/>
                                        <p:tgtEl>
                                          <p:spTgt spid="56"/>
                                        </p:tgtEl>
                                        <p:attrNameLst>
                                          <p:attrName>ppt_x</p:attrName>
                                        </p:attrNameLst>
                                      </p:cBhvr>
                                      <p:tavLst>
                                        <p:tav tm="0">
                                          <p:val>
                                            <p:strVal val="1+#ppt_w/2"/>
                                          </p:val>
                                        </p:tav>
                                        <p:tav tm="100000">
                                          <p:val>
                                            <p:strVal val="#ppt_x"/>
                                          </p:val>
                                        </p:tav>
                                      </p:tavLst>
                                    </p:anim>
                                    <p:anim calcmode="lin" valueType="num">
                                      <p:cBhvr additive="base">
                                        <p:cTn id="34" dur="500" fill="hold"/>
                                        <p:tgtEl>
                                          <p:spTgt spid="56"/>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500" fill="hold"/>
                                        <p:tgtEl>
                                          <p:spTgt spid="18"/>
                                        </p:tgtEl>
                                        <p:attrNameLst>
                                          <p:attrName>ppt_x</p:attrName>
                                        </p:attrNameLst>
                                      </p:cBhvr>
                                      <p:tavLst>
                                        <p:tav tm="0">
                                          <p:val>
                                            <p:strVal val="#ppt_x"/>
                                          </p:val>
                                        </p:tav>
                                        <p:tav tm="100000">
                                          <p:val>
                                            <p:strVal val="#ppt_x"/>
                                          </p:val>
                                        </p:tav>
                                      </p:tavLst>
                                    </p:anim>
                                    <p:anim calcmode="lin" valueType="num">
                                      <p:cBhvr additive="base">
                                        <p:cTn id="39" dur="500" fill="hold"/>
                                        <p:tgtEl>
                                          <p:spTgt spid="18"/>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0-#ppt_w/2"/>
                                          </p:val>
                                        </p:tav>
                                        <p:tav tm="100000">
                                          <p:val>
                                            <p:strVal val="#ppt_x"/>
                                          </p:val>
                                        </p:tav>
                                      </p:tavLst>
                                    </p:anim>
                                    <p:anim calcmode="lin" valueType="num">
                                      <p:cBhvr additive="base">
                                        <p:cTn id="44" dur="500" fill="hold"/>
                                        <p:tgtEl>
                                          <p:spTgt spid="53"/>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500" fill="hold"/>
                                        <p:tgtEl>
                                          <p:spTgt spid="24"/>
                                        </p:tgtEl>
                                        <p:attrNameLst>
                                          <p:attrName>ppt_x</p:attrName>
                                        </p:attrNameLst>
                                      </p:cBhvr>
                                      <p:tavLst>
                                        <p:tav tm="0">
                                          <p:val>
                                            <p:strVal val="#ppt_x"/>
                                          </p:val>
                                        </p:tav>
                                        <p:tav tm="100000">
                                          <p:val>
                                            <p:strVal val="#ppt_x"/>
                                          </p:val>
                                        </p:tav>
                                      </p:tavLst>
                                    </p:anim>
                                    <p:anim calcmode="lin" valueType="num">
                                      <p:cBhvr additive="base">
                                        <p:cTn id="49" dur="500" fill="hold"/>
                                        <p:tgtEl>
                                          <p:spTgt spid="24"/>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87"/>
                                        </p:tgtEl>
                                        <p:attrNameLst>
                                          <p:attrName>style.visibility</p:attrName>
                                        </p:attrNameLst>
                                      </p:cBhvr>
                                      <p:to>
                                        <p:strVal val="visible"/>
                                      </p:to>
                                    </p:set>
                                    <p:anim calcmode="lin" valueType="num">
                                      <p:cBhvr additive="base">
                                        <p:cTn id="53" dur="500" fill="hold"/>
                                        <p:tgtEl>
                                          <p:spTgt spid="87"/>
                                        </p:tgtEl>
                                        <p:attrNameLst>
                                          <p:attrName>ppt_x</p:attrName>
                                        </p:attrNameLst>
                                      </p:cBhvr>
                                      <p:tavLst>
                                        <p:tav tm="0">
                                          <p:val>
                                            <p:strVal val="1+#ppt_w/2"/>
                                          </p:val>
                                        </p:tav>
                                        <p:tav tm="100000">
                                          <p:val>
                                            <p:strVal val="#ppt_x"/>
                                          </p:val>
                                        </p:tav>
                                      </p:tavLst>
                                    </p:anim>
                                    <p:anim calcmode="lin" valueType="num">
                                      <p:cBhvr additive="base">
                                        <p:cTn id="5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Structured Diagram</a:t>
            </a:r>
            <a:endParaRPr lang="en-US" dirty="0"/>
          </a:p>
        </p:txBody>
      </p:sp>
      <p:sp>
        <p:nvSpPr>
          <p:cNvPr id="3" name="Text Placeholder 2"/>
          <p:cNvSpPr>
            <a:spLocks noGrp="1"/>
          </p:cNvSpPr>
          <p:nvPr>
            <p:ph type="body" sz="half" idx="11"/>
          </p:nvPr>
        </p:nvSpPr>
        <p:spPr/>
        <p:txBody>
          <a:bodyPr/>
          <a:lstStyle/>
          <a:p>
            <a:r>
              <a:rPr lang="en-US" dirty="0"/>
              <a:t>/</a:t>
            </a:r>
            <a:r>
              <a:rPr lang="en-US" dirty="0" err="1"/>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24" name="Group 23"/>
          <p:cNvGrpSpPr/>
          <p:nvPr/>
        </p:nvGrpSpPr>
        <p:grpSpPr>
          <a:xfrm>
            <a:off x="5597811" y="2600300"/>
            <a:ext cx="1038225" cy="3267075"/>
            <a:chOff x="7262656" y="853051"/>
            <a:chExt cx="1038225" cy="3267075"/>
          </a:xfrm>
          <a:solidFill>
            <a:schemeClr val="accent4"/>
          </a:solidFill>
        </p:grpSpPr>
        <p:sp>
          <p:nvSpPr>
            <p:cNvPr id="27" name="Freeform 7"/>
            <p:cNvSpPr>
              <a:spLocks/>
            </p:cNvSpPr>
            <p:nvPr/>
          </p:nvSpPr>
          <p:spPr bwMode="auto">
            <a:xfrm flipH="1">
              <a:off x="7774903" y="1055736"/>
              <a:ext cx="519113" cy="3057525"/>
            </a:xfrm>
            <a:custGeom>
              <a:avLst/>
              <a:gdLst>
                <a:gd name="T0" fmla="*/ 0 w 443"/>
                <a:gd name="T1" fmla="*/ 0 h 2310"/>
                <a:gd name="T2" fmla="*/ 0 w 443"/>
                <a:gd name="T3" fmla="*/ 2847981 h 2310"/>
                <a:gd name="T4" fmla="*/ 518703 w 443"/>
                <a:gd name="T5" fmla="*/ 3057080 h 2310"/>
                <a:gd name="T6" fmla="*/ 518703 w 443"/>
                <a:gd name="T7" fmla="*/ 209099 h 2310"/>
                <a:gd name="T8" fmla="*/ 0 w 443"/>
                <a:gd name="T9" fmla="*/ 0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0"/>
                  </a:moveTo>
                  <a:lnTo>
                    <a:pt x="0" y="2152"/>
                  </a:lnTo>
                  <a:lnTo>
                    <a:pt x="443" y="2310"/>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28" name="Freeform 5"/>
            <p:cNvSpPr>
              <a:spLocks/>
            </p:cNvSpPr>
            <p:nvPr/>
          </p:nvSpPr>
          <p:spPr bwMode="auto">
            <a:xfrm flipH="1">
              <a:off x="7269521" y="1062601"/>
              <a:ext cx="519112" cy="3057525"/>
            </a:xfrm>
            <a:custGeom>
              <a:avLst/>
              <a:gdLst>
                <a:gd name="T0" fmla="*/ 0 w 443"/>
                <a:gd name="T1" fmla="*/ 209099 h 2310"/>
                <a:gd name="T2" fmla="*/ 0 w 443"/>
                <a:gd name="T3" fmla="*/ 3057080 h 2310"/>
                <a:gd name="T4" fmla="*/ 518703 w 443"/>
                <a:gd name="T5" fmla="*/ 2847981 h 2310"/>
                <a:gd name="T6" fmla="*/ 518703 w 443"/>
                <a:gd name="T7" fmla="*/ 0 h 2310"/>
                <a:gd name="T8" fmla="*/ 0 w 443"/>
                <a:gd name="T9" fmla="*/ 209099 h 2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2310">
                  <a:moveTo>
                    <a:pt x="0" y="158"/>
                  </a:moveTo>
                  <a:lnTo>
                    <a:pt x="0" y="2310"/>
                  </a:lnTo>
                  <a:lnTo>
                    <a:pt x="443" y="2152"/>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a:p>
          </p:txBody>
        </p:sp>
        <p:sp>
          <p:nvSpPr>
            <p:cNvPr id="30" name="Freeform 33"/>
            <p:cNvSpPr>
              <a:spLocks/>
            </p:cNvSpPr>
            <p:nvPr/>
          </p:nvSpPr>
          <p:spPr bwMode="auto">
            <a:xfrm flipH="1">
              <a:off x="7262656" y="853051"/>
              <a:ext cx="1038225" cy="419100"/>
            </a:xfrm>
            <a:custGeom>
              <a:avLst/>
              <a:gdLst>
                <a:gd name="T0" fmla="*/ 518703 w 886"/>
                <a:gd name="T1" fmla="*/ 0 h 317"/>
                <a:gd name="T2" fmla="*/ 0 w 886"/>
                <a:gd name="T3" fmla="*/ 210422 h 317"/>
                <a:gd name="T4" fmla="*/ 518703 w 886"/>
                <a:gd name="T5" fmla="*/ 419521 h 317"/>
                <a:gd name="T6" fmla="*/ 1037406 w 886"/>
                <a:gd name="T7" fmla="*/ 210422 h 317"/>
                <a:gd name="T8" fmla="*/ 518703 w 886"/>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7">
                  <a:moveTo>
                    <a:pt x="443" y="0"/>
                  </a:moveTo>
                  <a:lnTo>
                    <a:pt x="0" y="159"/>
                  </a:lnTo>
                  <a:lnTo>
                    <a:pt x="443" y="317"/>
                  </a:lnTo>
                  <a:lnTo>
                    <a:pt x="886" y="159"/>
                  </a:lnTo>
                  <a:lnTo>
                    <a:pt x="443" y="0"/>
                  </a:lnTo>
                  <a:close/>
                </a:path>
              </a:pathLst>
            </a:custGeom>
            <a:grpFill/>
            <a:ln>
              <a:noFill/>
            </a:ln>
          </p:spPr>
          <p:txBody>
            <a:bodyPr/>
            <a:lstStyle/>
            <a:p>
              <a:endParaRPr lang="en-US"/>
            </a:p>
          </p:txBody>
        </p:sp>
      </p:grpSp>
      <p:grpSp>
        <p:nvGrpSpPr>
          <p:cNvPr id="33" name="Group 32"/>
          <p:cNvGrpSpPr/>
          <p:nvPr/>
        </p:nvGrpSpPr>
        <p:grpSpPr>
          <a:xfrm>
            <a:off x="4871864" y="3782199"/>
            <a:ext cx="1036638" cy="2262187"/>
            <a:chOff x="7656414" y="2284233"/>
            <a:chExt cx="1036638" cy="2262187"/>
          </a:xfrm>
          <a:solidFill>
            <a:schemeClr val="accent1"/>
          </a:solidFill>
        </p:grpSpPr>
        <p:sp>
          <p:nvSpPr>
            <p:cNvPr id="35" name="Freeform 19"/>
            <p:cNvSpPr>
              <a:spLocks/>
            </p:cNvSpPr>
            <p:nvPr/>
          </p:nvSpPr>
          <p:spPr bwMode="auto">
            <a:xfrm flipH="1">
              <a:off x="7663279" y="2493783"/>
              <a:ext cx="519113" cy="2052637"/>
            </a:xfrm>
            <a:custGeom>
              <a:avLst/>
              <a:gdLst>
                <a:gd name="T0" fmla="*/ 0 w 443"/>
                <a:gd name="T1" fmla="*/ 336146482 h 1551"/>
                <a:gd name="T2" fmla="*/ 0 w 443"/>
                <a:gd name="T3" fmla="*/ 2147483647 h 1551"/>
                <a:gd name="T4" fmla="*/ 823440427 w 443"/>
                <a:gd name="T5" fmla="*/ 2147483647 h 1551"/>
                <a:gd name="T6" fmla="*/ 823440427 w 443"/>
                <a:gd name="T7" fmla="*/ 0 h 1551"/>
                <a:gd name="T8" fmla="*/ 0 w 443"/>
                <a:gd name="T9" fmla="*/ 336146482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a:p>
          </p:txBody>
        </p:sp>
        <p:sp>
          <p:nvSpPr>
            <p:cNvPr id="36" name="Freeform 27"/>
            <p:cNvSpPr>
              <a:spLocks/>
            </p:cNvSpPr>
            <p:nvPr/>
          </p:nvSpPr>
          <p:spPr bwMode="auto">
            <a:xfrm flipH="1">
              <a:off x="7656414" y="2284233"/>
              <a:ext cx="1036638" cy="422275"/>
            </a:xfrm>
            <a:custGeom>
              <a:avLst/>
              <a:gdLst>
                <a:gd name="T0" fmla="*/ 823441598 w 886"/>
                <a:gd name="T1" fmla="*/ 0 h 319"/>
                <a:gd name="T2" fmla="*/ 0 w 886"/>
                <a:gd name="T3" fmla="*/ 334046846 h 319"/>
                <a:gd name="T4" fmla="*/ 823441598 w 886"/>
                <a:gd name="T5" fmla="*/ 670193949 h 319"/>
                <a:gd name="T6" fmla="*/ 1646882025 w 886"/>
                <a:gd name="T7" fmla="*/ 334046846 h 319"/>
                <a:gd name="T8" fmla="*/ 823441598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grpFill/>
            <a:ln>
              <a:noFill/>
            </a:ln>
          </p:spPr>
          <p:txBody>
            <a:bodyPr/>
            <a:lstStyle/>
            <a:p>
              <a:endParaRPr lang="en-US"/>
            </a:p>
          </p:txBody>
        </p:sp>
        <p:sp>
          <p:nvSpPr>
            <p:cNvPr id="37" name="Freeform 29"/>
            <p:cNvSpPr>
              <a:spLocks/>
            </p:cNvSpPr>
            <p:nvPr/>
          </p:nvSpPr>
          <p:spPr bwMode="auto">
            <a:xfrm flipH="1">
              <a:off x="8175527" y="2486918"/>
              <a:ext cx="517525" cy="2051050"/>
            </a:xfrm>
            <a:custGeom>
              <a:avLst/>
              <a:gdLst>
                <a:gd name="T0" fmla="*/ 0 w 443"/>
                <a:gd name="T1" fmla="*/ 0 h 1549"/>
                <a:gd name="T2" fmla="*/ 0 w 443"/>
                <a:gd name="T3" fmla="*/ 2147483647 h 1549"/>
                <a:gd name="T4" fmla="*/ 823440427 w 443"/>
                <a:gd name="T5" fmla="*/ 2147483647 h 1549"/>
                <a:gd name="T6" fmla="*/ 823440427 w 443"/>
                <a:gd name="T7" fmla="*/ 331944623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grpSp>
      <p:grpSp>
        <p:nvGrpSpPr>
          <p:cNvPr id="39" name="Group 38"/>
          <p:cNvGrpSpPr/>
          <p:nvPr/>
        </p:nvGrpSpPr>
        <p:grpSpPr>
          <a:xfrm>
            <a:off x="6319479" y="4254743"/>
            <a:ext cx="1036637" cy="1854200"/>
            <a:chOff x="5693749" y="2358428"/>
            <a:chExt cx="1036637" cy="1854200"/>
          </a:xfrm>
          <a:solidFill>
            <a:schemeClr val="accent3"/>
          </a:solidFill>
        </p:grpSpPr>
        <p:sp>
          <p:nvSpPr>
            <p:cNvPr id="41" name="Freeform 13"/>
            <p:cNvSpPr>
              <a:spLocks/>
            </p:cNvSpPr>
            <p:nvPr/>
          </p:nvSpPr>
          <p:spPr bwMode="auto">
            <a:xfrm flipH="1">
              <a:off x="5693749" y="2358428"/>
              <a:ext cx="1036637" cy="420688"/>
            </a:xfrm>
            <a:custGeom>
              <a:avLst/>
              <a:gdLst>
                <a:gd name="T0" fmla="*/ 518703 w 886"/>
                <a:gd name="T1" fmla="*/ 0 h 318"/>
                <a:gd name="T2" fmla="*/ 0 w 886"/>
                <a:gd name="T3" fmla="*/ 211746 h 318"/>
                <a:gd name="T4" fmla="*/ 518703 w 886"/>
                <a:gd name="T5" fmla="*/ 420845 h 318"/>
                <a:gd name="T6" fmla="*/ 1037406 w 886"/>
                <a:gd name="T7" fmla="*/ 211746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grpFill/>
            <a:ln>
              <a:noFill/>
            </a:ln>
          </p:spPr>
          <p:txBody>
            <a:bodyPr/>
            <a:lstStyle/>
            <a:p>
              <a:endParaRPr lang="en-US"/>
            </a:p>
          </p:txBody>
        </p:sp>
        <p:sp>
          <p:nvSpPr>
            <p:cNvPr id="42" name="Freeform 21"/>
            <p:cNvSpPr>
              <a:spLocks/>
            </p:cNvSpPr>
            <p:nvPr/>
          </p:nvSpPr>
          <p:spPr bwMode="auto">
            <a:xfrm flipH="1">
              <a:off x="6211274" y="2562701"/>
              <a:ext cx="519112" cy="1643062"/>
            </a:xfrm>
            <a:custGeom>
              <a:avLst/>
              <a:gdLst>
                <a:gd name="T0" fmla="*/ 0 w 443"/>
                <a:gd name="T1" fmla="*/ 0 h 1242"/>
                <a:gd name="T2" fmla="*/ 0 w 443"/>
                <a:gd name="T3" fmla="*/ 2147483647 h 1242"/>
                <a:gd name="T4" fmla="*/ 823440427 w 443"/>
                <a:gd name="T5" fmla="*/ 2147483647 h 1242"/>
                <a:gd name="T6" fmla="*/ 823440427 w 443"/>
                <a:gd name="T7" fmla="*/ 331944673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43" name="Freeform 23"/>
            <p:cNvSpPr>
              <a:spLocks/>
            </p:cNvSpPr>
            <p:nvPr/>
          </p:nvSpPr>
          <p:spPr bwMode="auto">
            <a:xfrm flipH="1">
              <a:off x="5700614" y="2569566"/>
              <a:ext cx="517525" cy="1643062"/>
            </a:xfrm>
            <a:custGeom>
              <a:avLst/>
              <a:gdLst>
                <a:gd name="T0" fmla="*/ 0 w 443"/>
                <a:gd name="T1" fmla="*/ 209099 h 1242"/>
                <a:gd name="T2" fmla="*/ 0 w 443"/>
                <a:gd name="T3" fmla="*/ 1643677 h 1242"/>
                <a:gd name="T4" fmla="*/ 518703 w 443"/>
                <a:gd name="T5" fmla="*/ 1425314 h 1242"/>
                <a:gd name="T6" fmla="*/ 518703 w 443"/>
                <a:gd name="T7" fmla="*/ 0 h 1242"/>
                <a:gd name="T8" fmla="*/ 0 w 443"/>
                <a:gd name="T9" fmla="*/ 209099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grpFill/>
            <a:ln>
              <a:noFill/>
            </a:ln>
            <a:effectLst>
              <a:innerShdw blurRad="63500" dist="2540000" dir="13500000">
                <a:srgbClr val="000000">
                  <a:alpha val="10000"/>
                </a:srgbClr>
              </a:innerShdw>
            </a:effectLst>
          </p:spPr>
          <p:txBody>
            <a:bodyPr/>
            <a:lstStyle/>
            <a:p>
              <a:endParaRPr lang="en-US"/>
            </a:p>
          </p:txBody>
        </p:sp>
      </p:grpSp>
      <p:grpSp>
        <p:nvGrpSpPr>
          <p:cNvPr id="57" name="Group 56"/>
          <p:cNvGrpSpPr/>
          <p:nvPr/>
        </p:nvGrpSpPr>
        <p:grpSpPr>
          <a:xfrm>
            <a:off x="5597811" y="5127203"/>
            <a:ext cx="1038225" cy="1254125"/>
            <a:chOff x="5983905" y="3170286"/>
            <a:chExt cx="1038225" cy="1254125"/>
          </a:xfrm>
          <a:solidFill>
            <a:schemeClr val="accent2"/>
          </a:solidFill>
        </p:grpSpPr>
        <p:sp>
          <p:nvSpPr>
            <p:cNvPr id="59" name="Freeform 35"/>
            <p:cNvSpPr>
              <a:spLocks/>
            </p:cNvSpPr>
            <p:nvPr/>
          </p:nvSpPr>
          <p:spPr bwMode="auto">
            <a:xfrm flipH="1">
              <a:off x="5983905" y="3170286"/>
              <a:ext cx="1038225" cy="420688"/>
            </a:xfrm>
            <a:custGeom>
              <a:avLst/>
              <a:gdLst>
                <a:gd name="T0" fmla="*/ 518703 w 886"/>
                <a:gd name="T1" fmla="*/ 0 h 318"/>
                <a:gd name="T2" fmla="*/ 0 w 886"/>
                <a:gd name="T3" fmla="*/ 210423 h 318"/>
                <a:gd name="T4" fmla="*/ 518703 w 886"/>
                <a:gd name="T5" fmla="*/ 420845 h 318"/>
                <a:gd name="T6" fmla="*/ 1037406 w 886"/>
                <a:gd name="T7" fmla="*/ 210423 h 318"/>
                <a:gd name="T8" fmla="*/ 518703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59"/>
                  </a:lnTo>
                  <a:lnTo>
                    <a:pt x="443" y="318"/>
                  </a:lnTo>
                  <a:lnTo>
                    <a:pt x="886" y="159"/>
                  </a:lnTo>
                  <a:lnTo>
                    <a:pt x="443" y="0"/>
                  </a:lnTo>
                  <a:close/>
                </a:path>
              </a:pathLst>
            </a:custGeom>
            <a:grpFill/>
            <a:ln>
              <a:noFill/>
            </a:ln>
          </p:spPr>
          <p:txBody>
            <a:bodyPr/>
            <a:lstStyle/>
            <a:p>
              <a:endParaRPr lang="en-US"/>
            </a:p>
          </p:txBody>
        </p:sp>
        <p:sp>
          <p:nvSpPr>
            <p:cNvPr id="60" name="Freeform 37"/>
            <p:cNvSpPr>
              <a:spLocks/>
            </p:cNvSpPr>
            <p:nvPr/>
          </p:nvSpPr>
          <p:spPr bwMode="auto">
            <a:xfrm flipH="1">
              <a:off x="6503017" y="3372971"/>
              <a:ext cx="519113" cy="1044575"/>
            </a:xfrm>
            <a:custGeom>
              <a:avLst/>
              <a:gdLst>
                <a:gd name="T0" fmla="*/ 0 w 443"/>
                <a:gd name="T1" fmla="*/ 0 h 790"/>
                <a:gd name="T2" fmla="*/ 0 w 443"/>
                <a:gd name="T3" fmla="*/ 833749 h 790"/>
                <a:gd name="T4" fmla="*/ 518703 w 443"/>
                <a:gd name="T5" fmla="*/ 1045495 h 790"/>
                <a:gd name="T6" fmla="*/ 518703 w 443"/>
                <a:gd name="T7" fmla="*/ 211746 h 790"/>
                <a:gd name="T8" fmla="*/ 0 w 443"/>
                <a:gd name="T9" fmla="*/ 0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0"/>
                  </a:moveTo>
                  <a:lnTo>
                    <a:pt x="0" y="630"/>
                  </a:lnTo>
                  <a:lnTo>
                    <a:pt x="443" y="790"/>
                  </a:lnTo>
                  <a:lnTo>
                    <a:pt x="443" y="160"/>
                  </a:lnTo>
                  <a:lnTo>
                    <a:pt x="0" y="0"/>
                  </a:lnTo>
                  <a:close/>
                </a:path>
              </a:pathLst>
            </a:custGeom>
            <a:grpFill/>
            <a:ln>
              <a:noFill/>
            </a:ln>
            <a:effectLst>
              <a:innerShdw blurRad="63500" dist="2540000" dir="13500000">
                <a:srgbClr val="000000">
                  <a:alpha val="5000"/>
                </a:srgbClr>
              </a:innerShdw>
            </a:effectLst>
          </p:spPr>
          <p:txBody>
            <a:bodyPr/>
            <a:lstStyle/>
            <a:p>
              <a:endParaRPr lang="en-US"/>
            </a:p>
          </p:txBody>
        </p:sp>
        <p:sp>
          <p:nvSpPr>
            <p:cNvPr id="61" name="Freeform 39"/>
            <p:cNvSpPr>
              <a:spLocks/>
            </p:cNvSpPr>
            <p:nvPr/>
          </p:nvSpPr>
          <p:spPr bwMode="auto">
            <a:xfrm flipH="1">
              <a:off x="5990770" y="3379836"/>
              <a:ext cx="519112" cy="1044575"/>
            </a:xfrm>
            <a:custGeom>
              <a:avLst/>
              <a:gdLst>
                <a:gd name="T0" fmla="*/ 0 w 443"/>
                <a:gd name="T1" fmla="*/ 211746 h 790"/>
                <a:gd name="T2" fmla="*/ 0 w 443"/>
                <a:gd name="T3" fmla="*/ 1045495 h 790"/>
                <a:gd name="T4" fmla="*/ 518703 w 443"/>
                <a:gd name="T5" fmla="*/ 833749 h 790"/>
                <a:gd name="T6" fmla="*/ 518703 w 443"/>
                <a:gd name="T7" fmla="*/ 0 h 790"/>
                <a:gd name="T8" fmla="*/ 0 w 443"/>
                <a:gd name="T9" fmla="*/ 211746 h 7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790">
                  <a:moveTo>
                    <a:pt x="0" y="160"/>
                  </a:moveTo>
                  <a:lnTo>
                    <a:pt x="0" y="790"/>
                  </a:lnTo>
                  <a:lnTo>
                    <a:pt x="443" y="630"/>
                  </a:lnTo>
                  <a:lnTo>
                    <a:pt x="443" y="0"/>
                  </a:lnTo>
                  <a:lnTo>
                    <a:pt x="0" y="160"/>
                  </a:lnTo>
                  <a:close/>
                </a:path>
              </a:pathLst>
            </a:custGeom>
            <a:grpFill/>
            <a:ln>
              <a:noFill/>
            </a:ln>
            <a:effectLst>
              <a:innerShdw blurRad="63500" dist="2540000" dir="13500000">
                <a:srgbClr val="000000">
                  <a:alpha val="10000"/>
                </a:srgbClr>
              </a:innerShdw>
            </a:effectLst>
          </p:spPr>
          <p:txBody>
            <a:bodyPr/>
            <a:lstStyle/>
            <a:p>
              <a:endParaRPr lang="en-US"/>
            </a:p>
          </p:txBody>
        </p:sp>
      </p:grpSp>
      <p:grpSp>
        <p:nvGrpSpPr>
          <p:cNvPr id="66" name="Group 65"/>
          <p:cNvGrpSpPr/>
          <p:nvPr/>
        </p:nvGrpSpPr>
        <p:grpSpPr>
          <a:xfrm>
            <a:off x="680771" y="3501008"/>
            <a:ext cx="3223369" cy="950506"/>
            <a:chOff x="680771" y="3501008"/>
            <a:chExt cx="3223369" cy="950506"/>
          </a:xfrm>
        </p:grpSpPr>
        <p:sp>
          <p:nvSpPr>
            <p:cNvPr id="67" name="Text Placeholder 2"/>
            <p:cNvSpPr txBox="1">
              <a:spLocks/>
            </p:cNvSpPr>
            <p:nvPr/>
          </p:nvSpPr>
          <p:spPr>
            <a:xfrm>
              <a:off x="680771" y="350100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68" name="Oval 67"/>
            <p:cNvSpPr/>
            <p:nvPr/>
          </p:nvSpPr>
          <p:spPr>
            <a:xfrm>
              <a:off x="3271741" y="3588689"/>
              <a:ext cx="632399" cy="63239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01</a:t>
              </a:r>
              <a:endParaRPr lang="en-US" sz="1600" dirty="0">
                <a:solidFill>
                  <a:schemeClr val="bg2"/>
                </a:solidFill>
                <a:latin typeface="Roboto Bold"/>
                <a:cs typeface="Roboto Bold"/>
              </a:endParaRPr>
            </a:p>
          </p:txBody>
        </p:sp>
      </p:grpSp>
      <p:grpSp>
        <p:nvGrpSpPr>
          <p:cNvPr id="69" name="Group 68"/>
          <p:cNvGrpSpPr/>
          <p:nvPr/>
        </p:nvGrpSpPr>
        <p:grpSpPr>
          <a:xfrm>
            <a:off x="680771" y="4606956"/>
            <a:ext cx="3223369" cy="950506"/>
            <a:chOff x="680771" y="4606956"/>
            <a:chExt cx="3223369" cy="950506"/>
          </a:xfrm>
        </p:grpSpPr>
        <p:sp>
          <p:nvSpPr>
            <p:cNvPr id="70" name="Text Placeholder 2"/>
            <p:cNvSpPr txBox="1">
              <a:spLocks/>
            </p:cNvSpPr>
            <p:nvPr/>
          </p:nvSpPr>
          <p:spPr>
            <a:xfrm>
              <a:off x="680771"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INITIATION</a:t>
              </a:r>
            </a:p>
            <a:p>
              <a:pPr algn="r">
                <a:spcBef>
                  <a:spcPts val="0"/>
                </a:spcBef>
              </a:pPr>
              <a:r>
                <a:rPr lang="en-AU" sz="1000" dirty="0" smtClean="0"/>
                <a:t>This </a:t>
              </a:r>
              <a:r>
                <a:rPr lang="en-AU" sz="1000" dirty="0"/>
                <a:t>refers to the resources as well as the planning before the project starts.</a:t>
              </a:r>
            </a:p>
          </p:txBody>
        </p:sp>
        <p:sp>
          <p:nvSpPr>
            <p:cNvPr id="71" name="Oval 70"/>
            <p:cNvSpPr/>
            <p:nvPr/>
          </p:nvSpPr>
          <p:spPr>
            <a:xfrm>
              <a:off x="3271741" y="4637189"/>
              <a:ext cx="632399" cy="63239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03</a:t>
              </a:r>
              <a:endParaRPr lang="en-US" sz="1600" dirty="0">
                <a:solidFill>
                  <a:schemeClr val="bg2"/>
                </a:solidFill>
                <a:latin typeface="Roboto Bold"/>
                <a:cs typeface="Roboto Bold"/>
              </a:endParaRPr>
            </a:p>
          </p:txBody>
        </p:sp>
      </p:grpSp>
      <p:grpSp>
        <p:nvGrpSpPr>
          <p:cNvPr id="72" name="Group 71"/>
          <p:cNvGrpSpPr/>
          <p:nvPr/>
        </p:nvGrpSpPr>
        <p:grpSpPr>
          <a:xfrm>
            <a:off x="8359868" y="3573016"/>
            <a:ext cx="3223368" cy="950506"/>
            <a:chOff x="8359868" y="3573016"/>
            <a:chExt cx="3223368" cy="950506"/>
          </a:xfrm>
        </p:grpSpPr>
        <p:sp>
          <p:nvSpPr>
            <p:cNvPr id="73" name="Text Placeholder 2"/>
            <p:cNvSpPr txBox="1">
              <a:spLocks/>
            </p:cNvSpPr>
            <p:nvPr/>
          </p:nvSpPr>
          <p:spPr>
            <a:xfrm>
              <a:off x="8995484" y="357301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74" name="Oval 73"/>
            <p:cNvSpPr/>
            <p:nvPr/>
          </p:nvSpPr>
          <p:spPr>
            <a:xfrm>
              <a:off x="8359868" y="3629077"/>
              <a:ext cx="632399" cy="63239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02</a:t>
              </a:r>
              <a:endParaRPr lang="en-US" sz="1600" dirty="0">
                <a:solidFill>
                  <a:schemeClr val="bg2"/>
                </a:solidFill>
                <a:latin typeface="Roboto Bold"/>
                <a:cs typeface="Roboto Bold"/>
              </a:endParaRPr>
            </a:p>
          </p:txBody>
        </p:sp>
      </p:grpSp>
      <p:grpSp>
        <p:nvGrpSpPr>
          <p:cNvPr id="75" name="Group 74"/>
          <p:cNvGrpSpPr/>
          <p:nvPr/>
        </p:nvGrpSpPr>
        <p:grpSpPr>
          <a:xfrm>
            <a:off x="8359868" y="4606956"/>
            <a:ext cx="3223368" cy="950506"/>
            <a:chOff x="8359868" y="4606956"/>
            <a:chExt cx="3223368" cy="950506"/>
          </a:xfrm>
        </p:grpSpPr>
        <p:sp>
          <p:nvSpPr>
            <p:cNvPr id="76" name="Text Placeholder 2"/>
            <p:cNvSpPr txBox="1">
              <a:spLocks/>
            </p:cNvSpPr>
            <p:nvPr/>
          </p:nvSpPr>
          <p:spPr>
            <a:xfrm>
              <a:off x="8995484" y="4606956"/>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77" name="Oval 76"/>
            <p:cNvSpPr/>
            <p:nvPr/>
          </p:nvSpPr>
          <p:spPr>
            <a:xfrm>
              <a:off x="8359868" y="4637189"/>
              <a:ext cx="632399" cy="63239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solidFill>
                    <a:schemeClr val="bg2"/>
                  </a:solidFill>
                  <a:latin typeface="Roboto Bold"/>
                  <a:cs typeface="Roboto Bold"/>
                </a:rPr>
                <a:t>04</a:t>
              </a:r>
              <a:endParaRPr lang="en-US" sz="1600" dirty="0">
                <a:solidFill>
                  <a:schemeClr val="bg2"/>
                </a:solidFill>
                <a:latin typeface="Roboto Bold"/>
                <a:cs typeface="Roboto Bold"/>
              </a:endParaRPr>
            </a:p>
          </p:txBody>
        </p:sp>
      </p:grpSp>
    </p:spTree>
    <p:extLst>
      <p:ext uri="{BB962C8B-B14F-4D97-AF65-F5344CB8AC3E}">
        <p14:creationId xmlns:p14="http://schemas.microsoft.com/office/powerpoint/2010/main" val="4239173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1" fill="hold" nodeType="afterEffect">
                                  <p:stCondLst>
                                    <p:cond delay="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ppt_x"/>
                                          </p:val>
                                        </p:tav>
                                        <p:tav tm="100000">
                                          <p:val>
                                            <p:strVal val="#ppt_x"/>
                                          </p:val>
                                        </p:tav>
                                      </p:tavLst>
                                    </p:anim>
                                    <p:anim calcmode="lin" valueType="num">
                                      <p:cBhvr additive="base">
                                        <p:cTn id="19" dur="500" fill="hold"/>
                                        <p:tgtEl>
                                          <p:spTgt spid="3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1"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additive="base">
                                        <p:cTn id="28" dur="500" fill="hold"/>
                                        <p:tgtEl>
                                          <p:spTgt spid="57"/>
                                        </p:tgtEl>
                                        <p:attrNameLst>
                                          <p:attrName>ppt_x</p:attrName>
                                        </p:attrNameLst>
                                      </p:cBhvr>
                                      <p:tavLst>
                                        <p:tav tm="0">
                                          <p:val>
                                            <p:strVal val="#ppt_x"/>
                                          </p:val>
                                        </p:tav>
                                        <p:tav tm="100000">
                                          <p:val>
                                            <p:strVal val="#ppt_x"/>
                                          </p:val>
                                        </p:tav>
                                      </p:tavLst>
                                    </p:anim>
                                    <p:anim calcmode="lin" valueType="num">
                                      <p:cBhvr additive="base">
                                        <p:cTn id="29" dur="500" fill="hold"/>
                                        <p:tgtEl>
                                          <p:spTgt spid="57"/>
                                        </p:tgtEl>
                                        <p:attrNameLst>
                                          <p:attrName>ppt_y</p:attrName>
                                        </p:attrNameLst>
                                      </p:cBhvr>
                                      <p:tavLst>
                                        <p:tav tm="0">
                                          <p:val>
                                            <p:strVal val="0-#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1+#ppt_w/2"/>
                                          </p:val>
                                        </p:tav>
                                        <p:tav tm="100000">
                                          <p:val>
                                            <p:strVal val="#ppt_x"/>
                                          </p:val>
                                        </p:tav>
                                      </p:tavLst>
                                    </p:anim>
                                    <p:anim calcmode="lin" valueType="num">
                                      <p:cBhvr additive="base">
                                        <p:cTn id="34" dur="500" fill="hold"/>
                                        <p:tgtEl>
                                          <p:spTgt spid="72"/>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1" fill="hold"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0-#ppt_h/2"/>
                                          </p:val>
                                        </p:tav>
                                        <p:tav tm="100000">
                                          <p:val>
                                            <p:strVal val="#ppt_y"/>
                                          </p:val>
                                        </p:tav>
                                      </p:tavLst>
                                    </p:anim>
                                  </p:childTnLst>
                                </p:cTn>
                              </p:par>
                            </p:childTnLst>
                          </p:cTn>
                        </p:par>
                        <p:par>
                          <p:cTn id="40" fill="hold">
                            <p:stCondLst>
                              <p:cond delay="3000"/>
                            </p:stCondLst>
                            <p:childTnLst>
                              <p:par>
                                <p:cTn id="41" presetID="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0-#ppt_w/2"/>
                                          </p:val>
                                        </p:tav>
                                        <p:tav tm="100000">
                                          <p:val>
                                            <p:strVal val="#ppt_x"/>
                                          </p:val>
                                        </p:tav>
                                      </p:tavLst>
                                    </p:anim>
                                    <p:anim calcmode="lin" valueType="num">
                                      <p:cBhvr additive="base">
                                        <p:cTn id="44" dur="500" fill="hold"/>
                                        <p:tgtEl>
                                          <p:spTgt spid="69"/>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1" fill="hold"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childTnLst>
                          </p:cTn>
                        </p:par>
                        <p:par>
                          <p:cTn id="50" fill="hold">
                            <p:stCondLst>
                              <p:cond delay="4000"/>
                            </p:stCondLst>
                            <p:childTnLst>
                              <p:par>
                                <p:cTn id="51" presetID="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1+#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Business Timeline</a:t>
            </a:r>
            <a:endParaRPr lang="en-US" dirty="0"/>
          </a:p>
        </p:txBody>
      </p:sp>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4" name="Subtitle 3"/>
          <p:cNvSpPr>
            <a:spLocks noGrp="1"/>
          </p:cNvSpPr>
          <p:nvPr>
            <p:ph type="subTitle" idx="1"/>
          </p:nvPr>
        </p:nvSpPr>
        <p:spPr/>
        <p:txBody>
          <a:bodyPr/>
          <a:lstStyle/>
          <a:p>
            <a:r>
              <a:rPr lang="en-US" dirty="0"/>
              <a:t>We build the most powerful and clean theme for our valuable client</a:t>
            </a:r>
            <a:r>
              <a:rPr lang="en-US" dirty="0" smtClean="0"/>
              <a:t>.</a:t>
            </a:r>
            <a:endParaRPr lang="en-AU" dirty="0"/>
          </a:p>
        </p:txBody>
      </p:sp>
      <p:grpSp>
        <p:nvGrpSpPr>
          <p:cNvPr id="5" name="Group 4"/>
          <p:cNvGrpSpPr/>
          <p:nvPr/>
        </p:nvGrpSpPr>
        <p:grpSpPr>
          <a:xfrm>
            <a:off x="5591944" y="2636913"/>
            <a:ext cx="860259" cy="990600"/>
            <a:chOff x="5591944" y="2636913"/>
            <a:chExt cx="860259" cy="990600"/>
          </a:xfrm>
        </p:grpSpPr>
        <p:sp>
          <p:nvSpPr>
            <p:cNvPr id="54" name="Freeform 53"/>
            <p:cNvSpPr/>
            <p:nvPr/>
          </p:nvSpPr>
          <p:spPr>
            <a:xfrm rot="16200000">
              <a:off x="5526774" y="2702083"/>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p:cNvGrpSpPr/>
            <p:nvPr/>
          </p:nvGrpSpPr>
          <p:grpSpPr>
            <a:xfrm>
              <a:off x="5847449" y="2924944"/>
              <a:ext cx="349250" cy="420688"/>
              <a:chOff x="8421688" y="2878138"/>
              <a:chExt cx="349250" cy="420688"/>
            </a:xfrm>
            <a:solidFill>
              <a:schemeClr val="bg2"/>
            </a:solidFill>
          </p:grpSpPr>
          <p:sp>
            <p:nvSpPr>
              <p:cNvPr id="78" name="Freeform 139"/>
              <p:cNvSpPr>
                <a:spLocks noEditPoints="1"/>
              </p:cNvSpPr>
              <p:nvPr/>
            </p:nvSpPr>
            <p:spPr bwMode="auto">
              <a:xfrm>
                <a:off x="8421688" y="2878138"/>
                <a:ext cx="349250" cy="420688"/>
              </a:xfrm>
              <a:custGeom>
                <a:avLst/>
                <a:gdLst>
                  <a:gd name="T0" fmla="*/ 82 w 526"/>
                  <a:gd name="T1" fmla="*/ 0 h 632"/>
                  <a:gd name="T2" fmla="*/ 93 w 526"/>
                  <a:gd name="T3" fmla="*/ 7 h 632"/>
                  <a:gd name="T4" fmla="*/ 196 w 526"/>
                  <a:gd name="T5" fmla="*/ 39 h 632"/>
                  <a:gd name="T6" fmla="*/ 340 w 526"/>
                  <a:gd name="T7" fmla="*/ 24 h 632"/>
                  <a:gd name="T8" fmla="*/ 484 w 526"/>
                  <a:gd name="T9" fmla="*/ 32 h 632"/>
                  <a:gd name="T10" fmla="*/ 488 w 526"/>
                  <a:gd name="T11" fmla="*/ 16 h 632"/>
                  <a:gd name="T12" fmla="*/ 526 w 526"/>
                  <a:gd name="T13" fmla="*/ 26 h 632"/>
                  <a:gd name="T14" fmla="*/ 363 w 526"/>
                  <a:gd name="T15" fmla="*/ 623 h 632"/>
                  <a:gd name="T16" fmla="*/ 325 w 526"/>
                  <a:gd name="T17" fmla="*/ 610 h 632"/>
                  <a:gd name="T18" fmla="*/ 397 w 526"/>
                  <a:gd name="T19" fmla="*/ 348 h 632"/>
                  <a:gd name="T20" fmla="*/ 113 w 526"/>
                  <a:gd name="T21" fmla="*/ 296 h 632"/>
                  <a:gd name="T22" fmla="*/ 0 w 526"/>
                  <a:gd name="T23" fmla="*/ 272 h 632"/>
                  <a:gd name="T24" fmla="*/ 67 w 526"/>
                  <a:gd name="T25" fmla="*/ 134 h 632"/>
                  <a:gd name="T26" fmla="*/ 82 w 526"/>
                  <a:gd name="T27" fmla="*/ 16 h 632"/>
                  <a:gd name="T28" fmla="*/ 82 w 526"/>
                  <a:gd name="T29" fmla="*/ 0 h 632"/>
                  <a:gd name="T30" fmla="*/ 446 w 526"/>
                  <a:gd name="T31" fmla="*/ 171 h 632"/>
                  <a:gd name="T32" fmla="*/ 465 w 526"/>
                  <a:gd name="T33" fmla="*/ 100 h 632"/>
                  <a:gd name="T34" fmla="*/ 399 w 526"/>
                  <a:gd name="T35" fmla="*/ 83 h 632"/>
                  <a:gd name="T36" fmla="*/ 409 w 526"/>
                  <a:gd name="T37" fmla="*/ 26 h 632"/>
                  <a:gd name="T38" fmla="*/ 336 w 526"/>
                  <a:gd name="T39" fmla="*/ 35 h 632"/>
                  <a:gd name="T40" fmla="*/ 322 w 526"/>
                  <a:gd name="T41" fmla="*/ 40 h 632"/>
                  <a:gd name="T42" fmla="*/ 319 w 526"/>
                  <a:gd name="T43" fmla="*/ 84 h 632"/>
                  <a:gd name="T44" fmla="*/ 241 w 526"/>
                  <a:gd name="T45" fmla="*/ 103 h 632"/>
                  <a:gd name="T46" fmla="*/ 246 w 526"/>
                  <a:gd name="T47" fmla="*/ 50 h 632"/>
                  <a:gd name="T48" fmla="*/ 190 w 526"/>
                  <a:gd name="T49" fmla="*/ 50 h 632"/>
                  <a:gd name="T50" fmla="*/ 163 w 526"/>
                  <a:gd name="T51" fmla="*/ 44 h 632"/>
                  <a:gd name="T52" fmla="*/ 162 w 526"/>
                  <a:gd name="T53" fmla="*/ 103 h 632"/>
                  <a:gd name="T54" fmla="*/ 92 w 526"/>
                  <a:gd name="T55" fmla="*/ 73 h 632"/>
                  <a:gd name="T56" fmla="*/ 82 w 526"/>
                  <a:gd name="T57" fmla="*/ 132 h 632"/>
                  <a:gd name="T58" fmla="*/ 80 w 526"/>
                  <a:gd name="T59" fmla="*/ 140 h 632"/>
                  <a:gd name="T60" fmla="*/ 154 w 526"/>
                  <a:gd name="T61" fmla="*/ 160 h 632"/>
                  <a:gd name="T62" fmla="*/ 136 w 526"/>
                  <a:gd name="T63" fmla="*/ 225 h 632"/>
                  <a:gd name="T64" fmla="*/ 60 w 526"/>
                  <a:gd name="T65" fmla="*/ 201 h 632"/>
                  <a:gd name="T66" fmla="*/ 23 w 526"/>
                  <a:gd name="T67" fmla="*/ 267 h 632"/>
                  <a:gd name="T68" fmla="*/ 117 w 526"/>
                  <a:gd name="T69" fmla="*/ 281 h 632"/>
                  <a:gd name="T70" fmla="*/ 136 w 526"/>
                  <a:gd name="T71" fmla="*/ 225 h 632"/>
                  <a:gd name="T72" fmla="*/ 198 w 526"/>
                  <a:gd name="T73" fmla="*/ 232 h 632"/>
                  <a:gd name="T74" fmla="*/ 215 w 526"/>
                  <a:gd name="T75" fmla="*/ 231 h 632"/>
                  <a:gd name="T76" fmla="*/ 193 w 526"/>
                  <a:gd name="T77" fmla="*/ 285 h 632"/>
                  <a:gd name="T78" fmla="*/ 265 w 526"/>
                  <a:gd name="T79" fmla="*/ 294 h 632"/>
                  <a:gd name="T80" fmla="*/ 289 w 526"/>
                  <a:gd name="T81" fmla="*/ 229 h 632"/>
                  <a:gd name="T82" fmla="*/ 360 w 526"/>
                  <a:gd name="T83" fmla="*/ 234 h 632"/>
                  <a:gd name="T84" fmla="*/ 335 w 526"/>
                  <a:gd name="T85" fmla="*/ 309 h 632"/>
                  <a:gd name="T86" fmla="*/ 345 w 526"/>
                  <a:gd name="T87" fmla="*/ 312 h 632"/>
                  <a:gd name="T88" fmla="*/ 400 w 526"/>
                  <a:gd name="T89" fmla="*/ 334 h 632"/>
                  <a:gd name="T90" fmla="*/ 423 w 526"/>
                  <a:gd name="T91" fmla="*/ 253 h 632"/>
                  <a:gd name="T92" fmla="*/ 360 w 526"/>
                  <a:gd name="T93" fmla="*/ 234 h 632"/>
                  <a:gd name="T94" fmla="*/ 381 w 526"/>
                  <a:gd name="T95" fmla="*/ 159 h 632"/>
                  <a:gd name="T96" fmla="*/ 446 w 526"/>
                  <a:gd name="T97" fmla="*/ 17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 h="632">
                    <a:moveTo>
                      <a:pt x="82" y="0"/>
                    </a:moveTo>
                    <a:cubicBezTo>
                      <a:pt x="86" y="3"/>
                      <a:pt x="89" y="5"/>
                      <a:pt x="93" y="7"/>
                    </a:cubicBezTo>
                    <a:cubicBezTo>
                      <a:pt x="118" y="21"/>
                      <a:pt x="152" y="31"/>
                      <a:pt x="196" y="39"/>
                    </a:cubicBezTo>
                    <a:cubicBezTo>
                      <a:pt x="244" y="42"/>
                      <a:pt x="292" y="37"/>
                      <a:pt x="340" y="24"/>
                    </a:cubicBezTo>
                    <a:cubicBezTo>
                      <a:pt x="391" y="9"/>
                      <a:pt x="438" y="13"/>
                      <a:pt x="484" y="32"/>
                    </a:cubicBezTo>
                    <a:cubicBezTo>
                      <a:pt x="488" y="16"/>
                      <a:pt x="488" y="16"/>
                      <a:pt x="488" y="16"/>
                    </a:cubicBezTo>
                    <a:cubicBezTo>
                      <a:pt x="500" y="8"/>
                      <a:pt x="512" y="11"/>
                      <a:pt x="526" y="26"/>
                    </a:cubicBezTo>
                    <a:cubicBezTo>
                      <a:pt x="363" y="623"/>
                      <a:pt x="363" y="623"/>
                      <a:pt x="363" y="623"/>
                    </a:cubicBezTo>
                    <a:cubicBezTo>
                      <a:pt x="344" y="632"/>
                      <a:pt x="330" y="629"/>
                      <a:pt x="325" y="610"/>
                    </a:cubicBezTo>
                    <a:cubicBezTo>
                      <a:pt x="397" y="348"/>
                      <a:pt x="397" y="348"/>
                      <a:pt x="397" y="348"/>
                    </a:cubicBezTo>
                    <a:cubicBezTo>
                      <a:pt x="323" y="313"/>
                      <a:pt x="229" y="296"/>
                      <a:pt x="113" y="296"/>
                    </a:cubicBezTo>
                    <a:cubicBezTo>
                      <a:pt x="74" y="295"/>
                      <a:pt x="35" y="287"/>
                      <a:pt x="0" y="272"/>
                    </a:cubicBezTo>
                    <a:cubicBezTo>
                      <a:pt x="33" y="223"/>
                      <a:pt x="55" y="177"/>
                      <a:pt x="67" y="134"/>
                    </a:cubicBezTo>
                    <a:cubicBezTo>
                      <a:pt x="79" y="94"/>
                      <a:pt x="84" y="56"/>
                      <a:pt x="82" y="16"/>
                    </a:cubicBezTo>
                    <a:cubicBezTo>
                      <a:pt x="82" y="10"/>
                      <a:pt x="82" y="6"/>
                      <a:pt x="82" y="0"/>
                    </a:cubicBezTo>
                    <a:close/>
                    <a:moveTo>
                      <a:pt x="446" y="171"/>
                    </a:moveTo>
                    <a:cubicBezTo>
                      <a:pt x="465" y="100"/>
                      <a:pt x="465" y="100"/>
                      <a:pt x="465" y="100"/>
                    </a:cubicBezTo>
                    <a:cubicBezTo>
                      <a:pt x="442" y="91"/>
                      <a:pt x="420" y="84"/>
                      <a:pt x="399" y="83"/>
                    </a:cubicBezTo>
                    <a:cubicBezTo>
                      <a:pt x="402" y="64"/>
                      <a:pt x="405" y="46"/>
                      <a:pt x="409" y="26"/>
                    </a:cubicBezTo>
                    <a:cubicBezTo>
                      <a:pt x="386" y="25"/>
                      <a:pt x="360" y="27"/>
                      <a:pt x="336" y="35"/>
                    </a:cubicBezTo>
                    <a:cubicBezTo>
                      <a:pt x="328" y="37"/>
                      <a:pt x="324" y="38"/>
                      <a:pt x="322" y="40"/>
                    </a:cubicBezTo>
                    <a:cubicBezTo>
                      <a:pt x="322" y="53"/>
                      <a:pt x="320" y="69"/>
                      <a:pt x="319" y="84"/>
                    </a:cubicBezTo>
                    <a:cubicBezTo>
                      <a:pt x="293" y="87"/>
                      <a:pt x="266" y="93"/>
                      <a:pt x="241" y="103"/>
                    </a:cubicBezTo>
                    <a:cubicBezTo>
                      <a:pt x="242" y="85"/>
                      <a:pt x="244" y="69"/>
                      <a:pt x="246" y="50"/>
                    </a:cubicBezTo>
                    <a:cubicBezTo>
                      <a:pt x="227" y="51"/>
                      <a:pt x="209" y="51"/>
                      <a:pt x="190" y="50"/>
                    </a:cubicBezTo>
                    <a:cubicBezTo>
                      <a:pt x="182" y="49"/>
                      <a:pt x="172" y="47"/>
                      <a:pt x="163" y="44"/>
                    </a:cubicBezTo>
                    <a:cubicBezTo>
                      <a:pt x="165" y="62"/>
                      <a:pt x="164" y="82"/>
                      <a:pt x="162" y="103"/>
                    </a:cubicBezTo>
                    <a:cubicBezTo>
                      <a:pt x="138" y="97"/>
                      <a:pt x="113" y="89"/>
                      <a:pt x="92" y="73"/>
                    </a:cubicBezTo>
                    <a:cubicBezTo>
                      <a:pt x="90" y="93"/>
                      <a:pt x="88" y="112"/>
                      <a:pt x="82" y="132"/>
                    </a:cubicBezTo>
                    <a:cubicBezTo>
                      <a:pt x="82" y="134"/>
                      <a:pt x="82" y="137"/>
                      <a:pt x="80" y="140"/>
                    </a:cubicBezTo>
                    <a:cubicBezTo>
                      <a:pt x="101" y="150"/>
                      <a:pt x="126" y="156"/>
                      <a:pt x="154" y="160"/>
                    </a:cubicBezTo>
                    <a:cubicBezTo>
                      <a:pt x="150" y="181"/>
                      <a:pt x="143" y="203"/>
                      <a:pt x="136" y="225"/>
                    </a:cubicBezTo>
                    <a:cubicBezTo>
                      <a:pt x="109" y="221"/>
                      <a:pt x="84" y="212"/>
                      <a:pt x="60" y="201"/>
                    </a:cubicBezTo>
                    <a:cubicBezTo>
                      <a:pt x="49" y="223"/>
                      <a:pt x="38" y="245"/>
                      <a:pt x="23" y="267"/>
                    </a:cubicBezTo>
                    <a:cubicBezTo>
                      <a:pt x="50" y="276"/>
                      <a:pt x="82" y="281"/>
                      <a:pt x="117" y="281"/>
                    </a:cubicBezTo>
                    <a:cubicBezTo>
                      <a:pt x="124" y="263"/>
                      <a:pt x="131" y="244"/>
                      <a:pt x="136" y="225"/>
                    </a:cubicBezTo>
                    <a:cubicBezTo>
                      <a:pt x="155" y="230"/>
                      <a:pt x="176" y="231"/>
                      <a:pt x="198" y="232"/>
                    </a:cubicBezTo>
                    <a:cubicBezTo>
                      <a:pt x="204" y="231"/>
                      <a:pt x="209" y="231"/>
                      <a:pt x="215" y="231"/>
                    </a:cubicBezTo>
                    <a:cubicBezTo>
                      <a:pt x="208" y="250"/>
                      <a:pt x="200" y="267"/>
                      <a:pt x="193" y="285"/>
                    </a:cubicBezTo>
                    <a:cubicBezTo>
                      <a:pt x="218" y="287"/>
                      <a:pt x="242" y="290"/>
                      <a:pt x="265" y="294"/>
                    </a:cubicBezTo>
                    <a:cubicBezTo>
                      <a:pt x="275" y="272"/>
                      <a:pt x="283" y="250"/>
                      <a:pt x="289" y="229"/>
                    </a:cubicBezTo>
                    <a:cubicBezTo>
                      <a:pt x="314" y="230"/>
                      <a:pt x="337" y="231"/>
                      <a:pt x="360" y="234"/>
                    </a:cubicBezTo>
                    <a:cubicBezTo>
                      <a:pt x="352" y="259"/>
                      <a:pt x="344" y="285"/>
                      <a:pt x="335" y="309"/>
                    </a:cubicBezTo>
                    <a:cubicBezTo>
                      <a:pt x="338" y="310"/>
                      <a:pt x="341" y="311"/>
                      <a:pt x="345" y="312"/>
                    </a:cubicBezTo>
                    <a:cubicBezTo>
                      <a:pt x="365" y="319"/>
                      <a:pt x="383" y="326"/>
                      <a:pt x="400" y="334"/>
                    </a:cubicBezTo>
                    <a:cubicBezTo>
                      <a:pt x="423" y="253"/>
                      <a:pt x="423" y="253"/>
                      <a:pt x="423" y="253"/>
                    </a:cubicBezTo>
                    <a:cubicBezTo>
                      <a:pt x="401" y="243"/>
                      <a:pt x="380" y="237"/>
                      <a:pt x="360" y="234"/>
                    </a:cubicBezTo>
                    <a:cubicBezTo>
                      <a:pt x="369" y="210"/>
                      <a:pt x="376" y="184"/>
                      <a:pt x="381" y="159"/>
                    </a:cubicBezTo>
                    <a:cubicBezTo>
                      <a:pt x="403" y="160"/>
                      <a:pt x="425" y="165"/>
                      <a:pt x="446" y="1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140"/>
              <p:cNvSpPr>
                <a:spLocks/>
              </p:cNvSpPr>
              <p:nvPr/>
            </p:nvSpPr>
            <p:spPr bwMode="auto">
              <a:xfrm>
                <a:off x="8523288" y="2946400"/>
                <a:ext cx="58738" cy="42863"/>
              </a:xfrm>
              <a:custGeom>
                <a:avLst/>
                <a:gdLst>
                  <a:gd name="T0" fmla="*/ 0 w 87"/>
                  <a:gd name="T1" fmla="*/ 57 h 64"/>
                  <a:gd name="T2" fmla="*/ 8 w 87"/>
                  <a:gd name="T3" fmla="*/ 0 h 64"/>
                  <a:gd name="T4" fmla="*/ 86 w 87"/>
                  <a:gd name="T5" fmla="*/ 0 h 64"/>
                  <a:gd name="T6" fmla="*/ 87 w 87"/>
                  <a:gd name="T7" fmla="*/ 0 h 64"/>
                  <a:gd name="T8" fmla="*/ 77 w 87"/>
                  <a:gd name="T9" fmla="*/ 64 h 64"/>
                  <a:gd name="T10" fmla="*/ 0 w 87"/>
                  <a:gd name="T11" fmla="*/ 57 h 64"/>
                </a:gdLst>
                <a:ahLst/>
                <a:cxnLst>
                  <a:cxn ang="0">
                    <a:pos x="T0" y="T1"/>
                  </a:cxn>
                  <a:cxn ang="0">
                    <a:pos x="T2" y="T3"/>
                  </a:cxn>
                  <a:cxn ang="0">
                    <a:pos x="T4" y="T5"/>
                  </a:cxn>
                  <a:cxn ang="0">
                    <a:pos x="T6" y="T7"/>
                  </a:cxn>
                  <a:cxn ang="0">
                    <a:pos x="T8" y="T9"/>
                  </a:cxn>
                  <a:cxn ang="0">
                    <a:pos x="T10" y="T11"/>
                  </a:cxn>
                </a:cxnLst>
                <a:rect l="0" t="0" r="r" b="b"/>
                <a:pathLst>
                  <a:path w="87" h="64">
                    <a:moveTo>
                      <a:pt x="0" y="57"/>
                    </a:moveTo>
                    <a:cubicBezTo>
                      <a:pt x="3" y="36"/>
                      <a:pt x="7" y="18"/>
                      <a:pt x="8" y="0"/>
                    </a:cubicBezTo>
                    <a:cubicBezTo>
                      <a:pt x="33" y="3"/>
                      <a:pt x="58" y="3"/>
                      <a:pt x="86" y="0"/>
                    </a:cubicBezTo>
                    <a:cubicBezTo>
                      <a:pt x="87" y="0"/>
                      <a:pt x="87" y="0"/>
                      <a:pt x="87" y="0"/>
                    </a:cubicBezTo>
                    <a:cubicBezTo>
                      <a:pt x="84" y="22"/>
                      <a:pt x="81" y="43"/>
                      <a:pt x="77" y="64"/>
                    </a:cubicBezTo>
                    <a:cubicBezTo>
                      <a:pt x="50" y="64"/>
                      <a:pt x="23" y="62"/>
                      <a:pt x="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141"/>
              <p:cNvSpPr>
                <a:spLocks/>
              </p:cNvSpPr>
              <p:nvPr/>
            </p:nvSpPr>
            <p:spPr bwMode="auto">
              <a:xfrm>
                <a:off x="8624888" y="2932113"/>
                <a:ext cx="61913" cy="52388"/>
              </a:xfrm>
              <a:custGeom>
                <a:avLst/>
                <a:gdLst>
                  <a:gd name="T0" fmla="*/ 75 w 93"/>
                  <a:gd name="T1" fmla="*/ 79 h 80"/>
                  <a:gd name="T2" fmla="*/ 75 w 93"/>
                  <a:gd name="T3" fmla="*/ 79 h 80"/>
                  <a:gd name="T4" fmla="*/ 0 w 93"/>
                  <a:gd name="T5" fmla="*/ 80 h 80"/>
                  <a:gd name="T6" fmla="*/ 13 w 93"/>
                  <a:gd name="T7" fmla="*/ 4 h 80"/>
                  <a:gd name="T8" fmla="*/ 93 w 93"/>
                  <a:gd name="T9" fmla="*/ 3 h 80"/>
                  <a:gd name="T10" fmla="*/ 75 w 93"/>
                  <a:gd name="T11" fmla="*/ 79 h 80"/>
                </a:gdLst>
                <a:ahLst/>
                <a:cxnLst>
                  <a:cxn ang="0">
                    <a:pos x="T0" y="T1"/>
                  </a:cxn>
                  <a:cxn ang="0">
                    <a:pos x="T2" y="T3"/>
                  </a:cxn>
                  <a:cxn ang="0">
                    <a:pos x="T4" y="T5"/>
                  </a:cxn>
                  <a:cxn ang="0">
                    <a:pos x="T6" y="T7"/>
                  </a:cxn>
                  <a:cxn ang="0">
                    <a:pos x="T8" y="T9"/>
                  </a:cxn>
                  <a:cxn ang="0">
                    <a:pos x="T10" y="T11"/>
                  </a:cxn>
                </a:cxnLst>
                <a:rect l="0" t="0" r="r" b="b"/>
                <a:pathLst>
                  <a:path w="93" h="80">
                    <a:moveTo>
                      <a:pt x="75" y="79"/>
                    </a:moveTo>
                    <a:cubicBezTo>
                      <a:pt x="75" y="79"/>
                      <a:pt x="75" y="79"/>
                      <a:pt x="75" y="79"/>
                    </a:cubicBezTo>
                    <a:cubicBezTo>
                      <a:pt x="52" y="77"/>
                      <a:pt x="27" y="77"/>
                      <a:pt x="0" y="80"/>
                    </a:cubicBezTo>
                    <a:cubicBezTo>
                      <a:pt x="6" y="53"/>
                      <a:pt x="10" y="27"/>
                      <a:pt x="13" y="4"/>
                    </a:cubicBezTo>
                    <a:cubicBezTo>
                      <a:pt x="39" y="1"/>
                      <a:pt x="65" y="0"/>
                      <a:pt x="93" y="3"/>
                    </a:cubicBezTo>
                    <a:cubicBezTo>
                      <a:pt x="87" y="28"/>
                      <a:pt x="82" y="54"/>
                      <a:pt x="75"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142"/>
              <p:cNvSpPr>
                <a:spLocks/>
              </p:cNvSpPr>
              <p:nvPr/>
            </p:nvSpPr>
            <p:spPr bwMode="auto">
              <a:xfrm>
                <a:off x="8564563" y="2984500"/>
                <a:ext cx="60325" cy="47625"/>
              </a:xfrm>
              <a:custGeom>
                <a:avLst/>
                <a:gdLst>
                  <a:gd name="T0" fmla="*/ 74 w 91"/>
                  <a:gd name="T1" fmla="*/ 69 h 71"/>
                  <a:gd name="T2" fmla="*/ 0 w 91"/>
                  <a:gd name="T3" fmla="*/ 71 h 71"/>
                  <a:gd name="T4" fmla="*/ 16 w 91"/>
                  <a:gd name="T5" fmla="*/ 7 h 71"/>
                  <a:gd name="T6" fmla="*/ 91 w 91"/>
                  <a:gd name="T7" fmla="*/ 0 h 71"/>
                  <a:gd name="T8" fmla="*/ 74 w 91"/>
                  <a:gd name="T9" fmla="*/ 69 h 71"/>
                </a:gdLst>
                <a:ahLst/>
                <a:cxnLst>
                  <a:cxn ang="0">
                    <a:pos x="T0" y="T1"/>
                  </a:cxn>
                  <a:cxn ang="0">
                    <a:pos x="T2" y="T3"/>
                  </a:cxn>
                  <a:cxn ang="0">
                    <a:pos x="T4" y="T5"/>
                  </a:cxn>
                  <a:cxn ang="0">
                    <a:pos x="T6" y="T7"/>
                  </a:cxn>
                  <a:cxn ang="0">
                    <a:pos x="T8" y="T9"/>
                  </a:cxn>
                </a:cxnLst>
                <a:rect l="0" t="0" r="r" b="b"/>
                <a:pathLst>
                  <a:path w="91" h="71">
                    <a:moveTo>
                      <a:pt x="74" y="69"/>
                    </a:moveTo>
                    <a:cubicBezTo>
                      <a:pt x="49" y="69"/>
                      <a:pt x="24" y="69"/>
                      <a:pt x="0" y="71"/>
                    </a:cubicBezTo>
                    <a:cubicBezTo>
                      <a:pt x="5" y="50"/>
                      <a:pt x="11" y="29"/>
                      <a:pt x="16" y="7"/>
                    </a:cubicBezTo>
                    <a:cubicBezTo>
                      <a:pt x="39" y="6"/>
                      <a:pt x="65" y="4"/>
                      <a:pt x="91" y="0"/>
                    </a:cubicBezTo>
                    <a:cubicBezTo>
                      <a:pt x="88" y="21"/>
                      <a:pt x="82" y="44"/>
                      <a:pt x="7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cxnSp>
        <p:nvCxnSpPr>
          <p:cNvPr id="55" name="Straight Connector 54"/>
          <p:cNvCxnSpPr/>
          <p:nvPr/>
        </p:nvCxnSpPr>
        <p:spPr>
          <a:xfrm flipH="1">
            <a:off x="6019894" y="3499489"/>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20156" y="5632355"/>
            <a:ext cx="262" cy="1249750"/>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58" name="Text Placeholder 2"/>
          <p:cNvSpPr txBox="1">
            <a:spLocks/>
          </p:cNvSpPr>
          <p:nvPr/>
        </p:nvSpPr>
        <p:spPr>
          <a:xfrm>
            <a:off x="2711624" y="479715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PLANNING</a:t>
            </a:r>
          </a:p>
          <a:p>
            <a:pPr algn="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grpSp>
        <p:nvGrpSpPr>
          <p:cNvPr id="63" name="Group 62"/>
          <p:cNvGrpSpPr/>
          <p:nvPr/>
        </p:nvGrpSpPr>
        <p:grpSpPr>
          <a:xfrm>
            <a:off x="5735960" y="4844267"/>
            <a:ext cx="547642" cy="547642"/>
            <a:chOff x="1975910" y="3247820"/>
            <a:chExt cx="340040" cy="340040"/>
          </a:xfrm>
          <a:solidFill>
            <a:schemeClr val="accent3"/>
          </a:solidFill>
        </p:grpSpPr>
        <p:sp>
          <p:nvSpPr>
            <p:cNvPr id="64" name="Freeform 50"/>
            <p:cNvSpPr>
              <a:spLocks noEditPoints="1"/>
            </p:cNvSpPr>
            <p:nvPr/>
          </p:nvSpPr>
          <p:spPr bwMode="auto">
            <a:xfrm>
              <a:off x="1975910" y="324782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Freeform 51"/>
            <p:cNvSpPr>
              <a:spLocks/>
            </p:cNvSpPr>
            <p:nvPr/>
          </p:nvSpPr>
          <p:spPr bwMode="auto">
            <a:xfrm>
              <a:off x="2060281" y="3439571"/>
              <a:ext cx="171298" cy="63918"/>
            </a:xfrm>
            <a:custGeom>
              <a:avLst/>
              <a:gdLst>
                <a:gd name="T0" fmla="*/ 34 w 67"/>
                <a:gd name="T1" fmla="*/ 17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7"/>
                  </a:moveTo>
                  <a:lnTo>
                    <a:pt x="7" y="0"/>
                  </a:lnTo>
                  <a:lnTo>
                    <a:pt x="0" y="4"/>
                  </a:lnTo>
                  <a:lnTo>
                    <a:pt x="34" y="25"/>
                  </a:lnTo>
                  <a:lnTo>
                    <a:pt x="67" y="4"/>
                  </a:lnTo>
                  <a:lnTo>
                    <a:pt x="61" y="0"/>
                  </a:lnTo>
                  <a:lnTo>
                    <a:pt x="34" y="17"/>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52"/>
            <p:cNvSpPr>
              <a:spLocks/>
            </p:cNvSpPr>
            <p:nvPr/>
          </p:nvSpPr>
          <p:spPr bwMode="auto">
            <a:xfrm>
              <a:off x="2060281" y="3406335"/>
              <a:ext cx="171298" cy="63918"/>
            </a:xfrm>
            <a:custGeom>
              <a:avLst/>
              <a:gdLst>
                <a:gd name="T0" fmla="*/ 34 w 67"/>
                <a:gd name="T1" fmla="*/ 18 h 25"/>
                <a:gd name="T2" fmla="*/ 7 w 67"/>
                <a:gd name="T3" fmla="*/ 0 h 25"/>
                <a:gd name="T4" fmla="*/ 0 w 67"/>
                <a:gd name="T5" fmla="*/ 4 h 25"/>
                <a:gd name="T6" fmla="*/ 34 w 67"/>
                <a:gd name="T7" fmla="*/ 25 h 25"/>
                <a:gd name="T8" fmla="*/ 67 w 67"/>
                <a:gd name="T9" fmla="*/ 4 h 25"/>
                <a:gd name="T10" fmla="*/ 61 w 67"/>
                <a:gd name="T11" fmla="*/ 0 h 25"/>
                <a:gd name="T12" fmla="*/ 34 w 67"/>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67" h="25">
                  <a:moveTo>
                    <a:pt x="34" y="18"/>
                  </a:moveTo>
                  <a:lnTo>
                    <a:pt x="7" y="0"/>
                  </a:lnTo>
                  <a:lnTo>
                    <a:pt x="0" y="4"/>
                  </a:lnTo>
                  <a:lnTo>
                    <a:pt x="34" y="25"/>
                  </a:lnTo>
                  <a:lnTo>
                    <a:pt x="67" y="4"/>
                  </a:lnTo>
                  <a:lnTo>
                    <a:pt x="61" y="0"/>
                  </a:lnTo>
                  <a:lnTo>
                    <a:pt x="34" y="1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53"/>
            <p:cNvSpPr>
              <a:spLocks/>
            </p:cNvSpPr>
            <p:nvPr/>
          </p:nvSpPr>
          <p:spPr bwMode="auto">
            <a:xfrm>
              <a:off x="2060281" y="3332191"/>
              <a:ext cx="171298" cy="107380"/>
            </a:xfrm>
            <a:custGeom>
              <a:avLst/>
              <a:gdLst>
                <a:gd name="T0" fmla="*/ 0 w 67"/>
                <a:gd name="T1" fmla="*/ 21 h 42"/>
                <a:gd name="T2" fmla="*/ 34 w 67"/>
                <a:gd name="T3" fmla="*/ 42 h 42"/>
                <a:gd name="T4" fmla="*/ 67 w 67"/>
                <a:gd name="T5" fmla="*/ 21 h 42"/>
                <a:gd name="T6" fmla="*/ 34 w 67"/>
                <a:gd name="T7" fmla="*/ 0 h 42"/>
                <a:gd name="T8" fmla="*/ 0 w 67"/>
                <a:gd name="T9" fmla="*/ 21 h 42"/>
              </a:gdLst>
              <a:ahLst/>
              <a:cxnLst>
                <a:cxn ang="0">
                  <a:pos x="T0" y="T1"/>
                </a:cxn>
                <a:cxn ang="0">
                  <a:pos x="T2" y="T3"/>
                </a:cxn>
                <a:cxn ang="0">
                  <a:pos x="T4" y="T5"/>
                </a:cxn>
                <a:cxn ang="0">
                  <a:pos x="T6" y="T7"/>
                </a:cxn>
                <a:cxn ang="0">
                  <a:pos x="T8" y="T9"/>
                </a:cxn>
              </a:cxnLst>
              <a:rect l="0" t="0" r="r" b="b"/>
              <a:pathLst>
                <a:path w="67" h="42">
                  <a:moveTo>
                    <a:pt x="0" y="21"/>
                  </a:moveTo>
                  <a:lnTo>
                    <a:pt x="34" y="42"/>
                  </a:lnTo>
                  <a:lnTo>
                    <a:pt x="67" y="21"/>
                  </a:lnTo>
                  <a:lnTo>
                    <a:pt x="34" y="0"/>
                  </a:lnTo>
                  <a:lnTo>
                    <a:pt x="0" y="2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9" name="Freeform 6"/>
          <p:cNvSpPr>
            <a:spLocks/>
          </p:cNvSpPr>
          <p:nvPr/>
        </p:nvSpPr>
        <p:spPr bwMode="auto">
          <a:xfrm>
            <a:off x="7104112" y="4272836"/>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0" name="Freeform 6"/>
          <p:cNvSpPr>
            <a:spLocks/>
          </p:cNvSpPr>
          <p:nvPr/>
        </p:nvSpPr>
        <p:spPr bwMode="auto">
          <a:xfrm>
            <a:off x="4943872" y="5805264"/>
            <a:ext cx="513773"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4092981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1000"/>
                                        <p:tgtEl>
                                          <p:spTgt spid="5"/>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1000"/>
                                        <p:tgtEl>
                                          <p:spTgt spid="58"/>
                                        </p:tgtEl>
                                      </p:cBhvr>
                                    </p:animEffect>
                                  </p:childTnLst>
                                </p:cTn>
                              </p:par>
                              <p:par>
                                <p:cTn id="31" presetID="2" presetClass="entr" presetSubtype="2"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1000" fill="hold"/>
                                        <p:tgtEl>
                                          <p:spTgt spid="19"/>
                                        </p:tgtEl>
                                        <p:attrNameLst>
                                          <p:attrName>ppt_x</p:attrName>
                                        </p:attrNameLst>
                                      </p:cBhvr>
                                      <p:tavLst>
                                        <p:tav tm="0">
                                          <p:val>
                                            <p:strVal val="1+#ppt_w/2"/>
                                          </p:val>
                                        </p:tav>
                                        <p:tav tm="100000">
                                          <p:val>
                                            <p:strVal val="#ppt_x"/>
                                          </p:val>
                                        </p:tav>
                                      </p:tavLst>
                                    </p:anim>
                                    <p:anim calcmode="lin" valueType="num">
                                      <p:cBhvr additive="base">
                                        <p:cTn id="34" dur="10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2000" fill="hold"/>
                                        <p:tgtEl>
                                          <p:spTgt spid="20"/>
                                        </p:tgtEl>
                                        <p:attrNameLst>
                                          <p:attrName>ppt_x</p:attrName>
                                        </p:attrNameLst>
                                      </p:cBhvr>
                                      <p:tavLst>
                                        <p:tav tm="0">
                                          <p:val>
                                            <p:strVal val="0-#ppt_w/2"/>
                                          </p:val>
                                        </p:tav>
                                        <p:tav tm="100000">
                                          <p:val>
                                            <p:strVal val="#ppt_x"/>
                                          </p:val>
                                        </p:tav>
                                      </p:tavLst>
                                    </p:anim>
                                    <p:anim calcmode="lin" valueType="num">
                                      <p:cBhvr additive="base">
                                        <p:cTn id="38" dur="2000" fill="hold"/>
                                        <p:tgtEl>
                                          <p:spTgt spid="20"/>
                                        </p:tgtEl>
                                        <p:attrNameLst>
                                          <p:attrName>ppt_y</p:attrName>
                                        </p:attrNameLst>
                                      </p:cBhvr>
                                      <p:tavLst>
                                        <p:tav tm="0">
                                          <p:val>
                                            <p:strVal val="#ppt_y"/>
                                          </p:val>
                                        </p:tav>
                                        <p:tav tm="100000">
                                          <p:val>
                                            <p:strVal val="#ppt_y"/>
                                          </p:val>
                                        </p:tav>
                                      </p:tavLst>
                                    </p:anim>
                                  </p:childTnLst>
                                </p:cTn>
                              </p:par>
                            </p:childTnLst>
                          </p:cTn>
                        </p:par>
                        <p:par>
                          <p:cTn id="39" fill="hold">
                            <p:stCondLst>
                              <p:cond delay="4500"/>
                            </p:stCondLst>
                            <p:childTnLst>
                              <p:par>
                                <p:cTn id="40" presetID="22" presetClass="entr" presetSubtype="1"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wipe(up)">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P spid="58" grpId="0"/>
      <p:bldP spid="19" grpId="0" animBg="1"/>
      <p:bldP spid="2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6004730" y="4005064"/>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04992" y="5996549"/>
            <a:ext cx="262" cy="1032851"/>
          </a:xfrm>
          <a:prstGeom prst="line">
            <a:avLst/>
          </a:prstGeom>
          <a:ln w="38100" cmpd="sng">
            <a:solidFill>
              <a:schemeClr val="accent1"/>
            </a:solidFill>
            <a:prstDash val="solid"/>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a:off x="6008828" y="1920111"/>
            <a:ext cx="262" cy="1136136"/>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6023730" y="-99392"/>
            <a:ext cx="262" cy="113613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Text Placeholder 2"/>
          <p:cNvSpPr txBox="1">
            <a:spLocks/>
          </p:cNvSpPr>
          <p:nvPr/>
        </p:nvSpPr>
        <p:spPr>
          <a:xfrm>
            <a:off x="6417825" y="105273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INITIATION</a:t>
            </a:r>
          </a:p>
          <a:p>
            <a:pPr>
              <a:spcBef>
                <a:spcPts val="0"/>
              </a:spcBef>
            </a:pPr>
            <a:r>
              <a:rPr lang="en-AU" sz="1000" dirty="0" smtClean="0"/>
              <a:t>This </a:t>
            </a:r>
            <a:r>
              <a:rPr lang="en-AU" sz="1000" dirty="0"/>
              <a:t>refers to the resources as well as the planning before the project starts.</a:t>
            </a:r>
          </a:p>
        </p:txBody>
      </p:sp>
      <p:sp>
        <p:nvSpPr>
          <p:cNvPr id="48" name="Text Placeholder 2"/>
          <p:cNvSpPr txBox="1">
            <a:spLocks/>
          </p:cNvSpPr>
          <p:nvPr/>
        </p:nvSpPr>
        <p:spPr>
          <a:xfrm>
            <a:off x="2639616" y="3140968"/>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DEFINITION</a:t>
            </a:r>
          </a:p>
          <a:p>
            <a:pPr algn="r">
              <a:spcBef>
                <a:spcPts val="0"/>
              </a:spcBef>
            </a:pPr>
            <a:r>
              <a:rPr lang="en-AU" sz="1000" dirty="0" smtClean="0"/>
              <a:t>This </a:t>
            </a:r>
            <a:r>
              <a:rPr lang="en-AU" sz="1000" dirty="0"/>
              <a:t>refers to defining the objectives and the factors to be considered to make the project successful.</a:t>
            </a:r>
          </a:p>
        </p:txBody>
      </p:sp>
      <p:sp>
        <p:nvSpPr>
          <p:cNvPr id="50" name="Text Placeholder 2"/>
          <p:cNvSpPr txBox="1">
            <a:spLocks/>
          </p:cNvSpPr>
          <p:nvPr/>
        </p:nvSpPr>
        <p:spPr>
          <a:xfrm>
            <a:off x="6417825" y="5214798"/>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EXECUTION</a:t>
            </a:r>
          </a:p>
          <a:p>
            <a:pPr>
              <a:spcBef>
                <a:spcPts val="0"/>
              </a:spcBef>
            </a:pPr>
            <a:r>
              <a:rPr lang="en-AU" sz="1000" dirty="0" smtClean="0"/>
              <a:t>Undertaking </a:t>
            </a:r>
            <a:r>
              <a:rPr lang="en-AU" sz="1000" dirty="0"/>
              <a:t>work to deliver the outcome of the project</a:t>
            </a:r>
            <a:r>
              <a:rPr lang="en-AU" sz="1000" dirty="0" smtClean="0"/>
              <a:t>.</a:t>
            </a:r>
            <a:endParaRPr lang="en-AU" sz="1000" dirty="0"/>
          </a:p>
        </p:txBody>
      </p:sp>
      <p:grpSp>
        <p:nvGrpSpPr>
          <p:cNvPr id="52" name="Group 51"/>
          <p:cNvGrpSpPr/>
          <p:nvPr/>
        </p:nvGrpSpPr>
        <p:grpSpPr>
          <a:xfrm>
            <a:off x="5735960" y="1171859"/>
            <a:ext cx="547642" cy="547642"/>
            <a:chOff x="2868194" y="6369531"/>
            <a:chExt cx="340040" cy="340040"/>
          </a:xfrm>
          <a:solidFill>
            <a:schemeClr val="accent2"/>
          </a:solidFill>
        </p:grpSpPr>
        <p:sp>
          <p:nvSpPr>
            <p:cNvPr id="53" name="Freeform 460"/>
            <p:cNvSpPr>
              <a:spLocks noEditPoints="1"/>
            </p:cNvSpPr>
            <p:nvPr/>
          </p:nvSpPr>
          <p:spPr bwMode="auto">
            <a:xfrm>
              <a:off x="2868194" y="6369531"/>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57" name="Freeform 461"/>
            <p:cNvSpPr>
              <a:spLocks noEditPoints="1"/>
            </p:cNvSpPr>
            <p:nvPr/>
          </p:nvSpPr>
          <p:spPr bwMode="auto">
            <a:xfrm>
              <a:off x="2955121" y="6453901"/>
              <a:ext cx="171298" cy="171298"/>
            </a:xfrm>
            <a:custGeom>
              <a:avLst/>
              <a:gdLst>
                <a:gd name="T0" fmla="*/ 0 w 67"/>
                <a:gd name="T1" fmla="*/ 0 h 67"/>
                <a:gd name="T2" fmla="*/ 18 w 67"/>
                <a:gd name="T3" fmla="*/ 67 h 67"/>
                <a:gd name="T4" fmla="*/ 38 w 67"/>
                <a:gd name="T5" fmla="*/ 53 h 67"/>
                <a:gd name="T6" fmla="*/ 54 w 67"/>
                <a:gd name="T7" fmla="*/ 67 h 67"/>
                <a:gd name="T8" fmla="*/ 54 w 67"/>
                <a:gd name="T9" fmla="*/ 45 h 67"/>
                <a:gd name="T10" fmla="*/ 67 w 67"/>
                <a:gd name="T11" fmla="*/ 31 h 67"/>
                <a:gd name="T12" fmla="*/ 0 w 67"/>
                <a:gd name="T13" fmla="*/ 0 h 67"/>
                <a:gd name="T14" fmla="*/ 41 w 67"/>
                <a:gd name="T15" fmla="*/ 45 h 67"/>
                <a:gd name="T16" fmla="*/ 16 w 67"/>
                <a:gd name="T17" fmla="*/ 20 h 67"/>
                <a:gd name="T18" fmla="*/ 41 w 67"/>
                <a:gd name="T19" fmla="*/ 40 h 67"/>
                <a:gd name="T20" fmla="*/ 41 w 67"/>
                <a:gd name="T2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0"/>
                  </a:moveTo>
                  <a:lnTo>
                    <a:pt x="18" y="67"/>
                  </a:lnTo>
                  <a:lnTo>
                    <a:pt x="38" y="53"/>
                  </a:lnTo>
                  <a:lnTo>
                    <a:pt x="54" y="67"/>
                  </a:lnTo>
                  <a:lnTo>
                    <a:pt x="54" y="45"/>
                  </a:lnTo>
                  <a:lnTo>
                    <a:pt x="67" y="31"/>
                  </a:lnTo>
                  <a:lnTo>
                    <a:pt x="0" y="0"/>
                  </a:lnTo>
                  <a:close/>
                  <a:moveTo>
                    <a:pt x="41" y="45"/>
                  </a:moveTo>
                  <a:lnTo>
                    <a:pt x="16" y="20"/>
                  </a:lnTo>
                  <a:lnTo>
                    <a:pt x="41" y="40"/>
                  </a:lnTo>
                  <a:lnTo>
                    <a:pt x="41" y="4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61" name="Group 60"/>
          <p:cNvGrpSpPr/>
          <p:nvPr/>
        </p:nvGrpSpPr>
        <p:grpSpPr>
          <a:xfrm>
            <a:off x="5735960" y="5301208"/>
            <a:ext cx="547642" cy="547642"/>
            <a:chOff x="6017187" y="5922112"/>
            <a:chExt cx="340040" cy="340040"/>
          </a:xfrm>
          <a:solidFill>
            <a:schemeClr val="accent4"/>
          </a:solidFill>
        </p:grpSpPr>
        <p:sp>
          <p:nvSpPr>
            <p:cNvPr id="62" name="Freeform 847"/>
            <p:cNvSpPr>
              <a:spLocks noEditPoints="1"/>
            </p:cNvSpPr>
            <p:nvPr/>
          </p:nvSpPr>
          <p:spPr bwMode="auto">
            <a:xfrm>
              <a:off x="6017187" y="5922112"/>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3" name="Freeform 848"/>
            <p:cNvSpPr>
              <a:spLocks noEditPoints="1"/>
            </p:cNvSpPr>
            <p:nvPr/>
          </p:nvSpPr>
          <p:spPr bwMode="auto">
            <a:xfrm>
              <a:off x="6111783" y="6019267"/>
              <a:ext cx="148288" cy="14828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1 h 56"/>
                <a:gd name="T12" fmla="*/ 5 w 56"/>
                <a:gd name="T13" fmla="*/ 28 h 56"/>
                <a:gd name="T14" fmla="*/ 28 w 56"/>
                <a:gd name="T15" fmla="*/ 5 h 56"/>
                <a:gd name="T16" fmla="*/ 51 w 56"/>
                <a:gd name="T17" fmla="*/ 28 h 56"/>
                <a:gd name="T18" fmla="*/ 28 w 56"/>
                <a:gd name="T19"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1"/>
                  </a:moveTo>
                  <a:cubicBezTo>
                    <a:pt x="15" y="51"/>
                    <a:pt x="5" y="41"/>
                    <a:pt x="5" y="28"/>
                  </a:cubicBezTo>
                  <a:cubicBezTo>
                    <a:pt x="5" y="15"/>
                    <a:pt x="15" y="5"/>
                    <a:pt x="28" y="5"/>
                  </a:cubicBezTo>
                  <a:cubicBezTo>
                    <a:pt x="41" y="5"/>
                    <a:pt x="51" y="15"/>
                    <a:pt x="51" y="28"/>
                  </a:cubicBezTo>
                  <a:cubicBezTo>
                    <a:pt x="51" y="41"/>
                    <a:pt x="41" y="51"/>
                    <a:pt x="28" y="5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4" name="Oval 849"/>
            <p:cNvSpPr>
              <a:spLocks noChangeArrowheads="1"/>
            </p:cNvSpPr>
            <p:nvPr/>
          </p:nvSpPr>
          <p:spPr bwMode="auto">
            <a:xfrm>
              <a:off x="6175702" y="6083183"/>
              <a:ext cx="20454" cy="20454"/>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5" name="Freeform 850"/>
            <p:cNvSpPr>
              <a:spLocks/>
            </p:cNvSpPr>
            <p:nvPr/>
          </p:nvSpPr>
          <p:spPr bwMode="auto">
            <a:xfrm>
              <a:off x="6180815" y="6088296"/>
              <a:ext cx="25567" cy="25567"/>
            </a:xfrm>
            <a:custGeom>
              <a:avLst/>
              <a:gdLst>
                <a:gd name="T0" fmla="*/ 0 w 10"/>
                <a:gd name="T1" fmla="*/ 2 h 10"/>
                <a:gd name="T2" fmla="*/ 2 w 10"/>
                <a:gd name="T3" fmla="*/ 0 h 10"/>
                <a:gd name="T4" fmla="*/ 10 w 10"/>
                <a:gd name="T5" fmla="*/ 7 h 10"/>
                <a:gd name="T6" fmla="*/ 7 w 10"/>
                <a:gd name="T7" fmla="*/ 10 h 10"/>
                <a:gd name="T8" fmla="*/ 0 w 10"/>
                <a:gd name="T9" fmla="*/ 2 h 10"/>
              </a:gdLst>
              <a:ahLst/>
              <a:cxnLst>
                <a:cxn ang="0">
                  <a:pos x="T0" y="T1"/>
                </a:cxn>
                <a:cxn ang="0">
                  <a:pos x="T2" y="T3"/>
                </a:cxn>
                <a:cxn ang="0">
                  <a:pos x="T4" y="T5"/>
                </a:cxn>
                <a:cxn ang="0">
                  <a:pos x="T6" y="T7"/>
                </a:cxn>
                <a:cxn ang="0">
                  <a:pos x="T8" y="T9"/>
                </a:cxn>
              </a:cxnLst>
              <a:rect l="0" t="0" r="r" b="b"/>
              <a:pathLst>
                <a:path w="10" h="10">
                  <a:moveTo>
                    <a:pt x="0" y="2"/>
                  </a:moveTo>
                  <a:lnTo>
                    <a:pt x="2" y="0"/>
                  </a:lnTo>
                  <a:lnTo>
                    <a:pt x="10" y="7"/>
                  </a:lnTo>
                  <a:lnTo>
                    <a:pt x="7" y="10"/>
                  </a:lnTo>
                  <a:lnTo>
                    <a:pt x="0" y="2"/>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6" name="Freeform 851"/>
            <p:cNvSpPr>
              <a:spLocks/>
            </p:cNvSpPr>
            <p:nvPr/>
          </p:nvSpPr>
          <p:spPr bwMode="auto">
            <a:xfrm>
              <a:off x="6173144" y="6055060"/>
              <a:ext cx="17897" cy="43464"/>
            </a:xfrm>
            <a:custGeom>
              <a:avLst/>
              <a:gdLst>
                <a:gd name="T0" fmla="*/ 0 w 7"/>
                <a:gd name="T1" fmla="*/ 1 h 17"/>
                <a:gd name="T2" fmla="*/ 4 w 7"/>
                <a:gd name="T3" fmla="*/ 0 h 17"/>
                <a:gd name="T4" fmla="*/ 7 w 7"/>
                <a:gd name="T5" fmla="*/ 16 h 17"/>
                <a:gd name="T6" fmla="*/ 3 w 7"/>
                <a:gd name="T7" fmla="*/ 17 h 17"/>
                <a:gd name="T8" fmla="*/ 0 w 7"/>
                <a:gd name="T9" fmla="*/ 1 h 17"/>
              </a:gdLst>
              <a:ahLst/>
              <a:cxnLst>
                <a:cxn ang="0">
                  <a:pos x="T0" y="T1"/>
                </a:cxn>
                <a:cxn ang="0">
                  <a:pos x="T2" y="T3"/>
                </a:cxn>
                <a:cxn ang="0">
                  <a:pos x="T4" y="T5"/>
                </a:cxn>
                <a:cxn ang="0">
                  <a:pos x="T6" y="T7"/>
                </a:cxn>
                <a:cxn ang="0">
                  <a:pos x="T8" y="T9"/>
                </a:cxn>
              </a:cxnLst>
              <a:rect l="0" t="0" r="r" b="b"/>
              <a:pathLst>
                <a:path w="7" h="17">
                  <a:moveTo>
                    <a:pt x="0" y="1"/>
                  </a:moveTo>
                  <a:lnTo>
                    <a:pt x="4" y="0"/>
                  </a:lnTo>
                  <a:lnTo>
                    <a:pt x="7" y="16"/>
                  </a:lnTo>
                  <a:lnTo>
                    <a:pt x="3" y="17"/>
                  </a:lnTo>
                  <a:lnTo>
                    <a:pt x="0" y="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7" name="Freeform 852"/>
            <p:cNvSpPr>
              <a:spLocks/>
            </p:cNvSpPr>
            <p:nvPr/>
          </p:nvSpPr>
          <p:spPr bwMode="auto">
            <a:xfrm>
              <a:off x="6229390" y="6003926"/>
              <a:ext cx="43464" cy="46020"/>
            </a:xfrm>
            <a:custGeom>
              <a:avLst/>
              <a:gdLst>
                <a:gd name="T0" fmla="*/ 13 w 17"/>
                <a:gd name="T1" fmla="*/ 4 h 17"/>
                <a:gd name="T2" fmla="*/ 0 w 17"/>
                <a:gd name="T3" fmla="*/ 4 h 17"/>
                <a:gd name="T4" fmla="*/ 13 w 17"/>
                <a:gd name="T5" fmla="*/ 17 h 17"/>
                <a:gd name="T6" fmla="*/ 13 w 17"/>
                <a:gd name="T7" fmla="*/ 4 h 17"/>
              </a:gdLst>
              <a:ahLst/>
              <a:cxnLst>
                <a:cxn ang="0">
                  <a:pos x="T0" y="T1"/>
                </a:cxn>
                <a:cxn ang="0">
                  <a:pos x="T2" y="T3"/>
                </a:cxn>
                <a:cxn ang="0">
                  <a:pos x="T4" y="T5"/>
                </a:cxn>
                <a:cxn ang="0">
                  <a:pos x="T6" y="T7"/>
                </a:cxn>
              </a:cxnLst>
              <a:rect l="0" t="0" r="r" b="b"/>
              <a:pathLst>
                <a:path w="17" h="17">
                  <a:moveTo>
                    <a:pt x="13" y="4"/>
                  </a:moveTo>
                  <a:cubicBezTo>
                    <a:pt x="10" y="0"/>
                    <a:pt x="4" y="0"/>
                    <a:pt x="0" y="4"/>
                  </a:cubicBezTo>
                  <a:cubicBezTo>
                    <a:pt x="13" y="17"/>
                    <a:pt x="13" y="17"/>
                    <a:pt x="13" y="17"/>
                  </a:cubicBezTo>
                  <a:cubicBezTo>
                    <a:pt x="17" y="13"/>
                    <a:pt x="17" y="7"/>
                    <a:pt x="13" y="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68" name="Freeform 853"/>
            <p:cNvSpPr>
              <a:spLocks/>
            </p:cNvSpPr>
            <p:nvPr/>
          </p:nvSpPr>
          <p:spPr bwMode="auto">
            <a:xfrm>
              <a:off x="6099001" y="6003926"/>
              <a:ext cx="43464" cy="46020"/>
            </a:xfrm>
            <a:custGeom>
              <a:avLst/>
              <a:gdLst>
                <a:gd name="T0" fmla="*/ 4 w 17"/>
                <a:gd name="T1" fmla="*/ 4 h 17"/>
                <a:gd name="T2" fmla="*/ 4 w 17"/>
                <a:gd name="T3" fmla="*/ 17 h 17"/>
                <a:gd name="T4" fmla="*/ 17 w 17"/>
                <a:gd name="T5" fmla="*/ 4 h 17"/>
                <a:gd name="T6" fmla="*/ 4 w 17"/>
                <a:gd name="T7" fmla="*/ 4 h 17"/>
              </a:gdLst>
              <a:ahLst/>
              <a:cxnLst>
                <a:cxn ang="0">
                  <a:pos x="T0" y="T1"/>
                </a:cxn>
                <a:cxn ang="0">
                  <a:pos x="T2" y="T3"/>
                </a:cxn>
                <a:cxn ang="0">
                  <a:pos x="T4" y="T5"/>
                </a:cxn>
                <a:cxn ang="0">
                  <a:pos x="T6" y="T7"/>
                </a:cxn>
              </a:cxnLst>
              <a:rect l="0" t="0" r="r" b="b"/>
              <a:pathLst>
                <a:path w="17" h="17">
                  <a:moveTo>
                    <a:pt x="4" y="4"/>
                  </a:moveTo>
                  <a:cubicBezTo>
                    <a:pt x="0" y="7"/>
                    <a:pt x="0" y="13"/>
                    <a:pt x="4" y="17"/>
                  </a:cubicBezTo>
                  <a:cubicBezTo>
                    <a:pt x="17" y="4"/>
                    <a:pt x="17" y="4"/>
                    <a:pt x="17" y="4"/>
                  </a:cubicBezTo>
                  <a:cubicBezTo>
                    <a:pt x="13" y="0"/>
                    <a:pt x="7" y="0"/>
                    <a:pt x="4" y="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6" name="Group 85"/>
          <p:cNvGrpSpPr/>
          <p:nvPr/>
        </p:nvGrpSpPr>
        <p:grpSpPr>
          <a:xfrm>
            <a:off x="5735960" y="3260091"/>
            <a:ext cx="547642" cy="547642"/>
            <a:chOff x="5569766" y="5029829"/>
            <a:chExt cx="340040" cy="340040"/>
          </a:xfrm>
          <a:solidFill>
            <a:schemeClr val="accent5"/>
          </a:solidFill>
        </p:grpSpPr>
        <p:sp>
          <p:nvSpPr>
            <p:cNvPr id="87" name="Freeform 1000"/>
            <p:cNvSpPr>
              <a:spLocks noEditPoints="1"/>
            </p:cNvSpPr>
            <p:nvPr/>
          </p:nvSpPr>
          <p:spPr bwMode="auto">
            <a:xfrm>
              <a:off x="5569766" y="502982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8" name="Freeform 1001"/>
            <p:cNvSpPr>
              <a:spLocks/>
            </p:cNvSpPr>
            <p:nvPr/>
          </p:nvSpPr>
          <p:spPr bwMode="auto">
            <a:xfrm>
              <a:off x="5804982" y="5167890"/>
              <a:ext cx="20454" cy="107380"/>
            </a:xfrm>
            <a:custGeom>
              <a:avLst/>
              <a:gdLst>
                <a:gd name="T0" fmla="*/ 4 w 8"/>
                <a:gd name="T1" fmla="*/ 0 h 40"/>
                <a:gd name="T2" fmla="*/ 0 w 8"/>
                <a:gd name="T3" fmla="*/ 0 h 40"/>
                <a:gd name="T4" fmla="*/ 0 w 8"/>
                <a:gd name="T5" fmla="*/ 40 h 40"/>
                <a:gd name="T6" fmla="*/ 4 w 8"/>
                <a:gd name="T7" fmla="*/ 40 h 40"/>
                <a:gd name="T8" fmla="*/ 8 w 8"/>
                <a:gd name="T9" fmla="*/ 36 h 40"/>
                <a:gd name="T10" fmla="*/ 8 w 8"/>
                <a:gd name="T11" fmla="*/ 4 h 40"/>
                <a:gd name="T12" fmla="*/ 4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4" y="0"/>
                  </a:moveTo>
                  <a:cubicBezTo>
                    <a:pt x="0" y="0"/>
                    <a:pt x="0" y="0"/>
                    <a:pt x="0" y="0"/>
                  </a:cubicBezTo>
                  <a:cubicBezTo>
                    <a:pt x="0" y="40"/>
                    <a:pt x="0" y="40"/>
                    <a:pt x="0" y="40"/>
                  </a:cubicBezTo>
                  <a:cubicBezTo>
                    <a:pt x="4" y="40"/>
                    <a:pt x="4" y="40"/>
                    <a:pt x="4" y="40"/>
                  </a:cubicBezTo>
                  <a:cubicBezTo>
                    <a:pt x="6" y="40"/>
                    <a:pt x="8" y="38"/>
                    <a:pt x="8" y="36"/>
                  </a:cubicBezTo>
                  <a:cubicBezTo>
                    <a:pt x="8" y="4"/>
                    <a:pt x="8" y="4"/>
                    <a:pt x="8" y="4"/>
                  </a:cubicBezTo>
                  <a:cubicBezTo>
                    <a:pt x="8" y="2"/>
                    <a:pt x="6" y="0"/>
                    <a:pt x="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89" name="Rectangle 1002"/>
            <p:cNvSpPr>
              <a:spLocks noChangeArrowheads="1"/>
            </p:cNvSpPr>
            <p:nvPr/>
          </p:nvSpPr>
          <p:spPr bwMode="auto">
            <a:xfrm>
              <a:off x="5687373" y="5167890"/>
              <a:ext cx="104825" cy="107380"/>
            </a:xfrm>
            <a:prstGeom prst="rect">
              <a:avLst/>
            </a:pr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0" name="Freeform 1003"/>
            <p:cNvSpPr>
              <a:spLocks/>
            </p:cNvSpPr>
            <p:nvPr/>
          </p:nvSpPr>
          <p:spPr bwMode="auto">
            <a:xfrm>
              <a:off x="5654137" y="5167890"/>
              <a:ext cx="23011" cy="107380"/>
            </a:xfrm>
            <a:custGeom>
              <a:avLst/>
              <a:gdLst>
                <a:gd name="T0" fmla="*/ 8 w 8"/>
                <a:gd name="T1" fmla="*/ 0 h 40"/>
                <a:gd name="T2" fmla="*/ 4 w 8"/>
                <a:gd name="T3" fmla="*/ 0 h 40"/>
                <a:gd name="T4" fmla="*/ 0 w 8"/>
                <a:gd name="T5" fmla="*/ 4 h 40"/>
                <a:gd name="T6" fmla="*/ 0 w 8"/>
                <a:gd name="T7" fmla="*/ 36 h 40"/>
                <a:gd name="T8" fmla="*/ 4 w 8"/>
                <a:gd name="T9" fmla="*/ 40 h 40"/>
                <a:gd name="T10" fmla="*/ 8 w 8"/>
                <a:gd name="T11" fmla="*/ 40 h 40"/>
                <a:gd name="T12" fmla="*/ 8 w 8"/>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8" h="40">
                  <a:moveTo>
                    <a:pt x="8" y="0"/>
                  </a:moveTo>
                  <a:cubicBezTo>
                    <a:pt x="4" y="0"/>
                    <a:pt x="4" y="0"/>
                    <a:pt x="4" y="0"/>
                  </a:cubicBezTo>
                  <a:cubicBezTo>
                    <a:pt x="2" y="0"/>
                    <a:pt x="0" y="2"/>
                    <a:pt x="0" y="4"/>
                  </a:cubicBezTo>
                  <a:cubicBezTo>
                    <a:pt x="0" y="36"/>
                    <a:pt x="0" y="36"/>
                    <a:pt x="0" y="36"/>
                  </a:cubicBezTo>
                  <a:cubicBezTo>
                    <a:pt x="0" y="38"/>
                    <a:pt x="2" y="40"/>
                    <a:pt x="4" y="40"/>
                  </a:cubicBezTo>
                  <a:cubicBezTo>
                    <a:pt x="8" y="40"/>
                    <a:pt x="8" y="40"/>
                    <a:pt x="8" y="40"/>
                  </a:cubicBezTo>
                  <a:lnTo>
                    <a:pt x="8"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91" name="Freeform 1004"/>
            <p:cNvSpPr>
              <a:spLocks/>
            </p:cNvSpPr>
            <p:nvPr/>
          </p:nvSpPr>
          <p:spPr bwMode="auto">
            <a:xfrm>
              <a:off x="5707827" y="5126982"/>
              <a:ext cx="63918" cy="30681"/>
            </a:xfrm>
            <a:custGeom>
              <a:avLst/>
              <a:gdLst>
                <a:gd name="T0" fmla="*/ 20 w 24"/>
                <a:gd name="T1" fmla="*/ 0 h 12"/>
                <a:gd name="T2" fmla="*/ 4 w 24"/>
                <a:gd name="T3" fmla="*/ 0 h 12"/>
                <a:gd name="T4" fmla="*/ 0 w 24"/>
                <a:gd name="T5" fmla="*/ 4 h 12"/>
                <a:gd name="T6" fmla="*/ 0 w 24"/>
                <a:gd name="T7" fmla="*/ 12 h 12"/>
                <a:gd name="T8" fmla="*/ 4 w 24"/>
                <a:gd name="T9" fmla="*/ 12 h 12"/>
                <a:gd name="T10" fmla="*/ 4 w 24"/>
                <a:gd name="T11" fmla="*/ 6 h 12"/>
                <a:gd name="T12" fmla="*/ 6 w 24"/>
                <a:gd name="T13" fmla="*/ 4 h 12"/>
                <a:gd name="T14" fmla="*/ 18 w 24"/>
                <a:gd name="T15" fmla="*/ 4 h 12"/>
                <a:gd name="T16" fmla="*/ 20 w 24"/>
                <a:gd name="T17" fmla="*/ 6 h 12"/>
                <a:gd name="T18" fmla="*/ 20 w 24"/>
                <a:gd name="T19" fmla="*/ 12 h 12"/>
                <a:gd name="T20" fmla="*/ 24 w 24"/>
                <a:gd name="T21" fmla="*/ 12 h 12"/>
                <a:gd name="T22" fmla="*/ 24 w 24"/>
                <a:gd name="T23" fmla="*/ 4 h 12"/>
                <a:gd name="T24" fmla="*/ 20 w 2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2">
                  <a:moveTo>
                    <a:pt x="20" y="0"/>
                  </a:moveTo>
                  <a:cubicBezTo>
                    <a:pt x="4" y="0"/>
                    <a:pt x="4" y="0"/>
                    <a:pt x="4" y="0"/>
                  </a:cubicBezTo>
                  <a:cubicBezTo>
                    <a:pt x="2" y="0"/>
                    <a:pt x="0" y="2"/>
                    <a:pt x="0" y="4"/>
                  </a:cubicBezTo>
                  <a:cubicBezTo>
                    <a:pt x="0" y="12"/>
                    <a:pt x="0" y="12"/>
                    <a:pt x="0" y="12"/>
                  </a:cubicBezTo>
                  <a:cubicBezTo>
                    <a:pt x="4" y="12"/>
                    <a:pt x="4" y="12"/>
                    <a:pt x="4" y="12"/>
                  </a:cubicBezTo>
                  <a:cubicBezTo>
                    <a:pt x="4" y="6"/>
                    <a:pt x="4" y="6"/>
                    <a:pt x="4" y="6"/>
                  </a:cubicBezTo>
                  <a:cubicBezTo>
                    <a:pt x="4" y="5"/>
                    <a:pt x="5" y="4"/>
                    <a:pt x="6" y="4"/>
                  </a:cubicBezTo>
                  <a:cubicBezTo>
                    <a:pt x="18" y="4"/>
                    <a:pt x="18" y="4"/>
                    <a:pt x="18" y="4"/>
                  </a:cubicBezTo>
                  <a:cubicBezTo>
                    <a:pt x="19" y="4"/>
                    <a:pt x="20" y="5"/>
                    <a:pt x="20" y="6"/>
                  </a:cubicBezTo>
                  <a:cubicBezTo>
                    <a:pt x="20" y="12"/>
                    <a:pt x="20" y="12"/>
                    <a:pt x="20" y="12"/>
                  </a:cubicBezTo>
                  <a:cubicBezTo>
                    <a:pt x="24" y="12"/>
                    <a:pt x="24" y="12"/>
                    <a:pt x="24" y="12"/>
                  </a:cubicBezTo>
                  <a:cubicBezTo>
                    <a:pt x="24" y="4"/>
                    <a:pt x="24" y="4"/>
                    <a:pt x="24" y="4"/>
                  </a:cubicBezTo>
                  <a:cubicBezTo>
                    <a:pt x="24" y="2"/>
                    <a:pt x="22" y="0"/>
                    <a:pt x="2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27" name="Freeform 6"/>
          <p:cNvSpPr>
            <a:spLocks/>
          </p:cNvSpPr>
          <p:nvPr/>
        </p:nvSpPr>
        <p:spPr bwMode="auto">
          <a:xfrm>
            <a:off x="7680176" y="3284984"/>
            <a:ext cx="683832" cy="3976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4476806" y="558924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6"/>
          <p:cNvSpPr>
            <a:spLocks/>
          </p:cNvSpPr>
          <p:nvPr/>
        </p:nvSpPr>
        <p:spPr bwMode="auto">
          <a:xfrm>
            <a:off x="4511824" y="764704"/>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0" name="Freeform 6"/>
          <p:cNvSpPr>
            <a:spLocks/>
          </p:cNvSpPr>
          <p:nvPr/>
        </p:nvSpPr>
        <p:spPr bwMode="auto">
          <a:xfrm>
            <a:off x="3529635" y="5661248"/>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255645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up)">
                                      <p:cBhvr>
                                        <p:cTn id="23" dur="500"/>
                                        <p:tgtEl>
                                          <p:spTgt spid="40"/>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86"/>
                                        </p:tgtEl>
                                        <p:attrNameLst>
                                          <p:attrName>style.visibility</p:attrName>
                                        </p:attrNameLst>
                                      </p:cBhvr>
                                      <p:to>
                                        <p:strVal val="visible"/>
                                      </p:to>
                                    </p:set>
                                    <p:animEffect transition="in" filter="fade">
                                      <p:cBhvr>
                                        <p:cTn id="27" dur="500"/>
                                        <p:tgtEl>
                                          <p:spTgt spid="86"/>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1000"/>
                                        <p:tgtEl>
                                          <p:spTgt spid="48"/>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1000" fill="hold"/>
                                        <p:tgtEl>
                                          <p:spTgt spid="27"/>
                                        </p:tgtEl>
                                        <p:attrNameLst>
                                          <p:attrName>ppt_x</p:attrName>
                                        </p:attrNameLst>
                                      </p:cBhvr>
                                      <p:tavLst>
                                        <p:tav tm="0">
                                          <p:val>
                                            <p:strVal val="1+#ppt_w/2"/>
                                          </p:val>
                                        </p:tav>
                                        <p:tav tm="100000">
                                          <p:val>
                                            <p:strVal val="#ppt_x"/>
                                          </p:val>
                                        </p:tav>
                                      </p:tavLst>
                                    </p:anim>
                                    <p:anim calcmode="lin" valueType="num">
                                      <p:cBhvr additive="base">
                                        <p:cTn id="35" dur="1000" fill="hold"/>
                                        <p:tgtEl>
                                          <p:spTgt spid="27"/>
                                        </p:tgtEl>
                                        <p:attrNameLst>
                                          <p:attrName>ppt_y</p:attrName>
                                        </p:attrNameLst>
                                      </p:cBhvr>
                                      <p:tavLst>
                                        <p:tav tm="0">
                                          <p:val>
                                            <p:strVal val="#ppt_y"/>
                                          </p:val>
                                        </p:tav>
                                        <p:tav tm="100000">
                                          <p:val>
                                            <p:strVal val="#ppt_y"/>
                                          </p:val>
                                        </p:tav>
                                      </p:tavLst>
                                    </p:anim>
                                  </p:childTnLst>
                                </p:cTn>
                              </p:par>
                            </p:childTnLst>
                          </p:cTn>
                        </p:par>
                        <p:par>
                          <p:cTn id="36" fill="hold">
                            <p:stCondLst>
                              <p:cond delay="5000"/>
                            </p:stCondLst>
                            <p:childTnLst>
                              <p:par>
                                <p:cTn id="37" presetID="22" presetClass="entr" presetSubtype="1"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up)">
                                      <p:cBhvr>
                                        <p:cTn id="39" dur="500"/>
                                        <p:tgtEl>
                                          <p:spTgt spid="55"/>
                                        </p:tgtEl>
                                      </p:cBhvr>
                                    </p:animEffect>
                                  </p:childTnLst>
                                </p:cTn>
                              </p:par>
                            </p:childTnLst>
                          </p:cTn>
                        </p:par>
                        <p:par>
                          <p:cTn id="40" fill="hold">
                            <p:stCondLst>
                              <p:cond delay="5500"/>
                            </p:stCondLst>
                            <p:childTnLst>
                              <p:par>
                                <p:cTn id="41" presetID="10" presetClass="entr" presetSubtype="0" fill="hold" nodeType="afterEffect">
                                  <p:stCondLst>
                                    <p:cond delay="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par>
                          <p:cTn id="44" fill="hold">
                            <p:stCondLst>
                              <p:cond delay="60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1000"/>
                                        <p:tgtEl>
                                          <p:spTgt spid="50"/>
                                        </p:tgtEl>
                                      </p:cBhvr>
                                    </p:animEffect>
                                  </p:childTnLst>
                                </p:cTn>
                              </p:par>
                              <p:par>
                                <p:cTn id="48" presetID="2" presetClass="entr" presetSubtype="8"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2000" fill="hold"/>
                                        <p:tgtEl>
                                          <p:spTgt spid="28"/>
                                        </p:tgtEl>
                                        <p:attrNameLst>
                                          <p:attrName>ppt_x</p:attrName>
                                        </p:attrNameLst>
                                      </p:cBhvr>
                                      <p:tavLst>
                                        <p:tav tm="0">
                                          <p:val>
                                            <p:strVal val="0-#ppt_w/2"/>
                                          </p:val>
                                        </p:tav>
                                        <p:tav tm="100000">
                                          <p:val>
                                            <p:strVal val="#ppt_x"/>
                                          </p:val>
                                        </p:tav>
                                      </p:tavLst>
                                    </p:anim>
                                    <p:anim calcmode="lin" valueType="num">
                                      <p:cBhvr additive="base">
                                        <p:cTn id="51" dur="2000" fill="hold"/>
                                        <p:tgtEl>
                                          <p:spTgt spid="28"/>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2000" fill="hold"/>
                                        <p:tgtEl>
                                          <p:spTgt spid="30"/>
                                        </p:tgtEl>
                                        <p:attrNameLst>
                                          <p:attrName>ppt_x</p:attrName>
                                        </p:attrNameLst>
                                      </p:cBhvr>
                                      <p:tavLst>
                                        <p:tav tm="0">
                                          <p:val>
                                            <p:strVal val="1+#ppt_w/2"/>
                                          </p:val>
                                        </p:tav>
                                        <p:tav tm="100000">
                                          <p:val>
                                            <p:strVal val="#ppt_x"/>
                                          </p:val>
                                        </p:tav>
                                      </p:tavLst>
                                    </p:anim>
                                    <p:anim calcmode="lin" valueType="num">
                                      <p:cBhvr additive="base">
                                        <p:cTn id="55" dur="2000" fill="hold"/>
                                        <p:tgtEl>
                                          <p:spTgt spid="30"/>
                                        </p:tgtEl>
                                        <p:attrNameLst>
                                          <p:attrName>ppt_y</p:attrName>
                                        </p:attrNameLst>
                                      </p:cBhvr>
                                      <p:tavLst>
                                        <p:tav tm="0">
                                          <p:val>
                                            <p:strVal val="#ppt_y"/>
                                          </p:val>
                                        </p:tav>
                                        <p:tav tm="100000">
                                          <p:val>
                                            <p:strVal val="#ppt_y"/>
                                          </p:val>
                                        </p:tav>
                                      </p:tavLst>
                                    </p:anim>
                                  </p:childTnLst>
                                </p:cTn>
                              </p:par>
                            </p:childTnLst>
                          </p:cTn>
                        </p:par>
                        <p:par>
                          <p:cTn id="56" fill="hold">
                            <p:stCondLst>
                              <p:cond delay="8000"/>
                            </p:stCondLst>
                            <p:childTnLst>
                              <p:par>
                                <p:cTn id="57" presetID="22" presetClass="entr" presetSubtype="1"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wipe(up)">
                                      <p:cBhvr>
                                        <p:cTn id="5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P spid="27" grpId="0" animBg="1"/>
      <p:bldP spid="2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ext Placeholder 40"/>
          <p:cNvSpPr>
            <a:spLocks noGrp="1"/>
          </p:cNvSpPr>
          <p:nvPr>
            <p:ph type="body" sz="half" idx="11"/>
          </p:nvPr>
        </p:nvSpPr>
        <p:spPr/>
        <p:txBody>
          <a:bodyPr>
            <a:normAutofit/>
          </a:bodyPr>
          <a:lstStyle/>
          <a:p>
            <a:r>
              <a:rPr lang="en-US" dirty="0" smtClean="0"/>
              <a:t>/services</a:t>
            </a:r>
            <a:endParaRPr lang="en-AU" dirty="0"/>
          </a:p>
        </p:txBody>
      </p:sp>
      <p:sp>
        <p:nvSpPr>
          <p:cNvPr id="40" name="Text Placeholder 39"/>
          <p:cNvSpPr>
            <a:spLocks noGrp="1"/>
          </p:cNvSpPr>
          <p:nvPr>
            <p:ph type="body" sz="half" idx="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2" name="Text Placeholder 41"/>
          <p:cNvSpPr>
            <a:spLocks noGrp="1"/>
          </p:cNvSpPr>
          <p:nvPr>
            <p:ph type="body" sz="half" idx="12"/>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3" name="Text Placeholder 42"/>
          <p:cNvSpPr>
            <a:spLocks noGrp="1"/>
          </p:cNvSpPr>
          <p:nvPr>
            <p:ph type="body" sz="half" idx="13"/>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4" name="Text Placeholder 43"/>
          <p:cNvSpPr>
            <a:spLocks noGrp="1"/>
          </p:cNvSpPr>
          <p:nvPr>
            <p:ph type="body" sz="half" idx="14"/>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5" name="Text Placeholder 44"/>
          <p:cNvSpPr>
            <a:spLocks noGrp="1"/>
          </p:cNvSpPr>
          <p:nvPr>
            <p:ph type="body" sz="half" idx="15"/>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6" name="Text Placeholder 45"/>
          <p:cNvSpPr>
            <a:spLocks noGrp="1"/>
          </p:cNvSpPr>
          <p:nvPr>
            <p:ph type="body" sz="half" idx="16"/>
          </p:nvPr>
        </p:nvSpPr>
        <p:spPr/>
        <p:txBody>
          <a:bodyPr/>
          <a:lstStyle/>
          <a:p>
            <a:r>
              <a:rPr lang="en-AU" dirty="0"/>
              <a:t>Lorem ipsum </a:t>
            </a:r>
            <a:r>
              <a:rPr lang="en-AU" dirty="0" err="1"/>
              <a:t>dolor</a:t>
            </a:r>
            <a:r>
              <a:rPr lang="en-AU" dirty="0"/>
              <a:t> sit </a:t>
            </a:r>
            <a:r>
              <a:rPr lang="en-AU" dirty="0" err="1"/>
              <a:t>amet</a:t>
            </a:r>
            <a:r>
              <a:rPr lang="en-AU" dirty="0"/>
              <a:t>, </a:t>
            </a:r>
            <a:r>
              <a:rPr lang="en-AU" dirty="0" err="1"/>
              <a:t>consectetur</a:t>
            </a:r>
            <a:r>
              <a:rPr lang="en-AU" dirty="0"/>
              <a:t> </a:t>
            </a:r>
            <a:r>
              <a:rPr lang="en-AU" dirty="0" err="1"/>
              <a:t>adipisicing</a:t>
            </a:r>
            <a:r>
              <a:rPr lang="en-AU" dirty="0"/>
              <a:t> </a:t>
            </a:r>
            <a:r>
              <a:rPr lang="en-AU" dirty="0" err="1"/>
              <a:t>elit</a:t>
            </a:r>
            <a:r>
              <a:rPr lang="en-AU" dirty="0"/>
              <a:t>, </a:t>
            </a:r>
            <a:r>
              <a:rPr lang="en-AU" dirty="0" err="1"/>
              <a:t>sed</a:t>
            </a:r>
            <a:r>
              <a:rPr lang="en-AU" dirty="0"/>
              <a:t> do </a:t>
            </a:r>
            <a:r>
              <a:rPr lang="en-AU" dirty="0" err="1"/>
              <a:t>eiusmod</a:t>
            </a:r>
            <a:r>
              <a:rPr lang="en-AU" dirty="0"/>
              <a:t> </a:t>
            </a:r>
            <a:r>
              <a:rPr lang="en-AU" dirty="0" err="1"/>
              <a:t>tempor</a:t>
            </a:r>
            <a:r>
              <a:rPr lang="en-AU" dirty="0"/>
              <a:t> </a:t>
            </a:r>
            <a:r>
              <a:rPr lang="en-AU" dirty="0" err="1"/>
              <a:t>incididunt</a:t>
            </a:r>
            <a:r>
              <a:rPr lang="en-AU" dirty="0"/>
              <a:t> </a:t>
            </a:r>
            <a:r>
              <a:rPr lang="en-AU" dirty="0" err="1"/>
              <a:t>ut</a:t>
            </a:r>
            <a:r>
              <a:rPr lang="en-AU" dirty="0"/>
              <a:t> </a:t>
            </a:r>
            <a:r>
              <a:rPr lang="en-AU" dirty="0" err="1"/>
              <a:t>labore</a:t>
            </a:r>
            <a:r>
              <a:rPr lang="en-AU" dirty="0"/>
              <a:t> et </a:t>
            </a:r>
            <a:r>
              <a:rPr lang="en-AU" dirty="0" err="1"/>
              <a:t>dolore</a:t>
            </a:r>
            <a:r>
              <a:rPr lang="en-AU" dirty="0"/>
              <a:t> magna </a:t>
            </a:r>
            <a:r>
              <a:rPr lang="en-AU" dirty="0" err="1"/>
              <a:t>aliqua</a:t>
            </a:r>
            <a:r>
              <a:rPr lang="en-AU" dirty="0"/>
              <a:t>.</a:t>
            </a:r>
          </a:p>
        </p:txBody>
      </p:sp>
      <p:sp>
        <p:nvSpPr>
          <p:cNvPr id="47" name="Text Placeholder 46"/>
          <p:cNvSpPr>
            <a:spLocks noGrp="1"/>
          </p:cNvSpPr>
          <p:nvPr>
            <p:ph type="body" sz="quarter" idx="17"/>
          </p:nvPr>
        </p:nvSpPr>
        <p:spPr/>
        <p:txBody>
          <a:bodyPr/>
          <a:lstStyle/>
          <a:p>
            <a:r>
              <a:rPr lang="en-US" dirty="0" smtClean="0"/>
              <a:t>digital </a:t>
            </a:r>
          </a:p>
          <a:p>
            <a:r>
              <a:rPr lang="en-US" dirty="0" smtClean="0"/>
              <a:t>photography</a:t>
            </a:r>
            <a:endParaRPr lang="en-AU" dirty="0"/>
          </a:p>
        </p:txBody>
      </p:sp>
      <p:sp>
        <p:nvSpPr>
          <p:cNvPr id="48" name="Text Placeholder 47"/>
          <p:cNvSpPr>
            <a:spLocks noGrp="1"/>
          </p:cNvSpPr>
          <p:nvPr>
            <p:ph type="body" sz="quarter" idx="18"/>
          </p:nvPr>
        </p:nvSpPr>
        <p:spPr/>
        <p:txBody>
          <a:bodyPr/>
          <a:lstStyle/>
          <a:p>
            <a:r>
              <a:rPr lang="en-US" dirty="0" smtClean="0"/>
              <a:t>video </a:t>
            </a:r>
          </a:p>
          <a:p>
            <a:r>
              <a:rPr lang="en-US" dirty="0" smtClean="0"/>
              <a:t>production</a:t>
            </a:r>
            <a:endParaRPr lang="en-AU" dirty="0"/>
          </a:p>
        </p:txBody>
      </p:sp>
      <p:sp>
        <p:nvSpPr>
          <p:cNvPr id="49" name="Text Placeholder 48"/>
          <p:cNvSpPr>
            <a:spLocks noGrp="1"/>
          </p:cNvSpPr>
          <p:nvPr>
            <p:ph type="body" sz="quarter" idx="19"/>
          </p:nvPr>
        </p:nvSpPr>
        <p:spPr/>
        <p:txBody>
          <a:bodyPr/>
          <a:lstStyle/>
          <a:p>
            <a:r>
              <a:rPr lang="en-US" dirty="0" smtClean="0"/>
              <a:t>graphic </a:t>
            </a:r>
          </a:p>
          <a:p>
            <a:r>
              <a:rPr lang="en-US" dirty="0" smtClean="0"/>
              <a:t>design</a:t>
            </a:r>
            <a:endParaRPr lang="en-AU" dirty="0"/>
          </a:p>
        </p:txBody>
      </p:sp>
      <p:sp>
        <p:nvSpPr>
          <p:cNvPr id="50" name="Text Placeholder 49"/>
          <p:cNvSpPr>
            <a:spLocks noGrp="1"/>
          </p:cNvSpPr>
          <p:nvPr>
            <p:ph type="body" sz="quarter" idx="20"/>
          </p:nvPr>
        </p:nvSpPr>
        <p:spPr/>
        <p:txBody>
          <a:bodyPr/>
          <a:lstStyle/>
          <a:p>
            <a:r>
              <a:rPr lang="en-US" dirty="0" smtClean="0"/>
              <a:t>web </a:t>
            </a:r>
          </a:p>
          <a:p>
            <a:r>
              <a:rPr lang="en-US" dirty="0" smtClean="0"/>
              <a:t>development</a:t>
            </a:r>
            <a:endParaRPr lang="en-AU" dirty="0"/>
          </a:p>
        </p:txBody>
      </p:sp>
      <p:sp>
        <p:nvSpPr>
          <p:cNvPr id="51" name="Text Placeholder 50"/>
          <p:cNvSpPr>
            <a:spLocks noGrp="1"/>
          </p:cNvSpPr>
          <p:nvPr>
            <p:ph type="body" sz="quarter" idx="21"/>
          </p:nvPr>
        </p:nvSpPr>
        <p:spPr/>
        <p:txBody>
          <a:bodyPr/>
          <a:lstStyle/>
          <a:p>
            <a:r>
              <a:rPr lang="en-US" dirty="0" smtClean="0"/>
              <a:t>digital </a:t>
            </a:r>
          </a:p>
          <a:p>
            <a:r>
              <a:rPr lang="en-US" dirty="0" smtClean="0"/>
              <a:t>marketing</a:t>
            </a:r>
            <a:endParaRPr lang="en-AU" dirty="0"/>
          </a:p>
        </p:txBody>
      </p:sp>
      <p:sp>
        <p:nvSpPr>
          <p:cNvPr id="52" name="Text Placeholder 51"/>
          <p:cNvSpPr>
            <a:spLocks noGrp="1"/>
          </p:cNvSpPr>
          <p:nvPr>
            <p:ph type="body" sz="quarter" idx="22"/>
          </p:nvPr>
        </p:nvSpPr>
        <p:spPr/>
        <p:txBody>
          <a:bodyPr/>
          <a:lstStyle/>
          <a:p>
            <a:r>
              <a:rPr lang="en-US" dirty="0" smtClean="0"/>
              <a:t>web </a:t>
            </a:r>
          </a:p>
          <a:p>
            <a:r>
              <a:rPr lang="en-US" dirty="0" smtClean="0"/>
              <a:t>design</a:t>
            </a:r>
            <a:endParaRPr lang="en-AU" dirty="0"/>
          </a:p>
        </p:txBody>
      </p:sp>
      <p:sp>
        <p:nvSpPr>
          <p:cNvPr id="15" name="Rectangle 14"/>
          <p:cNvSpPr/>
          <p:nvPr/>
        </p:nvSpPr>
        <p:spPr>
          <a:xfrm>
            <a:off x="767408" y="4077072"/>
            <a:ext cx="580230" cy="2849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767408" y="1772816"/>
            <a:ext cx="580230" cy="28493"/>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4579666" y="4077072"/>
            <a:ext cx="580230" cy="2849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579666" y="1772816"/>
            <a:ext cx="580230" cy="28493"/>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8396090" y="4077072"/>
            <a:ext cx="580230" cy="2849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8396090" y="1772816"/>
            <a:ext cx="580230" cy="28493"/>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9240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anim calcmode="lin" valueType="num">
                                      <p:cBhvr>
                                        <p:cTn id="12" dur="500" fill="hold"/>
                                        <p:tgtEl>
                                          <p:spTgt spid="49"/>
                                        </p:tgtEl>
                                        <p:attrNameLst>
                                          <p:attrName>ppt_x</p:attrName>
                                        </p:attrNameLst>
                                      </p:cBhvr>
                                      <p:tavLst>
                                        <p:tav tm="0">
                                          <p:val>
                                            <p:strVal val="#ppt_x"/>
                                          </p:val>
                                        </p:tav>
                                        <p:tav tm="100000">
                                          <p:val>
                                            <p:strVal val="#ppt_x"/>
                                          </p:val>
                                        </p:tav>
                                      </p:tavLst>
                                    </p:anim>
                                    <p:anim calcmode="lin" valueType="num">
                                      <p:cBhvr>
                                        <p:cTn id="13" dur="500" fill="hold"/>
                                        <p:tgtEl>
                                          <p:spTgt spid="4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0">
                                            <p:txEl>
                                              <p:pRg st="0" end="0"/>
                                            </p:txEl>
                                          </p:spTgt>
                                        </p:tgtEl>
                                        <p:attrNameLst>
                                          <p:attrName>style.visibility</p:attrName>
                                        </p:attrNameLst>
                                      </p:cBhvr>
                                      <p:to>
                                        <p:strVal val="visible"/>
                                      </p:to>
                                    </p:set>
                                    <p:animEffect transition="in" filter="fade">
                                      <p:cBhvr>
                                        <p:cTn id="16" dur="500"/>
                                        <p:tgtEl>
                                          <p:spTgt spid="40">
                                            <p:txEl>
                                              <p:pRg st="0" end="0"/>
                                            </p:txEl>
                                          </p:spTgt>
                                        </p:tgtEl>
                                      </p:cBhvr>
                                    </p:animEffect>
                                    <p:anim calcmode="lin" valueType="num">
                                      <p:cBhvr>
                                        <p:cTn id="1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fade">
                                      <p:cBhvr>
                                        <p:cTn id="26" dur="500"/>
                                        <p:tgtEl>
                                          <p:spTgt spid="47"/>
                                        </p:tgtEl>
                                      </p:cBhvr>
                                    </p:animEffect>
                                    <p:anim calcmode="lin" valueType="num">
                                      <p:cBhvr>
                                        <p:cTn id="27" dur="500" fill="hold"/>
                                        <p:tgtEl>
                                          <p:spTgt spid="47"/>
                                        </p:tgtEl>
                                        <p:attrNameLst>
                                          <p:attrName>ppt_x</p:attrName>
                                        </p:attrNameLst>
                                      </p:cBhvr>
                                      <p:tavLst>
                                        <p:tav tm="0">
                                          <p:val>
                                            <p:strVal val="#ppt_x"/>
                                          </p:val>
                                        </p:tav>
                                        <p:tav tm="100000">
                                          <p:val>
                                            <p:strVal val="#ppt_x"/>
                                          </p:val>
                                        </p:tav>
                                      </p:tavLst>
                                    </p:anim>
                                    <p:anim calcmode="lin" valueType="num">
                                      <p:cBhvr>
                                        <p:cTn id="28" dur="500" fill="hold"/>
                                        <p:tgtEl>
                                          <p:spTgt spid="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fade">
                                      <p:cBhvr>
                                        <p:cTn id="31" dur="500"/>
                                        <p:tgtEl>
                                          <p:spTgt spid="42">
                                            <p:txEl>
                                              <p:pRg st="0" end="0"/>
                                            </p:txEl>
                                          </p:spTgt>
                                        </p:tgtEl>
                                      </p:cBhvr>
                                    </p:animEffect>
                                    <p:anim calcmode="lin" valueType="num">
                                      <p:cBhvr>
                                        <p:cTn id="32"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par>
                          <p:cTn id="38" fill="hold">
                            <p:stCondLst>
                              <p:cond delay="2500"/>
                            </p:stCondLst>
                            <p:childTnLst>
                              <p:par>
                                <p:cTn id="39" presetID="42" presetClass="entr" presetSubtype="0" fill="hold" grpId="0"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xEl>
                                              <p:pRg st="0" end="0"/>
                                            </p:txEl>
                                          </p:spTgt>
                                        </p:tgtEl>
                                        <p:attrNameLst>
                                          <p:attrName>style.visibility</p:attrName>
                                        </p:attrNameLst>
                                      </p:cBhvr>
                                      <p:to>
                                        <p:strVal val="visible"/>
                                      </p:to>
                                    </p:set>
                                    <p:animEffect transition="in" filter="fade">
                                      <p:cBhvr>
                                        <p:cTn id="46" dur="500"/>
                                        <p:tgtEl>
                                          <p:spTgt spid="43">
                                            <p:txEl>
                                              <p:pRg st="0" end="0"/>
                                            </p:txEl>
                                          </p:spTgt>
                                        </p:tgtEl>
                                      </p:cBhvr>
                                    </p:animEffect>
                                    <p:anim calcmode="lin" valueType="num">
                                      <p:cBhvr>
                                        <p:cTn id="47"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8" dur="5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par>
                          <p:cTn id="53" fill="hold">
                            <p:stCondLst>
                              <p:cond delay="3500"/>
                            </p:stCondLst>
                            <p:childTnLst>
                              <p:par>
                                <p:cTn id="54" presetID="42" presetClass="entr" presetSubtype="0"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500"/>
                                        <p:tgtEl>
                                          <p:spTgt spid="52"/>
                                        </p:tgtEl>
                                      </p:cBhvr>
                                    </p:animEffect>
                                    <p:anim calcmode="lin" valueType="num">
                                      <p:cBhvr>
                                        <p:cTn id="57" dur="500" fill="hold"/>
                                        <p:tgtEl>
                                          <p:spTgt spid="52"/>
                                        </p:tgtEl>
                                        <p:attrNameLst>
                                          <p:attrName>ppt_x</p:attrName>
                                        </p:attrNameLst>
                                      </p:cBhvr>
                                      <p:tavLst>
                                        <p:tav tm="0">
                                          <p:val>
                                            <p:strVal val="#ppt_x"/>
                                          </p:val>
                                        </p:tav>
                                        <p:tav tm="100000">
                                          <p:val>
                                            <p:strVal val="#ppt_x"/>
                                          </p:val>
                                        </p:tav>
                                      </p:tavLst>
                                    </p:anim>
                                    <p:anim calcmode="lin" valueType="num">
                                      <p:cBhvr>
                                        <p:cTn id="58" dur="500" fill="hold"/>
                                        <p:tgtEl>
                                          <p:spTgt spid="52"/>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fade">
                                      <p:cBhvr>
                                        <p:cTn id="61" dur="500"/>
                                        <p:tgtEl>
                                          <p:spTgt spid="44">
                                            <p:txEl>
                                              <p:pRg st="0" end="0"/>
                                            </p:txEl>
                                          </p:spTgt>
                                        </p:tgtEl>
                                      </p:cBhvr>
                                    </p:animEffect>
                                    <p:anim calcmode="lin" valueType="num">
                                      <p:cBhvr>
                                        <p:cTn id="62"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500"/>
                                        <p:tgtEl>
                                          <p:spTgt spid="18"/>
                                        </p:tgtEl>
                                      </p:cBhvr>
                                    </p:animEffect>
                                  </p:childTnLst>
                                </p:cTn>
                              </p:par>
                            </p:childTnLst>
                          </p:cTn>
                        </p:par>
                        <p:par>
                          <p:cTn id="68" fill="hold">
                            <p:stCondLst>
                              <p:cond delay="4500"/>
                            </p:stCondLst>
                            <p:childTnLst>
                              <p:par>
                                <p:cTn id="69" presetID="42" presetClass="entr" presetSubtype="0" fill="hold" grpId="0" nodeType="afterEffect">
                                  <p:stCondLst>
                                    <p:cond delay="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anim calcmode="lin" valueType="num">
                                      <p:cBhvr>
                                        <p:cTn id="72" dur="500" fill="hold"/>
                                        <p:tgtEl>
                                          <p:spTgt spid="50"/>
                                        </p:tgtEl>
                                        <p:attrNameLst>
                                          <p:attrName>ppt_x</p:attrName>
                                        </p:attrNameLst>
                                      </p:cBhvr>
                                      <p:tavLst>
                                        <p:tav tm="0">
                                          <p:val>
                                            <p:strVal val="#ppt_x"/>
                                          </p:val>
                                        </p:tav>
                                        <p:tav tm="100000">
                                          <p:val>
                                            <p:strVal val="#ppt_x"/>
                                          </p:val>
                                        </p:tav>
                                      </p:tavLst>
                                    </p:anim>
                                    <p:anim calcmode="lin" valueType="num">
                                      <p:cBhvr>
                                        <p:cTn id="73" dur="500" fill="hold"/>
                                        <p:tgtEl>
                                          <p:spTgt spid="50"/>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animEffect transition="in" filter="fade">
                                      <p:cBhvr>
                                        <p:cTn id="76" dur="500"/>
                                        <p:tgtEl>
                                          <p:spTgt spid="45">
                                            <p:txEl>
                                              <p:pRg st="0" end="0"/>
                                            </p:txEl>
                                          </p:spTgt>
                                        </p:tgtEl>
                                      </p:cBhvr>
                                    </p:animEffect>
                                    <p:anim calcmode="lin" valueType="num">
                                      <p:cBhvr>
                                        <p:cTn id="7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78"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79" fill="hold">
                            <p:stCondLst>
                              <p:cond delay="5000"/>
                            </p:stCondLst>
                            <p:childTnLst>
                              <p:par>
                                <p:cTn id="80" presetID="10" presetClass="entr" presetSubtype="0"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fade">
                                      <p:cBhvr>
                                        <p:cTn id="82" dur="500"/>
                                        <p:tgtEl>
                                          <p:spTgt spid="20"/>
                                        </p:tgtEl>
                                      </p:cBhvr>
                                    </p:animEffect>
                                  </p:childTnLst>
                                </p:cTn>
                              </p:par>
                            </p:childTnLst>
                          </p:cTn>
                        </p:par>
                        <p:par>
                          <p:cTn id="83" fill="hold">
                            <p:stCondLst>
                              <p:cond delay="5500"/>
                            </p:stCondLst>
                            <p:childTnLst>
                              <p:par>
                                <p:cTn id="84" presetID="42" presetClass="entr" presetSubtype="0" fill="hold" grpId="0" nodeType="afterEffect">
                                  <p:stCondLst>
                                    <p:cond delay="0"/>
                                  </p:stCondLst>
                                  <p:childTnLst>
                                    <p:set>
                                      <p:cBhvr>
                                        <p:cTn id="85" dur="1" fill="hold">
                                          <p:stCondLst>
                                            <p:cond delay="0"/>
                                          </p:stCondLst>
                                        </p:cTn>
                                        <p:tgtEl>
                                          <p:spTgt spid="51"/>
                                        </p:tgtEl>
                                        <p:attrNameLst>
                                          <p:attrName>style.visibility</p:attrName>
                                        </p:attrNameLst>
                                      </p:cBhvr>
                                      <p:to>
                                        <p:strVal val="visible"/>
                                      </p:to>
                                    </p:set>
                                    <p:animEffect transition="in" filter="fade">
                                      <p:cBhvr>
                                        <p:cTn id="86" dur="500"/>
                                        <p:tgtEl>
                                          <p:spTgt spid="51"/>
                                        </p:tgtEl>
                                      </p:cBhvr>
                                    </p:animEffect>
                                    <p:anim calcmode="lin" valueType="num">
                                      <p:cBhvr>
                                        <p:cTn id="87" dur="500" fill="hold"/>
                                        <p:tgtEl>
                                          <p:spTgt spid="51"/>
                                        </p:tgtEl>
                                        <p:attrNameLst>
                                          <p:attrName>ppt_x</p:attrName>
                                        </p:attrNameLst>
                                      </p:cBhvr>
                                      <p:tavLst>
                                        <p:tav tm="0">
                                          <p:val>
                                            <p:strVal val="#ppt_x"/>
                                          </p:val>
                                        </p:tav>
                                        <p:tav tm="100000">
                                          <p:val>
                                            <p:strVal val="#ppt_x"/>
                                          </p:val>
                                        </p:tav>
                                      </p:tavLst>
                                    </p:anim>
                                    <p:anim calcmode="lin" valueType="num">
                                      <p:cBhvr>
                                        <p:cTn id="88" dur="500" fill="hold"/>
                                        <p:tgtEl>
                                          <p:spTgt spid="5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46">
                                            <p:txEl>
                                              <p:pRg st="0" end="0"/>
                                            </p:txEl>
                                          </p:spTgt>
                                        </p:tgtEl>
                                        <p:attrNameLst>
                                          <p:attrName>style.visibility</p:attrName>
                                        </p:attrNameLst>
                                      </p:cBhvr>
                                      <p:to>
                                        <p:strVal val="visible"/>
                                      </p:to>
                                    </p:set>
                                    <p:animEffect transition="in" filter="fade">
                                      <p:cBhvr>
                                        <p:cTn id="91" dur="500"/>
                                        <p:tgtEl>
                                          <p:spTgt spid="46">
                                            <p:txEl>
                                              <p:pRg st="0" end="0"/>
                                            </p:txEl>
                                          </p:spTgt>
                                        </p:tgtEl>
                                      </p:cBhvr>
                                    </p:animEffect>
                                    <p:anim calcmode="lin" valueType="num">
                                      <p:cBhvr>
                                        <p:cTn id="92"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p:cTn id="93" dur="500" fill="hold"/>
                                        <p:tgtEl>
                                          <p:spTgt spid="4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build="p"/>
      <p:bldP spid="42" grpId="0" build="p"/>
      <p:bldP spid="43" grpId="0" build="p"/>
      <p:bldP spid="44" grpId="0" build="p"/>
      <p:bldP spid="45" grpId="0" build="p"/>
      <p:bldP spid="46" grpId="0" build="p"/>
      <p:bldP spid="47" grpId="0"/>
      <p:bldP spid="48" grpId="0"/>
      <p:bldP spid="49" grpId="0"/>
      <p:bldP spid="50" grpId="0"/>
      <p:bldP spid="51" grpId="0"/>
      <p:bldP spid="52" grpId="0"/>
      <p:bldP spid="15" grpId="0" animBg="1"/>
      <p:bldP spid="16" grpId="0" animBg="1"/>
      <p:bldP spid="18" grpId="0" animBg="1"/>
      <p:bldP spid="19" grpId="0" animBg="1"/>
      <p:bldP spid="20" grpId="0" animBg="1"/>
      <p:bldP spid="2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half" idx="11"/>
          </p:nvPr>
        </p:nvSpPr>
        <p:spPr/>
        <p:txBody>
          <a:bodyPr/>
          <a:lstStyle/>
          <a:p>
            <a:r>
              <a:rPr lang="en-US" dirty="0" smtClean="0"/>
              <a:t>/</a:t>
            </a:r>
            <a:r>
              <a:rPr lang="en-US" dirty="0" err="1" smtClean="0"/>
              <a:t>infographic</a:t>
            </a:r>
            <a:endParaRPr lang="en-US" dirty="0"/>
          </a:p>
        </p:txBody>
      </p:sp>
      <p:cxnSp>
        <p:nvCxnSpPr>
          <p:cNvPr id="55" name="Straight Connector 54"/>
          <p:cNvCxnSpPr/>
          <p:nvPr/>
        </p:nvCxnSpPr>
        <p:spPr>
          <a:xfrm flipH="1">
            <a:off x="6019894" y="-531440"/>
            <a:ext cx="262" cy="1136136"/>
          </a:xfrm>
          <a:prstGeom prst="line">
            <a:avLst/>
          </a:prstGeom>
          <a:ln w="38100" cmpd="sng">
            <a:solidFill>
              <a:schemeClr val="accent1"/>
            </a:solidFill>
            <a:prstDash val="solid"/>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6020156" y="1556792"/>
            <a:ext cx="262" cy="1032851"/>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Text Placeholder 2"/>
          <p:cNvSpPr txBox="1">
            <a:spLocks/>
          </p:cNvSpPr>
          <p:nvPr/>
        </p:nvSpPr>
        <p:spPr>
          <a:xfrm>
            <a:off x="2800697" y="5723284"/>
            <a:ext cx="6441802" cy="874068"/>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t>Looking for a way to showcase your products, portfolio, services or simply yourself and your work? Look no more, because with this stylish &amp; modern demo you can showcase simply anything in a modern and clean manner.</a:t>
            </a:r>
            <a:endParaRPr lang="en-AU" sz="1200" dirty="0"/>
          </a:p>
        </p:txBody>
      </p:sp>
      <p:sp>
        <p:nvSpPr>
          <p:cNvPr id="42" name="Text Placeholder 2"/>
          <p:cNvSpPr txBox="1">
            <a:spLocks/>
          </p:cNvSpPr>
          <p:nvPr/>
        </p:nvSpPr>
        <p:spPr>
          <a:xfrm>
            <a:off x="6456040" y="692696"/>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MONITORING &amp; CONTROL</a:t>
            </a:r>
          </a:p>
          <a:p>
            <a:pPr>
              <a:spcBef>
                <a:spcPts val="0"/>
              </a:spcBef>
            </a:pPr>
            <a:r>
              <a:rPr lang="en-AU" sz="1000" dirty="0" smtClean="0"/>
              <a:t>Taking </a:t>
            </a:r>
            <a:r>
              <a:rPr lang="en-AU" sz="1000" dirty="0"/>
              <a:t>necessary measures, so that the operation of the project runs smoothly.</a:t>
            </a:r>
          </a:p>
        </p:txBody>
      </p:sp>
      <p:sp>
        <p:nvSpPr>
          <p:cNvPr id="43" name="Text Placeholder 2"/>
          <p:cNvSpPr txBox="1">
            <a:spLocks/>
          </p:cNvSpPr>
          <p:nvPr/>
        </p:nvSpPr>
        <p:spPr>
          <a:xfrm>
            <a:off x="2639616" y="263691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CLOSURE</a:t>
            </a:r>
          </a:p>
          <a:p>
            <a:pPr algn="r">
              <a:spcBef>
                <a:spcPts val="0"/>
              </a:spcBef>
            </a:pPr>
            <a:r>
              <a:rPr lang="en-AU" sz="1000" dirty="0" smtClean="0"/>
              <a:t>Acceptance </a:t>
            </a:r>
            <a:r>
              <a:rPr lang="en-AU" sz="1000" dirty="0"/>
              <a:t>of the deliverables and discontinuing resources that were required to run the project.</a:t>
            </a:r>
          </a:p>
        </p:txBody>
      </p:sp>
      <p:grpSp>
        <p:nvGrpSpPr>
          <p:cNvPr id="44" name="Group 43"/>
          <p:cNvGrpSpPr/>
          <p:nvPr/>
        </p:nvGrpSpPr>
        <p:grpSpPr>
          <a:xfrm>
            <a:off x="5735960" y="2780928"/>
            <a:ext cx="547642" cy="547642"/>
            <a:chOff x="4207897" y="3247819"/>
            <a:chExt cx="340040" cy="340040"/>
          </a:xfrm>
          <a:solidFill>
            <a:schemeClr val="accent4"/>
          </a:solidFill>
        </p:grpSpPr>
        <p:sp>
          <p:nvSpPr>
            <p:cNvPr id="45" name="Freeform 693"/>
            <p:cNvSpPr>
              <a:spLocks noEditPoints="1"/>
            </p:cNvSpPr>
            <p:nvPr/>
          </p:nvSpPr>
          <p:spPr bwMode="auto">
            <a:xfrm>
              <a:off x="4207897" y="3247819"/>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46" name="Freeform 694"/>
            <p:cNvSpPr>
              <a:spLocks noEditPoints="1"/>
            </p:cNvSpPr>
            <p:nvPr/>
          </p:nvSpPr>
          <p:spPr bwMode="auto">
            <a:xfrm>
              <a:off x="4315277" y="3342417"/>
              <a:ext cx="125279" cy="148288"/>
            </a:xfrm>
            <a:custGeom>
              <a:avLst/>
              <a:gdLst>
                <a:gd name="T0" fmla="*/ 44 w 48"/>
                <a:gd name="T1" fmla="*/ 24 h 56"/>
                <a:gd name="T2" fmla="*/ 40 w 48"/>
                <a:gd name="T3" fmla="*/ 24 h 56"/>
                <a:gd name="T4" fmla="*/ 40 w 48"/>
                <a:gd name="T5" fmla="*/ 12 h 56"/>
                <a:gd name="T6" fmla="*/ 24 w 48"/>
                <a:gd name="T7" fmla="*/ 0 h 56"/>
                <a:gd name="T8" fmla="*/ 8 w 48"/>
                <a:gd name="T9" fmla="*/ 12 h 56"/>
                <a:gd name="T10" fmla="*/ 8 w 48"/>
                <a:gd name="T11" fmla="*/ 24 h 56"/>
                <a:gd name="T12" fmla="*/ 4 w 48"/>
                <a:gd name="T13" fmla="*/ 24 h 56"/>
                <a:gd name="T14" fmla="*/ 0 w 48"/>
                <a:gd name="T15" fmla="*/ 28 h 56"/>
                <a:gd name="T16" fmla="*/ 0 w 48"/>
                <a:gd name="T17" fmla="*/ 53 h 56"/>
                <a:gd name="T18" fmla="*/ 4 w 48"/>
                <a:gd name="T19" fmla="*/ 56 h 56"/>
                <a:gd name="T20" fmla="*/ 44 w 48"/>
                <a:gd name="T21" fmla="*/ 56 h 56"/>
                <a:gd name="T22" fmla="*/ 48 w 48"/>
                <a:gd name="T23" fmla="*/ 53 h 56"/>
                <a:gd name="T24" fmla="*/ 48 w 48"/>
                <a:gd name="T25" fmla="*/ 28 h 56"/>
                <a:gd name="T26" fmla="*/ 44 w 48"/>
                <a:gd name="T27" fmla="*/ 24 h 56"/>
                <a:gd name="T28" fmla="*/ 32 w 48"/>
                <a:gd name="T29" fmla="*/ 24 h 56"/>
                <a:gd name="T30" fmla="*/ 16 w 48"/>
                <a:gd name="T31" fmla="*/ 24 h 56"/>
                <a:gd name="T32" fmla="*/ 16 w 48"/>
                <a:gd name="T33" fmla="*/ 12 h 56"/>
                <a:gd name="T34" fmla="*/ 24 w 48"/>
                <a:gd name="T35" fmla="*/ 6 h 56"/>
                <a:gd name="T36" fmla="*/ 32 w 48"/>
                <a:gd name="T37" fmla="*/ 12 h 56"/>
                <a:gd name="T38" fmla="*/ 32 w 48"/>
                <a:gd name="T3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56">
                  <a:moveTo>
                    <a:pt x="44" y="24"/>
                  </a:moveTo>
                  <a:cubicBezTo>
                    <a:pt x="40" y="24"/>
                    <a:pt x="40" y="24"/>
                    <a:pt x="40" y="24"/>
                  </a:cubicBezTo>
                  <a:cubicBezTo>
                    <a:pt x="40" y="12"/>
                    <a:pt x="40" y="12"/>
                    <a:pt x="40" y="12"/>
                  </a:cubicBezTo>
                  <a:cubicBezTo>
                    <a:pt x="40" y="6"/>
                    <a:pt x="33" y="0"/>
                    <a:pt x="24" y="0"/>
                  </a:cubicBezTo>
                  <a:cubicBezTo>
                    <a:pt x="15" y="0"/>
                    <a:pt x="8" y="6"/>
                    <a:pt x="8" y="12"/>
                  </a:cubicBezTo>
                  <a:cubicBezTo>
                    <a:pt x="8" y="24"/>
                    <a:pt x="8" y="24"/>
                    <a:pt x="8" y="24"/>
                  </a:cubicBezTo>
                  <a:cubicBezTo>
                    <a:pt x="4" y="24"/>
                    <a:pt x="4" y="24"/>
                    <a:pt x="4" y="24"/>
                  </a:cubicBezTo>
                  <a:cubicBezTo>
                    <a:pt x="2" y="24"/>
                    <a:pt x="0" y="26"/>
                    <a:pt x="0" y="28"/>
                  </a:cubicBezTo>
                  <a:cubicBezTo>
                    <a:pt x="0" y="53"/>
                    <a:pt x="0" y="53"/>
                    <a:pt x="0" y="53"/>
                  </a:cubicBezTo>
                  <a:cubicBezTo>
                    <a:pt x="0" y="54"/>
                    <a:pt x="2" y="56"/>
                    <a:pt x="4" y="56"/>
                  </a:cubicBezTo>
                  <a:cubicBezTo>
                    <a:pt x="44" y="56"/>
                    <a:pt x="44" y="56"/>
                    <a:pt x="44" y="56"/>
                  </a:cubicBezTo>
                  <a:cubicBezTo>
                    <a:pt x="46" y="56"/>
                    <a:pt x="48" y="54"/>
                    <a:pt x="48" y="53"/>
                  </a:cubicBezTo>
                  <a:cubicBezTo>
                    <a:pt x="48" y="28"/>
                    <a:pt x="48" y="28"/>
                    <a:pt x="48" y="28"/>
                  </a:cubicBezTo>
                  <a:cubicBezTo>
                    <a:pt x="48" y="26"/>
                    <a:pt x="46" y="24"/>
                    <a:pt x="44" y="24"/>
                  </a:cubicBezTo>
                  <a:close/>
                  <a:moveTo>
                    <a:pt x="32" y="24"/>
                  </a:moveTo>
                  <a:cubicBezTo>
                    <a:pt x="16" y="24"/>
                    <a:pt x="16" y="24"/>
                    <a:pt x="16" y="24"/>
                  </a:cubicBezTo>
                  <a:cubicBezTo>
                    <a:pt x="16" y="12"/>
                    <a:pt x="16" y="12"/>
                    <a:pt x="16" y="12"/>
                  </a:cubicBezTo>
                  <a:cubicBezTo>
                    <a:pt x="16" y="9"/>
                    <a:pt x="20" y="6"/>
                    <a:pt x="24" y="6"/>
                  </a:cubicBezTo>
                  <a:cubicBezTo>
                    <a:pt x="28" y="6"/>
                    <a:pt x="32" y="9"/>
                    <a:pt x="32" y="12"/>
                  </a:cubicBezTo>
                  <a:lnTo>
                    <a:pt x="32" y="24"/>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47" name="Group 46"/>
          <p:cNvGrpSpPr/>
          <p:nvPr/>
        </p:nvGrpSpPr>
        <p:grpSpPr>
          <a:xfrm>
            <a:off x="5735960" y="794307"/>
            <a:ext cx="547642" cy="547642"/>
            <a:chOff x="5222114" y="5867223"/>
            <a:chExt cx="281025" cy="281025"/>
          </a:xfrm>
          <a:solidFill>
            <a:schemeClr val="accent3"/>
          </a:solidFill>
        </p:grpSpPr>
        <p:sp>
          <p:nvSpPr>
            <p:cNvPr id="48" name="Freeform 950"/>
            <p:cNvSpPr>
              <a:spLocks noEditPoints="1"/>
            </p:cNvSpPr>
            <p:nvPr/>
          </p:nvSpPr>
          <p:spPr bwMode="auto">
            <a:xfrm>
              <a:off x="5222114" y="5867223"/>
              <a:ext cx="281025" cy="281025"/>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951"/>
            <p:cNvSpPr>
              <a:spLocks/>
            </p:cNvSpPr>
            <p:nvPr/>
          </p:nvSpPr>
          <p:spPr bwMode="auto">
            <a:xfrm>
              <a:off x="5370022" y="5936952"/>
              <a:ext cx="61277" cy="61277"/>
            </a:xfrm>
            <a:custGeom>
              <a:avLst/>
              <a:gdLst>
                <a:gd name="T0" fmla="*/ 0 w 29"/>
                <a:gd name="T1" fmla="*/ 9 h 29"/>
                <a:gd name="T2" fmla="*/ 21 w 29"/>
                <a:gd name="T3" fmla="*/ 9 h 29"/>
                <a:gd name="T4" fmla="*/ 21 w 29"/>
                <a:gd name="T5" fmla="*/ 29 h 29"/>
                <a:gd name="T6" fmla="*/ 29 w 29"/>
                <a:gd name="T7" fmla="*/ 29 h 29"/>
                <a:gd name="T8" fmla="*/ 29 w 29"/>
                <a:gd name="T9" fmla="*/ 0 h 29"/>
                <a:gd name="T10" fmla="*/ 0 w 29"/>
                <a:gd name="T11" fmla="*/ 0 h 29"/>
                <a:gd name="T12" fmla="*/ 0 w 29"/>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0" y="9"/>
                  </a:moveTo>
                  <a:lnTo>
                    <a:pt x="21" y="9"/>
                  </a:lnTo>
                  <a:lnTo>
                    <a:pt x="21" y="29"/>
                  </a:lnTo>
                  <a:lnTo>
                    <a:pt x="29" y="29"/>
                  </a:lnTo>
                  <a:lnTo>
                    <a:pt x="29" y="0"/>
                  </a:lnTo>
                  <a:lnTo>
                    <a:pt x="0" y="0"/>
                  </a:lnTo>
                  <a:lnTo>
                    <a:pt x="0"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952"/>
            <p:cNvSpPr>
              <a:spLocks/>
            </p:cNvSpPr>
            <p:nvPr/>
          </p:nvSpPr>
          <p:spPr bwMode="auto">
            <a:xfrm>
              <a:off x="5291841" y="5936952"/>
              <a:ext cx="61277" cy="61277"/>
            </a:xfrm>
            <a:custGeom>
              <a:avLst/>
              <a:gdLst>
                <a:gd name="T0" fmla="*/ 8 w 29"/>
                <a:gd name="T1" fmla="*/ 29 h 29"/>
                <a:gd name="T2" fmla="*/ 8 w 29"/>
                <a:gd name="T3" fmla="*/ 9 h 29"/>
                <a:gd name="T4" fmla="*/ 29 w 29"/>
                <a:gd name="T5" fmla="*/ 9 h 29"/>
                <a:gd name="T6" fmla="*/ 29 w 29"/>
                <a:gd name="T7" fmla="*/ 0 h 29"/>
                <a:gd name="T8" fmla="*/ 0 w 29"/>
                <a:gd name="T9" fmla="*/ 0 h 29"/>
                <a:gd name="T10" fmla="*/ 0 w 29"/>
                <a:gd name="T11" fmla="*/ 29 h 29"/>
                <a:gd name="T12" fmla="*/ 8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8" y="29"/>
                  </a:moveTo>
                  <a:lnTo>
                    <a:pt x="8" y="9"/>
                  </a:lnTo>
                  <a:lnTo>
                    <a:pt x="29" y="9"/>
                  </a:lnTo>
                  <a:lnTo>
                    <a:pt x="29" y="0"/>
                  </a:lnTo>
                  <a:lnTo>
                    <a:pt x="0" y="0"/>
                  </a:lnTo>
                  <a:lnTo>
                    <a:pt x="0" y="29"/>
                  </a:lnTo>
                  <a:lnTo>
                    <a:pt x="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953"/>
            <p:cNvSpPr>
              <a:spLocks/>
            </p:cNvSpPr>
            <p:nvPr/>
          </p:nvSpPr>
          <p:spPr bwMode="auto">
            <a:xfrm>
              <a:off x="5291841" y="6017244"/>
              <a:ext cx="61277" cy="61277"/>
            </a:xfrm>
            <a:custGeom>
              <a:avLst/>
              <a:gdLst>
                <a:gd name="T0" fmla="*/ 29 w 29"/>
                <a:gd name="T1" fmla="*/ 21 h 29"/>
                <a:gd name="T2" fmla="*/ 8 w 29"/>
                <a:gd name="T3" fmla="*/ 21 h 29"/>
                <a:gd name="T4" fmla="*/ 8 w 29"/>
                <a:gd name="T5" fmla="*/ 0 h 29"/>
                <a:gd name="T6" fmla="*/ 0 w 29"/>
                <a:gd name="T7" fmla="*/ 0 h 29"/>
                <a:gd name="T8" fmla="*/ 0 w 29"/>
                <a:gd name="T9" fmla="*/ 29 h 29"/>
                <a:gd name="T10" fmla="*/ 29 w 29"/>
                <a:gd name="T11" fmla="*/ 29 h 29"/>
                <a:gd name="T12" fmla="*/ 29 w 2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9" y="21"/>
                  </a:moveTo>
                  <a:lnTo>
                    <a:pt x="8" y="21"/>
                  </a:lnTo>
                  <a:lnTo>
                    <a:pt x="8" y="0"/>
                  </a:lnTo>
                  <a:lnTo>
                    <a:pt x="0" y="0"/>
                  </a:lnTo>
                  <a:lnTo>
                    <a:pt x="0" y="29"/>
                  </a:lnTo>
                  <a:lnTo>
                    <a:pt x="29" y="29"/>
                  </a:lnTo>
                  <a:lnTo>
                    <a:pt x="29"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954"/>
            <p:cNvSpPr>
              <a:spLocks/>
            </p:cNvSpPr>
            <p:nvPr/>
          </p:nvSpPr>
          <p:spPr bwMode="auto">
            <a:xfrm>
              <a:off x="5370022" y="6017244"/>
              <a:ext cx="61277" cy="61277"/>
            </a:xfrm>
            <a:custGeom>
              <a:avLst/>
              <a:gdLst>
                <a:gd name="T0" fmla="*/ 21 w 29"/>
                <a:gd name="T1" fmla="*/ 0 h 29"/>
                <a:gd name="T2" fmla="*/ 21 w 29"/>
                <a:gd name="T3" fmla="*/ 21 h 29"/>
                <a:gd name="T4" fmla="*/ 0 w 29"/>
                <a:gd name="T5" fmla="*/ 21 h 29"/>
                <a:gd name="T6" fmla="*/ 0 w 29"/>
                <a:gd name="T7" fmla="*/ 29 h 29"/>
                <a:gd name="T8" fmla="*/ 29 w 29"/>
                <a:gd name="T9" fmla="*/ 29 h 29"/>
                <a:gd name="T10" fmla="*/ 29 w 29"/>
                <a:gd name="T11" fmla="*/ 0 h 29"/>
                <a:gd name="T12" fmla="*/ 21 w 29"/>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21" y="0"/>
                  </a:moveTo>
                  <a:lnTo>
                    <a:pt x="21" y="21"/>
                  </a:lnTo>
                  <a:lnTo>
                    <a:pt x="0" y="21"/>
                  </a:lnTo>
                  <a:lnTo>
                    <a:pt x="0" y="29"/>
                  </a:lnTo>
                  <a:lnTo>
                    <a:pt x="29" y="29"/>
                  </a:lnTo>
                  <a:lnTo>
                    <a:pt x="29" y="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Rectangle 955"/>
            <p:cNvSpPr>
              <a:spLocks noChangeArrowheads="1"/>
            </p:cNvSpPr>
            <p:nvPr/>
          </p:nvSpPr>
          <p:spPr bwMode="auto">
            <a:xfrm>
              <a:off x="5353118" y="5972871"/>
              <a:ext cx="16904" cy="697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Rectangle 956"/>
            <p:cNvSpPr>
              <a:spLocks noChangeArrowheads="1"/>
            </p:cNvSpPr>
            <p:nvPr/>
          </p:nvSpPr>
          <p:spPr bwMode="auto">
            <a:xfrm>
              <a:off x="5325649" y="5998227"/>
              <a:ext cx="71841" cy="1901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cxnSp>
        <p:nvCxnSpPr>
          <p:cNvPr id="60" name="Straight Connector 59"/>
          <p:cNvCxnSpPr/>
          <p:nvPr/>
        </p:nvCxnSpPr>
        <p:spPr>
          <a:xfrm flipH="1">
            <a:off x="6023992" y="3491536"/>
            <a:ext cx="262" cy="938955"/>
          </a:xfrm>
          <a:prstGeom prst="line">
            <a:avLst/>
          </a:prstGeom>
          <a:ln w="38100" cmpd="sng">
            <a:solidFill>
              <a:schemeClr val="accent1"/>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5591944" y="4365104"/>
            <a:ext cx="860259" cy="990600"/>
            <a:chOff x="5591944" y="4365104"/>
            <a:chExt cx="860259" cy="990600"/>
          </a:xfrm>
        </p:grpSpPr>
        <p:sp>
          <p:nvSpPr>
            <p:cNvPr id="54" name="Freeform 53"/>
            <p:cNvSpPr/>
            <p:nvPr/>
          </p:nvSpPr>
          <p:spPr>
            <a:xfrm rot="16200000">
              <a:off x="5526774" y="4430274"/>
              <a:ext cx="990600" cy="860259"/>
            </a:xfrm>
            <a:custGeom>
              <a:avLst/>
              <a:gdLst>
                <a:gd name="connsiteX0" fmla="*/ 3860800 w 3860800"/>
                <a:gd name="connsiteY0" fmla="*/ 1676400 h 3352800"/>
                <a:gd name="connsiteX1" fmla="*/ 2893065 w 3860800"/>
                <a:gd name="connsiteY1" fmla="*/ 3352800 h 3352800"/>
                <a:gd name="connsiteX2" fmla="*/ 967735 w 3860800"/>
                <a:gd name="connsiteY2" fmla="*/ 3352800 h 3352800"/>
                <a:gd name="connsiteX3" fmla="*/ 0 w 3860800"/>
                <a:gd name="connsiteY3" fmla="*/ 1676400 h 3352800"/>
                <a:gd name="connsiteX4" fmla="*/ 967735 w 3860800"/>
                <a:gd name="connsiteY4" fmla="*/ 0 h 3352800"/>
                <a:gd name="connsiteX5" fmla="*/ 2893065 w 3860800"/>
                <a:gd name="connsiteY5" fmla="*/ 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800" h="3352800">
                  <a:moveTo>
                    <a:pt x="3860800" y="1676400"/>
                  </a:moveTo>
                  <a:lnTo>
                    <a:pt x="2893065" y="3352800"/>
                  </a:lnTo>
                  <a:lnTo>
                    <a:pt x="967735" y="3352800"/>
                  </a:lnTo>
                  <a:lnTo>
                    <a:pt x="0" y="1676400"/>
                  </a:lnTo>
                  <a:lnTo>
                    <a:pt x="967735" y="0"/>
                  </a:lnTo>
                  <a:lnTo>
                    <a:pt x="2893065" y="0"/>
                  </a:lnTo>
                  <a:close/>
                </a:path>
              </a:pathLst>
            </a:cu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p:nvPr/>
          </p:nvGrpSpPr>
          <p:grpSpPr>
            <a:xfrm>
              <a:off x="5807968" y="4653135"/>
              <a:ext cx="425450" cy="382588"/>
              <a:chOff x="5540375" y="2898775"/>
              <a:chExt cx="425450" cy="382588"/>
            </a:xfrm>
            <a:solidFill>
              <a:schemeClr val="bg2"/>
            </a:solidFill>
          </p:grpSpPr>
          <p:sp>
            <p:nvSpPr>
              <p:cNvPr id="74" name="Freeform 85"/>
              <p:cNvSpPr>
                <a:spLocks noEditPoints="1"/>
              </p:cNvSpPr>
              <p:nvPr/>
            </p:nvSpPr>
            <p:spPr bwMode="auto">
              <a:xfrm>
                <a:off x="5540375" y="2898775"/>
                <a:ext cx="425450" cy="204788"/>
              </a:xfrm>
              <a:custGeom>
                <a:avLst/>
                <a:gdLst>
                  <a:gd name="T0" fmla="*/ 640 w 640"/>
                  <a:gd name="T1" fmla="*/ 0 h 307"/>
                  <a:gd name="T2" fmla="*/ 0 w 640"/>
                  <a:gd name="T3" fmla="*/ 288 h 307"/>
                  <a:gd name="T4" fmla="*/ 78 w 640"/>
                  <a:gd name="T5" fmla="*/ 213 h 307"/>
                  <a:gd name="T6" fmla="*/ 100 w 640"/>
                  <a:gd name="T7" fmla="*/ 166 h 307"/>
                  <a:gd name="T8" fmla="*/ 146 w 640"/>
                  <a:gd name="T9" fmla="*/ 147 h 307"/>
                  <a:gd name="T10" fmla="*/ 100 w 640"/>
                  <a:gd name="T11" fmla="*/ 121 h 307"/>
                  <a:gd name="T12" fmla="*/ 154 w 640"/>
                  <a:gd name="T13" fmla="*/ 102 h 307"/>
                  <a:gd name="T14" fmla="*/ 78 w 640"/>
                  <a:gd name="T15" fmla="*/ 213 h 307"/>
                  <a:gd name="T16" fmla="*/ 194 w 640"/>
                  <a:gd name="T17" fmla="*/ 213 h 307"/>
                  <a:gd name="T18" fmla="*/ 172 w 640"/>
                  <a:gd name="T19" fmla="*/ 102 h 307"/>
                  <a:gd name="T20" fmla="*/ 216 w 640"/>
                  <a:gd name="T21" fmla="*/ 213 h 307"/>
                  <a:gd name="T22" fmla="*/ 236 w 640"/>
                  <a:gd name="T23" fmla="*/ 140 h 307"/>
                  <a:gd name="T24" fmla="*/ 303 w 640"/>
                  <a:gd name="T25" fmla="*/ 213 h 307"/>
                  <a:gd name="T26" fmla="*/ 283 w 640"/>
                  <a:gd name="T27" fmla="*/ 102 h 307"/>
                  <a:gd name="T28" fmla="*/ 237 w 640"/>
                  <a:gd name="T29" fmla="*/ 102 h 307"/>
                  <a:gd name="T30" fmla="*/ 216 w 640"/>
                  <a:gd name="T31" fmla="*/ 213 h 307"/>
                  <a:gd name="T32" fmla="*/ 349 w 640"/>
                  <a:gd name="T33" fmla="*/ 213 h 307"/>
                  <a:gd name="T34" fmla="*/ 326 w 640"/>
                  <a:gd name="T35" fmla="*/ 102 h 307"/>
                  <a:gd name="T36" fmla="*/ 365 w 640"/>
                  <a:gd name="T37" fmla="*/ 177 h 307"/>
                  <a:gd name="T38" fmla="*/ 410 w 640"/>
                  <a:gd name="T39" fmla="*/ 215 h 307"/>
                  <a:gd name="T40" fmla="*/ 449 w 640"/>
                  <a:gd name="T41" fmla="*/ 198 h 307"/>
                  <a:gd name="T42" fmla="*/ 450 w 640"/>
                  <a:gd name="T43" fmla="*/ 163 h 307"/>
                  <a:gd name="T44" fmla="*/ 414 w 640"/>
                  <a:gd name="T45" fmla="*/ 144 h 307"/>
                  <a:gd name="T46" fmla="*/ 390 w 640"/>
                  <a:gd name="T47" fmla="*/ 129 h 307"/>
                  <a:gd name="T48" fmla="*/ 409 w 640"/>
                  <a:gd name="T49" fmla="*/ 119 h 307"/>
                  <a:gd name="T50" fmla="*/ 429 w 640"/>
                  <a:gd name="T51" fmla="*/ 135 h 307"/>
                  <a:gd name="T52" fmla="*/ 440 w 640"/>
                  <a:gd name="T53" fmla="*/ 109 h 307"/>
                  <a:gd name="T54" fmla="*/ 387 w 640"/>
                  <a:gd name="T55" fmla="*/ 104 h 307"/>
                  <a:gd name="T56" fmla="*/ 369 w 640"/>
                  <a:gd name="T57" fmla="*/ 131 h 307"/>
                  <a:gd name="T58" fmla="*/ 404 w 640"/>
                  <a:gd name="T59" fmla="*/ 164 h 307"/>
                  <a:gd name="T60" fmla="*/ 430 w 640"/>
                  <a:gd name="T61" fmla="*/ 174 h 307"/>
                  <a:gd name="T62" fmla="*/ 427 w 640"/>
                  <a:gd name="T63" fmla="*/ 191 h 307"/>
                  <a:gd name="T64" fmla="*/ 394 w 640"/>
                  <a:gd name="T65" fmla="*/ 191 h 307"/>
                  <a:gd name="T66" fmla="*/ 365 w 640"/>
                  <a:gd name="T67" fmla="*/ 177 h 307"/>
                  <a:gd name="T68" fmla="*/ 496 w 640"/>
                  <a:gd name="T69" fmla="*/ 213 h 307"/>
                  <a:gd name="T70" fmla="*/ 540 w 640"/>
                  <a:gd name="T71" fmla="*/ 164 h 307"/>
                  <a:gd name="T72" fmla="*/ 562 w 640"/>
                  <a:gd name="T73" fmla="*/ 213 h 307"/>
                  <a:gd name="T74" fmla="*/ 540 w 640"/>
                  <a:gd name="T75" fmla="*/ 102 h 307"/>
                  <a:gd name="T76" fmla="*/ 496 w 640"/>
                  <a:gd name="T77" fmla="*/ 146 h 307"/>
                  <a:gd name="T78" fmla="*/ 474 w 640"/>
                  <a:gd name="T79" fmla="*/ 1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0" h="307">
                    <a:moveTo>
                      <a:pt x="0" y="0"/>
                    </a:moveTo>
                    <a:cubicBezTo>
                      <a:pt x="213" y="24"/>
                      <a:pt x="427" y="22"/>
                      <a:pt x="640" y="0"/>
                    </a:cubicBezTo>
                    <a:cubicBezTo>
                      <a:pt x="640" y="96"/>
                      <a:pt x="640" y="192"/>
                      <a:pt x="640" y="288"/>
                    </a:cubicBezTo>
                    <a:cubicBezTo>
                      <a:pt x="421" y="307"/>
                      <a:pt x="208" y="306"/>
                      <a:pt x="0" y="288"/>
                    </a:cubicBezTo>
                    <a:cubicBezTo>
                      <a:pt x="0" y="192"/>
                      <a:pt x="0" y="96"/>
                      <a:pt x="0" y="0"/>
                    </a:cubicBezTo>
                    <a:close/>
                    <a:moveTo>
                      <a:pt x="78" y="213"/>
                    </a:moveTo>
                    <a:cubicBezTo>
                      <a:pt x="100" y="213"/>
                      <a:pt x="100" y="213"/>
                      <a:pt x="100" y="213"/>
                    </a:cubicBezTo>
                    <a:cubicBezTo>
                      <a:pt x="100" y="166"/>
                      <a:pt x="100" y="166"/>
                      <a:pt x="100" y="166"/>
                    </a:cubicBezTo>
                    <a:cubicBezTo>
                      <a:pt x="146" y="166"/>
                      <a:pt x="146" y="166"/>
                      <a:pt x="146" y="166"/>
                    </a:cubicBezTo>
                    <a:cubicBezTo>
                      <a:pt x="146" y="147"/>
                      <a:pt x="146" y="147"/>
                      <a:pt x="146" y="147"/>
                    </a:cubicBezTo>
                    <a:cubicBezTo>
                      <a:pt x="100" y="147"/>
                      <a:pt x="100" y="147"/>
                      <a:pt x="100" y="147"/>
                    </a:cubicBezTo>
                    <a:cubicBezTo>
                      <a:pt x="100" y="121"/>
                      <a:pt x="100" y="121"/>
                      <a:pt x="100" y="121"/>
                    </a:cubicBezTo>
                    <a:cubicBezTo>
                      <a:pt x="154" y="121"/>
                      <a:pt x="154" y="121"/>
                      <a:pt x="154" y="121"/>
                    </a:cubicBezTo>
                    <a:cubicBezTo>
                      <a:pt x="154" y="102"/>
                      <a:pt x="154" y="102"/>
                      <a:pt x="154" y="102"/>
                    </a:cubicBezTo>
                    <a:cubicBezTo>
                      <a:pt x="78" y="102"/>
                      <a:pt x="78" y="102"/>
                      <a:pt x="78" y="102"/>
                    </a:cubicBezTo>
                    <a:cubicBezTo>
                      <a:pt x="78" y="213"/>
                      <a:pt x="78" y="213"/>
                      <a:pt x="78" y="213"/>
                    </a:cubicBezTo>
                    <a:close/>
                    <a:moveTo>
                      <a:pt x="172" y="213"/>
                    </a:moveTo>
                    <a:cubicBezTo>
                      <a:pt x="194" y="213"/>
                      <a:pt x="194" y="213"/>
                      <a:pt x="194" y="213"/>
                    </a:cubicBezTo>
                    <a:cubicBezTo>
                      <a:pt x="194" y="102"/>
                      <a:pt x="194" y="102"/>
                      <a:pt x="194" y="102"/>
                    </a:cubicBezTo>
                    <a:cubicBezTo>
                      <a:pt x="172" y="102"/>
                      <a:pt x="172" y="102"/>
                      <a:pt x="172" y="102"/>
                    </a:cubicBezTo>
                    <a:cubicBezTo>
                      <a:pt x="172" y="213"/>
                      <a:pt x="172" y="213"/>
                      <a:pt x="172" y="213"/>
                    </a:cubicBezTo>
                    <a:close/>
                    <a:moveTo>
                      <a:pt x="216" y="213"/>
                    </a:moveTo>
                    <a:cubicBezTo>
                      <a:pt x="236" y="213"/>
                      <a:pt x="236" y="213"/>
                      <a:pt x="236" y="213"/>
                    </a:cubicBezTo>
                    <a:cubicBezTo>
                      <a:pt x="236" y="140"/>
                      <a:pt x="236" y="140"/>
                      <a:pt x="236" y="140"/>
                    </a:cubicBezTo>
                    <a:cubicBezTo>
                      <a:pt x="281" y="213"/>
                      <a:pt x="281" y="213"/>
                      <a:pt x="281" y="213"/>
                    </a:cubicBezTo>
                    <a:cubicBezTo>
                      <a:pt x="303" y="213"/>
                      <a:pt x="303" y="213"/>
                      <a:pt x="303" y="213"/>
                    </a:cubicBezTo>
                    <a:cubicBezTo>
                      <a:pt x="303" y="102"/>
                      <a:pt x="303" y="102"/>
                      <a:pt x="303" y="102"/>
                    </a:cubicBezTo>
                    <a:cubicBezTo>
                      <a:pt x="283" y="102"/>
                      <a:pt x="283" y="102"/>
                      <a:pt x="283" y="102"/>
                    </a:cubicBezTo>
                    <a:cubicBezTo>
                      <a:pt x="283" y="176"/>
                      <a:pt x="283" y="176"/>
                      <a:pt x="283" y="176"/>
                    </a:cubicBezTo>
                    <a:cubicBezTo>
                      <a:pt x="237" y="102"/>
                      <a:pt x="237" y="102"/>
                      <a:pt x="237" y="102"/>
                    </a:cubicBezTo>
                    <a:cubicBezTo>
                      <a:pt x="216" y="102"/>
                      <a:pt x="216" y="102"/>
                      <a:pt x="216" y="102"/>
                    </a:cubicBezTo>
                    <a:cubicBezTo>
                      <a:pt x="216" y="213"/>
                      <a:pt x="216" y="213"/>
                      <a:pt x="216" y="213"/>
                    </a:cubicBezTo>
                    <a:close/>
                    <a:moveTo>
                      <a:pt x="326" y="213"/>
                    </a:moveTo>
                    <a:cubicBezTo>
                      <a:pt x="349" y="213"/>
                      <a:pt x="349" y="213"/>
                      <a:pt x="349" y="213"/>
                    </a:cubicBezTo>
                    <a:cubicBezTo>
                      <a:pt x="349" y="102"/>
                      <a:pt x="349" y="102"/>
                      <a:pt x="349" y="102"/>
                    </a:cubicBezTo>
                    <a:cubicBezTo>
                      <a:pt x="326" y="102"/>
                      <a:pt x="326" y="102"/>
                      <a:pt x="326" y="102"/>
                    </a:cubicBezTo>
                    <a:cubicBezTo>
                      <a:pt x="326" y="213"/>
                      <a:pt x="326" y="213"/>
                      <a:pt x="326" y="213"/>
                    </a:cubicBezTo>
                    <a:close/>
                    <a:moveTo>
                      <a:pt x="365" y="177"/>
                    </a:moveTo>
                    <a:cubicBezTo>
                      <a:pt x="366" y="189"/>
                      <a:pt x="370" y="199"/>
                      <a:pt x="378" y="205"/>
                    </a:cubicBezTo>
                    <a:cubicBezTo>
                      <a:pt x="385" y="212"/>
                      <a:pt x="396" y="215"/>
                      <a:pt x="410" y="215"/>
                    </a:cubicBezTo>
                    <a:cubicBezTo>
                      <a:pt x="420" y="215"/>
                      <a:pt x="428" y="213"/>
                      <a:pt x="434" y="211"/>
                    </a:cubicBezTo>
                    <a:cubicBezTo>
                      <a:pt x="441" y="208"/>
                      <a:pt x="446" y="204"/>
                      <a:pt x="449" y="198"/>
                    </a:cubicBezTo>
                    <a:cubicBezTo>
                      <a:pt x="453" y="193"/>
                      <a:pt x="455" y="187"/>
                      <a:pt x="455" y="181"/>
                    </a:cubicBezTo>
                    <a:cubicBezTo>
                      <a:pt x="455" y="174"/>
                      <a:pt x="453" y="168"/>
                      <a:pt x="450" y="163"/>
                    </a:cubicBezTo>
                    <a:cubicBezTo>
                      <a:pt x="447" y="158"/>
                      <a:pt x="443" y="154"/>
                      <a:pt x="438" y="152"/>
                    </a:cubicBezTo>
                    <a:cubicBezTo>
                      <a:pt x="433" y="149"/>
                      <a:pt x="425" y="146"/>
                      <a:pt x="414" y="144"/>
                    </a:cubicBezTo>
                    <a:cubicBezTo>
                      <a:pt x="403" y="141"/>
                      <a:pt x="396" y="139"/>
                      <a:pt x="393" y="136"/>
                    </a:cubicBezTo>
                    <a:cubicBezTo>
                      <a:pt x="391" y="134"/>
                      <a:pt x="390" y="132"/>
                      <a:pt x="390" y="129"/>
                    </a:cubicBezTo>
                    <a:cubicBezTo>
                      <a:pt x="390" y="127"/>
                      <a:pt x="391" y="124"/>
                      <a:pt x="393" y="123"/>
                    </a:cubicBezTo>
                    <a:cubicBezTo>
                      <a:pt x="397" y="120"/>
                      <a:pt x="402" y="119"/>
                      <a:pt x="409" y="119"/>
                    </a:cubicBezTo>
                    <a:cubicBezTo>
                      <a:pt x="415" y="119"/>
                      <a:pt x="420" y="120"/>
                      <a:pt x="423" y="122"/>
                    </a:cubicBezTo>
                    <a:cubicBezTo>
                      <a:pt x="426" y="125"/>
                      <a:pt x="428" y="129"/>
                      <a:pt x="429" y="135"/>
                    </a:cubicBezTo>
                    <a:cubicBezTo>
                      <a:pt x="452" y="134"/>
                      <a:pt x="452" y="134"/>
                      <a:pt x="452" y="134"/>
                    </a:cubicBezTo>
                    <a:cubicBezTo>
                      <a:pt x="451" y="123"/>
                      <a:pt x="447" y="115"/>
                      <a:pt x="440" y="109"/>
                    </a:cubicBezTo>
                    <a:cubicBezTo>
                      <a:pt x="433" y="103"/>
                      <a:pt x="423" y="100"/>
                      <a:pt x="409" y="100"/>
                    </a:cubicBezTo>
                    <a:cubicBezTo>
                      <a:pt x="400" y="100"/>
                      <a:pt x="393" y="101"/>
                      <a:pt x="387" y="104"/>
                    </a:cubicBezTo>
                    <a:cubicBezTo>
                      <a:pt x="381" y="106"/>
                      <a:pt x="377" y="110"/>
                      <a:pt x="373" y="115"/>
                    </a:cubicBezTo>
                    <a:cubicBezTo>
                      <a:pt x="370" y="120"/>
                      <a:pt x="369" y="125"/>
                      <a:pt x="369" y="131"/>
                    </a:cubicBezTo>
                    <a:cubicBezTo>
                      <a:pt x="369" y="140"/>
                      <a:pt x="372" y="147"/>
                      <a:pt x="379" y="153"/>
                    </a:cubicBezTo>
                    <a:cubicBezTo>
                      <a:pt x="384" y="158"/>
                      <a:pt x="392" y="161"/>
                      <a:pt x="404" y="164"/>
                    </a:cubicBezTo>
                    <a:cubicBezTo>
                      <a:pt x="413" y="167"/>
                      <a:pt x="419" y="168"/>
                      <a:pt x="422" y="169"/>
                    </a:cubicBezTo>
                    <a:cubicBezTo>
                      <a:pt x="426" y="170"/>
                      <a:pt x="428" y="172"/>
                      <a:pt x="430" y="174"/>
                    </a:cubicBezTo>
                    <a:cubicBezTo>
                      <a:pt x="432" y="176"/>
                      <a:pt x="432" y="178"/>
                      <a:pt x="432" y="181"/>
                    </a:cubicBezTo>
                    <a:cubicBezTo>
                      <a:pt x="432" y="185"/>
                      <a:pt x="430" y="188"/>
                      <a:pt x="427" y="191"/>
                    </a:cubicBezTo>
                    <a:cubicBezTo>
                      <a:pt x="423" y="194"/>
                      <a:pt x="418" y="196"/>
                      <a:pt x="411" y="196"/>
                    </a:cubicBezTo>
                    <a:cubicBezTo>
                      <a:pt x="404" y="196"/>
                      <a:pt x="398" y="194"/>
                      <a:pt x="394" y="191"/>
                    </a:cubicBezTo>
                    <a:cubicBezTo>
                      <a:pt x="390" y="187"/>
                      <a:pt x="388" y="182"/>
                      <a:pt x="386" y="175"/>
                    </a:cubicBezTo>
                    <a:cubicBezTo>
                      <a:pt x="365" y="177"/>
                      <a:pt x="365" y="177"/>
                      <a:pt x="365" y="177"/>
                    </a:cubicBezTo>
                    <a:close/>
                    <a:moveTo>
                      <a:pt x="474" y="213"/>
                    </a:moveTo>
                    <a:cubicBezTo>
                      <a:pt x="496" y="213"/>
                      <a:pt x="496" y="213"/>
                      <a:pt x="496" y="213"/>
                    </a:cubicBezTo>
                    <a:cubicBezTo>
                      <a:pt x="496" y="164"/>
                      <a:pt x="496" y="164"/>
                      <a:pt x="496" y="164"/>
                    </a:cubicBezTo>
                    <a:cubicBezTo>
                      <a:pt x="540" y="164"/>
                      <a:pt x="540" y="164"/>
                      <a:pt x="540" y="164"/>
                    </a:cubicBezTo>
                    <a:cubicBezTo>
                      <a:pt x="540" y="213"/>
                      <a:pt x="540" y="213"/>
                      <a:pt x="540" y="213"/>
                    </a:cubicBezTo>
                    <a:cubicBezTo>
                      <a:pt x="562" y="213"/>
                      <a:pt x="562" y="213"/>
                      <a:pt x="562" y="213"/>
                    </a:cubicBezTo>
                    <a:cubicBezTo>
                      <a:pt x="562" y="102"/>
                      <a:pt x="562" y="102"/>
                      <a:pt x="562" y="102"/>
                    </a:cubicBezTo>
                    <a:cubicBezTo>
                      <a:pt x="540" y="102"/>
                      <a:pt x="540" y="102"/>
                      <a:pt x="540" y="102"/>
                    </a:cubicBezTo>
                    <a:cubicBezTo>
                      <a:pt x="540" y="146"/>
                      <a:pt x="540" y="146"/>
                      <a:pt x="540" y="146"/>
                    </a:cubicBezTo>
                    <a:cubicBezTo>
                      <a:pt x="496" y="146"/>
                      <a:pt x="496" y="146"/>
                      <a:pt x="496" y="146"/>
                    </a:cubicBezTo>
                    <a:cubicBezTo>
                      <a:pt x="496" y="102"/>
                      <a:pt x="496" y="102"/>
                      <a:pt x="496" y="102"/>
                    </a:cubicBezTo>
                    <a:cubicBezTo>
                      <a:pt x="474" y="102"/>
                      <a:pt x="474" y="102"/>
                      <a:pt x="474" y="102"/>
                    </a:cubicBezTo>
                    <a:lnTo>
                      <a:pt x="474"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Rectangle 86"/>
              <p:cNvSpPr>
                <a:spLocks noChangeArrowheads="1"/>
              </p:cNvSpPr>
              <p:nvPr/>
            </p:nvSpPr>
            <p:spPr bwMode="auto">
              <a:xfrm>
                <a:off x="5551488" y="3106738"/>
                <a:ext cx="25400"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Rectangle 87"/>
              <p:cNvSpPr>
                <a:spLocks noChangeArrowheads="1"/>
              </p:cNvSpPr>
              <p:nvPr/>
            </p:nvSpPr>
            <p:spPr bwMode="auto">
              <a:xfrm>
                <a:off x="5930900" y="3106738"/>
                <a:ext cx="23813" cy="174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27" name="Freeform 6"/>
          <p:cNvSpPr>
            <a:spLocks/>
          </p:cNvSpPr>
          <p:nvPr/>
        </p:nvSpPr>
        <p:spPr bwMode="auto">
          <a:xfrm>
            <a:off x="7357126" y="3140968"/>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6456040" y="3212976"/>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6"/>
          <p:cNvSpPr>
            <a:spLocks/>
          </p:cNvSpPr>
          <p:nvPr/>
        </p:nvSpPr>
        <p:spPr bwMode="auto">
          <a:xfrm>
            <a:off x="4871864" y="126876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98461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ipe(up)">
                                      <p:cBhvr>
                                        <p:cTn id="7" dur="500"/>
                                        <p:tgtEl>
                                          <p:spTgt spid="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1000"/>
                                        <p:tgtEl>
                                          <p:spTgt spid="42"/>
                                        </p:tgtEl>
                                      </p:cBhvr>
                                    </p:animEffect>
                                  </p:childTnLst>
                                </p:cTn>
                              </p:par>
                              <p:par>
                                <p:cTn id="16" presetID="2" presetClass="entr" presetSubtype="8"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2000" fill="hold"/>
                                        <p:tgtEl>
                                          <p:spTgt spid="29"/>
                                        </p:tgtEl>
                                        <p:attrNameLst>
                                          <p:attrName>ppt_x</p:attrName>
                                        </p:attrNameLst>
                                      </p:cBhvr>
                                      <p:tavLst>
                                        <p:tav tm="0">
                                          <p:val>
                                            <p:strVal val="0-#ppt_w/2"/>
                                          </p:val>
                                        </p:tav>
                                        <p:tav tm="100000">
                                          <p:val>
                                            <p:strVal val="#ppt_x"/>
                                          </p:val>
                                        </p:tav>
                                      </p:tavLst>
                                    </p:anim>
                                    <p:anim calcmode="lin" valueType="num">
                                      <p:cBhvr additive="base">
                                        <p:cTn id="19" dur="2000" fill="hold"/>
                                        <p:tgtEl>
                                          <p:spTgt spid="29"/>
                                        </p:tgtEl>
                                        <p:attrNameLst>
                                          <p:attrName>ppt_y</p:attrName>
                                        </p:attrNameLst>
                                      </p:cBhvr>
                                      <p:tavLst>
                                        <p:tav tm="0">
                                          <p:val>
                                            <p:strVal val="#ppt_y"/>
                                          </p:val>
                                        </p:tav>
                                        <p:tav tm="100000">
                                          <p:val>
                                            <p:strVal val="#ppt_y"/>
                                          </p:val>
                                        </p:tav>
                                      </p:tavLst>
                                    </p:anim>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4000"/>
                            </p:stCondLst>
                            <p:childTnLst>
                              <p:par>
                                <p:cTn id="29" presetID="10" presetClass="entr" presetSubtype="0"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000"/>
                                        <p:tgtEl>
                                          <p:spTgt spid="43"/>
                                        </p:tgtEl>
                                      </p:cBhvr>
                                    </p:animEffect>
                                  </p:childTnLst>
                                </p:cTn>
                              </p:par>
                              <p:par>
                                <p:cTn id="32" presetID="2" presetClass="entr" presetSubtype="2"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1000" fill="hold"/>
                                        <p:tgtEl>
                                          <p:spTgt spid="28"/>
                                        </p:tgtEl>
                                        <p:attrNameLst>
                                          <p:attrName>ppt_x</p:attrName>
                                        </p:attrNameLst>
                                      </p:cBhvr>
                                      <p:tavLst>
                                        <p:tav tm="0">
                                          <p:val>
                                            <p:strVal val="1+#ppt_w/2"/>
                                          </p:val>
                                        </p:tav>
                                        <p:tav tm="100000">
                                          <p:val>
                                            <p:strVal val="#ppt_x"/>
                                          </p:val>
                                        </p:tav>
                                      </p:tavLst>
                                    </p:anim>
                                    <p:anim calcmode="lin" valueType="num">
                                      <p:cBhvr additive="base">
                                        <p:cTn id="35" dur="1000" fill="hold"/>
                                        <p:tgtEl>
                                          <p:spTgt spid="28"/>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2000" fill="hold"/>
                                        <p:tgtEl>
                                          <p:spTgt spid="27"/>
                                        </p:tgtEl>
                                        <p:attrNameLst>
                                          <p:attrName>ppt_x</p:attrName>
                                        </p:attrNameLst>
                                      </p:cBhvr>
                                      <p:tavLst>
                                        <p:tav tm="0">
                                          <p:val>
                                            <p:strVal val="1+#ppt_w/2"/>
                                          </p:val>
                                        </p:tav>
                                        <p:tav tm="100000">
                                          <p:val>
                                            <p:strVal val="#ppt_x"/>
                                          </p:val>
                                        </p:tav>
                                      </p:tavLst>
                                    </p:anim>
                                    <p:anim calcmode="lin" valueType="num">
                                      <p:cBhvr additive="base">
                                        <p:cTn id="39" dur="2000" fill="hold"/>
                                        <p:tgtEl>
                                          <p:spTgt spid="27"/>
                                        </p:tgtEl>
                                        <p:attrNameLst>
                                          <p:attrName>ppt_y</p:attrName>
                                        </p:attrNameLst>
                                      </p:cBhvr>
                                      <p:tavLst>
                                        <p:tav tm="0">
                                          <p:val>
                                            <p:strVal val="#ppt_y"/>
                                          </p:val>
                                        </p:tav>
                                        <p:tav tm="100000">
                                          <p:val>
                                            <p:strVal val="#ppt_y"/>
                                          </p:val>
                                        </p:tav>
                                      </p:tavLst>
                                    </p:anim>
                                  </p:childTnLst>
                                </p:cTn>
                              </p:par>
                            </p:childTnLst>
                          </p:cTn>
                        </p:par>
                        <p:par>
                          <p:cTn id="40" fill="hold">
                            <p:stCondLst>
                              <p:cond delay="6000"/>
                            </p:stCondLst>
                            <p:childTnLst>
                              <p:par>
                                <p:cTn id="41" presetID="22" presetClass="entr" presetSubtype="1" fill="hold" nodeType="after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wipe(up)">
                                      <p:cBhvr>
                                        <p:cTn id="43" dur="500"/>
                                        <p:tgtEl>
                                          <p:spTgt spid="60"/>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1000"/>
                                        <p:tgtEl>
                                          <p:spTgt spid="2"/>
                                        </p:tgtEl>
                                      </p:cBhvr>
                                    </p:animEffect>
                                  </p:childTnLst>
                                </p:cTn>
                              </p:par>
                            </p:childTnLst>
                          </p:cTn>
                        </p:par>
                        <p:par>
                          <p:cTn id="48" fill="hold">
                            <p:stCondLst>
                              <p:cond delay="7500"/>
                            </p:stCondLst>
                            <p:childTnLst>
                              <p:par>
                                <p:cTn id="49" presetID="10" presetClass="entr" presetSubtype="0" fill="hold" grpId="0"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27" grpId="0" animBg="1"/>
      <p:bldP spid="28" grpId="0" animBg="1"/>
      <p:bldP spid="2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2" name="Group 1"/>
          <p:cNvGrpSpPr/>
          <p:nvPr/>
        </p:nvGrpSpPr>
        <p:grpSpPr>
          <a:xfrm>
            <a:off x="4430115" y="2647651"/>
            <a:ext cx="3322069" cy="3949701"/>
            <a:chOff x="4275234" y="2420888"/>
            <a:chExt cx="3654276" cy="4344671"/>
          </a:xfrm>
        </p:grpSpPr>
        <p:sp>
          <p:nvSpPr>
            <p:cNvPr id="16" name="Freeform 6"/>
            <p:cNvSpPr>
              <a:spLocks/>
            </p:cNvSpPr>
            <p:nvPr/>
          </p:nvSpPr>
          <p:spPr bwMode="auto">
            <a:xfrm>
              <a:off x="4768796" y="2420888"/>
              <a:ext cx="1321912" cy="3110072"/>
            </a:xfrm>
            <a:custGeom>
              <a:avLst/>
              <a:gdLst>
                <a:gd name="T0" fmla="*/ 0 w 468"/>
                <a:gd name="T1" fmla="*/ 161 h 1102"/>
                <a:gd name="T2" fmla="*/ 147 w 468"/>
                <a:gd name="T3" fmla="*/ 0 h 1102"/>
                <a:gd name="T4" fmla="*/ 468 w 468"/>
                <a:gd name="T5" fmla="*/ 266 h 1102"/>
                <a:gd name="T6" fmla="*/ 350 w 468"/>
                <a:gd name="T7" fmla="*/ 509 h 1102"/>
                <a:gd name="T8" fmla="*/ 419 w 468"/>
                <a:gd name="T9" fmla="*/ 649 h 1102"/>
                <a:gd name="T10" fmla="*/ 313 w 468"/>
                <a:gd name="T11" fmla="*/ 1102 h 1102"/>
                <a:gd name="T12" fmla="*/ 0 w 468"/>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68" h="1102">
                  <a:moveTo>
                    <a:pt x="0" y="161"/>
                  </a:moveTo>
                  <a:cubicBezTo>
                    <a:pt x="147" y="0"/>
                    <a:pt x="147" y="0"/>
                    <a:pt x="147" y="0"/>
                  </a:cubicBezTo>
                  <a:cubicBezTo>
                    <a:pt x="147" y="0"/>
                    <a:pt x="267" y="176"/>
                    <a:pt x="468" y="266"/>
                  </a:cubicBezTo>
                  <a:cubicBezTo>
                    <a:pt x="466" y="270"/>
                    <a:pt x="350" y="509"/>
                    <a:pt x="350" y="509"/>
                  </a:cubicBezTo>
                  <a:cubicBezTo>
                    <a:pt x="419" y="649"/>
                    <a:pt x="419" y="649"/>
                    <a:pt x="419" y="649"/>
                  </a:cubicBezTo>
                  <a:cubicBezTo>
                    <a:pt x="313" y="1102"/>
                    <a:pt x="313" y="1102"/>
                    <a:pt x="313" y="1102"/>
                  </a:cubicBezTo>
                  <a:lnTo>
                    <a:pt x="0" y="1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7"/>
            <p:cNvSpPr>
              <a:spLocks/>
            </p:cNvSpPr>
            <p:nvPr/>
          </p:nvSpPr>
          <p:spPr bwMode="auto">
            <a:xfrm>
              <a:off x="6080231" y="2420888"/>
              <a:ext cx="1346359" cy="3110072"/>
            </a:xfrm>
            <a:custGeom>
              <a:avLst/>
              <a:gdLst>
                <a:gd name="T0" fmla="*/ 477 w 477"/>
                <a:gd name="T1" fmla="*/ 161 h 1102"/>
                <a:gd name="T2" fmla="*/ 331 w 477"/>
                <a:gd name="T3" fmla="*/ 0 h 1102"/>
                <a:gd name="T4" fmla="*/ 4 w 477"/>
                <a:gd name="T5" fmla="*/ 266 h 1102"/>
                <a:gd name="T6" fmla="*/ 128 w 477"/>
                <a:gd name="T7" fmla="*/ 509 h 1102"/>
                <a:gd name="T8" fmla="*/ 58 w 477"/>
                <a:gd name="T9" fmla="*/ 649 h 1102"/>
                <a:gd name="T10" fmla="*/ 165 w 477"/>
                <a:gd name="T11" fmla="*/ 1102 h 1102"/>
                <a:gd name="T12" fmla="*/ 477 w 477"/>
                <a:gd name="T13" fmla="*/ 161 h 1102"/>
              </a:gdLst>
              <a:ahLst/>
              <a:cxnLst>
                <a:cxn ang="0">
                  <a:pos x="T0" y="T1"/>
                </a:cxn>
                <a:cxn ang="0">
                  <a:pos x="T2" y="T3"/>
                </a:cxn>
                <a:cxn ang="0">
                  <a:pos x="T4" y="T5"/>
                </a:cxn>
                <a:cxn ang="0">
                  <a:pos x="T6" y="T7"/>
                </a:cxn>
                <a:cxn ang="0">
                  <a:pos x="T8" y="T9"/>
                </a:cxn>
                <a:cxn ang="0">
                  <a:pos x="T10" y="T11"/>
                </a:cxn>
                <a:cxn ang="0">
                  <a:pos x="T12" y="T13"/>
                </a:cxn>
              </a:cxnLst>
              <a:rect l="0" t="0" r="r" b="b"/>
              <a:pathLst>
                <a:path w="477" h="1102">
                  <a:moveTo>
                    <a:pt x="477" y="161"/>
                  </a:moveTo>
                  <a:cubicBezTo>
                    <a:pt x="331" y="0"/>
                    <a:pt x="331" y="0"/>
                    <a:pt x="331" y="0"/>
                  </a:cubicBezTo>
                  <a:cubicBezTo>
                    <a:pt x="331" y="0"/>
                    <a:pt x="190" y="180"/>
                    <a:pt x="4" y="266"/>
                  </a:cubicBezTo>
                  <a:cubicBezTo>
                    <a:pt x="0" y="265"/>
                    <a:pt x="128" y="509"/>
                    <a:pt x="128" y="509"/>
                  </a:cubicBezTo>
                  <a:cubicBezTo>
                    <a:pt x="58" y="649"/>
                    <a:pt x="58" y="649"/>
                    <a:pt x="58" y="649"/>
                  </a:cubicBezTo>
                  <a:cubicBezTo>
                    <a:pt x="165" y="1102"/>
                    <a:pt x="165" y="1102"/>
                    <a:pt x="165" y="1102"/>
                  </a:cubicBezTo>
                  <a:lnTo>
                    <a:pt x="477" y="16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p:cNvSpPr>
              <a:spLocks/>
            </p:cNvSpPr>
            <p:nvPr/>
          </p:nvSpPr>
          <p:spPr bwMode="auto">
            <a:xfrm>
              <a:off x="4778617" y="2884328"/>
              <a:ext cx="1318419" cy="1213644"/>
            </a:xfrm>
            <a:custGeom>
              <a:avLst/>
              <a:gdLst>
                <a:gd name="T0" fmla="*/ 467 w 467"/>
                <a:gd name="T1" fmla="*/ 105 h 430"/>
                <a:gd name="T2" fmla="*/ 449 w 467"/>
                <a:gd name="T3" fmla="*/ 144 h 430"/>
                <a:gd name="T4" fmla="*/ 430 w 467"/>
                <a:gd name="T5" fmla="*/ 183 h 430"/>
                <a:gd name="T6" fmla="*/ 411 w 467"/>
                <a:gd name="T7" fmla="*/ 222 h 430"/>
                <a:gd name="T8" fmla="*/ 392 w 467"/>
                <a:gd name="T9" fmla="*/ 261 h 430"/>
                <a:gd name="T10" fmla="*/ 373 w 467"/>
                <a:gd name="T11" fmla="*/ 299 h 430"/>
                <a:gd name="T12" fmla="*/ 353 w 467"/>
                <a:gd name="T13" fmla="*/ 339 h 430"/>
                <a:gd name="T14" fmla="*/ 335 w 467"/>
                <a:gd name="T15" fmla="*/ 377 h 430"/>
                <a:gd name="T16" fmla="*/ 316 w 467"/>
                <a:gd name="T17" fmla="*/ 414 h 430"/>
                <a:gd name="T18" fmla="*/ 307 w 467"/>
                <a:gd name="T19" fmla="*/ 430 h 430"/>
                <a:gd name="T20" fmla="*/ 294 w 467"/>
                <a:gd name="T21" fmla="*/ 416 h 430"/>
                <a:gd name="T22" fmla="*/ 262 w 467"/>
                <a:gd name="T23" fmla="*/ 374 h 430"/>
                <a:gd name="T24" fmla="*/ 229 w 467"/>
                <a:gd name="T25" fmla="*/ 332 h 430"/>
                <a:gd name="T26" fmla="*/ 197 w 467"/>
                <a:gd name="T27" fmla="*/ 290 h 430"/>
                <a:gd name="T28" fmla="*/ 181 w 467"/>
                <a:gd name="T29" fmla="*/ 269 h 430"/>
                <a:gd name="T30" fmla="*/ 165 w 467"/>
                <a:gd name="T31" fmla="*/ 248 h 430"/>
                <a:gd name="T32" fmla="*/ 134 w 467"/>
                <a:gd name="T33" fmla="*/ 205 h 430"/>
                <a:gd name="T34" fmla="*/ 118 w 467"/>
                <a:gd name="T35" fmla="*/ 184 h 430"/>
                <a:gd name="T36" fmla="*/ 103 w 467"/>
                <a:gd name="T37" fmla="*/ 162 h 430"/>
                <a:gd name="T38" fmla="*/ 88 w 467"/>
                <a:gd name="T39" fmla="*/ 140 h 430"/>
                <a:gd name="T40" fmla="*/ 72 w 467"/>
                <a:gd name="T41" fmla="*/ 119 h 430"/>
                <a:gd name="T42" fmla="*/ 0 w 467"/>
                <a:gd name="T43" fmla="*/ 0 h 430"/>
                <a:gd name="T44" fmla="*/ 78 w 467"/>
                <a:gd name="T45" fmla="*/ 115 h 430"/>
                <a:gd name="T46" fmla="*/ 95 w 467"/>
                <a:gd name="T47" fmla="*/ 135 h 430"/>
                <a:gd name="T48" fmla="*/ 112 w 467"/>
                <a:gd name="T49" fmla="*/ 155 h 430"/>
                <a:gd name="T50" fmla="*/ 129 w 467"/>
                <a:gd name="T51" fmla="*/ 175 h 430"/>
                <a:gd name="T52" fmla="*/ 146 w 467"/>
                <a:gd name="T53" fmla="*/ 195 h 430"/>
                <a:gd name="T54" fmla="*/ 180 w 467"/>
                <a:gd name="T55" fmla="*/ 236 h 430"/>
                <a:gd name="T56" fmla="*/ 197 w 467"/>
                <a:gd name="T57" fmla="*/ 257 h 430"/>
                <a:gd name="T58" fmla="*/ 214 w 467"/>
                <a:gd name="T59" fmla="*/ 277 h 430"/>
                <a:gd name="T60" fmla="*/ 247 w 467"/>
                <a:gd name="T61" fmla="*/ 318 h 430"/>
                <a:gd name="T62" fmla="*/ 279 w 467"/>
                <a:gd name="T63" fmla="*/ 360 h 430"/>
                <a:gd name="T64" fmla="*/ 312 w 467"/>
                <a:gd name="T65" fmla="*/ 402 h 430"/>
                <a:gd name="T66" fmla="*/ 293 w 467"/>
                <a:gd name="T67" fmla="*/ 403 h 430"/>
                <a:gd name="T68" fmla="*/ 314 w 467"/>
                <a:gd name="T69" fmla="*/ 366 h 430"/>
                <a:gd name="T70" fmla="*/ 335 w 467"/>
                <a:gd name="T71" fmla="*/ 328 h 430"/>
                <a:gd name="T72" fmla="*/ 356 w 467"/>
                <a:gd name="T73" fmla="*/ 290 h 430"/>
                <a:gd name="T74" fmla="*/ 378 w 467"/>
                <a:gd name="T75" fmla="*/ 253 h 430"/>
                <a:gd name="T76" fmla="*/ 399 w 467"/>
                <a:gd name="T77" fmla="*/ 216 h 430"/>
                <a:gd name="T78" fmla="*/ 421 w 467"/>
                <a:gd name="T79" fmla="*/ 179 h 430"/>
                <a:gd name="T80" fmla="*/ 444 w 467"/>
                <a:gd name="T81" fmla="*/ 142 h 430"/>
                <a:gd name="T82" fmla="*/ 467 w 467"/>
                <a:gd name="T83" fmla="*/ 10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7" h="430">
                  <a:moveTo>
                    <a:pt x="467" y="105"/>
                  </a:moveTo>
                  <a:cubicBezTo>
                    <a:pt x="461" y="118"/>
                    <a:pt x="455" y="131"/>
                    <a:pt x="449" y="144"/>
                  </a:cubicBezTo>
                  <a:cubicBezTo>
                    <a:pt x="443" y="157"/>
                    <a:pt x="436" y="170"/>
                    <a:pt x="430" y="183"/>
                  </a:cubicBezTo>
                  <a:cubicBezTo>
                    <a:pt x="424" y="196"/>
                    <a:pt x="418" y="209"/>
                    <a:pt x="411" y="222"/>
                  </a:cubicBezTo>
                  <a:cubicBezTo>
                    <a:pt x="405" y="235"/>
                    <a:pt x="399" y="248"/>
                    <a:pt x="392" y="261"/>
                  </a:cubicBezTo>
                  <a:cubicBezTo>
                    <a:pt x="373" y="299"/>
                    <a:pt x="373" y="299"/>
                    <a:pt x="373" y="299"/>
                  </a:cubicBezTo>
                  <a:cubicBezTo>
                    <a:pt x="353" y="339"/>
                    <a:pt x="353" y="339"/>
                    <a:pt x="353" y="339"/>
                  </a:cubicBezTo>
                  <a:cubicBezTo>
                    <a:pt x="335" y="377"/>
                    <a:pt x="335" y="377"/>
                    <a:pt x="335" y="377"/>
                  </a:cubicBezTo>
                  <a:cubicBezTo>
                    <a:pt x="316" y="414"/>
                    <a:pt x="316" y="414"/>
                    <a:pt x="316" y="414"/>
                  </a:cubicBezTo>
                  <a:cubicBezTo>
                    <a:pt x="307" y="430"/>
                    <a:pt x="307" y="430"/>
                    <a:pt x="307" y="430"/>
                  </a:cubicBezTo>
                  <a:cubicBezTo>
                    <a:pt x="294" y="416"/>
                    <a:pt x="294" y="416"/>
                    <a:pt x="294" y="416"/>
                  </a:cubicBezTo>
                  <a:cubicBezTo>
                    <a:pt x="262" y="374"/>
                    <a:pt x="262" y="374"/>
                    <a:pt x="262" y="374"/>
                  </a:cubicBezTo>
                  <a:cubicBezTo>
                    <a:pt x="251" y="360"/>
                    <a:pt x="240" y="346"/>
                    <a:pt x="229" y="332"/>
                  </a:cubicBezTo>
                  <a:cubicBezTo>
                    <a:pt x="218" y="318"/>
                    <a:pt x="208" y="304"/>
                    <a:pt x="197" y="290"/>
                  </a:cubicBezTo>
                  <a:cubicBezTo>
                    <a:pt x="181" y="269"/>
                    <a:pt x="181" y="269"/>
                    <a:pt x="181" y="269"/>
                  </a:cubicBezTo>
                  <a:cubicBezTo>
                    <a:pt x="165" y="248"/>
                    <a:pt x="165" y="248"/>
                    <a:pt x="165" y="248"/>
                  </a:cubicBezTo>
                  <a:cubicBezTo>
                    <a:pt x="134" y="205"/>
                    <a:pt x="134" y="205"/>
                    <a:pt x="134" y="205"/>
                  </a:cubicBezTo>
                  <a:cubicBezTo>
                    <a:pt x="129" y="198"/>
                    <a:pt x="124" y="191"/>
                    <a:pt x="118" y="184"/>
                  </a:cubicBezTo>
                  <a:cubicBezTo>
                    <a:pt x="103" y="162"/>
                    <a:pt x="103" y="162"/>
                    <a:pt x="103" y="162"/>
                  </a:cubicBezTo>
                  <a:cubicBezTo>
                    <a:pt x="98" y="155"/>
                    <a:pt x="93" y="148"/>
                    <a:pt x="88" y="140"/>
                  </a:cubicBezTo>
                  <a:cubicBezTo>
                    <a:pt x="72" y="119"/>
                    <a:pt x="72" y="119"/>
                    <a:pt x="72" y="119"/>
                  </a:cubicBezTo>
                  <a:cubicBezTo>
                    <a:pt x="62" y="104"/>
                    <a:pt x="9" y="15"/>
                    <a:pt x="0" y="0"/>
                  </a:cubicBezTo>
                  <a:cubicBezTo>
                    <a:pt x="11" y="13"/>
                    <a:pt x="66" y="101"/>
                    <a:pt x="78" y="115"/>
                  </a:cubicBezTo>
                  <a:cubicBezTo>
                    <a:pt x="95" y="135"/>
                    <a:pt x="95" y="135"/>
                    <a:pt x="95" y="135"/>
                  </a:cubicBezTo>
                  <a:cubicBezTo>
                    <a:pt x="101" y="141"/>
                    <a:pt x="107" y="148"/>
                    <a:pt x="112" y="155"/>
                  </a:cubicBezTo>
                  <a:cubicBezTo>
                    <a:pt x="129" y="175"/>
                    <a:pt x="129" y="175"/>
                    <a:pt x="129" y="175"/>
                  </a:cubicBezTo>
                  <a:cubicBezTo>
                    <a:pt x="135" y="182"/>
                    <a:pt x="141" y="188"/>
                    <a:pt x="146" y="195"/>
                  </a:cubicBezTo>
                  <a:cubicBezTo>
                    <a:pt x="180" y="236"/>
                    <a:pt x="180" y="236"/>
                    <a:pt x="180" y="236"/>
                  </a:cubicBezTo>
                  <a:cubicBezTo>
                    <a:pt x="197" y="257"/>
                    <a:pt x="197" y="257"/>
                    <a:pt x="197" y="257"/>
                  </a:cubicBezTo>
                  <a:cubicBezTo>
                    <a:pt x="214" y="277"/>
                    <a:pt x="214" y="277"/>
                    <a:pt x="214" y="277"/>
                  </a:cubicBezTo>
                  <a:cubicBezTo>
                    <a:pt x="225" y="291"/>
                    <a:pt x="236" y="305"/>
                    <a:pt x="247" y="318"/>
                  </a:cubicBezTo>
                  <a:cubicBezTo>
                    <a:pt x="258" y="332"/>
                    <a:pt x="268" y="346"/>
                    <a:pt x="279" y="360"/>
                  </a:cubicBezTo>
                  <a:cubicBezTo>
                    <a:pt x="312" y="402"/>
                    <a:pt x="312" y="402"/>
                    <a:pt x="312" y="402"/>
                  </a:cubicBezTo>
                  <a:cubicBezTo>
                    <a:pt x="293" y="403"/>
                    <a:pt x="293" y="403"/>
                    <a:pt x="293" y="403"/>
                  </a:cubicBezTo>
                  <a:cubicBezTo>
                    <a:pt x="314" y="366"/>
                    <a:pt x="314" y="366"/>
                    <a:pt x="314" y="366"/>
                  </a:cubicBezTo>
                  <a:cubicBezTo>
                    <a:pt x="335" y="328"/>
                    <a:pt x="335" y="328"/>
                    <a:pt x="335" y="328"/>
                  </a:cubicBezTo>
                  <a:cubicBezTo>
                    <a:pt x="356" y="290"/>
                    <a:pt x="356" y="290"/>
                    <a:pt x="356" y="290"/>
                  </a:cubicBezTo>
                  <a:cubicBezTo>
                    <a:pt x="378" y="253"/>
                    <a:pt x="378" y="253"/>
                    <a:pt x="378" y="253"/>
                  </a:cubicBezTo>
                  <a:cubicBezTo>
                    <a:pt x="385" y="240"/>
                    <a:pt x="392" y="228"/>
                    <a:pt x="399" y="216"/>
                  </a:cubicBezTo>
                  <a:cubicBezTo>
                    <a:pt x="407" y="203"/>
                    <a:pt x="414" y="191"/>
                    <a:pt x="421" y="179"/>
                  </a:cubicBezTo>
                  <a:cubicBezTo>
                    <a:pt x="429" y="166"/>
                    <a:pt x="436" y="154"/>
                    <a:pt x="444" y="142"/>
                  </a:cubicBezTo>
                  <a:cubicBezTo>
                    <a:pt x="451" y="129"/>
                    <a:pt x="459" y="117"/>
                    <a:pt x="467" y="105"/>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9"/>
            <p:cNvSpPr>
              <a:spLocks/>
            </p:cNvSpPr>
            <p:nvPr/>
          </p:nvSpPr>
          <p:spPr bwMode="auto">
            <a:xfrm>
              <a:off x="6090708" y="2876660"/>
              <a:ext cx="1339374" cy="1215390"/>
            </a:xfrm>
            <a:custGeom>
              <a:avLst/>
              <a:gdLst>
                <a:gd name="T0" fmla="*/ 0 w 474"/>
                <a:gd name="T1" fmla="*/ 105 h 431"/>
                <a:gd name="T2" fmla="*/ 23 w 474"/>
                <a:gd name="T3" fmla="*/ 142 h 431"/>
                <a:gd name="T4" fmla="*/ 45 w 474"/>
                <a:gd name="T5" fmla="*/ 179 h 431"/>
                <a:gd name="T6" fmla="*/ 67 w 474"/>
                <a:gd name="T7" fmla="*/ 216 h 431"/>
                <a:gd name="T8" fmla="*/ 89 w 474"/>
                <a:gd name="T9" fmla="*/ 254 h 431"/>
                <a:gd name="T10" fmla="*/ 111 w 474"/>
                <a:gd name="T11" fmla="*/ 291 h 431"/>
                <a:gd name="T12" fmla="*/ 132 w 474"/>
                <a:gd name="T13" fmla="*/ 329 h 431"/>
                <a:gd name="T14" fmla="*/ 153 w 474"/>
                <a:gd name="T15" fmla="*/ 367 h 431"/>
                <a:gd name="T16" fmla="*/ 174 w 474"/>
                <a:gd name="T17" fmla="*/ 405 h 431"/>
                <a:gd name="T18" fmla="*/ 155 w 474"/>
                <a:gd name="T19" fmla="*/ 403 h 431"/>
                <a:gd name="T20" fmla="*/ 188 w 474"/>
                <a:gd name="T21" fmla="*/ 362 h 431"/>
                <a:gd name="T22" fmla="*/ 220 w 474"/>
                <a:gd name="T23" fmla="*/ 320 h 431"/>
                <a:gd name="T24" fmla="*/ 253 w 474"/>
                <a:gd name="T25" fmla="*/ 279 h 431"/>
                <a:gd name="T26" fmla="*/ 270 w 474"/>
                <a:gd name="T27" fmla="*/ 258 h 431"/>
                <a:gd name="T28" fmla="*/ 287 w 474"/>
                <a:gd name="T29" fmla="*/ 238 h 431"/>
                <a:gd name="T30" fmla="*/ 321 w 474"/>
                <a:gd name="T31" fmla="*/ 197 h 431"/>
                <a:gd name="T32" fmla="*/ 338 w 474"/>
                <a:gd name="T33" fmla="*/ 177 h 431"/>
                <a:gd name="T34" fmla="*/ 355 w 474"/>
                <a:gd name="T35" fmla="*/ 156 h 431"/>
                <a:gd name="T36" fmla="*/ 372 w 474"/>
                <a:gd name="T37" fmla="*/ 136 h 431"/>
                <a:gd name="T38" fmla="*/ 389 w 474"/>
                <a:gd name="T39" fmla="*/ 116 h 431"/>
                <a:gd name="T40" fmla="*/ 474 w 474"/>
                <a:gd name="T41" fmla="*/ 0 h 431"/>
                <a:gd name="T42" fmla="*/ 395 w 474"/>
                <a:gd name="T43" fmla="*/ 120 h 431"/>
                <a:gd name="T44" fmla="*/ 379 w 474"/>
                <a:gd name="T45" fmla="*/ 142 h 431"/>
                <a:gd name="T46" fmla="*/ 364 w 474"/>
                <a:gd name="T47" fmla="*/ 164 h 431"/>
                <a:gd name="T48" fmla="*/ 349 w 474"/>
                <a:gd name="T49" fmla="*/ 185 h 431"/>
                <a:gd name="T50" fmla="*/ 333 w 474"/>
                <a:gd name="T51" fmla="*/ 207 h 431"/>
                <a:gd name="T52" fmla="*/ 302 w 474"/>
                <a:gd name="T53" fmla="*/ 249 h 431"/>
                <a:gd name="T54" fmla="*/ 286 w 474"/>
                <a:gd name="T55" fmla="*/ 270 h 431"/>
                <a:gd name="T56" fmla="*/ 270 w 474"/>
                <a:gd name="T57" fmla="*/ 292 h 431"/>
                <a:gd name="T58" fmla="*/ 238 w 474"/>
                <a:gd name="T59" fmla="*/ 334 h 431"/>
                <a:gd name="T60" fmla="*/ 205 w 474"/>
                <a:gd name="T61" fmla="*/ 376 h 431"/>
                <a:gd name="T62" fmla="*/ 173 w 474"/>
                <a:gd name="T63" fmla="*/ 417 h 431"/>
                <a:gd name="T64" fmla="*/ 162 w 474"/>
                <a:gd name="T65" fmla="*/ 431 h 431"/>
                <a:gd name="T66" fmla="*/ 154 w 474"/>
                <a:gd name="T67" fmla="*/ 416 h 431"/>
                <a:gd name="T68" fmla="*/ 134 w 474"/>
                <a:gd name="T69" fmla="*/ 377 h 431"/>
                <a:gd name="T70" fmla="*/ 114 w 474"/>
                <a:gd name="T71" fmla="*/ 339 h 431"/>
                <a:gd name="T72" fmla="*/ 94 w 474"/>
                <a:gd name="T73" fmla="*/ 300 h 431"/>
                <a:gd name="T74" fmla="*/ 75 w 474"/>
                <a:gd name="T75" fmla="*/ 262 h 431"/>
                <a:gd name="T76" fmla="*/ 55 w 474"/>
                <a:gd name="T77" fmla="*/ 223 h 431"/>
                <a:gd name="T78" fmla="*/ 36 w 474"/>
                <a:gd name="T79" fmla="*/ 184 h 431"/>
                <a:gd name="T80" fmla="*/ 18 w 474"/>
                <a:gd name="T81" fmla="*/ 145 h 431"/>
                <a:gd name="T82" fmla="*/ 0 w 474"/>
                <a:gd name="T83" fmla="*/ 10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4" h="431">
                  <a:moveTo>
                    <a:pt x="0" y="105"/>
                  </a:moveTo>
                  <a:cubicBezTo>
                    <a:pt x="8" y="117"/>
                    <a:pt x="15" y="130"/>
                    <a:pt x="23" y="142"/>
                  </a:cubicBezTo>
                  <a:cubicBezTo>
                    <a:pt x="30" y="154"/>
                    <a:pt x="38" y="167"/>
                    <a:pt x="45" y="179"/>
                  </a:cubicBezTo>
                  <a:cubicBezTo>
                    <a:pt x="53" y="191"/>
                    <a:pt x="60" y="204"/>
                    <a:pt x="67" y="216"/>
                  </a:cubicBezTo>
                  <a:cubicBezTo>
                    <a:pt x="75" y="229"/>
                    <a:pt x="82" y="241"/>
                    <a:pt x="89" y="254"/>
                  </a:cubicBezTo>
                  <a:cubicBezTo>
                    <a:pt x="111" y="291"/>
                    <a:pt x="111" y="291"/>
                    <a:pt x="111" y="291"/>
                  </a:cubicBezTo>
                  <a:cubicBezTo>
                    <a:pt x="132" y="329"/>
                    <a:pt x="132" y="329"/>
                    <a:pt x="132" y="329"/>
                  </a:cubicBezTo>
                  <a:cubicBezTo>
                    <a:pt x="153" y="367"/>
                    <a:pt x="153" y="367"/>
                    <a:pt x="153" y="367"/>
                  </a:cubicBezTo>
                  <a:cubicBezTo>
                    <a:pt x="174" y="405"/>
                    <a:pt x="174" y="405"/>
                    <a:pt x="174" y="405"/>
                  </a:cubicBezTo>
                  <a:cubicBezTo>
                    <a:pt x="155" y="403"/>
                    <a:pt x="155" y="403"/>
                    <a:pt x="155" y="403"/>
                  </a:cubicBezTo>
                  <a:cubicBezTo>
                    <a:pt x="188" y="362"/>
                    <a:pt x="188" y="362"/>
                    <a:pt x="188" y="362"/>
                  </a:cubicBezTo>
                  <a:cubicBezTo>
                    <a:pt x="199" y="348"/>
                    <a:pt x="209" y="334"/>
                    <a:pt x="220" y="320"/>
                  </a:cubicBezTo>
                  <a:cubicBezTo>
                    <a:pt x="231" y="306"/>
                    <a:pt x="242" y="293"/>
                    <a:pt x="253" y="279"/>
                  </a:cubicBezTo>
                  <a:cubicBezTo>
                    <a:pt x="270" y="258"/>
                    <a:pt x="270" y="258"/>
                    <a:pt x="270" y="258"/>
                  </a:cubicBezTo>
                  <a:cubicBezTo>
                    <a:pt x="287" y="238"/>
                    <a:pt x="287" y="238"/>
                    <a:pt x="287" y="238"/>
                  </a:cubicBezTo>
                  <a:cubicBezTo>
                    <a:pt x="321" y="197"/>
                    <a:pt x="321" y="197"/>
                    <a:pt x="321" y="197"/>
                  </a:cubicBezTo>
                  <a:cubicBezTo>
                    <a:pt x="326" y="190"/>
                    <a:pt x="332" y="183"/>
                    <a:pt x="338" y="177"/>
                  </a:cubicBezTo>
                  <a:cubicBezTo>
                    <a:pt x="355" y="156"/>
                    <a:pt x="355" y="156"/>
                    <a:pt x="355" y="156"/>
                  </a:cubicBezTo>
                  <a:cubicBezTo>
                    <a:pt x="360" y="150"/>
                    <a:pt x="366" y="143"/>
                    <a:pt x="372" y="136"/>
                  </a:cubicBezTo>
                  <a:cubicBezTo>
                    <a:pt x="389" y="116"/>
                    <a:pt x="389" y="116"/>
                    <a:pt x="389" y="116"/>
                  </a:cubicBezTo>
                  <a:cubicBezTo>
                    <a:pt x="401" y="103"/>
                    <a:pt x="462" y="13"/>
                    <a:pt x="474" y="0"/>
                  </a:cubicBezTo>
                  <a:cubicBezTo>
                    <a:pt x="464" y="15"/>
                    <a:pt x="405" y="106"/>
                    <a:pt x="395" y="120"/>
                  </a:cubicBezTo>
                  <a:cubicBezTo>
                    <a:pt x="379" y="142"/>
                    <a:pt x="379" y="142"/>
                    <a:pt x="379" y="142"/>
                  </a:cubicBezTo>
                  <a:cubicBezTo>
                    <a:pt x="374" y="149"/>
                    <a:pt x="369" y="156"/>
                    <a:pt x="364" y="164"/>
                  </a:cubicBezTo>
                  <a:cubicBezTo>
                    <a:pt x="349" y="185"/>
                    <a:pt x="349" y="185"/>
                    <a:pt x="349" y="185"/>
                  </a:cubicBezTo>
                  <a:cubicBezTo>
                    <a:pt x="343" y="192"/>
                    <a:pt x="338" y="199"/>
                    <a:pt x="333" y="207"/>
                  </a:cubicBezTo>
                  <a:cubicBezTo>
                    <a:pt x="302" y="249"/>
                    <a:pt x="302" y="249"/>
                    <a:pt x="302" y="249"/>
                  </a:cubicBezTo>
                  <a:cubicBezTo>
                    <a:pt x="286" y="270"/>
                    <a:pt x="286" y="270"/>
                    <a:pt x="286" y="270"/>
                  </a:cubicBezTo>
                  <a:cubicBezTo>
                    <a:pt x="270" y="292"/>
                    <a:pt x="270" y="292"/>
                    <a:pt x="270" y="292"/>
                  </a:cubicBezTo>
                  <a:cubicBezTo>
                    <a:pt x="259" y="306"/>
                    <a:pt x="249" y="320"/>
                    <a:pt x="238" y="334"/>
                  </a:cubicBezTo>
                  <a:cubicBezTo>
                    <a:pt x="227" y="348"/>
                    <a:pt x="216" y="362"/>
                    <a:pt x="205" y="376"/>
                  </a:cubicBezTo>
                  <a:cubicBezTo>
                    <a:pt x="173" y="417"/>
                    <a:pt x="173" y="417"/>
                    <a:pt x="173" y="417"/>
                  </a:cubicBezTo>
                  <a:cubicBezTo>
                    <a:pt x="162" y="431"/>
                    <a:pt x="162" y="431"/>
                    <a:pt x="162" y="431"/>
                  </a:cubicBezTo>
                  <a:cubicBezTo>
                    <a:pt x="154" y="416"/>
                    <a:pt x="154" y="416"/>
                    <a:pt x="154" y="416"/>
                  </a:cubicBezTo>
                  <a:cubicBezTo>
                    <a:pt x="134" y="377"/>
                    <a:pt x="134" y="377"/>
                    <a:pt x="134" y="377"/>
                  </a:cubicBezTo>
                  <a:cubicBezTo>
                    <a:pt x="114" y="339"/>
                    <a:pt x="114" y="339"/>
                    <a:pt x="114" y="339"/>
                  </a:cubicBezTo>
                  <a:cubicBezTo>
                    <a:pt x="94" y="300"/>
                    <a:pt x="94" y="300"/>
                    <a:pt x="94" y="300"/>
                  </a:cubicBezTo>
                  <a:cubicBezTo>
                    <a:pt x="75" y="262"/>
                    <a:pt x="75" y="262"/>
                    <a:pt x="75" y="262"/>
                  </a:cubicBezTo>
                  <a:cubicBezTo>
                    <a:pt x="68" y="249"/>
                    <a:pt x="62" y="236"/>
                    <a:pt x="55" y="223"/>
                  </a:cubicBezTo>
                  <a:cubicBezTo>
                    <a:pt x="49" y="210"/>
                    <a:pt x="42" y="197"/>
                    <a:pt x="36" y="184"/>
                  </a:cubicBezTo>
                  <a:cubicBezTo>
                    <a:pt x="30" y="171"/>
                    <a:pt x="24" y="158"/>
                    <a:pt x="18" y="145"/>
                  </a:cubicBezTo>
                  <a:cubicBezTo>
                    <a:pt x="12" y="131"/>
                    <a:pt x="6" y="118"/>
                    <a:pt x="0" y="105"/>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0"/>
            <p:cNvSpPr>
              <a:spLocks/>
            </p:cNvSpPr>
            <p:nvPr/>
          </p:nvSpPr>
          <p:spPr bwMode="auto">
            <a:xfrm>
              <a:off x="4275234" y="2936032"/>
              <a:ext cx="1779429" cy="3829527"/>
            </a:xfrm>
            <a:custGeom>
              <a:avLst/>
              <a:gdLst>
                <a:gd name="T0" fmla="*/ 130 w 630"/>
                <a:gd name="T1" fmla="*/ 0 h 1357"/>
                <a:gd name="T2" fmla="*/ 116 w 630"/>
                <a:gd name="T3" fmla="*/ 48 h 1357"/>
                <a:gd name="T4" fmla="*/ 103 w 630"/>
                <a:gd name="T5" fmla="*/ 96 h 1357"/>
                <a:gd name="T6" fmla="*/ 75 w 630"/>
                <a:gd name="T7" fmla="*/ 191 h 1357"/>
                <a:gd name="T8" fmla="*/ 46 w 630"/>
                <a:gd name="T9" fmla="*/ 286 h 1357"/>
                <a:gd name="T10" fmla="*/ 17 w 630"/>
                <a:gd name="T11" fmla="*/ 382 h 1357"/>
                <a:gd name="T12" fmla="*/ 14 w 630"/>
                <a:gd name="T13" fmla="*/ 372 h 1357"/>
                <a:gd name="T14" fmla="*/ 83 w 630"/>
                <a:gd name="T15" fmla="*/ 415 h 1357"/>
                <a:gd name="T16" fmla="*/ 152 w 630"/>
                <a:gd name="T17" fmla="*/ 458 h 1357"/>
                <a:gd name="T18" fmla="*/ 220 w 630"/>
                <a:gd name="T19" fmla="*/ 501 h 1357"/>
                <a:gd name="T20" fmla="*/ 289 w 630"/>
                <a:gd name="T21" fmla="*/ 544 h 1357"/>
                <a:gd name="T22" fmla="*/ 302 w 630"/>
                <a:gd name="T23" fmla="*/ 553 h 1357"/>
                <a:gd name="T24" fmla="*/ 290 w 630"/>
                <a:gd name="T25" fmla="*/ 562 h 1357"/>
                <a:gd name="T26" fmla="*/ 214 w 630"/>
                <a:gd name="T27" fmla="*/ 621 h 1357"/>
                <a:gd name="T28" fmla="*/ 139 w 630"/>
                <a:gd name="T29" fmla="*/ 679 h 1357"/>
                <a:gd name="T30" fmla="*/ 141 w 630"/>
                <a:gd name="T31" fmla="*/ 663 h 1357"/>
                <a:gd name="T32" fmla="*/ 203 w 630"/>
                <a:gd name="T33" fmla="*/ 749 h 1357"/>
                <a:gd name="T34" fmla="*/ 234 w 630"/>
                <a:gd name="T35" fmla="*/ 792 h 1357"/>
                <a:gd name="T36" fmla="*/ 265 w 630"/>
                <a:gd name="T37" fmla="*/ 835 h 1357"/>
                <a:gd name="T38" fmla="*/ 327 w 630"/>
                <a:gd name="T39" fmla="*/ 922 h 1357"/>
                <a:gd name="T40" fmla="*/ 388 w 630"/>
                <a:gd name="T41" fmla="*/ 1008 h 1357"/>
                <a:gd name="T42" fmla="*/ 449 w 630"/>
                <a:gd name="T43" fmla="*/ 1095 h 1357"/>
                <a:gd name="T44" fmla="*/ 510 w 630"/>
                <a:gd name="T45" fmla="*/ 1182 h 1357"/>
                <a:gd name="T46" fmla="*/ 570 w 630"/>
                <a:gd name="T47" fmla="*/ 1269 h 1357"/>
                <a:gd name="T48" fmla="*/ 600 w 630"/>
                <a:gd name="T49" fmla="*/ 1313 h 1357"/>
                <a:gd name="T50" fmla="*/ 630 w 630"/>
                <a:gd name="T51" fmla="*/ 1357 h 1357"/>
                <a:gd name="T52" fmla="*/ 598 w 630"/>
                <a:gd name="T53" fmla="*/ 1315 h 1357"/>
                <a:gd name="T54" fmla="*/ 565 w 630"/>
                <a:gd name="T55" fmla="*/ 1273 h 1357"/>
                <a:gd name="T56" fmla="*/ 501 w 630"/>
                <a:gd name="T57" fmla="*/ 1188 h 1357"/>
                <a:gd name="T58" fmla="*/ 438 w 630"/>
                <a:gd name="T59" fmla="*/ 1104 h 1357"/>
                <a:gd name="T60" fmla="*/ 374 w 630"/>
                <a:gd name="T61" fmla="*/ 1019 h 1357"/>
                <a:gd name="T62" fmla="*/ 311 w 630"/>
                <a:gd name="T63" fmla="*/ 933 h 1357"/>
                <a:gd name="T64" fmla="*/ 248 w 630"/>
                <a:gd name="T65" fmla="*/ 848 h 1357"/>
                <a:gd name="T66" fmla="*/ 217 w 630"/>
                <a:gd name="T67" fmla="*/ 805 h 1357"/>
                <a:gd name="T68" fmla="*/ 186 w 630"/>
                <a:gd name="T69" fmla="*/ 762 h 1357"/>
                <a:gd name="T70" fmla="*/ 123 w 630"/>
                <a:gd name="T71" fmla="*/ 676 h 1357"/>
                <a:gd name="T72" fmla="*/ 117 w 630"/>
                <a:gd name="T73" fmla="*/ 668 h 1357"/>
                <a:gd name="T74" fmla="*/ 125 w 630"/>
                <a:gd name="T75" fmla="*/ 661 h 1357"/>
                <a:gd name="T76" fmla="*/ 201 w 630"/>
                <a:gd name="T77" fmla="*/ 603 h 1357"/>
                <a:gd name="T78" fmla="*/ 276 w 630"/>
                <a:gd name="T79" fmla="*/ 545 h 1357"/>
                <a:gd name="T80" fmla="*/ 277 w 630"/>
                <a:gd name="T81" fmla="*/ 563 h 1357"/>
                <a:gd name="T82" fmla="*/ 209 w 630"/>
                <a:gd name="T83" fmla="*/ 519 h 1357"/>
                <a:gd name="T84" fmla="*/ 141 w 630"/>
                <a:gd name="T85" fmla="*/ 475 h 1357"/>
                <a:gd name="T86" fmla="*/ 73 w 630"/>
                <a:gd name="T87" fmla="*/ 431 h 1357"/>
                <a:gd name="T88" fmla="*/ 5 w 630"/>
                <a:gd name="T89" fmla="*/ 386 h 1357"/>
                <a:gd name="T90" fmla="*/ 0 w 630"/>
                <a:gd name="T91" fmla="*/ 383 h 1357"/>
                <a:gd name="T92" fmla="*/ 2 w 630"/>
                <a:gd name="T93" fmla="*/ 377 h 1357"/>
                <a:gd name="T94" fmla="*/ 33 w 630"/>
                <a:gd name="T95" fmla="*/ 282 h 1357"/>
                <a:gd name="T96" fmla="*/ 65 w 630"/>
                <a:gd name="T97" fmla="*/ 188 h 1357"/>
                <a:gd name="T98" fmla="*/ 97 w 630"/>
                <a:gd name="T99" fmla="*/ 94 h 1357"/>
                <a:gd name="T100" fmla="*/ 114 w 630"/>
                <a:gd name="T101" fmla="*/ 47 h 1357"/>
                <a:gd name="T102" fmla="*/ 130 w 630"/>
                <a:gd name="T10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1357">
                  <a:moveTo>
                    <a:pt x="130" y="0"/>
                  </a:moveTo>
                  <a:cubicBezTo>
                    <a:pt x="116" y="48"/>
                    <a:pt x="116" y="48"/>
                    <a:pt x="116" y="48"/>
                  </a:cubicBezTo>
                  <a:cubicBezTo>
                    <a:pt x="103" y="96"/>
                    <a:pt x="103" y="96"/>
                    <a:pt x="103" y="96"/>
                  </a:cubicBezTo>
                  <a:cubicBezTo>
                    <a:pt x="93" y="128"/>
                    <a:pt x="84" y="159"/>
                    <a:pt x="75" y="191"/>
                  </a:cubicBezTo>
                  <a:cubicBezTo>
                    <a:pt x="65" y="223"/>
                    <a:pt x="56" y="255"/>
                    <a:pt x="46" y="286"/>
                  </a:cubicBezTo>
                  <a:cubicBezTo>
                    <a:pt x="37" y="318"/>
                    <a:pt x="27" y="350"/>
                    <a:pt x="17" y="382"/>
                  </a:cubicBezTo>
                  <a:cubicBezTo>
                    <a:pt x="14" y="372"/>
                    <a:pt x="14" y="372"/>
                    <a:pt x="14" y="372"/>
                  </a:cubicBezTo>
                  <a:cubicBezTo>
                    <a:pt x="83" y="415"/>
                    <a:pt x="83" y="415"/>
                    <a:pt x="83" y="415"/>
                  </a:cubicBezTo>
                  <a:cubicBezTo>
                    <a:pt x="106" y="429"/>
                    <a:pt x="129" y="444"/>
                    <a:pt x="152" y="458"/>
                  </a:cubicBezTo>
                  <a:cubicBezTo>
                    <a:pt x="220" y="501"/>
                    <a:pt x="220" y="501"/>
                    <a:pt x="220" y="501"/>
                  </a:cubicBezTo>
                  <a:cubicBezTo>
                    <a:pt x="243" y="515"/>
                    <a:pt x="266" y="530"/>
                    <a:pt x="289" y="544"/>
                  </a:cubicBezTo>
                  <a:cubicBezTo>
                    <a:pt x="302" y="553"/>
                    <a:pt x="302" y="553"/>
                    <a:pt x="302" y="553"/>
                  </a:cubicBezTo>
                  <a:cubicBezTo>
                    <a:pt x="290" y="562"/>
                    <a:pt x="290" y="562"/>
                    <a:pt x="290" y="562"/>
                  </a:cubicBezTo>
                  <a:cubicBezTo>
                    <a:pt x="214" y="621"/>
                    <a:pt x="214" y="621"/>
                    <a:pt x="214" y="621"/>
                  </a:cubicBezTo>
                  <a:cubicBezTo>
                    <a:pt x="189" y="640"/>
                    <a:pt x="164" y="659"/>
                    <a:pt x="139" y="679"/>
                  </a:cubicBezTo>
                  <a:cubicBezTo>
                    <a:pt x="141" y="663"/>
                    <a:pt x="141" y="663"/>
                    <a:pt x="141" y="663"/>
                  </a:cubicBezTo>
                  <a:cubicBezTo>
                    <a:pt x="203" y="749"/>
                    <a:pt x="203" y="749"/>
                    <a:pt x="203" y="749"/>
                  </a:cubicBezTo>
                  <a:cubicBezTo>
                    <a:pt x="234" y="792"/>
                    <a:pt x="234" y="792"/>
                    <a:pt x="234" y="792"/>
                  </a:cubicBezTo>
                  <a:cubicBezTo>
                    <a:pt x="265" y="835"/>
                    <a:pt x="265" y="835"/>
                    <a:pt x="265" y="835"/>
                  </a:cubicBezTo>
                  <a:cubicBezTo>
                    <a:pt x="327" y="922"/>
                    <a:pt x="327" y="922"/>
                    <a:pt x="327" y="922"/>
                  </a:cubicBezTo>
                  <a:cubicBezTo>
                    <a:pt x="347" y="951"/>
                    <a:pt x="368" y="980"/>
                    <a:pt x="388" y="1008"/>
                  </a:cubicBezTo>
                  <a:cubicBezTo>
                    <a:pt x="409" y="1037"/>
                    <a:pt x="429" y="1066"/>
                    <a:pt x="449" y="1095"/>
                  </a:cubicBezTo>
                  <a:cubicBezTo>
                    <a:pt x="510" y="1182"/>
                    <a:pt x="510" y="1182"/>
                    <a:pt x="510" y="1182"/>
                  </a:cubicBezTo>
                  <a:cubicBezTo>
                    <a:pt x="570" y="1269"/>
                    <a:pt x="570" y="1269"/>
                    <a:pt x="570" y="1269"/>
                  </a:cubicBezTo>
                  <a:cubicBezTo>
                    <a:pt x="600" y="1313"/>
                    <a:pt x="600" y="1313"/>
                    <a:pt x="600" y="1313"/>
                  </a:cubicBezTo>
                  <a:cubicBezTo>
                    <a:pt x="630" y="1357"/>
                    <a:pt x="630" y="1357"/>
                    <a:pt x="630" y="1357"/>
                  </a:cubicBezTo>
                  <a:cubicBezTo>
                    <a:pt x="598" y="1315"/>
                    <a:pt x="598" y="1315"/>
                    <a:pt x="598" y="1315"/>
                  </a:cubicBezTo>
                  <a:cubicBezTo>
                    <a:pt x="565" y="1273"/>
                    <a:pt x="565" y="1273"/>
                    <a:pt x="565" y="1273"/>
                  </a:cubicBezTo>
                  <a:cubicBezTo>
                    <a:pt x="501" y="1188"/>
                    <a:pt x="501" y="1188"/>
                    <a:pt x="501" y="1188"/>
                  </a:cubicBezTo>
                  <a:cubicBezTo>
                    <a:pt x="438" y="1104"/>
                    <a:pt x="438" y="1104"/>
                    <a:pt x="438" y="1104"/>
                  </a:cubicBezTo>
                  <a:cubicBezTo>
                    <a:pt x="416" y="1075"/>
                    <a:pt x="395" y="1047"/>
                    <a:pt x="374" y="1019"/>
                  </a:cubicBezTo>
                  <a:cubicBezTo>
                    <a:pt x="353" y="990"/>
                    <a:pt x="332" y="962"/>
                    <a:pt x="311" y="933"/>
                  </a:cubicBezTo>
                  <a:cubicBezTo>
                    <a:pt x="248" y="848"/>
                    <a:pt x="248" y="848"/>
                    <a:pt x="248" y="848"/>
                  </a:cubicBezTo>
                  <a:cubicBezTo>
                    <a:pt x="217" y="805"/>
                    <a:pt x="217" y="805"/>
                    <a:pt x="217" y="805"/>
                  </a:cubicBezTo>
                  <a:cubicBezTo>
                    <a:pt x="186" y="762"/>
                    <a:pt x="186" y="762"/>
                    <a:pt x="186" y="762"/>
                  </a:cubicBezTo>
                  <a:cubicBezTo>
                    <a:pt x="123" y="676"/>
                    <a:pt x="123" y="676"/>
                    <a:pt x="123" y="676"/>
                  </a:cubicBezTo>
                  <a:cubicBezTo>
                    <a:pt x="117" y="668"/>
                    <a:pt x="117" y="668"/>
                    <a:pt x="117" y="668"/>
                  </a:cubicBezTo>
                  <a:cubicBezTo>
                    <a:pt x="125" y="661"/>
                    <a:pt x="125" y="661"/>
                    <a:pt x="125" y="661"/>
                  </a:cubicBezTo>
                  <a:cubicBezTo>
                    <a:pt x="150" y="641"/>
                    <a:pt x="176" y="622"/>
                    <a:pt x="201" y="603"/>
                  </a:cubicBezTo>
                  <a:cubicBezTo>
                    <a:pt x="276" y="545"/>
                    <a:pt x="276" y="545"/>
                    <a:pt x="276" y="545"/>
                  </a:cubicBezTo>
                  <a:cubicBezTo>
                    <a:pt x="277" y="563"/>
                    <a:pt x="277" y="563"/>
                    <a:pt x="277" y="563"/>
                  </a:cubicBezTo>
                  <a:cubicBezTo>
                    <a:pt x="254" y="548"/>
                    <a:pt x="232" y="534"/>
                    <a:pt x="209" y="519"/>
                  </a:cubicBezTo>
                  <a:cubicBezTo>
                    <a:pt x="141" y="475"/>
                    <a:pt x="141" y="475"/>
                    <a:pt x="141" y="475"/>
                  </a:cubicBezTo>
                  <a:cubicBezTo>
                    <a:pt x="118" y="460"/>
                    <a:pt x="95" y="445"/>
                    <a:pt x="73" y="431"/>
                  </a:cubicBezTo>
                  <a:cubicBezTo>
                    <a:pt x="5" y="386"/>
                    <a:pt x="5" y="386"/>
                    <a:pt x="5" y="386"/>
                  </a:cubicBezTo>
                  <a:cubicBezTo>
                    <a:pt x="0" y="383"/>
                    <a:pt x="0" y="383"/>
                    <a:pt x="0" y="383"/>
                  </a:cubicBezTo>
                  <a:cubicBezTo>
                    <a:pt x="2" y="377"/>
                    <a:pt x="2" y="377"/>
                    <a:pt x="2" y="377"/>
                  </a:cubicBezTo>
                  <a:cubicBezTo>
                    <a:pt x="12" y="345"/>
                    <a:pt x="23" y="314"/>
                    <a:pt x="33" y="282"/>
                  </a:cubicBezTo>
                  <a:cubicBezTo>
                    <a:pt x="44" y="251"/>
                    <a:pt x="54" y="219"/>
                    <a:pt x="65" y="188"/>
                  </a:cubicBezTo>
                  <a:cubicBezTo>
                    <a:pt x="76" y="157"/>
                    <a:pt x="86" y="125"/>
                    <a:pt x="97" y="94"/>
                  </a:cubicBezTo>
                  <a:cubicBezTo>
                    <a:pt x="114" y="47"/>
                    <a:pt x="114" y="47"/>
                    <a:pt x="114" y="47"/>
                  </a:cubicBezTo>
                  <a:lnTo>
                    <a:pt x="13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11"/>
            <p:cNvSpPr>
              <a:spLocks/>
            </p:cNvSpPr>
            <p:nvPr/>
          </p:nvSpPr>
          <p:spPr bwMode="auto">
            <a:xfrm>
              <a:off x="6090708" y="2937778"/>
              <a:ext cx="1838802" cy="3827780"/>
            </a:xfrm>
            <a:custGeom>
              <a:avLst/>
              <a:gdLst>
                <a:gd name="T0" fmla="*/ 521 w 651"/>
                <a:gd name="T1" fmla="*/ 0 h 1356"/>
                <a:gd name="T2" fmla="*/ 537 w 651"/>
                <a:gd name="T3" fmla="*/ 47 h 1356"/>
                <a:gd name="T4" fmla="*/ 554 w 651"/>
                <a:gd name="T5" fmla="*/ 94 h 1356"/>
                <a:gd name="T6" fmla="*/ 586 w 651"/>
                <a:gd name="T7" fmla="*/ 188 h 1356"/>
                <a:gd name="T8" fmla="*/ 618 w 651"/>
                <a:gd name="T9" fmla="*/ 282 h 1356"/>
                <a:gd name="T10" fmla="*/ 634 w 651"/>
                <a:gd name="T11" fmla="*/ 329 h 1356"/>
                <a:gd name="T12" fmla="*/ 650 w 651"/>
                <a:gd name="T13" fmla="*/ 376 h 1356"/>
                <a:gd name="T14" fmla="*/ 651 w 651"/>
                <a:gd name="T15" fmla="*/ 382 h 1356"/>
                <a:gd name="T16" fmla="*/ 646 w 651"/>
                <a:gd name="T17" fmla="*/ 386 h 1356"/>
                <a:gd name="T18" fmla="*/ 578 w 651"/>
                <a:gd name="T19" fmla="*/ 430 h 1356"/>
                <a:gd name="T20" fmla="*/ 510 w 651"/>
                <a:gd name="T21" fmla="*/ 475 h 1356"/>
                <a:gd name="T22" fmla="*/ 442 w 651"/>
                <a:gd name="T23" fmla="*/ 519 h 1356"/>
                <a:gd name="T24" fmla="*/ 374 w 651"/>
                <a:gd name="T25" fmla="*/ 563 h 1356"/>
                <a:gd name="T26" fmla="*/ 375 w 651"/>
                <a:gd name="T27" fmla="*/ 545 h 1356"/>
                <a:gd name="T28" fmla="*/ 441 w 651"/>
                <a:gd name="T29" fmla="*/ 603 h 1356"/>
                <a:gd name="T30" fmla="*/ 507 w 651"/>
                <a:gd name="T31" fmla="*/ 661 h 1356"/>
                <a:gd name="T32" fmla="*/ 514 w 651"/>
                <a:gd name="T33" fmla="*/ 668 h 1356"/>
                <a:gd name="T34" fmla="*/ 508 w 651"/>
                <a:gd name="T35" fmla="*/ 676 h 1356"/>
                <a:gd name="T36" fmla="*/ 446 w 651"/>
                <a:gd name="T37" fmla="*/ 762 h 1356"/>
                <a:gd name="T38" fmla="*/ 415 w 651"/>
                <a:gd name="T39" fmla="*/ 805 h 1356"/>
                <a:gd name="T40" fmla="*/ 383 w 651"/>
                <a:gd name="T41" fmla="*/ 847 h 1356"/>
                <a:gd name="T42" fmla="*/ 320 w 651"/>
                <a:gd name="T43" fmla="*/ 933 h 1356"/>
                <a:gd name="T44" fmla="*/ 257 w 651"/>
                <a:gd name="T45" fmla="*/ 1018 h 1356"/>
                <a:gd name="T46" fmla="*/ 193 w 651"/>
                <a:gd name="T47" fmla="*/ 1103 h 1356"/>
                <a:gd name="T48" fmla="*/ 129 w 651"/>
                <a:gd name="T49" fmla="*/ 1187 h 1356"/>
                <a:gd name="T50" fmla="*/ 65 w 651"/>
                <a:gd name="T51" fmla="*/ 1272 h 1356"/>
                <a:gd name="T52" fmla="*/ 32 w 651"/>
                <a:gd name="T53" fmla="*/ 1314 h 1356"/>
                <a:gd name="T54" fmla="*/ 0 w 651"/>
                <a:gd name="T55" fmla="*/ 1356 h 1356"/>
                <a:gd name="T56" fmla="*/ 30 w 651"/>
                <a:gd name="T57" fmla="*/ 1312 h 1356"/>
                <a:gd name="T58" fmla="*/ 60 w 651"/>
                <a:gd name="T59" fmla="*/ 1268 h 1356"/>
                <a:gd name="T60" fmla="*/ 120 w 651"/>
                <a:gd name="T61" fmla="*/ 1181 h 1356"/>
                <a:gd name="T62" fmla="*/ 181 w 651"/>
                <a:gd name="T63" fmla="*/ 1094 h 1356"/>
                <a:gd name="T64" fmla="*/ 243 w 651"/>
                <a:gd name="T65" fmla="*/ 1008 h 1356"/>
                <a:gd name="T66" fmla="*/ 304 w 651"/>
                <a:gd name="T67" fmla="*/ 921 h 1356"/>
                <a:gd name="T68" fmla="*/ 366 w 651"/>
                <a:gd name="T69" fmla="*/ 835 h 1356"/>
                <a:gd name="T70" fmla="*/ 397 w 651"/>
                <a:gd name="T71" fmla="*/ 792 h 1356"/>
                <a:gd name="T72" fmla="*/ 428 w 651"/>
                <a:gd name="T73" fmla="*/ 749 h 1356"/>
                <a:gd name="T74" fmla="*/ 490 w 651"/>
                <a:gd name="T75" fmla="*/ 663 h 1356"/>
                <a:gd name="T76" fmla="*/ 492 w 651"/>
                <a:gd name="T77" fmla="*/ 678 h 1356"/>
                <a:gd name="T78" fmla="*/ 426 w 651"/>
                <a:gd name="T79" fmla="*/ 620 h 1356"/>
                <a:gd name="T80" fmla="*/ 361 w 651"/>
                <a:gd name="T81" fmla="*/ 562 h 1356"/>
                <a:gd name="T82" fmla="*/ 350 w 651"/>
                <a:gd name="T83" fmla="*/ 552 h 1356"/>
                <a:gd name="T84" fmla="*/ 362 w 651"/>
                <a:gd name="T85" fmla="*/ 544 h 1356"/>
                <a:gd name="T86" fmla="*/ 431 w 651"/>
                <a:gd name="T87" fmla="*/ 501 h 1356"/>
                <a:gd name="T88" fmla="*/ 499 w 651"/>
                <a:gd name="T89" fmla="*/ 458 h 1356"/>
                <a:gd name="T90" fmla="*/ 568 w 651"/>
                <a:gd name="T91" fmla="*/ 415 h 1356"/>
                <a:gd name="T92" fmla="*/ 637 w 651"/>
                <a:gd name="T93" fmla="*/ 372 h 1356"/>
                <a:gd name="T94" fmla="*/ 634 w 651"/>
                <a:gd name="T95" fmla="*/ 382 h 1356"/>
                <a:gd name="T96" fmla="*/ 619 w 651"/>
                <a:gd name="T97" fmla="*/ 334 h 1356"/>
                <a:gd name="T98" fmla="*/ 605 w 651"/>
                <a:gd name="T99" fmla="*/ 286 h 1356"/>
                <a:gd name="T100" fmla="*/ 576 w 651"/>
                <a:gd name="T101" fmla="*/ 191 h 1356"/>
                <a:gd name="T102" fmla="*/ 548 w 651"/>
                <a:gd name="T103" fmla="*/ 96 h 1356"/>
                <a:gd name="T104" fmla="*/ 535 w 651"/>
                <a:gd name="T105" fmla="*/ 48 h 1356"/>
                <a:gd name="T106" fmla="*/ 521 w 651"/>
                <a:gd name="T107" fmla="*/ 0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1" h="1356">
                  <a:moveTo>
                    <a:pt x="521" y="0"/>
                  </a:moveTo>
                  <a:cubicBezTo>
                    <a:pt x="537" y="47"/>
                    <a:pt x="537" y="47"/>
                    <a:pt x="537" y="47"/>
                  </a:cubicBezTo>
                  <a:cubicBezTo>
                    <a:pt x="554" y="94"/>
                    <a:pt x="554" y="94"/>
                    <a:pt x="554" y="94"/>
                  </a:cubicBezTo>
                  <a:cubicBezTo>
                    <a:pt x="565" y="125"/>
                    <a:pt x="575" y="157"/>
                    <a:pt x="586" y="188"/>
                  </a:cubicBezTo>
                  <a:cubicBezTo>
                    <a:pt x="597" y="219"/>
                    <a:pt x="607" y="251"/>
                    <a:pt x="618" y="282"/>
                  </a:cubicBezTo>
                  <a:cubicBezTo>
                    <a:pt x="634" y="329"/>
                    <a:pt x="634" y="329"/>
                    <a:pt x="634" y="329"/>
                  </a:cubicBezTo>
                  <a:cubicBezTo>
                    <a:pt x="650" y="376"/>
                    <a:pt x="650" y="376"/>
                    <a:pt x="650" y="376"/>
                  </a:cubicBezTo>
                  <a:cubicBezTo>
                    <a:pt x="651" y="382"/>
                    <a:pt x="651" y="382"/>
                    <a:pt x="651" y="382"/>
                  </a:cubicBezTo>
                  <a:cubicBezTo>
                    <a:pt x="646" y="386"/>
                    <a:pt x="646" y="386"/>
                    <a:pt x="646" y="386"/>
                  </a:cubicBezTo>
                  <a:cubicBezTo>
                    <a:pt x="578" y="430"/>
                    <a:pt x="578" y="430"/>
                    <a:pt x="578" y="430"/>
                  </a:cubicBezTo>
                  <a:cubicBezTo>
                    <a:pt x="510" y="475"/>
                    <a:pt x="510" y="475"/>
                    <a:pt x="510" y="475"/>
                  </a:cubicBezTo>
                  <a:cubicBezTo>
                    <a:pt x="442" y="519"/>
                    <a:pt x="442" y="519"/>
                    <a:pt x="442" y="519"/>
                  </a:cubicBezTo>
                  <a:cubicBezTo>
                    <a:pt x="419" y="534"/>
                    <a:pt x="397" y="548"/>
                    <a:pt x="374" y="563"/>
                  </a:cubicBezTo>
                  <a:cubicBezTo>
                    <a:pt x="375" y="545"/>
                    <a:pt x="375" y="545"/>
                    <a:pt x="375" y="545"/>
                  </a:cubicBezTo>
                  <a:cubicBezTo>
                    <a:pt x="441" y="603"/>
                    <a:pt x="441" y="603"/>
                    <a:pt x="441" y="603"/>
                  </a:cubicBezTo>
                  <a:cubicBezTo>
                    <a:pt x="463" y="623"/>
                    <a:pt x="485" y="642"/>
                    <a:pt x="507" y="661"/>
                  </a:cubicBezTo>
                  <a:cubicBezTo>
                    <a:pt x="514" y="668"/>
                    <a:pt x="514" y="668"/>
                    <a:pt x="514" y="668"/>
                  </a:cubicBezTo>
                  <a:cubicBezTo>
                    <a:pt x="508" y="676"/>
                    <a:pt x="508" y="676"/>
                    <a:pt x="508" y="676"/>
                  </a:cubicBezTo>
                  <a:cubicBezTo>
                    <a:pt x="446" y="762"/>
                    <a:pt x="446" y="762"/>
                    <a:pt x="446" y="762"/>
                  </a:cubicBezTo>
                  <a:cubicBezTo>
                    <a:pt x="415" y="805"/>
                    <a:pt x="415" y="805"/>
                    <a:pt x="415" y="805"/>
                  </a:cubicBezTo>
                  <a:cubicBezTo>
                    <a:pt x="383" y="847"/>
                    <a:pt x="383" y="847"/>
                    <a:pt x="383" y="847"/>
                  </a:cubicBezTo>
                  <a:cubicBezTo>
                    <a:pt x="320" y="933"/>
                    <a:pt x="320" y="933"/>
                    <a:pt x="320" y="933"/>
                  </a:cubicBezTo>
                  <a:cubicBezTo>
                    <a:pt x="299" y="961"/>
                    <a:pt x="278" y="989"/>
                    <a:pt x="257" y="1018"/>
                  </a:cubicBezTo>
                  <a:cubicBezTo>
                    <a:pt x="235" y="1046"/>
                    <a:pt x="214" y="1074"/>
                    <a:pt x="193" y="1103"/>
                  </a:cubicBezTo>
                  <a:cubicBezTo>
                    <a:pt x="129" y="1187"/>
                    <a:pt x="129" y="1187"/>
                    <a:pt x="129" y="1187"/>
                  </a:cubicBezTo>
                  <a:cubicBezTo>
                    <a:pt x="65" y="1272"/>
                    <a:pt x="65" y="1272"/>
                    <a:pt x="65" y="1272"/>
                  </a:cubicBezTo>
                  <a:cubicBezTo>
                    <a:pt x="32" y="1314"/>
                    <a:pt x="32" y="1314"/>
                    <a:pt x="32" y="1314"/>
                  </a:cubicBezTo>
                  <a:cubicBezTo>
                    <a:pt x="0" y="1356"/>
                    <a:pt x="0" y="1356"/>
                    <a:pt x="0" y="1356"/>
                  </a:cubicBezTo>
                  <a:cubicBezTo>
                    <a:pt x="30" y="1312"/>
                    <a:pt x="30" y="1312"/>
                    <a:pt x="30" y="1312"/>
                  </a:cubicBezTo>
                  <a:cubicBezTo>
                    <a:pt x="60" y="1268"/>
                    <a:pt x="60" y="1268"/>
                    <a:pt x="60" y="1268"/>
                  </a:cubicBezTo>
                  <a:cubicBezTo>
                    <a:pt x="120" y="1181"/>
                    <a:pt x="120" y="1181"/>
                    <a:pt x="120" y="1181"/>
                  </a:cubicBezTo>
                  <a:cubicBezTo>
                    <a:pt x="181" y="1094"/>
                    <a:pt x="181" y="1094"/>
                    <a:pt x="181" y="1094"/>
                  </a:cubicBezTo>
                  <a:cubicBezTo>
                    <a:pt x="202" y="1065"/>
                    <a:pt x="222" y="1036"/>
                    <a:pt x="243" y="1008"/>
                  </a:cubicBezTo>
                  <a:cubicBezTo>
                    <a:pt x="263" y="979"/>
                    <a:pt x="284" y="950"/>
                    <a:pt x="304" y="921"/>
                  </a:cubicBezTo>
                  <a:cubicBezTo>
                    <a:pt x="366" y="835"/>
                    <a:pt x="366" y="835"/>
                    <a:pt x="366" y="835"/>
                  </a:cubicBezTo>
                  <a:cubicBezTo>
                    <a:pt x="397" y="792"/>
                    <a:pt x="397" y="792"/>
                    <a:pt x="397" y="792"/>
                  </a:cubicBezTo>
                  <a:cubicBezTo>
                    <a:pt x="428" y="749"/>
                    <a:pt x="428" y="749"/>
                    <a:pt x="428" y="749"/>
                  </a:cubicBezTo>
                  <a:cubicBezTo>
                    <a:pt x="490" y="663"/>
                    <a:pt x="490" y="663"/>
                    <a:pt x="490" y="663"/>
                  </a:cubicBezTo>
                  <a:cubicBezTo>
                    <a:pt x="492" y="678"/>
                    <a:pt x="492" y="678"/>
                    <a:pt x="492" y="678"/>
                  </a:cubicBezTo>
                  <a:cubicBezTo>
                    <a:pt x="470" y="659"/>
                    <a:pt x="448" y="639"/>
                    <a:pt x="426" y="620"/>
                  </a:cubicBezTo>
                  <a:cubicBezTo>
                    <a:pt x="361" y="562"/>
                    <a:pt x="361" y="562"/>
                    <a:pt x="361" y="562"/>
                  </a:cubicBezTo>
                  <a:cubicBezTo>
                    <a:pt x="350" y="552"/>
                    <a:pt x="350" y="552"/>
                    <a:pt x="350" y="552"/>
                  </a:cubicBezTo>
                  <a:cubicBezTo>
                    <a:pt x="362" y="544"/>
                    <a:pt x="362" y="544"/>
                    <a:pt x="362" y="544"/>
                  </a:cubicBezTo>
                  <a:cubicBezTo>
                    <a:pt x="385" y="530"/>
                    <a:pt x="408" y="515"/>
                    <a:pt x="431" y="501"/>
                  </a:cubicBezTo>
                  <a:cubicBezTo>
                    <a:pt x="499" y="458"/>
                    <a:pt x="499" y="458"/>
                    <a:pt x="499" y="458"/>
                  </a:cubicBezTo>
                  <a:cubicBezTo>
                    <a:pt x="568" y="415"/>
                    <a:pt x="568" y="415"/>
                    <a:pt x="568" y="415"/>
                  </a:cubicBezTo>
                  <a:cubicBezTo>
                    <a:pt x="637" y="372"/>
                    <a:pt x="637" y="372"/>
                    <a:pt x="637" y="372"/>
                  </a:cubicBezTo>
                  <a:cubicBezTo>
                    <a:pt x="634" y="382"/>
                    <a:pt x="634" y="382"/>
                    <a:pt x="634" y="382"/>
                  </a:cubicBezTo>
                  <a:cubicBezTo>
                    <a:pt x="619" y="334"/>
                    <a:pt x="619" y="334"/>
                    <a:pt x="619" y="334"/>
                  </a:cubicBezTo>
                  <a:cubicBezTo>
                    <a:pt x="605" y="286"/>
                    <a:pt x="605" y="286"/>
                    <a:pt x="605" y="286"/>
                  </a:cubicBezTo>
                  <a:cubicBezTo>
                    <a:pt x="595" y="255"/>
                    <a:pt x="586" y="223"/>
                    <a:pt x="576" y="191"/>
                  </a:cubicBezTo>
                  <a:cubicBezTo>
                    <a:pt x="567" y="159"/>
                    <a:pt x="558" y="127"/>
                    <a:pt x="548" y="96"/>
                  </a:cubicBezTo>
                  <a:cubicBezTo>
                    <a:pt x="535" y="48"/>
                    <a:pt x="535" y="48"/>
                    <a:pt x="535" y="48"/>
                  </a:cubicBezTo>
                  <a:lnTo>
                    <a:pt x="521"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0" name="Text Placeholder 2"/>
          <p:cNvSpPr txBox="1">
            <a:spLocks/>
          </p:cNvSpPr>
          <p:nvPr/>
        </p:nvSpPr>
        <p:spPr>
          <a:xfrm>
            <a:off x="8794089" y="5229200"/>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sp>
        <p:nvSpPr>
          <p:cNvPr id="31" name="Text Placeholder 2"/>
          <p:cNvSpPr txBox="1">
            <a:spLocks/>
          </p:cNvSpPr>
          <p:nvPr/>
        </p:nvSpPr>
        <p:spPr>
          <a:xfrm>
            <a:off x="843952" y="5229200"/>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32" name="Group 31"/>
          <p:cNvGrpSpPr/>
          <p:nvPr/>
        </p:nvGrpSpPr>
        <p:grpSpPr>
          <a:xfrm>
            <a:off x="3581920" y="5315610"/>
            <a:ext cx="497856" cy="497856"/>
            <a:chOff x="6909469" y="5477250"/>
            <a:chExt cx="340040" cy="340040"/>
          </a:xfrm>
          <a:solidFill>
            <a:schemeClr val="accent1"/>
          </a:solidFill>
        </p:grpSpPr>
        <p:sp>
          <p:nvSpPr>
            <p:cNvPr id="33"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4"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5"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6"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37" name="Group 36"/>
          <p:cNvGrpSpPr/>
          <p:nvPr/>
        </p:nvGrpSpPr>
        <p:grpSpPr>
          <a:xfrm>
            <a:off x="8184232" y="5315610"/>
            <a:ext cx="497856" cy="497856"/>
            <a:chOff x="10031180" y="5477250"/>
            <a:chExt cx="340040" cy="340040"/>
          </a:xfrm>
          <a:solidFill>
            <a:schemeClr val="accent3"/>
          </a:solidFill>
        </p:grpSpPr>
        <p:sp>
          <p:nvSpPr>
            <p:cNvPr id="38"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39"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365497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37"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anim calcmode="lin" valueType="num">
                                      <p:cBhvr>
                                        <p:cTn id="19" dur="1000" fill="hold"/>
                                        <p:tgtEl>
                                          <p:spTgt spid="2"/>
                                        </p:tgtEl>
                                        <p:attrNameLst>
                                          <p:attrName>ppt_x</p:attrName>
                                        </p:attrNameLst>
                                      </p:cBhvr>
                                      <p:tavLst>
                                        <p:tav tm="0">
                                          <p:val>
                                            <p:strVal val="#ppt_x"/>
                                          </p:val>
                                        </p:tav>
                                        <p:tav tm="100000">
                                          <p:val>
                                            <p:strVal val="#ppt_x"/>
                                          </p:val>
                                        </p:tav>
                                      </p:tavLst>
                                    </p:anim>
                                    <p:anim calcmode="lin" valueType="num">
                                      <p:cBhvr>
                                        <p:cTn id="20" dur="900" decel="100000" fill="hold"/>
                                        <p:tgtEl>
                                          <p:spTgt spid="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30" grpId="0"/>
      <p:bldP spid="3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5373216"/>
            <a:ext cx="11031728" cy="592602"/>
          </a:xfrm>
        </p:spPr>
        <p:txBody>
          <a:bodyPr/>
          <a:lstStyle/>
          <a:p>
            <a:r>
              <a:rPr lang="en-US" dirty="0" smtClean="0"/>
              <a:t>Business Strategy</a:t>
            </a:r>
            <a:endParaRPr lang="en-AU" dirty="0"/>
          </a:p>
        </p:txBody>
      </p:sp>
      <p:sp>
        <p:nvSpPr>
          <p:cNvPr id="3" name="Text Placeholder 2"/>
          <p:cNvSpPr>
            <a:spLocks noGrp="1"/>
          </p:cNvSpPr>
          <p:nvPr>
            <p:ph type="body" sz="half" idx="11"/>
          </p:nvPr>
        </p:nvSpPr>
        <p:spPr/>
        <p:txBody>
          <a:bodyPr>
            <a:normAutofit/>
          </a:bodyPr>
          <a:lstStyle/>
          <a:p>
            <a:r>
              <a:rPr lang="en-AU" dirty="0"/>
              <a:t>/</a:t>
            </a:r>
            <a:r>
              <a:rPr lang="en-AU" dirty="0" err="1"/>
              <a:t>infographic</a:t>
            </a:r>
            <a:endParaRPr lang="en-AU" b="1" dirty="0"/>
          </a:p>
        </p:txBody>
      </p:sp>
      <p:sp>
        <p:nvSpPr>
          <p:cNvPr id="430" name="Text Placeholder 429"/>
          <p:cNvSpPr>
            <a:spLocks noGrp="1"/>
          </p:cNvSpPr>
          <p:nvPr>
            <p:ph type="subTitle" idx="1"/>
          </p:nvPr>
        </p:nvSpPr>
        <p:spPr>
          <a:xfrm>
            <a:off x="611632" y="5978041"/>
            <a:ext cx="11031728" cy="440343"/>
          </a:xfrm>
        </p:spPr>
        <p:txBody>
          <a:bodyPr>
            <a:normAutofit/>
          </a:bodyPr>
          <a:lstStyle/>
          <a:p>
            <a:r>
              <a:rPr lang="en-US" dirty="0"/>
              <a:t>We build the most powerful and clean theme for our valuable client.</a:t>
            </a:r>
            <a:endParaRPr lang="en-AU" dirty="0"/>
          </a:p>
        </p:txBody>
      </p:sp>
      <p:grpSp>
        <p:nvGrpSpPr>
          <p:cNvPr id="5" name="Group 4"/>
          <p:cNvGrpSpPr/>
          <p:nvPr/>
        </p:nvGrpSpPr>
        <p:grpSpPr>
          <a:xfrm>
            <a:off x="3287688" y="10715"/>
            <a:ext cx="5638800" cy="4570413"/>
            <a:chOff x="3265512" y="0"/>
            <a:chExt cx="5638800" cy="4570413"/>
          </a:xfrm>
        </p:grpSpPr>
        <p:sp>
          <p:nvSpPr>
            <p:cNvPr id="24" name="Freeform 34"/>
            <p:cNvSpPr>
              <a:spLocks/>
            </p:cNvSpPr>
            <p:nvPr/>
          </p:nvSpPr>
          <p:spPr bwMode="auto">
            <a:xfrm>
              <a:off x="6319862" y="2474913"/>
              <a:ext cx="825500" cy="1174750"/>
            </a:xfrm>
            <a:custGeom>
              <a:avLst/>
              <a:gdLst>
                <a:gd name="T0" fmla="*/ 0 w 520"/>
                <a:gd name="T1" fmla="*/ 740 h 740"/>
                <a:gd name="T2" fmla="*/ 520 w 520"/>
                <a:gd name="T3" fmla="*/ 0 h 740"/>
                <a:gd name="T4" fmla="*/ 0 w 520"/>
                <a:gd name="T5" fmla="*/ 0 h 740"/>
                <a:gd name="T6" fmla="*/ 0 w 520"/>
                <a:gd name="T7" fmla="*/ 740 h 740"/>
              </a:gdLst>
              <a:ahLst/>
              <a:cxnLst>
                <a:cxn ang="0">
                  <a:pos x="T0" y="T1"/>
                </a:cxn>
                <a:cxn ang="0">
                  <a:pos x="T2" y="T3"/>
                </a:cxn>
                <a:cxn ang="0">
                  <a:pos x="T4" y="T5"/>
                </a:cxn>
                <a:cxn ang="0">
                  <a:pos x="T6" y="T7"/>
                </a:cxn>
              </a:cxnLst>
              <a:rect l="0" t="0" r="r" b="b"/>
              <a:pathLst>
                <a:path w="520" h="740">
                  <a:moveTo>
                    <a:pt x="0" y="740"/>
                  </a:moveTo>
                  <a:lnTo>
                    <a:pt x="520" y="0"/>
                  </a:lnTo>
                  <a:lnTo>
                    <a:pt x="0" y="0"/>
                  </a:lnTo>
                  <a:lnTo>
                    <a:pt x="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5" name="Freeform 35"/>
            <p:cNvSpPr>
              <a:spLocks/>
            </p:cNvSpPr>
            <p:nvPr/>
          </p:nvSpPr>
          <p:spPr bwMode="auto">
            <a:xfrm>
              <a:off x="6543699" y="2474913"/>
              <a:ext cx="1406525" cy="1171575"/>
            </a:xfrm>
            <a:custGeom>
              <a:avLst/>
              <a:gdLst>
                <a:gd name="T0" fmla="*/ 0 w 886"/>
                <a:gd name="T1" fmla="*/ 738 h 738"/>
                <a:gd name="T2" fmla="*/ 886 w 886"/>
                <a:gd name="T3" fmla="*/ 0 h 738"/>
                <a:gd name="T4" fmla="*/ 0 w 886"/>
                <a:gd name="T5" fmla="*/ 0 h 738"/>
                <a:gd name="T6" fmla="*/ 0 w 886"/>
                <a:gd name="T7" fmla="*/ 738 h 738"/>
              </a:gdLst>
              <a:ahLst/>
              <a:cxnLst>
                <a:cxn ang="0">
                  <a:pos x="T0" y="T1"/>
                </a:cxn>
                <a:cxn ang="0">
                  <a:pos x="T2" y="T3"/>
                </a:cxn>
                <a:cxn ang="0">
                  <a:pos x="T4" y="T5"/>
                </a:cxn>
                <a:cxn ang="0">
                  <a:pos x="T6" y="T7"/>
                </a:cxn>
              </a:cxnLst>
              <a:rect l="0" t="0" r="r" b="b"/>
              <a:pathLst>
                <a:path w="886" h="738">
                  <a:moveTo>
                    <a:pt x="0" y="738"/>
                  </a:moveTo>
                  <a:lnTo>
                    <a:pt x="886" y="0"/>
                  </a:lnTo>
                  <a:lnTo>
                    <a:pt x="0" y="0"/>
                  </a:lnTo>
                  <a:lnTo>
                    <a:pt x="0"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6" name="Freeform 36"/>
            <p:cNvSpPr>
              <a:spLocks/>
            </p:cNvSpPr>
            <p:nvPr/>
          </p:nvSpPr>
          <p:spPr bwMode="auto">
            <a:xfrm>
              <a:off x="5024462" y="2474913"/>
              <a:ext cx="825500" cy="1174750"/>
            </a:xfrm>
            <a:custGeom>
              <a:avLst/>
              <a:gdLst>
                <a:gd name="T0" fmla="*/ 520 w 520"/>
                <a:gd name="T1" fmla="*/ 740 h 740"/>
                <a:gd name="T2" fmla="*/ 0 w 520"/>
                <a:gd name="T3" fmla="*/ 0 h 740"/>
                <a:gd name="T4" fmla="*/ 520 w 520"/>
                <a:gd name="T5" fmla="*/ 0 h 740"/>
                <a:gd name="T6" fmla="*/ 520 w 520"/>
                <a:gd name="T7" fmla="*/ 740 h 740"/>
              </a:gdLst>
              <a:ahLst/>
              <a:cxnLst>
                <a:cxn ang="0">
                  <a:pos x="T0" y="T1"/>
                </a:cxn>
                <a:cxn ang="0">
                  <a:pos x="T2" y="T3"/>
                </a:cxn>
                <a:cxn ang="0">
                  <a:pos x="T4" y="T5"/>
                </a:cxn>
                <a:cxn ang="0">
                  <a:pos x="T6" y="T7"/>
                </a:cxn>
              </a:cxnLst>
              <a:rect l="0" t="0" r="r" b="b"/>
              <a:pathLst>
                <a:path w="520" h="740">
                  <a:moveTo>
                    <a:pt x="520" y="740"/>
                  </a:moveTo>
                  <a:lnTo>
                    <a:pt x="0" y="0"/>
                  </a:lnTo>
                  <a:lnTo>
                    <a:pt x="520" y="0"/>
                  </a:lnTo>
                  <a:lnTo>
                    <a:pt x="520" y="740"/>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7" name="Freeform 37"/>
            <p:cNvSpPr>
              <a:spLocks/>
            </p:cNvSpPr>
            <p:nvPr/>
          </p:nvSpPr>
          <p:spPr bwMode="auto">
            <a:xfrm>
              <a:off x="4221187" y="2474913"/>
              <a:ext cx="1406525" cy="1171575"/>
            </a:xfrm>
            <a:custGeom>
              <a:avLst/>
              <a:gdLst>
                <a:gd name="T0" fmla="*/ 886 w 886"/>
                <a:gd name="T1" fmla="*/ 738 h 738"/>
                <a:gd name="T2" fmla="*/ 0 w 886"/>
                <a:gd name="T3" fmla="*/ 0 h 738"/>
                <a:gd name="T4" fmla="*/ 886 w 886"/>
                <a:gd name="T5" fmla="*/ 0 h 738"/>
                <a:gd name="T6" fmla="*/ 886 w 886"/>
                <a:gd name="T7" fmla="*/ 738 h 738"/>
              </a:gdLst>
              <a:ahLst/>
              <a:cxnLst>
                <a:cxn ang="0">
                  <a:pos x="T0" y="T1"/>
                </a:cxn>
                <a:cxn ang="0">
                  <a:pos x="T2" y="T3"/>
                </a:cxn>
                <a:cxn ang="0">
                  <a:pos x="T4" y="T5"/>
                </a:cxn>
                <a:cxn ang="0">
                  <a:pos x="T6" y="T7"/>
                </a:cxn>
              </a:cxnLst>
              <a:rect l="0" t="0" r="r" b="b"/>
              <a:pathLst>
                <a:path w="886" h="738">
                  <a:moveTo>
                    <a:pt x="886" y="738"/>
                  </a:moveTo>
                  <a:lnTo>
                    <a:pt x="0" y="0"/>
                  </a:lnTo>
                  <a:lnTo>
                    <a:pt x="886" y="0"/>
                  </a:lnTo>
                  <a:lnTo>
                    <a:pt x="886" y="738"/>
                  </a:lnTo>
                  <a:close/>
                </a:path>
              </a:pathLst>
            </a:custGeom>
            <a:noFill/>
            <a:ln w="22225" cap="flat">
              <a:solidFill>
                <a:schemeClr val="tx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U"/>
            </a:p>
          </p:txBody>
        </p:sp>
        <p:sp>
          <p:nvSpPr>
            <p:cNvPr id="28" name="Freeform 38"/>
            <p:cNvSpPr>
              <a:spLocks/>
            </p:cNvSpPr>
            <p:nvPr/>
          </p:nvSpPr>
          <p:spPr bwMode="auto">
            <a:xfrm>
              <a:off x="5594374" y="3587750"/>
              <a:ext cx="982663" cy="982663"/>
            </a:xfrm>
            <a:custGeom>
              <a:avLst/>
              <a:gdLst>
                <a:gd name="T0" fmla="*/ 528 w 528"/>
                <a:gd name="T1" fmla="*/ 467 h 528"/>
                <a:gd name="T2" fmla="*/ 467 w 528"/>
                <a:gd name="T3" fmla="*/ 528 h 528"/>
                <a:gd name="T4" fmla="*/ 61 w 528"/>
                <a:gd name="T5" fmla="*/ 528 h 528"/>
                <a:gd name="T6" fmla="*/ 0 w 528"/>
                <a:gd name="T7" fmla="*/ 467 h 528"/>
                <a:gd name="T8" fmla="*/ 0 w 528"/>
                <a:gd name="T9" fmla="*/ 61 h 528"/>
                <a:gd name="T10" fmla="*/ 61 w 528"/>
                <a:gd name="T11" fmla="*/ 0 h 528"/>
                <a:gd name="T12" fmla="*/ 467 w 528"/>
                <a:gd name="T13" fmla="*/ 0 h 528"/>
                <a:gd name="T14" fmla="*/ 528 w 528"/>
                <a:gd name="T15" fmla="*/ 61 h 528"/>
                <a:gd name="T16" fmla="*/ 528 w 528"/>
                <a:gd name="T17" fmla="*/ 46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528">
                  <a:moveTo>
                    <a:pt x="528" y="467"/>
                  </a:moveTo>
                  <a:cubicBezTo>
                    <a:pt x="528" y="501"/>
                    <a:pt x="501" y="528"/>
                    <a:pt x="467" y="528"/>
                  </a:cubicBezTo>
                  <a:cubicBezTo>
                    <a:pt x="61" y="528"/>
                    <a:pt x="61" y="528"/>
                    <a:pt x="61" y="528"/>
                  </a:cubicBezTo>
                  <a:cubicBezTo>
                    <a:pt x="27" y="528"/>
                    <a:pt x="0" y="501"/>
                    <a:pt x="0" y="467"/>
                  </a:cubicBezTo>
                  <a:cubicBezTo>
                    <a:pt x="0" y="61"/>
                    <a:pt x="0" y="61"/>
                    <a:pt x="0" y="61"/>
                  </a:cubicBezTo>
                  <a:cubicBezTo>
                    <a:pt x="0" y="27"/>
                    <a:pt x="27" y="0"/>
                    <a:pt x="61" y="0"/>
                  </a:cubicBezTo>
                  <a:cubicBezTo>
                    <a:pt x="467" y="0"/>
                    <a:pt x="467" y="0"/>
                    <a:pt x="467" y="0"/>
                  </a:cubicBezTo>
                  <a:cubicBezTo>
                    <a:pt x="501" y="0"/>
                    <a:pt x="528" y="27"/>
                    <a:pt x="528" y="61"/>
                  </a:cubicBezTo>
                  <a:lnTo>
                    <a:pt x="528" y="467"/>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9" name="Freeform 39"/>
            <p:cNvSpPr>
              <a:spLocks/>
            </p:cNvSpPr>
            <p:nvPr/>
          </p:nvSpPr>
          <p:spPr bwMode="auto">
            <a:xfrm>
              <a:off x="5588024" y="3767138"/>
              <a:ext cx="981075" cy="171450"/>
            </a:xfrm>
            <a:custGeom>
              <a:avLst/>
              <a:gdLst>
                <a:gd name="T0" fmla="*/ 518 w 527"/>
                <a:gd name="T1" fmla="*/ 0 h 92"/>
                <a:gd name="T2" fmla="*/ 436 w 527"/>
                <a:gd name="T3" fmla="*/ 82 h 92"/>
                <a:gd name="T4" fmla="*/ 354 w 527"/>
                <a:gd name="T5" fmla="*/ 0 h 92"/>
                <a:gd name="T6" fmla="*/ 354 w 527"/>
                <a:gd name="T7" fmla="*/ 0 h 92"/>
                <a:gd name="T8" fmla="*/ 345 w 527"/>
                <a:gd name="T9" fmla="*/ 0 h 92"/>
                <a:gd name="T10" fmla="*/ 345 w 527"/>
                <a:gd name="T11" fmla="*/ 0 h 92"/>
                <a:gd name="T12" fmla="*/ 263 w 527"/>
                <a:gd name="T13" fmla="*/ 82 h 92"/>
                <a:gd name="T14" fmla="*/ 182 w 527"/>
                <a:gd name="T15" fmla="*/ 0 h 92"/>
                <a:gd name="T16" fmla="*/ 182 w 527"/>
                <a:gd name="T17" fmla="*/ 0 h 92"/>
                <a:gd name="T18" fmla="*/ 173 w 527"/>
                <a:gd name="T19" fmla="*/ 0 h 92"/>
                <a:gd name="T20" fmla="*/ 173 w 527"/>
                <a:gd name="T21" fmla="*/ 0 h 92"/>
                <a:gd name="T22" fmla="*/ 91 w 527"/>
                <a:gd name="T23" fmla="*/ 82 h 92"/>
                <a:gd name="T24" fmla="*/ 9 w 527"/>
                <a:gd name="T25" fmla="*/ 0 h 92"/>
                <a:gd name="T26" fmla="*/ 0 w 527"/>
                <a:gd name="T27" fmla="*/ 0 h 92"/>
                <a:gd name="T28" fmla="*/ 91 w 527"/>
                <a:gd name="T29" fmla="*/ 92 h 92"/>
                <a:gd name="T30" fmla="*/ 177 w 527"/>
                <a:gd name="T31" fmla="*/ 30 h 92"/>
                <a:gd name="T32" fmla="*/ 263 w 527"/>
                <a:gd name="T33" fmla="*/ 92 h 92"/>
                <a:gd name="T34" fmla="*/ 350 w 527"/>
                <a:gd name="T35" fmla="*/ 30 h 92"/>
                <a:gd name="T36" fmla="*/ 436 w 527"/>
                <a:gd name="T37" fmla="*/ 92 h 92"/>
                <a:gd name="T38" fmla="*/ 527 w 527"/>
                <a:gd name="T39" fmla="*/ 0 h 92"/>
                <a:gd name="T40" fmla="*/ 518 w 527"/>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7" h="92">
                  <a:moveTo>
                    <a:pt x="518" y="0"/>
                  </a:moveTo>
                  <a:cubicBezTo>
                    <a:pt x="518" y="44"/>
                    <a:pt x="481" y="82"/>
                    <a:pt x="436" y="82"/>
                  </a:cubicBezTo>
                  <a:cubicBezTo>
                    <a:pt x="391" y="82"/>
                    <a:pt x="354" y="44"/>
                    <a:pt x="354" y="0"/>
                  </a:cubicBezTo>
                  <a:cubicBezTo>
                    <a:pt x="354" y="0"/>
                    <a:pt x="354" y="0"/>
                    <a:pt x="354" y="0"/>
                  </a:cubicBezTo>
                  <a:cubicBezTo>
                    <a:pt x="345" y="0"/>
                    <a:pt x="345" y="0"/>
                    <a:pt x="345" y="0"/>
                  </a:cubicBezTo>
                  <a:cubicBezTo>
                    <a:pt x="345" y="0"/>
                    <a:pt x="345" y="0"/>
                    <a:pt x="345" y="0"/>
                  </a:cubicBezTo>
                  <a:cubicBezTo>
                    <a:pt x="345" y="44"/>
                    <a:pt x="308" y="82"/>
                    <a:pt x="263" y="82"/>
                  </a:cubicBezTo>
                  <a:cubicBezTo>
                    <a:pt x="218" y="82"/>
                    <a:pt x="182" y="44"/>
                    <a:pt x="182" y="0"/>
                  </a:cubicBezTo>
                  <a:cubicBezTo>
                    <a:pt x="182" y="0"/>
                    <a:pt x="182" y="0"/>
                    <a:pt x="182" y="0"/>
                  </a:cubicBezTo>
                  <a:cubicBezTo>
                    <a:pt x="173" y="0"/>
                    <a:pt x="173" y="0"/>
                    <a:pt x="173" y="0"/>
                  </a:cubicBezTo>
                  <a:cubicBezTo>
                    <a:pt x="173" y="0"/>
                    <a:pt x="173" y="0"/>
                    <a:pt x="173" y="0"/>
                  </a:cubicBezTo>
                  <a:cubicBezTo>
                    <a:pt x="173" y="44"/>
                    <a:pt x="136" y="82"/>
                    <a:pt x="91" y="82"/>
                  </a:cubicBezTo>
                  <a:cubicBezTo>
                    <a:pt x="46" y="82"/>
                    <a:pt x="9" y="44"/>
                    <a:pt x="9" y="0"/>
                  </a:cubicBezTo>
                  <a:cubicBezTo>
                    <a:pt x="0" y="0"/>
                    <a:pt x="0" y="0"/>
                    <a:pt x="0" y="0"/>
                  </a:cubicBezTo>
                  <a:cubicBezTo>
                    <a:pt x="0" y="52"/>
                    <a:pt x="41" y="92"/>
                    <a:pt x="91" y="92"/>
                  </a:cubicBezTo>
                  <a:cubicBezTo>
                    <a:pt x="131" y="92"/>
                    <a:pt x="165" y="66"/>
                    <a:pt x="177" y="30"/>
                  </a:cubicBezTo>
                  <a:cubicBezTo>
                    <a:pt x="189" y="66"/>
                    <a:pt x="223" y="92"/>
                    <a:pt x="263" y="92"/>
                  </a:cubicBezTo>
                  <a:cubicBezTo>
                    <a:pt x="304" y="92"/>
                    <a:pt x="338" y="66"/>
                    <a:pt x="350" y="30"/>
                  </a:cubicBezTo>
                  <a:cubicBezTo>
                    <a:pt x="362" y="66"/>
                    <a:pt x="396" y="92"/>
                    <a:pt x="436" y="92"/>
                  </a:cubicBezTo>
                  <a:cubicBezTo>
                    <a:pt x="486" y="92"/>
                    <a:pt x="527" y="52"/>
                    <a:pt x="527" y="0"/>
                  </a:cubicBezTo>
                  <a:lnTo>
                    <a:pt x="518" y="0"/>
                  </a:ln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0" name="Freeform 40"/>
            <p:cNvSpPr>
              <a:spLocks/>
            </p:cNvSpPr>
            <p:nvPr/>
          </p:nvSpPr>
          <p:spPr bwMode="auto">
            <a:xfrm>
              <a:off x="5549924" y="3587750"/>
              <a:ext cx="1063625" cy="193675"/>
            </a:xfrm>
            <a:custGeom>
              <a:avLst/>
              <a:gdLst>
                <a:gd name="T0" fmla="*/ 572 w 572"/>
                <a:gd name="T1" fmla="*/ 79 h 104"/>
                <a:gd name="T2" fmla="*/ 547 w 572"/>
                <a:gd name="T3" fmla="*/ 104 h 104"/>
                <a:gd name="T4" fmla="*/ 25 w 572"/>
                <a:gd name="T5" fmla="*/ 104 h 104"/>
                <a:gd name="T6" fmla="*/ 0 w 572"/>
                <a:gd name="T7" fmla="*/ 79 h 104"/>
                <a:gd name="T8" fmla="*/ 0 w 572"/>
                <a:gd name="T9" fmla="*/ 25 h 104"/>
                <a:gd name="T10" fmla="*/ 25 w 572"/>
                <a:gd name="T11" fmla="*/ 0 h 104"/>
                <a:gd name="T12" fmla="*/ 547 w 572"/>
                <a:gd name="T13" fmla="*/ 0 h 104"/>
                <a:gd name="T14" fmla="*/ 572 w 572"/>
                <a:gd name="T15" fmla="*/ 25 h 104"/>
                <a:gd name="T16" fmla="*/ 572 w 572"/>
                <a:gd name="T17" fmla="*/ 7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2" h="104">
                  <a:moveTo>
                    <a:pt x="572" y="79"/>
                  </a:moveTo>
                  <a:cubicBezTo>
                    <a:pt x="572" y="93"/>
                    <a:pt x="561" y="104"/>
                    <a:pt x="547" y="104"/>
                  </a:cubicBezTo>
                  <a:cubicBezTo>
                    <a:pt x="25" y="104"/>
                    <a:pt x="25" y="104"/>
                    <a:pt x="25" y="104"/>
                  </a:cubicBezTo>
                  <a:cubicBezTo>
                    <a:pt x="11" y="104"/>
                    <a:pt x="0" y="93"/>
                    <a:pt x="0" y="79"/>
                  </a:cubicBezTo>
                  <a:cubicBezTo>
                    <a:pt x="0" y="25"/>
                    <a:pt x="0" y="25"/>
                    <a:pt x="0" y="25"/>
                  </a:cubicBezTo>
                  <a:cubicBezTo>
                    <a:pt x="0" y="11"/>
                    <a:pt x="11" y="0"/>
                    <a:pt x="25" y="0"/>
                  </a:cubicBezTo>
                  <a:cubicBezTo>
                    <a:pt x="547" y="0"/>
                    <a:pt x="547" y="0"/>
                    <a:pt x="547" y="0"/>
                  </a:cubicBezTo>
                  <a:cubicBezTo>
                    <a:pt x="561" y="0"/>
                    <a:pt x="572" y="11"/>
                    <a:pt x="572" y="25"/>
                  </a:cubicBezTo>
                  <a:lnTo>
                    <a:pt x="572" y="79"/>
                  </a:lnTo>
                  <a:close/>
                </a:path>
              </a:pathLst>
            </a:custGeom>
            <a:solidFill>
              <a:schemeClr val="tx2"/>
            </a:solidFill>
            <a:ln>
              <a:solidFill>
                <a:schemeClr val="tx2"/>
              </a:solidFill>
            </a:ln>
            <a:extLst/>
          </p:spPr>
          <p:txBody>
            <a:bodyPr vert="horz" wrap="square" lIns="91440" tIns="45720" rIns="91440" bIns="45720" numCol="1" anchor="t" anchorCtr="0" compatLnSpc="1">
              <a:prstTxWarp prst="textNoShape">
                <a:avLst/>
              </a:prstTxWarp>
            </a:bodyPr>
            <a:lstStyle/>
            <a:p>
              <a:endParaRPr lang="en-AU"/>
            </a:p>
          </p:txBody>
        </p:sp>
        <p:grpSp>
          <p:nvGrpSpPr>
            <p:cNvPr id="4" name="Group 3"/>
            <p:cNvGrpSpPr/>
            <p:nvPr/>
          </p:nvGrpSpPr>
          <p:grpSpPr>
            <a:xfrm>
              <a:off x="6153274" y="3812997"/>
              <a:ext cx="158750" cy="479136"/>
              <a:chOff x="5807968" y="3825875"/>
              <a:chExt cx="174625" cy="527050"/>
            </a:xfrm>
          </p:grpSpPr>
          <p:sp>
            <p:nvSpPr>
              <p:cNvPr id="31" name="Rectangle 41"/>
              <p:cNvSpPr>
                <a:spLocks noChangeArrowheads="1"/>
              </p:cNvSpPr>
              <p:nvPr/>
            </p:nvSpPr>
            <p:spPr bwMode="auto">
              <a:xfrm>
                <a:off x="5884168" y="3825875"/>
                <a:ext cx="22225" cy="215900"/>
              </a:xfrm>
              <a:prstGeom prst="rect">
                <a:avLst/>
              </a:prstGeom>
              <a:solidFill>
                <a:schemeClr val="tx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2" name="Freeform 42"/>
              <p:cNvSpPr>
                <a:spLocks/>
              </p:cNvSpPr>
              <p:nvPr/>
            </p:nvSpPr>
            <p:spPr bwMode="auto">
              <a:xfrm>
                <a:off x="5807968" y="4013200"/>
                <a:ext cx="174625" cy="339725"/>
              </a:xfrm>
              <a:custGeom>
                <a:avLst/>
                <a:gdLst>
                  <a:gd name="T0" fmla="*/ 47 w 94"/>
                  <a:gd name="T1" fmla="*/ 0 h 183"/>
                  <a:gd name="T2" fmla="*/ 6 w 94"/>
                  <a:gd name="T3" fmla="*/ 77 h 183"/>
                  <a:gd name="T4" fmla="*/ 0 w 94"/>
                  <a:gd name="T5" fmla="*/ 124 h 183"/>
                  <a:gd name="T6" fmla="*/ 47 w 94"/>
                  <a:gd name="T7" fmla="*/ 183 h 183"/>
                  <a:gd name="T8" fmla="*/ 86 w 94"/>
                  <a:gd name="T9" fmla="*/ 157 h 183"/>
                  <a:gd name="T10" fmla="*/ 94 w 94"/>
                  <a:gd name="T11" fmla="*/ 124 h 183"/>
                  <a:gd name="T12" fmla="*/ 47 w 94"/>
                  <a:gd name="T13" fmla="*/ 0 h 183"/>
                </a:gdLst>
                <a:ahLst/>
                <a:cxnLst>
                  <a:cxn ang="0">
                    <a:pos x="T0" y="T1"/>
                  </a:cxn>
                  <a:cxn ang="0">
                    <a:pos x="T2" y="T3"/>
                  </a:cxn>
                  <a:cxn ang="0">
                    <a:pos x="T4" y="T5"/>
                  </a:cxn>
                  <a:cxn ang="0">
                    <a:pos x="T6" y="T7"/>
                  </a:cxn>
                  <a:cxn ang="0">
                    <a:pos x="T8" y="T9"/>
                  </a:cxn>
                  <a:cxn ang="0">
                    <a:pos x="T10" y="T11"/>
                  </a:cxn>
                  <a:cxn ang="0">
                    <a:pos x="T12" y="T13"/>
                  </a:cxn>
                </a:cxnLst>
                <a:rect l="0" t="0" r="r" b="b"/>
                <a:pathLst>
                  <a:path w="94" h="183">
                    <a:moveTo>
                      <a:pt x="47" y="0"/>
                    </a:moveTo>
                    <a:cubicBezTo>
                      <a:pt x="28" y="0"/>
                      <a:pt x="13" y="41"/>
                      <a:pt x="6" y="77"/>
                    </a:cubicBezTo>
                    <a:cubicBezTo>
                      <a:pt x="2" y="96"/>
                      <a:pt x="0" y="114"/>
                      <a:pt x="0" y="124"/>
                    </a:cubicBezTo>
                    <a:cubicBezTo>
                      <a:pt x="0" y="154"/>
                      <a:pt x="18" y="183"/>
                      <a:pt x="47" y="183"/>
                    </a:cubicBezTo>
                    <a:cubicBezTo>
                      <a:pt x="65" y="183"/>
                      <a:pt x="78" y="173"/>
                      <a:pt x="86" y="157"/>
                    </a:cubicBezTo>
                    <a:cubicBezTo>
                      <a:pt x="92" y="148"/>
                      <a:pt x="94" y="136"/>
                      <a:pt x="94" y="124"/>
                    </a:cubicBezTo>
                    <a:cubicBezTo>
                      <a:pt x="94" y="95"/>
                      <a:pt x="77" y="0"/>
                      <a:pt x="47"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34" name="Freeform 44"/>
            <p:cNvSpPr>
              <a:spLocks/>
            </p:cNvSpPr>
            <p:nvPr/>
          </p:nvSpPr>
          <p:spPr bwMode="auto">
            <a:xfrm>
              <a:off x="6080149" y="3305175"/>
              <a:ext cx="1588"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5" name="Freeform 45"/>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6" name="Freeform 46"/>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7" name="Freeform 47"/>
            <p:cNvSpPr>
              <a:spLocks/>
            </p:cNvSpPr>
            <p:nvPr/>
          </p:nvSpPr>
          <p:spPr bwMode="auto">
            <a:xfrm>
              <a:off x="6084912" y="0"/>
              <a:ext cx="2819400" cy="3305175"/>
            </a:xfrm>
            <a:custGeom>
              <a:avLst/>
              <a:gdLst>
                <a:gd name="T0" fmla="*/ 1515 w 1515"/>
                <a:gd name="T1" fmla="*/ 68 h 1776"/>
                <a:gd name="T2" fmla="*/ 1514 w 1515"/>
                <a:gd name="T3" fmla="*/ 0 h 1776"/>
                <a:gd name="T4" fmla="*/ 1314 w 1515"/>
                <a:gd name="T5" fmla="*/ 0 h 1776"/>
                <a:gd name="T6" fmla="*/ 1315 w 1515"/>
                <a:gd name="T7" fmla="*/ 68 h 1776"/>
                <a:gd name="T8" fmla="*/ 0 w 1515"/>
                <a:gd name="T9" fmla="*/ 1776 h 1776"/>
                <a:gd name="T10" fmla="*/ 1515 w 1515"/>
                <a:gd name="T11" fmla="*/ 68 h 1776"/>
              </a:gdLst>
              <a:ahLst/>
              <a:cxnLst>
                <a:cxn ang="0">
                  <a:pos x="T0" y="T1"/>
                </a:cxn>
                <a:cxn ang="0">
                  <a:pos x="T2" y="T3"/>
                </a:cxn>
                <a:cxn ang="0">
                  <a:pos x="T4" y="T5"/>
                </a:cxn>
                <a:cxn ang="0">
                  <a:pos x="T6" y="T7"/>
                </a:cxn>
                <a:cxn ang="0">
                  <a:pos x="T8" y="T9"/>
                </a:cxn>
                <a:cxn ang="0">
                  <a:pos x="T10" y="T11"/>
                </a:cxn>
              </a:cxnLst>
              <a:rect l="0" t="0" r="r" b="b"/>
              <a:pathLst>
                <a:path w="1515" h="1776">
                  <a:moveTo>
                    <a:pt x="1515" y="68"/>
                  </a:moveTo>
                  <a:cubicBezTo>
                    <a:pt x="1515" y="45"/>
                    <a:pt x="1514" y="23"/>
                    <a:pt x="1514" y="0"/>
                  </a:cubicBezTo>
                  <a:cubicBezTo>
                    <a:pt x="1314" y="0"/>
                    <a:pt x="1314" y="0"/>
                    <a:pt x="1314" y="0"/>
                  </a:cubicBezTo>
                  <a:cubicBezTo>
                    <a:pt x="1315" y="23"/>
                    <a:pt x="1315" y="45"/>
                    <a:pt x="1315" y="68"/>
                  </a:cubicBezTo>
                  <a:cubicBezTo>
                    <a:pt x="1315" y="1011"/>
                    <a:pt x="726" y="1776"/>
                    <a:pt x="0" y="1776"/>
                  </a:cubicBezTo>
                  <a:cubicBezTo>
                    <a:pt x="837" y="1776"/>
                    <a:pt x="1515" y="1011"/>
                    <a:pt x="1515"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8" name="Freeform 48"/>
            <p:cNvSpPr>
              <a:spLocks/>
            </p:cNvSpPr>
            <p:nvPr/>
          </p:nvSpPr>
          <p:spPr bwMode="auto">
            <a:xfrm>
              <a:off x="6080149"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39" name="Freeform 49"/>
            <p:cNvSpPr>
              <a:spLocks/>
            </p:cNvSpPr>
            <p:nvPr/>
          </p:nvSpPr>
          <p:spPr bwMode="auto">
            <a:xfrm>
              <a:off x="3265512" y="0"/>
              <a:ext cx="2814638" cy="3305175"/>
            </a:xfrm>
            <a:custGeom>
              <a:avLst/>
              <a:gdLst>
                <a:gd name="T0" fmla="*/ 1512 w 1512"/>
                <a:gd name="T1" fmla="*/ 1776 h 1776"/>
                <a:gd name="T2" fmla="*/ 200 w 1512"/>
                <a:gd name="T3" fmla="*/ 68 h 1776"/>
                <a:gd name="T4" fmla="*/ 201 w 1512"/>
                <a:gd name="T5" fmla="*/ 0 h 1776"/>
                <a:gd name="T6" fmla="*/ 1 w 1512"/>
                <a:gd name="T7" fmla="*/ 0 h 1776"/>
                <a:gd name="T8" fmla="*/ 0 w 1512"/>
                <a:gd name="T9" fmla="*/ 68 h 1776"/>
                <a:gd name="T10" fmla="*/ 1512 w 1512"/>
                <a:gd name="T11" fmla="*/ 1776 h 1776"/>
              </a:gdLst>
              <a:ahLst/>
              <a:cxnLst>
                <a:cxn ang="0">
                  <a:pos x="T0" y="T1"/>
                </a:cxn>
                <a:cxn ang="0">
                  <a:pos x="T2" y="T3"/>
                </a:cxn>
                <a:cxn ang="0">
                  <a:pos x="T4" y="T5"/>
                </a:cxn>
                <a:cxn ang="0">
                  <a:pos x="T6" y="T7"/>
                </a:cxn>
                <a:cxn ang="0">
                  <a:pos x="T8" y="T9"/>
                </a:cxn>
                <a:cxn ang="0">
                  <a:pos x="T10" y="T11"/>
                </a:cxn>
              </a:cxnLst>
              <a:rect l="0" t="0" r="r" b="b"/>
              <a:pathLst>
                <a:path w="1512" h="1776">
                  <a:moveTo>
                    <a:pt x="1512" y="1776"/>
                  </a:moveTo>
                  <a:cubicBezTo>
                    <a:pt x="787" y="1775"/>
                    <a:pt x="200" y="1010"/>
                    <a:pt x="200" y="68"/>
                  </a:cubicBezTo>
                  <a:cubicBezTo>
                    <a:pt x="200" y="45"/>
                    <a:pt x="200" y="23"/>
                    <a:pt x="201" y="0"/>
                  </a:cubicBezTo>
                  <a:cubicBezTo>
                    <a:pt x="1" y="0"/>
                    <a:pt x="1" y="0"/>
                    <a:pt x="1" y="0"/>
                  </a:cubicBezTo>
                  <a:cubicBezTo>
                    <a:pt x="1" y="23"/>
                    <a:pt x="0" y="45"/>
                    <a:pt x="0" y="68"/>
                  </a:cubicBezTo>
                  <a:cubicBezTo>
                    <a:pt x="0" y="1010"/>
                    <a:pt x="677" y="1775"/>
                    <a:pt x="1512"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0" name="Freeform 50"/>
            <p:cNvSpPr>
              <a:spLocks/>
            </p:cNvSpPr>
            <p:nvPr/>
          </p:nvSpPr>
          <p:spPr bwMode="auto">
            <a:xfrm>
              <a:off x="6084912" y="0"/>
              <a:ext cx="2447925" cy="3305175"/>
            </a:xfrm>
            <a:custGeom>
              <a:avLst/>
              <a:gdLst>
                <a:gd name="T0" fmla="*/ 1315 w 1315"/>
                <a:gd name="T1" fmla="*/ 68 h 1776"/>
                <a:gd name="T2" fmla="*/ 1314 w 1315"/>
                <a:gd name="T3" fmla="*/ 0 h 1776"/>
                <a:gd name="T4" fmla="*/ 1126 w 1315"/>
                <a:gd name="T5" fmla="*/ 0 h 1776"/>
                <a:gd name="T6" fmla="*/ 1127 w 1315"/>
                <a:gd name="T7" fmla="*/ 68 h 1776"/>
                <a:gd name="T8" fmla="*/ 0 w 1315"/>
                <a:gd name="T9" fmla="*/ 1776 h 1776"/>
                <a:gd name="T10" fmla="*/ 1315 w 1315"/>
                <a:gd name="T11" fmla="*/ 68 h 1776"/>
              </a:gdLst>
              <a:ahLst/>
              <a:cxnLst>
                <a:cxn ang="0">
                  <a:pos x="T0" y="T1"/>
                </a:cxn>
                <a:cxn ang="0">
                  <a:pos x="T2" y="T3"/>
                </a:cxn>
                <a:cxn ang="0">
                  <a:pos x="T4" y="T5"/>
                </a:cxn>
                <a:cxn ang="0">
                  <a:pos x="T6" y="T7"/>
                </a:cxn>
                <a:cxn ang="0">
                  <a:pos x="T8" y="T9"/>
                </a:cxn>
                <a:cxn ang="0">
                  <a:pos x="T10" y="T11"/>
                </a:cxn>
              </a:cxnLst>
              <a:rect l="0" t="0" r="r" b="b"/>
              <a:pathLst>
                <a:path w="1315" h="1776">
                  <a:moveTo>
                    <a:pt x="1315" y="68"/>
                  </a:moveTo>
                  <a:cubicBezTo>
                    <a:pt x="1315" y="45"/>
                    <a:pt x="1315" y="23"/>
                    <a:pt x="1314" y="0"/>
                  </a:cubicBezTo>
                  <a:cubicBezTo>
                    <a:pt x="1126" y="0"/>
                    <a:pt x="1126" y="0"/>
                    <a:pt x="1126" y="0"/>
                  </a:cubicBezTo>
                  <a:cubicBezTo>
                    <a:pt x="1126" y="23"/>
                    <a:pt x="1127" y="45"/>
                    <a:pt x="1127" y="68"/>
                  </a:cubicBezTo>
                  <a:cubicBezTo>
                    <a:pt x="1127" y="1011"/>
                    <a:pt x="622" y="1776"/>
                    <a:pt x="0" y="1776"/>
                  </a:cubicBezTo>
                  <a:cubicBezTo>
                    <a:pt x="726" y="1776"/>
                    <a:pt x="1315" y="1011"/>
                    <a:pt x="1315"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1" name="Freeform 51"/>
            <p:cNvSpPr>
              <a:spLocks/>
            </p:cNvSpPr>
            <p:nvPr/>
          </p:nvSpPr>
          <p:spPr bwMode="auto">
            <a:xfrm>
              <a:off x="6081737" y="3305175"/>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2" name="Freeform 52"/>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3" name="Freeform 53"/>
            <p:cNvSpPr>
              <a:spLocks/>
            </p:cNvSpPr>
            <p:nvPr/>
          </p:nvSpPr>
          <p:spPr bwMode="auto">
            <a:xfrm>
              <a:off x="3638574" y="0"/>
              <a:ext cx="2441575" cy="3305175"/>
            </a:xfrm>
            <a:custGeom>
              <a:avLst/>
              <a:gdLst>
                <a:gd name="T0" fmla="*/ 192 w 1312"/>
                <a:gd name="T1" fmla="*/ 215 h 1776"/>
                <a:gd name="T2" fmla="*/ 187 w 1312"/>
                <a:gd name="T3" fmla="*/ 68 h 1776"/>
                <a:gd name="T4" fmla="*/ 187 w 1312"/>
                <a:gd name="T5" fmla="*/ 68 h 1776"/>
                <a:gd name="T6" fmla="*/ 187 w 1312"/>
                <a:gd name="T7" fmla="*/ 68 h 1776"/>
                <a:gd name="T8" fmla="*/ 189 w 1312"/>
                <a:gd name="T9" fmla="*/ 0 h 1776"/>
                <a:gd name="T10" fmla="*/ 1 w 1312"/>
                <a:gd name="T11" fmla="*/ 0 h 1776"/>
                <a:gd name="T12" fmla="*/ 0 w 1312"/>
                <a:gd name="T13" fmla="*/ 68 h 1776"/>
                <a:gd name="T14" fmla="*/ 1312 w 1312"/>
                <a:gd name="T15" fmla="*/ 1776 h 1776"/>
                <a:gd name="T16" fmla="*/ 1312 w 1312"/>
                <a:gd name="T17" fmla="*/ 1776 h 1776"/>
                <a:gd name="T18" fmla="*/ 1312 w 1312"/>
                <a:gd name="T19" fmla="*/ 1776 h 1776"/>
                <a:gd name="T20" fmla="*/ 1302 w 1312"/>
                <a:gd name="T21" fmla="*/ 1776 h 1776"/>
                <a:gd name="T22" fmla="*/ 192 w 1312"/>
                <a:gd name="T23" fmla="*/ 21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2" h="1776">
                  <a:moveTo>
                    <a:pt x="192" y="215"/>
                  </a:moveTo>
                  <a:cubicBezTo>
                    <a:pt x="189" y="167"/>
                    <a:pt x="187" y="118"/>
                    <a:pt x="187" y="68"/>
                  </a:cubicBezTo>
                  <a:cubicBezTo>
                    <a:pt x="187" y="68"/>
                    <a:pt x="187" y="68"/>
                    <a:pt x="187" y="68"/>
                  </a:cubicBezTo>
                  <a:cubicBezTo>
                    <a:pt x="187" y="68"/>
                    <a:pt x="187" y="68"/>
                    <a:pt x="187" y="68"/>
                  </a:cubicBezTo>
                  <a:cubicBezTo>
                    <a:pt x="187" y="45"/>
                    <a:pt x="189" y="23"/>
                    <a:pt x="189" y="0"/>
                  </a:cubicBezTo>
                  <a:cubicBezTo>
                    <a:pt x="1" y="0"/>
                    <a:pt x="1" y="0"/>
                    <a:pt x="1" y="0"/>
                  </a:cubicBezTo>
                  <a:cubicBezTo>
                    <a:pt x="0" y="23"/>
                    <a:pt x="0" y="45"/>
                    <a:pt x="0" y="68"/>
                  </a:cubicBezTo>
                  <a:cubicBezTo>
                    <a:pt x="0" y="1010"/>
                    <a:pt x="587" y="1776"/>
                    <a:pt x="1312" y="1776"/>
                  </a:cubicBezTo>
                  <a:cubicBezTo>
                    <a:pt x="1312" y="1776"/>
                    <a:pt x="1312" y="1776"/>
                    <a:pt x="1312" y="1776"/>
                  </a:cubicBezTo>
                  <a:cubicBezTo>
                    <a:pt x="1312" y="1776"/>
                    <a:pt x="1312" y="1776"/>
                    <a:pt x="1312" y="1776"/>
                  </a:cubicBezTo>
                  <a:cubicBezTo>
                    <a:pt x="1309" y="1776"/>
                    <a:pt x="1305" y="1776"/>
                    <a:pt x="1302" y="1776"/>
                  </a:cubicBezTo>
                  <a:cubicBezTo>
                    <a:pt x="718" y="1766"/>
                    <a:pt x="241" y="1083"/>
                    <a:pt x="192" y="21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4" name="Freeform 54"/>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5" name="Oval 55"/>
            <p:cNvSpPr>
              <a:spLocks noChangeArrowheads="1"/>
            </p:cNvSpPr>
            <p:nvPr/>
          </p:nvSpPr>
          <p:spPr bwMode="auto">
            <a:xfrm>
              <a:off x="6080149"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6" name="Freeform 56"/>
            <p:cNvSpPr>
              <a:spLocks/>
            </p:cNvSpPr>
            <p:nvPr/>
          </p:nvSpPr>
          <p:spPr bwMode="auto">
            <a:xfrm>
              <a:off x="6080149"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47" name="Freeform 57"/>
            <p:cNvSpPr>
              <a:spLocks/>
            </p:cNvSpPr>
            <p:nvPr/>
          </p:nvSpPr>
          <p:spPr bwMode="auto">
            <a:xfrm>
              <a:off x="3987824" y="0"/>
              <a:ext cx="2092325" cy="3305175"/>
            </a:xfrm>
            <a:custGeom>
              <a:avLst/>
              <a:gdLst>
                <a:gd name="T0" fmla="*/ 213 w 1124"/>
                <a:gd name="T1" fmla="*/ 68 h 1776"/>
                <a:gd name="T2" fmla="*/ 213 w 1124"/>
                <a:gd name="T3" fmla="*/ 0 h 1776"/>
                <a:gd name="T4" fmla="*/ 1 w 1124"/>
                <a:gd name="T5" fmla="*/ 0 h 1776"/>
                <a:gd name="T6" fmla="*/ 0 w 1124"/>
                <a:gd name="T7" fmla="*/ 68 h 1776"/>
                <a:gd name="T8" fmla="*/ 5 w 1124"/>
                <a:gd name="T9" fmla="*/ 215 h 1776"/>
                <a:gd name="T10" fmla="*/ 1114 w 1124"/>
                <a:gd name="T11" fmla="*/ 1776 h 1776"/>
                <a:gd name="T12" fmla="*/ 1124 w 1124"/>
                <a:gd name="T13" fmla="*/ 1776 h 1776"/>
                <a:gd name="T14" fmla="*/ 1124 w 1124"/>
                <a:gd name="T15" fmla="*/ 1776 h 1776"/>
                <a:gd name="T16" fmla="*/ 213 w 1124"/>
                <a:gd name="T17" fmla="*/ 68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4" h="1776">
                  <a:moveTo>
                    <a:pt x="213" y="68"/>
                  </a:moveTo>
                  <a:cubicBezTo>
                    <a:pt x="213" y="45"/>
                    <a:pt x="213" y="23"/>
                    <a:pt x="213" y="0"/>
                  </a:cubicBezTo>
                  <a:cubicBezTo>
                    <a:pt x="1" y="0"/>
                    <a:pt x="1" y="0"/>
                    <a:pt x="1" y="0"/>
                  </a:cubicBezTo>
                  <a:cubicBezTo>
                    <a:pt x="1" y="23"/>
                    <a:pt x="0" y="45"/>
                    <a:pt x="0" y="68"/>
                  </a:cubicBezTo>
                  <a:cubicBezTo>
                    <a:pt x="0" y="118"/>
                    <a:pt x="2" y="167"/>
                    <a:pt x="5" y="215"/>
                  </a:cubicBezTo>
                  <a:cubicBezTo>
                    <a:pt x="54" y="1083"/>
                    <a:pt x="531" y="1764"/>
                    <a:pt x="1114" y="1776"/>
                  </a:cubicBezTo>
                  <a:cubicBezTo>
                    <a:pt x="1118" y="1776"/>
                    <a:pt x="1121" y="1776"/>
                    <a:pt x="1124" y="1776"/>
                  </a:cubicBezTo>
                  <a:cubicBezTo>
                    <a:pt x="1124" y="1776"/>
                    <a:pt x="1124" y="1776"/>
                    <a:pt x="1124" y="1776"/>
                  </a:cubicBezTo>
                  <a:cubicBezTo>
                    <a:pt x="620" y="1773"/>
                    <a:pt x="213" y="1009"/>
                    <a:pt x="213"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48" name="Freeform 58"/>
            <p:cNvSpPr>
              <a:spLocks/>
            </p:cNvSpPr>
            <p:nvPr/>
          </p:nvSpPr>
          <p:spPr bwMode="auto">
            <a:xfrm>
              <a:off x="3997349" y="400050"/>
              <a:ext cx="2063750" cy="2905125"/>
            </a:xfrm>
            <a:custGeom>
              <a:avLst/>
              <a:gdLst>
                <a:gd name="T0" fmla="*/ 0 w 1109"/>
                <a:gd name="T1" fmla="*/ 0 h 1561"/>
                <a:gd name="T2" fmla="*/ 1109 w 1109"/>
                <a:gd name="T3" fmla="*/ 1561 h 1561"/>
                <a:gd name="T4" fmla="*/ 0 w 1109"/>
                <a:gd name="T5" fmla="*/ 0 h 1561"/>
              </a:gdLst>
              <a:ahLst/>
              <a:cxnLst>
                <a:cxn ang="0">
                  <a:pos x="T0" y="T1"/>
                </a:cxn>
                <a:cxn ang="0">
                  <a:pos x="T2" y="T3"/>
                </a:cxn>
                <a:cxn ang="0">
                  <a:pos x="T4" y="T5"/>
                </a:cxn>
              </a:cxnLst>
              <a:rect l="0" t="0" r="r" b="b"/>
              <a:pathLst>
                <a:path w="1109" h="1561">
                  <a:moveTo>
                    <a:pt x="0" y="0"/>
                  </a:moveTo>
                  <a:cubicBezTo>
                    <a:pt x="49" y="868"/>
                    <a:pt x="526" y="1551"/>
                    <a:pt x="1109" y="1561"/>
                  </a:cubicBezTo>
                  <a:cubicBezTo>
                    <a:pt x="526" y="1549"/>
                    <a:pt x="49" y="868"/>
                    <a:pt x="0" y="0"/>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59"/>
            <p:cNvSpPr>
              <a:spLocks/>
            </p:cNvSpPr>
            <p:nvPr/>
          </p:nvSpPr>
          <p:spPr bwMode="auto">
            <a:xfrm>
              <a:off x="3986237" y="0"/>
              <a:ext cx="1588" cy="127000"/>
            </a:xfrm>
            <a:custGeom>
              <a:avLst/>
              <a:gdLst>
                <a:gd name="T0" fmla="*/ 0 w 1"/>
                <a:gd name="T1" fmla="*/ 68 h 68"/>
                <a:gd name="T2" fmla="*/ 1 w 1"/>
                <a:gd name="T3" fmla="*/ 0 h 68"/>
                <a:gd name="T4" fmla="*/ 0 w 1"/>
                <a:gd name="T5" fmla="*/ 68 h 68"/>
                <a:gd name="T6" fmla="*/ 0 w 1"/>
                <a:gd name="T7" fmla="*/ 68 h 68"/>
              </a:gdLst>
              <a:ahLst/>
              <a:cxnLst>
                <a:cxn ang="0">
                  <a:pos x="T0" y="T1"/>
                </a:cxn>
                <a:cxn ang="0">
                  <a:pos x="T2" y="T3"/>
                </a:cxn>
                <a:cxn ang="0">
                  <a:pos x="T4" y="T5"/>
                </a:cxn>
                <a:cxn ang="0">
                  <a:pos x="T6" y="T7"/>
                </a:cxn>
              </a:cxnLst>
              <a:rect l="0" t="0" r="r" b="b"/>
              <a:pathLst>
                <a:path w="1" h="68">
                  <a:moveTo>
                    <a:pt x="0" y="68"/>
                  </a:moveTo>
                  <a:cubicBezTo>
                    <a:pt x="0" y="45"/>
                    <a:pt x="0" y="23"/>
                    <a:pt x="1" y="0"/>
                  </a:cubicBezTo>
                  <a:cubicBezTo>
                    <a:pt x="0" y="23"/>
                    <a:pt x="0" y="45"/>
                    <a:pt x="0" y="68"/>
                  </a:cubicBezTo>
                  <a:cubicBezTo>
                    <a:pt x="0" y="68"/>
                    <a:pt x="0" y="68"/>
                    <a:pt x="0" y="68"/>
                  </a:cubicBezTo>
                  <a:close/>
                </a:path>
              </a:pathLst>
            </a:custGeom>
            <a:solidFill>
              <a:srgbClr val="E0555B"/>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60"/>
            <p:cNvSpPr>
              <a:spLocks/>
            </p:cNvSpPr>
            <p:nvPr/>
          </p:nvSpPr>
          <p:spPr bwMode="auto">
            <a:xfrm>
              <a:off x="6084912" y="0"/>
              <a:ext cx="2097088" cy="3305175"/>
            </a:xfrm>
            <a:custGeom>
              <a:avLst/>
              <a:gdLst>
                <a:gd name="T0" fmla="*/ 1127 w 1127"/>
                <a:gd name="T1" fmla="*/ 68 h 1776"/>
                <a:gd name="T2" fmla="*/ 1126 w 1127"/>
                <a:gd name="T3" fmla="*/ 0 h 1776"/>
                <a:gd name="T4" fmla="*/ 914 w 1127"/>
                <a:gd name="T5" fmla="*/ 0 h 1776"/>
                <a:gd name="T6" fmla="*/ 914 w 1127"/>
                <a:gd name="T7" fmla="*/ 68 h 1776"/>
                <a:gd name="T8" fmla="*/ 0 w 1127"/>
                <a:gd name="T9" fmla="*/ 1776 h 1776"/>
                <a:gd name="T10" fmla="*/ 1127 w 1127"/>
                <a:gd name="T11" fmla="*/ 68 h 1776"/>
              </a:gdLst>
              <a:ahLst/>
              <a:cxnLst>
                <a:cxn ang="0">
                  <a:pos x="T0" y="T1"/>
                </a:cxn>
                <a:cxn ang="0">
                  <a:pos x="T2" y="T3"/>
                </a:cxn>
                <a:cxn ang="0">
                  <a:pos x="T4" y="T5"/>
                </a:cxn>
                <a:cxn ang="0">
                  <a:pos x="T6" y="T7"/>
                </a:cxn>
                <a:cxn ang="0">
                  <a:pos x="T8" y="T9"/>
                </a:cxn>
                <a:cxn ang="0">
                  <a:pos x="T10" y="T11"/>
                </a:cxn>
              </a:cxnLst>
              <a:rect l="0" t="0" r="r" b="b"/>
              <a:pathLst>
                <a:path w="1127" h="1776">
                  <a:moveTo>
                    <a:pt x="1127" y="68"/>
                  </a:moveTo>
                  <a:cubicBezTo>
                    <a:pt x="1127" y="45"/>
                    <a:pt x="1126" y="23"/>
                    <a:pt x="1126" y="0"/>
                  </a:cubicBezTo>
                  <a:cubicBezTo>
                    <a:pt x="914" y="0"/>
                    <a:pt x="914" y="0"/>
                    <a:pt x="914" y="0"/>
                  </a:cubicBezTo>
                  <a:cubicBezTo>
                    <a:pt x="914" y="23"/>
                    <a:pt x="914" y="45"/>
                    <a:pt x="914" y="68"/>
                  </a:cubicBezTo>
                  <a:cubicBezTo>
                    <a:pt x="914" y="1011"/>
                    <a:pt x="505" y="1776"/>
                    <a:pt x="0" y="1776"/>
                  </a:cubicBezTo>
                  <a:cubicBezTo>
                    <a:pt x="622" y="1776"/>
                    <a:pt x="1127" y="1011"/>
                    <a:pt x="1127"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1" name="Freeform 61"/>
            <p:cNvSpPr>
              <a:spLocks/>
            </p:cNvSpPr>
            <p:nvPr/>
          </p:nvSpPr>
          <p:spPr bwMode="auto">
            <a:xfrm>
              <a:off x="6081737" y="3305175"/>
              <a:ext cx="317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1"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2" name="Freeform 62"/>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3" name="Freeform 63"/>
            <p:cNvSpPr>
              <a:spLocks/>
            </p:cNvSpPr>
            <p:nvPr/>
          </p:nvSpPr>
          <p:spPr bwMode="auto">
            <a:xfrm>
              <a:off x="6084912" y="0"/>
              <a:ext cx="1701800" cy="3305175"/>
            </a:xfrm>
            <a:custGeom>
              <a:avLst/>
              <a:gdLst>
                <a:gd name="T0" fmla="*/ 914 w 914"/>
                <a:gd name="T1" fmla="*/ 68 h 1776"/>
                <a:gd name="T2" fmla="*/ 914 w 914"/>
                <a:gd name="T3" fmla="*/ 0 h 1776"/>
                <a:gd name="T4" fmla="*/ 740 w 914"/>
                <a:gd name="T5" fmla="*/ 0 h 1776"/>
                <a:gd name="T6" fmla="*/ 741 w 914"/>
                <a:gd name="T7" fmla="*/ 68 h 1776"/>
                <a:gd name="T8" fmla="*/ 0 w 914"/>
                <a:gd name="T9" fmla="*/ 1776 h 1776"/>
                <a:gd name="T10" fmla="*/ 914 w 914"/>
                <a:gd name="T11" fmla="*/ 68 h 1776"/>
              </a:gdLst>
              <a:ahLst/>
              <a:cxnLst>
                <a:cxn ang="0">
                  <a:pos x="T0" y="T1"/>
                </a:cxn>
                <a:cxn ang="0">
                  <a:pos x="T2" y="T3"/>
                </a:cxn>
                <a:cxn ang="0">
                  <a:pos x="T4" y="T5"/>
                </a:cxn>
                <a:cxn ang="0">
                  <a:pos x="T6" y="T7"/>
                </a:cxn>
                <a:cxn ang="0">
                  <a:pos x="T8" y="T9"/>
                </a:cxn>
                <a:cxn ang="0">
                  <a:pos x="T10" y="T11"/>
                </a:cxn>
              </a:cxnLst>
              <a:rect l="0" t="0" r="r" b="b"/>
              <a:pathLst>
                <a:path w="914" h="1776">
                  <a:moveTo>
                    <a:pt x="914" y="68"/>
                  </a:moveTo>
                  <a:cubicBezTo>
                    <a:pt x="914" y="45"/>
                    <a:pt x="914" y="23"/>
                    <a:pt x="914" y="0"/>
                  </a:cubicBezTo>
                  <a:cubicBezTo>
                    <a:pt x="740" y="0"/>
                    <a:pt x="740" y="0"/>
                    <a:pt x="740" y="0"/>
                  </a:cubicBezTo>
                  <a:cubicBezTo>
                    <a:pt x="740" y="23"/>
                    <a:pt x="741" y="45"/>
                    <a:pt x="741" y="68"/>
                  </a:cubicBezTo>
                  <a:cubicBezTo>
                    <a:pt x="741" y="1011"/>
                    <a:pt x="409" y="1776"/>
                    <a:pt x="0" y="1776"/>
                  </a:cubicBezTo>
                  <a:cubicBezTo>
                    <a:pt x="505" y="1776"/>
                    <a:pt x="914" y="1011"/>
                    <a:pt x="914"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4" name="Freeform 64"/>
            <p:cNvSpPr>
              <a:spLocks/>
            </p:cNvSpPr>
            <p:nvPr/>
          </p:nvSpPr>
          <p:spPr bwMode="auto">
            <a:xfrm>
              <a:off x="4384699" y="0"/>
              <a:ext cx="1695450" cy="3305175"/>
            </a:xfrm>
            <a:custGeom>
              <a:avLst/>
              <a:gdLst>
                <a:gd name="T0" fmla="*/ 911 w 911"/>
                <a:gd name="T1" fmla="*/ 1776 h 1776"/>
                <a:gd name="T2" fmla="*/ 910 w 911"/>
                <a:gd name="T3" fmla="*/ 1776 h 1776"/>
                <a:gd name="T4" fmla="*/ 173 w 911"/>
                <a:gd name="T5" fmla="*/ 68 h 1776"/>
                <a:gd name="T6" fmla="*/ 174 w 911"/>
                <a:gd name="T7" fmla="*/ 0 h 1776"/>
                <a:gd name="T8" fmla="*/ 0 w 911"/>
                <a:gd name="T9" fmla="*/ 0 h 1776"/>
                <a:gd name="T10" fmla="*/ 0 w 911"/>
                <a:gd name="T11" fmla="*/ 68 h 1776"/>
                <a:gd name="T12" fmla="*/ 911 w 911"/>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911" h="1776">
                  <a:moveTo>
                    <a:pt x="911" y="1776"/>
                  </a:moveTo>
                  <a:cubicBezTo>
                    <a:pt x="911" y="1776"/>
                    <a:pt x="911" y="1776"/>
                    <a:pt x="910" y="1776"/>
                  </a:cubicBezTo>
                  <a:cubicBezTo>
                    <a:pt x="503" y="1772"/>
                    <a:pt x="173" y="1009"/>
                    <a:pt x="173" y="68"/>
                  </a:cubicBezTo>
                  <a:cubicBezTo>
                    <a:pt x="173" y="45"/>
                    <a:pt x="174" y="23"/>
                    <a:pt x="174" y="0"/>
                  </a:cubicBezTo>
                  <a:cubicBezTo>
                    <a:pt x="0" y="0"/>
                    <a:pt x="0" y="0"/>
                    <a:pt x="0" y="0"/>
                  </a:cubicBezTo>
                  <a:cubicBezTo>
                    <a:pt x="0" y="23"/>
                    <a:pt x="0" y="45"/>
                    <a:pt x="0" y="68"/>
                  </a:cubicBezTo>
                  <a:cubicBezTo>
                    <a:pt x="0" y="1009"/>
                    <a:pt x="407" y="1773"/>
                    <a:pt x="911"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5" name="Freeform 65"/>
            <p:cNvSpPr>
              <a:spLocks/>
            </p:cNvSpPr>
            <p:nvPr/>
          </p:nvSpPr>
          <p:spPr bwMode="auto">
            <a:xfrm>
              <a:off x="6084912" y="0"/>
              <a:ext cx="1379538" cy="3305175"/>
            </a:xfrm>
            <a:custGeom>
              <a:avLst/>
              <a:gdLst>
                <a:gd name="T0" fmla="*/ 741 w 741"/>
                <a:gd name="T1" fmla="*/ 68 h 1776"/>
                <a:gd name="T2" fmla="*/ 740 w 741"/>
                <a:gd name="T3" fmla="*/ 0 h 1776"/>
                <a:gd name="T4" fmla="*/ 544 w 741"/>
                <a:gd name="T5" fmla="*/ 0 h 1776"/>
                <a:gd name="T6" fmla="*/ 544 w 741"/>
                <a:gd name="T7" fmla="*/ 68 h 1776"/>
                <a:gd name="T8" fmla="*/ 0 w 741"/>
                <a:gd name="T9" fmla="*/ 1776 h 1776"/>
                <a:gd name="T10" fmla="*/ 741 w 741"/>
                <a:gd name="T11" fmla="*/ 68 h 1776"/>
              </a:gdLst>
              <a:ahLst/>
              <a:cxnLst>
                <a:cxn ang="0">
                  <a:pos x="T0" y="T1"/>
                </a:cxn>
                <a:cxn ang="0">
                  <a:pos x="T2" y="T3"/>
                </a:cxn>
                <a:cxn ang="0">
                  <a:pos x="T4" y="T5"/>
                </a:cxn>
                <a:cxn ang="0">
                  <a:pos x="T6" y="T7"/>
                </a:cxn>
                <a:cxn ang="0">
                  <a:pos x="T8" y="T9"/>
                </a:cxn>
                <a:cxn ang="0">
                  <a:pos x="T10" y="T11"/>
                </a:cxn>
              </a:cxnLst>
              <a:rect l="0" t="0" r="r" b="b"/>
              <a:pathLst>
                <a:path w="741" h="1776">
                  <a:moveTo>
                    <a:pt x="741" y="68"/>
                  </a:moveTo>
                  <a:cubicBezTo>
                    <a:pt x="741" y="45"/>
                    <a:pt x="740" y="23"/>
                    <a:pt x="740" y="0"/>
                  </a:cubicBezTo>
                  <a:cubicBezTo>
                    <a:pt x="544" y="0"/>
                    <a:pt x="544" y="0"/>
                    <a:pt x="544" y="0"/>
                  </a:cubicBezTo>
                  <a:cubicBezTo>
                    <a:pt x="544" y="23"/>
                    <a:pt x="544" y="45"/>
                    <a:pt x="544" y="68"/>
                  </a:cubicBezTo>
                  <a:cubicBezTo>
                    <a:pt x="544" y="1011"/>
                    <a:pt x="301" y="1776"/>
                    <a:pt x="0" y="1776"/>
                  </a:cubicBezTo>
                  <a:cubicBezTo>
                    <a:pt x="409" y="1776"/>
                    <a:pt x="741" y="1011"/>
                    <a:pt x="741" y="68"/>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6" name="Freeform 66"/>
            <p:cNvSpPr>
              <a:spLocks/>
            </p:cNvSpPr>
            <p:nvPr/>
          </p:nvSpPr>
          <p:spPr bwMode="auto">
            <a:xfrm>
              <a:off x="6083324" y="3305175"/>
              <a:ext cx="1588"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57" name="Freeform 67"/>
            <p:cNvSpPr>
              <a:spLocks/>
            </p:cNvSpPr>
            <p:nvPr/>
          </p:nvSpPr>
          <p:spPr bwMode="auto">
            <a:xfrm>
              <a:off x="4706962" y="0"/>
              <a:ext cx="1370013" cy="3305175"/>
            </a:xfrm>
            <a:custGeom>
              <a:avLst/>
              <a:gdLst>
                <a:gd name="T0" fmla="*/ 737 w 737"/>
                <a:gd name="T1" fmla="*/ 1776 h 1776"/>
                <a:gd name="T2" fmla="*/ 736 w 737"/>
                <a:gd name="T3" fmla="*/ 1776 h 1776"/>
                <a:gd name="T4" fmla="*/ 197 w 737"/>
                <a:gd name="T5" fmla="*/ 68 h 1776"/>
                <a:gd name="T6" fmla="*/ 197 w 737"/>
                <a:gd name="T7" fmla="*/ 0 h 1776"/>
                <a:gd name="T8" fmla="*/ 1 w 737"/>
                <a:gd name="T9" fmla="*/ 0 h 1776"/>
                <a:gd name="T10" fmla="*/ 0 w 737"/>
                <a:gd name="T11" fmla="*/ 68 h 1776"/>
                <a:gd name="T12" fmla="*/ 737 w 73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737" h="1776">
                  <a:moveTo>
                    <a:pt x="737" y="1776"/>
                  </a:moveTo>
                  <a:cubicBezTo>
                    <a:pt x="737" y="1776"/>
                    <a:pt x="737" y="1776"/>
                    <a:pt x="736" y="1776"/>
                  </a:cubicBezTo>
                  <a:cubicBezTo>
                    <a:pt x="438" y="1768"/>
                    <a:pt x="197" y="1006"/>
                    <a:pt x="197" y="68"/>
                  </a:cubicBezTo>
                  <a:cubicBezTo>
                    <a:pt x="197" y="45"/>
                    <a:pt x="197" y="23"/>
                    <a:pt x="197" y="0"/>
                  </a:cubicBezTo>
                  <a:cubicBezTo>
                    <a:pt x="1" y="0"/>
                    <a:pt x="1" y="0"/>
                    <a:pt x="1" y="0"/>
                  </a:cubicBezTo>
                  <a:cubicBezTo>
                    <a:pt x="1" y="23"/>
                    <a:pt x="0" y="45"/>
                    <a:pt x="0" y="68"/>
                  </a:cubicBezTo>
                  <a:cubicBezTo>
                    <a:pt x="0" y="1009"/>
                    <a:pt x="330" y="1772"/>
                    <a:pt x="737"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8" name="Freeform 68"/>
            <p:cNvSpPr>
              <a:spLocks/>
            </p:cNvSpPr>
            <p:nvPr/>
          </p:nvSpPr>
          <p:spPr bwMode="auto">
            <a:xfrm>
              <a:off x="6083324" y="0"/>
              <a:ext cx="1014413" cy="3305175"/>
            </a:xfrm>
            <a:custGeom>
              <a:avLst/>
              <a:gdLst>
                <a:gd name="T0" fmla="*/ 545 w 545"/>
                <a:gd name="T1" fmla="*/ 68 h 1776"/>
                <a:gd name="T2" fmla="*/ 545 w 545"/>
                <a:gd name="T3" fmla="*/ 0 h 1776"/>
                <a:gd name="T4" fmla="*/ 326 w 545"/>
                <a:gd name="T5" fmla="*/ 0 h 1776"/>
                <a:gd name="T6" fmla="*/ 326 w 545"/>
                <a:gd name="T7" fmla="*/ 68 h 1776"/>
                <a:gd name="T8" fmla="*/ 0 w 545"/>
                <a:gd name="T9" fmla="*/ 1776 h 1776"/>
                <a:gd name="T10" fmla="*/ 1 w 545"/>
                <a:gd name="T11" fmla="*/ 1776 h 1776"/>
                <a:gd name="T12" fmla="*/ 545 w 545"/>
                <a:gd name="T13" fmla="*/ 68 h 1776"/>
              </a:gdLst>
              <a:ahLst/>
              <a:cxnLst>
                <a:cxn ang="0">
                  <a:pos x="T0" y="T1"/>
                </a:cxn>
                <a:cxn ang="0">
                  <a:pos x="T2" y="T3"/>
                </a:cxn>
                <a:cxn ang="0">
                  <a:pos x="T4" y="T5"/>
                </a:cxn>
                <a:cxn ang="0">
                  <a:pos x="T6" y="T7"/>
                </a:cxn>
                <a:cxn ang="0">
                  <a:pos x="T8" y="T9"/>
                </a:cxn>
                <a:cxn ang="0">
                  <a:pos x="T10" y="T11"/>
                </a:cxn>
                <a:cxn ang="0">
                  <a:pos x="T12" y="T13"/>
                </a:cxn>
              </a:cxnLst>
              <a:rect l="0" t="0" r="r" b="b"/>
              <a:pathLst>
                <a:path w="545" h="1776">
                  <a:moveTo>
                    <a:pt x="545" y="68"/>
                  </a:moveTo>
                  <a:cubicBezTo>
                    <a:pt x="545" y="45"/>
                    <a:pt x="545" y="23"/>
                    <a:pt x="545" y="0"/>
                  </a:cubicBezTo>
                  <a:cubicBezTo>
                    <a:pt x="326" y="0"/>
                    <a:pt x="326" y="0"/>
                    <a:pt x="326" y="0"/>
                  </a:cubicBezTo>
                  <a:cubicBezTo>
                    <a:pt x="326" y="23"/>
                    <a:pt x="326" y="45"/>
                    <a:pt x="326" y="68"/>
                  </a:cubicBezTo>
                  <a:cubicBezTo>
                    <a:pt x="326" y="1010"/>
                    <a:pt x="180" y="1774"/>
                    <a:pt x="0" y="1776"/>
                  </a:cubicBezTo>
                  <a:cubicBezTo>
                    <a:pt x="0" y="1776"/>
                    <a:pt x="1" y="1776"/>
                    <a:pt x="1" y="1776"/>
                  </a:cubicBezTo>
                  <a:cubicBezTo>
                    <a:pt x="302" y="1776"/>
                    <a:pt x="545" y="1011"/>
                    <a:pt x="545" y="6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59" name="Freeform 69"/>
            <p:cNvSpPr>
              <a:spLocks/>
            </p:cNvSpPr>
            <p:nvPr/>
          </p:nvSpPr>
          <p:spPr bwMode="auto">
            <a:xfrm>
              <a:off x="5072087" y="0"/>
              <a:ext cx="1003300" cy="3305175"/>
            </a:xfrm>
            <a:custGeom>
              <a:avLst/>
              <a:gdLst>
                <a:gd name="T0" fmla="*/ 539 w 539"/>
                <a:gd name="T1" fmla="*/ 1776 h 1776"/>
                <a:gd name="T2" fmla="*/ 215 w 539"/>
                <a:gd name="T3" fmla="*/ 68 h 1776"/>
                <a:gd name="T4" fmla="*/ 215 w 539"/>
                <a:gd name="T5" fmla="*/ 0 h 1776"/>
                <a:gd name="T6" fmla="*/ 0 w 539"/>
                <a:gd name="T7" fmla="*/ 0 h 1776"/>
                <a:gd name="T8" fmla="*/ 0 w 539"/>
                <a:gd name="T9" fmla="*/ 68 h 1776"/>
                <a:gd name="T10" fmla="*/ 539 w 539"/>
                <a:gd name="T11" fmla="*/ 1776 h 1776"/>
              </a:gdLst>
              <a:ahLst/>
              <a:cxnLst>
                <a:cxn ang="0">
                  <a:pos x="T0" y="T1"/>
                </a:cxn>
                <a:cxn ang="0">
                  <a:pos x="T2" y="T3"/>
                </a:cxn>
                <a:cxn ang="0">
                  <a:pos x="T4" y="T5"/>
                </a:cxn>
                <a:cxn ang="0">
                  <a:pos x="T6" y="T7"/>
                </a:cxn>
                <a:cxn ang="0">
                  <a:pos x="T8" y="T9"/>
                </a:cxn>
                <a:cxn ang="0">
                  <a:pos x="T10" y="T11"/>
                </a:cxn>
              </a:cxnLst>
              <a:rect l="0" t="0" r="r" b="b"/>
              <a:pathLst>
                <a:path w="539" h="1776">
                  <a:moveTo>
                    <a:pt x="539" y="1776"/>
                  </a:moveTo>
                  <a:cubicBezTo>
                    <a:pt x="360" y="1768"/>
                    <a:pt x="215" y="1006"/>
                    <a:pt x="215" y="68"/>
                  </a:cubicBezTo>
                  <a:cubicBezTo>
                    <a:pt x="215" y="45"/>
                    <a:pt x="215" y="23"/>
                    <a:pt x="215" y="0"/>
                  </a:cubicBezTo>
                  <a:cubicBezTo>
                    <a:pt x="0" y="0"/>
                    <a:pt x="0" y="0"/>
                    <a:pt x="0" y="0"/>
                  </a:cubicBezTo>
                  <a:cubicBezTo>
                    <a:pt x="0" y="23"/>
                    <a:pt x="0" y="45"/>
                    <a:pt x="0" y="68"/>
                  </a:cubicBezTo>
                  <a:cubicBezTo>
                    <a:pt x="0" y="1006"/>
                    <a:pt x="241" y="1768"/>
                    <a:pt x="539"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60" name="Oval 70"/>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1" name="Freeform 7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2" name="Oval 72"/>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3" name="Freeform 73"/>
            <p:cNvSpPr>
              <a:spLocks/>
            </p:cNvSpPr>
            <p:nvPr/>
          </p:nvSpPr>
          <p:spPr bwMode="auto">
            <a:xfrm>
              <a:off x="6080149" y="3305175"/>
              <a:ext cx="1588" cy="0"/>
            </a:xfrm>
            <a:custGeom>
              <a:avLst/>
              <a:gdLst>
                <a:gd name="T0" fmla="*/ 1 w 1"/>
                <a:gd name="T1" fmla="*/ 1 w 1"/>
                <a:gd name="T2" fmla="*/ 1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1" y="0"/>
                  </a:cubicBezTo>
                  <a:cubicBezTo>
                    <a:pt x="1"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4" name="Freeform 74"/>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5" name="Freeform 75"/>
            <p:cNvSpPr>
              <a:spLocks/>
            </p:cNvSpPr>
            <p:nvPr/>
          </p:nvSpPr>
          <p:spPr bwMode="auto">
            <a:xfrm>
              <a:off x="6080149" y="330517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6" name="Oval 76"/>
            <p:cNvSpPr>
              <a:spLocks noChangeArrowheads="1"/>
            </p:cNvSpPr>
            <p:nvPr/>
          </p:nvSpPr>
          <p:spPr bwMode="auto">
            <a:xfrm>
              <a:off x="6081737" y="3305175"/>
              <a:ext cx="1588" cy="1588"/>
            </a:xfrm>
            <a:prstGeom prst="ellipse">
              <a:avLst/>
            </a:pr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7" name="Freeform 77"/>
            <p:cNvSpPr>
              <a:spLocks/>
            </p:cNvSpPr>
            <p:nvPr/>
          </p:nvSpPr>
          <p:spPr bwMode="auto">
            <a:xfrm>
              <a:off x="6080149" y="3305175"/>
              <a:ext cx="1588" cy="0"/>
            </a:xfrm>
            <a:custGeom>
              <a:avLst/>
              <a:gdLst>
                <a:gd name="T0" fmla="*/ 1 w 1"/>
                <a:gd name="T1" fmla="*/ 1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ubicBezTo>
                    <a:pt x="1" y="0"/>
                    <a:pt x="1" y="0"/>
                    <a:pt x="1"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8" name="Freeform 78"/>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69" name="Freeform 79"/>
            <p:cNvSpPr>
              <a:spLocks/>
            </p:cNvSpPr>
            <p:nvPr/>
          </p:nvSpPr>
          <p:spPr bwMode="auto">
            <a:xfrm>
              <a:off x="6081737" y="3305175"/>
              <a:ext cx="1588"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0" name="Freeform 80"/>
            <p:cNvSpPr>
              <a:spLocks/>
            </p:cNvSpPr>
            <p:nvPr/>
          </p:nvSpPr>
          <p:spPr bwMode="auto">
            <a:xfrm>
              <a:off x="6076974" y="3305175"/>
              <a:ext cx="4763" cy="0"/>
            </a:xfrm>
            <a:custGeom>
              <a:avLst/>
              <a:gdLst>
                <a:gd name="T0" fmla="*/ 0 w 2"/>
                <a:gd name="T1" fmla="*/ 1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1" y="0"/>
                    <a:pt x="1" y="0"/>
                    <a:pt x="2" y="0"/>
                  </a:cubicBezTo>
                  <a:cubicBezTo>
                    <a:pt x="2" y="0"/>
                    <a:pt x="2" y="0"/>
                    <a:pt x="2" y="0"/>
                  </a:cubicBezTo>
                  <a:cubicBezTo>
                    <a:pt x="1" y="0"/>
                    <a:pt x="1"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1" name="Freeform 81"/>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2" name="Freeform 82"/>
            <p:cNvSpPr>
              <a:spLocks/>
            </p:cNvSpPr>
            <p:nvPr/>
          </p:nvSpPr>
          <p:spPr bwMode="auto">
            <a:xfrm>
              <a:off x="6075387" y="3305175"/>
              <a:ext cx="6350" cy="0"/>
            </a:xfrm>
            <a:custGeom>
              <a:avLst/>
              <a:gdLst>
                <a:gd name="T0" fmla="*/ 2 w 3"/>
                <a:gd name="T1" fmla="*/ 0 w 3"/>
                <a:gd name="T2" fmla="*/ 1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2" y="0"/>
                    <a:pt x="1" y="0"/>
                    <a:pt x="0" y="0"/>
                  </a:cubicBezTo>
                  <a:cubicBezTo>
                    <a:pt x="1" y="0"/>
                    <a:pt x="1" y="0"/>
                    <a:pt x="1" y="0"/>
                  </a:cubicBezTo>
                  <a:cubicBezTo>
                    <a:pt x="2" y="0"/>
                    <a:pt x="2" y="0"/>
                    <a:pt x="3" y="0"/>
                  </a:cubicBezTo>
                  <a:cubicBezTo>
                    <a:pt x="3" y="0"/>
                    <a:pt x="2" y="0"/>
                    <a:pt x="2"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3" name="Freeform 83"/>
            <p:cNvSpPr>
              <a:spLocks/>
            </p:cNvSpPr>
            <p:nvPr/>
          </p:nvSpPr>
          <p:spPr bwMode="auto">
            <a:xfrm>
              <a:off x="6081737" y="3305175"/>
              <a:ext cx="1588"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lose/>
                </a:path>
              </a:pathLst>
            </a:custGeom>
            <a:solidFill>
              <a:srgbClr val="E0555B"/>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4" name="Freeform 84"/>
            <p:cNvSpPr>
              <a:spLocks/>
            </p:cNvSpPr>
            <p:nvPr/>
          </p:nvSpPr>
          <p:spPr bwMode="auto">
            <a:xfrm>
              <a:off x="6081737" y="0"/>
              <a:ext cx="608013" cy="3305175"/>
            </a:xfrm>
            <a:custGeom>
              <a:avLst/>
              <a:gdLst>
                <a:gd name="T0" fmla="*/ 0 w 327"/>
                <a:gd name="T1" fmla="*/ 1776 h 1776"/>
                <a:gd name="T2" fmla="*/ 1 w 327"/>
                <a:gd name="T3" fmla="*/ 1776 h 1776"/>
                <a:gd name="T4" fmla="*/ 327 w 327"/>
                <a:gd name="T5" fmla="*/ 68 h 1776"/>
                <a:gd name="T6" fmla="*/ 327 w 327"/>
                <a:gd name="T7" fmla="*/ 0 h 1776"/>
                <a:gd name="T8" fmla="*/ 130 w 327"/>
                <a:gd name="T9" fmla="*/ 0 h 1776"/>
                <a:gd name="T10" fmla="*/ 130 w 327"/>
                <a:gd name="T11" fmla="*/ 68 h 1776"/>
                <a:gd name="T12" fmla="*/ 0 w 327"/>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7" h="1776">
                  <a:moveTo>
                    <a:pt x="0" y="1776"/>
                  </a:moveTo>
                  <a:cubicBezTo>
                    <a:pt x="1" y="1776"/>
                    <a:pt x="1" y="1776"/>
                    <a:pt x="1" y="1776"/>
                  </a:cubicBezTo>
                  <a:cubicBezTo>
                    <a:pt x="181" y="1774"/>
                    <a:pt x="327" y="1010"/>
                    <a:pt x="327" y="68"/>
                  </a:cubicBezTo>
                  <a:cubicBezTo>
                    <a:pt x="327" y="45"/>
                    <a:pt x="327" y="23"/>
                    <a:pt x="327" y="0"/>
                  </a:cubicBezTo>
                  <a:cubicBezTo>
                    <a:pt x="130" y="0"/>
                    <a:pt x="130" y="0"/>
                    <a:pt x="130" y="0"/>
                  </a:cubicBezTo>
                  <a:cubicBezTo>
                    <a:pt x="130" y="23"/>
                    <a:pt x="130" y="45"/>
                    <a:pt x="130" y="68"/>
                  </a:cubicBezTo>
                  <a:cubicBezTo>
                    <a:pt x="130" y="1010"/>
                    <a:pt x="72" y="1773"/>
                    <a:pt x="0"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5" name="Freeform 85"/>
            <p:cNvSpPr>
              <a:spLocks/>
            </p:cNvSpPr>
            <p:nvPr/>
          </p:nvSpPr>
          <p:spPr bwMode="auto">
            <a:xfrm>
              <a:off x="5472137" y="0"/>
              <a:ext cx="608013" cy="3305175"/>
            </a:xfrm>
            <a:custGeom>
              <a:avLst/>
              <a:gdLst>
                <a:gd name="T0" fmla="*/ 324 w 326"/>
                <a:gd name="T1" fmla="*/ 1776 h 1776"/>
                <a:gd name="T2" fmla="*/ 326 w 326"/>
                <a:gd name="T3" fmla="*/ 1776 h 1776"/>
                <a:gd name="T4" fmla="*/ 197 w 326"/>
                <a:gd name="T5" fmla="*/ 68 h 1776"/>
                <a:gd name="T6" fmla="*/ 197 w 326"/>
                <a:gd name="T7" fmla="*/ 0 h 1776"/>
                <a:gd name="T8" fmla="*/ 0 w 326"/>
                <a:gd name="T9" fmla="*/ 0 h 1776"/>
                <a:gd name="T10" fmla="*/ 0 w 326"/>
                <a:gd name="T11" fmla="*/ 68 h 1776"/>
                <a:gd name="T12" fmla="*/ 324 w 326"/>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326" h="1776">
                  <a:moveTo>
                    <a:pt x="324" y="1776"/>
                  </a:moveTo>
                  <a:cubicBezTo>
                    <a:pt x="325" y="1776"/>
                    <a:pt x="326" y="1776"/>
                    <a:pt x="326" y="1776"/>
                  </a:cubicBezTo>
                  <a:cubicBezTo>
                    <a:pt x="255" y="1772"/>
                    <a:pt x="197" y="1009"/>
                    <a:pt x="197" y="68"/>
                  </a:cubicBezTo>
                  <a:cubicBezTo>
                    <a:pt x="197" y="45"/>
                    <a:pt x="197" y="23"/>
                    <a:pt x="197" y="0"/>
                  </a:cubicBezTo>
                  <a:cubicBezTo>
                    <a:pt x="0" y="0"/>
                    <a:pt x="0" y="0"/>
                    <a:pt x="0" y="0"/>
                  </a:cubicBezTo>
                  <a:cubicBezTo>
                    <a:pt x="0" y="23"/>
                    <a:pt x="0" y="45"/>
                    <a:pt x="0" y="68"/>
                  </a:cubicBezTo>
                  <a:cubicBezTo>
                    <a:pt x="0" y="1006"/>
                    <a:pt x="145" y="1768"/>
                    <a:pt x="324" y="177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6" name="Freeform 86"/>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7" name="Oval 87"/>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8" name="Freeform 88"/>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79" name="Freeform 89"/>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0" name="Freeform 90"/>
            <p:cNvSpPr>
              <a:spLocks/>
            </p:cNvSpPr>
            <p:nvPr/>
          </p:nvSpPr>
          <p:spPr bwMode="auto">
            <a:xfrm>
              <a:off x="6081737"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1" name="Freeform 91"/>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2" name="Freeform 92"/>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3" name="Freeform 93"/>
            <p:cNvSpPr>
              <a:spLocks/>
            </p:cNvSpPr>
            <p:nvPr/>
          </p:nvSpPr>
          <p:spPr bwMode="auto">
            <a:xfrm>
              <a:off x="6081737" y="33051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4" name="Oval 94"/>
            <p:cNvSpPr>
              <a:spLocks noChangeArrowheads="1"/>
            </p:cNvSpPr>
            <p:nvPr/>
          </p:nvSpPr>
          <p:spPr bwMode="auto">
            <a:xfrm>
              <a:off x="6081737" y="3305175"/>
              <a:ext cx="1588" cy="1588"/>
            </a:xfrm>
            <a:prstGeom prst="ellipse">
              <a:avLst/>
            </a:pr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5" name="Freeform 95"/>
            <p:cNvSpPr>
              <a:spLocks/>
            </p:cNvSpPr>
            <p:nvPr/>
          </p:nvSpPr>
          <p:spPr bwMode="auto">
            <a:xfrm>
              <a:off x="6080149" y="3305175"/>
              <a:ext cx="1588"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1" y="0"/>
                    <a:pt x="1" y="0"/>
                  </a:cubicBezTo>
                  <a:cubicBezTo>
                    <a:pt x="1" y="0"/>
                    <a:pt x="1" y="0"/>
                    <a:pt x="1" y="0"/>
                  </a:cubicBezTo>
                  <a:close/>
                </a:path>
              </a:pathLst>
            </a:custGeom>
            <a:solidFill>
              <a:srgbClr val="C1494E"/>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AU"/>
            </a:p>
          </p:txBody>
        </p:sp>
        <p:sp>
          <p:nvSpPr>
            <p:cNvPr id="86" name="Freeform 96"/>
            <p:cNvSpPr>
              <a:spLocks/>
            </p:cNvSpPr>
            <p:nvPr/>
          </p:nvSpPr>
          <p:spPr bwMode="auto">
            <a:xfrm>
              <a:off x="5838849" y="0"/>
              <a:ext cx="484188" cy="3305175"/>
            </a:xfrm>
            <a:custGeom>
              <a:avLst/>
              <a:gdLst>
                <a:gd name="T0" fmla="*/ 129 w 260"/>
                <a:gd name="T1" fmla="*/ 1776 h 1776"/>
                <a:gd name="T2" fmla="*/ 130 w 260"/>
                <a:gd name="T3" fmla="*/ 1776 h 1776"/>
                <a:gd name="T4" fmla="*/ 260 w 260"/>
                <a:gd name="T5" fmla="*/ 68 h 1776"/>
                <a:gd name="T6" fmla="*/ 260 w 260"/>
                <a:gd name="T7" fmla="*/ 0 h 1776"/>
                <a:gd name="T8" fmla="*/ 0 w 260"/>
                <a:gd name="T9" fmla="*/ 0 h 1776"/>
                <a:gd name="T10" fmla="*/ 0 w 260"/>
                <a:gd name="T11" fmla="*/ 68 h 1776"/>
                <a:gd name="T12" fmla="*/ 129 w 260"/>
                <a:gd name="T13" fmla="*/ 1776 h 1776"/>
              </a:gdLst>
              <a:ahLst/>
              <a:cxnLst>
                <a:cxn ang="0">
                  <a:pos x="T0" y="T1"/>
                </a:cxn>
                <a:cxn ang="0">
                  <a:pos x="T2" y="T3"/>
                </a:cxn>
                <a:cxn ang="0">
                  <a:pos x="T4" y="T5"/>
                </a:cxn>
                <a:cxn ang="0">
                  <a:pos x="T6" y="T7"/>
                </a:cxn>
                <a:cxn ang="0">
                  <a:pos x="T8" y="T9"/>
                </a:cxn>
                <a:cxn ang="0">
                  <a:pos x="T10" y="T11"/>
                </a:cxn>
                <a:cxn ang="0">
                  <a:pos x="T12" y="T13"/>
                </a:cxn>
              </a:cxnLst>
              <a:rect l="0" t="0" r="r" b="b"/>
              <a:pathLst>
                <a:path w="260" h="1776">
                  <a:moveTo>
                    <a:pt x="129" y="1776"/>
                  </a:moveTo>
                  <a:cubicBezTo>
                    <a:pt x="130" y="1776"/>
                    <a:pt x="130" y="1776"/>
                    <a:pt x="130" y="1776"/>
                  </a:cubicBezTo>
                  <a:cubicBezTo>
                    <a:pt x="202" y="1773"/>
                    <a:pt x="260" y="1010"/>
                    <a:pt x="260" y="68"/>
                  </a:cubicBezTo>
                  <a:cubicBezTo>
                    <a:pt x="260" y="45"/>
                    <a:pt x="260" y="23"/>
                    <a:pt x="260" y="0"/>
                  </a:cubicBezTo>
                  <a:cubicBezTo>
                    <a:pt x="0" y="0"/>
                    <a:pt x="0" y="0"/>
                    <a:pt x="0" y="0"/>
                  </a:cubicBezTo>
                  <a:cubicBezTo>
                    <a:pt x="0" y="23"/>
                    <a:pt x="0" y="45"/>
                    <a:pt x="0" y="68"/>
                  </a:cubicBezTo>
                  <a:cubicBezTo>
                    <a:pt x="0" y="1009"/>
                    <a:pt x="58" y="1772"/>
                    <a:pt x="129" y="17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grpSp>
      <p:sp>
        <p:nvSpPr>
          <p:cNvPr id="102" name="Freeform 6"/>
          <p:cNvSpPr>
            <a:spLocks/>
          </p:cNvSpPr>
          <p:nvPr/>
        </p:nvSpPr>
        <p:spPr bwMode="auto">
          <a:xfrm>
            <a:off x="10597486" y="1844824"/>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3" name="Freeform 6"/>
          <p:cNvSpPr>
            <a:spLocks/>
          </p:cNvSpPr>
          <p:nvPr/>
        </p:nvSpPr>
        <p:spPr bwMode="auto">
          <a:xfrm>
            <a:off x="3215680" y="2605485"/>
            <a:ext cx="565150" cy="32861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4" name="Freeform 5"/>
          <p:cNvSpPr>
            <a:spLocks/>
          </p:cNvSpPr>
          <p:nvPr/>
        </p:nvSpPr>
        <p:spPr bwMode="auto">
          <a:xfrm>
            <a:off x="6276469" y="4221088"/>
            <a:ext cx="782205" cy="464705"/>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839416" y="1772816"/>
            <a:ext cx="1944216" cy="2088232"/>
            <a:chOff x="839416" y="1772816"/>
            <a:chExt cx="1944216" cy="2088232"/>
          </a:xfrm>
        </p:grpSpPr>
        <p:sp>
          <p:nvSpPr>
            <p:cNvPr id="22" name="Freeform 7"/>
            <p:cNvSpPr>
              <a:spLocks/>
            </p:cNvSpPr>
            <p:nvPr/>
          </p:nvSpPr>
          <p:spPr bwMode="auto">
            <a:xfrm>
              <a:off x="1451853" y="1772816"/>
              <a:ext cx="827723" cy="528241"/>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8" name="Text Placeholder 2"/>
            <p:cNvSpPr txBox="1">
              <a:spLocks/>
            </p:cNvSpPr>
            <p:nvPr/>
          </p:nvSpPr>
          <p:spPr>
            <a:xfrm>
              <a:off x="839416" y="2996952"/>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START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5" name="Straight Connector 104"/>
            <p:cNvCxnSpPr/>
            <p:nvPr/>
          </p:nvCxnSpPr>
          <p:spPr>
            <a:xfrm>
              <a:off x="1847528" y="2248887"/>
              <a:ext cx="0" cy="619486"/>
            </a:xfrm>
            <a:prstGeom prst="line">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6" name="Group 5"/>
          <p:cNvGrpSpPr/>
          <p:nvPr/>
        </p:nvGrpSpPr>
        <p:grpSpPr>
          <a:xfrm>
            <a:off x="2999656" y="2564904"/>
            <a:ext cx="1944216" cy="2016224"/>
            <a:chOff x="2999656" y="2564904"/>
            <a:chExt cx="1944216" cy="2016224"/>
          </a:xfrm>
        </p:grpSpPr>
        <p:sp>
          <p:nvSpPr>
            <p:cNvPr id="14" name="Freeform 6"/>
            <p:cNvSpPr>
              <a:spLocks/>
            </p:cNvSpPr>
            <p:nvPr/>
          </p:nvSpPr>
          <p:spPr bwMode="auto">
            <a:xfrm>
              <a:off x="3540371" y="2564904"/>
              <a:ext cx="827437" cy="4811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99" name="Text Placeholder 2"/>
            <p:cNvSpPr txBox="1">
              <a:spLocks/>
            </p:cNvSpPr>
            <p:nvPr/>
          </p:nvSpPr>
          <p:spPr>
            <a:xfrm>
              <a:off x="2999656" y="3717032"/>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TARGET</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6" name="Straight Connector 105"/>
            <p:cNvCxnSpPr/>
            <p:nvPr/>
          </p:nvCxnSpPr>
          <p:spPr>
            <a:xfrm>
              <a:off x="3935760" y="2995024"/>
              <a:ext cx="0" cy="563169"/>
            </a:xfrm>
            <a:prstGeom prst="line">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7680176" y="2852936"/>
            <a:ext cx="1944216" cy="2160240"/>
            <a:chOff x="7680176" y="2852936"/>
            <a:chExt cx="1944216" cy="2160240"/>
          </a:xfrm>
        </p:grpSpPr>
        <p:sp>
          <p:nvSpPr>
            <p:cNvPr id="13" name="Freeform 5"/>
            <p:cNvSpPr>
              <a:spLocks/>
            </p:cNvSpPr>
            <p:nvPr/>
          </p:nvSpPr>
          <p:spPr bwMode="auto">
            <a:xfrm>
              <a:off x="7968208" y="2852936"/>
              <a:ext cx="1259750" cy="748411"/>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0" name="Text Placeholder 2"/>
            <p:cNvSpPr txBox="1">
              <a:spLocks/>
            </p:cNvSpPr>
            <p:nvPr/>
          </p:nvSpPr>
          <p:spPr>
            <a:xfrm>
              <a:off x="7680176" y="4149080"/>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ACTION</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7" name="Straight Connector 106"/>
            <p:cNvCxnSpPr/>
            <p:nvPr/>
          </p:nvCxnSpPr>
          <p:spPr>
            <a:xfrm>
              <a:off x="8616280" y="3530507"/>
              <a:ext cx="0" cy="563169"/>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9120336" y="1383277"/>
            <a:ext cx="1944216" cy="2045723"/>
            <a:chOff x="9120336" y="1383277"/>
            <a:chExt cx="1944216" cy="2045723"/>
          </a:xfrm>
        </p:grpSpPr>
        <p:sp>
          <p:nvSpPr>
            <p:cNvPr id="87" name="Freeform 6"/>
            <p:cNvSpPr>
              <a:spLocks/>
            </p:cNvSpPr>
            <p:nvPr/>
          </p:nvSpPr>
          <p:spPr bwMode="auto">
            <a:xfrm>
              <a:off x="9550384" y="1383277"/>
              <a:ext cx="1001199" cy="582156"/>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101" name="Text Placeholder 2"/>
            <p:cNvSpPr txBox="1">
              <a:spLocks/>
            </p:cNvSpPr>
            <p:nvPr/>
          </p:nvSpPr>
          <p:spPr>
            <a:xfrm>
              <a:off x="9120336" y="2564904"/>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SUCCESS</a:t>
              </a:r>
            </a:p>
            <a:p>
              <a:pPr algn="ct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ctr">
                <a:spcBef>
                  <a:spcPts val="0"/>
                </a:spcBef>
              </a:pPr>
              <a:endParaRPr lang="en-AU" sz="1000" dirty="0" smtClean="0"/>
            </a:p>
            <a:p>
              <a:pPr algn="ctr">
                <a:spcBef>
                  <a:spcPts val="0"/>
                </a:spcBef>
              </a:pPr>
              <a:endParaRPr lang="en-AU" sz="1000" dirty="0"/>
            </a:p>
          </p:txBody>
        </p:sp>
        <p:cxnSp>
          <p:nvCxnSpPr>
            <p:cNvPr id="108" name="Straight Connector 107"/>
            <p:cNvCxnSpPr/>
            <p:nvPr/>
          </p:nvCxnSpPr>
          <p:spPr>
            <a:xfrm>
              <a:off x="10056440" y="1916832"/>
              <a:ext cx="0" cy="563169"/>
            </a:xfrm>
            <a:prstGeom prst="line">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768754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2"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0" fill="hold"/>
                                        <p:tgtEl>
                                          <p:spTgt spid="5"/>
                                        </p:tgtEl>
                                        <p:attrNameLst>
                                          <p:attrName>ppt_x</p:attrName>
                                        </p:attrNameLst>
                                      </p:cBhvr>
                                      <p:tavLst>
                                        <p:tav tm="0">
                                          <p:val>
                                            <p:strVal val="1+#ppt_w/2"/>
                                          </p:val>
                                        </p:tav>
                                        <p:tav tm="100000">
                                          <p:val>
                                            <p:strVal val="#ppt_x"/>
                                          </p:val>
                                        </p:tav>
                                      </p:tavLst>
                                    </p:anim>
                                    <p:anim calcmode="lin" valueType="num">
                                      <p:cBhvr additive="base">
                                        <p:cTn id="19" dur="50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0" fill="hold"/>
                                        <p:tgtEl>
                                          <p:spTgt spid="8"/>
                                        </p:tgtEl>
                                        <p:attrNameLst>
                                          <p:attrName>ppt_x</p:attrName>
                                        </p:attrNameLst>
                                      </p:cBhvr>
                                      <p:tavLst>
                                        <p:tav tm="0">
                                          <p:val>
                                            <p:strVal val="1+#ppt_w/2"/>
                                          </p:val>
                                        </p:tav>
                                        <p:tav tm="100000">
                                          <p:val>
                                            <p:strVal val="#ppt_x"/>
                                          </p:val>
                                        </p:tav>
                                      </p:tavLst>
                                    </p:anim>
                                    <p:anim calcmode="lin" valueType="num">
                                      <p:cBhvr additive="base">
                                        <p:cTn id="23" dur="5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8"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2000" fill="hold"/>
                                        <p:tgtEl>
                                          <p:spTgt spid="2"/>
                                        </p:tgtEl>
                                        <p:attrNameLst>
                                          <p:attrName>ppt_x</p:attrName>
                                        </p:attrNameLst>
                                      </p:cBhvr>
                                      <p:tavLst>
                                        <p:tav tm="0">
                                          <p:val>
                                            <p:strVal val="0-#ppt_w/2"/>
                                          </p:val>
                                        </p:tav>
                                        <p:tav tm="100000">
                                          <p:val>
                                            <p:strVal val="#ppt_x"/>
                                          </p:val>
                                        </p:tav>
                                      </p:tavLst>
                                    </p:anim>
                                    <p:anim calcmode="lin" valueType="num">
                                      <p:cBhvr additive="base">
                                        <p:cTn id="27" dur="2000" fill="hold"/>
                                        <p:tgtEl>
                                          <p:spTgt spid="2"/>
                                        </p:tgtEl>
                                        <p:attrNameLst>
                                          <p:attrName>ppt_y</p:attrName>
                                        </p:attrNameLst>
                                      </p:cBhvr>
                                      <p:tavLst>
                                        <p:tav tm="0">
                                          <p:val>
                                            <p:strVal val="#ppt_y"/>
                                          </p:val>
                                        </p:tav>
                                        <p:tav tm="100000">
                                          <p:val>
                                            <p:strVal val="#ppt_y"/>
                                          </p:val>
                                        </p:tav>
                                      </p:tavLst>
                                    </p:anim>
                                  </p:childTnLst>
                                </p:cTn>
                              </p:par>
                              <p:par>
                                <p:cTn id="28" presetID="2" presetClass="entr" presetSubtype="2"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3000" fill="hold"/>
                                        <p:tgtEl>
                                          <p:spTgt spid="6"/>
                                        </p:tgtEl>
                                        <p:attrNameLst>
                                          <p:attrName>ppt_x</p:attrName>
                                        </p:attrNameLst>
                                      </p:cBhvr>
                                      <p:tavLst>
                                        <p:tav tm="0">
                                          <p:val>
                                            <p:strVal val="1+#ppt_w/2"/>
                                          </p:val>
                                        </p:tav>
                                        <p:tav tm="100000">
                                          <p:val>
                                            <p:strVal val="#ppt_x"/>
                                          </p:val>
                                        </p:tav>
                                      </p:tavLst>
                                    </p:anim>
                                    <p:anim calcmode="lin" valueType="num">
                                      <p:cBhvr additive="base">
                                        <p:cTn id="31" dur="3000" fill="hold"/>
                                        <p:tgtEl>
                                          <p:spTgt spid="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3000" fill="hold"/>
                                        <p:tgtEl>
                                          <p:spTgt spid="7"/>
                                        </p:tgtEl>
                                        <p:attrNameLst>
                                          <p:attrName>ppt_x</p:attrName>
                                        </p:attrNameLst>
                                      </p:cBhvr>
                                      <p:tavLst>
                                        <p:tav tm="0">
                                          <p:val>
                                            <p:strVal val="0-#ppt_w/2"/>
                                          </p:val>
                                        </p:tav>
                                        <p:tav tm="100000">
                                          <p:val>
                                            <p:strVal val="#ppt_x"/>
                                          </p:val>
                                        </p:tav>
                                      </p:tavLst>
                                    </p:anim>
                                    <p:anim calcmode="lin" valueType="num">
                                      <p:cBhvr additive="base">
                                        <p:cTn id="35" dur="3000" fill="hold"/>
                                        <p:tgtEl>
                                          <p:spTgt spid="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4"/>
                                        </p:tgtEl>
                                        <p:attrNameLst>
                                          <p:attrName>style.visibility</p:attrName>
                                        </p:attrNameLst>
                                      </p:cBhvr>
                                      <p:to>
                                        <p:strVal val="visible"/>
                                      </p:to>
                                    </p:set>
                                    <p:anim calcmode="lin" valueType="num">
                                      <p:cBhvr additive="base">
                                        <p:cTn id="38" dur="5000" fill="hold"/>
                                        <p:tgtEl>
                                          <p:spTgt spid="104"/>
                                        </p:tgtEl>
                                        <p:attrNameLst>
                                          <p:attrName>ppt_x</p:attrName>
                                        </p:attrNameLst>
                                      </p:cBhvr>
                                      <p:tavLst>
                                        <p:tav tm="0">
                                          <p:val>
                                            <p:strVal val="1+#ppt_w/2"/>
                                          </p:val>
                                        </p:tav>
                                        <p:tav tm="100000">
                                          <p:val>
                                            <p:strVal val="#ppt_x"/>
                                          </p:val>
                                        </p:tav>
                                      </p:tavLst>
                                    </p:anim>
                                    <p:anim calcmode="lin" valueType="num">
                                      <p:cBhvr additive="base">
                                        <p:cTn id="39" dur="5000" fill="hold"/>
                                        <p:tgtEl>
                                          <p:spTgt spid="104"/>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102"/>
                                        </p:tgtEl>
                                        <p:attrNameLst>
                                          <p:attrName>style.visibility</p:attrName>
                                        </p:attrNameLst>
                                      </p:cBhvr>
                                      <p:to>
                                        <p:strVal val="visible"/>
                                      </p:to>
                                    </p:set>
                                    <p:anim calcmode="lin" valueType="num">
                                      <p:cBhvr additive="base">
                                        <p:cTn id="42" dur="5000" fill="hold"/>
                                        <p:tgtEl>
                                          <p:spTgt spid="102"/>
                                        </p:tgtEl>
                                        <p:attrNameLst>
                                          <p:attrName>ppt_x</p:attrName>
                                        </p:attrNameLst>
                                      </p:cBhvr>
                                      <p:tavLst>
                                        <p:tav tm="0">
                                          <p:val>
                                            <p:strVal val="0-#ppt_w/2"/>
                                          </p:val>
                                        </p:tav>
                                        <p:tav tm="100000">
                                          <p:val>
                                            <p:strVal val="#ppt_x"/>
                                          </p:val>
                                        </p:tav>
                                      </p:tavLst>
                                    </p:anim>
                                    <p:anim calcmode="lin" valueType="num">
                                      <p:cBhvr additive="base">
                                        <p:cTn id="43" dur="5000" fill="hold"/>
                                        <p:tgtEl>
                                          <p:spTgt spid="102"/>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103"/>
                                        </p:tgtEl>
                                        <p:attrNameLst>
                                          <p:attrName>style.visibility</p:attrName>
                                        </p:attrNameLst>
                                      </p:cBhvr>
                                      <p:to>
                                        <p:strVal val="visible"/>
                                      </p:to>
                                    </p:set>
                                    <p:anim calcmode="lin" valueType="num">
                                      <p:cBhvr additive="base">
                                        <p:cTn id="46" dur="5000" fill="hold"/>
                                        <p:tgtEl>
                                          <p:spTgt spid="103"/>
                                        </p:tgtEl>
                                        <p:attrNameLst>
                                          <p:attrName>ppt_x</p:attrName>
                                        </p:attrNameLst>
                                      </p:cBhvr>
                                      <p:tavLst>
                                        <p:tav tm="0">
                                          <p:val>
                                            <p:strVal val="0-#ppt_w/2"/>
                                          </p:val>
                                        </p:tav>
                                        <p:tav tm="100000">
                                          <p:val>
                                            <p:strVal val="#ppt_x"/>
                                          </p:val>
                                        </p:tav>
                                      </p:tavLst>
                                    </p:anim>
                                    <p:anim calcmode="lin" valueType="num">
                                      <p:cBhvr additive="base">
                                        <p:cTn id="47" dur="50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102" grpId="0" animBg="1"/>
      <p:bldP spid="103" grpId="0" animBg="1"/>
      <p:bldP spid="10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556792"/>
            <a:ext cx="4404248" cy="1221754"/>
          </a:xfrm>
        </p:spPr>
        <p:txBody>
          <a:bodyPr/>
          <a:lstStyle/>
          <a:p>
            <a:r>
              <a:rPr lang="en-US" dirty="0" smtClean="0"/>
              <a:t>Business Strategy</a:t>
            </a:r>
            <a:endParaRPr lang="en-AU" dirty="0"/>
          </a:p>
        </p:txBody>
      </p:sp>
      <p:sp>
        <p:nvSpPr>
          <p:cNvPr id="430" name="Text Placeholder 429"/>
          <p:cNvSpPr>
            <a:spLocks noGrp="1"/>
          </p:cNvSpPr>
          <p:nvPr>
            <p:ph type="body" sz="half" idx="11"/>
          </p:nvPr>
        </p:nvSpPr>
        <p:spPr/>
        <p:txBody>
          <a:bodyPr>
            <a:normAutofit/>
          </a:bodyPr>
          <a:lstStyle/>
          <a:p>
            <a:r>
              <a:rPr lang="en-AU" dirty="0"/>
              <a:t>/</a:t>
            </a:r>
            <a:r>
              <a:rPr lang="en-AU" dirty="0" err="1"/>
              <a:t>infographic</a:t>
            </a:r>
            <a:endParaRPr lang="en-AU" b="1" dirty="0"/>
          </a:p>
        </p:txBody>
      </p:sp>
      <p:grpSp>
        <p:nvGrpSpPr>
          <p:cNvPr id="14" name="Group 13"/>
          <p:cNvGrpSpPr/>
          <p:nvPr/>
        </p:nvGrpSpPr>
        <p:grpSpPr>
          <a:xfrm>
            <a:off x="3988079" y="-70230"/>
            <a:ext cx="8300609" cy="7723962"/>
            <a:chOff x="3927158" y="-70230"/>
            <a:chExt cx="8300609" cy="7723962"/>
          </a:xfrm>
        </p:grpSpPr>
        <p:sp>
          <p:nvSpPr>
            <p:cNvPr id="15" name="Freeform 14"/>
            <p:cNvSpPr>
              <a:spLocks noEditPoints="1"/>
            </p:cNvSpPr>
            <p:nvPr/>
          </p:nvSpPr>
          <p:spPr bwMode="auto">
            <a:xfrm>
              <a:off x="8400256" y="917363"/>
              <a:ext cx="2141776" cy="2468325"/>
            </a:xfrm>
            <a:custGeom>
              <a:avLst/>
              <a:gdLst>
                <a:gd name="T0" fmla="*/ 652 w 798"/>
                <a:gd name="T1" fmla="*/ 323 h 919"/>
                <a:gd name="T2" fmla="*/ 701 w 798"/>
                <a:gd name="T3" fmla="*/ 293 h 919"/>
                <a:gd name="T4" fmla="*/ 774 w 798"/>
                <a:gd name="T5" fmla="*/ 246 h 919"/>
                <a:gd name="T6" fmla="*/ 798 w 798"/>
                <a:gd name="T7" fmla="*/ 230 h 919"/>
                <a:gd name="T8" fmla="*/ 798 w 798"/>
                <a:gd name="T9" fmla="*/ 230 h 919"/>
                <a:gd name="T10" fmla="*/ 747 w 798"/>
                <a:gd name="T11" fmla="*/ 256 h 919"/>
                <a:gd name="T12" fmla="*/ 670 w 798"/>
                <a:gd name="T13" fmla="*/ 296 h 919"/>
                <a:gd name="T14" fmla="*/ 619 w 798"/>
                <a:gd name="T15" fmla="*/ 323 h 919"/>
                <a:gd name="T16" fmla="*/ 408 w 798"/>
                <a:gd name="T17" fmla="*/ 223 h 919"/>
                <a:gd name="T18" fmla="*/ 407 w 798"/>
                <a:gd name="T19" fmla="*/ 172 h 919"/>
                <a:gd name="T20" fmla="*/ 405 w 798"/>
                <a:gd name="T21" fmla="*/ 115 h 919"/>
                <a:gd name="T22" fmla="*/ 401 w 798"/>
                <a:gd name="T23" fmla="*/ 28 h 919"/>
                <a:gd name="T24" fmla="*/ 399 w 798"/>
                <a:gd name="T25" fmla="*/ 0 h 919"/>
                <a:gd name="T26" fmla="*/ 399 w 798"/>
                <a:gd name="T27" fmla="*/ 0 h 919"/>
                <a:gd name="T28" fmla="*/ 396 w 798"/>
                <a:gd name="T29" fmla="*/ 57 h 919"/>
                <a:gd name="T30" fmla="*/ 392 w 798"/>
                <a:gd name="T31" fmla="*/ 144 h 919"/>
                <a:gd name="T32" fmla="*/ 391 w 798"/>
                <a:gd name="T33" fmla="*/ 201 h 919"/>
                <a:gd name="T34" fmla="*/ 200 w 798"/>
                <a:gd name="T35" fmla="*/ 333 h 919"/>
                <a:gd name="T36" fmla="*/ 104 w 798"/>
                <a:gd name="T37" fmla="*/ 280 h 919"/>
                <a:gd name="T38" fmla="*/ 53 w 798"/>
                <a:gd name="T39" fmla="*/ 254 h 919"/>
                <a:gd name="T40" fmla="*/ 0 w 798"/>
                <a:gd name="T41" fmla="*/ 229 h 919"/>
                <a:gd name="T42" fmla="*/ 48 w 798"/>
                <a:gd name="T43" fmla="*/ 262 h 919"/>
                <a:gd name="T44" fmla="*/ 96 w 798"/>
                <a:gd name="T45" fmla="*/ 293 h 919"/>
                <a:gd name="T46" fmla="*/ 190 w 798"/>
                <a:gd name="T47" fmla="*/ 350 h 919"/>
                <a:gd name="T48" fmla="*/ 145 w 798"/>
                <a:gd name="T49" fmla="*/ 595 h 919"/>
                <a:gd name="T50" fmla="*/ 72 w 798"/>
                <a:gd name="T51" fmla="*/ 641 h 919"/>
                <a:gd name="T52" fmla="*/ 24 w 798"/>
                <a:gd name="T53" fmla="*/ 673 h 919"/>
                <a:gd name="T54" fmla="*/ 27 w 798"/>
                <a:gd name="T55" fmla="*/ 678 h 919"/>
                <a:gd name="T56" fmla="*/ 78 w 798"/>
                <a:gd name="T57" fmla="*/ 652 h 919"/>
                <a:gd name="T58" fmla="*/ 155 w 798"/>
                <a:gd name="T59" fmla="*/ 611 h 919"/>
                <a:gd name="T60" fmla="*/ 390 w 798"/>
                <a:gd name="T61" fmla="*/ 696 h 919"/>
                <a:gd name="T62" fmla="*/ 391 w 798"/>
                <a:gd name="T63" fmla="*/ 746 h 919"/>
                <a:gd name="T64" fmla="*/ 393 w 798"/>
                <a:gd name="T65" fmla="*/ 804 h 919"/>
                <a:gd name="T66" fmla="*/ 397 w 798"/>
                <a:gd name="T67" fmla="*/ 890 h 919"/>
                <a:gd name="T68" fmla="*/ 399 w 798"/>
                <a:gd name="T69" fmla="*/ 919 h 919"/>
                <a:gd name="T70" fmla="*/ 400 w 798"/>
                <a:gd name="T71" fmla="*/ 906 h 919"/>
                <a:gd name="T72" fmla="*/ 403 w 798"/>
                <a:gd name="T73" fmla="*/ 861 h 919"/>
                <a:gd name="T74" fmla="*/ 406 w 798"/>
                <a:gd name="T75" fmla="*/ 775 h 919"/>
                <a:gd name="T76" fmla="*/ 408 w 798"/>
                <a:gd name="T77" fmla="*/ 718 h 919"/>
                <a:gd name="T78" fmla="*/ 601 w 798"/>
                <a:gd name="T79" fmla="*/ 585 h 919"/>
                <a:gd name="T80" fmla="*/ 645 w 798"/>
                <a:gd name="T81" fmla="*/ 609 h 919"/>
                <a:gd name="T82" fmla="*/ 695 w 798"/>
                <a:gd name="T83" fmla="*/ 636 h 919"/>
                <a:gd name="T84" fmla="*/ 772 w 798"/>
                <a:gd name="T85" fmla="*/ 676 h 919"/>
                <a:gd name="T86" fmla="*/ 798 w 798"/>
                <a:gd name="T87" fmla="*/ 689 h 919"/>
                <a:gd name="T88" fmla="*/ 795 w 798"/>
                <a:gd name="T89" fmla="*/ 687 h 919"/>
                <a:gd name="T90" fmla="*/ 750 w 798"/>
                <a:gd name="T91" fmla="*/ 657 h 919"/>
                <a:gd name="T92" fmla="*/ 677 w 798"/>
                <a:gd name="T93" fmla="*/ 611 h 919"/>
                <a:gd name="T94" fmla="*/ 628 w 798"/>
                <a:gd name="T95" fmla="*/ 581 h 919"/>
                <a:gd name="T96" fmla="*/ 609 w 798"/>
                <a:gd name="T97" fmla="*/ 350 h 919"/>
                <a:gd name="T98" fmla="*/ 399 w 798"/>
                <a:gd name="T99" fmla="*/ 678 h 919"/>
                <a:gd name="T100" fmla="*/ 210 w 798"/>
                <a:gd name="T101" fmla="*/ 350 h 919"/>
                <a:gd name="T102" fmla="*/ 407 w 798"/>
                <a:gd name="T103" fmla="*/ 245 h 919"/>
                <a:gd name="T104" fmla="*/ 444 w 798"/>
                <a:gd name="T105" fmla="*/ 267 h 919"/>
                <a:gd name="T106" fmla="*/ 528 w 798"/>
                <a:gd name="T107" fmla="*/ 316 h 919"/>
                <a:gd name="T108" fmla="*/ 569 w 798"/>
                <a:gd name="T109" fmla="*/ 339 h 919"/>
                <a:gd name="T110" fmla="*/ 589 w 798"/>
                <a:gd name="T111" fmla="*/ 350 h 919"/>
                <a:gd name="T112" fmla="*/ 582 w 798"/>
                <a:gd name="T113" fmla="*/ 573 h 919"/>
                <a:gd name="T114" fmla="*/ 544 w 798"/>
                <a:gd name="T115" fmla="*/ 594 h 919"/>
                <a:gd name="T116" fmla="*/ 494 w 798"/>
                <a:gd name="T117" fmla="*/ 623 h 919"/>
                <a:gd name="T118" fmla="*/ 419 w 798"/>
                <a:gd name="T119" fmla="*/ 666 h 919"/>
                <a:gd name="T120" fmla="*/ 399 w 798"/>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8" h="919">
                  <a:moveTo>
                    <a:pt x="628" y="338"/>
                  </a:moveTo>
                  <a:cubicBezTo>
                    <a:pt x="652" y="323"/>
                    <a:pt x="652" y="323"/>
                    <a:pt x="652" y="323"/>
                  </a:cubicBezTo>
                  <a:cubicBezTo>
                    <a:pt x="677" y="308"/>
                    <a:pt x="677" y="308"/>
                    <a:pt x="677" y="308"/>
                  </a:cubicBezTo>
                  <a:cubicBezTo>
                    <a:pt x="685" y="303"/>
                    <a:pt x="693" y="298"/>
                    <a:pt x="701" y="293"/>
                  </a:cubicBezTo>
                  <a:cubicBezTo>
                    <a:pt x="718" y="283"/>
                    <a:pt x="734" y="272"/>
                    <a:pt x="750" y="262"/>
                  </a:cubicBezTo>
                  <a:cubicBezTo>
                    <a:pt x="758" y="257"/>
                    <a:pt x="766" y="251"/>
                    <a:pt x="774" y="246"/>
                  </a:cubicBezTo>
                  <a:cubicBezTo>
                    <a:pt x="781" y="241"/>
                    <a:pt x="788" y="237"/>
                    <a:pt x="795" y="232"/>
                  </a:cubicBezTo>
                  <a:cubicBezTo>
                    <a:pt x="796" y="231"/>
                    <a:pt x="797" y="231"/>
                    <a:pt x="798" y="230"/>
                  </a:cubicBezTo>
                  <a:cubicBezTo>
                    <a:pt x="798" y="230"/>
                    <a:pt x="798" y="230"/>
                    <a:pt x="798" y="230"/>
                  </a:cubicBezTo>
                  <a:cubicBezTo>
                    <a:pt x="798" y="230"/>
                    <a:pt x="798" y="230"/>
                    <a:pt x="798" y="230"/>
                  </a:cubicBezTo>
                  <a:cubicBezTo>
                    <a:pt x="790" y="234"/>
                    <a:pt x="781" y="238"/>
                    <a:pt x="772" y="243"/>
                  </a:cubicBezTo>
                  <a:cubicBezTo>
                    <a:pt x="764" y="247"/>
                    <a:pt x="755" y="251"/>
                    <a:pt x="747" y="256"/>
                  </a:cubicBezTo>
                  <a:cubicBezTo>
                    <a:pt x="729" y="264"/>
                    <a:pt x="712" y="273"/>
                    <a:pt x="695" y="282"/>
                  </a:cubicBezTo>
                  <a:cubicBezTo>
                    <a:pt x="687" y="287"/>
                    <a:pt x="678" y="291"/>
                    <a:pt x="670" y="296"/>
                  </a:cubicBezTo>
                  <a:cubicBezTo>
                    <a:pt x="645" y="310"/>
                    <a:pt x="645" y="310"/>
                    <a:pt x="645" y="310"/>
                  </a:cubicBezTo>
                  <a:cubicBezTo>
                    <a:pt x="619" y="323"/>
                    <a:pt x="619" y="323"/>
                    <a:pt x="619" y="323"/>
                  </a:cubicBezTo>
                  <a:cubicBezTo>
                    <a:pt x="601" y="334"/>
                    <a:pt x="601" y="334"/>
                    <a:pt x="601" y="334"/>
                  </a:cubicBezTo>
                  <a:cubicBezTo>
                    <a:pt x="408" y="223"/>
                    <a:pt x="408" y="223"/>
                    <a:pt x="408" y="223"/>
                  </a:cubicBezTo>
                  <a:cubicBezTo>
                    <a:pt x="408" y="201"/>
                    <a:pt x="408" y="201"/>
                    <a:pt x="408" y="201"/>
                  </a:cubicBezTo>
                  <a:cubicBezTo>
                    <a:pt x="407" y="172"/>
                    <a:pt x="407" y="172"/>
                    <a:pt x="407" y="172"/>
                  </a:cubicBezTo>
                  <a:cubicBezTo>
                    <a:pt x="406" y="144"/>
                    <a:pt x="406" y="144"/>
                    <a:pt x="406" y="144"/>
                  </a:cubicBezTo>
                  <a:cubicBezTo>
                    <a:pt x="406" y="134"/>
                    <a:pt x="406" y="124"/>
                    <a:pt x="405" y="115"/>
                  </a:cubicBezTo>
                  <a:cubicBezTo>
                    <a:pt x="405" y="96"/>
                    <a:pt x="404" y="76"/>
                    <a:pt x="403" y="57"/>
                  </a:cubicBezTo>
                  <a:cubicBezTo>
                    <a:pt x="402" y="48"/>
                    <a:pt x="402" y="38"/>
                    <a:pt x="401" y="28"/>
                  </a:cubicBezTo>
                  <a:cubicBezTo>
                    <a:pt x="401" y="26"/>
                    <a:pt x="401" y="23"/>
                    <a:pt x="401" y="21"/>
                  </a:cubicBezTo>
                  <a:cubicBezTo>
                    <a:pt x="400" y="14"/>
                    <a:pt x="400" y="7"/>
                    <a:pt x="399" y="0"/>
                  </a:cubicBezTo>
                  <a:cubicBezTo>
                    <a:pt x="399" y="0"/>
                    <a:pt x="399" y="0"/>
                    <a:pt x="399" y="0"/>
                  </a:cubicBezTo>
                  <a:cubicBezTo>
                    <a:pt x="399" y="0"/>
                    <a:pt x="399" y="0"/>
                    <a:pt x="399" y="0"/>
                  </a:cubicBezTo>
                  <a:cubicBezTo>
                    <a:pt x="399" y="9"/>
                    <a:pt x="398" y="19"/>
                    <a:pt x="397" y="28"/>
                  </a:cubicBezTo>
                  <a:cubicBezTo>
                    <a:pt x="397" y="38"/>
                    <a:pt x="396" y="48"/>
                    <a:pt x="396" y="57"/>
                  </a:cubicBezTo>
                  <a:cubicBezTo>
                    <a:pt x="395" y="76"/>
                    <a:pt x="394" y="96"/>
                    <a:pt x="393" y="115"/>
                  </a:cubicBezTo>
                  <a:cubicBezTo>
                    <a:pt x="393" y="124"/>
                    <a:pt x="392" y="134"/>
                    <a:pt x="392" y="144"/>
                  </a:cubicBezTo>
                  <a:cubicBezTo>
                    <a:pt x="391" y="172"/>
                    <a:pt x="391" y="172"/>
                    <a:pt x="391" y="172"/>
                  </a:cubicBezTo>
                  <a:cubicBezTo>
                    <a:pt x="391" y="201"/>
                    <a:pt x="391" y="201"/>
                    <a:pt x="391" y="201"/>
                  </a:cubicBezTo>
                  <a:cubicBezTo>
                    <a:pt x="390" y="223"/>
                    <a:pt x="390" y="223"/>
                    <a:pt x="390" y="223"/>
                  </a:cubicBezTo>
                  <a:cubicBezTo>
                    <a:pt x="200" y="333"/>
                    <a:pt x="200" y="333"/>
                    <a:pt x="200" y="333"/>
                  </a:cubicBezTo>
                  <a:cubicBezTo>
                    <a:pt x="185" y="324"/>
                    <a:pt x="170" y="316"/>
                    <a:pt x="155" y="307"/>
                  </a:cubicBezTo>
                  <a:cubicBezTo>
                    <a:pt x="138" y="298"/>
                    <a:pt x="121" y="289"/>
                    <a:pt x="104" y="280"/>
                  </a:cubicBezTo>
                  <a:cubicBezTo>
                    <a:pt x="95" y="275"/>
                    <a:pt x="87" y="271"/>
                    <a:pt x="78" y="267"/>
                  </a:cubicBezTo>
                  <a:cubicBezTo>
                    <a:pt x="53" y="254"/>
                    <a:pt x="53" y="254"/>
                    <a:pt x="53" y="254"/>
                  </a:cubicBezTo>
                  <a:cubicBezTo>
                    <a:pt x="44" y="249"/>
                    <a:pt x="35" y="245"/>
                    <a:pt x="27" y="241"/>
                  </a:cubicBezTo>
                  <a:cubicBezTo>
                    <a:pt x="18" y="237"/>
                    <a:pt x="9" y="233"/>
                    <a:pt x="0" y="229"/>
                  </a:cubicBezTo>
                  <a:cubicBezTo>
                    <a:pt x="8" y="235"/>
                    <a:pt x="16" y="240"/>
                    <a:pt x="24" y="246"/>
                  </a:cubicBezTo>
                  <a:cubicBezTo>
                    <a:pt x="32" y="251"/>
                    <a:pt x="40" y="257"/>
                    <a:pt x="48" y="262"/>
                  </a:cubicBezTo>
                  <a:cubicBezTo>
                    <a:pt x="72" y="278"/>
                    <a:pt x="72" y="278"/>
                    <a:pt x="72" y="278"/>
                  </a:cubicBezTo>
                  <a:cubicBezTo>
                    <a:pt x="80" y="283"/>
                    <a:pt x="88" y="288"/>
                    <a:pt x="96" y="293"/>
                  </a:cubicBezTo>
                  <a:cubicBezTo>
                    <a:pt x="112" y="304"/>
                    <a:pt x="129" y="314"/>
                    <a:pt x="145" y="324"/>
                  </a:cubicBezTo>
                  <a:cubicBezTo>
                    <a:pt x="160" y="333"/>
                    <a:pt x="175" y="341"/>
                    <a:pt x="190" y="350"/>
                  </a:cubicBezTo>
                  <a:cubicBezTo>
                    <a:pt x="190" y="569"/>
                    <a:pt x="190" y="569"/>
                    <a:pt x="190" y="569"/>
                  </a:cubicBezTo>
                  <a:cubicBezTo>
                    <a:pt x="175" y="577"/>
                    <a:pt x="160" y="586"/>
                    <a:pt x="145" y="595"/>
                  </a:cubicBezTo>
                  <a:cubicBezTo>
                    <a:pt x="129" y="605"/>
                    <a:pt x="112" y="615"/>
                    <a:pt x="96" y="625"/>
                  </a:cubicBezTo>
                  <a:cubicBezTo>
                    <a:pt x="88" y="630"/>
                    <a:pt x="80" y="636"/>
                    <a:pt x="72" y="641"/>
                  </a:cubicBezTo>
                  <a:cubicBezTo>
                    <a:pt x="48" y="657"/>
                    <a:pt x="48" y="657"/>
                    <a:pt x="48" y="657"/>
                  </a:cubicBezTo>
                  <a:cubicBezTo>
                    <a:pt x="40" y="662"/>
                    <a:pt x="32" y="667"/>
                    <a:pt x="24" y="673"/>
                  </a:cubicBezTo>
                  <a:cubicBezTo>
                    <a:pt x="16" y="678"/>
                    <a:pt x="8" y="684"/>
                    <a:pt x="0" y="690"/>
                  </a:cubicBezTo>
                  <a:cubicBezTo>
                    <a:pt x="9" y="686"/>
                    <a:pt x="18" y="682"/>
                    <a:pt x="27" y="678"/>
                  </a:cubicBezTo>
                  <a:cubicBezTo>
                    <a:pt x="35" y="674"/>
                    <a:pt x="44" y="669"/>
                    <a:pt x="53" y="665"/>
                  </a:cubicBezTo>
                  <a:cubicBezTo>
                    <a:pt x="78" y="652"/>
                    <a:pt x="78" y="652"/>
                    <a:pt x="78" y="652"/>
                  </a:cubicBezTo>
                  <a:cubicBezTo>
                    <a:pt x="87" y="648"/>
                    <a:pt x="95" y="643"/>
                    <a:pt x="104" y="639"/>
                  </a:cubicBezTo>
                  <a:cubicBezTo>
                    <a:pt x="121" y="630"/>
                    <a:pt x="138" y="621"/>
                    <a:pt x="155" y="611"/>
                  </a:cubicBezTo>
                  <a:cubicBezTo>
                    <a:pt x="170" y="603"/>
                    <a:pt x="185" y="595"/>
                    <a:pt x="200" y="586"/>
                  </a:cubicBezTo>
                  <a:cubicBezTo>
                    <a:pt x="390" y="696"/>
                    <a:pt x="390" y="696"/>
                    <a:pt x="390" y="696"/>
                  </a:cubicBezTo>
                  <a:cubicBezTo>
                    <a:pt x="391" y="718"/>
                    <a:pt x="391" y="718"/>
                    <a:pt x="391" y="718"/>
                  </a:cubicBezTo>
                  <a:cubicBezTo>
                    <a:pt x="391" y="746"/>
                    <a:pt x="391" y="746"/>
                    <a:pt x="391" y="746"/>
                  </a:cubicBezTo>
                  <a:cubicBezTo>
                    <a:pt x="392" y="775"/>
                    <a:pt x="392" y="775"/>
                    <a:pt x="392" y="775"/>
                  </a:cubicBezTo>
                  <a:cubicBezTo>
                    <a:pt x="392" y="785"/>
                    <a:pt x="393" y="794"/>
                    <a:pt x="393" y="804"/>
                  </a:cubicBezTo>
                  <a:cubicBezTo>
                    <a:pt x="394" y="823"/>
                    <a:pt x="395" y="842"/>
                    <a:pt x="396" y="861"/>
                  </a:cubicBezTo>
                  <a:cubicBezTo>
                    <a:pt x="396" y="871"/>
                    <a:pt x="397" y="881"/>
                    <a:pt x="397" y="890"/>
                  </a:cubicBezTo>
                  <a:cubicBezTo>
                    <a:pt x="398" y="900"/>
                    <a:pt x="399" y="909"/>
                    <a:pt x="399" y="919"/>
                  </a:cubicBezTo>
                  <a:cubicBezTo>
                    <a:pt x="399" y="919"/>
                    <a:pt x="399" y="919"/>
                    <a:pt x="399" y="919"/>
                  </a:cubicBezTo>
                  <a:cubicBezTo>
                    <a:pt x="399" y="919"/>
                    <a:pt x="399" y="919"/>
                    <a:pt x="399" y="919"/>
                  </a:cubicBezTo>
                  <a:cubicBezTo>
                    <a:pt x="400" y="915"/>
                    <a:pt x="400" y="911"/>
                    <a:pt x="400" y="906"/>
                  </a:cubicBezTo>
                  <a:cubicBezTo>
                    <a:pt x="401" y="901"/>
                    <a:pt x="401" y="896"/>
                    <a:pt x="401" y="890"/>
                  </a:cubicBezTo>
                  <a:cubicBezTo>
                    <a:pt x="402" y="881"/>
                    <a:pt x="402" y="871"/>
                    <a:pt x="403" y="861"/>
                  </a:cubicBezTo>
                  <a:cubicBezTo>
                    <a:pt x="404" y="842"/>
                    <a:pt x="405" y="823"/>
                    <a:pt x="405" y="804"/>
                  </a:cubicBezTo>
                  <a:cubicBezTo>
                    <a:pt x="406" y="794"/>
                    <a:pt x="406" y="785"/>
                    <a:pt x="406" y="775"/>
                  </a:cubicBezTo>
                  <a:cubicBezTo>
                    <a:pt x="407" y="746"/>
                    <a:pt x="407" y="746"/>
                    <a:pt x="407" y="746"/>
                  </a:cubicBezTo>
                  <a:cubicBezTo>
                    <a:pt x="408" y="718"/>
                    <a:pt x="408" y="718"/>
                    <a:pt x="408" y="718"/>
                  </a:cubicBezTo>
                  <a:cubicBezTo>
                    <a:pt x="408" y="696"/>
                    <a:pt x="408" y="696"/>
                    <a:pt x="408" y="696"/>
                  </a:cubicBezTo>
                  <a:cubicBezTo>
                    <a:pt x="601" y="585"/>
                    <a:pt x="601" y="585"/>
                    <a:pt x="601" y="585"/>
                  </a:cubicBezTo>
                  <a:cubicBezTo>
                    <a:pt x="619" y="595"/>
                    <a:pt x="619" y="595"/>
                    <a:pt x="619" y="595"/>
                  </a:cubicBezTo>
                  <a:cubicBezTo>
                    <a:pt x="645" y="609"/>
                    <a:pt x="645" y="609"/>
                    <a:pt x="645" y="609"/>
                  </a:cubicBezTo>
                  <a:cubicBezTo>
                    <a:pt x="670" y="623"/>
                    <a:pt x="670" y="623"/>
                    <a:pt x="670" y="623"/>
                  </a:cubicBezTo>
                  <a:cubicBezTo>
                    <a:pt x="678" y="627"/>
                    <a:pt x="687" y="632"/>
                    <a:pt x="695" y="636"/>
                  </a:cubicBezTo>
                  <a:cubicBezTo>
                    <a:pt x="712" y="645"/>
                    <a:pt x="729" y="654"/>
                    <a:pt x="747" y="663"/>
                  </a:cubicBezTo>
                  <a:cubicBezTo>
                    <a:pt x="755" y="667"/>
                    <a:pt x="764" y="672"/>
                    <a:pt x="772" y="676"/>
                  </a:cubicBezTo>
                  <a:cubicBezTo>
                    <a:pt x="781" y="680"/>
                    <a:pt x="790" y="685"/>
                    <a:pt x="798" y="689"/>
                  </a:cubicBezTo>
                  <a:cubicBezTo>
                    <a:pt x="798" y="689"/>
                    <a:pt x="798" y="689"/>
                    <a:pt x="798" y="689"/>
                  </a:cubicBezTo>
                  <a:cubicBezTo>
                    <a:pt x="798" y="689"/>
                    <a:pt x="798" y="689"/>
                    <a:pt x="798" y="689"/>
                  </a:cubicBezTo>
                  <a:cubicBezTo>
                    <a:pt x="797" y="688"/>
                    <a:pt x="796" y="687"/>
                    <a:pt x="795" y="687"/>
                  </a:cubicBezTo>
                  <a:cubicBezTo>
                    <a:pt x="788" y="682"/>
                    <a:pt x="781" y="677"/>
                    <a:pt x="774" y="673"/>
                  </a:cubicBezTo>
                  <a:cubicBezTo>
                    <a:pt x="766" y="667"/>
                    <a:pt x="758" y="662"/>
                    <a:pt x="750" y="657"/>
                  </a:cubicBezTo>
                  <a:cubicBezTo>
                    <a:pt x="734" y="646"/>
                    <a:pt x="718" y="636"/>
                    <a:pt x="701" y="626"/>
                  </a:cubicBezTo>
                  <a:cubicBezTo>
                    <a:pt x="693" y="621"/>
                    <a:pt x="685" y="616"/>
                    <a:pt x="677" y="611"/>
                  </a:cubicBezTo>
                  <a:cubicBezTo>
                    <a:pt x="652" y="596"/>
                    <a:pt x="652" y="596"/>
                    <a:pt x="652" y="596"/>
                  </a:cubicBezTo>
                  <a:cubicBezTo>
                    <a:pt x="628" y="581"/>
                    <a:pt x="628" y="581"/>
                    <a:pt x="628" y="581"/>
                  </a:cubicBezTo>
                  <a:cubicBezTo>
                    <a:pt x="609" y="569"/>
                    <a:pt x="609" y="569"/>
                    <a:pt x="609" y="569"/>
                  </a:cubicBezTo>
                  <a:cubicBezTo>
                    <a:pt x="609" y="350"/>
                    <a:pt x="609" y="350"/>
                    <a:pt x="609" y="350"/>
                  </a:cubicBezTo>
                  <a:lnTo>
                    <a:pt x="628" y="338"/>
                  </a:lnTo>
                  <a:close/>
                  <a:moveTo>
                    <a:pt x="399" y="678"/>
                  </a:moveTo>
                  <a:cubicBezTo>
                    <a:pt x="210" y="569"/>
                    <a:pt x="210" y="569"/>
                    <a:pt x="210" y="569"/>
                  </a:cubicBezTo>
                  <a:cubicBezTo>
                    <a:pt x="210" y="350"/>
                    <a:pt x="210" y="350"/>
                    <a:pt x="210" y="350"/>
                  </a:cubicBezTo>
                  <a:cubicBezTo>
                    <a:pt x="399" y="241"/>
                    <a:pt x="399" y="241"/>
                    <a:pt x="399" y="241"/>
                  </a:cubicBezTo>
                  <a:cubicBezTo>
                    <a:pt x="407" y="245"/>
                    <a:pt x="407" y="245"/>
                    <a:pt x="407" y="245"/>
                  </a:cubicBezTo>
                  <a:cubicBezTo>
                    <a:pt x="419" y="253"/>
                    <a:pt x="419" y="253"/>
                    <a:pt x="419" y="253"/>
                  </a:cubicBezTo>
                  <a:cubicBezTo>
                    <a:pt x="428" y="257"/>
                    <a:pt x="436" y="262"/>
                    <a:pt x="444" y="267"/>
                  </a:cubicBezTo>
                  <a:cubicBezTo>
                    <a:pt x="494" y="296"/>
                    <a:pt x="494" y="296"/>
                    <a:pt x="494" y="296"/>
                  </a:cubicBezTo>
                  <a:cubicBezTo>
                    <a:pt x="528" y="316"/>
                    <a:pt x="528" y="316"/>
                    <a:pt x="528" y="316"/>
                  </a:cubicBezTo>
                  <a:cubicBezTo>
                    <a:pt x="544" y="325"/>
                    <a:pt x="544" y="325"/>
                    <a:pt x="544" y="325"/>
                  </a:cubicBezTo>
                  <a:cubicBezTo>
                    <a:pt x="552" y="329"/>
                    <a:pt x="561" y="334"/>
                    <a:pt x="569" y="339"/>
                  </a:cubicBezTo>
                  <a:cubicBezTo>
                    <a:pt x="582" y="346"/>
                    <a:pt x="582" y="346"/>
                    <a:pt x="582" y="346"/>
                  </a:cubicBezTo>
                  <a:cubicBezTo>
                    <a:pt x="589" y="350"/>
                    <a:pt x="589" y="350"/>
                    <a:pt x="589" y="350"/>
                  </a:cubicBezTo>
                  <a:cubicBezTo>
                    <a:pt x="589" y="569"/>
                    <a:pt x="589" y="569"/>
                    <a:pt x="589" y="569"/>
                  </a:cubicBezTo>
                  <a:cubicBezTo>
                    <a:pt x="582" y="573"/>
                    <a:pt x="582" y="573"/>
                    <a:pt x="582" y="573"/>
                  </a:cubicBezTo>
                  <a:cubicBezTo>
                    <a:pt x="569" y="580"/>
                    <a:pt x="569" y="580"/>
                    <a:pt x="569" y="580"/>
                  </a:cubicBezTo>
                  <a:cubicBezTo>
                    <a:pt x="561" y="584"/>
                    <a:pt x="552" y="589"/>
                    <a:pt x="544" y="594"/>
                  </a:cubicBezTo>
                  <a:cubicBezTo>
                    <a:pt x="515" y="610"/>
                    <a:pt x="515" y="610"/>
                    <a:pt x="515" y="610"/>
                  </a:cubicBezTo>
                  <a:cubicBezTo>
                    <a:pt x="494" y="623"/>
                    <a:pt x="494" y="623"/>
                    <a:pt x="494" y="623"/>
                  </a:cubicBezTo>
                  <a:cubicBezTo>
                    <a:pt x="444" y="652"/>
                    <a:pt x="444" y="652"/>
                    <a:pt x="444" y="652"/>
                  </a:cubicBezTo>
                  <a:cubicBezTo>
                    <a:pt x="436" y="656"/>
                    <a:pt x="428" y="661"/>
                    <a:pt x="419" y="666"/>
                  </a:cubicBezTo>
                  <a:cubicBezTo>
                    <a:pt x="407" y="674"/>
                    <a:pt x="407" y="674"/>
                    <a:pt x="407" y="674"/>
                  </a:cubicBezTo>
                  <a:lnTo>
                    <a:pt x="399" y="67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sp>
          <p:nvSpPr>
            <p:cNvPr id="16" name="Freeform 15"/>
            <p:cNvSpPr>
              <a:spLocks/>
            </p:cNvSpPr>
            <p:nvPr/>
          </p:nvSpPr>
          <p:spPr bwMode="auto">
            <a:xfrm rot="16200000">
              <a:off x="3460386" y="5976808"/>
              <a:ext cx="2143696" cy="1210151"/>
            </a:xfrm>
            <a:custGeom>
              <a:avLst/>
              <a:gdLst>
                <a:gd name="T0" fmla="*/ 774 w 798"/>
                <a:gd name="T1" fmla="*/ 204 h 450"/>
                <a:gd name="T2" fmla="*/ 701 w 798"/>
                <a:gd name="T3" fmla="*/ 157 h 450"/>
                <a:gd name="T4" fmla="*/ 652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19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6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1" y="157"/>
                  </a:cubicBezTo>
                  <a:cubicBezTo>
                    <a:pt x="693" y="152"/>
                    <a:pt x="685" y="147"/>
                    <a:pt x="677" y="142"/>
                  </a:cubicBezTo>
                  <a:cubicBezTo>
                    <a:pt x="652" y="127"/>
                    <a:pt x="652" y="127"/>
                    <a:pt x="652"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19"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5" y="205"/>
                    <a:pt x="44" y="201"/>
                    <a:pt x="53" y="197"/>
                  </a:cubicBezTo>
                  <a:cubicBezTo>
                    <a:pt x="78" y="184"/>
                    <a:pt x="78" y="184"/>
                    <a:pt x="78" y="184"/>
                  </a:cubicBezTo>
                  <a:cubicBezTo>
                    <a:pt x="87" y="179"/>
                    <a:pt x="95"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1" y="278"/>
                    <a:pt x="391" y="278"/>
                    <a:pt x="391" y="278"/>
                  </a:cubicBezTo>
                  <a:cubicBezTo>
                    <a:pt x="392" y="307"/>
                    <a:pt x="392" y="307"/>
                    <a:pt x="392" y="307"/>
                  </a:cubicBezTo>
                  <a:cubicBezTo>
                    <a:pt x="392"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399" y="446"/>
                    <a:pt x="400" y="442"/>
                    <a:pt x="400" y="438"/>
                  </a:cubicBezTo>
                  <a:cubicBezTo>
                    <a:pt x="400"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8" y="159"/>
                    <a:pt x="687" y="163"/>
                    <a:pt x="695" y="168"/>
                  </a:cubicBezTo>
                  <a:cubicBezTo>
                    <a:pt x="712" y="177"/>
                    <a:pt x="729" y="186"/>
                    <a:pt x="746" y="194"/>
                  </a:cubicBezTo>
                  <a:cubicBezTo>
                    <a:pt x="755" y="199"/>
                    <a:pt x="764" y="203"/>
                    <a:pt x="772" y="207"/>
                  </a:cubicBezTo>
                  <a:cubicBezTo>
                    <a:pt x="781" y="212"/>
                    <a:pt x="789"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 name="Freeform 16"/>
            <p:cNvSpPr>
              <a:spLocks/>
            </p:cNvSpPr>
            <p:nvPr/>
          </p:nvSpPr>
          <p:spPr bwMode="auto">
            <a:xfrm>
              <a:off x="7320136" y="-70230"/>
              <a:ext cx="2141776" cy="1627022"/>
            </a:xfrm>
            <a:custGeom>
              <a:avLst/>
              <a:gdLst>
                <a:gd name="T0" fmla="*/ 774 w 798"/>
                <a:gd name="T1" fmla="*/ 204 h 450"/>
                <a:gd name="T2" fmla="*/ 702 w 798"/>
                <a:gd name="T3" fmla="*/ 157 h 450"/>
                <a:gd name="T4" fmla="*/ 653 w 798"/>
                <a:gd name="T5" fmla="*/ 127 h 450"/>
                <a:gd name="T6" fmla="*/ 609 w 798"/>
                <a:gd name="T7" fmla="*/ 101 h 450"/>
                <a:gd name="T8" fmla="*/ 589 w 798"/>
                <a:gd name="T9" fmla="*/ 0 h 450"/>
                <a:gd name="T10" fmla="*/ 582 w 798"/>
                <a:gd name="T11" fmla="*/ 104 h 450"/>
                <a:gd name="T12" fmla="*/ 544 w 798"/>
                <a:gd name="T13" fmla="*/ 125 h 450"/>
                <a:gd name="T14" fmla="*/ 494 w 798"/>
                <a:gd name="T15" fmla="*/ 154 h 450"/>
                <a:gd name="T16" fmla="*/ 420 w 798"/>
                <a:gd name="T17" fmla="*/ 198 h 450"/>
                <a:gd name="T18" fmla="*/ 399 w 798"/>
                <a:gd name="T19" fmla="*/ 210 h 450"/>
                <a:gd name="T20" fmla="*/ 210 w 798"/>
                <a:gd name="T21" fmla="*/ 0 h 450"/>
                <a:gd name="T22" fmla="*/ 190 w 798"/>
                <a:gd name="T23" fmla="*/ 100 h 450"/>
                <a:gd name="T24" fmla="*/ 96 w 798"/>
                <a:gd name="T25" fmla="*/ 157 h 450"/>
                <a:gd name="T26" fmla="*/ 48 w 798"/>
                <a:gd name="T27" fmla="*/ 188 h 450"/>
                <a:gd name="T28" fmla="*/ 0 w 798"/>
                <a:gd name="T29" fmla="*/ 221 h 450"/>
                <a:gd name="T30" fmla="*/ 53 w 798"/>
                <a:gd name="T31" fmla="*/ 197 h 450"/>
                <a:gd name="T32" fmla="*/ 104 w 798"/>
                <a:gd name="T33" fmla="*/ 170 h 450"/>
                <a:gd name="T34" fmla="*/ 200 w 798"/>
                <a:gd name="T35" fmla="*/ 117 h 450"/>
                <a:gd name="T36" fmla="*/ 391 w 798"/>
                <a:gd name="T37" fmla="*/ 249 h 450"/>
                <a:gd name="T38" fmla="*/ 392 w 798"/>
                <a:gd name="T39" fmla="*/ 307 h 450"/>
                <a:gd name="T40" fmla="*/ 396 w 798"/>
                <a:gd name="T41" fmla="*/ 393 h 450"/>
                <a:gd name="T42" fmla="*/ 399 w 798"/>
                <a:gd name="T43" fmla="*/ 450 h 450"/>
                <a:gd name="T44" fmla="*/ 399 w 798"/>
                <a:gd name="T45" fmla="*/ 450 h 450"/>
                <a:gd name="T46" fmla="*/ 401 w 798"/>
                <a:gd name="T47" fmla="*/ 422 h 450"/>
                <a:gd name="T48" fmla="*/ 405 w 798"/>
                <a:gd name="T49" fmla="*/ 335 h 450"/>
                <a:gd name="T50" fmla="*/ 407 w 798"/>
                <a:gd name="T51" fmla="*/ 278 h 450"/>
                <a:gd name="T52" fmla="*/ 408 w 798"/>
                <a:gd name="T53" fmla="*/ 228 h 450"/>
                <a:gd name="T54" fmla="*/ 619 w 798"/>
                <a:gd name="T55" fmla="*/ 127 h 450"/>
                <a:gd name="T56" fmla="*/ 670 w 798"/>
                <a:gd name="T57" fmla="*/ 154 h 450"/>
                <a:gd name="T58" fmla="*/ 747 w 798"/>
                <a:gd name="T59" fmla="*/ 194 h 450"/>
                <a:gd name="T60" fmla="*/ 798 w 798"/>
                <a:gd name="T61" fmla="*/ 220 h 450"/>
                <a:gd name="T62" fmla="*/ 798 w 798"/>
                <a:gd name="T63" fmla="*/ 22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450">
                  <a:moveTo>
                    <a:pt x="795" y="218"/>
                  </a:moveTo>
                  <a:cubicBezTo>
                    <a:pt x="788" y="213"/>
                    <a:pt x="781" y="209"/>
                    <a:pt x="774" y="204"/>
                  </a:cubicBezTo>
                  <a:cubicBezTo>
                    <a:pt x="766" y="199"/>
                    <a:pt x="758" y="194"/>
                    <a:pt x="750" y="188"/>
                  </a:cubicBezTo>
                  <a:cubicBezTo>
                    <a:pt x="734" y="178"/>
                    <a:pt x="718" y="168"/>
                    <a:pt x="702" y="157"/>
                  </a:cubicBezTo>
                  <a:cubicBezTo>
                    <a:pt x="693" y="152"/>
                    <a:pt x="685" y="147"/>
                    <a:pt x="677" y="142"/>
                  </a:cubicBezTo>
                  <a:cubicBezTo>
                    <a:pt x="653" y="127"/>
                    <a:pt x="653" y="127"/>
                    <a:pt x="653" y="127"/>
                  </a:cubicBezTo>
                  <a:cubicBezTo>
                    <a:pt x="628" y="112"/>
                    <a:pt x="628" y="112"/>
                    <a:pt x="628" y="112"/>
                  </a:cubicBezTo>
                  <a:cubicBezTo>
                    <a:pt x="609" y="101"/>
                    <a:pt x="609" y="101"/>
                    <a:pt x="609" y="101"/>
                  </a:cubicBezTo>
                  <a:cubicBezTo>
                    <a:pt x="609" y="0"/>
                    <a:pt x="609" y="0"/>
                    <a:pt x="609" y="0"/>
                  </a:cubicBezTo>
                  <a:cubicBezTo>
                    <a:pt x="589" y="0"/>
                    <a:pt x="589" y="0"/>
                    <a:pt x="589" y="0"/>
                  </a:cubicBezTo>
                  <a:cubicBezTo>
                    <a:pt x="589" y="100"/>
                    <a:pt x="589" y="100"/>
                    <a:pt x="589" y="100"/>
                  </a:cubicBezTo>
                  <a:cubicBezTo>
                    <a:pt x="582" y="104"/>
                    <a:pt x="582" y="104"/>
                    <a:pt x="582" y="104"/>
                  </a:cubicBezTo>
                  <a:cubicBezTo>
                    <a:pt x="569" y="111"/>
                    <a:pt x="569" y="111"/>
                    <a:pt x="569" y="111"/>
                  </a:cubicBezTo>
                  <a:cubicBezTo>
                    <a:pt x="561" y="116"/>
                    <a:pt x="552" y="121"/>
                    <a:pt x="544" y="125"/>
                  </a:cubicBezTo>
                  <a:cubicBezTo>
                    <a:pt x="515" y="142"/>
                    <a:pt x="515" y="142"/>
                    <a:pt x="515" y="142"/>
                  </a:cubicBezTo>
                  <a:cubicBezTo>
                    <a:pt x="494" y="154"/>
                    <a:pt x="494" y="154"/>
                    <a:pt x="494" y="154"/>
                  </a:cubicBezTo>
                  <a:cubicBezTo>
                    <a:pt x="444" y="183"/>
                    <a:pt x="444" y="183"/>
                    <a:pt x="444" y="183"/>
                  </a:cubicBezTo>
                  <a:cubicBezTo>
                    <a:pt x="436" y="188"/>
                    <a:pt x="428" y="193"/>
                    <a:pt x="420" y="198"/>
                  </a:cubicBezTo>
                  <a:cubicBezTo>
                    <a:pt x="407" y="205"/>
                    <a:pt x="407" y="205"/>
                    <a:pt x="407" y="205"/>
                  </a:cubicBezTo>
                  <a:cubicBezTo>
                    <a:pt x="399" y="210"/>
                    <a:pt x="399" y="210"/>
                    <a:pt x="399" y="210"/>
                  </a:cubicBezTo>
                  <a:cubicBezTo>
                    <a:pt x="210" y="100"/>
                    <a:pt x="210" y="100"/>
                    <a:pt x="210" y="100"/>
                  </a:cubicBezTo>
                  <a:cubicBezTo>
                    <a:pt x="210" y="0"/>
                    <a:pt x="210" y="0"/>
                    <a:pt x="210" y="0"/>
                  </a:cubicBezTo>
                  <a:cubicBezTo>
                    <a:pt x="190" y="0"/>
                    <a:pt x="190" y="0"/>
                    <a:pt x="190" y="0"/>
                  </a:cubicBezTo>
                  <a:cubicBezTo>
                    <a:pt x="190" y="100"/>
                    <a:pt x="190" y="100"/>
                    <a:pt x="190" y="100"/>
                  </a:cubicBezTo>
                  <a:cubicBezTo>
                    <a:pt x="175" y="109"/>
                    <a:pt x="160" y="118"/>
                    <a:pt x="145" y="127"/>
                  </a:cubicBezTo>
                  <a:cubicBezTo>
                    <a:pt x="129" y="136"/>
                    <a:pt x="112" y="146"/>
                    <a:pt x="96" y="157"/>
                  </a:cubicBezTo>
                  <a:cubicBezTo>
                    <a:pt x="88" y="162"/>
                    <a:pt x="80" y="167"/>
                    <a:pt x="72" y="172"/>
                  </a:cubicBezTo>
                  <a:cubicBezTo>
                    <a:pt x="48" y="188"/>
                    <a:pt x="48" y="188"/>
                    <a:pt x="48" y="188"/>
                  </a:cubicBezTo>
                  <a:cubicBezTo>
                    <a:pt x="40" y="193"/>
                    <a:pt x="32" y="199"/>
                    <a:pt x="24" y="204"/>
                  </a:cubicBezTo>
                  <a:cubicBezTo>
                    <a:pt x="16" y="210"/>
                    <a:pt x="8" y="215"/>
                    <a:pt x="0" y="221"/>
                  </a:cubicBezTo>
                  <a:cubicBezTo>
                    <a:pt x="9" y="217"/>
                    <a:pt x="18" y="213"/>
                    <a:pt x="27" y="209"/>
                  </a:cubicBezTo>
                  <a:cubicBezTo>
                    <a:pt x="36" y="205"/>
                    <a:pt x="44" y="201"/>
                    <a:pt x="53" y="197"/>
                  </a:cubicBezTo>
                  <a:cubicBezTo>
                    <a:pt x="79" y="184"/>
                    <a:pt x="79" y="184"/>
                    <a:pt x="79" y="184"/>
                  </a:cubicBezTo>
                  <a:cubicBezTo>
                    <a:pt x="87" y="179"/>
                    <a:pt x="96" y="175"/>
                    <a:pt x="104" y="170"/>
                  </a:cubicBezTo>
                  <a:cubicBezTo>
                    <a:pt x="121" y="161"/>
                    <a:pt x="138" y="152"/>
                    <a:pt x="155" y="143"/>
                  </a:cubicBezTo>
                  <a:cubicBezTo>
                    <a:pt x="170" y="135"/>
                    <a:pt x="185" y="126"/>
                    <a:pt x="200" y="117"/>
                  </a:cubicBezTo>
                  <a:cubicBezTo>
                    <a:pt x="390" y="228"/>
                    <a:pt x="390" y="228"/>
                    <a:pt x="390" y="228"/>
                  </a:cubicBezTo>
                  <a:cubicBezTo>
                    <a:pt x="391" y="249"/>
                    <a:pt x="391" y="249"/>
                    <a:pt x="391" y="249"/>
                  </a:cubicBezTo>
                  <a:cubicBezTo>
                    <a:pt x="392" y="278"/>
                    <a:pt x="392" y="278"/>
                    <a:pt x="392" y="278"/>
                  </a:cubicBezTo>
                  <a:cubicBezTo>
                    <a:pt x="392" y="307"/>
                    <a:pt x="392" y="307"/>
                    <a:pt x="392" y="307"/>
                  </a:cubicBezTo>
                  <a:cubicBezTo>
                    <a:pt x="393" y="316"/>
                    <a:pt x="393" y="326"/>
                    <a:pt x="393" y="335"/>
                  </a:cubicBezTo>
                  <a:cubicBezTo>
                    <a:pt x="394" y="355"/>
                    <a:pt x="395" y="374"/>
                    <a:pt x="396" y="393"/>
                  </a:cubicBezTo>
                  <a:cubicBezTo>
                    <a:pt x="396" y="403"/>
                    <a:pt x="397" y="412"/>
                    <a:pt x="397" y="422"/>
                  </a:cubicBezTo>
                  <a:cubicBezTo>
                    <a:pt x="398" y="431"/>
                    <a:pt x="399" y="441"/>
                    <a:pt x="399" y="450"/>
                  </a:cubicBezTo>
                  <a:cubicBezTo>
                    <a:pt x="399" y="450"/>
                    <a:pt x="399" y="450"/>
                    <a:pt x="399" y="450"/>
                  </a:cubicBezTo>
                  <a:cubicBezTo>
                    <a:pt x="399" y="450"/>
                    <a:pt x="399" y="450"/>
                    <a:pt x="399" y="450"/>
                  </a:cubicBezTo>
                  <a:cubicBezTo>
                    <a:pt x="400" y="446"/>
                    <a:pt x="400" y="442"/>
                    <a:pt x="400" y="438"/>
                  </a:cubicBezTo>
                  <a:cubicBezTo>
                    <a:pt x="401" y="433"/>
                    <a:pt x="401" y="427"/>
                    <a:pt x="401" y="422"/>
                  </a:cubicBezTo>
                  <a:cubicBezTo>
                    <a:pt x="402" y="412"/>
                    <a:pt x="402" y="403"/>
                    <a:pt x="403" y="393"/>
                  </a:cubicBezTo>
                  <a:cubicBezTo>
                    <a:pt x="404" y="374"/>
                    <a:pt x="405" y="355"/>
                    <a:pt x="405" y="335"/>
                  </a:cubicBezTo>
                  <a:cubicBezTo>
                    <a:pt x="406" y="326"/>
                    <a:pt x="406" y="316"/>
                    <a:pt x="406" y="307"/>
                  </a:cubicBezTo>
                  <a:cubicBezTo>
                    <a:pt x="407" y="278"/>
                    <a:pt x="407" y="278"/>
                    <a:pt x="407" y="278"/>
                  </a:cubicBezTo>
                  <a:cubicBezTo>
                    <a:pt x="408" y="249"/>
                    <a:pt x="408" y="249"/>
                    <a:pt x="408" y="249"/>
                  </a:cubicBezTo>
                  <a:cubicBezTo>
                    <a:pt x="408" y="228"/>
                    <a:pt x="408" y="228"/>
                    <a:pt x="408" y="228"/>
                  </a:cubicBezTo>
                  <a:cubicBezTo>
                    <a:pt x="601" y="116"/>
                    <a:pt x="601" y="116"/>
                    <a:pt x="601" y="116"/>
                  </a:cubicBezTo>
                  <a:cubicBezTo>
                    <a:pt x="619" y="127"/>
                    <a:pt x="619" y="127"/>
                    <a:pt x="619" y="127"/>
                  </a:cubicBezTo>
                  <a:cubicBezTo>
                    <a:pt x="645" y="141"/>
                    <a:pt x="645" y="141"/>
                    <a:pt x="645" y="141"/>
                  </a:cubicBezTo>
                  <a:cubicBezTo>
                    <a:pt x="670" y="154"/>
                    <a:pt x="670" y="154"/>
                    <a:pt x="670" y="154"/>
                  </a:cubicBezTo>
                  <a:cubicBezTo>
                    <a:pt x="679" y="159"/>
                    <a:pt x="687" y="163"/>
                    <a:pt x="696" y="168"/>
                  </a:cubicBezTo>
                  <a:cubicBezTo>
                    <a:pt x="712" y="177"/>
                    <a:pt x="730" y="186"/>
                    <a:pt x="747" y="194"/>
                  </a:cubicBezTo>
                  <a:cubicBezTo>
                    <a:pt x="755" y="199"/>
                    <a:pt x="764" y="203"/>
                    <a:pt x="772" y="207"/>
                  </a:cubicBezTo>
                  <a:cubicBezTo>
                    <a:pt x="781" y="212"/>
                    <a:pt x="790" y="216"/>
                    <a:pt x="798" y="220"/>
                  </a:cubicBezTo>
                  <a:cubicBezTo>
                    <a:pt x="798" y="220"/>
                    <a:pt x="798" y="220"/>
                    <a:pt x="798" y="220"/>
                  </a:cubicBezTo>
                  <a:cubicBezTo>
                    <a:pt x="798" y="220"/>
                    <a:pt x="798" y="220"/>
                    <a:pt x="798" y="220"/>
                  </a:cubicBezTo>
                  <a:cubicBezTo>
                    <a:pt x="797" y="219"/>
                    <a:pt x="796" y="219"/>
                    <a:pt x="795" y="218"/>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 name="Freeform 17"/>
            <p:cNvSpPr>
              <a:spLocks/>
            </p:cNvSpPr>
            <p:nvPr/>
          </p:nvSpPr>
          <p:spPr bwMode="auto">
            <a:xfrm rot="16200000">
              <a:off x="10394291" y="2601452"/>
              <a:ext cx="2143697" cy="1523255"/>
            </a:xfrm>
            <a:custGeom>
              <a:avLst/>
              <a:gdLst>
                <a:gd name="T0" fmla="*/ 71 w 798"/>
                <a:gd name="T1" fmla="*/ 279 h 567"/>
                <a:gd name="T2" fmla="*/ 145 w 798"/>
                <a:gd name="T3" fmla="*/ 324 h 567"/>
                <a:gd name="T4" fmla="*/ 189 w 798"/>
                <a:gd name="T5" fmla="*/ 567 h 567"/>
                <a:gd name="T6" fmla="*/ 209 w 798"/>
                <a:gd name="T7" fmla="*/ 351 h 567"/>
                <a:gd name="T8" fmla="*/ 406 w 798"/>
                <a:gd name="T9" fmla="*/ 246 h 567"/>
                <a:gd name="T10" fmla="*/ 444 w 798"/>
                <a:gd name="T11" fmla="*/ 268 h 567"/>
                <a:gd name="T12" fmla="*/ 527 w 798"/>
                <a:gd name="T13" fmla="*/ 316 h 567"/>
                <a:gd name="T14" fmla="*/ 568 w 798"/>
                <a:gd name="T15" fmla="*/ 340 h 567"/>
                <a:gd name="T16" fmla="*/ 588 w 798"/>
                <a:gd name="T17" fmla="*/ 351 h 567"/>
                <a:gd name="T18" fmla="*/ 608 w 798"/>
                <a:gd name="T19" fmla="*/ 555 h 567"/>
                <a:gd name="T20" fmla="*/ 627 w 798"/>
                <a:gd name="T21" fmla="*/ 339 h 567"/>
                <a:gd name="T22" fmla="*/ 676 w 798"/>
                <a:gd name="T23" fmla="*/ 309 h 567"/>
                <a:gd name="T24" fmla="*/ 749 w 798"/>
                <a:gd name="T25" fmla="*/ 263 h 567"/>
                <a:gd name="T26" fmla="*/ 794 w 798"/>
                <a:gd name="T27" fmla="*/ 233 h 567"/>
                <a:gd name="T28" fmla="*/ 798 w 798"/>
                <a:gd name="T29" fmla="*/ 231 h 567"/>
                <a:gd name="T30" fmla="*/ 772 w 798"/>
                <a:gd name="T31" fmla="*/ 243 h 567"/>
                <a:gd name="T32" fmla="*/ 695 w 798"/>
                <a:gd name="T33" fmla="*/ 283 h 567"/>
                <a:gd name="T34" fmla="*/ 644 w 798"/>
                <a:gd name="T35" fmla="*/ 310 h 567"/>
                <a:gd name="T36" fmla="*/ 600 w 798"/>
                <a:gd name="T37" fmla="*/ 334 h 567"/>
                <a:gd name="T38" fmla="*/ 407 w 798"/>
                <a:gd name="T39" fmla="*/ 202 h 567"/>
                <a:gd name="T40" fmla="*/ 406 w 798"/>
                <a:gd name="T41" fmla="*/ 144 h 567"/>
                <a:gd name="T42" fmla="*/ 402 w 798"/>
                <a:gd name="T43" fmla="*/ 58 h 567"/>
                <a:gd name="T44" fmla="*/ 400 w 798"/>
                <a:gd name="T45" fmla="*/ 22 h 567"/>
                <a:gd name="T46" fmla="*/ 399 w 798"/>
                <a:gd name="T47" fmla="*/ 0 h 567"/>
                <a:gd name="T48" fmla="*/ 397 w 798"/>
                <a:gd name="T49" fmla="*/ 29 h 567"/>
                <a:gd name="T50" fmla="*/ 393 w 798"/>
                <a:gd name="T51" fmla="*/ 116 h 567"/>
                <a:gd name="T52" fmla="*/ 391 w 798"/>
                <a:gd name="T53" fmla="*/ 173 h 567"/>
                <a:gd name="T54" fmla="*/ 390 w 798"/>
                <a:gd name="T55" fmla="*/ 223 h 567"/>
                <a:gd name="T56" fmla="*/ 154 w 798"/>
                <a:gd name="T57" fmla="*/ 308 h 567"/>
                <a:gd name="T58" fmla="*/ 78 w 798"/>
                <a:gd name="T59" fmla="*/ 267 h 567"/>
                <a:gd name="T60" fmla="*/ 26 w 798"/>
                <a:gd name="T61" fmla="*/ 242 h 567"/>
                <a:gd name="T62" fmla="*/ 23 w 798"/>
                <a:gd name="T63" fmla="*/ 24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8" h="567">
                  <a:moveTo>
                    <a:pt x="47" y="263"/>
                  </a:moveTo>
                  <a:cubicBezTo>
                    <a:pt x="71" y="279"/>
                    <a:pt x="71" y="279"/>
                    <a:pt x="71" y="279"/>
                  </a:cubicBezTo>
                  <a:cubicBezTo>
                    <a:pt x="79" y="284"/>
                    <a:pt x="87" y="289"/>
                    <a:pt x="96" y="294"/>
                  </a:cubicBezTo>
                  <a:cubicBezTo>
                    <a:pt x="112" y="304"/>
                    <a:pt x="128" y="314"/>
                    <a:pt x="145" y="324"/>
                  </a:cubicBezTo>
                  <a:cubicBezTo>
                    <a:pt x="159" y="333"/>
                    <a:pt x="174" y="342"/>
                    <a:pt x="189" y="351"/>
                  </a:cubicBezTo>
                  <a:cubicBezTo>
                    <a:pt x="189" y="567"/>
                    <a:pt x="189" y="567"/>
                    <a:pt x="189" y="567"/>
                  </a:cubicBezTo>
                  <a:cubicBezTo>
                    <a:pt x="209" y="567"/>
                    <a:pt x="209" y="567"/>
                    <a:pt x="209" y="567"/>
                  </a:cubicBezTo>
                  <a:cubicBezTo>
                    <a:pt x="209" y="351"/>
                    <a:pt x="209" y="351"/>
                    <a:pt x="209" y="351"/>
                  </a:cubicBezTo>
                  <a:cubicBezTo>
                    <a:pt x="399" y="241"/>
                    <a:pt x="399" y="241"/>
                    <a:pt x="399" y="241"/>
                  </a:cubicBezTo>
                  <a:cubicBezTo>
                    <a:pt x="406" y="246"/>
                    <a:pt x="406" y="246"/>
                    <a:pt x="406" y="246"/>
                  </a:cubicBezTo>
                  <a:cubicBezTo>
                    <a:pt x="419" y="253"/>
                    <a:pt x="419" y="253"/>
                    <a:pt x="419" y="253"/>
                  </a:cubicBezTo>
                  <a:cubicBezTo>
                    <a:pt x="427" y="258"/>
                    <a:pt x="435" y="263"/>
                    <a:pt x="444" y="268"/>
                  </a:cubicBezTo>
                  <a:cubicBezTo>
                    <a:pt x="493" y="297"/>
                    <a:pt x="493" y="297"/>
                    <a:pt x="493" y="297"/>
                  </a:cubicBezTo>
                  <a:cubicBezTo>
                    <a:pt x="527" y="316"/>
                    <a:pt x="527" y="316"/>
                    <a:pt x="527" y="316"/>
                  </a:cubicBezTo>
                  <a:cubicBezTo>
                    <a:pt x="543" y="325"/>
                    <a:pt x="543" y="325"/>
                    <a:pt x="543" y="325"/>
                  </a:cubicBezTo>
                  <a:cubicBezTo>
                    <a:pt x="552" y="330"/>
                    <a:pt x="560" y="335"/>
                    <a:pt x="568" y="340"/>
                  </a:cubicBezTo>
                  <a:cubicBezTo>
                    <a:pt x="581" y="347"/>
                    <a:pt x="581" y="347"/>
                    <a:pt x="581" y="347"/>
                  </a:cubicBezTo>
                  <a:cubicBezTo>
                    <a:pt x="588" y="351"/>
                    <a:pt x="588" y="351"/>
                    <a:pt x="588" y="351"/>
                  </a:cubicBezTo>
                  <a:cubicBezTo>
                    <a:pt x="588" y="555"/>
                    <a:pt x="588" y="555"/>
                    <a:pt x="588" y="555"/>
                  </a:cubicBezTo>
                  <a:cubicBezTo>
                    <a:pt x="608" y="555"/>
                    <a:pt x="608" y="555"/>
                    <a:pt x="608" y="555"/>
                  </a:cubicBezTo>
                  <a:cubicBezTo>
                    <a:pt x="608" y="350"/>
                    <a:pt x="608" y="350"/>
                    <a:pt x="608" y="350"/>
                  </a:cubicBezTo>
                  <a:cubicBezTo>
                    <a:pt x="627" y="339"/>
                    <a:pt x="627" y="339"/>
                    <a:pt x="627" y="339"/>
                  </a:cubicBezTo>
                  <a:cubicBezTo>
                    <a:pt x="652" y="324"/>
                    <a:pt x="652" y="324"/>
                    <a:pt x="652" y="324"/>
                  </a:cubicBezTo>
                  <a:cubicBezTo>
                    <a:pt x="676" y="309"/>
                    <a:pt x="676" y="309"/>
                    <a:pt x="676" y="309"/>
                  </a:cubicBezTo>
                  <a:cubicBezTo>
                    <a:pt x="685" y="304"/>
                    <a:pt x="693" y="299"/>
                    <a:pt x="701" y="293"/>
                  </a:cubicBezTo>
                  <a:cubicBezTo>
                    <a:pt x="717" y="283"/>
                    <a:pt x="733" y="273"/>
                    <a:pt x="749" y="263"/>
                  </a:cubicBezTo>
                  <a:cubicBezTo>
                    <a:pt x="758" y="257"/>
                    <a:pt x="766" y="252"/>
                    <a:pt x="774" y="247"/>
                  </a:cubicBezTo>
                  <a:cubicBezTo>
                    <a:pt x="781" y="242"/>
                    <a:pt x="787" y="237"/>
                    <a:pt x="794" y="233"/>
                  </a:cubicBezTo>
                  <a:cubicBezTo>
                    <a:pt x="795" y="232"/>
                    <a:pt x="796" y="231"/>
                    <a:pt x="798" y="231"/>
                  </a:cubicBezTo>
                  <a:cubicBezTo>
                    <a:pt x="798" y="231"/>
                    <a:pt x="798" y="231"/>
                    <a:pt x="798" y="231"/>
                  </a:cubicBezTo>
                  <a:cubicBezTo>
                    <a:pt x="798" y="231"/>
                    <a:pt x="798" y="231"/>
                    <a:pt x="798" y="231"/>
                  </a:cubicBezTo>
                  <a:cubicBezTo>
                    <a:pt x="789" y="235"/>
                    <a:pt x="780" y="239"/>
                    <a:pt x="772" y="243"/>
                  </a:cubicBezTo>
                  <a:cubicBezTo>
                    <a:pt x="763" y="248"/>
                    <a:pt x="754" y="252"/>
                    <a:pt x="746" y="256"/>
                  </a:cubicBezTo>
                  <a:cubicBezTo>
                    <a:pt x="729" y="265"/>
                    <a:pt x="712" y="274"/>
                    <a:pt x="695" y="283"/>
                  </a:cubicBezTo>
                  <a:cubicBezTo>
                    <a:pt x="686" y="288"/>
                    <a:pt x="678" y="292"/>
                    <a:pt x="669" y="297"/>
                  </a:cubicBezTo>
                  <a:cubicBezTo>
                    <a:pt x="644" y="310"/>
                    <a:pt x="644" y="310"/>
                    <a:pt x="644" y="310"/>
                  </a:cubicBezTo>
                  <a:cubicBezTo>
                    <a:pt x="619" y="324"/>
                    <a:pt x="619" y="324"/>
                    <a:pt x="619" y="324"/>
                  </a:cubicBezTo>
                  <a:cubicBezTo>
                    <a:pt x="600" y="334"/>
                    <a:pt x="600" y="334"/>
                    <a:pt x="600" y="334"/>
                  </a:cubicBezTo>
                  <a:cubicBezTo>
                    <a:pt x="408" y="223"/>
                    <a:pt x="408" y="223"/>
                    <a:pt x="408" y="223"/>
                  </a:cubicBezTo>
                  <a:cubicBezTo>
                    <a:pt x="407" y="202"/>
                    <a:pt x="407" y="202"/>
                    <a:pt x="407" y="202"/>
                  </a:cubicBezTo>
                  <a:cubicBezTo>
                    <a:pt x="406" y="173"/>
                    <a:pt x="406" y="173"/>
                    <a:pt x="406" y="173"/>
                  </a:cubicBezTo>
                  <a:cubicBezTo>
                    <a:pt x="406" y="144"/>
                    <a:pt x="406" y="144"/>
                    <a:pt x="406" y="144"/>
                  </a:cubicBezTo>
                  <a:cubicBezTo>
                    <a:pt x="405" y="135"/>
                    <a:pt x="405" y="125"/>
                    <a:pt x="405" y="116"/>
                  </a:cubicBezTo>
                  <a:cubicBezTo>
                    <a:pt x="404" y="96"/>
                    <a:pt x="403" y="77"/>
                    <a:pt x="402" y="58"/>
                  </a:cubicBezTo>
                  <a:cubicBezTo>
                    <a:pt x="402" y="48"/>
                    <a:pt x="401" y="39"/>
                    <a:pt x="401" y="29"/>
                  </a:cubicBezTo>
                  <a:cubicBezTo>
                    <a:pt x="400" y="27"/>
                    <a:pt x="400" y="24"/>
                    <a:pt x="400" y="22"/>
                  </a:cubicBezTo>
                  <a:cubicBezTo>
                    <a:pt x="400" y="15"/>
                    <a:pt x="399" y="7"/>
                    <a:pt x="399" y="0"/>
                  </a:cubicBezTo>
                  <a:cubicBezTo>
                    <a:pt x="399" y="0"/>
                    <a:pt x="399" y="0"/>
                    <a:pt x="399" y="0"/>
                  </a:cubicBezTo>
                  <a:cubicBezTo>
                    <a:pt x="399" y="0"/>
                    <a:pt x="399" y="0"/>
                    <a:pt x="399" y="0"/>
                  </a:cubicBezTo>
                  <a:cubicBezTo>
                    <a:pt x="398" y="10"/>
                    <a:pt x="397" y="20"/>
                    <a:pt x="397" y="29"/>
                  </a:cubicBezTo>
                  <a:cubicBezTo>
                    <a:pt x="396" y="39"/>
                    <a:pt x="396" y="48"/>
                    <a:pt x="395" y="58"/>
                  </a:cubicBezTo>
                  <a:cubicBezTo>
                    <a:pt x="394" y="77"/>
                    <a:pt x="393" y="96"/>
                    <a:pt x="393" y="116"/>
                  </a:cubicBezTo>
                  <a:cubicBezTo>
                    <a:pt x="392" y="125"/>
                    <a:pt x="392" y="135"/>
                    <a:pt x="392" y="144"/>
                  </a:cubicBezTo>
                  <a:cubicBezTo>
                    <a:pt x="391" y="173"/>
                    <a:pt x="391" y="173"/>
                    <a:pt x="391" y="173"/>
                  </a:cubicBezTo>
                  <a:cubicBezTo>
                    <a:pt x="390" y="202"/>
                    <a:pt x="390" y="202"/>
                    <a:pt x="390" y="202"/>
                  </a:cubicBezTo>
                  <a:cubicBezTo>
                    <a:pt x="390" y="223"/>
                    <a:pt x="390" y="223"/>
                    <a:pt x="390" y="223"/>
                  </a:cubicBezTo>
                  <a:cubicBezTo>
                    <a:pt x="199" y="333"/>
                    <a:pt x="199" y="333"/>
                    <a:pt x="199" y="333"/>
                  </a:cubicBezTo>
                  <a:cubicBezTo>
                    <a:pt x="184" y="325"/>
                    <a:pt x="169" y="316"/>
                    <a:pt x="154" y="308"/>
                  </a:cubicBezTo>
                  <a:cubicBezTo>
                    <a:pt x="137" y="299"/>
                    <a:pt x="120" y="289"/>
                    <a:pt x="103" y="281"/>
                  </a:cubicBezTo>
                  <a:cubicBezTo>
                    <a:pt x="95" y="276"/>
                    <a:pt x="86" y="272"/>
                    <a:pt x="78" y="267"/>
                  </a:cubicBezTo>
                  <a:cubicBezTo>
                    <a:pt x="52" y="254"/>
                    <a:pt x="52" y="254"/>
                    <a:pt x="52" y="254"/>
                  </a:cubicBezTo>
                  <a:cubicBezTo>
                    <a:pt x="43" y="250"/>
                    <a:pt x="35" y="246"/>
                    <a:pt x="26" y="242"/>
                  </a:cubicBezTo>
                  <a:cubicBezTo>
                    <a:pt x="17" y="238"/>
                    <a:pt x="9" y="234"/>
                    <a:pt x="0" y="230"/>
                  </a:cubicBezTo>
                  <a:cubicBezTo>
                    <a:pt x="8" y="236"/>
                    <a:pt x="15" y="241"/>
                    <a:pt x="23" y="247"/>
                  </a:cubicBezTo>
                  <a:cubicBezTo>
                    <a:pt x="31" y="252"/>
                    <a:pt x="39" y="257"/>
                    <a:pt x="47" y="263"/>
                  </a:cubicBezTo>
                </a:path>
              </a:pathLst>
            </a:custGeom>
            <a:solidFill>
              <a:schemeClr val="tx2">
                <a:alpha val="2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8"/>
            <p:cNvSpPr>
              <a:spLocks noEditPoints="1"/>
            </p:cNvSpPr>
            <p:nvPr/>
          </p:nvSpPr>
          <p:spPr bwMode="auto">
            <a:xfrm rot="16200000">
              <a:off x="9010739" y="3206907"/>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19"/>
            <p:cNvSpPr>
              <a:spLocks noEditPoints="1"/>
            </p:cNvSpPr>
            <p:nvPr/>
          </p:nvSpPr>
          <p:spPr bwMode="auto">
            <a:xfrm rot="16200000">
              <a:off x="468826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20"/>
            <p:cNvSpPr>
              <a:spLocks noEditPoints="1"/>
            </p:cNvSpPr>
            <p:nvPr/>
          </p:nvSpPr>
          <p:spPr bwMode="auto">
            <a:xfrm rot="16200000">
              <a:off x="7142837" y="4282015"/>
              <a:ext cx="2139855" cy="2466404"/>
            </a:xfrm>
            <a:custGeom>
              <a:avLst/>
              <a:gdLst>
                <a:gd name="T0" fmla="*/ 652 w 797"/>
                <a:gd name="T1" fmla="*/ 323 h 919"/>
                <a:gd name="T2" fmla="*/ 701 w 797"/>
                <a:gd name="T3" fmla="*/ 293 h 919"/>
                <a:gd name="T4" fmla="*/ 773 w 797"/>
                <a:gd name="T5" fmla="*/ 246 h 919"/>
                <a:gd name="T6" fmla="*/ 797 w 797"/>
                <a:gd name="T7" fmla="*/ 230 h 919"/>
                <a:gd name="T8" fmla="*/ 797 w 797"/>
                <a:gd name="T9" fmla="*/ 230 h 919"/>
                <a:gd name="T10" fmla="*/ 746 w 797"/>
                <a:gd name="T11" fmla="*/ 256 h 919"/>
                <a:gd name="T12" fmla="*/ 669 w 797"/>
                <a:gd name="T13" fmla="*/ 296 h 919"/>
                <a:gd name="T14" fmla="*/ 619 w 797"/>
                <a:gd name="T15" fmla="*/ 323 h 919"/>
                <a:gd name="T16" fmla="*/ 407 w 797"/>
                <a:gd name="T17" fmla="*/ 223 h 919"/>
                <a:gd name="T18" fmla="*/ 406 w 797"/>
                <a:gd name="T19" fmla="*/ 173 h 919"/>
                <a:gd name="T20" fmla="*/ 405 w 797"/>
                <a:gd name="T21" fmla="*/ 115 h 919"/>
                <a:gd name="T22" fmla="*/ 400 w 797"/>
                <a:gd name="T23" fmla="*/ 29 h 919"/>
                <a:gd name="T24" fmla="*/ 399 w 797"/>
                <a:gd name="T25" fmla="*/ 0 h 919"/>
                <a:gd name="T26" fmla="*/ 399 w 797"/>
                <a:gd name="T27" fmla="*/ 0 h 919"/>
                <a:gd name="T28" fmla="*/ 395 w 797"/>
                <a:gd name="T29" fmla="*/ 57 h 919"/>
                <a:gd name="T30" fmla="*/ 392 w 797"/>
                <a:gd name="T31" fmla="*/ 144 h 919"/>
                <a:gd name="T32" fmla="*/ 390 w 797"/>
                <a:gd name="T33" fmla="*/ 201 h 919"/>
                <a:gd name="T34" fmla="*/ 199 w 797"/>
                <a:gd name="T35" fmla="*/ 333 h 919"/>
                <a:gd name="T36" fmla="*/ 103 w 797"/>
                <a:gd name="T37" fmla="*/ 280 h 919"/>
                <a:gd name="T38" fmla="*/ 52 w 797"/>
                <a:gd name="T39" fmla="*/ 254 h 919"/>
                <a:gd name="T40" fmla="*/ 0 w 797"/>
                <a:gd name="T41" fmla="*/ 229 h 919"/>
                <a:gd name="T42" fmla="*/ 47 w 797"/>
                <a:gd name="T43" fmla="*/ 262 h 919"/>
                <a:gd name="T44" fmla="*/ 95 w 797"/>
                <a:gd name="T45" fmla="*/ 294 h 919"/>
                <a:gd name="T46" fmla="*/ 189 w 797"/>
                <a:gd name="T47" fmla="*/ 350 h 919"/>
                <a:gd name="T48" fmla="*/ 144 w 797"/>
                <a:gd name="T49" fmla="*/ 595 h 919"/>
                <a:gd name="T50" fmla="*/ 71 w 797"/>
                <a:gd name="T51" fmla="*/ 641 h 919"/>
                <a:gd name="T52" fmla="*/ 23 w 797"/>
                <a:gd name="T53" fmla="*/ 673 h 919"/>
                <a:gd name="T54" fmla="*/ 26 w 797"/>
                <a:gd name="T55" fmla="*/ 678 h 919"/>
                <a:gd name="T56" fmla="*/ 78 w 797"/>
                <a:gd name="T57" fmla="*/ 652 h 919"/>
                <a:gd name="T58" fmla="*/ 154 w 797"/>
                <a:gd name="T59" fmla="*/ 612 h 919"/>
                <a:gd name="T60" fmla="*/ 390 w 797"/>
                <a:gd name="T61" fmla="*/ 696 h 919"/>
                <a:gd name="T62" fmla="*/ 391 w 797"/>
                <a:gd name="T63" fmla="*/ 747 h 919"/>
                <a:gd name="T64" fmla="*/ 393 w 797"/>
                <a:gd name="T65" fmla="*/ 804 h 919"/>
                <a:gd name="T66" fmla="*/ 397 w 797"/>
                <a:gd name="T67" fmla="*/ 890 h 919"/>
                <a:gd name="T68" fmla="*/ 399 w 797"/>
                <a:gd name="T69" fmla="*/ 919 h 919"/>
                <a:gd name="T70" fmla="*/ 399 w 797"/>
                <a:gd name="T71" fmla="*/ 907 h 919"/>
                <a:gd name="T72" fmla="*/ 402 w 797"/>
                <a:gd name="T73" fmla="*/ 862 h 919"/>
                <a:gd name="T74" fmla="*/ 406 w 797"/>
                <a:gd name="T75" fmla="*/ 775 h 919"/>
                <a:gd name="T76" fmla="*/ 407 w 797"/>
                <a:gd name="T77" fmla="*/ 718 h 919"/>
                <a:gd name="T78" fmla="*/ 600 w 797"/>
                <a:gd name="T79" fmla="*/ 585 h 919"/>
                <a:gd name="T80" fmla="*/ 644 w 797"/>
                <a:gd name="T81" fmla="*/ 609 h 919"/>
                <a:gd name="T82" fmla="*/ 695 w 797"/>
                <a:gd name="T83" fmla="*/ 637 h 919"/>
                <a:gd name="T84" fmla="*/ 772 w 797"/>
                <a:gd name="T85" fmla="*/ 676 h 919"/>
                <a:gd name="T86" fmla="*/ 797 w 797"/>
                <a:gd name="T87" fmla="*/ 689 h 919"/>
                <a:gd name="T88" fmla="*/ 794 w 797"/>
                <a:gd name="T89" fmla="*/ 687 h 919"/>
                <a:gd name="T90" fmla="*/ 749 w 797"/>
                <a:gd name="T91" fmla="*/ 657 h 919"/>
                <a:gd name="T92" fmla="*/ 676 w 797"/>
                <a:gd name="T93" fmla="*/ 611 h 919"/>
                <a:gd name="T94" fmla="*/ 627 w 797"/>
                <a:gd name="T95" fmla="*/ 581 h 919"/>
                <a:gd name="T96" fmla="*/ 608 w 797"/>
                <a:gd name="T97" fmla="*/ 350 h 919"/>
                <a:gd name="T98" fmla="*/ 399 w 797"/>
                <a:gd name="T99" fmla="*/ 678 h 919"/>
                <a:gd name="T100" fmla="*/ 209 w 797"/>
                <a:gd name="T101" fmla="*/ 350 h 919"/>
                <a:gd name="T102" fmla="*/ 406 w 797"/>
                <a:gd name="T103" fmla="*/ 245 h 919"/>
                <a:gd name="T104" fmla="*/ 444 w 797"/>
                <a:gd name="T105" fmla="*/ 267 h 919"/>
                <a:gd name="T106" fmla="*/ 527 w 797"/>
                <a:gd name="T107" fmla="*/ 316 h 919"/>
                <a:gd name="T108" fmla="*/ 568 w 797"/>
                <a:gd name="T109" fmla="*/ 339 h 919"/>
                <a:gd name="T110" fmla="*/ 588 w 797"/>
                <a:gd name="T111" fmla="*/ 350 h 919"/>
                <a:gd name="T112" fmla="*/ 581 w 797"/>
                <a:gd name="T113" fmla="*/ 573 h 919"/>
                <a:gd name="T114" fmla="*/ 543 w 797"/>
                <a:gd name="T115" fmla="*/ 594 h 919"/>
                <a:gd name="T116" fmla="*/ 493 w 797"/>
                <a:gd name="T117" fmla="*/ 623 h 919"/>
                <a:gd name="T118" fmla="*/ 419 w 797"/>
                <a:gd name="T119" fmla="*/ 666 h 919"/>
                <a:gd name="T120" fmla="*/ 399 w 797"/>
                <a:gd name="T121" fmla="*/ 678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919">
                  <a:moveTo>
                    <a:pt x="627" y="338"/>
                  </a:moveTo>
                  <a:cubicBezTo>
                    <a:pt x="652" y="323"/>
                    <a:pt x="652" y="323"/>
                    <a:pt x="652" y="323"/>
                  </a:cubicBezTo>
                  <a:cubicBezTo>
                    <a:pt x="676" y="308"/>
                    <a:pt x="676" y="308"/>
                    <a:pt x="676" y="308"/>
                  </a:cubicBezTo>
                  <a:cubicBezTo>
                    <a:pt x="685" y="303"/>
                    <a:pt x="693" y="298"/>
                    <a:pt x="701" y="293"/>
                  </a:cubicBezTo>
                  <a:cubicBezTo>
                    <a:pt x="717" y="283"/>
                    <a:pt x="733" y="272"/>
                    <a:pt x="749" y="262"/>
                  </a:cubicBezTo>
                  <a:cubicBezTo>
                    <a:pt x="757" y="257"/>
                    <a:pt x="765" y="251"/>
                    <a:pt x="773" y="246"/>
                  </a:cubicBezTo>
                  <a:cubicBezTo>
                    <a:pt x="780" y="242"/>
                    <a:pt x="787" y="237"/>
                    <a:pt x="794" y="232"/>
                  </a:cubicBezTo>
                  <a:cubicBezTo>
                    <a:pt x="795" y="232"/>
                    <a:pt x="796" y="231"/>
                    <a:pt x="797" y="230"/>
                  </a:cubicBezTo>
                  <a:cubicBezTo>
                    <a:pt x="797" y="230"/>
                    <a:pt x="797" y="230"/>
                    <a:pt x="797" y="230"/>
                  </a:cubicBezTo>
                  <a:cubicBezTo>
                    <a:pt x="797" y="230"/>
                    <a:pt x="797" y="230"/>
                    <a:pt x="797" y="230"/>
                  </a:cubicBezTo>
                  <a:cubicBezTo>
                    <a:pt x="789" y="234"/>
                    <a:pt x="780" y="238"/>
                    <a:pt x="772" y="243"/>
                  </a:cubicBezTo>
                  <a:cubicBezTo>
                    <a:pt x="763" y="247"/>
                    <a:pt x="754" y="251"/>
                    <a:pt x="746" y="256"/>
                  </a:cubicBezTo>
                  <a:cubicBezTo>
                    <a:pt x="729" y="265"/>
                    <a:pt x="712" y="273"/>
                    <a:pt x="695" y="282"/>
                  </a:cubicBezTo>
                  <a:cubicBezTo>
                    <a:pt x="686" y="287"/>
                    <a:pt x="678" y="291"/>
                    <a:pt x="669" y="296"/>
                  </a:cubicBezTo>
                  <a:cubicBezTo>
                    <a:pt x="644" y="310"/>
                    <a:pt x="644" y="310"/>
                    <a:pt x="644" y="310"/>
                  </a:cubicBezTo>
                  <a:cubicBezTo>
                    <a:pt x="619" y="323"/>
                    <a:pt x="619" y="323"/>
                    <a:pt x="619" y="323"/>
                  </a:cubicBezTo>
                  <a:cubicBezTo>
                    <a:pt x="600" y="334"/>
                    <a:pt x="600" y="334"/>
                    <a:pt x="600" y="334"/>
                  </a:cubicBezTo>
                  <a:cubicBezTo>
                    <a:pt x="407" y="223"/>
                    <a:pt x="407" y="223"/>
                    <a:pt x="407" y="223"/>
                  </a:cubicBezTo>
                  <a:cubicBezTo>
                    <a:pt x="407" y="201"/>
                    <a:pt x="407" y="201"/>
                    <a:pt x="407" y="201"/>
                  </a:cubicBezTo>
                  <a:cubicBezTo>
                    <a:pt x="406" y="173"/>
                    <a:pt x="406" y="173"/>
                    <a:pt x="406" y="173"/>
                  </a:cubicBezTo>
                  <a:cubicBezTo>
                    <a:pt x="406" y="144"/>
                    <a:pt x="406" y="144"/>
                    <a:pt x="406" y="144"/>
                  </a:cubicBezTo>
                  <a:cubicBezTo>
                    <a:pt x="405" y="134"/>
                    <a:pt x="405" y="125"/>
                    <a:pt x="405" y="115"/>
                  </a:cubicBezTo>
                  <a:cubicBezTo>
                    <a:pt x="404" y="96"/>
                    <a:pt x="403" y="77"/>
                    <a:pt x="402" y="57"/>
                  </a:cubicBezTo>
                  <a:cubicBezTo>
                    <a:pt x="402" y="48"/>
                    <a:pt x="401" y="38"/>
                    <a:pt x="400" y="29"/>
                  </a:cubicBezTo>
                  <a:cubicBezTo>
                    <a:pt x="400" y="26"/>
                    <a:pt x="400" y="24"/>
                    <a:pt x="400" y="21"/>
                  </a:cubicBezTo>
                  <a:cubicBezTo>
                    <a:pt x="400" y="14"/>
                    <a:pt x="399" y="7"/>
                    <a:pt x="399" y="0"/>
                  </a:cubicBezTo>
                  <a:cubicBezTo>
                    <a:pt x="399" y="0"/>
                    <a:pt x="399" y="0"/>
                    <a:pt x="399" y="0"/>
                  </a:cubicBezTo>
                  <a:cubicBezTo>
                    <a:pt x="399" y="0"/>
                    <a:pt x="399" y="0"/>
                    <a:pt x="399" y="0"/>
                  </a:cubicBezTo>
                  <a:cubicBezTo>
                    <a:pt x="398" y="9"/>
                    <a:pt x="397" y="19"/>
                    <a:pt x="397" y="29"/>
                  </a:cubicBezTo>
                  <a:cubicBezTo>
                    <a:pt x="396" y="38"/>
                    <a:pt x="395" y="48"/>
                    <a:pt x="395" y="57"/>
                  </a:cubicBezTo>
                  <a:cubicBezTo>
                    <a:pt x="394" y="77"/>
                    <a:pt x="393" y="96"/>
                    <a:pt x="393" y="115"/>
                  </a:cubicBezTo>
                  <a:cubicBezTo>
                    <a:pt x="392" y="125"/>
                    <a:pt x="392" y="134"/>
                    <a:pt x="392" y="144"/>
                  </a:cubicBezTo>
                  <a:cubicBezTo>
                    <a:pt x="391" y="173"/>
                    <a:pt x="391" y="173"/>
                    <a:pt x="391" y="173"/>
                  </a:cubicBezTo>
                  <a:cubicBezTo>
                    <a:pt x="390" y="201"/>
                    <a:pt x="390" y="201"/>
                    <a:pt x="390" y="201"/>
                  </a:cubicBezTo>
                  <a:cubicBezTo>
                    <a:pt x="390" y="223"/>
                    <a:pt x="390" y="223"/>
                    <a:pt x="390" y="223"/>
                  </a:cubicBezTo>
                  <a:cubicBezTo>
                    <a:pt x="199" y="333"/>
                    <a:pt x="199" y="333"/>
                    <a:pt x="199" y="333"/>
                  </a:cubicBezTo>
                  <a:cubicBezTo>
                    <a:pt x="184" y="324"/>
                    <a:pt x="169" y="316"/>
                    <a:pt x="154" y="307"/>
                  </a:cubicBezTo>
                  <a:cubicBezTo>
                    <a:pt x="137" y="298"/>
                    <a:pt x="120" y="289"/>
                    <a:pt x="103" y="280"/>
                  </a:cubicBezTo>
                  <a:cubicBezTo>
                    <a:pt x="95" y="276"/>
                    <a:pt x="86" y="271"/>
                    <a:pt x="78" y="267"/>
                  </a:cubicBezTo>
                  <a:cubicBezTo>
                    <a:pt x="52" y="254"/>
                    <a:pt x="52" y="254"/>
                    <a:pt x="52" y="254"/>
                  </a:cubicBezTo>
                  <a:cubicBezTo>
                    <a:pt x="43" y="250"/>
                    <a:pt x="35" y="245"/>
                    <a:pt x="26" y="241"/>
                  </a:cubicBezTo>
                  <a:cubicBezTo>
                    <a:pt x="17" y="237"/>
                    <a:pt x="9" y="233"/>
                    <a:pt x="0" y="229"/>
                  </a:cubicBezTo>
                  <a:cubicBezTo>
                    <a:pt x="7" y="235"/>
                    <a:pt x="15" y="241"/>
                    <a:pt x="23" y="246"/>
                  </a:cubicBezTo>
                  <a:cubicBezTo>
                    <a:pt x="31" y="252"/>
                    <a:pt x="39" y="257"/>
                    <a:pt x="47" y="262"/>
                  </a:cubicBezTo>
                  <a:cubicBezTo>
                    <a:pt x="71" y="278"/>
                    <a:pt x="71" y="278"/>
                    <a:pt x="71" y="278"/>
                  </a:cubicBezTo>
                  <a:cubicBezTo>
                    <a:pt x="79" y="283"/>
                    <a:pt x="87" y="288"/>
                    <a:pt x="95" y="294"/>
                  </a:cubicBezTo>
                  <a:cubicBezTo>
                    <a:pt x="112" y="304"/>
                    <a:pt x="128" y="314"/>
                    <a:pt x="145" y="324"/>
                  </a:cubicBezTo>
                  <a:cubicBezTo>
                    <a:pt x="159" y="333"/>
                    <a:pt x="174" y="341"/>
                    <a:pt x="189" y="350"/>
                  </a:cubicBezTo>
                  <a:cubicBezTo>
                    <a:pt x="189" y="569"/>
                    <a:pt x="189" y="569"/>
                    <a:pt x="189" y="569"/>
                  </a:cubicBezTo>
                  <a:cubicBezTo>
                    <a:pt x="174" y="578"/>
                    <a:pt x="159" y="586"/>
                    <a:pt x="144" y="595"/>
                  </a:cubicBezTo>
                  <a:cubicBezTo>
                    <a:pt x="128" y="605"/>
                    <a:pt x="112" y="615"/>
                    <a:pt x="95" y="625"/>
                  </a:cubicBezTo>
                  <a:cubicBezTo>
                    <a:pt x="87" y="631"/>
                    <a:pt x="79" y="636"/>
                    <a:pt x="71" y="641"/>
                  </a:cubicBezTo>
                  <a:cubicBezTo>
                    <a:pt x="47" y="657"/>
                    <a:pt x="47" y="657"/>
                    <a:pt x="47" y="657"/>
                  </a:cubicBezTo>
                  <a:cubicBezTo>
                    <a:pt x="39" y="662"/>
                    <a:pt x="31" y="668"/>
                    <a:pt x="23" y="673"/>
                  </a:cubicBezTo>
                  <a:cubicBezTo>
                    <a:pt x="15" y="679"/>
                    <a:pt x="7" y="684"/>
                    <a:pt x="0" y="690"/>
                  </a:cubicBezTo>
                  <a:cubicBezTo>
                    <a:pt x="9" y="686"/>
                    <a:pt x="17" y="682"/>
                    <a:pt x="26" y="678"/>
                  </a:cubicBezTo>
                  <a:cubicBezTo>
                    <a:pt x="35" y="674"/>
                    <a:pt x="43" y="669"/>
                    <a:pt x="52" y="665"/>
                  </a:cubicBezTo>
                  <a:cubicBezTo>
                    <a:pt x="78" y="652"/>
                    <a:pt x="78" y="652"/>
                    <a:pt x="78" y="652"/>
                  </a:cubicBezTo>
                  <a:cubicBezTo>
                    <a:pt x="86" y="648"/>
                    <a:pt x="95" y="643"/>
                    <a:pt x="103" y="639"/>
                  </a:cubicBezTo>
                  <a:cubicBezTo>
                    <a:pt x="120" y="630"/>
                    <a:pt x="137" y="621"/>
                    <a:pt x="154" y="612"/>
                  </a:cubicBezTo>
                  <a:cubicBezTo>
                    <a:pt x="169" y="603"/>
                    <a:pt x="184" y="595"/>
                    <a:pt x="199" y="586"/>
                  </a:cubicBezTo>
                  <a:cubicBezTo>
                    <a:pt x="390" y="696"/>
                    <a:pt x="390" y="696"/>
                    <a:pt x="390" y="696"/>
                  </a:cubicBezTo>
                  <a:cubicBezTo>
                    <a:pt x="390" y="718"/>
                    <a:pt x="390" y="718"/>
                    <a:pt x="390" y="718"/>
                  </a:cubicBezTo>
                  <a:cubicBezTo>
                    <a:pt x="391" y="747"/>
                    <a:pt x="391" y="747"/>
                    <a:pt x="391" y="747"/>
                  </a:cubicBezTo>
                  <a:cubicBezTo>
                    <a:pt x="392" y="775"/>
                    <a:pt x="392" y="775"/>
                    <a:pt x="392" y="775"/>
                  </a:cubicBezTo>
                  <a:cubicBezTo>
                    <a:pt x="392" y="785"/>
                    <a:pt x="392" y="794"/>
                    <a:pt x="393" y="804"/>
                  </a:cubicBezTo>
                  <a:cubicBezTo>
                    <a:pt x="393" y="823"/>
                    <a:pt x="394" y="842"/>
                    <a:pt x="395" y="862"/>
                  </a:cubicBezTo>
                  <a:cubicBezTo>
                    <a:pt x="395" y="871"/>
                    <a:pt x="396" y="881"/>
                    <a:pt x="397" y="890"/>
                  </a:cubicBezTo>
                  <a:cubicBezTo>
                    <a:pt x="397" y="900"/>
                    <a:pt x="398" y="910"/>
                    <a:pt x="399" y="919"/>
                  </a:cubicBezTo>
                  <a:cubicBezTo>
                    <a:pt x="399" y="919"/>
                    <a:pt x="399" y="919"/>
                    <a:pt x="399" y="919"/>
                  </a:cubicBezTo>
                  <a:cubicBezTo>
                    <a:pt x="399" y="919"/>
                    <a:pt x="399" y="919"/>
                    <a:pt x="399" y="919"/>
                  </a:cubicBezTo>
                  <a:cubicBezTo>
                    <a:pt x="399" y="915"/>
                    <a:pt x="399" y="911"/>
                    <a:pt x="399" y="907"/>
                  </a:cubicBezTo>
                  <a:cubicBezTo>
                    <a:pt x="400" y="901"/>
                    <a:pt x="400" y="896"/>
                    <a:pt x="400" y="890"/>
                  </a:cubicBezTo>
                  <a:cubicBezTo>
                    <a:pt x="401" y="881"/>
                    <a:pt x="402" y="871"/>
                    <a:pt x="402" y="862"/>
                  </a:cubicBezTo>
                  <a:cubicBezTo>
                    <a:pt x="403" y="842"/>
                    <a:pt x="404" y="823"/>
                    <a:pt x="405" y="804"/>
                  </a:cubicBezTo>
                  <a:cubicBezTo>
                    <a:pt x="405" y="794"/>
                    <a:pt x="405" y="785"/>
                    <a:pt x="406" y="775"/>
                  </a:cubicBezTo>
                  <a:cubicBezTo>
                    <a:pt x="406" y="747"/>
                    <a:pt x="406" y="747"/>
                    <a:pt x="406" y="747"/>
                  </a:cubicBezTo>
                  <a:cubicBezTo>
                    <a:pt x="407" y="718"/>
                    <a:pt x="407" y="718"/>
                    <a:pt x="407" y="718"/>
                  </a:cubicBezTo>
                  <a:cubicBezTo>
                    <a:pt x="407" y="696"/>
                    <a:pt x="407" y="696"/>
                    <a:pt x="407" y="696"/>
                  </a:cubicBezTo>
                  <a:cubicBezTo>
                    <a:pt x="600" y="585"/>
                    <a:pt x="600" y="585"/>
                    <a:pt x="600" y="585"/>
                  </a:cubicBezTo>
                  <a:cubicBezTo>
                    <a:pt x="619" y="596"/>
                    <a:pt x="619" y="596"/>
                    <a:pt x="619" y="596"/>
                  </a:cubicBezTo>
                  <a:cubicBezTo>
                    <a:pt x="644" y="609"/>
                    <a:pt x="644" y="609"/>
                    <a:pt x="644" y="609"/>
                  </a:cubicBezTo>
                  <a:cubicBezTo>
                    <a:pt x="669" y="623"/>
                    <a:pt x="669" y="623"/>
                    <a:pt x="669" y="623"/>
                  </a:cubicBezTo>
                  <a:cubicBezTo>
                    <a:pt x="678" y="628"/>
                    <a:pt x="686" y="632"/>
                    <a:pt x="695" y="637"/>
                  </a:cubicBezTo>
                  <a:cubicBezTo>
                    <a:pt x="712" y="646"/>
                    <a:pt x="729" y="654"/>
                    <a:pt x="746" y="663"/>
                  </a:cubicBezTo>
                  <a:cubicBezTo>
                    <a:pt x="754" y="668"/>
                    <a:pt x="763" y="672"/>
                    <a:pt x="772" y="676"/>
                  </a:cubicBezTo>
                  <a:cubicBezTo>
                    <a:pt x="780" y="681"/>
                    <a:pt x="789" y="685"/>
                    <a:pt x="797" y="689"/>
                  </a:cubicBezTo>
                  <a:cubicBezTo>
                    <a:pt x="797" y="689"/>
                    <a:pt x="797" y="689"/>
                    <a:pt x="797" y="689"/>
                  </a:cubicBezTo>
                  <a:cubicBezTo>
                    <a:pt x="797" y="689"/>
                    <a:pt x="797" y="689"/>
                    <a:pt x="797" y="689"/>
                  </a:cubicBezTo>
                  <a:cubicBezTo>
                    <a:pt x="796" y="688"/>
                    <a:pt x="795" y="687"/>
                    <a:pt x="794" y="687"/>
                  </a:cubicBezTo>
                  <a:cubicBezTo>
                    <a:pt x="787" y="682"/>
                    <a:pt x="780" y="677"/>
                    <a:pt x="773" y="673"/>
                  </a:cubicBezTo>
                  <a:cubicBezTo>
                    <a:pt x="765" y="668"/>
                    <a:pt x="757" y="662"/>
                    <a:pt x="749" y="657"/>
                  </a:cubicBezTo>
                  <a:cubicBezTo>
                    <a:pt x="733" y="647"/>
                    <a:pt x="717" y="636"/>
                    <a:pt x="701" y="626"/>
                  </a:cubicBezTo>
                  <a:cubicBezTo>
                    <a:pt x="693" y="621"/>
                    <a:pt x="685" y="616"/>
                    <a:pt x="676" y="611"/>
                  </a:cubicBezTo>
                  <a:cubicBezTo>
                    <a:pt x="652" y="596"/>
                    <a:pt x="652" y="596"/>
                    <a:pt x="652" y="596"/>
                  </a:cubicBezTo>
                  <a:cubicBezTo>
                    <a:pt x="627" y="581"/>
                    <a:pt x="627" y="581"/>
                    <a:pt x="627" y="581"/>
                  </a:cubicBezTo>
                  <a:cubicBezTo>
                    <a:pt x="608" y="569"/>
                    <a:pt x="608" y="569"/>
                    <a:pt x="608" y="569"/>
                  </a:cubicBezTo>
                  <a:cubicBezTo>
                    <a:pt x="608" y="350"/>
                    <a:pt x="608" y="350"/>
                    <a:pt x="608" y="350"/>
                  </a:cubicBezTo>
                  <a:lnTo>
                    <a:pt x="627" y="338"/>
                  </a:lnTo>
                  <a:close/>
                  <a:moveTo>
                    <a:pt x="399" y="678"/>
                  </a:moveTo>
                  <a:cubicBezTo>
                    <a:pt x="209" y="569"/>
                    <a:pt x="209" y="569"/>
                    <a:pt x="209" y="569"/>
                  </a:cubicBezTo>
                  <a:cubicBezTo>
                    <a:pt x="209" y="350"/>
                    <a:pt x="209" y="350"/>
                    <a:pt x="209" y="350"/>
                  </a:cubicBezTo>
                  <a:cubicBezTo>
                    <a:pt x="399" y="241"/>
                    <a:pt x="399" y="241"/>
                    <a:pt x="399" y="241"/>
                  </a:cubicBezTo>
                  <a:cubicBezTo>
                    <a:pt x="406" y="245"/>
                    <a:pt x="406" y="245"/>
                    <a:pt x="406" y="245"/>
                  </a:cubicBezTo>
                  <a:cubicBezTo>
                    <a:pt x="419" y="253"/>
                    <a:pt x="419" y="253"/>
                    <a:pt x="419" y="253"/>
                  </a:cubicBezTo>
                  <a:cubicBezTo>
                    <a:pt x="427" y="258"/>
                    <a:pt x="435" y="262"/>
                    <a:pt x="444" y="267"/>
                  </a:cubicBezTo>
                  <a:cubicBezTo>
                    <a:pt x="493" y="296"/>
                    <a:pt x="493" y="296"/>
                    <a:pt x="493" y="296"/>
                  </a:cubicBezTo>
                  <a:cubicBezTo>
                    <a:pt x="527" y="316"/>
                    <a:pt x="527" y="316"/>
                    <a:pt x="527" y="316"/>
                  </a:cubicBezTo>
                  <a:cubicBezTo>
                    <a:pt x="543" y="325"/>
                    <a:pt x="543" y="325"/>
                    <a:pt x="543" y="325"/>
                  </a:cubicBezTo>
                  <a:cubicBezTo>
                    <a:pt x="552" y="330"/>
                    <a:pt x="560" y="334"/>
                    <a:pt x="568" y="339"/>
                  </a:cubicBezTo>
                  <a:cubicBezTo>
                    <a:pt x="581" y="346"/>
                    <a:pt x="581" y="346"/>
                    <a:pt x="581" y="346"/>
                  </a:cubicBezTo>
                  <a:cubicBezTo>
                    <a:pt x="588" y="350"/>
                    <a:pt x="588" y="350"/>
                    <a:pt x="588" y="350"/>
                  </a:cubicBezTo>
                  <a:cubicBezTo>
                    <a:pt x="588" y="569"/>
                    <a:pt x="588" y="569"/>
                    <a:pt x="588" y="569"/>
                  </a:cubicBezTo>
                  <a:cubicBezTo>
                    <a:pt x="581" y="573"/>
                    <a:pt x="581" y="573"/>
                    <a:pt x="581" y="573"/>
                  </a:cubicBezTo>
                  <a:cubicBezTo>
                    <a:pt x="568" y="580"/>
                    <a:pt x="568" y="580"/>
                    <a:pt x="568" y="580"/>
                  </a:cubicBezTo>
                  <a:cubicBezTo>
                    <a:pt x="560" y="585"/>
                    <a:pt x="552" y="589"/>
                    <a:pt x="543" y="594"/>
                  </a:cubicBezTo>
                  <a:cubicBezTo>
                    <a:pt x="514" y="611"/>
                    <a:pt x="514" y="611"/>
                    <a:pt x="514" y="611"/>
                  </a:cubicBezTo>
                  <a:cubicBezTo>
                    <a:pt x="493" y="623"/>
                    <a:pt x="493" y="623"/>
                    <a:pt x="493" y="623"/>
                  </a:cubicBezTo>
                  <a:cubicBezTo>
                    <a:pt x="444" y="652"/>
                    <a:pt x="444" y="652"/>
                    <a:pt x="444" y="652"/>
                  </a:cubicBezTo>
                  <a:cubicBezTo>
                    <a:pt x="435" y="657"/>
                    <a:pt x="427" y="661"/>
                    <a:pt x="419" y="666"/>
                  </a:cubicBezTo>
                  <a:cubicBezTo>
                    <a:pt x="406" y="674"/>
                    <a:pt x="406" y="674"/>
                    <a:pt x="406" y="674"/>
                  </a:cubicBezTo>
                  <a:lnTo>
                    <a:pt x="399" y="6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2" name="Text Placeholder 2"/>
          <p:cNvSpPr txBox="1">
            <a:spLocks/>
          </p:cNvSpPr>
          <p:nvPr/>
        </p:nvSpPr>
        <p:spPr>
          <a:xfrm>
            <a:off x="3215680" y="4653136"/>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START</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23" name="Text Placeholder 2"/>
          <p:cNvSpPr txBox="1">
            <a:spLocks/>
          </p:cNvSpPr>
          <p:nvPr/>
        </p:nvSpPr>
        <p:spPr>
          <a:xfrm>
            <a:off x="8904312" y="566124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TARGET</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24" name="Text Placeholder 2"/>
          <p:cNvSpPr txBox="1">
            <a:spLocks/>
          </p:cNvSpPr>
          <p:nvPr/>
        </p:nvSpPr>
        <p:spPr>
          <a:xfrm>
            <a:off x="7536160" y="3501008"/>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ACTION</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25" name="Text Placeholder 2"/>
          <p:cNvSpPr txBox="1">
            <a:spLocks/>
          </p:cNvSpPr>
          <p:nvPr/>
        </p:nvSpPr>
        <p:spPr>
          <a:xfrm>
            <a:off x="6744072" y="1772816"/>
            <a:ext cx="1944216"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SUCCESS</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grpSp>
        <p:nvGrpSpPr>
          <p:cNvPr id="31" name="Group 30"/>
          <p:cNvGrpSpPr/>
          <p:nvPr/>
        </p:nvGrpSpPr>
        <p:grpSpPr>
          <a:xfrm>
            <a:off x="9867267" y="4175780"/>
            <a:ext cx="520383" cy="522129"/>
            <a:chOff x="4906963" y="2173288"/>
            <a:chExt cx="473075" cy="474663"/>
          </a:xfrm>
          <a:solidFill>
            <a:schemeClr val="accent3"/>
          </a:solidFill>
        </p:grpSpPr>
        <p:sp>
          <p:nvSpPr>
            <p:cNvPr id="3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6" name="Group 35"/>
          <p:cNvGrpSpPr/>
          <p:nvPr/>
        </p:nvGrpSpPr>
        <p:grpSpPr>
          <a:xfrm>
            <a:off x="9301668" y="1877855"/>
            <a:ext cx="469079" cy="543033"/>
            <a:chOff x="1285876" y="2968625"/>
            <a:chExt cx="352425" cy="407988"/>
          </a:xfrm>
          <a:solidFill>
            <a:schemeClr val="accent4"/>
          </a:solidFill>
        </p:grpSpPr>
        <p:sp>
          <p:nvSpPr>
            <p:cNvPr id="37"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41" name="Group 40"/>
          <p:cNvGrpSpPr/>
          <p:nvPr/>
        </p:nvGrpSpPr>
        <p:grpSpPr>
          <a:xfrm>
            <a:off x="5689410" y="5229200"/>
            <a:ext cx="293702" cy="597968"/>
            <a:chOff x="2087563" y="2211388"/>
            <a:chExt cx="220663" cy="449262"/>
          </a:xfrm>
          <a:solidFill>
            <a:schemeClr val="accent1"/>
          </a:solidFill>
        </p:grpSpPr>
        <p:sp>
          <p:nvSpPr>
            <p:cNvPr id="42"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46" name="Group 45"/>
          <p:cNvGrpSpPr/>
          <p:nvPr/>
        </p:nvGrpSpPr>
        <p:grpSpPr>
          <a:xfrm>
            <a:off x="8009787" y="5268763"/>
            <a:ext cx="559936" cy="562048"/>
            <a:chOff x="2700338" y="2224088"/>
            <a:chExt cx="420688" cy="422275"/>
          </a:xfrm>
          <a:solidFill>
            <a:schemeClr val="accent2"/>
          </a:solidFill>
        </p:grpSpPr>
        <p:sp>
          <p:nvSpPr>
            <p:cNvPr id="47"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0" name="Text Placeholder 429"/>
          <p:cNvSpPr txBox="1">
            <a:spLocks/>
          </p:cNvSpPr>
          <p:nvPr/>
        </p:nvSpPr>
        <p:spPr>
          <a:xfrm>
            <a:off x="611632" y="2132856"/>
            <a:ext cx="4404248" cy="1142140"/>
          </a:xfrm>
          <a:prstGeom prst="rect">
            <a:avLst/>
          </a:prstGeom>
        </p:spPr>
        <p:txBody>
          <a:bodyPr>
            <a:normAutofit/>
          </a:bodyPr>
          <a:lstStyle>
            <a:lvl1pPr marL="45720" indent="0" algn="l" defTabSz="914400" rtl="0" eaLnBrk="1" latinLnBrk="0" hangingPunct="1">
              <a:lnSpc>
                <a:spcPct val="10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10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dirty="0" smtClean="0"/>
              <a:t>We build the most powerful and clean theme for our valuable client.</a:t>
            </a:r>
            <a:endParaRPr lang="en-AU" dirty="0"/>
          </a:p>
        </p:txBody>
      </p:sp>
    </p:spTree>
    <p:extLst>
      <p:ext uri="{BB962C8B-B14F-4D97-AF65-F5344CB8AC3E}">
        <p14:creationId xmlns:p14="http://schemas.microsoft.com/office/powerpoint/2010/main" val="2900840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1000"/>
                                        <p:tgtEl>
                                          <p:spTgt spid="4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1000"/>
                                        <p:tgtEl>
                                          <p:spTgt spid="4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1000"/>
                                        <p:tgtEl>
                                          <p:spTgt spid="24"/>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1000"/>
                                        <p:tgtEl>
                                          <p:spTgt spid="3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2" grpId="0"/>
      <p:bldP spid="23" grpId="0"/>
      <p:bldP spid="24" grpId="0"/>
      <p:bldP spid="25" grpId="0"/>
      <p:bldP spid="3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Marketing Brain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8" name="Group 7"/>
          <p:cNvGrpSpPr/>
          <p:nvPr/>
        </p:nvGrpSpPr>
        <p:grpSpPr>
          <a:xfrm>
            <a:off x="4739163" y="2780928"/>
            <a:ext cx="2712239" cy="3323255"/>
            <a:chOff x="4453508" y="2708920"/>
            <a:chExt cx="3281809" cy="3323255"/>
          </a:xfrm>
        </p:grpSpPr>
        <p:grpSp>
          <p:nvGrpSpPr>
            <p:cNvPr id="5" name="Group 4"/>
            <p:cNvGrpSpPr/>
            <p:nvPr/>
          </p:nvGrpSpPr>
          <p:grpSpPr>
            <a:xfrm>
              <a:off x="6023992" y="2708920"/>
              <a:ext cx="1711325" cy="3323255"/>
              <a:chOff x="6023992" y="2504206"/>
              <a:chExt cx="1711325" cy="4021138"/>
            </a:xfrm>
          </p:grpSpPr>
          <p:sp>
            <p:nvSpPr>
              <p:cNvPr id="26" name="Freeform 30"/>
              <p:cNvSpPr>
                <a:spLocks/>
              </p:cNvSpPr>
              <p:nvPr/>
            </p:nvSpPr>
            <p:spPr bwMode="auto">
              <a:xfrm>
                <a:off x="6023992" y="2504206"/>
                <a:ext cx="1711325" cy="4021138"/>
              </a:xfrm>
              <a:custGeom>
                <a:avLst/>
                <a:gdLst>
                  <a:gd name="T0" fmla="*/ 555 w 558"/>
                  <a:gd name="T1" fmla="*/ 599 h 1314"/>
                  <a:gd name="T2" fmla="*/ 544 w 558"/>
                  <a:gd name="T3" fmla="*/ 513 h 1314"/>
                  <a:gd name="T4" fmla="*/ 519 w 558"/>
                  <a:gd name="T5" fmla="*/ 438 h 1314"/>
                  <a:gd name="T6" fmla="*/ 489 w 558"/>
                  <a:gd name="T7" fmla="*/ 367 h 1314"/>
                  <a:gd name="T8" fmla="*/ 435 w 558"/>
                  <a:gd name="T9" fmla="*/ 257 h 1314"/>
                  <a:gd name="T10" fmla="*/ 404 w 558"/>
                  <a:gd name="T11" fmla="*/ 218 h 1314"/>
                  <a:gd name="T12" fmla="*/ 387 w 558"/>
                  <a:gd name="T13" fmla="*/ 193 h 1314"/>
                  <a:gd name="T14" fmla="*/ 367 w 558"/>
                  <a:gd name="T15" fmla="*/ 171 h 1314"/>
                  <a:gd name="T16" fmla="*/ 332 w 558"/>
                  <a:gd name="T17" fmla="*/ 137 h 1314"/>
                  <a:gd name="T18" fmla="*/ 303 w 558"/>
                  <a:gd name="T19" fmla="*/ 99 h 1314"/>
                  <a:gd name="T20" fmla="*/ 255 w 558"/>
                  <a:gd name="T21" fmla="*/ 82 h 1314"/>
                  <a:gd name="T22" fmla="*/ 243 w 558"/>
                  <a:gd name="T23" fmla="*/ 79 h 1314"/>
                  <a:gd name="T24" fmla="*/ 239 w 558"/>
                  <a:gd name="T25" fmla="*/ 61 h 1314"/>
                  <a:gd name="T26" fmla="*/ 187 w 558"/>
                  <a:gd name="T27" fmla="*/ 31 h 1314"/>
                  <a:gd name="T28" fmla="*/ 163 w 558"/>
                  <a:gd name="T29" fmla="*/ 21 h 1314"/>
                  <a:gd name="T30" fmla="*/ 111 w 558"/>
                  <a:gd name="T31" fmla="*/ 0 h 1314"/>
                  <a:gd name="T32" fmla="*/ 88 w 558"/>
                  <a:gd name="T33" fmla="*/ 1 h 1314"/>
                  <a:gd name="T34" fmla="*/ 30 w 558"/>
                  <a:gd name="T35" fmla="*/ 82 h 1314"/>
                  <a:gd name="T36" fmla="*/ 17 w 558"/>
                  <a:gd name="T37" fmla="*/ 161 h 1314"/>
                  <a:gd name="T38" fmla="*/ 14 w 558"/>
                  <a:gd name="T39" fmla="*/ 306 h 1314"/>
                  <a:gd name="T40" fmla="*/ 15 w 558"/>
                  <a:gd name="T41" fmla="*/ 371 h 1314"/>
                  <a:gd name="T42" fmla="*/ 12 w 558"/>
                  <a:gd name="T43" fmla="*/ 519 h 1314"/>
                  <a:gd name="T44" fmla="*/ 13 w 558"/>
                  <a:gd name="T45" fmla="*/ 644 h 1314"/>
                  <a:gd name="T46" fmla="*/ 39 w 558"/>
                  <a:gd name="T47" fmla="*/ 722 h 1314"/>
                  <a:gd name="T48" fmla="*/ 20 w 558"/>
                  <a:gd name="T49" fmla="*/ 754 h 1314"/>
                  <a:gd name="T50" fmla="*/ 9 w 558"/>
                  <a:gd name="T51" fmla="*/ 844 h 1314"/>
                  <a:gd name="T52" fmla="*/ 10 w 558"/>
                  <a:gd name="T53" fmla="*/ 880 h 1314"/>
                  <a:gd name="T54" fmla="*/ 17 w 558"/>
                  <a:gd name="T55" fmla="*/ 905 h 1314"/>
                  <a:gd name="T56" fmla="*/ 2 w 558"/>
                  <a:gd name="T57" fmla="*/ 979 h 1314"/>
                  <a:gd name="T58" fmla="*/ 11 w 558"/>
                  <a:gd name="T59" fmla="*/ 1075 h 1314"/>
                  <a:gd name="T60" fmla="*/ 23 w 558"/>
                  <a:gd name="T61" fmla="*/ 1170 h 1314"/>
                  <a:gd name="T62" fmla="*/ 27 w 558"/>
                  <a:gd name="T63" fmla="*/ 1178 h 1314"/>
                  <a:gd name="T64" fmla="*/ 36 w 558"/>
                  <a:gd name="T65" fmla="*/ 1195 h 1314"/>
                  <a:gd name="T66" fmla="*/ 46 w 558"/>
                  <a:gd name="T67" fmla="*/ 1219 h 1314"/>
                  <a:gd name="T68" fmla="*/ 40 w 558"/>
                  <a:gd name="T69" fmla="*/ 1260 h 1314"/>
                  <a:gd name="T70" fmla="*/ 122 w 558"/>
                  <a:gd name="T71" fmla="*/ 1314 h 1314"/>
                  <a:gd name="T72" fmla="*/ 194 w 558"/>
                  <a:gd name="T73" fmla="*/ 1307 h 1314"/>
                  <a:gd name="T74" fmla="*/ 274 w 558"/>
                  <a:gd name="T75" fmla="*/ 1255 h 1314"/>
                  <a:gd name="T76" fmla="*/ 394 w 558"/>
                  <a:gd name="T77" fmla="*/ 1149 h 1314"/>
                  <a:gd name="T78" fmla="*/ 424 w 558"/>
                  <a:gd name="T79" fmla="*/ 1094 h 1314"/>
                  <a:gd name="T80" fmla="*/ 445 w 558"/>
                  <a:gd name="T81" fmla="*/ 1018 h 1314"/>
                  <a:gd name="T82" fmla="*/ 463 w 558"/>
                  <a:gd name="T83" fmla="*/ 985 h 1314"/>
                  <a:gd name="T84" fmla="*/ 472 w 558"/>
                  <a:gd name="T85" fmla="*/ 945 h 1314"/>
                  <a:gd name="T86" fmla="*/ 486 w 558"/>
                  <a:gd name="T87" fmla="*/ 910 h 1314"/>
                  <a:gd name="T88" fmla="*/ 488 w 558"/>
                  <a:gd name="T89" fmla="*/ 864 h 1314"/>
                  <a:gd name="T90" fmla="*/ 508 w 558"/>
                  <a:gd name="T91" fmla="*/ 822 h 1314"/>
                  <a:gd name="T92" fmla="*/ 534 w 558"/>
                  <a:gd name="T93" fmla="*/ 749 h 1314"/>
                  <a:gd name="T94" fmla="*/ 532 w 558"/>
                  <a:gd name="T95" fmla="*/ 736 h 1314"/>
                  <a:gd name="T96" fmla="*/ 539 w 558"/>
                  <a:gd name="T97" fmla="*/ 729 h 1314"/>
                  <a:gd name="T98" fmla="*/ 543 w 558"/>
                  <a:gd name="T99" fmla="*/ 657 h 1314"/>
                  <a:gd name="T100" fmla="*/ 541 w 558"/>
                  <a:gd name="T101" fmla="*/ 641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6023992" y="2504206"/>
                <a:ext cx="1711325" cy="4021138"/>
                <a:chOff x="6023992" y="2504206"/>
                <a:chExt cx="1711325" cy="4021138"/>
              </a:xfrm>
              <a:solidFill>
                <a:schemeClr val="accent4"/>
              </a:solidFill>
            </p:grpSpPr>
            <p:sp>
              <p:nvSpPr>
                <p:cNvPr id="42" name="Freeform 31"/>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32"/>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33"/>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4"/>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35"/>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36"/>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Freeform 37"/>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38"/>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39"/>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40"/>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41"/>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42"/>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43"/>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58"/>
                <p:cNvSpPr>
                  <a:spLocks noEditPoints="1"/>
                </p:cNvSpPr>
                <p:nvPr/>
              </p:nvSpPr>
              <p:spPr bwMode="auto">
                <a:xfrm>
                  <a:off x="6023992" y="2504206"/>
                  <a:ext cx="1711325" cy="4021138"/>
                </a:xfrm>
                <a:custGeom>
                  <a:avLst/>
                  <a:gdLst>
                    <a:gd name="T0" fmla="*/ 519 w 558"/>
                    <a:gd name="T1" fmla="*/ 438 h 1314"/>
                    <a:gd name="T2" fmla="*/ 404 w 558"/>
                    <a:gd name="T3" fmla="*/ 218 h 1314"/>
                    <a:gd name="T4" fmla="*/ 332 w 558"/>
                    <a:gd name="T5" fmla="*/ 137 h 1314"/>
                    <a:gd name="T6" fmla="*/ 243 w 558"/>
                    <a:gd name="T7" fmla="*/ 79 h 1314"/>
                    <a:gd name="T8" fmla="*/ 163 w 558"/>
                    <a:gd name="T9" fmla="*/ 21 h 1314"/>
                    <a:gd name="T10" fmla="*/ 30 w 558"/>
                    <a:gd name="T11" fmla="*/ 82 h 1314"/>
                    <a:gd name="T12" fmla="*/ 15 w 558"/>
                    <a:gd name="T13" fmla="*/ 371 h 1314"/>
                    <a:gd name="T14" fmla="*/ 39 w 558"/>
                    <a:gd name="T15" fmla="*/ 722 h 1314"/>
                    <a:gd name="T16" fmla="*/ 10 w 558"/>
                    <a:gd name="T17" fmla="*/ 880 h 1314"/>
                    <a:gd name="T18" fmla="*/ 11 w 558"/>
                    <a:gd name="T19" fmla="*/ 1075 h 1314"/>
                    <a:gd name="T20" fmla="*/ 36 w 558"/>
                    <a:gd name="T21" fmla="*/ 1195 h 1314"/>
                    <a:gd name="T22" fmla="*/ 122 w 558"/>
                    <a:gd name="T23" fmla="*/ 1314 h 1314"/>
                    <a:gd name="T24" fmla="*/ 394 w 558"/>
                    <a:gd name="T25" fmla="*/ 1149 h 1314"/>
                    <a:gd name="T26" fmla="*/ 463 w 558"/>
                    <a:gd name="T27" fmla="*/ 985 h 1314"/>
                    <a:gd name="T28" fmla="*/ 488 w 558"/>
                    <a:gd name="T29" fmla="*/ 864 h 1314"/>
                    <a:gd name="T30" fmla="*/ 532 w 558"/>
                    <a:gd name="T31" fmla="*/ 736 h 1314"/>
                    <a:gd name="T32" fmla="*/ 541 w 558"/>
                    <a:gd name="T33" fmla="*/ 641 h 1314"/>
                    <a:gd name="T34" fmla="*/ 520 w 558"/>
                    <a:gd name="T35" fmla="*/ 633 h 1314"/>
                    <a:gd name="T36" fmla="*/ 487 w 558"/>
                    <a:gd name="T37" fmla="*/ 523 h 1314"/>
                    <a:gd name="T38" fmla="*/ 432 w 558"/>
                    <a:gd name="T39" fmla="*/ 429 h 1314"/>
                    <a:gd name="T40" fmla="*/ 442 w 558"/>
                    <a:gd name="T41" fmla="*/ 462 h 1314"/>
                    <a:gd name="T42" fmla="*/ 485 w 558"/>
                    <a:gd name="T43" fmla="*/ 592 h 1314"/>
                    <a:gd name="T44" fmla="*/ 525 w 558"/>
                    <a:gd name="T45" fmla="*/ 665 h 1314"/>
                    <a:gd name="T46" fmla="*/ 514 w 558"/>
                    <a:gd name="T47" fmla="*/ 752 h 1314"/>
                    <a:gd name="T48" fmla="*/ 466 w 558"/>
                    <a:gd name="T49" fmla="*/ 904 h 1314"/>
                    <a:gd name="T50" fmla="*/ 426 w 558"/>
                    <a:gd name="T51" fmla="*/ 1010 h 1314"/>
                    <a:gd name="T52" fmla="*/ 329 w 558"/>
                    <a:gd name="T53" fmla="*/ 1108 h 1314"/>
                    <a:gd name="T54" fmla="*/ 414 w 558"/>
                    <a:gd name="T55" fmla="*/ 1064 h 1314"/>
                    <a:gd name="T56" fmla="*/ 232 w 558"/>
                    <a:gd name="T57" fmla="*/ 1261 h 1314"/>
                    <a:gd name="T58" fmla="*/ 62 w 558"/>
                    <a:gd name="T59" fmla="*/ 1236 h 1314"/>
                    <a:gd name="T60" fmla="*/ 42 w 558"/>
                    <a:gd name="T61" fmla="*/ 1163 h 1314"/>
                    <a:gd name="T62" fmla="*/ 30 w 558"/>
                    <a:gd name="T63" fmla="*/ 929 h 1314"/>
                    <a:gd name="T64" fmla="*/ 29 w 558"/>
                    <a:gd name="T65" fmla="*/ 839 h 1314"/>
                    <a:gd name="T66" fmla="*/ 76 w 558"/>
                    <a:gd name="T67" fmla="*/ 752 h 1314"/>
                    <a:gd name="T68" fmla="*/ 88 w 558"/>
                    <a:gd name="T69" fmla="*/ 755 h 1314"/>
                    <a:gd name="T70" fmla="*/ 34 w 558"/>
                    <a:gd name="T71" fmla="*/ 643 h 1314"/>
                    <a:gd name="T72" fmla="*/ 92 w 558"/>
                    <a:gd name="T73" fmla="*/ 358 h 1314"/>
                    <a:gd name="T74" fmla="*/ 114 w 558"/>
                    <a:gd name="T75" fmla="*/ 361 h 1314"/>
                    <a:gd name="T76" fmla="*/ 34 w 558"/>
                    <a:gd name="T77" fmla="*/ 307 h 1314"/>
                    <a:gd name="T78" fmla="*/ 114 w 558"/>
                    <a:gd name="T79" fmla="*/ 300 h 1314"/>
                    <a:gd name="T80" fmla="*/ 222 w 558"/>
                    <a:gd name="T81" fmla="*/ 419 h 1314"/>
                    <a:gd name="T82" fmla="*/ 177 w 558"/>
                    <a:gd name="T83" fmla="*/ 464 h 1314"/>
                    <a:gd name="T84" fmla="*/ 261 w 558"/>
                    <a:gd name="T85" fmla="*/ 519 h 1314"/>
                    <a:gd name="T86" fmla="*/ 389 w 558"/>
                    <a:gd name="T87" fmla="*/ 429 h 1314"/>
                    <a:gd name="T88" fmla="*/ 371 w 558"/>
                    <a:gd name="T89" fmla="*/ 370 h 1314"/>
                    <a:gd name="T90" fmla="*/ 360 w 558"/>
                    <a:gd name="T91" fmla="*/ 282 h 1314"/>
                    <a:gd name="T92" fmla="*/ 285 w 558"/>
                    <a:gd name="T93" fmla="*/ 400 h 1314"/>
                    <a:gd name="T94" fmla="*/ 326 w 558"/>
                    <a:gd name="T95" fmla="*/ 372 h 1314"/>
                    <a:gd name="T96" fmla="*/ 395 w 558"/>
                    <a:gd name="T97" fmla="*/ 412 h 1314"/>
                    <a:gd name="T98" fmla="*/ 287 w 558"/>
                    <a:gd name="T99" fmla="*/ 444 h 1314"/>
                    <a:gd name="T100" fmla="*/ 220 w 558"/>
                    <a:gd name="T101" fmla="*/ 339 h 1314"/>
                    <a:gd name="T102" fmla="*/ 96 w 558"/>
                    <a:gd name="T103" fmla="*/ 285 h 1314"/>
                    <a:gd name="T104" fmla="*/ 32 w 558"/>
                    <a:gd name="T105" fmla="*/ 239 h 1314"/>
                    <a:gd name="T106" fmla="*/ 107 w 558"/>
                    <a:gd name="T107" fmla="*/ 218 h 1314"/>
                    <a:gd name="T108" fmla="*/ 34 w 558"/>
                    <a:gd name="T109" fmla="*/ 211 h 1314"/>
                    <a:gd name="T110" fmla="*/ 116 w 558"/>
                    <a:gd name="T111" fmla="*/ 147 h 1314"/>
                    <a:gd name="T112" fmla="*/ 37 w 558"/>
                    <a:gd name="T113" fmla="*/ 162 h 1314"/>
                    <a:gd name="T114" fmla="*/ 111 w 558"/>
                    <a:gd name="T115" fmla="*/ 20 h 1314"/>
                    <a:gd name="T116" fmla="*/ 221 w 558"/>
                    <a:gd name="T117" fmla="*/ 69 h 1314"/>
                    <a:gd name="T118" fmla="*/ 291 w 558"/>
                    <a:gd name="T119" fmla="*/ 115 h 1314"/>
                    <a:gd name="T120" fmla="*/ 370 w 558"/>
                    <a:gd name="T121" fmla="*/ 205 h 1314"/>
                    <a:gd name="T122" fmla="*/ 472 w 558"/>
                    <a:gd name="T123" fmla="*/ 378 h 1314"/>
                    <a:gd name="T124" fmla="*/ 535 w 558"/>
                    <a:gd name="T125" fmla="*/ 59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8" h="1314">
                      <a:moveTo>
                        <a:pt x="550" y="625"/>
                      </a:moveTo>
                      <a:cubicBezTo>
                        <a:pt x="553" y="616"/>
                        <a:pt x="555" y="607"/>
                        <a:pt x="555" y="599"/>
                      </a:cubicBezTo>
                      <a:cubicBezTo>
                        <a:pt x="557" y="579"/>
                        <a:pt x="558" y="556"/>
                        <a:pt x="553" y="537"/>
                      </a:cubicBezTo>
                      <a:cubicBezTo>
                        <a:pt x="551" y="528"/>
                        <a:pt x="548" y="521"/>
                        <a:pt x="544" y="513"/>
                      </a:cubicBezTo>
                      <a:cubicBezTo>
                        <a:pt x="541" y="506"/>
                        <a:pt x="538" y="500"/>
                        <a:pt x="537" y="493"/>
                      </a:cubicBezTo>
                      <a:cubicBezTo>
                        <a:pt x="531" y="471"/>
                        <a:pt x="525" y="454"/>
                        <a:pt x="519" y="438"/>
                      </a:cubicBezTo>
                      <a:cubicBezTo>
                        <a:pt x="517" y="432"/>
                        <a:pt x="514" y="425"/>
                        <a:pt x="512" y="418"/>
                      </a:cubicBezTo>
                      <a:cubicBezTo>
                        <a:pt x="506" y="401"/>
                        <a:pt x="499" y="383"/>
                        <a:pt x="489" y="367"/>
                      </a:cubicBezTo>
                      <a:cubicBezTo>
                        <a:pt x="481" y="353"/>
                        <a:pt x="474" y="336"/>
                        <a:pt x="469" y="322"/>
                      </a:cubicBezTo>
                      <a:cubicBezTo>
                        <a:pt x="459" y="296"/>
                        <a:pt x="446" y="274"/>
                        <a:pt x="435" y="257"/>
                      </a:cubicBezTo>
                      <a:cubicBezTo>
                        <a:pt x="428" y="245"/>
                        <a:pt x="419" y="235"/>
                        <a:pt x="411" y="226"/>
                      </a:cubicBezTo>
                      <a:cubicBezTo>
                        <a:pt x="408" y="223"/>
                        <a:pt x="406" y="221"/>
                        <a:pt x="404" y="218"/>
                      </a:cubicBezTo>
                      <a:cubicBezTo>
                        <a:pt x="400" y="214"/>
                        <a:pt x="397" y="210"/>
                        <a:pt x="394" y="205"/>
                      </a:cubicBezTo>
                      <a:cubicBezTo>
                        <a:pt x="392" y="201"/>
                        <a:pt x="389" y="197"/>
                        <a:pt x="387" y="193"/>
                      </a:cubicBezTo>
                      <a:cubicBezTo>
                        <a:pt x="382" y="187"/>
                        <a:pt x="378" y="182"/>
                        <a:pt x="374" y="178"/>
                      </a:cubicBezTo>
                      <a:cubicBezTo>
                        <a:pt x="372" y="176"/>
                        <a:pt x="370" y="174"/>
                        <a:pt x="367" y="171"/>
                      </a:cubicBezTo>
                      <a:cubicBezTo>
                        <a:pt x="362" y="164"/>
                        <a:pt x="355" y="159"/>
                        <a:pt x="348" y="153"/>
                      </a:cubicBezTo>
                      <a:cubicBezTo>
                        <a:pt x="342" y="148"/>
                        <a:pt x="336" y="143"/>
                        <a:pt x="332" y="137"/>
                      </a:cubicBezTo>
                      <a:cubicBezTo>
                        <a:pt x="329" y="134"/>
                        <a:pt x="327" y="130"/>
                        <a:pt x="324" y="126"/>
                      </a:cubicBezTo>
                      <a:cubicBezTo>
                        <a:pt x="319" y="117"/>
                        <a:pt x="314" y="107"/>
                        <a:pt x="303" y="99"/>
                      </a:cubicBezTo>
                      <a:cubicBezTo>
                        <a:pt x="289" y="88"/>
                        <a:pt x="276" y="85"/>
                        <a:pt x="262" y="83"/>
                      </a:cubicBezTo>
                      <a:cubicBezTo>
                        <a:pt x="260" y="83"/>
                        <a:pt x="257" y="82"/>
                        <a:pt x="255" y="82"/>
                      </a:cubicBezTo>
                      <a:cubicBezTo>
                        <a:pt x="253" y="81"/>
                        <a:pt x="253" y="81"/>
                        <a:pt x="253" y="81"/>
                      </a:cubicBezTo>
                      <a:cubicBezTo>
                        <a:pt x="248" y="80"/>
                        <a:pt x="245" y="79"/>
                        <a:pt x="243" y="79"/>
                      </a:cubicBezTo>
                      <a:cubicBezTo>
                        <a:pt x="243" y="78"/>
                        <a:pt x="243" y="77"/>
                        <a:pt x="243" y="76"/>
                      </a:cubicBezTo>
                      <a:cubicBezTo>
                        <a:pt x="242" y="72"/>
                        <a:pt x="242" y="66"/>
                        <a:pt x="239" y="61"/>
                      </a:cubicBezTo>
                      <a:cubicBezTo>
                        <a:pt x="234" y="49"/>
                        <a:pt x="226" y="41"/>
                        <a:pt x="216" y="37"/>
                      </a:cubicBezTo>
                      <a:cubicBezTo>
                        <a:pt x="206" y="32"/>
                        <a:pt x="196" y="32"/>
                        <a:pt x="187" y="31"/>
                      </a:cubicBezTo>
                      <a:cubicBezTo>
                        <a:pt x="183" y="31"/>
                        <a:pt x="179" y="31"/>
                        <a:pt x="175" y="30"/>
                      </a:cubicBezTo>
                      <a:cubicBezTo>
                        <a:pt x="171" y="29"/>
                        <a:pt x="167" y="26"/>
                        <a:pt x="163" y="21"/>
                      </a:cubicBezTo>
                      <a:cubicBezTo>
                        <a:pt x="158" y="17"/>
                        <a:pt x="153" y="12"/>
                        <a:pt x="146" y="8"/>
                      </a:cubicBezTo>
                      <a:cubicBezTo>
                        <a:pt x="135" y="3"/>
                        <a:pt x="124" y="0"/>
                        <a:pt x="111" y="0"/>
                      </a:cubicBezTo>
                      <a:cubicBezTo>
                        <a:pt x="106" y="0"/>
                        <a:pt x="101" y="0"/>
                        <a:pt x="96" y="1"/>
                      </a:cubicBezTo>
                      <a:cubicBezTo>
                        <a:pt x="93" y="1"/>
                        <a:pt x="91" y="1"/>
                        <a:pt x="88" y="1"/>
                      </a:cubicBezTo>
                      <a:cubicBezTo>
                        <a:pt x="48" y="4"/>
                        <a:pt x="39" y="44"/>
                        <a:pt x="34" y="68"/>
                      </a:cubicBezTo>
                      <a:cubicBezTo>
                        <a:pt x="33" y="73"/>
                        <a:pt x="32" y="78"/>
                        <a:pt x="30" y="82"/>
                      </a:cubicBezTo>
                      <a:cubicBezTo>
                        <a:pt x="25" y="102"/>
                        <a:pt x="19" y="132"/>
                        <a:pt x="18" y="150"/>
                      </a:cubicBezTo>
                      <a:cubicBezTo>
                        <a:pt x="17" y="161"/>
                        <a:pt x="17" y="161"/>
                        <a:pt x="17" y="161"/>
                      </a:cubicBezTo>
                      <a:cubicBezTo>
                        <a:pt x="16" y="177"/>
                        <a:pt x="16" y="191"/>
                        <a:pt x="14" y="209"/>
                      </a:cubicBezTo>
                      <a:cubicBezTo>
                        <a:pt x="11" y="240"/>
                        <a:pt x="9" y="272"/>
                        <a:pt x="14" y="306"/>
                      </a:cubicBezTo>
                      <a:cubicBezTo>
                        <a:pt x="15" y="318"/>
                        <a:pt x="15" y="331"/>
                        <a:pt x="15" y="345"/>
                      </a:cubicBezTo>
                      <a:cubicBezTo>
                        <a:pt x="15" y="353"/>
                        <a:pt x="15" y="362"/>
                        <a:pt x="15" y="371"/>
                      </a:cubicBezTo>
                      <a:cubicBezTo>
                        <a:pt x="16" y="398"/>
                        <a:pt x="15" y="427"/>
                        <a:pt x="14" y="455"/>
                      </a:cubicBezTo>
                      <a:cubicBezTo>
                        <a:pt x="13" y="476"/>
                        <a:pt x="12" y="498"/>
                        <a:pt x="12" y="519"/>
                      </a:cubicBezTo>
                      <a:cubicBezTo>
                        <a:pt x="12" y="538"/>
                        <a:pt x="12" y="538"/>
                        <a:pt x="12" y="538"/>
                      </a:cubicBezTo>
                      <a:cubicBezTo>
                        <a:pt x="12" y="573"/>
                        <a:pt x="12" y="609"/>
                        <a:pt x="13" y="644"/>
                      </a:cubicBezTo>
                      <a:cubicBezTo>
                        <a:pt x="14" y="648"/>
                        <a:pt x="14" y="648"/>
                        <a:pt x="14" y="648"/>
                      </a:cubicBezTo>
                      <a:cubicBezTo>
                        <a:pt x="15" y="673"/>
                        <a:pt x="16" y="704"/>
                        <a:pt x="39" y="722"/>
                      </a:cubicBezTo>
                      <a:cubicBezTo>
                        <a:pt x="26" y="730"/>
                        <a:pt x="23" y="743"/>
                        <a:pt x="20" y="753"/>
                      </a:cubicBezTo>
                      <a:cubicBezTo>
                        <a:pt x="20" y="754"/>
                        <a:pt x="20" y="754"/>
                        <a:pt x="20" y="754"/>
                      </a:cubicBezTo>
                      <a:cubicBezTo>
                        <a:pt x="12" y="782"/>
                        <a:pt x="10" y="812"/>
                        <a:pt x="9" y="838"/>
                      </a:cubicBezTo>
                      <a:cubicBezTo>
                        <a:pt x="9" y="840"/>
                        <a:pt x="9" y="842"/>
                        <a:pt x="9" y="844"/>
                      </a:cubicBezTo>
                      <a:cubicBezTo>
                        <a:pt x="9" y="845"/>
                        <a:pt x="9" y="845"/>
                        <a:pt x="9" y="845"/>
                      </a:cubicBezTo>
                      <a:cubicBezTo>
                        <a:pt x="8" y="856"/>
                        <a:pt x="7" y="868"/>
                        <a:pt x="10" y="880"/>
                      </a:cubicBezTo>
                      <a:cubicBezTo>
                        <a:pt x="11" y="886"/>
                        <a:pt x="13" y="891"/>
                        <a:pt x="15" y="895"/>
                      </a:cubicBezTo>
                      <a:cubicBezTo>
                        <a:pt x="18" y="901"/>
                        <a:pt x="18" y="902"/>
                        <a:pt x="17" y="905"/>
                      </a:cubicBezTo>
                      <a:cubicBezTo>
                        <a:pt x="15" y="911"/>
                        <a:pt x="13" y="917"/>
                        <a:pt x="11" y="922"/>
                      </a:cubicBezTo>
                      <a:cubicBezTo>
                        <a:pt x="6" y="938"/>
                        <a:pt x="0" y="955"/>
                        <a:pt x="2" y="979"/>
                      </a:cubicBezTo>
                      <a:cubicBezTo>
                        <a:pt x="5" y="1015"/>
                        <a:pt x="5" y="1015"/>
                        <a:pt x="5" y="1015"/>
                      </a:cubicBezTo>
                      <a:cubicBezTo>
                        <a:pt x="7" y="1035"/>
                        <a:pt x="9" y="1055"/>
                        <a:pt x="11" y="1075"/>
                      </a:cubicBezTo>
                      <a:cubicBezTo>
                        <a:pt x="11" y="1078"/>
                        <a:pt x="11" y="1082"/>
                        <a:pt x="11" y="1086"/>
                      </a:cubicBezTo>
                      <a:cubicBezTo>
                        <a:pt x="13" y="1110"/>
                        <a:pt x="16" y="1149"/>
                        <a:pt x="23" y="1170"/>
                      </a:cubicBezTo>
                      <a:cubicBezTo>
                        <a:pt x="25" y="1174"/>
                        <a:pt x="25" y="1174"/>
                        <a:pt x="25" y="1174"/>
                      </a:cubicBezTo>
                      <a:cubicBezTo>
                        <a:pt x="25" y="1175"/>
                        <a:pt x="26" y="1176"/>
                        <a:pt x="27" y="1178"/>
                      </a:cubicBezTo>
                      <a:cubicBezTo>
                        <a:pt x="28" y="1181"/>
                        <a:pt x="29" y="1184"/>
                        <a:pt x="31" y="1188"/>
                      </a:cubicBezTo>
                      <a:cubicBezTo>
                        <a:pt x="33" y="1190"/>
                        <a:pt x="34" y="1192"/>
                        <a:pt x="36" y="1195"/>
                      </a:cubicBezTo>
                      <a:cubicBezTo>
                        <a:pt x="37" y="1196"/>
                        <a:pt x="38" y="1197"/>
                        <a:pt x="39" y="1198"/>
                      </a:cubicBezTo>
                      <a:cubicBezTo>
                        <a:pt x="43" y="1204"/>
                        <a:pt x="45" y="1212"/>
                        <a:pt x="46" y="1219"/>
                      </a:cubicBezTo>
                      <a:cubicBezTo>
                        <a:pt x="46" y="1221"/>
                        <a:pt x="44" y="1226"/>
                        <a:pt x="43" y="1230"/>
                      </a:cubicBezTo>
                      <a:cubicBezTo>
                        <a:pt x="40" y="1239"/>
                        <a:pt x="37" y="1249"/>
                        <a:pt x="40" y="1260"/>
                      </a:cubicBezTo>
                      <a:cubicBezTo>
                        <a:pt x="44" y="1276"/>
                        <a:pt x="60" y="1293"/>
                        <a:pt x="71" y="1300"/>
                      </a:cubicBezTo>
                      <a:cubicBezTo>
                        <a:pt x="84" y="1309"/>
                        <a:pt x="100" y="1313"/>
                        <a:pt x="122" y="1314"/>
                      </a:cubicBezTo>
                      <a:cubicBezTo>
                        <a:pt x="126" y="1314"/>
                        <a:pt x="129" y="1314"/>
                        <a:pt x="133" y="1314"/>
                      </a:cubicBezTo>
                      <a:cubicBezTo>
                        <a:pt x="155" y="1314"/>
                        <a:pt x="176" y="1312"/>
                        <a:pt x="194" y="1307"/>
                      </a:cubicBezTo>
                      <a:cubicBezTo>
                        <a:pt x="215" y="1301"/>
                        <a:pt x="231" y="1288"/>
                        <a:pt x="245" y="1276"/>
                      </a:cubicBezTo>
                      <a:cubicBezTo>
                        <a:pt x="254" y="1268"/>
                        <a:pt x="264" y="1260"/>
                        <a:pt x="274" y="1255"/>
                      </a:cubicBezTo>
                      <a:cubicBezTo>
                        <a:pt x="308" y="1240"/>
                        <a:pt x="332" y="1217"/>
                        <a:pt x="354" y="1195"/>
                      </a:cubicBezTo>
                      <a:cubicBezTo>
                        <a:pt x="367" y="1182"/>
                        <a:pt x="382" y="1166"/>
                        <a:pt x="394" y="1149"/>
                      </a:cubicBezTo>
                      <a:cubicBezTo>
                        <a:pt x="406" y="1133"/>
                        <a:pt x="414" y="1115"/>
                        <a:pt x="423" y="1098"/>
                      </a:cubicBezTo>
                      <a:cubicBezTo>
                        <a:pt x="424" y="1094"/>
                        <a:pt x="424" y="1094"/>
                        <a:pt x="424" y="1094"/>
                      </a:cubicBezTo>
                      <a:cubicBezTo>
                        <a:pt x="434" y="1075"/>
                        <a:pt x="437" y="1053"/>
                        <a:pt x="440" y="1032"/>
                      </a:cubicBezTo>
                      <a:cubicBezTo>
                        <a:pt x="441" y="1028"/>
                        <a:pt x="442" y="1023"/>
                        <a:pt x="445" y="1018"/>
                      </a:cubicBezTo>
                      <a:cubicBezTo>
                        <a:pt x="447" y="1012"/>
                        <a:pt x="451" y="1006"/>
                        <a:pt x="455" y="1000"/>
                      </a:cubicBezTo>
                      <a:cubicBezTo>
                        <a:pt x="457" y="995"/>
                        <a:pt x="460" y="990"/>
                        <a:pt x="463" y="985"/>
                      </a:cubicBezTo>
                      <a:cubicBezTo>
                        <a:pt x="470" y="973"/>
                        <a:pt x="471" y="960"/>
                        <a:pt x="472" y="949"/>
                      </a:cubicBezTo>
                      <a:cubicBezTo>
                        <a:pt x="472" y="945"/>
                        <a:pt x="472" y="945"/>
                        <a:pt x="472" y="945"/>
                      </a:cubicBezTo>
                      <a:cubicBezTo>
                        <a:pt x="473" y="940"/>
                        <a:pt x="476" y="934"/>
                        <a:pt x="479" y="927"/>
                      </a:cubicBezTo>
                      <a:cubicBezTo>
                        <a:pt x="481" y="922"/>
                        <a:pt x="484" y="916"/>
                        <a:pt x="486" y="910"/>
                      </a:cubicBezTo>
                      <a:cubicBezTo>
                        <a:pt x="490" y="898"/>
                        <a:pt x="489" y="886"/>
                        <a:pt x="488" y="874"/>
                      </a:cubicBezTo>
                      <a:cubicBezTo>
                        <a:pt x="488" y="871"/>
                        <a:pt x="488" y="868"/>
                        <a:pt x="488" y="864"/>
                      </a:cubicBezTo>
                      <a:cubicBezTo>
                        <a:pt x="488" y="853"/>
                        <a:pt x="489" y="847"/>
                        <a:pt x="493" y="841"/>
                      </a:cubicBezTo>
                      <a:cubicBezTo>
                        <a:pt x="497" y="835"/>
                        <a:pt x="503" y="829"/>
                        <a:pt x="508" y="822"/>
                      </a:cubicBezTo>
                      <a:cubicBezTo>
                        <a:pt x="512" y="818"/>
                        <a:pt x="517" y="812"/>
                        <a:pt x="521" y="807"/>
                      </a:cubicBezTo>
                      <a:cubicBezTo>
                        <a:pt x="537" y="786"/>
                        <a:pt x="537" y="766"/>
                        <a:pt x="534" y="749"/>
                      </a:cubicBezTo>
                      <a:cubicBezTo>
                        <a:pt x="533" y="746"/>
                        <a:pt x="533" y="746"/>
                        <a:pt x="533" y="746"/>
                      </a:cubicBezTo>
                      <a:cubicBezTo>
                        <a:pt x="533" y="743"/>
                        <a:pt x="532" y="738"/>
                        <a:pt x="532" y="736"/>
                      </a:cubicBezTo>
                      <a:cubicBezTo>
                        <a:pt x="533" y="735"/>
                        <a:pt x="533" y="735"/>
                        <a:pt x="534" y="734"/>
                      </a:cubicBezTo>
                      <a:cubicBezTo>
                        <a:pt x="535" y="733"/>
                        <a:pt x="537" y="731"/>
                        <a:pt x="539" y="729"/>
                      </a:cubicBezTo>
                      <a:cubicBezTo>
                        <a:pt x="550" y="715"/>
                        <a:pt x="554" y="696"/>
                        <a:pt x="549" y="673"/>
                      </a:cubicBezTo>
                      <a:cubicBezTo>
                        <a:pt x="548" y="668"/>
                        <a:pt x="545" y="662"/>
                        <a:pt x="543" y="657"/>
                      </a:cubicBezTo>
                      <a:cubicBezTo>
                        <a:pt x="541" y="653"/>
                        <a:pt x="538" y="646"/>
                        <a:pt x="539" y="644"/>
                      </a:cubicBezTo>
                      <a:cubicBezTo>
                        <a:pt x="539" y="643"/>
                        <a:pt x="540" y="642"/>
                        <a:pt x="541" y="641"/>
                      </a:cubicBezTo>
                      <a:cubicBezTo>
                        <a:pt x="544" y="637"/>
                        <a:pt x="548" y="632"/>
                        <a:pt x="550" y="625"/>
                      </a:cubicBezTo>
                      <a:close/>
                      <a:moveTo>
                        <a:pt x="535" y="597"/>
                      </a:moveTo>
                      <a:cubicBezTo>
                        <a:pt x="535" y="604"/>
                        <a:pt x="534" y="612"/>
                        <a:pt x="531" y="619"/>
                      </a:cubicBezTo>
                      <a:cubicBezTo>
                        <a:pt x="530" y="622"/>
                        <a:pt x="528" y="625"/>
                        <a:pt x="526" y="628"/>
                      </a:cubicBezTo>
                      <a:cubicBezTo>
                        <a:pt x="524" y="630"/>
                        <a:pt x="522" y="632"/>
                        <a:pt x="521" y="635"/>
                      </a:cubicBezTo>
                      <a:cubicBezTo>
                        <a:pt x="521" y="634"/>
                        <a:pt x="520" y="634"/>
                        <a:pt x="520" y="633"/>
                      </a:cubicBezTo>
                      <a:cubicBezTo>
                        <a:pt x="516" y="625"/>
                        <a:pt x="515" y="621"/>
                        <a:pt x="513" y="620"/>
                      </a:cubicBezTo>
                      <a:cubicBezTo>
                        <a:pt x="512" y="618"/>
                        <a:pt x="510" y="615"/>
                        <a:pt x="509" y="613"/>
                      </a:cubicBezTo>
                      <a:cubicBezTo>
                        <a:pt x="508" y="612"/>
                        <a:pt x="507" y="611"/>
                        <a:pt x="506" y="610"/>
                      </a:cubicBezTo>
                      <a:cubicBezTo>
                        <a:pt x="501" y="603"/>
                        <a:pt x="497" y="597"/>
                        <a:pt x="495" y="590"/>
                      </a:cubicBezTo>
                      <a:cubicBezTo>
                        <a:pt x="493" y="580"/>
                        <a:pt x="492" y="569"/>
                        <a:pt x="491" y="558"/>
                      </a:cubicBezTo>
                      <a:cubicBezTo>
                        <a:pt x="490" y="546"/>
                        <a:pt x="489" y="535"/>
                        <a:pt x="487" y="523"/>
                      </a:cubicBezTo>
                      <a:cubicBezTo>
                        <a:pt x="484" y="513"/>
                        <a:pt x="480" y="504"/>
                        <a:pt x="476" y="497"/>
                      </a:cubicBezTo>
                      <a:cubicBezTo>
                        <a:pt x="473" y="492"/>
                        <a:pt x="469" y="488"/>
                        <a:pt x="464" y="484"/>
                      </a:cubicBezTo>
                      <a:cubicBezTo>
                        <a:pt x="460" y="480"/>
                        <a:pt x="456" y="476"/>
                        <a:pt x="455" y="473"/>
                      </a:cubicBezTo>
                      <a:cubicBezTo>
                        <a:pt x="453" y="469"/>
                        <a:pt x="453" y="465"/>
                        <a:pt x="453" y="461"/>
                      </a:cubicBezTo>
                      <a:cubicBezTo>
                        <a:pt x="452" y="456"/>
                        <a:pt x="452" y="450"/>
                        <a:pt x="448" y="443"/>
                      </a:cubicBezTo>
                      <a:cubicBezTo>
                        <a:pt x="443" y="434"/>
                        <a:pt x="438" y="432"/>
                        <a:pt x="432" y="429"/>
                      </a:cubicBezTo>
                      <a:cubicBezTo>
                        <a:pt x="429" y="427"/>
                        <a:pt x="426" y="426"/>
                        <a:pt x="422" y="424"/>
                      </a:cubicBezTo>
                      <a:cubicBezTo>
                        <a:pt x="420" y="422"/>
                        <a:pt x="417" y="423"/>
                        <a:pt x="415" y="425"/>
                      </a:cubicBezTo>
                      <a:cubicBezTo>
                        <a:pt x="414" y="428"/>
                        <a:pt x="415" y="431"/>
                        <a:pt x="417" y="432"/>
                      </a:cubicBezTo>
                      <a:cubicBezTo>
                        <a:pt x="421" y="435"/>
                        <a:pt x="425" y="437"/>
                        <a:pt x="428" y="438"/>
                      </a:cubicBezTo>
                      <a:cubicBezTo>
                        <a:pt x="433" y="441"/>
                        <a:pt x="436" y="442"/>
                        <a:pt x="439" y="448"/>
                      </a:cubicBezTo>
                      <a:cubicBezTo>
                        <a:pt x="442" y="452"/>
                        <a:pt x="442" y="457"/>
                        <a:pt x="442" y="462"/>
                      </a:cubicBezTo>
                      <a:cubicBezTo>
                        <a:pt x="443" y="467"/>
                        <a:pt x="443" y="472"/>
                        <a:pt x="445" y="477"/>
                      </a:cubicBezTo>
                      <a:cubicBezTo>
                        <a:pt x="448" y="482"/>
                        <a:pt x="453" y="487"/>
                        <a:pt x="457" y="491"/>
                      </a:cubicBezTo>
                      <a:cubicBezTo>
                        <a:pt x="461" y="495"/>
                        <a:pt x="465" y="498"/>
                        <a:pt x="467" y="502"/>
                      </a:cubicBezTo>
                      <a:cubicBezTo>
                        <a:pt x="471" y="508"/>
                        <a:pt x="474" y="516"/>
                        <a:pt x="477" y="526"/>
                      </a:cubicBezTo>
                      <a:cubicBezTo>
                        <a:pt x="479" y="536"/>
                        <a:pt x="480" y="547"/>
                        <a:pt x="481" y="559"/>
                      </a:cubicBezTo>
                      <a:cubicBezTo>
                        <a:pt x="482" y="570"/>
                        <a:pt x="483" y="581"/>
                        <a:pt x="485" y="592"/>
                      </a:cubicBezTo>
                      <a:cubicBezTo>
                        <a:pt x="488" y="602"/>
                        <a:pt x="492" y="608"/>
                        <a:pt x="498" y="616"/>
                      </a:cubicBezTo>
                      <a:cubicBezTo>
                        <a:pt x="499" y="617"/>
                        <a:pt x="499" y="618"/>
                        <a:pt x="500" y="619"/>
                      </a:cubicBezTo>
                      <a:cubicBezTo>
                        <a:pt x="502" y="622"/>
                        <a:pt x="504" y="624"/>
                        <a:pt x="505" y="626"/>
                      </a:cubicBezTo>
                      <a:cubicBezTo>
                        <a:pt x="506" y="627"/>
                        <a:pt x="509" y="633"/>
                        <a:pt x="511" y="637"/>
                      </a:cubicBezTo>
                      <a:cubicBezTo>
                        <a:pt x="515" y="646"/>
                        <a:pt x="517" y="650"/>
                        <a:pt x="519" y="651"/>
                      </a:cubicBezTo>
                      <a:cubicBezTo>
                        <a:pt x="520" y="656"/>
                        <a:pt x="523" y="660"/>
                        <a:pt x="525" y="665"/>
                      </a:cubicBezTo>
                      <a:cubicBezTo>
                        <a:pt x="526" y="669"/>
                        <a:pt x="528" y="674"/>
                        <a:pt x="529" y="677"/>
                      </a:cubicBezTo>
                      <a:cubicBezTo>
                        <a:pt x="532" y="689"/>
                        <a:pt x="533" y="705"/>
                        <a:pt x="523" y="716"/>
                      </a:cubicBezTo>
                      <a:cubicBezTo>
                        <a:pt x="522" y="717"/>
                        <a:pt x="521" y="719"/>
                        <a:pt x="520" y="720"/>
                      </a:cubicBezTo>
                      <a:cubicBezTo>
                        <a:pt x="517" y="723"/>
                        <a:pt x="514" y="726"/>
                        <a:pt x="513" y="732"/>
                      </a:cubicBezTo>
                      <a:cubicBezTo>
                        <a:pt x="511" y="738"/>
                        <a:pt x="513" y="744"/>
                        <a:pt x="514" y="750"/>
                      </a:cubicBezTo>
                      <a:cubicBezTo>
                        <a:pt x="514" y="752"/>
                        <a:pt x="514" y="752"/>
                        <a:pt x="514" y="752"/>
                      </a:cubicBezTo>
                      <a:cubicBezTo>
                        <a:pt x="516" y="768"/>
                        <a:pt x="516" y="781"/>
                        <a:pt x="505" y="795"/>
                      </a:cubicBezTo>
                      <a:cubicBezTo>
                        <a:pt x="501" y="800"/>
                        <a:pt x="497" y="805"/>
                        <a:pt x="493" y="809"/>
                      </a:cubicBezTo>
                      <a:cubicBezTo>
                        <a:pt x="487" y="816"/>
                        <a:pt x="482" y="822"/>
                        <a:pt x="477" y="829"/>
                      </a:cubicBezTo>
                      <a:cubicBezTo>
                        <a:pt x="469" y="841"/>
                        <a:pt x="468" y="852"/>
                        <a:pt x="468" y="864"/>
                      </a:cubicBezTo>
                      <a:cubicBezTo>
                        <a:pt x="468" y="868"/>
                        <a:pt x="468" y="872"/>
                        <a:pt x="468" y="876"/>
                      </a:cubicBezTo>
                      <a:cubicBezTo>
                        <a:pt x="469" y="886"/>
                        <a:pt x="469" y="895"/>
                        <a:pt x="466" y="904"/>
                      </a:cubicBezTo>
                      <a:cubicBezTo>
                        <a:pt x="465" y="909"/>
                        <a:pt x="463" y="914"/>
                        <a:pt x="460" y="918"/>
                      </a:cubicBezTo>
                      <a:cubicBezTo>
                        <a:pt x="457" y="926"/>
                        <a:pt x="453" y="934"/>
                        <a:pt x="452" y="943"/>
                      </a:cubicBezTo>
                      <a:cubicBezTo>
                        <a:pt x="452" y="947"/>
                        <a:pt x="452" y="947"/>
                        <a:pt x="452" y="947"/>
                      </a:cubicBezTo>
                      <a:cubicBezTo>
                        <a:pt x="451" y="957"/>
                        <a:pt x="450" y="967"/>
                        <a:pt x="445" y="976"/>
                      </a:cubicBezTo>
                      <a:cubicBezTo>
                        <a:pt x="443" y="981"/>
                        <a:pt x="440" y="985"/>
                        <a:pt x="437" y="989"/>
                      </a:cubicBezTo>
                      <a:cubicBezTo>
                        <a:pt x="433" y="996"/>
                        <a:pt x="429" y="1003"/>
                        <a:pt x="426" y="1010"/>
                      </a:cubicBezTo>
                      <a:cubicBezTo>
                        <a:pt x="423" y="1017"/>
                        <a:pt x="421" y="1023"/>
                        <a:pt x="420" y="1029"/>
                      </a:cubicBezTo>
                      <a:cubicBezTo>
                        <a:pt x="420" y="1030"/>
                        <a:pt x="420" y="1031"/>
                        <a:pt x="420" y="1032"/>
                      </a:cubicBezTo>
                      <a:cubicBezTo>
                        <a:pt x="419" y="1033"/>
                        <a:pt x="418" y="1034"/>
                        <a:pt x="417" y="1035"/>
                      </a:cubicBezTo>
                      <a:cubicBezTo>
                        <a:pt x="414" y="1046"/>
                        <a:pt x="406" y="1057"/>
                        <a:pt x="399" y="1067"/>
                      </a:cubicBezTo>
                      <a:cubicBezTo>
                        <a:pt x="398" y="1070"/>
                        <a:pt x="396" y="1072"/>
                        <a:pt x="394" y="1074"/>
                      </a:cubicBezTo>
                      <a:cubicBezTo>
                        <a:pt x="379" y="1097"/>
                        <a:pt x="355" y="1102"/>
                        <a:pt x="329" y="1108"/>
                      </a:cubicBezTo>
                      <a:cubicBezTo>
                        <a:pt x="326" y="1109"/>
                        <a:pt x="324" y="1112"/>
                        <a:pt x="325" y="1114"/>
                      </a:cubicBezTo>
                      <a:cubicBezTo>
                        <a:pt x="325" y="1117"/>
                        <a:pt x="327" y="1118"/>
                        <a:pt x="330" y="1118"/>
                      </a:cubicBezTo>
                      <a:cubicBezTo>
                        <a:pt x="330" y="1118"/>
                        <a:pt x="331" y="1118"/>
                        <a:pt x="331" y="1118"/>
                      </a:cubicBezTo>
                      <a:cubicBezTo>
                        <a:pt x="358" y="1112"/>
                        <a:pt x="385" y="1106"/>
                        <a:pt x="403" y="1080"/>
                      </a:cubicBezTo>
                      <a:cubicBezTo>
                        <a:pt x="404" y="1078"/>
                        <a:pt x="406" y="1075"/>
                        <a:pt x="408" y="1073"/>
                      </a:cubicBezTo>
                      <a:cubicBezTo>
                        <a:pt x="410" y="1070"/>
                        <a:pt x="412" y="1067"/>
                        <a:pt x="414" y="1064"/>
                      </a:cubicBezTo>
                      <a:cubicBezTo>
                        <a:pt x="412" y="1072"/>
                        <a:pt x="409" y="1079"/>
                        <a:pt x="406" y="1086"/>
                      </a:cubicBezTo>
                      <a:cubicBezTo>
                        <a:pt x="405" y="1089"/>
                        <a:pt x="405" y="1089"/>
                        <a:pt x="405" y="1089"/>
                      </a:cubicBezTo>
                      <a:cubicBezTo>
                        <a:pt x="397" y="1105"/>
                        <a:pt x="388" y="1123"/>
                        <a:pt x="378" y="1138"/>
                      </a:cubicBezTo>
                      <a:cubicBezTo>
                        <a:pt x="367" y="1153"/>
                        <a:pt x="352" y="1168"/>
                        <a:pt x="340" y="1181"/>
                      </a:cubicBezTo>
                      <a:cubicBezTo>
                        <a:pt x="319" y="1201"/>
                        <a:pt x="296" y="1223"/>
                        <a:pt x="265" y="1237"/>
                      </a:cubicBezTo>
                      <a:cubicBezTo>
                        <a:pt x="253" y="1243"/>
                        <a:pt x="242" y="1252"/>
                        <a:pt x="232" y="1261"/>
                      </a:cubicBezTo>
                      <a:cubicBezTo>
                        <a:pt x="218" y="1272"/>
                        <a:pt x="205" y="1283"/>
                        <a:pt x="189" y="1287"/>
                      </a:cubicBezTo>
                      <a:cubicBezTo>
                        <a:pt x="173" y="1292"/>
                        <a:pt x="153" y="1294"/>
                        <a:pt x="133" y="1294"/>
                      </a:cubicBezTo>
                      <a:cubicBezTo>
                        <a:pt x="129" y="1294"/>
                        <a:pt x="126" y="1294"/>
                        <a:pt x="123" y="1294"/>
                      </a:cubicBezTo>
                      <a:cubicBezTo>
                        <a:pt x="105" y="1293"/>
                        <a:pt x="92" y="1290"/>
                        <a:pt x="82" y="1283"/>
                      </a:cubicBezTo>
                      <a:cubicBezTo>
                        <a:pt x="74" y="1277"/>
                        <a:pt x="62" y="1264"/>
                        <a:pt x="60" y="1256"/>
                      </a:cubicBezTo>
                      <a:cubicBezTo>
                        <a:pt x="58" y="1250"/>
                        <a:pt x="60" y="1243"/>
                        <a:pt x="62" y="1236"/>
                      </a:cubicBezTo>
                      <a:cubicBezTo>
                        <a:pt x="64" y="1230"/>
                        <a:pt x="66" y="1224"/>
                        <a:pt x="66" y="1218"/>
                      </a:cubicBezTo>
                      <a:cubicBezTo>
                        <a:pt x="65" y="1208"/>
                        <a:pt x="62" y="1196"/>
                        <a:pt x="56" y="1187"/>
                      </a:cubicBezTo>
                      <a:cubicBezTo>
                        <a:pt x="55" y="1185"/>
                        <a:pt x="54" y="1184"/>
                        <a:pt x="52" y="1182"/>
                      </a:cubicBezTo>
                      <a:cubicBezTo>
                        <a:pt x="51" y="1181"/>
                        <a:pt x="50" y="1179"/>
                        <a:pt x="49" y="1177"/>
                      </a:cubicBezTo>
                      <a:cubicBezTo>
                        <a:pt x="47" y="1175"/>
                        <a:pt x="47" y="1173"/>
                        <a:pt x="46" y="1171"/>
                      </a:cubicBezTo>
                      <a:cubicBezTo>
                        <a:pt x="45" y="1168"/>
                        <a:pt x="44" y="1166"/>
                        <a:pt x="42" y="1163"/>
                      </a:cubicBezTo>
                      <a:cubicBezTo>
                        <a:pt x="42" y="1163"/>
                        <a:pt x="42" y="1163"/>
                        <a:pt x="42" y="1163"/>
                      </a:cubicBezTo>
                      <a:cubicBezTo>
                        <a:pt x="36" y="1144"/>
                        <a:pt x="33" y="1107"/>
                        <a:pt x="32" y="1085"/>
                      </a:cubicBezTo>
                      <a:cubicBezTo>
                        <a:pt x="31" y="1080"/>
                        <a:pt x="31" y="1076"/>
                        <a:pt x="31" y="1073"/>
                      </a:cubicBezTo>
                      <a:cubicBezTo>
                        <a:pt x="29" y="1053"/>
                        <a:pt x="27" y="1033"/>
                        <a:pt x="25" y="1013"/>
                      </a:cubicBezTo>
                      <a:cubicBezTo>
                        <a:pt x="22" y="977"/>
                        <a:pt x="22" y="977"/>
                        <a:pt x="22" y="977"/>
                      </a:cubicBezTo>
                      <a:cubicBezTo>
                        <a:pt x="20" y="957"/>
                        <a:pt x="25" y="944"/>
                        <a:pt x="30" y="929"/>
                      </a:cubicBezTo>
                      <a:cubicBezTo>
                        <a:pt x="32" y="923"/>
                        <a:pt x="35" y="917"/>
                        <a:pt x="36" y="910"/>
                      </a:cubicBezTo>
                      <a:cubicBezTo>
                        <a:pt x="39" y="900"/>
                        <a:pt x="37" y="894"/>
                        <a:pt x="34" y="887"/>
                      </a:cubicBezTo>
                      <a:cubicBezTo>
                        <a:pt x="32" y="884"/>
                        <a:pt x="31" y="880"/>
                        <a:pt x="30" y="876"/>
                      </a:cubicBezTo>
                      <a:cubicBezTo>
                        <a:pt x="28" y="867"/>
                        <a:pt x="28" y="856"/>
                        <a:pt x="29" y="846"/>
                      </a:cubicBezTo>
                      <a:cubicBezTo>
                        <a:pt x="29" y="845"/>
                        <a:pt x="29" y="845"/>
                        <a:pt x="29" y="845"/>
                      </a:cubicBezTo>
                      <a:cubicBezTo>
                        <a:pt x="29" y="843"/>
                        <a:pt x="29" y="841"/>
                        <a:pt x="29" y="839"/>
                      </a:cubicBezTo>
                      <a:cubicBezTo>
                        <a:pt x="30" y="814"/>
                        <a:pt x="32" y="786"/>
                        <a:pt x="39" y="759"/>
                      </a:cubicBezTo>
                      <a:cubicBezTo>
                        <a:pt x="40" y="758"/>
                        <a:pt x="40" y="758"/>
                        <a:pt x="40" y="758"/>
                      </a:cubicBezTo>
                      <a:cubicBezTo>
                        <a:pt x="43" y="746"/>
                        <a:pt x="45" y="739"/>
                        <a:pt x="56" y="736"/>
                      </a:cubicBezTo>
                      <a:cubicBezTo>
                        <a:pt x="60" y="735"/>
                        <a:pt x="64" y="734"/>
                        <a:pt x="68" y="732"/>
                      </a:cubicBezTo>
                      <a:cubicBezTo>
                        <a:pt x="72" y="730"/>
                        <a:pt x="72" y="730"/>
                        <a:pt x="72" y="730"/>
                      </a:cubicBezTo>
                      <a:cubicBezTo>
                        <a:pt x="73" y="738"/>
                        <a:pt x="74" y="748"/>
                        <a:pt x="76" y="752"/>
                      </a:cubicBezTo>
                      <a:cubicBezTo>
                        <a:pt x="77" y="753"/>
                        <a:pt x="78" y="756"/>
                        <a:pt x="78" y="758"/>
                      </a:cubicBezTo>
                      <a:cubicBezTo>
                        <a:pt x="79" y="761"/>
                        <a:pt x="80" y="764"/>
                        <a:pt x="82" y="767"/>
                      </a:cubicBezTo>
                      <a:cubicBezTo>
                        <a:pt x="83" y="769"/>
                        <a:pt x="85" y="770"/>
                        <a:pt x="87" y="770"/>
                      </a:cubicBezTo>
                      <a:cubicBezTo>
                        <a:pt x="88" y="770"/>
                        <a:pt x="88" y="769"/>
                        <a:pt x="89" y="769"/>
                      </a:cubicBezTo>
                      <a:cubicBezTo>
                        <a:pt x="92" y="767"/>
                        <a:pt x="92" y="764"/>
                        <a:pt x="91" y="762"/>
                      </a:cubicBezTo>
                      <a:cubicBezTo>
                        <a:pt x="90" y="760"/>
                        <a:pt x="89" y="758"/>
                        <a:pt x="88" y="755"/>
                      </a:cubicBezTo>
                      <a:cubicBezTo>
                        <a:pt x="87" y="752"/>
                        <a:pt x="86" y="749"/>
                        <a:pt x="85" y="747"/>
                      </a:cubicBezTo>
                      <a:cubicBezTo>
                        <a:pt x="84" y="744"/>
                        <a:pt x="83" y="733"/>
                        <a:pt x="82" y="726"/>
                      </a:cubicBezTo>
                      <a:cubicBezTo>
                        <a:pt x="94" y="720"/>
                        <a:pt x="94" y="720"/>
                        <a:pt x="94" y="720"/>
                      </a:cubicBezTo>
                      <a:cubicBezTo>
                        <a:pt x="66" y="713"/>
                        <a:pt x="66" y="713"/>
                        <a:pt x="66" y="713"/>
                      </a:cubicBezTo>
                      <a:cubicBezTo>
                        <a:pt x="38" y="706"/>
                        <a:pt x="35" y="683"/>
                        <a:pt x="34" y="648"/>
                      </a:cubicBezTo>
                      <a:cubicBezTo>
                        <a:pt x="34" y="643"/>
                        <a:pt x="34" y="643"/>
                        <a:pt x="34" y="643"/>
                      </a:cubicBezTo>
                      <a:cubicBezTo>
                        <a:pt x="32" y="608"/>
                        <a:pt x="32" y="573"/>
                        <a:pt x="32" y="538"/>
                      </a:cubicBezTo>
                      <a:cubicBezTo>
                        <a:pt x="32" y="519"/>
                        <a:pt x="32" y="519"/>
                        <a:pt x="32" y="519"/>
                      </a:cubicBezTo>
                      <a:cubicBezTo>
                        <a:pt x="32" y="499"/>
                        <a:pt x="33" y="477"/>
                        <a:pt x="34" y="456"/>
                      </a:cubicBezTo>
                      <a:cubicBezTo>
                        <a:pt x="35" y="432"/>
                        <a:pt x="36" y="407"/>
                        <a:pt x="35" y="384"/>
                      </a:cubicBezTo>
                      <a:cubicBezTo>
                        <a:pt x="47" y="383"/>
                        <a:pt x="58" y="377"/>
                        <a:pt x="68" y="370"/>
                      </a:cubicBezTo>
                      <a:cubicBezTo>
                        <a:pt x="76" y="365"/>
                        <a:pt x="84" y="360"/>
                        <a:pt x="92" y="358"/>
                      </a:cubicBezTo>
                      <a:cubicBezTo>
                        <a:pt x="98" y="357"/>
                        <a:pt x="103" y="359"/>
                        <a:pt x="105" y="364"/>
                      </a:cubicBezTo>
                      <a:cubicBezTo>
                        <a:pt x="108" y="372"/>
                        <a:pt x="105" y="383"/>
                        <a:pt x="98" y="388"/>
                      </a:cubicBezTo>
                      <a:cubicBezTo>
                        <a:pt x="95" y="389"/>
                        <a:pt x="94" y="392"/>
                        <a:pt x="96" y="395"/>
                      </a:cubicBezTo>
                      <a:cubicBezTo>
                        <a:pt x="97" y="396"/>
                        <a:pt x="98" y="397"/>
                        <a:pt x="100" y="397"/>
                      </a:cubicBezTo>
                      <a:cubicBezTo>
                        <a:pt x="101" y="397"/>
                        <a:pt x="102" y="397"/>
                        <a:pt x="103" y="397"/>
                      </a:cubicBezTo>
                      <a:cubicBezTo>
                        <a:pt x="115" y="389"/>
                        <a:pt x="119" y="372"/>
                        <a:pt x="114" y="361"/>
                      </a:cubicBezTo>
                      <a:cubicBezTo>
                        <a:pt x="110" y="351"/>
                        <a:pt x="101" y="346"/>
                        <a:pt x="90" y="349"/>
                      </a:cubicBezTo>
                      <a:cubicBezTo>
                        <a:pt x="80" y="351"/>
                        <a:pt x="71" y="356"/>
                        <a:pt x="62" y="362"/>
                      </a:cubicBezTo>
                      <a:cubicBezTo>
                        <a:pt x="53" y="368"/>
                        <a:pt x="45" y="373"/>
                        <a:pt x="35" y="374"/>
                      </a:cubicBezTo>
                      <a:cubicBezTo>
                        <a:pt x="35" y="373"/>
                        <a:pt x="35" y="372"/>
                        <a:pt x="35" y="371"/>
                      </a:cubicBezTo>
                      <a:cubicBezTo>
                        <a:pt x="35" y="362"/>
                        <a:pt x="35" y="353"/>
                        <a:pt x="35" y="345"/>
                      </a:cubicBezTo>
                      <a:cubicBezTo>
                        <a:pt x="35" y="332"/>
                        <a:pt x="36" y="320"/>
                        <a:pt x="34" y="307"/>
                      </a:cubicBezTo>
                      <a:cubicBezTo>
                        <a:pt x="39" y="305"/>
                        <a:pt x="43" y="300"/>
                        <a:pt x="47" y="296"/>
                      </a:cubicBezTo>
                      <a:cubicBezTo>
                        <a:pt x="54" y="289"/>
                        <a:pt x="61" y="281"/>
                        <a:pt x="67" y="282"/>
                      </a:cubicBezTo>
                      <a:cubicBezTo>
                        <a:pt x="70" y="283"/>
                        <a:pt x="73" y="285"/>
                        <a:pt x="76" y="287"/>
                      </a:cubicBezTo>
                      <a:cubicBezTo>
                        <a:pt x="80" y="290"/>
                        <a:pt x="84" y="292"/>
                        <a:pt x="88" y="294"/>
                      </a:cubicBezTo>
                      <a:cubicBezTo>
                        <a:pt x="93" y="295"/>
                        <a:pt x="93" y="295"/>
                        <a:pt x="93" y="295"/>
                      </a:cubicBezTo>
                      <a:cubicBezTo>
                        <a:pt x="100" y="297"/>
                        <a:pt x="107" y="299"/>
                        <a:pt x="114" y="300"/>
                      </a:cubicBezTo>
                      <a:cubicBezTo>
                        <a:pt x="119" y="301"/>
                        <a:pt x="124" y="301"/>
                        <a:pt x="128" y="301"/>
                      </a:cubicBezTo>
                      <a:cubicBezTo>
                        <a:pt x="133" y="301"/>
                        <a:pt x="138" y="301"/>
                        <a:pt x="143" y="302"/>
                      </a:cubicBezTo>
                      <a:cubicBezTo>
                        <a:pt x="151" y="304"/>
                        <a:pt x="159" y="308"/>
                        <a:pt x="167" y="312"/>
                      </a:cubicBezTo>
                      <a:cubicBezTo>
                        <a:pt x="171" y="314"/>
                        <a:pt x="171" y="314"/>
                        <a:pt x="171" y="314"/>
                      </a:cubicBezTo>
                      <a:cubicBezTo>
                        <a:pt x="190" y="324"/>
                        <a:pt x="203" y="333"/>
                        <a:pt x="212" y="346"/>
                      </a:cubicBezTo>
                      <a:cubicBezTo>
                        <a:pt x="219" y="355"/>
                        <a:pt x="241" y="389"/>
                        <a:pt x="222" y="419"/>
                      </a:cubicBezTo>
                      <a:cubicBezTo>
                        <a:pt x="211" y="438"/>
                        <a:pt x="191" y="447"/>
                        <a:pt x="173" y="455"/>
                      </a:cubicBezTo>
                      <a:cubicBezTo>
                        <a:pt x="169" y="457"/>
                        <a:pt x="165" y="459"/>
                        <a:pt x="161" y="460"/>
                      </a:cubicBezTo>
                      <a:cubicBezTo>
                        <a:pt x="158" y="462"/>
                        <a:pt x="157" y="465"/>
                        <a:pt x="159" y="467"/>
                      </a:cubicBezTo>
                      <a:cubicBezTo>
                        <a:pt x="159" y="469"/>
                        <a:pt x="161" y="470"/>
                        <a:pt x="163" y="470"/>
                      </a:cubicBezTo>
                      <a:cubicBezTo>
                        <a:pt x="164" y="470"/>
                        <a:pt x="165" y="470"/>
                        <a:pt x="165" y="470"/>
                      </a:cubicBezTo>
                      <a:cubicBezTo>
                        <a:pt x="169" y="468"/>
                        <a:pt x="173" y="466"/>
                        <a:pt x="177" y="464"/>
                      </a:cubicBezTo>
                      <a:cubicBezTo>
                        <a:pt x="186" y="460"/>
                        <a:pt x="196" y="455"/>
                        <a:pt x="205" y="450"/>
                      </a:cubicBezTo>
                      <a:cubicBezTo>
                        <a:pt x="217" y="458"/>
                        <a:pt x="231" y="476"/>
                        <a:pt x="238" y="486"/>
                      </a:cubicBezTo>
                      <a:cubicBezTo>
                        <a:pt x="243" y="494"/>
                        <a:pt x="247" y="502"/>
                        <a:pt x="251" y="519"/>
                      </a:cubicBezTo>
                      <a:cubicBezTo>
                        <a:pt x="251" y="521"/>
                        <a:pt x="253" y="523"/>
                        <a:pt x="256" y="523"/>
                      </a:cubicBezTo>
                      <a:cubicBezTo>
                        <a:pt x="256" y="523"/>
                        <a:pt x="256" y="523"/>
                        <a:pt x="256" y="523"/>
                      </a:cubicBezTo>
                      <a:cubicBezTo>
                        <a:pt x="258" y="523"/>
                        <a:pt x="260" y="521"/>
                        <a:pt x="261" y="519"/>
                      </a:cubicBezTo>
                      <a:cubicBezTo>
                        <a:pt x="263" y="512"/>
                        <a:pt x="263" y="506"/>
                        <a:pt x="264" y="500"/>
                      </a:cubicBezTo>
                      <a:cubicBezTo>
                        <a:pt x="265" y="494"/>
                        <a:pt x="265" y="488"/>
                        <a:pt x="268" y="477"/>
                      </a:cubicBezTo>
                      <a:cubicBezTo>
                        <a:pt x="270" y="467"/>
                        <a:pt x="282" y="459"/>
                        <a:pt x="292" y="452"/>
                      </a:cubicBezTo>
                      <a:cubicBezTo>
                        <a:pt x="295" y="451"/>
                        <a:pt x="297" y="449"/>
                        <a:pt x="300" y="447"/>
                      </a:cubicBezTo>
                      <a:cubicBezTo>
                        <a:pt x="308" y="442"/>
                        <a:pt x="345" y="436"/>
                        <a:pt x="367" y="433"/>
                      </a:cubicBezTo>
                      <a:cubicBezTo>
                        <a:pt x="377" y="431"/>
                        <a:pt x="384" y="430"/>
                        <a:pt x="389" y="429"/>
                      </a:cubicBezTo>
                      <a:cubicBezTo>
                        <a:pt x="389" y="429"/>
                        <a:pt x="389" y="429"/>
                        <a:pt x="389" y="429"/>
                      </a:cubicBezTo>
                      <a:cubicBezTo>
                        <a:pt x="397" y="428"/>
                        <a:pt x="402" y="425"/>
                        <a:pt x="405" y="421"/>
                      </a:cubicBezTo>
                      <a:cubicBezTo>
                        <a:pt x="408" y="416"/>
                        <a:pt x="406" y="410"/>
                        <a:pt x="405" y="408"/>
                      </a:cubicBezTo>
                      <a:cubicBezTo>
                        <a:pt x="405" y="407"/>
                        <a:pt x="405" y="407"/>
                        <a:pt x="405" y="407"/>
                      </a:cubicBezTo>
                      <a:cubicBezTo>
                        <a:pt x="402" y="400"/>
                        <a:pt x="400" y="396"/>
                        <a:pt x="396" y="390"/>
                      </a:cubicBezTo>
                      <a:cubicBezTo>
                        <a:pt x="392" y="384"/>
                        <a:pt x="383" y="374"/>
                        <a:pt x="371" y="370"/>
                      </a:cubicBezTo>
                      <a:cubicBezTo>
                        <a:pt x="370" y="353"/>
                        <a:pt x="367" y="337"/>
                        <a:pt x="352" y="322"/>
                      </a:cubicBezTo>
                      <a:cubicBezTo>
                        <a:pt x="354" y="319"/>
                        <a:pt x="356" y="316"/>
                        <a:pt x="358" y="314"/>
                      </a:cubicBezTo>
                      <a:cubicBezTo>
                        <a:pt x="364" y="305"/>
                        <a:pt x="370" y="297"/>
                        <a:pt x="370" y="282"/>
                      </a:cubicBezTo>
                      <a:cubicBezTo>
                        <a:pt x="370" y="280"/>
                        <a:pt x="367" y="277"/>
                        <a:pt x="365" y="277"/>
                      </a:cubicBezTo>
                      <a:cubicBezTo>
                        <a:pt x="365" y="277"/>
                        <a:pt x="365" y="277"/>
                        <a:pt x="365" y="277"/>
                      </a:cubicBezTo>
                      <a:cubicBezTo>
                        <a:pt x="362" y="277"/>
                        <a:pt x="360" y="280"/>
                        <a:pt x="360" y="282"/>
                      </a:cubicBezTo>
                      <a:cubicBezTo>
                        <a:pt x="360" y="294"/>
                        <a:pt x="355" y="300"/>
                        <a:pt x="349" y="308"/>
                      </a:cubicBezTo>
                      <a:cubicBezTo>
                        <a:pt x="347" y="311"/>
                        <a:pt x="344" y="315"/>
                        <a:pt x="342" y="320"/>
                      </a:cubicBezTo>
                      <a:cubicBezTo>
                        <a:pt x="342" y="320"/>
                        <a:pt x="342" y="320"/>
                        <a:pt x="342" y="320"/>
                      </a:cubicBezTo>
                      <a:cubicBezTo>
                        <a:pt x="342" y="320"/>
                        <a:pt x="341" y="320"/>
                        <a:pt x="341" y="320"/>
                      </a:cubicBezTo>
                      <a:cubicBezTo>
                        <a:pt x="337" y="330"/>
                        <a:pt x="322" y="358"/>
                        <a:pt x="317" y="367"/>
                      </a:cubicBezTo>
                      <a:cubicBezTo>
                        <a:pt x="309" y="381"/>
                        <a:pt x="297" y="391"/>
                        <a:pt x="285" y="400"/>
                      </a:cubicBezTo>
                      <a:cubicBezTo>
                        <a:pt x="281" y="404"/>
                        <a:pt x="276" y="408"/>
                        <a:pt x="271" y="413"/>
                      </a:cubicBezTo>
                      <a:cubicBezTo>
                        <a:pt x="268" y="415"/>
                        <a:pt x="268" y="418"/>
                        <a:pt x="270" y="420"/>
                      </a:cubicBezTo>
                      <a:cubicBezTo>
                        <a:pt x="271" y="421"/>
                        <a:pt x="273" y="422"/>
                        <a:pt x="274" y="422"/>
                      </a:cubicBezTo>
                      <a:cubicBezTo>
                        <a:pt x="275" y="422"/>
                        <a:pt x="276" y="421"/>
                        <a:pt x="277" y="420"/>
                      </a:cubicBezTo>
                      <a:cubicBezTo>
                        <a:pt x="282" y="416"/>
                        <a:pt x="287" y="412"/>
                        <a:pt x="292" y="408"/>
                      </a:cubicBezTo>
                      <a:cubicBezTo>
                        <a:pt x="304" y="398"/>
                        <a:pt x="316" y="388"/>
                        <a:pt x="326" y="372"/>
                      </a:cubicBezTo>
                      <a:cubicBezTo>
                        <a:pt x="330" y="365"/>
                        <a:pt x="341" y="344"/>
                        <a:pt x="347" y="331"/>
                      </a:cubicBezTo>
                      <a:cubicBezTo>
                        <a:pt x="357" y="343"/>
                        <a:pt x="360" y="355"/>
                        <a:pt x="361" y="374"/>
                      </a:cubicBezTo>
                      <a:cubicBezTo>
                        <a:pt x="361" y="377"/>
                        <a:pt x="363" y="379"/>
                        <a:pt x="365" y="379"/>
                      </a:cubicBezTo>
                      <a:cubicBezTo>
                        <a:pt x="373" y="380"/>
                        <a:pt x="381" y="387"/>
                        <a:pt x="388" y="396"/>
                      </a:cubicBezTo>
                      <a:cubicBezTo>
                        <a:pt x="391" y="401"/>
                        <a:pt x="393" y="404"/>
                        <a:pt x="395" y="410"/>
                      </a:cubicBezTo>
                      <a:cubicBezTo>
                        <a:pt x="395" y="411"/>
                        <a:pt x="395" y="411"/>
                        <a:pt x="395" y="412"/>
                      </a:cubicBezTo>
                      <a:cubicBezTo>
                        <a:pt x="396" y="413"/>
                        <a:pt x="397" y="415"/>
                        <a:pt x="396" y="416"/>
                      </a:cubicBezTo>
                      <a:cubicBezTo>
                        <a:pt x="396" y="416"/>
                        <a:pt x="394" y="418"/>
                        <a:pt x="386" y="419"/>
                      </a:cubicBezTo>
                      <a:cubicBezTo>
                        <a:pt x="385" y="419"/>
                        <a:pt x="385" y="420"/>
                        <a:pt x="385" y="420"/>
                      </a:cubicBezTo>
                      <a:cubicBezTo>
                        <a:pt x="380" y="421"/>
                        <a:pt x="373" y="422"/>
                        <a:pt x="365" y="423"/>
                      </a:cubicBezTo>
                      <a:cubicBezTo>
                        <a:pt x="332" y="428"/>
                        <a:pt x="303" y="433"/>
                        <a:pt x="294" y="439"/>
                      </a:cubicBezTo>
                      <a:cubicBezTo>
                        <a:pt x="292" y="441"/>
                        <a:pt x="289" y="442"/>
                        <a:pt x="287" y="444"/>
                      </a:cubicBezTo>
                      <a:cubicBezTo>
                        <a:pt x="275" y="452"/>
                        <a:pt x="261" y="461"/>
                        <a:pt x="258" y="475"/>
                      </a:cubicBezTo>
                      <a:cubicBezTo>
                        <a:pt x="256" y="484"/>
                        <a:pt x="255" y="490"/>
                        <a:pt x="254" y="495"/>
                      </a:cubicBezTo>
                      <a:cubicBezTo>
                        <a:pt x="252" y="490"/>
                        <a:pt x="249" y="485"/>
                        <a:pt x="246" y="480"/>
                      </a:cubicBezTo>
                      <a:cubicBezTo>
                        <a:pt x="244" y="478"/>
                        <a:pt x="229" y="456"/>
                        <a:pt x="213" y="444"/>
                      </a:cubicBezTo>
                      <a:cubicBezTo>
                        <a:pt x="220" y="438"/>
                        <a:pt x="226" y="432"/>
                        <a:pt x="230" y="425"/>
                      </a:cubicBezTo>
                      <a:cubicBezTo>
                        <a:pt x="245" y="400"/>
                        <a:pt x="241" y="368"/>
                        <a:pt x="220" y="339"/>
                      </a:cubicBezTo>
                      <a:cubicBezTo>
                        <a:pt x="207" y="322"/>
                        <a:pt x="189" y="312"/>
                        <a:pt x="175" y="305"/>
                      </a:cubicBezTo>
                      <a:cubicBezTo>
                        <a:pt x="171" y="303"/>
                        <a:pt x="171" y="303"/>
                        <a:pt x="171" y="303"/>
                      </a:cubicBezTo>
                      <a:cubicBezTo>
                        <a:pt x="163" y="299"/>
                        <a:pt x="155" y="295"/>
                        <a:pt x="145" y="292"/>
                      </a:cubicBezTo>
                      <a:cubicBezTo>
                        <a:pt x="139" y="291"/>
                        <a:pt x="133" y="291"/>
                        <a:pt x="128" y="291"/>
                      </a:cubicBezTo>
                      <a:cubicBezTo>
                        <a:pt x="124" y="291"/>
                        <a:pt x="120" y="291"/>
                        <a:pt x="116" y="290"/>
                      </a:cubicBezTo>
                      <a:cubicBezTo>
                        <a:pt x="109" y="290"/>
                        <a:pt x="103" y="287"/>
                        <a:pt x="96" y="285"/>
                      </a:cubicBezTo>
                      <a:cubicBezTo>
                        <a:pt x="91" y="284"/>
                        <a:pt x="91" y="284"/>
                        <a:pt x="91" y="284"/>
                      </a:cubicBezTo>
                      <a:cubicBezTo>
                        <a:pt x="88" y="283"/>
                        <a:pt x="85" y="281"/>
                        <a:pt x="82" y="279"/>
                      </a:cubicBezTo>
                      <a:cubicBezTo>
                        <a:pt x="78" y="276"/>
                        <a:pt x="74" y="273"/>
                        <a:pt x="69" y="272"/>
                      </a:cubicBezTo>
                      <a:cubicBezTo>
                        <a:pt x="57" y="270"/>
                        <a:pt x="48" y="280"/>
                        <a:pt x="40" y="289"/>
                      </a:cubicBezTo>
                      <a:cubicBezTo>
                        <a:pt x="37" y="291"/>
                        <a:pt x="35" y="293"/>
                        <a:pt x="33" y="295"/>
                      </a:cubicBezTo>
                      <a:cubicBezTo>
                        <a:pt x="31" y="276"/>
                        <a:pt x="31" y="257"/>
                        <a:pt x="32" y="239"/>
                      </a:cubicBezTo>
                      <a:cubicBezTo>
                        <a:pt x="33" y="238"/>
                        <a:pt x="33" y="238"/>
                        <a:pt x="34" y="237"/>
                      </a:cubicBezTo>
                      <a:cubicBezTo>
                        <a:pt x="40" y="227"/>
                        <a:pt x="50" y="219"/>
                        <a:pt x="61" y="216"/>
                      </a:cubicBezTo>
                      <a:cubicBezTo>
                        <a:pt x="67" y="214"/>
                        <a:pt x="73" y="214"/>
                        <a:pt x="80" y="216"/>
                      </a:cubicBezTo>
                      <a:cubicBezTo>
                        <a:pt x="82" y="217"/>
                        <a:pt x="84" y="218"/>
                        <a:pt x="87" y="219"/>
                      </a:cubicBezTo>
                      <a:cubicBezTo>
                        <a:pt x="92" y="221"/>
                        <a:pt x="97" y="224"/>
                        <a:pt x="102" y="224"/>
                      </a:cubicBezTo>
                      <a:cubicBezTo>
                        <a:pt x="105" y="223"/>
                        <a:pt x="107" y="221"/>
                        <a:pt x="107" y="218"/>
                      </a:cubicBezTo>
                      <a:cubicBezTo>
                        <a:pt x="107" y="216"/>
                        <a:pt x="105" y="213"/>
                        <a:pt x="102" y="214"/>
                      </a:cubicBezTo>
                      <a:cubicBezTo>
                        <a:pt x="99" y="214"/>
                        <a:pt x="95" y="212"/>
                        <a:pt x="91" y="210"/>
                      </a:cubicBezTo>
                      <a:cubicBezTo>
                        <a:pt x="89" y="209"/>
                        <a:pt x="86" y="207"/>
                        <a:pt x="82" y="206"/>
                      </a:cubicBezTo>
                      <a:cubicBezTo>
                        <a:pt x="74" y="204"/>
                        <a:pt x="65" y="204"/>
                        <a:pt x="58" y="206"/>
                      </a:cubicBezTo>
                      <a:cubicBezTo>
                        <a:pt x="49" y="209"/>
                        <a:pt x="40" y="215"/>
                        <a:pt x="33" y="222"/>
                      </a:cubicBezTo>
                      <a:cubicBezTo>
                        <a:pt x="33" y="218"/>
                        <a:pt x="34" y="215"/>
                        <a:pt x="34" y="211"/>
                      </a:cubicBezTo>
                      <a:cubicBezTo>
                        <a:pt x="35" y="202"/>
                        <a:pt x="36" y="193"/>
                        <a:pt x="36" y="185"/>
                      </a:cubicBezTo>
                      <a:cubicBezTo>
                        <a:pt x="36" y="185"/>
                        <a:pt x="37" y="185"/>
                        <a:pt x="37" y="185"/>
                      </a:cubicBezTo>
                      <a:cubicBezTo>
                        <a:pt x="42" y="181"/>
                        <a:pt x="42" y="181"/>
                        <a:pt x="42" y="181"/>
                      </a:cubicBezTo>
                      <a:cubicBezTo>
                        <a:pt x="51" y="173"/>
                        <a:pt x="65" y="162"/>
                        <a:pt x="74" y="158"/>
                      </a:cubicBezTo>
                      <a:cubicBezTo>
                        <a:pt x="81" y="155"/>
                        <a:pt x="88" y="153"/>
                        <a:pt x="96" y="151"/>
                      </a:cubicBezTo>
                      <a:cubicBezTo>
                        <a:pt x="102" y="149"/>
                        <a:pt x="102" y="149"/>
                        <a:pt x="116" y="147"/>
                      </a:cubicBezTo>
                      <a:cubicBezTo>
                        <a:pt x="119" y="146"/>
                        <a:pt x="121" y="143"/>
                        <a:pt x="120" y="141"/>
                      </a:cubicBezTo>
                      <a:cubicBezTo>
                        <a:pt x="119" y="138"/>
                        <a:pt x="117" y="136"/>
                        <a:pt x="114" y="137"/>
                      </a:cubicBezTo>
                      <a:cubicBezTo>
                        <a:pt x="100" y="140"/>
                        <a:pt x="100" y="140"/>
                        <a:pt x="94" y="141"/>
                      </a:cubicBezTo>
                      <a:cubicBezTo>
                        <a:pt x="85" y="143"/>
                        <a:pt x="77" y="146"/>
                        <a:pt x="70" y="149"/>
                      </a:cubicBezTo>
                      <a:cubicBezTo>
                        <a:pt x="60" y="153"/>
                        <a:pt x="47" y="164"/>
                        <a:pt x="37" y="172"/>
                      </a:cubicBezTo>
                      <a:cubicBezTo>
                        <a:pt x="37" y="168"/>
                        <a:pt x="37" y="165"/>
                        <a:pt x="37" y="162"/>
                      </a:cubicBezTo>
                      <a:cubicBezTo>
                        <a:pt x="38" y="151"/>
                        <a:pt x="38" y="151"/>
                        <a:pt x="38" y="151"/>
                      </a:cubicBezTo>
                      <a:cubicBezTo>
                        <a:pt x="39" y="134"/>
                        <a:pt x="45" y="106"/>
                        <a:pt x="50" y="88"/>
                      </a:cubicBezTo>
                      <a:cubicBezTo>
                        <a:pt x="51" y="83"/>
                        <a:pt x="52" y="78"/>
                        <a:pt x="53" y="72"/>
                      </a:cubicBezTo>
                      <a:cubicBezTo>
                        <a:pt x="59" y="44"/>
                        <a:pt x="66" y="23"/>
                        <a:pt x="89" y="21"/>
                      </a:cubicBezTo>
                      <a:cubicBezTo>
                        <a:pt x="92" y="21"/>
                        <a:pt x="95" y="21"/>
                        <a:pt x="98" y="21"/>
                      </a:cubicBezTo>
                      <a:cubicBezTo>
                        <a:pt x="102" y="21"/>
                        <a:pt x="107" y="20"/>
                        <a:pt x="111" y="20"/>
                      </a:cubicBezTo>
                      <a:cubicBezTo>
                        <a:pt x="121" y="20"/>
                        <a:pt x="128" y="22"/>
                        <a:pt x="136" y="26"/>
                      </a:cubicBezTo>
                      <a:cubicBezTo>
                        <a:pt x="141" y="29"/>
                        <a:pt x="145" y="32"/>
                        <a:pt x="149" y="36"/>
                      </a:cubicBezTo>
                      <a:cubicBezTo>
                        <a:pt x="155" y="42"/>
                        <a:pt x="161" y="47"/>
                        <a:pt x="170" y="50"/>
                      </a:cubicBezTo>
                      <a:cubicBezTo>
                        <a:pt x="176" y="51"/>
                        <a:pt x="181" y="51"/>
                        <a:pt x="186" y="51"/>
                      </a:cubicBezTo>
                      <a:cubicBezTo>
                        <a:pt x="194" y="52"/>
                        <a:pt x="201" y="52"/>
                        <a:pt x="208" y="55"/>
                      </a:cubicBezTo>
                      <a:cubicBezTo>
                        <a:pt x="213" y="58"/>
                        <a:pt x="217" y="62"/>
                        <a:pt x="221" y="69"/>
                      </a:cubicBezTo>
                      <a:cubicBezTo>
                        <a:pt x="222" y="72"/>
                        <a:pt x="222" y="75"/>
                        <a:pt x="223" y="79"/>
                      </a:cubicBezTo>
                      <a:cubicBezTo>
                        <a:pt x="223" y="82"/>
                        <a:pt x="223" y="85"/>
                        <a:pt x="225" y="88"/>
                      </a:cubicBezTo>
                      <a:cubicBezTo>
                        <a:pt x="228" y="96"/>
                        <a:pt x="239" y="99"/>
                        <a:pt x="249" y="101"/>
                      </a:cubicBezTo>
                      <a:cubicBezTo>
                        <a:pt x="251" y="102"/>
                        <a:pt x="251" y="102"/>
                        <a:pt x="251" y="102"/>
                      </a:cubicBezTo>
                      <a:cubicBezTo>
                        <a:pt x="254" y="102"/>
                        <a:pt x="256" y="103"/>
                        <a:pt x="259" y="103"/>
                      </a:cubicBezTo>
                      <a:cubicBezTo>
                        <a:pt x="271" y="105"/>
                        <a:pt x="281" y="107"/>
                        <a:pt x="291" y="115"/>
                      </a:cubicBezTo>
                      <a:cubicBezTo>
                        <a:pt x="298" y="120"/>
                        <a:pt x="302" y="128"/>
                        <a:pt x="307" y="136"/>
                      </a:cubicBezTo>
                      <a:cubicBezTo>
                        <a:pt x="309" y="140"/>
                        <a:pt x="312" y="145"/>
                        <a:pt x="316" y="150"/>
                      </a:cubicBezTo>
                      <a:cubicBezTo>
                        <a:pt x="321" y="157"/>
                        <a:pt x="328" y="163"/>
                        <a:pt x="335" y="169"/>
                      </a:cubicBezTo>
                      <a:cubicBezTo>
                        <a:pt x="341" y="174"/>
                        <a:pt x="347" y="179"/>
                        <a:pt x="352" y="185"/>
                      </a:cubicBezTo>
                      <a:cubicBezTo>
                        <a:pt x="354" y="187"/>
                        <a:pt x="357" y="189"/>
                        <a:pt x="359" y="192"/>
                      </a:cubicBezTo>
                      <a:cubicBezTo>
                        <a:pt x="363" y="196"/>
                        <a:pt x="367" y="200"/>
                        <a:pt x="370" y="205"/>
                      </a:cubicBezTo>
                      <a:cubicBezTo>
                        <a:pt x="373" y="208"/>
                        <a:pt x="375" y="212"/>
                        <a:pt x="377" y="215"/>
                      </a:cubicBezTo>
                      <a:cubicBezTo>
                        <a:pt x="381" y="221"/>
                        <a:pt x="384" y="226"/>
                        <a:pt x="389" y="231"/>
                      </a:cubicBezTo>
                      <a:cubicBezTo>
                        <a:pt x="391" y="234"/>
                        <a:pt x="393" y="237"/>
                        <a:pt x="396" y="240"/>
                      </a:cubicBezTo>
                      <a:cubicBezTo>
                        <a:pt x="404" y="248"/>
                        <a:pt x="412" y="257"/>
                        <a:pt x="418" y="267"/>
                      </a:cubicBezTo>
                      <a:cubicBezTo>
                        <a:pt x="429" y="284"/>
                        <a:pt x="441" y="305"/>
                        <a:pt x="450" y="329"/>
                      </a:cubicBezTo>
                      <a:cubicBezTo>
                        <a:pt x="456" y="345"/>
                        <a:pt x="463" y="362"/>
                        <a:pt x="472" y="378"/>
                      </a:cubicBezTo>
                      <a:cubicBezTo>
                        <a:pt x="481" y="392"/>
                        <a:pt x="487" y="408"/>
                        <a:pt x="493" y="425"/>
                      </a:cubicBezTo>
                      <a:cubicBezTo>
                        <a:pt x="495" y="432"/>
                        <a:pt x="498" y="439"/>
                        <a:pt x="500" y="446"/>
                      </a:cubicBezTo>
                      <a:cubicBezTo>
                        <a:pt x="506" y="460"/>
                        <a:pt x="512" y="477"/>
                        <a:pt x="517" y="499"/>
                      </a:cubicBezTo>
                      <a:cubicBezTo>
                        <a:pt x="519" y="506"/>
                        <a:pt x="522" y="514"/>
                        <a:pt x="526" y="521"/>
                      </a:cubicBezTo>
                      <a:cubicBezTo>
                        <a:pt x="529" y="528"/>
                        <a:pt x="532" y="535"/>
                        <a:pt x="534" y="542"/>
                      </a:cubicBezTo>
                      <a:cubicBezTo>
                        <a:pt x="538" y="559"/>
                        <a:pt x="537" y="579"/>
                        <a:pt x="535" y="59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59"/>
                <p:cNvSpPr>
                  <a:spLocks/>
                </p:cNvSpPr>
                <p:nvPr/>
              </p:nvSpPr>
              <p:spPr bwMode="auto">
                <a:xfrm>
                  <a:off x="6303392" y="5499819"/>
                  <a:ext cx="138113" cy="134938"/>
                </a:xfrm>
                <a:custGeom>
                  <a:avLst/>
                  <a:gdLst>
                    <a:gd name="T0" fmla="*/ 7 w 45"/>
                    <a:gd name="T1" fmla="*/ 0 h 44"/>
                    <a:gd name="T2" fmla="*/ 1 w 45"/>
                    <a:gd name="T3" fmla="*/ 4 h 44"/>
                    <a:gd name="T4" fmla="*/ 9 w 45"/>
                    <a:gd name="T5" fmla="*/ 29 h 44"/>
                    <a:gd name="T6" fmla="*/ 38 w 45"/>
                    <a:gd name="T7" fmla="*/ 44 h 44"/>
                    <a:gd name="T8" fmla="*/ 40 w 45"/>
                    <a:gd name="T9" fmla="*/ 44 h 44"/>
                    <a:gd name="T10" fmla="*/ 45 w 45"/>
                    <a:gd name="T11" fmla="*/ 38 h 44"/>
                    <a:gd name="T12" fmla="*/ 39 w 45"/>
                    <a:gd name="T13" fmla="*/ 33 h 44"/>
                    <a:gd name="T14" fmla="*/ 17 w 45"/>
                    <a:gd name="T15" fmla="*/ 23 h 44"/>
                    <a:gd name="T16" fmla="*/ 11 w 45"/>
                    <a:gd name="T17" fmla="*/ 6 h 44"/>
                    <a:gd name="T18" fmla="*/ 7 w 45"/>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7" y="0"/>
                      </a:moveTo>
                      <a:cubicBezTo>
                        <a:pt x="5" y="0"/>
                        <a:pt x="2" y="2"/>
                        <a:pt x="1" y="4"/>
                      </a:cubicBezTo>
                      <a:cubicBezTo>
                        <a:pt x="0" y="13"/>
                        <a:pt x="2" y="21"/>
                        <a:pt x="9" y="29"/>
                      </a:cubicBezTo>
                      <a:cubicBezTo>
                        <a:pt x="17" y="38"/>
                        <a:pt x="28" y="44"/>
                        <a:pt x="38" y="44"/>
                      </a:cubicBezTo>
                      <a:cubicBezTo>
                        <a:pt x="39" y="44"/>
                        <a:pt x="39" y="44"/>
                        <a:pt x="40" y="44"/>
                      </a:cubicBezTo>
                      <a:cubicBezTo>
                        <a:pt x="43" y="43"/>
                        <a:pt x="45" y="41"/>
                        <a:pt x="45" y="38"/>
                      </a:cubicBezTo>
                      <a:cubicBezTo>
                        <a:pt x="44" y="35"/>
                        <a:pt x="42" y="33"/>
                        <a:pt x="39" y="33"/>
                      </a:cubicBezTo>
                      <a:cubicBezTo>
                        <a:pt x="32" y="34"/>
                        <a:pt x="23" y="30"/>
                        <a:pt x="17" y="23"/>
                      </a:cubicBezTo>
                      <a:cubicBezTo>
                        <a:pt x="12" y="17"/>
                        <a:pt x="10" y="11"/>
                        <a:pt x="11" y="6"/>
                      </a:cubicBezTo>
                      <a:cubicBezTo>
                        <a:pt x="12" y="4"/>
                        <a:pt x="10"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60"/>
                <p:cNvSpPr>
                  <a:spLocks/>
                </p:cNvSpPr>
                <p:nvPr/>
              </p:nvSpPr>
              <p:spPr bwMode="auto">
                <a:xfrm>
                  <a:off x="6273230" y="4720356"/>
                  <a:ext cx="349250" cy="684213"/>
                </a:xfrm>
                <a:custGeom>
                  <a:avLst/>
                  <a:gdLst>
                    <a:gd name="T0" fmla="*/ 5 w 114"/>
                    <a:gd name="T1" fmla="*/ 224 h 224"/>
                    <a:gd name="T2" fmla="*/ 10 w 114"/>
                    <a:gd name="T3" fmla="*/ 221 h 224"/>
                    <a:gd name="T4" fmla="*/ 16 w 114"/>
                    <a:gd name="T5" fmla="*/ 206 h 224"/>
                    <a:gd name="T6" fmla="*/ 36 w 114"/>
                    <a:gd name="T7" fmla="*/ 169 h 224"/>
                    <a:gd name="T8" fmla="*/ 60 w 114"/>
                    <a:gd name="T9" fmla="*/ 130 h 224"/>
                    <a:gd name="T10" fmla="*/ 60 w 114"/>
                    <a:gd name="T11" fmla="*/ 128 h 224"/>
                    <a:gd name="T12" fmla="*/ 88 w 114"/>
                    <a:gd name="T13" fmla="*/ 147 h 224"/>
                    <a:gd name="T14" fmla="*/ 90 w 114"/>
                    <a:gd name="T15" fmla="*/ 147 h 224"/>
                    <a:gd name="T16" fmla="*/ 95 w 114"/>
                    <a:gd name="T17" fmla="*/ 144 h 224"/>
                    <a:gd name="T18" fmla="*/ 92 w 114"/>
                    <a:gd name="T19" fmla="*/ 138 h 224"/>
                    <a:gd name="T20" fmla="*/ 65 w 114"/>
                    <a:gd name="T21" fmla="*/ 119 h 224"/>
                    <a:gd name="T22" fmla="*/ 68 w 114"/>
                    <a:gd name="T23" fmla="*/ 113 h 224"/>
                    <a:gd name="T24" fmla="*/ 84 w 114"/>
                    <a:gd name="T25" fmla="*/ 94 h 224"/>
                    <a:gd name="T26" fmla="*/ 103 w 114"/>
                    <a:gd name="T27" fmla="*/ 71 h 224"/>
                    <a:gd name="T28" fmla="*/ 97 w 114"/>
                    <a:gd name="T29" fmla="*/ 20 h 224"/>
                    <a:gd name="T30" fmla="*/ 89 w 114"/>
                    <a:gd name="T31" fmla="*/ 4 h 224"/>
                    <a:gd name="T32" fmla="*/ 82 w 114"/>
                    <a:gd name="T33" fmla="*/ 1 h 224"/>
                    <a:gd name="T34" fmla="*/ 79 w 114"/>
                    <a:gd name="T35" fmla="*/ 7 h 224"/>
                    <a:gd name="T36" fmla="*/ 88 w 114"/>
                    <a:gd name="T37" fmla="*/ 25 h 224"/>
                    <a:gd name="T38" fmla="*/ 94 w 114"/>
                    <a:gd name="T39" fmla="*/ 67 h 224"/>
                    <a:gd name="T40" fmla="*/ 77 w 114"/>
                    <a:gd name="T41" fmla="*/ 86 h 224"/>
                    <a:gd name="T42" fmla="*/ 59 w 114"/>
                    <a:gd name="T43" fmla="*/ 108 h 224"/>
                    <a:gd name="T44" fmla="*/ 50 w 114"/>
                    <a:gd name="T45" fmla="*/ 125 h 224"/>
                    <a:gd name="T46" fmla="*/ 29 w 114"/>
                    <a:gd name="T47" fmla="*/ 162 h 224"/>
                    <a:gd name="T48" fmla="*/ 7 w 114"/>
                    <a:gd name="T49" fmla="*/ 202 h 224"/>
                    <a:gd name="T50" fmla="*/ 4 w 114"/>
                    <a:gd name="T51" fmla="*/ 208 h 224"/>
                    <a:gd name="T52" fmla="*/ 0 w 114"/>
                    <a:gd name="T53" fmla="*/ 213 h 224"/>
                    <a:gd name="T54" fmla="*/ 0 w 114"/>
                    <a:gd name="T55" fmla="*/ 213 h 224"/>
                    <a:gd name="T56" fmla="*/ 0 w 114"/>
                    <a:gd name="T57" fmla="*/ 220 h 224"/>
                    <a:gd name="T58" fmla="*/ 5 w 114"/>
                    <a:gd name="T59" fmla="*/ 224 h 224"/>
                    <a:gd name="T60" fmla="*/ 5 w 114"/>
                    <a:gd name="T6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5" y="224"/>
                      </a:moveTo>
                      <a:cubicBezTo>
                        <a:pt x="7" y="224"/>
                        <a:pt x="9" y="222"/>
                        <a:pt x="10" y="221"/>
                      </a:cubicBezTo>
                      <a:cubicBezTo>
                        <a:pt x="12" y="216"/>
                        <a:pt x="14" y="211"/>
                        <a:pt x="16" y="206"/>
                      </a:cubicBezTo>
                      <a:cubicBezTo>
                        <a:pt x="22" y="193"/>
                        <a:pt x="27" y="180"/>
                        <a:pt x="36" y="169"/>
                      </a:cubicBezTo>
                      <a:cubicBezTo>
                        <a:pt x="47" y="155"/>
                        <a:pt x="53" y="143"/>
                        <a:pt x="60" y="130"/>
                      </a:cubicBezTo>
                      <a:cubicBezTo>
                        <a:pt x="60" y="129"/>
                        <a:pt x="60" y="129"/>
                        <a:pt x="60" y="128"/>
                      </a:cubicBezTo>
                      <a:cubicBezTo>
                        <a:pt x="67" y="134"/>
                        <a:pt x="75" y="141"/>
                        <a:pt x="88" y="147"/>
                      </a:cubicBezTo>
                      <a:cubicBezTo>
                        <a:pt x="89" y="147"/>
                        <a:pt x="89" y="147"/>
                        <a:pt x="90" y="147"/>
                      </a:cubicBezTo>
                      <a:cubicBezTo>
                        <a:pt x="92" y="147"/>
                        <a:pt x="94" y="146"/>
                        <a:pt x="95" y="144"/>
                      </a:cubicBezTo>
                      <a:cubicBezTo>
                        <a:pt x="96" y="142"/>
                        <a:pt x="94" y="139"/>
                        <a:pt x="92" y="138"/>
                      </a:cubicBezTo>
                      <a:cubicBezTo>
                        <a:pt x="79" y="132"/>
                        <a:pt x="71" y="125"/>
                        <a:pt x="65" y="119"/>
                      </a:cubicBezTo>
                      <a:cubicBezTo>
                        <a:pt x="66" y="117"/>
                        <a:pt x="67" y="115"/>
                        <a:pt x="68" y="113"/>
                      </a:cubicBezTo>
                      <a:cubicBezTo>
                        <a:pt x="72" y="105"/>
                        <a:pt x="78" y="100"/>
                        <a:pt x="84" y="94"/>
                      </a:cubicBezTo>
                      <a:cubicBezTo>
                        <a:pt x="91" y="87"/>
                        <a:pt x="98" y="80"/>
                        <a:pt x="103" y="71"/>
                      </a:cubicBezTo>
                      <a:cubicBezTo>
                        <a:pt x="114" y="50"/>
                        <a:pt x="105" y="34"/>
                        <a:pt x="97" y="20"/>
                      </a:cubicBezTo>
                      <a:cubicBezTo>
                        <a:pt x="94" y="15"/>
                        <a:pt x="91" y="10"/>
                        <a:pt x="89" y="4"/>
                      </a:cubicBezTo>
                      <a:cubicBezTo>
                        <a:pt x="88" y="1"/>
                        <a:pt x="85" y="0"/>
                        <a:pt x="82" y="1"/>
                      </a:cubicBezTo>
                      <a:cubicBezTo>
                        <a:pt x="80" y="1"/>
                        <a:pt x="78" y="4"/>
                        <a:pt x="79" y="7"/>
                      </a:cubicBezTo>
                      <a:cubicBezTo>
                        <a:pt x="81" y="14"/>
                        <a:pt x="85" y="20"/>
                        <a:pt x="88" y="25"/>
                      </a:cubicBezTo>
                      <a:cubicBezTo>
                        <a:pt x="96" y="39"/>
                        <a:pt x="102" y="50"/>
                        <a:pt x="94" y="67"/>
                      </a:cubicBezTo>
                      <a:cubicBezTo>
                        <a:pt x="90" y="74"/>
                        <a:pt x="84" y="80"/>
                        <a:pt x="77" y="86"/>
                      </a:cubicBezTo>
                      <a:cubicBezTo>
                        <a:pt x="71" y="93"/>
                        <a:pt x="64" y="99"/>
                        <a:pt x="59" y="108"/>
                      </a:cubicBezTo>
                      <a:cubicBezTo>
                        <a:pt x="56" y="114"/>
                        <a:pt x="53" y="120"/>
                        <a:pt x="50" y="125"/>
                      </a:cubicBezTo>
                      <a:cubicBezTo>
                        <a:pt x="44" y="138"/>
                        <a:pt x="39" y="150"/>
                        <a:pt x="29" y="162"/>
                      </a:cubicBezTo>
                      <a:cubicBezTo>
                        <a:pt x="19" y="174"/>
                        <a:pt x="13" y="189"/>
                        <a:pt x="7" y="202"/>
                      </a:cubicBezTo>
                      <a:cubicBezTo>
                        <a:pt x="6" y="204"/>
                        <a:pt x="5" y="206"/>
                        <a:pt x="4" y="208"/>
                      </a:cubicBezTo>
                      <a:cubicBezTo>
                        <a:pt x="2" y="208"/>
                        <a:pt x="0" y="210"/>
                        <a:pt x="0" y="213"/>
                      </a:cubicBezTo>
                      <a:cubicBezTo>
                        <a:pt x="0" y="213"/>
                        <a:pt x="0" y="213"/>
                        <a:pt x="0" y="213"/>
                      </a:cubicBezTo>
                      <a:cubicBezTo>
                        <a:pt x="0" y="215"/>
                        <a:pt x="0" y="217"/>
                        <a:pt x="0" y="220"/>
                      </a:cubicBezTo>
                      <a:cubicBezTo>
                        <a:pt x="1" y="222"/>
                        <a:pt x="2" y="223"/>
                        <a:pt x="5" y="224"/>
                      </a:cubicBezTo>
                      <a:cubicBezTo>
                        <a:pt x="5" y="224"/>
                        <a:pt x="5" y="224"/>
                        <a:pt x="5" y="2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61"/>
                <p:cNvSpPr>
                  <a:spLocks/>
                </p:cNvSpPr>
                <p:nvPr/>
              </p:nvSpPr>
              <p:spPr bwMode="auto">
                <a:xfrm>
                  <a:off x="6174805" y="3872631"/>
                  <a:ext cx="1136650" cy="798513"/>
                </a:xfrm>
                <a:custGeom>
                  <a:avLst/>
                  <a:gdLst>
                    <a:gd name="T0" fmla="*/ 352 w 371"/>
                    <a:gd name="T1" fmla="*/ 149 h 261"/>
                    <a:gd name="T2" fmla="*/ 322 w 371"/>
                    <a:gd name="T3" fmla="*/ 106 h 261"/>
                    <a:gd name="T4" fmla="*/ 303 w 371"/>
                    <a:gd name="T5" fmla="*/ 93 h 261"/>
                    <a:gd name="T6" fmla="*/ 302 w 371"/>
                    <a:gd name="T7" fmla="*/ 92 h 261"/>
                    <a:gd name="T8" fmla="*/ 273 w 371"/>
                    <a:gd name="T9" fmla="*/ 75 h 261"/>
                    <a:gd name="T10" fmla="*/ 271 w 371"/>
                    <a:gd name="T11" fmla="*/ 62 h 261"/>
                    <a:gd name="T12" fmla="*/ 270 w 371"/>
                    <a:gd name="T13" fmla="*/ 52 h 261"/>
                    <a:gd name="T14" fmla="*/ 265 w 371"/>
                    <a:gd name="T15" fmla="*/ 46 h 261"/>
                    <a:gd name="T16" fmla="*/ 260 w 371"/>
                    <a:gd name="T17" fmla="*/ 51 h 261"/>
                    <a:gd name="T18" fmla="*/ 261 w 371"/>
                    <a:gd name="T19" fmla="*/ 64 h 261"/>
                    <a:gd name="T20" fmla="*/ 261 w 371"/>
                    <a:gd name="T21" fmla="*/ 81 h 261"/>
                    <a:gd name="T22" fmla="*/ 250 w 371"/>
                    <a:gd name="T23" fmla="*/ 90 h 261"/>
                    <a:gd name="T24" fmla="*/ 242 w 371"/>
                    <a:gd name="T25" fmla="*/ 95 h 261"/>
                    <a:gd name="T26" fmla="*/ 183 w 371"/>
                    <a:gd name="T27" fmla="*/ 109 h 261"/>
                    <a:gd name="T28" fmla="*/ 160 w 371"/>
                    <a:gd name="T29" fmla="*/ 89 h 261"/>
                    <a:gd name="T30" fmla="*/ 131 w 371"/>
                    <a:gd name="T31" fmla="*/ 67 h 261"/>
                    <a:gd name="T32" fmla="*/ 102 w 371"/>
                    <a:gd name="T33" fmla="*/ 59 h 261"/>
                    <a:gd name="T34" fmla="*/ 66 w 371"/>
                    <a:gd name="T35" fmla="*/ 48 h 261"/>
                    <a:gd name="T36" fmla="*/ 58 w 371"/>
                    <a:gd name="T37" fmla="*/ 44 h 261"/>
                    <a:gd name="T38" fmla="*/ 10 w 371"/>
                    <a:gd name="T39" fmla="*/ 4 h 261"/>
                    <a:gd name="T40" fmla="*/ 4 w 371"/>
                    <a:gd name="T41" fmla="*/ 0 h 261"/>
                    <a:gd name="T42" fmla="*/ 0 w 371"/>
                    <a:gd name="T43" fmla="*/ 6 h 261"/>
                    <a:gd name="T44" fmla="*/ 54 w 371"/>
                    <a:gd name="T45" fmla="*/ 53 h 261"/>
                    <a:gd name="T46" fmla="*/ 62 w 371"/>
                    <a:gd name="T47" fmla="*/ 57 h 261"/>
                    <a:gd name="T48" fmla="*/ 100 w 371"/>
                    <a:gd name="T49" fmla="*/ 69 h 261"/>
                    <a:gd name="T50" fmla="*/ 127 w 371"/>
                    <a:gd name="T51" fmla="*/ 76 h 261"/>
                    <a:gd name="T52" fmla="*/ 152 w 371"/>
                    <a:gd name="T53" fmla="*/ 96 h 261"/>
                    <a:gd name="T54" fmla="*/ 179 w 371"/>
                    <a:gd name="T55" fmla="*/ 118 h 261"/>
                    <a:gd name="T56" fmla="*/ 201 w 371"/>
                    <a:gd name="T57" fmla="*/ 123 h 261"/>
                    <a:gd name="T58" fmla="*/ 248 w 371"/>
                    <a:gd name="T59" fmla="*/ 103 h 261"/>
                    <a:gd name="T60" fmla="*/ 255 w 371"/>
                    <a:gd name="T61" fmla="*/ 99 h 261"/>
                    <a:gd name="T62" fmla="*/ 271 w 371"/>
                    <a:gd name="T63" fmla="*/ 85 h 261"/>
                    <a:gd name="T64" fmla="*/ 296 w 371"/>
                    <a:gd name="T65" fmla="*/ 100 h 261"/>
                    <a:gd name="T66" fmla="*/ 297 w 371"/>
                    <a:gd name="T67" fmla="*/ 101 h 261"/>
                    <a:gd name="T68" fmla="*/ 316 w 371"/>
                    <a:gd name="T69" fmla="*/ 114 h 261"/>
                    <a:gd name="T70" fmla="*/ 343 w 371"/>
                    <a:gd name="T71" fmla="*/ 153 h 261"/>
                    <a:gd name="T72" fmla="*/ 347 w 371"/>
                    <a:gd name="T73" fmla="*/ 162 h 261"/>
                    <a:gd name="T74" fmla="*/ 359 w 371"/>
                    <a:gd name="T75" fmla="*/ 201 h 261"/>
                    <a:gd name="T76" fmla="*/ 357 w 371"/>
                    <a:gd name="T77" fmla="*/ 255 h 261"/>
                    <a:gd name="T78" fmla="*/ 361 w 371"/>
                    <a:gd name="T79" fmla="*/ 261 h 261"/>
                    <a:gd name="T80" fmla="*/ 362 w 371"/>
                    <a:gd name="T81" fmla="*/ 261 h 261"/>
                    <a:gd name="T82" fmla="*/ 367 w 371"/>
                    <a:gd name="T83" fmla="*/ 257 h 261"/>
                    <a:gd name="T84" fmla="*/ 369 w 371"/>
                    <a:gd name="T85" fmla="*/ 200 h 261"/>
                    <a:gd name="T86" fmla="*/ 356 w 371"/>
                    <a:gd name="T87" fmla="*/ 158 h 261"/>
                    <a:gd name="T88" fmla="*/ 352 w 371"/>
                    <a:gd name="T89" fmla="*/ 14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352" y="149"/>
                      </a:moveTo>
                      <a:cubicBezTo>
                        <a:pt x="348" y="139"/>
                        <a:pt x="338" y="119"/>
                        <a:pt x="322" y="106"/>
                      </a:cubicBezTo>
                      <a:cubicBezTo>
                        <a:pt x="316" y="102"/>
                        <a:pt x="310" y="97"/>
                        <a:pt x="303" y="93"/>
                      </a:cubicBezTo>
                      <a:cubicBezTo>
                        <a:pt x="302" y="92"/>
                        <a:pt x="302" y="92"/>
                        <a:pt x="302" y="92"/>
                      </a:cubicBezTo>
                      <a:cubicBezTo>
                        <a:pt x="286" y="81"/>
                        <a:pt x="277" y="77"/>
                        <a:pt x="273" y="75"/>
                      </a:cubicBezTo>
                      <a:cubicBezTo>
                        <a:pt x="273" y="70"/>
                        <a:pt x="272" y="66"/>
                        <a:pt x="271" y="62"/>
                      </a:cubicBezTo>
                      <a:cubicBezTo>
                        <a:pt x="271" y="58"/>
                        <a:pt x="270" y="55"/>
                        <a:pt x="270" y="52"/>
                      </a:cubicBezTo>
                      <a:cubicBezTo>
                        <a:pt x="270" y="49"/>
                        <a:pt x="268" y="46"/>
                        <a:pt x="265" y="46"/>
                      </a:cubicBezTo>
                      <a:cubicBezTo>
                        <a:pt x="263" y="46"/>
                        <a:pt x="260" y="48"/>
                        <a:pt x="260" y="51"/>
                      </a:cubicBezTo>
                      <a:cubicBezTo>
                        <a:pt x="260" y="55"/>
                        <a:pt x="261" y="59"/>
                        <a:pt x="261" y="64"/>
                      </a:cubicBezTo>
                      <a:cubicBezTo>
                        <a:pt x="262" y="70"/>
                        <a:pt x="263" y="76"/>
                        <a:pt x="261" y="81"/>
                      </a:cubicBezTo>
                      <a:cubicBezTo>
                        <a:pt x="260" y="85"/>
                        <a:pt x="255" y="88"/>
                        <a:pt x="250" y="90"/>
                      </a:cubicBezTo>
                      <a:cubicBezTo>
                        <a:pt x="247" y="92"/>
                        <a:pt x="245" y="93"/>
                        <a:pt x="242" y="95"/>
                      </a:cubicBezTo>
                      <a:cubicBezTo>
                        <a:pt x="224" y="108"/>
                        <a:pt x="205" y="119"/>
                        <a:pt x="183" y="109"/>
                      </a:cubicBezTo>
                      <a:cubicBezTo>
                        <a:pt x="174" y="105"/>
                        <a:pt x="167" y="97"/>
                        <a:pt x="160" y="89"/>
                      </a:cubicBezTo>
                      <a:cubicBezTo>
                        <a:pt x="151" y="81"/>
                        <a:pt x="143" y="72"/>
                        <a:pt x="131" y="67"/>
                      </a:cubicBezTo>
                      <a:cubicBezTo>
                        <a:pt x="121" y="63"/>
                        <a:pt x="111" y="61"/>
                        <a:pt x="102" y="59"/>
                      </a:cubicBezTo>
                      <a:cubicBezTo>
                        <a:pt x="90" y="57"/>
                        <a:pt x="78" y="54"/>
                        <a:pt x="66" y="48"/>
                      </a:cubicBezTo>
                      <a:cubicBezTo>
                        <a:pt x="64" y="47"/>
                        <a:pt x="61" y="45"/>
                        <a:pt x="58" y="44"/>
                      </a:cubicBezTo>
                      <a:cubicBezTo>
                        <a:pt x="42" y="35"/>
                        <a:pt x="12" y="19"/>
                        <a:pt x="10" y="4"/>
                      </a:cubicBezTo>
                      <a:cubicBezTo>
                        <a:pt x="10" y="2"/>
                        <a:pt x="7" y="0"/>
                        <a:pt x="4" y="0"/>
                      </a:cubicBezTo>
                      <a:cubicBezTo>
                        <a:pt x="2" y="0"/>
                        <a:pt x="0" y="3"/>
                        <a:pt x="0" y="6"/>
                      </a:cubicBezTo>
                      <a:cubicBezTo>
                        <a:pt x="3" y="26"/>
                        <a:pt x="33" y="42"/>
                        <a:pt x="54" y="53"/>
                      </a:cubicBezTo>
                      <a:cubicBezTo>
                        <a:pt x="57" y="54"/>
                        <a:pt x="59" y="56"/>
                        <a:pt x="62" y="57"/>
                      </a:cubicBezTo>
                      <a:cubicBezTo>
                        <a:pt x="75" y="64"/>
                        <a:pt x="87" y="67"/>
                        <a:pt x="100" y="69"/>
                      </a:cubicBezTo>
                      <a:cubicBezTo>
                        <a:pt x="109" y="71"/>
                        <a:pt x="118" y="73"/>
                        <a:pt x="127" y="76"/>
                      </a:cubicBezTo>
                      <a:cubicBezTo>
                        <a:pt x="137" y="80"/>
                        <a:pt x="144" y="88"/>
                        <a:pt x="152" y="96"/>
                      </a:cubicBezTo>
                      <a:cubicBezTo>
                        <a:pt x="160" y="104"/>
                        <a:pt x="168" y="113"/>
                        <a:pt x="179" y="118"/>
                      </a:cubicBezTo>
                      <a:cubicBezTo>
                        <a:pt x="186" y="122"/>
                        <a:pt x="194" y="123"/>
                        <a:pt x="201" y="123"/>
                      </a:cubicBezTo>
                      <a:cubicBezTo>
                        <a:pt x="218" y="123"/>
                        <a:pt x="234" y="114"/>
                        <a:pt x="248" y="103"/>
                      </a:cubicBezTo>
                      <a:cubicBezTo>
                        <a:pt x="250" y="102"/>
                        <a:pt x="252" y="101"/>
                        <a:pt x="255" y="99"/>
                      </a:cubicBezTo>
                      <a:cubicBezTo>
                        <a:pt x="261" y="96"/>
                        <a:pt x="268" y="92"/>
                        <a:pt x="271" y="85"/>
                      </a:cubicBezTo>
                      <a:cubicBezTo>
                        <a:pt x="274" y="87"/>
                        <a:pt x="282" y="91"/>
                        <a:pt x="296" y="100"/>
                      </a:cubicBezTo>
                      <a:cubicBezTo>
                        <a:pt x="297" y="101"/>
                        <a:pt x="297" y="101"/>
                        <a:pt x="297" y="101"/>
                      </a:cubicBezTo>
                      <a:cubicBezTo>
                        <a:pt x="304" y="106"/>
                        <a:pt x="310" y="110"/>
                        <a:pt x="316" y="114"/>
                      </a:cubicBezTo>
                      <a:cubicBezTo>
                        <a:pt x="330" y="125"/>
                        <a:pt x="339" y="143"/>
                        <a:pt x="343" y="153"/>
                      </a:cubicBezTo>
                      <a:cubicBezTo>
                        <a:pt x="344" y="156"/>
                        <a:pt x="346" y="159"/>
                        <a:pt x="347" y="162"/>
                      </a:cubicBezTo>
                      <a:cubicBezTo>
                        <a:pt x="353" y="175"/>
                        <a:pt x="358" y="187"/>
                        <a:pt x="359" y="201"/>
                      </a:cubicBezTo>
                      <a:cubicBezTo>
                        <a:pt x="361" y="217"/>
                        <a:pt x="360" y="236"/>
                        <a:pt x="357" y="255"/>
                      </a:cubicBezTo>
                      <a:cubicBezTo>
                        <a:pt x="356" y="258"/>
                        <a:pt x="358" y="260"/>
                        <a:pt x="361" y="261"/>
                      </a:cubicBezTo>
                      <a:cubicBezTo>
                        <a:pt x="361" y="261"/>
                        <a:pt x="362" y="261"/>
                        <a:pt x="362" y="261"/>
                      </a:cubicBezTo>
                      <a:cubicBezTo>
                        <a:pt x="364" y="261"/>
                        <a:pt x="366" y="259"/>
                        <a:pt x="367" y="257"/>
                      </a:cubicBezTo>
                      <a:cubicBezTo>
                        <a:pt x="370" y="236"/>
                        <a:pt x="371" y="217"/>
                        <a:pt x="369" y="200"/>
                      </a:cubicBezTo>
                      <a:cubicBezTo>
                        <a:pt x="368" y="185"/>
                        <a:pt x="362" y="171"/>
                        <a:pt x="356" y="158"/>
                      </a:cubicBezTo>
                      <a:cubicBezTo>
                        <a:pt x="355" y="155"/>
                        <a:pt x="354" y="152"/>
                        <a:pt x="352" y="14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62"/>
                <p:cNvSpPr>
                  <a:spLocks/>
                </p:cNvSpPr>
                <p:nvPr/>
              </p:nvSpPr>
              <p:spPr bwMode="auto">
                <a:xfrm>
                  <a:off x="6886005" y="5215656"/>
                  <a:ext cx="201613" cy="112713"/>
                </a:xfrm>
                <a:custGeom>
                  <a:avLst/>
                  <a:gdLst>
                    <a:gd name="T0" fmla="*/ 57 w 66"/>
                    <a:gd name="T1" fmla="*/ 8 h 37"/>
                    <a:gd name="T2" fmla="*/ 54 w 66"/>
                    <a:gd name="T3" fmla="*/ 1 h 37"/>
                    <a:gd name="T4" fmla="*/ 48 w 66"/>
                    <a:gd name="T5" fmla="*/ 4 h 37"/>
                    <a:gd name="T6" fmla="*/ 7 w 66"/>
                    <a:gd name="T7" fmla="*/ 21 h 37"/>
                    <a:gd name="T8" fmla="*/ 1 w 66"/>
                    <a:gd name="T9" fmla="*/ 25 h 37"/>
                    <a:gd name="T10" fmla="*/ 4 w 66"/>
                    <a:gd name="T11" fmla="*/ 31 h 37"/>
                    <a:gd name="T12" fmla="*/ 14 w 66"/>
                    <a:gd name="T13" fmla="*/ 32 h 37"/>
                    <a:gd name="T14" fmla="*/ 39 w 66"/>
                    <a:gd name="T15" fmla="*/ 26 h 37"/>
                    <a:gd name="T16" fmla="*/ 59 w 66"/>
                    <a:gd name="T17" fmla="*/ 37 h 37"/>
                    <a:gd name="T18" fmla="*/ 60 w 66"/>
                    <a:gd name="T19" fmla="*/ 37 h 37"/>
                    <a:gd name="T20" fmla="*/ 65 w 66"/>
                    <a:gd name="T21" fmla="*/ 32 h 37"/>
                    <a:gd name="T22" fmla="*/ 61 w 66"/>
                    <a:gd name="T23" fmla="*/ 27 h 37"/>
                    <a:gd name="T24" fmla="*/ 48 w 66"/>
                    <a:gd name="T25" fmla="*/ 21 h 37"/>
                    <a:gd name="T26" fmla="*/ 57 w 66"/>
                    <a:gd name="T2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57" y="8"/>
                      </a:moveTo>
                      <a:cubicBezTo>
                        <a:pt x="58" y="5"/>
                        <a:pt x="57" y="2"/>
                        <a:pt x="54" y="1"/>
                      </a:cubicBezTo>
                      <a:cubicBezTo>
                        <a:pt x="52" y="0"/>
                        <a:pt x="49" y="2"/>
                        <a:pt x="48" y="4"/>
                      </a:cubicBezTo>
                      <a:cubicBezTo>
                        <a:pt x="43" y="17"/>
                        <a:pt x="19" y="25"/>
                        <a:pt x="7" y="21"/>
                      </a:cubicBezTo>
                      <a:cubicBezTo>
                        <a:pt x="5" y="20"/>
                        <a:pt x="2" y="22"/>
                        <a:pt x="1" y="25"/>
                      </a:cubicBezTo>
                      <a:cubicBezTo>
                        <a:pt x="0" y="27"/>
                        <a:pt x="2" y="30"/>
                        <a:pt x="4" y="31"/>
                      </a:cubicBezTo>
                      <a:cubicBezTo>
                        <a:pt x="7" y="32"/>
                        <a:pt x="11" y="32"/>
                        <a:pt x="14" y="32"/>
                      </a:cubicBezTo>
                      <a:cubicBezTo>
                        <a:pt x="22" y="32"/>
                        <a:pt x="31" y="30"/>
                        <a:pt x="39" y="26"/>
                      </a:cubicBezTo>
                      <a:cubicBezTo>
                        <a:pt x="44" y="32"/>
                        <a:pt x="52" y="36"/>
                        <a:pt x="59" y="37"/>
                      </a:cubicBezTo>
                      <a:cubicBezTo>
                        <a:pt x="60" y="37"/>
                        <a:pt x="60" y="37"/>
                        <a:pt x="60" y="37"/>
                      </a:cubicBezTo>
                      <a:cubicBezTo>
                        <a:pt x="63" y="37"/>
                        <a:pt x="65" y="35"/>
                        <a:pt x="65" y="32"/>
                      </a:cubicBezTo>
                      <a:cubicBezTo>
                        <a:pt x="66" y="30"/>
                        <a:pt x="64" y="27"/>
                        <a:pt x="61" y="27"/>
                      </a:cubicBezTo>
                      <a:cubicBezTo>
                        <a:pt x="56" y="26"/>
                        <a:pt x="51" y="24"/>
                        <a:pt x="48" y="21"/>
                      </a:cubicBezTo>
                      <a:cubicBezTo>
                        <a:pt x="52" y="17"/>
                        <a:pt x="56" y="13"/>
                        <a:pt x="57"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63"/>
                <p:cNvSpPr>
                  <a:spLocks/>
                </p:cNvSpPr>
                <p:nvPr/>
              </p:nvSpPr>
              <p:spPr bwMode="auto">
                <a:xfrm>
                  <a:off x="6401817" y="5947494"/>
                  <a:ext cx="101600" cy="384175"/>
                </a:xfrm>
                <a:custGeom>
                  <a:avLst/>
                  <a:gdLst>
                    <a:gd name="T0" fmla="*/ 28 w 33"/>
                    <a:gd name="T1" fmla="*/ 1 h 126"/>
                    <a:gd name="T2" fmla="*/ 22 w 33"/>
                    <a:gd name="T3" fmla="*/ 5 h 126"/>
                    <a:gd name="T4" fmla="*/ 18 w 33"/>
                    <a:gd name="T5" fmla="*/ 8 h 126"/>
                    <a:gd name="T6" fmla="*/ 13 w 33"/>
                    <a:gd name="T7" fmla="*/ 12 h 126"/>
                    <a:gd name="T8" fmla="*/ 3 w 33"/>
                    <a:gd name="T9" fmla="*/ 28 h 126"/>
                    <a:gd name="T10" fmla="*/ 11 w 33"/>
                    <a:gd name="T11" fmla="*/ 54 h 126"/>
                    <a:gd name="T12" fmla="*/ 16 w 33"/>
                    <a:gd name="T13" fmla="*/ 60 h 126"/>
                    <a:gd name="T14" fmla="*/ 13 w 33"/>
                    <a:gd name="T15" fmla="*/ 72 h 126"/>
                    <a:gd name="T16" fmla="*/ 6 w 33"/>
                    <a:gd name="T17" fmla="*/ 79 h 126"/>
                    <a:gd name="T18" fmla="*/ 6 w 33"/>
                    <a:gd name="T19" fmla="*/ 109 h 126"/>
                    <a:gd name="T20" fmla="*/ 9 w 33"/>
                    <a:gd name="T21" fmla="*/ 121 h 126"/>
                    <a:gd name="T22" fmla="*/ 14 w 33"/>
                    <a:gd name="T23" fmla="*/ 126 h 126"/>
                    <a:gd name="T24" fmla="*/ 14 w 33"/>
                    <a:gd name="T25" fmla="*/ 126 h 126"/>
                    <a:gd name="T26" fmla="*/ 19 w 33"/>
                    <a:gd name="T27" fmla="*/ 121 h 126"/>
                    <a:gd name="T28" fmla="*/ 16 w 33"/>
                    <a:gd name="T29" fmla="*/ 106 h 126"/>
                    <a:gd name="T30" fmla="*/ 15 w 33"/>
                    <a:gd name="T31" fmla="*/ 84 h 126"/>
                    <a:gd name="T32" fmla="*/ 20 w 33"/>
                    <a:gd name="T33" fmla="*/ 79 h 126"/>
                    <a:gd name="T34" fmla="*/ 24 w 33"/>
                    <a:gd name="T35" fmla="*/ 54 h 126"/>
                    <a:gd name="T36" fmla="*/ 19 w 33"/>
                    <a:gd name="T37" fmla="*/ 48 h 126"/>
                    <a:gd name="T38" fmla="*/ 13 w 33"/>
                    <a:gd name="T39" fmla="*/ 31 h 126"/>
                    <a:gd name="T40" fmla="*/ 20 w 33"/>
                    <a:gd name="T41" fmla="*/ 19 h 126"/>
                    <a:gd name="T42" fmla="*/ 23 w 33"/>
                    <a:gd name="T43" fmla="*/ 17 h 126"/>
                    <a:gd name="T44" fmla="*/ 32 w 33"/>
                    <a:gd name="T45" fmla="*/ 6 h 126"/>
                    <a:gd name="T46" fmla="*/ 28 w 33"/>
                    <a:gd name="T4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8" y="1"/>
                      </a:moveTo>
                      <a:cubicBezTo>
                        <a:pt x="25" y="0"/>
                        <a:pt x="23" y="2"/>
                        <a:pt x="22" y="5"/>
                      </a:cubicBezTo>
                      <a:cubicBezTo>
                        <a:pt x="22" y="6"/>
                        <a:pt x="19" y="8"/>
                        <a:pt x="18" y="8"/>
                      </a:cubicBezTo>
                      <a:cubicBezTo>
                        <a:pt x="16" y="10"/>
                        <a:pt x="14" y="11"/>
                        <a:pt x="13" y="12"/>
                      </a:cubicBezTo>
                      <a:cubicBezTo>
                        <a:pt x="8" y="17"/>
                        <a:pt x="4" y="23"/>
                        <a:pt x="3" y="28"/>
                      </a:cubicBezTo>
                      <a:cubicBezTo>
                        <a:pt x="0" y="40"/>
                        <a:pt x="6" y="48"/>
                        <a:pt x="11" y="54"/>
                      </a:cubicBezTo>
                      <a:cubicBezTo>
                        <a:pt x="13" y="56"/>
                        <a:pt x="14" y="58"/>
                        <a:pt x="16" y="60"/>
                      </a:cubicBezTo>
                      <a:cubicBezTo>
                        <a:pt x="19" y="65"/>
                        <a:pt x="18" y="67"/>
                        <a:pt x="13" y="72"/>
                      </a:cubicBezTo>
                      <a:cubicBezTo>
                        <a:pt x="11" y="74"/>
                        <a:pt x="8" y="76"/>
                        <a:pt x="6" y="79"/>
                      </a:cubicBezTo>
                      <a:cubicBezTo>
                        <a:pt x="0" y="89"/>
                        <a:pt x="3" y="99"/>
                        <a:pt x="6" y="109"/>
                      </a:cubicBezTo>
                      <a:cubicBezTo>
                        <a:pt x="7" y="113"/>
                        <a:pt x="8" y="117"/>
                        <a:pt x="9" y="121"/>
                      </a:cubicBezTo>
                      <a:cubicBezTo>
                        <a:pt x="9" y="124"/>
                        <a:pt x="11" y="126"/>
                        <a:pt x="14" y="126"/>
                      </a:cubicBezTo>
                      <a:cubicBezTo>
                        <a:pt x="14" y="126"/>
                        <a:pt x="14" y="126"/>
                        <a:pt x="14" y="126"/>
                      </a:cubicBezTo>
                      <a:cubicBezTo>
                        <a:pt x="17" y="126"/>
                        <a:pt x="19" y="123"/>
                        <a:pt x="19" y="121"/>
                      </a:cubicBezTo>
                      <a:cubicBezTo>
                        <a:pt x="19" y="116"/>
                        <a:pt x="17" y="111"/>
                        <a:pt x="16" y="106"/>
                      </a:cubicBezTo>
                      <a:cubicBezTo>
                        <a:pt x="13" y="98"/>
                        <a:pt x="11" y="90"/>
                        <a:pt x="15" y="84"/>
                      </a:cubicBezTo>
                      <a:cubicBezTo>
                        <a:pt x="16" y="82"/>
                        <a:pt x="18" y="81"/>
                        <a:pt x="20" y="79"/>
                      </a:cubicBezTo>
                      <a:cubicBezTo>
                        <a:pt x="25" y="74"/>
                        <a:pt x="32" y="67"/>
                        <a:pt x="24" y="54"/>
                      </a:cubicBezTo>
                      <a:cubicBezTo>
                        <a:pt x="22" y="52"/>
                        <a:pt x="21" y="50"/>
                        <a:pt x="19" y="48"/>
                      </a:cubicBezTo>
                      <a:cubicBezTo>
                        <a:pt x="14" y="41"/>
                        <a:pt x="11" y="37"/>
                        <a:pt x="13" y="31"/>
                      </a:cubicBezTo>
                      <a:cubicBezTo>
                        <a:pt x="14" y="27"/>
                        <a:pt x="16" y="23"/>
                        <a:pt x="20" y="19"/>
                      </a:cubicBezTo>
                      <a:cubicBezTo>
                        <a:pt x="21" y="19"/>
                        <a:pt x="22" y="18"/>
                        <a:pt x="23" y="17"/>
                      </a:cubicBezTo>
                      <a:cubicBezTo>
                        <a:pt x="27" y="15"/>
                        <a:pt x="32" y="12"/>
                        <a:pt x="32" y="6"/>
                      </a:cubicBezTo>
                      <a:cubicBezTo>
                        <a:pt x="33" y="4"/>
                        <a:pt x="31" y="1"/>
                        <a:pt x="2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64"/>
                <p:cNvSpPr>
                  <a:spLocks/>
                </p:cNvSpPr>
                <p:nvPr/>
              </p:nvSpPr>
              <p:spPr bwMode="auto">
                <a:xfrm>
                  <a:off x="6244655" y="4279031"/>
                  <a:ext cx="1196975" cy="1943100"/>
                </a:xfrm>
                <a:custGeom>
                  <a:avLst/>
                  <a:gdLst>
                    <a:gd name="T0" fmla="*/ 259 w 390"/>
                    <a:gd name="T1" fmla="*/ 206 h 635"/>
                    <a:gd name="T2" fmla="*/ 206 w 390"/>
                    <a:gd name="T3" fmla="*/ 163 h 635"/>
                    <a:gd name="T4" fmla="*/ 162 w 390"/>
                    <a:gd name="T5" fmla="*/ 112 h 635"/>
                    <a:gd name="T6" fmla="*/ 231 w 390"/>
                    <a:gd name="T7" fmla="*/ 90 h 635"/>
                    <a:gd name="T8" fmla="*/ 269 w 390"/>
                    <a:gd name="T9" fmla="*/ 126 h 635"/>
                    <a:gd name="T10" fmla="*/ 275 w 390"/>
                    <a:gd name="T11" fmla="*/ 118 h 635"/>
                    <a:gd name="T12" fmla="*/ 239 w 390"/>
                    <a:gd name="T13" fmla="*/ 83 h 635"/>
                    <a:gd name="T14" fmla="*/ 267 w 390"/>
                    <a:gd name="T15" fmla="*/ 48 h 635"/>
                    <a:gd name="T16" fmla="*/ 266 w 390"/>
                    <a:gd name="T17" fmla="*/ 32 h 635"/>
                    <a:gd name="T18" fmla="*/ 243 w 390"/>
                    <a:gd name="T19" fmla="*/ 65 h 635"/>
                    <a:gd name="T20" fmla="*/ 207 w 390"/>
                    <a:gd name="T21" fmla="*/ 90 h 635"/>
                    <a:gd name="T22" fmla="*/ 137 w 390"/>
                    <a:gd name="T23" fmla="*/ 89 h 635"/>
                    <a:gd name="T24" fmla="*/ 59 w 390"/>
                    <a:gd name="T25" fmla="*/ 3 h 635"/>
                    <a:gd name="T26" fmla="*/ 2 w 390"/>
                    <a:gd name="T27" fmla="*/ 51 h 635"/>
                    <a:gd name="T28" fmla="*/ 58 w 390"/>
                    <a:gd name="T29" fmla="*/ 13 h 635"/>
                    <a:gd name="T30" fmla="*/ 131 w 390"/>
                    <a:gd name="T31" fmla="*/ 96 h 635"/>
                    <a:gd name="T32" fmla="*/ 177 w 390"/>
                    <a:gd name="T33" fmla="*/ 192 h 635"/>
                    <a:gd name="T34" fmla="*/ 141 w 390"/>
                    <a:gd name="T35" fmla="*/ 347 h 635"/>
                    <a:gd name="T36" fmla="*/ 125 w 390"/>
                    <a:gd name="T37" fmla="*/ 447 h 635"/>
                    <a:gd name="T38" fmla="*/ 54 w 390"/>
                    <a:gd name="T39" fmla="*/ 511 h 635"/>
                    <a:gd name="T40" fmla="*/ 12 w 390"/>
                    <a:gd name="T41" fmla="*/ 505 h 635"/>
                    <a:gd name="T42" fmla="*/ 52 w 390"/>
                    <a:gd name="T43" fmla="*/ 521 h 635"/>
                    <a:gd name="T44" fmla="*/ 141 w 390"/>
                    <a:gd name="T45" fmla="*/ 502 h 635"/>
                    <a:gd name="T46" fmla="*/ 179 w 390"/>
                    <a:gd name="T47" fmla="*/ 570 h 635"/>
                    <a:gd name="T48" fmla="*/ 160 w 390"/>
                    <a:gd name="T49" fmla="*/ 595 h 635"/>
                    <a:gd name="T50" fmla="*/ 145 w 390"/>
                    <a:gd name="T51" fmla="*/ 631 h 635"/>
                    <a:gd name="T52" fmla="*/ 171 w 390"/>
                    <a:gd name="T53" fmla="*/ 611 h 635"/>
                    <a:gd name="T54" fmla="*/ 188 w 390"/>
                    <a:gd name="T55" fmla="*/ 575 h 635"/>
                    <a:gd name="T56" fmla="*/ 222 w 390"/>
                    <a:gd name="T57" fmla="*/ 537 h 635"/>
                    <a:gd name="T58" fmla="*/ 179 w 390"/>
                    <a:gd name="T59" fmla="*/ 529 h 635"/>
                    <a:gd name="T60" fmla="*/ 151 w 390"/>
                    <a:gd name="T61" fmla="*/ 475 h 635"/>
                    <a:gd name="T62" fmla="*/ 144 w 390"/>
                    <a:gd name="T63" fmla="*/ 358 h 635"/>
                    <a:gd name="T64" fmla="*/ 189 w 390"/>
                    <a:gd name="T65" fmla="*/ 204 h 635"/>
                    <a:gd name="T66" fmla="*/ 182 w 390"/>
                    <a:gd name="T67" fmla="*/ 159 h 635"/>
                    <a:gd name="T68" fmla="*/ 208 w 390"/>
                    <a:gd name="T69" fmla="*/ 176 h 635"/>
                    <a:gd name="T70" fmla="*/ 272 w 390"/>
                    <a:gd name="T71" fmla="*/ 234 h 635"/>
                    <a:gd name="T72" fmla="*/ 303 w 390"/>
                    <a:gd name="T73" fmla="*/ 351 h 635"/>
                    <a:gd name="T74" fmla="*/ 304 w 390"/>
                    <a:gd name="T75" fmla="*/ 276 h 635"/>
                    <a:gd name="T76" fmla="*/ 268 w 390"/>
                    <a:gd name="T77" fmla="*/ 215 h 635"/>
                    <a:gd name="T78" fmla="*/ 365 w 390"/>
                    <a:gd name="T79" fmla="*/ 173 h 635"/>
                    <a:gd name="T80" fmla="*/ 386 w 390"/>
                    <a:gd name="T81" fmla="*/ 133 h 635"/>
                    <a:gd name="T82" fmla="*/ 358 w 390"/>
                    <a:gd name="T83" fmla="*/ 166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0" h="635">
                      <a:moveTo>
                        <a:pt x="271" y="205"/>
                      </a:moveTo>
                      <a:cubicBezTo>
                        <a:pt x="271" y="205"/>
                        <a:pt x="269" y="205"/>
                        <a:pt x="268" y="205"/>
                      </a:cubicBezTo>
                      <a:cubicBezTo>
                        <a:pt x="264" y="205"/>
                        <a:pt x="261" y="205"/>
                        <a:pt x="259" y="206"/>
                      </a:cubicBezTo>
                      <a:cubicBezTo>
                        <a:pt x="251" y="198"/>
                        <a:pt x="243" y="190"/>
                        <a:pt x="235" y="183"/>
                      </a:cubicBezTo>
                      <a:cubicBezTo>
                        <a:pt x="228" y="177"/>
                        <a:pt x="220" y="172"/>
                        <a:pt x="213" y="167"/>
                      </a:cubicBezTo>
                      <a:cubicBezTo>
                        <a:pt x="211" y="166"/>
                        <a:pt x="209" y="164"/>
                        <a:pt x="206" y="163"/>
                      </a:cubicBezTo>
                      <a:cubicBezTo>
                        <a:pt x="203" y="161"/>
                        <a:pt x="203" y="161"/>
                        <a:pt x="203" y="161"/>
                      </a:cubicBezTo>
                      <a:cubicBezTo>
                        <a:pt x="194" y="154"/>
                        <a:pt x="185" y="148"/>
                        <a:pt x="179" y="146"/>
                      </a:cubicBezTo>
                      <a:cubicBezTo>
                        <a:pt x="176" y="133"/>
                        <a:pt x="170" y="122"/>
                        <a:pt x="162" y="112"/>
                      </a:cubicBezTo>
                      <a:cubicBezTo>
                        <a:pt x="182" y="108"/>
                        <a:pt x="204" y="103"/>
                        <a:pt x="212" y="99"/>
                      </a:cubicBezTo>
                      <a:cubicBezTo>
                        <a:pt x="214" y="98"/>
                        <a:pt x="216" y="97"/>
                        <a:pt x="219" y="96"/>
                      </a:cubicBezTo>
                      <a:cubicBezTo>
                        <a:pt x="223" y="94"/>
                        <a:pt x="227" y="92"/>
                        <a:pt x="231" y="90"/>
                      </a:cubicBezTo>
                      <a:cubicBezTo>
                        <a:pt x="237" y="95"/>
                        <a:pt x="249" y="105"/>
                        <a:pt x="254" y="109"/>
                      </a:cubicBezTo>
                      <a:cubicBezTo>
                        <a:pt x="256" y="111"/>
                        <a:pt x="258" y="114"/>
                        <a:pt x="260" y="116"/>
                      </a:cubicBezTo>
                      <a:cubicBezTo>
                        <a:pt x="263" y="120"/>
                        <a:pt x="266" y="123"/>
                        <a:pt x="269" y="126"/>
                      </a:cubicBezTo>
                      <a:cubicBezTo>
                        <a:pt x="270" y="127"/>
                        <a:pt x="271" y="127"/>
                        <a:pt x="272" y="127"/>
                      </a:cubicBezTo>
                      <a:cubicBezTo>
                        <a:pt x="274" y="127"/>
                        <a:pt x="275" y="126"/>
                        <a:pt x="276" y="125"/>
                      </a:cubicBezTo>
                      <a:cubicBezTo>
                        <a:pt x="278" y="123"/>
                        <a:pt x="277" y="120"/>
                        <a:pt x="275" y="118"/>
                      </a:cubicBezTo>
                      <a:cubicBezTo>
                        <a:pt x="273" y="116"/>
                        <a:pt x="270" y="113"/>
                        <a:pt x="268" y="110"/>
                      </a:cubicBezTo>
                      <a:cubicBezTo>
                        <a:pt x="266" y="107"/>
                        <a:pt x="263" y="104"/>
                        <a:pt x="261" y="102"/>
                      </a:cubicBezTo>
                      <a:cubicBezTo>
                        <a:pt x="257" y="98"/>
                        <a:pt x="247" y="89"/>
                        <a:pt x="239" y="83"/>
                      </a:cubicBezTo>
                      <a:cubicBezTo>
                        <a:pt x="243" y="80"/>
                        <a:pt x="247" y="76"/>
                        <a:pt x="250" y="72"/>
                      </a:cubicBezTo>
                      <a:cubicBezTo>
                        <a:pt x="252" y="70"/>
                        <a:pt x="252" y="70"/>
                        <a:pt x="252" y="70"/>
                      </a:cubicBezTo>
                      <a:cubicBezTo>
                        <a:pt x="258" y="63"/>
                        <a:pt x="263" y="56"/>
                        <a:pt x="267" y="48"/>
                      </a:cubicBezTo>
                      <a:cubicBezTo>
                        <a:pt x="270" y="45"/>
                        <a:pt x="272" y="41"/>
                        <a:pt x="274" y="37"/>
                      </a:cubicBezTo>
                      <a:cubicBezTo>
                        <a:pt x="276" y="35"/>
                        <a:pt x="275" y="32"/>
                        <a:pt x="273" y="30"/>
                      </a:cubicBezTo>
                      <a:cubicBezTo>
                        <a:pt x="271" y="29"/>
                        <a:pt x="267" y="29"/>
                        <a:pt x="266" y="32"/>
                      </a:cubicBezTo>
                      <a:cubicBezTo>
                        <a:pt x="263" y="35"/>
                        <a:pt x="261" y="39"/>
                        <a:pt x="259" y="43"/>
                      </a:cubicBezTo>
                      <a:cubicBezTo>
                        <a:pt x="254" y="50"/>
                        <a:pt x="250" y="57"/>
                        <a:pt x="244" y="63"/>
                      </a:cubicBezTo>
                      <a:cubicBezTo>
                        <a:pt x="243" y="65"/>
                        <a:pt x="243" y="65"/>
                        <a:pt x="243" y="65"/>
                      </a:cubicBezTo>
                      <a:cubicBezTo>
                        <a:pt x="238" y="70"/>
                        <a:pt x="233" y="76"/>
                        <a:pt x="228" y="79"/>
                      </a:cubicBezTo>
                      <a:cubicBezTo>
                        <a:pt x="224" y="82"/>
                        <a:pt x="219" y="84"/>
                        <a:pt x="214" y="87"/>
                      </a:cubicBezTo>
                      <a:cubicBezTo>
                        <a:pt x="212" y="88"/>
                        <a:pt x="210" y="89"/>
                        <a:pt x="207" y="90"/>
                      </a:cubicBezTo>
                      <a:cubicBezTo>
                        <a:pt x="199" y="94"/>
                        <a:pt x="172" y="100"/>
                        <a:pt x="158" y="102"/>
                      </a:cubicBezTo>
                      <a:cubicBezTo>
                        <a:pt x="157" y="102"/>
                        <a:pt x="155" y="103"/>
                        <a:pt x="154" y="103"/>
                      </a:cubicBezTo>
                      <a:cubicBezTo>
                        <a:pt x="148" y="98"/>
                        <a:pt x="143" y="93"/>
                        <a:pt x="137" y="89"/>
                      </a:cubicBezTo>
                      <a:cubicBezTo>
                        <a:pt x="127" y="80"/>
                        <a:pt x="116" y="71"/>
                        <a:pt x="109" y="60"/>
                      </a:cubicBezTo>
                      <a:cubicBezTo>
                        <a:pt x="104" y="54"/>
                        <a:pt x="101" y="47"/>
                        <a:pt x="98" y="40"/>
                      </a:cubicBezTo>
                      <a:cubicBezTo>
                        <a:pt x="92" y="23"/>
                        <a:pt x="85" y="6"/>
                        <a:pt x="59" y="3"/>
                      </a:cubicBezTo>
                      <a:cubicBezTo>
                        <a:pt x="35" y="0"/>
                        <a:pt x="22" y="18"/>
                        <a:pt x="10" y="33"/>
                      </a:cubicBezTo>
                      <a:cubicBezTo>
                        <a:pt x="7" y="37"/>
                        <a:pt x="4" y="41"/>
                        <a:pt x="1" y="44"/>
                      </a:cubicBezTo>
                      <a:cubicBezTo>
                        <a:pt x="0" y="46"/>
                        <a:pt x="0" y="49"/>
                        <a:pt x="2" y="51"/>
                      </a:cubicBezTo>
                      <a:cubicBezTo>
                        <a:pt x="4" y="53"/>
                        <a:pt x="7" y="53"/>
                        <a:pt x="9" y="50"/>
                      </a:cubicBezTo>
                      <a:cubicBezTo>
                        <a:pt x="12" y="47"/>
                        <a:pt x="15" y="43"/>
                        <a:pt x="18" y="39"/>
                      </a:cubicBezTo>
                      <a:cubicBezTo>
                        <a:pt x="29" y="25"/>
                        <a:pt x="40" y="11"/>
                        <a:pt x="58" y="13"/>
                      </a:cubicBezTo>
                      <a:cubicBezTo>
                        <a:pt x="78" y="16"/>
                        <a:pt x="83" y="28"/>
                        <a:pt x="89" y="44"/>
                      </a:cubicBezTo>
                      <a:cubicBezTo>
                        <a:pt x="92" y="51"/>
                        <a:pt x="95" y="59"/>
                        <a:pt x="100" y="66"/>
                      </a:cubicBezTo>
                      <a:cubicBezTo>
                        <a:pt x="109" y="78"/>
                        <a:pt x="120" y="87"/>
                        <a:pt x="131" y="96"/>
                      </a:cubicBezTo>
                      <a:cubicBezTo>
                        <a:pt x="139" y="103"/>
                        <a:pt x="146" y="109"/>
                        <a:pt x="153" y="117"/>
                      </a:cubicBezTo>
                      <a:cubicBezTo>
                        <a:pt x="169" y="134"/>
                        <a:pt x="173" y="161"/>
                        <a:pt x="176" y="184"/>
                      </a:cubicBezTo>
                      <a:cubicBezTo>
                        <a:pt x="177" y="192"/>
                        <a:pt x="177" y="192"/>
                        <a:pt x="177" y="192"/>
                      </a:cubicBezTo>
                      <a:cubicBezTo>
                        <a:pt x="178" y="196"/>
                        <a:pt x="178" y="201"/>
                        <a:pt x="179" y="205"/>
                      </a:cubicBezTo>
                      <a:cubicBezTo>
                        <a:pt x="183" y="229"/>
                        <a:pt x="187" y="253"/>
                        <a:pt x="182" y="277"/>
                      </a:cubicBezTo>
                      <a:cubicBezTo>
                        <a:pt x="177" y="303"/>
                        <a:pt x="163" y="326"/>
                        <a:pt x="141" y="347"/>
                      </a:cubicBezTo>
                      <a:cubicBezTo>
                        <a:pt x="137" y="351"/>
                        <a:pt x="137" y="351"/>
                        <a:pt x="137" y="351"/>
                      </a:cubicBezTo>
                      <a:cubicBezTo>
                        <a:pt x="119" y="368"/>
                        <a:pt x="97" y="388"/>
                        <a:pt x="105" y="418"/>
                      </a:cubicBezTo>
                      <a:cubicBezTo>
                        <a:pt x="108" y="430"/>
                        <a:pt x="117" y="439"/>
                        <a:pt x="125" y="447"/>
                      </a:cubicBezTo>
                      <a:cubicBezTo>
                        <a:pt x="133" y="456"/>
                        <a:pt x="141" y="464"/>
                        <a:pt x="141" y="475"/>
                      </a:cubicBezTo>
                      <a:cubicBezTo>
                        <a:pt x="141" y="499"/>
                        <a:pt x="115" y="511"/>
                        <a:pt x="92" y="513"/>
                      </a:cubicBezTo>
                      <a:cubicBezTo>
                        <a:pt x="79" y="515"/>
                        <a:pt x="67" y="514"/>
                        <a:pt x="54" y="511"/>
                      </a:cubicBezTo>
                      <a:cubicBezTo>
                        <a:pt x="49" y="510"/>
                        <a:pt x="43" y="508"/>
                        <a:pt x="38" y="506"/>
                      </a:cubicBezTo>
                      <a:cubicBezTo>
                        <a:pt x="31" y="503"/>
                        <a:pt x="25" y="501"/>
                        <a:pt x="17" y="500"/>
                      </a:cubicBezTo>
                      <a:cubicBezTo>
                        <a:pt x="14" y="500"/>
                        <a:pt x="12" y="502"/>
                        <a:pt x="12" y="505"/>
                      </a:cubicBezTo>
                      <a:cubicBezTo>
                        <a:pt x="11" y="508"/>
                        <a:pt x="14" y="510"/>
                        <a:pt x="16" y="510"/>
                      </a:cubicBezTo>
                      <a:cubicBezTo>
                        <a:pt x="22" y="511"/>
                        <a:pt x="28" y="513"/>
                        <a:pt x="34" y="516"/>
                      </a:cubicBezTo>
                      <a:cubicBezTo>
                        <a:pt x="40" y="518"/>
                        <a:pt x="46" y="520"/>
                        <a:pt x="52" y="521"/>
                      </a:cubicBezTo>
                      <a:cubicBezTo>
                        <a:pt x="61" y="523"/>
                        <a:pt x="70" y="524"/>
                        <a:pt x="80" y="524"/>
                      </a:cubicBezTo>
                      <a:cubicBezTo>
                        <a:pt x="84" y="524"/>
                        <a:pt x="89" y="524"/>
                        <a:pt x="94" y="523"/>
                      </a:cubicBezTo>
                      <a:cubicBezTo>
                        <a:pt x="111" y="521"/>
                        <a:pt x="129" y="515"/>
                        <a:pt x="141" y="502"/>
                      </a:cubicBezTo>
                      <a:cubicBezTo>
                        <a:pt x="150" y="521"/>
                        <a:pt x="160" y="531"/>
                        <a:pt x="175" y="538"/>
                      </a:cubicBezTo>
                      <a:cubicBezTo>
                        <a:pt x="177" y="539"/>
                        <a:pt x="180" y="540"/>
                        <a:pt x="183" y="541"/>
                      </a:cubicBezTo>
                      <a:cubicBezTo>
                        <a:pt x="184" y="554"/>
                        <a:pt x="183" y="564"/>
                        <a:pt x="179" y="570"/>
                      </a:cubicBezTo>
                      <a:cubicBezTo>
                        <a:pt x="175" y="576"/>
                        <a:pt x="167" y="579"/>
                        <a:pt x="162" y="581"/>
                      </a:cubicBezTo>
                      <a:cubicBezTo>
                        <a:pt x="160" y="582"/>
                        <a:pt x="158" y="584"/>
                        <a:pt x="158" y="586"/>
                      </a:cubicBezTo>
                      <a:cubicBezTo>
                        <a:pt x="159" y="589"/>
                        <a:pt x="159" y="592"/>
                        <a:pt x="160" y="595"/>
                      </a:cubicBezTo>
                      <a:cubicBezTo>
                        <a:pt x="161" y="600"/>
                        <a:pt x="162" y="604"/>
                        <a:pt x="161" y="608"/>
                      </a:cubicBezTo>
                      <a:cubicBezTo>
                        <a:pt x="159" y="615"/>
                        <a:pt x="152" y="625"/>
                        <a:pt x="149" y="625"/>
                      </a:cubicBezTo>
                      <a:cubicBezTo>
                        <a:pt x="146" y="626"/>
                        <a:pt x="145" y="628"/>
                        <a:pt x="145" y="631"/>
                      </a:cubicBezTo>
                      <a:cubicBezTo>
                        <a:pt x="146" y="633"/>
                        <a:pt x="148" y="635"/>
                        <a:pt x="150" y="635"/>
                      </a:cubicBezTo>
                      <a:cubicBezTo>
                        <a:pt x="151" y="635"/>
                        <a:pt x="151" y="635"/>
                        <a:pt x="151" y="635"/>
                      </a:cubicBezTo>
                      <a:cubicBezTo>
                        <a:pt x="161" y="633"/>
                        <a:pt x="169" y="617"/>
                        <a:pt x="171" y="611"/>
                      </a:cubicBezTo>
                      <a:cubicBezTo>
                        <a:pt x="172" y="604"/>
                        <a:pt x="171" y="598"/>
                        <a:pt x="170" y="593"/>
                      </a:cubicBezTo>
                      <a:cubicBezTo>
                        <a:pt x="170" y="592"/>
                        <a:pt x="169" y="590"/>
                        <a:pt x="169" y="589"/>
                      </a:cubicBezTo>
                      <a:cubicBezTo>
                        <a:pt x="176" y="587"/>
                        <a:pt x="183" y="582"/>
                        <a:pt x="188" y="575"/>
                      </a:cubicBezTo>
                      <a:cubicBezTo>
                        <a:pt x="193" y="568"/>
                        <a:pt x="194" y="557"/>
                        <a:pt x="193" y="543"/>
                      </a:cubicBezTo>
                      <a:cubicBezTo>
                        <a:pt x="195" y="543"/>
                        <a:pt x="197" y="543"/>
                        <a:pt x="199" y="543"/>
                      </a:cubicBezTo>
                      <a:cubicBezTo>
                        <a:pt x="207" y="543"/>
                        <a:pt x="216" y="541"/>
                        <a:pt x="222" y="537"/>
                      </a:cubicBezTo>
                      <a:cubicBezTo>
                        <a:pt x="225" y="535"/>
                        <a:pt x="225" y="532"/>
                        <a:pt x="224" y="530"/>
                      </a:cubicBezTo>
                      <a:cubicBezTo>
                        <a:pt x="222" y="528"/>
                        <a:pt x="219" y="527"/>
                        <a:pt x="217" y="528"/>
                      </a:cubicBezTo>
                      <a:cubicBezTo>
                        <a:pt x="207" y="535"/>
                        <a:pt x="190" y="534"/>
                        <a:pt x="179" y="529"/>
                      </a:cubicBezTo>
                      <a:cubicBezTo>
                        <a:pt x="166" y="523"/>
                        <a:pt x="158" y="514"/>
                        <a:pt x="150" y="497"/>
                      </a:cubicBezTo>
                      <a:cubicBezTo>
                        <a:pt x="149" y="496"/>
                        <a:pt x="148" y="495"/>
                        <a:pt x="146" y="495"/>
                      </a:cubicBezTo>
                      <a:cubicBezTo>
                        <a:pt x="149" y="489"/>
                        <a:pt x="151" y="482"/>
                        <a:pt x="151" y="475"/>
                      </a:cubicBezTo>
                      <a:cubicBezTo>
                        <a:pt x="151" y="460"/>
                        <a:pt x="142" y="450"/>
                        <a:pt x="132" y="440"/>
                      </a:cubicBezTo>
                      <a:cubicBezTo>
                        <a:pt x="125" y="432"/>
                        <a:pt x="118" y="425"/>
                        <a:pt x="115" y="416"/>
                      </a:cubicBezTo>
                      <a:cubicBezTo>
                        <a:pt x="109" y="391"/>
                        <a:pt x="127" y="374"/>
                        <a:pt x="144" y="358"/>
                      </a:cubicBezTo>
                      <a:cubicBezTo>
                        <a:pt x="148" y="354"/>
                        <a:pt x="148" y="354"/>
                        <a:pt x="148" y="354"/>
                      </a:cubicBezTo>
                      <a:cubicBezTo>
                        <a:pt x="171" y="332"/>
                        <a:pt x="186" y="307"/>
                        <a:pt x="192" y="278"/>
                      </a:cubicBezTo>
                      <a:cubicBezTo>
                        <a:pt x="197" y="253"/>
                        <a:pt x="193" y="228"/>
                        <a:pt x="189" y="204"/>
                      </a:cubicBezTo>
                      <a:cubicBezTo>
                        <a:pt x="188" y="199"/>
                        <a:pt x="188" y="195"/>
                        <a:pt x="187" y="190"/>
                      </a:cubicBezTo>
                      <a:cubicBezTo>
                        <a:pt x="186" y="183"/>
                        <a:pt x="186" y="183"/>
                        <a:pt x="186" y="183"/>
                      </a:cubicBezTo>
                      <a:cubicBezTo>
                        <a:pt x="185" y="175"/>
                        <a:pt x="184" y="167"/>
                        <a:pt x="182" y="159"/>
                      </a:cubicBezTo>
                      <a:cubicBezTo>
                        <a:pt x="188" y="162"/>
                        <a:pt x="194" y="166"/>
                        <a:pt x="198" y="169"/>
                      </a:cubicBezTo>
                      <a:cubicBezTo>
                        <a:pt x="201" y="171"/>
                        <a:pt x="201" y="171"/>
                        <a:pt x="201" y="171"/>
                      </a:cubicBezTo>
                      <a:cubicBezTo>
                        <a:pt x="203" y="173"/>
                        <a:pt x="205" y="174"/>
                        <a:pt x="208" y="176"/>
                      </a:cubicBezTo>
                      <a:cubicBezTo>
                        <a:pt x="215" y="180"/>
                        <a:pt x="222" y="185"/>
                        <a:pt x="228" y="190"/>
                      </a:cubicBezTo>
                      <a:cubicBezTo>
                        <a:pt x="240" y="201"/>
                        <a:pt x="252" y="213"/>
                        <a:pt x="263" y="224"/>
                      </a:cubicBezTo>
                      <a:cubicBezTo>
                        <a:pt x="266" y="228"/>
                        <a:pt x="269" y="231"/>
                        <a:pt x="272" y="234"/>
                      </a:cubicBezTo>
                      <a:cubicBezTo>
                        <a:pt x="284" y="246"/>
                        <a:pt x="289" y="260"/>
                        <a:pt x="294" y="279"/>
                      </a:cubicBezTo>
                      <a:cubicBezTo>
                        <a:pt x="299" y="300"/>
                        <a:pt x="301" y="325"/>
                        <a:pt x="299" y="345"/>
                      </a:cubicBezTo>
                      <a:cubicBezTo>
                        <a:pt x="298" y="348"/>
                        <a:pt x="300" y="351"/>
                        <a:pt x="303" y="351"/>
                      </a:cubicBezTo>
                      <a:cubicBezTo>
                        <a:pt x="303" y="351"/>
                        <a:pt x="303" y="351"/>
                        <a:pt x="304" y="351"/>
                      </a:cubicBezTo>
                      <a:cubicBezTo>
                        <a:pt x="306" y="351"/>
                        <a:pt x="308" y="349"/>
                        <a:pt x="309" y="347"/>
                      </a:cubicBezTo>
                      <a:cubicBezTo>
                        <a:pt x="311" y="325"/>
                        <a:pt x="310" y="298"/>
                        <a:pt x="304" y="276"/>
                      </a:cubicBezTo>
                      <a:cubicBezTo>
                        <a:pt x="299" y="256"/>
                        <a:pt x="293" y="241"/>
                        <a:pt x="279" y="227"/>
                      </a:cubicBezTo>
                      <a:cubicBezTo>
                        <a:pt x="276" y="224"/>
                        <a:pt x="273" y="221"/>
                        <a:pt x="270" y="217"/>
                      </a:cubicBezTo>
                      <a:cubicBezTo>
                        <a:pt x="269" y="217"/>
                        <a:pt x="269" y="216"/>
                        <a:pt x="268" y="215"/>
                      </a:cubicBezTo>
                      <a:cubicBezTo>
                        <a:pt x="270" y="215"/>
                        <a:pt x="271" y="215"/>
                        <a:pt x="272" y="215"/>
                      </a:cubicBezTo>
                      <a:cubicBezTo>
                        <a:pt x="299" y="214"/>
                        <a:pt x="320" y="208"/>
                        <a:pt x="337" y="198"/>
                      </a:cubicBezTo>
                      <a:cubicBezTo>
                        <a:pt x="346" y="192"/>
                        <a:pt x="355" y="184"/>
                        <a:pt x="365" y="173"/>
                      </a:cubicBezTo>
                      <a:cubicBezTo>
                        <a:pt x="369" y="170"/>
                        <a:pt x="369" y="170"/>
                        <a:pt x="369" y="170"/>
                      </a:cubicBezTo>
                      <a:cubicBezTo>
                        <a:pt x="376" y="161"/>
                        <a:pt x="387" y="150"/>
                        <a:pt x="390" y="139"/>
                      </a:cubicBezTo>
                      <a:cubicBezTo>
                        <a:pt x="390" y="137"/>
                        <a:pt x="389" y="134"/>
                        <a:pt x="386" y="133"/>
                      </a:cubicBezTo>
                      <a:cubicBezTo>
                        <a:pt x="384" y="133"/>
                        <a:pt x="381" y="134"/>
                        <a:pt x="380" y="137"/>
                      </a:cubicBezTo>
                      <a:cubicBezTo>
                        <a:pt x="378" y="145"/>
                        <a:pt x="368" y="155"/>
                        <a:pt x="361" y="163"/>
                      </a:cubicBezTo>
                      <a:cubicBezTo>
                        <a:pt x="358" y="166"/>
                        <a:pt x="358" y="166"/>
                        <a:pt x="358" y="166"/>
                      </a:cubicBezTo>
                      <a:cubicBezTo>
                        <a:pt x="349" y="176"/>
                        <a:pt x="340" y="184"/>
                        <a:pt x="332" y="189"/>
                      </a:cubicBezTo>
                      <a:cubicBezTo>
                        <a:pt x="316" y="199"/>
                        <a:pt x="297" y="204"/>
                        <a:pt x="271"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65"/>
                <p:cNvSpPr>
                  <a:spLocks/>
                </p:cNvSpPr>
                <p:nvPr/>
              </p:nvSpPr>
              <p:spPr bwMode="auto">
                <a:xfrm>
                  <a:off x="6797105" y="5568081"/>
                  <a:ext cx="88900" cy="185738"/>
                </a:xfrm>
                <a:custGeom>
                  <a:avLst/>
                  <a:gdLst>
                    <a:gd name="T0" fmla="*/ 2 w 29"/>
                    <a:gd name="T1" fmla="*/ 60 h 61"/>
                    <a:gd name="T2" fmla="*/ 5 w 29"/>
                    <a:gd name="T3" fmla="*/ 61 h 61"/>
                    <a:gd name="T4" fmla="*/ 9 w 29"/>
                    <a:gd name="T5" fmla="*/ 59 h 61"/>
                    <a:gd name="T6" fmla="*/ 18 w 29"/>
                    <a:gd name="T7" fmla="*/ 3 h 61"/>
                    <a:gd name="T8" fmla="*/ 11 w 29"/>
                    <a:gd name="T9" fmla="*/ 2 h 61"/>
                    <a:gd name="T10" fmla="*/ 10 w 29"/>
                    <a:gd name="T11" fmla="*/ 9 h 61"/>
                    <a:gd name="T12" fmla="*/ 1 w 29"/>
                    <a:gd name="T13" fmla="*/ 53 h 61"/>
                    <a:gd name="T14" fmla="*/ 2 w 29"/>
                    <a:gd name="T15" fmla="*/ 6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1">
                      <a:moveTo>
                        <a:pt x="2" y="60"/>
                      </a:moveTo>
                      <a:cubicBezTo>
                        <a:pt x="3" y="61"/>
                        <a:pt x="4" y="61"/>
                        <a:pt x="5" y="61"/>
                      </a:cubicBezTo>
                      <a:cubicBezTo>
                        <a:pt x="7" y="61"/>
                        <a:pt x="8" y="60"/>
                        <a:pt x="9" y="59"/>
                      </a:cubicBezTo>
                      <a:cubicBezTo>
                        <a:pt x="18" y="47"/>
                        <a:pt x="29" y="22"/>
                        <a:pt x="18" y="3"/>
                      </a:cubicBezTo>
                      <a:cubicBezTo>
                        <a:pt x="17" y="1"/>
                        <a:pt x="14" y="0"/>
                        <a:pt x="11" y="2"/>
                      </a:cubicBezTo>
                      <a:cubicBezTo>
                        <a:pt x="9" y="3"/>
                        <a:pt x="8" y="6"/>
                        <a:pt x="10" y="9"/>
                      </a:cubicBezTo>
                      <a:cubicBezTo>
                        <a:pt x="17" y="22"/>
                        <a:pt x="9" y="42"/>
                        <a:pt x="1" y="53"/>
                      </a:cubicBezTo>
                      <a:cubicBezTo>
                        <a:pt x="0" y="55"/>
                        <a:pt x="0" y="59"/>
                        <a:pt x="2" y="6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66"/>
                <p:cNvSpPr>
                  <a:spLocks/>
                </p:cNvSpPr>
                <p:nvPr/>
              </p:nvSpPr>
              <p:spPr bwMode="auto">
                <a:xfrm>
                  <a:off x="6987605" y="5561731"/>
                  <a:ext cx="141288" cy="57150"/>
                </a:xfrm>
                <a:custGeom>
                  <a:avLst/>
                  <a:gdLst>
                    <a:gd name="T0" fmla="*/ 4 w 46"/>
                    <a:gd name="T1" fmla="*/ 10 h 19"/>
                    <a:gd name="T2" fmla="*/ 1 w 46"/>
                    <a:gd name="T3" fmla="*/ 16 h 19"/>
                    <a:gd name="T4" fmla="*/ 6 w 46"/>
                    <a:gd name="T5" fmla="*/ 19 h 19"/>
                    <a:gd name="T6" fmla="*/ 8 w 46"/>
                    <a:gd name="T7" fmla="*/ 19 h 19"/>
                    <a:gd name="T8" fmla="*/ 37 w 46"/>
                    <a:gd name="T9" fmla="*/ 17 h 19"/>
                    <a:gd name="T10" fmla="*/ 44 w 46"/>
                    <a:gd name="T11" fmla="*/ 16 h 19"/>
                    <a:gd name="T12" fmla="*/ 43 w 46"/>
                    <a:gd name="T13" fmla="*/ 9 h 19"/>
                    <a:gd name="T14" fmla="*/ 4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 y="10"/>
                      </a:moveTo>
                      <a:cubicBezTo>
                        <a:pt x="1" y="11"/>
                        <a:pt x="0" y="14"/>
                        <a:pt x="1" y="16"/>
                      </a:cubicBezTo>
                      <a:cubicBezTo>
                        <a:pt x="2" y="18"/>
                        <a:pt x="4" y="19"/>
                        <a:pt x="6" y="19"/>
                      </a:cubicBezTo>
                      <a:cubicBezTo>
                        <a:pt x="6" y="19"/>
                        <a:pt x="7" y="19"/>
                        <a:pt x="8" y="19"/>
                      </a:cubicBezTo>
                      <a:cubicBezTo>
                        <a:pt x="17" y="15"/>
                        <a:pt x="28" y="11"/>
                        <a:pt x="37" y="17"/>
                      </a:cubicBezTo>
                      <a:cubicBezTo>
                        <a:pt x="40" y="19"/>
                        <a:pt x="43" y="18"/>
                        <a:pt x="44" y="16"/>
                      </a:cubicBezTo>
                      <a:cubicBezTo>
                        <a:pt x="46" y="14"/>
                        <a:pt x="45" y="10"/>
                        <a:pt x="43" y="9"/>
                      </a:cubicBezTo>
                      <a:cubicBezTo>
                        <a:pt x="29" y="0"/>
                        <a:pt x="15" y="5"/>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67"/>
                <p:cNvSpPr>
                  <a:spLocks/>
                </p:cNvSpPr>
                <p:nvPr/>
              </p:nvSpPr>
              <p:spPr bwMode="auto">
                <a:xfrm>
                  <a:off x="7122542" y="5463306"/>
                  <a:ext cx="98425" cy="119063"/>
                </a:xfrm>
                <a:custGeom>
                  <a:avLst/>
                  <a:gdLst>
                    <a:gd name="T0" fmla="*/ 7 w 32"/>
                    <a:gd name="T1" fmla="*/ 1 h 39"/>
                    <a:gd name="T2" fmla="*/ 1 w 32"/>
                    <a:gd name="T3" fmla="*/ 4 h 39"/>
                    <a:gd name="T4" fmla="*/ 4 w 32"/>
                    <a:gd name="T5" fmla="*/ 10 h 39"/>
                    <a:gd name="T6" fmla="*/ 22 w 32"/>
                    <a:gd name="T7" fmla="*/ 34 h 39"/>
                    <a:gd name="T8" fmla="*/ 27 w 32"/>
                    <a:gd name="T9" fmla="*/ 39 h 39"/>
                    <a:gd name="T10" fmla="*/ 27 w 32"/>
                    <a:gd name="T11" fmla="*/ 39 h 39"/>
                    <a:gd name="T12" fmla="*/ 32 w 32"/>
                    <a:gd name="T13" fmla="*/ 33 h 39"/>
                    <a:gd name="T14" fmla="*/ 7 w 32"/>
                    <a:gd name="T15" fmla="*/ 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7" y="1"/>
                      </a:moveTo>
                      <a:cubicBezTo>
                        <a:pt x="5" y="0"/>
                        <a:pt x="2" y="1"/>
                        <a:pt x="1" y="4"/>
                      </a:cubicBezTo>
                      <a:cubicBezTo>
                        <a:pt x="0" y="6"/>
                        <a:pt x="1" y="9"/>
                        <a:pt x="4" y="10"/>
                      </a:cubicBezTo>
                      <a:cubicBezTo>
                        <a:pt x="15" y="15"/>
                        <a:pt x="21" y="23"/>
                        <a:pt x="22" y="34"/>
                      </a:cubicBezTo>
                      <a:cubicBezTo>
                        <a:pt x="22" y="37"/>
                        <a:pt x="24" y="39"/>
                        <a:pt x="27" y="39"/>
                      </a:cubicBezTo>
                      <a:cubicBezTo>
                        <a:pt x="27" y="39"/>
                        <a:pt x="27" y="39"/>
                        <a:pt x="27" y="39"/>
                      </a:cubicBezTo>
                      <a:cubicBezTo>
                        <a:pt x="30" y="39"/>
                        <a:pt x="32" y="36"/>
                        <a:pt x="32" y="33"/>
                      </a:cubicBezTo>
                      <a:cubicBezTo>
                        <a:pt x="31" y="18"/>
                        <a:pt x="22" y="7"/>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68"/>
                <p:cNvSpPr>
                  <a:spLocks/>
                </p:cNvSpPr>
                <p:nvPr/>
              </p:nvSpPr>
              <p:spPr bwMode="auto">
                <a:xfrm>
                  <a:off x="7281292" y="5315669"/>
                  <a:ext cx="82550" cy="104775"/>
                </a:xfrm>
                <a:custGeom>
                  <a:avLst/>
                  <a:gdLst>
                    <a:gd name="T0" fmla="*/ 8 w 27"/>
                    <a:gd name="T1" fmla="*/ 1 h 34"/>
                    <a:gd name="T2" fmla="*/ 1 w 27"/>
                    <a:gd name="T3" fmla="*/ 3 h 34"/>
                    <a:gd name="T4" fmla="*/ 4 w 27"/>
                    <a:gd name="T5" fmla="*/ 10 h 34"/>
                    <a:gd name="T6" fmla="*/ 17 w 27"/>
                    <a:gd name="T7" fmla="*/ 30 h 34"/>
                    <a:gd name="T8" fmla="*/ 22 w 27"/>
                    <a:gd name="T9" fmla="*/ 34 h 34"/>
                    <a:gd name="T10" fmla="*/ 23 w 27"/>
                    <a:gd name="T11" fmla="*/ 34 h 34"/>
                    <a:gd name="T12" fmla="*/ 27 w 27"/>
                    <a:gd name="T13" fmla="*/ 28 h 34"/>
                    <a:gd name="T14" fmla="*/ 8 w 27"/>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4">
                      <a:moveTo>
                        <a:pt x="8" y="1"/>
                      </a:moveTo>
                      <a:cubicBezTo>
                        <a:pt x="6" y="0"/>
                        <a:pt x="3" y="1"/>
                        <a:pt x="1" y="3"/>
                      </a:cubicBezTo>
                      <a:cubicBezTo>
                        <a:pt x="0" y="6"/>
                        <a:pt x="1" y="9"/>
                        <a:pt x="4" y="10"/>
                      </a:cubicBezTo>
                      <a:cubicBezTo>
                        <a:pt x="13" y="14"/>
                        <a:pt x="16" y="24"/>
                        <a:pt x="17" y="30"/>
                      </a:cubicBezTo>
                      <a:cubicBezTo>
                        <a:pt x="17" y="32"/>
                        <a:pt x="19" y="34"/>
                        <a:pt x="22" y="34"/>
                      </a:cubicBezTo>
                      <a:cubicBezTo>
                        <a:pt x="22" y="34"/>
                        <a:pt x="22" y="34"/>
                        <a:pt x="23" y="34"/>
                      </a:cubicBezTo>
                      <a:cubicBezTo>
                        <a:pt x="25" y="33"/>
                        <a:pt x="27" y="31"/>
                        <a:pt x="27" y="28"/>
                      </a:cubicBezTo>
                      <a:cubicBezTo>
                        <a:pt x="24" y="15"/>
                        <a:pt x="18" y="6"/>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69"/>
                <p:cNvSpPr>
                  <a:spLocks/>
                </p:cNvSpPr>
                <p:nvPr/>
              </p:nvSpPr>
              <p:spPr bwMode="auto">
                <a:xfrm>
                  <a:off x="6500242" y="2797894"/>
                  <a:ext cx="382588" cy="731838"/>
                </a:xfrm>
                <a:custGeom>
                  <a:avLst/>
                  <a:gdLst>
                    <a:gd name="T0" fmla="*/ 110 w 125"/>
                    <a:gd name="T1" fmla="*/ 209 h 239"/>
                    <a:gd name="T2" fmla="*/ 98 w 125"/>
                    <a:gd name="T3" fmla="*/ 192 h 239"/>
                    <a:gd name="T4" fmla="*/ 92 w 125"/>
                    <a:gd name="T5" fmla="*/ 178 h 239"/>
                    <a:gd name="T6" fmla="*/ 85 w 125"/>
                    <a:gd name="T7" fmla="*/ 165 h 239"/>
                    <a:gd name="T8" fmla="*/ 82 w 125"/>
                    <a:gd name="T9" fmla="*/ 159 h 239"/>
                    <a:gd name="T10" fmla="*/ 75 w 125"/>
                    <a:gd name="T11" fmla="*/ 143 h 239"/>
                    <a:gd name="T12" fmla="*/ 78 w 125"/>
                    <a:gd name="T13" fmla="*/ 137 h 239"/>
                    <a:gd name="T14" fmla="*/ 86 w 125"/>
                    <a:gd name="T15" fmla="*/ 127 h 239"/>
                    <a:gd name="T16" fmla="*/ 72 w 125"/>
                    <a:gd name="T17" fmla="*/ 103 h 239"/>
                    <a:gd name="T18" fmla="*/ 64 w 125"/>
                    <a:gd name="T19" fmla="*/ 96 h 239"/>
                    <a:gd name="T20" fmla="*/ 70 w 125"/>
                    <a:gd name="T21" fmla="*/ 86 h 239"/>
                    <a:gd name="T22" fmla="*/ 75 w 125"/>
                    <a:gd name="T23" fmla="*/ 81 h 239"/>
                    <a:gd name="T24" fmla="*/ 90 w 125"/>
                    <a:gd name="T25" fmla="*/ 56 h 239"/>
                    <a:gd name="T26" fmla="*/ 72 w 125"/>
                    <a:gd name="T27" fmla="*/ 27 h 239"/>
                    <a:gd name="T28" fmla="*/ 21 w 125"/>
                    <a:gd name="T29" fmla="*/ 3 h 239"/>
                    <a:gd name="T30" fmla="*/ 5 w 125"/>
                    <a:gd name="T31" fmla="*/ 14 h 239"/>
                    <a:gd name="T32" fmla="*/ 3 w 125"/>
                    <a:gd name="T33" fmla="*/ 43 h 239"/>
                    <a:gd name="T34" fmla="*/ 10 w 125"/>
                    <a:gd name="T35" fmla="*/ 45 h 239"/>
                    <a:gd name="T36" fmla="*/ 13 w 125"/>
                    <a:gd name="T37" fmla="*/ 39 h 239"/>
                    <a:gd name="T38" fmla="*/ 14 w 125"/>
                    <a:gd name="T39" fmla="*/ 19 h 239"/>
                    <a:gd name="T40" fmla="*/ 23 w 125"/>
                    <a:gd name="T41" fmla="*/ 13 h 239"/>
                    <a:gd name="T42" fmla="*/ 66 w 125"/>
                    <a:gd name="T43" fmla="*/ 34 h 239"/>
                    <a:gd name="T44" fmla="*/ 80 w 125"/>
                    <a:gd name="T45" fmla="*/ 56 h 239"/>
                    <a:gd name="T46" fmla="*/ 68 w 125"/>
                    <a:gd name="T47" fmla="*/ 74 h 239"/>
                    <a:gd name="T48" fmla="*/ 62 w 125"/>
                    <a:gd name="T49" fmla="*/ 79 h 239"/>
                    <a:gd name="T50" fmla="*/ 54 w 125"/>
                    <a:gd name="T51" fmla="*/ 97 h 239"/>
                    <a:gd name="T52" fmla="*/ 66 w 125"/>
                    <a:gd name="T53" fmla="*/ 112 h 239"/>
                    <a:gd name="T54" fmla="*/ 76 w 125"/>
                    <a:gd name="T55" fmla="*/ 124 h 239"/>
                    <a:gd name="T56" fmla="*/ 73 w 125"/>
                    <a:gd name="T57" fmla="*/ 128 h 239"/>
                    <a:gd name="T58" fmla="*/ 65 w 125"/>
                    <a:gd name="T59" fmla="*/ 144 h 239"/>
                    <a:gd name="T60" fmla="*/ 73 w 125"/>
                    <a:gd name="T61" fmla="*/ 164 h 239"/>
                    <a:gd name="T62" fmla="*/ 76 w 125"/>
                    <a:gd name="T63" fmla="*/ 170 h 239"/>
                    <a:gd name="T64" fmla="*/ 82 w 125"/>
                    <a:gd name="T65" fmla="*/ 183 h 239"/>
                    <a:gd name="T66" fmla="*/ 89 w 125"/>
                    <a:gd name="T67" fmla="*/ 197 h 239"/>
                    <a:gd name="T68" fmla="*/ 101 w 125"/>
                    <a:gd name="T69" fmla="*/ 215 h 239"/>
                    <a:gd name="T70" fmla="*/ 115 w 125"/>
                    <a:gd name="T71" fmla="*/ 236 h 239"/>
                    <a:gd name="T72" fmla="*/ 120 w 125"/>
                    <a:gd name="T73" fmla="*/ 239 h 239"/>
                    <a:gd name="T74" fmla="*/ 122 w 125"/>
                    <a:gd name="T75" fmla="*/ 239 h 239"/>
                    <a:gd name="T76" fmla="*/ 124 w 125"/>
                    <a:gd name="T77" fmla="*/ 232 h 239"/>
                    <a:gd name="T78" fmla="*/ 110 w 125"/>
                    <a:gd name="T79" fmla="*/ 2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239">
                      <a:moveTo>
                        <a:pt x="110" y="209"/>
                      </a:moveTo>
                      <a:cubicBezTo>
                        <a:pt x="105" y="203"/>
                        <a:pt x="101" y="198"/>
                        <a:pt x="98" y="192"/>
                      </a:cubicBezTo>
                      <a:cubicBezTo>
                        <a:pt x="96" y="188"/>
                        <a:pt x="94" y="183"/>
                        <a:pt x="92" y="178"/>
                      </a:cubicBezTo>
                      <a:cubicBezTo>
                        <a:pt x="90" y="174"/>
                        <a:pt x="87" y="169"/>
                        <a:pt x="85" y="165"/>
                      </a:cubicBezTo>
                      <a:cubicBezTo>
                        <a:pt x="84" y="163"/>
                        <a:pt x="83" y="161"/>
                        <a:pt x="82" y="159"/>
                      </a:cubicBezTo>
                      <a:cubicBezTo>
                        <a:pt x="79" y="154"/>
                        <a:pt x="75" y="149"/>
                        <a:pt x="75" y="143"/>
                      </a:cubicBezTo>
                      <a:cubicBezTo>
                        <a:pt x="75" y="139"/>
                        <a:pt x="76" y="138"/>
                        <a:pt x="78" y="137"/>
                      </a:cubicBezTo>
                      <a:cubicBezTo>
                        <a:pt x="81" y="135"/>
                        <a:pt x="84" y="133"/>
                        <a:pt x="86" y="127"/>
                      </a:cubicBezTo>
                      <a:cubicBezTo>
                        <a:pt x="89" y="114"/>
                        <a:pt x="79" y="108"/>
                        <a:pt x="72" y="103"/>
                      </a:cubicBezTo>
                      <a:cubicBezTo>
                        <a:pt x="68" y="101"/>
                        <a:pt x="64" y="98"/>
                        <a:pt x="64" y="96"/>
                      </a:cubicBezTo>
                      <a:cubicBezTo>
                        <a:pt x="64" y="95"/>
                        <a:pt x="64" y="92"/>
                        <a:pt x="70" y="86"/>
                      </a:cubicBezTo>
                      <a:cubicBezTo>
                        <a:pt x="71" y="85"/>
                        <a:pt x="73" y="83"/>
                        <a:pt x="75" y="81"/>
                      </a:cubicBezTo>
                      <a:cubicBezTo>
                        <a:pt x="82" y="75"/>
                        <a:pt x="90" y="68"/>
                        <a:pt x="90" y="56"/>
                      </a:cubicBezTo>
                      <a:cubicBezTo>
                        <a:pt x="90" y="43"/>
                        <a:pt x="81" y="34"/>
                        <a:pt x="72" y="27"/>
                      </a:cubicBezTo>
                      <a:cubicBezTo>
                        <a:pt x="61" y="17"/>
                        <a:pt x="39" y="0"/>
                        <a:pt x="21" y="3"/>
                      </a:cubicBezTo>
                      <a:cubicBezTo>
                        <a:pt x="14" y="4"/>
                        <a:pt x="9" y="8"/>
                        <a:pt x="5" y="14"/>
                      </a:cubicBezTo>
                      <a:cubicBezTo>
                        <a:pt x="0" y="22"/>
                        <a:pt x="0" y="33"/>
                        <a:pt x="3" y="43"/>
                      </a:cubicBezTo>
                      <a:cubicBezTo>
                        <a:pt x="4" y="45"/>
                        <a:pt x="7" y="46"/>
                        <a:pt x="10" y="45"/>
                      </a:cubicBezTo>
                      <a:cubicBezTo>
                        <a:pt x="12" y="44"/>
                        <a:pt x="14" y="41"/>
                        <a:pt x="13" y="39"/>
                      </a:cubicBezTo>
                      <a:cubicBezTo>
                        <a:pt x="10" y="33"/>
                        <a:pt x="11" y="24"/>
                        <a:pt x="14" y="19"/>
                      </a:cubicBezTo>
                      <a:cubicBezTo>
                        <a:pt x="16" y="15"/>
                        <a:pt x="19" y="13"/>
                        <a:pt x="23" y="13"/>
                      </a:cubicBezTo>
                      <a:cubicBezTo>
                        <a:pt x="32" y="11"/>
                        <a:pt x="48" y="19"/>
                        <a:pt x="66" y="34"/>
                      </a:cubicBezTo>
                      <a:cubicBezTo>
                        <a:pt x="73" y="41"/>
                        <a:pt x="80" y="47"/>
                        <a:pt x="80" y="56"/>
                      </a:cubicBezTo>
                      <a:cubicBezTo>
                        <a:pt x="80" y="63"/>
                        <a:pt x="74" y="68"/>
                        <a:pt x="68" y="74"/>
                      </a:cubicBezTo>
                      <a:cubicBezTo>
                        <a:pt x="66" y="76"/>
                        <a:pt x="64" y="77"/>
                        <a:pt x="62" y="79"/>
                      </a:cubicBezTo>
                      <a:cubicBezTo>
                        <a:pt x="56" y="86"/>
                        <a:pt x="53" y="91"/>
                        <a:pt x="54" y="97"/>
                      </a:cubicBezTo>
                      <a:cubicBezTo>
                        <a:pt x="54" y="104"/>
                        <a:pt x="61" y="108"/>
                        <a:pt x="66" y="112"/>
                      </a:cubicBezTo>
                      <a:cubicBezTo>
                        <a:pt x="74" y="117"/>
                        <a:pt x="77" y="119"/>
                        <a:pt x="76" y="124"/>
                      </a:cubicBezTo>
                      <a:cubicBezTo>
                        <a:pt x="75" y="126"/>
                        <a:pt x="75" y="127"/>
                        <a:pt x="73" y="128"/>
                      </a:cubicBezTo>
                      <a:cubicBezTo>
                        <a:pt x="69" y="130"/>
                        <a:pt x="64" y="134"/>
                        <a:pt x="65" y="144"/>
                      </a:cubicBezTo>
                      <a:cubicBezTo>
                        <a:pt x="66" y="152"/>
                        <a:pt x="70" y="158"/>
                        <a:pt x="73" y="164"/>
                      </a:cubicBezTo>
                      <a:cubicBezTo>
                        <a:pt x="74" y="166"/>
                        <a:pt x="75" y="168"/>
                        <a:pt x="76" y="170"/>
                      </a:cubicBezTo>
                      <a:cubicBezTo>
                        <a:pt x="78" y="174"/>
                        <a:pt x="80" y="178"/>
                        <a:pt x="82" y="183"/>
                      </a:cubicBezTo>
                      <a:cubicBezTo>
                        <a:pt x="85" y="187"/>
                        <a:pt x="87" y="192"/>
                        <a:pt x="89" y="197"/>
                      </a:cubicBezTo>
                      <a:cubicBezTo>
                        <a:pt x="93" y="203"/>
                        <a:pt x="97" y="209"/>
                        <a:pt x="101" y="215"/>
                      </a:cubicBezTo>
                      <a:cubicBezTo>
                        <a:pt x="107" y="222"/>
                        <a:pt x="112" y="229"/>
                        <a:pt x="115" y="236"/>
                      </a:cubicBezTo>
                      <a:cubicBezTo>
                        <a:pt x="116" y="238"/>
                        <a:pt x="118" y="239"/>
                        <a:pt x="120" y="239"/>
                      </a:cubicBezTo>
                      <a:cubicBezTo>
                        <a:pt x="120" y="239"/>
                        <a:pt x="121" y="239"/>
                        <a:pt x="122" y="239"/>
                      </a:cubicBezTo>
                      <a:cubicBezTo>
                        <a:pt x="124" y="238"/>
                        <a:pt x="125" y="235"/>
                        <a:pt x="124" y="232"/>
                      </a:cubicBezTo>
                      <a:cubicBezTo>
                        <a:pt x="121" y="224"/>
                        <a:pt x="115" y="216"/>
                        <a:pt x="1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70"/>
                <p:cNvSpPr>
                  <a:spLocks/>
                </p:cNvSpPr>
                <p:nvPr/>
              </p:nvSpPr>
              <p:spPr bwMode="auto">
                <a:xfrm>
                  <a:off x="7182867" y="3942481"/>
                  <a:ext cx="101600" cy="119063"/>
                </a:xfrm>
                <a:custGeom>
                  <a:avLst/>
                  <a:gdLst>
                    <a:gd name="T0" fmla="*/ 3 w 33"/>
                    <a:gd name="T1" fmla="*/ 10 h 39"/>
                    <a:gd name="T2" fmla="*/ 23 w 33"/>
                    <a:gd name="T3" fmla="*/ 35 h 39"/>
                    <a:gd name="T4" fmla="*/ 28 w 33"/>
                    <a:gd name="T5" fmla="*/ 39 h 39"/>
                    <a:gd name="T6" fmla="*/ 29 w 33"/>
                    <a:gd name="T7" fmla="*/ 38 h 39"/>
                    <a:gd name="T8" fmla="*/ 33 w 33"/>
                    <a:gd name="T9" fmla="*/ 32 h 39"/>
                    <a:gd name="T10" fmla="*/ 7 w 33"/>
                    <a:gd name="T11" fmla="*/ 1 h 39"/>
                    <a:gd name="T12" fmla="*/ 1 w 33"/>
                    <a:gd name="T13" fmla="*/ 4 h 39"/>
                    <a:gd name="T14" fmla="*/ 3 w 33"/>
                    <a:gd name="T15" fmla="*/ 1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9">
                      <a:moveTo>
                        <a:pt x="3" y="10"/>
                      </a:moveTo>
                      <a:cubicBezTo>
                        <a:pt x="13" y="15"/>
                        <a:pt x="20" y="23"/>
                        <a:pt x="23" y="35"/>
                      </a:cubicBezTo>
                      <a:cubicBezTo>
                        <a:pt x="24" y="37"/>
                        <a:pt x="26" y="39"/>
                        <a:pt x="28" y="39"/>
                      </a:cubicBezTo>
                      <a:cubicBezTo>
                        <a:pt x="28" y="39"/>
                        <a:pt x="29" y="38"/>
                        <a:pt x="29" y="38"/>
                      </a:cubicBezTo>
                      <a:cubicBezTo>
                        <a:pt x="32" y="38"/>
                        <a:pt x="33" y="35"/>
                        <a:pt x="33" y="32"/>
                      </a:cubicBezTo>
                      <a:cubicBezTo>
                        <a:pt x="29" y="18"/>
                        <a:pt x="20" y="7"/>
                        <a:pt x="7" y="1"/>
                      </a:cubicBezTo>
                      <a:cubicBezTo>
                        <a:pt x="5" y="0"/>
                        <a:pt x="2" y="1"/>
                        <a:pt x="1" y="4"/>
                      </a:cubicBezTo>
                      <a:cubicBezTo>
                        <a:pt x="0" y="6"/>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71"/>
                <p:cNvSpPr>
                  <a:spLocks/>
                </p:cNvSpPr>
                <p:nvPr/>
              </p:nvSpPr>
              <p:spPr bwMode="auto">
                <a:xfrm>
                  <a:off x="6508180" y="2693119"/>
                  <a:ext cx="65088" cy="92075"/>
                </a:xfrm>
                <a:custGeom>
                  <a:avLst/>
                  <a:gdLst>
                    <a:gd name="T0" fmla="*/ 4 w 21"/>
                    <a:gd name="T1" fmla="*/ 11 h 30"/>
                    <a:gd name="T2" fmla="*/ 10 w 21"/>
                    <a:gd name="T3" fmla="*/ 14 h 30"/>
                    <a:gd name="T4" fmla="*/ 8 w 21"/>
                    <a:gd name="T5" fmla="*/ 22 h 30"/>
                    <a:gd name="T6" fmla="*/ 10 w 21"/>
                    <a:gd name="T7" fmla="*/ 29 h 30"/>
                    <a:gd name="T8" fmla="*/ 12 w 21"/>
                    <a:gd name="T9" fmla="*/ 30 h 30"/>
                    <a:gd name="T10" fmla="*/ 17 w 21"/>
                    <a:gd name="T11" fmla="*/ 28 h 30"/>
                    <a:gd name="T12" fmla="*/ 19 w 21"/>
                    <a:gd name="T13" fmla="*/ 11 h 30"/>
                    <a:gd name="T14" fmla="*/ 8 w 21"/>
                    <a:gd name="T15" fmla="*/ 1 h 30"/>
                    <a:gd name="T16" fmla="*/ 1 w 21"/>
                    <a:gd name="T17" fmla="*/ 4 h 30"/>
                    <a:gd name="T18" fmla="*/ 4 w 21"/>
                    <a:gd name="T1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4" y="11"/>
                      </a:moveTo>
                      <a:cubicBezTo>
                        <a:pt x="7" y="11"/>
                        <a:pt x="9" y="12"/>
                        <a:pt x="10" y="14"/>
                      </a:cubicBezTo>
                      <a:cubicBezTo>
                        <a:pt x="11" y="16"/>
                        <a:pt x="10" y="19"/>
                        <a:pt x="8" y="22"/>
                      </a:cubicBezTo>
                      <a:cubicBezTo>
                        <a:pt x="6" y="25"/>
                        <a:pt x="7" y="28"/>
                        <a:pt x="10" y="29"/>
                      </a:cubicBezTo>
                      <a:cubicBezTo>
                        <a:pt x="10" y="30"/>
                        <a:pt x="11" y="30"/>
                        <a:pt x="12" y="30"/>
                      </a:cubicBezTo>
                      <a:cubicBezTo>
                        <a:pt x="14" y="30"/>
                        <a:pt x="16" y="29"/>
                        <a:pt x="17" y="28"/>
                      </a:cubicBezTo>
                      <a:cubicBezTo>
                        <a:pt x="20" y="22"/>
                        <a:pt x="21" y="16"/>
                        <a:pt x="19" y="11"/>
                      </a:cubicBezTo>
                      <a:cubicBezTo>
                        <a:pt x="18" y="6"/>
                        <a:pt x="14" y="3"/>
                        <a:pt x="8" y="1"/>
                      </a:cubicBezTo>
                      <a:cubicBezTo>
                        <a:pt x="5" y="0"/>
                        <a:pt x="2" y="2"/>
                        <a:pt x="1" y="4"/>
                      </a:cubicBezTo>
                      <a:cubicBezTo>
                        <a:pt x="0" y="7"/>
                        <a:pt x="2" y="10"/>
                        <a:pt x="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4453508" y="2708920"/>
              <a:ext cx="1714500" cy="3323255"/>
              <a:chOff x="4453508" y="2504206"/>
              <a:chExt cx="1714500" cy="4021138"/>
            </a:xfrm>
          </p:grpSpPr>
          <p:sp>
            <p:nvSpPr>
              <p:cNvPr id="55" name="Freeform 45"/>
              <p:cNvSpPr>
                <a:spLocks/>
              </p:cNvSpPr>
              <p:nvPr/>
            </p:nvSpPr>
            <p:spPr bwMode="auto">
              <a:xfrm>
                <a:off x="5750496" y="5499819"/>
                <a:ext cx="138113" cy="134938"/>
              </a:xfrm>
              <a:custGeom>
                <a:avLst/>
                <a:gdLst>
                  <a:gd name="T0" fmla="*/ 5 w 45"/>
                  <a:gd name="T1" fmla="*/ 33 h 44"/>
                  <a:gd name="T2" fmla="*/ 0 w 45"/>
                  <a:gd name="T3" fmla="*/ 38 h 44"/>
                  <a:gd name="T4" fmla="*/ 5 w 45"/>
                  <a:gd name="T5" fmla="*/ 43 h 44"/>
                  <a:gd name="T6" fmla="*/ 7 w 45"/>
                  <a:gd name="T7" fmla="*/ 44 h 44"/>
                  <a:gd name="T8" fmla="*/ 35 w 45"/>
                  <a:gd name="T9" fmla="*/ 29 h 44"/>
                  <a:gd name="T10" fmla="*/ 43 w 45"/>
                  <a:gd name="T11" fmla="*/ 4 h 44"/>
                  <a:gd name="T12" fmla="*/ 37 w 45"/>
                  <a:gd name="T13" fmla="*/ 0 h 44"/>
                  <a:gd name="T14" fmla="*/ 33 w 45"/>
                  <a:gd name="T15" fmla="*/ 6 h 44"/>
                  <a:gd name="T16" fmla="*/ 28 w 45"/>
                  <a:gd name="T17" fmla="*/ 23 h 44"/>
                  <a:gd name="T18" fmla="*/ 5 w 45"/>
                  <a:gd name="T19"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5" y="33"/>
                    </a:moveTo>
                    <a:cubicBezTo>
                      <a:pt x="3" y="33"/>
                      <a:pt x="0" y="35"/>
                      <a:pt x="0" y="38"/>
                    </a:cubicBezTo>
                    <a:cubicBezTo>
                      <a:pt x="0" y="41"/>
                      <a:pt x="2" y="43"/>
                      <a:pt x="5" y="43"/>
                    </a:cubicBezTo>
                    <a:cubicBezTo>
                      <a:pt x="5" y="44"/>
                      <a:pt x="6" y="44"/>
                      <a:pt x="7" y="44"/>
                    </a:cubicBezTo>
                    <a:cubicBezTo>
                      <a:pt x="17" y="44"/>
                      <a:pt x="28" y="38"/>
                      <a:pt x="35" y="29"/>
                    </a:cubicBezTo>
                    <a:cubicBezTo>
                      <a:pt x="42" y="21"/>
                      <a:pt x="45" y="13"/>
                      <a:pt x="43" y="4"/>
                    </a:cubicBezTo>
                    <a:cubicBezTo>
                      <a:pt x="43" y="2"/>
                      <a:pt x="40" y="0"/>
                      <a:pt x="37" y="0"/>
                    </a:cubicBezTo>
                    <a:cubicBezTo>
                      <a:pt x="34" y="1"/>
                      <a:pt x="33" y="4"/>
                      <a:pt x="33" y="6"/>
                    </a:cubicBezTo>
                    <a:cubicBezTo>
                      <a:pt x="34" y="11"/>
                      <a:pt x="32" y="17"/>
                      <a:pt x="28" y="23"/>
                    </a:cubicBezTo>
                    <a:cubicBezTo>
                      <a:pt x="22" y="30"/>
                      <a:pt x="13" y="34"/>
                      <a:pt x="5" y="3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46"/>
              <p:cNvSpPr>
                <a:spLocks/>
              </p:cNvSpPr>
              <p:nvPr/>
            </p:nvSpPr>
            <p:spPr bwMode="auto">
              <a:xfrm>
                <a:off x="5569521" y="4720356"/>
                <a:ext cx="349250" cy="684213"/>
              </a:xfrm>
              <a:custGeom>
                <a:avLst/>
                <a:gdLst>
                  <a:gd name="T0" fmla="*/ 109 w 114"/>
                  <a:gd name="T1" fmla="*/ 208 h 224"/>
                  <a:gd name="T2" fmla="*/ 107 w 114"/>
                  <a:gd name="T3" fmla="*/ 202 h 224"/>
                  <a:gd name="T4" fmla="*/ 85 w 114"/>
                  <a:gd name="T5" fmla="*/ 162 h 224"/>
                  <a:gd name="T6" fmla="*/ 63 w 114"/>
                  <a:gd name="T7" fmla="*/ 125 h 224"/>
                  <a:gd name="T8" fmla="*/ 55 w 114"/>
                  <a:gd name="T9" fmla="*/ 108 h 224"/>
                  <a:gd name="T10" fmla="*/ 36 w 114"/>
                  <a:gd name="T11" fmla="*/ 86 h 224"/>
                  <a:gd name="T12" fmla="*/ 20 w 114"/>
                  <a:gd name="T13" fmla="*/ 67 h 224"/>
                  <a:gd name="T14" fmla="*/ 25 w 114"/>
                  <a:gd name="T15" fmla="*/ 25 h 224"/>
                  <a:gd name="T16" fmla="*/ 34 w 114"/>
                  <a:gd name="T17" fmla="*/ 7 h 224"/>
                  <a:gd name="T18" fmla="*/ 31 w 114"/>
                  <a:gd name="T19" fmla="*/ 1 h 224"/>
                  <a:gd name="T20" fmla="*/ 25 w 114"/>
                  <a:gd name="T21" fmla="*/ 4 h 224"/>
                  <a:gd name="T22" fmla="*/ 17 w 114"/>
                  <a:gd name="T23" fmla="*/ 20 h 224"/>
                  <a:gd name="T24" fmla="*/ 11 w 114"/>
                  <a:gd name="T25" fmla="*/ 71 h 224"/>
                  <a:gd name="T26" fmla="*/ 29 w 114"/>
                  <a:gd name="T27" fmla="*/ 94 h 224"/>
                  <a:gd name="T28" fmla="*/ 46 w 114"/>
                  <a:gd name="T29" fmla="*/ 113 h 224"/>
                  <a:gd name="T30" fmla="*/ 49 w 114"/>
                  <a:gd name="T31" fmla="*/ 119 h 224"/>
                  <a:gd name="T32" fmla="*/ 22 w 114"/>
                  <a:gd name="T33" fmla="*/ 138 h 224"/>
                  <a:gd name="T34" fmla="*/ 19 w 114"/>
                  <a:gd name="T35" fmla="*/ 144 h 224"/>
                  <a:gd name="T36" fmla="*/ 24 w 114"/>
                  <a:gd name="T37" fmla="*/ 147 h 224"/>
                  <a:gd name="T38" fmla="*/ 26 w 114"/>
                  <a:gd name="T39" fmla="*/ 147 h 224"/>
                  <a:gd name="T40" fmla="*/ 53 w 114"/>
                  <a:gd name="T41" fmla="*/ 128 h 224"/>
                  <a:gd name="T42" fmla="*/ 54 w 114"/>
                  <a:gd name="T43" fmla="*/ 130 h 224"/>
                  <a:gd name="T44" fmla="*/ 77 w 114"/>
                  <a:gd name="T45" fmla="*/ 169 h 224"/>
                  <a:gd name="T46" fmla="*/ 98 w 114"/>
                  <a:gd name="T47" fmla="*/ 206 h 224"/>
                  <a:gd name="T48" fmla="*/ 104 w 114"/>
                  <a:gd name="T49" fmla="*/ 221 h 224"/>
                  <a:gd name="T50" fmla="*/ 108 w 114"/>
                  <a:gd name="T51" fmla="*/ 224 h 224"/>
                  <a:gd name="T52" fmla="*/ 109 w 114"/>
                  <a:gd name="T53" fmla="*/ 223 h 224"/>
                  <a:gd name="T54" fmla="*/ 113 w 114"/>
                  <a:gd name="T55" fmla="*/ 220 h 224"/>
                  <a:gd name="T56" fmla="*/ 114 w 114"/>
                  <a:gd name="T57" fmla="*/ 213 h 224"/>
                  <a:gd name="T58" fmla="*/ 114 w 114"/>
                  <a:gd name="T59" fmla="*/ 213 h 224"/>
                  <a:gd name="T60" fmla="*/ 109 w 114"/>
                  <a:gd name="T61" fmla="*/ 2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 h="224">
                    <a:moveTo>
                      <a:pt x="109" y="208"/>
                    </a:moveTo>
                    <a:cubicBezTo>
                      <a:pt x="108" y="206"/>
                      <a:pt x="108" y="204"/>
                      <a:pt x="107" y="202"/>
                    </a:cubicBezTo>
                    <a:cubicBezTo>
                      <a:pt x="101" y="189"/>
                      <a:pt x="95" y="174"/>
                      <a:pt x="85" y="162"/>
                    </a:cubicBezTo>
                    <a:cubicBezTo>
                      <a:pt x="75" y="150"/>
                      <a:pt x="69" y="138"/>
                      <a:pt x="63" y="125"/>
                    </a:cubicBezTo>
                    <a:cubicBezTo>
                      <a:pt x="61" y="120"/>
                      <a:pt x="58" y="114"/>
                      <a:pt x="55" y="108"/>
                    </a:cubicBezTo>
                    <a:cubicBezTo>
                      <a:pt x="50" y="99"/>
                      <a:pt x="43" y="93"/>
                      <a:pt x="36" y="86"/>
                    </a:cubicBezTo>
                    <a:cubicBezTo>
                      <a:pt x="30" y="80"/>
                      <a:pt x="23" y="74"/>
                      <a:pt x="20" y="67"/>
                    </a:cubicBezTo>
                    <a:cubicBezTo>
                      <a:pt x="12" y="50"/>
                      <a:pt x="18" y="39"/>
                      <a:pt x="25" y="25"/>
                    </a:cubicBezTo>
                    <a:cubicBezTo>
                      <a:pt x="29" y="20"/>
                      <a:pt x="32" y="14"/>
                      <a:pt x="34" y="7"/>
                    </a:cubicBezTo>
                    <a:cubicBezTo>
                      <a:pt x="35" y="4"/>
                      <a:pt x="34" y="1"/>
                      <a:pt x="31" y="1"/>
                    </a:cubicBezTo>
                    <a:cubicBezTo>
                      <a:pt x="28" y="0"/>
                      <a:pt x="26" y="1"/>
                      <a:pt x="25" y="4"/>
                    </a:cubicBezTo>
                    <a:cubicBezTo>
                      <a:pt x="23" y="9"/>
                      <a:pt x="20" y="15"/>
                      <a:pt x="17" y="20"/>
                    </a:cubicBezTo>
                    <a:cubicBezTo>
                      <a:pt x="9" y="34"/>
                      <a:pt x="0" y="50"/>
                      <a:pt x="11" y="71"/>
                    </a:cubicBezTo>
                    <a:cubicBezTo>
                      <a:pt x="15" y="80"/>
                      <a:pt x="22" y="87"/>
                      <a:pt x="29" y="94"/>
                    </a:cubicBezTo>
                    <a:cubicBezTo>
                      <a:pt x="36" y="100"/>
                      <a:pt x="42" y="105"/>
                      <a:pt x="46" y="113"/>
                    </a:cubicBezTo>
                    <a:cubicBezTo>
                      <a:pt x="47" y="115"/>
                      <a:pt x="48" y="117"/>
                      <a:pt x="49" y="119"/>
                    </a:cubicBezTo>
                    <a:cubicBezTo>
                      <a:pt x="43" y="125"/>
                      <a:pt x="34" y="132"/>
                      <a:pt x="22" y="138"/>
                    </a:cubicBezTo>
                    <a:cubicBezTo>
                      <a:pt x="19" y="139"/>
                      <a:pt x="18" y="142"/>
                      <a:pt x="19" y="144"/>
                    </a:cubicBezTo>
                    <a:cubicBezTo>
                      <a:pt x="20" y="146"/>
                      <a:pt x="22" y="147"/>
                      <a:pt x="24" y="147"/>
                    </a:cubicBezTo>
                    <a:cubicBezTo>
                      <a:pt x="24" y="147"/>
                      <a:pt x="25" y="147"/>
                      <a:pt x="26" y="147"/>
                    </a:cubicBezTo>
                    <a:cubicBezTo>
                      <a:pt x="38" y="141"/>
                      <a:pt x="47" y="134"/>
                      <a:pt x="53" y="128"/>
                    </a:cubicBezTo>
                    <a:cubicBezTo>
                      <a:pt x="54" y="129"/>
                      <a:pt x="54" y="129"/>
                      <a:pt x="54" y="130"/>
                    </a:cubicBezTo>
                    <a:cubicBezTo>
                      <a:pt x="60" y="143"/>
                      <a:pt x="66" y="155"/>
                      <a:pt x="77" y="169"/>
                    </a:cubicBezTo>
                    <a:cubicBezTo>
                      <a:pt x="86" y="180"/>
                      <a:pt x="92" y="193"/>
                      <a:pt x="98" y="206"/>
                    </a:cubicBezTo>
                    <a:cubicBezTo>
                      <a:pt x="100" y="211"/>
                      <a:pt x="102" y="216"/>
                      <a:pt x="104" y="221"/>
                    </a:cubicBezTo>
                    <a:cubicBezTo>
                      <a:pt x="105" y="222"/>
                      <a:pt x="107" y="224"/>
                      <a:pt x="108" y="224"/>
                    </a:cubicBezTo>
                    <a:cubicBezTo>
                      <a:pt x="109" y="224"/>
                      <a:pt x="109" y="223"/>
                      <a:pt x="109" y="223"/>
                    </a:cubicBezTo>
                    <a:cubicBezTo>
                      <a:pt x="111" y="223"/>
                      <a:pt x="113" y="222"/>
                      <a:pt x="113" y="220"/>
                    </a:cubicBezTo>
                    <a:cubicBezTo>
                      <a:pt x="114" y="217"/>
                      <a:pt x="114" y="215"/>
                      <a:pt x="114" y="213"/>
                    </a:cubicBezTo>
                    <a:cubicBezTo>
                      <a:pt x="114" y="213"/>
                      <a:pt x="114" y="213"/>
                      <a:pt x="114" y="213"/>
                    </a:cubicBezTo>
                    <a:cubicBezTo>
                      <a:pt x="114" y="210"/>
                      <a:pt x="112" y="208"/>
                      <a:pt x="109" y="20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47"/>
              <p:cNvSpPr>
                <a:spLocks/>
              </p:cNvSpPr>
              <p:nvPr/>
            </p:nvSpPr>
            <p:spPr bwMode="auto">
              <a:xfrm>
                <a:off x="4880546" y="3872631"/>
                <a:ext cx="1136650" cy="798513"/>
              </a:xfrm>
              <a:custGeom>
                <a:avLst/>
                <a:gdLst>
                  <a:gd name="T0" fmla="*/ 9 w 371"/>
                  <a:gd name="T1" fmla="*/ 261 h 261"/>
                  <a:gd name="T2" fmla="*/ 10 w 371"/>
                  <a:gd name="T3" fmla="*/ 261 h 261"/>
                  <a:gd name="T4" fmla="*/ 14 w 371"/>
                  <a:gd name="T5" fmla="*/ 255 h 261"/>
                  <a:gd name="T6" fmla="*/ 11 w 371"/>
                  <a:gd name="T7" fmla="*/ 201 h 261"/>
                  <a:gd name="T8" fmla="*/ 24 w 371"/>
                  <a:gd name="T9" fmla="*/ 162 h 261"/>
                  <a:gd name="T10" fmla="*/ 28 w 371"/>
                  <a:gd name="T11" fmla="*/ 153 h 261"/>
                  <a:gd name="T12" fmla="*/ 55 w 371"/>
                  <a:gd name="T13" fmla="*/ 114 h 261"/>
                  <a:gd name="T14" fmla="*/ 73 w 371"/>
                  <a:gd name="T15" fmla="*/ 101 h 261"/>
                  <a:gd name="T16" fmla="*/ 75 w 371"/>
                  <a:gd name="T17" fmla="*/ 100 h 261"/>
                  <a:gd name="T18" fmla="*/ 100 w 371"/>
                  <a:gd name="T19" fmla="*/ 85 h 261"/>
                  <a:gd name="T20" fmla="*/ 116 w 371"/>
                  <a:gd name="T21" fmla="*/ 99 h 261"/>
                  <a:gd name="T22" fmla="*/ 122 w 371"/>
                  <a:gd name="T23" fmla="*/ 103 h 261"/>
                  <a:gd name="T24" fmla="*/ 170 w 371"/>
                  <a:gd name="T25" fmla="*/ 123 h 261"/>
                  <a:gd name="T26" fmla="*/ 192 w 371"/>
                  <a:gd name="T27" fmla="*/ 118 h 261"/>
                  <a:gd name="T28" fmla="*/ 218 w 371"/>
                  <a:gd name="T29" fmla="*/ 96 h 261"/>
                  <a:gd name="T30" fmla="*/ 243 w 371"/>
                  <a:gd name="T31" fmla="*/ 76 h 261"/>
                  <a:gd name="T32" fmla="*/ 271 w 371"/>
                  <a:gd name="T33" fmla="*/ 69 h 261"/>
                  <a:gd name="T34" fmla="*/ 309 w 371"/>
                  <a:gd name="T35" fmla="*/ 57 h 261"/>
                  <a:gd name="T36" fmla="*/ 317 w 371"/>
                  <a:gd name="T37" fmla="*/ 53 h 261"/>
                  <a:gd name="T38" fmla="*/ 371 w 371"/>
                  <a:gd name="T39" fmla="*/ 6 h 261"/>
                  <a:gd name="T40" fmla="*/ 366 w 371"/>
                  <a:gd name="T41" fmla="*/ 0 h 261"/>
                  <a:gd name="T42" fmla="*/ 361 w 371"/>
                  <a:gd name="T43" fmla="*/ 4 h 261"/>
                  <a:gd name="T44" fmla="*/ 312 w 371"/>
                  <a:gd name="T45" fmla="*/ 44 h 261"/>
                  <a:gd name="T46" fmla="*/ 304 w 371"/>
                  <a:gd name="T47" fmla="*/ 48 h 261"/>
                  <a:gd name="T48" fmla="*/ 269 w 371"/>
                  <a:gd name="T49" fmla="*/ 59 h 261"/>
                  <a:gd name="T50" fmla="*/ 239 w 371"/>
                  <a:gd name="T51" fmla="*/ 67 h 261"/>
                  <a:gd name="T52" fmla="*/ 211 w 371"/>
                  <a:gd name="T53" fmla="*/ 89 h 261"/>
                  <a:gd name="T54" fmla="*/ 188 w 371"/>
                  <a:gd name="T55" fmla="*/ 109 h 261"/>
                  <a:gd name="T56" fmla="*/ 128 w 371"/>
                  <a:gd name="T57" fmla="*/ 95 h 261"/>
                  <a:gd name="T58" fmla="*/ 121 w 371"/>
                  <a:gd name="T59" fmla="*/ 90 h 261"/>
                  <a:gd name="T60" fmla="*/ 109 w 371"/>
                  <a:gd name="T61" fmla="*/ 81 h 261"/>
                  <a:gd name="T62" fmla="*/ 109 w 371"/>
                  <a:gd name="T63" fmla="*/ 64 h 261"/>
                  <a:gd name="T64" fmla="*/ 111 w 371"/>
                  <a:gd name="T65" fmla="*/ 51 h 261"/>
                  <a:gd name="T66" fmla="*/ 105 w 371"/>
                  <a:gd name="T67" fmla="*/ 46 h 261"/>
                  <a:gd name="T68" fmla="*/ 101 w 371"/>
                  <a:gd name="T69" fmla="*/ 52 h 261"/>
                  <a:gd name="T70" fmla="*/ 99 w 371"/>
                  <a:gd name="T71" fmla="*/ 62 h 261"/>
                  <a:gd name="T72" fmla="*/ 98 w 371"/>
                  <a:gd name="T73" fmla="*/ 75 h 261"/>
                  <a:gd name="T74" fmla="*/ 69 w 371"/>
                  <a:gd name="T75" fmla="*/ 92 h 261"/>
                  <a:gd name="T76" fmla="*/ 68 w 371"/>
                  <a:gd name="T77" fmla="*/ 93 h 261"/>
                  <a:gd name="T78" fmla="*/ 49 w 371"/>
                  <a:gd name="T79" fmla="*/ 106 h 261"/>
                  <a:gd name="T80" fmla="*/ 18 w 371"/>
                  <a:gd name="T81" fmla="*/ 149 h 261"/>
                  <a:gd name="T82" fmla="*/ 14 w 371"/>
                  <a:gd name="T83" fmla="*/ 158 h 261"/>
                  <a:gd name="T84" fmla="*/ 1 w 371"/>
                  <a:gd name="T85" fmla="*/ 200 h 261"/>
                  <a:gd name="T86" fmla="*/ 4 w 371"/>
                  <a:gd name="T87" fmla="*/ 257 h 261"/>
                  <a:gd name="T88" fmla="*/ 9 w 37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1" h="261">
                    <a:moveTo>
                      <a:pt x="9" y="261"/>
                    </a:moveTo>
                    <a:cubicBezTo>
                      <a:pt x="9" y="261"/>
                      <a:pt x="9" y="261"/>
                      <a:pt x="10" y="261"/>
                    </a:cubicBezTo>
                    <a:cubicBezTo>
                      <a:pt x="12" y="260"/>
                      <a:pt x="14" y="258"/>
                      <a:pt x="14" y="255"/>
                    </a:cubicBezTo>
                    <a:cubicBezTo>
                      <a:pt x="11" y="236"/>
                      <a:pt x="10" y="217"/>
                      <a:pt x="11" y="201"/>
                    </a:cubicBezTo>
                    <a:cubicBezTo>
                      <a:pt x="13" y="187"/>
                      <a:pt x="18" y="175"/>
                      <a:pt x="24" y="162"/>
                    </a:cubicBezTo>
                    <a:cubicBezTo>
                      <a:pt x="25" y="159"/>
                      <a:pt x="26" y="156"/>
                      <a:pt x="28" y="153"/>
                    </a:cubicBezTo>
                    <a:cubicBezTo>
                      <a:pt x="32" y="143"/>
                      <a:pt x="41" y="125"/>
                      <a:pt x="55" y="114"/>
                    </a:cubicBezTo>
                    <a:cubicBezTo>
                      <a:pt x="60" y="110"/>
                      <a:pt x="66" y="106"/>
                      <a:pt x="73" y="101"/>
                    </a:cubicBezTo>
                    <a:cubicBezTo>
                      <a:pt x="75" y="100"/>
                      <a:pt x="75" y="100"/>
                      <a:pt x="75" y="100"/>
                    </a:cubicBezTo>
                    <a:cubicBezTo>
                      <a:pt x="89" y="91"/>
                      <a:pt x="96" y="87"/>
                      <a:pt x="100" y="85"/>
                    </a:cubicBezTo>
                    <a:cubicBezTo>
                      <a:pt x="103" y="92"/>
                      <a:pt x="110" y="96"/>
                      <a:pt x="116" y="99"/>
                    </a:cubicBezTo>
                    <a:cubicBezTo>
                      <a:pt x="118" y="101"/>
                      <a:pt x="120" y="102"/>
                      <a:pt x="122" y="103"/>
                    </a:cubicBezTo>
                    <a:cubicBezTo>
                      <a:pt x="136" y="114"/>
                      <a:pt x="152" y="123"/>
                      <a:pt x="170" y="123"/>
                    </a:cubicBezTo>
                    <a:cubicBezTo>
                      <a:pt x="177" y="123"/>
                      <a:pt x="184" y="122"/>
                      <a:pt x="192" y="118"/>
                    </a:cubicBezTo>
                    <a:cubicBezTo>
                      <a:pt x="203" y="113"/>
                      <a:pt x="211" y="104"/>
                      <a:pt x="218" y="96"/>
                    </a:cubicBezTo>
                    <a:cubicBezTo>
                      <a:pt x="226" y="88"/>
                      <a:pt x="234" y="80"/>
                      <a:pt x="243" y="76"/>
                    </a:cubicBezTo>
                    <a:cubicBezTo>
                      <a:pt x="252" y="73"/>
                      <a:pt x="261" y="71"/>
                      <a:pt x="271" y="69"/>
                    </a:cubicBezTo>
                    <a:cubicBezTo>
                      <a:pt x="283" y="67"/>
                      <a:pt x="296" y="64"/>
                      <a:pt x="309" y="57"/>
                    </a:cubicBezTo>
                    <a:cubicBezTo>
                      <a:pt x="311" y="56"/>
                      <a:pt x="314" y="54"/>
                      <a:pt x="317" y="53"/>
                    </a:cubicBezTo>
                    <a:cubicBezTo>
                      <a:pt x="337" y="42"/>
                      <a:pt x="368" y="26"/>
                      <a:pt x="371" y="6"/>
                    </a:cubicBezTo>
                    <a:cubicBezTo>
                      <a:pt x="371" y="3"/>
                      <a:pt x="369" y="0"/>
                      <a:pt x="366" y="0"/>
                    </a:cubicBezTo>
                    <a:cubicBezTo>
                      <a:pt x="364" y="0"/>
                      <a:pt x="361" y="1"/>
                      <a:pt x="361" y="4"/>
                    </a:cubicBezTo>
                    <a:cubicBezTo>
                      <a:pt x="359" y="19"/>
                      <a:pt x="329" y="35"/>
                      <a:pt x="312" y="44"/>
                    </a:cubicBezTo>
                    <a:cubicBezTo>
                      <a:pt x="309" y="45"/>
                      <a:pt x="307" y="47"/>
                      <a:pt x="304" y="48"/>
                    </a:cubicBezTo>
                    <a:cubicBezTo>
                      <a:pt x="293" y="54"/>
                      <a:pt x="281" y="57"/>
                      <a:pt x="269" y="59"/>
                    </a:cubicBezTo>
                    <a:cubicBezTo>
                      <a:pt x="259" y="61"/>
                      <a:pt x="249" y="63"/>
                      <a:pt x="239" y="67"/>
                    </a:cubicBezTo>
                    <a:cubicBezTo>
                      <a:pt x="228" y="72"/>
                      <a:pt x="219" y="81"/>
                      <a:pt x="211" y="89"/>
                    </a:cubicBezTo>
                    <a:cubicBezTo>
                      <a:pt x="204" y="97"/>
                      <a:pt x="197" y="105"/>
                      <a:pt x="188" y="109"/>
                    </a:cubicBezTo>
                    <a:cubicBezTo>
                      <a:pt x="166" y="119"/>
                      <a:pt x="146" y="108"/>
                      <a:pt x="128" y="95"/>
                    </a:cubicBezTo>
                    <a:cubicBezTo>
                      <a:pt x="126" y="93"/>
                      <a:pt x="123" y="92"/>
                      <a:pt x="121" y="90"/>
                    </a:cubicBezTo>
                    <a:cubicBezTo>
                      <a:pt x="116" y="88"/>
                      <a:pt x="111" y="85"/>
                      <a:pt x="109" y="81"/>
                    </a:cubicBezTo>
                    <a:cubicBezTo>
                      <a:pt x="107" y="76"/>
                      <a:pt x="108" y="70"/>
                      <a:pt x="109" y="64"/>
                    </a:cubicBezTo>
                    <a:cubicBezTo>
                      <a:pt x="110" y="59"/>
                      <a:pt x="111" y="55"/>
                      <a:pt x="111" y="51"/>
                    </a:cubicBezTo>
                    <a:cubicBezTo>
                      <a:pt x="111" y="48"/>
                      <a:pt x="108" y="46"/>
                      <a:pt x="105" y="46"/>
                    </a:cubicBezTo>
                    <a:cubicBezTo>
                      <a:pt x="103" y="46"/>
                      <a:pt x="100" y="49"/>
                      <a:pt x="101" y="52"/>
                    </a:cubicBezTo>
                    <a:cubicBezTo>
                      <a:pt x="101" y="55"/>
                      <a:pt x="100" y="58"/>
                      <a:pt x="99" y="62"/>
                    </a:cubicBezTo>
                    <a:cubicBezTo>
                      <a:pt x="99" y="66"/>
                      <a:pt x="98" y="70"/>
                      <a:pt x="98" y="75"/>
                    </a:cubicBezTo>
                    <a:cubicBezTo>
                      <a:pt x="93" y="77"/>
                      <a:pt x="85" y="81"/>
                      <a:pt x="69" y="92"/>
                    </a:cubicBezTo>
                    <a:cubicBezTo>
                      <a:pt x="68" y="93"/>
                      <a:pt x="68" y="93"/>
                      <a:pt x="68" y="93"/>
                    </a:cubicBezTo>
                    <a:cubicBezTo>
                      <a:pt x="61" y="97"/>
                      <a:pt x="54" y="102"/>
                      <a:pt x="49" y="106"/>
                    </a:cubicBezTo>
                    <a:cubicBezTo>
                      <a:pt x="33" y="119"/>
                      <a:pt x="23" y="139"/>
                      <a:pt x="18" y="149"/>
                    </a:cubicBezTo>
                    <a:cubicBezTo>
                      <a:pt x="17" y="152"/>
                      <a:pt x="16" y="155"/>
                      <a:pt x="14" y="158"/>
                    </a:cubicBezTo>
                    <a:cubicBezTo>
                      <a:pt x="9" y="171"/>
                      <a:pt x="3" y="185"/>
                      <a:pt x="1" y="200"/>
                    </a:cubicBezTo>
                    <a:cubicBezTo>
                      <a:pt x="0" y="217"/>
                      <a:pt x="1" y="236"/>
                      <a:pt x="4" y="257"/>
                    </a:cubicBezTo>
                    <a:cubicBezTo>
                      <a:pt x="4" y="259"/>
                      <a:pt x="6" y="261"/>
                      <a:pt x="9" y="26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49"/>
              <p:cNvSpPr>
                <a:spLocks/>
              </p:cNvSpPr>
              <p:nvPr/>
            </p:nvSpPr>
            <p:spPr bwMode="auto">
              <a:xfrm>
                <a:off x="5688583" y="5947494"/>
                <a:ext cx="101600" cy="384175"/>
              </a:xfrm>
              <a:custGeom>
                <a:avLst/>
                <a:gdLst>
                  <a:gd name="T0" fmla="*/ 22 w 33"/>
                  <a:gd name="T1" fmla="*/ 54 h 126"/>
                  <a:gd name="T2" fmla="*/ 30 w 33"/>
                  <a:gd name="T3" fmla="*/ 28 h 126"/>
                  <a:gd name="T4" fmla="*/ 20 w 33"/>
                  <a:gd name="T5" fmla="*/ 12 h 126"/>
                  <a:gd name="T6" fmla="*/ 15 w 33"/>
                  <a:gd name="T7" fmla="*/ 8 h 126"/>
                  <a:gd name="T8" fmla="*/ 10 w 33"/>
                  <a:gd name="T9" fmla="*/ 5 h 126"/>
                  <a:gd name="T10" fmla="*/ 5 w 33"/>
                  <a:gd name="T11" fmla="*/ 1 h 126"/>
                  <a:gd name="T12" fmla="*/ 0 w 33"/>
                  <a:gd name="T13" fmla="*/ 6 h 126"/>
                  <a:gd name="T14" fmla="*/ 9 w 33"/>
                  <a:gd name="T15" fmla="*/ 17 h 126"/>
                  <a:gd name="T16" fmla="*/ 13 w 33"/>
                  <a:gd name="T17" fmla="*/ 19 h 126"/>
                  <a:gd name="T18" fmla="*/ 20 w 33"/>
                  <a:gd name="T19" fmla="*/ 31 h 126"/>
                  <a:gd name="T20" fmla="*/ 14 w 33"/>
                  <a:gd name="T21" fmla="*/ 48 h 126"/>
                  <a:gd name="T22" fmla="*/ 9 w 33"/>
                  <a:gd name="T23" fmla="*/ 54 h 126"/>
                  <a:gd name="T24" fmla="*/ 13 w 33"/>
                  <a:gd name="T25" fmla="*/ 79 h 126"/>
                  <a:gd name="T26" fmla="*/ 18 w 33"/>
                  <a:gd name="T27" fmla="*/ 84 h 126"/>
                  <a:gd name="T28" fmla="*/ 17 w 33"/>
                  <a:gd name="T29" fmla="*/ 106 h 126"/>
                  <a:gd name="T30" fmla="*/ 14 w 33"/>
                  <a:gd name="T31" fmla="*/ 121 h 126"/>
                  <a:gd name="T32" fmla="*/ 19 w 33"/>
                  <a:gd name="T33" fmla="*/ 126 h 126"/>
                  <a:gd name="T34" fmla="*/ 19 w 33"/>
                  <a:gd name="T35" fmla="*/ 126 h 126"/>
                  <a:gd name="T36" fmla="*/ 24 w 33"/>
                  <a:gd name="T37" fmla="*/ 121 h 126"/>
                  <a:gd name="T38" fmla="*/ 27 w 33"/>
                  <a:gd name="T39" fmla="*/ 109 h 126"/>
                  <a:gd name="T40" fmla="*/ 26 w 33"/>
                  <a:gd name="T41" fmla="*/ 79 h 126"/>
                  <a:gd name="T42" fmla="*/ 20 w 33"/>
                  <a:gd name="T43" fmla="*/ 72 h 126"/>
                  <a:gd name="T44" fmla="*/ 17 w 33"/>
                  <a:gd name="T45" fmla="*/ 60 h 126"/>
                  <a:gd name="T46" fmla="*/ 22 w 33"/>
                  <a:gd name="T47" fmla="*/ 5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26">
                    <a:moveTo>
                      <a:pt x="22" y="54"/>
                    </a:moveTo>
                    <a:cubicBezTo>
                      <a:pt x="27" y="48"/>
                      <a:pt x="33" y="40"/>
                      <a:pt x="30" y="28"/>
                    </a:cubicBezTo>
                    <a:cubicBezTo>
                      <a:pt x="28" y="23"/>
                      <a:pt x="25" y="17"/>
                      <a:pt x="20" y="12"/>
                    </a:cubicBezTo>
                    <a:cubicBezTo>
                      <a:pt x="18" y="11"/>
                      <a:pt x="17" y="10"/>
                      <a:pt x="15" y="8"/>
                    </a:cubicBezTo>
                    <a:cubicBezTo>
                      <a:pt x="13" y="8"/>
                      <a:pt x="11" y="6"/>
                      <a:pt x="10" y="5"/>
                    </a:cubicBezTo>
                    <a:cubicBezTo>
                      <a:pt x="10" y="2"/>
                      <a:pt x="7" y="0"/>
                      <a:pt x="5" y="1"/>
                    </a:cubicBezTo>
                    <a:cubicBezTo>
                      <a:pt x="2" y="1"/>
                      <a:pt x="0" y="4"/>
                      <a:pt x="0" y="6"/>
                    </a:cubicBezTo>
                    <a:cubicBezTo>
                      <a:pt x="1" y="12"/>
                      <a:pt x="6" y="15"/>
                      <a:pt x="9" y="17"/>
                    </a:cubicBezTo>
                    <a:cubicBezTo>
                      <a:pt x="11" y="18"/>
                      <a:pt x="12" y="19"/>
                      <a:pt x="13" y="19"/>
                    </a:cubicBezTo>
                    <a:cubicBezTo>
                      <a:pt x="16" y="23"/>
                      <a:pt x="19" y="27"/>
                      <a:pt x="20" y="31"/>
                    </a:cubicBezTo>
                    <a:cubicBezTo>
                      <a:pt x="22" y="37"/>
                      <a:pt x="19" y="41"/>
                      <a:pt x="14" y="48"/>
                    </a:cubicBezTo>
                    <a:cubicBezTo>
                      <a:pt x="12" y="50"/>
                      <a:pt x="10" y="52"/>
                      <a:pt x="9" y="54"/>
                    </a:cubicBezTo>
                    <a:cubicBezTo>
                      <a:pt x="1" y="67"/>
                      <a:pt x="8" y="74"/>
                      <a:pt x="13" y="79"/>
                    </a:cubicBezTo>
                    <a:cubicBezTo>
                      <a:pt x="15" y="81"/>
                      <a:pt x="17" y="82"/>
                      <a:pt x="18" y="84"/>
                    </a:cubicBezTo>
                    <a:cubicBezTo>
                      <a:pt x="22" y="90"/>
                      <a:pt x="20" y="98"/>
                      <a:pt x="17" y="106"/>
                    </a:cubicBezTo>
                    <a:cubicBezTo>
                      <a:pt x="16" y="111"/>
                      <a:pt x="14" y="116"/>
                      <a:pt x="14" y="121"/>
                    </a:cubicBezTo>
                    <a:cubicBezTo>
                      <a:pt x="14" y="123"/>
                      <a:pt x="16" y="126"/>
                      <a:pt x="19" y="126"/>
                    </a:cubicBezTo>
                    <a:cubicBezTo>
                      <a:pt x="19" y="126"/>
                      <a:pt x="19" y="126"/>
                      <a:pt x="19" y="126"/>
                    </a:cubicBezTo>
                    <a:cubicBezTo>
                      <a:pt x="22" y="126"/>
                      <a:pt x="24" y="124"/>
                      <a:pt x="24" y="121"/>
                    </a:cubicBezTo>
                    <a:cubicBezTo>
                      <a:pt x="24" y="117"/>
                      <a:pt x="25" y="113"/>
                      <a:pt x="27" y="109"/>
                    </a:cubicBezTo>
                    <a:cubicBezTo>
                      <a:pt x="30" y="99"/>
                      <a:pt x="33" y="89"/>
                      <a:pt x="26" y="79"/>
                    </a:cubicBezTo>
                    <a:cubicBezTo>
                      <a:pt x="24" y="76"/>
                      <a:pt x="22" y="73"/>
                      <a:pt x="20" y="72"/>
                    </a:cubicBezTo>
                    <a:cubicBezTo>
                      <a:pt x="15" y="67"/>
                      <a:pt x="14" y="65"/>
                      <a:pt x="17" y="60"/>
                    </a:cubicBezTo>
                    <a:cubicBezTo>
                      <a:pt x="18" y="58"/>
                      <a:pt x="20" y="56"/>
                      <a:pt x="22" y="5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50"/>
              <p:cNvSpPr>
                <a:spLocks/>
              </p:cNvSpPr>
              <p:nvPr/>
            </p:nvSpPr>
            <p:spPr bwMode="auto">
              <a:xfrm>
                <a:off x="4747196" y="4279031"/>
                <a:ext cx="1200150" cy="1943100"/>
              </a:xfrm>
              <a:custGeom>
                <a:avLst/>
                <a:gdLst>
                  <a:gd name="T0" fmla="*/ 337 w 391"/>
                  <a:gd name="T1" fmla="*/ 511 h 635"/>
                  <a:gd name="T2" fmla="*/ 266 w 391"/>
                  <a:gd name="T3" fmla="*/ 447 h 635"/>
                  <a:gd name="T4" fmla="*/ 249 w 391"/>
                  <a:gd name="T5" fmla="*/ 347 h 635"/>
                  <a:gd name="T6" fmla="*/ 214 w 391"/>
                  <a:gd name="T7" fmla="*/ 192 h 635"/>
                  <a:gd name="T8" fmla="*/ 260 w 391"/>
                  <a:gd name="T9" fmla="*/ 96 h 635"/>
                  <a:gd name="T10" fmla="*/ 333 w 391"/>
                  <a:gd name="T11" fmla="*/ 13 h 635"/>
                  <a:gd name="T12" fmla="*/ 389 w 391"/>
                  <a:gd name="T13" fmla="*/ 51 h 635"/>
                  <a:gd name="T14" fmla="*/ 331 w 391"/>
                  <a:gd name="T15" fmla="*/ 3 h 635"/>
                  <a:gd name="T16" fmla="*/ 253 w 391"/>
                  <a:gd name="T17" fmla="*/ 89 h 635"/>
                  <a:gd name="T18" fmla="*/ 183 w 391"/>
                  <a:gd name="T19" fmla="*/ 90 h 635"/>
                  <a:gd name="T20" fmla="*/ 148 w 391"/>
                  <a:gd name="T21" fmla="*/ 65 h 635"/>
                  <a:gd name="T22" fmla="*/ 125 w 391"/>
                  <a:gd name="T23" fmla="*/ 32 h 635"/>
                  <a:gd name="T24" fmla="*/ 123 w 391"/>
                  <a:gd name="T25" fmla="*/ 48 h 635"/>
                  <a:gd name="T26" fmla="*/ 151 w 391"/>
                  <a:gd name="T27" fmla="*/ 83 h 635"/>
                  <a:gd name="T28" fmla="*/ 115 w 391"/>
                  <a:gd name="T29" fmla="*/ 118 h 635"/>
                  <a:gd name="T30" fmla="*/ 122 w 391"/>
                  <a:gd name="T31" fmla="*/ 126 h 635"/>
                  <a:gd name="T32" fmla="*/ 160 w 391"/>
                  <a:gd name="T33" fmla="*/ 90 h 635"/>
                  <a:gd name="T34" fmla="*/ 229 w 391"/>
                  <a:gd name="T35" fmla="*/ 112 h 635"/>
                  <a:gd name="T36" fmla="*/ 184 w 391"/>
                  <a:gd name="T37" fmla="*/ 163 h 635"/>
                  <a:gd name="T38" fmla="*/ 132 w 391"/>
                  <a:gd name="T39" fmla="*/ 206 h 635"/>
                  <a:gd name="T40" fmla="*/ 59 w 391"/>
                  <a:gd name="T41" fmla="*/ 189 h 635"/>
                  <a:gd name="T42" fmla="*/ 11 w 391"/>
                  <a:gd name="T43" fmla="*/ 137 h 635"/>
                  <a:gd name="T44" fmla="*/ 22 w 391"/>
                  <a:gd name="T45" fmla="*/ 170 h 635"/>
                  <a:gd name="T46" fmla="*/ 119 w 391"/>
                  <a:gd name="T47" fmla="*/ 215 h 635"/>
                  <a:gd name="T48" fmla="*/ 111 w 391"/>
                  <a:gd name="T49" fmla="*/ 227 h 635"/>
                  <a:gd name="T50" fmla="*/ 87 w 391"/>
                  <a:gd name="T51" fmla="*/ 351 h 635"/>
                  <a:gd name="T52" fmla="*/ 96 w 391"/>
                  <a:gd name="T53" fmla="*/ 279 h 635"/>
                  <a:gd name="T54" fmla="*/ 163 w 391"/>
                  <a:gd name="T55" fmla="*/ 190 h 635"/>
                  <a:gd name="T56" fmla="*/ 193 w 391"/>
                  <a:gd name="T57" fmla="*/ 169 h 635"/>
                  <a:gd name="T58" fmla="*/ 204 w 391"/>
                  <a:gd name="T59" fmla="*/ 190 h 635"/>
                  <a:gd name="T60" fmla="*/ 243 w 391"/>
                  <a:gd name="T61" fmla="*/ 354 h 635"/>
                  <a:gd name="T62" fmla="*/ 259 w 391"/>
                  <a:gd name="T63" fmla="*/ 440 h 635"/>
                  <a:gd name="T64" fmla="*/ 241 w 391"/>
                  <a:gd name="T65" fmla="*/ 497 h 635"/>
                  <a:gd name="T66" fmla="*/ 167 w 391"/>
                  <a:gd name="T67" fmla="*/ 530 h 635"/>
                  <a:gd name="T68" fmla="*/ 197 w 391"/>
                  <a:gd name="T69" fmla="*/ 543 h 635"/>
                  <a:gd name="T70" fmla="*/ 221 w 391"/>
                  <a:gd name="T71" fmla="*/ 593 h 635"/>
                  <a:gd name="T72" fmla="*/ 240 w 391"/>
                  <a:gd name="T73" fmla="*/ 635 h 635"/>
                  <a:gd name="T74" fmla="*/ 230 w 391"/>
                  <a:gd name="T75" fmla="*/ 608 h 635"/>
                  <a:gd name="T76" fmla="*/ 229 w 391"/>
                  <a:gd name="T77" fmla="*/ 581 h 635"/>
                  <a:gd name="T78" fmla="*/ 216 w 391"/>
                  <a:gd name="T79" fmla="*/ 538 h 635"/>
                  <a:gd name="T80" fmla="*/ 311 w 391"/>
                  <a:gd name="T81" fmla="*/ 524 h 635"/>
                  <a:gd name="T82" fmla="*/ 374 w 391"/>
                  <a:gd name="T83" fmla="*/ 51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1" h="635">
                    <a:moveTo>
                      <a:pt x="374" y="500"/>
                    </a:moveTo>
                    <a:cubicBezTo>
                      <a:pt x="366" y="501"/>
                      <a:pt x="359" y="503"/>
                      <a:pt x="353" y="506"/>
                    </a:cubicBezTo>
                    <a:cubicBezTo>
                      <a:pt x="347" y="508"/>
                      <a:pt x="342" y="511"/>
                      <a:pt x="337" y="511"/>
                    </a:cubicBezTo>
                    <a:cubicBezTo>
                      <a:pt x="323" y="514"/>
                      <a:pt x="312" y="515"/>
                      <a:pt x="298" y="513"/>
                    </a:cubicBezTo>
                    <a:cubicBezTo>
                      <a:pt x="276" y="511"/>
                      <a:pt x="249" y="499"/>
                      <a:pt x="249" y="475"/>
                    </a:cubicBezTo>
                    <a:cubicBezTo>
                      <a:pt x="249" y="465"/>
                      <a:pt x="257" y="456"/>
                      <a:pt x="266" y="447"/>
                    </a:cubicBezTo>
                    <a:cubicBezTo>
                      <a:pt x="274" y="439"/>
                      <a:pt x="282" y="430"/>
                      <a:pt x="285" y="418"/>
                    </a:cubicBezTo>
                    <a:cubicBezTo>
                      <a:pt x="293" y="388"/>
                      <a:pt x="272" y="368"/>
                      <a:pt x="253" y="351"/>
                    </a:cubicBezTo>
                    <a:cubicBezTo>
                      <a:pt x="249" y="347"/>
                      <a:pt x="249" y="347"/>
                      <a:pt x="249" y="347"/>
                    </a:cubicBezTo>
                    <a:cubicBezTo>
                      <a:pt x="228" y="326"/>
                      <a:pt x="214" y="303"/>
                      <a:pt x="209" y="277"/>
                    </a:cubicBezTo>
                    <a:cubicBezTo>
                      <a:pt x="204" y="253"/>
                      <a:pt x="208" y="229"/>
                      <a:pt x="211" y="205"/>
                    </a:cubicBezTo>
                    <a:cubicBezTo>
                      <a:pt x="212" y="201"/>
                      <a:pt x="213" y="196"/>
                      <a:pt x="214" y="192"/>
                    </a:cubicBezTo>
                    <a:cubicBezTo>
                      <a:pt x="215" y="184"/>
                      <a:pt x="215" y="184"/>
                      <a:pt x="215" y="184"/>
                    </a:cubicBezTo>
                    <a:cubicBezTo>
                      <a:pt x="218" y="161"/>
                      <a:pt x="222" y="134"/>
                      <a:pt x="238" y="117"/>
                    </a:cubicBezTo>
                    <a:cubicBezTo>
                      <a:pt x="244" y="109"/>
                      <a:pt x="252" y="103"/>
                      <a:pt x="260" y="96"/>
                    </a:cubicBezTo>
                    <a:cubicBezTo>
                      <a:pt x="271" y="88"/>
                      <a:pt x="282" y="78"/>
                      <a:pt x="290" y="66"/>
                    </a:cubicBezTo>
                    <a:cubicBezTo>
                      <a:pt x="295" y="59"/>
                      <a:pt x="298" y="51"/>
                      <a:pt x="302" y="44"/>
                    </a:cubicBezTo>
                    <a:cubicBezTo>
                      <a:pt x="308" y="28"/>
                      <a:pt x="313" y="16"/>
                      <a:pt x="333" y="13"/>
                    </a:cubicBezTo>
                    <a:cubicBezTo>
                      <a:pt x="351" y="11"/>
                      <a:pt x="361" y="25"/>
                      <a:pt x="373" y="39"/>
                    </a:cubicBezTo>
                    <a:cubicBezTo>
                      <a:pt x="375" y="43"/>
                      <a:pt x="378" y="47"/>
                      <a:pt x="382" y="51"/>
                    </a:cubicBezTo>
                    <a:cubicBezTo>
                      <a:pt x="383" y="53"/>
                      <a:pt x="387" y="53"/>
                      <a:pt x="389" y="51"/>
                    </a:cubicBezTo>
                    <a:cubicBezTo>
                      <a:pt x="391" y="49"/>
                      <a:pt x="391" y="46"/>
                      <a:pt x="389" y="44"/>
                    </a:cubicBezTo>
                    <a:cubicBezTo>
                      <a:pt x="386" y="41"/>
                      <a:pt x="383" y="37"/>
                      <a:pt x="381" y="33"/>
                    </a:cubicBezTo>
                    <a:cubicBezTo>
                      <a:pt x="369" y="18"/>
                      <a:pt x="355" y="0"/>
                      <a:pt x="331" y="3"/>
                    </a:cubicBezTo>
                    <a:cubicBezTo>
                      <a:pt x="306" y="6"/>
                      <a:pt x="299" y="23"/>
                      <a:pt x="292" y="40"/>
                    </a:cubicBezTo>
                    <a:cubicBezTo>
                      <a:pt x="289" y="47"/>
                      <a:pt x="286" y="54"/>
                      <a:pt x="282" y="60"/>
                    </a:cubicBezTo>
                    <a:cubicBezTo>
                      <a:pt x="274" y="71"/>
                      <a:pt x="264" y="80"/>
                      <a:pt x="253" y="89"/>
                    </a:cubicBezTo>
                    <a:cubicBezTo>
                      <a:pt x="248" y="93"/>
                      <a:pt x="242" y="98"/>
                      <a:pt x="237" y="103"/>
                    </a:cubicBezTo>
                    <a:cubicBezTo>
                      <a:pt x="236" y="103"/>
                      <a:pt x="234" y="102"/>
                      <a:pt x="232" y="102"/>
                    </a:cubicBezTo>
                    <a:cubicBezTo>
                      <a:pt x="219" y="100"/>
                      <a:pt x="191" y="94"/>
                      <a:pt x="183" y="90"/>
                    </a:cubicBezTo>
                    <a:cubicBezTo>
                      <a:pt x="181" y="89"/>
                      <a:pt x="179" y="88"/>
                      <a:pt x="176" y="87"/>
                    </a:cubicBezTo>
                    <a:cubicBezTo>
                      <a:pt x="171" y="84"/>
                      <a:pt x="166" y="82"/>
                      <a:pt x="162" y="79"/>
                    </a:cubicBezTo>
                    <a:cubicBezTo>
                      <a:pt x="157" y="76"/>
                      <a:pt x="152" y="70"/>
                      <a:pt x="148" y="65"/>
                    </a:cubicBezTo>
                    <a:cubicBezTo>
                      <a:pt x="146" y="63"/>
                      <a:pt x="146" y="63"/>
                      <a:pt x="146" y="63"/>
                    </a:cubicBezTo>
                    <a:cubicBezTo>
                      <a:pt x="141" y="57"/>
                      <a:pt x="136" y="50"/>
                      <a:pt x="132" y="43"/>
                    </a:cubicBezTo>
                    <a:cubicBezTo>
                      <a:pt x="130" y="39"/>
                      <a:pt x="127" y="35"/>
                      <a:pt x="125" y="32"/>
                    </a:cubicBezTo>
                    <a:cubicBezTo>
                      <a:pt x="123" y="29"/>
                      <a:pt x="120" y="29"/>
                      <a:pt x="118" y="30"/>
                    </a:cubicBezTo>
                    <a:cubicBezTo>
                      <a:pt x="115" y="32"/>
                      <a:pt x="115" y="35"/>
                      <a:pt x="116" y="37"/>
                    </a:cubicBezTo>
                    <a:cubicBezTo>
                      <a:pt x="119" y="41"/>
                      <a:pt x="121" y="45"/>
                      <a:pt x="123" y="48"/>
                    </a:cubicBezTo>
                    <a:cubicBezTo>
                      <a:pt x="128" y="56"/>
                      <a:pt x="132" y="63"/>
                      <a:pt x="139" y="70"/>
                    </a:cubicBezTo>
                    <a:cubicBezTo>
                      <a:pt x="140" y="72"/>
                      <a:pt x="140" y="72"/>
                      <a:pt x="140" y="72"/>
                    </a:cubicBezTo>
                    <a:cubicBezTo>
                      <a:pt x="144" y="76"/>
                      <a:pt x="147" y="80"/>
                      <a:pt x="151" y="83"/>
                    </a:cubicBezTo>
                    <a:cubicBezTo>
                      <a:pt x="144" y="89"/>
                      <a:pt x="134" y="98"/>
                      <a:pt x="130" y="102"/>
                    </a:cubicBezTo>
                    <a:cubicBezTo>
                      <a:pt x="127" y="104"/>
                      <a:pt x="125" y="107"/>
                      <a:pt x="123" y="110"/>
                    </a:cubicBezTo>
                    <a:cubicBezTo>
                      <a:pt x="120" y="113"/>
                      <a:pt x="118" y="116"/>
                      <a:pt x="115" y="118"/>
                    </a:cubicBezTo>
                    <a:cubicBezTo>
                      <a:pt x="113" y="120"/>
                      <a:pt x="113" y="123"/>
                      <a:pt x="114" y="125"/>
                    </a:cubicBezTo>
                    <a:cubicBezTo>
                      <a:pt x="115" y="126"/>
                      <a:pt x="117" y="127"/>
                      <a:pt x="119" y="127"/>
                    </a:cubicBezTo>
                    <a:cubicBezTo>
                      <a:pt x="120" y="127"/>
                      <a:pt x="121" y="127"/>
                      <a:pt x="122" y="126"/>
                    </a:cubicBezTo>
                    <a:cubicBezTo>
                      <a:pt x="125" y="123"/>
                      <a:pt x="128" y="120"/>
                      <a:pt x="131" y="116"/>
                    </a:cubicBezTo>
                    <a:cubicBezTo>
                      <a:pt x="133" y="114"/>
                      <a:pt x="135" y="111"/>
                      <a:pt x="137" y="109"/>
                    </a:cubicBezTo>
                    <a:cubicBezTo>
                      <a:pt x="141" y="105"/>
                      <a:pt x="153" y="95"/>
                      <a:pt x="160" y="90"/>
                    </a:cubicBezTo>
                    <a:cubicBezTo>
                      <a:pt x="164" y="92"/>
                      <a:pt x="168" y="94"/>
                      <a:pt x="172" y="96"/>
                    </a:cubicBezTo>
                    <a:cubicBezTo>
                      <a:pt x="174" y="97"/>
                      <a:pt x="177" y="98"/>
                      <a:pt x="179" y="99"/>
                    </a:cubicBezTo>
                    <a:cubicBezTo>
                      <a:pt x="187" y="103"/>
                      <a:pt x="208" y="108"/>
                      <a:pt x="229" y="112"/>
                    </a:cubicBezTo>
                    <a:cubicBezTo>
                      <a:pt x="220" y="122"/>
                      <a:pt x="215" y="133"/>
                      <a:pt x="212" y="146"/>
                    </a:cubicBezTo>
                    <a:cubicBezTo>
                      <a:pt x="205" y="148"/>
                      <a:pt x="196" y="154"/>
                      <a:pt x="187" y="161"/>
                    </a:cubicBezTo>
                    <a:cubicBezTo>
                      <a:pt x="184" y="163"/>
                      <a:pt x="184" y="163"/>
                      <a:pt x="184" y="163"/>
                    </a:cubicBezTo>
                    <a:cubicBezTo>
                      <a:pt x="182" y="164"/>
                      <a:pt x="180" y="166"/>
                      <a:pt x="177" y="167"/>
                    </a:cubicBezTo>
                    <a:cubicBezTo>
                      <a:pt x="170" y="172"/>
                      <a:pt x="163" y="177"/>
                      <a:pt x="156" y="183"/>
                    </a:cubicBezTo>
                    <a:cubicBezTo>
                      <a:pt x="148" y="190"/>
                      <a:pt x="140" y="198"/>
                      <a:pt x="132" y="206"/>
                    </a:cubicBezTo>
                    <a:cubicBezTo>
                      <a:pt x="130" y="205"/>
                      <a:pt x="127" y="205"/>
                      <a:pt x="123" y="205"/>
                    </a:cubicBezTo>
                    <a:cubicBezTo>
                      <a:pt x="121" y="205"/>
                      <a:pt x="120" y="205"/>
                      <a:pt x="119" y="205"/>
                    </a:cubicBezTo>
                    <a:cubicBezTo>
                      <a:pt x="94" y="204"/>
                      <a:pt x="74" y="199"/>
                      <a:pt x="59" y="189"/>
                    </a:cubicBezTo>
                    <a:cubicBezTo>
                      <a:pt x="51" y="184"/>
                      <a:pt x="42" y="176"/>
                      <a:pt x="33" y="166"/>
                    </a:cubicBezTo>
                    <a:cubicBezTo>
                      <a:pt x="29" y="163"/>
                      <a:pt x="29" y="163"/>
                      <a:pt x="29" y="163"/>
                    </a:cubicBezTo>
                    <a:cubicBezTo>
                      <a:pt x="22" y="155"/>
                      <a:pt x="13" y="145"/>
                      <a:pt x="11" y="137"/>
                    </a:cubicBezTo>
                    <a:cubicBezTo>
                      <a:pt x="10" y="134"/>
                      <a:pt x="7" y="133"/>
                      <a:pt x="4" y="133"/>
                    </a:cubicBezTo>
                    <a:cubicBezTo>
                      <a:pt x="2" y="134"/>
                      <a:pt x="0" y="137"/>
                      <a:pt x="1" y="140"/>
                    </a:cubicBezTo>
                    <a:cubicBezTo>
                      <a:pt x="4" y="150"/>
                      <a:pt x="14" y="161"/>
                      <a:pt x="22" y="170"/>
                    </a:cubicBezTo>
                    <a:cubicBezTo>
                      <a:pt x="25" y="173"/>
                      <a:pt x="25" y="173"/>
                      <a:pt x="25" y="173"/>
                    </a:cubicBezTo>
                    <a:cubicBezTo>
                      <a:pt x="35" y="184"/>
                      <a:pt x="45" y="192"/>
                      <a:pt x="54" y="198"/>
                    </a:cubicBezTo>
                    <a:cubicBezTo>
                      <a:pt x="71" y="208"/>
                      <a:pt x="92" y="214"/>
                      <a:pt x="119" y="215"/>
                    </a:cubicBezTo>
                    <a:cubicBezTo>
                      <a:pt x="119" y="215"/>
                      <a:pt x="121" y="215"/>
                      <a:pt x="123" y="215"/>
                    </a:cubicBezTo>
                    <a:cubicBezTo>
                      <a:pt x="122" y="216"/>
                      <a:pt x="121" y="217"/>
                      <a:pt x="121" y="217"/>
                    </a:cubicBezTo>
                    <a:cubicBezTo>
                      <a:pt x="117" y="221"/>
                      <a:pt x="114" y="224"/>
                      <a:pt x="111" y="227"/>
                    </a:cubicBezTo>
                    <a:cubicBezTo>
                      <a:pt x="98" y="241"/>
                      <a:pt x="92" y="256"/>
                      <a:pt x="87" y="276"/>
                    </a:cubicBezTo>
                    <a:cubicBezTo>
                      <a:pt x="81" y="298"/>
                      <a:pt x="79" y="325"/>
                      <a:pt x="82" y="347"/>
                    </a:cubicBezTo>
                    <a:cubicBezTo>
                      <a:pt x="82" y="349"/>
                      <a:pt x="85" y="351"/>
                      <a:pt x="87" y="351"/>
                    </a:cubicBezTo>
                    <a:cubicBezTo>
                      <a:pt x="87" y="351"/>
                      <a:pt x="87" y="351"/>
                      <a:pt x="88" y="351"/>
                    </a:cubicBezTo>
                    <a:cubicBezTo>
                      <a:pt x="90" y="351"/>
                      <a:pt x="92" y="348"/>
                      <a:pt x="92" y="345"/>
                    </a:cubicBezTo>
                    <a:cubicBezTo>
                      <a:pt x="89" y="325"/>
                      <a:pt x="91" y="300"/>
                      <a:pt x="96" y="279"/>
                    </a:cubicBezTo>
                    <a:cubicBezTo>
                      <a:pt x="101" y="260"/>
                      <a:pt x="107" y="246"/>
                      <a:pt x="118" y="234"/>
                    </a:cubicBezTo>
                    <a:cubicBezTo>
                      <a:pt x="122" y="231"/>
                      <a:pt x="125" y="228"/>
                      <a:pt x="128" y="224"/>
                    </a:cubicBezTo>
                    <a:cubicBezTo>
                      <a:pt x="139" y="213"/>
                      <a:pt x="150" y="201"/>
                      <a:pt x="163" y="190"/>
                    </a:cubicBezTo>
                    <a:cubicBezTo>
                      <a:pt x="169" y="185"/>
                      <a:pt x="176" y="180"/>
                      <a:pt x="183" y="176"/>
                    </a:cubicBezTo>
                    <a:cubicBezTo>
                      <a:pt x="185" y="174"/>
                      <a:pt x="188" y="173"/>
                      <a:pt x="190" y="171"/>
                    </a:cubicBezTo>
                    <a:cubicBezTo>
                      <a:pt x="193" y="169"/>
                      <a:pt x="193" y="169"/>
                      <a:pt x="193" y="169"/>
                    </a:cubicBezTo>
                    <a:cubicBezTo>
                      <a:pt x="197" y="166"/>
                      <a:pt x="203" y="162"/>
                      <a:pt x="209" y="159"/>
                    </a:cubicBezTo>
                    <a:cubicBezTo>
                      <a:pt x="207" y="167"/>
                      <a:pt x="206" y="175"/>
                      <a:pt x="205" y="183"/>
                    </a:cubicBezTo>
                    <a:cubicBezTo>
                      <a:pt x="204" y="190"/>
                      <a:pt x="204" y="190"/>
                      <a:pt x="204" y="190"/>
                    </a:cubicBezTo>
                    <a:cubicBezTo>
                      <a:pt x="203" y="195"/>
                      <a:pt x="202" y="199"/>
                      <a:pt x="201" y="204"/>
                    </a:cubicBezTo>
                    <a:cubicBezTo>
                      <a:pt x="197" y="228"/>
                      <a:pt x="193" y="253"/>
                      <a:pt x="199" y="279"/>
                    </a:cubicBezTo>
                    <a:cubicBezTo>
                      <a:pt x="204" y="307"/>
                      <a:pt x="219" y="332"/>
                      <a:pt x="243" y="354"/>
                    </a:cubicBezTo>
                    <a:cubicBezTo>
                      <a:pt x="246" y="358"/>
                      <a:pt x="246" y="358"/>
                      <a:pt x="246" y="358"/>
                    </a:cubicBezTo>
                    <a:cubicBezTo>
                      <a:pt x="264" y="374"/>
                      <a:pt x="282" y="391"/>
                      <a:pt x="275" y="416"/>
                    </a:cubicBezTo>
                    <a:cubicBezTo>
                      <a:pt x="273" y="425"/>
                      <a:pt x="266" y="432"/>
                      <a:pt x="259" y="440"/>
                    </a:cubicBezTo>
                    <a:cubicBezTo>
                      <a:pt x="249" y="450"/>
                      <a:pt x="239" y="461"/>
                      <a:pt x="239" y="475"/>
                    </a:cubicBezTo>
                    <a:cubicBezTo>
                      <a:pt x="239" y="483"/>
                      <a:pt x="241" y="489"/>
                      <a:pt x="244" y="495"/>
                    </a:cubicBezTo>
                    <a:cubicBezTo>
                      <a:pt x="243" y="495"/>
                      <a:pt x="242" y="496"/>
                      <a:pt x="241" y="497"/>
                    </a:cubicBezTo>
                    <a:cubicBezTo>
                      <a:pt x="233" y="514"/>
                      <a:pt x="224" y="523"/>
                      <a:pt x="212" y="529"/>
                    </a:cubicBezTo>
                    <a:cubicBezTo>
                      <a:pt x="201" y="534"/>
                      <a:pt x="184" y="535"/>
                      <a:pt x="174" y="528"/>
                    </a:cubicBezTo>
                    <a:cubicBezTo>
                      <a:pt x="171" y="527"/>
                      <a:pt x="168" y="528"/>
                      <a:pt x="167" y="530"/>
                    </a:cubicBezTo>
                    <a:cubicBezTo>
                      <a:pt x="165" y="532"/>
                      <a:pt x="166" y="536"/>
                      <a:pt x="168" y="537"/>
                    </a:cubicBezTo>
                    <a:cubicBezTo>
                      <a:pt x="175" y="541"/>
                      <a:pt x="183" y="543"/>
                      <a:pt x="192" y="543"/>
                    </a:cubicBezTo>
                    <a:cubicBezTo>
                      <a:pt x="194" y="543"/>
                      <a:pt x="195" y="543"/>
                      <a:pt x="197" y="543"/>
                    </a:cubicBezTo>
                    <a:cubicBezTo>
                      <a:pt x="196" y="557"/>
                      <a:pt x="198" y="568"/>
                      <a:pt x="203" y="575"/>
                    </a:cubicBezTo>
                    <a:cubicBezTo>
                      <a:pt x="207" y="583"/>
                      <a:pt x="215" y="587"/>
                      <a:pt x="222" y="589"/>
                    </a:cubicBezTo>
                    <a:cubicBezTo>
                      <a:pt x="221" y="590"/>
                      <a:pt x="221" y="592"/>
                      <a:pt x="221" y="593"/>
                    </a:cubicBezTo>
                    <a:cubicBezTo>
                      <a:pt x="219" y="598"/>
                      <a:pt x="218" y="604"/>
                      <a:pt x="220" y="611"/>
                    </a:cubicBezTo>
                    <a:cubicBezTo>
                      <a:pt x="222" y="617"/>
                      <a:pt x="230" y="633"/>
                      <a:pt x="239" y="635"/>
                    </a:cubicBezTo>
                    <a:cubicBezTo>
                      <a:pt x="240" y="635"/>
                      <a:pt x="240" y="635"/>
                      <a:pt x="240" y="635"/>
                    </a:cubicBezTo>
                    <a:cubicBezTo>
                      <a:pt x="243" y="635"/>
                      <a:pt x="245" y="634"/>
                      <a:pt x="245" y="631"/>
                    </a:cubicBezTo>
                    <a:cubicBezTo>
                      <a:pt x="246" y="628"/>
                      <a:pt x="244" y="626"/>
                      <a:pt x="241" y="625"/>
                    </a:cubicBezTo>
                    <a:cubicBezTo>
                      <a:pt x="239" y="625"/>
                      <a:pt x="232" y="615"/>
                      <a:pt x="230" y="608"/>
                    </a:cubicBezTo>
                    <a:cubicBezTo>
                      <a:pt x="229" y="604"/>
                      <a:pt x="229" y="600"/>
                      <a:pt x="231" y="595"/>
                    </a:cubicBezTo>
                    <a:cubicBezTo>
                      <a:pt x="231" y="592"/>
                      <a:pt x="232" y="590"/>
                      <a:pt x="232" y="586"/>
                    </a:cubicBezTo>
                    <a:cubicBezTo>
                      <a:pt x="232" y="584"/>
                      <a:pt x="231" y="582"/>
                      <a:pt x="229" y="581"/>
                    </a:cubicBezTo>
                    <a:cubicBezTo>
                      <a:pt x="223" y="579"/>
                      <a:pt x="215" y="576"/>
                      <a:pt x="211" y="570"/>
                    </a:cubicBezTo>
                    <a:cubicBezTo>
                      <a:pt x="208" y="564"/>
                      <a:pt x="206" y="554"/>
                      <a:pt x="208" y="541"/>
                    </a:cubicBezTo>
                    <a:cubicBezTo>
                      <a:pt x="210" y="540"/>
                      <a:pt x="213" y="539"/>
                      <a:pt x="216" y="538"/>
                    </a:cubicBezTo>
                    <a:cubicBezTo>
                      <a:pt x="231" y="531"/>
                      <a:pt x="241" y="521"/>
                      <a:pt x="250" y="502"/>
                    </a:cubicBezTo>
                    <a:cubicBezTo>
                      <a:pt x="261" y="515"/>
                      <a:pt x="280" y="521"/>
                      <a:pt x="297" y="523"/>
                    </a:cubicBezTo>
                    <a:cubicBezTo>
                      <a:pt x="302" y="524"/>
                      <a:pt x="306" y="524"/>
                      <a:pt x="311" y="524"/>
                    </a:cubicBezTo>
                    <a:cubicBezTo>
                      <a:pt x="321" y="524"/>
                      <a:pt x="330" y="523"/>
                      <a:pt x="338" y="521"/>
                    </a:cubicBezTo>
                    <a:cubicBezTo>
                      <a:pt x="345" y="520"/>
                      <a:pt x="351" y="518"/>
                      <a:pt x="356" y="516"/>
                    </a:cubicBezTo>
                    <a:cubicBezTo>
                      <a:pt x="363" y="513"/>
                      <a:pt x="368" y="511"/>
                      <a:pt x="374" y="510"/>
                    </a:cubicBezTo>
                    <a:cubicBezTo>
                      <a:pt x="377" y="510"/>
                      <a:pt x="379" y="508"/>
                      <a:pt x="379" y="505"/>
                    </a:cubicBezTo>
                    <a:cubicBezTo>
                      <a:pt x="379" y="502"/>
                      <a:pt x="376" y="500"/>
                      <a:pt x="374" y="50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51"/>
              <p:cNvSpPr>
                <a:spLocks/>
              </p:cNvSpPr>
              <p:nvPr/>
            </p:nvSpPr>
            <p:spPr bwMode="auto">
              <a:xfrm>
                <a:off x="5302821" y="5568081"/>
                <a:ext cx="92075" cy="185738"/>
              </a:xfrm>
              <a:custGeom>
                <a:avLst/>
                <a:gdLst>
                  <a:gd name="T0" fmla="*/ 18 w 30"/>
                  <a:gd name="T1" fmla="*/ 2 h 61"/>
                  <a:gd name="T2" fmla="*/ 11 w 30"/>
                  <a:gd name="T3" fmla="*/ 3 h 61"/>
                  <a:gd name="T4" fmla="*/ 20 w 30"/>
                  <a:gd name="T5" fmla="*/ 59 h 61"/>
                  <a:gd name="T6" fmla="*/ 24 w 30"/>
                  <a:gd name="T7" fmla="*/ 61 h 61"/>
                  <a:gd name="T8" fmla="*/ 27 w 30"/>
                  <a:gd name="T9" fmla="*/ 60 h 61"/>
                  <a:gd name="T10" fmla="*/ 29 w 30"/>
                  <a:gd name="T11" fmla="*/ 53 h 61"/>
                  <a:gd name="T12" fmla="*/ 20 w 30"/>
                  <a:gd name="T13" fmla="*/ 9 h 61"/>
                  <a:gd name="T14" fmla="*/ 18 w 30"/>
                  <a:gd name="T15" fmla="*/ 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1">
                    <a:moveTo>
                      <a:pt x="18" y="2"/>
                    </a:moveTo>
                    <a:cubicBezTo>
                      <a:pt x="16" y="0"/>
                      <a:pt x="13" y="1"/>
                      <a:pt x="11" y="3"/>
                    </a:cubicBezTo>
                    <a:cubicBezTo>
                      <a:pt x="0" y="22"/>
                      <a:pt x="12" y="47"/>
                      <a:pt x="20" y="59"/>
                    </a:cubicBezTo>
                    <a:cubicBezTo>
                      <a:pt x="21" y="60"/>
                      <a:pt x="23" y="61"/>
                      <a:pt x="24" y="61"/>
                    </a:cubicBezTo>
                    <a:cubicBezTo>
                      <a:pt x="25" y="61"/>
                      <a:pt x="26" y="61"/>
                      <a:pt x="27" y="60"/>
                    </a:cubicBezTo>
                    <a:cubicBezTo>
                      <a:pt x="30" y="59"/>
                      <a:pt x="30" y="55"/>
                      <a:pt x="29" y="53"/>
                    </a:cubicBezTo>
                    <a:cubicBezTo>
                      <a:pt x="21" y="42"/>
                      <a:pt x="12" y="21"/>
                      <a:pt x="20" y="9"/>
                    </a:cubicBezTo>
                    <a:cubicBezTo>
                      <a:pt x="21" y="6"/>
                      <a:pt x="21" y="3"/>
                      <a:pt x="18" y="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52"/>
              <p:cNvSpPr>
                <a:spLocks/>
              </p:cNvSpPr>
              <p:nvPr/>
            </p:nvSpPr>
            <p:spPr bwMode="auto">
              <a:xfrm>
                <a:off x="5063108" y="5561731"/>
                <a:ext cx="141288" cy="57150"/>
              </a:xfrm>
              <a:custGeom>
                <a:avLst/>
                <a:gdLst>
                  <a:gd name="T0" fmla="*/ 42 w 46"/>
                  <a:gd name="T1" fmla="*/ 10 h 19"/>
                  <a:gd name="T2" fmla="*/ 3 w 46"/>
                  <a:gd name="T3" fmla="*/ 9 h 19"/>
                  <a:gd name="T4" fmla="*/ 1 w 46"/>
                  <a:gd name="T5" fmla="*/ 16 h 19"/>
                  <a:gd name="T6" fmla="*/ 8 w 46"/>
                  <a:gd name="T7" fmla="*/ 17 h 19"/>
                  <a:gd name="T8" fmla="*/ 38 w 46"/>
                  <a:gd name="T9" fmla="*/ 19 h 19"/>
                  <a:gd name="T10" fmla="*/ 40 w 46"/>
                  <a:gd name="T11" fmla="*/ 19 h 19"/>
                  <a:gd name="T12" fmla="*/ 44 w 46"/>
                  <a:gd name="T13" fmla="*/ 16 h 19"/>
                  <a:gd name="T14" fmla="*/ 42 w 46"/>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9">
                    <a:moveTo>
                      <a:pt x="42" y="10"/>
                    </a:moveTo>
                    <a:cubicBezTo>
                      <a:pt x="31" y="5"/>
                      <a:pt x="16" y="0"/>
                      <a:pt x="3" y="9"/>
                    </a:cubicBezTo>
                    <a:cubicBezTo>
                      <a:pt x="0" y="10"/>
                      <a:pt x="0" y="14"/>
                      <a:pt x="1" y="16"/>
                    </a:cubicBezTo>
                    <a:cubicBezTo>
                      <a:pt x="3" y="18"/>
                      <a:pt x="6" y="19"/>
                      <a:pt x="8" y="17"/>
                    </a:cubicBezTo>
                    <a:cubicBezTo>
                      <a:pt x="18" y="11"/>
                      <a:pt x="28" y="15"/>
                      <a:pt x="38" y="19"/>
                    </a:cubicBezTo>
                    <a:cubicBezTo>
                      <a:pt x="38" y="19"/>
                      <a:pt x="39" y="19"/>
                      <a:pt x="40" y="19"/>
                    </a:cubicBezTo>
                    <a:cubicBezTo>
                      <a:pt x="42" y="19"/>
                      <a:pt x="44" y="18"/>
                      <a:pt x="44" y="16"/>
                    </a:cubicBezTo>
                    <a:cubicBezTo>
                      <a:pt x="46" y="14"/>
                      <a:pt x="45" y="11"/>
                      <a:pt x="42" y="1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54"/>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rgbClr val="1EA18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57"/>
              <p:cNvSpPr>
                <a:spLocks/>
              </p:cNvSpPr>
              <p:nvPr/>
            </p:nvSpPr>
            <p:spPr bwMode="auto">
              <a:xfrm>
                <a:off x="5615558" y="2693119"/>
                <a:ext cx="65088" cy="92075"/>
              </a:xfrm>
              <a:custGeom>
                <a:avLst/>
                <a:gdLst>
                  <a:gd name="T0" fmla="*/ 9 w 21"/>
                  <a:gd name="T1" fmla="*/ 30 h 30"/>
                  <a:gd name="T2" fmla="*/ 12 w 21"/>
                  <a:gd name="T3" fmla="*/ 29 h 30"/>
                  <a:gd name="T4" fmla="*/ 14 w 21"/>
                  <a:gd name="T5" fmla="*/ 22 h 30"/>
                  <a:gd name="T6" fmla="*/ 12 w 21"/>
                  <a:gd name="T7" fmla="*/ 14 h 30"/>
                  <a:gd name="T8" fmla="*/ 17 w 21"/>
                  <a:gd name="T9" fmla="*/ 11 h 30"/>
                  <a:gd name="T10" fmla="*/ 20 w 21"/>
                  <a:gd name="T11" fmla="*/ 4 h 30"/>
                  <a:gd name="T12" fmla="*/ 14 w 21"/>
                  <a:gd name="T13" fmla="*/ 1 h 30"/>
                  <a:gd name="T14" fmla="*/ 2 w 21"/>
                  <a:gd name="T15" fmla="*/ 11 h 30"/>
                  <a:gd name="T16" fmla="*/ 5 w 21"/>
                  <a:gd name="T17" fmla="*/ 28 h 30"/>
                  <a:gd name="T18" fmla="*/ 9 w 2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0">
                    <a:moveTo>
                      <a:pt x="9" y="30"/>
                    </a:moveTo>
                    <a:cubicBezTo>
                      <a:pt x="10" y="30"/>
                      <a:pt x="11" y="30"/>
                      <a:pt x="12" y="29"/>
                    </a:cubicBezTo>
                    <a:cubicBezTo>
                      <a:pt x="14" y="28"/>
                      <a:pt x="15" y="25"/>
                      <a:pt x="14" y="22"/>
                    </a:cubicBezTo>
                    <a:cubicBezTo>
                      <a:pt x="12" y="19"/>
                      <a:pt x="11" y="16"/>
                      <a:pt x="12" y="14"/>
                    </a:cubicBezTo>
                    <a:cubicBezTo>
                      <a:pt x="12" y="12"/>
                      <a:pt x="15" y="11"/>
                      <a:pt x="17" y="11"/>
                    </a:cubicBezTo>
                    <a:cubicBezTo>
                      <a:pt x="20" y="10"/>
                      <a:pt x="21" y="7"/>
                      <a:pt x="20" y="4"/>
                    </a:cubicBezTo>
                    <a:cubicBezTo>
                      <a:pt x="20" y="2"/>
                      <a:pt x="17" y="0"/>
                      <a:pt x="14" y="1"/>
                    </a:cubicBezTo>
                    <a:cubicBezTo>
                      <a:pt x="8" y="3"/>
                      <a:pt x="4" y="6"/>
                      <a:pt x="2" y="11"/>
                    </a:cubicBezTo>
                    <a:cubicBezTo>
                      <a:pt x="0" y="16"/>
                      <a:pt x="1" y="22"/>
                      <a:pt x="5" y="28"/>
                    </a:cubicBezTo>
                    <a:cubicBezTo>
                      <a:pt x="6" y="29"/>
                      <a:pt x="8" y="30"/>
                      <a:pt x="9" y="3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72"/>
              <p:cNvSpPr>
                <a:spLocks noEditPoints="1"/>
              </p:cNvSpPr>
              <p:nvPr/>
            </p:nvSpPr>
            <p:spPr bwMode="auto">
              <a:xfrm>
                <a:off x="4453508" y="2504206"/>
                <a:ext cx="1714500" cy="4021138"/>
              </a:xfrm>
              <a:custGeom>
                <a:avLst/>
                <a:gdLst>
                  <a:gd name="T0" fmla="*/ 550 w 559"/>
                  <a:gd name="T1" fmla="*/ 838 h 1314"/>
                  <a:gd name="T2" fmla="*/ 547 w 559"/>
                  <a:gd name="T3" fmla="*/ 538 h 1314"/>
                  <a:gd name="T4" fmla="*/ 545 w 559"/>
                  <a:gd name="T5" fmla="*/ 209 h 1314"/>
                  <a:gd name="T6" fmla="*/ 463 w 559"/>
                  <a:gd name="T7" fmla="*/ 1 h 1314"/>
                  <a:gd name="T8" fmla="*/ 342 w 559"/>
                  <a:gd name="T9" fmla="*/ 37 h 1314"/>
                  <a:gd name="T10" fmla="*/ 296 w 559"/>
                  <a:gd name="T11" fmla="*/ 83 h 1314"/>
                  <a:gd name="T12" fmla="*/ 185 w 559"/>
                  <a:gd name="T13" fmla="*/ 178 h 1314"/>
                  <a:gd name="T14" fmla="*/ 90 w 559"/>
                  <a:gd name="T15" fmla="*/ 322 h 1314"/>
                  <a:gd name="T16" fmla="*/ 5 w 559"/>
                  <a:gd name="T17" fmla="*/ 537 h 1314"/>
                  <a:gd name="T18" fmla="*/ 10 w 559"/>
                  <a:gd name="T19" fmla="*/ 673 h 1314"/>
                  <a:gd name="T20" fmla="*/ 38 w 559"/>
                  <a:gd name="T21" fmla="*/ 807 h 1314"/>
                  <a:gd name="T22" fmla="*/ 80 w 559"/>
                  <a:gd name="T23" fmla="*/ 927 h 1314"/>
                  <a:gd name="T24" fmla="*/ 118 w 559"/>
                  <a:gd name="T25" fmla="*/ 1032 h 1314"/>
                  <a:gd name="T26" fmla="*/ 314 w 559"/>
                  <a:gd name="T27" fmla="*/ 1276 h 1314"/>
                  <a:gd name="T28" fmla="*/ 516 w 559"/>
                  <a:gd name="T29" fmla="*/ 1230 h 1314"/>
                  <a:gd name="T30" fmla="*/ 534 w 559"/>
                  <a:gd name="T31" fmla="*/ 1174 h 1314"/>
                  <a:gd name="T32" fmla="*/ 547 w 559"/>
                  <a:gd name="T33" fmla="*/ 922 h 1314"/>
                  <a:gd name="T34" fmla="*/ 517 w 559"/>
                  <a:gd name="T35" fmla="*/ 1163 h 1314"/>
                  <a:gd name="T36" fmla="*/ 493 w 559"/>
                  <a:gd name="T37" fmla="*/ 1218 h 1314"/>
                  <a:gd name="T38" fmla="*/ 370 w 559"/>
                  <a:gd name="T39" fmla="*/ 1287 h 1314"/>
                  <a:gd name="T40" fmla="*/ 153 w 559"/>
                  <a:gd name="T41" fmla="*/ 1086 h 1314"/>
                  <a:gd name="T42" fmla="*/ 234 w 559"/>
                  <a:gd name="T43" fmla="*/ 1114 h 1314"/>
                  <a:gd name="T44" fmla="*/ 138 w 559"/>
                  <a:gd name="T45" fmla="*/ 1029 h 1314"/>
                  <a:gd name="T46" fmla="*/ 98 w 559"/>
                  <a:gd name="T47" fmla="*/ 918 h 1314"/>
                  <a:gd name="T48" fmla="*/ 54 w 559"/>
                  <a:gd name="T49" fmla="*/ 795 h 1314"/>
                  <a:gd name="T50" fmla="*/ 29 w 559"/>
                  <a:gd name="T51" fmla="*/ 677 h 1314"/>
                  <a:gd name="T52" fmla="*/ 61 w 559"/>
                  <a:gd name="T53" fmla="*/ 616 h 1314"/>
                  <a:gd name="T54" fmla="*/ 113 w 559"/>
                  <a:gd name="T55" fmla="*/ 476 h 1314"/>
                  <a:gd name="T56" fmla="*/ 136 w 559"/>
                  <a:gd name="T57" fmla="*/ 424 h 1314"/>
                  <a:gd name="T58" fmla="*/ 83 w 559"/>
                  <a:gd name="T59" fmla="*/ 497 h 1314"/>
                  <a:gd name="T60" fmla="*/ 45 w 559"/>
                  <a:gd name="T61" fmla="*/ 620 h 1314"/>
                  <a:gd name="T62" fmla="*/ 25 w 559"/>
                  <a:gd name="T63" fmla="*/ 542 h 1314"/>
                  <a:gd name="T64" fmla="*/ 109 w 559"/>
                  <a:gd name="T65" fmla="*/ 329 h 1314"/>
                  <a:gd name="T66" fmla="*/ 200 w 559"/>
                  <a:gd name="T67" fmla="*/ 192 h 1314"/>
                  <a:gd name="T68" fmla="*/ 300 w 559"/>
                  <a:gd name="T69" fmla="*/ 103 h 1314"/>
                  <a:gd name="T70" fmla="*/ 351 w 559"/>
                  <a:gd name="T71" fmla="*/ 55 h 1314"/>
                  <a:gd name="T72" fmla="*/ 461 w 559"/>
                  <a:gd name="T73" fmla="*/ 21 h 1314"/>
                  <a:gd name="T74" fmla="*/ 522 w 559"/>
                  <a:gd name="T75" fmla="*/ 172 h 1314"/>
                  <a:gd name="T76" fmla="*/ 462 w 559"/>
                  <a:gd name="T77" fmla="*/ 151 h 1314"/>
                  <a:gd name="T78" fmla="*/ 526 w 559"/>
                  <a:gd name="T79" fmla="*/ 222 h 1314"/>
                  <a:gd name="T80" fmla="*/ 456 w 559"/>
                  <a:gd name="T81" fmla="*/ 224 h 1314"/>
                  <a:gd name="T82" fmla="*/ 526 w 559"/>
                  <a:gd name="T83" fmla="*/ 295 h 1314"/>
                  <a:gd name="T84" fmla="*/ 443 w 559"/>
                  <a:gd name="T85" fmla="*/ 290 h 1314"/>
                  <a:gd name="T86" fmla="*/ 328 w 559"/>
                  <a:gd name="T87" fmla="*/ 425 h 1314"/>
                  <a:gd name="T88" fmla="*/ 265 w 559"/>
                  <a:gd name="T89" fmla="*/ 439 h 1314"/>
                  <a:gd name="T90" fmla="*/ 164 w 559"/>
                  <a:gd name="T91" fmla="*/ 410 h 1314"/>
                  <a:gd name="T92" fmla="*/ 267 w 559"/>
                  <a:gd name="T93" fmla="*/ 408 h 1314"/>
                  <a:gd name="T94" fmla="*/ 242 w 559"/>
                  <a:gd name="T95" fmla="*/ 367 h 1314"/>
                  <a:gd name="T96" fmla="*/ 194 w 559"/>
                  <a:gd name="T97" fmla="*/ 277 h 1314"/>
                  <a:gd name="T98" fmla="*/ 162 w 559"/>
                  <a:gd name="T99" fmla="*/ 390 h 1314"/>
                  <a:gd name="T100" fmla="*/ 192 w 559"/>
                  <a:gd name="T101" fmla="*/ 433 h 1314"/>
                  <a:gd name="T102" fmla="*/ 303 w 559"/>
                  <a:gd name="T103" fmla="*/ 523 h 1314"/>
                  <a:gd name="T104" fmla="*/ 393 w 559"/>
                  <a:gd name="T105" fmla="*/ 469 h 1314"/>
                  <a:gd name="T106" fmla="*/ 347 w 559"/>
                  <a:gd name="T107" fmla="*/ 345 h 1314"/>
                  <a:gd name="T108" fmla="*/ 466 w 559"/>
                  <a:gd name="T109" fmla="*/ 295 h 1314"/>
                  <a:gd name="T110" fmla="*/ 524 w 559"/>
                  <a:gd name="T111" fmla="*/ 345 h 1314"/>
                  <a:gd name="T112" fmla="*/ 456 w 559"/>
                  <a:gd name="T113" fmla="*/ 396 h 1314"/>
                  <a:gd name="T114" fmla="*/ 491 w 559"/>
                  <a:gd name="T115" fmla="*/ 370 h 1314"/>
                  <a:gd name="T116" fmla="*/ 525 w 559"/>
                  <a:gd name="T117" fmla="*/ 647 h 1314"/>
                  <a:gd name="T118" fmla="*/ 468 w 559"/>
                  <a:gd name="T119" fmla="*/ 762 h 1314"/>
                  <a:gd name="T120" fmla="*/ 487 w 559"/>
                  <a:gd name="T121" fmla="*/ 730 h 1314"/>
                  <a:gd name="T122" fmla="*/ 530 w 559"/>
                  <a:gd name="T123" fmla="*/ 845 h 1314"/>
                  <a:gd name="T124" fmla="*/ 537 w 559"/>
                  <a:gd name="T125" fmla="*/ 97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1314">
                    <a:moveTo>
                      <a:pt x="542" y="905"/>
                    </a:moveTo>
                    <a:cubicBezTo>
                      <a:pt x="541" y="902"/>
                      <a:pt x="541" y="901"/>
                      <a:pt x="544" y="895"/>
                    </a:cubicBezTo>
                    <a:cubicBezTo>
                      <a:pt x="545" y="891"/>
                      <a:pt x="548" y="886"/>
                      <a:pt x="549" y="880"/>
                    </a:cubicBezTo>
                    <a:cubicBezTo>
                      <a:pt x="551" y="869"/>
                      <a:pt x="550" y="856"/>
                      <a:pt x="550" y="845"/>
                    </a:cubicBezTo>
                    <a:cubicBezTo>
                      <a:pt x="550" y="844"/>
                      <a:pt x="550" y="844"/>
                      <a:pt x="550" y="844"/>
                    </a:cubicBezTo>
                    <a:cubicBezTo>
                      <a:pt x="550" y="842"/>
                      <a:pt x="550" y="840"/>
                      <a:pt x="550" y="838"/>
                    </a:cubicBezTo>
                    <a:cubicBezTo>
                      <a:pt x="548" y="812"/>
                      <a:pt x="546" y="782"/>
                      <a:pt x="539" y="754"/>
                    </a:cubicBezTo>
                    <a:cubicBezTo>
                      <a:pt x="539" y="753"/>
                      <a:pt x="539" y="753"/>
                      <a:pt x="539" y="753"/>
                    </a:cubicBezTo>
                    <a:cubicBezTo>
                      <a:pt x="536" y="743"/>
                      <a:pt x="533" y="730"/>
                      <a:pt x="520" y="722"/>
                    </a:cubicBezTo>
                    <a:cubicBezTo>
                      <a:pt x="543" y="704"/>
                      <a:pt x="544" y="673"/>
                      <a:pt x="545" y="648"/>
                    </a:cubicBezTo>
                    <a:cubicBezTo>
                      <a:pt x="545" y="644"/>
                      <a:pt x="545" y="644"/>
                      <a:pt x="545" y="644"/>
                    </a:cubicBezTo>
                    <a:cubicBezTo>
                      <a:pt x="547" y="609"/>
                      <a:pt x="547" y="573"/>
                      <a:pt x="547" y="538"/>
                    </a:cubicBezTo>
                    <a:cubicBezTo>
                      <a:pt x="547" y="519"/>
                      <a:pt x="547" y="519"/>
                      <a:pt x="547" y="519"/>
                    </a:cubicBezTo>
                    <a:cubicBezTo>
                      <a:pt x="547" y="498"/>
                      <a:pt x="546" y="476"/>
                      <a:pt x="545" y="455"/>
                    </a:cubicBezTo>
                    <a:cubicBezTo>
                      <a:pt x="544" y="427"/>
                      <a:pt x="543" y="398"/>
                      <a:pt x="544" y="371"/>
                    </a:cubicBezTo>
                    <a:cubicBezTo>
                      <a:pt x="544" y="362"/>
                      <a:pt x="544" y="353"/>
                      <a:pt x="544" y="345"/>
                    </a:cubicBezTo>
                    <a:cubicBezTo>
                      <a:pt x="543" y="331"/>
                      <a:pt x="543" y="318"/>
                      <a:pt x="545" y="306"/>
                    </a:cubicBezTo>
                    <a:cubicBezTo>
                      <a:pt x="550" y="272"/>
                      <a:pt x="548" y="240"/>
                      <a:pt x="545" y="209"/>
                    </a:cubicBezTo>
                    <a:cubicBezTo>
                      <a:pt x="543" y="191"/>
                      <a:pt x="542" y="177"/>
                      <a:pt x="542" y="161"/>
                    </a:cubicBezTo>
                    <a:cubicBezTo>
                      <a:pt x="541" y="150"/>
                      <a:pt x="541" y="150"/>
                      <a:pt x="541" y="150"/>
                    </a:cubicBezTo>
                    <a:cubicBezTo>
                      <a:pt x="540" y="132"/>
                      <a:pt x="534" y="102"/>
                      <a:pt x="528" y="82"/>
                    </a:cubicBezTo>
                    <a:cubicBezTo>
                      <a:pt x="527" y="78"/>
                      <a:pt x="526" y="73"/>
                      <a:pt x="525" y="68"/>
                    </a:cubicBezTo>
                    <a:cubicBezTo>
                      <a:pt x="520" y="44"/>
                      <a:pt x="511" y="4"/>
                      <a:pt x="471" y="1"/>
                    </a:cubicBezTo>
                    <a:cubicBezTo>
                      <a:pt x="468" y="1"/>
                      <a:pt x="465" y="1"/>
                      <a:pt x="463" y="1"/>
                    </a:cubicBezTo>
                    <a:cubicBezTo>
                      <a:pt x="457" y="0"/>
                      <a:pt x="453" y="0"/>
                      <a:pt x="448" y="0"/>
                    </a:cubicBezTo>
                    <a:cubicBezTo>
                      <a:pt x="435" y="0"/>
                      <a:pt x="424" y="3"/>
                      <a:pt x="413" y="8"/>
                    </a:cubicBezTo>
                    <a:cubicBezTo>
                      <a:pt x="406" y="12"/>
                      <a:pt x="401" y="17"/>
                      <a:pt x="396" y="21"/>
                    </a:cubicBezTo>
                    <a:cubicBezTo>
                      <a:pt x="391" y="26"/>
                      <a:pt x="388" y="29"/>
                      <a:pt x="384" y="30"/>
                    </a:cubicBezTo>
                    <a:cubicBezTo>
                      <a:pt x="380" y="31"/>
                      <a:pt x="376" y="31"/>
                      <a:pt x="371" y="31"/>
                    </a:cubicBezTo>
                    <a:cubicBezTo>
                      <a:pt x="363" y="32"/>
                      <a:pt x="353" y="32"/>
                      <a:pt x="342" y="37"/>
                    </a:cubicBezTo>
                    <a:cubicBezTo>
                      <a:pt x="332" y="41"/>
                      <a:pt x="325" y="49"/>
                      <a:pt x="320" y="61"/>
                    </a:cubicBezTo>
                    <a:cubicBezTo>
                      <a:pt x="317" y="66"/>
                      <a:pt x="316" y="72"/>
                      <a:pt x="316" y="76"/>
                    </a:cubicBezTo>
                    <a:cubicBezTo>
                      <a:pt x="316" y="77"/>
                      <a:pt x="316" y="78"/>
                      <a:pt x="316" y="79"/>
                    </a:cubicBezTo>
                    <a:cubicBezTo>
                      <a:pt x="314" y="79"/>
                      <a:pt x="311" y="80"/>
                      <a:pt x="305" y="81"/>
                    </a:cubicBezTo>
                    <a:cubicBezTo>
                      <a:pt x="304" y="82"/>
                      <a:pt x="304" y="82"/>
                      <a:pt x="304" y="82"/>
                    </a:cubicBezTo>
                    <a:cubicBezTo>
                      <a:pt x="301" y="82"/>
                      <a:pt x="299" y="83"/>
                      <a:pt x="296" y="83"/>
                    </a:cubicBezTo>
                    <a:cubicBezTo>
                      <a:pt x="283" y="85"/>
                      <a:pt x="269" y="88"/>
                      <a:pt x="256" y="99"/>
                    </a:cubicBezTo>
                    <a:cubicBezTo>
                      <a:pt x="245" y="107"/>
                      <a:pt x="239" y="117"/>
                      <a:pt x="234" y="126"/>
                    </a:cubicBezTo>
                    <a:cubicBezTo>
                      <a:pt x="232" y="130"/>
                      <a:pt x="230" y="134"/>
                      <a:pt x="227" y="137"/>
                    </a:cubicBezTo>
                    <a:cubicBezTo>
                      <a:pt x="223" y="143"/>
                      <a:pt x="217" y="148"/>
                      <a:pt x="210" y="153"/>
                    </a:cubicBezTo>
                    <a:cubicBezTo>
                      <a:pt x="204" y="159"/>
                      <a:pt x="197" y="164"/>
                      <a:pt x="191" y="171"/>
                    </a:cubicBezTo>
                    <a:cubicBezTo>
                      <a:pt x="189" y="174"/>
                      <a:pt x="187" y="176"/>
                      <a:pt x="185" y="178"/>
                    </a:cubicBezTo>
                    <a:cubicBezTo>
                      <a:pt x="181" y="182"/>
                      <a:pt x="176" y="187"/>
                      <a:pt x="172" y="193"/>
                    </a:cubicBezTo>
                    <a:cubicBezTo>
                      <a:pt x="169" y="197"/>
                      <a:pt x="167" y="201"/>
                      <a:pt x="164" y="205"/>
                    </a:cubicBezTo>
                    <a:cubicBezTo>
                      <a:pt x="161" y="210"/>
                      <a:pt x="158" y="214"/>
                      <a:pt x="155" y="218"/>
                    </a:cubicBezTo>
                    <a:cubicBezTo>
                      <a:pt x="153" y="221"/>
                      <a:pt x="150" y="223"/>
                      <a:pt x="148" y="226"/>
                    </a:cubicBezTo>
                    <a:cubicBezTo>
                      <a:pt x="139" y="235"/>
                      <a:pt x="131" y="245"/>
                      <a:pt x="124" y="257"/>
                    </a:cubicBezTo>
                    <a:cubicBezTo>
                      <a:pt x="112" y="274"/>
                      <a:pt x="100" y="296"/>
                      <a:pt x="90" y="322"/>
                    </a:cubicBezTo>
                    <a:cubicBezTo>
                      <a:pt x="84" y="336"/>
                      <a:pt x="78" y="353"/>
                      <a:pt x="69" y="367"/>
                    </a:cubicBezTo>
                    <a:cubicBezTo>
                      <a:pt x="59" y="383"/>
                      <a:pt x="53" y="401"/>
                      <a:pt x="47" y="418"/>
                    </a:cubicBezTo>
                    <a:cubicBezTo>
                      <a:pt x="45" y="425"/>
                      <a:pt x="42" y="432"/>
                      <a:pt x="39" y="438"/>
                    </a:cubicBezTo>
                    <a:cubicBezTo>
                      <a:pt x="33" y="454"/>
                      <a:pt x="28" y="471"/>
                      <a:pt x="22" y="493"/>
                    </a:cubicBezTo>
                    <a:cubicBezTo>
                      <a:pt x="20" y="500"/>
                      <a:pt x="17" y="506"/>
                      <a:pt x="14" y="513"/>
                    </a:cubicBezTo>
                    <a:cubicBezTo>
                      <a:pt x="11" y="521"/>
                      <a:pt x="8" y="528"/>
                      <a:pt x="5" y="537"/>
                    </a:cubicBezTo>
                    <a:cubicBezTo>
                      <a:pt x="0" y="556"/>
                      <a:pt x="1" y="579"/>
                      <a:pt x="3" y="599"/>
                    </a:cubicBezTo>
                    <a:cubicBezTo>
                      <a:pt x="4" y="607"/>
                      <a:pt x="5" y="616"/>
                      <a:pt x="8" y="625"/>
                    </a:cubicBezTo>
                    <a:cubicBezTo>
                      <a:pt x="11" y="632"/>
                      <a:pt x="15" y="637"/>
                      <a:pt x="17" y="641"/>
                    </a:cubicBezTo>
                    <a:cubicBezTo>
                      <a:pt x="18" y="642"/>
                      <a:pt x="20" y="643"/>
                      <a:pt x="20" y="644"/>
                    </a:cubicBezTo>
                    <a:cubicBezTo>
                      <a:pt x="20" y="646"/>
                      <a:pt x="17" y="653"/>
                      <a:pt x="16" y="657"/>
                    </a:cubicBezTo>
                    <a:cubicBezTo>
                      <a:pt x="13" y="662"/>
                      <a:pt x="11" y="668"/>
                      <a:pt x="10" y="673"/>
                    </a:cubicBezTo>
                    <a:cubicBezTo>
                      <a:pt x="5" y="696"/>
                      <a:pt x="8" y="715"/>
                      <a:pt x="19" y="729"/>
                    </a:cubicBezTo>
                    <a:cubicBezTo>
                      <a:pt x="21" y="731"/>
                      <a:pt x="23" y="733"/>
                      <a:pt x="25" y="734"/>
                    </a:cubicBezTo>
                    <a:cubicBezTo>
                      <a:pt x="25" y="735"/>
                      <a:pt x="26" y="735"/>
                      <a:pt x="26" y="736"/>
                    </a:cubicBezTo>
                    <a:cubicBezTo>
                      <a:pt x="26" y="738"/>
                      <a:pt x="26" y="743"/>
                      <a:pt x="25" y="746"/>
                    </a:cubicBezTo>
                    <a:cubicBezTo>
                      <a:pt x="25" y="749"/>
                      <a:pt x="25" y="749"/>
                      <a:pt x="25" y="749"/>
                    </a:cubicBezTo>
                    <a:cubicBezTo>
                      <a:pt x="22" y="766"/>
                      <a:pt x="21" y="786"/>
                      <a:pt x="38" y="807"/>
                    </a:cubicBezTo>
                    <a:cubicBezTo>
                      <a:pt x="42" y="813"/>
                      <a:pt x="46" y="818"/>
                      <a:pt x="50" y="822"/>
                    </a:cubicBezTo>
                    <a:cubicBezTo>
                      <a:pt x="56" y="829"/>
                      <a:pt x="61" y="835"/>
                      <a:pt x="66" y="841"/>
                    </a:cubicBezTo>
                    <a:cubicBezTo>
                      <a:pt x="70" y="847"/>
                      <a:pt x="70" y="853"/>
                      <a:pt x="70" y="864"/>
                    </a:cubicBezTo>
                    <a:cubicBezTo>
                      <a:pt x="70" y="868"/>
                      <a:pt x="70" y="871"/>
                      <a:pt x="70" y="874"/>
                    </a:cubicBezTo>
                    <a:cubicBezTo>
                      <a:pt x="70" y="886"/>
                      <a:pt x="69" y="898"/>
                      <a:pt x="73" y="910"/>
                    </a:cubicBezTo>
                    <a:cubicBezTo>
                      <a:pt x="75" y="916"/>
                      <a:pt x="77" y="922"/>
                      <a:pt x="80" y="927"/>
                    </a:cubicBezTo>
                    <a:cubicBezTo>
                      <a:pt x="83" y="934"/>
                      <a:pt x="86" y="940"/>
                      <a:pt x="86" y="945"/>
                    </a:cubicBezTo>
                    <a:cubicBezTo>
                      <a:pt x="87" y="949"/>
                      <a:pt x="87" y="949"/>
                      <a:pt x="87" y="949"/>
                    </a:cubicBezTo>
                    <a:cubicBezTo>
                      <a:pt x="88" y="960"/>
                      <a:pt x="89" y="973"/>
                      <a:pt x="96" y="985"/>
                    </a:cubicBezTo>
                    <a:cubicBezTo>
                      <a:pt x="98" y="991"/>
                      <a:pt x="101" y="995"/>
                      <a:pt x="104" y="1000"/>
                    </a:cubicBezTo>
                    <a:cubicBezTo>
                      <a:pt x="108" y="1006"/>
                      <a:pt x="111" y="1012"/>
                      <a:pt x="114" y="1018"/>
                    </a:cubicBezTo>
                    <a:cubicBezTo>
                      <a:pt x="116" y="1023"/>
                      <a:pt x="118" y="1028"/>
                      <a:pt x="118" y="1032"/>
                    </a:cubicBezTo>
                    <a:cubicBezTo>
                      <a:pt x="121" y="1053"/>
                      <a:pt x="125" y="1075"/>
                      <a:pt x="134" y="1094"/>
                    </a:cubicBezTo>
                    <a:cubicBezTo>
                      <a:pt x="136" y="1098"/>
                      <a:pt x="136" y="1098"/>
                      <a:pt x="136" y="1098"/>
                    </a:cubicBezTo>
                    <a:cubicBezTo>
                      <a:pt x="144" y="1115"/>
                      <a:pt x="153" y="1133"/>
                      <a:pt x="164" y="1149"/>
                    </a:cubicBezTo>
                    <a:cubicBezTo>
                      <a:pt x="176" y="1166"/>
                      <a:pt x="192" y="1182"/>
                      <a:pt x="205" y="1195"/>
                    </a:cubicBezTo>
                    <a:cubicBezTo>
                      <a:pt x="227" y="1217"/>
                      <a:pt x="251" y="1240"/>
                      <a:pt x="285" y="1255"/>
                    </a:cubicBezTo>
                    <a:cubicBezTo>
                      <a:pt x="295" y="1260"/>
                      <a:pt x="304" y="1268"/>
                      <a:pt x="314" y="1276"/>
                    </a:cubicBezTo>
                    <a:cubicBezTo>
                      <a:pt x="328" y="1288"/>
                      <a:pt x="344" y="1301"/>
                      <a:pt x="364" y="1307"/>
                    </a:cubicBezTo>
                    <a:cubicBezTo>
                      <a:pt x="382" y="1312"/>
                      <a:pt x="403" y="1314"/>
                      <a:pt x="426" y="1314"/>
                    </a:cubicBezTo>
                    <a:cubicBezTo>
                      <a:pt x="429" y="1314"/>
                      <a:pt x="433" y="1314"/>
                      <a:pt x="436" y="1314"/>
                    </a:cubicBezTo>
                    <a:cubicBezTo>
                      <a:pt x="458" y="1313"/>
                      <a:pt x="475" y="1309"/>
                      <a:pt x="488" y="1300"/>
                    </a:cubicBezTo>
                    <a:cubicBezTo>
                      <a:pt x="498" y="1293"/>
                      <a:pt x="515" y="1276"/>
                      <a:pt x="519" y="1260"/>
                    </a:cubicBezTo>
                    <a:cubicBezTo>
                      <a:pt x="521" y="1249"/>
                      <a:pt x="518" y="1239"/>
                      <a:pt x="516" y="1230"/>
                    </a:cubicBezTo>
                    <a:cubicBezTo>
                      <a:pt x="514" y="1226"/>
                      <a:pt x="513" y="1221"/>
                      <a:pt x="513" y="1219"/>
                    </a:cubicBezTo>
                    <a:cubicBezTo>
                      <a:pt x="513" y="1212"/>
                      <a:pt x="516" y="1204"/>
                      <a:pt x="520" y="1198"/>
                    </a:cubicBezTo>
                    <a:cubicBezTo>
                      <a:pt x="521" y="1197"/>
                      <a:pt x="522" y="1196"/>
                      <a:pt x="522" y="1195"/>
                    </a:cubicBezTo>
                    <a:cubicBezTo>
                      <a:pt x="524" y="1192"/>
                      <a:pt x="526" y="1190"/>
                      <a:pt x="527" y="1188"/>
                    </a:cubicBezTo>
                    <a:cubicBezTo>
                      <a:pt x="529" y="1184"/>
                      <a:pt x="531" y="1181"/>
                      <a:pt x="532" y="1178"/>
                    </a:cubicBezTo>
                    <a:cubicBezTo>
                      <a:pt x="532" y="1176"/>
                      <a:pt x="533" y="1175"/>
                      <a:pt x="534" y="1174"/>
                    </a:cubicBezTo>
                    <a:cubicBezTo>
                      <a:pt x="535" y="1170"/>
                      <a:pt x="535" y="1170"/>
                      <a:pt x="535" y="1170"/>
                    </a:cubicBezTo>
                    <a:cubicBezTo>
                      <a:pt x="543" y="1149"/>
                      <a:pt x="546" y="1110"/>
                      <a:pt x="547" y="1086"/>
                    </a:cubicBezTo>
                    <a:cubicBezTo>
                      <a:pt x="547" y="1082"/>
                      <a:pt x="548" y="1078"/>
                      <a:pt x="548" y="1075"/>
                    </a:cubicBezTo>
                    <a:cubicBezTo>
                      <a:pt x="550" y="1055"/>
                      <a:pt x="552" y="1035"/>
                      <a:pt x="553" y="1015"/>
                    </a:cubicBezTo>
                    <a:cubicBezTo>
                      <a:pt x="557" y="979"/>
                      <a:pt x="557" y="979"/>
                      <a:pt x="557" y="979"/>
                    </a:cubicBezTo>
                    <a:cubicBezTo>
                      <a:pt x="559" y="955"/>
                      <a:pt x="553" y="938"/>
                      <a:pt x="547" y="922"/>
                    </a:cubicBezTo>
                    <a:cubicBezTo>
                      <a:pt x="545" y="917"/>
                      <a:pt x="543" y="911"/>
                      <a:pt x="542" y="905"/>
                    </a:cubicBezTo>
                    <a:close/>
                    <a:moveTo>
                      <a:pt x="537" y="977"/>
                    </a:moveTo>
                    <a:cubicBezTo>
                      <a:pt x="533" y="1013"/>
                      <a:pt x="533" y="1013"/>
                      <a:pt x="533" y="1013"/>
                    </a:cubicBezTo>
                    <a:cubicBezTo>
                      <a:pt x="531" y="1033"/>
                      <a:pt x="530" y="1053"/>
                      <a:pt x="528" y="1073"/>
                    </a:cubicBezTo>
                    <a:cubicBezTo>
                      <a:pt x="528" y="1076"/>
                      <a:pt x="527" y="1080"/>
                      <a:pt x="527" y="1085"/>
                    </a:cubicBezTo>
                    <a:cubicBezTo>
                      <a:pt x="526" y="1107"/>
                      <a:pt x="523" y="1144"/>
                      <a:pt x="517" y="1163"/>
                    </a:cubicBezTo>
                    <a:cubicBezTo>
                      <a:pt x="516" y="1163"/>
                      <a:pt x="516" y="1163"/>
                      <a:pt x="516" y="1163"/>
                    </a:cubicBezTo>
                    <a:cubicBezTo>
                      <a:pt x="515" y="1166"/>
                      <a:pt x="514" y="1168"/>
                      <a:pt x="513" y="1170"/>
                    </a:cubicBezTo>
                    <a:cubicBezTo>
                      <a:pt x="512" y="1173"/>
                      <a:pt x="511" y="1175"/>
                      <a:pt x="510" y="1177"/>
                    </a:cubicBezTo>
                    <a:cubicBezTo>
                      <a:pt x="509" y="1179"/>
                      <a:pt x="508" y="1181"/>
                      <a:pt x="506" y="1182"/>
                    </a:cubicBezTo>
                    <a:cubicBezTo>
                      <a:pt x="505" y="1184"/>
                      <a:pt x="504" y="1185"/>
                      <a:pt x="503" y="1187"/>
                    </a:cubicBezTo>
                    <a:cubicBezTo>
                      <a:pt x="497" y="1196"/>
                      <a:pt x="493" y="1208"/>
                      <a:pt x="493" y="1218"/>
                    </a:cubicBezTo>
                    <a:cubicBezTo>
                      <a:pt x="493" y="1224"/>
                      <a:pt x="494" y="1230"/>
                      <a:pt x="496" y="1236"/>
                    </a:cubicBezTo>
                    <a:cubicBezTo>
                      <a:pt x="498" y="1243"/>
                      <a:pt x="500" y="1250"/>
                      <a:pt x="499" y="1256"/>
                    </a:cubicBezTo>
                    <a:cubicBezTo>
                      <a:pt x="497" y="1264"/>
                      <a:pt x="485" y="1277"/>
                      <a:pt x="477" y="1283"/>
                    </a:cubicBezTo>
                    <a:cubicBezTo>
                      <a:pt x="467" y="1290"/>
                      <a:pt x="454" y="1293"/>
                      <a:pt x="436" y="1294"/>
                    </a:cubicBezTo>
                    <a:cubicBezTo>
                      <a:pt x="433" y="1294"/>
                      <a:pt x="429" y="1294"/>
                      <a:pt x="426" y="1294"/>
                    </a:cubicBezTo>
                    <a:cubicBezTo>
                      <a:pt x="405" y="1294"/>
                      <a:pt x="386" y="1292"/>
                      <a:pt x="370" y="1287"/>
                    </a:cubicBezTo>
                    <a:cubicBezTo>
                      <a:pt x="353" y="1283"/>
                      <a:pt x="341" y="1272"/>
                      <a:pt x="327" y="1261"/>
                    </a:cubicBezTo>
                    <a:cubicBezTo>
                      <a:pt x="316" y="1252"/>
                      <a:pt x="306" y="1243"/>
                      <a:pt x="293" y="1237"/>
                    </a:cubicBezTo>
                    <a:cubicBezTo>
                      <a:pt x="263" y="1223"/>
                      <a:pt x="240" y="1201"/>
                      <a:pt x="219" y="1181"/>
                    </a:cubicBezTo>
                    <a:cubicBezTo>
                      <a:pt x="207" y="1168"/>
                      <a:pt x="192" y="1153"/>
                      <a:pt x="181" y="1138"/>
                    </a:cubicBezTo>
                    <a:cubicBezTo>
                      <a:pt x="170" y="1123"/>
                      <a:pt x="162" y="1105"/>
                      <a:pt x="154" y="1089"/>
                    </a:cubicBezTo>
                    <a:cubicBezTo>
                      <a:pt x="153" y="1086"/>
                      <a:pt x="153" y="1086"/>
                      <a:pt x="153" y="1086"/>
                    </a:cubicBezTo>
                    <a:cubicBezTo>
                      <a:pt x="149" y="1079"/>
                      <a:pt x="147" y="1072"/>
                      <a:pt x="145" y="1064"/>
                    </a:cubicBezTo>
                    <a:cubicBezTo>
                      <a:pt x="147" y="1067"/>
                      <a:pt x="149" y="1070"/>
                      <a:pt x="151" y="1073"/>
                    </a:cubicBezTo>
                    <a:cubicBezTo>
                      <a:pt x="153" y="1075"/>
                      <a:pt x="154" y="1078"/>
                      <a:pt x="156" y="1080"/>
                    </a:cubicBezTo>
                    <a:cubicBezTo>
                      <a:pt x="173" y="1106"/>
                      <a:pt x="201" y="1112"/>
                      <a:pt x="228" y="1118"/>
                    </a:cubicBezTo>
                    <a:cubicBezTo>
                      <a:pt x="228" y="1118"/>
                      <a:pt x="229" y="1118"/>
                      <a:pt x="229" y="1118"/>
                    </a:cubicBezTo>
                    <a:cubicBezTo>
                      <a:pt x="231" y="1118"/>
                      <a:pt x="233" y="1117"/>
                      <a:pt x="234" y="1114"/>
                    </a:cubicBezTo>
                    <a:cubicBezTo>
                      <a:pt x="234" y="1112"/>
                      <a:pt x="233" y="1109"/>
                      <a:pt x="230" y="1108"/>
                    </a:cubicBezTo>
                    <a:cubicBezTo>
                      <a:pt x="204" y="1102"/>
                      <a:pt x="179" y="1097"/>
                      <a:pt x="164" y="1074"/>
                    </a:cubicBezTo>
                    <a:cubicBezTo>
                      <a:pt x="163" y="1072"/>
                      <a:pt x="161" y="1070"/>
                      <a:pt x="159" y="1067"/>
                    </a:cubicBezTo>
                    <a:cubicBezTo>
                      <a:pt x="152" y="1057"/>
                      <a:pt x="144" y="1046"/>
                      <a:pt x="141" y="1035"/>
                    </a:cubicBezTo>
                    <a:cubicBezTo>
                      <a:pt x="141" y="1034"/>
                      <a:pt x="140" y="1033"/>
                      <a:pt x="139" y="1032"/>
                    </a:cubicBezTo>
                    <a:cubicBezTo>
                      <a:pt x="139" y="1031"/>
                      <a:pt x="138" y="1030"/>
                      <a:pt x="138" y="1029"/>
                    </a:cubicBezTo>
                    <a:cubicBezTo>
                      <a:pt x="137" y="1023"/>
                      <a:pt x="136" y="1017"/>
                      <a:pt x="133" y="1010"/>
                    </a:cubicBezTo>
                    <a:cubicBezTo>
                      <a:pt x="130" y="1003"/>
                      <a:pt x="126" y="996"/>
                      <a:pt x="121" y="989"/>
                    </a:cubicBezTo>
                    <a:cubicBezTo>
                      <a:pt x="119" y="985"/>
                      <a:pt x="116" y="980"/>
                      <a:pt x="114" y="976"/>
                    </a:cubicBezTo>
                    <a:cubicBezTo>
                      <a:pt x="109" y="967"/>
                      <a:pt x="108" y="957"/>
                      <a:pt x="107" y="947"/>
                    </a:cubicBezTo>
                    <a:cubicBezTo>
                      <a:pt x="107" y="943"/>
                      <a:pt x="107" y="943"/>
                      <a:pt x="107" y="943"/>
                    </a:cubicBezTo>
                    <a:cubicBezTo>
                      <a:pt x="106" y="934"/>
                      <a:pt x="102" y="926"/>
                      <a:pt x="98" y="918"/>
                    </a:cubicBezTo>
                    <a:cubicBezTo>
                      <a:pt x="96" y="914"/>
                      <a:pt x="94" y="909"/>
                      <a:pt x="92" y="904"/>
                    </a:cubicBezTo>
                    <a:cubicBezTo>
                      <a:pt x="89" y="895"/>
                      <a:pt x="90" y="886"/>
                      <a:pt x="90" y="876"/>
                    </a:cubicBezTo>
                    <a:cubicBezTo>
                      <a:pt x="91" y="872"/>
                      <a:pt x="91" y="868"/>
                      <a:pt x="91" y="864"/>
                    </a:cubicBezTo>
                    <a:cubicBezTo>
                      <a:pt x="91" y="852"/>
                      <a:pt x="90" y="841"/>
                      <a:pt x="82" y="829"/>
                    </a:cubicBezTo>
                    <a:cubicBezTo>
                      <a:pt x="77" y="822"/>
                      <a:pt x="72" y="816"/>
                      <a:pt x="66" y="809"/>
                    </a:cubicBezTo>
                    <a:cubicBezTo>
                      <a:pt x="62" y="805"/>
                      <a:pt x="58" y="800"/>
                      <a:pt x="54" y="795"/>
                    </a:cubicBezTo>
                    <a:cubicBezTo>
                      <a:pt x="43" y="781"/>
                      <a:pt x="42" y="768"/>
                      <a:pt x="45" y="752"/>
                    </a:cubicBezTo>
                    <a:cubicBezTo>
                      <a:pt x="45" y="750"/>
                      <a:pt x="45" y="750"/>
                      <a:pt x="45" y="750"/>
                    </a:cubicBezTo>
                    <a:cubicBezTo>
                      <a:pt x="46" y="744"/>
                      <a:pt x="47" y="738"/>
                      <a:pt x="46" y="732"/>
                    </a:cubicBezTo>
                    <a:cubicBezTo>
                      <a:pt x="45" y="726"/>
                      <a:pt x="42" y="723"/>
                      <a:pt x="39" y="720"/>
                    </a:cubicBezTo>
                    <a:cubicBezTo>
                      <a:pt x="38" y="719"/>
                      <a:pt x="36" y="717"/>
                      <a:pt x="35" y="716"/>
                    </a:cubicBezTo>
                    <a:cubicBezTo>
                      <a:pt x="26" y="705"/>
                      <a:pt x="27" y="689"/>
                      <a:pt x="29" y="677"/>
                    </a:cubicBezTo>
                    <a:cubicBezTo>
                      <a:pt x="30" y="674"/>
                      <a:pt x="32" y="669"/>
                      <a:pt x="34" y="665"/>
                    </a:cubicBezTo>
                    <a:cubicBezTo>
                      <a:pt x="36" y="660"/>
                      <a:pt x="38" y="656"/>
                      <a:pt x="39" y="651"/>
                    </a:cubicBezTo>
                    <a:cubicBezTo>
                      <a:pt x="42" y="650"/>
                      <a:pt x="44" y="646"/>
                      <a:pt x="48" y="637"/>
                    </a:cubicBezTo>
                    <a:cubicBezTo>
                      <a:pt x="50" y="633"/>
                      <a:pt x="52" y="627"/>
                      <a:pt x="53" y="626"/>
                    </a:cubicBezTo>
                    <a:cubicBezTo>
                      <a:pt x="55" y="624"/>
                      <a:pt x="57" y="621"/>
                      <a:pt x="58" y="619"/>
                    </a:cubicBezTo>
                    <a:cubicBezTo>
                      <a:pt x="59" y="618"/>
                      <a:pt x="60" y="617"/>
                      <a:pt x="61" y="616"/>
                    </a:cubicBezTo>
                    <a:cubicBezTo>
                      <a:pt x="67" y="608"/>
                      <a:pt x="71" y="602"/>
                      <a:pt x="73" y="592"/>
                    </a:cubicBezTo>
                    <a:cubicBezTo>
                      <a:pt x="76" y="581"/>
                      <a:pt x="77" y="570"/>
                      <a:pt x="78" y="559"/>
                    </a:cubicBezTo>
                    <a:cubicBezTo>
                      <a:pt x="79" y="547"/>
                      <a:pt x="79" y="536"/>
                      <a:pt x="82" y="526"/>
                    </a:cubicBezTo>
                    <a:cubicBezTo>
                      <a:pt x="84" y="516"/>
                      <a:pt x="87" y="508"/>
                      <a:pt x="91" y="502"/>
                    </a:cubicBezTo>
                    <a:cubicBezTo>
                      <a:pt x="94" y="498"/>
                      <a:pt x="98" y="495"/>
                      <a:pt x="101" y="491"/>
                    </a:cubicBezTo>
                    <a:cubicBezTo>
                      <a:pt x="106" y="487"/>
                      <a:pt x="111" y="482"/>
                      <a:pt x="113" y="476"/>
                    </a:cubicBezTo>
                    <a:cubicBezTo>
                      <a:pt x="116" y="472"/>
                      <a:pt x="116" y="467"/>
                      <a:pt x="116" y="462"/>
                    </a:cubicBezTo>
                    <a:cubicBezTo>
                      <a:pt x="117" y="457"/>
                      <a:pt x="117" y="452"/>
                      <a:pt x="119" y="448"/>
                    </a:cubicBezTo>
                    <a:cubicBezTo>
                      <a:pt x="123" y="442"/>
                      <a:pt x="126" y="440"/>
                      <a:pt x="131" y="438"/>
                    </a:cubicBezTo>
                    <a:cubicBezTo>
                      <a:pt x="134" y="437"/>
                      <a:pt x="138" y="435"/>
                      <a:pt x="142" y="432"/>
                    </a:cubicBezTo>
                    <a:cubicBezTo>
                      <a:pt x="144" y="431"/>
                      <a:pt x="145" y="428"/>
                      <a:pt x="143" y="425"/>
                    </a:cubicBezTo>
                    <a:cubicBezTo>
                      <a:pt x="142" y="423"/>
                      <a:pt x="139" y="422"/>
                      <a:pt x="136" y="424"/>
                    </a:cubicBezTo>
                    <a:cubicBezTo>
                      <a:pt x="133" y="426"/>
                      <a:pt x="130" y="427"/>
                      <a:pt x="127" y="429"/>
                    </a:cubicBezTo>
                    <a:cubicBezTo>
                      <a:pt x="121" y="432"/>
                      <a:pt x="115" y="434"/>
                      <a:pt x="110" y="443"/>
                    </a:cubicBezTo>
                    <a:cubicBezTo>
                      <a:pt x="107" y="449"/>
                      <a:pt x="106" y="456"/>
                      <a:pt x="106" y="461"/>
                    </a:cubicBezTo>
                    <a:cubicBezTo>
                      <a:pt x="106" y="465"/>
                      <a:pt x="106" y="469"/>
                      <a:pt x="104" y="473"/>
                    </a:cubicBezTo>
                    <a:cubicBezTo>
                      <a:pt x="103" y="476"/>
                      <a:pt x="99" y="480"/>
                      <a:pt x="94" y="484"/>
                    </a:cubicBezTo>
                    <a:cubicBezTo>
                      <a:pt x="90" y="488"/>
                      <a:pt x="86" y="492"/>
                      <a:pt x="83" y="497"/>
                    </a:cubicBezTo>
                    <a:cubicBezTo>
                      <a:pt x="78" y="504"/>
                      <a:pt x="75" y="513"/>
                      <a:pt x="72" y="523"/>
                    </a:cubicBezTo>
                    <a:cubicBezTo>
                      <a:pt x="69" y="535"/>
                      <a:pt x="68" y="546"/>
                      <a:pt x="68" y="558"/>
                    </a:cubicBezTo>
                    <a:cubicBezTo>
                      <a:pt x="67" y="569"/>
                      <a:pt x="66" y="580"/>
                      <a:pt x="63" y="590"/>
                    </a:cubicBezTo>
                    <a:cubicBezTo>
                      <a:pt x="62" y="597"/>
                      <a:pt x="58" y="603"/>
                      <a:pt x="53" y="610"/>
                    </a:cubicBezTo>
                    <a:cubicBezTo>
                      <a:pt x="52" y="611"/>
                      <a:pt x="51" y="612"/>
                      <a:pt x="50" y="613"/>
                    </a:cubicBezTo>
                    <a:cubicBezTo>
                      <a:pt x="49" y="615"/>
                      <a:pt x="47" y="618"/>
                      <a:pt x="45" y="620"/>
                    </a:cubicBezTo>
                    <a:cubicBezTo>
                      <a:pt x="44" y="621"/>
                      <a:pt x="42" y="625"/>
                      <a:pt x="39" y="633"/>
                    </a:cubicBezTo>
                    <a:cubicBezTo>
                      <a:pt x="38" y="634"/>
                      <a:pt x="38" y="634"/>
                      <a:pt x="38" y="635"/>
                    </a:cubicBezTo>
                    <a:cubicBezTo>
                      <a:pt x="37" y="632"/>
                      <a:pt x="35" y="630"/>
                      <a:pt x="33" y="628"/>
                    </a:cubicBezTo>
                    <a:cubicBezTo>
                      <a:pt x="31" y="625"/>
                      <a:pt x="29" y="622"/>
                      <a:pt x="28" y="619"/>
                    </a:cubicBezTo>
                    <a:cubicBezTo>
                      <a:pt x="25" y="612"/>
                      <a:pt x="24" y="604"/>
                      <a:pt x="24" y="597"/>
                    </a:cubicBezTo>
                    <a:cubicBezTo>
                      <a:pt x="22" y="579"/>
                      <a:pt x="21" y="559"/>
                      <a:pt x="25" y="542"/>
                    </a:cubicBezTo>
                    <a:cubicBezTo>
                      <a:pt x="27" y="535"/>
                      <a:pt x="30" y="528"/>
                      <a:pt x="33" y="521"/>
                    </a:cubicBezTo>
                    <a:cubicBezTo>
                      <a:pt x="36" y="514"/>
                      <a:pt x="40" y="506"/>
                      <a:pt x="42" y="498"/>
                    </a:cubicBezTo>
                    <a:cubicBezTo>
                      <a:pt x="47" y="477"/>
                      <a:pt x="52" y="460"/>
                      <a:pt x="58" y="446"/>
                    </a:cubicBezTo>
                    <a:cubicBezTo>
                      <a:pt x="61" y="439"/>
                      <a:pt x="64" y="432"/>
                      <a:pt x="66" y="425"/>
                    </a:cubicBezTo>
                    <a:cubicBezTo>
                      <a:pt x="72" y="408"/>
                      <a:pt x="78" y="392"/>
                      <a:pt x="86" y="378"/>
                    </a:cubicBezTo>
                    <a:cubicBezTo>
                      <a:pt x="96" y="362"/>
                      <a:pt x="103" y="344"/>
                      <a:pt x="109" y="329"/>
                    </a:cubicBezTo>
                    <a:cubicBezTo>
                      <a:pt x="118" y="305"/>
                      <a:pt x="130" y="284"/>
                      <a:pt x="141" y="267"/>
                    </a:cubicBezTo>
                    <a:cubicBezTo>
                      <a:pt x="147" y="257"/>
                      <a:pt x="155" y="248"/>
                      <a:pt x="163" y="240"/>
                    </a:cubicBezTo>
                    <a:cubicBezTo>
                      <a:pt x="165" y="237"/>
                      <a:pt x="168" y="234"/>
                      <a:pt x="170" y="231"/>
                    </a:cubicBezTo>
                    <a:cubicBezTo>
                      <a:pt x="175" y="226"/>
                      <a:pt x="178" y="221"/>
                      <a:pt x="181" y="215"/>
                    </a:cubicBezTo>
                    <a:cubicBezTo>
                      <a:pt x="184" y="212"/>
                      <a:pt x="186" y="208"/>
                      <a:pt x="188" y="205"/>
                    </a:cubicBezTo>
                    <a:cubicBezTo>
                      <a:pt x="192" y="200"/>
                      <a:pt x="196" y="196"/>
                      <a:pt x="200" y="192"/>
                    </a:cubicBezTo>
                    <a:cubicBezTo>
                      <a:pt x="202" y="189"/>
                      <a:pt x="204" y="187"/>
                      <a:pt x="206" y="184"/>
                    </a:cubicBezTo>
                    <a:cubicBezTo>
                      <a:pt x="211" y="179"/>
                      <a:pt x="217" y="174"/>
                      <a:pt x="223" y="169"/>
                    </a:cubicBezTo>
                    <a:cubicBezTo>
                      <a:pt x="231" y="163"/>
                      <a:pt x="237" y="157"/>
                      <a:pt x="243" y="150"/>
                    </a:cubicBezTo>
                    <a:cubicBezTo>
                      <a:pt x="247" y="145"/>
                      <a:pt x="249" y="140"/>
                      <a:pt x="252" y="136"/>
                    </a:cubicBezTo>
                    <a:cubicBezTo>
                      <a:pt x="256" y="128"/>
                      <a:pt x="261" y="120"/>
                      <a:pt x="268" y="114"/>
                    </a:cubicBezTo>
                    <a:cubicBezTo>
                      <a:pt x="278" y="107"/>
                      <a:pt x="288" y="105"/>
                      <a:pt x="300" y="103"/>
                    </a:cubicBezTo>
                    <a:cubicBezTo>
                      <a:pt x="302" y="102"/>
                      <a:pt x="305" y="102"/>
                      <a:pt x="308" y="101"/>
                    </a:cubicBezTo>
                    <a:cubicBezTo>
                      <a:pt x="309" y="101"/>
                      <a:pt x="309" y="101"/>
                      <a:pt x="309" y="101"/>
                    </a:cubicBezTo>
                    <a:cubicBezTo>
                      <a:pt x="320" y="99"/>
                      <a:pt x="330" y="96"/>
                      <a:pt x="334" y="88"/>
                    </a:cubicBezTo>
                    <a:cubicBezTo>
                      <a:pt x="335" y="85"/>
                      <a:pt x="336" y="82"/>
                      <a:pt x="336" y="79"/>
                    </a:cubicBezTo>
                    <a:cubicBezTo>
                      <a:pt x="336" y="75"/>
                      <a:pt x="337" y="72"/>
                      <a:pt x="338" y="69"/>
                    </a:cubicBezTo>
                    <a:cubicBezTo>
                      <a:pt x="341" y="62"/>
                      <a:pt x="345" y="58"/>
                      <a:pt x="351" y="55"/>
                    </a:cubicBezTo>
                    <a:cubicBezTo>
                      <a:pt x="358" y="52"/>
                      <a:pt x="365" y="52"/>
                      <a:pt x="372" y="51"/>
                    </a:cubicBezTo>
                    <a:cubicBezTo>
                      <a:pt x="378" y="51"/>
                      <a:pt x="383" y="51"/>
                      <a:pt x="389" y="49"/>
                    </a:cubicBezTo>
                    <a:cubicBezTo>
                      <a:pt x="397" y="47"/>
                      <a:pt x="404" y="42"/>
                      <a:pt x="410" y="36"/>
                    </a:cubicBezTo>
                    <a:cubicBezTo>
                      <a:pt x="414" y="32"/>
                      <a:pt x="418" y="29"/>
                      <a:pt x="423" y="26"/>
                    </a:cubicBezTo>
                    <a:cubicBezTo>
                      <a:pt x="431" y="22"/>
                      <a:pt x="438" y="20"/>
                      <a:pt x="448" y="20"/>
                    </a:cubicBezTo>
                    <a:cubicBezTo>
                      <a:pt x="452" y="20"/>
                      <a:pt x="456" y="20"/>
                      <a:pt x="461" y="21"/>
                    </a:cubicBezTo>
                    <a:cubicBezTo>
                      <a:pt x="464" y="21"/>
                      <a:pt x="467" y="21"/>
                      <a:pt x="469" y="21"/>
                    </a:cubicBezTo>
                    <a:cubicBezTo>
                      <a:pt x="493" y="23"/>
                      <a:pt x="499" y="44"/>
                      <a:pt x="505" y="72"/>
                    </a:cubicBezTo>
                    <a:cubicBezTo>
                      <a:pt x="506" y="78"/>
                      <a:pt x="507" y="83"/>
                      <a:pt x="509" y="88"/>
                    </a:cubicBezTo>
                    <a:cubicBezTo>
                      <a:pt x="514" y="106"/>
                      <a:pt x="520" y="134"/>
                      <a:pt x="521" y="151"/>
                    </a:cubicBezTo>
                    <a:cubicBezTo>
                      <a:pt x="521" y="162"/>
                      <a:pt x="521" y="162"/>
                      <a:pt x="521" y="162"/>
                    </a:cubicBezTo>
                    <a:cubicBezTo>
                      <a:pt x="521" y="165"/>
                      <a:pt x="522" y="168"/>
                      <a:pt x="522" y="172"/>
                    </a:cubicBezTo>
                    <a:cubicBezTo>
                      <a:pt x="512" y="164"/>
                      <a:pt x="499" y="153"/>
                      <a:pt x="489" y="149"/>
                    </a:cubicBezTo>
                    <a:cubicBezTo>
                      <a:pt x="482" y="146"/>
                      <a:pt x="473" y="143"/>
                      <a:pt x="465" y="141"/>
                    </a:cubicBezTo>
                    <a:cubicBezTo>
                      <a:pt x="459" y="139"/>
                      <a:pt x="459" y="139"/>
                      <a:pt x="445" y="137"/>
                    </a:cubicBezTo>
                    <a:cubicBezTo>
                      <a:pt x="442" y="136"/>
                      <a:pt x="439" y="138"/>
                      <a:pt x="439" y="141"/>
                    </a:cubicBezTo>
                    <a:cubicBezTo>
                      <a:pt x="438" y="143"/>
                      <a:pt x="440" y="146"/>
                      <a:pt x="443" y="147"/>
                    </a:cubicBezTo>
                    <a:cubicBezTo>
                      <a:pt x="456" y="149"/>
                      <a:pt x="456" y="149"/>
                      <a:pt x="462" y="151"/>
                    </a:cubicBezTo>
                    <a:cubicBezTo>
                      <a:pt x="470" y="153"/>
                      <a:pt x="478" y="155"/>
                      <a:pt x="485" y="158"/>
                    </a:cubicBezTo>
                    <a:cubicBezTo>
                      <a:pt x="494" y="162"/>
                      <a:pt x="507" y="173"/>
                      <a:pt x="517" y="181"/>
                    </a:cubicBezTo>
                    <a:cubicBezTo>
                      <a:pt x="522" y="185"/>
                      <a:pt x="522" y="185"/>
                      <a:pt x="522" y="185"/>
                    </a:cubicBezTo>
                    <a:cubicBezTo>
                      <a:pt x="522" y="185"/>
                      <a:pt x="522" y="185"/>
                      <a:pt x="523" y="185"/>
                    </a:cubicBezTo>
                    <a:cubicBezTo>
                      <a:pt x="523" y="193"/>
                      <a:pt x="524" y="202"/>
                      <a:pt x="525" y="211"/>
                    </a:cubicBezTo>
                    <a:cubicBezTo>
                      <a:pt x="525" y="215"/>
                      <a:pt x="525" y="218"/>
                      <a:pt x="526" y="222"/>
                    </a:cubicBezTo>
                    <a:cubicBezTo>
                      <a:pt x="519" y="215"/>
                      <a:pt x="510" y="209"/>
                      <a:pt x="501" y="206"/>
                    </a:cubicBezTo>
                    <a:cubicBezTo>
                      <a:pt x="493" y="204"/>
                      <a:pt x="485" y="204"/>
                      <a:pt x="476" y="206"/>
                    </a:cubicBezTo>
                    <a:cubicBezTo>
                      <a:pt x="473" y="207"/>
                      <a:pt x="470" y="209"/>
                      <a:pt x="467" y="210"/>
                    </a:cubicBezTo>
                    <a:cubicBezTo>
                      <a:pt x="463" y="212"/>
                      <a:pt x="460" y="214"/>
                      <a:pt x="457" y="213"/>
                    </a:cubicBezTo>
                    <a:cubicBezTo>
                      <a:pt x="454" y="213"/>
                      <a:pt x="452" y="215"/>
                      <a:pt x="451" y="218"/>
                    </a:cubicBezTo>
                    <a:cubicBezTo>
                      <a:pt x="451" y="221"/>
                      <a:pt x="453" y="223"/>
                      <a:pt x="456" y="224"/>
                    </a:cubicBezTo>
                    <a:cubicBezTo>
                      <a:pt x="462" y="224"/>
                      <a:pt x="467" y="221"/>
                      <a:pt x="472" y="219"/>
                    </a:cubicBezTo>
                    <a:cubicBezTo>
                      <a:pt x="474" y="218"/>
                      <a:pt x="477" y="217"/>
                      <a:pt x="479" y="216"/>
                    </a:cubicBezTo>
                    <a:cubicBezTo>
                      <a:pt x="486" y="214"/>
                      <a:pt x="492" y="214"/>
                      <a:pt x="498" y="216"/>
                    </a:cubicBezTo>
                    <a:cubicBezTo>
                      <a:pt x="509" y="219"/>
                      <a:pt x="519" y="227"/>
                      <a:pt x="525" y="237"/>
                    </a:cubicBezTo>
                    <a:cubicBezTo>
                      <a:pt x="526" y="238"/>
                      <a:pt x="526" y="238"/>
                      <a:pt x="527" y="239"/>
                    </a:cubicBezTo>
                    <a:cubicBezTo>
                      <a:pt x="528" y="257"/>
                      <a:pt x="528" y="276"/>
                      <a:pt x="526" y="295"/>
                    </a:cubicBezTo>
                    <a:cubicBezTo>
                      <a:pt x="524" y="293"/>
                      <a:pt x="521" y="291"/>
                      <a:pt x="519" y="289"/>
                    </a:cubicBezTo>
                    <a:cubicBezTo>
                      <a:pt x="511" y="280"/>
                      <a:pt x="501" y="270"/>
                      <a:pt x="489" y="272"/>
                    </a:cubicBezTo>
                    <a:cubicBezTo>
                      <a:pt x="485" y="273"/>
                      <a:pt x="481" y="276"/>
                      <a:pt x="477" y="279"/>
                    </a:cubicBezTo>
                    <a:cubicBezTo>
                      <a:pt x="474" y="281"/>
                      <a:pt x="470" y="283"/>
                      <a:pt x="467" y="284"/>
                    </a:cubicBezTo>
                    <a:cubicBezTo>
                      <a:pt x="463" y="285"/>
                      <a:pt x="463" y="285"/>
                      <a:pt x="463" y="285"/>
                    </a:cubicBezTo>
                    <a:cubicBezTo>
                      <a:pt x="456" y="287"/>
                      <a:pt x="449" y="289"/>
                      <a:pt x="443" y="290"/>
                    </a:cubicBezTo>
                    <a:cubicBezTo>
                      <a:pt x="439" y="291"/>
                      <a:pt x="435" y="291"/>
                      <a:pt x="431" y="291"/>
                    </a:cubicBezTo>
                    <a:cubicBezTo>
                      <a:pt x="425" y="291"/>
                      <a:pt x="419" y="291"/>
                      <a:pt x="414" y="292"/>
                    </a:cubicBezTo>
                    <a:cubicBezTo>
                      <a:pt x="404" y="294"/>
                      <a:pt x="396" y="299"/>
                      <a:pt x="387" y="303"/>
                    </a:cubicBezTo>
                    <a:cubicBezTo>
                      <a:pt x="384" y="305"/>
                      <a:pt x="384" y="305"/>
                      <a:pt x="384" y="305"/>
                    </a:cubicBezTo>
                    <a:cubicBezTo>
                      <a:pt x="370" y="312"/>
                      <a:pt x="352" y="322"/>
                      <a:pt x="339" y="339"/>
                    </a:cubicBezTo>
                    <a:cubicBezTo>
                      <a:pt x="317" y="368"/>
                      <a:pt x="313" y="400"/>
                      <a:pt x="328" y="425"/>
                    </a:cubicBezTo>
                    <a:cubicBezTo>
                      <a:pt x="333" y="432"/>
                      <a:pt x="339" y="438"/>
                      <a:pt x="345" y="444"/>
                    </a:cubicBezTo>
                    <a:cubicBezTo>
                      <a:pt x="330" y="455"/>
                      <a:pt x="315" y="477"/>
                      <a:pt x="313" y="480"/>
                    </a:cubicBezTo>
                    <a:cubicBezTo>
                      <a:pt x="309" y="485"/>
                      <a:pt x="307" y="490"/>
                      <a:pt x="304" y="495"/>
                    </a:cubicBezTo>
                    <a:cubicBezTo>
                      <a:pt x="304" y="490"/>
                      <a:pt x="303" y="483"/>
                      <a:pt x="301" y="475"/>
                    </a:cubicBezTo>
                    <a:cubicBezTo>
                      <a:pt x="297" y="461"/>
                      <a:pt x="284" y="452"/>
                      <a:pt x="272" y="444"/>
                    </a:cubicBezTo>
                    <a:cubicBezTo>
                      <a:pt x="269" y="442"/>
                      <a:pt x="267" y="441"/>
                      <a:pt x="265" y="439"/>
                    </a:cubicBezTo>
                    <a:cubicBezTo>
                      <a:pt x="256" y="433"/>
                      <a:pt x="227" y="428"/>
                      <a:pt x="193" y="423"/>
                    </a:cubicBezTo>
                    <a:cubicBezTo>
                      <a:pt x="185" y="422"/>
                      <a:pt x="178" y="420"/>
                      <a:pt x="174" y="420"/>
                    </a:cubicBezTo>
                    <a:cubicBezTo>
                      <a:pt x="174" y="419"/>
                      <a:pt x="173" y="419"/>
                      <a:pt x="173" y="419"/>
                    </a:cubicBezTo>
                    <a:cubicBezTo>
                      <a:pt x="164" y="418"/>
                      <a:pt x="163" y="416"/>
                      <a:pt x="163" y="416"/>
                    </a:cubicBezTo>
                    <a:cubicBezTo>
                      <a:pt x="162" y="415"/>
                      <a:pt x="163" y="413"/>
                      <a:pt x="163" y="412"/>
                    </a:cubicBezTo>
                    <a:cubicBezTo>
                      <a:pt x="163" y="411"/>
                      <a:pt x="164" y="411"/>
                      <a:pt x="164" y="410"/>
                    </a:cubicBezTo>
                    <a:cubicBezTo>
                      <a:pt x="166" y="404"/>
                      <a:pt x="167" y="401"/>
                      <a:pt x="171" y="396"/>
                    </a:cubicBezTo>
                    <a:cubicBezTo>
                      <a:pt x="177" y="386"/>
                      <a:pt x="186" y="380"/>
                      <a:pt x="194" y="379"/>
                    </a:cubicBezTo>
                    <a:cubicBezTo>
                      <a:pt x="196" y="379"/>
                      <a:pt x="198" y="377"/>
                      <a:pt x="198" y="374"/>
                    </a:cubicBezTo>
                    <a:cubicBezTo>
                      <a:pt x="199" y="355"/>
                      <a:pt x="201" y="343"/>
                      <a:pt x="211" y="331"/>
                    </a:cubicBezTo>
                    <a:cubicBezTo>
                      <a:pt x="217" y="344"/>
                      <a:pt x="228" y="365"/>
                      <a:pt x="233" y="372"/>
                    </a:cubicBezTo>
                    <a:cubicBezTo>
                      <a:pt x="242" y="388"/>
                      <a:pt x="254" y="398"/>
                      <a:pt x="267" y="408"/>
                    </a:cubicBezTo>
                    <a:cubicBezTo>
                      <a:pt x="272" y="412"/>
                      <a:pt x="277" y="416"/>
                      <a:pt x="281" y="420"/>
                    </a:cubicBezTo>
                    <a:cubicBezTo>
                      <a:pt x="282" y="421"/>
                      <a:pt x="284" y="422"/>
                      <a:pt x="285" y="422"/>
                    </a:cubicBezTo>
                    <a:cubicBezTo>
                      <a:pt x="286" y="422"/>
                      <a:pt x="288" y="421"/>
                      <a:pt x="289" y="420"/>
                    </a:cubicBezTo>
                    <a:cubicBezTo>
                      <a:pt x="290" y="418"/>
                      <a:pt x="290" y="415"/>
                      <a:pt x="288" y="413"/>
                    </a:cubicBezTo>
                    <a:cubicBezTo>
                      <a:pt x="283" y="408"/>
                      <a:pt x="278" y="404"/>
                      <a:pt x="273" y="400"/>
                    </a:cubicBezTo>
                    <a:cubicBezTo>
                      <a:pt x="261" y="390"/>
                      <a:pt x="250" y="381"/>
                      <a:pt x="242" y="367"/>
                    </a:cubicBezTo>
                    <a:cubicBezTo>
                      <a:pt x="236" y="358"/>
                      <a:pt x="221" y="330"/>
                      <a:pt x="217" y="320"/>
                    </a:cubicBezTo>
                    <a:cubicBezTo>
                      <a:pt x="217" y="320"/>
                      <a:pt x="217" y="320"/>
                      <a:pt x="217" y="320"/>
                    </a:cubicBezTo>
                    <a:cubicBezTo>
                      <a:pt x="217" y="320"/>
                      <a:pt x="217" y="320"/>
                      <a:pt x="217" y="320"/>
                    </a:cubicBezTo>
                    <a:cubicBezTo>
                      <a:pt x="215" y="315"/>
                      <a:pt x="212" y="311"/>
                      <a:pt x="209" y="308"/>
                    </a:cubicBezTo>
                    <a:cubicBezTo>
                      <a:pt x="204" y="300"/>
                      <a:pt x="199" y="294"/>
                      <a:pt x="199" y="282"/>
                    </a:cubicBezTo>
                    <a:cubicBezTo>
                      <a:pt x="199" y="279"/>
                      <a:pt x="197" y="277"/>
                      <a:pt x="194" y="277"/>
                    </a:cubicBezTo>
                    <a:cubicBezTo>
                      <a:pt x="194" y="277"/>
                      <a:pt x="194" y="277"/>
                      <a:pt x="194" y="277"/>
                    </a:cubicBezTo>
                    <a:cubicBezTo>
                      <a:pt x="191" y="277"/>
                      <a:pt x="189" y="279"/>
                      <a:pt x="189" y="282"/>
                    </a:cubicBezTo>
                    <a:cubicBezTo>
                      <a:pt x="189" y="297"/>
                      <a:pt x="195" y="305"/>
                      <a:pt x="201" y="314"/>
                    </a:cubicBezTo>
                    <a:cubicBezTo>
                      <a:pt x="203" y="316"/>
                      <a:pt x="205" y="319"/>
                      <a:pt x="206" y="321"/>
                    </a:cubicBezTo>
                    <a:cubicBezTo>
                      <a:pt x="192" y="337"/>
                      <a:pt x="189" y="353"/>
                      <a:pt x="188" y="370"/>
                    </a:cubicBezTo>
                    <a:cubicBezTo>
                      <a:pt x="176" y="373"/>
                      <a:pt x="167" y="384"/>
                      <a:pt x="162" y="390"/>
                    </a:cubicBezTo>
                    <a:cubicBezTo>
                      <a:pt x="158" y="396"/>
                      <a:pt x="156" y="400"/>
                      <a:pt x="154" y="407"/>
                    </a:cubicBezTo>
                    <a:cubicBezTo>
                      <a:pt x="154" y="408"/>
                      <a:pt x="154" y="408"/>
                      <a:pt x="154" y="408"/>
                    </a:cubicBezTo>
                    <a:cubicBezTo>
                      <a:pt x="153" y="410"/>
                      <a:pt x="151" y="416"/>
                      <a:pt x="154" y="421"/>
                    </a:cubicBezTo>
                    <a:cubicBezTo>
                      <a:pt x="156" y="425"/>
                      <a:pt x="162" y="428"/>
                      <a:pt x="169" y="429"/>
                    </a:cubicBezTo>
                    <a:cubicBezTo>
                      <a:pt x="170" y="429"/>
                      <a:pt x="170" y="429"/>
                      <a:pt x="170" y="429"/>
                    </a:cubicBezTo>
                    <a:cubicBezTo>
                      <a:pt x="174" y="430"/>
                      <a:pt x="182" y="431"/>
                      <a:pt x="192" y="433"/>
                    </a:cubicBezTo>
                    <a:cubicBezTo>
                      <a:pt x="214" y="436"/>
                      <a:pt x="251" y="442"/>
                      <a:pt x="259" y="447"/>
                    </a:cubicBezTo>
                    <a:cubicBezTo>
                      <a:pt x="261" y="449"/>
                      <a:pt x="264" y="451"/>
                      <a:pt x="266" y="452"/>
                    </a:cubicBezTo>
                    <a:cubicBezTo>
                      <a:pt x="277" y="459"/>
                      <a:pt x="288" y="467"/>
                      <a:pt x="291" y="477"/>
                    </a:cubicBezTo>
                    <a:cubicBezTo>
                      <a:pt x="294" y="488"/>
                      <a:pt x="294" y="494"/>
                      <a:pt x="295" y="500"/>
                    </a:cubicBezTo>
                    <a:cubicBezTo>
                      <a:pt x="295" y="506"/>
                      <a:pt x="296" y="512"/>
                      <a:pt x="298" y="519"/>
                    </a:cubicBezTo>
                    <a:cubicBezTo>
                      <a:pt x="299" y="521"/>
                      <a:pt x="301" y="523"/>
                      <a:pt x="303" y="523"/>
                    </a:cubicBezTo>
                    <a:cubicBezTo>
                      <a:pt x="303" y="523"/>
                      <a:pt x="303" y="523"/>
                      <a:pt x="303" y="523"/>
                    </a:cubicBezTo>
                    <a:cubicBezTo>
                      <a:pt x="305" y="522"/>
                      <a:pt x="307" y="521"/>
                      <a:pt x="308" y="519"/>
                    </a:cubicBezTo>
                    <a:cubicBezTo>
                      <a:pt x="312" y="502"/>
                      <a:pt x="316" y="494"/>
                      <a:pt x="321" y="486"/>
                    </a:cubicBezTo>
                    <a:cubicBezTo>
                      <a:pt x="328" y="476"/>
                      <a:pt x="342" y="458"/>
                      <a:pt x="354" y="450"/>
                    </a:cubicBezTo>
                    <a:cubicBezTo>
                      <a:pt x="363" y="455"/>
                      <a:pt x="373" y="460"/>
                      <a:pt x="382" y="464"/>
                    </a:cubicBezTo>
                    <a:cubicBezTo>
                      <a:pt x="386" y="466"/>
                      <a:pt x="390" y="468"/>
                      <a:pt x="393" y="469"/>
                    </a:cubicBezTo>
                    <a:cubicBezTo>
                      <a:pt x="394" y="470"/>
                      <a:pt x="395" y="470"/>
                      <a:pt x="396" y="470"/>
                    </a:cubicBezTo>
                    <a:cubicBezTo>
                      <a:pt x="398" y="470"/>
                      <a:pt x="399" y="469"/>
                      <a:pt x="400" y="467"/>
                    </a:cubicBezTo>
                    <a:cubicBezTo>
                      <a:pt x="401" y="465"/>
                      <a:pt x="400" y="462"/>
                      <a:pt x="398" y="460"/>
                    </a:cubicBezTo>
                    <a:cubicBezTo>
                      <a:pt x="394" y="459"/>
                      <a:pt x="390" y="457"/>
                      <a:pt x="386" y="455"/>
                    </a:cubicBezTo>
                    <a:cubicBezTo>
                      <a:pt x="368" y="447"/>
                      <a:pt x="348" y="437"/>
                      <a:pt x="337" y="419"/>
                    </a:cubicBezTo>
                    <a:cubicBezTo>
                      <a:pt x="318" y="389"/>
                      <a:pt x="340" y="355"/>
                      <a:pt x="347" y="345"/>
                    </a:cubicBezTo>
                    <a:cubicBezTo>
                      <a:pt x="356" y="333"/>
                      <a:pt x="369" y="323"/>
                      <a:pt x="388" y="314"/>
                    </a:cubicBezTo>
                    <a:cubicBezTo>
                      <a:pt x="392" y="312"/>
                      <a:pt x="392" y="312"/>
                      <a:pt x="392" y="312"/>
                    </a:cubicBezTo>
                    <a:cubicBezTo>
                      <a:pt x="400" y="308"/>
                      <a:pt x="407" y="304"/>
                      <a:pt x="416" y="302"/>
                    </a:cubicBezTo>
                    <a:cubicBezTo>
                      <a:pt x="421" y="301"/>
                      <a:pt x="426" y="301"/>
                      <a:pt x="431" y="301"/>
                    </a:cubicBezTo>
                    <a:cubicBezTo>
                      <a:pt x="435" y="301"/>
                      <a:pt x="440" y="301"/>
                      <a:pt x="444" y="300"/>
                    </a:cubicBezTo>
                    <a:cubicBezTo>
                      <a:pt x="452" y="299"/>
                      <a:pt x="459" y="297"/>
                      <a:pt x="466" y="295"/>
                    </a:cubicBezTo>
                    <a:cubicBezTo>
                      <a:pt x="470" y="293"/>
                      <a:pt x="470" y="293"/>
                      <a:pt x="470" y="293"/>
                    </a:cubicBezTo>
                    <a:cubicBezTo>
                      <a:pt x="475" y="292"/>
                      <a:pt x="479" y="290"/>
                      <a:pt x="482" y="287"/>
                    </a:cubicBezTo>
                    <a:cubicBezTo>
                      <a:pt x="486" y="285"/>
                      <a:pt x="489" y="283"/>
                      <a:pt x="492" y="282"/>
                    </a:cubicBezTo>
                    <a:cubicBezTo>
                      <a:pt x="498" y="281"/>
                      <a:pt x="505" y="289"/>
                      <a:pt x="512" y="296"/>
                    </a:cubicBezTo>
                    <a:cubicBezTo>
                      <a:pt x="516" y="300"/>
                      <a:pt x="520" y="304"/>
                      <a:pt x="525" y="307"/>
                    </a:cubicBezTo>
                    <a:cubicBezTo>
                      <a:pt x="523" y="320"/>
                      <a:pt x="523" y="332"/>
                      <a:pt x="524" y="345"/>
                    </a:cubicBezTo>
                    <a:cubicBezTo>
                      <a:pt x="524" y="353"/>
                      <a:pt x="524" y="362"/>
                      <a:pt x="524" y="371"/>
                    </a:cubicBezTo>
                    <a:cubicBezTo>
                      <a:pt x="524" y="372"/>
                      <a:pt x="524" y="373"/>
                      <a:pt x="524" y="374"/>
                    </a:cubicBezTo>
                    <a:cubicBezTo>
                      <a:pt x="514" y="373"/>
                      <a:pt x="506" y="367"/>
                      <a:pt x="496" y="362"/>
                    </a:cubicBezTo>
                    <a:cubicBezTo>
                      <a:pt x="488" y="356"/>
                      <a:pt x="479" y="351"/>
                      <a:pt x="469" y="348"/>
                    </a:cubicBezTo>
                    <a:cubicBezTo>
                      <a:pt x="458" y="346"/>
                      <a:pt x="448" y="351"/>
                      <a:pt x="444" y="360"/>
                    </a:cubicBezTo>
                    <a:cubicBezTo>
                      <a:pt x="440" y="372"/>
                      <a:pt x="443" y="389"/>
                      <a:pt x="456" y="396"/>
                    </a:cubicBezTo>
                    <a:cubicBezTo>
                      <a:pt x="457" y="397"/>
                      <a:pt x="458" y="397"/>
                      <a:pt x="459" y="397"/>
                    </a:cubicBezTo>
                    <a:cubicBezTo>
                      <a:pt x="460" y="397"/>
                      <a:pt x="462" y="396"/>
                      <a:pt x="463" y="395"/>
                    </a:cubicBezTo>
                    <a:cubicBezTo>
                      <a:pt x="464" y="392"/>
                      <a:pt x="464" y="389"/>
                      <a:pt x="461" y="388"/>
                    </a:cubicBezTo>
                    <a:cubicBezTo>
                      <a:pt x="453" y="383"/>
                      <a:pt x="451" y="372"/>
                      <a:pt x="454" y="364"/>
                    </a:cubicBezTo>
                    <a:cubicBezTo>
                      <a:pt x="456" y="359"/>
                      <a:pt x="460" y="357"/>
                      <a:pt x="467" y="358"/>
                    </a:cubicBezTo>
                    <a:cubicBezTo>
                      <a:pt x="475" y="360"/>
                      <a:pt x="483" y="365"/>
                      <a:pt x="491" y="370"/>
                    </a:cubicBezTo>
                    <a:cubicBezTo>
                      <a:pt x="501" y="377"/>
                      <a:pt x="511" y="383"/>
                      <a:pt x="523" y="384"/>
                    </a:cubicBezTo>
                    <a:cubicBezTo>
                      <a:pt x="523" y="407"/>
                      <a:pt x="524" y="432"/>
                      <a:pt x="525" y="456"/>
                    </a:cubicBezTo>
                    <a:cubicBezTo>
                      <a:pt x="526" y="477"/>
                      <a:pt x="526" y="499"/>
                      <a:pt x="526" y="519"/>
                    </a:cubicBezTo>
                    <a:cubicBezTo>
                      <a:pt x="526" y="538"/>
                      <a:pt x="526" y="538"/>
                      <a:pt x="526" y="538"/>
                    </a:cubicBezTo>
                    <a:cubicBezTo>
                      <a:pt x="527" y="573"/>
                      <a:pt x="527" y="608"/>
                      <a:pt x="525" y="643"/>
                    </a:cubicBezTo>
                    <a:cubicBezTo>
                      <a:pt x="525" y="647"/>
                      <a:pt x="525" y="647"/>
                      <a:pt x="525" y="647"/>
                    </a:cubicBezTo>
                    <a:cubicBezTo>
                      <a:pt x="523" y="682"/>
                      <a:pt x="520" y="706"/>
                      <a:pt x="492" y="713"/>
                    </a:cubicBezTo>
                    <a:cubicBezTo>
                      <a:pt x="464" y="720"/>
                      <a:pt x="464" y="720"/>
                      <a:pt x="464" y="720"/>
                    </a:cubicBezTo>
                    <a:cubicBezTo>
                      <a:pt x="477" y="726"/>
                      <a:pt x="477" y="726"/>
                      <a:pt x="477" y="726"/>
                    </a:cubicBezTo>
                    <a:cubicBezTo>
                      <a:pt x="476" y="733"/>
                      <a:pt x="475" y="744"/>
                      <a:pt x="474" y="747"/>
                    </a:cubicBezTo>
                    <a:cubicBezTo>
                      <a:pt x="473" y="749"/>
                      <a:pt x="472" y="752"/>
                      <a:pt x="471" y="755"/>
                    </a:cubicBezTo>
                    <a:cubicBezTo>
                      <a:pt x="470" y="757"/>
                      <a:pt x="469" y="760"/>
                      <a:pt x="468" y="762"/>
                    </a:cubicBezTo>
                    <a:cubicBezTo>
                      <a:pt x="466" y="764"/>
                      <a:pt x="467" y="767"/>
                      <a:pt x="469" y="769"/>
                    </a:cubicBezTo>
                    <a:cubicBezTo>
                      <a:pt x="470" y="769"/>
                      <a:pt x="471" y="769"/>
                      <a:pt x="472" y="769"/>
                    </a:cubicBezTo>
                    <a:cubicBezTo>
                      <a:pt x="474" y="769"/>
                      <a:pt x="475" y="769"/>
                      <a:pt x="476" y="767"/>
                    </a:cubicBezTo>
                    <a:cubicBezTo>
                      <a:pt x="478" y="764"/>
                      <a:pt x="479" y="761"/>
                      <a:pt x="480" y="758"/>
                    </a:cubicBezTo>
                    <a:cubicBezTo>
                      <a:pt x="481" y="756"/>
                      <a:pt x="482" y="753"/>
                      <a:pt x="483" y="751"/>
                    </a:cubicBezTo>
                    <a:cubicBezTo>
                      <a:pt x="485" y="748"/>
                      <a:pt x="486" y="738"/>
                      <a:pt x="487" y="730"/>
                    </a:cubicBezTo>
                    <a:cubicBezTo>
                      <a:pt x="491" y="732"/>
                      <a:pt x="491" y="732"/>
                      <a:pt x="491" y="732"/>
                    </a:cubicBezTo>
                    <a:cubicBezTo>
                      <a:pt x="494" y="734"/>
                      <a:pt x="498" y="735"/>
                      <a:pt x="502" y="736"/>
                    </a:cubicBezTo>
                    <a:cubicBezTo>
                      <a:pt x="514" y="739"/>
                      <a:pt x="516" y="746"/>
                      <a:pt x="519" y="758"/>
                    </a:cubicBezTo>
                    <a:cubicBezTo>
                      <a:pt x="519" y="759"/>
                      <a:pt x="519" y="759"/>
                      <a:pt x="519" y="759"/>
                    </a:cubicBezTo>
                    <a:cubicBezTo>
                      <a:pt x="526" y="786"/>
                      <a:pt x="528" y="814"/>
                      <a:pt x="529" y="839"/>
                    </a:cubicBezTo>
                    <a:cubicBezTo>
                      <a:pt x="529" y="841"/>
                      <a:pt x="530" y="843"/>
                      <a:pt x="530" y="845"/>
                    </a:cubicBezTo>
                    <a:cubicBezTo>
                      <a:pt x="530" y="846"/>
                      <a:pt x="530" y="846"/>
                      <a:pt x="530" y="846"/>
                    </a:cubicBezTo>
                    <a:cubicBezTo>
                      <a:pt x="530" y="856"/>
                      <a:pt x="531" y="867"/>
                      <a:pt x="529" y="876"/>
                    </a:cubicBezTo>
                    <a:cubicBezTo>
                      <a:pt x="528" y="880"/>
                      <a:pt x="527" y="884"/>
                      <a:pt x="525" y="887"/>
                    </a:cubicBezTo>
                    <a:cubicBezTo>
                      <a:pt x="522" y="894"/>
                      <a:pt x="519" y="900"/>
                      <a:pt x="522" y="910"/>
                    </a:cubicBezTo>
                    <a:cubicBezTo>
                      <a:pt x="524" y="917"/>
                      <a:pt x="526" y="923"/>
                      <a:pt x="528" y="929"/>
                    </a:cubicBezTo>
                    <a:cubicBezTo>
                      <a:pt x="534" y="944"/>
                      <a:pt x="538" y="957"/>
                      <a:pt x="537" y="97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76"/>
              <p:cNvSpPr>
                <a:spLocks/>
              </p:cNvSpPr>
              <p:nvPr/>
            </p:nvSpPr>
            <p:spPr bwMode="auto">
              <a:xfrm>
                <a:off x="5102796" y="5215656"/>
                <a:ext cx="203200" cy="112713"/>
              </a:xfrm>
              <a:custGeom>
                <a:avLst/>
                <a:gdLst>
                  <a:gd name="T0" fmla="*/ 1 w 66"/>
                  <a:gd name="T1" fmla="*/ 32 h 37"/>
                  <a:gd name="T2" fmla="*/ 6 w 66"/>
                  <a:gd name="T3" fmla="*/ 37 h 37"/>
                  <a:gd name="T4" fmla="*/ 6 w 66"/>
                  <a:gd name="T5" fmla="*/ 37 h 37"/>
                  <a:gd name="T6" fmla="*/ 27 w 66"/>
                  <a:gd name="T7" fmla="*/ 26 h 37"/>
                  <a:gd name="T8" fmla="*/ 51 w 66"/>
                  <a:gd name="T9" fmla="*/ 32 h 37"/>
                  <a:gd name="T10" fmla="*/ 62 w 66"/>
                  <a:gd name="T11" fmla="*/ 31 h 37"/>
                  <a:gd name="T12" fmla="*/ 65 w 66"/>
                  <a:gd name="T13" fmla="*/ 25 h 37"/>
                  <a:gd name="T14" fmla="*/ 58 w 66"/>
                  <a:gd name="T15" fmla="*/ 21 h 37"/>
                  <a:gd name="T16" fmla="*/ 18 w 66"/>
                  <a:gd name="T17" fmla="*/ 4 h 37"/>
                  <a:gd name="T18" fmla="*/ 11 w 66"/>
                  <a:gd name="T19" fmla="*/ 1 h 37"/>
                  <a:gd name="T20" fmla="*/ 8 w 66"/>
                  <a:gd name="T21" fmla="*/ 8 h 37"/>
                  <a:gd name="T22" fmla="*/ 18 w 66"/>
                  <a:gd name="T23" fmla="*/ 21 h 37"/>
                  <a:gd name="T24" fmla="*/ 5 w 66"/>
                  <a:gd name="T25" fmla="*/ 27 h 37"/>
                  <a:gd name="T26" fmla="*/ 1 w 66"/>
                  <a:gd name="T2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37">
                    <a:moveTo>
                      <a:pt x="1" y="32"/>
                    </a:moveTo>
                    <a:cubicBezTo>
                      <a:pt x="1" y="35"/>
                      <a:pt x="3" y="37"/>
                      <a:pt x="6" y="37"/>
                    </a:cubicBezTo>
                    <a:cubicBezTo>
                      <a:pt x="6" y="37"/>
                      <a:pt x="6" y="37"/>
                      <a:pt x="6" y="37"/>
                    </a:cubicBezTo>
                    <a:cubicBezTo>
                      <a:pt x="14" y="36"/>
                      <a:pt x="21" y="32"/>
                      <a:pt x="27" y="26"/>
                    </a:cubicBezTo>
                    <a:cubicBezTo>
                      <a:pt x="35" y="30"/>
                      <a:pt x="44" y="32"/>
                      <a:pt x="51" y="32"/>
                    </a:cubicBezTo>
                    <a:cubicBezTo>
                      <a:pt x="55" y="32"/>
                      <a:pt x="59" y="32"/>
                      <a:pt x="62" y="31"/>
                    </a:cubicBezTo>
                    <a:cubicBezTo>
                      <a:pt x="64" y="30"/>
                      <a:pt x="66" y="27"/>
                      <a:pt x="65" y="25"/>
                    </a:cubicBezTo>
                    <a:cubicBezTo>
                      <a:pt x="64" y="22"/>
                      <a:pt x="61" y="20"/>
                      <a:pt x="58" y="21"/>
                    </a:cubicBezTo>
                    <a:cubicBezTo>
                      <a:pt x="47" y="25"/>
                      <a:pt x="22" y="17"/>
                      <a:pt x="18" y="4"/>
                    </a:cubicBezTo>
                    <a:cubicBezTo>
                      <a:pt x="17" y="2"/>
                      <a:pt x="14" y="0"/>
                      <a:pt x="11" y="1"/>
                    </a:cubicBezTo>
                    <a:cubicBezTo>
                      <a:pt x="9" y="2"/>
                      <a:pt x="7" y="5"/>
                      <a:pt x="8" y="8"/>
                    </a:cubicBezTo>
                    <a:cubicBezTo>
                      <a:pt x="10" y="13"/>
                      <a:pt x="14" y="17"/>
                      <a:pt x="18" y="21"/>
                    </a:cubicBezTo>
                    <a:cubicBezTo>
                      <a:pt x="14" y="24"/>
                      <a:pt x="9" y="26"/>
                      <a:pt x="5" y="27"/>
                    </a:cubicBezTo>
                    <a:cubicBezTo>
                      <a:pt x="2" y="27"/>
                      <a:pt x="0" y="30"/>
                      <a:pt x="1" y="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82"/>
              <p:cNvSpPr>
                <a:spLocks/>
              </p:cNvSpPr>
              <p:nvPr/>
            </p:nvSpPr>
            <p:spPr bwMode="auto">
              <a:xfrm>
                <a:off x="4828158" y="5315669"/>
                <a:ext cx="79375" cy="104775"/>
              </a:xfrm>
              <a:custGeom>
                <a:avLst/>
                <a:gdLst>
                  <a:gd name="T0" fmla="*/ 18 w 26"/>
                  <a:gd name="T1" fmla="*/ 1 h 34"/>
                  <a:gd name="T2" fmla="*/ 0 w 26"/>
                  <a:gd name="T3" fmla="*/ 28 h 34"/>
                  <a:gd name="T4" fmla="*/ 4 w 26"/>
                  <a:gd name="T5" fmla="*/ 34 h 34"/>
                  <a:gd name="T6" fmla="*/ 5 w 26"/>
                  <a:gd name="T7" fmla="*/ 34 h 34"/>
                  <a:gd name="T8" fmla="*/ 10 w 26"/>
                  <a:gd name="T9" fmla="*/ 30 h 34"/>
                  <a:gd name="T10" fmla="*/ 23 w 26"/>
                  <a:gd name="T11" fmla="*/ 10 h 34"/>
                  <a:gd name="T12" fmla="*/ 25 w 26"/>
                  <a:gd name="T13" fmla="*/ 3 h 34"/>
                  <a:gd name="T14" fmla="*/ 18 w 26"/>
                  <a:gd name="T15" fmla="*/ 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4">
                    <a:moveTo>
                      <a:pt x="18" y="1"/>
                    </a:moveTo>
                    <a:cubicBezTo>
                      <a:pt x="9" y="6"/>
                      <a:pt x="2" y="15"/>
                      <a:pt x="0" y="28"/>
                    </a:cubicBezTo>
                    <a:cubicBezTo>
                      <a:pt x="0" y="31"/>
                      <a:pt x="1" y="33"/>
                      <a:pt x="4" y="34"/>
                    </a:cubicBezTo>
                    <a:cubicBezTo>
                      <a:pt x="4" y="34"/>
                      <a:pt x="5" y="34"/>
                      <a:pt x="5" y="34"/>
                    </a:cubicBezTo>
                    <a:cubicBezTo>
                      <a:pt x="7" y="34"/>
                      <a:pt x="10" y="32"/>
                      <a:pt x="10" y="30"/>
                    </a:cubicBezTo>
                    <a:cubicBezTo>
                      <a:pt x="11" y="24"/>
                      <a:pt x="14" y="14"/>
                      <a:pt x="23" y="10"/>
                    </a:cubicBezTo>
                    <a:cubicBezTo>
                      <a:pt x="25" y="9"/>
                      <a:pt x="26" y="6"/>
                      <a:pt x="25" y="3"/>
                    </a:cubicBezTo>
                    <a:cubicBezTo>
                      <a:pt x="24" y="1"/>
                      <a:pt x="21" y="0"/>
                      <a:pt x="18" y="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83"/>
              <p:cNvSpPr>
                <a:spLocks/>
              </p:cNvSpPr>
              <p:nvPr/>
            </p:nvSpPr>
            <p:spPr bwMode="auto">
              <a:xfrm>
                <a:off x="5305996" y="2797894"/>
                <a:ext cx="385763" cy="731838"/>
              </a:xfrm>
              <a:custGeom>
                <a:avLst/>
                <a:gdLst>
                  <a:gd name="T0" fmla="*/ 4 w 126"/>
                  <a:gd name="T1" fmla="*/ 239 h 239"/>
                  <a:gd name="T2" fmla="*/ 6 w 126"/>
                  <a:gd name="T3" fmla="*/ 239 h 239"/>
                  <a:gd name="T4" fmla="*/ 11 w 126"/>
                  <a:gd name="T5" fmla="*/ 236 h 239"/>
                  <a:gd name="T6" fmla="*/ 24 w 126"/>
                  <a:gd name="T7" fmla="*/ 215 h 239"/>
                  <a:gd name="T8" fmla="*/ 36 w 126"/>
                  <a:gd name="T9" fmla="*/ 197 h 239"/>
                  <a:gd name="T10" fmla="*/ 43 w 126"/>
                  <a:gd name="T11" fmla="*/ 183 h 239"/>
                  <a:gd name="T12" fmla="*/ 49 w 126"/>
                  <a:gd name="T13" fmla="*/ 170 h 239"/>
                  <a:gd name="T14" fmla="*/ 53 w 126"/>
                  <a:gd name="T15" fmla="*/ 164 h 239"/>
                  <a:gd name="T16" fmla="*/ 61 w 126"/>
                  <a:gd name="T17" fmla="*/ 144 h 239"/>
                  <a:gd name="T18" fmla="*/ 53 w 126"/>
                  <a:gd name="T19" fmla="*/ 128 h 239"/>
                  <a:gd name="T20" fmla="*/ 50 w 126"/>
                  <a:gd name="T21" fmla="*/ 124 h 239"/>
                  <a:gd name="T22" fmla="*/ 59 w 126"/>
                  <a:gd name="T23" fmla="*/ 112 h 239"/>
                  <a:gd name="T24" fmla="*/ 72 w 126"/>
                  <a:gd name="T25" fmla="*/ 97 h 239"/>
                  <a:gd name="T26" fmla="*/ 63 w 126"/>
                  <a:gd name="T27" fmla="*/ 79 h 239"/>
                  <a:gd name="T28" fmla="*/ 58 w 126"/>
                  <a:gd name="T29" fmla="*/ 74 h 239"/>
                  <a:gd name="T30" fmla="*/ 46 w 126"/>
                  <a:gd name="T31" fmla="*/ 56 h 239"/>
                  <a:gd name="T32" fmla="*/ 60 w 126"/>
                  <a:gd name="T33" fmla="*/ 34 h 239"/>
                  <a:gd name="T34" fmla="*/ 103 w 126"/>
                  <a:gd name="T35" fmla="*/ 13 h 239"/>
                  <a:gd name="T36" fmla="*/ 112 w 126"/>
                  <a:gd name="T37" fmla="*/ 19 h 239"/>
                  <a:gd name="T38" fmla="*/ 113 w 126"/>
                  <a:gd name="T39" fmla="*/ 39 h 239"/>
                  <a:gd name="T40" fmla="*/ 116 w 126"/>
                  <a:gd name="T41" fmla="*/ 45 h 239"/>
                  <a:gd name="T42" fmla="*/ 122 w 126"/>
                  <a:gd name="T43" fmla="*/ 43 h 239"/>
                  <a:gd name="T44" fmla="*/ 121 w 126"/>
                  <a:gd name="T45" fmla="*/ 14 h 239"/>
                  <a:gd name="T46" fmla="*/ 104 w 126"/>
                  <a:gd name="T47" fmla="*/ 3 h 239"/>
                  <a:gd name="T48" fmla="*/ 53 w 126"/>
                  <a:gd name="T49" fmla="*/ 27 h 239"/>
                  <a:gd name="T50" fmla="*/ 36 w 126"/>
                  <a:gd name="T51" fmla="*/ 56 h 239"/>
                  <a:gd name="T52" fmla="*/ 51 w 126"/>
                  <a:gd name="T53" fmla="*/ 81 h 239"/>
                  <a:gd name="T54" fmla="*/ 56 w 126"/>
                  <a:gd name="T55" fmla="*/ 86 h 239"/>
                  <a:gd name="T56" fmla="*/ 62 w 126"/>
                  <a:gd name="T57" fmla="*/ 96 h 239"/>
                  <a:gd name="T58" fmla="*/ 54 w 126"/>
                  <a:gd name="T59" fmla="*/ 103 h 239"/>
                  <a:gd name="T60" fmla="*/ 40 w 126"/>
                  <a:gd name="T61" fmla="*/ 127 h 239"/>
                  <a:gd name="T62" fmla="*/ 48 w 126"/>
                  <a:gd name="T63" fmla="*/ 137 h 239"/>
                  <a:gd name="T64" fmla="*/ 51 w 126"/>
                  <a:gd name="T65" fmla="*/ 143 h 239"/>
                  <a:gd name="T66" fmla="*/ 44 w 126"/>
                  <a:gd name="T67" fmla="*/ 159 h 239"/>
                  <a:gd name="T68" fmla="*/ 41 w 126"/>
                  <a:gd name="T69" fmla="*/ 165 h 239"/>
                  <a:gd name="T70" fmla="*/ 34 w 126"/>
                  <a:gd name="T71" fmla="*/ 178 h 239"/>
                  <a:gd name="T72" fmla="*/ 27 w 126"/>
                  <a:gd name="T73" fmla="*/ 192 h 239"/>
                  <a:gd name="T74" fmla="*/ 16 w 126"/>
                  <a:gd name="T75" fmla="*/ 209 h 239"/>
                  <a:gd name="T76" fmla="*/ 1 w 126"/>
                  <a:gd name="T77" fmla="*/ 232 h 239"/>
                  <a:gd name="T78" fmla="*/ 4 w 126"/>
                  <a:gd name="T79"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239">
                    <a:moveTo>
                      <a:pt x="4" y="239"/>
                    </a:moveTo>
                    <a:cubicBezTo>
                      <a:pt x="5" y="239"/>
                      <a:pt x="5" y="239"/>
                      <a:pt x="6" y="239"/>
                    </a:cubicBezTo>
                    <a:cubicBezTo>
                      <a:pt x="8" y="239"/>
                      <a:pt x="10" y="238"/>
                      <a:pt x="11" y="236"/>
                    </a:cubicBezTo>
                    <a:cubicBezTo>
                      <a:pt x="13" y="229"/>
                      <a:pt x="19" y="222"/>
                      <a:pt x="24" y="215"/>
                    </a:cubicBezTo>
                    <a:cubicBezTo>
                      <a:pt x="28" y="209"/>
                      <a:pt x="33" y="203"/>
                      <a:pt x="36" y="197"/>
                    </a:cubicBezTo>
                    <a:cubicBezTo>
                      <a:pt x="39" y="192"/>
                      <a:pt x="41" y="187"/>
                      <a:pt x="43" y="183"/>
                    </a:cubicBezTo>
                    <a:cubicBezTo>
                      <a:pt x="45" y="178"/>
                      <a:pt x="47" y="174"/>
                      <a:pt x="49" y="170"/>
                    </a:cubicBezTo>
                    <a:cubicBezTo>
                      <a:pt x="50" y="168"/>
                      <a:pt x="52" y="166"/>
                      <a:pt x="53" y="164"/>
                    </a:cubicBezTo>
                    <a:cubicBezTo>
                      <a:pt x="56" y="158"/>
                      <a:pt x="60" y="152"/>
                      <a:pt x="61" y="144"/>
                    </a:cubicBezTo>
                    <a:cubicBezTo>
                      <a:pt x="61" y="134"/>
                      <a:pt x="56" y="130"/>
                      <a:pt x="53" y="128"/>
                    </a:cubicBezTo>
                    <a:cubicBezTo>
                      <a:pt x="51" y="127"/>
                      <a:pt x="50" y="126"/>
                      <a:pt x="50" y="124"/>
                    </a:cubicBezTo>
                    <a:cubicBezTo>
                      <a:pt x="49" y="119"/>
                      <a:pt x="52" y="117"/>
                      <a:pt x="59" y="112"/>
                    </a:cubicBezTo>
                    <a:cubicBezTo>
                      <a:pt x="65" y="108"/>
                      <a:pt x="71" y="104"/>
                      <a:pt x="72" y="97"/>
                    </a:cubicBezTo>
                    <a:cubicBezTo>
                      <a:pt x="73" y="91"/>
                      <a:pt x="70" y="86"/>
                      <a:pt x="63" y="79"/>
                    </a:cubicBezTo>
                    <a:cubicBezTo>
                      <a:pt x="61" y="77"/>
                      <a:pt x="60" y="76"/>
                      <a:pt x="58" y="74"/>
                    </a:cubicBezTo>
                    <a:cubicBezTo>
                      <a:pt x="51" y="68"/>
                      <a:pt x="46" y="63"/>
                      <a:pt x="46" y="56"/>
                    </a:cubicBezTo>
                    <a:cubicBezTo>
                      <a:pt x="46" y="47"/>
                      <a:pt x="53" y="41"/>
                      <a:pt x="60" y="34"/>
                    </a:cubicBezTo>
                    <a:cubicBezTo>
                      <a:pt x="77" y="20"/>
                      <a:pt x="93" y="11"/>
                      <a:pt x="103" y="13"/>
                    </a:cubicBezTo>
                    <a:cubicBezTo>
                      <a:pt x="107" y="13"/>
                      <a:pt x="110" y="15"/>
                      <a:pt x="112" y="19"/>
                    </a:cubicBezTo>
                    <a:cubicBezTo>
                      <a:pt x="115" y="24"/>
                      <a:pt x="115" y="33"/>
                      <a:pt x="113" y="39"/>
                    </a:cubicBezTo>
                    <a:cubicBezTo>
                      <a:pt x="112" y="41"/>
                      <a:pt x="113" y="44"/>
                      <a:pt x="116" y="45"/>
                    </a:cubicBezTo>
                    <a:cubicBezTo>
                      <a:pt x="118" y="46"/>
                      <a:pt x="121" y="45"/>
                      <a:pt x="122" y="43"/>
                    </a:cubicBezTo>
                    <a:cubicBezTo>
                      <a:pt x="126" y="33"/>
                      <a:pt x="125" y="22"/>
                      <a:pt x="121" y="14"/>
                    </a:cubicBezTo>
                    <a:cubicBezTo>
                      <a:pt x="117" y="8"/>
                      <a:pt x="111" y="4"/>
                      <a:pt x="104" y="3"/>
                    </a:cubicBezTo>
                    <a:cubicBezTo>
                      <a:pt x="87" y="0"/>
                      <a:pt x="65" y="17"/>
                      <a:pt x="53" y="27"/>
                    </a:cubicBezTo>
                    <a:cubicBezTo>
                      <a:pt x="45" y="34"/>
                      <a:pt x="36" y="43"/>
                      <a:pt x="36" y="56"/>
                    </a:cubicBezTo>
                    <a:cubicBezTo>
                      <a:pt x="36" y="68"/>
                      <a:pt x="44" y="75"/>
                      <a:pt x="51" y="81"/>
                    </a:cubicBezTo>
                    <a:cubicBezTo>
                      <a:pt x="53" y="83"/>
                      <a:pt x="54" y="85"/>
                      <a:pt x="56" y="86"/>
                    </a:cubicBezTo>
                    <a:cubicBezTo>
                      <a:pt x="62" y="92"/>
                      <a:pt x="62" y="95"/>
                      <a:pt x="62" y="96"/>
                    </a:cubicBezTo>
                    <a:cubicBezTo>
                      <a:pt x="62" y="98"/>
                      <a:pt x="58" y="101"/>
                      <a:pt x="54" y="103"/>
                    </a:cubicBezTo>
                    <a:cubicBezTo>
                      <a:pt x="47" y="108"/>
                      <a:pt x="37" y="114"/>
                      <a:pt x="40" y="127"/>
                    </a:cubicBezTo>
                    <a:cubicBezTo>
                      <a:pt x="41" y="133"/>
                      <a:pt x="45" y="135"/>
                      <a:pt x="48" y="137"/>
                    </a:cubicBezTo>
                    <a:cubicBezTo>
                      <a:pt x="50" y="138"/>
                      <a:pt x="51" y="139"/>
                      <a:pt x="51" y="143"/>
                    </a:cubicBezTo>
                    <a:cubicBezTo>
                      <a:pt x="50" y="149"/>
                      <a:pt x="47" y="154"/>
                      <a:pt x="44" y="159"/>
                    </a:cubicBezTo>
                    <a:cubicBezTo>
                      <a:pt x="43" y="161"/>
                      <a:pt x="42" y="163"/>
                      <a:pt x="41" y="165"/>
                    </a:cubicBezTo>
                    <a:cubicBezTo>
                      <a:pt x="38" y="169"/>
                      <a:pt x="36" y="174"/>
                      <a:pt x="34" y="178"/>
                    </a:cubicBezTo>
                    <a:cubicBezTo>
                      <a:pt x="32" y="183"/>
                      <a:pt x="30" y="188"/>
                      <a:pt x="27" y="192"/>
                    </a:cubicBezTo>
                    <a:cubicBezTo>
                      <a:pt x="24" y="198"/>
                      <a:pt x="20" y="203"/>
                      <a:pt x="16" y="209"/>
                    </a:cubicBezTo>
                    <a:cubicBezTo>
                      <a:pt x="10" y="216"/>
                      <a:pt x="5" y="224"/>
                      <a:pt x="1" y="232"/>
                    </a:cubicBezTo>
                    <a:cubicBezTo>
                      <a:pt x="0" y="235"/>
                      <a:pt x="1" y="238"/>
                      <a:pt x="4" y="23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84"/>
              <p:cNvSpPr>
                <a:spLocks/>
              </p:cNvSpPr>
              <p:nvPr/>
            </p:nvSpPr>
            <p:spPr bwMode="auto">
              <a:xfrm>
                <a:off x="4904358" y="3942481"/>
                <a:ext cx="104775" cy="119063"/>
              </a:xfrm>
              <a:custGeom>
                <a:avLst/>
                <a:gdLst>
                  <a:gd name="T0" fmla="*/ 5 w 34"/>
                  <a:gd name="T1" fmla="*/ 38 h 39"/>
                  <a:gd name="T2" fmla="*/ 6 w 34"/>
                  <a:gd name="T3" fmla="*/ 39 h 39"/>
                  <a:gd name="T4" fmla="*/ 11 w 34"/>
                  <a:gd name="T5" fmla="*/ 35 h 39"/>
                  <a:gd name="T6" fmla="*/ 30 w 34"/>
                  <a:gd name="T7" fmla="*/ 10 h 39"/>
                  <a:gd name="T8" fmla="*/ 33 w 34"/>
                  <a:gd name="T9" fmla="*/ 4 h 39"/>
                  <a:gd name="T10" fmla="*/ 26 w 34"/>
                  <a:gd name="T11" fmla="*/ 1 h 39"/>
                  <a:gd name="T12" fmla="*/ 1 w 34"/>
                  <a:gd name="T13" fmla="*/ 32 h 39"/>
                  <a:gd name="T14" fmla="*/ 5 w 34"/>
                  <a:gd name="T15" fmla="*/ 38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9">
                    <a:moveTo>
                      <a:pt x="5" y="38"/>
                    </a:moveTo>
                    <a:cubicBezTo>
                      <a:pt x="5" y="38"/>
                      <a:pt x="5" y="39"/>
                      <a:pt x="6" y="39"/>
                    </a:cubicBezTo>
                    <a:cubicBezTo>
                      <a:pt x="8" y="39"/>
                      <a:pt x="10" y="37"/>
                      <a:pt x="11" y="35"/>
                    </a:cubicBezTo>
                    <a:cubicBezTo>
                      <a:pt x="13" y="23"/>
                      <a:pt x="21" y="15"/>
                      <a:pt x="30" y="10"/>
                    </a:cubicBezTo>
                    <a:cubicBezTo>
                      <a:pt x="33" y="9"/>
                      <a:pt x="34" y="6"/>
                      <a:pt x="33" y="4"/>
                    </a:cubicBezTo>
                    <a:cubicBezTo>
                      <a:pt x="32" y="1"/>
                      <a:pt x="29" y="0"/>
                      <a:pt x="26" y="1"/>
                    </a:cubicBezTo>
                    <a:cubicBezTo>
                      <a:pt x="14" y="6"/>
                      <a:pt x="4" y="18"/>
                      <a:pt x="1" y="32"/>
                    </a:cubicBezTo>
                    <a:cubicBezTo>
                      <a:pt x="0" y="35"/>
                      <a:pt x="2" y="38"/>
                      <a:pt x="5" y="3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
        <p:nvSpPr>
          <p:cNvPr id="99" name="Text Placeholder 2"/>
          <p:cNvSpPr txBox="1">
            <a:spLocks/>
          </p:cNvSpPr>
          <p:nvPr/>
        </p:nvSpPr>
        <p:spPr>
          <a:xfrm>
            <a:off x="695400" y="4581128"/>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66 </a:t>
            </a:r>
            <a:r>
              <a:rPr lang="en-AU" sz="1000" dirty="0" err="1"/>
              <a:t>percent</a:t>
            </a:r>
            <a:r>
              <a:rPr lang="en-AU" sz="1000" dirty="0"/>
              <a:t> of marketers cite acting on data to improve marketing performance as a top priority.</a:t>
            </a:r>
            <a:endParaRPr lang="en-AU" sz="1000" dirty="0" smtClean="0"/>
          </a:p>
          <a:p>
            <a:pPr algn="r">
              <a:spcBef>
                <a:spcPts val="0"/>
              </a:spcBef>
            </a:pPr>
            <a:endParaRPr lang="en-AU" sz="1000" dirty="0"/>
          </a:p>
        </p:txBody>
      </p:sp>
      <p:sp>
        <p:nvSpPr>
          <p:cNvPr id="100" name="Text Placeholder 2"/>
          <p:cNvSpPr txBox="1">
            <a:spLocks/>
          </p:cNvSpPr>
          <p:nvPr/>
        </p:nvSpPr>
        <p:spPr>
          <a:xfrm>
            <a:off x="695400" y="3573016"/>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Application</a:t>
            </a:r>
          </a:p>
          <a:p>
            <a:pPr algn="r">
              <a:spcBef>
                <a:spcPts val="0"/>
              </a:spcBef>
            </a:pPr>
            <a:r>
              <a:rPr lang="en-AU" sz="1000" dirty="0" smtClean="0"/>
              <a:t>Companies </a:t>
            </a:r>
            <a:r>
              <a:rPr lang="en-AU" sz="1000" dirty="0"/>
              <a:t>that put data at the </a:t>
            </a:r>
            <a:r>
              <a:rPr lang="en-AU" sz="1000" dirty="0" err="1"/>
              <a:t>center</a:t>
            </a:r>
            <a:r>
              <a:rPr lang="en-AU" sz="1000" dirty="0"/>
              <a:t> of marketing and sales decisions improve marketing ROI by 15 to 20 </a:t>
            </a:r>
            <a:r>
              <a:rPr lang="en-AU" sz="1000" dirty="0" err="1"/>
              <a:t>percent</a:t>
            </a:r>
            <a:r>
              <a:rPr lang="en-AU" sz="1000" dirty="0"/>
              <a:t>.</a:t>
            </a:r>
            <a:endParaRPr lang="en-AU" sz="1000" dirty="0" smtClean="0"/>
          </a:p>
          <a:p>
            <a:pPr algn="r">
              <a:spcBef>
                <a:spcPts val="0"/>
              </a:spcBef>
            </a:pPr>
            <a:endParaRPr lang="en-AU" sz="1000" dirty="0"/>
          </a:p>
        </p:txBody>
      </p:sp>
      <p:sp>
        <p:nvSpPr>
          <p:cNvPr id="101" name="Text Placeholder 2"/>
          <p:cNvSpPr txBox="1">
            <a:spLocks/>
          </p:cNvSpPr>
          <p:nvPr/>
        </p:nvSpPr>
        <p:spPr>
          <a:xfrm>
            <a:off x="695400" y="5517232"/>
            <a:ext cx="3011245" cy="864096"/>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Analysis</a:t>
            </a:r>
          </a:p>
          <a:p>
            <a:pPr algn="r">
              <a:spcBef>
                <a:spcPts val="0"/>
              </a:spcBef>
            </a:pPr>
            <a:r>
              <a:rPr lang="en-AU" sz="1000" dirty="0"/>
              <a:t>30 </a:t>
            </a:r>
            <a:r>
              <a:rPr lang="en-AU" sz="1000" dirty="0" err="1"/>
              <a:t>percent</a:t>
            </a:r>
            <a:r>
              <a:rPr lang="en-AU" sz="1000" dirty="0"/>
              <a:t> more time spent </a:t>
            </a:r>
            <a:r>
              <a:rPr lang="en-AU" sz="1000" dirty="0" err="1"/>
              <a:t>analyzing</a:t>
            </a:r>
            <a:r>
              <a:rPr lang="en-AU" sz="1000" dirty="0"/>
              <a:t> marketing performance data yields 3 times higher open rates and 2 times the </a:t>
            </a:r>
            <a:r>
              <a:rPr lang="en-AU" sz="1000" dirty="0" err="1"/>
              <a:t>clickthrough</a:t>
            </a:r>
            <a:r>
              <a:rPr lang="en-AU" sz="1000" dirty="0"/>
              <a:t> rates.</a:t>
            </a:r>
            <a:endParaRPr lang="en-AU" sz="1000" dirty="0" smtClean="0"/>
          </a:p>
          <a:p>
            <a:pPr algn="r">
              <a:spcBef>
                <a:spcPts val="0"/>
              </a:spcBef>
            </a:pPr>
            <a:endParaRPr lang="en-AU" sz="1000" dirty="0"/>
          </a:p>
        </p:txBody>
      </p:sp>
      <p:sp>
        <p:nvSpPr>
          <p:cNvPr id="102" name="Text Placeholder 2"/>
          <p:cNvSpPr txBox="1">
            <a:spLocks/>
          </p:cNvSpPr>
          <p:nvPr/>
        </p:nvSpPr>
        <p:spPr>
          <a:xfrm>
            <a:off x="8485355" y="4581128"/>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Quality</a:t>
            </a:r>
          </a:p>
          <a:p>
            <a:pPr>
              <a:spcBef>
                <a:spcPts val="0"/>
              </a:spcBef>
            </a:pPr>
            <a:r>
              <a:rPr lang="en-AU" sz="1000" dirty="0"/>
              <a:t>92 </a:t>
            </a:r>
            <a:r>
              <a:rPr lang="en-AU" sz="1000" dirty="0" err="1"/>
              <a:t>percent</a:t>
            </a:r>
            <a:r>
              <a:rPr lang="en-AU" sz="1000" dirty="0"/>
              <a:t> of organizations believe creating high-quality content is valuable.</a:t>
            </a:r>
          </a:p>
        </p:txBody>
      </p:sp>
      <p:sp>
        <p:nvSpPr>
          <p:cNvPr id="103" name="Text Placeholder 2"/>
          <p:cNvSpPr txBox="1">
            <a:spLocks/>
          </p:cNvSpPr>
          <p:nvPr/>
        </p:nvSpPr>
        <p:spPr>
          <a:xfrm>
            <a:off x="8485355" y="3573016"/>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Creation</a:t>
            </a:r>
          </a:p>
          <a:p>
            <a:pPr>
              <a:spcBef>
                <a:spcPts val="0"/>
              </a:spcBef>
            </a:pPr>
            <a:r>
              <a:rPr lang="en-AU" sz="1000" dirty="0"/>
              <a:t>64 </a:t>
            </a:r>
            <a:r>
              <a:rPr lang="en-AU" sz="1000" dirty="0" err="1"/>
              <a:t>percent</a:t>
            </a:r>
            <a:r>
              <a:rPr lang="en-AU" sz="1000" dirty="0"/>
              <a:t> of B2B content marketers are currently challenged with producing enough content.</a:t>
            </a:r>
          </a:p>
        </p:txBody>
      </p:sp>
      <p:sp>
        <p:nvSpPr>
          <p:cNvPr id="104" name="Text Placeholder 2"/>
          <p:cNvSpPr txBox="1">
            <a:spLocks/>
          </p:cNvSpPr>
          <p:nvPr/>
        </p:nvSpPr>
        <p:spPr>
          <a:xfrm>
            <a:off x="8485355" y="5517232"/>
            <a:ext cx="3011245" cy="86409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Distribution</a:t>
            </a:r>
          </a:p>
          <a:p>
            <a:pPr>
              <a:spcBef>
                <a:spcPts val="0"/>
              </a:spcBef>
            </a:pPr>
            <a:r>
              <a:rPr lang="en-AU" sz="1000" dirty="0"/>
              <a:t>Leading companies are more than 2 times as likely to promote content via social channels.</a:t>
            </a:r>
          </a:p>
        </p:txBody>
      </p:sp>
      <p:grpSp>
        <p:nvGrpSpPr>
          <p:cNvPr id="105" name="Group 104"/>
          <p:cNvGrpSpPr/>
          <p:nvPr/>
        </p:nvGrpSpPr>
        <p:grpSpPr>
          <a:xfrm>
            <a:off x="7392144" y="5517232"/>
            <a:ext cx="150715" cy="306852"/>
            <a:chOff x="2087563" y="2211388"/>
            <a:chExt cx="220663" cy="449262"/>
          </a:xfrm>
          <a:solidFill>
            <a:schemeClr val="accent4"/>
          </a:solidFill>
        </p:grpSpPr>
        <p:sp>
          <p:nvSpPr>
            <p:cNvPr id="106" name="Freeform 10"/>
            <p:cNvSpPr>
              <a:spLocks/>
            </p:cNvSpPr>
            <p:nvPr/>
          </p:nvSpPr>
          <p:spPr bwMode="auto">
            <a:xfrm>
              <a:off x="2132013" y="2211388"/>
              <a:ext cx="133350" cy="82550"/>
            </a:xfrm>
            <a:custGeom>
              <a:avLst/>
              <a:gdLst>
                <a:gd name="T0" fmla="*/ 61 w 63"/>
                <a:gd name="T1" fmla="*/ 30 h 39"/>
                <a:gd name="T2" fmla="*/ 51 w 63"/>
                <a:gd name="T3" fmla="*/ 39 h 39"/>
                <a:gd name="T4" fmla="*/ 12 w 63"/>
                <a:gd name="T5" fmla="*/ 39 h 39"/>
                <a:gd name="T6" fmla="*/ 2 w 63"/>
                <a:gd name="T7" fmla="*/ 30 h 39"/>
                <a:gd name="T8" fmla="*/ 0 w 63"/>
                <a:gd name="T9" fmla="*/ 9 h 39"/>
                <a:gd name="T10" fmla="*/ 9 w 63"/>
                <a:gd name="T11" fmla="*/ 0 h 39"/>
                <a:gd name="T12" fmla="*/ 54 w 63"/>
                <a:gd name="T13" fmla="*/ 0 h 39"/>
                <a:gd name="T14" fmla="*/ 62 w 63"/>
                <a:gd name="T15" fmla="*/ 9 h 39"/>
                <a:gd name="T16" fmla="*/ 61 w 63"/>
                <a:gd name="T1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9">
                  <a:moveTo>
                    <a:pt x="61" y="30"/>
                  </a:moveTo>
                  <a:cubicBezTo>
                    <a:pt x="60" y="35"/>
                    <a:pt x="56" y="39"/>
                    <a:pt x="51" y="39"/>
                  </a:cubicBezTo>
                  <a:cubicBezTo>
                    <a:pt x="12" y="39"/>
                    <a:pt x="12" y="39"/>
                    <a:pt x="12" y="39"/>
                  </a:cubicBezTo>
                  <a:cubicBezTo>
                    <a:pt x="7" y="39"/>
                    <a:pt x="2" y="35"/>
                    <a:pt x="2" y="30"/>
                  </a:cubicBezTo>
                  <a:cubicBezTo>
                    <a:pt x="0" y="9"/>
                    <a:pt x="0" y="9"/>
                    <a:pt x="0" y="9"/>
                  </a:cubicBezTo>
                  <a:cubicBezTo>
                    <a:pt x="0" y="4"/>
                    <a:pt x="4" y="0"/>
                    <a:pt x="9" y="0"/>
                  </a:cubicBezTo>
                  <a:cubicBezTo>
                    <a:pt x="54" y="0"/>
                    <a:pt x="54" y="0"/>
                    <a:pt x="54" y="0"/>
                  </a:cubicBezTo>
                  <a:cubicBezTo>
                    <a:pt x="59" y="0"/>
                    <a:pt x="63" y="4"/>
                    <a:pt x="62" y="9"/>
                  </a:cubicBezTo>
                  <a:lnTo>
                    <a:pt x="61"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11"/>
            <p:cNvSpPr>
              <a:spLocks noEditPoints="1"/>
            </p:cNvSpPr>
            <p:nvPr/>
          </p:nvSpPr>
          <p:spPr bwMode="auto">
            <a:xfrm>
              <a:off x="2087563" y="2317750"/>
              <a:ext cx="220663" cy="342900"/>
            </a:xfrm>
            <a:custGeom>
              <a:avLst/>
              <a:gdLst>
                <a:gd name="T0" fmla="*/ 103 w 104"/>
                <a:gd name="T1" fmla="*/ 107 h 162"/>
                <a:gd name="T2" fmla="*/ 83 w 104"/>
                <a:gd name="T3" fmla="*/ 9 h 162"/>
                <a:gd name="T4" fmla="*/ 72 w 104"/>
                <a:gd name="T5" fmla="*/ 0 h 162"/>
                <a:gd name="T6" fmla="*/ 33 w 104"/>
                <a:gd name="T7" fmla="*/ 0 h 162"/>
                <a:gd name="T8" fmla="*/ 22 w 104"/>
                <a:gd name="T9" fmla="*/ 9 h 162"/>
                <a:gd name="T10" fmla="*/ 1 w 104"/>
                <a:gd name="T11" fmla="*/ 107 h 162"/>
                <a:gd name="T12" fmla="*/ 6 w 104"/>
                <a:gd name="T13" fmla="*/ 122 h 162"/>
                <a:gd name="T14" fmla="*/ 45 w 104"/>
                <a:gd name="T15" fmla="*/ 159 h 162"/>
                <a:gd name="T16" fmla="*/ 59 w 104"/>
                <a:gd name="T17" fmla="*/ 159 h 162"/>
                <a:gd name="T18" fmla="*/ 98 w 104"/>
                <a:gd name="T19" fmla="*/ 122 h 162"/>
                <a:gd name="T20" fmla="*/ 103 w 104"/>
                <a:gd name="T21" fmla="*/ 107 h 162"/>
                <a:gd name="T22" fmla="*/ 24 w 104"/>
                <a:gd name="T23" fmla="*/ 54 h 162"/>
                <a:gd name="T24" fmla="*/ 26 w 104"/>
                <a:gd name="T25" fmla="*/ 44 h 162"/>
                <a:gd name="T26" fmla="*/ 27 w 104"/>
                <a:gd name="T27" fmla="*/ 43 h 162"/>
                <a:gd name="T28" fmla="*/ 72 w 104"/>
                <a:gd name="T29" fmla="*/ 22 h 162"/>
                <a:gd name="T30" fmla="*/ 73 w 104"/>
                <a:gd name="T31" fmla="*/ 23 h 162"/>
                <a:gd name="T32" fmla="*/ 73 w 104"/>
                <a:gd name="T33" fmla="*/ 24 h 162"/>
                <a:gd name="T34" fmla="*/ 74 w 104"/>
                <a:gd name="T35" fmla="*/ 30 h 162"/>
                <a:gd name="T36" fmla="*/ 74 w 104"/>
                <a:gd name="T37" fmla="*/ 31 h 162"/>
                <a:gd name="T38" fmla="*/ 25 w 104"/>
                <a:gd name="T39" fmla="*/ 55 h 162"/>
                <a:gd name="T40" fmla="*/ 24 w 104"/>
                <a:gd name="T41" fmla="*/ 54 h 162"/>
                <a:gd name="T42" fmla="*/ 15 w 104"/>
                <a:gd name="T43" fmla="*/ 99 h 162"/>
                <a:gd name="T44" fmla="*/ 17 w 104"/>
                <a:gd name="T45" fmla="*/ 90 h 162"/>
                <a:gd name="T46" fmla="*/ 18 w 104"/>
                <a:gd name="T47" fmla="*/ 89 h 162"/>
                <a:gd name="T48" fmla="*/ 79 w 104"/>
                <a:gd name="T49" fmla="*/ 59 h 162"/>
                <a:gd name="T50" fmla="*/ 80 w 104"/>
                <a:gd name="T51" fmla="*/ 60 h 162"/>
                <a:gd name="T52" fmla="*/ 82 w 104"/>
                <a:gd name="T53" fmla="*/ 67 h 162"/>
                <a:gd name="T54" fmla="*/ 81 w 104"/>
                <a:gd name="T55" fmla="*/ 68 h 162"/>
                <a:gd name="T56" fmla="*/ 15 w 104"/>
                <a:gd name="T57" fmla="*/ 100 h 162"/>
                <a:gd name="T58" fmla="*/ 15 w 104"/>
                <a:gd name="T59" fmla="*/ 99 h 162"/>
                <a:gd name="T60" fmla="*/ 89 w 104"/>
                <a:gd name="T61" fmla="*/ 105 h 162"/>
                <a:gd name="T62" fmla="*/ 33 w 104"/>
                <a:gd name="T63" fmla="*/ 132 h 162"/>
                <a:gd name="T64" fmla="*/ 31 w 104"/>
                <a:gd name="T65" fmla="*/ 132 h 162"/>
                <a:gd name="T66" fmla="*/ 26 w 104"/>
                <a:gd name="T67" fmla="*/ 127 h 162"/>
                <a:gd name="T68" fmla="*/ 26 w 104"/>
                <a:gd name="T69" fmla="*/ 125 h 162"/>
                <a:gd name="T70" fmla="*/ 87 w 104"/>
                <a:gd name="T71" fmla="*/ 96 h 162"/>
                <a:gd name="T72" fmla="*/ 88 w 104"/>
                <a:gd name="T73" fmla="*/ 97 h 162"/>
                <a:gd name="T74" fmla="*/ 90 w 104"/>
                <a:gd name="T75" fmla="*/ 104 h 162"/>
                <a:gd name="T76" fmla="*/ 89 w 104"/>
                <a:gd name="T77"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62">
                  <a:moveTo>
                    <a:pt x="103" y="107"/>
                  </a:moveTo>
                  <a:cubicBezTo>
                    <a:pt x="83" y="9"/>
                    <a:pt x="83" y="9"/>
                    <a:pt x="83" y="9"/>
                  </a:cubicBezTo>
                  <a:cubicBezTo>
                    <a:pt x="82" y="4"/>
                    <a:pt x="77" y="0"/>
                    <a:pt x="72" y="0"/>
                  </a:cubicBezTo>
                  <a:cubicBezTo>
                    <a:pt x="33" y="0"/>
                    <a:pt x="33" y="0"/>
                    <a:pt x="33" y="0"/>
                  </a:cubicBezTo>
                  <a:cubicBezTo>
                    <a:pt x="28" y="0"/>
                    <a:pt x="23" y="4"/>
                    <a:pt x="22" y="9"/>
                  </a:cubicBezTo>
                  <a:cubicBezTo>
                    <a:pt x="1" y="107"/>
                    <a:pt x="1" y="107"/>
                    <a:pt x="1" y="107"/>
                  </a:cubicBezTo>
                  <a:cubicBezTo>
                    <a:pt x="0" y="112"/>
                    <a:pt x="2" y="119"/>
                    <a:pt x="6" y="122"/>
                  </a:cubicBezTo>
                  <a:cubicBezTo>
                    <a:pt x="45" y="159"/>
                    <a:pt x="45" y="159"/>
                    <a:pt x="45" y="159"/>
                  </a:cubicBezTo>
                  <a:cubicBezTo>
                    <a:pt x="49" y="162"/>
                    <a:pt x="55" y="162"/>
                    <a:pt x="59" y="159"/>
                  </a:cubicBezTo>
                  <a:cubicBezTo>
                    <a:pt x="98" y="122"/>
                    <a:pt x="98" y="122"/>
                    <a:pt x="98" y="122"/>
                  </a:cubicBezTo>
                  <a:cubicBezTo>
                    <a:pt x="102" y="119"/>
                    <a:pt x="104" y="112"/>
                    <a:pt x="103" y="107"/>
                  </a:cubicBezTo>
                  <a:close/>
                  <a:moveTo>
                    <a:pt x="24" y="54"/>
                  </a:moveTo>
                  <a:cubicBezTo>
                    <a:pt x="25" y="51"/>
                    <a:pt x="26" y="47"/>
                    <a:pt x="26" y="44"/>
                  </a:cubicBezTo>
                  <a:cubicBezTo>
                    <a:pt x="27" y="43"/>
                    <a:pt x="27" y="43"/>
                    <a:pt x="27" y="43"/>
                  </a:cubicBezTo>
                  <a:cubicBezTo>
                    <a:pt x="72" y="22"/>
                    <a:pt x="72" y="22"/>
                    <a:pt x="72" y="22"/>
                  </a:cubicBezTo>
                  <a:cubicBezTo>
                    <a:pt x="72" y="22"/>
                    <a:pt x="72" y="22"/>
                    <a:pt x="73" y="23"/>
                  </a:cubicBezTo>
                  <a:cubicBezTo>
                    <a:pt x="73" y="23"/>
                    <a:pt x="73" y="23"/>
                    <a:pt x="73" y="24"/>
                  </a:cubicBezTo>
                  <a:cubicBezTo>
                    <a:pt x="73" y="24"/>
                    <a:pt x="74" y="29"/>
                    <a:pt x="74" y="30"/>
                  </a:cubicBezTo>
                  <a:cubicBezTo>
                    <a:pt x="74" y="31"/>
                    <a:pt x="74" y="31"/>
                    <a:pt x="74" y="31"/>
                  </a:cubicBezTo>
                  <a:cubicBezTo>
                    <a:pt x="25" y="55"/>
                    <a:pt x="25" y="55"/>
                    <a:pt x="25" y="55"/>
                  </a:cubicBezTo>
                  <a:cubicBezTo>
                    <a:pt x="25" y="55"/>
                    <a:pt x="24" y="55"/>
                    <a:pt x="24" y="54"/>
                  </a:cubicBezTo>
                  <a:close/>
                  <a:moveTo>
                    <a:pt x="15" y="99"/>
                  </a:moveTo>
                  <a:cubicBezTo>
                    <a:pt x="15" y="97"/>
                    <a:pt x="16" y="92"/>
                    <a:pt x="17" y="90"/>
                  </a:cubicBezTo>
                  <a:cubicBezTo>
                    <a:pt x="17" y="89"/>
                    <a:pt x="18" y="89"/>
                    <a:pt x="18" y="89"/>
                  </a:cubicBezTo>
                  <a:cubicBezTo>
                    <a:pt x="79" y="59"/>
                    <a:pt x="79" y="59"/>
                    <a:pt x="79" y="59"/>
                  </a:cubicBezTo>
                  <a:cubicBezTo>
                    <a:pt x="79" y="59"/>
                    <a:pt x="80" y="58"/>
                    <a:pt x="80" y="60"/>
                  </a:cubicBezTo>
                  <a:cubicBezTo>
                    <a:pt x="81" y="61"/>
                    <a:pt x="82" y="65"/>
                    <a:pt x="82" y="67"/>
                  </a:cubicBezTo>
                  <a:cubicBezTo>
                    <a:pt x="82" y="68"/>
                    <a:pt x="81" y="68"/>
                    <a:pt x="81" y="68"/>
                  </a:cubicBezTo>
                  <a:cubicBezTo>
                    <a:pt x="15" y="100"/>
                    <a:pt x="15" y="100"/>
                    <a:pt x="15" y="100"/>
                  </a:cubicBezTo>
                  <a:cubicBezTo>
                    <a:pt x="15" y="100"/>
                    <a:pt x="15" y="101"/>
                    <a:pt x="15" y="99"/>
                  </a:cubicBezTo>
                  <a:close/>
                  <a:moveTo>
                    <a:pt x="89" y="105"/>
                  </a:moveTo>
                  <a:cubicBezTo>
                    <a:pt x="33" y="132"/>
                    <a:pt x="33" y="132"/>
                    <a:pt x="33" y="132"/>
                  </a:cubicBezTo>
                  <a:cubicBezTo>
                    <a:pt x="33" y="132"/>
                    <a:pt x="32" y="133"/>
                    <a:pt x="31" y="132"/>
                  </a:cubicBezTo>
                  <a:cubicBezTo>
                    <a:pt x="30" y="131"/>
                    <a:pt x="27" y="129"/>
                    <a:pt x="26" y="127"/>
                  </a:cubicBezTo>
                  <a:cubicBezTo>
                    <a:pt x="25" y="126"/>
                    <a:pt x="26" y="125"/>
                    <a:pt x="26" y="125"/>
                  </a:cubicBezTo>
                  <a:cubicBezTo>
                    <a:pt x="87" y="96"/>
                    <a:pt x="87" y="96"/>
                    <a:pt x="87" y="96"/>
                  </a:cubicBezTo>
                  <a:cubicBezTo>
                    <a:pt x="87" y="96"/>
                    <a:pt x="88" y="95"/>
                    <a:pt x="88" y="97"/>
                  </a:cubicBezTo>
                  <a:cubicBezTo>
                    <a:pt x="88" y="98"/>
                    <a:pt x="89" y="102"/>
                    <a:pt x="90" y="104"/>
                  </a:cubicBezTo>
                  <a:cubicBezTo>
                    <a:pt x="90" y="105"/>
                    <a:pt x="89" y="105"/>
                    <a:pt x="89"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08" name="Group 107"/>
          <p:cNvGrpSpPr/>
          <p:nvPr/>
        </p:nvGrpSpPr>
        <p:grpSpPr>
          <a:xfrm>
            <a:off x="4223792" y="4221088"/>
            <a:ext cx="287335" cy="288419"/>
            <a:chOff x="2700338" y="2224088"/>
            <a:chExt cx="420688" cy="422275"/>
          </a:xfrm>
          <a:solidFill>
            <a:schemeClr val="accent1"/>
          </a:solidFill>
        </p:grpSpPr>
        <p:sp>
          <p:nvSpPr>
            <p:cNvPr id="109" name="Freeform 12"/>
            <p:cNvSpPr>
              <a:spLocks noEditPoints="1"/>
            </p:cNvSpPr>
            <p:nvPr/>
          </p:nvSpPr>
          <p:spPr bwMode="auto">
            <a:xfrm>
              <a:off x="2830513" y="2352675"/>
              <a:ext cx="161925" cy="163513"/>
            </a:xfrm>
            <a:custGeom>
              <a:avLst/>
              <a:gdLst>
                <a:gd name="T0" fmla="*/ 38 w 77"/>
                <a:gd name="T1" fmla="*/ 0 h 77"/>
                <a:gd name="T2" fmla="*/ 9 w 77"/>
                <a:gd name="T3" fmla="*/ 13 h 77"/>
                <a:gd name="T4" fmla="*/ 0 w 77"/>
                <a:gd name="T5" fmla="*/ 39 h 77"/>
                <a:gd name="T6" fmla="*/ 38 w 77"/>
                <a:gd name="T7" fmla="*/ 77 h 77"/>
                <a:gd name="T8" fmla="*/ 64 w 77"/>
                <a:gd name="T9" fmla="*/ 67 h 77"/>
                <a:gd name="T10" fmla="*/ 77 w 77"/>
                <a:gd name="T11" fmla="*/ 42 h 77"/>
                <a:gd name="T12" fmla="*/ 77 w 77"/>
                <a:gd name="T13" fmla="*/ 39 h 77"/>
                <a:gd name="T14" fmla="*/ 38 w 77"/>
                <a:gd name="T15" fmla="*/ 0 h 77"/>
                <a:gd name="T16" fmla="*/ 66 w 77"/>
                <a:gd name="T17" fmla="*/ 41 h 77"/>
                <a:gd name="T18" fmla="*/ 38 w 77"/>
                <a:gd name="T19" fmla="*/ 67 h 77"/>
                <a:gd name="T20" fmla="*/ 10 w 77"/>
                <a:gd name="T21" fmla="*/ 39 h 77"/>
                <a:gd name="T22" fmla="*/ 17 w 77"/>
                <a:gd name="T23" fmla="*/ 20 h 77"/>
                <a:gd name="T24" fmla="*/ 38 w 77"/>
                <a:gd name="T25" fmla="*/ 10 h 77"/>
                <a:gd name="T26" fmla="*/ 67 w 77"/>
                <a:gd name="T27" fmla="*/ 39 h 77"/>
                <a:gd name="T28" fmla="*/ 66 w 77"/>
                <a:gd name="T2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7">
                  <a:moveTo>
                    <a:pt x="38" y="0"/>
                  </a:moveTo>
                  <a:cubicBezTo>
                    <a:pt x="27" y="0"/>
                    <a:pt x="17" y="5"/>
                    <a:pt x="9" y="13"/>
                  </a:cubicBezTo>
                  <a:cubicBezTo>
                    <a:pt x="3" y="20"/>
                    <a:pt x="0" y="29"/>
                    <a:pt x="0" y="39"/>
                  </a:cubicBezTo>
                  <a:cubicBezTo>
                    <a:pt x="0" y="60"/>
                    <a:pt x="17" y="77"/>
                    <a:pt x="38" y="77"/>
                  </a:cubicBezTo>
                  <a:cubicBezTo>
                    <a:pt x="48" y="77"/>
                    <a:pt x="57" y="74"/>
                    <a:pt x="64" y="67"/>
                  </a:cubicBezTo>
                  <a:cubicBezTo>
                    <a:pt x="72" y="60"/>
                    <a:pt x="76" y="51"/>
                    <a:pt x="77" y="42"/>
                  </a:cubicBezTo>
                  <a:cubicBezTo>
                    <a:pt x="77" y="41"/>
                    <a:pt x="77" y="40"/>
                    <a:pt x="77" y="39"/>
                  </a:cubicBezTo>
                  <a:cubicBezTo>
                    <a:pt x="77" y="17"/>
                    <a:pt x="59" y="0"/>
                    <a:pt x="38" y="0"/>
                  </a:cubicBezTo>
                  <a:close/>
                  <a:moveTo>
                    <a:pt x="66" y="41"/>
                  </a:moveTo>
                  <a:cubicBezTo>
                    <a:pt x="65" y="56"/>
                    <a:pt x="53" y="67"/>
                    <a:pt x="38" y="67"/>
                  </a:cubicBezTo>
                  <a:cubicBezTo>
                    <a:pt x="23" y="67"/>
                    <a:pt x="10" y="54"/>
                    <a:pt x="10" y="39"/>
                  </a:cubicBezTo>
                  <a:cubicBezTo>
                    <a:pt x="10" y="32"/>
                    <a:pt x="12" y="25"/>
                    <a:pt x="17" y="20"/>
                  </a:cubicBezTo>
                  <a:cubicBezTo>
                    <a:pt x="22" y="14"/>
                    <a:pt x="30" y="10"/>
                    <a:pt x="38" y="10"/>
                  </a:cubicBezTo>
                  <a:cubicBezTo>
                    <a:pt x="54" y="10"/>
                    <a:pt x="67" y="23"/>
                    <a:pt x="67" y="39"/>
                  </a:cubicBezTo>
                  <a:cubicBezTo>
                    <a:pt x="67" y="40"/>
                    <a:pt x="67" y="41"/>
                    <a:pt x="6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13"/>
            <p:cNvSpPr>
              <a:spLocks noEditPoints="1"/>
            </p:cNvSpPr>
            <p:nvPr/>
          </p:nvSpPr>
          <p:spPr bwMode="auto">
            <a:xfrm>
              <a:off x="2700338" y="2224088"/>
              <a:ext cx="420688" cy="422275"/>
            </a:xfrm>
            <a:custGeom>
              <a:avLst/>
              <a:gdLst>
                <a:gd name="T0" fmla="*/ 178 w 198"/>
                <a:gd name="T1" fmla="*/ 90 h 199"/>
                <a:gd name="T2" fmla="*/ 110 w 198"/>
                <a:gd name="T3" fmla="*/ 22 h 199"/>
                <a:gd name="T4" fmla="*/ 108 w 198"/>
                <a:gd name="T5" fmla="*/ 5 h 199"/>
                <a:gd name="T6" fmla="*/ 95 w 198"/>
                <a:gd name="T7" fmla="*/ 0 h 199"/>
                <a:gd name="T8" fmla="*/ 90 w 198"/>
                <a:gd name="T9" fmla="*/ 20 h 199"/>
                <a:gd name="T10" fmla="*/ 40 w 198"/>
                <a:gd name="T11" fmla="*/ 47 h 199"/>
                <a:gd name="T12" fmla="*/ 20 w 198"/>
                <a:gd name="T13" fmla="*/ 90 h 199"/>
                <a:gd name="T14" fmla="*/ 0 w 198"/>
                <a:gd name="T15" fmla="*/ 95 h 199"/>
                <a:gd name="T16" fmla="*/ 5 w 198"/>
                <a:gd name="T17" fmla="*/ 109 h 199"/>
                <a:gd name="T18" fmla="*/ 21 w 198"/>
                <a:gd name="T19" fmla="*/ 109 h 199"/>
                <a:gd name="T20" fmla="*/ 90 w 198"/>
                <a:gd name="T21" fmla="*/ 179 h 199"/>
                <a:gd name="T22" fmla="*/ 95 w 198"/>
                <a:gd name="T23" fmla="*/ 199 h 199"/>
                <a:gd name="T24" fmla="*/ 108 w 198"/>
                <a:gd name="T25" fmla="*/ 194 h 199"/>
                <a:gd name="T26" fmla="*/ 109 w 198"/>
                <a:gd name="T27" fmla="*/ 178 h 199"/>
                <a:gd name="T28" fmla="*/ 178 w 198"/>
                <a:gd name="T29" fmla="*/ 109 h 199"/>
                <a:gd name="T30" fmla="*/ 198 w 198"/>
                <a:gd name="T31" fmla="*/ 104 h 199"/>
                <a:gd name="T32" fmla="*/ 194 w 198"/>
                <a:gd name="T33" fmla="*/ 90 h 199"/>
                <a:gd name="T34" fmla="*/ 108 w 198"/>
                <a:gd name="T35" fmla="*/ 160 h 199"/>
                <a:gd name="T36" fmla="*/ 95 w 198"/>
                <a:gd name="T37" fmla="*/ 155 h 199"/>
                <a:gd name="T38" fmla="*/ 90 w 198"/>
                <a:gd name="T39" fmla="*/ 162 h 199"/>
                <a:gd name="T40" fmla="*/ 36 w 198"/>
                <a:gd name="T41" fmla="*/ 109 h 199"/>
                <a:gd name="T42" fmla="*/ 39 w 198"/>
                <a:gd name="T43" fmla="*/ 109 h 199"/>
                <a:gd name="T44" fmla="*/ 44 w 198"/>
                <a:gd name="T45" fmla="*/ 95 h 199"/>
                <a:gd name="T46" fmla="*/ 36 w 198"/>
                <a:gd name="T47" fmla="*/ 90 h 199"/>
                <a:gd name="T48" fmla="*/ 52 w 198"/>
                <a:gd name="T49" fmla="*/ 57 h 199"/>
                <a:gd name="T50" fmla="*/ 90 w 198"/>
                <a:gd name="T51" fmla="*/ 37 h 199"/>
                <a:gd name="T52" fmla="*/ 95 w 198"/>
                <a:gd name="T53" fmla="*/ 44 h 199"/>
                <a:gd name="T54" fmla="*/ 108 w 198"/>
                <a:gd name="T55" fmla="*/ 39 h 199"/>
                <a:gd name="T56" fmla="*/ 110 w 198"/>
                <a:gd name="T57" fmla="*/ 37 h 199"/>
                <a:gd name="T58" fmla="*/ 162 w 198"/>
                <a:gd name="T59" fmla="*/ 90 h 199"/>
                <a:gd name="T60" fmla="*/ 155 w 198"/>
                <a:gd name="T61" fmla="*/ 95 h 199"/>
                <a:gd name="T62" fmla="*/ 160 w 198"/>
                <a:gd name="T63" fmla="*/ 109 h 199"/>
                <a:gd name="T64" fmla="*/ 162 w 198"/>
                <a:gd name="T65" fmla="*/ 110 h 199"/>
                <a:gd name="T66" fmla="*/ 108 w 198"/>
                <a:gd name="T67"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99">
                  <a:moveTo>
                    <a:pt x="194" y="90"/>
                  </a:moveTo>
                  <a:cubicBezTo>
                    <a:pt x="194" y="90"/>
                    <a:pt x="182" y="90"/>
                    <a:pt x="178" y="90"/>
                  </a:cubicBezTo>
                  <a:cubicBezTo>
                    <a:pt x="177" y="90"/>
                    <a:pt x="177" y="90"/>
                    <a:pt x="177" y="89"/>
                  </a:cubicBezTo>
                  <a:cubicBezTo>
                    <a:pt x="173" y="54"/>
                    <a:pt x="145" y="26"/>
                    <a:pt x="110" y="22"/>
                  </a:cubicBezTo>
                  <a:cubicBezTo>
                    <a:pt x="109" y="22"/>
                    <a:pt x="108" y="21"/>
                    <a:pt x="108" y="20"/>
                  </a:cubicBezTo>
                  <a:cubicBezTo>
                    <a:pt x="108" y="17"/>
                    <a:pt x="108" y="5"/>
                    <a:pt x="108" y="5"/>
                  </a:cubicBezTo>
                  <a:cubicBezTo>
                    <a:pt x="108" y="2"/>
                    <a:pt x="106" y="0"/>
                    <a:pt x="104" y="0"/>
                  </a:cubicBezTo>
                  <a:cubicBezTo>
                    <a:pt x="95" y="0"/>
                    <a:pt x="95" y="0"/>
                    <a:pt x="95" y="0"/>
                  </a:cubicBezTo>
                  <a:cubicBezTo>
                    <a:pt x="92" y="0"/>
                    <a:pt x="90" y="2"/>
                    <a:pt x="90" y="5"/>
                  </a:cubicBezTo>
                  <a:cubicBezTo>
                    <a:pt x="90" y="5"/>
                    <a:pt x="90" y="17"/>
                    <a:pt x="90" y="20"/>
                  </a:cubicBezTo>
                  <a:cubicBezTo>
                    <a:pt x="90" y="21"/>
                    <a:pt x="89" y="22"/>
                    <a:pt x="89" y="22"/>
                  </a:cubicBezTo>
                  <a:cubicBezTo>
                    <a:pt x="70" y="24"/>
                    <a:pt x="53" y="34"/>
                    <a:pt x="40" y="47"/>
                  </a:cubicBezTo>
                  <a:cubicBezTo>
                    <a:pt x="30" y="59"/>
                    <a:pt x="23" y="73"/>
                    <a:pt x="21" y="89"/>
                  </a:cubicBezTo>
                  <a:cubicBezTo>
                    <a:pt x="21" y="90"/>
                    <a:pt x="21" y="90"/>
                    <a:pt x="20" y="90"/>
                  </a:cubicBezTo>
                  <a:cubicBezTo>
                    <a:pt x="16" y="90"/>
                    <a:pt x="5" y="90"/>
                    <a:pt x="5" y="90"/>
                  </a:cubicBezTo>
                  <a:cubicBezTo>
                    <a:pt x="2" y="90"/>
                    <a:pt x="0" y="92"/>
                    <a:pt x="0" y="95"/>
                  </a:cubicBezTo>
                  <a:cubicBezTo>
                    <a:pt x="0" y="104"/>
                    <a:pt x="0" y="104"/>
                    <a:pt x="0" y="104"/>
                  </a:cubicBezTo>
                  <a:cubicBezTo>
                    <a:pt x="0" y="106"/>
                    <a:pt x="2" y="109"/>
                    <a:pt x="5" y="109"/>
                  </a:cubicBezTo>
                  <a:cubicBezTo>
                    <a:pt x="5" y="109"/>
                    <a:pt x="16" y="109"/>
                    <a:pt x="20" y="109"/>
                  </a:cubicBezTo>
                  <a:cubicBezTo>
                    <a:pt x="21" y="109"/>
                    <a:pt x="21" y="109"/>
                    <a:pt x="21" y="109"/>
                  </a:cubicBezTo>
                  <a:cubicBezTo>
                    <a:pt x="25" y="145"/>
                    <a:pt x="54" y="173"/>
                    <a:pt x="89" y="178"/>
                  </a:cubicBezTo>
                  <a:cubicBezTo>
                    <a:pt x="89" y="178"/>
                    <a:pt x="90" y="178"/>
                    <a:pt x="90" y="179"/>
                  </a:cubicBezTo>
                  <a:cubicBezTo>
                    <a:pt x="90" y="182"/>
                    <a:pt x="90" y="194"/>
                    <a:pt x="90" y="194"/>
                  </a:cubicBezTo>
                  <a:cubicBezTo>
                    <a:pt x="90" y="196"/>
                    <a:pt x="92" y="199"/>
                    <a:pt x="95" y="199"/>
                  </a:cubicBezTo>
                  <a:cubicBezTo>
                    <a:pt x="104" y="199"/>
                    <a:pt x="104" y="199"/>
                    <a:pt x="104" y="199"/>
                  </a:cubicBezTo>
                  <a:cubicBezTo>
                    <a:pt x="106" y="199"/>
                    <a:pt x="108" y="196"/>
                    <a:pt x="108" y="194"/>
                  </a:cubicBezTo>
                  <a:cubicBezTo>
                    <a:pt x="108" y="194"/>
                    <a:pt x="108" y="182"/>
                    <a:pt x="108" y="179"/>
                  </a:cubicBezTo>
                  <a:cubicBezTo>
                    <a:pt x="108" y="178"/>
                    <a:pt x="109" y="178"/>
                    <a:pt x="109" y="178"/>
                  </a:cubicBezTo>
                  <a:cubicBezTo>
                    <a:pt x="145" y="173"/>
                    <a:pt x="173" y="145"/>
                    <a:pt x="178" y="109"/>
                  </a:cubicBezTo>
                  <a:cubicBezTo>
                    <a:pt x="178" y="109"/>
                    <a:pt x="178" y="109"/>
                    <a:pt x="178" y="109"/>
                  </a:cubicBezTo>
                  <a:cubicBezTo>
                    <a:pt x="182" y="109"/>
                    <a:pt x="194" y="109"/>
                    <a:pt x="194" y="109"/>
                  </a:cubicBezTo>
                  <a:cubicBezTo>
                    <a:pt x="196" y="109"/>
                    <a:pt x="198" y="106"/>
                    <a:pt x="198" y="104"/>
                  </a:cubicBezTo>
                  <a:cubicBezTo>
                    <a:pt x="198" y="95"/>
                    <a:pt x="198" y="95"/>
                    <a:pt x="198" y="95"/>
                  </a:cubicBezTo>
                  <a:cubicBezTo>
                    <a:pt x="198" y="92"/>
                    <a:pt x="196" y="90"/>
                    <a:pt x="194" y="90"/>
                  </a:cubicBezTo>
                  <a:close/>
                  <a:moveTo>
                    <a:pt x="108" y="162"/>
                  </a:moveTo>
                  <a:cubicBezTo>
                    <a:pt x="108" y="162"/>
                    <a:pt x="108" y="160"/>
                    <a:pt x="108" y="160"/>
                  </a:cubicBezTo>
                  <a:cubicBezTo>
                    <a:pt x="108" y="157"/>
                    <a:pt x="106" y="155"/>
                    <a:pt x="104" y="155"/>
                  </a:cubicBezTo>
                  <a:cubicBezTo>
                    <a:pt x="95" y="155"/>
                    <a:pt x="95" y="155"/>
                    <a:pt x="95" y="155"/>
                  </a:cubicBezTo>
                  <a:cubicBezTo>
                    <a:pt x="92" y="155"/>
                    <a:pt x="90" y="157"/>
                    <a:pt x="90" y="160"/>
                  </a:cubicBezTo>
                  <a:cubicBezTo>
                    <a:pt x="90" y="160"/>
                    <a:pt x="90" y="162"/>
                    <a:pt x="90" y="162"/>
                  </a:cubicBezTo>
                  <a:cubicBezTo>
                    <a:pt x="90" y="163"/>
                    <a:pt x="89" y="163"/>
                    <a:pt x="89" y="163"/>
                  </a:cubicBezTo>
                  <a:cubicBezTo>
                    <a:pt x="61" y="158"/>
                    <a:pt x="40" y="137"/>
                    <a:pt x="36" y="109"/>
                  </a:cubicBezTo>
                  <a:cubicBezTo>
                    <a:pt x="36" y="109"/>
                    <a:pt x="36" y="109"/>
                    <a:pt x="36" y="109"/>
                  </a:cubicBezTo>
                  <a:cubicBezTo>
                    <a:pt x="39" y="109"/>
                    <a:pt x="39" y="109"/>
                    <a:pt x="39" y="109"/>
                  </a:cubicBezTo>
                  <a:cubicBezTo>
                    <a:pt x="41" y="109"/>
                    <a:pt x="44" y="106"/>
                    <a:pt x="44" y="104"/>
                  </a:cubicBezTo>
                  <a:cubicBezTo>
                    <a:pt x="44" y="95"/>
                    <a:pt x="44" y="95"/>
                    <a:pt x="44" y="95"/>
                  </a:cubicBezTo>
                  <a:cubicBezTo>
                    <a:pt x="44" y="92"/>
                    <a:pt x="41" y="90"/>
                    <a:pt x="39" y="90"/>
                  </a:cubicBezTo>
                  <a:cubicBezTo>
                    <a:pt x="36" y="90"/>
                    <a:pt x="36" y="90"/>
                    <a:pt x="36" y="90"/>
                  </a:cubicBezTo>
                  <a:cubicBezTo>
                    <a:pt x="36" y="90"/>
                    <a:pt x="36" y="90"/>
                    <a:pt x="36" y="90"/>
                  </a:cubicBezTo>
                  <a:cubicBezTo>
                    <a:pt x="38" y="77"/>
                    <a:pt x="44" y="66"/>
                    <a:pt x="52" y="57"/>
                  </a:cubicBezTo>
                  <a:cubicBezTo>
                    <a:pt x="61" y="46"/>
                    <a:pt x="74" y="39"/>
                    <a:pt x="89" y="37"/>
                  </a:cubicBezTo>
                  <a:cubicBezTo>
                    <a:pt x="89" y="37"/>
                    <a:pt x="90" y="36"/>
                    <a:pt x="90" y="37"/>
                  </a:cubicBezTo>
                  <a:cubicBezTo>
                    <a:pt x="90" y="37"/>
                    <a:pt x="90" y="39"/>
                    <a:pt x="90" y="39"/>
                  </a:cubicBezTo>
                  <a:cubicBezTo>
                    <a:pt x="90" y="42"/>
                    <a:pt x="92" y="44"/>
                    <a:pt x="95" y="44"/>
                  </a:cubicBezTo>
                  <a:cubicBezTo>
                    <a:pt x="104" y="44"/>
                    <a:pt x="104" y="44"/>
                    <a:pt x="104" y="44"/>
                  </a:cubicBezTo>
                  <a:cubicBezTo>
                    <a:pt x="106" y="44"/>
                    <a:pt x="108" y="42"/>
                    <a:pt x="108" y="39"/>
                  </a:cubicBezTo>
                  <a:cubicBezTo>
                    <a:pt x="108" y="39"/>
                    <a:pt x="108" y="37"/>
                    <a:pt x="108" y="37"/>
                  </a:cubicBezTo>
                  <a:cubicBezTo>
                    <a:pt x="108" y="36"/>
                    <a:pt x="109" y="37"/>
                    <a:pt x="110" y="37"/>
                  </a:cubicBezTo>
                  <a:cubicBezTo>
                    <a:pt x="137" y="41"/>
                    <a:pt x="158" y="62"/>
                    <a:pt x="162" y="89"/>
                  </a:cubicBezTo>
                  <a:cubicBezTo>
                    <a:pt x="162" y="89"/>
                    <a:pt x="162" y="90"/>
                    <a:pt x="162" y="90"/>
                  </a:cubicBezTo>
                  <a:cubicBezTo>
                    <a:pt x="161" y="90"/>
                    <a:pt x="160" y="90"/>
                    <a:pt x="160" y="90"/>
                  </a:cubicBezTo>
                  <a:cubicBezTo>
                    <a:pt x="157" y="90"/>
                    <a:pt x="155" y="92"/>
                    <a:pt x="155" y="95"/>
                  </a:cubicBezTo>
                  <a:cubicBezTo>
                    <a:pt x="155" y="104"/>
                    <a:pt x="155" y="104"/>
                    <a:pt x="155" y="104"/>
                  </a:cubicBezTo>
                  <a:cubicBezTo>
                    <a:pt x="155" y="106"/>
                    <a:pt x="157" y="109"/>
                    <a:pt x="160" y="109"/>
                  </a:cubicBezTo>
                  <a:cubicBezTo>
                    <a:pt x="160" y="109"/>
                    <a:pt x="161" y="109"/>
                    <a:pt x="162" y="109"/>
                  </a:cubicBezTo>
                  <a:cubicBezTo>
                    <a:pt x="163" y="109"/>
                    <a:pt x="162" y="109"/>
                    <a:pt x="162" y="110"/>
                  </a:cubicBezTo>
                  <a:cubicBezTo>
                    <a:pt x="158" y="137"/>
                    <a:pt x="137" y="158"/>
                    <a:pt x="110" y="163"/>
                  </a:cubicBezTo>
                  <a:cubicBezTo>
                    <a:pt x="109" y="163"/>
                    <a:pt x="108" y="163"/>
                    <a:pt x="108" y="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1" name="Group 110"/>
          <p:cNvGrpSpPr/>
          <p:nvPr/>
        </p:nvGrpSpPr>
        <p:grpSpPr>
          <a:xfrm>
            <a:off x="5303912" y="2420888"/>
            <a:ext cx="323116" cy="324202"/>
            <a:chOff x="4906963" y="2173288"/>
            <a:chExt cx="473075" cy="474663"/>
          </a:xfrm>
          <a:solidFill>
            <a:schemeClr val="accent1"/>
          </a:solidFill>
        </p:grpSpPr>
        <p:sp>
          <p:nvSpPr>
            <p:cNvPr id="112"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4" name="Group 113"/>
          <p:cNvGrpSpPr/>
          <p:nvPr/>
        </p:nvGrpSpPr>
        <p:grpSpPr>
          <a:xfrm rot="19834076">
            <a:off x="6672064" y="6237312"/>
            <a:ext cx="240711" cy="278661"/>
            <a:chOff x="1285876" y="2968625"/>
            <a:chExt cx="352425" cy="407988"/>
          </a:xfrm>
          <a:solidFill>
            <a:schemeClr val="accent4"/>
          </a:solidFill>
        </p:grpSpPr>
        <p:sp>
          <p:nvSpPr>
            <p:cNvPr id="115" name="Freeform 18"/>
            <p:cNvSpPr>
              <a:spLocks noEditPoints="1"/>
            </p:cNvSpPr>
            <p:nvPr/>
          </p:nvSpPr>
          <p:spPr bwMode="auto">
            <a:xfrm>
              <a:off x="1285876" y="2968625"/>
              <a:ext cx="352425" cy="407988"/>
            </a:xfrm>
            <a:custGeom>
              <a:avLst/>
              <a:gdLst>
                <a:gd name="T0" fmla="*/ 164 w 166"/>
                <a:gd name="T1" fmla="*/ 163 h 193"/>
                <a:gd name="T2" fmla="*/ 139 w 166"/>
                <a:gd name="T3" fmla="*/ 120 h 193"/>
                <a:gd name="T4" fmla="*/ 150 w 166"/>
                <a:gd name="T5" fmla="*/ 114 h 193"/>
                <a:gd name="T6" fmla="*/ 149 w 166"/>
                <a:gd name="T7" fmla="*/ 94 h 193"/>
                <a:gd name="T8" fmla="*/ 160 w 166"/>
                <a:gd name="T9" fmla="*/ 76 h 193"/>
                <a:gd name="T10" fmla="*/ 149 w 166"/>
                <a:gd name="T11" fmla="*/ 57 h 193"/>
                <a:gd name="T12" fmla="*/ 150 w 166"/>
                <a:gd name="T13" fmla="*/ 36 h 193"/>
                <a:gd name="T14" fmla="*/ 131 w 166"/>
                <a:gd name="T15" fmla="*/ 27 h 193"/>
                <a:gd name="T16" fmla="*/ 121 w 166"/>
                <a:gd name="T17" fmla="*/ 9 h 193"/>
                <a:gd name="T18" fmla="*/ 101 w 166"/>
                <a:gd name="T19" fmla="*/ 11 h 193"/>
                <a:gd name="T20" fmla="*/ 83 w 166"/>
                <a:gd name="T21" fmla="*/ 0 h 193"/>
                <a:gd name="T22" fmla="*/ 65 w 166"/>
                <a:gd name="T23" fmla="*/ 11 h 193"/>
                <a:gd name="T24" fmla="*/ 45 w 166"/>
                <a:gd name="T25" fmla="*/ 9 h 193"/>
                <a:gd name="T26" fmla="*/ 35 w 166"/>
                <a:gd name="T27" fmla="*/ 27 h 193"/>
                <a:gd name="T28" fmla="*/ 16 w 166"/>
                <a:gd name="T29" fmla="*/ 37 h 193"/>
                <a:gd name="T30" fmla="*/ 17 w 166"/>
                <a:gd name="T31" fmla="*/ 57 h 193"/>
                <a:gd name="T32" fmla="*/ 6 w 166"/>
                <a:gd name="T33" fmla="*/ 76 h 193"/>
                <a:gd name="T34" fmla="*/ 17 w 166"/>
                <a:gd name="T35" fmla="*/ 93 h 193"/>
                <a:gd name="T36" fmla="*/ 16 w 166"/>
                <a:gd name="T37" fmla="*/ 114 h 193"/>
                <a:gd name="T38" fmla="*/ 26 w 166"/>
                <a:gd name="T39" fmla="*/ 119 h 193"/>
                <a:gd name="T40" fmla="*/ 27 w 166"/>
                <a:gd name="T41" fmla="*/ 121 h 193"/>
                <a:gd name="T42" fmla="*/ 2 w 166"/>
                <a:gd name="T43" fmla="*/ 163 h 193"/>
                <a:gd name="T44" fmla="*/ 5 w 166"/>
                <a:gd name="T45" fmla="*/ 169 h 193"/>
                <a:gd name="T46" fmla="*/ 22 w 166"/>
                <a:gd name="T47" fmla="*/ 170 h 193"/>
                <a:gd name="T48" fmla="*/ 32 w 166"/>
                <a:gd name="T49" fmla="*/ 175 h 193"/>
                <a:gd name="T50" fmla="*/ 41 w 166"/>
                <a:gd name="T51" fmla="*/ 190 h 193"/>
                <a:gd name="T52" fmla="*/ 47 w 166"/>
                <a:gd name="T53" fmla="*/ 190 h 193"/>
                <a:gd name="T54" fmla="*/ 73 w 166"/>
                <a:gd name="T55" fmla="*/ 146 h 193"/>
                <a:gd name="T56" fmla="*/ 74 w 166"/>
                <a:gd name="T57" fmla="*/ 146 h 193"/>
                <a:gd name="T58" fmla="*/ 84 w 166"/>
                <a:gd name="T59" fmla="*/ 150 h 193"/>
                <a:gd name="T60" fmla="*/ 93 w 166"/>
                <a:gd name="T61" fmla="*/ 146 h 193"/>
                <a:gd name="T62" fmla="*/ 94 w 166"/>
                <a:gd name="T63" fmla="*/ 146 h 193"/>
                <a:gd name="T64" fmla="*/ 119 w 166"/>
                <a:gd name="T65" fmla="*/ 189 h 193"/>
                <a:gd name="T66" fmla="*/ 126 w 166"/>
                <a:gd name="T67" fmla="*/ 189 h 193"/>
                <a:gd name="T68" fmla="*/ 135 w 166"/>
                <a:gd name="T69" fmla="*/ 175 h 193"/>
                <a:gd name="T70" fmla="*/ 144 w 166"/>
                <a:gd name="T71" fmla="*/ 169 h 193"/>
                <a:gd name="T72" fmla="*/ 161 w 166"/>
                <a:gd name="T73" fmla="*/ 169 h 193"/>
                <a:gd name="T74" fmla="*/ 164 w 166"/>
                <a:gd name="T75" fmla="*/ 163 h 193"/>
                <a:gd name="T76" fmla="*/ 111 w 166"/>
                <a:gd name="T77" fmla="*/ 124 h 193"/>
                <a:gd name="T78" fmla="*/ 53 w 166"/>
                <a:gd name="T79" fmla="*/ 123 h 193"/>
                <a:gd name="T80" fmla="*/ 35 w 166"/>
                <a:gd name="T81" fmla="*/ 47 h 193"/>
                <a:gd name="T82" fmla="*/ 110 w 166"/>
                <a:gd name="T83" fmla="*/ 26 h 193"/>
                <a:gd name="T84" fmla="*/ 111 w 166"/>
                <a:gd name="T85" fmla="*/ 26 h 193"/>
                <a:gd name="T86" fmla="*/ 111 w 166"/>
                <a:gd name="T87" fmla="*/ 26 h 193"/>
                <a:gd name="T88" fmla="*/ 132 w 166"/>
                <a:gd name="T89" fmla="*/ 47 h 193"/>
                <a:gd name="T90" fmla="*/ 111 w 166"/>
                <a:gd name="T91" fmla="*/ 12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93">
                  <a:moveTo>
                    <a:pt x="164" y="163"/>
                  </a:moveTo>
                  <a:cubicBezTo>
                    <a:pt x="164" y="163"/>
                    <a:pt x="143" y="126"/>
                    <a:pt x="139" y="120"/>
                  </a:cubicBezTo>
                  <a:cubicBezTo>
                    <a:pt x="144" y="119"/>
                    <a:pt x="148" y="117"/>
                    <a:pt x="150" y="114"/>
                  </a:cubicBezTo>
                  <a:cubicBezTo>
                    <a:pt x="153" y="109"/>
                    <a:pt x="148" y="99"/>
                    <a:pt x="149" y="94"/>
                  </a:cubicBezTo>
                  <a:cubicBezTo>
                    <a:pt x="151" y="87"/>
                    <a:pt x="160" y="82"/>
                    <a:pt x="160" y="76"/>
                  </a:cubicBezTo>
                  <a:cubicBezTo>
                    <a:pt x="160" y="70"/>
                    <a:pt x="150" y="63"/>
                    <a:pt x="149" y="57"/>
                  </a:cubicBezTo>
                  <a:cubicBezTo>
                    <a:pt x="147" y="51"/>
                    <a:pt x="153" y="42"/>
                    <a:pt x="150" y="36"/>
                  </a:cubicBezTo>
                  <a:cubicBezTo>
                    <a:pt x="147" y="31"/>
                    <a:pt x="136" y="31"/>
                    <a:pt x="131" y="27"/>
                  </a:cubicBezTo>
                  <a:cubicBezTo>
                    <a:pt x="127" y="23"/>
                    <a:pt x="127" y="12"/>
                    <a:pt x="121" y="9"/>
                  </a:cubicBezTo>
                  <a:cubicBezTo>
                    <a:pt x="116" y="6"/>
                    <a:pt x="107" y="12"/>
                    <a:pt x="101" y="11"/>
                  </a:cubicBezTo>
                  <a:cubicBezTo>
                    <a:pt x="95" y="9"/>
                    <a:pt x="90" y="0"/>
                    <a:pt x="83" y="0"/>
                  </a:cubicBezTo>
                  <a:cubicBezTo>
                    <a:pt x="77" y="0"/>
                    <a:pt x="67" y="10"/>
                    <a:pt x="65" y="11"/>
                  </a:cubicBezTo>
                  <a:cubicBezTo>
                    <a:pt x="59" y="12"/>
                    <a:pt x="50" y="6"/>
                    <a:pt x="45" y="9"/>
                  </a:cubicBezTo>
                  <a:cubicBezTo>
                    <a:pt x="39" y="12"/>
                    <a:pt x="39" y="23"/>
                    <a:pt x="35" y="27"/>
                  </a:cubicBezTo>
                  <a:cubicBezTo>
                    <a:pt x="30" y="31"/>
                    <a:pt x="20" y="31"/>
                    <a:pt x="16" y="37"/>
                  </a:cubicBezTo>
                  <a:cubicBezTo>
                    <a:pt x="13" y="42"/>
                    <a:pt x="19" y="51"/>
                    <a:pt x="17" y="57"/>
                  </a:cubicBezTo>
                  <a:cubicBezTo>
                    <a:pt x="16" y="63"/>
                    <a:pt x="6" y="69"/>
                    <a:pt x="6" y="76"/>
                  </a:cubicBezTo>
                  <a:cubicBezTo>
                    <a:pt x="6" y="82"/>
                    <a:pt x="16" y="87"/>
                    <a:pt x="17" y="93"/>
                  </a:cubicBezTo>
                  <a:cubicBezTo>
                    <a:pt x="19" y="99"/>
                    <a:pt x="13" y="108"/>
                    <a:pt x="16" y="114"/>
                  </a:cubicBezTo>
                  <a:cubicBezTo>
                    <a:pt x="18" y="117"/>
                    <a:pt x="22" y="118"/>
                    <a:pt x="26" y="119"/>
                  </a:cubicBezTo>
                  <a:cubicBezTo>
                    <a:pt x="26" y="120"/>
                    <a:pt x="27" y="120"/>
                    <a:pt x="27" y="121"/>
                  </a:cubicBezTo>
                  <a:cubicBezTo>
                    <a:pt x="24" y="126"/>
                    <a:pt x="2" y="163"/>
                    <a:pt x="2" y="163"/>
                  </a:cubicBezTo>
                  <a:cubicBezTo>
                    <a:pt x="0" y="166"/>
                    <a:pt x="2" y="169"/>
                    <a:pt x="5" y="169"/>
                  </a:cubicBezTo>
                  <a:cubicBezTo>
                    <a:pt x="22" y="170"/>
                    <a:pt x="22" y="170"/>
                    <a:pt x="22" y="170"/>
                  </a:cubicBezTo>
                  <a:cubicBezTo>
                    <a:pt x="26" y="170"/>
                    <a:pt x="30" y="172"/>
                    <a:pt x="32" y="175"/>
                  </a:cubicBezTo>
                  <a:cubicBezTo>
                    <a:pt x="41" y="190"/>
                    <a:pt x="41" y="190"/>
                    <a:pt x="41" y="190"/>
                  </a:cubicBezTo>
                  <a:cubicBezTo>
                    <a:pt x="43" y="193"/>
                    <a:pt x="46" y="193"/>
                    <a:pt x="47" y="190"/>
                  </a:cubicBezTo>
                  <a:cubicBezTo>
                    <a:pt x="47" y="190"/>
                    <a:pt x="73" y="146"/>
                    <a:pt x="73" y="146"/>
                  </a:cubicBezTo>
                  <a:cubicBezTo>
                    <a:pt x="73" y="145"/>
                    <a:pt x="74" y="145"/>
                    <a:pt x="74" y="146"/>
                  </a:cubicBezTo>
                  <a:cubicBezTo>
                    <a:pt x="77" y="148"/>
                    <a:pt x="80" y="150"/>
                    <a:pt x="84" y="150"/>
                  </a:cubicBezTo>
                  <a:cubicBezTo>
                    <a:pt x="87" y="150"/>
                    <a:pt x="90" y="148"/>
                    <a:pt x="93" y="146"/>
                  </a:cubicBezTo>
                  <a:cubicBezTo>
                    <a:pt x="93" y="145"/>
                    <a:pt x="93" y="145"/>
                    <a:pt x="94" y="146"/>
                  </a:cubicBezTo>
                  <a:cubicBezTo>
                    <a:pt x="94" y="146"/>
                    <a:pt x="119" y="189"/>
                    <a:pt x="119" y="189"/>
                  </a:cubicBezTo>
                  <a:cubicBezTo>
                    <a:pt x="121" y="192"/>
                    <a:pt x="124" y="192"/>
                    <a:pt x="126" y="189"/>
                  </a:cubicBezTo>
                  <a:cubicBezTo>
                    <a:pt x="135" y="175"/>
                    <a:pt x="135" y="175"/>
                    <a:pt x="135" y="175"/>
                  </a:cubicBezTo>
                  <a:cubicBezTo>
                    <a:pt x="137" y="172"/>
                    <a:pt x="141" y="170"/>
                    <a:pt x="144" y="169"/>
                  </a:cubicBezTo>
                  <a:cubicBezTo>
                    <a:pt x="161" y="169"/>
                    <a:pt x="161" y="169"/>
                    <a:pt x="161" y="169"/>
                  </a:cubicBezTo>
                  <a:cubicBezTo>
                    <a:pt x="165" y="169"/>
                    <a:pt x="166" y="166"/>
                    <a:pt x="164" y="163"/>
                  </a:cubicBezTo>
                  <a:close/>
                  <a:moveTo>
                    <a:pt x="111" y="124"/>
                  </a:moveTo>
                  <a:cubicBezTo>
                    <a:pt x="93" y="135"/>
                    <a:pt x="70" y="133"/>
                    <a:pt x="53" y="123"/>
                  </a:cubicBezTo>
                  <a:cubicBezTo>
                    <a:pt x="28" y="107"/>
                    <a:pt x="19" y="73"/>
                    <a:pt x="35" y="47"/>
                  </a:cubicBezTo>
                  <a:cubicBezTo>
                    <a:pt x="50" y="21"/>
                    <a:pt x="83" y="11"/>
                    <a:pt x="110" y="26"/>
                  </a:cubicBezTo>
                  <a:cubicBezTo>
                    <a:pt x="110" y="26"/>
                    <a:pt x="110" y="26"/>
                    <a:pt x="111" y="26"/>
                  </a:cubicBezTo>
                  <a:cubicBezTo>
                    <a:pt x="111" y="26"/>
                    <a:pt x="111" y="26"/>
                    <a:pt x="111" y="26"/>
                  </a:cubicBezTo>
                  <a:cubicBezTo>
                    <a:pt x="119" y="31"/>
                    <a:pt x="126" y="38"/>
                    <a:pt x="132" y="47"/>
                  </a:cubicBezTo>
                  <a:cubicBezTo>
                    <a:pt x="147" y="74"/>
                    <a:pt x="138" y="108"/>
                    <a:pt x="111" y="1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9"/>
            <p:cNvSpPr>
              <a:spLocks noEditPoints="1"/>
            </p:cNvSpPr>
            <p:nvPr/>
          </p:nvSpPr>
          <p:spPr bwMode="auto">
            <a:xfrm>
              <a:off x="1347788" y="3021013"/>
              <a:ext cx="228600" cy="220663"/>
            </a:xfrm>
            <a:custGeom>
              <a:avLst/>
              <a:gdLst>
                <a:gd name="T0" fmla="*/ 78 w 108"/>
                <a:gd name="T1" fmla="*/ 9 h 104"/>
                <a:gd name="T2" fmla="*/ 78 w 108"/>
                <a:gd name="T3" fmla="*/ 9 h 104"/>
                <a:gd name="T4" fmla="*/ 30 w 108"/>
                <a:gd name="T5" fmla="*/ 9 h 104"/>
                <a:gd name="T6" fmla="*/ 13 w 108"/>
                <a:gd name="T7" fmla="*/ 74 h 104"/>
                <a:gd name="T8" fmla="*/ 29 w 108"/>
                <a:gd name="T9" fmla="*/ 90 h 104"/>
                <a:gd name="T10" fmla="*/ 31 w 108"/>
                <a:gd name="T11" fmla="*/ 91 h 104"/>
                <a:gd name="T12" fmla="*/ 95 w 108"/>
                <a:gd name="T13" fmla="*/ 74 h 104"/>
                <a:gd name="T14" fmla="*/ 78 w 108"/>
                <a:gd name="T15" fmla="*/ 9 h 104"/>
                <a:gd name="T16" fmla="*/ 84 w 108"/>
                <a:gd name="T17" fmla="*/ 46 h 104"/>
                <a:gd name="T18" fmla="*/ 76 w 108"/>
                <a:gd name="T19" fmla="*/ 54 h 104"/>
                <a:gd name="T20" fmla="*/ 72 w 108"/>
                <a:gd name="T21" fmla="*/ 64 h 104"/>
                <a:gd name="T22" fmla="*/ 74 w 108"/>
                <a:gd name="T23" fmla="*/ 75 h 104"/>
                <a:gd name="T24" fmla="*/ 70 w 108"/>
                <a:gd name="T25" fmla="*/ 79 h 104"/>
                <a:gd name="T26" fmla="*/ 60 w 108"/>
                <a:gd name="T27" fmla="*/ 73 h 104"/>
                <a:gd name="T28" fmla="*/ 49 w 108"/>
                <a:gd name="T29" fmla="*/ 73 h 104"/>
                <a:gd name="T30" fmla="*/ 39 w 108"/>
                <a:gd name="T31" fmla="*/ 79 h 104"/>
                <a:gd name="T32" fmla="*/ 35 w 108"/>
                <a:gd name="T33" fmla="*/ 75 h 104"/>
                <a:gd name="T34" fmla="*/ 37 w 108"/>
                <a:gd name="T35" fmla="*/ 64 h 104"/>
                <a:gd name="T36" fmla="*/ 33 w 108"/>
                <a:gd name="T37" fmla="*/ 54 h 104"/>
                <a:gd name="T38" fmla="*/ 25 w 108"/>
                <a:gd name="T39" fmla="*/ 46 h 104"/>
                <a:gd name="T40" fmla="*/ 27 w 108"/>
                <a:gd name="T41" fmla="*/ 41 h 104"/>
                <a:gd name="T42" fmla="*/ 38 w 108"/>
                <a:gd name="T43" fmla="*/ 39 h 104"/>
                <a:gd name="T44" fmla="*/ 47 w 108"/>
                <a:gd name="T45" fmla="*/ 33 h 104"/>
                <a:gd name="T46" fmla="*/ 52 w 108"/>
                <a:gd name="T47" fmla="*/ 23 h 104"/>
                <a:gd name="T48" fmla="*/ 57 w 108"/>
                <a:gd name="T49" fmla="*/ 23 h 104"/>
                <a:gd name="T50" fmla="*/ 62 w 108"/>
                <a:gd name="T51" fmla="*/ 33 h 104"/>
                <a:gd name="T52" fmla="*/ 71 w 108"/>
                <a:gd name="T53" fmla="*/ 39 h 104"/>
                <a:gd name="T54" fmla="*/ 82 w 108"/>
                <a:gd name="T55" fmla="*/ 41 h 104"/>
                <a:gd name="T56" fmla="*/ 84 w 108"/>
                <a:gd name="T5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4">
                  <a:moveTo>
                    <a:pt x="78" y="9"/>
                  </a:moveTo>
                  <a:cubicBezTo>
                    <a:pt x="78" y="9"/>
                    <a:pt x="78" y="9"/>
                    <a:pt x="78" y="9"/>
                  </a:cubicBezTo>
                  <a:cubicBezTo>
                    <a:pt x="64" y="1"/>
                    <a:pt x="45" y="0"/>
                    <a:pt x="30" y="9"/>
                  </a:cubicBezTo>
                  <a:cubicBezTo>
                    <a:pt x="8" y="22"/>
                    <a:pt x="0" y="51"/>
                    <a:pt x="13" y="74"/>
                  </a:cubicBezTo>
                  <a:cubicBezTo>
                    <a:pt x="17" y="81"/>
                    <a:pt x="23" y="86"/>
                    <a:pt x="29" y="90"/>
                  </a:cubicBezTo>
                  <a:cubicBezTo>
                    <a:pt x="29" y="91"/>
                    <a:pt x="30" y="91"/>
                    <a:pt x="31" y="91"/>
                  </a:cubicBezTo>
                  <a:cubicBezTo>
                    <a:pt x="53" y="104"/>
                    <a:pt x="82" y="97"/>
                    <a:pt x="95" y="74"/>
                  </a:cubicBezTo>
                  <a:cubicBezTo>
                    <a:pt x="108" y="51"/>
                    <a:pt x="101" y="22"/>
                    <a:pt x="78" y="9"/>
                  </a:cubicBezTo>
                  <a:close/>
                  <a:moveTo>
                    <a:pt x="84" y="46"/>
                  </a:moveTo>
                  <a:cubicBezTo>
                    <a:pt x="76" y="54"/>
                    <a:pt x="76" y="54"/>
                    <a:pt x="76" y="54"/>
                  </a:cubicBezTo>
                  <a:cubicBezTo>
                    <a:pt x="73" y="56"/>
                    <a:pt x="72" y="61"/>
                    <a:pt x="72" y="64"/>
                  </a:cubicBezTo>
                  <a:cubicBezTo>
                    <a:pt x="74" y="75"/>
                    <a:pt x="74" y="75"/>
                    <a:pt x="74" y="75"/>
                  </a:cubicBezTo>
                  <a:cubicBezTo>
                    <a:pt x="75" y="79"/>
                    <a:pt x="73" y="80"/>
                    <a:pt x="70" y="79"/>
                  </a:cubicBezTo>
                  <a:cubicBezTo>
                    <a:pt x="60" y="73"/>
                    <a:pt x="60" y="73"/>
                    <a:pt x="60" y="73"/>
                  </a:cubicBezTo>
                  <a:cubicBezTo>
                    <a:pt x="57" y="72"/>
                    <a:pt x="52" y="72"/>
                    <a:pt x="49" y="73"/>
                  </a:cubicBezTo>
                  <a:cubicBezTo>
                    <a:pt x="39" y="79"/>
                    <a:pt x="39" y="79"/>
                    <a:pt x="39" y="79"/>
                  </a:cubicBezTo>
                  <a:cubicBezTo>
                    <a:pt x="36" y="80"/>
                    <a:pt x="34" y="79"/>
                    <a:pt x="35" y="75"/>
                  </a:cubicBezTo>
                  <a:cubicBezTo>
                    <a:pt x="37" y="64"/>
                    <a:pt x="37" y="64"/>
                    <a:pt x="37" y="64"/>
                  </a:cubicBezTo>
                  <a:cubicBezTo>
                    <a:pt x="37" y="61"/>
                    <a:pt x="36" y="56"/>
                    <a:pt x="33" y="54"/>
                  </a:cubicBezTo>
                  <a:cubicBezTo>
                    <a:pt x="25" y="46"/>
                    <a:pt x="25" y="46"/>
                    <a:pt x="25" y="46"/>
                  </a:cubicBezTo>
                  <a:cubicBezTo>
                    <a:pt x="23" y="44"/>
                    <a:pt x="24" y="41"/>
                    <a:pt x="27" y="41"/>
                  </a:cubicBezTo>
                  <a:cubicBezTo>
                    <a:pt x="38" y="39"/>
                    <a:pt x="38" y="39"/>
                    <a:pt x="38" y="39"/>
                  </a:cubicBezTo>
                  <a:cubicBezTo>
                    <a:pt x="41" y="39"/>
                    <a:pt x="45" y="36"/>
                    <a:pt x="47" y="33"/>
                  </a:cubicBezTo>
                  <a:cubicBezTo>
                    <a:pt x="52" y="23"/>
                    <a:pt x="52" y="23"/>
                    <a:pt x="52" y="23"/>
                  </a:cubicBezTo>
                  <a:cubicBezTo>
                    <a:pt x="53" y="20"/>
                    <a:pt x="56" y="20"/>
                    <a:pt x="57" y="23"/>
                  </a:cubicBezTo>
                  <a:cubicBezTo>
                    <a:pt x="62" y="33"/>
                    <a:pt x="62" y="33"/>
                    <a:pt x="62" y="33"/>
                  </a:cubicBezTo>
                  <a:cubicBezTo>
                    <a:pt x="64" y="36"/>
                    <a:pt x="68" y="39"/>
                    <a:pt x="71" y="39"/>
                  </a:cubicBezTo>
                  <a:cubicBezTo>
                    <a:pt x="82" y="41"/>
                    <a:pt x="82" y="41"/>
                    <a:pt x="82" y="41"/>
                  </a:cubicBezTo>
                  <a:cubicBezTo>
                    <a:pt x="85" y="41"/>
                    <a:pt x="86" y="44"/>
                    <a:pt x="84"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17" name="Group 116"/>
          <p:cNvGrpSpPr/>
          <p:nvPr/>
        </p:nvGrpSpPr>
        <p:grpSpPr>
          <a:xfrm>
            <a:off x="7536160" y="3429000"/>
            <a:ext cx="151799" cy="302515"/>
            <a:chOff x="5049838" y="2895600"/>
            <a:chExt cx="222250" cy="442913"/>
          </a:xfrm>
          <a:solidFill>
            <a:schemeClr val="accent4"/>
          </a:solidFill>
        </p:grpSpPr>
        <p:sp>
          <p:nvSpPr>
            <p:cNvPr id="118" name="Freeform 27"/>
            <p:cNvSpPr>
              <a:spLocks noEditPoints="1"/>
            </p:cNvSpPr>
            <p:nvPr/>
          </p:nvSpPr>
          <p:spPr bwMode="auto">
            <a:xfrm>
              <a:off x="5049838" y="2895600"/>
              <a:ext cx="222250" cy="442913"/>
            </a:xfrm>
            <a:custGeom>
              <a:avLst/>
              <a:gdLst>
                <a:gd name="T0" fmla="*/ 104 w 105"/>
                <a:gd name="T1" fmla="*/ 103 h 209"/>
                <a:gd name="T2" fmla="*/ 101 w 105"/>
                <a:gd name="T3" fmla="*/ 92 h 209"/>
                <a:gd name="T4" fmla="*/ 99 w 105"/>
                <a:gd name="T5" fmla="*/ 92 h 209"/>
                <a:gd name="T6" fmla="*/ 79 w 105"/>
                <a:gd name="T7" fmla="*/ 62 h 209"/>
                <a:gd name="T8" fmla="*/ 78 w 105"/>
                <a:gd name="T9" fmla="*/ 61 h 209"/>
                <a:gd name="T10" fmla="*/ 78 w 105"/>
                <a:gd name="T11" fmla="*/ 6 h 209"/>
                <a:gd name="T12" fmla="*/ 71 w 105"/>
                <a:gd name="T13" fmla="*/ 0 h 209"/>
                <a:gd name="T14" fmla="*/ 30 w 105"/>
                <a:gd name="T15" fmla="*/ 0 h 209"/>
                <a:gd name="T16" fmla="*/ 23 w 105"/>
                <a:gd name="T17" fmla="*/ 6 h 209"/>
                <a:gd name="T18" fmla="*/ 23 w 105"/>
                <a:gd name="T19" fmla="*/ 61 h 209"/>
                <a:gd name="T20" fmla="*/ 22 w 105"/>
                <a:gd name="T21" fmla="*/ 62 h 209"/>
                <a:gd name="T22" fmla="*/ 0 w 105"/>
                <a:gd name="T23" fmla="*/ 104 h 209"/>
                <a:gd name="T24" fmla="*/ 22 w 105"/>
                <a:gd name="T25" fmla="*/ 145 h 209"/>
                <a:gd name="T26" fmla="*/ 23 w 105"/>
                <a:gd name="T27" fmla="*/ 147 h 209"/>
                <a:gd name="T28" fmla="*/ 23 w 105"/>
                <a:gd name="T29" fmla="*/ 203 h 209"/>
                <a:gd name="T30" fmla="*/ 30 w 105"/>
                <a:gd name="T31" fmla="*/ 209 h 209"/>
                <a:gd name="T32" fmla="*/ 71 w 105"/>
                <a:gd name="T33" fmla="*/ 209 h 209"/>
                <a:gd name="T34" fmla="*/ 78 w 105"/>
                <a:gd name="T35" fmla="*/ 203 h 209"/>
                <a:gd name="T36" fmla="*/ 78 w 105"/>
                <a:gd name="T37" fmla="*/ 147 h 209"/>
                <a:gd name="T38" fmla="*/ 79 w 105"/>
                <a:gd name="T39" fmla="*/ 146 h 209"/>
                <a:gd name="T40" fmla="*/ 100 w 105"/>
                <a:gd name="T41" fmla="*/ 113 h 209"/>
                <a:gd name="T42" fmla="*/ 102 w 105"/>
                <a:gd name="T43" fmla="*/ 112 h 209"/>
                <a:gd name="T44" fmla="*/ 104 w 105"/>
                <a:gd name="T45" fmla="*/ 103 h 209"/>
                <a:gd name="T46" fmla="*/ 33 w 105"/>
                <a:gd name="T47" fmla="*/ 9 h 209"/>
                <a:gd name="T48" fmla="*/ 67 w 105"/>
                <a:gd name="T49" fmla="*/ 9 h 209"/>
                <a:gd name="T50" fmla="*/ 69 w 105"/>
                <a:gd name="T51" fmla="*/ 10 h 209"/>
                <a:gd name="T52" fmla="*/ 69 w 105"/>
                <a:gd name="T53" fmla="*/ 56 h 209"/>
                <a:gd name="T54" fmla="*/ 68 w 105"/>
                <a:gd name="T55" fmla="*/ 57 h 209"/>
                <a:gd name="T56" fmla="*/ 50 w 105"/>
                <a:gd name="T57" fmla="*/ 54 h 209"/>
                <a:gd name="T58" fmla="*/ 32 w 105"/>
                <a:gd name="T59" fmla="*/ 57 h 209"/>
                <a:gd name="T60" fmla="*/ 32 w 105"/>
                <a:gd name="T61" fmla="*/ 56 h 209"/>
                <a:gd name="T62" fmla="*/ 32 w 105"/>
                <a:gd name="T63" fmla="*/ 10 h 209"/>
                <a:gd name="T64" fmla="*/ 33 w 105"/>
                <a:gd name="T65" fmla="*/ 9 h 209"/>
                <a:gd name="T66" fmla="*/ 68 w 105"/>
                <a:gd name="T67" fmla="*/ 200 h 209"/>
                <a:gd name="T68" fmla="*/ 33 w 105"/>
                <a:gd name="T69" fmla="*/ 200 h 209"/>
                <a:gd name="T70" fmla="*/ 32 w 105"/>
                <a:gd name="T71" fmla="*/ 198 h 209"/>
                <a:gd name="T72" fmla="*/ 32 w 105"/>
                <a:gd name="T73" fmla="*/ 152 h 209"/>
                <a:gd name="T74" fmla="*/ 33 w 105"/>
                <a:gd name="T75" fmla="*/ 152 h 209"/>
                <a:gd name="T76" fmla="*/ 50 w 105"/>
                <a:gd name="T77" fmla="*/ 154 h 209"/>
                <a:gd name="T78" fmla="*/ 68 w 105"/>
                <a:gd name="T79" fmla="*/ 151 h 209"/>
                <a:gd name="T80" fmla="*/ 69 w 105"/>
                <a:gd name="T81" fmla="*/ 152 h 209"/>
                <a:gd name="T82" fmla="*/ 69 w 105"/>
                <a:gd name="T83" fmla="*/ 198 h 209"/>
                <a:gd name="T84" fmla="*/ 68 w 105"/>
                <a:gd name="T85" fmla="*/ 200 h 209"/>
                <a:gd name="T86" fmla="*/ 50 w 105"/>
                <a:gd name="T87" fmla="*/ 144 h 209"/>
                <a:gd name="T88" fmla="*/ 10 w 105"/>
                <a:gd name="T89" fmla="*/ 104 h 209"/>
                <a:gd name="T90" fmla="*/ 43 w 105"/>
                <a:gd name="T91" fmla="*/ 64 h 209"/>
                <a:gd name="T92" fmla="*/ 50 w 105"/>
                <a:gd name="T93" fmla="*/ 63 h 209"/>
                <a:gd name="T94" fmla="*/ 58 w 105"/>
                <a:gd name="T95" fmla="*/ 64 h 209"/>
                <a:gd name="T96" fmla="*/ 91 w 105"/>
                <a:gd name="T97" fmla="*/ 104 h 209"/>
                <a:gd name="T98" fmla="*/ 50 w 105"/>
                <a:gd name="T99" fmla="*/ 14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209">
                  <a:moveTo>
                    <a:pt x="104" y="103"/>
                  </a:moveTo>
                  <a:cubicBezTo>
                    <a:pt x="104" y="97"/>
                    <a:pt x="105" y="92"/>
                    <a:pt x="101" y="92"/>
                  </a:cubicBezTo>
                  <a:cubicBezTo>
                    <a:pt x="100" y="92"/>
                    <a:pt x="99" y="92"/>
                    <a:pt x="99" y="92"/>
                  </a:cubicBezTo>
                  <a:cubicBezTo>
                    <a:pt x="96" y="79"/>
                    <a:pt x="89" y="69"/>
                    <a:pt x="79" y="62"/>
                  </a:cubicBezTo>
                  <a:cubicBezTo>
                    <a:pt x="78" y="62"/>
                    <a:pt x="78" y="62"/>
                    <a:pt x="78" y="61"/>
                  </a:cubicBezTo>
                  <a:cubicBezTo>
                    <a:pt x="78" y="6"/>
                    <a:pt x="78" y="6"/>
                    <a:pt x="78" y="6"/>
                  </a:cubicBezTo>
                  <a:cubicBezTo>
                    <a:pt x="78" y="3"/>
                    <a:pt x="75" y="0"/>
                    <a:pt x="71" y="0"/>
                  </a:cubicBezTo>
                  <a:cubicBezTo>
                    <a:pt x="30" y="0"/>
                    <a:pt x="30" y="0"/>
                    <a:pt x="30" y="0"/>
                  </a:cubicBezTo>
                  <a:cubicBezTo>
                    <a:pt x="25" y="0"/>
                    <a:pt x="23" y="3"/>
                    <a:pt x="23" y="6"/>
                  </a:cubicBezTo>
                  <a:cubicBezTo>
                    <a:pt x="23" y="6"/>
                    <a:pt x="23" y="58"/>
                    <a:pt x="23" y="61"/>
                  </a:cubicBezTo>
                  <a:cubicBezTo>
                    <a:pt x="23" y="62"/>
                    <a:pt x="22" y="62"/>
                    <a:pt x="22" y="62"/>
                  </a:cubicBezTo>
                  <a:cubicBezTo>
                    <a:pt x="9" y="71"/>
                    <a:pt x="0" y="87"/>
                    <a:pt x="0" y="104"/>
                  </a:cubicBezTo>
                  <a:cubicBezTo>
                    <a:pt x="0" y="121"/>
                    <a:pt x="9" y="136"/>
                    <a:pt x="22" y="145"/>
                  </a:cubicBezTo>
                  <a:cubicBezTo>
                    <a:pt x="23" y="146"/>
                    <a:pt x="23" y="147"/>
                    <a:pt x="23" y="147"/>
                  </a:cubicBezTo>
                  <a:cubicBezTo>
                    <a:pt x="23" y="203"/>
                    <a:pt x="23" y="203"/>
                    <a:pt x="23" y="203"/>
                  </a:cubicBezTo>
                  <a:cubicBezTo>
                    <a:pt x="23" y="206"/>
                    <a:pt x="25" y="209"/>
                    <a:pt x="30" y="209"/>
                  </a:cubicBezTo>
                  <a:cubicBezTo>
                    <a:pt x="71" y="209"/>
                    <a:pt x="71" y="209"/>
                    <a:pt x="71" y="209"/>
                  </a:cubicBezTo>
                  <a:cubicBezTo>
                    <a:pt x="75" y="209"/>
                    <a:pt x="78" y="206"/>
                    <a:pt x="78" y="203"/>
                  </a:cubicBezTo>
                  <a:cubicBezTo>
                    <a:pt x="78" y="147"/>
                    <a:pt x="78" y="147"/>
                    <a:pt x="78" y="147"/>
                  </a:cubicBezTo>
                  <a:cubicBezTo>
                    <a:pt x="78" y="146"/>
                    <a:pt x="78" y="146"/>
                    <a:pt x="79" y="146"/>
                  </a:cubicBezTo>
                  <a:cubicBezTo>
                    <a:pt x="90" y="138"/>
                    <a:pt x="97" y="127"/>
                    <a:pt x="100" y="113"/>
                  </a:cubicBezTo>
                  <a:cubicBezTo>
                    <a:pt x="100" y="112"/>
                    <a:pt x="102" y="112"/>
                    <a:pt x="102" y="112"/>
                  </a:cubicBezTo>
                  <a:cubicBezTo>
                    <a:pt x="105" y="112"/>
                    <a:pt x="104" y="108"/>
                    <a:pt x="104" y="103"/>
                  </a:cubicBezTo>
                  <a:close/>
                  <a:moveTo>
                    <a:pt x="33" y="9"/>
                  </a:moveTo>
                  <a:cubicBezTo>
                    <a:pt x="42" y="9"/>
                    <a:pt x="58" y="9"/>
                    <a:pt x="67" y="9"/>
                  </a:cubicBezTo>
                  <a:cubicBezTo>
                    <a:pt x="69" y="9"/>
                    <a:pt x="69" y="10"/>
                    <a:pt x="69" y="10"/>
                  </a:cubicBezTo>
                  <a:cubicBezTo>
                    <a:pt x="69" y="56"/>
                    <a:pt x="69" y="56"/>
                    <a:pt x="69" y="56"/>
                  </a:cubicBezTo>
                  <a:cubicBezTo>
                    <a:pt x="69" y="57"/>
                    <a:pt x="68" y="57"/>
                    <a:pt x="68" y="57"/>
                  </a:cubicBezTo>
                  <a:cubicBezTo>
                    <a:pt x="62" y="55"/>
                    <a:pt x="57" y="54"/>
                    <a:pt x="50" y="54"/>
                  </a:cubicBezTo>
                  <a:cubicBezTo>
                    <a:pt x="44" y="54"/>
                    <a:pt x="38" y="55"/>
                    <a:pt x="32" y="57"/>
                  </a:cubicBezTo>
                  <a:cubicBezTo>
                    <a:pt x="32" y="57"/>
                    <a:pt x="32" y="57"/>
                    <a:pt x="32" y="56"/>
                  </a:cubicBezTo>
                  <a:cubicBezTo>
                    <a:pt x="32" y="47"/>
                    <a:pt x="32" y="10"/>
                    <a:pt x="32" y="10"/>
                  </a:cubicBezTo>
                  <a:cubicBezTo>
                    <a:pt x="32" y="10"/>
                    <a:pt x="32" y="9"/>
                    <a:pt x="33" y="9"/>
                  </a:cubicBezTo>
                  <a:close/>
                  <a:moveTo>
                    <a:pt x="68" y="200"/>
                  </a:moveTo>
                  <a:cubicBezTo>
                    <a:pt x="59" y="200"/>
                    <a:pt x="42" y="200"/>
                    <a:pt x="33" y="200"/>
                  </a:cubicBezTo>
                  <a:cubicBezTo>
                    <a:pt x="32" y="200"/>
                    <a:pt x="32" y="198"/>
                    <a:pt x="32" y="198"/>
                  </a:cubicBezTo>
                  <a:cubicBezTo>
                    <a:pt x="32" y="152"/>
                    <a:pt x="32" y="152"/>
                    <a:pt x="32" y="152"/>
                  </a:cubicBezTo>
                  <a:cubicBezTo>
                    <a:pt x="32" y="151"/>
                    <a:pt x="32" y="151"/>
                    <a:pt x="33" y="152"/>
                  </a:cubicBezTo>
                  <a:cubicBezTo>
                    <a:pt x="38" y="153"/>
                    <a:pt x="44" y="154"/>
                    <a:pt x="50" y="154"/>
                  </a:cubicBezTo>
                  <a:cubicBezTo>
                    <a:pt x="57" y="154"/>
                    <a:pt x="63" y="153"/>
                    <a:pt x="68" y="151"/>
                  </a:cubicBezTo>
                  <a:cubicBezTo>
                    <a:pt x="69" y="151"/>
                    <a:pt x="69" y="151"/>
                    <a:pt x="69" y="152"/>
                  </a:cubicBezTo>
                  <a:cubicBezTo>
                    <a:pt x="69" y="198"/>
                    <a:pt x="69" y="198"/>
                    <a:pt x="69" y="198"/>
                  </a:cubicBezTo>
                  <a:cubicBezTo>
                    <a:pt x="69" y="198"/>
                    <a:pt x="69" y="200"/>
                    <a:pt x="68" y="200"/>
                  </a:cubicBezTo>
                  <a:close/>
                  <a:moveTo>
                    <a:pt x="50" y="144"/>
                  </a:moveTo>
                  <a:cubicBezTo>
                    <a:pt x="28" y="144"/>
                    <a:pt x="10" y="126"/>
                    <a:pt x="10" y="104"/>
                  </a:cubicBezTo>
                  <a:cubicBezTo>
                    <a:pt x="10" y="84"/>
                    <a:pt x="24" y="67"/>
                    <a:pt x="43" y="64"/>
                  </a:cubicBezTo>
                  <a:cubicBezTo>
                    <a:pt x="46" y="63"/>
                    <a:pt x="48" y="63"/>
                    <a:pt x="50" y="63"/>
                  </a:cubicBezTo>
                  <a:cubicBezTo>
                    <a:pt x="53" y="63"/>
                    <a:pt x="55" y="63"/>
                    <a:pt x="58" y="64"/>
                  </a:cubicBezTo>
                  <a:cubicBezTo>
                    <a:pt x="77" y="67"/>
                    <a:pt x="91" y="84"/>
                    <a:pt x="91" y="104"/>
                  </a:cubicBezTo>
                  <a:cubicBezTo>
                    <a:pt x="91" y="126"/>
                    <a:pt x="73" y="144"/>
                    <a:pt x="50"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28"/>
            <p:cNvSpPr>
              <a:spLocks/>
            </p:cNvSpPr>
            <p:nvPr/>
          </p:nvSpPr>
          <p:spPr bwMode="auto">
            <a:xfrm>
              <a:off x="5102226" y="3070225"/>
              <a:ext cx="117475" cy="68263"/>
            </a:xfrm>
            <a:custGeom>
              <a:avLst/>
              <a:gdLst>
                <a:gd name="T0" fmla="*/ 50 w 55"/>
                <a:gd name="T1" fmla="*/ 1 h 32"/>
                <a:gd name="T2" fmla="*/ 28 w 55"/>
                <a:gd name="T3" fmla="*/ 20 h 32"/>
                <a:gd name="T4" fmla="*/ 28 w 55"/>
                <a:gd name="T5" fmla="*/ 20 h 32"/>
                <a:gd name="T6" fmla="*/ 25 w 55"/>
                <a:gd name="T7" fmla="*/ 20 h 32"/>
                <a:gd name="T8" fmla="*/ 22 w 55"/>
                <a:gd name="T9" fmla="*/ 21 h 32"/>
                <a:gd name="T10" fmla="*/ 21 w 55"/>
                <a:gd name="T11" fmla="*/ 21 h 32"/>
                <a:gd name="T12" fmla="*/ 6 w 55"/>
                <a:gd name="T13" fmla="*/ 15 h 32"/>
                <a:gd name="T14" fmla="*/ 1 w 55"/>
                <a:gd name="T15" fmla="*/ 17 h 32"/>
                <a:gd name="T16" fmla="*/ 3 w 55"/>
                <a:gd name="T17" fmla="*/ 22 h 32"/>
                <a:gd name="T18" fmla="*/ 21 w 55"/>
                <a:gd name="T19" fmla="*/ 30 h 32"/>
                <a:gd name="T20" fmla="*/ 21 w 55"/>
                <a:gd name="T21" fmla="*/ 30 h 32"/>
                <a:gd name="T22" fmla="*/ 23 w 55"/>
                <a:gd name="T23" fmla="*/ 32 h 32"/>
                <a:gd name="T24" fmla="*/ 27 w 55"/>
                <a:gd name="T25" fmla="*/ 32 h 32"/>
                <a:gd name="T26" fmla="*/ 31 w 55"/>
                <a:gd name="T27" fmla="*/ 26 h 32"/>
                <a:gd name="T28" fmla="*/ 32 w 55"/>
                <a:gd name="T29" fmla="*/ 25 h 32"/>
                <a:gd name="T30" fmla="*/ 54 w 55"/>
                <a:gd name="T31" fmla="*/ 5 h 32"/>
                <a:gd name="T32" fmla="*/ 54 w 55"/>
                <a:gd name="T33" fmla="*/ 1 h 32"/>
                <a:gd name="T34" fmla="*/ 50 w 55"/>
                <a:gd name="T3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2">
                  <a:moveTo>
                    <a:pt x="50" y="1"/>
                  </a:moveTo>
                  <a:cubicBezTo>
                    <a:pt x="28" y="20"/>
                    <a:pt x="28" y="20"/>
                    <a:pt x="28" y="20"/>
                  </a:cubicBezTo>
                  <a:cubicBezTo>
                    <a:pt x="28" y="21"/>
                    <a:pt x="28" y="20"/>
                    <a:pt x="28" y="20"/>
                  </a:cubicBezTo>
                  <a:cubicBezTo>
                    <a:pt x="27" y="20"/>
                    <a:pt x="26" y="20"/>
                    <a:pt x="25" y="20"/>
                  </a:cubicBezTo>
                  <a:cubicBezTo>
                    <a:pt x="24" y="20"/>
                    <a:pt x="23" y="20"/>
                    <a:pt x="22" y="21"/>
                  </a:cubicBezTo>
                  <a:cubicBezTo>
                    <a:pt x="22" y="21"/>
                    <a:pt x="21" y="22"/>
                    <a:pt x="21" y="21"/>
                  </a:cubicBezTo>
                  <a:cubicBezTo>
                    <a:pt x="6" y="15"/>
                    <a:pt x="6" y="15"/>
                    <a:pt x="6" y="15"/>
                  </a:cubicBezTo>
                  <a:cubicBezTo>
                    <a:pt x="4" y="14"/>
                    <a:pt x="2" y="15"/>
                    <a:pt x="1" y="17"/>
                  </a:cubicBezTo>
                  <a:cubicBezTo>
                    <a:pt x="0" y="19"/>
                    <a:pt x="1" y="22"/>
                    <a:pt x="3" y="22"/>
                  </a:cubicBezTo>
                  <a:cubicBezTo>
                    <a:pt x="21" y="30"/>
                    <a:pt x="21" y="30"/>
                    <a:pt x="21" y="30"/>
                  </a:cubicBezTo>
                  <a:cubicBezTo>
                    <a:pt x="21" y="30"/>
                    <a:pt x="21" y="30"/>
                    <a:pt x="21" y="30"/>
                  </a:cubicBezTo>
                  <a:cubicBezTo>
                    <a:pt x="22" y="31"/>
                    <a:pt x="22" y="31"/>
                    <a:pt x="23" y="32"/>
                  </a:cubicBezTo>
                  <a:cubicBezTo>
                    <a:pt x="25" y="32"/>
                    <a:pt x="26" y="32"/>
                    <a:pt x="27" y="32"/>
                  </a:cubicBezTo>
                  <a:cubicBezTo>
                    <a:pt x="30" y="31"/>
                    <a:pt x="31" y="29"/>
                    <a:pt x="31" y="26"/>
                  </a:cubicBezTo>
                  <a:cubicBezTo>
                    <a:pt x="31" y="26"/>
                    <a:pt x="31" y="25"/>
                    <a:pt x="32" y="25"/>
                  </a:cubicBezTo>
                  <a:cubicBezTo>
                    <a:pt x="54" y="5"/>
                    <a:pt x="54" y="5"/>
                    <a:pt x="54" y="5"/>
                  </a:cubicBezTo>
                  <a:cubicBezTo>
                    <a:pt x="55" y="4"/>
                    <a:pt x="55" y="2"/>
                    <a:pt x="54" y="1"/>
                  </a:cubicBezTo>
                  <a:cubicBezTo>
                    <a:pt x="53" y="0"/>
                    <a:pt x="51" y="0"/>
                    <a:pt x="5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20" name="Group 119"/>
          <p:cNvGrpSpPr/>
          <p:nvPr/>
        </p:nvGrpSpPr>
        <p:grpSpPr>
          <a:xfrm rot="923945">
            <a:off x="7608168" y="4797152"/>
            <a:ext cx="265650" cy="227699"/>
            <a:chOff x="2025651" y="4484688"/>
            <a:chExt cx="388938" cy="333375"/>
          </a:xfrm>
          <a:solidFill>
            <a:schemeClr val="accent4"/>
          </a:solidFill>
        </p:grpSpPr>
        <p:sp>
          <p:nvSpPr>
            <p:cNvPr id="121" name="Freeform 48"/>
            <p:cNvSpPr>
              <a:spLocks/>
            </p:cNvSpPr>
            <p:nvPr/>
          </p:nvSpPr>
          <p:spPr bwMode="auto">
            <a:xfrm>
              <a:off x="2157413" y="4484688"/>
              <a:ext cx="125413" cy="80963"/>
            </a:xfrm>
            <a:custGeom>
              <a:avLst/>
              <a:gdLst>
                <a:gd name="T0" fmla="*/ 56 w 59"/>
                <a:gd name="T1" fmla="*/ 15 h 38"/>
                <a:gd name="T2" fmla="*/ 46 w 59"/>
                <a:gd name="T3" fmla="*/ 15 h 38"/>
                <a:gd name="T4" fmla="*/ 45 w 59"/>
                <a:gd name="T5" fmla="*/ 13 h 38"/>
                <a:gd name="T6" fmla="*/ 29 w 59"/>
                <a:gd name="T7" fmla="*/ 0 h 38"/>
                <a:gd name="T8" fmla="*/ 13 w 59"/>
                <a:gd name="T9" fmla="*/ 13 h 38"/>
                <a:gd name="T10" fmla="*/ 12 w 59"/>
                <a:gd name="T11" fmla="*/ 15 h 38"/>
                <a:gd name="T12" fmla="*/ 2 w 59"/>
                <a:gd name="T13" fmla="*/ 15 h 38"/>
                <a:gd name="T14" fmla="*/ 0 w 59"/>
                <a:gd name="T15" fmla="*/ 18 h 38"/>
                <a:gd name="T16" fmla="*/ 2 w 59"/>
                <a:gd name="T17" fmla="*/ 36 h 38"/>
                <a:gd name="T18" fmla="*/ 6 w 59"/>
                <a:gd name="T19" fmla="*/ 38 h 38"/>
                <a:gd name="T20" fmla="*/ 53 w 59"/>
                <a:gd name="T21" fmla="*/ 38 h 38"/>
                <a:gd name="T22" fmla="*/ 56 w 59"/>
                <a:gd name="T23" fmla="*/ 36 h 38"/>
                <a:gd name="T24" fmla="*/ 58 w 59"/>
                <a:gd name="T25" fmla="*/ 18 h 38"/>
                <a:gd name="T26" fmla="*/ 56 w 59"/>
                <a:gd name="T27"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38">
                  <a:moveTo>
                    <a:pt x="56" y="15"/>
                  </a:moveTo>
                  <a:cubicBezTo>
                    <a:pt x="46" y="15"/>
                    <a:pt x="46" y="15"/>
                    <a:pt x="46" y="15"/>
                  </a:cubicBezTo>
                  <a:cubicBezTo>
                    <a:pt x="45" y="15"/>
                    <a:pt x="45" y="14"/>
                    <a:pt x="45" y="13"/>
                  </a:cubicBezTo>
                  <a:cubicBezTo>
                    <a:pt x="44" y="6"/>
                    <a:pt x="37" y="0"/>
                    <a:pt x="29" y="0"/>
                  </a:cubicBezTo>
                  <a:cubicBezTo>
                    <a:pt x="21" y="0"/>
                    <a:pt x="15" y="6"/>
                    <a:pt x="13" y="13"/>
                  </a:cubicBezTo>
                  <a:cubicBezTo>
                    <a:pt x="13" y="14"/>
                    <a:pt x="13" y="15"/>
                    <a:pt x="12" y="15"/>
                  </a:cubicBezTo>
                  <a:cubicBezTo>
                    <a:pt x="2" y="15"/>
                    <a:pt x="2" y="15"/>
                    <a:pt x="2" y="15"/>
                  </a:cubicBezTo>
                  <a:cubicBezTo>
                    <a:pt x="1" y="15"/>
                    <a:pt x="0" y="16"/>
                    <a:pt x="0" y="18"/>
                  </a:cubicBezTo>
                  <a:cubicBezTo>
                    <a:pt x="2" y="36"/>
                    <a:pt x="2" y="36"/>
                    <a:pt x="2" y="36"/>
                  </a:cubicBezTo>
                  <a:cubicBezTo>
                    <a:pt x="3" y="37"/>
                    <a:pt x="4" y="38"/>
                    <a:pt x="6" y="38"/>
                  </a:cubicBezTo>
                  <a:cubicBezTo>
                    <a:pt x="53" y="38"/>
                    <a:pt x="53" y="38"/>
                    <a:pt x="53" y="38"/>
                  </a:cubicBezTo>
                  <a:cubicBezTo>
                    <a:pt x="54" y="38"/>
                    <a:pt x="56" y="37"/>
                    <a:pt x="56" y="36"/>
                  </a:cubicBezTo>
                  <a:cubicBezTo>
                    <a:pt x="58" y="18"/>
                    <a:pt x="58" y="18"/>
                    <a:pt x="58" y="18"/>
                  </a:cubicBezTo>
                  <a:cubicBezTo>
                    <a:pt x="59" y="16"/>
                    <a:pt x="58" y="15"/>
                    <a:pt x="56"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49"/>
            <p:cNvSpPr>
              <a:spLocks/>
            </p:cNvSpPr>
            <p:nvPr/>
          </p:nvSpPr>
          <p:spPr bwMode="auto">
            <a:xfrm>
              <a:off x="2243138" y="46243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1"/>
                    <a:pt x="1" y="0"/>
                    <a:pt x="3" y="0"/>
                  </a:cubicBezTo>
                  <a:cubicBezTo>
                    <a:pt x="52" y="0"/>
                    <a:pt x="52" y="0"/>
                    <a:pt x="52" y="0"/>
                  </a:cubicBezTo>
                  <a:cubicBezTo>
                    <a:pt x="53" y="0"/>
                    <a:pt x="55" y="1"/>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50"/>
            <p:cNvSpPr>
              <a:spLocks/>
            </p:cNvSpPr>
            <p:nvPr/>
          </p:nvSpPr>
          <p:spPr bwMode="auto">
            <a:xfrm>
              <a:off x="2243138" y="4675188"/>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4"/>
                    <a:pt x="0" y="3"/>
                  </a:cubicBezTo>
                  <a:cubicBezTo>
                    <a:pt x="0" y="1"/>
                    <a:pt x="1" y="0"/>
                    <a:pt x="3" y="0"/>
                  </a:cubicBezTo>
                  <a:cubicBezTo>
                    <a:pt x="52" y="0"/>
                    <a:pt x="52" y="0"/>
                    <a:pt x="52" y="0"/>
                  </a:cubicBezTo>
                  <a:cubicBezTo>
                    <a:pt x="53" y="0"/>
                    <a:pt x="55" y="1"/>
                    <a:pt x="55" y="3"/>
                  </a:cubicBezTo>
                  <a:cubicBezTo>
                    <a:pt x="55" y="4"/>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51"/>
            <p:cNvSpPr>
              <a:spLocks/>
            </p:cNvSpPr>
            <p:nvPr/>
          </p:nvSpPr>
          <p:spPr bwMode="auto">
            <a:xfrm>
              <a:off x="2243138" y="4724400"/>
              <a:ext cx="115888" cy="12700"/>
            </a:xfrm>
            <a:custGeom>
              <a:avLst/>
              <a:gdLst>
                <a:gd name="T0" fmla="*/ 52 w 55"/>
                <a:gd name="T1" fmla="*/ 6 h 6"/>
                <a:gd name="T2" fmla="*/ 3 w 55"/>
                <a:gd name="T3" fmla="*/ 6 h 6"/>
                <a:gd name="T4" fmla="*/ 0 w 55"/>
                <a:gd name="T5" fmla="*/ 3 h 6"/>
                <a:gd name="T6" fmla="*/ 3 w 55"/>
                <a:gd name="T7" fmla="*/ 0 h 6"/>
                <a:gd name="T8" fmla="*/ 52 w 55"/>
                <a:gd name="T9" fmla="*/ 0 h 6"/>
                <a:gd name="T10" fmla="*/ 55 w 55"/>
                <a:gd name="T11" fmla="*/ 3 h 6"/>
                <a:gd name="T12" fmla="*/ 52 w 5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5" h="6">
                  <a:moveTo>
                    <a:pt x="52" y="6"/>
                  </a:moveTo>
                  <a:cubicBezTo>
                    <a:pt x="3" y="6"/>
                    <a:pt x="3" y="6"/>
                    <a:pt x="3" y="6"/>
                  </a:cubicBezTo>
                  <a:cubicBezTo>
                    <a:pt x="1" y="6"/>
                    <a:pt x="0" y="5"/>
                    <a:pt x="0" y="3"/>
                  </a:cubicBezTo>
                  <a:cubicBezTo>
                    <a:pt x="0" y="2"/>
                    <a:pt x="1" y="0"/>
                    <a:pt x="3" y="0"/>
                  </a:cubicBezTo>
                  <a:cubicBezTo>
                    <a:pt x="52" y="0"/>
                    <a:pt x="52" y="0"/>
                    <a:pt x="52" y="0"/>
                  </a:cubicBezTo>
                  <a:cubicBezTo>
                    <a:pt x="53" y="0"/>
                    <a:pt x="55" y="2"/>
                    <a:pt x="55" y="3"/>
                  </a:cubicBezTo>
                  <a:cubicBezTo>
                    <a:pt x="55" y="5"/>
                    <a:pt x="53" y="6"/>
                    <a:pt x="5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52"/>
            <p:cNvSpPr>
              <a:spLocks/>
            </p:cNvSpPr>
            <p:nvPr/>
          </p:nvSpPr>
          <p:spPr bwMode="auto">
            <a:xfrm>
              <a:off x="2025651" y="4524375"/>
              <a:ext cx="388938" cy="293688"/>
            </a:xfrm>
            <a:custGeom>
              <a:avLst/>
              <a:gdLst>
                <a:gd name="T0" fmla="*/ 175 w 183"/>
                <a:gd name="T1" fmla="*/ 0 h 138"/>
                <a:gd name="T2" fmla="*/ 133 w 183"/>
                <a:gd name="T3" fmla="*/ 0 h 138"/>
                <a:gd name="T4" fmla="*/ 131 w 183"/>
                <a:gd name="T5" fmla="*/ 2 h 138"/>
                <a:gd name="T6" fmla="*/ 130 w 183"/>
                <a:gd name="T7" fmla="*/ 11 h 138"/>
                <a:gd name="T8" fmla="*/ 131 w 183"/>
                <a:gd name="T9" fmla="*/ 12 h 138"/>
                <a:gd name="T10" fmla="*/ 164 w 183"/>
                <a:gd name="T11" fmla="*/ 12 h 138"/>
                <a:gd name="T12" fmla="*/ 171 w 183"/>
                <a:gd name="T13" fmla="*/ 20 h 138"/>
                <a:gd name="T14" fmla="*/ 171 w 183"/>
                <a:gd name="T15" fmla="*/ 119 h 138"/>
                <a:gd name="T16" fmla="*/ 164 w 183"/>
                <a:gd name="T17" fmla="*/ 126 h 138"/>
                <a:gd name="T18" fmla="*/ 19 w 183"/>
                <a:gd name="T19" fmla="*/ 126 h 138"/>
                <a:gd name="T20" fmla="*/ 11 w 183"/>
                <a:gd name="T21" fmla="*/ 119 h 138"/>
                <a:gd name="T22" fmla="*/ 11 w 183"/>
                <a:gd name="T23" fmla="*/ 20 h 138"/>
                <a:gd name="T24" fmla="*/ 19 w 183"/>
                <a:gd name="T25" fmla="*/ 12 h 138"/>
                <a:gd name="T26" fmla="*/ 51 w 183"/>
                <a:gd name="T27" fmla="*/ 12 h 138"/>
                <a:gd name="T28" fmla="*/ 52 w 183"/>
                <a:gd name="T29" fmla="*/ 11 h 138"/>
                <a:gd name="T30" fmla="*/ 51 w 183"/>
                <a:gd name="T31" fmla="*/ 2 h 138"/>
                <a:gd name="T32" fmla="*/ 49 w 183"/>
                <a:gd name="T33" fmla="*/ 0 h 138"/>
                <a:gd name="T34" fmla="*/ 7 w 183"/>
                <a:gd name="T35" fmla="*/ 0 h 138"/>
                <a:gd name="T36" fmla="*/ 0 w 183"/>
                <a:gd name="T37" fmla="*/ 8 h 138"/>
                <a:gd name="T38" fmla="*/ 0 w 183"/>
                <a:gd name="T39" fmla="*/ 130 h 138"/>
                <a:gd name="T40" fmla="*/ 7 w 183"/>
                <a:gd name="T41" fmla="*/ 138 h 138"/>
                <a:gd name="T42" fmla="*/ 175 w 183"/>
                <a:gd name="T43" fmla="*/ 138 h 138"/>
                <a:gd name="T44" fmla="*/ 183 w 183"/>
                <a:gd name="T45" fmla="*/ 130 h 138"/>
                <a:gd name="T46" fmla="*/ 183 w 183"/>
                <a:gd name="T47" fmla="*/ 8 h 138"/>
                <a:gd name="T48" fmla="*/ 175 w 183"/>
                <a:gd name="T4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38">
                  <a:moveTo>
                    <a:pt x="175" y="0"/>
                  </a:moveTo>
                  <a:cubicBezTo>
                    <a:pt x="175" y="0"/>
                    <a:pt x="145" y="0"/>
                    <a:pt x="133" y="0"/>
                  </a:cubicBezTo>
                  <a:cubicBezTo>
                    <a:pt x="131" y="0"/>
                    <a:pt x="131" y="2"/>
                    <a:pt x="131" y="2"/>
                  </a:cubicBezTo>
                  <a:cubicBezTo>
                    <a:pt x="130" y="11"/>
                    <a:pt x="130" y="11"/>
                    <a:pt x="130" y="11"/>
                  </a:cubicBezTo>
                  <a:cubicBezTo>
                    <a:pt x="130" y="11"/>
                    <a:pt x="130" y="12"/>
                    <a:pt x="131" y="12"/>
                  </a:cubicBezTo>
                  <a:cubicBezTo>
                    <a:pt x="140" y="12"/>
                    <a:pt x="164" y="12"/>
                    <a:pt x="164" y="12"/>
                  </a:cubicBezTo>
                  <a:cubicBezTo>
                    <a:pt x="168" y="12"/>
                    <a:pt x="171" y="15"/>
                    <a:pt x="171" y="20"/>
                  </a:cubicBezTo>
                  <a:cubicBezTo>
                    <a:pt x="171" y="119"/>
                    <a:pt x="171" y="119"/>
                    <a:pt x="171" y="119"/>
                  </a:cubicBezTo>
                  <a:cubicBezTo>
                    <a:pt x="171" y="123"/>
                    <a:pt x="168" y="126"/>
                    <a:pt x="164" y="126"/>
                  </a:cubicBezTo>
                  <a:cubicBezTo>
                    <a:pt x="19" y="126"/>
                    <a:pt x="19" y="126"/>
                    <a:pt x="19" y="126"/>
                  </a:cubicBezTo>
                  <a:cubicBezTo>
                    <a:pt x="15" y="126"/>
                    <a:pt x="11" y="123"/>
                    <a:pt x="11" y="119"/>
                  </a:cubicBezTo>
                  <a:cubicBezTo>
                    <a:pt x="11" y="20"/>
                    <a:pt x="11" y="20"/>
                    <a:pt x="11" y="20"/>
                  </a:cubicBezTo>
                  <a:cubicBezTo>
                    <a:pt x="11" y="15"/>
                    <a:pt x="15" y="12"/>
                    <a:pt x="19" y="12"/>
                  </a:cubicBezTo>
                  <a:cubicBezTo>
                    <a:pt x="19" y="12"/>
                    <a:pt x="42" y="12"/>
                    <a:pt x="51" y="12"/>
                  </a:cubicBezTo>
                  <a:cubicBezTo>
                    <a:pt x="52" y="12"/>
                    <a:pt x="52" y="11"/>
                    <a:pt x="52" y="11"/>
                  </a:cubicBezTo>
                  <a:cubicBezTo>
                    <a:pt x="51" y="2"/>
                    <a:pt x="51" y="2"/>
                    <a:pt x="51" y="2"/>
                  </a:cubicBezTo>
                  <a:cubicBezTo>
                    <a:pt x="51" y="2"/>
                    <a:pt x="50" y="0"/>
                    <a:pt x="49" y="0"/>
                  </a:cubicBezTo>
                  <a:cubicBezTo>
                    <a:pt x="37" y="0"/>
                    <a:pt x="7" y="0"/>
                    <a:pt x="7" y="0"/>
                  </a:cubicBezTo>
                  <a:cubicBezTo>
                    <a:pt x="3" y="0"/>
                    <a:pt x="0" y="4"/>
                    <a:pt x="0" y="8"/>
                  </a:cubicBezTo>
                  <a:cubicBezTo>
                    <a:pt x="0" y="130"/>
                    <a:pt x="0" y="130"/>
                    <a:pt x="0" y="130"/>
                  </a:cubicBezTo>
                  <a:cubicBezTo>
                    <a:pt x="0" y="135"/>
                    <a:pt x="3" y="138"/>
                    <a:pt x="7" y="138"/>
                  </a:cubicBezTo>
                  <a:cubicBezTo>
                    <a:pt x="175" y="138"/>
                    <a:pt x="175" y="138"/>
                    <a:pt x="175" y="138"/>
                  </a:cubicBezTo>
                  <a:cubicBezTo>
                    <a:pt x="179" y="138"/>
                    <a:pt x="183" y="135"/>
                    <a:pt x="183" y="130"/>
                  </a:cubicBezTo>
                  <a:cubicBezTo>
                    <a:pt x="183" y="8"/>
                    <a:pt x="183" y="8"/>
                    <a:pt x="183" y="8"/>
                  </a:cubicBezTo>
                  <a:cubicBezTo>
                    <a:pt x="183" y="4"/>
                    <a:pt x="179" y="0"/>
                    <a:pt x="17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Oval 53"/>
            <p:cNvSpPr>
              <a:spLocks noChangeArrowheads="1"/>
            </p:cNvSpPr>
            <p:nvPr/>
          </p:nvSpPr>
          <p:spPr bwMode="auto">
            <a:xfrm>
              <a:off x="2116138" y="4603750"/>
              <a:ext cx="63500" cy="603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54"/>
            <p:cNvSpPr>
              <a:spLocks/>
            </p:cNvSpPr>
            <p:nvPr/>
          </p:nvSpPr>
          <p:spPr bwMode="auto">
            <a:xfrm>
              <a:off x="2085976" y="4675188"/>
              <a:ext cx="120650" cy="68263"/>
            </a:xfrm>
            <a:custGeom>
              <a:avLst/>
              <a:gdLst>
                <a:gd name="T0" fmla="*/ 57 w 57"/>
                <a:gd name="T1" fmla="*/ 31 h 32"/>
                <a:gd name="T2" fmla="*/ 47 w 57"/>
                <a:gd name="T3" fmla="*/ 5 h 32"/>
                <a:gd name="T4" fmla="*/ 41 w 57"/>
                <a:gd name="T5" fmla="*/ 0 h 32"/>
                <a:gd name="T6" fmla="*/ 40 w 57"/>
                <a:gd name="T7" fmla="*/ 0 h 32"/>
                <a:gd name="T8" fmla="*/ 37 w 57"/>
                <a:gd name="T9" fmla="*/ 0 h 32"/>
                <a:gd name="T10" fmla="*/ 20 w 57"/>
                <a:gd name="T11" fmla="*/ 0 h 32"/>
                <a:gd name="T12" fmla="*/ 18 w 57"/>
                <a:gd name="T13" fmla="*/ 0 h 32"/>
                <a:gd name="T14" fmla="*/ 17 w 57"/>
                <a:gd name="T15" fmla="*/ 0 h 32"/>
                <a:gd name="T16" fmla="*/ 11 w 57"/>
                <a:gd name="T17" fmla="*/ 5 h 32"/>
                <a:gd name="T18" fmla="*/ 1 w 57"/>
                <a:gd name="T19" fmla="*/ 31 h 32"/>
                <a:gd name="T20" fmla="*/ 2 w 57"/>
                <a:gd name="T21" fmla="*/ 32 h 32"/>
                <a:gd name="T22" fmla="*/ 56 w 57"/>
                <a:gd name="T23" fmla="*/ 32 h 32"/>
                <a:gd name="T24" fmla="*/ 57 w 57"/>
                <a:gd name="T2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2">
                  <a:moveTo>
                    <a:pt x="57" y="31"/>
                  </a:moveTo>
                  <a:cubicBezTo>
                    <a:pt x="47" y="5"/>
                    <a:pt x="47" y="5"/>
                    <a:pt x="47" y="5"/>
                  </a:cubicBezTo>
                  <a:cubicBezTo>
                    <a:pt x="47" y="4"/>
                    <a:pt x="45" y="0"/>
                    <a:pt x="41" y="0"/>
                  </a:cubicBezTo>
                  <a:cubicBezTo>
                    <a:pt x="40" y="0"/>
                    <a:pt x="40" y="0"/>
                    <a:pt x="40" y="0"/>
                  </a:cubicBezTo>
                  <a:cubicBezTo>
                    <a:pt x="39" y="0"/>
                    <a:pt x="38" y="0"/>
                    <a:pt x="37" y="0"/>
                  </a:cubicBezTo>
                  <a:cubicBezTo>
                    <a:pt x="20" y="0"/>
                    <a:pt x="20" y="0"/>
                    <a:pt x="20" y="0"/>
                  </a:cubicBezTo>
                  <a:cubicBezTo>
                    <a:pt x="19" y="0"/>
                    <a:pt x="18" y="0"/>
                    <a:pt x="18" y="0"/>
                  </a:cubicBezTo>
                  <a:cubicBezTo>
                    <a:pt x="18" y="0"/>
                    <a:pt x="18" y="0"/>
                    <a:pt x="17" y="0"/>
                  </a:cubicBezTo>
                  <a:cubicBezTo>
                    <a:pt x="12" y="0"/>
                    <a:pt x="11" y="4"/>
                    <a:pt x="11" y="5"/>
                  </a:cubicBezTo>
                  <a:cubicBezTo>
                    <a:pt x="1" y="31"/>
                    <a:pt x="1" y="31"/>
                    <a:pt x="1" y="31"/>
                  </a:cubicBezTo>
                  <a:cubicBezTo>
                    <a:pt x="1" y="31"/>
                    <a:pt x="0" y="32"/>
                    <a:pt x="2" y="32"/>
                  </a:cubicBezTo>
                  <a:cubicBezTo>
                    <a:pt x="56" y="32"/>
                    <a:pt x="56" y="32"/>
                    <a:pt x="56" y="32"/>
                  </a:cubicBezTo>
                  <a:cubicBezTo>
                    <a:pt x="57" y="32"/>
                    <a:pt x="57" y="31"/>
                    <a:pt x="57"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28" name="Group 127"/>
          <p:cNvGrpSpPr/>
          <p:nvPr/>
        </p:nvGrpSpPr>
        <p:grpSpPr>
          <a:xfrm rot="20006048">
            <a:off x="4768010" y="2896813"/>
            <a:ext cx="252701" cy="239260"/>
            <a:chOff x="2700338" y="4484688"/>
            <a:chExt cx="447675" cy="423863"/>
          </a:xfrm>
          <a:solidFill>
            <a:schemeClr val="accent1"/>
          </a:solidFill>
        </p:grpSpPr>
        <p:sp>
          <p:nvSpPr>
            <p:cNvPr id="129"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31" name="Group 130"/>
          <p:cNvGrpSpPr/>
          <p:nvPr/>
        </p:nvGrpSpPr>
        <p:grpSpPr>
          <a:xfrm rot="1244282">
            <a:off x="7176120" y="2852936"/>
            <a:ext cx="343028" cy="229672"/>
            <a:chOff x="4117976" y="4379913"/>
            <a:chExt cx="552450" cy="369888"/>
          </a:xfrm>
          <a:solidFill>
            <a:schemeClr val="accent4"/>
          </a:solidFill>
        </p:grpSpPr>
        <p:sp>
          <p:nvSpPr>
            <p:cNvPr id="132"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37" name="Group 136"/>
          <p:cNvGrpSpPr/>
          <p:nvPr/>
        </p:nvGrpSpPr>
        <p:grpSpPr>
          <a:xfrm>
            <a:off x="4655840" y="5589240"/>
            <a:ext cx="255241" cy="251664"/>
            <a:chOff x="4989513" y="5064125"/>
            <a:chExt cx="339726" cy="334963"/>
          </a:xfrm>
          <a:solidFill>
            <a:schemeClr val="accent1"/>
          </a:solidFill>
        </p:grpSpPr>
        <p:sp>
          <p:nvSpPr>
            <p:cNvPr id="138" name="Freeform 79"/>
            <p:cNvSpPr>
              <a:spLocks/>
            </p:cNvSpPr>
            <p:nvPr/>
          </p:nvSpPr>
          <p:spPr bwMode="auto">
            <a:xfrm>
              <a:off x="5019676" y="5089525"/>
              <a:ext cx="309563" cy="309563"/>
            </a:xfrm>
            <a:custGeom>
              <a:avLst/>
              <a:gdLst>
                <a:gd name="T0" fmla="*/ 73 w 146"/>
                <a:gd name="T1" fmla="*/ 0 h 146"/>
                <a:gd name="T2" fmla="*/ 34 w 146"/>
                <a:gd name="T3" fmla="*/ 11 h 146"/>
                <a:gd name="T4" fmla="*/ 33 w 146"/>
                <a:gd name="T5" fmla="*/ 14 h 146"/>
                <a:gd name="T6" fmla="*/ 40 w 146"/>
                <a:gd name="T7" fmla="*/ 21 h 146"/>
                <a:gd name="T8" fmla="*/ 43 w 146"/>
                <a:gd name="T9" fmla="*/ 21 h 146"/>
                <a:gd name="T10" fmla="*/ 73 w 146"/>
                <a:gd name="T11" fmla="*/ 13 h 146"/>
                <a:gd name="T12" fmla="*/ 133 w 146"/>
                <a:gd name="T13" fmla="*/ 73 h 146"/>
                <a:gd name="T14" fmla="*/ 73 w 146"/>
                <a:gd name="T15" fmla="*/ 133 h 146"/>
                <a:gd name="T16" fmla="*/ 13 w 146"/>
                <a:gd name="T17" fmla="*/ 73 h 146"/>
                <a:gd name="T18" fmla="*/ 19 w 146"/>
                <a:gd name="T19" fmla="*/ 45 h 146"/>
                <a:gd name="T20" fmla="*/ 19 w 146"/>
                <a:gd name="T21" fmla="*/ 42 h 146"/>
                <a:gd name="T22" fmla="*/ 13 w 146"/>
                <a:gd name="T23" fmla="*/ 36 h 146"/>
                <a:gd name="T24" fmla="*/ 10 w 146"/>
                <a:gd name="T25" fmla="*/ 36 h 146"/>
                <a:gd name="T26" fmla="*/ 0 w 146"/>
                <a:gd name="T27" fmla="*/ 73 h 146"/>
                <a:gd name="T28" fmla="*/ 73 w 146"/>
                <a:gd name="T29" fmla="*/ 146 h 146"/>
                <a:gd name="T30" fmla="*/ 146 w 146"/>
                <a:gd name="T31" fmla="*/ 73 h 146"/>
                <a:gd name="T32" fmla="*/ 73 w 146"/>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46">
                  <a:moveTo>
                    <a:pt x="73" y="0"/>
                  </a:moveTo>
                  <a:cubicBezTo>
                    <a:pt x="58" y="0"/>
                    <a:pt x="45" y="4"/>
                    <a:pt x="34" y="11"/>
                  </a:cubicBezTo>
                  <a:cubicBezTo>
                    <a:pt x="33" y="12"/>
                    <a:pt x="32" y="12"/>
                    <a:pt x="33" y="14"/>
                  </a:cubicBezTo>
                  <a:cubicBezTo>
                    <a:pt x="40" y="21"/>
                    <a:pt x="40" y="21"/>
                    <a:pt x="40" y="21"/>
                  </a:cubicBezTo>
                  <a:cubicBezTo>
                    <a:pt x="41" y="22"/>
                    <a:pt x="42" y="21"/>
                    <a:pt x="43" y="21"/>
                  </a:cubicBezTo>
                  <a:cubicBezTo>
                    <a:pt x="52" y="16"/>
                    <a:pt x="62" y="13"/>
                    <a:pt x="73" y="13"/>
                  </a:cubicBezTo>
                  <a:cubicBezTo>
                    <a:pt x="106" y="13"/>
                    <a:pt x="133" y="40"/>
                    <a:pt x="133" y="73"/>
                  </a:cubicBezTo>
                  <a:cubicBezTo>
                    <a:pt x="133" y="106"/>
                    <a:pt x="106" y="133"/>
                    <a:pt x="73" y="133"/>
                  </a:cubicBezTo>
                  <a:cubicBezTo>
                    <a:pt x="40" y="133"/>
                    <a:pt x="13" y="106"/>
                    <a:pt x="13" y="73"/>
                  </a:cubicBezTo>
                  <a:cubicBezTo>
                    <a:pt x="13" y="63"/>
                    <a:pt x="15" y="54"/>
                    <a:pt x="19" y="45"/>
                  </a:cubicBezTo>
                  <a:cubicBezTo>
                    <a:pt x="20" y="45"/>
                    <a:pt x="20" y="43"/>
                    <a:pt x="19" y="42"/>
                  </a:cubicBezTo>
                  <a:cubicBezTo>
                    <a:pt x="13" y="36"/>
                    <a:pt x="13" y="36"/>
                    <a:pt x="13" y="36"/>
                  </a:cubicBezTo>
                  <a:cubicBezTo>
                    <a:pt x="11" y="34"/>
                    <a:pt x="10" y="35"/>
                    <a:pt x="10" y="36"/>
                  </a:cubicBezTo>
                  <a:cubicBezTo>
                    <a:pt x="3" y="47"/>
                    <a:pt x="0" y="60"/>
                    <a:pt x="0" y="73"/>
                  </a:cubicBezTo>
                  <a:cubicBezTo>
                    <a:pt x="0" y="113"/>
                    <a:pt x="33" y="146"/>
                    <a:pt x="73" y="146"/>
                  </a:cubicBezTo>
                  <a:cubicBezTo>
                    <a:pt x="113" y="146"/>
                    <a:pt x="146" y="113"/>
                    <a:pt x="146" y="73"/>
                  </a:cubicBezTo>
                  <a:cubicBezTo>
                    <a:pt x="146" y="33"/>
                    <a:pt x="113" y="0"/>
                    <a:pt x="7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80"/>
            <p:cNvSpPr>
              <a:spLocks/>
            </p:cNvSpPr>
            <p:nvPr/>
          </p:nvSpPr>
          <p:spPr bwMode="auto">
            <a:xfrm>
              <a:off x="4989513" y="5064125"/>
              <a:ext cx="190500" cy="190500"/>
            </a:xfrm>
            <a:custGeom>
              <a:avLst/>
              <a:gdLst>
                <a:gd name="T0" fmla="*/ 85 w 90"/>
                <a:gd name="T1" fmla="*/ 90 h 90"/>
                <a:gd name="T2" fmla="*/ 78 w 90"/>
                <a:gd name="T3" fmla="*/ 87 h 90"/>
                <a:gd name="T4" fmla="*/ 23 w 90"/>
                <a:gd name="T5" fmla="*/ 32 h 90"/>
                <a:gd name="T6" fmla="*/ 18 w 90"/>
                <a:gd name="T7" fmla="*/ 30 h 90"/>
                <a:gd name="T8" fmla="*/ 12 w 90"/>
                <a:gd name="T9" fmla="*/ 27 h 90"/>
                <a:gd name="T10" fmla="*/ 2 w 90"/>
                <a:gd name="T11" fmla="*/ 18 h 90"/>
                <a:gd name="T12" fmla="*/ 3 w 90"/>
                <a:gd name="T13" fmla="*/ 13 h 90"/>
                <a:gd name="T14" fmla="*/ 7 w 90"/>
                <a:gd name="T15" fmla="*/ 12 h 90"/>
                <a:gd name="T16" fmla="*/ 12 w 90"/>
                <a:gd name="T17" fmla="*/ 7 h 90"/>
                <a:gd name="T18" fmla="*/ 14 w 90"/>
                <a:gd name="T19" fmla="*/ 3 h 90"/>
                <a:gd name="T20" fmla="*/ 18 w 90"/>
                <a:gd name="T21" fmla="*/ 2 h 90"/>
                <a:gd name="T22" fmla="*/ 28 w 90"/>
                <a:gd name="T23" fmla="*/ 11 h 90"/>
                <a:gd name="T24" fmla="*/ 30 w 90"/>
                <a:gd name="T25" fmla="*/ 17 h 90"/>
                <a:gd name="T26" fmla="*/ 32 w 90"/>
                <a:gd name="T27" fmla="*/ 23 h 90"/>
                <a:gd name="T28" fmla="*/ 87 w 90"/>
                <a:gd name="T29" fmla="*/ 78 h 90"/>
                <a:gd name="T30" fmla="*/ 90 w 90"/>
                <a:gd name="T31" fmla="*/ 85 h 90"/>
                <a:gd name="T32" fmla="*/ 90 w 90"/>
                <a:gd name="T33" fmla="*/ 86 h 90"/>
                <a:gd name="T34" fmla="*/ 86 w 90"/>
                <a:gd name="T35" fmla="*/ 90 h 90"/>
                <a:gd name="T36" fmla="*/ 85 w 90"/>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90">
                  <a:moveTo>
                    <a:pt x="85" y="90"/>
                  </a:moveTo>
                  <a:cubicBezTo>
                    <a:pt x="83" y="90"/>
                    <a:pt x="80" y="88"/>
                    <a:pt x="78" y="87"/>
                  </a:cubicBezTo>
                  <a:cubicBezTo>
                    <a:pt x="23" y="32"/>
                    <a:pt x="23" y="32"/>
                    <a:pt x="23" y="32"/>
                  </a:cubicBezTo>
                  <a:cubicBezTo>
                    <a:pt x="22" y="30"/>
                    <a:pt x="19" y="29"/>
                    <a:pt x="18" y="30"/>
                  </a:cubicBezTo>
                  <a:cubicBezTo>
                    <a:pt x="16" y="30"/>
                    <a:pt x="13" y="29"/>
                    <a:pt x="12" y="27"/>
                  </a:cubicBezTo>
                  <a:cubicBezTo>
                    <a:pt x="2" y="18"/>
                    <a:pt x="2" y="18"/>
                    <a:pt x="2" y="18"/>
                  </a:cubicBezTo>
                  <a:cubicBezTo>
                    <a:pt x="0" y="16"/>
                    <a:pt x="1" y="14"/>
                    <a:pt x="3" y="13"/>
                  </a:cubicBezTo>
                  <a:cubicBezTo>
                    <a:pt x="7" y="12"/>
                    <a:pt x="7" y="12"/>
                    <a:pt x="7" y="12"/>
                  </a:cubicBezTo>
                  <a:cubicBezTo>
                    <a:pt x="9" y="11"/>
                    <a:pt x="12" y="9"/>
                    <a:pt x="12" y="7"/>
                  </a:cubicBezTo>
                  <a:cubicBezTo>
                    <a:pt x="14" y="3"/>
                    <a:pt x="14" y="3"/>
                    <a:pt x="14" y="3"/>
                  </a:cubicBezTo>
                  <a:cubicBezTo>
                    <a:pt x="15" y="1"/>
                    <a:pt x="16" y="0"/>
                    <a:pt x="18" y="2"/>
                  </a:cubicBezTo>
                  <a:cubicBezTo>
                    <a:pt x="28" y="11"/>
                    <a:pt x="28" y="11"/>
                    <a:pt x="28" y="11"/>
                  </a:cubicBezTo>
                  <a:cubicBezTo>
                    <a:pt x="29" y="13"/>
                    <a:pt x="30" y="16"/>
                    <a:pt x="30" y="17"/>
                  </a:cubicBezTo>
                  <a:cubicBezTo>
                    <a:pt x="29" y="19"/>
                    <a:pt x="30" y="21"/>
                    <a:pt x="32" y="23"/>
                  </a:cubicBezTo>
                  <a:cubicBezTo>
                    <a:pt x="87" y="78"/>
                    <a:pt x="87" y="78"/>
                    <a:pt x="87" y="78"/>
                  </a:cubicBezTo>
                  <a:cubicBezTo>
                    <a:pt x="89" y="80"/>
                    <a:pt x="90" y="83"/>
                    <a:pt x="90" y="85"/>
                  </a:cubicBezTo>
                  <a:cubicBezTo>
                    <a:pt x="90" y="86"/>
                    <a:pt x="90" y="86"/>
                    <a:pt x="90" y="86"/>
                  </a:cubicBezTo>
                  <a:cubicBezTo>
                    <a:pt x="90" y="88"/>
                    <a:pt x="89" y="90"/>
                    <a:pt x="86" y="90"/>
                  </a:cubicBezTo>
                  <a:lnTo>
                    <a:pt x="85" y="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81"/>
            <p:cNvSpPr>
              <a:spLocks/>
            </p:cNvSpPr>
            <p:nvPr/>
          </p:nvSpPr>
          <p:spPr bwMode="auto">
            <a:xfrm>
              <a:off x="5129213" y="5199063"/>
              <a:ext cx="90488" cy="88900"/>
            </a:xfrm>
            <a:custGeom>
              <a:avLst/>
              <a:gdLst>
                <a:gd name="T0" fmla="*/ 21 w 42"/>
                <a:gd name="T1" fmla="*/ 2 h 42"/>
                <a:gd name="T2" fmla="*/ 27 w 42"/>
                <a:gd name="T3" fmla="*/ 8 h 42"/>
                <a:gd name="T4" fmla="*/ 33 w 42"/>
                <a:gd name="T5" fmla="*/ 21 h 42"/>
                <a:gd name="T6" fmla="*/ 33 w 42"/>
                <a:gd name="T7" fmla="*/ 22 h 42"/>
                <a:gd name="T8" fmla="*/ 30 w 42"/>
                <a:gd name="T9" fmla="*/ 31 h 42"/>
                <a:gd name="T10" fmla="*/ 21 w 42"/>
                <a:gd name="T11" fmla="*/ 35 h 42"/>
                <a:gd name="T12" fmla="*/ 19 w 42"/>
                <a:gd name="T13" fmla="*/ 35 h 42"/>
                <a:gd name="T14" fmla="*/ 19 w 42"/>
                <a:gd name="T15" fmla="*/ 35 h 42"/>
                <a:gd name="T16" fmla="*/ 6 w 42"/>
                <a:gd name="T17" fmla="*/ 29 h 42"/>
                <a:gd name="T18" fmla="*/ 3 w 42"/>
                <a:gd name="T19" fmla="*/ 26 h 42"/>
                <a:gd name="T20" fmla="*/ 1 w 42"/>
                <a:gd name="T21" fmla="*/ 27 h 42"/>
                <a:gd name="T22" fmla="*/ 21 w 42"/>
                <a:gd name="T23" fmla="*/ 42 h 42"/>
                <a:gd name="T24" fmla="*/ 42 w 42"/>
                <a:gd name="T25" fmla="*/ 21 h 42"/>
                <a:gd name="T26" fmla="*/ 23 w 42"/>
                <a:gd name="T27" fmla="*/ 0 h 42"/>
                <a:gd name="T28" fmla="*/ 21 w 42"/>
                <a:gd name="T29"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21" y="2"/>
                  </a:moveTo>
                  <a:cubicBezTo>
                    <a:pt x="27" y="8"/>
                    <a:pt x="27" y="8"/>
                    <a:pt x="27" y="8"/>
                  </a:cubicBezTo>
                  <a:cubicBezTo>
                    <a:pt x="30" y="11"/>
                    <a:pt x="33" y="16"/>
                    <a:pt x="33" y="21"/>
                  </a:cubicBezTo>
                  <a:cubicBezTo>
                    <a:pt x="33" y="22"/>
                    <a:pt x="33" y="22"/>
                    <a:pt x="33" y="22"/>
                  </a:cubicBezTo>
                  <a:cubicBezTo>
                    <a:pt x="33" y="25"/>
                    <a:pt x="32" y="29"/>
                    <a:pt x="30" y="31"/>
                  </a:cubicBezTo>
                  <a:cubicBezTo>
                    <a:pt x="27" y="34"/>
                    <a:pt x="24" y="35"/>
                    <a:pt x="21" y="35"/>
                  </a:cubicBezTo>
                  <a:cubicBezTo>
                    <a:pt x="20" y="35"/>
                    <a:pt x="20" y="35"/>
                    <a:pt x="19" y="35"/>
                  </a:cubicBezTo>
                  <a:cubicBezTo>
                    <a:pt x="19" y="35"/>
                    <a:pt x="19" y="35"/>
                    <a:pt x="19" y="35"/>
                  </a:cubicBezTo>
                  <a:cubicBezTo>
                    <a:pt x="14" y="34"/>
                    <a:pt x="9" y="32"/>
                    <a:pt x="6" y="29"/>
                  </a:cubicBezTo>
                  <a:cubicBezTo>
                    <a:pt x="3" y="26"/>
                    <a:pt x="3" y="26"/>
                    <a:pt x="3" y="26"/>
                  </a:cubicBezTo>
                  <a:cubicBezTo>
                    <a:pt x="0" y="22"/>
                    <a:pt x="1" y="26"/>
                    <a:pt x="1" y="27"/>
                  </a:cubicBezTo>
                  <a:cubicBezTo>
                    <a:pt x="4" y="36"/>
                    <a:pt x="12" y="42"/>
                    <a:pt x="21" y="42"/>
                  </a:cubicBezTo>
                  <a:cubicBezTo>
                    <a:pt x="32" y="42"/>
                    <a:pt x="42" y="32"/>
                    <a:pt x="42" y="21"/>
                  </a:cubicBezTo>
                  <a:cubicBezTo>
                    <a:pt x="42" y="10"/>
                    <a:pt x="34" y="2"/>
                    <a:pt x="23" y="0"/>
                  </a:cubicBezTo>
                  <a:cubicBezTo>
                    <a:pt x="23" y="0"/>
                    <a:pt x="19" y="0"/>
                    <a:pt x="2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82"/>
            <p:cNvSpPr>
              <a:spLocks/>
            </p:cNvSpPr>
            <p:nvPr/>
          </p:nvSpPr>
          <p:spPr bwMode="auto">
            <a:xfrm>
              <a:off x="5075238" y="5143500"/>
              <a:ext cx="198438" cy="200025"/>
            </a:xfrm>
            <a:custGeom>
              <a:avLst/>
              <a:gdLst>
                <a:gd name="T0" fmla="*/ 47 w 94"/>
                <a:gd name="T1" fmla="*/ 0 h 94"/>
                <a:gd name="T2" fmla="*/ 27 w 94"/>
                <a:gd name="T3" fmla="*/ 4 h 94"/>
                <a:gd name="T4" fmla="*/ 26 w 94"/>
                <a:gd name="T5" fmla="*/ 7 h 94"/>
                <a:gd name="T6" fmla="*/ 34 w 94"/>
                <a:gd name="T7" fmla="*/ 14 h 94"/>
                <a:gd name="T8" fmla="*/ 37 w 94"/>
                <a:gd name="T9" fmla="*/ 15 h 94"/>
                <a:gd name="T10" fmla="*/ 47 w 94"/>
                <a:gd name="T11" fmla="*/ 13 h 94"/>
                <a:gd name="T12" fmla="*/ 81 w 94"/>
                <a:gd name="T13" fmla="*/ 47 h 94"/>
                <a:gd name="T14" fmla="*/ 47 w 94"/>
                <a:gd name="T15" fmla="*/ 81 h 94"/>
                <a:gd name="T16" fmla="*/ 13 w 94"/>
                <a:gd name="T17" fmla="*/ 47 h 94"/>
                <a:gd name="T18" fmla="*/ 14 w 94"/>
                <a:gd name="T19" fmla="*/ 39 h 94"/>
                <a:gd name="T20" fmla="*/ 14 w 94"/>
                <a:gd name="T21" fmla="*/ 37 h 94"/>
                <a:gd name="T22" fmla="*/ 6 w 94"/>
                <a:gd name="T23" fmla="*/ 29 h 94"/>
                <a:gd name="T24" fmla="*/ 3 w 94"/>
                <a:gd name="T25" fmla="*/ 29 h 94"/>
                <a:gd name="T26" fmla="*/ 0 w 94"/>
                <a:gd name="T27" fmla="*/ 47 h 94"/>
                <a:gd name="T28" fmla="*/ 47 w 94"/>
                <a:gd name="T29" fmla="*/ 94 h 94"/>
                <a:gd name="T30" fmla="*/ 94 w 94"/>
                <a:gd name="T31" fmla="*/ 47 h 94"/>
                <a:gd name="T32" fmla="*/ 47 w 9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47" y="0"/>
                  </a:moveTo>
                  <a:cubicBezTo>
                    <a:pt x="40" y="0"/>
                    <a:pt x="33" y="2"/>
                    <a:pt x="27" y="4"/>
                  </a:cubicBezTo>
                  <a:cubicBezTo>
                    <a:pt x="26" y="5"/>
                    <a:pt x="25" y="5"/>
                    <a:pt x="26" y="7"/>
                  </a:cubicBezTo>
                  <a:cubicBezTo>
                    <a:pt x="34" y="14"/>
                    <a:pt x="34" y="14"/>
                    <a:pt x="34" y="14"/>
                  </a:cubicBezTo>
                  <a:cubicBezTo>
                    <a:pt x="35" y="15"/>
                    <a:pt x="36" y="15"/>
                    <a:pt x="37" y="15"/>
                  </a:cubicBezTo>
                  <a:cubicBezTo>
                    <a:pt x="40" y="14"/>
                    <a:pt x="43" y="13"/>
                    <a:pt x="47" y="13"/>
                  </a:cubicBezTo>
                  <a:cubicBezTo>
                    <a:pt x="66" y="13"/>
                    <a:pt x="81" y="28"/>
                    <a:pt x="81" y="47"/>
                  </a:cubicBezTo>
                  <a:cubicBezTo>
                    <a:pt x="81" y="66"/>
                    <a:pt x="66" y="81"/>
                    <a:pt x="47" y="81"/>
                  </a:cubicBezTo>
                  <a:cubicBezTo>
                    <a:pt x="28" y="81"/>
                    <a:pt x="13" y="66"/>
                    <a:pt x="13" y="47"/>
                  </a:cubicBezTo>
                  <a:cubicBezTo>
                    <a:pt x="13" y="44"/>
                    <a:pt x="13" y="42"/>
                    <a:pt x="14" y="39"/>
                  </a:cubicBezTo>
                  <a:cubicBezTo>
                    <a:pt x="14" y="39"/>
                    <a:pt x="15" y="38"/>
                    <a:pt x="14" y="37"/>
                  </a:cubicBezTo>
                  <a:cubicBezTo>
                    <a:pt x="6" y="29"/>
                    <a:pt x="6" y="29"/>
                    <a:pt x="6" y="29"/>
                  </a:cubicBezTo>
                  <a:cubicBezTo>
                    <a:pt x="4" y="28"/>
                    <a:pt x="4" y="29"/>
                    <a:pt x="3" y="29"/>
                  </a:cubicBezTo>
                  <a:cubicBezTo>
                    <a:pt x="1" y="35"/>
                    <a:pt x="0" y="41"/>
                    <a:pt x="0" y="47"/>
                  </a:cubicBezTo>
                  <a:cubicBezTo>
                    <a:pt x="0" y="73"/>
                    <a:pt x="21" y="94"/>
                    <a:pt x="47" y="94"/>
                  </a:cubicBezTo>
                  <a:cubicBezTo>
                    <a:pt x="73" y="94"/>
                    <a:pt x="94" y="73"/>
                    <a:pt x="94" y="47"/>
                  </a:cubicBezTo>
                  <a:cubicBezTo>
                    <a:pt x="94" y="21"/>
                    <a:pt x="73"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42" name="Group 141"/>
          <p:cNvGrpSpPr/>
          <p:nvPr/>
        </p:nvGrpSpPr>
        <p:grpSpPr>
          <a:xfrm>
            <a:off x="6600056" y="2420888"/>
            <a:ext cx="255301" cy="253328"/>
            <a:chOff x="2736851" y="5092700"/>
            <a:chExt cx="411163" cy="407988"/>
          </a:xfrm>
          <a:solidFill>
            <a:schemeClr val="accent4"/>
          </a:solidFill>
        </p:grpSpPr>
        <p:sp>
          <p:nvSpPr>
            <p:cNvPr id="143" name="Freeform 89"/>
            <p:cNvSpPr>
              <a:spLocks/>
            </p:cNvSpPr>
            <p:nvPr/>
          </p:nvSpPr>
          <p:spPr bwMode="auto">
            <a:xfrm>
              <a:off x="2890838" y="5229225"/>
              <a:ext cx="101600" cy="204788"/>
            </a:xfrm>
            <a:custGeom>
              <a:avLst/>
              <a:gdLst>
                <a:gd name="T0" fmla="*/ 28 w 48"/>
                <a:gd name="T1" fmla="*/ 41 h 97"/>
                <a:gd name="T2" fmla="*/ 15 w 48"/>
                <a:gd name="T3" fmla="*/ 30 h 97"/>
                <a:gd name="T4" fmla="*/ 25 w 48"/>
                <a:gd name="T5" fmla="*/ 22 h 97"/>
                <a:gd name="T6" fmla="*/ 37 w 48"/>
                <a:gd name="T7" fmla="*/ 25 h 97"/>
                <a:gd name="T8" fmla="*/ 39 w 48"/>
                <a:gd name="T9" fmla="*/ 25 h 97"/>
                <a:gd name="T10" fmla="*/ 43 w 48"/>
                <a:gd name="T11" fmla="*/ 23 h 97"/>
                <a:gd name="T12" fmla="*/ 45 w 48"/>
                <a:gd name="T13" fmla="*/ 18 h 97"/>
                <a:gd name="T14" fmla="*/ 43 w 48"/>
                <a:gd name="T15" fmla="*/ 14 h 97"/>
                <a:gd name="T16" fmla="*/ 30 w 48"/>
                <a:gd name="T17" fmla="*/ 11 h 97"/>
                <a:gd name="T18" fmla="*/ 30 w 48"/>
                <a:gd name="T19" fmla="*/ 10 h 97"/>
                <a:gd name="T20" fmla="*/ 30 w 48"/>
                <a:gd name="T21" fmla="*/ 3 h 97"/>
                <a:gd name="T22" fmla="*/ 26 w 48"/>
                <a:gd name="T23" fmla="*/ 0 h 97"/>
                <a:gd name="T24" fmla="*/ 23 w 48"/>
                <a:gd name="T25" fmla="*/ 0 h 97"/>
                <a:gd name="T26" fmla="*/ 19 w 48"/>
                <a:gd name="T27" fmla="*/ 3 h 97"/>
                <a:gd name="T28" fmla="*/ 19 w 48"/>
                <a:gd name="T29" fmla="*/ 11 h 97"/>
                <a:gd name="T30" fmla="*/ 18 w 48"/>
                <a:gd name="T31" fmla="*/ 12 h 97"/>
                <a:gd name="T32" fmla="*/ 1 w 48"/>
                <a:gd name="T33" fmla="*/ 31 h 97"/>
                <a:gd name="T34" fmla="*/ 21 w 48"/>
                <a:gd name="T35" fmla="*/ 53 h 97"/>
                <a:gd name="T36" fmla="*/ 33 w 48"/>
                <a:gd name="T37" fmla="*/ 64 h 97"/>
                <a:gd name="T38" fmla="*/ 21 w 48"/>
                <a:gd name="T39" fmla="*/ 74 h 97"/>
                <a:gd name="T40" fmla="*/ 7 w 48"/>
                <a:gd name="T41" fmla="*/ 70 h 97"/>
                <a:gd name="T42" fmla="*/ 6 w 48"/>
                <a:gd name="T43" fmla="*/ 69 h 97"/>
                <a:gd name="T44" fmla="*/ 2 w 48"/>
                <a:gd name="T45" fmla="*/ 72 h 97"/>
                <a:gd name="T46" fmla="*/ 0 w 48"/>
                <a:gd name="T47" fmla="*/ 77 h 97"/>
                <a:gd name="T48" fmla="*/ 2 w 48"/>
                <a:gd name="T49" fmla="*/ 81 h 97"/>
                <a:gd name="T50" fmla="*/ 17 w 48"/>
                <a:gd name="T51" fmla="*/ 85 h 97"/>
                <a:gd name="T52" fmla="*/ 18 w 48"/>
                <a:gd name="T53" fmla="*/ 86 h 97"/>
                <a:gd name="T54" fmla="*/ 18 w 48"/>
                <a:gd name="T55" fmla="*/ 93 h 97"/>
                <a:gd name="T56" fmla="*/ 22 w 48"/>
                <a:gd name="T57" fmla="*/ 97 h 97"/>
                <a:gd name="T58" fmla="*/ 25 w 48"/>
                <a:gd name="T59" fmla="*/ 97 h 97"/>
                <a:gd name="T60" fmla="*/ 29 w 48"/>
                <a:gd name="T61" fmla="*/ 93 h 97"/>
                <a:gd name="T62" fmla="*/ 29 w 48"/>
                <a:gd name="T63" fmla="*/ 85 h 97"/>
                <a:gd name="T64" fmla="*/ 30 w 48"/>
                <a:gd name="T65" fmla="*/ 84 h 97"/>
                <a:gd name="T66" fmla="*/ 48 w 48"/>
                <a:gd name="T67" fmla="*/ 64 h 97"/>
                <a:gd name="T68" fmla="*/ 28 w 48"/>
                <a:gd name="T69" fmla="*/ 4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97">
                  <a:moveTo>
                    <a:pt x="28" y="41"/>
                  </a:moveTo>
                  <a:cubicBezTo>
                    <a:pt x="18" y="37"/>
                    <a:pt x="15" y="34"/>
                    <a:pt x="15" y="30"/>
                  </a:cubicBezTo>
                  <a:cubicBezTo>
                    <a:pt x="15" y="26"/>
                    <a:pt x="18" y="22"/>
                    <a:pt x="25" y="22"/>
                  </a:cubicBezTo>
                  <a:cubicBezTo>
                    <a:pt x="32" y="22"/>
                    <a:pt x="37" y="25"/>
                    <a:pt x="37" y="25"/>
                  </a:cubicBezTo>
                  <a:cubicBezTo>
                    <a:pt x="38" y="25"/>
                    <a:pt x="39" y="25"/>
                    <a:pt x="39" y="25"/>
                  </a:cubicBezTo>
                  <a:cubicBezTo>
                    <a:pt x="41" y="25"/>
                    <a:pt x="42" y="24"/>
                    <a:pt x="43" y="23"/>
                  </a:cubicBezTo>
                  <a:cubicBezTo>
                    <a:pt x="45" y="18"/>
                    <a:pt x="45" y="18"/>
                    <a:pt x="45" y="18"/>
                  </a:cubicBezTo>
                  <a:cubicBezTo>
                    <a:pt x="45" y="16"/>
                    <a:pt x="44" y="15"/>
                    <a:pt x="43" y="14"/>
                  </a:cubicBezTo>
                  <a:cubicBezTo>
                    <a:pt x="39" y="12"/>
                    <a:pt x="30" y="11"/>
                    <a:pt x="30" y="11"/>
                  </a:cubicBezTo>
                  <a:cubicBezTo>
                    <a:pt x="30" y="11"/>
                    <a:pt x="30" y="11"/>
                    <a:pt x="30" y="10"/>
                  </a:cubicBezTo>
                  <a:cubicBezTo>
                    <a:pt x="30" y="3"/>
                    <a:pt x="30" y="3"/>
                    <a:pt x="30" y="3"/>
                  </a:cubicBezTo>
                  <a:cubicBezTo>
                    <a:pt x="30" y="1"/>
                    <a:pt x="28" y="0"/>
                    <a:pt x="26" y="0"/>
                  </a:cubicBezTo>
                  <a:cubicBezTo>
                    <a:pt x="23" y="0"/>
                    <a:pt x="23" y="0"/>
                    <a:pt x="23" y="0"/>
                  </a:cubicBezTo>
                  <a:cubicBezTo>
                    <a:pt x="20" y="0"/>
                    <a:pt x="19" y="1"/>
                    <a:pt x="19" y="3"/>
                  </a:cubicBezTo>
                  <a:cubicBezTo>
                    <a:pt x="19" y="11"/>
                    <a:pt x="19" y="11"/>
                    <a:pt x="19" y="11"/>
                  </a:cubicBezTo>
                  <a:cubicBezTo>
                    <a:pt x="19" y="11"/>
                    <a:pt x="18" y="12"/>
                    <a:pt x="18" y="12"/>
                  </a:cubicBezTo>
                  <a:cubicBezTo>
                    <a:pt x="7" y="14"/>
                    <a:pt x="1" y="22"/>
                    <a:pt x="1" y="31"/>
                  </a:cubicBezTo>
                  <a:cubicBezTo>
                    <a:pt x="1" y="43"/>
                    <a:pt x="11" y="49"/>
                    <a:pt x="21" y="53"/>
                  </a:cubicBezTo>
                  <a:cubicBezTo>
                    <a:pt x="30" y="56"/>
                    <a:pt x="33" y="59"/>
                    <a:pt x="33" y="64"/>
                  </a:cubicBezTo>
                  <a:cubicBezTo>
                    <a:pt x="33" y="70"/>
                    <a:pt x="29" y="74"/>
                    <a:pt x="21" y="74"/>
                  </a:cubicBezTo>
                  <a:cubicBezTo>
                    <a:pt x="15" y="74"/>
                    <a:pt x="7" y="70"/>
                    <a:pt x="7" y="70"/>
                  </a:cubicBezTo>
                  <a:cubicBezTo>
                    <a:pt x="7" y="69"/>
                    <a:pt x="6" y="69"/>
                    <a:pt x="6" y="69"/>
                  </a:cubicBezTo>
                  <a:cubicBezTo>
                    <a:pt x="4" y="69"/>
                    <a:pt x="3" y="70"/>
                    <a:pt x="2" y="72"/>
                  </a:cubicBezTo>
                  <a:cubicBezTo>
                    <a:pt x="0" y="77"/>
                    <a:pt x="0" y="77"/>
                    <a:pt x="0" y="77"/>
                  </a:cubicBezTo>
                  <a:cubicBezTo>
                    <a:pt x="0" y="78"/>
                    <a:pt x="1" y="80"/>
                    <a:pt x="2" y="81"/>
                  </a:cubicBezTo>
                  <a:cubicBezTo>
                    <a:pt x="7" y="83"/>
                    <a:pt x="17" y="85"/>
                    <a:pt x="17" y="85"/>
                  </a:cubicBezTo>
                  <a:cubicBezTo>
                    <a:pt x="17" y="85"/>
                    <a:pt x="18" y="85"/>
                    <a:pt x="18" y="86"/>
                  </a:cubicBezTo>
                  <a:cubicBezTo>
                    <a:pt x="18" y="93"/>
                    <a:pt x="18" y="93"/>
                    <a:pt x="18" y="93"/>
                  </a:cubicBezTo>
                  <a:cubicBezTo>
                    <a:pt x="18" y="95"/>
                    <a:pt x="20" y="97"/>
                    <a:pt x="22" y="97"/>
                  </a:cubicBezTo>
                  <a:cubicBezTo>
                    <a:pt x="25" y="97"/>
                    <a:pt x="25" y="97"/>
                    <a:pt x="25" y="97"/>
                  </a:cubicBezTo>
                  <a:cubicBezTo>
                    <a:pt x="27" y="97"/>
                    <a:pt x="29" y="95"/>
                    <a:pt x="29" y="93"/>
                  </a:cubicBezTo>
                  <a:cubicBezTo>
                    <a:pt x="29" y="85"/>
                    <a:pt x="29" y="85"/>
                    <a:pt x="29" y="85"/>
                  </a:cubicBezTo>
                  <a:cubicBezTo>
                    <a:pt x="29" y="84"/>
                    <a:pt x="30" y="84"/>
                    <a:pt x="30" y="84"/>
                  </a:cubicBezTo>
                  <a:cubicBezTo>
                    <a:pt x="41" y="82"/>
                    <a:pt x="48" y="74"/>
                    <a:pt x="48" y="64"/>
                  </a:cubicBezTo>
                  <a:cubicBezTo>
                    <a:pt x="48" y="53"/>
                    <a:pt x="42" y="46"/>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4" name="Freeform 90"/>
            <p:cNvSpPr>
              <a:spLocks noEditPoints="1"/>
            </p:cNvSpPr>
            <p:nvPr/>
          </p:nvSpPr>
          <p:spPr bwMode="auto">
            <a:xfrm>
              <a:off x="2736851" y="5092700"/>
              <a:ext cx="411163" cy="407988"/>
            </a:xfrm>
            <a:custGeom>
              <a:avLst/>
              <a:gdLst>
                <a:gd name="T0" fmla="*/ 165 w 194"/>
                <a:gd name="T1" fmla="*/ 192 h 192"/>
                <a:gd name="T2" fmla="*/ 28 w 194"/>
                <a:gd name="T3" fmla="*/ 192 h 192"/>
                <a:gd name="T4" fmla="*/ 16 w 194"/>
                <a:gd name="T5" fmla="*/ 180 h 192"/>
                <a:gd name="T6" fmla="*/ 16 w 194"/>
                <a:gd name="T7" fmla="*/ 97 h 192"/>
                <a:gd name="T8" fmla="*/ 15 w 194"/>
                <a:gd name="T9" fmla="*/ 95 h 192"/>
                <a:gd name="T10" fmla="*/ 6 w 194"/>
                <a:gd name="T11" fmla="*/ 89 h 192"/>
                <a:gd name="T12" fmla="*/ 0 w 194"/>
                <a:gd name="T13" fmla="*/ 81 h 192"/>
                <a:gd name="T14" fmla="*/ 4 w 194"/>
                <a:gd name="T15" fmla="*/ 72 h 192"/>
                <a:gd name="T16" fmla="*/ 88 w 194"/>
                <a:gd name="T17" fmla="*/ 3 h 192"/>
                <a:gd name="T18" fmla="*/ 97 w 194"/>
                <a:gd name="T19" fmla="*/ 0 h 192"/>
                <a:gd name="T20" fmla="*/ 105 w 194"/>
                <a:gd name="T21" fmla="*/ 3 h 192"/>
                <a:gd name="T22" fmla="*/ 189 w 194"/>
                <a:gd name="T23" fmla="*/ 72 h 192"/>
                <a:gd name="T24" fmla="*/ 194 w 194"/>
                <a:gd name="T25" fmla="*/ 81 h 192"/>
                <a:gd name="T26" fmla="*/ 188 w 194"/>
                <a:gd name="T27" fmla="*/ 89 h 192"/>
                <a:gd name="T28" fmla="*/ 179 w 194"/>
                <a:gd name="T29" fmla="*/ 95 h 192"/>
                <a:gd name="T30" fmla="*/ 178 w 194"/>
                <a:gd name="T31" fmla="*/ 97 h 192"/>
                <a:gd name="T32" fmla="*/ 178 w 194"/>
                <a:gd name="T33" fmla="*/ 180 h 192"/>
                <a:gd name="T34" fmla="*/ 165 w 194"/>
                <a:gd name="T35" fmla="*/ 192 h 192"/>
                <a:gd name="T36" fmla="*/ 30 w 194"/>
                <a:gd name="T37" fmla="*/ 173 h 192"/>
                <a:gd name="T38" fmla="*/ 34 w 194"/>
                <a:gd name="T39" fmla="*/ 178 h 192"/>
                <a:gd name="T40" fmla="*/ 156 w 194"/>
                <a:gd name="T41" fmla="*/ 178 h 192"/>
                <a:gd name="T42" fmla="*/ 163 w 194"/>
                <a:gd name="T43" fmla="*/ 171 h 192"/>
                <a:gd name="T44" fmla="*/ 163 w 194"/>
                <a:gd name="T45" fmla="*/ 96 h 192"/>
                <a:gd name="T46" fmla="*/ 171 w 194"/>
                <a:gd name="T47" fmla="*/ 82 h 192"/>
                <a:gd name="T48" fmla="*/ 173 w 194"/>
                <a:gd name="T49" fmla="*/ 81 h 192"/>
                <a:gd name="T50" fmla="*/ 173 w 194"/>
                <a:gd name="T51" fmla="*/ 77 h 192"/>
                <a:gd name="T52" fmla="*/ 103 w 194"/>
                <a:gd name="T53" fmla="*/ 20 h 192"/>
                <a:gd name="T54" fmla="*/ 91 w 194"/>
                <a:gd name="T55" fmla="*/ 20 h 192"/>
                <a:gd name="T56" fmla="*/ 21 w 194"/>
                <a:gd name="T57" fmla="*/ 77 h 192"/>
                <a:gd name="T58" fmla="*/ 20 w 194"/>
                <a:gd name="T59" fmla="*/ 81 h 192"/>
                <a:gd name="T60" fmla="*/ 22 w 194"/>
                <a:gd name="T61" fmla="*/ 82 h 192"/>
                <a:gd name="T62" fmla="*/ 30 w 194"/>
                <a:gd name="T63" fmla="*/ 96 h 192"/>
                <a:gd name="T64" fmla="*/ 30 w 194"/>
                <a:gd name="T65" fmla="*/ 17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92">
                  <a:moveTo>
                    <a:pt x="165" y="192"/>
                  </a:moveTo>
                  <a:cubicBezTo>
                    <a:pt x="28" y="192"/>
                    <a:pt x="28" y="192"/>
                    <a:pt x="28" y="192"/>
                  </a:cubicBezTo>
                  <a:cubicBezTo>
                    <a:pt x="22" y="192"/>
                    <a:pt x="16" y="187"/>
                    <a:pt x="16" y="180"/>
                  </a:cubicBezTo>
                  <a:cubicBezTo>
                    <a:pt x="16" y="97"/>
                    <a:pt x="16" y="97"/>
                    <a:pt x="16" y="97"/>
                  </a:cubicBezTo>
                  <a:cubicBezTo>
                    <a:pt x="16" y="96"/>
                    <a:pt x="16" y="95"/>
                    <a:pt x="15" y="95"/>
                  </a:cubicBezTo>
                  <a:cubicBezTo>
                    <a:pt x="6" y="89"/>
                    <a:pt x="6" y="89"/>
                    <a:pt x="6" y="89"/>
                  </a:cubicBezTo>
                  <a:cubicBezTo>
                    <a:pt x="2" y="88"/>
                    <a:pt x="0" y="84"/>
                    <a:pt x="0" y="81"/>
                  </a:cubicBezTo>
                  <a:cubicBezTo>
                    <a:pt x="0" y="77"/>
                    <a:pt x="1" y="74"/>
                    <a:pt x="4" y="72"/>
                  </a:cubicBezTo>
                  <a:cubicBezTo>
                    <a:pt x="88" y="3"/>
                    <a:pt x="88" y="3"/>
                    <a:pt x="88" y="3"/>
                  </a:cubicBezTo>
                  <a:cubicBezTo>
                    <a:pt x="91" y="1"/>
                    <a:pt x="94" y="0"/>
                    <a:pt x="97" y="0"/>
                  </a:cubicBezTo>
                  <a:cubicBezTo>
                    <a:pt x="100" y="0"/>
                    <a:pt x="103" y="1"/>
                    <a:pt x="105" y="3"/>
                  </a:cubicBezTo>
                  <a:cubicBezTo>
                    <a:pt x="189" y="72"/>
                    <a:pt x="189" y="72"/>
                    <a:pt x="189" y="72"/>
                  </a:cubicBezTo>
                  <a:cubicBezTo>
                    <a:pt x="192" y="74"/>
                    <a:pt x="194" y="77"/>
                    <a:pt x="194" y="81"/>
                  </a:cubicBezTo>
                  <a:cubicBezTo>
                    <a:pt x="193" y="84"/>
                    <a:pt x="191" y="88"/>
                    <a:pt x="188" y="89"/>
                  </a:cubicBezTo>
                  <a:cubicBezTo>
                    <a:pt x="179" y="95"/>
                    <a:pt x="179" y="95"/>
                    <a:pt x="179" y="95"/>
                  </a:cubicBezTo>
                  <a:cubicBezTo>
                    <a:pt x="178" y="95"/>
                    <a:pt x="178" y="96"/>
                    <a:pt x="178" y="97"/>
                  </a:cubicBezTo>
                  <a:cubicBezTo>
                    <a:pt x="178" y="180"/>
                    <a:pt x="178" y="180"/>
                    <a:pt x="178" y="180"/>
                  </a:cubicBezTo>
                  <a:cubicBezTo>
                    <a:pt x="178" y="187"/>
                    <a:pt x="172" y="192"/>
                    <a:pt x="165" y="192"/>
                  </a:cubicBezTo>
                  <a:close/>
                  <a:moveTo>
                    <a:pt x="30" y="173"/>
                  </a:moveTo>
                  <a:cubicBezTo>
                    <a:pt x="30" y="178"/>
                    <a:pt x="34" y="178"/>
                    <a:pt x="34" y="178"/>
                  </a:cubicBezTo>
                  <a:cubicBezTo>
                    <a:pt x="156" y="178"/>
                    <a:pt x="156" y="178"/>
                    <a:pt x="156" y="178"/>
                  </a:cubicBezTo>
                  <a:cubicBezTo>
                    <a:pt x="156" y="178"/>
                    <a:pt x="163" y="179"/>
                    <a:pt x="163" y="171"/>
                  </a:cubicBezTo>
                  <a:cubicBezTo>
                    <a:pt x="163" y="152"/>
                    <a:pt x="163" y="96"/>
                    <a:pt x="163" y="96"/>
                  </a:cubicBezTo>
                  <a:cubicBezTo>
                    <a:pt x="163" y="88"/>
                    <a:pt x="167" y="85"/>
                    <a:pt x="171" y="82"/>
                  </a:cubicBezTo>
                  <a:cubicBezTo>
                    <a:pt x="171" y="82"/>
                    <a:pt x="173" y="81"/>
                    <a:pt x="173" y="81"/>
                  </a:cubicBezTo>
                  <a:cubicBezTo>
                    <a:pt x="176" y="79"/>
                    <a:pt x="173" y="77"/>
                    <a:pt x="173" y="77"/>
                  </a:cubicBezTo>
                  <a:cubicBezTo>
                    <a:pt x="173" y="77"/>
                    <a:pt x="122" y="35"/>
                    <a:pt x="103" y="20"/>
                  </a:cubicBezTo>
                  <a:cubicBezTo>
                    <a:pt x="99" y="16"/>
                    <a:pt x="96" y="15"/>
                    <a:pt x="91" y="20"/>
                  </a:cubicBezTo>
                  <a:cubicBezTo>
                    <a:pt x="72" y="35"/>
                    <a:pt x="21" y="77"/>
                    <a:pt x="21" y="77"/>
                  </a:cubicBezTo>
                  <a:cubicBezTo>
                    <a:pt x="21" y="77"/>
                    <a:pt x="18" y="79"/>
                    <a:pt x="20" y="81"/>
                  </a:cubicBezTo>
                  <a:cubicBezTo>
                    <a:pt x="21" y="81"/>
                    <a:pt x="22" y="82"/>
                    <a:pt x="22" y="82"/>
                  </a:cubicBezTo>
                  <a:cubicBezTo>
                    <a:pt x="27" y="85"/>
                    <a:pt x="30" y="87"/>
                    <a:pt x="30" y="96"/>
                  </a:cubicBezTo>
                  <a:cubicBezTo>
                    <a:pt x="30" y="96"/>
                    <a:pt x="30" y="154"/>
                    <a:pt x="30" y="1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45" name="Freeform 105"/>
          <p:cNvSpPr>
            <a:spLocks noEditPoints="1"/>
          </p:cNvSpPr>
          <p:nvPr/>
        </p:nvSpPr>
        <p:spPr bwMode="auto">
          <a:xfrm rot="1952552">
            <a:off x="4439816" y="3501008"/>
            <a:ext cx="222278" cy="258059"/>
          </a:xfrm>
          <a:custGeom>
            <a:avLst/>
            <a:gdLst>
              <a:gd name="T0" fmla="*/ 145 w 154"/>
              <a:gd name="T1" fmla="*/ 0 h 178"/>
              <a:gd name="T2" fmla="*/ 9 w 154"/>
              <a:gd name="T3" fmla="*/ 0 h 178"/>
              <a:gd name="T4" fmla="*/ 0 w 154"/>
              <a:gd name="T5" fmla="*/ 9 h 178"/>
              <a:gd name="T6" fmla="*/ 0 w 154"/>
              <a:gd name="T7" fmla="*/ 168 h 178"/>
              <a:gd name="T8" fmla="*/ 9 w 154"/>
              <a:gd name="T9" fmla="*/ 178 h 178"/>
              <a:gd name="T10" fmla="*/ 145 w 154"/>
              <a:gd name="T11" fmla="*/ 178 h 178"/>
              <a:gd name="T12" fmla="*/ 154 w 154"/>
              <a:gd name="T13" fmla="*/ 171 h 178"/>
              <a:gd name="T14" fmla="*/ 154 w 154"/>
              <a:gd name="T15" fmla="*/ 12 h 178"/>
              <a:gd name="T16" fmla="*/ 145 w 154"/>
              <a:gd name="T17" fmla="*/ 0 h 178"/>
              <a:gd name="T18" fmla="*/ 47 w 154"/>
              <a:gd name="T19" fmla="*/ 152 h 178"/>
              <a:gd name="T20" fmla="*/ 42 w 154"/>
              <a:gd name="T21" fmla="*/ 157 h 178"/>
              <a:gd name="T22" fmla="*/ 20 w 154"/>
              <a:gd name="T23" fmla="*/ 157 h 178"/>
              <a:gd name="T24" fmla="*/ 15 w 154"/>
              <a:gd name="T25" fmla="*/ 152 h 178"/>
              <a:gd name="T26" fmla="*/ 15 w 154"/>
              <a:gd name="T27" fmla="*/ 133 h 178"/>
              <a:gd name="T28" fmla="*/ 20 w 154"/>
              <a:gd name="T29" fmla="*/ 128 h 178"/>
              <a:gd name="T30" fmla="*/ 42 w 154"/>
              <a:gd name="T31" fmla="*/ 128 h 178"/>
              <a:gd name="T32" fmla="*/ 47 w 154"/>
              <a:gd name="T33" fmla="*/ 133 h 178"/>
              <a:gd name="T34" fmla="*/ 47 w 154"/>
              <a:gd name="T35" fmla="*/ 152 h 178"/>
              <a:gd name="T36" fmla="*/ 47 w 154"/>
              <a:gd name="T37" fmla="*/ 111 h 178"/>
              <a:gd name="T38" fmla="*/ 42 w 154"/>
              <a:gd name="T39" fmla="*/ 116 h 178"/>
              <a:gd name="T40" fmla="*/ 20 w 154"/>
              <a:gd name="T41" fmla="*/ 116 h 178"/>
              <a:gd name="T42" fmla="*/ 15 w 154"/>
              <a:gd name="T43" fmla="*/ 111 h 178"/>
              <a:gd name="T44" fmla="*/ 15 w 154"/>
              <a:gd name="T45" fmla="*/ 91 h 178"/>
              <a:gd name="T46" fmla="*/ 20 w 154"/>
              <a:gd name="T47" fmla="*/ 86 h 178"/>
              <a:gd name="T48" fmla="*/ 42 w 154"/>
              <a:gd name="T49" fmla="*/ 86 h 178"/>
              <a:gd name="T50" fmla="*/ 47 w 154"/>
              <a:gd name="T51" fmla="*/ 91 h 178"/>
              <a:gd name="T52" fmla="*/ 47 w 154"/>
              <a:gd name="T53" fmla="*/ 111 h 178"/>
              <a:gd name="T54" fmla="*/ 92 w 154"/>
              <a:gd name="T55" fmla="*/ 152 h 178"/>
              <a:gd name="T56" fmla="*/ 87 w 154"/>
              <a:gd name="T57" fmla="*/ 157 h 178"/>
              <a:gd name="T58" fmla="*/ 65 w 154"/>
              <a:gd name="T59" fmla="*/ 157 h 178"/>
              <a:gd name="T60" fmla="*/ 60 w 154"/>
              <a:gd name="T61" fmla="*/ 152 h 178"/>
              <a:gd name="T62" fmla="*/ 60 w 154"/>
              <a:gd name="T63" fmla="*/ 133 h 178"/>
              <a:gd name="T64" fmla="*/ 65 w 154"/>
              <a:gd name="T65" fmla="*/ 128 h 178"/>
              <a:gd name="T66" fmla="*/ 87 w 154"/>
              <a:gd name="T67" fmla="*/ 128 h 178"/>
              <a:gd name="T68" fmla="*/ 92 w 154"/>
              <a:gd name="T69" fmla="*/ 133 h 178"/>
              <a:gd name="T70" fmla="*/ 92 w 154"/>
              <a:gd name="T71" fmla="*/ 152 h 178"/>
              <a:gd name="T72" fmla="*/ 92 w 154"/>
              <a:gd name="T73" fmla="*/ 111 h 178"/>
              <a:gd name="T74" fmla="*/ 87 w 154"/>
              <a:gd name="T75" fmla="*/ 116 h 178"/>
              <a:gd name="T76" fmla="*/ 65 w 154"/>
              <a:gd name="T77" fmla="*/ 116 h 178"/>
              <a:gd name="T78" fmla="*/ 60 w 154"/>
              <a:gd name="T79" fmla="*/ 111 h 178"/>
              <a:gd name="T80" fmla="*/ 60 w 154"/>
              <a:gd name="T81" fmla="*/ 91 h 178"/>
              <a:gd name="T82" fmla="*/ 65 w 154"/>
              <a:gd name="T83" fmla="*/ 86 h 178"/>
              <a:gd name="T84" fmla="*/ 87 w 154"/>
              <a:gd name="T85" fmla="*/ 86 h 178"/>
              <a:gd name="T86" fmla="*/ 92 w 154"/>
              <a:gd name="T87" fmla="*/ 91 h 178"/>
              <a:gd name="T88" fmla="*/ 92 w 154"/>
              <a:gd name="T89" fmla="*/ 111 h 178"/>
              <a:gd name="T90" fmla="*/ 140 w 154"/>
              <a:gd name="T91" fmla="*/ 152 h 178"/>
              <a:gd name="T92" fmla="*/ 135 w 154"/>
              <a:gd name="T93" fmla="*/ 157 h 178"/>
              <a:gd name="T94" fmla="*/ 112 w 154"/>
              <a:gd name="T95" fmla="*/ 157 h 178"/>
              <a:gd name="T96" fmla="*/ 107 w 154"/>
              <a:gd name="T97" fmla="*/ 152 h 178"/>
              <a:gd name="T98" fmla="*/ 107 w 154"/>
              <a:gd name="T99" fmla="*/ 91 h 178"/>
              <a:gd name="T100" fmla="*/ 112 w 154"/>
              <a:gd name="T101" fmla="*/ 86 h 178"/>
              <a:gd name="T102" fmla="*/ 135 w 154"/>
              <a:gd name="T103" fmla="*/ 86 h 178"/>
              <a:gd name="T104" fmla="*/ 140 w 154"/>
              <a:gd name="T105" fmla="*/ 91 h 178"/>
              <a:gd name="T106" fmla="*/ 140 w 154"/>
              <a:gd name="T107" fmla="*/ 152 h 178"/>
              <a:gd name="T108" fmla="*/ 140 w 154"/>
              <a:gd name="T109" fmla="*/ 57 h 178"/>
              <a:gd name="T110" fmla="*/ 134 w 154"/>
              <a:gd name="T111" fmla="*/ 63 h 178"/>
              <a:gd name="T112" fmla="*/ 20 w 154"/>
              <a:gd name="T113" fmla="*/ 63 h 178"/>
              <a:gd name="T114" fmla="*/ 14 w 154"/>
              <a:gd name="T115" fmla="*/ 57 h 178"/>
              <a:gd name="T116" fmla="*/ 14 w 154"/>
              <a:gd name="T117" fmla="*/ 28 h 178"/>
              <a:gd name="T118" fmla="*/ 20 w 154"/>
              <a:gd name="T119" fmla="*/ 22 h 178"/>
              <a:gd name="T120" fmla="*/ 134 w 154"/>
              <a:gd name="T121" fmla="*/ 22 h 178"/>
              <a:gd name="T122" fmla="*/ 140 w 154"/>
              <a:gd name="T123" fmla="*/ 28 h 178"/>
              <a:gd name="T124" fmla="*/ 140 w 154"/>
              <a:gd name="T125"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178">
                <a:moveTo>
                  <a:pt x="145" y="0"/>
                </a:moveTo>
                <a:cubicBezTo>
                  <a:pt x="9" y="0"/>
                  <a:pt x="9" y="0"/>
                  <a:pt x="9" y="0"/>
                </a:cubicBezTo>
                <a:cubicBezTo>
                  <a:pt x="4" y="0"/>
                  <a:pt x="0" y="4"/>
                  <a:pt x="0" y="9"/>
                </a:cubicBezTo>
                <a:cubicBezTo>
                  <a:pt x="0" y="168"/>
                  <a:pt x="0" y="168"/>
                  <a:pt x="0" y="168"/>
                </a:cubicBezTo>
                <a:cubicBezTo>
                  <a:pt x="0" y="173"/>
                  <a:pt x="4" y="178"/>
                  <a:pt x="9" y="178"/>
                </a:cubicBezTo>
                <a:cubicBezTo>
                  <a:pt x="145" y="178"/>
                  <a:pt x="145" y="178"/>
                  <a:pt x="145" y="178"/>
                </a:cubicBezTo>
                <a:cubicBezTo>
                  <a:pt x="150" y="178"/>
                  <a:pt x="154" y="173"/>
                  <a:pt x="154" y="171"/>
                </a:cubicBezTo>
                <a:cubicBezTo>
                  <a:pt x="154" y="12"/>
                  <a:pt x="154" y="12"/>
                  <a:pt x="154" y="12"/>
                </a:cubicBezTo>
                <a:cubicBezTo>
                  <a:pt x="154" y="4"/>
                  <a:pt x="150" y="0"/>
                  <a:pt x="145" y="0"/>
                </a:cubicBezTo>
                <a:close/>
                <a:moveTo>
                  <a:pt x="47" y="152"/>
                </a:moveTo>
                <a:cubicBezTo>
                  <a:pt x="47" y="155"/>
                  <a:pt x="45" y="157"/>
                  <a:pt x="42" y="157"/>
                </a:cubicBezTo>
                <a:cubicBezTo>
                  <a:pt x="20" y="157"/>
                  <a:pt x="20" y="157"/>
                  <a:pt x="20" y="157"/>
                </a:cubicBezTo>
                <a:cubicBezTo>
                  <a:pt x="17" y="157"/>
                  <a:pt x="15" y="155"/>
                  <a:pt x="15" y="152"/>
                </a:cubicBezTo>
                <a:cubicBezTo>
                  <a:pt x="15" y="133"/>
                  <a:pt x="15" y="133"/>
                  <a:pt x="15" y="133"/>
                </a:cubicBezTo>
                <a:cubicBezTo>
                  <a:pt x="15" y="130"/>
                  <a:pt x="17" y="128"/>
                  <a:pt x="20" y="128"/>
                </a:cubicBezTo>
                <a:cubicBezTo>
                  <a:pt x="42" y="128"/>
                  <a:pt x="42" y="128"/>
                  <a:pt x="42" y="128"/>
                </a:cubicBezTo>
                <a:cubicBezTo>
                  <a:pt x="45" y="128"/>
                  <a:pt x="47" y="130"/>
                  <a:pt x="47" y="133"/>
                </a:cubicBezTo>
                <a:cubicBezTo>
                  <a:pt x="47" y="152"/>
                  <a:pt x="47" y="152"/>
                  <a:pt x="47" y="152"/>
                </a:cubicBezTo>
                <a:close/>
                <a:moveTo>
                  <a:pt x="47" y="111"/>
                </a:moveTo>
                <a:cubicBezTo>
                  <a:pt x="47" y="113"/>
                  <a:pt x="45" y="116"/>
                  <a:pt x="42" y="116"/>
                </a:cubicBezTo>
                <a:cubicBezTo>
                  <a:pt x="20" y="116"/>
                  <a:pt x="20" y="116"/>
                  <a:pt x="20" y="116"/>
                </a:cubicBezTo>
                <a:cubicBezTo>
                  <a:pt x="17" y="116"/>
                  <a:pt x="15" y="113"/>
                  <a:pt x="15" y="111"/>
                </a:cubicBezTo>
                <a:cubicBezTo>
                  <a:pt x="15" y="91"/>
                  <a:pt x="15" y="91"/>
                  <a:pt x="15" y="91"/>
                </a:cubicBezTo>
                <a:cubicBezTo>
                  <a:pt x="15" y="88"/>
                  <a:pt x="17" y="86"/>
                  <a:pt x="20" y="86"/>
                </a:cubicBezTo>
                <a:cubicBezTo>
                  <a:pt x="42" y="86"/>
                  <a:pt x="42" y="86"/>
                  <a:pt x="42" y="86"/>
                </a:cubicBezTo>
                <a:cubicBezTo>
                  <a:pt x="45" y="86"/>
                  <a:pt x="47" y="88"/>
                  <a:pt x="47" y="91"/>
                </a:cubicBezTo>
                <a:cubicBezTo>
                  <a:pt x="47" y="111"/>
                  <a:pt x="47" y="111"/>
                  <a:pt x="47" y="111"/>
                </a:cubicBezTo>
                <a:close/>
                <a:moveTo>
                  <a:pt x="92" y="152"/>
                </a:moveTo>
                <a:cubicBezTo>
                  <a:pt x="92" y="155"/>
                  <a:pt x="90" y="157"/>
                  <a:pt x="87" y="157"/>
                </a:cubicBezTo>
                <a:cubicBezTo>
                  <a:pt x="65" y="157"/>
                  <a:pt x="65" y="157"/>
                  <a:pt x="65" y="157"/>
                </a:cubicBezTo>
                <a:cubicBezTo>
                  <a:pt x="62" y="157"/>
                  <a:pt x="60" y="155"/>
                  <a:pt x="60" y="152"/>
                </a:cubicBezTo>
                <a:cubicBezTo>
                  <a:pt x="60" y="133"/>
                  <a:pt x="60" y="133"/>
                  <a:pt x="60" y="133"/>
                </a:cubicBezTo>
                <a:cubicBezTo>
                  <a:pt x="60" y="130"/>
                  <a:pt x="62" y="128"/>
                  <a:pt x="65" y="128"/>
                </a:cubicBezTo>
                <a:cubicBezTo>
                  <a:pt x="87" y="128"/>
                  <a:pt x="87" y="128"/>
                  <a:pt x="87" y="128"/>
                </a:cubicBezTo>
                <a:cubicBezTo>
                  <a:pt x="90" y="128"/>
                  <a:pt x="92" y="130"/>
                  <a:pt x="92" y="133"/>
                </a:cubicBezTo>
                <a:lnTo>
                  <a:pt x="92" y="152"/>
                </a:lnTo>
                <a:close/>
                <a:moveTo>
                  <a:pt x="92" y="111"/>
                </a:moveTo>
                <a:cubicBezTo>
                  <a:pt x="92" y="113"/>
                  <a:pt x="90" y="116"/>
                  <a:pt x="87" y="116"/>
                </a:cubicBezTo>
                <a:cubicBezTo>
                  <a:pt x="65" y="116"/>
                  <a:pt x="65" y="116"/>
                  <a:pt x="65" y="116"/>
                </a:cubicBezTo>
                <a:cubicBezTo>
                  <a:pt x="62" y="116"/>
                  <a:pt x="60" y="113"/>
                  <a:pt x="60" y="111"/>
                </a:cubicBezTo>
                <a:cubicBezTo>
                  <a:pt x="60" y="91"/>
                  <a:pt x="60" y="91"/>
                  <a:pt x="60" y="91"/>
                </a:cubicBezTo>
                <a:cubicBezTo>
                  <a:pt x="60" y="88"/>
                  <a:pt x="62" y="86"/>
                  <a:pt x="65" y="86"/>
                </a:cubicBezTo>
                <a:cubicBezTo>
                  <a:pt x="87" y="86"/>
                  <a:pt x="87" y="86"/>
                  <a:pt x="87" y="86"/>
                </a:cubicBezTo>
                <a:cubicBezTo>
                  <a:pt x="90" y="86"/>
                  <a:pt x="92" y="88"/>
                  <a:pt x="92" y="91"/>
                </a:cubicBezTo>
                <a:lnTo>
                  <a:pt x="92" y="111"/>
                </a:lnTo>
                <a:close/>
                <a:moveTo>
                  <a:pt x="140" y="152"/>
                </a:moveTo>
                <a:cubicBezTo>
                  <a:pt x="140" y="155"/>
                  <a:pt x="138" y="157"/>
                  <a:pt x="135" y="157"/>
                </a:cubicBezTo>
                <a:cubicBezTo>
                  <a:pt x="112" y="157"/>
                  <a:pt x="112" y="157"/>
                  <a:pt x="112" y="157"/>
                </a:cubicBezTo>
                <a:cubicBezTo>
                  <a:pt x="109" y="157"/>
                  <a:pt x="107" y="155"/>
                  <a:pt x="107" y="152"/>
                </a:cubicBezTo>
                <a:cubicBezTo>
                  <a:pt x="107" y="91"/>
                  <a:pt x="107" y="91"/>
                  <a:pt x="107" y="91"/>
                </a:cubicBezTo>
                <a:cubicBezTo>
                  <a:pt x="107" y="88"/>
                  <a:pt x="109" y="86"/>
                  <a:pt x="112" y="86"/>
                </a:cubicBezTo>
                <a:cubicBezTo>
                  <a:pt x="135" y="86"/>
                  <a:pt x="135" y="86"/>
                  <a:pt x="135" y="86"/>
                </a:cubicBezTo>
                <a:cubicBezTo>
                  <a:pt x="138" y="86"/>
                  <a:pt x="140" y="88"/>
                  <a:pt x="140" y="91"/>
                </a:cubicBezTo>
                <a:lnTo>
                  <a:pt x="140" y="152"/>
                </a:lnTo>
                <a:close/>
                <a:moveTo>
                  <a:pt x="140" y="57"/>
                </a:moveTo>
                <a:cubicBezTo>
                  <a:pt x="140" y="60"/>
                  <a:pt x="137" y="63"/>
                  <a:pt x="134" y="63"/>
                </a:cubicBezTo>
                <a:cubicBezTo>
                  <a:pt x="20" y="63"/>
                  <a:pt x="20" y="63"/>
                  <a:pt x="20" y="63"/>
                </a:cubicBezTo>
                <a:cubicBezTo>
                  <a:pt x="17" y="63"/>
                  <a:pt x="14" y="60"/>
                  <a:pt x="14" y="57"/>
                </a:cubicBezTo>
                <a:cubicBezTo>
                  <a:pt x="14" y="28"/>
                  <a:pt x="14" y="28"/>
                  <a:pt x="14" y="28"/>
                </a:cubicBezTo>
                <a:cubicBezTo>
                  <a:pt x="14" y="24"/>
                  <a:pt x="17" y="22"/>
                  <a:pt x="20" y="22"/>
                </a:cubicBezTo>
                <a:cubicBezTo>
                  <a:pt x="134" y="22"/>
                  <a:pt x="134" y="22"/>
                  <a:pt x="134" y="22"/>
                </a:cubicBezTo>
                <a:cubicBezTo>
                  <a:pt x="137" y="22"/>
                  <a:pt x="140" y="24"/>
                  <a:pt x="140" y="28"/>
                </a:cubicBezTo>
                <a:cubicBezTo>
                  <a:pt x="140" y="57"/>
                  <a:pt x="140" y="57"/>
                  <a:pt x="140" y="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146" name="Group 145"/>
          <p:cNvGrpSpPr/>
          <p:nvPr/>
        </p:nvGrpSpPr>
        <p:grpSpPr>
          <a:xfrm rot="20127215">
            <a:off x="4367808" y="4869160"/>
            <a:ext cx="292756" cy="232037"/>
            <a:chOff x="3432176" y="3014663"/>
            <a:chExt cx="428625" cy="339725"/>
          </a:xfrm>
          <a:solidFill>
            <a:schemeClr val="accent1"/>
          </a:solidFill>
        </p:grpSpPr>
        <p:sp>
          <p:nvSpPr>
            <p:cNvPr id="147" name="Freeform 106"/>
            <p:cNvSpPr>
              <a:spLocks noEditPoints="1"/>
            </p:cNvSpPr>
            <p:nvPr/>
          </p:nvSpPr>
          <p:spPr bwMode="auto">
            <a:xfrm>
              <a:off x="3432176" y="3014663"/>
              <a:ext cx="428625" cy="339725"/>
            </a:xfrm>
            <a:custGeom>
              <a:avLst/>
              <a:gdLst>
                <a:gd name="T0" fmla="*/ 202 w 202"/>
                <a:gd name="T1" fmla="*/ 73 h 160"/>
                <a:gd name="T2" fmla="*/ 202 w 202"/>
                <a:gd name="T3" fmla="*/ 49 h 160"/>
                <a:gd name="T4" fmla="*/ 191 w 202"/>
                <a:gd name="T5" fmla="*/ 29 h 160"/>
                <a:gd name="T6" fmla="*/ 175 w 202"/>
                <a:gd name="T7" fmla="*/ 23 h 160"/>
                <a:gd name="T8" fmla="*/ 175 w 202"/>
                <a:gd name="T9" fmla="*/ 23 h 160"/>
                <a:gd name="T10" fmla="*/ 160 w 202"/>
                <a:gd name="T11" fmla="*/ 23 h 160"/>
                <a:gd name="T12" fmla="*/ 138 w 202"/>
                <a:gd name="T13" fmla="*/ 23 h 160"/>
                <a:gd name="T14" fmla="*/ 137 w 202"/>
                <a:gd name="T15" fmla="*/ 23 h 160"/>
                <a:gd name="T16" fmla="*/ 113 w 202"/>
                <a:gd name="T17" fmla="*/ 0 h 160"/>
                <a:gd name="T18" fmla="*/ 89 w 202"/>
                <a:gd name="T19" fmla="*/ 0 h 160"/>
                <a:gd name="T20" fmla="*/ 64 w 202"/>
                <a:gd name="T21" fmla="*/ 23 h 160"/>
                <a:gd name="T22" fmla="*/ 63 w 202"/>
                <a:gd name="T23" fmla="*/ 23 h 160"/>
                <a:gd name="T24" fmla="*/ 41 w 202"/>
                <a:gd name="T25" fmla="*/ 23 h 160"/>
                <a:gd name="T26" fmla="*/ 26 w 202"/>
                <a:gd name="T27" fmla="*/ 23 h 160"/>
                <a:gd name="T28" fmla="*/ 26 w 202"/>
                <a:gd name="T29" fmla="*/ 23 h 160"/>
                <a:gd name="T30" fmla="*/ 0 w 202"/>
                <a:gd name="T31" fmla="*/ 49 h 160"/>
                <a:gd name="T32" fmla="*/ 0 w 202"/>
                <a:gd name="T33" fmla="*/ 73 h 160"/>
                <a:gd name="T34" fmla="*/ 0 w 202"/>
                <a:gd name="T35" fmla="*/ 73 h 160"/>
                <a:gd name="T36" fmla="*/ 0 w 202"/>
                <a:gd name="T37" fmla="*/ 110 h 160"/>
                <a:gd name="T38" fmla="*/ 0 w 202"/>
                <a:gd name="T39" fmla="*/ 110 h 160"/>
                <a:gd name="T40" fmla="*/ 0 w 202"/>
                <a:gd name="T41" fmla="*/ 134 h 160"/>
                <a:gd name="T42" fmla="*/ 26 w 202"/>
                <a:gd name="T43" fmla="*/ 160 h 160"/>
                <a:gd name="T44" fmla="*/ 41 w 202"/>
                <a:gd name="T45" fmla="*/ 160 h 160"/>
                <a:gd name="T46" fmla="*/ 41 w 202"/>
                <a:gd name="T47" fmla="*/ 160 h 160"/>
                <a:gd name="T48" fmla="*/ 160 w 202"/>
                <a:gd name="T49" fmla="*/ 160 h 160"/>
                <a:gd name="T50" fmla="*/ 160 w 202"/>
                <a:gd name="T51" fmla="*/ 160 h 160"/>
                <a:gd name="T52" fmla="*/ 175 w 202"/>
                <a:gd name="T53" fmla="*/ 160 h 160"/>
                <a:gd name="T54" fmla="*/ 202 w 202"/>
                <a:gd name="T55" fmla="*/ 134 h 160"/>
                <a:gd name="T56" fmla="*/ 202 w 202"/>
                <a:gd name="T57" fmla="*/ 110 h 160"/>
                <a:gd name="T58" fmla="*/ 202 w 202"/>
                <a:gd name="T59" fmla="*/ 110 h 160"/>
                <a:gd name="T60" fmla="*/ 202 w 202"/>
                <a:gd name="T61" fmla="*/ 73 h 160"/>
                <a:gd name="T62" fmla="*/ 90 w 202"/>
                <a:gd name="T63" fmla="*/ 12 h 160"/>
                <a:gd name="T64" fmla="*/ 111 w 202"/>
                <a:gd name="T65" fmla="*/ 12 h 160"/>
                <a:gd name="T66" fmla="*/ 126 w 202"/>
                <a:gd name="T67" fmla="*/ 23 h 160"/>
                <a:gd name="T68" fmla="*/ 125 w 202"/>
                <a:gd name="T69" fmla="*/ 23 h 160"/>
                <a:gd name="T70" fmla="*/ 76 w 202"/>
                <a:gd name="T71" fmla="*/ 23 h 160"/>
                <a:gd name="T72" fmla="*/ 76 w 202"/>
                <a:gd name="T73" fmla="*/ 22 h 160"/>
                <a:gd name="T74" fmla="*/ 90 w 202"/>
                <a:gd name="T75" fmla="*/ 12 h 160"/>
                <a:gd name="T76" fmla="*/ 164 w 202"/>
                <a:gd name="T77" fmla="*/ 32 h 160"/>
                <a:gd name="T78" fmla="*/ 169 w 202"/>
                <a:gd name="T79" fmla="*/ 35 h 160"/>
                <a:gd name="T80" fmla="*/ 178 w 202"/>
                <a:gd name="T81" fmla="*/ 46 h 160"/>
                <a:gd name="T82" fmla="*/ 190 w 202"/>
                <a:gd name="T83" fmla="*/ 60 h 160"/>
                <a:gd name="T84" fmla="*/ 193 w 202"/>
                <a:gd name="T85" fmla="*/ 65 h 160"/>
                <a:gd name="T86" fmla="*/ 193 w 202"/>
                <a:gd name="T87" fmla="*/ 119 h 160"/>
                <a:gd name="T88" fmla="*/ 192 w 202"/>
                <a:gd name="T89" fmla="*/ 121 h 160"/>
                <a:gd name="T90" fmla="*/ 178 w 202"/>
                <a:gd name="T91" fmla="*/ 137 h 160"/>
                <a:gd name="T92" fmla="*/ 168 w 202"/>
                <a:gd name="T93" fmla="*/ 150 h 160"/>
                <a:gd name="T94" fmla="*/ 165 w 202"/>
                <a:gd name="T95" fmla="*/ 151 h 160"/>
                <a:gd name="T96" fmla="*/ 36 w 202"/>
                <a:gd name="T97" fmla="*/ 151 h 160"/>
                <a:gd name="T98" fmla="*/ 34 w 202"/>
                <a:gd name="T99" fmla="*/ 150 h 160"/>
                <a:gd name="T100" fmla="*/ 24 w 202"/>
                <a:gd name="T101" fmla="*/ 137 h 160"/>
                <a:gd name="T102" fmla="*/ 10 w 202"/>
                <a:gd name="T103" fmla="*/ 121 h 160"/>
                <a:gd name="T104" fmla="*/ 8 w 202"/>
                <a:gd name="T105" fmla="*/ 118 h 160"/>
                <a:gd name="T106" fmla="*/ 8 w 202"/>
                <a:gd name="T107" fmla="*/ 65 h 160"/>
                <a:gd name="T108" fmla="*/ 10 w 202"/>
                <a:gd name="T109" fmla="*/ 61 h 160"/>
                <a:gd name="T110" fmla="*/ 24 w 202"/>
                <a:gd name="T111" fmla="*/ 46 h 160"/>
                <a:gd name="T112" fmla="*/ 33 w 202"/>
                <a:gd name="T113" fmla="*/ 34 h 160"/>
                <a:gd name="T114" fmla="*/ 38 w 202"/>
                <a:gd name="T115" fmla="*/ 32 h 160"/>
                <a:gd name="T116" fmla="*/ 164 w 202"/>
                <a:gd name="T117" fmla="*/ 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160">
                  <a:moveTo>
                    <a:pt x="202" y="73"/>
                  </a:moveTo>
                  <a:cubicBezTo>
                    <a:pt x="202" y="49"/>
                    <a:pt x="202" y="49"/>
                    <a:pt x="202" y="49"/>
                  </a:cubicBezTo>
                  <a:cubicBezTo>
                    <a:pt x="202" y="41"/>
                    <a:pt x="198" y="33"/>
                    <a:pt x="191" y="29"/>
                  </a:cubicBezTo>
                  <a:cubicBezTo>
                    <a:pt x="187" y="25"/>
                    <a:pt x="181" y="23"/>
                    <a:pt x="175" y="23"/>
                  </a:cubicBezTo>
                  <a:cubicBezTo>
                    <a:pt x="175" y="23"/>
                    <a:pt x="175" y="23"/>
                    <a:pt x="175" y="23"/>
                  </a:cubicBezTo>
                  <a:cubicBezTo>
                    <a:pt x="160" y="23"/>
                    <a:pt x="160" y="23"/>
                    <a:pt x="160" y="23"/>
                  </a:cubicBezTo>
                  <a:cubicBezTo>
                    <a:pt x="138" y="23"/>
                    <a:pt x="138" y="23"/>
                    <a:pt x="138" y="23"/>
                  </a:cubicBezTo>
                  <a:cubicBezTo>
                    <a:pt x="137" y="23"/>
                    <a:pt x="137" y="23"/>
                    <a:pt x="137" y="23"/>
                  </a:cubicBezTo>
                  <a:cubicBezTo>
                    <a:pt x="134" y="10"/>
                    <a:pt x="124" y="0"/>
                    <a:pt x="113" y="0"/>
                  </a:cubicBezTo>
                  <a:cubicBezTo>
                    <a:pt x="89" y="0"/>
                    <a:pt x="89" y="0"/>
                    <a:pt x="89" y="0"/>
                  </a:cubicBezTo>
                  <a:cubicBezTo>
                    <a:pt x="77" y="0"/>
                    <a:pt x="67" y="10"/>
                    <a:pt x="64" y="23"/>
                  </a:cubicBezTo>
                  <a:cubicBezTo>
                    <a:pt x="64" y="23"/>
                    <a:pt x="64" y="23"/>
                    <a:pt x="63" y="23"/>
                  </a:cubicBezTo>
                  <a:cubicBezTo>
                    <a:pt x="41" y="23"/>
                    <a:pt x="41" y="23"/>
                    <a:pt x="41" y="23"/>
                  </a:cubicBezTo>
                  <a:cubicBezTo>
                    <a:pt x="26" y="23"/>
                    <a:pt x="26" y="23"/>
                    <a:pt x="26" y="23"/>
                  </a:cubicBezTo>
                  <a:cubicBezTo>
                    <a:pt x="26" y="23"/>
                    <a:pt x="26" y="23"/>
                    <a:pt x="26" y="23"/>
                  </a:cubicBezTo>
                  <a:cubicBezTo>
                    <a:pt x="11" y="23"/>
                    <a:pt x="0" y="35"/>
                    <a:pt x="0" y="49"/>
                  </a:cubicBezTo>
                  <a:cubicBezTo>
                    <a:pt x="0" y="73"/>
                    <a:pt x="0" y="73"/>
                    <a:pt x="0" y="73"/>
                  </a:cubicBezTo>
                  <a:cubicBezTo>
                    <a:pt x="0" y="73"/>
                    <a:pt x="0" y="73"/>
                    <a:pt x="0" y="73"/>
                  </a:cubicBezTo>
                  <a:cubicBezTo>
                    <a:pt x="0" y="110"/>
                    <a:pt x="0" y="110"/>
                    <a:pt x="0" y="110"/>
                  </a:cubicBezTo>
                  <a:cubicBezTo>
                    <a:pt x="0" y="110"/>
                    <a:pt x="0" y="110"/>
                    <a:pt x="0" y="110"/>
                  </a:cubicBezTo>
                  <a:cubicBezTo>
                    <a:pt x="0" y="134"/>
                    <a:pt x="0" y="134"/>
                    <a:pt x="0" y="134"/>
                  </a:cubicBezTo>
                  <a:cubicBezTo>
                    <a:pt x="0" y="148"/>
                    <a:pt x="11" y="160"/>
                    <a:pt x="26" y="160"/>
                  </a:cubicBezTo>
                  <a:cubicBezTo>
                    <a:pt x="41" y="160"/>
                    <a:pt x="41" y="160"/>
                    <a:pt x="41" y="160"/>
                  </a:cubicBezTo>
                  <a:cubicBezTo>
                    <a:pt x="41" y="160"/>
                    <a:pt x="41" y="160"/>
                    <a:pt x="41" y="160"/>
                  </a:cubicBezTo>
                  <a:cubicBezTo>
                    <a:pt x="160" y="160"/>
                    <a:pt x="160" y="160"/>
                    <a:pt x="160" y="160"/>
                  </a:cubicBezTo>
                  <a:cubicBezTo>
                    <a:pt x="160" y="160"/>
                    <a:pt x="160" y="160"/>
                    <a:pt x="160" y="160"/>
                  </a:cubicBezTo>
                  <a:cubicBezTo>
                    <a:pt x="175" y="160"/>
                    <a:pt x="175" y="160"/>
                    <a:pt x="175" y="160"/>
                  </a:cubicBezTo>
                  <a:cubicBezTo>
                    <a:pt x="190" y="160"/>
                    <a:pt x="202" y="148"/>
                    <a:pt x="202" y="134"/>
                  </a:cubicBezTo>
                  <a:cubicBezTo>
                    <a:pt x="202" y="110"/>
                    <a:pt x="202" y="110"/>
                    <a:pt x="202" y="110"/>
                  </a:cubicBezTo>
                  <a:cubicBezTo>
                    <a:pt x="202" y="110"/>
                    <a:pt x="202" y="110"/>
                    <a:pt x="202" y="110"/>
                  </a:cubicBezTo>
                  <a:cubicBezTo>
                    <a:pt x="202" y="73"/>
                    <a:pt x="202" y="73"/>
                    <a:pt x="202" y="73"/>
                  </a:cubicBezTo>
                  <a:close/>
                  <a:moveTo>
                    <a:pt x="90" y="12"/>
                  </a:moveTo>
                  <a:cubicBezTo>
                    <a:pt x="111" y="12"/>
                    <a:pt x="111" y="12"/>
                    <a:pt x="111" y="12"/>
                  </a:cubicBezTo>
                  <a:cubicBezTo>
                    <a:pt x="117" y="12"/>
                    <a:pt x="123" y="16"/>
                    <a:pt x="126" y="23"/>
                  </a:cubicBezTo>
                  <a:cubicBezTo>
                    <a:pt x="126" y="23"/>
                    <a:pt x="126" y="23"/>
                    <a:pt x="125" y="23"/>
                  </a:cubicBezTo>
                  <a:cubicBezTo>
                    <a:pt x="76" y="23"/>
                    <a:pt x="76" y="23"/>
                    <a:pt x="76" y="23"/>
                  </a:cubicBezTo>
                  <a:cubicBezTo>
                    <a:pt x="75" y="23"/>
                    <a:pt x="75" y="22"/>
                    <a:pt x="76" y="22"/>
                  </a:cubicBezTo>
                  <a:cubicBezTo>
                    <a:pt x="79" y="16"/>
                    <a:pt x="84" y="12"/>
                    <a:pt x="90" y="12"/>
                  </a:cubicBezTo>
                  <a:close/>
                  <a:moveTo>
                    <a:pt x="164" y="32"/>
                  </a:moveTo>
                  <a:cubicBezTo>
                    <a:pt x="167" y="32"/>
                    <a:pt x="168" y="34"/>
                    <a:pt x="169" y="35"/>
                  </a:cubicBezTo>
                  <a:cubicBezTo>
                    <a:pt x="172" y="39"/>
                    <a:pt x="175" y="43"/>
                    <a:pt x="178" y="46"/>
                  </a:cubicBezTo>
                  <a:cubicBezTo>
                    <a:pt x="181" y="49"/>
                    <a:pt x="185" y="54"/>
                    <a:pt x="190" y="60"/>
                  </a:cubicBezTo>
                  <a:cubicBezTo>
                    <a:pt x="191" y="61"/>
                    <a:pt x="193" y="63"/>
                    <a:pt x="193" y="65"/>
                  </a:cubicBezTo>
                  <a:cubicBezTo>
                    <a:pt x="193" y="119"/>
                    <a:pt x="193" y="119"/>
                    <a:pt x="193" y="119"/>
                  </a:cubicBezTo>
                  <a:cubicBezTo>
                    <a:pt x="193" y="120"/>
                    <a:pt x="192" y="121"/>
                    <a:pt x="192" y="121"/>
                  </a:cubicBezTo>
                  <a:cubicBezTo>
                    <a:pt x="186" y="128"/>
                    <a:pt x="181" y="133"/>
                    <a:pt x="178" y="137"/>
                  </a:cubicBezTo>
                  <a:cubicBezTo>
                    <a:pt x="175" y="140"/>
                    <a:pt x="172" y="145"/>
                    <a:pt x="168" y="150"/>
                  </a:cubicBezTo>
                  <a:cubicBezTo>
                    <a:pt x="168" y="150"/>
                    <a:pt x="167" y="151"/>
                    <a:pt x="165" y="151"/>
                  </a:cubicBezTo>
                  <a:cubicBezTo>
                    <a:pt x="36" y="151"/>
                    <a:pt x="36" y="151"/>
                    <a:pt x="36" y="151"/>
                  </a:cubicBezTo>
                  <a:cubicBezTo>
                    <a:pt x="35" y="151"/>
                    <a:pt x="34" y="150"/>
                    <a:pt x="34" y="150"/>
                  </a:cubicBezTo>
                  <a:cubicBezTo>
                    <a:pt x="30" y="145"/>
                    <a:pt x="26" y="140"/>
                    <a:pt x="24" y="137"/>
                  </a:cubicBezTo>
                  <a:cubicBezTo>
                    <a:pt x="20" y="134"/>
                    <a:pt x="16" y="128"/>
                    <a:pt x="10" y="121"/>
                  </a:cubicBezTo>
                  <a:cubicBezTo>
                    <a:pt x="9" y="121"/>
                    <a:pt x="8" y="121"/>
                    <a:pt x="8" y="118"/>
                  </a:cubicBezTo>
                  <a:cubicBezTo>
                    <a:pt x="8" y="65"/>
                    <a:pt x="8" y="65"/>
                    <a:pt x="8" y="65"/>
                  </a:cubicBezTo>
                  <a:cubicBezTo>
                    <a:pt x="8" y="63"/>
                    <a:pt x="10" y="62"/>
                    <a:pt x="10" y="61"/>
                  </a:cubicBezTo>
                  <a:cubicBezTo>
                    <a:pt x="16" y="55"/>
                    <a:pt x="21" y="49"/>
                    <a:pt x="24" y="46"/>
                  </a:cubicBezTo>
                  <a:cubicBezTo>
                    <a:pt x="26" y="43"/>
                    <a:pt x="29" y="39"/>
                    <a:pt x="33" y="34"/>
                  </a:cubicBezTo>
                  <a:cubicBezTo>
                    <a:pt x="33" y="34"/>
                    <a:pt x="35" y="32"/>
                    <a:pt x="38" y="32"/>
                  </a:cubicBezTo>
                  <a:cubicBezTo>
                    <a:pt x="164" y="32"/>
                    <a:pt x="164" y="32"/>
                    <a:pt x="164"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8" name="Freeform 107"/>
            <p:cNvSpPr>
              <a:spLocks/>
            </p:cNvSpPr>
            <p:nvPr/>
          </p:nvSpPr>
          <p:spPr bwMode="auto">
            <a:xfrm>
              <a:off x="3576638" y="3173413"/>
              <a:ext cx="77788" cy="12700"/>
            </a:xfrm>
            <a:custGeom>
              <a:avLst/>
              <a:gdLst>
                <a:gd name="T0" fmla="*/ 37 w 37"/>
                <a:gd name="T1" fmla="*/ 4 h 6"/>
                <a:gd name="T2" fmla="*/ 34 w 37"/>
                <a:gd name="T3" fmla="*/ 6 h 6"/>
                <a:gd name="T4" fmla="*/ 3 w 37"/>
                <a:gd name="T5" fmla="*/ 6 h 6"/>
                <a:gd name="T6" fmla="*/ 0 w 37"/>
                <a:gd name="T7" fmla="*/ 4 h 6"/>
                <a:gd name="T8" fmla="*/ 0 w 37"/>
                <a:gd name="T9" fmla="*/ 2 h 6"/>
                <a:gd name="T10" fmla="*/ 3 w 37"/>
                <a:gd name="T11" fmla="*/ 0 h 6"/>
                <a:gd name="T12" fmla="*/ 34 w 37"/>
                <a:gd name="T13" fmla="*/ 0 h 6"/>
                <a:gd name="T14" fmla="*/ 37 w 37"/>
                <a:gd name="T15" fmla="*/ 2 h 6"/>
                <a:gd name="T16" fmla="*/ 37 w 37"/>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37" y="4"/>
                  </a:moveTo>
                  <a:cubicBezTo>
                    <a:pt x="37" y="5"/>
                    <a:pt x="36" y="6"/>
                    <a:pt x="34" y="6"/>
                  </a:cubicBezTo>
                  <a:cubicBezTo>
                    <a:pt x="3" y="6"/>
                    <a:pt x="3" y="6"/>
                    <a:pt x="3" y="6"/>
                  </a:cubicBezTo>
                  <a:cubicBezTo>
                    <a:pt x="1" y="6"/>
                    <a:pt x="0" y="5"/>
                    <a:pt x="0" y="4"/>
                  </a:cubicBezTo>
                  <a:cubicBezTo>
                    <a:pt x="0" y="2"/>
                    <a:pt x="0" y="2"/>
                    <a:pt x="0" y="2"/>
                  </a:cubicBezTo>
                  <a:cubicBezTo>
                    <a:pt x="0" y="1"/>
                    <a:pt x="1" y="0"/>
                    <a:pt x="3" y="0"/>
                  </a:cubicBezTo>
                  <a:cubicBezTo>
                    <a:pt x="34" y="0"/>
                    <a:pt x="34" y="0"/>
                    <a:pt x="34" y="0"/>
                  </a:cubicBezTo>
                  <a:cubicBezTo>
                    <a:pt x="36" y="0"/>
                    <a:pt x="37" y="1"/>
                    <a:pt x="37" y="2"/>
                  </a:cubicBezTo>
                  <a:lnTo>
                    <a:pt x="37"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9" name="Freeform 108"/>
            <p:cNvSpPr>
              <a:spLocks/>
            </p:cNvSpPr>
            <p:nvPr/>
          </p:nvSpPr>
          <p:spPr bwMode="auto">
            <a:xfrm>
              <a:off x="3576638" y="3221038"/>
              <a:ext cx="114300" cy="14288"/>
            </a:xfrm>
            <a:custGeom>
              <a:avLst/>
              <a:gdLst>
                <a:gd name="T0" fmla="*/ 54 w 54"/>
                <a:gd name="T1" fmla="*/ 4 h 7"/>
                <a:gd name="T2" fmla="*/ 51 w 54"/>
                <a:gd name="T3" fmla="*/ 7 h 7"/>
                <a:gd name="T4" fmla="*/ 3 w 54"/>
                <a:gd name="T5" fmla="*/ 7 h 7"/>
                <a:gd name="T6" fmla="*/ 0 w 54"/>
                <a:gd name="T7" fmla="*/ 4 h 7"/>
                <a:gd name="T8" fmla="*/ 0 w 54"/>
                <a:gd name="T9" fmla="*/ 3 h 7"/>
                <a:gd name="T10" fmla="*/ 3 w 54"/>
                <a:gd name="T11" fmla="*/ 0 h 7"/>
                <a:gd name="T12" fmla="*/ 51 w 54"/>
                <a:gd name="T13" fmla="*/ 0 h 7"/>
                <a:gd name="T14" fmla="*/ 54 w 54"/>
                <a:gd name="T15" fmla="*/ 3 h 7"/>
                <a:gd name="T16" fmla="*/ 54 w 54"/>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
                  <a:moveTo>
                    <a:pt x="54" y="4"/>
                  </a:moveTo>
                  <a:cubicBezTo>
                    <a:pt x="54" y="6"/>
                    <a:pt x="53" y="7"/>
                    <a:pt x="51" y="7"/>
                  </a:cubicBezTo>
                  <a:cubicBezTo>
                    <a:pt x="3" y="7"/>
                    <a:pt x="3" y="7"/>
                    <a:pt x="3" y="7"/>
                  </a:cubicBezTo>
                  <a:cubicBezTo>
                    <a:pt x="1" y="7"/>
                    <a:pt x="0" y="6"/>
                    <a:pt x="0" y="4"/>
                  </a:cubicBezTo>
                  <a:cubicBezTo>
                    <a:pt x="0" y="3"/>
                    <a:pt x="0" y="3"/>
                    <a:pt x="0" y="3"/>
                  </a:cubicBezTo>
                  <a:cubicBezTo>
                    <a:pt x="0" y="1"/>
                    <a:pt x="1" y="0"/>
                    <a:pt x="3" y="0"/>
                  </a:cubicBezTo>
                  <a:cubicBezTo>
                    <a:pt x="51" y="0"/>
                    <a:pt x="51" y="0"/>
                    <a:pt x="51" y="0"/>
                  </a:cubicBezTo>
                  <a:cubicBezTo>
                    <a:pt x="53" y="0"/>
                    <a:pt x="54" y="1"/>
                    <a:pt x="54" y="3"/>
                  </a:cubicBezTo>
                  <a:lnTo>
                    <a:pt x="54"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09"/>
            <p:cNvSpPr>
              <a:spLocks noEditPoints="1"/>
            </p:cNvSpPr>
            <p:nvPr/>
          </p:nvSpPr>
          <p:spPr bwMode="auto">
            <a:xfrm>
              <a:off x="3535363" y="3135313"/>
              <a:ext cx="219075" cy="138113"/>
            </a:xfrm>
            <a:custGeom>
              <a:avLst/>
              <a:gdLst>
                <a:gd name="T0" fmla="*/ 103 w 103"/>
                <a:gd name="T1" fmla="*/ 62 h 65"/>
                <a:gd name="T2" fmla="*/ 101 w 103"/>
                <a:gd name="T3" fmla="*/ 65 h 65"/>
                <a:gd name="T4" fmla="*/ 3 w 103"/>
                <a:gd name="T5" fmla="*/ 65 h 65"/>
                <a:gd name="T6" fmla="*/ 0 w 103"/>
                <a:gd name="T7" fmla="*/ 62 h 65"/>
                <a:gd name="T8" fmla="*/ 0 w 103"/>
                <a:gd name="T9" fmla="*/ 2 h 65"/>
                <a:gd name="T10" fmla="*/ 3 w 103"/>
                <a:gd name="T11" fmla="*/ 0 h 65"/>
                <a:gd name="T12" fmla="*/ 101 w 103"/>
                <a:gd name="T13" fmla="*/ 0 h 65"/>
                <a:gd name="T14" fmla="*/ 103 w 103"/>
                <a:gd name="T15" fmla="*/ 2 h 65"/>
                <a:gd name="T16" fmla="*/ 103 w 103"/>
                <a:gd name="T17" fmla="*/ 62 h 65"/>
                <a:gd name="T18" fmla="*/ 7 w 103"/>
                <a:gd name="T19" fmla="*/ 56 h 65"/>
                <a:gd name="T20" fmla="*/ 9 w 103"/>
                <a:gd name="T21" fmla="*/ 58 h 65"/>
                <a:gd name="T22" fmla="*/ 94 w 103"/>
                <a:gd name="T23" fmla="*/ 58 h 65"/>
                <a:gd name="T24" fmla="*/ 97 w 103"/>
                <a:gd name="T25" fmla="*/ 56 h 65"/>
                <a:gd name="T26" fmla="*/ 97 w 103"/>
                <a:gd name="T27" fmla="*/ 9 h 65"/>
                <a:gd name="T28" fmla="*/ 94 w 103"/>
                <a:gd name="T29" fmla="*/ 6 h 65"/>
                <a:gd name="T30" fmla="*/ 9 w 103"/>
                <a:gd name="T31" fmla="*/ 6 h 65"/>
                <a:gd name="T32" fmla="*/ 7 w 103"/>
                <a:gd name="T33" fmla="*/ 9 h 65"/>
                <a:gd name="T34" fmla="*/ 7 w 103"/>
                <a:gd name="T35"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65">
                  <a:moveTo>
                    <a:pt x="103" y="62"/>
                  </a:moveTo>
                  <a:cubicBezTo>
                    <a:pt x="103" y="64"/>
                    <a:pt x="102" y="65"/>
                    <a:pt x="101" y="65"/>
                  </a:cubicBezTo>
                  <a:cubicBezTo>
                    <a:pt x="3" y="65"/>
                    <a:pt x="3" y="65"/>
                    <a:pt x="3" y="65"/>
                  </a:cubicBezTo>
                  <a:cubicBezTo>
                    <a:pt x="1" y="65"/>
                    <a:pt x="0" y="64"/>
                    <a:pt x="0" y="62"/>
                  </a:cubicBezTo>
                  <a:cubicBezTo>
                    <a:pt x="0" y="2"/>
                    <a:pt x="0" y="2"/>
                    <a:pt x="0" y="2"/>
                  </a:cubicBezTo>
                  <a:cubicBezTo>
                    <a:pt x="0" y="1"/>
                    <a:pt x="1" y="0"/>
                    <a:pt x="3" y="0"/>
                  </a:cubicBezTo>
                  <a:cubicBezTo>
                    <a:pt x="101" y="0"/>
                    <a:pt x="101" y="0"/>
                    <a:pt x="101" y="0"/>
                  </a:cubicBezTo>
                  <a:cubicBezTo>
                    <a:pt x="102" y="0"/>
                    <a:pt x="103" y="1"/>
                    <a:pt x="103" y="2"/>
                  </a:cubicBezTo>
                  <a:cubicBezTo>
                    <a:pt x="103" y="62"/>
                    <a:pt x="103" y="62"/>
                    <a:pt x="103" y="62"/>
                  </a:cubicBezTo>
                  <a:close/>
                  <a:moveTo>
                    <a:pt x="7" y="56"/>
                  </a:moveTo>
                  <a:cubicBezTo>
                    <a:pt x="7" y="57"/>
                    <a:pt x="8" y="58"/>
                    <a:pt x="9" y="58"/>
                  </a:cubicBezTo>
                  <a:cubicBezTo>
                    <a:pt x="94" y="58"/>
                    <a:pt x="94" y="58"/>
                    <a:pt x="94" y="58"/>
                  </a:cubicBezTo>
                  <a:cubicBezTo>
                    <a:pt x="96" y="58"/>
                    <a:pt x="97" y="57"/>
                    <a:pt x="97" y="56"/>
                  </a:cubicBezTo>
                  <a:cubicBezTo>
                    <a:pt x="97" y="9"/>
                    <a:pt x="97" y="9"/>
                    <a:pt x="97" y="9"/>
                  </a:cubicBezTo>
                  <a:cubicBezTo>
                    <a:pt x="97" y="7"/>
                    <a:pt x="96" y="6"/>
                    <a:pt x="94" y="6"/>
                  </a:cubicBezTo>
                  <a:cubicBezTo>
                    <a:pt x="9" y="6"/>
                    <a:pt x="9" y="6"/>
                    <a:pt x="9" y="6"/>
                  </a:cubicBezTo>
                  <a:cubicBezTo>
                    <a:pt x="8" y="6"/>
                    <a:pt x="7" y="7"/>
                    <a:pt x="7" y="9"/>
                  </a:cubicBezTo>
                  <a:cubicBezTo>
                    <a:pt x="7" y="56"/>
                    <a:pt x="7" y="56"/>
                    <a:pt x="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151" name="Freeform 110"/>
          <p:cNvSpPr>
            <a:spLocks/>
          </p:cNvSpPr>
          <p:nvPr/>
        </p:nvSpPr>
        <p:spPr bwMode="auto">
          <a:xfrm>
            <a:off x="7680176" y="4149080"/>
            <a:ext cx="291771" cy="290785"/>
          </a:xfrm>
          <a:custGeom>
            <a:avLst/>
            <a:gdLst>
              <a:gd name="T0" fmla="*/ 211 w 222"/>
              <a:gd name="T1" fmla="*/ 10 h 221"/>
              <a:gd name="T2" fmla="*/ 175 w 222"/>
              <a:gd name="T3" fmla="*/ 16 h 221"/>
              <a:gd name="T4" fmla="*/ 147 w 222"/>
              <a:gd name="T5" fmla="*/ 42 h 221"/>
              <a:gd name="T6" fmla="*/ 143 w 222"/>
              <a:gd name="T7" fmla="*/ 43 h 221"/>
              <a:gd name="T8" fmla="*/ 55 w 222"/>
              <a:gd name="T9" fmla="*/ 27 h 221"/>
              <a:gd name="T10" fmla="*/ 44 w 222"/>
              <a:gd name="T11" fmla="*/ 31 h 221"/>
              <a:gd name="T12" fmla="*/ 36 w 222"/>
              <a:gd name="T13" fmla="*/ 39 h 221"/>
              <a:gd name="T14" fmla="*/ 37 w 222"/>
              <a:gd name="T15" fmla="*/ 47 h 221"/>
              <a:gd name="T16" fmla="*/ 102 w 222"/>
              <a:gd name="T17" fmla="*/ 81 h 221"/>
              <a:gd name="T18" fmla="*/ 104 w 222"/>
              <a:gd name="T19" fmla="*/ 86 h 221"/>
              <a:gd name="T20" fmla="*/ 65 w 222"/>
              <a:gd name="T21" fmla="*/ 125 h 221"/>
              <a:gd name="T22" fmla="*/ 58 w 222"/>
              <a:gd name="T23" fmla="*/ 127 h 221"/>
              <a:gd name="T24" fmla="*/ 28 w 222"/>
              <a:gd name="T25" fmla="*/ 124 h 221"/>
              <a:gd name="T26" fmla="*/ 16 w 222"/>
              <a:gd name="T27" fmla="*/ 128 h 221"/>
              <a:gd name="T28" fmla="*/ 2 w 222"/>
              <a:gd name="T29" fmla="*/ 142 h 221"/>
              <a:gd name="T30" fmla="*/ 3 w 222"/>
              <a:gd name="T31" fmla="*/ 150 h 221"/>
              <a:gd name="T32" fmla="*/ 53 w 222"/>
              <a:gd name="T33" fmla="*/ 162 h 221"/>
              <a:gd name="T34" fmla="*/ 59 w 222"/>
              <a:gd name="T35" fmla="*/ 168 h 221"/>
              <a:gd name="T36" fmla="*/ 70 w 222"/>
              <a:gd name="T37" fmla="*/ 218 h 221"/>
              <a:gd name="T38" fmla="*/ 79 w 222"/>
              <a:gd name="T39" fmla="*/ 218 h 221"/>
              <a:gd name="T40" fmla="*/ 93 w 222"/>
              <a:gd name="T41" fmla="*/ 205 h 221"/>
              <a:gd name="T42" fmla="*/ 97 w 222"/>
              <a:gd name="T43" fmla="*/ 193 h 221"/>
              <a:gd name="T44" fmla="*/ 93 w 222"/>
              <a:gd name="T45" fmla="*/ 164 h 221"/>
              <a:gd name="T46" fmla="*/ 95 w 222"/>
              <a:gd name="T47" fmla="*/ 158 h 221"/>
              <a:gd name="T48" fmla="*/ 135 w 222"/>
              <a:gd name="T49" fmla="*/ 118 h 221"/>
              <a:gd name="T50" fmla="*/ 140 w 222"/>
              <a:gd name="T51" fmla="*/ 119 h 221"/>
              <a:gd name="T52" fmla="*/ 173 w 222"/>
              <a:gd name="T53" fmla="*/ 184 h 221"/>
              <a:gd name="T54" fmla="*/ 181 w 222"/>
              <a:gd name="T55" fmla="*/ 185 h 221"/>
              <a:gd name="T56" fmla="*/ 189 w 222"/>
              <a:gd name="T57" fmla="*/ 177 h 221"/>
              <a:gd name="T58" fmla="*/ 193 w 222"/>
              <a:gd name="T59" fmla="*/ 165 h 221"/>
              <a:gd name="T60" fmla="*/ 178 w 222"/>
              <a:gd name="T61" fmla="*/ 80 h 221"/>
              <a:gd name="T62" fmla="*/ 179 w 222"/>
              <a:gd name="T63" fmla="*/ 75 h 221"/>
              <a:gd name="T64" fmla="*/ 205 w 222"/>
              <a:gd name="T65" fmla="*/ 47 h 221"/>
              <a:gd name="T66" fmla="*/ 211 w 222"/>
              <a:gd name="T67" fmla="*/ 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2" h="221">
                <a:moveTo>
                  <a:pt x="211" y="10"/>
                </a:moveTo>
                <a:cubicBezTo>
                  <a:pt x="200" y="0"/>
                  <a:pt x="183" y="8"/>
                  <a:pt x="175" y="16"/>
                </a:cubicBezTo>
                <a:cubicBezTo>
                  <a:pt x="175" y="16"/>
                  <a:pt x="155" y="35"/>
                  <a:pt x="147" y="42"/>
                </a:cubicBezTo>
                <a:cubicBezTo>
                  <a:pt x="145" y="43"/>
                  <a:pt x="143" y="43"/>
                  <a:pt x="143" y="43"/>
                </a:cubicBezTo>
                <a:cubicBezTo>
                  <a:pt x="55" y="27"/>
                  <a:pt x="55" y="27"/>
                  <a:pt x="55" y="27"/>
                </a:cubicBezTo>
                <a:cubicBezTo>
                  <a:pt x="52" y="27"/>
                  <a:pt x="46" y="29"/>
                  <a:pt x="44" y="31"/>
                </a:cubicBezTo>
                <a:cubicBezTo>
                  <a:pt x="36" y="39"/>
                  <a:pt x="36" y="39"/>
                  <a:pt x="36" y="39"/>
                </a:cubicBezTo>
                <a:cubicBezTo>
                  <a:pt x="33" y="42"/>
                  <a:pt x="34" y="45"/>
                  <a:pt x="37" y="47"/>
                </a:cubicBezTo>
                <a:cubicBezTo>
                  <a:pt x="102" y="81"/>
                  <a:pt x="102" y="81"/>
                  <a:pt x="102" y="81"/>
                </a:cubicBezTo>
                <a:cubicBezTo>
                  <a:pt x="102" y="81"/>
                  <a:pt x="107" y="83"/>
                  <a:pt x="104" y="86"/>
                </a:cubicBezTo>
                <a:cubicBezTo>
                  <a:pt x="93" y="96"/>
                  <a:pt x="75" y="115"/>
                  <a:pt x="65" y="125"/>
                </a:cubicBezTo>
                <a:cubicBezTo>
                  <a:pt x="62" y="128"/>
                  <a:pt x="58" y="127"/>
                  <a:pt x="58" y="127"/>
                </a:cubicBezTo>
                <a:cubicBezTo>
                  <a:pt x="28" y="124"/>
                  <a:pt x="28" y="124"/>
                  <a:pt x="28" y="124"/>
                </a:cubicBezTo>
                <a:cubicBezTo>
                  <a:pt x="24" y="123"/>
                  <a:pt x="19" y="125"/>
                  <a:pt x="16" y="128"/>
                </a:cubicBezTo>
                <a:cubicBezTo>
                  <a:pt x="2" y="142"/>
                  <a:pt x="2" y="142"/>
                  <a:pt x="2" y="142"/>
                </a:cubicBezTo>
                <a:cubicBezTo>
                  <a:pt x="0" y="144"/>
                  <a:pt x="0" y="148"/>
                  <a:pt x="3" y="150"/>
                </a:cubicBezTo>
                <a:cubicBezTo>
                  <a:pt x="53" y="162"/>
                  <a:pt x="53" y="162"/>
                  <a:pt x="53" y="162"/>
                </a:cubicBezTo>
                <a:cubicBezTo>
                  <a:pt x="56" y="164"/>
                  <a:pt x="57" y="165"/>
                  <a:pt x="59" y="168"/>
                </a:cubicBezTo>
                <a:cubicBezTo>
                  <a:pt x="70" y="218"/>
                  <a:pt x="70" y="218"/>
                  <a:pt x="70" y="218"/>
                </a:cubicBezTo>
                <a:cubicBezTo>
                  <a:pt x="72" y="221"/>
                  <a:pt x="76" y="221"/>
                  <a:pt x="79" y="218"/>
                </a:cubicBezTo>
                <a:cubicBezTo>
                  <a:pt x="93" y="205"/>
                  <a:pt x="93" y="205"/>
                  <a:pt x="93" y="205"/>
                </a:cubicBezTo>
                <a:cubicBezTo>
                  <a:pt x="95" y="202"/>
                  <a:pt x="97" y="197"/>
                  <a:pt x="97" y="193"/>
                </a:cubicBezTo>
                <a:cubicBezTo>
                  <a:pt x="93" y="164"/>
                  <a:pt x="93" y="164"/>
                  <a:pt x="93" y="164"/>
                </a:cubicBezTo>
                <a:cubicBezTo>
                  <a:pt x="93" y="164"/>
                  <a:pt x="93" y="160"/>
                  <a:pt x="95" y="158"/>
                </a:cubicBezTo>
                <a:cubicBezTo>
                  <a:pt x="105" y="148"/>
                  <a:pt x="125" y="129"/>
                  <a:pt x="135" y="118"/>
                </a:cubicBezTo>
                <a:cubicBezTo>
                  <a:pt x="138" y="115"/>
                  <a:pt x="140" y="119"/>
                  <a:pt x="140" y="119"/>
                </a:cubicBezTo>
                <a:cubicBezTo>
                  <a:pt x="173" y="184"/>
                  <a:pt x="173" y="184"/>
                  <a:pt x="173" y="184"/>
                </a:cubicBezTo>
                <a:cubicBezTo>
                  <a:pt x="175" y="187"/>
                  <a:pt x="179" y="188"/>
                  <a:pt x="181" y="185"/>
                </a:cubicBezTo>
                <a:cubicBezTo>
                  <a:pt x="189" y="177"/>
                  <a:pt x="189" y="177"/>
                  <a:pt x="189" y="177"/>
                </a:cubicBezTo>
                <a:cubicBezTo>
                  <a:pt x="192" y="174"/>
                  <a:pt x="194" y="169"/>
                  <a:pt x="193" y="165"/>
                </a:cubicBezTo>
                <a:cubicBezTo>
                  <a:pt x="178" y="80"/>
                  <a:pt x="178" y="80"/>
                  <a:pt x="178" y="80"/>
                </a:cubicBezTo>
                <a:cubicBezTo>
                  <a:pt x="178" y="80"/>
                  <a:pt x="178" y="77"/>
                  <a:pt x="179" y="75"/>
                </a:cubicBezTo>
                <a:cubicBezTo>
                  <a:pt x="186" y="68"/>
                  <a:pt x="205" y="47"/>
                  <a:pt x="205" y="47"/>
                </a:cubicBezTo>
                <a:cubicBezTo>
                  <a:pt x="214" y="39"/>
                  <a:pt x="222" y="20"/>
                  <a:pt x="211" y="1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152" name="Group 151"/>
          <p:cNvGrpSpPr/>
          <p:nvPr/>
        </p:nvGrpSpPr>
        <p:grpSpPr>
          <a:xfrm rot="1958869">
            <a:off x="5231904" y="6165304"/>
            <a:ext cx="274324" cy="268903"/>
            <a:chOff x="4122738" y="2944813"/>
            <a:chExt cx="401638" cy="393700"/>
          </a:xfrm>
          <a:solidFill>
            <a:schemeClr val="accent1"/>
          </a:solidFill>
        </p:grpSpPr>
        <p:sp>
          <p:nvSpPr>
            <p:cNvPr id="153" name="Freeform 24"/>
            <p:cNvSpPr>
              <a:spLocks/>
            </p:cNvSpPr>
            <p:nvPr/>
          </p:nvSpPr>
          <p:spPr bwMode="auto">
            <a:xfrm>
              <a:off x="4279901" y="2944813"/>
              <a:ext cx="238125" cy="239713"/>
            </a:xfrm>
            <a:custGeom>
              <a:avLst/>
              <a:gdLst>
                <a:gd name="T0" fmla="*/ 46 w 112"/>
                <a:gd name="T1" fmla="*/ 111 h 113"/>
                <a:gd name="T2" fmla="*/ 97 w 112"/>
                <a:gd name="T3" fmla="*/ 61 h 113"/>
                <a:gd name="T4" fmla="*/ 99 w 112"/>
                <a:gd name="T5" fmla="*/ 14 h 113"/>
                <a:gd name="T6" fmla="*/ 52 w 112"/>
                <a:gd name="T7" fmla="*/ 16 h 113"/>
                <a:gd name="T8" fmla="*/ 1 w 112"/>
                <a:gd name="T9" fmla="*/ 67 h 113"/>
                <a:gd name="T10" fmla="*/ 1 w 112"/>
                <a:gd name="T11" fmla="*/ 69 h 113"/>
                <a:gd name="T12" fmla="*/ 43 w 112"/>
                <a:gd name="T13" fmla="*/ 111 h 113"/>
                <a:gd name="T14" fmla="*/ 46 w 112"/>
                <a:gd name="T15" fmla="*/ 11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13">
                  <a:moveTo>
                    <a:pt x="46" y="111"/>
                  </a:moveTo>
                  <a:cubicBezTo>
                    <a:pt x="59" y="98"/>
                    <a:pt x="97" y="61"/>
                    <a:pt x="97" y="61"/>
                  </a:cubicBezTo>
                  <a:cubicBezTo>
                    <a:pt x="110" y="47"/>
                    <a:pt x="112" y="27"/>
                    <a:pt x="99" y="14"/>
                  </a:cubicBezTo>
                  <a:cubicBezTo>
                    <a:pt x="85" y="0"/>
                    <a:pt x="66" y="2"/>
                    <a:pt x="52" y="16"/>
                  </a:cubicBezTo>
                  <a:cubicBezTo>
                    <a:pt x="1" y="67"/>
                    <a:pt x="1" y="67"/>
                    <a:pt x="1" y="67"/>
                  </a:cubicBezTo>
                  <a:cubicBezTo>
                    <a:pt x="1" y="67"/>
                    <a:pt x="0" y="68"/>
                    <a:pt x="1" y="69"/>
                  </a:cubicBezTo>
                  <a:cubicBezTo>
                    <a:pt x="10" y="78"/>
                    <a:pt x="36" y="104"/>
                    <a:pt x="43" y="111"/>
                  </a:cubicBezTo>
                  <a:cubicBezTo>
                    <a:pt x="44" y="112"/>
                    <a:pt x="45" y="113"/>
                    <a:pt x="46"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4" name="Freeform 25"/>
            <p:cNvSpPr>
              <a:spLocks/>
            </p:cNvSpPr>
            <p:nvPr/>
          </p:nvSpPr>
          <p:spPr bwMode="auto">
            <a:xfrm>
              <a:off x="4122738" y="3116263"/>
              <a:ext cx="225425" cy="222250"/>
            </a:xfrm>
            <a:custGeom>
              <a:avLst/>
              <a:gdLst>
                <a:gd name="T0" fmla="*/ 69 w 106"/>
                <a:gd name="T1" fmla="*/ 1 h 105"/>
                <a:gd name="T2" fmla="*/ 67 w 106"/>
                <a:gd name="T3" fmla="*/ 1 h 105"/>
                <a:gd name="T4" fmla="*/ 15 w 106"/>
                <a:gd name="T5" fmla="*/ 57 h 105"/>
                <a:gd name="T6" fmla="*/ 6 w 106"/>
                <a:gd name="T7" fmla="*/ 90 h 105"/>
                <a:gd name="T8" fmla="*/ 6 w 106"/>
                <a:gd name="T9" fmla="*/ 92 h 105"/>
                <a:gd name="T10" fmla="*/ 3 w 106"/>
                <a:gd name="T11" fmla="*/ 95 h 105"/>
                <a:gd name="T12" fmla="*/ 2 w 106"/>
                <a:gd name="T13" fmla="*/ 103 h 105"/>
                <a:gd name="T14" fmla="*/ 10 w 106"/>
                <a:gd name="T15" fmla="*/ 103 h 105"/>
                <a:gd name="T16" fmla="*/ 14 w 106"/>
                <a:gd name="T17" fmla="*/ 100 h 105"/>
                <a:gd name="T18" fmla="*/ 15 w 106"/>
                <a:gd name="T19" fmla="*/ 99 h 105"/>
                <a:gd name="T20" fmla="*/ 49 w 106"/>
                <a:gd name="T21" fmla="*/ 91 h 105"/>
                <a:gd name="T22" fmla="*/ 105 w 106"/>
                <a:gd name="T23" fmla="*/ 39 h 105"/>
                <a:gd name="T24" fmla="*/ 105 w 106"/>
                <a:gd name="T25" fmla="*/ 37 h 105"/>
                <a:gd name="T26" fmla="*/ 69 w 106"/>
                <a:gd name="T27"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105">
                  <a:moveTo>
                    <a:pt x="69" y="1"/>
                  </a:moveTo>
                  <a:cubicBezTo>
                    <a:pt x="68" y="0"/>
                    <a:pt x="67" y="0"/>
                    <a:pt x="67" y="1"/>
                  </a:cubicBezTo>
                  <a:cubicBezTo>
                    <a:pt x="61" y="7"/>
                    <a:pt x="27" y="44"/>
                    <a:pt x="15" y="57"/>
                  </a:cubicBezTo>
                  <a:cubicBezTo>
                    <a:pt x="7" y="65"/>
                    <a:pt x="5" y="81"/>
                    <a:pt x="6" y="90"/>
                  </a:cubicBezTo>
                  <a:cubicBezTo>
                    <a:pt x="6" y="91"/>
                    <a:pt x="6" y="91"/>
                    <a:pt x="6" y="92"/>
                  </a:cubicBezTo>
                  <a:cubicBezTo>
                    <a:pt x="4" y="93"/>
                    <a:pt x="3" y="94"/>
                    <a:pt x="3" y="95"/>
                  </a:cubicBezTo>
                  <a:cubicBezTo>
                    <a:pt x="0" y="98"/>
                    <a:pt x="1" y="102"/>
                    <a:pt x="2" y="103"/>
                  </a:cubicBezTo>
                  <a:cubicBezTo>
                    <a:pt x="3" y="105"/>
                    <a:pt x="8" y="105"/>
                    <a:pt x="10" y="103"/>
                  </a:cubicBezTo>
                  <a:cubicBezTo>
                    <a:pt x="11" y="102"/>
                    <a:pt x="12" y="101"/>
                    <a:pt x="14" y="100"/>
                  </a:cubicBezTo>
                  <a:cubicBezTo>
                    <a:pt x="14" y="99"/>
                    <a:pt x="15" y="99"/>
                    <a:pt x="15" y="99"/>
                  </a:cubicBezTo>
                  <a:cubicBezTo>
                    <a:pt x="24" y="101"/>
                    <a:pt x="41" y="99"/>
                    <a:pt x="49" y="91"/>
                  </a:cubicBezTo>
                  <a:cubicBezTo>
                    <a:pt x="61" y="78"/>
                    <a:pt x="99" y="44"/>
                    <a:pt x="105" y="39"/>
                  </a:cubicBezTo>
                  <a:cubicBezTo>
                    <a:pt x="105" y="38"/>
                    <a:pt x="106" y="38"/>
                    <a:pt x="105" y="37"/>
                  </a:cubicBezTo>
                  <a:cubicBezTo>
                    <a:pt x="96" y="28"/>
                    <a:pt x="78" y="10"/>
                    <a:pt x="6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5" name="Freeform 26"/>
            <p:cNvSpPr>
              <a:spLocks/>
            </p:cNvSpPr>
            <p:nvPr/>
          </p:nvSpPr>
          <p:spPr bwMode="auto">
            <a:xfrm>
              <a:off x="4419601" y="3092450"/>
              <a:ext cx="104775" cy="106363"/>
            </a:xfrm>
            <a:custGeom>
              <a:avLst/>
              <a:gdLst>
                <a:gd name="T0" fmla="*/ 11 w 49"/>
                <a:gd name="T1" fmla="*/ 47 h 50"/>
                <a:gd name="T2" fmla="*/ 2 w 49"/>
                <a:gd name="T3" fmla="*/ 47 h 50"/>
                <a:gd name="T4" fmla="*/ 2 w 49"/>
                <a:gd name="T5" fmla="*/ 47 h 50"/>
                <a:gd name="T6" fmla="*/ 2 w 49"/>
                <a:gd name="T7" fmla="*/ 38 h 50"/>
                <a:gd name="T8" fmla="*/ 37 w 49"/>
                <a:gd name="T9" fmla="*/ 3 h 50"/>
                <a:gd name="T10" fmla="*/ 46 w 49"/>
                <a:gd name="T11" fmla="*/ 3 h 50"/>
                <a:gd name="T12" fmla="*/ 46 w 49"/>
                <a:gd name="T13" fmla="*/ 3 h 50"/>
                <a:gd name="T14" fmla="*/ 46 w 49"/>
                <a:gd name="T15" fmla="*/ 12 h 50"/>
                <a:gd name="T16" fmla="*/ 11 w 49"/>
                <a:gd name="T1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11" y="47"/>
                  </a:moveTo>
                  <a:cubicBezTo>
                    <a:pt x="9" y="50"/>
                    <a:pt x="5" y="50"/>
                    <a:pt x="2" y="47"/>
                  </a:cubicBezTo>
                  <a:cubicBezTo>
                    <a:pt x="2" y="47"/>
                    <a:pt x="2" y="47"/>
                    <a:pt x="2" y="47"/>
                  </a:cubicBezTo>
                  <a:cubicBezTo>
                    <a:pt x="0" y="45"/>
                    <a:pt x="0" y="41"/>
                    <a:pt x="2" y="38"/>
                  </a:cubicBezTo>
                  <a:cubicBezTo>
                    <a:pt x="37" y="3"/>
                    <a:pt x="37" y="3"/>
                    <a:pt x="37" y="3"/>
                  </a:cubicBezTo>
                  <a:cubicBezTo>
                    <a:pt x="40" y="0"/>
                    <a:pt x="44" y="0"/>
                    <a:pt x="46" y="3"/>
                  </a:cubicBezTo>
                  <a:cubicBezTo>
                    <a:pt x="46" y="3"/>
                    <a:pt x="46" y="3"/>
                    <a:pt x="46" y="3"/>
                  </a:cubicBezTo>
                  <a:cubicBezTo>
                    <a:pt x="49" y="5"/>
                    <a:pt x="49" y="9"/>
                    <a:pt x="46" y="12"/>
                  </a:cubicBezTo>
                  <a:lnTo>
                    <a:pt x="11" y="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Tree>
    <p:extLst>
      <p:ext uri="{BB962C8B-B14F-4D97-AF65-F5344CB8AC3E}">
        <p14:creationId xmlns:p14="http://schemas.microsoft.com/office/powerpoint/2010/main" val="1302964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1"/>
                                        </p:tgtEl>
                                        <p:attrNameLst>
                                          <p:attrName>style.visibility</p:attrName>
                                        </p:attrNameLst>
                                      </p:cBhvr>
                                      <p:to>
                                        <p:strVal val="visible"/>
                                      </p:to>
                                    </p:set>
                                    <p:animEffect transition="in" filter="fade">
                                      <p:cBhvr>
                                        <p:cTn id="23" dur="500"/>
                                        <p:tgtEl>
                                          <p:spTgt spid="11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fade">
                                      <p:cBhvr>
                                        <p:cTn id="27" dur="500"/>
                                        <p:tgtEl>
                                          <p:spTgt spid="128"/>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Effect transition="in" filter="fade">
                                      <p:cBhvr>
                                        <p:cTn id="35" dur="500"/>
                                        <p:tgtEl>
                                          <p:spTgt spid="108"/>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fade">
                                      <p:cBhvr>
                                        <p:cTn id="43" dur="500"/>
                                        <p:tgtEl>
                                          <p:spTgt spid="13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152"/>
                                        </p:tgtEl>
                                        <p:attrNameLst>
                                          <p:attrName>style.visibility</p:attrName>
                                        </p:attrNameLst>
                                      </p:cBhvr>
                                      <p:to>
                                        <p:strVal val="visible"/>
                                      </p:to>
                                    </p:set>
                                    <p:animEffect transition="in" filter="fade">
                                      <p:cBhvr>
                                        <p:cTn id="47" dur="500"/>
                                        <p:tgtEl>
                                          <p:spTgt spid="152"/>
                                        </p:tgtEl>
                                      </p:cBhvr>
                                    </p:animEffect>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100"/>
                                        </p:tgtEl>
                                        <p:attrNameLst>
                                          <p:attrName>style.visibility</p:attrName>
                                        </p:attrNameLst>
                                      </p:cBhvr>
                                      <p:to>
                                        <p:strVal val="visible"/>
                                      </p:to>
                                    </p:set>
                                    <p:anim calcmode="lin" valueType="num">
                                      <p:cBhvr additive="base">
                                        <p:cTn id="51" dur="500" fill="hold"/>
                                        <p:tgtEl>
                                          <p:spTgt spid="100"/>
                                        </p:tgtEl>
                                        <p:attrNameLst>
                                          <p:attrName>ppt_x</p:attrName>
                                        </p:attrNameLst>
                                      </p:cBhvr>
                                      <p:tavLst>
                                        <p:tav tm="0">
                                          <p:val>
                                            <p:strVal val="0-#ppt_w/2"/>
                                          </p:val>
                                        </p:tav>
                                        <p:tav tm="100000">
                                          <p:val>
                                            <p:strVal val="#ppt_x"/>
                                          </p:val>
                                        </p:tav>
                                      </p:tavLst>
                                    </p:anim>
                                    <p:anim calcmode="lin" valueType="num">
                                      <p:cBhvr additive="base">
                                        <p:cTn id="52" dur="500" fill="hold"/>
                                        <p:tgtEl>
                                          <p:spTgt spid="100"/>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additive="base">
                                        <p:cTn id="55" dur="500" fill="hold"/>
                                        <p:tgtEl>
                                          <p:spTgt spid="99"/>
                                        </p:tgtEl>
                                        <p:attrNameLst>
                                          <p:attrName>ppt_x</p:attrName>
                                        </p:attrNameLst>
                                      </p:cBhvr>
                                      <p:tavLst>
                                        <p:tav tm="0">
                                          <p:val>
                                            <p:strVal val="0-#ppt_w/2"/>
                                          </p:val>
                                        </p:tav>
                                        <p:tav tm="100000">
                                          <p:val>
                                            <p:strVal val="#ppt_x"/>
                                          </p:val>
                                        </p:tav>
                                      </p:tavLst>
                                    </p:anim>
                                    <p:anim calcmode="lin" valueType="num">
                                      <p:cBhvr additive="base">
                                        <p:cTn id="56" dur="500" fill="hold"/>
                                        <p:tgtEl>
                                          <p:spTgt spid="99"/>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 calcmode="lin" valueType="num">
                                      <p:cBhvr additive="base">
                                        <p:cTn id="59" dur="500" fill="hold"/>
                                        <p:tgtEl>
                                          <p:spTgt spid="101"/>
                                        </p:tgtEl>
                                        <p:attrNameLst>
                                          <p:attrName>ppt_x</p:attrName>
                                        </p:attrNameLst>
                                      </p:cBhvr>
                                      <p:tavLst>
                                        <p:tav tm="0">
                                          <p:val>
                                            <p:strVal val="0-#ppt_w/2"/>
                                          </p:val>
                                        </p:tav>
                                        <p:tav tm="100000">
                                          <p:val>
                                            <p:strVal val="#ppt_x"/>
                                          </p:val>
                                        </p:tav>
                                      </p:tavLst>
                                    </p:anim>
                                    <p:anim calcmode="lin" valueType="num">
                                      <p:cBhvr additive="base">
                                        <p:cTn id="60" dur="500" fill="hold"/>
                                        <p:tgtEl>
                                          <p:spTgt spid="101"/>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10" presetClass="entr" presetSubtype="0" fill="hold" nodeType="afterEffect">
                                  <p:stCondLst>
                                    <p:cond delay="0"/>
                                  </p:stCondLst>
                                  <p:childTnLst>
                                    <p:set>
                                      <p:cBhvr>
                                        <p:cTn id="63" dur="1" fill="hold">
                                          <p:stCondLst>
                                            <p:cond delay="0"/>
                                          </p:stCondLst>
                                        </p:cTn>
                                        <p:tgtEl>
                                          <p:spTgt spid="114"/>
                                        </p:tgtEl>
                                        <p:attrNameLst>
                                          <p:attrName>style.visibility</p:attrName>
                                        </p:attrNameLst>
                                      </p:cBhvr>
                                      <p:to>
                                        <p:strVal val="visible"/>
                                      </p:to>
                                    </p:set>
                                    <p:animEffect transition="in" filter="fade">
                                      <p:cBhvr>
                                        <p:cTn id="64" dur="500"/>
                                        <p:tgtEl>
                                          <p:spTgt spid="114"/>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105"/>
                                        </p:tgtEl>
                                        <p:attrNameLst>
                                          <p:attrName>style.visibility</p:attrName>
                                        </p:attrNameLst>
                                      </p:cBhvr>
                                      <p:to>
                                        <p:strVal val="visible"/>
                                      </p:to>
                                    </p:set>
                                    <p:animEffect transition="in" filter="fade">
                                      <p:cBhvr>
                                        <p:cTn id="68" dur="500"/>
                                        <p:tgtEl>
                                          <p:spTgt spid="105"/>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20"/>
                                        </p:tgtEl>
                                        <p:attrNameLst>
                                          <p:attrName>style.visibility</p:attrName>
                                        </p:attrNameLst>
                                      </p:cBhvr>
                                      <p:to>
                                        <p:strVal val="visible"/>
                                      </p:to>
                                    </p:set>
                                    <p:animEffect transition="in" filter="fade">
                                      <p:cBhvr>
                                        <p:cTn id="72" dur="500"/>
                                        <p:tgtEl>
                                          <p:spTgt spid="120"/>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fade">
                                      <p:cBhvr>
                                        <p:cTn id="76" dur="500"/>
                                        <p:tgtEl>
                                          <p:spTgt spid="151"/>
                                        </p:tgtEl>
                                      </p:cBhvr>
                                    </p:animEffect>
                                  </p:childTnLst>
                                </p:cTn>
                              </p:par>
                            </p:childTnLst>
                          </p:cTn>
                        </p:par>
                        <p:par>
                          <p:cTn id="77" fill="hold">
                            <p:stCondLst>
                              <p:cond delay="7000"/>
                            </p:stCondLst>
                            <p:childTnLst>
                              <p:par>
                                <p:cTn id="78" presetID="10" presetClass="entr" presetSubtype="0" fill="hold" nodeType="after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fade">
                                      <p:cBhvr>
                                        <p:cTn id="80" dur="500"/>
                                        <p:tgtEl>
                                          <p:spTgt spid="117"/>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childTnLst>
                                </p:cTn>
                              </p:par>
                            </p:childTnLst>
                          </p:cTn>
                        </p:par>
                        <p:par>
                          <p:cTn id="85" fill="hold">
                            <p:stCondLst>
                              <p:cond delay="8000"/>
                            </p:stCondLst>
                            <p:childTnLst>
                              <p:par>
                                <p:cTn id="86" presetID="10" presetClass="entr" presetSubtype="0" fill="hold" nodeType="afterEffect">
                                  <p:stCondLst>
                                    <p:cond delay="0"/>
                                  </p:stCondLst>
                                  <p:childTnLst>
                                    <p:set>
                                      <p:cBhvr>
                                        <p:cTn id="87" dur="1" fill="hold">
                                          <p:stCondLst>
                                            <p:cond delay="0"/>
                                          </p:stCondLst>
                                        </p:cTn>
                                        <p:tgtEl>
                                          <p:spTgt spid="142"/>
                                        </p:tgtEl>
                                        <p:attrNameLst>
                                          <p:attrName>style.visibility</p:attrName>
                                        </p:attrNameLst>
                                      </p:cBhvr>
                                      <p:to>
                                        <p:strVal val="visible"/>
                                      </p:to>
                                    </p:set>
                                    <p:animEffect transition="in" filter="fade">
                                      <p:cBhvr>
                                        <p:cTn id="88" dur="500"/>
                                        <p:tgtEl>
                                          <p:spTgt spid="142"/>
                                        </p:tgtEl>
                                      </p:cBhvr>
                                    </p:animEffect>
                                  </p:childTnLst>
                                </p:cTn>
                              </p:par>
                            </p:childTnLst>
                          </p:cTn>
                        </p:par>
                        <p:par>
                          <p:cTn id="89" fill="hold">
                            <p:stCondLst>
                              <p:cond delay="8500"/>
                            </p:stCondLst>
                            <p:childTnLst>
                              <p:par>
                                <p:cTn id="90" presetID="2" presetClass="entr" presetSubtype="2" fill="hold" grpId="0" nodeType="afterEffect">
                                  <p:stCondLst>
                                    <p:cond delay="0"/>
                                  </p:stCondLst>
                                  <p:childTnLst>
                                    <p:set>
                                      <p:cBhvr>
                                        <p:cTn id="91" dur="1" fill="hold">
                                          <p:stCondLst>
                                            <p:cond delay="0"/>
                                          </p:stCondLst>
                                        </p:cTn>
                                        <p:tgtEl>
                                          <p:spTgt spid="103"/>
                                        </p:tgtEl>
                                        <p:attrNameLst>
                                          <p:attrName>style.visibility</p:attrName>
                                        </p:attrNameLst>
                                      </p:cBhvr>
                                      <p:to>
                                        <p:strVal val="visible"/>
                                      </p:to>
                                    </p:set>
                                    <p:anim calcmode="lin" valueType="num">
                                      <p:cBhvr additive="base">
                                        <p:cTn id="92" dur="500" fill="hold"/>
                                        <p:tgtEl>
                                          <p:spTgt spid="103"/>
                                        </p:tgtEl>
                                        <p:attrNameLst>
                                          <p:attrName>ppt_x</p:attrName>
                                        </p:attrNameLst>
                                      </p:cBhvr>
                                      <p:tavLst>
                                        <p:tav tm="0">
                                          <p:val>
                                            <p:strVal val="1+#ppt_w/2"/>
                                          </p:val>
                                        </p:tav>
                                        <p:tav tm="100000">
                                          <p:val>
                                            <p:strVal val="#ppt_x"/>
                                          </p:val>
                                        </p:tav>
                                      </p:tavLst>
                                    </p:anim>
                                    <p:anim calcmode="lin" valueType="num">
                                      <p:cBhvr additive="base">
                                        <p:cTn id="93" dur="500" fill="hold"/>
                                        <p:tgtEl>
                                          <p:spTgt spid="10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additive="base">
                                        <p:cTn id="96" dur="500" fill="hold"/>
                                        <p:tgtEl>
                                          <p:spTgt spid="102"/>
                                        </p:tgtEl>
                                        <p:attrNameLst>
                                          <p:attrName>ppt_x</p:attrName>
                                        </p:attrNameLst>
                                      </p:cBhvr>
                                      <p:tavLst>
                                        <p:tav tm="0">
                                          <p:val>
                                            <p:strVal val="1+#ppt_w/2"/>
                                          </p:val>
                                        </p:tav>
                                        <p:tav tm="100000">
                                          <p:val>
                                            <p:strVal val="#ppt_x"/>
                                          </p:val>
                                        </p:tav>
                                      </p:tavLst>
                                    </p:anim>
                                    <p:anim calcmode="lin" valueType="num">
                                      <p:cBhvr additive="base">
                                        <p:cTn id="97" dur="500" fill="hold"/>
                                        <p:tgtEl>
                                          <p:spTgt spid="10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104"/>
                                        </p:tgtEl>
                                        <p:attrNameLst>
                                          <p:attrName>style.visibility</p:attrName>
                                        </p:attrNameLst>
                                      </p:cBhvr>
                                      <p:to>
                                        <p:strVal val="visible"/>
                                      </p:to>
                                    </p:set>
                                    <p:anim calcmode="lin" valueType="num">
                                      <p:cBhvr additive="base">
                                        <p:cTn id="100" dur="500" fill="hold"/>
                                        <p:tgtEl>
                                          <p:spTgt spid="104"/>
                                        </p:tgtEl>
                                        <p:attrNameLst>
                                          <p:attrName>ppt_x</p:attrName>
                                        </p:attrNameLst>
                                      </p:cBhvr>
                                      <p:tavLst>
                                        <p:tav tm="0">
                                          <p:val>
                                            <p:strVal val="1+#ppt_w/2"/>
                                          </p:val>
                                        </p:tav>
                                        <p:tav tm="100000">
                                          <p:val>
                                            <p:strVal val="#ppt_x"/>
                                          </p:val>
                                        </p:tav>
                                      </p:tavLst>
                                    </p:anim>
                                    <p:anim calcmode="lin" valueType="num">
                                      <p:cBhvr additive="base">
                                        <p:cTn id="101"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9" grpId="0"/>
      <p:bldP spid="100" grpId="0"/>
      <p:bldP spid="101" grpId="0"/>
      <p:bldP spid="102" grpId="0"/>
      <p:bldP spid="103" grpId="0"/>
      <p:bldP spid="104" grpId="0"/>
      <p:bldP spid="145" grpId="0" animBg="1"/>
      <p:bldP spid="15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Medical Information</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18" name="Group 17"/>
          <p:cNvGrpSpPr/>
          <p:nvPr/>
        </p:nvGrpSpPr>
        <p:grpSpPr>
          <a:xfrm>
            <a:off x="5375920" y="2411406"/>
            <a:ext cx="1400894" cy="4113938"/>
            <a:chOff x="987425" y="2470150"/>
            <a:chExt cx="1052513" cy="3090863"/>
          </a:xfrm>
          <a:solidFill>
            <a:schemeClr val="accent2"/>
          </a:solidFill>
        </p:grpSpPr>
        <p:sp>
          <p:nvSpPr>
            <p:cNvPr id="19" name="Freeform 185"/>
            <p:cNvSpPr>
              <a:spLocks/>
            </p:cNvSpPr>
            <p:nvPr/>
          </p:nvSpPr>
          <p:spPr bwMode="auto">
            <a:xfrm>
              <a:off x="1379538" y="3090863"/>
              <a:ext cx="279400" cy="271463"/>
            </a:xfrm>
            <a:custGeom>
              <a:avLst/>
              <a:gdLst>
                <a:gd name="T0" fmla="*/ 106 w 117"/>
                <a:gd name="T1" fmla="*/ 41 h 113"/>
                <a:gd name="T2" fmla="*/ 109 w 117"/>
                <a:gd name="T3" fmla="*/ 27 h 113"/>
                <a:gd name="T4" fmla="*/ 107 w 117"/>
                <a:gd name="T5" fmla="*/ 25 h 113"/>
                <a:gd name="T6" fmla="*/ 104 w 117"/>
                <a:gd name="T7" fmla="*/ 26 h 113"/>
                <a:gd name="T8" fmla="*/ 103 w 117"/>
                <a:gd name="T9" fmla="*/ 30 h 113"/>
                <a:gd name="T10" fmla="*/ 102 w 117"/>
                <a:gd name="T11" fmla="*/ 25 h 113"/>
                <a:gd name="T12" fmla="*/ 98 w 117"/>
                <a:gd name="T13" fmla="*/ 26 h 113"/>
                <a:gd name="T14" fmla="*/ 98 w 117"/>
                <a:gd name="T15" fmla="*/ 34 h 113"/>
                <a:gd name="T16" fmla="*/ 96 w 117"/>
                <a:gd name="T17" fmla="*/ 26 h 113"/>
                <a:gd name="T18" fmla="*/ 96 w 117"/>
                <a:gd name="T19" fmla="*/ 20 h 113"/>
                <a:gd name="T20" fmla="*/ 92 w 117"/>
                <a:gd name="T21" fmla="*/ 18 h 113"/>
                <a:gd name="T22" fmla="*/ 91 w 117"/>
                <a:gd name="T23" fmla="*/ 21 h 113"/>
                <a:gd name="T24" fmla="*/ 88 w 117"/>
                <a:gd name="T25" fmla="*/ 20 h 113"/>
                <a:gd name="T26" fmla="*/ 88 w 117"/>
                <a:gd name="T27" fmla="*/ 18 h 113"/>
                <a:gd name="T28" fmla="*/ 86 w 117"/>
                <a:gd name="T29" fmla="*/ 16 h 113"/>
                <a:gd name="T30" fmla="*/ 84 w 117"/>
                <a:gd name="T31" fmla="*/ 17 h 113"/>
                <a:gd name="T32" fmla="*/ 84 w 117"/>
                <a:gd name="T33" fmla="*/ 19 h 113"/>
                <a:gd name="T34" fmla="*/ 82 w 117"/>
                <a:gd name="T35" fmla="*/ 19 h 113"/>
                <a:gd name="T36" fmla="*/ 82 w 117"/>
                <a:gd name="T37" fmla="*/ 17 h 113"/>
                <a:gd name="T38" fmla="*/ 80 w 117"/>
                <a:gd name="T39" fmla="*/ 16 h 113"/>
                <a:gd name="T40" fmla="*/ 78 w 117"/>
                <a:gd name="T41" fmla="*/ 17 h 113"/>
                <a:gd name="T42" fmla="*/ 78 w 117"/>
                <a:gd name="T43" fmla="*/ 20 h 113"/>
                <a:gd name="T44" fmla="*/ 73 w 117"/>
                <a:gd name="T45" fmla="*/ 24 h 113"/>
                <a:gd name="T46" fmla="*/ 77 w 117"/>
                <a:gd name="T47" fmla="*/ 32 h 113"/>
                <a:gd name="T48" fmla="*/ 71 w 117"/>
                <a:gd name="T49" fmla="*/ 30 h 113"/>
                <a:gd name="T50" fmla="*/ 68 w 117"/>
                <a:gd name="T51" fmla="*/ 38 h 113"/>
                <a:gd name="T52" fmla="*/ 78 w 117"/>
                <a:gd name="T53" fmla="*/ 40 h 113"/>
                <a:gd name="T54" fmla="*/ 78 w 117"/>
                <a:gd name="T55" fmla="*/ 43 h 113"/>
                <a:gd name="T56" fmla="*/ 66 w 117"/>
                <a:gd name="T57" fmla="*/ 51 h 113"/>
                <a:gd name="T58" fmla="*/ 60 w 117"/>
                <a:gd name="T59" fmla="*/ 61 h 113"/>
                <a:gd name="T60" fmla="*/ 71 w 117"/>
                <a:gd name="T61" fmla="*/ 20 h 113"/>
                <a:gd name="T62" fmla="*/ 74 w 117"/>
                <a:gd name="T63" fmla="*/ 2 h 113"/>
                <a:gd name="T64" fmla="*/ 71 w 117"/>
                <a:gd name="T65" fmla="*/ 2 h 113"/>
                <a:gd name="T66" fmla="*/ 64 w 117"/>
                <a:gd name="T67" fmla="*/ 1 h 113"/>
                <a:gd name="T68" fmla="*/ 57 w 117"/>
                <a:gd name="T69" fmla="*/ 1 h 113"/>
                <a:gd name="T70" fmla="*/ 43 w 117"/>
                <a:gd name="T71" fmla="*/ 2 h 113"/>
                <a:gd name="T72" fmla="*/ 38 w 117"/>
                <a:gd name="T73" fmla="*/ 3 h 113"/>
                <a:gd name="T74" fmla="*/ 41 w 117"/>
                <a:gd name="T75" fmla="*/ 20 h 113"/>
                <a:gd name="T76" fmla="*/ 52 w 117"/>
                <a:gd name="T77" fmla="*/ 62 h 113"/>
                <a:gd name="T78" fmla="*/ 13 w 117"/>
                <a:gd name="T79" fmla="*/ 104 h 113"/>
                <a:gd name="T80" fmla="*/ 0 w 117"/>
                <a:gd name="T81" fmla="*/ 113 h 113"/>
                <a:gd name="T82" fmla="*/ 19 w 117"/>
                <a:gd name="T83" fmla="*/ 110 h 113"/>
                <a:gd name="T84" fmla="*/ 37 w 117"/>
                <a:gd name="T85" fmla="*/ 108 h 113"/>
                <a:gd name="T86" fmla="*/ 53 w 117"/>
                <a:gd name="T87" fmla="*/ 112 h 113"/>
                <a:gd name="T88" fmla="*/ 83 w 117"/>
                <a:gd name="T89" fmla="*/ 110 h 113"/>
                <a:gd name="T90" fmla="*/ 91 w 117"/>
                <a:gd name="T91" fmla="*/ 108 h 113"/>
                <a:gd name="T92" fmla="*/ 93 w 117"/>
                <a:gd name="T93" fmla="*/ 100 h 113"/>
                <a:gd name="T94" fmla="*/ 75 w 117"/>
                <a:gd name="T95" fmla="*/ 88 h 113"/>
                <a:gd name="T96" fmla="*/ 93 w 117"/>
                <a:gd name="T97" fmla="*/ 83 h 113"/>
                <a:gd name="T98" fmla="*/ 109 w 117"/>
                <a:gd name="T99" fmla="*/ 68 h 113"/>
                <a:gd name="T100" fmla="*/ 106 w 117"/>
                <a:gd name="T101" fmla="*/ 4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13">
                  <a:moveTo>
                    <a:pt x="106" y="41"/>
                  </a:moveTo>
                  <a:cubicBezTo>
                    <a:pt x="102" y="33"/>
                    <a:pt x="109" y="27"/>
                    <a:pt x="109" y="27"/>
                  </a:cubicBezTo>
                  <a:cubicBezTo>
                    <a:pt x="109" y="27"/>
                    <a:pt x="109" y="26"/>
                    <a:pt x="107" y="25"/>
                  </a:cubicBezTo>
                  <a:cubicBezTo>
                    <a:pt x="105" y="25"/>
                    <a:pt x="104" y="26"/>
                    <a:pt x="104" y="26"/>
                  </a:cubicBezTo>
                  <a:cubicBezTo>
                    <a:pt x="104" y="26"/>
                    <a:pt x="104" y="30"/>
                    <a:pt x="103" y="30"/>
                  </a:cubicBezTo>
                  <a:cubicBezTo>
                    <a:pt x="102" y="30"/>
                    <a:pt x="102" y="25"/>
                    <a:pt x="102" y="25"/>
                  </a:cubicBezTo>
                  <a:cubicBezTo>
                    <a:pt x="99" y="24"/>
                    <a:pt x="98" y="26"/>
                    <a:pt x="98" y="26"/>
                  </a:cubicBezTo>
                  <a:cubicBezTo>
                    <a:pt x="99" y="28"/>
                    <a:pt x="98" y="34"/>
                    <a:pt x="98" y="34"/>
                  </a:cubicBezTo>
                  <a:cubicBezTo>
                    <a:pt x="98" y="29"/>
                    <a:pt x="96" y="26"/>
                    <a:pt x="96" y="26"/>
                  </a:cubicBezTo>
                  <a:cubicBezTo>
                    <a:pt x="93" y="24"/>
                    <a:pt x="96" y="20"/>
                    <a:pt x="96" y="20"/>
                  </a:cubicBezTo>
                  <a:cubicBezTo>
                    <a:pt x="95" y="17"/>
                    <a:pt x="92" y="18"/>
                    <a:pt x="92" y="18"/>
                  </a:cubicBezTo>
                  <a:cubicBezTo>
                    <a:pt x="91" y="21"/>
                    <a:pt x="91" y="21"/>
                    <a:pt x="91" y="21"/>
                  </a:cubicBezTo>
                  <a:cubicBezTo>
                    <a:pt x="89" y="22"/>
                    <a:pt x="88" y="20"/>
                    <a:pt x="88" y="20"/>
                  </a:cubicBezTo>
                  <a:cubicBezTo>
                    <a:pt x="88" y="18"/>
                    <a:pt x="88" y="18"/>
                    <a:pt x="88" y="18"/>
                  </a:cubicBezTo>
                  <a:cubicBezTo>
                    <a:pt x="88" y="18"/>
                    <a:pt x="88" y="17"/>
                    <a:pt x="86" y="16"/>
                  </a:cubicBezTo>
                  <a:cubicBezTo>
                    <a:pt x="85" y="16"/>
                    <a:pt x="84" y="17"/>
                    <a:pt x="84" y="17"/>
                  </a:cubicBezTo>
                  <a:cubicBezTo>
                    <a:pt x="84" y="19"/>
                    <a:pt x="84" y="19"/>
                    <a:pt x="84" y="19"/>
                  </a:cubicBezTo>
                  <a:cubicBezTo>
                    <a:pt x="82" y="19"/>
                    <a:pt x="82" y="19"/>
                    <a:pt x="82" y="19"/>
                  </a:cubicBezTo>
                  <a:cubicBezTo>
                    <a:pt x="82" y="17"/>
                    <a:pt x="82" y="17"/>
                    <a:pt x="82" y="17"/>
                  </a:cubicBezTo>
                  <a:cubicBezTo>
                    <a:pt x="82" y="17"/>
                    <a:pt x="81" y="16"/>
                    <a:pt x="80" y="16"/>
                  </a:cubicBezTo>
                  <a:cubicBezTo>
                    <a:pt x="79" y="16"/>
                    <a:pt x="78" y="17"/>
                    <a:pt x="78" y="17"/>
                  </a:cubicBezTo>
                  <a:cubicBezTo>
                    <a:pt x="78" y="20"/>
                    <a:pt x="78" y="20"/>
                    <a:pt x="78" y="20"/>
                  </a:cubicBezTo>
                  <a:cubicBezTo>
                    <a:pt x="74" y="19"/>
                    <a:pt x="73" y="24"/>
                    <a:pt x="73" y="24"/>
                  </a:cubicBezTo>
                  <a:cubicBezTo>
                    <a:pt x="80" y="25"/>
                    <a:pt x="77" y="32"/>
                    <a:pt x="77" y="32"/>
                  </a:cubicBezTo>
                  <a:cubicBezTo>
                    <a:pt x="77" y="32"/>
                    <a:pt x="73" y="29"/>
                    <a:pt x="71" y="30"/>
                  </a:cubicBezTo>
                  <a:cubicBezTo>
                    <a:pt x="68" y="31"/>
                    <a:pt x="68" y="37"/>
                    <a:pt x="68" y="38"/>
                  </a:cubicBezTo>
                  <a:cubicBezTo>
                    <a:pt x="69" y="40"/>
                    <a:pt x="74" y="40"/>
                    <a:pt x="78" y="40"/>
                  </a:cubicBezTo>
                  <a:cubicBezTo>
                    <a:pt x="82" y="39"/>
                    <a:pt x="78" y="43"/>
                    <a:pt x="78" y="43"/>
                  </a:cubicBezTo>
                  <a:cubicBezTo>
                    <a:pt x="67" y="45"/>
                    <a:pt x="66" y="51"/>
                    <a:pt x="66" y="51"/>
                  </a:cubicBezTo>
                  <a:cubicBezTo>
                    <a:pt x="65" y="52"/>
                    <a:pt x="62" y="56"/>
                    <a:pt x="60" y="61"/>
                  </a:cubicBezTo>
                  <a:cubicBezTo>
                    <a:pt x="58" y="36"/>
                    <a:pt x="71" y="20"/>
                    <a:pt x="71" y="20"/>
                  </a:cubicBezTo>
                  <a:cubicBezTo>
                    <a:pt x="73" y="16"/>
                    <a:pt x="74" y="10"/>
                    <a:pt x="74" y="2"/>
                  </a:cubicBezTo>
                  <a:cubicBezTo>
                    <a:pt x="73" y="2"/>
                    <a:pt x="72" y="2"/>
                    <a:pt x="71" y="2"/>
                  </a:cubicBezTo>
                  <a:cubicBezTo>
                    <a:pt x="69" y="2"/>
                    <a:pt x="67" y="1"/>
                    <a:pt x="64" y="1"/>
                  </a:cubicBezTo>
                  <a:cubicBezTo>
                    <a:pt x="62" y="1"/>
                    <a:pt x="59" y="0"/>
                    <a:pt x="57" y="1"/>
                  </a:cubicBezTo>
                  <a:cubicBezTo>
                    <a:pt x="52" y="0"/>
                    <a:pt x="47" y="1"/>
                    <a:pt x="43" y="2"/>
                  </a:cubicBezTo>
                  <a:cubicBezTo>
                    <a:pt x="41" y="2"/>
                    <a:pt x="40" y="2"/>
                    <a:pt x="38" y="3"/>
                  </a:cubicBezTo>
                  <a:cubicBezTo>
                    <a:pt x="38" y="10"/>
                    <a:pt x="39" y="16"/>
                    <a:pt x="41" y="20"/>
                  </a:cubicBezTo>
                  <a:cubicBezTo>
                    <a:pt x="41" y="20"/>
                    <a:pt x="55" y="36"/>
                    <a:pt x="52" y="62"/>
                  </a:cubicBezTo>
                  <a:cubicBezTo>
                    <a:pt x="50" y="88"/>
                    <a:pt x="28" y="92"/>
                    <a:pt x="13" y="104"/>
                  </a:cubicBezTo>
                  <a:cubicBezTo>
                    <a:pt x="8" y="108"/>
                    <a:pt x="4" y="111"/>
                    <a:pt x="0" y="113"/>
                  </a:cubicBezTo>
                  <a:cubicBezTo>
                    <a:pt x="8" y="110"/>
                    <a:pt x="16" y="110"/>
                    <a:pt x="19" y="110"/>
                  </a:cubicBezTo>
                  <a:cubicBezTo>
                    <a:pt x="24" y="109"/>
                    <a:pt x="26" y="108"/>
                    <a:pt x="37" y="108"/>
                  </a:cubicBezTo>
                  <a:cubicBezTo>
                    <a:pt x="48" y="107"/>
                    <a:pt x="53" y="112"/>
                    <a:pt x="53" y="112"/>
                  </a:cubicBezTo>
                  <a:cubicBezTo>
                    <a:pt x="63" y="106"/>
                    <a:pt x="77" y="110"/>
                    <a:pt x="83" y="110"/>
                  </a:cubicBezTo>
                  <a:cubicBezTo>
                    <a:pt x="85" y="110"/>
                    <a:pt x="88" y="109"/>
                    <a:pt x="91" y="108"/>
                  </a:cubicBezTo>
                  <a:cubicBezTo>
                    <a:pt x="91" y="105"/>
                    <a:pt x="92" y="101"/>
                    <a:pt x="93" y="100"/>
                  </a:cubicBezTo>
                  <a:cubicBezTo>
                    <a:pt x="87" y="96"/>
                    <a:pt x="80" y="93"/>
                    <a:pt x="75" y="88"/>
                  </a:cubicBezTo>
                  <a:cubicBezTo>
                    <a:pt x="80" y="88"/>
                    <a:pt x="87" y="86"/>
                    <a:pt x="93" y="83"/>
                  </a:cubicBezTo>
                  <a:cubicBezTo>
                    <a:pt x="107" y="75"/>
                    <a:pt x="109" y="68"/>
                    <a:pt x="109" y="68"/>
                  </a:cubicBezTo>
                  <a:cubicBezTo>
                    <a:pt x="117" y="52"/>
                    <a:pt x="106" y="41"/>
                    <a:pt x="106"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86"/>
            <p:cNvSpPr>
              <a:spLocks/>
            </p:cNvSpPr>
            <p:nvPr/>
          </p:nvSpPr>
          <p:spPr bwMode="auto">
            <a:xfrm>
              <a:off x="1462088" y="3440113"/>
              <a:ext cx="138113" cy="112713"/>
            </a:xfrm>
            <a:custGeom>
              <a:avLst/>
              <a:gdLst>
                <a:gd name="T0" fmla="*/ 46 w 58"/>
                <a:gd name="T1" fmla="*/ 9 h 47"/>
                <a:gd name="T2" fmla="*/ 23 w 58"/>
                <a:gd name="T3" fmla="*/ 19 h 47"/>
                <a:gd name="T4" fmla="*/ 0 w 58"/>
                <a:gd name="T5" fmla="*/ 41 h 47"/>
                <a:gd name="T6" fmla="*/ 15 w 58"/>
                <a:gd name="T7" fmla="*/ 47 h 47"/>
                <a:gd name="T8" fmla="*/ 30 w 58"/>
                <a:gd name="T9" fmla="*/ 44 h 47"/>
                <a:gd name="T10" fmla="*/ 53 w 58"/>
                <a:gd name="T11" fmla="*/ 16 h 47"/>
                <a:gd name="T12" fmla="*/ 58 w 58"/>
                <a:gd name="T13" fmla="*/ 5 h 47"/>
                <a:gd name="T14" fmla="*/ 56 w 58"/>
                <a:gd name="T15" fmla="*/ 0 h 47"/>
                <a:gd name="T16" fmla="*/ 46 w 58"/>
                <a:gd name="T17"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47">
                  <a:moveTo>
                    <a:pt x="46" y="9"/>
                  </a:moveTo>
                  <a:cubicBezTo>
                    <a:pt x="44" y="12"/>
                    <a:pt x="23" y="19"/>
                    <a:pt x="23" y="19"/>
                  </a:cubicBezTo>
                  <a:cubicBezTo>
                    <a:pt x="23" y="19"/>
                    <a:pt x="9" y="35"/>
                    <a:pt x="0" y="41"/>
                  </a:cubicBezTo>
                  <a:cubicBezTo>
                    <a:pt x="6" y="42"/>
                    <a:pt x="11" y="45"/>
                    <a:pt x="15" y="47"/>
                  </a:cubicBezTo>
                  <a:cubicBezTo>
                    <a:pt x="19" y="44"/>
                    <a:pt x="25" y="43"/>
                    <a:pt x="30" y="44"/>
                  </a:cubicBezTo>
                  <a:cubicBezTo>
                    <a:pt x="40" y="46"/>
                    <a:pt x="48" y="40"/>
                    <a:pt x="53" y="16"/>
                  </a:cubicBezTo>
                  <a:cubicBezTo>
                    <a:pt x="54" y="12"/>
                    <a:pt x="56" y="8"/>
                    <a:pt x="58" y="5"/>
                  </a:cubicBezTo>
                  <a:cubicBezTo>
                    <a:pt x="57" y="4"/>
                    <a:pt x="57" y="2"/>
                    <a:pt x="56" y="0"/>
                  </a:cubicBezTo>
                  <a:cubicBezTo>
                    <a:pt x="53" y="2"/>
                    <a:pt x="47" y="6"/>
                    <a:pt x="4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87"/>
            <p:cNvSpPr>
              <a:spLocks noEditPoints="1"/>
            </p:cNvSpPr>
            <p:nvPr/>
          </p:nvSpPr>
          <p:spPr bwMode="auto">
            <a:xfrm>
              <a:off x="987425" y="2470150"/>
              <a:ext cx="1052513" cy="3090863"/>
            </a:xfrm>
            <a:custGeom>
              <a:avLst/>
              <a:gdLst>
                <a:gd name="T0" fmla="*/ 406 w 440"/>
                <a:gd name="T1" fmla="*/ 469 h 1293"/>
                <a:gd name="T2" fmla="*/ 297 w 440"/>
                <a:gd name="T3" fmla="*/ 208 h 1293"/>
                <a:gd name="T4" fmla="*/ 257 w 440"/>
                <a:gd name="T5" fmla="*/ 150 h 1293"/>
                <a:gd name="T6" fmla="*/ 151 w 440"/>
                <a:gd name="T7" fmla="*/ 60 h 1293"/>
                <a:gd name="T8" fmla="*/ 145 w 440"/>
                <a:gd name="T9" fmla="*/ 118 h 1293"/>
                <a:gd name="T10" fmla="*/ 155 w 440"/>
                <a:gd name="T11" fmla="*/ 160 h 1293"/>
                <a:gd name="T12" fmla="*/ 66 w 440"/>
                <a:gd name="T13" fmla="*/ 252 h 1293"/>
                <a:gd name="T14" fmla="*/ 34 w 440"/>
                <a:gd name="T15" fmla="*/ 617 h 1293"/>
                <a:gd name="T16" fmla="*/ 13 w 440"/>
                <a:gd name="T17" fmla="*/ 724 h 1293"/>
                <a:gd name="T18" fmla="*/ 44 w 440"/>
                <a:gd name="T19" fmla="*/ 686 h 1293"/>
                <a:gd name="T20" fmla="*/ 71 w 440"/>
                <a:gd name="T21" fmla="*/ 678 h 1293"/>
                <a:gd name="T22" fmla="*/ 121 w 440"/>
                <a:gd name="T23" fmla="*/ 362 h 1293"/>
                <a:gd name="T24" fmla="*/ 121 w 440"/>
                <a:gd name="T25" fmla="*/ 898 h 1293"/>
                <a:gd name="T26" fmla="*/ 142 w 440"/>
                <a:gd name="T27" fmla="*/ 1229 h 1293"/>
                <a:gd name="T28" fmla="*/ 164 w 440"/>
                <a:gd name="T29" fmla="*/ 1279 h 1293"/>
                <a:gd name="T30" fmla="*/ 194 w 440"/>
                <a:gd name="T31" fmla="*/ 1219 h 1293"/>
                <a:gd name="T32" fmla="*/ 181 w 440"/>
                <a:gd name="T33" fmla="*/ 942 h 1293"/>
                <a:gd name="T34" fmla="*/ 216 w 440"/>
                <a:gd name="T35" fmla="*/ 662 h 1293"/>
                <a:gd name="T36" fmla="*/ 238 w 440"/>
                <a:gd name="T37" fmla="*/ 833 h 1293"/>
                <a:gd name="T38" fmla="*/ 250 w 440"/>
                <a:gd name="T39" fmla="*/ 1081 h 1293"/>
                <a:gd name="T40" fmla="*/ 251 w 440"/>
                <a:gd name="T41" fmla="*/ 1265 h 1293"/>
                <a:gd name="T42" fmla="*/ 300 w 440"/>
                <a:gd name="T43" fmla="*/ 1280 h 1293"/>
                <a:gd name="T44" fmla="*/ 325 w 440"/>
                <a:gd name="T45" fmla="*/ 1014 h 1293"/>
                <a:gd name="T46" fmla="*/ 314 w 440"/>
                <a:gd name="T47" fmla="*/ 535 h 1293"/>
                <a:gd name="T48" fmla="*/ 351 w 440"/>
                <a:gd name="T49" fmla="*/ 467 h 1293"/>
                <a:gd name="T50" fmla="*/ 382 w 440"/>
                <a:gd name="T51" fmla="*/ 682 h 1293"/>
                <a:gd name="T52" fmla="*/ 410 w 440"/>
                <a:gd name="T53" fmla="*/ 688 h 1293"/>
                <a:gd name="T54" fmla="*/ 437 w 440"/>
                <a:gd name="T55" fmla="*/ 674 h 1293"/>
                <a:gd name="T56" fmla="*/ 263 w 440"/>
                <a:gd name="T57" fmla="*/ 393 h 1293"/>
                <a:gd name="T58" fmla="*/ 220 w 440"/>
                <a:gd name="T59" fmla="*/ 488 h 1293"/>
                <a:gd name="T60" fmla="*/ 190 w 440"/>
                <a:gd name="T61" fmla="*/ 460 h 1293"/>
                <a:gd name="T62" fmla="*/ 219 w 440"/>
                <a:gd name="T63" fmla="*/ 509 h 1293"/>
                <a:gd name="T64" fmla="*/ 259 w 440"/>
                <a:gd name="T65" fmla="*/ 503 h 1293"/>
                <a:gd name="T66" fmla="*/ 301 w 440"/>
                <a:gd name="T67" fmla="*/ 516 h 1293"/>
                <a:gd name="T68" fmla="*/ 306 w 440"/>
                <a:gd name="T69" fmla="*/ 559 h 1293"/>
                <a:gd name="T70" fmla="*/ 259 w 440"/>
                <a:gd name="T71" fmla="*/ 587 h 1293"/>
                <a:gd name="T72" fmla="*/ 242 w 440"/>
                <a:gd name="T73" fmla="*/ 608 h 1293"/>
                <a:gd name="T74" fmla="*/ 229 w 440"/>
                <a:gd name="T75" fmla="*/ 648 h 1293"/>
                <a:gd name="T76" fmla="*/ 210 w 440"/>
                <a:gd name="T77" fmla="*/ 621 h 1293"/>
                <a:gd name="T78" fmla="*/ 220 w 440"/>
                <a:gd name="T79" fmla="*/ 577 h 1293"/>
                <a:gd name="T80" fmla="*/ 264 w 440"/>
                <a:gd name="T81" fmla="*/ 559 h 1293"/>
                <a:gd name="T82" fmla="*/ 280 w 440"/>
                <a:gd name="T83" fmla="*/ 538 h 1293"/>
                <a:gd name="T84" fmla="*/ 255 w 440"/>
                <a:gd name="T85" fmla="*/ 529 h 1293"/>
                <a:gd name="T86" fmla="*/ 209 w 440"/>
                <a:gd name="T87" fmla="*/ 536 h 1293"/>
                <a:gd name="T88" fmla="*/ 173 w 440"/>
                <a:gd name="T89" fmla="*/ 528 h 1293"/>
                <a:gd name="T90" fmla="*/ 166 w 440"/>
                <a:gd name="T91" fmla="*/ 545 h 1293"/>
                <a:gd name="T92" fmla="*/ 172 w 440"/>
                <a:gd name="T93" fmla="*/ 578 h 1293"/>
                <a:gd name="T94" fmla="*/ 136 w 440"/>
                <a:gd name="T95" fmla="*/ 587 h 1293"/>
                <a:gd name="T96" fmla="*/ 132 w 440"/>
                <a:gd name="T97" fmla="*/ 545 h 1293"/>
                <a:gd name="T98" fmla="*/ 148 w 440"/>
                <a:gd name="T99" fmla="*/ 509 h 1293"/>
                <a:gd name="T100" fmla="*/ 182 w 440"/>
                <a:gd name="T101" fmla="*/ 453 h 1293"/>
                <a:gd name="T102" fmla="*/ 148 w 440"/>
                <a:gd name="T103" fmla="*/ 385 h 1293"/>
                <a:gd name="T104" fmla="*/ 132 w 440"/>
                <a:gd name="T105" fmla="*/ 303 h 1293"/>
                <a:gd name="T106" fmla="*/ 212 w 440"/>
                <a:gd name="T107" fmla="*/ 251 h 1293"/>
                <a:gd name="T108" fmla="*/ 226 w 440"/>
                <a:gd name="T109" fmla="*/ 250 h 1293"/>
                <a:gd name="T110" fmla="*/ 235 w 440"/>
                <a:gd name="T111" fmla="*/ 213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0" h="1293">
                  <a:moveTo>
                    <a:pt x="437" y="674"/>
                  </a:moveTo>
                  <a:cubicBezTo>
                    <a:pt x="433" y="668"/>
                    <a:pt x="435" y="657"/>
                    <a:pt x="430" y="646"/>
                  </a:cubicBezTo>
                  <a:cubicBezTo>
                    <a:pt x="425" y="635"/>
                    <a:pt x="406" y="617"/>
                    <a:pt x="406" y="617"/>
                  </a:cubicBezTo>
                  <a:cubicBezTo>
                    <a:pt x="418" y="499"/>
                    <a:pt x="406" y="469"/>
                    <a:pt x="406" y="469"/>
                  </a:cubicBezTo>
                  <a:cubicBezTo>
                    <a:pt x="406" y="469"/>
                    <a:pt x="400" y="420"/>
                    <a:pt x="395" y="399"/>
                  </a:cubicBezTo>
                  <a:cubicBezTo>
                    <a:pt x="389" y="379"/>
                    <a:pt x="386" y="327"/>
                    <a:pt x="386" y="327"/>
                  </a:cubicBezTo>
                  <a:cubicBezTo>
                    <a:pt x="392" y="291"/>
                    <a:pt x="392" y="277"/>
                    <a:pt x="375" y="252"/>
                  </a:cubicBezTo>
                  <a:cubicBezTo>
                    <a:pt x="357" y="226"/>
                    <a:pt x="320" y="217"/>
                    <a:pt x="297" y="208"/>
                  </a:cubicBezTo>
                  <a:cubicBezTo>
                    <a:pt x="283" y="203"/>
                    <a:pt x="271" y="191"/>
                    <a:pt x="265" y="182"/>
                  </a:cubicBezTo>
                  <a:cubicBezTo>
                    <a:pt x="261" y="174"/>
                    <a:pt x="258" y="165"/>
                    <a:pt x="257" y="157"/>
                  </a:cubicBezTo>
                  <a:cubicBezTo>
                    <a:pt x="257" y="150"/>
                    <a:pt x="257" y="150"/>
                    <a:pt x="257" y="150"/>
                  </a:cubicBezTo>
                  <a:cubicBezTo>
                    <a:pt x="257" y="150"/>
                    <a:pt x="257" y="150"/>
                    <a:pt x="257" y="150"/>
                  </a:cubicBezTo>
                  <a:cubicBezTo>
                    <a:pt x="258" y="126"/>
                    <a:pt x="292" y="105"/>
                    <a:pt x="294" y="75"/>
                  </a:cubicBezTo>
                  <a:cubicBezTo>
                    <a:pt x="296" y="45"/>
                    <a:pt x="278" y="18"/>
                    <a:pt x="241" y="9"/>
                  </a:cubicBezTo>
                  <a:cubicBezTo>
                    <a:pt x="203" y="0"/>
                    <a:pt x="175" y="8"/>
                    <a:pt x="162" y="28"/>
                  </a:cubicBezTo>
                  <a:cubicBezTo>
                    <a:pt x="149" y="48"/>
                    <a:pt x="151" y="57"/>
                    <a:pt x="151" y="60"/>
                  </a:cubicBezTo>
                  <a:cubicBezTo>
                    <a:pt x="152" y="64"/>
                    <a:pt x="156" y="73"/>
                    <a:pt x="151" y="79"/>
                  </a:cubicBezTo>
                  <a:cubicBezTo>
                    <a:pt x="145" y="85"/>
                    <a:pt x="135" y="100"/>
                    <a:pt x="135" y="105"/>
                  </a:cubicBezTo>
                  <a:cubicBezTo>
                    <a:pt x="136" y="109"/>
                    <a:pt x="144" y="110"/>
                    <a:pt x="144" y="110"/>
                  </a:cubicBezTo>
                  <a:cubicBezTo>
                    <a:pt x="144" y="110"/>
                    <a:pt x="146" y="116"/>
                    <a:pt x="145" y="118"/>
                  </a:cubicBezTo>
                  <a:cubicBezTo>
                    <a:pt x="143" y="120"/>
                    <a:pt x="145" y="124"/>
                    <a:pt x="150" y="125"/>
                  </a:cubicBezTo>
                  <a:cubicBezTo>
                    <a:pt x="150" y="125"/>
                    <a:pt x="145" y="132"/>
                    <a:pt x="147" y="135"/>
                  </a:cubicBezTo>
                  <a:cubicBezTo>
                    <a:pt x="149" y="138"/>
                    <a:pt x="151" y="136"/>
                    <a:pt x="151" y="137"/>
                  </a:cubicBezTo>
                  <a:cubicBezTo>
                    <a:pt x="151" y="138"/>
                    <a:pt x="144" y="155"/>
                    <a:pt x="155" y="160"/>
                  </a:cubicBezTo>
                  <a:cubicBezTo>
                    <a:pt x="163" y="164"/>
                    <a:pt x="176" y="161"/>
                    <a:pt x="183" y="159"/>
                  </a:cubicBezTo>
                  <a:cubicBezTo>
                    <a:pt x="182" y="173"/>
                    <a:pt x="182" y="173"/>
                    <a:pt x="182" y="173"/>
                  </a:cubicBezTo>
                  <a:cubicBezTo>
                    <a:pt x="182" y="173"/>
                    <a:pt x="166" y="199"/>
                    <a:pt x="143" y="208"/>
                  </a:cubicBezTo>
                  <a:cubicBezTo>
                    <a:pt x="121" y="217"/>
                    <a:pt x="83" y="226"/>
                    <a:pt x="66" y="252"/>
                  </a:cubicBezTo>
                  <a:cubicBezTo>
                    <a:pt x="48" y="277"/>
                    <a:pt x="48" y="291"/>
                    <a:pt x="54" y="327"/>
                  </a:cubicBezTo>
                  <a:cubicBezTo>
                    <a:pt x="54" y="327"/>
                    <a:pt x="51" y="379"/>
                    <a:pt x="45" y="399"/>
                  </a:cubicBezTo>
                  <a:cubicBezTo>
                    <a:pt x="40" y="420"/>
                    <a:pt x="34" y="469"/>
                    <a:pt x="34" y="469"/>
                  </a:cubicBezTo>
                  <a:cubicBezTo>
                    <a:pt x="34" y="469"/>
                    <a:pt x="22" y="499"/>
                    <a:pt x="34" y="617"/>
                  </a:cubicBezTo>
                  <a:cubicBezTo>
                    <a:pt x="34" y="617"/>
                    <a:pt x="15" y="635"/>
                    <a:pt x="10" y="646"/>
                  </a:cubicBezTo>
                  <a:cubicBezTo>
                    <a:pt x="5" y="657"/>
                    <a:pt x="7" y="668"/>
                    <a:pt x="3" y="674"/>
                  </a:cubicBezTo>
                  <a:cubicBezTo>
                    <a:pt x="0" y="680"/>
                    <a:pt x="5" y="689"/>
                    <a:pt x="17" y="674"/>
                  </a:cubicBezTo>
                  <a:cubicBezTo>
                    <a:pt x="13" y="724"/>
                    <a:pt x="13" y="724"/>
                    <a:pt x="13" y="724"/>
                  </a:cubicBezTo>
                  <a:cubicBezTo>
                    <a:pt x="13" y="724"/>
                    <a:pt x="10" y="731"/>
                    <a:pt x="17" y="732"/>
                  </a:cubicBezTo>
                  <a:cubicBezTo>
                    <a:pt x="24" y="733"/>
                    <a:pt x="26" y="689"/>
                    <a:pt x="30" y="688"/>
                  </a:cubicBezTo>
                  <a:cubicBezTo>
                    <a:pt x="34" y="686"/>
                    <a:pt x="26" y="737"/>
                    <a:pt x="35" y="737"/>
                  </a:cubicBezTo>
                  <a:cubicBezTo>
                    <a:pt x="45" y="737"/>
                    <a:pt x="38" y="685"/>
                    <a:pt x="44" y="686"/>
                  </a:cubicBezTo>
                  <a:cubicBezTo>
                    <a:pt x="50" y="687"/>
                    <a:pt x="45" y="731"/>
                    <a:pt x="52" y="731"/>
                  </a:cubicBezTo>
                  <a:cubicBezTo>
                    <a:pt x="59" y="731"/>
                    <a:pt x="53" y="681"/>
                    <a:pt x="58" y="682"/>
                  </a:cubicBezTo>
                  <a:cubicBezTo>
                    <a:pt x="64" y="682"/>
                    <a:pt x="63" y="716"/>
                    <a:pt x="70" y="714"/>
                  </a:cubicBezTo>
                  <a:cubicBezTo>
                    <a:pt x="77" y="712"/>
                    <a:pt x="67" y="691"/>
                    <a:pt x="71" y="678"/>
                  </a:cubicBezTo>
                  <a:cubicBezTo>
                    <a:pt x="75" y="665"/>
                    <a:pt x="76" y="628"/>
                    <a:pt x="65" y="617"/>
                  </a:cubicBezTo>
                  <a:cubicBezTo>
                    <a:pt x="65" y="617"/>
                    <a:pt x="99" y="517"/>
                    <a:pt x="89" y="467"/>
                  </a:cubicBezTo>
                  <a:cubicBezTo>
                    <a:pt x="89" y="467"/>
                    <a:pt x="115" y="412"/>
                    <a:pt x="113" y="343"/>
                  </a:cubicBezTo>
                  <a:cubicBezTo>
                    <a:pt x="114" y="350"/>
                    <a:pt x="116" y="358"/>
                    <a:pt x="121" y="362"/>
                  </a:cubicBezTo>
                  <a:cubicBezTo>
                    <a:pt x="121" y="362"/>
                    <a:pt x="118" y="399"/>
                    <a:pt x="127" y="410"/>
                  </a:cubicBezTo>
                  <a:cubicBezTo>
                    <a:pt x="127" y="410"/>
                    <a:pt x="125" y="524"/>
                    <a:pt x="126" y="535"/>
                  </a:cubicBezTo>
                  <a:cubicBezTo>
                    <a:pt x="126" y="535"/>
                    <a:pt x="100" y="672"/>
                    <a:pt x="101" y="731"/>
                  </a:cubicBezTo>
                  <a:cubicBezTo>
                    <a:pt x="101" y="790"/>
                    <a:pt x="121" y="898"/>
                    <a:pt x="121" y="898"/>
                  </a:cubicBezTo>
                  <a:cubicBezTo>
                    <a:pt x="123" y="939"/>
                    <a:pt x="123" y="939"/>
                    <a:pt x="123" y="939"/>
                  </a:cubicBezTo>
                  <a:cubicBezTo>
                    <a:pt x="123" y="939"/>
                    <a:pt x="107" y="988"/>
                    <a:pt x="115" y="1014"/>
                  </a:cubicBezTo>
                  <a:cubicBezTo>
                    <a:pt x="123" y="1041"/>
                    <a:pt x="149" y="1149"/>
                    <a:pt x="147" y="1184"/>
                  </a:cubicBezTo>
                  <a:cubicBezTo>
                    <a:pt x="147" y="1184"/>
                    <a:pt x="137" y="1208"/>
                    <a:pt x="142" y="1229"/>
                  </a:cubicBezTo>
                  <a:cubicBezTo>
                    <a:pt x="142" y="1229"/>
                    <a:pt x="110" y="1266"/>
                    <a:pt x="129" y="1275"/>
                  </a:cubicBezTo>
                  <a:cubicBezTo>
                    <a:pt x="129" y="1275"/>
                    <a:pt x="131" y="1281"/>
                    <a:pt x="140" y="1280"/>
                  </a:cubicBezTo>
                  <a:cubicBezTo>
                    <a:pt x="140" y="1280"/>
                    <a:pt x="140" y="1287"/>
                    <a:pt x="150" y="1282"/>
                  </a:cubicBezTo>
                  <a:cubicBezTo>
                    <a:pt x="150" y="1282"/>
                    <a:pt x="154" y="1293"/>
                    <a:pt x="164" y="1279"/>
                  </a:cubicBezTo>
                  <a:cubicBezTo>
                    <a:pt x="164" y="1279"/>
                    <a:pt x="164" y="1291"/>
                    <a:pt x="177" y="1289"/>
                  </a:cubicBezTo>
                  <a:cubicBezTo>
                    <a:pt x="190" y="1287"/>
                    <a:pt x="191" y="1273"/>
                    <a:pt x="189" y="1265"/>
                  </a:cubicBezTo>
                  <a:cubicBezTo>
                    <a:pt x="190" y="1238"/>
                    <a:pt x="190" y="1238"/>
                    <a:pt x="190" y="1238"/>
                  </a:cubicBezTo>
                  <a:cubicBezTo>
                    <a:pt x="190" y="1238"/>
                    <a:pt x="194" y="1224"/>
                    <a:pt x="194" y="1219"/>
                  </a:cubicBezTo>
                  <a:cubicBezTo>
                    <a:pt x="194" y="1214"/>
                    <a:pt x="193" y="1200"/>
                    <a:pt x="183" y="1168"/>
                  </a:cubicBezTo>
                  <a:cubicBezTo>
                    <a:pt x="183" y="1168"/>
                    <a:pt x="180" y="1117"/>
                    <a:pt x="190" y="1081"/>
                  </a:cubicBezTo>
                  <a:cubicBezTo>
                    <a:pt x="201" y="1045"/>
                    <a:pt x="187" y="1000"/>
                    <a:pt x="183" y="983"/>
                  </a:cubicBezTo>
                  <a:cubicBezTo>
                    <a:pt x="179" y="966"/>
                    <a:pt x="181" y="942"/>
                    <a:pt x="181" y="942"/>
                  </a:cubicBezTo>
                  <a:cubicBezTo>
                    <a:pt x="181" y="942"/>
                    <a:pt x="195" y="919"/>
                    <a:pt x="190" y="895"/>
                  </a:cubicBezTo>
                  <a:cubicBezTo>
                    <a:pt x="190" y="895"/>
                    <a:pt x="201" y="882"/>
                    <a:pt x="202" y="833"/>
                  </a:cubicBezTo>
                  <a:cubicBezTo>
                    <a:pt x="204" y="783"/>
                    <a:pt x="214" y="788"/>
                    <a:pt x="216" y="729"/>
                  </a:cubicBezTo>
                  <a:cubicBezTo>
                    <a:pt x="217" y="670"/>
                    <a:pt x="216" y="662"/>
                    <a:pt x="216" y="662"/>
                  </a:cubicBezTo>
                  <a:cubicBezTo>
                    <a:pt x="216" y="662"/>
                    <a:pt x="217" y="663"/>
                    <a:pt x="220" y="663"/>
                  </a:cubicBezTo>
                  <a:cubicBezTo>
                    <a:pt x="223" y="663"/>
                    <a:pt x="225" y="662"/>
                    <a:pt x="225" y="662"/>
                  </a:cubicBezTo>
                  <a:cubicBezTo>
                    <a:pt x="225" y="662"/>
                    <a:pt x="223" y="670"/>
                    <a:pt x="225" y="729"/>
                  </a:cubicBezTo>
                  <a:cubicBezTo>
                    <a:pt x="226" y="788"/>
                    <a:pt x="236" y="783"/>
                    <a:pt x="238" y="833"/>
                  </a:cubicBezTo>
                  <a:cubicBezTo>
                    <a:pt x="239" y="882"/>
                    <a:pt x="250" y="895"/>
                    <a:pt x="250" y="895"/>
                  </a:cubicBezTo>
                  <a:cubicBezTo>
                    <a:pt x="245" y="919"/>
                    <a:pt x="259" y="942"/>
                    <a:pt x="259" y="942"/>
                  </a:cubicBezTo>
                  <a:cubicBezTo>
                    <a:pt x="259" y="942"/>
                    <a:pt x="261" y="966"/>
                    <a:pt x="257" y="983"/>
                  </a:cubicBezTo>
                  <a:cubicBezTo>
                    <a:pt x="253" y="1000"/>
                    <a:pt x="239" y="1045"/>
                    <a:pt x="250" y="1081"/>
                  </a:cubicBezTo>
                  <a:cubicBezTo>
                    <a:pt x="260" y="1117"/>
                    <a:pt x="257" y="1168"/>
                    <a:pt x="257" y="1168"/>
                  </a:cubicBezTo>
                  <a:cubicBezTo>
                    <a:pt x="247" y="1200"/>
                    <a:pt x="247" y="1215"/>
                    <a:pt x="247" y="1220"/>
                  </a:cubicBezTo>
                  <a:cubicBezTo>
                    <a:pt x="247" y="1225"/>
                    <a:pt x="250" y="1238"/>
                    <a:pt x="250" y="1238"/>
                  </a:cubicBezTo>
                  <a:cubicBezTo>
                    <a:pt x="251" y="1265"/>
                    <a:pt x="251" y="1265"/>
                    <a:pt x="251" y="1265"/>
                  </a:cubicBezTo>
                  <a:cubicBezTo>
                    <a:pt x="249" y="1273"/>
                    <a:pt x="250" y="1287"/>
                    <a:pt x="263" y="1289"/>
                  </a:cubicBezTo>
                  <a:cubicBezTo>
                    <a:pt x="276" y="1291"/>
                    <a:pt x="276" y="1279"/>
                    <a:pt x="276" y="1279"/>
                  </a:cubicBezTo>
                  <a:cubicBezTo>
                    <a:pt x="286" y="1293"/>
                    <a:pt x="290" y="1282"/>
                    <a:pt x="290" y="1282"/>
                  </a:cubicBezTo>
                  <a:cubicBezTo>
                    <a:pt x="300" y="1287"/>
                    <a:pt x="300" y="1280"/>
                    <a:pt x="300" y="1280"/>
                  </a:cubicBezTo>
                  <a:cubicBezTo>
                    <a:pt x="309" y="1281"/>
                    <a:pt x="311" y="1275"/>
                    <a:pt x="311" y="1275"/>
                  </a:cubicBezTo>
                  <a:cubicBezTo>
                    <a:pt x="330" y="1266"/>
                    <a:pt x="298" y="1229"/>
                    <a:pt x="298" y="1229"/>
                  </a:cubicBezTo>
                  <a:cubicBezTo>
                    <a:pt x="303" y="1208"/>
                    <a:pt x="293" y="1184"/>
                    <a:pt x="293" y="1184"/>
                  </a:cubicBezTo>
                  <a:cubicBezTo>
                    <a:pt x="291" y="1149"/>
                    <a:pt x="317" y="1041"/>
                    <a:pt x="325" y="1014"/>
                  </a:cubicBezTo>
                  <a:cubicBezTo>
                    <a:pt x="333" y="988"/>
                    <a:pt x="317" y="939"/>
                    <a:pt x="317" y="939"/>
                  </a:cubicBezTo>
                  <a:cubicBezTo>
                    <a:pt x="319" y="898"/>
                    <a:pt x="319" y="898"/>
                    <a:pt x="319" y="898"/>
                  </a:cubicBezTo>
                  <a:cubicBezTo>
                    <a:pt x="319" y="898"/>
                    <a:pt x="339" y="790"/>
                    <a:pt x="339" y="731"/>
                  </a:cubicBezTo>
                  <a:cubicBezTo>
                    <a:pt x="340" y="672"/>
                    <a:pt x="314" y="535"/>
                    <a:pt x="314" y="535"/>
                  </a:cubicBezTo>
                  <a:cubicBezTo>
                    <a:pt x="315" y="524"/>
                    <a:pt x="313" y="410"/>
                    <a:pt x="313" y="410"/>
                  </a:cubicBezTo>
                  <a:cubicBezTo>
                    <a:pt x="322" y="399"/>
                    <a:pt x="319" y="362"/>
                    <a:pt x="319" y="362"/>
                  </a:cubicBezTo>
                  <a:cubicBezTo>
                    <a:pt x="324" y="358"/>
                    <a:pt x="326" y="350"/>
                    <a:pt x="327" y="343"/>
                  </a:cubicBezTo>
                  <a:cubicBezTo>
                    <a:pt x="325" y="412"/>
                    <a:pt x="351" y="467"/>
                    <a:pt x="351" y="467"/>
                  </a:cubicBezTo>
                  <a:cubicBezTo>
                    <a:pt x="341" y="517"/>
                    <a:pt x="375" y="617"/>
                    <a:pt x="375" y="617"/>
                  </a:cubicBezTo>
                  <a:cubicBezTo>
                    <a:pt x="364" y="628"/>
                    <a:pt x="365" y="665"/>
                    <a:pt x="369" y="678"/>
                  </a:cubicBezTo>
                  <a:cubicBezTo>
                    <a:pt x="373" y="691"/>
                    <a:pt x="363" y="712"/>
                    <a:pt x="370" y="714"/>
                  </a:cubicBezTo>
                  <a:cubicBezTo>
                    <a:pt x="377" y="716"/>
                    <a:pt x="376" y="682"/>
                    <a:pt x="382" y="682"/>
                  </a:cubicBezTo>
                  <a:cubicBezTo>
                    <a:pt x="388" y="681"/>
                    <a:pt x="381" y="731"/>
                    <a:pt x="388" y="731"/>
                  </a:cubicBezTo>
                  <a:cubicBezTo>
                    <a:pt x="395" y="731"/>
                    <a:pt x="390" y="687"/>
                    <a:pt x="396" y="686"/>
                  </a:cubicBezTo>
                  <a:cubicBezTo>
                    <a:pt x="402" y="685"/>
                    <a:pt x="395" y="737"/>
                    <a:pt x="405" y="737"/>
                  </a:cubicBezTo>
                  <a:cubicBezTo>
                    <a:pt x="414" y="737"/>
                    <a:pt x="406" y="686"/>
                    <a:pt x="410" y="688"/>
                  </a:cubicBezTo>
                  <a:cubicBezTo>
                    <a:pt x="415" y="689"/>
                    <a:pt x="416" y="733"/>
                    <a:pt x="423" y="732"/>
                  </a:cubicBezTo>
                  <a:cubicBezTo>
                    <a:pt x="430" y="731"/>
                    <a:pt x="427" y="724"/>
                    <a:pt x="427" y="724"/>
                  </a:cubicBezTo>
                  <a:cubicBezTo>
                    <a:pt x="423" y="674"/>
                    <a:pt x="423" y="674"/>
                    <a:pt x="423" y="674"/>
                  </a:cubicBezTo>
                  <a:cubicBezTo>
                    <a:pt x="435" y="689"/>
                    <a:pt x="440" y="680"/>
                    <a:pt x="437" y="674"/>
                  </a:cubicBezTo>
                  <a:close/>
                  <a:moveTo>
                    <a:pt x="298" y="380"/>
                  </a:moveTo>
                  <a:cubicBezTo>
                    <a:pt x="293" y="381"/>
                    <a:pt x="285" y="379"/>
                    <a:pt x="276" y="373"/>
                  </a:cubicBezTo>
                  <a:cubicBezTo>
                    <a:pt x="276" y="380"/>
                    <a:pt x="268" y="387"/>
                    <a:pt x="266" y="390"/>
                  </a:cubicBezTo>
                  <a:cubicBezTo>
                    <a:pt x="265" y="391"/>
                    <a:pt x="264" y="392"/>
                    <a:pt x="263" y="393"/>
                  </a:cubicBezTo>
                  <a:cubicBezTo>
                    <a:pt x="264" y="397"/>
                    <a:pt x="264" y="401"/>
                    <a:pt x="265" y="404"/>
                  </a:cubicBezTo>
                  <a:cubicBezTo>
                    <a:pt x="270" y="402"/>
                    <a:pt x="275" y="401"/>
                    <a:pt x="281" y="402"/>
                  </a:cubicBezTo>
                  <a:cubicBezTo>
                    <a:pt x="294" y="405"/>
                    <a:pt x="303" y="418"/>
                    <a:pt x="301" y="432"/>
                  </a:cubicBezTo>
                  <a:cubicBezTo>
                    <a:pt x="301" y="432"/>
                    <a:pt x="296" y="516"/>
                    <a:pt x="220" y="488"/>
                  </a:cubicBezTo>
                  <a:cubicBezTo>
                    <a:pt x="210" y="486"/>
                    <a:pt x="203" y="476"/>
                    <a:pt x="205" y="465"/>
                  </a:cubicBezTo>
                  <a:cubicBezTo>
                    <a:pt x="205" y="464"/>
                    <a:pt x="206" y="463"/>
                    <a:pt x="206" y="462"/>
                  </a:cubicBezTo>
                  <a:cubicBezTo>
                    <a:pt x="202" y="460"/>
                    <a:pt x="198" y="458"/>
                    <a:pt x="195" y="458"/>
                  </a:cubicBezTo>
                  <a:cubicBezTo>
                    <a:pt x="193" y="458"/>
                    <a:pt x="191" y="459"/>
                    <a:pt x="190" y="460"/>
                  </a:cubicBezTo>
                  <a:cubicBezTo>
                    <a:pt x="184" y="467"/>
                    <a:pt x="190" y="492"/>
                    <a:pt x="195" y="509"/>
                  </a:cubicBezTo>
                  <a:cubicBezTo>
                    <a:pt x="196" y="508"/>
                    <a:pt x="198" y="508"/>
                    <a:pt x="200" y="508"/>
                  </a:cubicBezTo>
                  <a:cubicBezTo>
                    <a:pt x="204" y="508"/>
                    <a:pt x="207" y="510"/>
                    <a:pt x="210" y="512"/>
                  </a:cubicBezTo>
                  <a:cubicBezTo>
                    <a:pt x="212" y="510"/>
                    <a:pt x="216" y="509"/>
                    <a:pt x="219" y="509"/>
                  </a:cubicBezTo>
                  <a:cubicBezTo>
                    <a:pt x="223" y="509"/>
                    <a:pt x="226" y="510"/>
                    <a:pt x="229" y="512"/>
                  </a:cubicBezTo>
                  <a:cubicBezTo>
                    <a:pt x="232" y="510"/>
                    <a:pt x="236" y="508"/>
                    <a:pt x="240" y="508"/>
                  </a:cubicBezTo>
                  <a:cubicBezTo>
                    <a:pt x="243" y="508"/>
                    <a:pt x="245" y="508"/>
                    <a:pt x="247" y="510"/>
                  </a:cubicBezTo>
                  <a:cubicBezTo>
                    <a:pt x="249" y="505"/>
                    <a:pt x="254" y="503"/>
                    <a:pt x="259" y="503"/>
                  </a:cubicBezTo>
                  <a:cubicBezTo>
                    <a:pt x="261" y="503"/>
                    <a:pt x="263" y="503"/>
                    <a:pt x="264" y="504"/>
                  </a:cubicBezTo>
                  <a:cubicBezTo>
                    <a:pt x="267" y="496"/>
                    <a:pt x="274" y="491"/>
                    <a:pt x="282" y="491"/>
                  </a:cubicBezTo>
                  <a:cubicBezTo>
                    <a:pt x="293" y="491"/>
                    <a:pt x="302" y="500"/>
                    <a:pt x="302" y="510"/>
                  </a:cubicBezTo>
                  <a:cubicBezTo>
                    <a:pt x="302" y="512"/>
                    <a:pt x="301" y="514"/>
                    <a:pt x="301" y="516"/>
                  </a:cubicBezTo>
                  <a:cubicBezTo>
                    <a:pt x="305" y="519"/>
                    <a:pt x="308" y="523"/>
                    <a:pt x="308" y="529"/>
                  </a:cubicBezTo>
                  <a:cubicBezTo>
                    <a:pt x="308" y="531"/>
                    <a:pt x="308" y="533"/>
                    <a:pt x="307" y="535"/>
                  </a:cubicBezTo>
                  <a:cubicBezTo>
                    <a:pt x="310" y="538"/>
                    <a:pt x="311" y="542"/>
                    <a:pt x="311" y="547"/>
                  </a:cubicBezTo>
                  <a:cubicBezTo>
                    <a:pt x="311" y="552"/>
                    <a:pt x="309" y="556"/>
                    <a:pt x="306" y="559"/>
                  </a:cubicBezTo>
                  <a:cubicBezTo>
                    <a:pt x="307" y="561"/>
                    <a:pt x="308" y="564"/>
                    <a:pt x="308" y="567"/>
                  </a:cubicBezTo>
                  <a:cubicBezTo>
                    <a:pt x="308" y="571"/>
                    <a:pt x="307" y="575"/>
                    <a:pt x="304" y="579"/>
                  </a:cubicBezTo>
                  <a:cubicBezTo>
                    <a:pt x="304" y="591"/>
                    <a:pt x="293" y="601"/>
                    <a:pt x="280" y="601"/>
                  </a:cubicBezTo>
                  <a:cubicBezTo>
                    <a:pt x="271" y="601"/>
                    <a:pt x="262" y="595"/>
                    <a:pt x="259" y="587"/>
                  </a:cubicBezTo>
                  <a:cubicBezTo>
                    <a:pt x="256" y="587"/>
                    <a:pt x="254" y="586"/>
                    <a:pt x="252" y="585"/>
                  </a:cubicBezTo>
                  <a:cubicBezTo>
                    <a:pt x="250" y="588"/>
                    <a:pt x="249" y="589"/>
                    <a:pt x="246" y="591"/>
                  </a:cubicBezTo>
                  <a:cubicBezTo>
                    <a:pt x="247" y="592"/>
                    <a:pt x="247" y="594"/>
                    <a:pt x="247" y="596"/>
                  </a:cubicBezTo>
                  <a:cubicBezTo>
                    <a:pt x="247" y="601"/>
                    <a:pt x="245" y="605"/>
                    <a:pt x="242" y="608"/>
                  </a:cubicBezTo>
                  <a:cubicBezTo>
                    <a:pt x="245" y="612"/>
                    <a:pt x="247" y="616"/>
                    <a:pt x="247" y="621"/>
                  </a:cubicBezTo>
                  <a:cubicBezTo>
                    <a:pt x="247" y="630"/>
                    <a:pt x="241" y="637"/>
                    <a:pt x="233" y="639"/>
                  </a:cubicBezTo>
                  <a:cubicBezTo>
                    <a:pt x="233" y="640"/>
                    <a:pt x="233" y="640"/>
                    <a:pt x="232" y="641"/>
                  </a:cubicBezTo>
                  <a:cubicBezTo>
                    <a:pt x="231" y="645"/>
                    <a:pt x="229" y="648"/>
                    <a:pt x="229" y="648"/>
                  </a:cubicBezTo>
                  <a:cubicBezTo>
                    <a:pt x="228" y="648"/>
                    <a:pt x="228" y="648"/>
                    <a:pt x="228" y="648"/>
                  </a:cubicBezTo>
                  <a:cubicBezTo>
                    <a:pt x="228" y="648"/>
                    <a:pt x="226" y="645"/>
                    <a:pt x="225" y="641"/>
                  </a:cubicBezTo>
                  <a:cubicBezTo>
                    <a:pt x="225" y="640"/>
                    <a:pt x="224" y="640"/>
                    <a:pt x="224" y="639"/>
                  </a:cubicBezTo>
                  <a:cubicBezTo>
                    <a:pt x="216" y="637"/>
                    <a:pt x="210" y="630"/>
                    <a:pt x="210" y="621"/>
                  </a:cubicBezTo>
                  <a:cubicBezTo>
                    <a:pt x="210" y="616"/>
                    <a:pt x="212" y="612"/>
                    <a:pt x="215" y="608"/>
                  </a:cubicBezTo>
                  <a:cubicBezTo>
                    <a:pt x="212" y="605"/>
                    <a:pt x="210" y="601"/>
                    <a:pt x="210" y="596"/>
                  </a:cubicBezTo>
                  <a:cubicBezTo>
                    <a:pt x="210" y="588"/>
                    <a:pt x="214" y="582"/>
                    <a:pt x="221" y="579"/>
                  </a:cubicBezTo>
                  <a:cubicBezTo>
                    <a:pt x="220" y="578"/>
                    <a:pt x="220" y="578"/>
                    <a:pt x="220" y="577"/>
                  </a:cubicBezTo>
                  <a:cubicBezTo>
                    <a:pt x="220" y="568"/>
                    <a:pt x="228" y="560"/>
                    <a:pt x="237" y="560"/>
                  </a:cubicBezTo>
                  <a:cubicBezTo>
                    <a:pt x="241" y="560"/>
                    <a:pt x="244" y="562"/>
                    <a:pt x="247" y="564"/>
                  </a:cubicBezTo>
                  <a:cubicBezTo>
                    <a:pt x="249" y="560"/>
                    <a:pt x="254" y="558"/>
                    <a:pt x="259" y="558"/>
                  </a:cubicBezTo>
                  <a:cubicBezTo>
                    <a:pt x="261" y="558"/>
                    <a:pt x="263" y="558"/>
                    <a:pt x="264" y="559"/>
                  </a:cubicBezTo>
                  <a:cubicBezTo>
                    <a:pt x="267" y="557"/>
                    <a:pt x="269" y="555"/>
                    <a:pt x="272" y="554"/>
                  </a:cubicBezTo>
                  <a:cubicBezTo>
                    <a:pt x="274" y="552"/>
                    <a:pt x="276" y="551"/>
                    <a:pt x="278" y="549"/>
                  </a:cubicBezTo>
                  <a:cubicBezTo>
                    <a:pt x="278" y="549"/>
                    <a:pt x="278" y="548"/>
                    <a:pt x="278" y="547"/>
                  </a:cubicBezTo>
                  <a:cubicBezTo>
                    <a:pt x="278" y="544"/>
                    <a:pt x="279" y="541"/>
                    <a:pt x="280" y="538"/>
                  </a:cubicBezTo>
                  <a:cubicBezTo>
                    <a:pt x="278" y="536"/>
                    <a:pt x="277" y="533"/>
                    <a:pt x="277" y="529"/>
                  </a:cubicBezTo>
                  <a:cubicBezTo>
                    <a:pt x="274" y="528"/>
                    <a:pt x="272" y="527"/>
                    <a:pt x="270" y="525"/>
                  </a:cubicBezTo>
                  <a:cubicBezTo>
                    <a:pt x="267" y="528"/>
                    <a:pt x="263" y="530"/>
                    <a:pt x="259" y="530"/>
                  </a:cubicBezTo>
                  <a:cubicBezTo>
                    <a:pt x="257" y="530"/>
                    <a:pt x="256" y="530"/>
                    <a:pt x="255" y="529"/>
                  </a:cubicBezTo>
                  <a:cubicBezTo>
                    <a:pt x="252" y="535"/>
                    <a:pt x="247" y="539"/>
                    <a:pt x="240" y="539"/>
                  </a:cubicBezTo>
                  <a:cubicBezTo>
                    <a:pt x="236" y="539"/>
                    <a:pt x="232" y="538"/>
                    <a:pt x="230" y="535"/>
                  </a:cubicBezTo>
                  <a:cubicBezTo>
                    <a:pt x="227" y="538"/>
                    <a:pt x="223" y="539"/>
                    <a:pt x="219" y="539"/>
                  </a:cubicBezTo>
                  <a:cubicBezTo>
                    <a:pt x="216" y="539"/>
                    <a:pt x="212" y="538"/>
                    <a:pt x="209" y="536"/>
                  </a:cubicBezTo>
                  <a:cubicBezTo>
                    <a:pt x="207" y="538"/>
                    <a:pt x="203" y="539"/>
                    <a:pt x="200" y="539"/>
                  </a:cubicBezTo>
                  <a:cubicBezTo>
                    <a:pt x="194" y="539"/>
                    <a:pt x="188" y="536"/>
                    <a:pt x="186" y="531"/>
                  </a:cubicBezTo>
                  <a:cubicBezTo>
                    <a:pt x="185" y="531"/>
                    <a:pt x="184" y="532"/>
                    <a:pt x="183" y="532"/>
                  </a:cubicBezTo>
                  <a:cubicBezTo>
                    <a:pt x="179" y="532"/>
                    <a:pt x="176" y="530"/>
                    <a:pt x="173" y="528"/>
                  </a:cubicBezTo>
                  <a:cubicBezTo>
                    <a:pt x="172" y="529"/>
                    <a:pt x="170" y="529"/>
                    <a:pt x="168" y="530"/>
                  </a:cubicBezTo>
                  <a:cubicBezTo>
                    <a:pt x="167" y="532"/>
                    <a:pt x="166" y="534"/>
                    <a:pt x="164" y="536"/>
                  </a:cubicBezTo>
                  <a:cubicBezTo>
                    <a:pt x="165" y="538"/>
                    <a:pt x="166" y="541"/>
                    <a:pt x="166" y="544"/>
                  </a:cubicBezTo>
                  <a:cubicBezTo>
                    <a:pt x="166" y="544"/>
                    <a:pt x="166" y="544"/>
                    <a:pt x="166" y="545"/>
                  </a:cubicBezTo>
                  <a:cubicBezTo>
                    <a:pt x="168" y="548"/>
                    <a:pt x="169" y="552"/>
                    <a:pt x="169" y="556"/>
                  </a:cubicBezTo>
                  <a:cubicBezTo>
                    <a:pt x="169" y="559"/>
                    <a:pt x="169" y="561"/>
                    <a:pt x="168" y="563"/>
                  </a:cubicBezTo>
                  <a:cubicBezTo>
                    <a:pt x="171" y="567"/>
                    <a:pt x="172" y="571"/>
                    <a:pt x="172" y="576"/>
                  </a:cubicBezTo>
                  <a:cubicBezTo>
                    <a:pt x="172" y="576"/>
                    <a:pt x="172" y="577"/>
                    <a:pt x="172" y="578"/>
                  </a:cubicBezTo>
                  <a:cubicBezTo>
                    <a:pt x="175" y="582"/>
                    <a:pt x="178" y="587"/>
                    <a:pt x="178" y="592"/>
                  </a:cubicBezTo>
                  <a:cubicBezTo>
                    <a:pt x="178" y="604"/>
                    <a:pt x="168" y="613"/>
                    <a:pt x="156" y="613"/>
                  </a:cubicBezTo>
                  <a:cubicBezTo>
                    <a:pt x="145" y="613"/>
                    <a:pt x="135" y="604"/>
                    <a:pt x="135" y="592"/>
                  </a:cubicBezTo>
                  <a:cubicBezTo>
                    <a:pt x="135" y="591"/>
                    <a:pt x="136" y="589"/>
                    <a:pt x="136" y="587"/>
                  </a:cubicBezTo>
                  <a:cubicBezTo>
                    <a:pt x="134" y="584"/>
                    <a:pt x="132" y="580"/>
                    <a:pt x="132" y="576"/>
                  </a:cubicBezTo>
                  <a:cubicBezTo>
                    <a:pt x="132" y="573"/>
                    <a:pt x="133" y="571"/>
                    <a:pt x="133" y="569"/>
                  </a:cubicBezTo>
                  <a:cubicBezTo>
                    <a:pt x="130" y="566"/>
                    <a:pt x="129" y="561"/>
                    <a:pt x="129" y="556"/>
                  </a:cubicBezTo>
                  <a:cubicBezTo>
                    <a:pt x="129" y="552"/>
                    <a:pt x="130" y="548"/>
                    <a:pt x="132" y="545"/>
                  </a:cubicBezTo>
                  <a:cubicBezTo>
                    <a:pt x="132" y="544"/>
                    <a:pt x="132" y="544"/>
                    <a:pt x="132" y="544"/>
                  </a:cubicBezTo>
                  <a:cubicBezTo>
                    <a:pt x="132" y="538"/>
                    <a:pt x="135" y="533"/>
                    <a:pt x="139" y="530"/>
                  </a:cubicBezTo>
                  <a:cubicBezTo>
                    <a:pt x="138" y="528"/>
                    <a:pt x="138" y="526"/>
                    <a:pt x="138" y="523"/>
                  </a:cubicBezTo>
                  <a:cubicBezTo>
                    <a:pt x="138" y="517"/>
                    <a:pt x="142" y="511"/>
                    <a:pt x="148" y="509"/>
                  </a:cubicBezTo>
                  <a:cubicBezTo>
                    <a:pt x="149" y="500"/>
                    <a:pt x="157" y="494"/>
                    <a:pt x="165" y="494"/>
                  </a:cubicBezTo>
                  <a:cubicBezTo>
                    <a:pt x="172" y="494"/>
                    <a:pt x="178" y="498"/>
                    <a:pt x="181" y="503"/>
                  </a:cubicBezTo>
                  <a:cubicBezTo>
                    <a:pt x="177" y="487"/>
                    <a:pt x="173" y="462"/>
                    <a:pt x="182" y="453"/>
                  </a:cubicBezTo>
                  <a:cubicBezTo>
                    <a:pt x="182" y="453"/>
                    <a:pt x="182" y="453"/>
                    <a:pt x="182" y="453"/>
                  </a:cubicBezTo>
                  <a:cubicBezTo>
                    <a:pt x="175" y="453"/>
                    <a:pt x="169" y="453"/>
                    <a:pt x="169" y="453"/>
                  </a:cubicBezTo>
                  <a:cubicBezTo>
                    <a:pt x="142" y="470"/>
                    <a:pt x="142" y="460"/>
                    <a:pt x="142" y="460"/>
                  </a:cubicBezTo>
                  <a:cubicBezTo>
                    <a:pt x="146" y="455"/>
                    <a:pt x="142" y="433"/>
                    <a:pt x="142" y="433"/>
                  </a:cubicBezTo>
                  <a:cubicBezTo>
                    <a:pt x="137" y="424"/>
                    <a:pt x="137" y="401"/>
                    <a:pt x="148" y="385"/>
                  </a:cubicBezTo>
                  <a:cubicBezTo>
                    <a:pt x="150" y="382"/>
                    <a:pt x="153" y="379"/>
                    <a:pt x="156" y="377"/>
                  </a:cubicBezTo>
                  <a:cubicBezTo>
                    <a:pt x="150" y="380"/>
                    <a:pt x="145" y="381"/>
                    <a:pt x="142" y="380"/>
                  </a:cubicBezTo>
                  <a:cubicBezTo>
                    <a:pt x="135" y="380"/>
                    <a:pt x="121" y="351"/>
                    <a:pt x="121" y="333"/>
                  </a:cubicBezTo>
                  <a:cubicBezTo>
                    <a:pt x="121" y="315"/>
                    <a:pt x="132" y="303"/>
                    <a:pt x="132" y="303"/>
                  </a:cubicBezTo>
                  <a:cubicBezTo>
                    <a:pt x="132" y="303"/>
                    <a:pt x="150" y="213"/>
                    <a:pt x="205" y="213"/>
                  </a:cubicBezTo>
                  <a:cubicBezTo>
                    <a:pt x="205" y="213"/>
                    <a:pt x="202" y="234"/>
                    <a:pt x="202" y="254"/>
                  </a:cubicBezTo>
                  <a:cubicBezTo>
                    <a:pt x="203" y="253"/>
                    <a:pt x="203" y="253"/>
                    <a:pt x="204" y="253"/>
                  </a:cubicBezTo>
                  <a:cubicBezTo>
                    <a:pt x="207" y="252"/>
                    <a:pt x="210" y="251"/>
                    <a:pt x="212" y="251"/>
                  </a:cubicBezTo>
                  <a:cubicBezTo>
                    <a:pt x="213" y="250"/>
                    <a:pt x="215" y="250"/>
                    <a:pt x="216" y="250"/>
                  </a:cubicBezTo>
                  <a:cubicBezTo>
                    <a:pt x="216" y="210"/>
                    <a:pt x="216" y="210"/>
                    <a:pt x="216" y="210"/>
                  </a:cubicBezTo>
                  <a:cubicBezTo>
                    <a:pt x="226" y="210"/>
                    <a:pt x="226" y="210"/>
                    <a:pt x="226" y="210"/>
                  </a:cubicBezTo>
                  <a:cubicBezTo>
                    <a:pt x="226" y="250"/>
                    <a:pt x="226" y="250"/>
                    <a:pt x="226" y="250"/>
                  </a:cubicBezTo>
                  <a:cubicBezTo>
                    <a:pt x="228" y="250"/>
                    <a:pt x="229" y="251"/>
                    <a:pt x="230" y="251"/>
                  </a:cubicBezTo>
                  <a:cubicBezTo>
                    <a:pt x="232" y="251"/>
                    <a:pt x="235" y="252"/>
                    <a:pt x="238" y="253"/>
                  </a:cubicBezTo>
                  <a:cubicBezTo>
                    <a:pt x="238" y="253"/>
                    <a:pt x="238" y="253"/>
                    <a:pt x="238" y="253"/>
                  </a:cubicBezTo>
                  <a:cubicBezTo>
                    <a:pt x="238" y="234"/>
                    <a:pt x="235" y="213"/>
                    <a:pt x="235" y="213"/>
                  </a:cubicBezTo>
                  <a:cubicBezTo>
                    <a:pt x="290" y="213"/>
                    <a:pt x="308" y="303"/>
                    <a:pt x="308" y="303"/>
                  </a:cubicBezTo>
                  <a:cubicBezTo>
                    <a:pt x="308" y="303"/>
                    <a:pt x="319" y="315"/>
                    <a:pt x="319" y="333"/>
                  </a:cubicBezTo>
                  <a:cubicBezTo>
                    <a:pt x="319" y="351"/>
                    <a:pt x="305" y="380"/>
                    <a:pt x="298" y="38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nvGrpSpPr>
          <p:cNvPr id="8" name="Group 7"/>
          <p:cNvGrpSpPr/>
          <p:nvPr/>
        </p:nvGrpSpPr>
        <p:grpSpPr>
          <a:xfrm>
            <a:off x="875324" y="3218927"/>
            <a:ext cx="3636500" cy="720080"/>
            <a:chOff x="875324" y="3218927"/>
            <a:chExt cx="3636500" cy="720080"/>
          </a:xfrm>
        </p:grpSpPr>
        <p:sp>
          <p:nvSpPr>
            <p:cNvPr id="44" name="Freeform 62"/>
            <p:cNvSpPr>
              <a:spLocks noEditPoints="1"/>
            </p:cNvSpPr>
            <p:nvPr/>
          </p:nvSpPr>
          <p:spPr bwMode="auto">
            <a:xfrm>
              <a:off x="875324" y="3375960"/>
              <a:ext cx="379051" cy="275015"/>
            </a:xfrm>
            <a:custGeom>
              <a:avLst/>
              <a:gdLst>
                <a:gd name="T0" fmla="*/ 140 w 281"/>
                <a:gd name="T1" fmla="*/ 44 h 185"/>
                <a:gd name="T2" fmla="*/ 0 w 281"/>
                <a:gd name="T3" fmla="*/ 114 h 185"/>
                <a:gd name="T4" fmla="*/ 140 w 281"/>
                <a:gd name="T5" fmla="*/ 185 h 185"/>
                <a:gd name="T6" fmla="*/ 281 w 281"/>
                <a:gd name="T7" fmla="*/ 114 h 185"/>
                <a:gd name="T8" fmla="*/ 140 w 281"/>
                <a:gd name="T9" fmla="*/ 44 h 185"/>
                <a:gd name="T10" fmla="*/ 123 w 281"/>
                <a:gd name="T11" fmla="*/ 79 h 185"/>
                <a:gd name="T12" fmla="*/ 140 w 281"/>
                <a:gd name="T13" fmla="*/ 97 h 185"/>
                <a:gd name="T14" fmla="*/ 123 w 281"/>
                <a:gd name="T15" fmla="*/ 114 h 185"/>
                <a:gd name="T16" fmla="*/ 105 w 281"/>
                <a:gd name="T17" fmla="*/ 97 h 185"/>
                <a:gd name="T18" fmla="*/ 123 w 281"/>
                <a:gd name="T19" fmla="*/ 79 h 185"/>
                <a:gd name="T20" fmla="*/ 212 w 281"/>
                <a:gd name="T21" fmla="*/ 150 h 185"/>
                <a:gd name="T22" fmla="*/ 178 w 281"/>
                <a:gd name="T23" fmla="*/ 163 h 185"/>
                <a:gd name="T24" fmla="*/ 140 w 281"/>
                <a:gd name="T25" fmla="*/ 167 h 185"/>
                <a:gd name="T26" fmla="*/ 103 w 281"/>
                <a:gd name="T27" fmla="*/ 163 h 185"/>
                <a:gd name="T28" fmla="*/ 68 w 281"/>
                <a:gd name="T29" fmla="*/ 150 h 185"/>
                <a:gd name="T30" fmla="*/ 22 w 281"/>
                <a:gd name="T31" fmla="*/ 114 h 185"/>
                <a:gd name="T32" fmla="*/ 68 w 281"/>
                <a:gd name="T33" fmla="*/ 79 h 185"/>
                <a:gd name="T34" fmla="*/ 96 w 281"/>
                <a:gd name="T35" fmla="*/ 68 h 185"/>
                <a:gd name="T36" fmla="*/ 88 w 281"/>
                <a:gd name="T37" fmla="*/ 97 h 185"/>
                <a:gd name="T38" fmla="*/ 140 w 281"/>
                <a:gd name="T39" fmla="*/ 150 h 185"/>
                <a:gd name="T40" fmla="*/ 193 w 281"/>
                <a:gd name="T41" fmla="*/ 97 h 185"/>
                <a:gd name="T42" fmla="*/ 184 w 281"/>
                <a:gd name="T43" fmla="*/ 68 h 185"/>
                <a:gd name="T44" fmla="*/ 212 w 281"/>
                <a:gd name="T45" fmla="*/ 79 h 185"/>
                <a:gd name="T46" fmla="*/ 258 w 281"/>
                <a:gd name="T47" fmla="*/ 114 h 185"/>
                <a:gd name="T48" fmla="*/ 212 w 281"/>
                <a:gd name="T49" fmla="*/ 150 h 185"/>
                <a:gd name="T50" fmla="*/ 236 w 281"/>
                <a:gd name="T51" fmla="*/ 23 h 185"/>
                <a:gd name="T52" fmla="*/ 140 w 281"/>
                <a:gd name="T53" fmla="*/ 0 h 185"/>
                <a:gd name="T54" fmla="*/ 44 w 281"/>
                <a:gd name="T55" fmla="*/ 23 h 185"/>
                <a:gd name="T56" fmla="*/ 0 w 281"/>
                <a:gd name="T57" fmla="*/ 54 h 185"/>
                <a:gd name="T58" fmla="*/ 0 w 281"/>
                <a:gd name="T59" fmla="*/ 84 h 185"/>
                <a:gd name="T60" fmla="*/ 52 w 281"/>
                <a:gd name="T61" fmla="*/ 44 h 185"/>
                <a:gd name="T62" fmla="*/ 140 w 281"/>
                <a:gd name="T63" fmla="*/ 23 h 185"/>
                <a:gd name="T64" fmla="*/ 228 w 281"/>
                <a:gd name="T65" fmla="*/ 44 h 185"/>
                <a:gd name="T66" fmla="*/ 281 w 281"/>
                <a:gd name="T67" fmla="*/ 84 h 185"/>
                <a:gd name="T68" fmla="*/ 281 w 281"/>
                <a:gd name="T69" fmla="*/ 54 h 185"/>
                <a:gd name="T70" fmla="*/ 236 w 281"/>
                <a:gd name="T71"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1" h="185">
                  <a:moveTo>
                    <a:pt x="140" y="44"/>
                  </a:moveTo>
                  <a:cubicBezTo>
                    <a:pt x="83" y="44"/>
                    <a:pt x="32" y="72"/>
                    <a:pt x="0" y="114"/>
                  </a:cubicBezTo>
                  <a:cubicBezTo>
                    <a:pt x="32" y="157"/>
                    <a:pt x="83" y="185"/>
                    <a:pt x="140" y="185"/>
                  </a:cubicBezTo>
                  <a:cubicBezTo>
                    <a:pt x="198" y="185"/>
                    <a:pt x="249" y="157"/>
                    <a:pt x="281" y="114"/>
                  </a:cubicBezTo>
                  <a:cubicBezTo>
                    <a:pt x="249" y="72"/>
                    <a:pt x="198" y="44"/>
                    <a:pt x="140" y="44"/>
                  </a:cubicBezTo>
                  <a:moveTo>
                    <a:pt x="123" y="79"/>
                  </a:moveTo>
                  <a:cubicBezTo>
                    <a:pt x="132" y="79"/>
                    <a:pt x="140" y="87"/>
                    <a:pt x="140" y="97"/>
                  </a:cubicBezTo>
                  <a:cubicBezTo>
                    <a:pt x="140" y="106"/>
                    <a:pt x="132" y="114"/>
                    <a:pt x="123" y="114"/>
                  </a:cubicBezTo>
                  <a:cubicBezTo>
                    <a:pt x="113" y="114"/>
                    <a:pt x="105" y="106"/>
                    <a:pt x="105" y="97"/>
                  </a:cubicBezTo>
                  <a:cubicBezTo>
                    <a:pt x="105" y="87"/>
                    <a:pt x="113" y="79"/>
                    <a:pt x="123" y="79"/>
                  </a:cubicBezTo>
                  <a:moveTo>
                    <a:pt x="212" y="150"/>
                  </a:moveTo>
                  <a:cubicBezTo>
                    <a:pt x="201" y="155"/>
                    <a:pt x="190" y="160"/>
                    <a:pt x="178" y="163"/>
                  </a:cubicBezTo>
                  <a:cubicBezTo>
                    <a:pt x="166" y="166"/>
                    <a:pt x="153" y="167"/>
                    <a:pt x="140" y="167"/>
                  </a:cubicBezTo>
                  <a:cubicBezTo>
                    <a:pt x="128" y="167"/>
                    <a:pt x="115" y="166"/>
                    <a:pt x="103" y="163"/>
                  </a:cubicBezTo>
                  <a:cubicBezTo>
                    <a:pt x="91" y="160"/>
                    <a:pt x="79" y="155"/>
                    <a:pt x="68" y="150"/>
                  </a:cubicBezTo>
                  <a:cubicBezTo>
                    <a:pt x="51" y="141"/>
                    <a:pt x="35" y="129"/>
                    <a:pt x="22" y="114"/>
                  </a:cubicBezTo>
                  <a:cubicBezTo>
                    <a:pt x="35" y="100"/>
                    <a:pt x="51" y="88"/>
                    <a:pt x="68" y="79"/>
                  </a:cubicBezTo>
                  <a:cubicBezTo>
                    <a:pt x="77" y="74"/>
                    <a:pt x="87" y="71"/>
                    <a:pt x="96" y="68"/>
                  </a:cubicBezTo>
                  <a:cubicBezTo>
                    <a:pt x="91" y="76"/>
                    <a:pt x="88" y="86"/>
                    <a:pt x="88" y="97"/>
                  </a:cubicBezTo>
                  <a:cubicBezTo>
                    <a:pt x="88" y="126"/>
                    <a:pt x="111" y="150"/>
                    <a:pt x="140" y="150"/>
                  </a:cubicBezTo>
                  <a:cubicBezTo>
                    <a:pt x="169" y="150"/>
                    <a:pt x="193" y="126"/>
                    <a:pt x="193" y="97"/>
                  </a:cubicBezTo>
                  <a:cubicBezTo>
                    <a:pt x="193" y="86"/>
                    <a:pt x="190" y="76"/>
                    <a:pt x="184" y="68"/>
                  </a:cubicBezTo>
                  <a:cubicBezTo>
                    <a:pt x="194" y="71"/>
                    <a:pt x="203" y="74"/>
                    <a:pt x="212" y="79"/>
                  </a:cubicBezTo>
                  <a:cubicBezTo>
                    <a:pt x="229" y="88"/>
                    <a:pt x="245" y="100"/>
                    <a:pt x="258" y="114"/>
                  </a:cubicBezTo>
                  <a:cubicBezTo>
                    <a:pt x="245" y="129"/>
                    <a:pt x="229" y="141"/>
                    <a:pt x="212" y="150"/>
                  </a:cubicBezTo>
                  <a:moveTo>
                    <a:pt x="236" y="23"/>
                  </a:moveTo>
                  <a:cubicBezTo>
                    <a:pt x="206" y="8"/>
                    <a:pt x="174" y="0"/>
                    <a:pt x="140" y="0"/>
                  </a:cubicBezTo>
                  <a:cubicBezTo>
                    <a:pt x="107" y="0"/>
                    <a:pt x="74" y="8"/>
                    <a:pt x="44" y="23"/>
                  </a:cubicBezTo>
                  <a:cubicBezTo>
                    <a:pt x="28" y="31"/>
                    <a:pt x="13" y="42"/>
                    <a:pt x="0" y="54"/>
                  </a:cubicBezTo>
                  <a:cubicBezTo>
                    <a:pt x="0" y="84"/>
                    <a:pt x="0" y="84"/>
                    <a:pt x="0" y="84"/>
                  </a:cubicBezTo>
                  <a:cubicBezTo>
                    <a:pt x="15" y="68"/>
                    <a:pt x="33" y="54"/>
                    <a:pt x="52" y="44"/>
                  </a:cubicBezTo>
                  <a:cubicBezTo>
                    <a:pt x="80" y="30"/>
                    <a:pt x="109" y="23"/>
                    <a:pt x="140" y="23"/>
                  </a:cubicBezTo>
                  <a:cubicBezTo>
                    <a:pt x="171" y="23"/>
                    <a:pt x="201" y="30"/>
                    <a:pt x="228" y="44"/>
                  </a:cubicBezTo>
                  <a:cubicBezTo>
                    <a:pt x="248" y="54"/>
                    <a:pt x="266" y="68"/>
                    <a:pt x="281" y="84"/>
                  </a:cubicBezTo>
                  <a:cubicBezTo>
                    <a:pt x="281" y="54"/>
                    <a:pt x="281" y="54"/>
                    <a:pt x="281" y="54"/>
                  </a:cubicBezTo>
                  <a:cubicBezTo>
                    <a:pt x="267" y="42"/>
                    <a:pt x="252" y="31"/>
                    <a:pt x="236" y="23"/>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1" name="Text Placeholder 2"/>
            <p:cNvSpPr txBox="1">
              <a:spLocks/>
            </p:cNvSpPr>
            <p:nvPr/>
          </p:nvSpPr>
          <p:spPr>
            <a:xfrm>
              <a:off x="1439242" y="3224878"/>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EYE</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88" name="Text Placeholder 2"/>
            <p:cNvSpPr txBox="1">
              <a:spLocks/>
            </p:cNvSpPr>
            <p:nvPr/>
          </p:nvSpPr>
          <p:spPr>
            <a:xfrm>
              <a:off x="3304619" y="3218927"/>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37</a:t>
              </a:r>
              <a:r>
                <a:rPr lang="en-AU" sz="4000" baseline="30000" dirty="0" smtClean="0">
                  <a:solidFill>
                    <a:schemeClr val="accent3"/>
                  </a:solidFill>
                </a:rPr>
                <a:t>%</a:t>
              </a:r>
              <a:endParaRPr lang="en-AU" sz="4000" baseline="30000" dirty="0">
                <a:solidFill>
                  <a:schemeClr val="accent3"/>
                </a:solidFill>
              </a:endParaRPr>
            </a:p>
          </p:txBody>
        </p:sp>
      </p:grpSp>
      <p:grpSp>
        <p:nvGrpSpPr>
          <p:cNvPr id="9" name="Group 8"/>
          <p:cNvGrpSpPr/>
          <p:nvPr/>
        </p:nvGrpSpPr>
        <p:grpSpPr>
          <a:xfrm>
            <a:off x="911424" y="4083023"/>
            <a:ext cx="3600400" cy="720080"/>
            <a:chOff x="911424" y="4083023"/>
            <a:chExt cx="3600400" cy="720080"/>
          </a:xfrm>
        </p:grpSpPr>
        <p:sp>
          <p:nvSpPr>
            <p:cNvPr id="45" name="Freeform 63"/>
            <p:cNvSpPr>
              <a:spLocks/>
            </p:cNvSpPr>
            <p:nvPr/>
          </p:nvSpPr>
          <p:spPr bwMode="auto">
            <a:xfrm>
              <a:off x="911424" y="4295308"/>
              <a:ext cx="339086" cy="291771"/>
            </a:xfrm>
            <a:custGeom>
              <a:avLst/>
              <a:gdLst>
                <a:gd name="T0" fmla="*/ 165 w 228"/>
                <a:gd name="T1" fmla="*/ 0 h 196"/>
                <a:gd name="T2" fmla="*/ 228 w 228"/>
                <a:gd name="T3" fmla="*/ 62 h 196"/>
                <a:gd name="T4" fmla="*/ 114 w 228"/>
                <a:gd name="T5" fmla="*/ 196 h 196"/>
                <a:gd name="T6" fmla="*/ 0 w 228"/>
                <a:gd name="T7" fmla="*/ 62 h 196"/>
                <a:gd name="T8" fmla="*/ 63 w 228"/>
                <a:gd name="T9" fmla="*/ 0 h 196"/>
                <a:gd name="T10" fmla="*/ 114 w 228"/>
                <a:gd name="T11" fmla="*/ 26 h 196"/>
                <a:gd name="T12" fmla="*/ 165 w 228"/>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228" h="196">
                  <a:moveTo>
                    <a:pt x="165" y="0"/>
                  </a:moveTo>
                  <a:cubicBezTo>
                    <a:pt x="199" y="0"/>
                    <a:pt x="228" y="28"/>
                    <a:pt x="228" y="62"/>
                  </a:cubicBezTo>
                  <a:cubicBezTo>
                    <a:pt x="228" y="120"/>
                    <a:pt x="114" y="196"/>
                    <a:pt x="114" y="196"/>
                  </a:cubicBezTo>
                  <a:cubicBezTo>
                    <a:pt x="114" y="196"/>
                    <a:pt x="0" y="122"/>
                    <a:pt x="0" y="62"/>
                  </a:cubicBezTo>
                  <a:cubicBezTo>
                    <a:pt x="0" y="19"/>
                    <a:pt x="29" y="0"/>
                    <a:pt x="63" y="0"/>
                  </a:cubicBezTo>
                  <a:cubicBezTo>
                    <a:pt x="84" y="0"/>
                    <a:pt x="103" y="10"/>
                    <a:pt x="114" y="26"/>
                  </a:cubicBezTo>
                  <a:cubicBezTo>
                    <a:pt x="125" y="10"/>
                    <a:pt x="144" y="0"/>
                    <a:pt x="165"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3" name="Text Placeholder 2"/>
            <p:cNvSpPr txBox="1">
              <a:spLocks/>
            </p:cNvSpPr>
            <p:nvPr/>
          </p:nvSpPr>
          <p:spPr>
            <a:xfrm>
              <a:off x="1415480" y="4088974"/>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LIVER</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89" name="Text Placeholder 2"/>
            <p:cNvSpPr txBox="1">
              <a:spLocks/>
            </p:cNvSpPr>
            <p:nvPr/>
          </p:nvSpPr>
          <p:spPr>
            <a:xfrm>
              <a:off x="3304619" y="4083023"/>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13</a:t>
              </a:r>
              <a:r>
                <a:rPr lang="en-AU" sz="4000" baseline="30000" dirty="0" smtClean="0">
                  <a:solidFill>
                    <a:schemeClr val="accent3"/>
                  </a:solidFill>
                </a:rPr>
                <a:t>%</a:t>
              </a:r>
              <a:endParaRPr lang="en-AU" sz="4000" baseline="30000" dirty="0">
                <a:solidFill>
                  <a:schemeClr val="accent3"/>
                </a:solidFill>
              </a:endParaRPr>
            </a:p>
          </p:txBody>
        </p:sp>
      </p:grpSp>
      <p:grpSp>
        <p:nvGrpSpPr>
          <p:cNvPr id="10" name="Group 9"/>
          <p:cNvGrpSpPr/>
          <p:nvPr/>
        </p:nvGrpSpPr>
        <p:grpSpPr>
          <a:xfrm>
            <a:off x="855336" y="4947119"/>
            <a:ext cx="3656488" cy="714129"/>
            <a:chOff x="855336" y="4947119"/>
            <a:chExt cx="3656488" cy="714129"/>
          </a:xfrm>
        </p:grpSpPr>
        <p:sp>
          <p:nvSpPr>
            <p:cNvPr id="51" name="Freeform 68"/>
            <p:cNvSpPr>
              <a:spLocks/>
            </p:cNvSpPr>
            <p:nvPr/>
          </p:nvSpPr>
          <p:spPr bwMode="auto">
            <a:xfrm>
              <a:off x="855336" y="5076604"/>
              <a:ext cx="318385" cy="374571"/>
            </a:xfrm>
            <a:custGeom>
              <a:avLst/>
              <a:gdLst>
                <a:gd name="T0" fmla="*/ 16 w 214"/>
                <a:gd name="T1" fmla="*/ 159 h 252"/>
                <a:gd name="T2" fmla="*/ 54 w 214"/>
                <a:gd name="T3" fmla="*/ 167 h 252"/>
                <a:gd name="T4" fmla="*/ 84 w 214"/>
                <a:gd name="T5" fmla="*/ 166 h 252"/>
                <a:gd name="T6" fmla="*/ 85 w 214"/>
                <a:gd name="T7" fmla="*/ 130 h 252"/>
                <a:gd name="T8" fmla="*/ 78 w 214"/>
                <a:gd name="T9" fmla="*/ 62 h 252"/>
                <a:gd name="T10" fmla="*/ 86 w 214"/>
                <a:gd name="T11" fmla="*/ 16 h 252"/>
                <a:gd name="T12" fmla="*/ 105 w 214"/>
                <a:gd name="T13" fmla="*/ 61 h 252"/>
                <a:gd name="T14" fmla="*/ 118 w 214"/>
                <a:gd name="T15" fmla="*/ 110 h 252"/>
                <a:gd name="T16" fmla="*/ 115 w 214"/>
                <a:gd name="T17" fmla="*/ 56 h 252"/>
                <a:gd name="T18" fmla="*/ 128 w 214"/>
                <a:gd name="T19" fmla="*/ 0 h 252"/>
                <a:gd name="T20" fmla="*/ 142 w 214"/>
                <a:gd name="T21" fmla="*/ 56 h 252"/>
                <a:gd name="T22" fmla="*/ 148 w 214"/>
                <a:gd name="T23" fmla="*/ 108 h 252"/>
                <a:gd name="T24" fmla="*/ 153 w 214"/>
                <a:gd name="T25" fmla="*/ 56 h 252"/>
                <a:gd name="T26" fmla="*/ 167 w 214"/>
                <a:gd name="T27" fmla="*/ 9 h 252"/>
                <a:gd name="T28" fmla="*/ 181 w 214"/>
                <a:gd name="T29" fmla="*/ 59 h 252"/>
                <a:gd name="T30" fmla="*/ 186 w 214"/>
                <a:gd name="T31" fmla="*/ 111 h 252"/>
                <a:gd name="T32" fmla="*/ 192 w 214"/>
                <a:gd name="T33" fmla="*/ 66 h 252"/>
                <a:gd name="T34" fmla="*/ 205 w 214"/>
                <a:gd name="T35" fmla="*/ 29 h 252"/>
                <a:gd name="T36" fmla="*/ 214 w 214"/>
                <a:gd name="T37" fmla="*/ 73 h 252"/>
                <a:gd name="T38" fmla="*/ 211 w 214"/>
                <a:gd name="T39" fmla="*/ 169 h 252"/>
                <a:gd name="T40" fmla="*/ 191 w 214"/>
                <a:gd name="T41" fmla="*/ 252 h 252"/>
                <a:gd name="T42" fmla="*/ 108 w 214"/>
                <a:gd name="T43" fmla="*/ 252 h 252"/>
                <a:gd name="T44" fmla="*/ 86 w 214"/>
                <a:gd name="T45" fmla="*/ 229 h 252"/>
                <a:gd name="T46" fmla="*/ 17 w 214"/>
                <a:gd name="T47" fmla="*/ 183 h 252"/>
                <a:gd name="T48" fmla="*/ 16 w 214"/>
                <a:gd name="T49" fmla="*/ 15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4" h="252">
                  <a:moveTo>
                    <a:pt x="16" y="159"/>
                  </a:moveTo>
                  <a:cubicBezTo>
                    <a:pt x="31" y="150"/>
                    <a:pt x="39" y="160"/>
                    <a:pt x="54" y="167"/>
                  </a:cubicBezTo>
                  <a:cubicBezTo>
                    <a:pt x="68" y="173"/>
                    <a:pt x="83" y="174"/>
                    <a:pt x="84" y="166"/>
                  </a:cubicBezTo>
                  <a:cubicBezTo>
                    <a:pt x="86" y="153"/>
                    <a:pt x="85" y="147"/>
                    <a:pt x="85" y="130"/>
                  </a:cubicBezTo>
                  <a:cubicBezTo>
                    <a:pt x="85" y="116"/>
                    <a:pt x="81" y="85"/>
                    <a:pt x="78" y="62"/>
                  </a:cubicBezTo>
                  <a:cubicBezTo>
                    <a:pt x="74" y="34"/>
                    <a:pt x="72" y="17"/>
                    <a:pt x="86" y="16"/>
                  </a:cubicBezTo>
                  <a:cubicBezTo>
                    <a:pt x="99" y="15"/>
                    <a:pt x="100" y="22"/>
                    <a:pt x="105" y="61"/>
                  </a:cubicBezTo>
                  <a:cubicBezTo>
                    <a:pt x="109" y="90"/>
                    <a:pt x="115" y="110"/>
                    <a:pt x="118" y="110"/>
                  </a:cubicBezTo>
                  <a:cubicBezTo>
                    <a:pt x="121" y="109"/>
                    <a:pt x="117" y="83"/>
                    <a:pt x="115" y="56"/>
                  </a:cubicBezTo>
                  <a:cubicBezTo>
                    <a:pt x="113" y="7"/>
                    <a:pt x="116" y="0"/>
                    <a:pt x="128" y="0"/>
                  </a:cubicBezTo>
                  <a:cubicBezTo>
                    <a:pt x="139" y="0"/>
                    <a:pt x="141" y="6"/>
                    <a:pt x="142" y="56"/>
                  </a:cubicBezTo>
                  <a:cubicBezTo>
                    <a:pt x="143" y="81"/>
                    <a:pt x="146" y="108"/>
                    <a:pt x="148" y="108"/>
                  </a:cubicBezTo>
                  <a:cubicBezTo>
                    <a:pt x="151" y="108"/>
                    <a:pt x="154" y="83"/>
                    <a:pt x="153" y="56"/>
                  </a:cubicBezTo>
                  <a:cubicBezTo>
                    <a:pt x="152" y="5"/>
                    <a:pt x="161" y="9"/>
                    <a:pt x="167" y="9"/>
                  </a:cubicBezTo>
                  <a:cubicBezTo>
                    <a:pt x="172" y="9"/>
                    <a:pt x="181" y="11"/>
                    <a:pt x="181" y="59"/>
                  </a:cubicBezTo>
                  <a:cubicBezTo>
                    <a:pt x="181" y="87"/>
                    <a:pt x="181" y="111"/>
                    <a:pt x="186" y="111"/>
                  </a:cubicBezTo>
                  <a:cubicBezTo>
                    <a:pt x="189" y="111"/>
                    <a:pt x="192" y="89"/>
                    <a:pt x="192" y="66"/>
                  </a:cubicBezTo>
                  <a:cubicBezTo>
                    <a:pt x="192" y="29"/>
                    <a:pt x="199" y="29"/>
                    <a:pt x="205" y="29"/>
                  </a:cubicBezTo>
                  <a:cubicBezTo>
                    <a:pt x="211" y="29"/>
                    <a:pt x="214" y="36"/>
                    <a:pt x="214" y="73"/>
                  </a:cubicBezTo>
                  <a:cubicBezTo>
                    <a:pt x="214" y="103"/>
                    <a:pt x="211" y="144"/>
                    <a:pt x="211" y="169"/>
                  </a:cubicBezTo>
                  <a:cubicBezTo>
                    <a:pt x="211" y="231"/>
                    <a:pt x="191" y="231"/>
                    <a:pt x="191" y="252"/>
                  </a:cubicBezTo>
                  <a:cubicBezTo>
                    <a:pt x="108" y="252"/>
                    <a:pt x="108" y="252"/>
                    <a:pt x="108" y="252"/>
                  </a:cubicBezTo>
                  <a:cubicBezTo>
                    <a:pt x="105" y="246"/>
                    <a:pt x="100" y="243"/>
                    <a:pt x="86" y="229"/>
                  </a:cubicBezTo>
                  <a:cubicBezTo>
                    <a:pt x="72" y="215"/>
                    <a:pt x="41" y="188"/>
                    <a:pt x="17" y="183"/>
                  </a:cubicBezTo>
                  <a:cubicBezTo>
                    <a:pt x="0" y="179"/>
                    <a:pt x="8" y="164"/>
                    <a:pt x="16" y="159"/>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75" name="Text Placeholder 2"/>
            <p:cNvSpPr txBox="1">
              <a:spLocks/>
            </p:cNvSpPr>
            <p:nvPr/>
          </p:nvSpPr>
          <p:spPr>
            <a:xfrm>
              <a:off x="1439242" y="4947119"/>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HAND</a:t>
              </a:r>
            </a:p>
            <a:p>
              <a:pP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spcBef>
                  <a:spcPts val="0"/>
                </a:spcBef>
              </a:pPr>
              <a:endParaRPr lang="en-AU" sz="1000" dirty="0" smtClean="0"/>
            </a:p>
            <a:p>
              <a:pPr>
                <a:spcBef>
                  <a:spcPts val="0"/>
                </a:spcBef>
              </a:pPr>
              <a:endParaRPr lang="en-AU" sz="1000" dirty="0"/>
            </a:p>
          </p:txBody>
        </p:sp>
        <p:sp>
          <p:nvSpPr>
            <p:cNvPr id="90" name="Text Placeholder 2"/>
            <p:cNvSpPr txBox="1">
              <a:spLocks/>
            </p:cNvSpPr>
            <p:nvPr/>
          </p:nvSpPr>
          <p:spPr>
            <a:xfrm>
              <a:off x="3304619" y="4947119"/>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14</a:t>
              </a:r>
              <a:r>
                <a:rPr lang="en-AU" sz="4000" baseline="30000" dirty="0" smtClean="0">
                  <a:solidFill>
                    <a:schemeClr val="accent3"/>
                  </a:solidFill>
                </a:rPr>
                <a:t>%</a:t>
              </a:r>
              <a:endParaRPr lang="en-AU" sz="4000" baseline="30000" dirty="0">
                <a:solidFill>
                  <a:schemeClr val="accent3"/>
                </a:solidFill>
              </a:endParaRPr>
            </a:p>
          </p:txBody>
        </p:sp>
      </p:grpSp>
      <p:grpSp>
        <p:nvGrpSpPr>
          <p:cNvPr id="2" name="Group 1"/>
          <p:cNvGrpSpPr/>
          <p:nvPr/>
        </p:nvGrpSpPr>
        <p:grpSpPr>
          <a:xfrm>
            <a:off x="7968208" y="3212976"/>
            <a:ext cx="3390451" cy="720080"/>
            <a:chOff x="7968208" y="3212976"/>
            <a:chExt cx="3390451" cy="720080"/>
          </a:xfrm>
        </p:grpSpPr>
        <p:grpSp>
          <p:nvGrpSpPr>
            <p:cNvPr id="41" name="Group 40"/>
            <p:cNvGrpSpPr/>
            <p:nvPr/>
          </p:nvGrpSpPr>
          <p:grpSpPr>
            <a:xfrm>
              <a:off x="10992544" y="3362943"/>
              <a:ext cx="366115" cy="403354"/>
              <a:chOff x="7707858" y="4767263"/>
              <a:chExt cx="536030" cy="590550"/>
            </a:xfrm>
            <a:solidFill>
              <a:srgbClr val="445469"/>
            </a:solidFill>
          </p:grpSpPr>
          <p:sp>
            <p:nvSpPr>
              <p:cNvPr id="42" name="Freeform 60"/>
              <p:cNvSpPr>
                <a:spLocks noEditPoints="1"/>
              </p:cNvSpPr>
              <p:nvPr/>
            </p:nvSpPr>
            <p:spPr bwMode="auto">
              <a:xfrm>
                <a:off x="7985125" y="4767263"/>
                <a:ext cx="258763" cy="590550"/>
              </a:xfrm>
              <a:custGeom>
                <a:avLst/>
                <a:gdLst>
                  <a:gd name="T0" fmla="*/ 46 w 108"/>
                  <a:gd name="T1" fmla="*/ 44 h 247"/>
                  <a:gd name="T2" fmla="*/ 58 w 108"/>
                  <a:gd name="T3" fmla="*/ 36 h 247"/>
                  <a:gd name="T4" fmla="*/ 52 w 108"/>
                  <a:gd name="T5" fmla="*/ 11 h 247"/>
                  <a:gd name="T6" fmla="*/ 19 w 108"/>
                  <a:gd name="T7" fmla="*/ 0 h 247"/>
                  <a:gd name="T8" fmla="*/ 0 w 108"/>
                  <a:gd name="T9" fmla="*/ 2 h 247"/>
                  <a:gd name="T10" fmla="*/ 0 w 108"/>
                  <a:gd name="T11" fmla="*/ 233 h 247"/>
                  <a:gd name="T12" fmla="*/ 0 w 108"/>
                  <a:gd name="T13" fmla="*/ 234 h 247"/>
                  <a:gd name="T14" fmla="*/ 0 w 108"/>
                  <a:gd name="T15" fmla="*/ 234 h 247"/>
                  <a:gd name="T16" fmla="*/ 20 w 108"/>
                  <a:gd name="T17" fmla="*/ 247 h 247"/>
                  <a:gd name="T18" fmla="*/ 55 w 108"/>
                  <a:gd name="T19" fmla="*/ 233 h 247"/>
                  <a:gd name="T20" fmla="*/ 25 w 108"/>
                  <a:gd name="T21" fmla="*/ 204 h 247"/>
                  <a:gd name="T22" fmla="*/ 32 w 108"/>
                  <a:gd name="T23" fmla="*/ 204 h 247"/>
                  <a:gd name="T24" fmla="*/ 62 w 108"/>
                  <a:gd name="T25" fmla="*/ 228 h 247"/>
                  <a:gd name="T26" fmla="*/ 98 w 108"/>
                  <a:gd name="T27" fmla="*/ 188 h 247"/>
                  <a:gd name="T28" fmla="*/ 81 w 108"/>
                  <a:gd name="T29" fmla="*/ 168 h 247"/>
                  <a:gd name="T30" fmla="*/ 73 w 108"/>
                  <a:gd name="T31" fmla="*/ 164 h 247"/>
                  <a:gd name="T32" fmla="*/ 74 w 108"/>
                  <a:gd name="T33" fmla="*/ 164 h 247"/>
                  <a:gd name="T34" fmla="*/ 39 w 108"/>
                  <a:gd name="T35" fmla="*/ 157 h 247"/>
                  <a:gd name="T36" fmla="*/ 32 w 108"/>
                  <a:gd name="T37" fmla="*/ 165 h 247"/>
                  <a:gd name="T38" fmla="*/ 25 w 108"/>
                  <a:gd name="T39" fmla="*/ 163 h 247"/>
                  <a:gd name="T40" fmla="*/ 36 w 108"/>
                  <a:gd name="T41" fmla="*/ 150 h 247"/>
                  <a:gd name="T42" fmla="*/ 83 w 108"/>
                  <a:gd name="T43" fmla="*/ 160 h 247"/>
                  <a:gd name="T44" fmla="*/ 100 w 108"/>
                  <a:gd name="T45" fmla="*/ 141 h 247"/>
                  <a:gd name="T46" fmla="*/ 78 w 108"/>
                  <a:gd name="T47" fmla="*/ 62 h 247"/>
                  <a:gd name="T48" fmla="*/ 46 w 108"/>
                  <a:gd name="T49" fmla="*/ 44 h 247"/>
                  <a:gd name="T50" fmla="*/ 54 w 108"/>
                  <a:gd name="T51" fmla="*/ 107 h 247"/>
                  <a:gd name="T52" fmla="*/ 25 w 108"/>
                  <a:gd name="T53" fmla="*/ 64 h 247"/>
                  <a:gd name="T54" fmla="*/ 32 w 108"/>
                  <a:gd name="T55" fmla="*/ 65 h 247"/>
                  <a:gd name="T56" fmla="*/ 58 w 108"/>
                  <a:gd name="T57" fmla="*/ 101 h 247"/>
                  <a:gd name="T58" fmla="*/ 54 w 108"/>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8" h="247">
                    <a:moveTo>
                      <a:pt x="46" y="44"/>
                    </a:moveTo>
                    <a:cubicBezTo>
                      <a:pt x="47" y="39"/>
                      <a:pt x="53" y="37"/>
                      <a:pt x="58" y="36"/>
                    </a:cubicBezTo>
                    <a:cubicBezTo>
                      <a:pt x="59" y="25"/>
                      <a:pt x="57" y="17"/>
                      <a:pt x="52" y="11"/>
                    </a:cubicBezTo>
                    <a:cubicBezTo>
                      <a:pt x="44" y="2"/>
                      <a:pt x="30" y="0"/>
                      <a:pt x="19" y="0"/>
                    </a:cubicBezTo>
                    <a:cubicBezTo>
                      <a:pt x="12" y="0"/>
                      <a:pt x="5" y="1"/>
                      <a:pt x="0" y="2"/>
                    </a:cubicBezTo>
                    <a:cubicBezTo>
                      <a:pt x="0" y="233"/>
                      <a:pt x="0" y="233"/>
                      <a:pt x="0" y="233"/>
                    </a:cubicBezTo>
                    <a:cubicBezTo>
                      <a:pt x="0" y="234"/>
                      <a:pt x="0" y="234"/>
                      <a:pt x="0" y="234"/>
                    </a:cubicBezTo>
                    <a:cubicBezTo>
                      <a:pt x="0" y="234"/>
                      <a:pt x="0" y="234"/>
                      <a:pt x="0" y="234"/>
                    </a:cubicBezTo>
                    <a:cubicBezTo>
                      <a:pt x="4" y="243"/>
                      <a:pt x="11" y="247"/>
                      <a:pt x="20" y="247"/>
                    </a:cubicBezTo>
                    <a:cubicBezTo>
                      <a:pt x="33" y="247"/>
                      <a:pt x="47" y="238"/>
                      <a:pt x="55" y="233"/>
                    </a:cubicBezTo>
                    <a:cubicBezTo>
                      <a:pt x="45" y="228"/>
                      <a:pt x="26" y="216"/>
                      <a:pt x="25" y="204"/>
                    </a:cubicBezTo>
                    <a:cubicBezTo>
                      <a:pt x="32" y="204"/>
                      <a:pt x="32" y="204"/>
                      <a:pt x="32" y="204"/>
                    </a:cubicBezTo>
                    <a:cubicBezTo>
                      <a:pt x="33" y="211"/>
                      <a:pt x="50" y="222"/>
                      <a:pt x="62" y="228"/>
                    </a:cubicBezTo>
                    <a:cubicBezTo>
                      <a:pt x="86" y="214"/>
                      <a:pt x="98" y="200"/>
                      <a:pt x="98" y="188"/>
                    </a:cubicBezTo>
                    <a:cubicBezTo>
                      <a:pt x="97" y="175"/>
                      <a:pt x="81" y="168"/>
                      <a:pt x="81" y="168"/>
                    </a:cubicBezTo>
                    <a:cubicBezTo>
                      <a:pt x="73" y="164"/>
                      <a:pt x="73" y="164"/>
                      <a:pt x="73" y="164"/>
                    </a:cubicBezTo>
                    <a:cubicBezTo>
                      <a:pt x="74" y="164"/>
                      <a:pt x="74" y="164"/>
                      <a:pt x="74" y="164"/>
                    </a:cubicBezTo>
                    <a:cubicBezTo>
                      <a:pt x="64" y="159"/>
                      <a:pt x="48" y="154"/>
                      <a:pt x="39" y="157"/>
                    </a:cubicBezTo>
                    <a:cubicBezTo>
                      <a:pt x="35" y="159"/>
                      <a:pt x="33" y="161"/>
                      <a:pt x="32" y="165"/>
                    </a:cubicBezTo>
                    <a:cubicBezTo>
                      <a:pt x="25" y="163"/>
                      <a:pt x="25" y="163"/>
                      <a:pt x="25" y="163"/>
                    </a:cubicBezTo>
                    <a:cubicBezTo>
                      <a:pt x="26" y="157"/>
                      <a:pt x="30" y="153"/>
                      <a:pt x="36" y="150"/>
                    </a:cubicBezTo>
                    <a:cubicBezTo>
                      <a:pt x="51" y="144"/>
                      <a:pt x="76" y="156"/>
                      <a:pt x="83" y="160"/>
                    </a:cubicBezTo>
                    <a:cubicBezTo>
                      <a:pt x="92" y="156"/>
                      <a:pt x="97" y="150"/>
                      <a:pt x="100" y="141"/>
                    </a:cubicBezTo>
                    <a:cubicBezTo>
                      <a:pt x="108" y="113"/>
                      <a:pt x="83" y="70"/>
                      <a:pt x="78" y="62"/>
                    </a:cubicBezTo>
                    <a:cubicBezTo>
                      <a:pt x="51" y="54"/>
                      <a:pt x="46" y="49"/>
                      <a:pt x="46" y="44"/>
                    </a:cubicBezTo>
                    <a:moveTo>
                      <a:pt x="54" y="107"/>
                    </a:moveTo>
                    <a:cubicBezTo>
                      <a:pt x="52" y="106"/>
                      <a:pt x="22" y="85"/>
                      <a:pt x="25" y="64"/>
                    </a:cubicBezTo>
                    <a:cubicBezTo>
                      <a:pt x="32" y="65"/>
                      <a:pt x="32" y="65"/>
                      <a:pt x="32" y="65"/>
                    </a:cubicBezTo>
                    <a:cubicBezTo>
                      <a:pt x="31" y="79"/>
                      <a:pt x="50" y="96"/>
                      <a:pt x="58" y="101"/>
                    </a:cubicBezTo>
                    <a:lnTo>
                      <a:pt x="54" y="10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61"/>
              <p:cNvSpPr>
                <a:spLocks noEditPoints="1"/>
              </p:cNvSpPr>
              <p:nvPr/>
            </p:nvSpPr>
            <p:spPr bwMode="auto">
              <a:xfrm>
                <a:off x="7707858" y="4767263"/>
                <a:ext cx="260350" cy="590550"/>
              </a:xfrm>
              <a:custGeom>
                <a:avLst/>
                <a:gdLst>
                  <a:gd name="T0" fmla="*/ 109 w 109"/>
                  <a:gd name="T1" fmla="*/ 234 h 247"/>
                  <a:gd name="T2" fmla="*/ 109 w 109"/>
                  <a:gd name="T3" fmla="*/ 234 h 247"/>
                  <a:gd name="T4" fmla="*/ 108 w 109"/>
                  <a:gd name="T5" fmla="*/ 233 h 247"/>
                  <a:gd name="T6" fmla="*/ 108 w 109"/>
                  <a:gd name="T7" fmla="*/ 2 h 247"/>
                  <a:gd name="T8" fmla="*/ 89 w 109"/>
                  <a:gd name="T9" fmla="*/ 0 h 247"/>
                  <a:gd name="T10" fmla="*/ 57 w 109"/>
                  <a:gd name="T11" fmla="*/ 11 h 247"/>
                  <a:gd name="T12" fmla="*/ 50 w 109"/>
                  <a:gd name="T13" fmla="*/ 36 h 247"/>
                  <a:gd name="T14" fmla="*/ 62 w 109"/>
                  <a:gd name="T15" fmla="*/ 44 h 247"/>
                  <a:gd name="T16" fmla="*/ 31 w 109"/>
                  <a:gd name="T17" fmla="*/ 62 h 247"/>
                  <a:gd name="T18" fmla="*/ 9 w 109"/>
                  <a:gd name="T19" fmla="*/ 141 h 247"/>
                  <a:gd name="T20" fmla="*/ 26 w 109"/>
                  <a:gd name="T21" fmla="*/ 160 h 247"/>
                  <a:gd name="T22" fmla="*/ 73 w 109"/>
                  <a:gd name="T23" fmla="*/ 150 h 247"/>
                  <a:gd name="T24" fmla="*/ 84 w 109"/>
                  <a:gd name="T25" fmla="*/ 163 h 247"/>
                  <a:gd name="T26" fmla="*/ 76 w 109"/>
                  <a:gd name="T27" fmla="*/ 165 h 247"/>
                  <a:gd name="T28" fmla="*/ 70 w 109"/>
                  <a:gd name="T29" fmla="*/ 157 h 247"/>
                  <a:gd name="T30" fmla="*/ 35 w 109"/>
                  <a:gd name="T31" fmla="*/ 164 h 247"/>
                  <a:gd name="T32" fmla="*/ 35 w 109"/>
                  <a:gd name="T33" fmla="*/ 164 h 247"/>
                  <a:gd name="T34" fmla="*/ 27 w 109"/>
                  <a:gd name="T35" fmla="*/ 168 h 247"/>
                  <a:gd name="T36" fmla="*/ 11 w 109"/>
                  <a:gd name="T37" fmla="*/ 188 h 247"/>
                  <a:gd name="T38" fmla="*/ 48 w 109"/>
                  <a:gd name="T39" fmla="*/ 228 h 247"/>
                  <a:gd name="T40" fmla="*/ 77 w 109"/>
                  <a:gd name="T41" fmla="*/ 204 h 247"/>
                  <a:gd name="T42" fmla="*/ 85 w 109"/>
                  <a:gd name="T43" fmla="*/ 204 h 247"/>
                  <a:gd name="T44" fmla="*/ 55 w 109"/>
                  <a:gd name="T45" fmla="*/ 233 h 247"/>
                  <a:gd name="T46" fmla="*/ 89 w 109"/>
                  <a:gd name="T47" fmla="*/ 247 h 247"/>
                  <a:gd name="T48" fmla="*/ 109 w 109"/>
                  <a:gd name="T49" fmla="*/ 234 h 247"/>
                  <a:gd name="T50" fmla="*/ 55 w 109"/>
                  <a:gd name="T51" fmla="*/ 107 h 247"/>
                  <a:gd name="T52" fmla="*/ 51 w 109"/>
                  <a:gd name="T53" fmla="*/ 101 h 247"/>
                  <a:gd name="T54" fmla="*/ 76 w 109"/>
                  <a:gd name="T55" fmla="*/ 65 h 247"/>
                  <a:gd name="T56" fmla="*/ 84 w 109"/>
                  <a:gd name="T57" fmla="*/ 64 h 247"/>
                  <a:gd name="T58" fmla="*/ 55 w 109"/>
                  <a:gd name="T59"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247">
                    <a:moveTo>
                      <a:pt x="109" y="234"/>
                    </a:moveTo>
                    <a:cubicBezTo>
                      <a:pt x="109" y="234"/>
                      <a:pt x="109" y="234"/>
                      <a:pt x="109" y="234"/>
                    </a:cubicBezTo>
                    <a:cubicBezTo>
                      <a:pt x="108" y="233"/>
                      <a:pt x="108" y="233"/>
                      <a:pt x="108" y="233"/>
                    </a:cubicBezTo>
                    <a:cubicBezTo>
                      <a:pt x="108" y="2"/>
                      <a:pt x="108" y="2"/>
                      <a:pt x="108" y="2"/>
                    </a:cubicBezTo>
                    <a:cubicBezTo>
                      <a:pt x="104" y="1"/>
                      <a:pt x="97" y="0"/>
                      <a:pt x="89" y="0"/>
                    </a:cubicBezTo>
                    <a:cubicBezTo>
                      <a:pt x="79" y="0"/>
                      <a:pt x="65" y="2"/>
                      <a:pt x="57" y="11"/>
                    </a:cubicBezTo>
                    <a:cubicBezTo>
                      <a:pt x="52" y="17"/>
                      <a:pt x="50" y="25"/>
                      <a:pt x="50" y="36"/>
                    </a:cubicBezTo>
                    <a:cubicBezTo>
                      <a:pt x="56" y="37"/>
                      <a:pt x="62" y="39"/>
                      <a:pt x="62" y="44"/>
                    </a:cubicBezTo>
                    <a:cubicBezTo>
                      <a:pt x="63" y="49"/>
                      <a:pt x="58" y="54"/>
                      <a:pt x="31" y="62"/>
                    </a:cubicBezTo>
                    <a:cubicBezTo>
                      <a:pt x="26" y="70"/>
                      <a:pt x="0" y="113"/>
                      <a:pt x="9" y="141"/>
                    </a:cubicBezTo>
                    <a:cubicBezTo>
                      <a:pt x="12" y="150"/>
                      <a:pt x="17" y="156"/>
                      <a:pt x="26" y="160"/>
                    </a:cubicBezTo>
                    <a:cubicBezTo>
                      <a:pt x="33" y="156"/>
                      <a:pt x="58" y="144"/>
                      <a:pt x="73" y="150"/>
                    </a:cubicBezTo>
                    <a:cubicBezTo>
                      <a:pt x="78" y="153"/>
                      <a:pt x="82" y="157"/>
                      <a:pt x="84" y="163"/>
                    </a:cubicBezTo>
                    <a:cubicBezTo>
                      <a:pt x="76" y="165"/>
                      <a:pt x="76" y="165"/>
                      <a:pt x="76" y="165"/>
                    </a:cubicBezTo>
                    <a:cubicBezTo>
                      <a:pt x="75" y="161"/>
                      <a:pt x="73" y="159"/>
                      <a:pt x="70" y="157"/>
                    </a:cubicBezTo>
                    <a:cubicBezTo>
                      <a:pt x="61" y="154"/>
                      <a:pt x="45" y="159"/>
                      <a:pt x="35" y="164"/>
                    </a:cubicBezTo>
                    <a:cubicBezTo>
                      <a:pt x="35" y="164"/>
                      <a:pt x="35" y="164"/>
                      <a:pt x="35" y="164"/>
                    </a:cubicBezTo>
                    <a:cubicBezTo>
                      <a:pt x="27" y="168"/>
                      <a:pt x="27" y="168"/>
                      <a:pt x="27" y="168"/>
                    </a:cubicBezTo>
                    <a:cubicBezTo>
                      <a:pt x="27" y="168"/>
                      <a:pt x="11" y="175"/>
                      <a:pt x="11" y="188"/>
                    </a:cubicBezTo>
                    <a:cubicBezTo>
                      <a:pt x="10" y="200"/>
                      <a:pt x="23" y="214"/>
                      <a:pt x="48" y="228"/>
                    </a:cubicBezTo>
                    <a:cubicBezTo>
                      <a:pt x="59" y="223"/>
                      <a:pt x="77" y="212"/>
                      <a:pt x="77" y="204"/>
                    </a:cubicBezTo>
                    <a:cubicBezTo>
                      <a:pt x="85" y="204"/>
                      <a:pt x="85" y="204"/>
                      <a:pt x="85" y="204"/>
                    </a:cubicBezTo>
                    <a:cubicBezTo>
                      <a:pt x="84" y="217"/>
                      <a:pt x="64" y="228"/>
                      <a:pt x="55" y="233"/>
                    </a:cubicBezTo>
                    <a:cubicBezTo>
                      <a:pt x="62" y="239"/>
                      <a:pt x="76" y="247"/>
                      <a:pt x="89" y="247"/>
                    </a:cubicBezTo>
                    <a:cubicBezTo>
                      <a:pt x="98" y="247"/>
                      <a:pt x="104" y="243"/>
                      <a:pt x="109" y="234"/>
                    </a:cubicBezTo>
                    <a:moveTo>
                      <a:pt x="55" y="107"/>
                    </a:moveTo>
                    <a:cubicBezTo>
                      <a:pt x="51" y="101"/>
                      <a:pt x="51" y="101"/>
                      <a:pt x="51" y="101"/>
                    </a:cubicBezTo>
                    <a:cubicBezTo>
                      <a:pt x="59" y="96"/>
                      <a:pt x="78" y="79"/>
                      <a:pt x="76" y="65"/>
                    </a:cubicBezTo>
                    <a:cubicBezTo>
                      <a:pt x="84" y="64"/>
                      <a:pt x="84" y="64"/>
                      <a:pt x="84" y="64"/>
                    </a:cubicBezTo>
                    <a:cubicBezTo>
                      <a:pt x="87" y="85"/>
                      <a:pt x="56" y="106"/>
                      <a:pt x="55" y="107"/>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85" name="Text Placeholder 2"/>
            <p:cNvSpPr txBox="1">
              <a:spLocks/>
            </p:cNvSpPr>
            <p:nvPr/>
          </p:nvSpPr>
          <p:spPr>
            <a:xfrm>
              <a:off x="8424018" y="3218927"/>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BRAIN</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1" name="Text Placeholder 2"/>
            <p:cNvSpPr txBox="1">
              <a:spLocks/>
            </p:cNvSpPr>
            <p:nvPr/>
          </p:nvSpPr>
          <p:spPr>
            <a:xfrm>
              <a:off x="7968208" y="3212976"/>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54</a:t>
              </a:r>
              <a:r>
                <a:rPr lang="en-AU" sz="4000" baseline="30000" dirty="0" smtClean="0">
                  <a:solidFill>
                    <a:schemeClr val="accent3"/>
                  </a:solidFill>
                </a:rPr>
                <a:t>%</a:t>
              </a:r>
              <a:endParaRPr lang="en-AU" sz="4000" baseline="30000" dirty="0">
                <a:solidFill>
                  <a:schemeClr val="accent3"/>
                </a:solidFill>
              </a:endParaRPr>
            </a:p>
          </p:txBody>
        </p:sp>
      </p:grpSp>
      <p:grpSp>
        <p:nvGrpSpPr>
          <p:cNvPr id="5" name="Group 4"/>
          <p:cNvGrpSpPr/>
          <p:nvPr/>
        </p:nvGrpSpPr>
        <p:grpSpPr>
          <a:xfrm>
            <a:off x="7968208" y="4077072"/>
            <a:ext cx="3462809" cy="720080"/>
            <a:chOff x="7968208" y="4077072"/>
            <a:chExt cx="3462809" cy="720080"/>
          </a:xfrm>
        </p:grpSpPr>
        <p:grpSp>
          <p:nvGrpSpPr>
            <p:cNvPr id="46" name="Group 45"/>
            <p:cNvGrpSpPr/>
            <p:nvPr/>
          </p:nvGrpSpPr>
          <p:grpSpPr>
            <a:xfrm>
              <a:off x="10920536" y="4227039"/>
              <a:ext cx="510481" cy="380475"/>
              <a:chOff x="7597775" y="2433638"/>
              <a:chExt cx="679450" cy="506413"/>
            </a:xfrm>
            <a:solidFill>
              <a:srgbClr val="445469"/>
            </a:solidFill>
          </p:grpSpPr>
          <p:sp>
            <p:nvSpPr>
              <p:cNvPr id="47" name="Freeform 64"/>
              <p:cNvSpPr>
                <a:spLocks/>
              </p:cNvSpPr>
              <p:nvPr/>
            </p:nvSpPr>
            <p:spPr bwMode="auto">
              <a:xfrm>
                <a:off x="7597775" y="2433638"/>
                <a:ext cx="679450" cy="506413"/>
              </a:xfrm>
              <a:custGeom>
                <a:avLst/>
                <a:gdLst>
                  <a:gd name="T0" fmla="*/ 186 w 284"/>
                  <a:gd name="T1" fmla="*/ 28 h 212"/>
                  <a:gd name="T2" fmla="*/ 158 w 284"/>
                  <a:gd name="T3" fmla="*/ 29 h 212"/>
                  <a:gd name="T4" fmla="*/ 158 w 284"/>
                  <a:gd name="T5" fmla="*/ 77 h 212"/>
                  <a:gd name="T6" fmla="*/ 149 w 284"/>
                  <a:gd name="T7" fmla="*/ 69 h 212"/>
                  <a:gd name="T8" fmla="*/ 149 w 284"/>
                  <a:gd name="T9" fmla="*/ 60 h 212"/>
                  <a:gd name="T10" fmla="*/ 134 w 284"/>
                  <a:gd name="T11" fmla="*/ 60 h 212"/>
                  <a:gd name="T12" fmla="*/ 134 w 284"/>
                  <a:gd name="T13" fmla="*/ 69 h 212"/>
                  <a:gd name="T14" fmla="*/ 126 w 284"/>
                  <a:gd name="T15" fmla="*/ 77 h 212"/>
                  <a:gd name="T16" fmla="*/ 126 w 284"/>
                  <a:gd name="T17" fmla="*/ 29 h 212"/>
                  <a:gd name="T18" fmla="*/ 98 w 284"/>
                  <a:gd name="T19" fmla="*/ 28 h 212"/>
                  <a:gd name="T20" fmla="*/ 41 w 284"/>
                  <a:gd name="T21" fmla="*/ 195 h 212"/>
                  <a:gd name="T22" fmla="*/ 78 w 284"/>
                  <a:gd name="T23" fmla="*/ 188 h 212"/>
                  <a:gd name="T24" fmla="*/ 126 w 284"/>
                  <a:gd name="T25" fmla="*/ 161 h 212"/>
                  <a:gd name="T26" fmla="*/ 126 w 284"/>
                  <a:gd name="T27" fmla="*/ 88 h 212"/>
                  <a:gd name="T28" fmla="*/ 142 w 284"/>
                  <a:gd name="T29" fmla="*/ 72 h 212"/>
                  <a:gd name="T30" fmla="*/ 158 w 284"/>
                  <a:gd name="T31" fmla="*/ 88 h 212"/>
                  <a:gd name="T32" fmla="*/ 158 w 284"/>
                  <a:gd name="T33" fmla="*/ 161 h 212"/>
                  <a:gd name="T34" fmla="*/ 205 w 284"/>
                  <a:gd name="T35" fmla="*/ 188 h 212"/>
                  <a:gd name="T36" fmla="*/ 243 w 284"/>
                  <a:gd name="T37" fmla="*/ 195 h 212"/>
                  <a:gd name="T38" fmla="*/ 186 w 284"/>
                  <a:gd name="T39"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212">
                    <a:moveTo>
                      <a:pt x="186" y="28"/>
                    </a:moveTo>
                    <a:cubicBezTo>
                      <a:pt x="158" y="0"/>
                      <a:pt x="158" y="29"/>
                      <a:pt x="158" y="29"/>
                    </a:cubicBezTo>
                    <a:cubicBezTo>
                      <a:pt x="158" y="77"/>
                      <a:pt x="158" y="77"/>
                      <a:pt x="158" y="77"/>
                    </a:cubicBezTo>
                    <a:cubicBezTo>
                      <a:pt x="149" y="69"/>
                      <a:pt x="149" y="69"/>
                      <a:pt x="149" y="69"/>
                    </a:cubicBezTo>
                    <a:cubicBezTo>
                      <a:pt x="149" y="60"/>
                      <a:pt x="149" y="60"/>
                      <a:pt x="149" y="60"/>
                    </a:cubicBezTo>
                    <a:cubicBezTo>
                      <a:pt x="134" y="60"/>
                      <a:pt x="134" y="60"/>
                      <a:pt x="134" y="60"/>
                    </a:cubicBezTo>
                    <a:cubicBezTo>
                      <a:pt x="134" y="69"/>
                      <a:pt x="134" y="69"/>
                      <a:pt x="134" y="69"/>
                    </a:cubicBezTo>
                    <a:cubicBezTo>
                      <a:pt x="126" y="77"/>
                      <a:pt x="126" y="77"/>
                      <a:pt x="126" y="77"/>
                    </a:cubicBezTo>
                    <a:cubicBezTo>
                      <a:pt x="126" y="29"/>
                      <a:pt x="126" y="29"/>
                      <a:pt x="126" y="29"/>
                    </a:cubicBezTo>
                    <a:cubicBezTo>
                      <a:pt x="126" y="29"/>
                      <a:pt x="126" y="0"/>
                      <a:pt x="98" y="28"/>
                    </a:cubicBezTo>
                    <a:cubicBezTo>
                      <a:pt x="98" y="28"/>
                      <a:pt x="0" y="131"/>
                      <a:pt x="41" y="195"/>
                    </a:cubicBezTo>
                    <a:cubicBezTo>
                      <a:pt x="46" y="203"/>
                      <a:pt x="61" y="212"/>
                      <a:pt x="78" y="188"/>
                    </a:cubicBezTo>
                    <a:cubicBezTo>
                      <a:pt x="86" y="177"/>
                      <a:pt x="121" y="198"/>
                      <a:pt x="126" y="161"/>
                    </a:cubicBezTo>
                    <a:cubicBezTo>
                      <a:pt x="126" y="88"/>
                      <a:pt x="126" y="88"/>
                      <a:pt x="126" y="88"/>
                    </a:cubicBezTo>
                    <a:cubicBezTo>
                      <a:pt x="142" y="72"/>
                      <a:pt x="142" y="72"/>
                      <a:pt x="142" y="72"/>
                    </a:cubicBezTo>
                    <a:cubicBezTo>
                      <a:pt x="158" y="88"/>
                      <a:pt x="158" y="88"/>
                      <a:pt x="158" y="88"/>
                    </a:cubicBezTo>
                    <a:cubicBezTo>
                      <a:pt x="158" y="161"/>
                      <a:pt x="158" y="161"/>
                      <a:pt x="158" y="161"/>
                    </a:cubicBezTo>
                    <a:cubicBezTo>
                      <a:pt x="162" y="198"/>
                      <a:pt x="198" y="177"/>
                      <a:pt x="205" y="188"/>
                    </a:cubicBezTo>
                    <a:cubicBezTo>
                      <a:pt x="222" y="212"/>
                      <a:pt x="238" y="203"/>
                      <a:pt x="243" y="195"/>
                    </a:cubicBezTo>
                    <a:cubicBezTo>
                      <a:pt x="284" y="131"/>
                      <a:pt x="186" y="28"/>
                      <a:pt x="186" y="28"/>
                    </a:cubicBezTo>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8" name="Rectangle 65"/>
              <p:cNvSpPr>
                <a:spLocks noChangeArrowheads="1"/>
              </p:cNvSpPr>
              <p:nvPr/>
            </p:nvSpPr>
            <p:spPr bwMode="auto">
              <a:xfrm>
                <a:off x="7918450" y="2455863"/>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Rectangle 66"/>
              <p:cNvSpPr>
                <a:spLocks noChangeArrowheads="1"/>
              </p:cNvSpPr>
              <p:nvPr/>
            </p:nvSpPr>
            <p:spPr bwMode="auto">
              <a:xfrm>
                <a:off x="7918450" y="2495550"/>
                <a:ext cx="36513" cy="190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Rectangle 67"/>
              <p:cNvSpPr>
                <a:spLocks noChangeArrowheads="1"/>
              </p:cNvSpPr>
              <p:nvPr/>
            </p:nvSpPr>
            <p:spPr bwMode="auto">
              <a:xfrm>
                <a:off x="7918450" y="2536825"/>
                <a:ext cx="36513" cy="20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86" name="Text Placeholder 2"/>
            <p:cNvSpPr txBox="1">
              <a:spLocks/>
            </p:cNvSpPr>
            <p:nvPr/>
          </p:nvSpPr>
          <p:spPr>
            <a:xfrm>
              <a:off x="8400256" y="4083023"/>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LUNG</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2" name="Text Placeholder 2"/>
            <p:cNvSpPr txBox="1">
              <a:spLocks/>
            </p:cNvSpPr>
            <p:nvPr/>
          </p:nvSpPr>
          <p:spPr>
            <a:xfrm>
              <a:off x="7968208" y="4077072"/>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24</a:t>
              </a:r>
              <a:r>
                <a:rPr lang="en-AU" sz="4000" baseline="30000" dirty="0" smtClean="0">
                  <a:solidFill>
                    <a:schemeClr val="accent3"/>
                  </a:solidFill>
                </a:rPr>
                <a:t>%</a:t>
              </a:r>
              <a:endParaRPr lang="en-AU" sz="4000" baseline="30000" dirty="0">
                <a:solidFill>
                  <a:schemeClr val="accent3"/>
                </a:solidFill>
              </a:endParaRPr>
            </a:p>
          </p:txBody>
        </p:sp>
      </p:grpSp>
      <p:grpSp>
        <p:nvGrpSpPr>
          <p:cNvPr id="7" name="Group 6"/>
          <p:cNvGrpSpPr/>
          <p:nvPr/>
        </p:nvGrpSpPr>
        <p:grpSpPr>
          <a:xfrm>
            <a:off x="7968208" y="4941168"/>
            <a:ext cx="3384376" cy="714129"/>
            <a:chOff x="7968208" y="4941168"/>
            <a:chExt cx="3384376" cy="714129"/>
          </a:xfrm>
        </p:grpSpPr>
        <p:sp>
          <p:nvSpPr>
            <p:cNvPr id="38" name="Freeform 57"/>
            <p:cNvSpPr>
              <a:spLocks/>
            </p:cNvSpPr>
            <p:nvPr/>
          </p:nvSpPr>
          <p:spPr bwMode="auto">
            <a:xfrm>
              <a:off x="10963227" y="5091135"/>
              <a:ext cx="389357" cy="388371"/>
            </a:xfrm>
            <a:custGeom>
              <a:avLst/>
              <a:gdLst>
                <a:gd name="T0" fmla="*/ 96 w 262"/>
                <a:gd name="T1" fmla="*/ 0 h 262"/>
                <a:gd name="T2" fmla="*/ 126 w 262"/>
                <a:gd name="T3" fmla="*/ 0 h 262"/>
                <a:gd name="T4" fmla="*/ 152 w 262"/>
                <a:gd name="T5" fmla="*/ 52 h 262"/>
                <a:gd name="T6" fmla="*/ 219 w 262"/>
                <a:gd name="T7" fmla="*/ 51 h 262"/>
                <a:gd name="T8" fmla="*/ 231 w 262"/>
                <a:gd name="T9" fmla="*/ 171 h 262"/>
                <a:gd name="T10" fmla="*/ 78 w 262"/>
                <a:gd name="T11" fmla="*/ 201 h 262"/>
                <a:gd name="T12" fmla="*/ 30 w 262"/>
                <a:gd name="T13" fmla="*/ 241 h 262"/>
                <a:gd name="T14" fmla="*/ 1 w 262"/>
                <a:gd name="T15" fmla="*/ 241 h 262"/>
                <a:gd name="T16" fmla="*/ 48 w 262"/>
                <a:gd name="T17" fmla="*/ 164 h 262"/>
                <a:gd name="T18" fmla="*/ 141 w 262"/>
                <a:gd name="T19" fmla="*/ 122 h 262"/>
                <a:gd name="T20" fmla="*/ 118 w 262"/>
                <a:gd name="T21" fmla="*/ 77 h 262"/>
                <a:gd name="T22" fmla="*/ 96 w 262"/>
                <a:gd name="T2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62">
                  <a:moveTo>
                    <a:pt x="96" y="0"/>
                  </a:moveTo>
                  <a:cubicBezTo>
                    <a:pt x="126" y="0"/>
                    <a:pt x="126" y="0"/>
                    <a:pt x="126" y="0"/>
                  </a:cubicBezTo>
                  <a:cubicBezTo>
                    <a:pt x="126" y="0"/>
                    <a:pt x="122" y="72"/>
                    <a:pt x="152" y="52"/>
                  </a:cubicBezTo>
                  <a:cubicBezTo>
                    <a:pt x="166" y="43"/>
                    <a:pt x="190" y="26"/>
                    <a:pt x="219" y="51"/>
                  </a:cubicBezTo>
                  <a:cubicBezTo>
                    <a:pt x="242" y="71"/>
                    <a:pt x="262" y="103"/>
                    <a:pt x="231" y="171"/>
                  </a:cubicBezTo>
                  <a:cubicBezTo>
                    <a:pt x="214" y="206"/>
                    <a:pt x="160" y="262"/>
                    <a:pt x="78" y="201"/>
                  </a:cubicBezTo>
                  <a:cubicBezTo>
                    <a:pt x="65" y="192"/>
                    <a:pt x="32" y="170"/>
                    <a:pt x="30" y="241"/>
                  </a:cubicBezTo>
                  <a:cubicBezTo>
                    <a:pt x="1" y="241"/>
                    <a:pt x="1" y="241"/>
                    <a:pt x="1" y="241"/>
                  </a:cubicBezTo>
                  <a:cubicBezTo>
                    <a:pt x="1" y="241"/>
                    <a:pt x="0" y="157"/>
                    <a:pt x="48" y="164"/>
                  </a:cubicBezTo>
                  <a:cubicBezTo>
                    <a:pt x="73" y="167"/>
                    <a:pt x="131" y="182"/>
                    <a:pt x="141" y="122"/>
                  </a:cubicBezTo>
                  <a:cubicBezTo>
                    <a:pt x="142" y="110"/>
                    <a:pt x="148" y="94"/>
                    <a:pt x="118" y="77"/>
                  </a:cubicBezTo>
                  <a:cubicBezTo>
                    <a:pt x="106" y="70"/>
                    <a:pt x="95" y="63"/>
                    <a:pt x="96" y="0"/>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87" name="Text Placeholder 2"/>
            <p:cNvSpPr txBox="1">
              <a:spLocks/>
            </p:cNvSpPr>
            <p:nvPr/>
          </p:nvSpPr>
          <p:spPr>
            <a:xfrm>
              <a:off x="8424018" y="4941168"/>
              <a:ext cx="2352502"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STOMACH</a:t>
              </a:r>
            </a:p>
            <a:p>
              <a:pPr algn="r">
                <a:spcBef>
                  <a:spcPts val="0"/>
                </a:spcBef>
              </a:pPr>
              <a:r>
                <a:rPr lang="en-AU" sz="1000" dirty="0" err="1" smtClean="0"/>
                <a:t>Lorem</a:t>
              </a:r>
              <a:r>
                <a:rPr lang="en-AU" sz="1000" dirty="0" smtClean="0"/>
                <a:t> </a:t>
              </a:r>
              <a:r>
                <a:rPr lang="en-AU" sz="1000" dirty="0" err="1"/>
                <a:t>ipsum</a:t>
              </a:r>
              <a:r>
                <a:rPr lang="en-AU" sz="1000" dirty="0"/>
                <a:t> </a:t>
              </a:r>
              <a:r>
                <a:rPr lang="en-AU" sz="1000" dirty="0" err="1"/>
                <a:t>dolor</a:t>
              </a:r>
              <a:r>
                <a:rPr lang="en-AU" sz="1000" dirty="0"/>
                <a:t> sit </a:t>
              </a:r>
              <a:r>
                <a:rPr lang="en-AU" sz="1000" dirty="0" err="1"/>
                <a:t>amet</a:t>
              </a:r>
              <a:r>
                <a:rPr lang="en-AU" sz="1000" dirty="0"/>
                <a:t>, </a:t>
              </a:r>
              <a:r>
                <a:rPr lang="en-AU" sz="1000" dirty="0" err="1"/>
                <a:t>consectetur</a:t>
              </a:r>
              <a:r>
                <a:rPr lang="en-AU" sz="1000" dirty="0"/>
                <a:t> </a:t>
              </a:r>
              <a:r>
                <a:rPr lang="en-AU" sz="1000" dirty="0" err="1"/>
                <a:t>adipisicing</a:t>
              </a:r>
              <a:r>
                <a:rPr lang="en-AU" sz="1000" dirty="0"/>
                <a:t> </a:t>
              </a:r>
              <a:r>
                <a:rPr lang="en-AU" sz="1000" dirty="0" err="1" smtClean="0"/>
                <a:t>elit</a:t>
              </a:r>
              <a:r>
                <a:rPr lang="en-AU" sz="1000" dirty="0" smtClean="0"/>
                <a:t>.</a:t>
              </a:r>
            </a:p>
            <a:p>
              <a:pPr algn="r">
                <a:spcBef>
                  <a:spcPts val="0"/>
                </a:spcBef>
              </a:pPr>
              <a:endParaRPr lang="en-AU" sz="1000" dirty="0" smtClean="0"/>
            </a:p>
            <a:p>
              <a:pPr algn="r">
                <a:spcBef>
                  <a:spcPts val="0"/>
                </a:spcBef>
              </a:pPr>
              <a:endParaRPr lang="en-AU" sz="1000" dirty="0"/>
            </a:p>
          </p:txBody>
        </p:sp>
        <p:sp>
          <p:nvSpPr>
            <p:cNvPr id="93" name="Text Placeholder 2"/>
            <p:cNvSpPr txBox="1">
              <a:spLocks/>
            </p:cNvSpPr>
            <p:nvPr/>
          </p:nvSpPr>
          <p:spPr>
            <a:xfrm>
              <a:off x="7968208" y="4941168"/>
              <a:ext cx="1207205" cy="71412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3"/>
                  </a:solidFill>
                </a:rPr>
                <a:t>62</a:t>
              </a:r>
              <a:r>
                <a:rPr lang="en-AU" sz="4000" baseline="30000" dirty="0" smtClean="0">
                  <a:solidFill>
                    <a:schemeClr val="accent3"/>
                  </a:solidFill>
                </a:rPr>
                <a:t>%</a:t>
              </a:r>
              <a:endParaRPr lang="en-AU" sz="4000" baseline="30000" dirty="0">
                <a:solidFill>
                  <a:schemeClr val="accent3"/>
                </a:solidFill>
              </a:endParaRPr>
            </a:p>
          </p:txBody>
        </p:sp>
      </p:grpSp>
      <p:cxnSp>
        <p:nvCxnSpPr>
          <p:cNvPr id="6" name="Elbow Connector 5"/>
          <p:cNvCxnSpPr>
            <a:stCxn id="88" idx="3"/>
          </p:cNvCxnSpPr>
          <p:nvPr/>
        </p:nvCxnSpPr>
        <p:spPr>
          <a:xfrm flipV="1">
            <a:off x="4511824" y="2636912"/>
            <a:ext cx="1224136" cy="939080"/>
          </a:xfrm>
          <a:prstGeom prst="bentConnector3">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4" name="Elbow Connector 93"/>
          <p:cNvCxnSpPr/>
          <p:nvPr/>
        </p:nvCxnSpPr>
        <p:spPr>
          <a:xfrm flipV="1">
            <a:off x="4511824" y="3717032"/>
            <a:ext cx="1368152" cy="723056"/>
          </a:xfrm>
          <a:prstGeom prst="bentConnector3">
            <a:avLst>
              <a:gd name="adj1" fmla="val 5000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5" name="Elbow Connector 94"/>
          <p:cNvCxnSpPr/>
          <p:nvPr/>
        </p:nvCxnSpPr>
        <p:spPr>
          <a:xfrm flipV="1">
            <a:off x="4511824" y="4797152"/>
            <a:ext cx="936104" cy="507032"/>
          </a:xfrm>
          <a:prstGeom prst="bentConnector3">
            <a:avLst>
              <a:gd name="adj1" fmla="val 101360"/>
            </a:avLst>
          </a:prstGeom>
          <a:ln w="12700">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15" name="Elbow Connector 14"/>
          <p:cNvCxnSpPr/>
          <p:nvPr/>
        </p:nvCxnSpPr>
        <p:spPr>
          <a:xfrm>
            <a:off x="6384032" y="2636912"/>
            <a:ext cx="1512168" cy="936104"/>
          </a:xfrm>
          <a:prstGeom prst="bentConnector3">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6" name="Elbow Connector 95"/>
          <p:cNvCxnSpPr>
            <a:stCxn id="19" idx="49"/>
          </p:cNvCxnSpPr>
          <p:nvPr/>
        </p:nvCxnSpPr>
        <p:spPr>
          <a:xfrm>
            <a:off x="6244275" y="3455005"/>
            <a:ext cx="1651925" cy="1054115"/>
          </a:xfrm>
          <a:prstGeom prst="bentConnector3">
            <a:avLst>
              <a:gd name="adj1" fmla="val 46156"/>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cxnSp>
        <p:nvCxnSpPr>
          <p:cNvPr id="97" name="Elbow Connector 96"/>
          <p:cNvCxnSpPr>
            <a:stCxn id="21" idx="34"/>
          </p:cNvCxnSpPr>
          <p:nvPr/>
        </p:nvCxnSpPr>
        <p:spPr>
          <a:xfrm>
            <a:off x="6350178" y="4189976"/>
            <a:ext cx="1546022" cy="1183240"/>
          </a:xfrm>
          <a:prstGeom prst="bentConnector3">
            <a:avLst>
              <a:gd name="adj1" fmla="val 35331"/>
            </a:avLst>
          </a:prstGeom>
          <a:ln w="12700" cmpd="sng">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52601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p:cTn id="18" dur="500" fill="hold"/>
                                        <p:tgtEl>
                                          <p:spTgt spid="18"/>
                                        </p:tgtEl>
                                        <p:attrNameLst>
                                          <p:attrName>ppt_w</p:attrName>
                                        </p:attrNameLst>
                                      </p:cBhvr>
                                      <p:tavLst>
                                        <p:tav tm="0">
                                          <p:val>
                                            <p:fltVal val="0"/>
                                          </p:val>
                                        </p:tav>
                                        <p:tav tm="100000">
                                          <p:val>
                                            <p:strVal val="#ppt_w"/>
                                          </p:val>
                                        </p:tav>
                                      </p:tavLst>
                                    </p:anim>
                                    <p:anim calcmode="lin" valueType="num">
                                      <p:cBhvr>
                                        <p:cTn id="19" dur="500" fill="hold"/>
                                        <p:tgtEl>
                                          <p:spTgt spid="18"/>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right)">
                                      <p:cBhvr>
                                        <p:cTn id="23" dur="1000"/>
                                        <p:tgtEl>
                                          <p:spTgt spid="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2500"/>
                            </p:stCondLst>
                            <p:childTnLst>
                              <p:par>
                                <p:cTn id="29" presetID="22" presetClass="entr" presetSubtype="2" fill="hold" nodeType="afterEffect">
                                  <p:stCondLst>
                                    <p:cond delay="0"/>
                                  </p:stCondLst>
                                  <p:childTnLst>
                                    <p:set>
                                      <p:cBhvr>
                                        <p:cTn id="30" dur="1" fill="hold">
                                          <p:stCondLst>
                                            <p:cond delay="0"/>
                                          </p:stCondLst>
                                        </p:cTn>
                                        <p:tgtEl>
                                          <p:spTgt spid="94"/>
                                        </p:tgtEl>
                                        <p:attrNameLst>
                                          <p:attrName>style.visibility</p:attrName>
                                        </p:attrNameLst>
                                      </p:cBhvr>
                                      <p:to>
                                        <p:strVal val="visible"/>
                                      </p:to>
                                    </p:set>
                                    <p:animEffect transition="in" filter="wipe(right)">
                                      <p:cBhvr>
                                        <p:cTn id="31" dur="1000"/>
                                        <p:tgtEl>
                                          <p:spTgt spid="9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wipe(right)">
                                      <p:cBhvr>
                                        <p:cTn id="39" dur="1000"/>
                                        <p:tgtEl>
                                          <p:spTgt spid="95"/>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5500"/>
                            </p:stCondLst>
                            <p:childTnLst>
                              <p:par>
                                <p:cTn id="45" presetID="22" presetClass="entr" presetSubtype="8"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left)">
                                      <p:cBhvr>
                                        <p:cTn id="47" dur="1000"/>
                                        <p:tgtEl>
                                          <p:spTgt spid="15"/>
                                        </p:tgtEl>
                                      </p:cBhvr>
                                    </p:animEffect>
                                  </p:childTnLst>
                                </p:cTn>
                              </p:par>
                            </p:childTnLst>
                          </p:cTn>
                        </p:par>
                        <p:par>
                          <p:cTn id="48" fill="hold">
                            <p:stCondLst>
                              <p:cond delay="6500"/>
                            </p:stCondLst>
                            <p:childTnLst>
                              <p:par>
                                <p:cTn id="49" presetID="10"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wipe(left)">
                                      <p:cBhvr>
                                        <p:cTn id="55" dur="1000"/>
                                        <p:tgtEl>
                                          <p:spTgt spid="96"/>
                                        </p:tgtEl>
                                      </p:cBhvr>
                                    </p:animEffect>
                                  </p:childTnLst>
                                </p:cTn>
                              </p:par>
                            </p:childTnLst>
                          </p:cTn>
                        </p:par>
                        <p:par>
                          <p:cTn id="56" fill="hold">
                            <p:stCondLst>
                              <p:cond delay="8000"/>
                            </p:stCondLst>
                            <p:childTnLst>
                              <p:par>
                                <p:cTn id="57" presetID="10" presetClass="entr" presetSubtype="0" fill="hold"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500"/>
                                        <p:tgtEl>
                                          <p:spTgt spid="5"/>
                                        </p:tgtEl>
                                      </p:cBhvr>
                                    </p:animEffect>
                                  </p:childTnLst>
                                </p:cTn>
                              </p:par>
                            </p:childTnLst>
                          </p:cTn>
                        </p:par>
                        <p:par>
                          <p:cTn id="60" fill="hold">
                            <p:stCondLst>
                              <p:cond delay="8500"/>
                            </p:stCondLst>
                            <p:childTnLst>
                              <p:par>
                                <p:cTn id="61" presetID="22" presetClass="entr" presetSubtype="8" fill="hold" nodeType="afterEffect">
                                  <p:stCondLst>
                                    <p:cond delay="0"/>
                                  </p:stCondLst>
                                  <p:childTnLst>
                                    <p:set>
                                      <p:cBhvr>
                                        <p:cTn id="62" dur="1" fill="hold">
                                          <p:stCondLst>
                                            <p:cond delay="0"/>
                                          </p:stCondLst>
                                        </p:cTn>
                                        <p:tgtEl>
                                          <p:spTgt spid="97"/>
                                        </p:tgtEl>
                                        <p:attrNameLst>
                                          <p:attrName>style.visibility</p:attrName>
                                        </p:attrNameLst>
                                      </p:cBhvr>
                                      <p:to>
                                        <p:strVal val="visible"/>
                                      </p:to>
                                    </p:set>
                                    <p:animEffect transition="in" filter="wipe(left)">
                                      <p:cBhvr>
                                        <p:cTn id="63" dur="1000"/>
                                        <p:tgtEl>
                                          <p:spTgt spid="97"/>
                                        </p:tgtEl>
                                      </p:cBhvr>
                                    </p:animEffect>
                                  </p:childTnLst>
                                </p:cTn>
                              </p:par>
                            </p:childTnLst>
                          </p:cTn>
                        </p:par>
                        <p:par>
                          <p:cTn id="64" fill="hold">
                            <p:stCondLst>
                              <p:cond delay="9500"/>
                            </p:stCondLst>
                            <p:childTnLst>
                              <p:par>
                                <p:cTn id="65" presetID="10" presetClass="entr" presetSubtype="0" fill="hold" nodeType="after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Door</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b="1"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sp>
        <p:nvSpPr>
          <p:cNvPr id="28" name="Oval 6"/>
          <p:cNvSpPr>
            <a:spLocks noChangeArrowheads="1"/>
          </p:cNvSpPr>
          <p:nvPr/>
        </p:nvSpPr>
        <p:spPr bwMode="auto">
          <a:xfrm>
            <a:off x="5798180" y="4134130"/>
            <a:ext cx="110207" cy="10018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nvGrpSpPr>
          <p:cNvPr id="2" name="Group 1"/>
          <p:cNvGrpSpPr/>
          <p:nvPr/>
        </p:nvGrpSpPr>
        <p:grpSpPr>
          <a:xfrm>
            <a:off x="0" y="2348880"/>
            <a:ext cx="12192000" cy="4509120"/>
            <a:chOff x="0" y="2348880"/>
            <a:chExt cx="12192000" cy="4509120"/>
          </a:xfrm>
        </p:grpSpPr>
        <p:sp>
          <p:nvSpPr>
            <p:cNvPr id="4" name="Rectangle 3"/>
            <p:cNvSpPr/>
            <p:nvPr/>
          </p:nvSpPr>
          <p:spPr>
            <a:xfrm>
              <a:off x="0" y="5236401"/>
              <a:ext cx="12192000" cy="16215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5113338" y="2708920"/>
              <a:ext cx="1486718" cy="330516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Freeform 7"/>
            <p:cNvSpPr>
              <a:spLocks noEditPoints="1"/>
            </p:cNvSpPr>
            <p:nvPr/>
          </p:nvSpPr>
          <p:spPr bwMode="auto">
            <a:xfrm>
              <a:off x="5015880" y="2348880"/>
              <a:ext cx="1721322" cy="3197662"/>
            </a:xfrm>
            <a:custGeom>
              <a:avLst/>
              <a:gdLst>
                <a:gd name="T0" fmla="*/ 815 w 1236"/>
                <a:gd name="T1" fmla="*/ 234 h 2525"/>
                <a:gd name="T2" fmla="*/ 382 w 1236"/>
                <a:gd name="T3" fmla="*/ 0 h 2525"/>
                <a:gd name="T4" fmla="*/ 382 w 1236"/>
                <a:gd name="T5" fmla="*/ 234 h 2525"/>
                <a:gd name="T6" fmla="*/ 2 w 1236"/>
                <a:gd name="T7" fmla="*/ 234 h 2525"/>
                <a:gd name="T8" fmla="*/ 2 w 1236"/>
                <a:gd name="T9" fmla="*/ 236 h 2525"/>
                <a:gd name="T10" fmla="*/ 0 w 1236"/>
                <a:gd name="T11" fmla="*/ 236 h 2525"/>
                <a:gd name="T12" fmla="*/ 0 w 1236"/>
                <a:gd name="T13" fmla="*/ 2294 h 2525"/>
                <a:gd name="T14" fmla="*/ 146 w 1236"/>
                <a:gd name="T15" fmla="*/ 2294 h 2525"/>
                <a:gd name="T16" fmla="*/ 146 w 1236"/>
                <a:gd name="T17" fmla="*/ 380 h 2525"/>
                <a:gd name="T18" fmla="*/ 382 w 1236"/>
                <a:gd name="T19" fmla="*/ 380 h 2525"/>
                <a:gd name="T20" fmla="*/ 380 w 1236"/>
                <a:gd name="T21" fmla="*/ 2525 h 2525"/>
                <a:gd name="T22" fmla="*/ 1078 w 1236"/>
                <a:gd name="T23" fmla="*/ 2289 h 2525"/>
                <a:gd name="T24" fmla="*/ 1078 w 1236"/>
                <a:gd name="T25" fmla="*/ 1918 h 2525"/>
                <a:gd name="T26" fmla="*/ 1090 w 1236"/>
                <a:gd name="T27" fmla="*/ 1918 h 2525"/>
                <a:gd name="T28" fmla="*/ 1090 w 1236"/>
                <a:gd name="T29" fmla="*/ 2291 h 2525"/>
                <a:gd name="T30" fmla="*/ 1236 w 1236"/>
                <a:gd name="T31" fmla="*/ 2291 h 2525"/>
                <a:gd name="T32" fmla="*/ 1236 w 1236"/>
                <a:gd name="T33" fmla="*/ 380 h 2525"/>
                <a:gd name="T34" fmla="*/ 1236 w 1236"/>
                <a:gd name="T35" fmla="*/ 234 h 2525"/>
                <a:gd name="T36" fmla="*/ 1236 w 1236"/>
                <a:gd name="T37" fmla="*/ 234 h 2525"/>
                <a:gd name="T38" fmla="*/ 815 w 1236"/>
                <a:gd name="T39" fmla="*/ 234 h 2525"/>
                <a:gd name="T40" fmla="*/ 508 w 1236"/>
                <a:gd name="T41" fmla="*/ 1455 h 2525"/>
                <a:gd name="T42" fmla="*/ 469 w 1236"/>
                <a:gd name="T43" fmla="*/ 1416 h 2525"/>
                <a:gd name="T44" fmla="*/ 508 w 1236"/>
                <a:gd name="T45" fmla="*/ 1376 h 2525"/>
                <a:gd name="T46" fmla="*/ 548 w 1236"/>
                <a:gd name="T47" fmla="*/ 1416 h 2525"/>
                <a:gd name="T48" fmla="*/ 508 w 1236"/>
                <a:gd name="T49" fmla="*/ 1455 h 2525"/>
                <a:gd name="T50" fmla="*/ 1090 w 1236"/>
                <a:gd name="T51" fmla="*/ 1752 h 2525"/>
                <a:gd name="T52" fmla="*/ 1078 w 1236"/>
                <a:gd name="T53" fmla="*/ 1752 h 2525"/>
                <a:gd name="T54" fmla="*/ 1078 w 1236"/>
                <a:gd name="T55" fmla="*/ 905 h 2525"/>
                <a:gd name="T56" fmla="*/ 1090 w 1236"/>
                <a:gd name="T57" fmla="*/ 905 h 2525"/>
                <a:gd name="T58" fmla="*/ 1090 w 1236"/>
                <a:gd name="T59" fmla="*/ 1752 h 2525"/>
                <a:gd name="T60" fmla="*/ 1090 w 1236"/>
                <a:gd name="T61" fmla="*/ 732 h 2525"/>
                <a:gd name="T62" fmla="*/ 1078 w 1236"/>
                <a:gd name="T63" fmla="*/ 732 h 2525"/>
                <a:gd name="T64" fmla="*/ 1078 w 1236"/>
                <a:gd name="T65" fmla="*/ 380 h 2525"/>
                <a:gd name="T66" fmla="*/ 1090 w 1236"/>
                <a:gd name="T67" fmla="*/ 380 h 2525"/>
                <a:gd name="T68" fmla="*/ 1090 w 1236"/>
                <a:gd name="T69" fmla="*/ 732 h 2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6" h="2525">
                  <a:moveTo>
                    <a:pt x="815" y="234"/>
                  </a:moveTo>
                  <a:cubicBezTo>
                    <a:pt x="382" y="0"/>
                    <a:pt x="382" y="0"/>
                    <a:pt x="382" y="0"/>
                  </a:cubicBezTo>
                  <a:cubicBezTo>
                    <a:pt x="382" y="234"/>
                    <a:pt x="382" y="234"/>
                    <a:pt x="382" y="234"/>
                  </a:cubicBezTo>
                  <a:cubicBezTo>
                    <a:pt x="2" y="234"/>
                    <a:pt x="2" y="234"/>
                    <a:pt x="2" y="234"/>
                  </a:cubicBezTo>
                  <a:cubicBezTo>
                    <a:pt x="2" y="236"/>
                    <a:pt x="2" y="236"/>
                    <a:pt x="2" y="236"/>
                  </a:cubicBezTo>
                  <a:cubicBezTo>
                    <a:pt x="0" y="236"/>
                    <a:pt x="0" y="236"/>
                    <a:pt x="0" y="236"/>
                  </a:cubicBezTo>
                  <a:cubicBezTo>
                    <a:pt x="0" y="2294"/>
                    <a:pt x="0" y="2294"/>
                    <a:pt x="0" y="2294"/>
                  </a:cubicBezTo>
                  <a:cubicBezTo>
                    <a:pt x="146" y="2294"/>
                    <a:pt x="146" y="2294"/>
                    <a:pt x="146" y="2294"/>
                  </a:cubicBezTo>
                  <a:cubicBezTo>
                    <a:pt x="146" y="380"/>
                    <a:pt x="146" y="380"/>
                    <a:pt x="146" y="380"/>
                  </a:cubicBezTo>
                  <a:cubicBezTo>
                    <a:pt x="382" y="380"/>
                    <a:pt x="382" y="380"/>
                    <a:pt x="382" y="380"/>
                  </a:cubicBezTo>
                  <a:cubicBezTo>
                    <a:pt x="380" y="2525"/>
                    <a:pt x="380" y="2525"/>
                    <a:pt x="380" y="2525"/>
                  </a:cubicBezTo>
                  <a:cubicBezTo>
                    <a:pt x="1078" y="2289"/>
                    <a:pt x="1078" y="2289"/>
                    <a:pt x="1078" y="2289"/>
                  </a:cubicBezTo>
                  <a:cubicBezTo>
                    <a:pt x="1078" y="1918"/>
                    <a:pt x="1078" y="1918"/>
                    <a:pt x="1078" y="1918"/>
                  </a:cubicBezTo>
                  <a:cubicBezTo>
                    <a:pt x="1090" y="1918"/>
                    <a:pt x="1090" y="1918"/>
                    <a:pt x="1090" y="1918"/>
                  </a:cubicBezTo>
                  <a:cubicBezTo>
                    <a:pt x="1090" y="2291"/>
                    <a:pt x="1090" y="2291"/>
                    <a:pt x="1090" y="2291"/>
                  </a:cubicBezTo>
                  <a:cubicBezTo>
                    <a:pt x="1236" y="2291"/>
                    <a:pt x="1236" y="2291"/>
                    <a:pt x="1236" y="2291"/>
                  </a:cubicBezTo>
                  <a:cubicBezTo>
                    <a:pt x="1236" y="380"/>
                    <a:pt x="1236" y="380"/>
                    <a:pt x="1236" y="380"/>
                  </a:cubicBezTo>
                  <a:cubicBezTo>
                    <a:pt x="1236" y="234"/>
                    <a:pt x="1236" y="234"/>
                    <a:pt x="1236" y="234"/>
                  </a:cubicBezTo>
                  <a:cubicBezTo>
                    <a:pt x="1236" y="234"/>
                    <a:pt x="1236" y="234"/>
                    <a:pt x="1236" y="234"/>
                  </a:cubicBezTo>
                  <a:lnTo>
                    <a:pt x="815" y="234"/>
                  </a:lnTo>
                  <a:close/>
                  <a:moveTo>
                    <a:pt x="508" y="1455"/>
                  </a:moveTo>
                  <a:cubicBezTo>
                    <a:pt x="487" y="1455"/>
                    <a:pt x="469" y="1437"/>
                    <a:pt x="469" y="1416"/>
                  </a:cubicBezTo>
                  <a:cubicBezTo>
                    <a:pt x="469" y="1394"/>
                    <a:pt x="487" y="1376"/>
                    <a:pt x="508" y="1376"/>
                  </a:cubicBezTo>
                  <a:cubicBezTo>
                    <a:pt x="530" y="1376"/>
                    <a:pt x="548" y="1394"/>
                    <a:pt x="548" y="1416"/>
                  </a:cubicBezTo>
                  <a:cubicBezTo>
                    <a:pt x="548" y="1437"/>
                    <a:pt x="530" y="1455"/>
                    <a:pt x="508" y="1455"/>
                  </a:cubicBezTo>
                  <a:close/>
                  <a:moveTo>
                    <a:pt x="1090" y="1752"/>
                  </a:moveTo>
                  <a:cubicBezTo>
                    <a:pt x="1078" y="1752"/>
                    <a:pt x="1078" y="1752"/>
                    <a:pt x="1078" y="1752"/>
                  </a:cubicBezTo>
                  <a:cubicBezTo>
                    <a:pt x="1078" y="905"/>
                    <a:pt x="1078" y="905"/>
                    <a:pt x="1078" y="905"/>
                  </a:cubicBezTo>
                  <a:cubicBezTo>
                    <a:pt x="1090" y="905"/>
                    <a:pt x="1090" y="905"/>
                    <a:pt x="1090" y="905"/>
                  </a:cubicBezTo>
                  <a:lnTo>
                    <a:pt x="1090" y="1752"/>
                  </a:lnTo>
                  <a:close/>
                  <a:moveTo>
                    <a:pt x="1090" y="732"/>
                  </a:moveTo>
                  <a:cubicBezTo>
                    <a:pt x="1078" y="732"/>
                    <a:pt x="1078" y="732"/>
                    <a:pt x="1078" y="732"/>
                  </a:cubicBezTo>
                  <a:cubicBezTo>
                    <a:pt x="1078" y="380"/>
                    <a:pt x="1078" y="380"/>
                    <a:pt x="1078" y="380"/>
                  </a:cubicBezTo>
                  <a:cubicBezTo>
                    <a:pt x="1090" y="380"/>
                    <a:pt x="1090" y="380"/>
                    <a:pt x="1090" y="380"/>
                  </a:cubicBezTo>
                  <a:lnTo>
                    <a:pt x="1090" y="732"/>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dirty="0"/>
            </a:p>
          </p:txBody>
        </p:sp>
      </p:grpSp>
      <p:sp>
        <p:nvSpPr>
          <p:cNvPr id="9" name="Text Placeholder 29"/>
          <p:cNvSpPr txBox="1">
            <a:spLocks/>
          </p:cNvSpPr>
          <p:nvPr/>
        </p:nvSpPr>
        <p:spPr>
          <a:xfrm>
            <a:off x="3503712" y="5715601"/>
            <a:ext cx="5032119" cy="102576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lnSpc>
                <a:spcPct val="100000"/>
              </a:lnSpc>
            </a:pPr>
            <a:r>
              <a:rPr lang="en-AU" sz="1200" dirty="0" smtClean="0">
                <a:solidFill>
                  <a:schemeClr val="bg2"/>
                </a:solidFill>
              </a:rPr>
              <a:t>Looking for a way to showcase your products, portfolio, services or simply yourself and your work? Look no more, because with this stylish &amp; modern demo you can showcase simply anything in a modern and clean manner.</a:t>
            </a:r>
          </a:p>
          <a:p>
            <a:pPr algn="ctr"/>
            <a:endParaRPr lang="en-AU" sz="1200" dirty="0">
              <a:solidFill>
                <a:schemeClr val="bg2"/>
              </a:solidFill>
            </a:endParaRPr>
          </a:p>
        </p:txBody>
      </p:sp>
      <p:grpSp>
        <p:nvGrpSpPr>
          <p:cNvPr id="5" name="Group 4"/>
          <p:cNvGrpSpPr/>
          <p:nvPr/>
        </p:nvGrpSpPr>
        <p:grpSpPr>
          <a:xfrm>
            <a:off x="983432" y="3990662"/>
            <a:ext cx="3456384" cy="950506"/>
            <a:chOff x="983432" y="3990662"/>
            <a:chExt cx="3456384" cy="950506"/>
          </a:xfrm>
        </p:grpSpPr>
        <p:sp>
          <p:nvSpPr>
            <p:cNvPr id="13" name="Text Placeholder 2"/>
            <p:cNvSpPr txBox="1">
              <a:spLocks/>
            </p:cNvSpPr>
            <p:nvPr/>
          </p:nvSpPr>
          <p:spPr>
            <a:xfrm>
              <a:off x="983432" y="399066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500" b="1" dirty="0" smtClean="0"/>
                <a:t>STRATEGY</a:t>
              </a:r>
            </a:p>
            <a:p>
              <a:pPr algn="r">
                <a:spcBef>
                  <a:spcPts val="0"/>
                </a:spcBef>
              </a:pPr>
              <a:r>
                <a:rPr lang="en-AU" sz="1000" dirty="0"/>
                <a:t>A method or plan chosen to bring about a desired future, such as achievement of a goal or solution to a problem.</a:t>
              </a:r>
            </a:p>
          </p:txBody>
        </p:sp>
        <p:grpSp>
          <p:nvGrpSpPr>
            <p:cNvPr id="14" name="Group 13"/>
            <p:cNvGrpSpPr/>
            <p:nvPr/>
          </p:nvGrpSpPr>
          <p:grpSpPr>
            <a:xfrm>
              <a:off x="3941960" y="4077072"/>
              <a:ext cx="497856" cy="497856"/>
              <a:chOff x="6909469" y="5477250"/>
              <a:chExt cx="340040" cy="340040"/>
            </a:xfrm>
            <a:solidFill>
              <a:schemeClr val="accent3"/>
            </a:solidFill>
          </p:grpSpPr>
          <p:sp>
            <p:nvSpPr>
              <p:cNvPr id="15" name="Freeform 818"/>
              <p:cNvSpPr>
                <a:spLocks noEditPoints="1"/>
              </p:cNvSpPr>
              <p:nvPr/>
            </p:nvSpPr>
            <p:spPr bwMode="auto">
              <a:xfrm>
                <a:off x="6909469"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6" name="Freeform 819"/>
              <p:cNvSpPr>
                <a:spLocks/>
              </p:cNvSpPr>
              <p:nvPr/>
            </p:nvSpPr>
            <p:spPr bwMode="auto">
              <a:xfrm>
                <a:off x="6991283" y="5569289"/>
                <a:ext cx="79259" cy="79257"/>
              </a:xfrm>
              <a:custGeom>
                <a:avLst/>
                <a:gdLst>
                  <a:gd name="T0" fmla="*/ 7 w 30"/>
                  <a:gd name="T1" fmla="*/ 26 h 30"/>
                  <a:gd name="T2" fmla="*/ 22 w 30"/>
                  <a:gd name="T3" fmla="*/ 27 h 30"/>
                  <a:gd name="T4" fmla="*/ 24 w 30"/>
                  <a:gd name="T5" fmla="*/ 28 h 30"/>
                  <a:gd name="T6" fmla="*/ 28 w 30"/>
                  <a:gd name="T7" fmla="*/ 24 h 30"/>
                  <a:gd name="T8" fmla="*/ 28 w 30"/>
                  <a:gd name="T9" fmla="*/ 21 h 30"/>
                  <a:gd name="T10" fmla="*/ 29 w 30"/>
                  <a:gd name="T11" fmla="*/ 18 h 30"/>
                  <a:gd name="T12" fmla="*/ 25 w 30"/>
                  <a:gd name="T13" fmla="*/ 5 h 30"/>
                  <a:gd name="T14" fmla="*/ 11 w 30"/>
                  <a:gd name="T15" fmla="*/ 2 h 30"/>
                  <a:gd name="T16" fmla="*/ 13 w 30"/>
                  <a:gd name="T17" fmla="*/ 7 h 30"/>
                  <a:gd name="T18" fmla="*/ 18 w 30"/>
                  <a:gd name="T19" fmla="*/ 9 h 30"/>
                  <a:gd name="T20" fmla="*/ 20 w 30"/>
                  <a:gd name="T21" fmla="*/ 16 h 30"/>
                  <a:gd name="T22" fmla="*/ 19 w 30"/>
                  <a:gd name="T23" fmla="*/ 18 h 30"/>
                  <a:gd name="T24" fmla="*/ 17 w 30"/>
                  <a:gd name="T25" fmla="*/ 20 h 30"/>
                  <a:gd name="T26" fmla="*/ 10 w 30"/>
                  <a:gd name="T27" fmla="*/ 19 h 30"/>
                  <a:gd name="T28" fmla="*/ 7 w 30"/>
                  <a:gd name="T29" fmla="*/ 14 h 30"/>
                  <a:gd name="T30" fmla="*/ 1 w 30"/>
                  <a:gd name="T31" fmla="*/ 13 h 30"/>
                  <a:gd name="T32" fmla="*/ 7 w 30"/>
                  <a:gd name="T3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7" y="26"/>
                    </a:moveTo>
                    <a:cubicBezTo>
                      <a:pt x="12" y="29"/>
                      <a:pt x="18" y="30"/>
                      <a:pt x="22" y="27"/>
                    </a:cubicBezTo>
                    <a:cubicBezTo>
                      <a:pt x="24" y="28"/>
                      <a:pt x="24" y="28"/>
                      <a:pt x="24" y="28"/>
                    </a:cubicBezTo>
                    <a:cubicBezTo>
                      <a:pt x="28" y="24"/>
                      <a:pt x="28" y="24"/>
                      <a:pt x="28" y="24"/>
                    </a:cubicBezTo>
                    <a:cubicBezTo>
                      <a:pt x="28" y="23"/>
                      <a:pt x="28" y="22"/>
                      <a:pt x="28" y="21"/>
                    </a:cubicBezTo>
                    <a:cubicBezTo>
                      <a:pt x="28" y="20"/>
                      <a:pt x="28" y="19"/>
                      <a:pt x="29" y="18"/>
                    </a:cubicBezTo>
                    <a:cubicBezTo>
                      <a:pt x="30" y="13"/>
                      <a:pt x="28" y="8"/>
                      <a:pt x="25" y="5"/>
                    </a:cubicBezTo>
                    <a:cubicBezTo>
                      <a:pt x="21" y="2"/>
                      <a:pt x="15" y="0"/>
                      <a:pt x="11" y="2"/>
                    </a:cubicBezTo>
                    <a:cubicBezTo>
                      <a:pt x="10" y="2"/>
                      <a:pt x="13" y="7"/>
                      <a:pt x="13" y="7"/>
                    </a:cubicBezTo>
                    <a:cubicBezTo>
                      <a:pt x="18" y="9"/>
                      <a:pt x="18" y="9"/>
                      <a:pt x="18" y="9"/>
                    </a:cubicBezTo>
                    <a:cubicBezTo>
                      <a:pt x="20" y="16"/>
                      <a:pt x="20" y="16"/>
                      <a:pt x="20" y="16"/>
                    </a:cubicBezTo>
                    <a:cubicBezTo>
                      <a:pt x="19" y="18"/>
                      <a:pt x="19" y="18"/>
                      <a:pt x="19" y="18"/>
                    </a:cubicBezTo>
                    <a:cubicBezTo>
                      <a:pt x="17" y="20"/>
                      <a:pt x="17" y="20"/>
                      <a:pt x="17" y="20"/>
                    </a:cubicBezTo>
                    <a:cubicBezTo>
                      <a:pt x="10" y="19"/>
                      <a:pt x="10" y="19"/>
                      <a:pt x="10" y="19"/>
                    </a:cubicBezTo>
                    <a:cubicBezTo>
                      <a:pt x="7" y="14"/>
                      <a:pt x="7" y="14"/>
                      <a:pt x="7" y="14"/>
                    </a:cubicBezTo>
                    <a:cubicBezTo>
                      <a:pt x="7" y="14"/>
                      <a:pt x="1" y="12"/>
                      <a:pt x="1" y="13"/>
                    </a:cubicBezTo>
                    <a:cubicBezTo>
                      <a:pt x="0" y="18"/>
                      <a:pt x="3" y="22"/>
                      <a:pt x="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7" name="Freeform 820"/>
              <p:cNvSpPr>
                <a:spLocks/>
              </p:cNvSpPr>
              <p:nvPr/>
            </p:nvSpPr>
            <p:spPr bwMode="auto">
              <a:xfrm>
                <a:off x="7080768" y="5656217"/>
                <a:ext cx="81814" cy="63918"/>
              </a:xfrm>
              <a:custGeom>
                <a:avLst/>
                <a:gdLst>
                  <a:gd name="T0" fmla="*/ 29 w 31"/>
                  <a:gd name="T1" fmla="*/ 13 h 24"/>
                  <a:gd name="T2" fmla="*/ 12 w 31"/>
                  <a:gd name="T3" fmla="*/ 0 h 24"/>
                  <a:gd name="T4" fmla="*/ 11 w 31"/>
                  <a:gd name="T5" fmla="*/ 1 h 24"/>
                  <a:gd name="T6" fmla="*/ 6 w 31"/>
                  <a:gd name="T7" fmla="*/ 3 h 24"/>
                  <a:gd name="T8" fmla="*/ 3 w 31"/>
                  <a:gd name="T9" fmla="*/ 2 h 24"/>
                  <a:gd name="T10" fmla="*/ 0 w 31"/>
                  <a:gd name="T11" fmla="*/ 4 h 24"/>
                  <a:gd name="T12" fmla="*/ 20 w 31"/>
                  <a:gd name="T13" fmla="*/ 23 h 24"/>
                  <a:gd name="T14" fmla="*/ 25 w 31"/>
                  <a:gd name="T15" fmla="*/ 24 h 24"/>
                  <a:gd name="T16" fmla="*/ 28 w 31"/>
                  <a:gd name="T17" fmla="*/ 21 h 24"/>
                  <a:gd name="T18" fmla="*/ 31 w 31"/>
                  <a:gd name="T19" fmla="*/ 17 h 24"/>
                  <a:gd name="T20" fmla="*/ 29 w 31"/>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4">
                    <a:moveTo>
                      <a:pt x="29" y="13"/>
                    </a:moveTo>
                    <a:cubicBezTo>
                      <a:pt x="12" y="0"/>
                      <a:pt x="12" y="0"/>
                      <a:pt x="12" y="0"/>
                    </a:cubicBezTo>
                    <a:cubicBezTo>
                      <a:pt x="12" y="0"/>
                      <a:pt x="11" y="1"/>
                      <a:pt x="11" y="1"/>
                    </a:cubicBezTo>
                    <a:cubicBezTo>
                      <a:pt x="9" y="2"/>
                      <a:pt x="8" y="3"/>
                      <a:pt x="6" y="3"/>
                    </a:cubicBezTo>
                    <a:cubicBezTo>
                      <a:pt x="5" y="3"/>
                      <a:pt x="4" y="2"/>
                      <a:pt x="3" y="2"/>
                    </a:cubicBezTo>
                    <a:cubicBezTo>
                      <a:pt x="0" y="4"/>
                      <a:pt x="0" y="4"/>
                      <a:pt x="0" y="4"/>
                    </a:cubicBezTo>
                    <a:cubicBezTo>
                      <a:pt x="20" y="23"/>
                      <a:pt x="20" y="23"/>
                      <a:pt x="20" y="23"/>
                    </a:cubicBezTo>
                    <a:cubicBezTo>
                      <a:pt x="25" y="24"/>
                      <a:pt x="25" y="24"/>
                      <a:pt x="25" y="24"/>
                    </a:cubicBezTo>
                    <a:cubicBezTo>
                      <a:pt x="28" y="21"/>
                      <a:pt x="28" y="21"/>
                      <a:pt x="28" y="21"/>
                    </a:cubicBezTo>
                    <a:cubicBezTo>
                      <a:pt x="31" y="17"/>
                      <a:pt x="31" y="17"/>
                      <a:pt x="31" y="17"/>
                    </a:cubicBezTo>
                    <a:lnTo>
                      <a:pt x="29" y="13"/>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18" name="Freeform 821"/>
              <p:cNvSpPr>
                <a:spLocks/>
              </p:cNvSpPr>
              <p:nvPr/>
            </p:nvSpPr>
            <p:spPr bwMode="auto">
              <a:xfrm>
                <a:off x="6998954" y="5582072"/>
                <a:ext cx="155958" cy="132948"/>
              </a:xfrm>
              <a:custGeom>
                <a:avLst/>
                <a:gdLst>
                  <a:gd name="T0" fmla="*/ 36 w 59"/>
                  <a:gd name="T1" fmla="*/ 25 h 50"/>
                  <a:gd name="T2" fmla="*/ 39 w 59"/>
                  <a:gd name="T3" fmla="*/ 26 h 50"/>
                  <a:gd name="T4" fmla="*/ 39 w 59"/>
                  <a:gd name="T5" fmla="*/ 22 h 50"/>
                  <a:gd name="T6" fmla="*/ 57 w 59"/>
                  <a:gd name="T7" fmla="*/ 8 h 50"/>
                  <a:gd name="T8" fmla="*/ 57 w 59"/>
                  <a:gd name="T9" fmla="*/ 2 h 50"/>
                  <a:gd name="T10" fmla="*/ 51 w 59"/>
                  <a:gd name="T11" fmla="*/ 1 h 50"/>
                  <a:gd name="T12" fmla="*/ 33 w 59"/>
                  <a:gd name="T13" fmla="*/ 16 h 50"/>
                  <a:gd name="T14" fmla="*/ 30 w 59"/>
                  <a:gd name="T15" fmla="*/ 15 h 50"/>
                  <a:gd name="T16" fmla="*/ 30 w 59"/>
                  <a:gd name="T17" fmla="*/ 19 h 50"/>
                  <a:gd name="T18" fmla="*/ 31 w 59"/>
                  <a:gd name="T19" fmla="*/ 20 h 50"/>
                  <a:gd name="T20" fmla="*/ 7 w 59"/>
                  <a:gd name="T21" fmla="*/ 40 h 50"/>
                  <a:gd name="T22" fmla="*/ 3 w 59"/>
                  <a:gd name="T23" fmla="*/ 41 h 50"/>
                  <a:gd name="T24" fmla="*/ 0 w 59"/>
                  <a:gd name="T25" fmla="*/ 46 h 50"/>
                  <a:gd name="T26" fmla="*/ 3 w 59"/>
                  <a:gd name="T27" fmla="*/ 50 h 50"/>
                  <a:gd name="T28" fmla="*/ 8 w 59"/>
                  <a:gd name="T29" fmla="*/ 47 h 50"/>
                  <a:gd name="T30" fmla="*/ 10 w 59"/>
                  <a:gd name="T31" fmla="*/ 44 h 50"/>
                  <a:gd name="T32" fmla="*/ 34 w 59"/>
                  <a:gd name="T33" fmla="*/ 24 h 50"/>
                  <a:gd name="T34" fmla="*/ 36 w 59"/>
                  <a:gd name="T3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0">
                    <a:moveTo>
                      <a:pt x="36" y="25"/>
                    </a:moveTo>
                    <a:cubicBezTo>
                      <a:pt x="36" y="26"/>
                      <a:pt x="38" y="26"/>
                      <a:pt x="39" y="26"/>
                    </a:cubicBezTo>
                    <a:cubicBezTo>
                      <a:pt x="40" y="25"/>
                      <a:pt x="40" y="23"/>
                      <a:pt x="39" y="22"/>
                    </a:cubicBezTo>
                    <a:cubicBezTo>
                      <a:pt x="57" y="8"/>
                      <a:pt x="57" y="8"/>
                      <a:pt x="57" y="8"/>
                    </a:cubicBezTo>
                    <a:cubicBezTo>
                      <a:pt x="59" y="6"/>
                      <a:pt x="59" y="4"/>
                      <a:pt x="57" y="2"/>
                    </a:cubicBezTo>
                    <a:cubicBezTo>
                      <a:pt x="56" y="0"/>
                      <a:pt x="53" y="0"/>
                      <a:pt x="51" y="1"/>
                    </a:cubicBezTo>
                    <a:cubicBezTo>
                      <a:pt x="33" y="16"/>
                      <a:pt x="33" y="16"/>
                      <a:pt x="33" y="16"/>
                    </a:cubicBezTo>
                    <a:cubicBezTo>
                      <a:pt x="32" y="15"/>
                      <a:pt x="31" y="15"/>
                      <a:pt x="30" y="15"/>
                    </a:cubicBezTo>
                    <a:cubicBezTo>
                      <a:pt x="29" y="16"/>
                      <a:pt x="29" y="18"/>
                      <a:pt x="30" y="19"/>
                    </a:cubicBezTo>
                    <a:cubicBezTo>
                      <a:pt x="31" y="20"/>
                      <a:pt x="31" y="20"/>
                      <a:pt x="31" y="20"/>
                    </a:cubicBezTo>
                    <a:cubicBezTo>
                      <a:pt x="7" y="40"/>
                      <a:pt x="7" y="40"/>
                      <a:pt x="7" y="40"/>
                    </a:cubicBezTo>
                    <a:cubicBezTo>
                      <a:pt x="3" y="41"/>
                      <a:pt x="3" y="41"/>
                      <a:pt x="3" y="41"/>
                    </a:cubicBezTo>
                    <a:cubicBezTo>
                      <a:pt x="0" y="46"/>
                      <a:pt x="0" y="46"/>
                      <a:pt x="0" y="46"/>
                    </a:cubicBezTo>
                    <a:cubicBezTo>
                      <a:pt x="3" y="50"/>
                      <a:pt x="3" y="50"/>
                      <a:pt x="3" y="50"/>
                    </a:cubicBezTo>
                    <a:cubicBezTo>
                      <a:pt x="8" y="47"/>
                      <a:pt x="8" y="47"/>
                      <a:pt x="8" y="47"/>
                    </a:cubicBezTo>
                    <a:cubicBezTo>
                      <a:pt x="10" y="44"/>
                      <a:pt x="10" y="44"/>
                      <a:pt x="10" y="44"/>
                    </a:cubicBezTo>
                    <a:cubicBezTo>
                      <a:pt x="34" y="24"/>
                      <a:pt x="34" y="24"/>
                      <a:pt x="34" y="24"/>
                    </a:cubicBezTo>
                    <a:lnTo>
                      <a:pt x="36" y="25"/>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7392144" y="3990662"/>
            <a:ext cx="3456384" cy="950506"/>
            <a:chOff x="7392144" y="3990662"/>
            <a:chExt cx="3456384" cy="950506"/>
          </a:xfrm>
        </p:grpSpPr>
        <p:sp>
          <p:nvSpPr>
            <p:cNvPr id="10" name="Text Placeholder 2"/>
            <p:cNvSpPr txBox="1">
              <a:spLocks/>
            </p:cNvSpPr>
            <p:nvPr/>
          </p:nvSpPr>
          <p:spPr>
            <a:xfrm>
              <a:off x="8002001" y="3990662"/>
              <a:ext cx="2846527"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1" dirty="0" smtClean="0"/>
                <a:t>SOLUTION</a:t>
              </a:r>
            </a:p>
            <a:p>
              <a:pPr>
                <a:spcBef>
                  <a:spcPts val="0"/>
                </a:spcBef>
              </a:pPr>
              <a:r>
                <a:rPr lang="en-AU" sz="1000" dirty="0"/>
                <a:t>Answer(s) suggested or implemented to try and solve a question or problem. A solution can be either simple or complex and may require few resources or many resources.</a:t>
              </a:r>
            </a:p>
          </p:txBody>
        </p:sp>
        <p:grpSp>
          <p:nvGrpSpPr>
            <p:cNvPr id="19" name="Group 18"/>
            <p:cNvGrpSpPr/>
            <p:nvPr/>
          </p:nvGrpSpPr>
          <p:grpSpPr>
            <a:xfrm>
              <a:off x="7392144" y="4077072"/>
              <a:ext cx="497856" cy="497856"/>
              <a:chOff x="10031180" y="5477250"/>
              <a:chExt cx="340040" cy="340040"/>
            </a:xfrm>
            <a:solidFill>
              <a:schemeClr val="accent3"/>
            </a:solidFill>
          </p:grpSpPr>
          <p:sp>
            <p:nvSpPr>
              <p:cNvPr id="20" name="Freeform 1012"/>
              <p:cNvSpPr>
                <a:spLocks noEditPoints="1"/>
              </p:cNvSpPr>
              <p:nvPr/>
            </p:nvSpPr>
            <p:spPr bwMode="auto">
              <a:xfrm>
                <a:off x="10031180" y="5477250"/>
                <a:ext cx="340040" cy="34004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64 w 128"/>
                  <a:gd name="T11" fmla="*/ 118 h 128"/>
                  <a:gd name="T12" fmla="*/ 10 w 128"/>
                  <a:gd name="T13" fmla="*/ 64 h 128"/>
                  <a:gd name="T14" fmla="*/ 64 w 128"/>
                  <a:gd name="T15" fmla="*/ 10 h 128"/>
                  <a:gd name="T16" fmla="*/ 118 w 128"/>
                  <a:gd name="T17" fmla="*/ 64 h 128"/>
                  <a:gd name="T18" fmla="*/ 64 w 128"/>
                  <a:gd name="T1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8">
                    <a:moveTo>
                      <a:pt x="64" y="0"/>
                    </a:moveTo>
                    <a:cubicBezTo>
                      <a:pt x="29" y="0"/>
                      <a:pt x="0" y="29"/>
                      <a:pt x="0" y="64"/>
                    </a:cubicBezTo>
                    <a:cubicBezTo>
                      <a:pt x="0" y="99"/>
                      <a:pt x="29" y="128"/>
                      <a:pt x="64" y="128"/>
                    </a:cubicBezTo>
                    <a:cubicBezTo>
                      <a:pt x="99" y="128"/>
                      <a:pt x="128" y="99"/>
                      <a:pt x="128" y="64"/>
                    </a:cubicBezTo>
                    <a:cubicBezTo>
                      <a:pt x="128" y="29"/>
                      <a:pt x="99" y="0"/>
                      <a:pt x="64" y="0"/>
                    </a:cubicBezTo>
                    <a:close/>
                    <a:moveTo>
                      <a:pt x="64" y="118"/>
                    </a:moveTo>
                    <a:cubicBezTo>
                      <a:pt x="34" y="118"/>
                      <a:pt x="10" y="94"/>
                      <a:pt x="10" y="64"/>
                    </a:cubicBezTo>
                    <a:cubicBezTo>
                      <a:pt x="10" y="34"/>
                      <a:pt x="34" y="10"/>
                      <a:pt x="64" y="10"/>
                    </a:cubicBezTo>
                    <a:cubicBezTo>
                      <a:pt x="94" y="10"/>
                      <a:pt x="118" y="34"/>
                      <a:pt x="118" y="64"/>
                    </a:cubicBezTo>
                    <a:cubicBezTo>
                      <a:pt x="118" y="94"/>
                      <a:pt x="94" y="118"/>
                      <a:pt x="64" y="11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sp>
            <p:nvSpPr>
              <p:cNvPr id="21" name="Freeform 1013"/>
              <p:cNvSpPr>
                <a:spLocks noEditPoints="1"/>
              </p:cNvSpPr>
              <p:nvPr/>
            </p:nvSpPr>
            <p:spPr bwMode="auto">
              <a:xfrm>
                <a:off x="10118108" y="5605084"/>
                <a:ext cx="168742" cy="84371"/>
              </a:xfrm>
              <a:custGeom>
                <a:avLst/>
                <a:gdLst>
                  <a:gd name="T0" fmla="*/ 31 w 64"/>
                  <a:gd name="T1" fmla="*/ 12 h 32"/>
                  <a:gd name="T2" fmla="*/ 16 w 64"/>
                  <a:gd name="T3" fmla="*/ 0 h 32"/>
                  <a:gd name="T4" fmla="*/ 0 w 64"/>
                  <a:gd name="T5" fmla="*/ 16 h 32"/>
                  <a:gd name="T6" fmla="*/ 16 w 64"/>
                  <a:gd name="T7" fmla="*/ 32 h 32"/>
                  <a:gd name="T8" fmla="*/ 31 w 64"/>
                  <a:gd name="T9" fmla="*/ 20 h 32"/>
                  <a:gd name="T10" fmla="*/ 52 w 64"/>
                  <a:gd name="T11" fmla="*/ 20 h 32"/>
                  <a:gd name="T12" fmla="*/ 52 w 64"/>
                  <a:gd name="T13" fmla="*/ 28 h 32"/>
                  <a:gd name="T14" fmla="*/ 60 w 64"/>
                  <a:gd name="T15" fmla="*/ 28 h 32"/>
                  <a:gd name="T16" fmla="*/ 60 w 64"/>
                  <a:gd name="T17" fmla="*/ 20 h 32"/>
                  <a:gd name="T18" fmla="*/ 64 w 64"/>
                  <a:gd name="T19" fmla="*/ 20 h 32"/>
                  <a:gd name="T20" fmla="*/ 64 w 64"/>
                  <a:gd name="T21" fmla="*/ 12 h 32"/>
                  <a:gd name="T22" fmla="*/ 31 w 64"/>
                  <a:gd name="T23" fmla="*/ 12 h 32"/>
                  <a:gd name="T24" fmla="*/ 16 w 64"/>
                  <a:gd name="T25" fmla="*/ 26 h 32"/>
                  <a:gd name="T26" fmla="*/ 6 w 64"/>
                  <a:gd name="T27" fmla="*/ 16 h 32"/>
                  <a:gd name="T28" fmla="*/ 16 w 64"/>
                  <a:gd name="T29" fmla="*/ 6 h 32"/>
                  <a:gd name="T30" fmla="*/ 26 w 64"/>
                  <a:gd name="T31" fmla="*/ 16 h 32"/>
                  <a:gd name="T32" fmla="*/ 16 w 64"/>
                  <a:gd name="T33"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32">
                    <a:moveTo>
                      <a:pt x="31" y="12"/>
                    </a:moveTo>
                    <a:cubicBezTo>
                      <a:pt x="30" y="5"/>
                      <a:pt x="23" y="0"/>
                      <a:pt x="16" y="0"/>
                    </a:cubicBezTo>
                    <a:cubicBezTo>
                      <a:pt x="7" y="0"/>
                      <a:pt x="0" y="7"/>
                      <a:pt x="0" y="16"/>
                    </a:cubicBezTo>
                    <a:cubicBezTo>
                      <a:pt x="0" y="25"/>
                      <a:pt x="7" y="32"/>
                      <a:pt x="16" y="32"/>
                    </a:cubicBezTo>
                    <a:cubicBezTo>
                      <a:pt x="23" y="32"/>
                      <a:pt x="30" y="27"/>
                      <a:pt x="31" y="20"/>
                    </a:cubicBezTo>
                    <a:cubicBezTo>
                      <a:pt x="52" y="20"/>
                      <a:pt x="52" y="20"/>
                      <a:pt x="52" y="20"/>
                    </a:cubicBezTo>
                    <a:cubicBezTo>
                      <a:pt x="52" y="28"/>
                      <a:pt x="52" y="28"/>
                      <a:pt x="52" y="28"/>
                    </a:cubicBezTo>
                    <a:cubicBezTo>
                      <a:pt x="60" y="28"/>
                      <a:pt x="60" y="28"/>
                      <a:pt x="60" y="28"/>
                    </a:cubicBezTo>
                    <a:cubicBezTo>
                      <a:pt x="60" y="20"/>
                      <a:pt x="60" y="20"/>
                      <a:pt x="60" y="20"/>
                    </a:cubicBezTo>
                    <a:cubicBezTo>
                      <a:pt x="64" y="20"/>
                      <a:pt x="64" y="20"/>
                      <a:pt x="64" y="20"/>
                    </a:cubicBezTo>
                    <a:cubicBezTo>
                      <a:pt x="64" y="12"/>
                      <a:pt x="64" y="12"/>
                      <a:pt x="64" y="12"/>
                    </a:cubicBezTo>
                    <a:lnTo>
                      <a:pt x="31" y="12"/>
                    </a:lnTo>
                    <a:close/>
                    <a:moveTo>
                      <a:pt x="16" y="26"/>
                    </a:moveTo>
                    <a:cubicBezTo>
                      <a:pt x="10" y="26"/>
                      <a:pt x="6" y="22"/>
                      <a:pt x="6" y="16"/>
                    </a:cubicBezTo>
                    <a:cubicBezTo>
                      <a:pt x="6" y="10"/>
                      <a:pt x="10" y="6"/>
                      <a:pt x="16" y="6"/>
                    </a:cubicBezTo>
                    <a:cubicBezTo>
                      <a:pt x="22" y="6"/>
                      <a:pt x="26" y="10"/>
                      <a:pt x="26" y="16"/>
                    </a:cubicBezTo>
                    <a:cubicBezTo>
                      <a:pt x="26" y="22"/>
                      <a:pt x="22" y="26"/>
                      <a:pt x="16"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4044991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ppt_x"/>
                                          </p:val>
                                        </p:tav>
                                        <p:tav tm="100000">
                                          <p:val>
                                            <p:strVal val="#ppt_x"/>
                                          </p:val>
                                        </p:tav>
                                      </p:tavLst>
                                    </p:anim>
                                    <p:anim calcmode="lin" valueType="num">
                                      <p:cBhvr additive="base">
                                        <p:cTn id="19" dur="500" fill="hold"/>
                                        <p:tgtEl>
                                          <p:spTgt spid="2"/>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30" grpId="0" build="p"/>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Business Roadmap</a:t>
            </a:r>
            <a:endParaRPr lang="en-AU" dirty="0"/>
          </a:p>
        </p:txBody>
      </p:sp>
      <p:sp>
        <p:nvSpPr>
          <p:cNvPr id="9" name="Text Placeholder 8"/>
          <p:cNvSpPr>
            <a:spLocks noGrp="1"/>
          </p:cNvSpPr>
          <p:nvPr>
            <p:ph type="body" sz="half" idx="11"/>
          </p:nvPr>
        </p:nvSpPr>
        <p:spPr/>
        <p:txBody>
          <a:bodyPr/>
          <a:lstStyle/>
          <a:p>
            <a:r>
              <a:rPr lang="en-US" dirty="0" smtClean="0"/>
              <a:t>/</a:t>
            </a:r>
            <a:r>
              <a:rPr lang="en-US" dirty="0" err="1" smtClean="0"/>
              <a:t>infographic</a:t>
            </a:r>
            <a:endParaRPr lang="en-US" dirty="0"/>
          </a:p>
        </p:txBody>
      </p:sp>
      <p:sp>
        <p:nvSpPr>
          <p:cNvPr id="253" name="Text Placeholder 2"/>
          <p:cNvSpPr txBox="1">
            <a:spLocks/>
          </p:cNvSpPr>
          <p:nvPr/>
        </p:nvSpPr>
        <p:spPr>
          <a:xfrm>
            <a:off x="2735386" y="1974438"/>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INITIATION</a:t>
            </a:r>
          </a:p>
          <a:p>
            <a:pPr algn="ctr">
              <a:spcBef>
                <a:spcPts val="0"/>
              </a:spcBef>
            </a:pPr>
            <a:r>
              <a:rPr lang="en-AU" sz="1000" dirty="0" smtClean="0"/>
              <a:t>This </a:t>
            </a:r>
            <a:r>
              <a:rPr lang="en-AU" sz="1000" dirty="0"/>
              <a:t>refers to the resources as well as the planning before the project starts.</a:t>
            </a:r>
          </a:p>
        </p:txBody>
      </p:sp>
      <p:sp>
        <p:nvSpPr>
          <p:cNvPr id="254" name="Text Placeholder 2"/>
          <p:cNvSpPr txBox="1">
            <a:spLocks/>
          </p:cNvSpPr>
          <p:nvPr/>
        </p:nvSpPr>
        <p:spPr>
          <a:xfrm>
            <a:off x="398835" y="2694518"/>
            <a:ext cx="258775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PLANNING</a:t>
            </a:r>
          </a:p>
          <a:p>
            <a:pPr algn="ctr">
              <a:spcBef>
                <a:spcPts val="0"/>
              </a:spcBef>
            </a:pPr>
            <a:r>
              <a:rPr lang="en-AU" sz="1000" dirty="0" smtClean="0"/>
              <a:t>Outlines </a:t>
            </a:r>
            <a:r>
              <a:rPr lang="en-AU" sz="1000" dirty="0"/>
              <a:t>the plan as to how the project should be executed. </a:t>
            </a:r>
            <a:r>
              <a:rPr lang="en-AU" sz="1000" dirty="0" smtClean="0"/>
              <a:t>It </a:t>
            </a:r>
            <a:r>
              <a:rPr lang="en-AU" sz="1000" dirty="0"/>
              <a:t>looks at the time, cost and scope of the project.</a:t>
            </a:r>
          </a:p>
        </p:txBody>
      </p:sp>
      <p:sp>
        <p:nvSpPr>
          <p:cNvPr id="255" name="Text Placeholder 2"/>
          <p:cNvSpPr txBox="1">
            <a:spLocks/>
          </p:cNvSpPr>
          <p:nvPr/>
        </p:nvSpPr>
        <p:spPr>
          <a:xfrm>
            <a:off x="4864637" y="2924944"/>
            <a:ext cx="2352502" cy="864096"/>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DEFINITION</a:t>
            </a:r>
          </a:p>
          <a:p>
            <a:pPr algn="ctr">
              <a:spcBef>
                <a:spcPts val="0"/>
              </a:spcBef>
            </a:pPr>
            <a:r>
              <a:rPr lang="en-AU" sz="1000" dirty="0" smtClean="0"/>
              <a:t>This </a:t>
            </a:r>
            <a:r>
              <a:rPr lang="en-AU" sz="1000" dirty="0"/>
              <a:t>refers to defining the objectives and the factors to be considered to make the project successful.</a:t>
            </a:r>
          </a:p>
        </p:txBody>
      </p:sp>
      <p:sp>
        <p:nvSpPr>
          <p:cNvPr id="256" name="Text Placeholder 2"/>
          <p:cNvSpPr txBox="1">
            <a:spLocks/>
          </p:cNvSpPr>
          <p:nvPr/>
        </p:nvSpPr>
        <p:spPr>
          <a:xfrm>
            <a:off x="6551810" y="1988840"/>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EXECUTION</a:t>
            </a:r>
          </a:p>
          <a:p>
            <a:pPr algn="ctr">
              <a:spcBef>
                <a:spcPts val="0"/>
              </a:spcBef>
            </a:pPr>
            <a:r>
              <a:rPr lang="en-AU" sz="1000" dirty="0" smtClean="0"/>
              <a:t>Undertaking </a:t>
            </a:r>
            <a:r>
              <a:rPr lang="en-AU" sz="1000" dirty="0"/>
              <a:t>work to deliver the outcome of the project</a:t>
            </a:r>
            <a:r>
              <a:rPr lang="en-AU" sz="1000" dirty="0" smtClean="0"/>
              <a:t>.</a:t>
            </a:r>
            <a:endParaRPr lang="en-AU" sz="1000" dirty="0"/>
          </a:p>
        </p:txBody>
      </p:sp>
      <p:sp>
        <p:nvSpPr>
          <p:cNvPr id="257" name="Text Placeholder 2"/>
          <p:cNvSpPr txBox="1">
            <a:spLocks/>
          </p:cNvSpPr>
          <p:nvPr/>
        </p:nvSpPr>
        <p:spPr>
          <a:xfrm>
            <a:off x="8844185" y="2262470"/>
            <a:ext cx="2352502" cy="950506"/>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500" b="1" dirty="0" smtClean="0"/>
              <a:t>CLOSURE</a:t>
            </a:r>
          </a:p>
          <a:p>
            <a:pPr algn="ctr">
              <a:spcBef>
                <a:spcPts val="0"/>
              </a:spcBef>
            </a:pPr>
            <a:r>
              <a:rPr lang="en-AU" sz="1000" dirty="0" smtClean="0"/>
              <a:t>Acceptance </a:t>
            </a:r>
            <a:r>
              <a:rPr lang="en-AU" sz="1000" dirty="0"/>
              <a:t>of the deliverables and discontinuing resources that were required to run the project.</a:t>
            </a:r>
          </a:p>
        </p:txBody>
      </p:sp>
      <p:cxnSp>
        <p:nvCxnSpPr>
          <p:cNvPr id="258" name="Straight Connector 257"/>
          <p:cNvCxnSpPr/>
          <p:nvPr/>
        </p:nvCxnSpPr>
        <p:spPr>
          <a:xfrm>
            <a:off x="1618435" y="3529594"/>
            <a:ext cx="0" cy="619486"/>
          </a:xfrm>
          <a:prstGeom prst="line">
            <a:avLst/>
          </a:prstGeom>
          <a:ln w="12700" cmpd="sng">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59" name="Straight Connector 258"/>
          <p:cNvCxnSpPr/>
          <p:nvPr/>
        </p:nvCxnSpPr>
        <p:spPr>
          <a:xfrm>
            <a:off x="3894741" y="2636912"/>
            <a:ext cx="0" cy="1606791"/>
          </a:xfrm>
          <a:prstGeom prst="line">
            <a:avLst/>
          </a:prstGeom>
          <a:ln w="12700" cmpd="sng">
            <a:solidFill>
              <a:schemeClr val="accent2"/>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a:xfrm>
            <a:off x="6023992" y="3789040"/>
            <a:ext cx="0" cy="1097459"/>
          </a:xfrm>
          <a:prstGeom prst="line">
            <a:avLst/>
          </a:prstGeom>
          <a:ln w="12700" cmpd="sng">
            <a:solidFill>
              <a:schemeClr val="accent3"/>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p:nvPr/>
        </p:nvCxnSpPr>
        <p:spPr>
          <a:xfrm>
            <a:off x="7672950" y="2707252"/>
            <a:ext cx="0" cy="824537"/>
          </a:xfrm>
          <a:prstGeom prst="line">
            <a:avLst/>
          </a:prstGeom>
          <a:ln w="12700" cmpd="sng">
            <a:solidFill>
              <a:schemeClr val="accent4"/>
            </a:solidFill>
            <a:prstDash val="sysDash"/>
            <a:headEnd type="oval"/>
          </a:ln>
          <a:effectLst/>
        </p:spPr>
        <p:style>
          <a:lnRef idx="2">
            <a:schemeClr val="accent1"/>
          </a:lnRef>
          <a:fillRef idx="0">
            <a:schemeClr val="accent1"/>
          </a:fillRef>
          <a:effectRef idx="1">
            <a:schemeClr val="accent1"/>
          </a:effectRef>
          <a:fontRef idx="minor">
            <a:schemeClr val="tx1"/>
          </a:fontRef>
        </p:style>
      </p:cxnSp>
      <p:cxnSp>
        <p:nvCxnSpPr>
          <p:cNvPr id="262" name="Straight Connector 261"/>
          <p:cNvCxnSpPr/>
          <p:nvPr/>
        </p:nvCxnSpPr>
        <p:spPr>
          <a:xfrm>
            <a:off x="10018168" y="3068960"/>
            <a:ext cx="0" cy="511972"/>
          </a:xfrm>
          <a:prstGeom prst="line">
            <a:avLst/>
          </a:prstGeom>
          <a:ln w="12700" cmpd="sng">
            <a:solidFill>
              <a:schemeClr val="accent6"/>
            </a:solidFill>
            <a:prstDash val="sysDash"/>
            <a:headEnd type="oval"/>
          </a:ln>
          <a:effectLst/>
        </p:spPr>
        <p:style>
          <a:lnRef idx="2">
            <a:schemeClr val="accent1"/>
          </a:lnRef>
          <a:fillRef idx="0">
            <a:schemeClr val="accent1"/>
          </a:fillRef>
          <a:effectRef idx="1">
            <a:schemeClr val="accent1"/>
          </a:effectRef>
          <a:fontRef idx="minor">
            <a:schemeClr val="tx1"/>
          </a:fontRef>
        </p:style>
      </p:cxnSp>
      <p:grpSp>
        <p:nvGrpSpPr>
          <p:cNvPr id="14" name="Group 13"/>
          <p:cNvGrpSpPr/>
          <p:nvPr/>
        </p:nvGrpSpPr>
        <p:grpSpPr>
          <a:xfrm>
            <a:off x="576302" y="1700808"/>
            <a:ext cx="10967961" cy="6846568"/>
            <a:chOff x="576302" y="1700808"/>
            <a:chExt cx="10967961" cy="6846568"/>
          </a:xfrm>
        </p:grpSpPr>
        <p:grpSp>
          <p:nvGrpSpPr>
            <p:cNvPr id="13" name="Group 12"/>
            <p:cNvGrpSpPr/>
            <p:nvPr/>
          </p:nvGrpSpPr>
          <p:grpSpPr>
            <a:xfrm>
              <a:off x="576302" y="1700808"/>
              <a:ext cx="10967961" cy="6846568"/>
              <a:chOff x="1528067" y="2150359"/>
              <a:chExt cx="9064431" cy="5658321"/>
            </a:xfrm>
          </p:grpSpPr>
          <p:grpSp>
            <p:nvGrpSpPr>
              <p:cNvPr id="169" name="Group 168"/>
              <p:cNvGrpSpPr/>
              <p:nvPr/>
            </p:nvGrpSpPr>
            <p:grpSpPr>
              <a:xfrm rot="2627761">
                <a:off x="6994844" y="2150359"/>
                <a:ext cx="3597654" cy="4683023"/>
                <a:chOff x="5807968" y="1588"/>
                <a:chExt cx="5267325" cy="6856413"/>
              </a:xfrm>
            </p:grpSpPr>
            <p:grpSp>
              <p:nvGrpSpPr>
                <p:cNvPr id="170" name="Group 169"/>
                <p:cNvGrpSpPr/>
                <p:nvPr/>
              </p:nvGrpSpPr>
              <p:grpSpPr>
                <a:xfrm>
                  <a:off x="5807968" y="1588"/>
                  <a:ext cx="5267325" cy="6856413"/>
                  <a:chOff x="5807968" y="1588"/>
                  <a:chExt cx="5267325" cy="6856413"/>
                </a:xfrm>
                <a:solidFill>
                  <a:schemeClr val="tx2"/>
                </a:solidFill>
              </p:grpSpPr>
              <p:sp>
                <p:nvSpPr>
                  <p:cNvPr id="251"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2"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171" name="Group 170"/>
                <p:cNvGrpSpPr/>
                <p:nvPr/>
              </p:nvGrpSpPr>
              <p:grpSpPr>
                <a:xfrm>
                  <a:off x="6096000" y="41275"/>
                  <a:ext cx="4738688" cy="6778625"/>
                  <a:chOff x="6096000" y="41275"/>
                  <a:chExt cx="4738688" cy="6778625"/>
                </a:xfrm>
                <a:solidFill>
                  <a:schemeClr val="bg2"/>
                </a:solidFill>
              </p:grpSpPr>
              <p:sp>
                <p:nvSpPr>
                  <p:cNvPr id="172"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3"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4"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5"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6"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7"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8"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9"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0"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1"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2"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3"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4"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1"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2"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8"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9"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6"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7"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1"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2"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1"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2"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9"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0"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1"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2"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3"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4"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5"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6"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7"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8"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9"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0"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1"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2"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3"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4"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5"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6"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7"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8"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9"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0"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2" name="Group 1"/>
              <p:cNvGrpSpPr/>
              <p:nvPr/>
            </p:nvGrpSpPr>
            <p:grpSpPr>
              <a:xfrm rot="13474919">
                <a:off x="1528067" y="3125657"/>
                <a:ext cx="3597654" cy="4683023"/>
                <a:chOff x="5807968" y="1588"/>
                <a:chExt cx="5267325" cy="6856413"/>
              </a:xfrm>
            </p:grpSpPr>
            <p:grpSp>
              <p:nvGrpSpPr>
                <p:cNvPr id="35" name="Group 34"/>
                <p:cNvGrpSpPr/>
                <p:nvPr/>
              </p:nvGrpSpPr>
              <p:grpSpPr>
                <a:xfrm>
                  <a:off x="5807968" y="1588"/>
                  <a:ext cx="5267325" cy="6856413"/>
                  <a:chOff x="5807968" y="1588"/>
                  <a:chExt cx="5267325" cy="6856413"/>
                </a:xfrm>
                <a:solidFill>
                  <a:schemeClr val="tx2"/>
                </a:solidFill>
              </p:grpSpPr>
              <p:sp>
                <p:nvSpPr>
                  <p:cNvPr id="126" name="Freeform 5"/>
                  <p:cNvSpPr>
                    <a:spLocks/>
                  </p:cNvSpPr>
                  <p:nvPr/>
                </p:nvSpPr>
                <p:spPr bwMode="auto">
                  <a:xfrm>
                    <a:off x="5833368" y="1588"/>
                    <a:ext cx="5241925" cy="6856413"/>
                  </a:xfrm>
                  <a:custGeom>
                    <a:avLst/>
                    <a:gdLst>
                      <a:gd name="T0" fmla="*/ 439 w 2447"/>
                      <a:gd name="T1" fmla="*/ 1709 h 3200"/>
                      <a:gd name="T2" fmla="*/ 962 w 2447"/>
                      <a:gd name="T3" fmla="*/ 2091 h 3200"/>
                      <a:gd name="T4" fmla="*/ 1117 w 2447"/>
                      <a:gd name="T5" fmla="*/ 2416 h 3200"/>
                      <a:gd name="T6" fmla="*/ 1428 w 2447"/>
                      <a:gd name="T7" fmla="*/ 2317 h 3200"/>
                      <a:gd name="T8" fmla="*/ 1352 w 2447"/>
                      <a:gd name="T9" fmla="*/ 1989 h 3200"/>
                      <a:gd name="T10" fmla="*/ 898 w 2447"/>
                      <a:gd name="T11" fmla="*/ 1829 h 3200"/>
                      <a:gd name="T12" fmla="*/ 834 w 2447"/>
                      <a:gd name="T13" fmla="*/ 1163 h 3200"/>
                      <a:gd name="T14" fmla="*/ 1495 w 2447"/>
                      <a:gd name="T15" fmla="*/ 1063 h 3200"/>
                      <a:gd name="T16" fmla="*/ 1733 w 2447"/>
                      <a:gd name="T17" fmla="*/ 1578 h 3200"/>
                      <a:gd name="T18" fmla="*/ 2040 w 2447"/>
                      <a:gd name="T19" fmla="*/ 1689 h 3200"/>
                      <a:gd name="T20" fmla="*/ 2179 w 2447"/>
                      <a:gd name="T21" fmla="*/ 1382 h 3200"/>
                      <a:gd name="T22" fmla="*/ 1866 w 2447"/>
                      <a:gd name="T23" fmla="*/ 1210 h 3200"/>
                      <a:gd name="T24" fmla="*/ 1462 w 2447"/>
                      <a:gd name="T25" fmla="*/ 703 h 3200"/>
                      <a:gd name="T26" fmla="*/ 1949 w 2447"/>
                      <a:gd name="T27" fmla="*/ 245 h 3200"/>
                      <a:gd name="T28" fmla="*/ 2192 w 2447"/>
                      <a:gd name="T29" fmla="*/ 12 h 3200"/>
                      <a:gd name="T30" fmla="*/ 2077 w 2447"/>
                      <a:gd name="T31" fmla="*/ 469 h 3200"/>
                      <a:gd name="T32" fmla="*/ 1716 w 2447"/>
                      <a:gd name="T33" fmla="*/ 653 h 3200"/>
                      <a:gd name="T34" fmla="*/ 1869 w 2447"/>
                      <a:gd name="T35" fmla="*/ 963 h 3200"/>
                      <a:gd name="T36" fmla="*/ 2377 w 2447"/>
                      <a:gd name="T37" fmla="*/ 1234 h 3200"/>
                      <a:gd name="T38" fmla="*/ 2222 w 2447"/>
                      <a:gd name="T39" fmla="*/ 1863 h 3200"/>
                      <a:gd name="T40" fmla="*/ 1562 w 2447"/>
                      <a:gd name="T41" fmla="*/ 1757 h 3200"/>
                      <a:gd name="T42" fmla="*/ 1395 w 2447"/>
                      <a:gd name="T43" fmla="*/ 1294 h 3200"/>
                      <a:gd name="T44" fmla="*/ 1070 w 2447"/>
                      <a:gd name="T45" fmla="*/ 1266 h 3200"/>
                      <a:gd name="T46" fmla="*/ 1021 w 2447"/>
                      <a:gd name="T47" fmla="*/ 1608 h 3200"/>
                      <a:gd name="T48" fmla="*/ 1466 w 2447"/>
                      <a:gd name="T49" fmla="*/ 1775 h 3200"/>
                      <a:gd name="T50" fmla="*/ 1660 w 2447"/>
                      <a:gd name="T51" fmla="*/ 2393 h 3200"/>
                      <a:gd name="T52" fmla="*/ 1067 w 2447"/>
                      <a:gd name="T53" fmla="*/ 2655 h 3200"/>
                      <a:gd name="T54" fmla="*/ 729 w 2447"/>
                      <a:gd name="T55" fmla="*/ 2167 h 3200"/>
                      <a:gd name="T56" fmla="*/ 488 w 2447"/>
                      <a:gd name="T57" fmla="*/ 1948 h 3200"/>
                      <a:gd name="T58" fmla="*/ 242 w 2447"/>
                      <a:gd name="T59" fmla="*/ 2177 h 3200"/>
                      <a:gd name="T60" fmla="*/ 247 w 2447"/>
                      <a:gd name="T61" fmla="*/ 2399 h 3200"/>
                      <a:gd name="T62" fmla="*/ 414 w 2447"/>
                      <a:gd name="T63" fmla="*/ 1964 h 3200"/>
                      <a:gd name="T64" fmla="*/ 705 w 2447"/>
                      <a:gd name="T65" fmla="*/ 2096 h 3200"/>
                      <a:gd name="T66" fmla="*/ 929 w 2447"/>
                      <a:gd name="T67" fmla="*/ 2591 h 3200"/>
                      <a:gd name="T68" fmla="*/ 1580 w 2447"/>
                      <a:gd name="T69" fmla="*/ 2523 h 3200"/>
                      <a:gd name="T70" fmla="*/ 1586 w 2447"/>
                      <a:gd name="T71" fmla="*/ 1869 h 3200"/>
                      <a:gd name="T72" fmla="*/ 1078 w 2447"/>
                      <a:gd name="T73" fmla="*/ 1657 h 3200"/>
                      <a:gd name="T74" fmla="*/ 1021 w 2447"/>
                      <a:gd name="T75" fmla="*/ 1324 h 3200"/>
                      <a:gd name="T76" fmla="*/ 1332 w 2447"/>
                      <a:gd name="T77" fmla="*/ 1251 h 3200"/>
                      <a:gd name="T78" fmla="*/ 1485 w 2447"/>
                      <a:gd name="T79" fmla="*/ 1626 h 3200"/>
                      <a:gd name="T80" fmla="*/ 2087 w 2447"/>
                      <a:gd name="T81" fmla="*/ 1933 h 3200"/>
                      <a:gd name="T82" fmla="*/ 2432 w 2447"/>
                      <a:gd name="T83" fmla="*/ 1377 h 3200"/>
                      <a:gd name="T84" fmla="*/ 1945 w 2447"/>
                      <a:gd name="T85" fmla="*/ 970 h 3200"/>
                      <a:gd name="T86" fmla="*/ 1709 w 2447"/>
                      <a:gd name="T87" fmla="*/ 717 h 3200"/>
                      <a:gd name="T88" fmla="*/ 1950 w 2447"/>
                      <a:gd name="T89" fmla="*/ 491 h 3200"/>
                      <a:gd name="T90" fmla="*/ 2438 w 2447"/>
                      <a:gd name="T91" fmla="*/ 24 h 3200"/>
                      <a:gd name="T92" fmla="*/ 2080 w 2447"/>
                      <a:gd name="T93" fmla="*/ 481 h 3200"/>
                      <a:gd name="T94" fmla="*/ 1727 w 2447"/>
                      <a:gd name="T95" fmla="*/ 657 h 3200"/>
                      <a:gd name="T96" fmla="*/ 1873 w 2447"/>
                      <a:gd name="T97" fmla="*/ 951 h 3200"/>
                      <a:gd name="T98" fmla="*/ 2419 w 2447"/>
                      <a:gd name="T99" fmla="*/ 1300 h 3200"/>
                      <a:gd name="T100" fmla="*/ 2135 w 2447"/>
                      <a:gd name="T101" fmla="*/ 1924 h 3200"/>
                      <a:gd name="T102" fmla="*/ 1509 w 2447"/>
                      <a:gd name="T103" fmla="*/ 1699 h 3200"/>
                      <a:gd name="T104" fmla="*/ 1359 w 2447"/>
                      <a:gd name="T105" fmla="*/ 1278 h 3200"/>
                      <a:gd name="T106" fmla="*/ 1041 w 2447"/>
                      <a:gd name="T107" fmla="*/ 1310 h 3200"/>
                      <a:gd name="T108" fmla="*/ 1065 w 2447"/>
                      <a:gd name="T109" fmla="*/ 1637 h 3200"/>
                      <a:gd name="T110" fmla="*/ 1554 w 2447"/>
                      <a:gd name="T111" fmla="*/ 1825 h 3200"/>
                      <a:gd name="T112" fmla="*/ 1620 w 2447"/>
                      <a:gd name="T113" fmla="*/ 2487 h 3200"/>
                      <a:gd name="T114" fmla="*/ 945 w 2447"/>
                      <a:gd name="T115" fmla="*/ 2610 h 3200"/>
                      <a:gd name="T116" fmla="*/ 707 w 2447"/>
                      <a:gd name="T117" fmla="*/ 2122 h 3200"/>
                      <a:gd name="T118" fmla="*/ 427 w 2447"/>
                      <a:gd name="T119" fmla="*/ 1968 h 3200"/>
                      <a:gd name="T120" fmla="*/ 254 w 2447"/>
                      <a:gd name="T121" fmla="*/ 2284 h 3200"/>
                      <a:gd name="T122" fmla="*/ 0 w 2447"/>
                      <a:gd name="T123" fmla="*/ 2186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7" h="3200">
                        <a:moveTo>
                          <a:pt x="1" y="2162"/>
                        </a:moveTo>
                        <a:cubicBezTo>
                          <a:pt x="1" y="2162"/>
                          <a:pt x="1" y="2153"/>
                          <a:pt x="3" y="2138"/>
                        </a:cubicBezTo>
                        <a:cubicBezTo>
                          <a:pt x="4" y="2124"/>
                          <a:pt x="7" y="2105"/>
                          <a:pt x="11" y="2087"/>
                        </a:cubicBezTo>
                        <a:cubicBezTo>
                          <a:pt x="16" y="2068"/>
                          <a:pt x="21" y="2050"/>
                          <a:pt x="26" y="2036"/>
                        </a:cubicBezTo>
                        <a:cubicBezTo>
                          <a:pt x="30" y="2023"/>
                          <a:pt x="34" y="2014"/>
                          <a:pt x="34" y="2014"/>
                        </a:cubicBezTo>
                        <a:cubicBezTo>
                          <a:pt x="34" y="2014"/>
                          <a:pt x="37" y="2005"/>
                          <a:pt x="43" y="1992"/>
                        </a:cubicBezTo>
                        <a:cubicBezTo>
                          <a:pt x="49" y="1979"/>
                          <a:pt x="58" y="1962"/>
                          <a:pt x="67" y="1945"/>
                        </a:cubicBezTo>
                        <a:cubicBezTo>
                          <a:pt x="77" y="1929"/>
                          <a:pt x="88" y="1913"/>
                          <a:pt x="96" y="1902"/>
                        </a:cubicBezTo>
                        <a:cubicBezTo>
                          <a:pt x="105" y="1891"/>
                          <a:pt x="111" y="1883"/>
                          <a:pt x="111" y="1883"/>
                        </a:cubicBezTo>
                        <a:cubicBezTo>
                          <a:pt x="111" y="1883"/>
                          <a:pt x="117" y="1876"/>
                          <a:pt x="127" y="1865"/>
                        </a:cubicBezTo>
                        <a:cubicBezTo>
                          <a:pt x="136" y="1855"/>
                          <a:pt x="149" y="1841"/>
                          <a:pt x="164" y="1829"/>
                        </a:cubicBezTo>
                        <a:cubicBezTo>
                          <a:pt x="178" y="1816"/>
                          <a:pt x="193" y="1804"/>
                          <a:pt x="205" y="1796"/>
                        </a:cubicBezTo>
                        <a:cubicBezTo>
                          <a:pt x="216" y="1788"/>
                          <a:pt x="224" y="1783"/>
                          <a:pt x="224" y="1783"/>
                        </a:cubicBezTo>
                        <a:cubicBezTo>
                          <a:pt x="224" y="1783"/>
                          <a:pt x="232" y="1778"/>
                          <a:pt x="245" y="1770"/>
                        </a:cubicBezTo>
                        <a:cubicBezTo>
                          <a:pt x="257" y="1763"/>
                          <a:pt x="274" y="1754"/>
                          <a:pt x="292" y="1747"/>
                        </a:cubicBezTo>
                        <a:cubicBezTo>
                          <a:pt x="309" y="1739"/>
                          <a:pt x="327" y="1733"/>
                          <a:pt x="341" y="1728"/>
                        </a:cubicBezTo>
                        <a:cubicBezTo>
                          <a:pt x="354" y="1724"/>
                          <a:pt x="364" y="1722"/>
                          <a:pt x="364" y="1722"/>
                        </a:cubicBezTo>
                        <a:cubicBezTo>
                          <a:pt x="364" y="1722"/>
                          <a:pt x="373" y="1719"/>
                          <a:pt x="387" y="1716"/>
                        </a:cubicBezTo>
                        <a:cubicBezTo>
                          <a:pt x="401" y="1714"/>
                          <a:pt x="420" y="1710"/>
                          <a:pt x="439" y="1709"/>
                        </a:cubicBezTo>
                        <a:cubicBezTo>
                          <a:pt x="457" y="1707"/>
                          <a:pt x="476" y="1706"/>
                          <a:pt x="491" y="1706"/>
                        </a:cubicBezTo>
                        <a:cubicBezTo>
                          <a:pt x="505" y="1706"/>
                          <a:pt x="514" y="1707"/>
                          <a:pt x="514" y="1707"/>
                        </a:cubicBezTo>
                        <a:cubicBezTo>
                          <a:pt x="514" y="1707"/>
                          <a:pt x="524" y="1708"/>
                          <a:pt x="538" y="1709"/>
                        </a:cubicBezTo>
                        <a:cubicBezTo>
                          <a:pt x="552" y="1711"/>
                          <a:pt x="571" y="1713"/>
                          <a:pt x="590" y="1717"/>
                        </a:cubicBezTo>
                        <a:cubicBezTo>
                          <a:pt x="608" y="1721"/>
                          <a:pt x="627" y="1727"/>
                          <a:pt x="640" y="1731"/>
                        </a:cubicBezTo>
                        <a:cubicBezTo>
                          <a:pt x="654" y="1736"/>
                          <a:pt x="663" y="1739"/>
                          <a:pt x="663" y="1739"/>
                        </a:cubicBezTo>
                        <a:cubicBezTo>
                          <a:pt x="663" y="1739"/>
                          <a:pt x="672" y="1743"/>
                          <a:pt x="685" y="1749"/>
                        </a:cubicBezTo>
                        <a:cubicBezTo>
                          <a:pt x="698" y="1754"/>
                          <a:pt x="715" y="1763"/>
                          <a:pt x="731" y="1773"/>
                        </a:cubicBezTo>
                        <a:cubicBezTo>
                          <a:pt x="748" y="1782"/>
                          <a:pt x="764" y="1793"/>
                          <a:pt x="775" y="1801"/>
                        </a:cubicBezTo>
                        <a:cubicBezTo>
                          <a:pt x="786" y="1810"/>
                          <a:pt x="794" y="1816"/>
                          <a:pt x="794" y="1816"/>
                        </a:cubicBezTo>
                        <a:cubicBezTo>
                          <a:pt x="794" y="1816"/>
                          <a:pt x="801" y="1822"/>
                          <a:pt x="812" y="1831"/>
                        </a:cubicBezTo>
                        <a:cubicBezTo>
                          <a:pt x="822" y="1841"/>
                          <a:pt x="836" y="1854"/>
                          <a:pt x="849" y="1868"/>
                        </a:cubicBezTo>
                        <a:cubicBezTo>
                          <a:pt x="861" y="1883"/>
                          <a:pt x="873" y="1898"/>
                          <a:pt x="881" y="1909"/>
                        </a:cubicBezTo>
                        <a:cubicBezTo>
                          <a:pt x="890" y="1921"/>
                          <a:pt x="895" y="1929"/>
                          <a:pt x="895" y="1929"/>
                        </a:cubicBezTo>
                        <a:cubicBezTo>
                          <a:pt x="895" y="1929"/>
                          <a:pt x="900" y="1937"/>
                          <a:pt x="907" y="1949"/>
                        </a:cubicBezTo>
                        <a:cubicBezTo>
                          <a:pt x="914" y="1962"/>
                          <a:pt x="923" y="1978"/>
                          <a:pt x="931" y="1996"/>
                        </a:cubicBezTo>
                        <a:cubicBezTo>
                          <a:pt x="939" y="2013"/>
                          <a:pt x="945" y="2031"/>
                          <a:pt x="950" y="2045"/>
                        </a:cubicBezTo>
                        <a:cubicBezTo>
                          <a:pt x="954" y="2059"/>
                          <a:pt x="956" y="2068"/>
                          <a:pt x="956" y="2068"/>
                        </a:cubicBezTo>
                        <a:cubicBezTo>
                          <a:pt x="956" y="2068"/>
                          <a:pt x="959" y="2077"/>
                          <a:pt x="962" y="2091"/>
                        </a:cubicBezTo>
                        <a:cubicBezTo>
                          <a:pt x="965" y="2105"/>
                          <a:pt x="968" y="2124"/>
                          <a:pt x="970" y="2143"/>
                        </a:cubicBezTo>
                        <a:cubicBezTo>
                          <a:pt x="971" y="2152"/>
                          <a:pt x="972" y="2162"/>
                          <a:pt x="972" y="2171"/>
                        </a:cubicBezTo>
                        <a:cubicBezTo>
                          <a:pt x="972" y="2175"/>
                          <a:pt x="972" y="2179"/>
                          <a:pt x="972" y="2183"/>
                        </a:cubicBezTo>
                        <a:cubicBezTo>
                          <a:pt x="972" y="2187"/>
                          <a:pt x="972" y="2191"/>
                          <a:pt x="972" y="2194"/>
                        </a:cubicBezTo>
                        <a:cubicBezTo>
                          <a:pt x="972" y="2201"/>
                          <a:pt x="973" y="2206"/>
                          <a:pt x="973" y="2206"/>
                        </a:cubicBezTo>
                        <a:cubicBezTo>
                          <a:pt x="973" y="2206"/>
                          <a:pt x="973" y="2211"/>
                          <a:pt x="974" y="2218"/>
                        </a:cubicBezTo>
                        <a:cubicBezTo>
                          <a:pt x="974" y="2225"/>
                          <a:pt x="976" y="2234"/>
                          <a:pt x="978" y="2244"/>
                        </a:cubicBezTo>
                        <a:cubicBezTo>
                          <a:pt x="980" y="2253"/>
                          <a:pt x="982" y="2262"/>
                          <a:pt x="985" y="2269"/>
                        </a:cubicBezTo>
                        <a:cubicBezTo>
                          <a:pt x="987" y="2276"/>
                          <a:pt x="989" y="2280"/>
                          <a:pt x="989" y="2280"/>
                        </a:cubicBezTo>
                        <a:cubicBezTo>
                          <a:pt x="989" y="2280"/>
                          <a:pt x="990" y="2285"/>
                          <a:pt x="993" y="2291"/>
                        </a:cubicBezTo>
                        <a:cubicBezTo>
                          <a:pt x="996" y="2298"/>
                          <a:pt x="1000" y="2306"/>
                          <a:pt x="1005" y="2315"/>
                        </a:cubicBezTo>
                        <a:cubicBezTo>
                          <a:pt x="1010" y="2323"/>
                          <a:pt x="1015" y="2331"/>
                          <a:pt x="1019" y="2337"/>
                        </a:cubicBezTo>
                        <a:cubicBezTo>
                          <a:pt x="1024" y="2343"/>
                          <a:pt x="1027" y="2346"/>
                          <a:pt x="1027" y="2346"/>
                        </a:cubicBezTo>
                        <a:cubicBezTo>
                          <a:pt x="1027" y="2346"/>
                          <a:pt x="1030" y="2350"/>
                          <a:pt x="1035" y="2355"/>
                        </a:cubicBezTo>
                        <a:cubicBezTo>
                          <a:pt x="1039" y="2361"/>
                          <a:pt x="1046" y="2368"/>
                          <a:pt x="1053" y="2374"/>
                        </a:cubicBezTo>
                        <a:cubicBezTo>
                          <a:pt x="1060" y="2381"/>
                          <a:pt x="1068" y="2387"/>
                          <a:pt x="1074" y="2391"/>
                        </a:cubicBezTo>
                        <a:cubicBezTo>
                          <a:pt x="1080" y="2395"/>
                          <a:pt x="1084" y="2398"/>
                          <a:pt x="1084" y="2398"/>
                        </a:cubicBezTo>
                        <a:cubicBezTo>
                          <a:pt x="1084" y="2398"/>
                          <a:pt x="1088" y="2400"/>
                          <a:pt x="1094" y="2404"/>
                        </a:cubicBezTo>
                        <a:cubicBezTo>
                          <a:pt x="1100" y="2408"/>
                          <a:pt x="1108" y="2412"/>
                          <a:pt x="1117" y="2416"/>
                        </a:cubicBezTo>
                        <a:cubicBezTo>
                          <a:pt x="1126" y="2420"/>
                          <a:pt x="1135" y="2423"/>
                          <a:pt x="1142" y="2425"/>
                        </a:cubicBezTo>
                        <a:cubicBezTo>
                          <a:pt x="1148" y="2428"/>
                          <a:pt x="1153" y="2429"/>
                          <a:pt x="1153" y="2429"/>
                        </a:cubicBezTo>
                        <a:cubicBezTo>
                          <a:pt x="1153" y="2429"/>
                          <a:pt x="1158" y="2430"/>
                          <a:pt x="1165" y="2432"/>
                        </a:cubicBezTo>
                        <a:cubicBezTo>
                          <a:pt x="1172" y="2433"/>
                          <a:pt x="1181" y="2435"/>
                          <a:pt x="1191" y="2436"/>
                        </a:cubicBezTo>
                        <a:cubicBezTo>
                          <a:pt x="1200" y="2437"/>
                          <a:pt x="1210" y="2437"/>
                          <a:pt x="1217" y="2437"/>
                        </a:cubicBezTo>
                        <a:cubicBezTo>
                          <a:pt x="1224" y="2437"/>
                          <a:pt x="1229" y="2437"/>
                          <a:pt x="1229" y="2437"/>
                        </a:cubicBezTo>
                        <a:cubicBezTo>
                          <a:pt x="1229" y="2437"/>
                          <a:pt x="1234" y="2437"/>
                          <a:pt x="1241" y="2436"/>
                        </a:cubicBezTo>
                        <a:cubicBezTo>
                          <a:pt x="1248" y="2435"/>
                          <a:pt x="1258" y="2434"/>
                          <a:pt x="1267" y="2432"/>
                        </a:cubicBezTo>
                        <a:cubicBezTo>
                          <a:pt x="1277" y="2430"/>
                          <a:pt x="1286" y="2428"/>
                          <a:pt x="1293" y="2425"/>
                        </a:cubicBezTo>
                        <a:cubicBezTo>
                          <a:pt x="1299" y="2423"/>
                          <a:pt x="1304" y="2421"/>
                          <a:pt x="1304" y="2421"/>
                        </a:cubicBezTo>
                        <a:cubicBezTo>
                          <a:pt x="1304" y="2421"/>
                          <a:pt x="1308" y="2420"/>
                          <a:pt x="1315" y="2417"/>
                        </a:cubicBezTo>
                        <a:cubicBezTo>
                          <a:pt x="1321" y="2414"/>
                          <a:pt x="1330" y="2410"/>
                          <a:pt x="1338" y="2405"/>
                        </a:cubicBezTo>
                        <a:cubicBezTo>
                          <a:pt x="1347" y="2400"/>
                          <a:pt x="1355" y="2395"/>
                          <a:pt x="1360" y="2391"/>
                        </a:cubicBezTo>
                        <a:cubicBezTo>
                          <a:pt x="1366" y="2386"/>
                          <a:pt x="1370" y="2383"/>
                          <a:pt x="1370" y="2383"/>
                        </a:cubicBezTo>
                        <a:cubicBezTo>
                          <a:pt x="1370" y="2383"/>
                          <a:pt x="1374" y="2380"/>
                          <a:pt x="1379" y="2376"/>
                        </a:cubicBezTo>
                        <a:cubicBezTo>
                          <a:pt x="1385" y="2371"/>
                          <a:pt x="1391" y="2364"/>
                          <a:pt x="1398" y="2357"/>
                        </a:cubicBezTo>
                        <a:cubicBezTo>
                          <a:pt x="1404" y="2350"/>
                          <a:pt x="1410" y="2343"/>
                          <a:pt x="1415" y="2337"/>
                        </a:cubicBezTo>
                        <a:cubicBezTo>
                          <a:pt x="1419" y="2331"/>
                          <a:pt x="1421" y="2327"/>
                          <a:pt x="1421" y="2327"/>
                        </a:cubicBezTo>
                        <a:cubicBezTo>
                          <a:pt x="1421" y="2327"/>
                          <a:pt x="1424" y="2323"/>
                          <a:pt x="1428" y="2317"/>
                        </a:cubicBezTo>
                        <a:cubicBezTo>
                          <a:pt x="1431" y="2311"/>
                          <a:pt x="1436" y="2302"/>
                          <a:pt x="1440" y="2293"/>
                        </a:cubicBezTo>
                        <a:cubicBezTo>
                          <a:pt x="1444" y="2285"/>
                          <a:pt x="1447" y="2276"/>
                          <a:pt x="1449" y="2269"/>
                        </a:cubicBezTo>
                        <a:cubicBezTo>
                          <a:pt x="1452" y="2262"/>
                          <a:pt x="1453" y="2258"/>
                          <a:pt x="1453" y="2258"/>
                        </a:cubicBezTo>
                        <a:cubicBezTo>
                          <a:pt x="1453" y="2258"/>
                          <a:pt x="1454" y="2253"/>
                          <a:pt x="1456" y="2246"/>
                        </a:cubicBezTo>
                        <a:cubicBezTo>
                          <a:pt x="1457" y="2239"/>
                          <a:pt x="1459" y="2230"/>
                          <a:pt x="1460" y="2220"/>
                        </a:cubicBezTo>
                        <a:cubicBezTo>
                          <a:pt x="1461" y="2210"/>
                          <a:pt x="1462" y="2201"/>
                          <a:pt x="1462" y="2194"/>
                        </a:cubicBezTo>
                        <a:cubicBezTo>
                          <a:pt x="1462" y="2186"/>
                          <a:pt x="1461" y="2181"/>
                          <a:pt x="1461" y="2181"/>
                        </a:cubicBezTo>
                        <a:cubicBezTo>
                          <a:pt x="1461" y="2181"/>
                          <a:pt x="1461" y="2177"/>
                          <a:pt x="1461" y="2169"/>
                        </a:cubicBezTo>
                        <a:cubicBezTo>
                          <a:pt x="1460" y="2162"/>
                          <a:pt x="1459" y="2153"/>
                          <a:pt x="1457" y="2143"/>
                        </a:cubicBezTo>
                        <a:cubicBezTo>
                          <a:pt x="1455" y="2134"/>
                          <a:pt x="1452" y="2125"/>
                          <a:pt x="1450" y="2118"/>
                        </a:cubicBezTo>
                        <a:cubicBezTo>
                          <a:pt x="1448" y="2111"/>
                          <a:pt x="1446" y="2107"/>
                          <a:pt x="1446" y="2107"/>
                        </a:cubicBezTo>
                        <a:cubicBezTo>
                          <a:pt x="1446" y="2107"/>
                          <a:pt x="1445" y="2102"/>
                          <a:pt x="1442" y="2096"/>
                        </a:cubicBezTo>
                        <a:cubicBezTo>
                          <a:pt x="1439" y="2089"/>
                          <a:pt x="1435" y="2081"/>
                          <a:pt x="1430" y="2072"/>
                        </a:cubicBezTo>
                        <a:cubicBezTo>
                          <a:pt x="1425" y="2064"/>
                          <a:pt x="1420" y="2056"/>
                          <a:pt x="1416" y="2050"/>
                        </a:cubicBezTo>
                        <a:cubicBezTo>
                          <a:pt x="1412" y="2044"/>
                          <a:pt x="1409" y="2040"/>
                          <a:pt x="1409" y="2040"/>
                        </a:cubicBezTo>
                        <a:cubicBezTo>
                          <a:pt x="1409" y="2040"/>
                          <a:pt x="1406" y="2037"/>
                          <a:pt x="1401" y="2031"/>
                        </a:cubicBezTo>
                        <a:cubicBezTo>
                          <a:pt x="1396" y="2026"/>
                          <a:pt x="1390" y="2019"/>
                          <a:pt x="1382" y="2012"/>
                        </a:cubicBezTo>
                        <a:cubicBezTo>
                          <a:pt x="1375" y="2006"/>
                          <a:pt x="1368" y="2000"/>
                          <a:pt x="1362" y="1996"/>
                        </a:cubicBezTo>
                        <a:cubicBezTo>
                          <a:pt x="1356" y="1991"/>
                          <a:pt x="1352" y="1989"/>
                          <a:pt x="1352" y="1989"/>
                        </a:cubicBezTo>
                        <a:cubicBezTo>
                          <a:pt x="1352" y="1989"/>
                          <a:pt x="1348" y="1986"/>
                          <a:pt x="1342" y="1982"/>
                        </a:cubicBezTo>
                        <a:cubicBezTo>
                          <a:pt x="1336" y="1979"/>
                          <a:pt x="1328" y="1974"/>
                          <a:pt x="1319" y="1970"/>
                        </a:cubicBezTo>
                        <a:cubicBezTo>
                          <a:pt x="1310" y="1966"/>
                          <a:pt x="1301" y="1963"/>
                          <a:pt x="1294" y="1960"/>
                        </a:cubicBezTo>
                        <a:cubicBezTo>
                          <a:pt x="1288" y="1958"/>
                          <a:pt x="1283" y="1957"/>
                          <a:pt x="1283" y="1957"/>
                        </a:cubicBezTo>
                        <a:cubicBezTo>
                          <a:pt x="1283" y="1957"/>
                          <a:pt x="1278" y="1956"/>
                          <a:pt x="1271" y="1954"/>
                        </a:cubicBezTo>
                        <a:cubicBezTo>
                          <a:pt x="1264" y="1952"/>
                          <a:pt x="1255" y="1951"/>
                          <a:pt x="1246" y="1950"/>
                        </a:cubicBezTo>
                        <a:cubicBezTo>
                          <a:pt x="1236" y="1948"/>
                          <a:pt x="1226" y="1948"/>
                          <a:pt x="1219" y="1948"/>
                        </a:cubicBezTo>
                        <a:cubicBezTo>
                          <a:pt x="1216" y="1948"/>
                          <a:pt x="1214" y="1948"/>
                          <a:pt x="1211" y="1948"/>
                        </a:cubicBezTo>
                        <a:cubicBezTo>
                          <a:pt x="1209" y="1948"/>
                          <a:pt x="1206" y="1948"/>
                          <a:pt x="1204" y="1948"/>
                        </a:cubicBezTo>
                        <a:cubicBezTo>
                          <a:pt x="1200" y="1948"/>
                          <a:pt x="1197" y="1948"/>
                          <a:pt x="1197" y="1948"/>
                        </a:cubicBezTo>
                        <a:cubicBezTo>
                          <a:pt x="1197" y="1948"/>
                          <a:pt x="1188" y="1947"/>
                          <a:pt x="1174" y="1946"/>
                        </a:cubicBezTo>
                        <a:cubicBezTo>
                          <a:pt x="1160" y="1945"/>
                          <a:pt x="1141" y="1942"/>
                          <a:pt x="1122" y="1939"/>
                        </a:cubicBezTo>
                        <a:cubicBezTo>
                          <a:pt x="1103" y="1935"/>
                          <a:pt x="1085" y="1930"/>
                          <a:pt x="1071" y="1926"/>
                        </a:cubicBezTo>
                        <a:cubicBezTo>
                          <a:pt x="1057" y="1921"/>
                          <a:pt x="1049" y="1918"/>
                          <a:pt x="1049" y="1918"/>
                        </a:cubicBezTo>
                        <a:cubicBezTo>
                          <a:pt x="1049" y="1918"/>
                          <a:pt x="1040" y="1915"/>
                          <a:pt x="1026" y="1909"/>
                        </a:cubicBezTo>
                        <a:cubicBezTo>
                          <a:pt x="1013" y="1904"/>
                          <a:pt x="996" y="1895"/>
                          <a:pt x="979" y="1886"/>
                        </a:cubicBezTo>
                        <a:cubicBezTo>
                          <a:pt x="963" y="1877"/>
                          <a:pt x="947" y="1866"/>
                          <a:pt x="935" y="1858"/>
                        </a:cubicBezTo>
                        <a:cubicBezTo>
                          <a:pt x="924" y="1850"/>
                          <a:pt x="916" y="1844"/>
                          <a:pt x="916" y="1844"/>
                        </a:cubicBezTo>
                        <a:cubicBezTo>
                          <a:pt x="916" y="1844"/>
                          <a:pt x="909" y="1838"/>
                          <a:pt x="898" y="1829"/>
                        </a:cubicBezTo>
                        <a:cubicBezTo>
                          <a:pt x="887" y="1819"/>
                          <a:pt x="873" y="1806"/>
                          <a:pt x="860" y="1792"/>
                        </a:cubicBezTo>
                        <a:cubicBezTo>
                          <a:pt x="847" y="1778"/>
                          <a:pt x="835" y="1763"/>
                          <a:pt x="827" y="1752"/>
                        </a:cubicBezTo>
                        <a:cubicBezTo>
                          <a:pt x="818" y="1741"/>
                          <a:pt x="813" y="1733"/>
                          <a:pt x="813" y="1733"/>
                        </a:cubicBezTo>
                        <a:cubicBezTo>
                          <a:pt x="813" y="1733"/>
                          <a:pt x="808" y="1725"/>
                          <a:pt x="800" y="1713"/>
                        </a:cubicBezTo>
                        <a:cubicBezTo>
                          <a:pt x="793" y="1700"/>
                          <a:pt x="784" y="1684"/>
                          <a:pt x="776" y="1666"/>
                        </a:cubicBezTo>
                        <a:cubicBezTo>
                          <a:pt x="768" y="1649"/>
                          <a:pt x="761" y="1631"/>
                          <a:pt x="756" y="1618"/>
                        </a:cubicBezTo>
                        <a:cubicBezTo>
                          <a:pt x="752" y="1604"/>
                          <a:pt x="749" y="1595"/>
                          <a:pt x="749" y="1595"/>
                        </a:cubicBezTo>
                        <a:cubicBezTo>
                          <a:pt x="749" y="1595"/>
                          <a:pt x="747" y="1586"/>
                          <a:pt x="743" y="1572"/>
                        </a:cubicBezTo>
                        <a:cubicBezTo>
                          <a:pt x="740" y="1558"/>
                          <a:pt x="736" y="1539"/>
                          <a:pt x="734" y="1520"/>
                        </a:cubicBezTo>
                        <a:cubicBezTo>
                          <a:pt x="732" y="1501"/>
                          <a:pt x="731" y="1482"/>
                          <a:pt x="731" y="1468"/>
                        </a:cubicBezTo>
                        <a:cubicBezTo>
                          <a:pt x="731" y="1454"/>
                          <a:pt x="731" y="1444"/>
                          <a:pt x="731" y="1444"/>
                        </a:cubicBezTo>
                        <a:cubicBezTo>
                          <a:pt x="731" y="1444"/>
                          <a:pt x="731" y="1435"/>
                          <a:pt x="732" y="1421"/>
                        </a:cubicBezTo>
                        <a:cubicBezTo>
                          <a:pt x="734" y="1406"/>
                          <a:pt x="736" y="1387"/>
                          <a:pt x="740" y="1369"/>
                        </a:cubicBezTo>
                        <a:cubicBezTo>
                          <a:pt x="743" y="1350"/>
                          <a:pt x="748" y="1332"/>
                          <a:pt x="752" y="1318"/>
                        </a:cubicBezTo>
                        <a:cubicBezTo>
                          <a:pt x="757" y="1304"/>
                          <a:pt x="760" y="1295"/>
                          <a:pt x="760" y="1295"/>
                        </a:cubicBezTo>
                        <a:cubicBezTo>
                          <a:pt x="760" y="1295"/>
                          <a:pt x="763" y="1286"/>
                          <a:pt x="769" y="1273"/>
                        </a:cubicBezTo>
                        <a:cubicBezTo>
                          <a:pt x="774" y="1260"/>
                          <a:pt x="782" y="1243"/>
                          <a:pt x="792" y="1226"/>
                        </a:cubicBezTo>
                        <a:cubicBezTo>
                          <a:pt x="801" y="1209"/>
                          <a:pt x="811" y="1193"/>
                          <a:pt x="819" y="1182"/>
                        </a:cubicBezTo>
                        <a:cubicBezTo>
                          <a:pt x="828" y="1170"/>
                          <a:pt x="834" y="1163"/>
                          <a:pt x="834" y="1163"/>
                        </a:cubicBezTo>
                        <a:cubicBezTo>
                          <a:pt x="834" y="1163"/>
                          <a:pt x="839" y="1155"/>
                          <a:pt x="849" y="1144"/>
                        </a:cubicBezTo>
                        <a:cubicBezTo>
                          <a:pt x="858" y="1133"/>
                          <a:pt x="871" y="1119"/>
                          <a:pt x="885" y="1107"/>
                        </a:cubicBezTo>
                        <a:cubicBezTo>
                          <a:pt x="899" y="1094"/>
                          <a:pt x="914" y="1081"/>
                          <a:pt x="925" y="1073"/>
                        </a:cubicBezTo>
                        <a:cubicBezTo>
                          <a:pt x="936" y="1064"/>
                          <a:pt x="944" y="1059"/>
                          <a:pt x="944" y="1059"/>
                        </a:cubicBezTo>
                        <a:cubicBezTo>
                          <a:pt x="944" y="1059"/>
                          <a:pt x="952" y="1054"/>
                          <a:pt x="964" y="1046"/>
                        </a:cubicBezTo>
                        <a:cubicBezTo>
                          <a:pt x="976" y="1039"/>
                          <a:pt x="993" y="1029"/>
                          <a:pt x="1010" y="1021"/>
                        </a:cubicBezTo>
                        <a:cubicBezTo>
                          <a:pt x="1028" y="1013"/>
                          <a:pt x="1045" y="1006"/>
                          <a:pt x="1059" y="1002"/>
                        </a:cubicBezTo>
                        <a:cubicBezTo>
                          <a:pt x="1073" y="997"/>
                          <a:pt x="1082" y="995"/>
                          <a:pt x="1082" y="995"/>
                        </a:cubicBezTo>
                        <a:cubicBezTo>
                          <a:pt x="1082" y="995"/>
                          <a:pt x="1091" y="992"/>
                          <a:pt x="1105" y="988"/>
                        </a:cubicBezTo>
                        <a:cubicBezTo>
                          <a:pt x="1119" y="985"/>
                          <a:pt x="1137" y="982"/>
                          <a:pt x="1156" y="979"/>
                        </a:cubicBezTo>
                        <a:cubicBezTo>
                          <a:pt x="1175" y="977"/>
                          <a:pt x="1194" y="976"/>
                          <a:pt x="1208" y="976"/>
                        </a:cubicBezTo>
                        <a:cubicBezTo>
                          <a:pt x="1223" y="975"/>
                          <a:pt x="1232" y="976"/>
                          <a:pt x="1232" y="976"/>
                        </a:cubicBezTo>
                        <a:cubicBezTo>
                          <a:pt x="1232" y="976"/>
                          <a:pt x="1242" y="976"/>
                          <a:pt x="1256" y="977"/>
                        </a:cubicBezTo>
                        <a:cubicBezTo>
                          <a:pt x="1270" y="978"/>
                          <a:pt x="1289" y="980"/>
                          <a:pt x="1308" y="984"/>
                        </a:cubicBezTo>
                        <a:cubicBezTo>
                          <a:pt x="1327" y="987"/>
                          <a:pt x="1345" y="992"/>
                          <a:pt x="1359" y="996"/>
                        </a:cubicBezTo>
                        <a:cubicBezTo>
                          <a:pt x="1372" y="1001"/>
                          <a:pt x="1381" y="1004"/>
                          <a:pt x="1381" y="1004"/>
                        </a:cubicBezTo>
                        <a:cubicBezTo>
                          <a:pt x="1381" y="1004"/>
                          <a:pt x="1390" y="1007"/>
                          <a:pt x="1404" y="1013"/>
                        </a:cubicBezTo>
                        <a:cubicBezTo>
                          <a:pt x="1417" y="1018"/>
                          <a:pt x="1434" y="1026"/>
                          <a:pt x="1451" y="1035"/>
                        </a:cubicBezTo>
                        <a:cubicBezTo>
                          <a:pt x="1467" y="1044"/>
                          <a:pt x="1484" y="1055"/>
                          <a:pt x="1495" y="1063"/>
                        </a:cubicBezTo>
                        <a:cubicBezTo>
                          <a:pt x="1507" y="1071"/>
                          <a:pt x="1514" y="1077"/>
                          <a:pt x="1514" y="1077"/>
                        </a:cubicBezTo>
                        <a:cubicBezTo>
                          <a:pt x="1514" y="1077"/>
                          <a:pt x="1522" y="1083"/>
                          <a:pt x="1533" y="1092"/>
                        </a:cubicBezTo>
                        <a:cubicBezTo>
                          <a:pt x="1544" y="1101"/>
                          <a:pt x="1558" y="1114"/>
                          <a:pt x="1571" y="1128"/>
                        </a:cubicBezTo>
                        <a:cubicBezTo>
                          <a:pt x="1584" y="1142"/>
                          <a:pt x="1596" y="1157"/>
                          <a:pt x="1604" y="1168"/>
                        </a:cubicBezTo>
                        <a:cubicBezTo>
                          <a:pt x="1613" y="1179"/>
                          <a:pt x="1618" y="1187"/>
                          <a:pt x="1618" y="1187"/>
                        </a:cubicBezTo>
                        <a:cubicBezTo>
                          <a:pt x="1618" y="1187"/>
                          <a:pt x="1624" y="1195"/>
                          <a:pt x="1631" y="1207"/>
                        </a:cubicBezTo>
                        <a:cubicBezTo>
                          <a:pt x="1639" y="1219"/>
                          <a:pt x="1648" y="1236"/>
                          <a:pt x="1656" y="1253"/>
                        </a:cubicBezTo>
                        <a:cubicBezTo>
                          <a:pt x="1665" y="1270"/>
                          <a:pt x="1672" y="1288"/>
                          <a:pt x="1676" y="1302"/>
                        </a:cubicBezTo>
                        <a:cubicBezTo>
                          <a:pt x="1681" y="1315"/>
                          <a:pt x="1684" y="1324"/>
                          <a:pt x="1684" y="1324"/>
                        </a:cubicBezTo>
                        <a:cubicBezTo>
                          <a:pt x="1684" y="1324"/>
                          <a:pt x="1686" y="1333"/>
                          <a:pt x="1690" y="1347"/>
                        </a:cubicBezTo>
                        <a:cubicBezTo>
                          <a:pt x="1693" y="1361"/>
                          <a:pt x="1697" y="1380"/>
                          <a:pt x="1699" y="1399"/>
                        </a:cubicBezTo>
                        <a:cubicBezTo>
                          <a:pt x="1702" y="1418"/>
                          <a:pt x="1703" y="1437"/>
                          <a:pt x="1703" y="1451"/>
                        </a:cubicBezTo>
                        <a:cubicBezTo>
                          <a:pt x="1703" y="1461"/>
                          <a:pt x="1703" y="1468"/>
                          <a:pt x="1703" y="1468"/>
                        </a:cubicBezTo>
                        <a:cubicBezTo>
                          <a:pt x="1703" y="1468"/>
                          <a:pt x="1703" y="1473"/>
                          <a:pt x="1704" y="1480"/>
                        </a:cubicBezTo>
                        <a:cubicBezTo>
                          <a:pt x="1704" y="1488"/>
                          <a:pt x="1706" y="1497"/>
                          <a:pt x="1707" y="1506"/>
                        </a:cubicBezTo>
                        <a:cubicBezTo>
                          <a:pt x="1709" y="1516"/>
                          <a:pt x="1711" y="1525"/>
                          <a:pt x="1713" y="1532"/>
                        </a:cubicBezTo>
                        <a:cubicBezTo>
                          <a:pt x="1716" y="1539"/>
                          <a:pt x="1717" y="1543"/>
                          <a:pt x="1717" y="1543"/>
                        </a:cubicBezTo>
                        <a:cubicBezTo>
                          <a:pt x="1717" y="1543"/>
                          <a:pt x="1719" y="1548"/>
                          <a:pt x="1721" y="1554"/>
                        </a:cubicBezTo>
                        <a:cubicBezTo>
                          <a:pt x="1724" y="1561"/>
                          <a:pt x="1728" y="1570"/>
                          <a:pt x="1733" y="1578"/>
                        </a:cubicBezTo>
                        <a:cubicBezTo>
                          <a:pt x="1737" y="1587"/>
                          <a:pt x="1742" y="1595"/>
                          <a:pt x="1746" y="1601"/>
                        </a:cubicBezTo>
                        <a:cubicBezTo>
                          <a:pt x="1751" y="1607"/>
                          <a:pt x="1754" y="1610"/>
                          <a:pt x="1754" y="1610"/>
                        </a:cubicBezTo>
                        <a:cubicBezTo>
                          <a:pt x="1754" y="1610"/>
                          <a:pt x="1756" y="1614"/>
                          <a:pt x="1761" y="1620"/>
                        </a:cubicBezTo>
                        <a:cubicBezTo>
                          <a:pt x="1766" y="1625"/>
                          <a:pt x="1772" y="1632"/>
                          <a:pt x="1779" y="1639"/>
                        </a:cubicBezTo>
                        <a:cubicBezTo>
                          <a:pt x="1786" y="1645"/>
                          <a:pt x="1794" y="1652"/>
                          <a:pt x="1799" y="1656"/>
                        </a:cubicBezTo>
                        <a:cubicBezTo>
                          <a:pt x="1805" y="1660"/>
                          <a:pt x="1809" y="1663"/>
                          <a:pt x="1809" y="1663"/>
                        </a:cubicBezTo>
                        <a:cubicBezTo>
                          <a:pt x="1809" y="1663"/>
                          <a:pt x="1813" y="1666"/>
                          <a:pt x="1819" y="1670"/>
                        </a:cubicBezTo>
                        <a:cubicBezTo>
                          <a:pt x="1825" y="1673"/>
                          <a:pt x="1833" y="1678"/>
                          <a:pt x="1842" y="1682"/>
                        </a:cubicBezTo>
                        <a:cubicBezTo>
                          <a:pt x="1851" y="1686"/>
                          <a:pt x="1860" y="1690"/>
                          <a:pt x="1866" y="1692"/>
                        </a:cubicBezTo>
                        <a:cubicBezTo>
                          <a:pt x="1873" y="1695"/>
                          <a:pt x="1878" y="1696"/>
                          <a:pt x="1878" y="1696"/>
                        </a:cubicBezTo>
                        <a:cubicBezTo>
                          <a:pt x="1878" y="1696"/>
                          <a:pt x="1882" y="1698"/>
                          <a:pt x="1889" y="1699"/>
                        </a:cubicBezTo>
                        <a:cubicBezTo>
                          <a:pt x="1896" y="1701"/>
                          <a:pt x="1905" y="1703"/>
                          <a:pt x="1915" y="1704"/>
                        </a:cubicBezTo>
                        <a:cubicBezTo>
                          <a:pt x="1924" y="1705"/>
                          <a:pt x="1934" y="1706"/>
                          <a:pt x="1941" y="1706"/>
                        </a:cubicBezTo>
                        <a:cubicBezTo>
                          <a:pt x="1949" y="1706"/>
                          <a:pt x="1953" y="1706"/>
                          <a:pt x="1953" y="1706"/>
                        </a:cubicBezTo>
                        <a:cubicBezTo>
                          <a:pt x="1953" y="1706"/>
                          <a:pt x="1958" y="1706"/>
                          <a:pt x="1965" y="1706"/>
                        </a:cubicBezTo>
                        <a:cubicBezTo>
                          <a:pt x="1973" y="1705"/>
                          <a:pt x="1982" y="1704"/>
                          <a:pt x="1992" y="1702"/>
                        </a:cubicBezTo>
                        <a:cubicBezTo>
                          <a:pt x="2001" y="1701"/>
                          <a:pt x="2010" y="1698"/>
                          <a:pt x="2017" y="1696"/>
                        </a:cubicBezTo>
                        <a:cubicBezTo>
                          <a:pt x="2024" y="1694"/>
                          <a:pt x="2028" y="1693"/>
                          <a:pt x="2028" y="1693"/>
                        </a:cubicBezTo>
                        <a:cubicBezTo>
                          <a:pt x="2028" y="1693"/>
                          <a:pt x="2033" y="1691"/>
                          <a:pt x="2040" y="1689"/>
                        </a:cubicBezTo>
                        <a:cubicBezTo>
                          <a:pt x="2046" y="1686"/>
                          <a:pt x="2055" y="1682"/>
                          <a:pt x="2063" y="1677"/>
                        </a:cubicBezTo>
                        <a:cubicBezTo>
                          <a:pt x="2072" y="1673"/>
                          <a:pt x="2080" y="1668"/>
                          <a:pt x="2086" y="1664"/>
                        </a:cubicBezTo>
                        <a:cubicBezTo>
                          <a:pt x="2092" y="1660"/>
                          <a:pt x="2096" y="1657"/>
                          <a:pt x="2096" y="1657"/>
                        </a:cubicBezTo>
                        <a:cubicBezTo>
                          <a:pt x="2096" y="1657"/>
                          <a:pt x="2099" y="1654"/>
                          <a:pt x="2105" y="1649"/>
                        </a:cubicBezTo>
                        <a:cubicBezTo>
                          <a:pt x="2110" y="1645"/>
                          <a:pt x="2118" y="1638"/>
                          <a:pt x="2124" y="1631"/>
                        </a:cubicBezTo>
                        <a:cubicBezTo>
                          <a:pt x="2131" y="1624"/>
                          <a:pt x="2137" y="1617"/>
                          <a:pt x="2142" y="1611"/>
                        </a:cubicBezTo>
                        <a:cubicBezTo>
                          <a:pt x="2146" y="1605"/>
                          <a:pt x="2149" y="1601"/>
                          <a:pt x="2149" y="1601"/>
                        </a:cubicBezTo>
                        <a:cubicBezTo>
                          <a:pt x="2149" y="1601"/>
                          <a:pt x="2151" y="1598"/>
                          <a:pt x="2155" y="1591"/>
                        </a:cubicBezTo>
                        <a:cubicBezTo>
                          <a:pt x="2159" y="1585"/>
                          <a:pt x="2164" y="1577"/>
                          <a:pt x="2168" y="1568"/>
                        </a:cubicBezTo>
                        <a:cubicBezTo>
                          <a:pt x="2172" y="1560"/>
                          <a:pt x="2176" y="1551"/>
                          <a:pt x="2178" y="1544"/>
                        </a:cubicBezTo>
                        <a:cubicBezTo>
                          <a:pt x="2181" y="1538"/>
                          <a:pt x="2182" y="1533"/>
                          <a:pt x="2182" y="1533"/>
                        </a:cubicBezTo>
                        <a:cubicBezTo>
                          <a:pt x="2182" y="1533"/>
                          <a:pt x="2183" y="1528"/>
                          <a:pt x="2185" y="1521"/>
                        </a:cubicBezTo>
                        <a:cubicBezTo>
                          <a:pt x="2187" y="1515"/>
                          <a:pt x="2189" y="1505"/>
                          <a:pt x="2190" y="1496"/>
                        </a:cubicBezTo>
                        <a:cubicBezTo>
                          <a:pt x="2191" y="1486"/>
                          <a:pt x="2192" y="1477"/>
                          <a:pt x="2192" y="1469"/>
                        </a:cubicBezTo>
                        <a:cubicBezTo>
                          <a:pt x="2193" y="1462"/>
                          <a:pt x="2192" y="1457"/>
                          <a:pt x="2192" y="1457"/>
                        </a:cubicBezTo>
                        <a:cubicBezTo>
                          <a:pt x="2192" y="1457"/>
                          <a:pt x="2192" y="1452"/>
                          <a:pt x="2192" y="1445"/>
                        </a:cubicBezTo>
                        <a:cubicBezTo>
                          <a:pt x="2191" y="1438"/>
                          <a:pt x="2190" y="1428"/>
                          <a:pt x="2189" y="1419"/>
                        </a:cubicBezTo>
                        <a:cubicBezTo>
                          <a:pt x="2187" y="1410"/>
                          <a:pt x="2185" y="1400"/>
                          <a:pt x="2183" y="1393"/>
                        </a:cubicBezTo>
                        <a:cubicBezTo>
                          <a:pt x="2181" y="1387"/>
                          <a:pt x="2179" y="1382"/>
                          <a:pt x="2179" y="1382"/>
                        </a:cubicBezTo>
                        <a:cubicBezTo>
                          <a:pt x="2179" y="1382"/>
                          <a:pt x="2178" y="1378"/>
                          <a:pt x="2175" y="1371"/>
                        </a:cubicBezTo>
                        <a:cubicBezTo>
                          <a:pt x="2172" y="1364"/>
                          <a:pt x="2169" y="1356"/>
                          <a:pt x="2164" y="1347"/>
                        </a:cubicBezTo>
                        <a:cubicBezTo>
                          <a:pt x="2160" y="1339"/>
                          <a:pt x="2154" y="1330"/>
                          <a:pt x="2150" y="1325"/>
                        </a:cubicBezTo>
                        <a:cubicBezTo>
                          <a:pt x="2146" y="1319"/>
                          <a:pt x="2143" y="1315"/>
                          <a:pt x="2143" y="1315"/>
                        </a:cubicBezTo>
                        <a:cubicBezTo>
                          <a:pt x="2143" y="1315"/>
                          <a:pt x="2141" y="1311"/>
                          <a:pt x="2136" y="1305"/>
                        </a:cubicBezTo>
                        <a:cubicBezTo>
                          <a:pt x="2131" y="1300"/>
                          <a:pt x="2125" y="1293"/>
                          <a:pt x="2118" y="1286"/>
                        </a:cubicBezTo>
                        <a:cubicBezTo>
                          <a:pt x="2111" y="1279"/>
                          <a:pt x="2104" y="1273"/>
                          <a:pt x="2098" y="1269"/>
                        </a:cubicBezTo>
                        <a:cubicBezTo>
                          <a:pt x="2092" y="1264"/>
                          <a:pt x="2089" y="1262"/>
                          <a:pt x="2089" y="1262"/>
                        </a:cubicBezTo>
                        <a:cubicBezTo>
                          <a:pt x="2089" y="1262"/>
                          <a:pt x="2085" y="1259"/>
                          <a:pt x="2079" y="1255"/>
                        </a:cubicBezTo>
                        <a:cubicBezTo>
                          <a:pt x="2072" y="1251"/>
                          <a:pt x="2064" y="1246"/>
                          <a:pt x="2056" y="1242"/>
                        </a:cubicBezTo>
                        <a:cubicBezTo>
                          <a:pt x="2047" y="1238"/>
                          <a:pt x="2038" y="1234"/>
                          <a:pt x="2031" y="1232"/>
                        </a:cubicBezTo>
                        <a:cubicBezTo>
                          <a:pt x="2025" y="1229"/>
                          <a:pt x="2020" y="1228"/>
                          <a:pt x="2020" y="1228"/>
                        </a:cubicBezTo>
                        <a:cubicBezTo>
                          <a:pt x="2020" y="1228"/>
                          <a:pt x="2016" y="1226"/>
                          <a:pt x="2009" y="1225"/>
                        </a:cubicBezTo>
                        <a:cubicBezTo>
                          <a:pt x="2002" y="1223"/>
                          <a:pt x="1992" y="1221"/>
                          <a:pt x="1983" y="1220"/>
                        </a:cubicBezTo>
                        <a:cubicBezTo>
                          <a:pt x="1973" y="1218"/>
                          <a:pt x="1964" y="1217"/>
                          <a:pt x="1957" y="1217"/>
                        </a:cubicBezTo>
                        <a:cubicBezTo>
                          <a:pt x="1953" y="1217"/>
                          <a:pt x="1950" y="1217"/>
                          <a:pt x="1948" y="1217"/>
                        </a:cubicBezTo>
                        <a:cubicBezTo>
                          <a:pt x="1941" y="1217"/>
                          <a:pt x="1941" y="1217"/>
                          <a:pt x="1941" y="1217"/>
                        </a:cubicBezTo>
                        <a:cubicBezTo>
                          <a:pt x="1941" y="1217"/>
                          <a:pt x="1932" y="1217"/>
                          <a:pt x="1918" y="1216"/>
                        </a:cubicBezTo>
                        <a:cubicBezTo>
                          <a:pt x="1903" y="1215"/>
                          <a:pt x="1884" y="1213"/>
                          <a:pt x="1866" y="1210"/>
                        </a:cubicBezTo>
                        <a:cubicBezTo>
                          <a:pt x="1847" y="1207"/>
                          <a:pt x="1828" y="1203"/>
                          <a:pt x="1815" y="1199"/>
                        </a:cubicBezTo>
                        <a:cubicBezTo>
                          <a:pt x="1801" y="1195"/>
                          <a:pt x="1792" y="1191"/>
                          <a:pt x="1792" y="1191"/>
                        </a:cubicBezTo>
                        <a:cubicBezTo>
                          <a:pt x="1792" y="1191"/>
                          <a:pt x="1783" y="1188"/>
                          <a:pt x="1769" y="1183"/>
                        </a:cubicBezTo>
                        <a:cubicBezTo>
                          <a:pt x="1756" y="1178"/>
                          <a:pt x="1739" y="1170"/>
                          <a:pt x="1722" y="1161"/>
                        </a:cubicBezTo>
                        <a:cubicBezTo>
                          <a:pt x="1705" y="1153"/>
                          <a:pt x="1689" y="1143"/>
                          <a:pt x="1677" y="1135"/>
                        </a:cubicBezTo>
                        <a:cubicBezTo>
                          <a:pt x="1665" y="1127"/>
                          <a:pt x="1657" y="1121"/>
                          <a:pt x="1657" y="1121"/>
                        </a:cubicBezTo>
                        <a:cubicBezTo>
                          <a:pt x="1657" y="1121"/>
                          <a:pt x="1650" y="1115"/>
                          <a:pt x="1639" y="1106"/>
                        </a:cubicBezTo>
                        <a:cubicBezTo>
                          <a:pt x="1628" y="1097"/>
                          <a:pt x="1613" y="1084"/>
                          <a:pt x="1600" y="1071"/>
                        </a:cubicBezTo>
                        <a:cubicBezTo>
                          <a:pt x="1587" y="1057"/>
                          <a:pt x="1574" y="1043"/>
                          <a:pt x="1566" y="1032"/>
                        </a:cubicBezTo>
                        <a:cubicBezTo>
                          <a:pt x="1557" y="1020"/>
                          <a:pt x="1551" y="1012"/>
                          <a:pt x="1551" y="1012"/>
                        </a:cubicBezTo>
                        <a:cubicBezTo>
                          <a:pt x="1551" y="1012"/>
                          <a:pt x="1546" y="1005"/>
                          <a:pt x="1538" y="993"/>
                        </a:cubicBezTo>
                        <a:cubicBezTo>
                          <a:pt x="1530" y="981"/>
                          <a:pt x="1521" y="964"/>
                          <a:pt x="1512" y="947"/>
                        </a:cubicBezTo>
                        <a:cubicBezTo>
                          <a:pt x="1504" y="930"/>
                          <a:pt x="1496" y="913"/>
                          <a:pt x="1492" y="899"/>
                        </a:cubicBezTo>
                        <a:cubicBezTo>
                          <a:pt x="1487" y="886"/>
                          <a:pt x="1484" y="877"/>
                          <a:pt x="1484" y="877"/>
                        </a:cubicBezTo>
                        <a:cubicBezTo>
                          <a:pt x="1484" y="877"/>
                          <a:pt x="1481" y="867"/>
                          <a:pt x="1477" y="854"/>
                        </a:cubicBezTo>
                        <a:cubicBezTo>
                          <a:pt x="1474" y="840"/>
                          <a:pt x="1470" y="821"/>
                          <a:pt x="1467" y="802"/>
                        </a:cubicBezTo>
                        <a:cubicBezTo>
                          <a:pt x="1464" y="783"/>
                          <a:pt x="1463" y="764"/>
                          <a:pt x="1462" y="750"/>
                        </a:cubicBezTo>
                        <a:cubicBezTo>
                          <a:pt x="1461" y="736"/>
                          <a:pt x="1462" y="727"/>
                          <a:pt x="1462" y="727"/>
                        </a:cubicBezTo>
                        <a:cubicBezTo>
                          <a:pt x="1462" y="727"/>
                          <a:pt x="1462" y="717"/>
                          <a:pt x="1462" y="703"/>
                        </a:cubicBezTo>
                        <a:cubicBezTo>
                          <a:pt x="1463" y="689"/>
                          <a:pt x="1465" y="670"/>
                          <a:pt x="1468" y="651"/>
                        </a:cubicBezTo>
                        <a:cubicBezTo>
                          <a:pt x="1471" y="632"/>
                          <a:pt x="1476" y="613"/>
                          <a:pt x="1480" y="600"/>
                        </a:cubicBezTo>
                        <a:cubicBezTo>
                          <a:pt x="1483" y="586"/>
                          <a:pt x="1487" y="577"/>
                          <a:pt x="1487" y="577"/>
                        </a:cubicBezTo>
                        <a:cubicBezTo>
                          <a:pt x="1487" y="577"/>
                          <a:pt x="1489" y="568"/>
                          <a:pt x="1495" y="554"/>
                        </a:cubicBezTo>
                        <a:cubicBezTo>
                          <a:pt x="1500" y="541"/>
                          <a:pt x="1507" y="524"/>
                          <a:pt x="1516" y="507"/>
                        </a:cubicBezTo>
                        <a:cubicBezTo>
                          <a:pt x="1525" y="490"/>
                          <a:pt x="1535" y="473"/>
                          <a:pt x="1543" y="462"/>
                        </a:cubicBezTo>
                        <a:cubicBezTo>
                          <a:pt x="1551" y="450"/>
                          <a:pt x="1557" y="442"/>
                          <a:pt x="1557" y="442"/>
                        </a:cubicBezTo>
                        <a:cubicBezTo>
                          <a:pt x="1557" y="442"/>
                          <a:pt x="1562" y="434"/>
                          <a:pt x="1571" y="423"/>
                        </a:cubicBezTo>
                        <a:cubicBezTo>
                          <a:pt x="1580" y="412"/>
                          <a:pt x="1593" y="398"/>
                          <a:pt x="1606" y="385"/>
                        </a:cubicBezTo>
                        <a:cubicBezTo>
                          <a:pt x="1620" y="371"/>
                          <a:pt x="1634" y="359"/>
                          <a:pt x="1645" y="350"/>
                        </a:cubicBezTo>
                        <a:cubicBezTo>
                          <a:pt x="1657" y="341"/>
                          <a:pt x="1664" y="336"/>
                          <a:pt x="1664" y="336"/>
                        </a:cubicBezTo>
                        <a:cubicBezTo>
                          <a:pt x="1664" y="336"/>
                          <a:pt x="1672" y="330"/>
                          <a:pt x="1684" y="322"/>
                        </a:cubicBezTo>
                        <a:cubicBezTo>
                          <a:pt x="1696" y="315"/>
                          <a:pt x="1712" y="305"/>
                          <a:pt x="1730" y="296"/>
                        </a:cubicBezTo>
                        <a:cubicBezTo>
                          <a:pt x="1747" y="288"/>
                          <a:pt x="1764" y="280"/>
                          <a:pt x="1778" y="275"/>
                        </a:cubicBezTo>
                        <a:cubicBezTo>
                          <a:pt x="1791" y="270"/>
                          <a:pt x="1800" y="267"/>
                          <a:pt x="1800" y="267"/>
                        </a:cubicBezTo>
                        <a:cubicBezTo>
                          <a:pt x="1800" y="267"/>
                          <a:pt x="1809" y="264"/>
                          <a:pt x="1823" y="261"/>
                        </a:cubicBezTo>
                        <a:cubicBezTo>
                          <a:pt x="1837" y="257"/>
                          <a:pt x="1855" y="253"/>
                          <a:pt x="1874" y="250"/>
                        </a:cubicBezTo>
                        <a:cubicBezTo>
                          <a:pt x="1893" y="247"/>
                          <a:pt x="1912" y="246"/>
                          <a:pt x="1926" y="245"/>
                        </a:cubicBezTo>
                        <a:cubicBezTo>
                          <a:pt x="1940" y="244"/>
                          <a:pt x="1951" y="245"/>
                          <a:pt x="1949" y="245"/>
                        </a:cubicBezTo>
                        <a:cubicBezTo>
                          <a:pt x="1949" y="245"/>
                          <a:pt x="1954" y="245"/>
                          <a:pt x="1961" y="244"/>
                        </a:cubicBezTo>
                        <a:cubicBezTo>
                          <a:pt x="1968" y="244"/>
                          <a:pt x="1978" y="243"/>
                          <a:pt x="1987" y="241"/>
                        </a:cubicBezTo>
                        <a:cubicBezTo>
                          <a:pt x="1997" y="240"/>
                          <a:pt x="2006" y="238"/>
                          <a:pt x="2013" y="236"/>
                        </a:cubicBezTo>
                        <a:cubicBezTo>
                          <a:pt x="2020" y="234"/>
                          <a:pt x="2024" y="232"/>
                          <a:pt x="2024" y="232"/>
                        </a:cubicBezTo>
                        <a:cubicBezTo>
                          <a:pt x="2024" y="232"/>
                          <a:pt x="2029" y="231"/>
                          <a:pt x="2036" y="228"/>
                        </a:cubicBezTo>
                        <a:cubicBezTo>
                          <a:pt x="2042" y="226"/>
                          <a:pt x="2051" y="222"/>
                          <a:pt x="2060" y="218"/>
                        </a:cubicBezTo>
                        <a:cubicBezTo>
                          <a:pt x="2068" y="213"/>
                          <a:pt x="2076" y="208"/>
                          <a:pt x="2082" y="204"/>
                        </a:cubicBezTo>
                        <a:cubicBezTo>
                          <a:pt x="2088" y="200"/>
                          <a:pt x="2092" y="198"/>
                          <a:pt x="2092" y="198"/>
                        </a:cubicBezTo>
                        <a:cubicBezTo>
                          <a:pt x="2092" y="198"/>
                          <a:pt x="2096" y="195"/>
                          <a:pt x="2102" y="190"/>
                        </a:cubicBezTo>
                        <a:cubicBezTo>
                          <a:pt x="2107" y="186"/>
                          <a:pt x="2114" y="179"/>
                          <a:pt x="2121" y="173"/>
                        </a:cubicBezTo>
                        <a:cubicBezTo>
                          <a:pt x="2128" y="166"/>
                          <a:pt x="2134" y="159"/>
                          <a:pt x="2139" y="153"/>
                        </a:cubicBezTo>
                        <a:cubicBezTo>
                          <a:pt x="2143" y="147"/>
                          <a:pt x="2146" y="143"/>
                          <a:pt x="2146" y="143"/>
                        </a:cubicBezTo>
                        <a:cubicBezTo>
                          <a:pt x="2146" y="143"/>
                          <a:pt x="2149" y="139"/>
                          <a:pt x="2153" y="133"/>
                        </a:cubicBezTo>
                        <a:cubicBezTo>
                          <a:pt x="2157" y="127"/>
                          <a:pt x="2162" y="119"/>
                          <a:pt x="2166" y="111"/>
                        </a:cubicBezTo>
                        <a:cubicBezTo>
                          <a:pt x="2170" y="102"/>
                          <a:pt x="2174" y="93"/>
                          <a:pt x="2177" y="87"/>
                        </a:cubicBezTo>
                        <a:cubicBezTo>
                          <a:pt x="2179" y="80"/>
                          <a:pt x="2181" y="75"/>
                          <a:pt x="2181" y="75"/>
                        </a:cubicBezTo>
                        <a:cubicBezTo>
                          <a:pt x="2181" y="75"/>
                          <a:pt x="2182" y="71"/>
                          <a:pt x="2184" y="64"/>
                        </a:cubicBezTo>
                        <a:cubicBezTo>
                          <a:pt x="2186" y="57"/>
                          <a:pt x="2188" y="48"/>
                          <a:pt x="2189" y="38"/>
                        </a:cubicBezTo>
                        <a:cubicBezTo>
                          <a:pt x="2191" y="29"/>
                          <a:pt x="2192" y="19"/>
                          <a:pt x="2192" y="12"/>
                        </a:cubicBezTo>
                        <a:cubicBezTo>
                          <a:pt x="2192" y="5"/>
                          <a:pt x="2192" y="0"/>
                          <a:pt x="2192" y="0"/>
                        </a:cubicBezTo>
                        <a:cubicBezTo>
                          <a:pt x="2434" y="0"/>
                          <a:pt x="2434" y="0"/>
                          <a:pt x="2434" y="0"/>
                        </a:cubicBezTo>
                        <a:cubicBezTo>
                          <a:pt x="2434" y="0"/>
                          <a:pt x="2434" y="9"/>
                          <a:pt x="2434" y="24"/>
                        </a:cubicBezTo>
                        <a:cubicBezTo>
                          <a:pt x="2433" y="38"/>
                          <a:pt x="2431" y="57"/>
                          <a:pt x="2428" y="76"/>
                        </a:cubicBezTo>
                        <a:cubicBezTo>
                          <a:pt x="2425" y="95"/>
                          <a:pt x="2421" y="113"/>
                          <a:pt x="2417" y="127"/>
                        </a:cubicBezTo>
                        <a:cubicBezTo>
                          <a:pt x="2414" y="141"/>
                          <a:pt x="2411" y="150"/>
                          <a:pt x="2411" y="150"/>
                        </a:cubicBezTo>
                        <a:cubicBezTo>
                          <a:pt x="2411" y="150"/>
                          <a:pt x="2408" y="159"/>
                          <a:pt x="2403" y="172"/>
                        </a:cubicBezTo>
                        <a:cubicBezTo>
                          <a:pt x="2398" y="186"/>
                          <a:pt x="2390" y="203"/>
                          <a:pt x="2381" y="220"/>
                        </a:cubicBezTo>
                        <a:cubicBezTo>
                          <a:pt x="2373" y="237"/>
                          <a:pt x="2363" y="254"/>
                          <a:pt x="2355" y="266"/>
                        </a:cubicBezTo>
                        <a:cubicBezTo>
                          <a:pt x="2347" y="278"/>
                          <a:pt x="2342" y="285"/>
                          <a:pt x="2342" y="285"/>
                        </a:cubicBezTo>
                        <a:cubicBezTo>
                          <a:pt x="2342" y="285"/>
                          <a:pt x="2336" y="293"/>
                          <a:pt x="2327" y="304"/>
                        </a:cubicBezTo>
                        <a:cubicBezTo>
                          <a:pt x="2318" y="315"/>
                          <a:pt x="2306" y="330"/>
                          <a:pt x="2292" y="343"/>
                        </a:cubicBezTo>
                        <a:cubicBezTo>
                          <a:pt x="2279" y="357"/>
                          <a:pt x="2265" y="369"/>
                          <a:pt x="2254" y="378"/>
                        </a:cubicBezTo>
                        <a:cubicBezTo>
                          <a:pt x="2243" y="387"/>
                          <a:pt x="2235" y="393"/>
                          <a:pt x="2235" y="393"/>
                        </a:cubicBezTo>
                        <a:cubicBezTo>
                          <a:pt x="2235" y="393"/>
                          <a:pt x="2227" y="398"/>
                          <a:pt x="2215" y="406"/>
                        </a:cubicBezTo>
                        <a:cubicBezTo>
                          <a:pt x="2203" y="414"/>
                          <a:pt x="2187" y="424"/>
                          <a:pt x="2170" y="433"/>
                        </a:cubicBezTo>
                        <a:cubicBezTo>
                          <a:pt x="2153" y="441"/>
                          <a:pt x="2136" y="449"/>
                          <a:pt x="2122" y="454"/>
                        </a:cubicBezTo>
                        <a:cubicBezTo>
                          <a:pt x="2109" y="459"/>
                          <a:pt x="2100" y="462"/>
                          <a:pt x="2100" y="462"/>
                        </a:cubicBezTo>
                        <a:cubicBezTo>
                          <a:pt x="2100" y="462"/>
                          <a:pt x="2091" y="465"/>
                          <a:pt x="2077" y="469"/>
                        </a:cubicBezTo>
                        <a:cubicBezTo>
                          <a:pt x="2063" y="473"/>
                          <a:pt x="2045" y="477"/>
                          <a:pt x="2026" y="480"/>
                        </a:cubicBezTo>
                        <a:cubicBezTo>
                          <a:pt x="2007" y="483"/>
                          <a:pt x="1988" y="485"/>
                          <a:pt x="1974" y="486"/>
                        </a:cubicBezTo>
                        <a:cubicBezTo>
                          <a:pt x="1959" y="486"/>
                          <a:pt x="1950" y="486"/>
                          <a:pt x="1950" y="486"/>
                        </a:cubicBezTo>
                        <a:cubicBezTo>
                          <a:pt x="1948" y="486"/>
                          <a:pt x="1944" y="486"/>
                          <a:pt x="1937" y="486"/>
                        </a:cubicBezTo>
                        <a:cubicBezTo>
                          <a:pt x="1930" y="487"/>
                          <a:pt x="1920" y="488"/>
                          <a:pt x="1911" y="489"/>
                        </a:cubicBezTo>
                        <a:cubicBezTo>
                          <a:pt x="1901" y="490"/>
                          <a:pt x="1892" y="493"/>
                          <a:pt x="1885" y="494"/>
                        </a:cubicBezTo>
                        <a:cubicBezTo>
                          <a:pt x="1878" y="496"/>
                          <a:pt x="1873" y="498"/>
                          <a:pt x="1873" y="498"/>
                        </a:cubicBezTo>
                        <a:cubicBezTo>
                          <a:pt x="1873" y="498"/>
                          <a:pt x="1869" y="499"/>
                          <a:pt x="1862" y="502"/>
                        </a:cubicBezTo>
                        <a:cubicBezTo>
                          <a:pt x="1855" y="504"/>
                          <a:pt x="1847" y="508"/>
                          <a:pt x="1838" y="512"/>
                        </a:cubicBezTo>
                        <a:cubicBezTo>
                          <a:pt x="1830" y="516"/>
                          <a:pt x="1821" y="521"/>
                          <a:pt x="1815" y="525"/>
                        </a:cubicBezTo>
                        <a:cubicBezTo>
                          <a:pt x="1809" y="529"/>
                          <a:pt x="1805" y="532"/>
                          <a:pt x="1805" y="532"/>
                        </a:cubicBezTo>
                        <a:cubicBezTo>
                          <a:pt x="1805" y="532"/>
                          <a:pt x="1801" y="535"/>
                          <a:pt x="1796" y="539"/>
                        </a:cubicBezTo>
                        <a:cubicBezTo>
                          <a:pt x="1790" y="544"/>
                          <a:pt x="1783" y="550"/>
                          <a:pt x="1776" y="557"/>
                        </a:cubicBezTo>
                        <a:cubicBezTo>
                          <a:pt x="1769" y="563"/>
                          <a:pt x="1763" y="571"/>
                          <a:pt x="1758" y="576"/>
                        </a:cubicBezTo>
                        <a:cubicBezTo>
                          <a:pt x="1754" y="582"/>
                          <a:pt x="1751" y="586"/>
                          <a:pt x="1751" y="586"/>
                        </a:cubicBezTo>
                        <a:cubicBezTo>
                          <a:pt x="1751" y="586"/>
                          <a:pt x="1748" y="590"/>
                          <a:pt x="1744" y="596"/>
                        </a:cubicBezTo>
                        <a:cubicBezTo>
                          <a:pt x="1740" y="602"/>
                          <a:pt x="1735" y="610"/>
                          <a:pt x="1731" y="618"/>
                        </a:cubicBezTo>
                        <a:cubicBezTo>
                          <a:pt x="1726" y="627"/>
                          <a:pt x="1722" y="635"/>
                          <a:pt x="1720" y="642"/>
                        </a:cubicBezTo>
                        <a:cubicBezTo>
                          <a:pt x="1717" y="649"/>
                          <a:pt x="1716" y="653"/>
                          <a:pt x="1716" y="653"/>
                        </a:cubicBezTo>
                        <a:cubicBezTo>
                          <a:pt x="1716" y="653"/>
                          <a:pt x="1714" y="658"/>
                          <a:pt x="1712" y="665"/>
                        </a:cubicBezTo>
                        <a:cubicBezTo>
                          <a:pt x="1710" y="672"/>
                          <a:pt x="1708" y="681"/>
                          <a:pt x="1707" y="690"/>
                        </a:cubicBezTo>
                        <a:cubicBezTo>
                          <a:pt x="1705" y="700"/>
                          <a:pt x="1704" y="709"/>
                          <a:pt x="1704" y="717"/>
                        </a:cubicBezTo>
                        <a:cubicBezTo>
                          <a:pt x="1703" y="724"/>
                          <a:pt x="1703" y="729"/>
                          <a:pt x="1703" y="729"/>
                        </a:cubicBezTo>
                        <a:cubicBezTo>
                          <a:pt x="1703" y="729"/>
                          <a:pt x="1703" y="748"/>
                          <a:pt x="1706" y="767"/>
                        </a:cubicBezTo>
                        <a:cubicBezTo>
                          <a:pt x="1707" y="776"/>
                          <a:pt x="1709" y="786"/>
                          <a:pt x="1711" y="793"/>
                        </a:cubicBezTo>
                        <a:cubicBezTo>
                          <a:pt x="1713" y="800"/>
                          <a:pt x="1714" y="804"/>
                          <a:pt x="1714" y="804"/>
                        </a:cubicBezTo>
                        <a:cubicBezTo>
                          <a:pt x="1714" y="804"/>
                          <a:pt x="1716" y="809"/>
                          <a:pt x="1718" y="815"/>
                        </a:cubicBezTo>
                        <a:cubicBezTo>
                          <a:pt x="1721" y="822"/>
                          <a:pt x="1724" y="831"/>
                          <a:pt x="1729" y="840"/>
                        </a:cubicBezTo>
                        <a:cubicBezTo>
                          <a:pt x="1733" y="848"/>
                          <a:pt x="1738" y="856"/>
                          <a:pt x="1742" y="862"/>
                        </a:cubicBezTo>
                        <a:cubicBezTo>
                          <a:pt x="1746" y="869"/>
                          <a:pt x="1748" y="872"/>
                          <a:pt x="1748" y="872"/>
                        </a:cubicBezTo>
                        <a:cubicBezTo>
                          <a:pt x="1748" y="872"/>
                          <a:pt x="1751" y="876"/>
                          <a:pt x="1756" y="882"/>
                        </a:cubicBezTo>
                        <a:cubicBezTo>
                          <a:pt x="1760" y="888"/>
                          <a:pt x="1766" y="895"/>
                          <a:pt x="1773" y="902"/>
                        </a:cubicBezTo>
                        <a:cubicBezTo>
                          <a:pt x="1780" y="909"/>
                          <a:pt x="1787" y="915"/>
                          <a:pt x="1792" y="920"/>
                        </a:cubicBezTo>
                        <a:cubicBezTo>
                          <a:pt x="1798" y="924"/>
                          <a:pt x="1802" y="927"/>
                          <a:pt x="1802" y="927"/>
                        </a:cubicBezTo>
                        <a:cubicBezTo>
                          <a:pt x="1802" y="927"/>
                          <a:pt x="1806" y="930"/>
                          <a:pt x="1812" y="934"/>
                        </a:cubicBezTo>
                        <a:cubicBezTo>
                          <a:pt x="1818" y="938"/>
                          <a:pt x="1826" y="943"/>
                          <a:pt x="1834" y="948"/>
                        </a:cubicBezTo>
                        <a:cubicBezTo>
                          <a:pt x="1843" y="952"/>
                          <a:pt x="1851" y="956"/>
                          <a:pt x="1858" y="958"/>
                        </a:cubicBezTo>
                        <a:cubicBezTo>
                          <a:pt x="1865" y="961"/>
                          <a:pt x="1869" y="963"/>
                          <a:pt x="1869" y="963"/>
                        </a:cubicBezTo>
                        <a:cubicBezTo>
                          <a:pt x="1869" y="963"/>
                          <a:pt x="1874" y="964"/>
                          <a:pt x="1881" y="966"/>
                        </a:cubicBezTo>
                        <a:cubicBezTo>
                          <a:pt x="1888" y="968"/>
                          <a:pt x="1897" y="970"/>
                          <a:pt x="1906" y="972"/>
                        </a:cubicBezTo>
                        <a:cubicBezTo>
                          <a:pt x="1916" y="974"/>
                          <a:pt x="1925" y="975"/>
                          <a:pt x="1932" y="975"/>
                        </a:cubicBezTo>
                        <a:cubicBezTo>
                          <a:pt x="1940" y="975"/>
                          <a:pt x="1945" y="975"/>
                          <a:pt x="1945" y="975"/>
                        </a:cubicBezTo>
                        <a:cubicBezTo>
                          <a:pt x="1945" y="975"/>
                          <a:pt x="1946" y="975"/>
                          <a:pt x="1948" y="975"/>
                        </a:cubicBezTo>
                        <a:cubicBezTo>
                          <a:pt x="1952" y="975"/>
                          <a:pt x="1958" y="975"/>
                          <a:pt x="1965" y="976"/>
                        </a:cubicBezTo>
                        <a:cubicBezTo>
                          <a:pt x="1979" y="976"/>
                          <a:pt x="1998" y="978"/>
                          <a:pt x="2017" y="980"/>
                        </a:cubicBezTo>
                        <a:cubicBezTo>
                          <a:pt x="2036" y="983"/>
                          <a:pt x="2055" y="987"/>
                          <a:pt x="2068" y="991"/>
                        </a:cubicBezTo>
                        <a:cubicBezTo>
                          <a:pt x="2082" y="994"/>
                          <a:pt x="2091" y="997"/>
                          <a:pt x="2091" y="997"/>
                        </a:cubicBezTo>
                        <a:cubicBezTo>
                          <a:pt x="2091" y="997"/>
                          <a:pt x="2101" y="1000"/>
                          <a:pt x="2114" y="1005"/>
                        </a:cubicBezTo>
                        <a:cubicBezTo>
                          <a:pt x="2128" y="1009"/>
                          <a:pt x="2145" y="1017"/>
                          <a:pt x="2162" y="1025"/>
                        </a:cubicBezTo>
                        <a:cubicBezTo>
                          <a:pt x="2179" y="1034"/>
                          <a:pt x="2196" y="1043"/>
                          <a:pt x="2208" y="1051"/>
                        </a:cubicBezTo>
                        <a:cubicBezTo>
                          <a:pt x="2220" y="1058"/>
                          <a:pt x="2228" y="1064"/>
                          <a:pt x="2228" y="1064"/>
                        </a:cubicBezTo>
                        <a:cubicBezTo>
                          <a:pt x="2228" y="1064"/>
                          <a:pt x="2236" y="1069"/>
                          <a:pt x="2247" y="1078"/>
                        </a:cubicBezTo>
                        <a:cubicBezTo>
                          <a:pt x="2258" y="1087"/>
                          <a:pt x="2273" y="1099"/>
                          <a:pt x="2286" y="1113"/>
                        </a:cubicBezTo>
                        <a:cubicBezTo>
                          <a:pt x="2300" y="1126"/>
                          <a:pt x="2313" y="1140"/>
                          <a:pt x="2322" y="1151"/>
                        </a:cubicBezTo>
                        <a:cubicBezTo>
                          <a:pt x="2331" y="1162"/>
                          <a:pt x="2337" y="1169"/>
                          <a:pt x="2337" y="1169"/>
                        </a:cubicBezTo>
                        <a:cubicBezTo>
                          <a:pt x="2337" y="1169"/>
                          <a:pt x="2342" y="1177"/>
                          <a:pt x="2350" y="1189"/>
                        </a:cubicBezTo>
                        <a:cubicBezTo>
                          <a:pt x="2358" y="1201"/>
                          <a:pt x="2368" y="1217"/>
                          <a:pt x="2377" y="1234"/>
                        </a:cubicBezTo>
                        <a:cubicBezTo>
                          <a:pt x="2386" y="1250"/>
                          <a:pt x="2394" y="1268"/>
                          <a:pt x="2399" y="1281"/>
                        </a:cubicBezTo>
                        <a:cubicBezTo>
                          <a:pt x="2405" y="1294"/>
                          <a:pt x="2408" y="1304"/>
                          <a:pt x="2408" y="1304"/>
                        </a:cubicBezTo>
                        <a:cubicBezTo>
                          <a:pt x="2408" y="1304"/>
                          <a:pt x="2411" y="1313"/>
                          <a:pt x="2415" y="1326"/>
                        </a:cubicBezTo>
                        <a:cubicBezTo>
                          <a:pt x="2419" y="1340"/>
                          <a:pt x="2424" y="1359"/>
                          <a:pt x="2427" y="1377"/>
                        </a:cubicBezTo>
                        <a:cubicBezTo>
                          <a:pt x="2430" y="1396"/>
                          <a:pt x="2432" y="1415"/>
                          <a:pt x="2433" y="1429"/>
                        </a:cubicBezTo>
                        <a:cubicBezTo>
                          <a:pt x="2434" y="1444"/>
                          <a:pt x="2434" y="1453"/>
                          <a:pt x="2434" y="1453"/>
                        </a:cubicBezTo>
                        <a:cubicBezTo>
                          <a:pt x="2434" y="1453"/>
                          <a:pt x="2434" y="1462"/>
                          <a:pt x="2434" y="1477"/>
                        </a:cubicBezTo>
                        <a:cubicBezTo>
                          <a:pt x="2433" y="1491"/>
                          <a:pt x="2432" y="1510"/>
                          <a:pt x="2429" y="1529"/>
                        </a:cubicBezTo>
                        <a:cubicBezTo>
                          <a:pt x="2427" y="1548"/>
                          <a:pt x="2423" y="1566"/>
                          <a:pt x="2420" y="1580"/>
                        </a:cubicBezTo>
                        <a:cubicBezTo>
                          <a:pt x="2416" y="1594"/>
                          <a:pt x="2413" y="1603"/>
                          <a:pt x="2413" y="1603"/>
                        </a:cubicBezTo>
                        <a:cubicBezTo>
                          <a:pt x="2413" y="1603"/>
                          <a:pt x="2410" y="1612"/>
                          <a:pt x="2406" y="1626"/>
                        </a:cubicBezTo>
                        <a:cubicBezTo>
                          <a:pt x="2401" y="1639"/>
                          <a:pt x="2394" y="1657"/>
                          <a:pt x="2385" y="1674"/>
                        </a:cubicBezTo>
                        <a:cubicBezTo>
                          <a:pt x="2377" y="1691"/>
                          <a:pt x="2368" y="1708"/>
                          <a:pt x="2360" y="1720"/>
                        </a:cubicBezTo>
                        <a:cubicBezTo>
                          <a:pt x="2352" y="1732"/>
                          <a:pt x="2347" y="1740"/>
                          <a:pt x="2347" y="1740"/>
                        </a:cubicBezTo>
                        <a:cubicBezTo>
                          <a:pt x="2347" y="1740"/>
                          <a:pt x="2341" y="1748"/>
                          <a:pt x="2333" y="1759"/>
                        </a:cubicBezTo>
                        <a:cubicBezTo>
                          <a:pt x="2324" y="1770"/>
                          <a:pt x="2312" y="1785"/>
                          <a:pt x="2299" y="1799"/>
                        </a:cubicBezTo>
                        <a:cubicBezTo>
                          <a:pt x="2285" y="1812"/>
                          <a:pt x="2271" y="1825"/>
                          <a:pt x="2260" y="1834"/>
                        </a:cubicBezTo>
                        <a:cubicBezTo>
                          <a:pt x="2249" y="1843"/>
                          <a:pt x="2242" y="1849"/>
                          <a:pt x="2242" y="1849"/>
                        </a:cubicBezTo>
                        <a:cubicBezTo>
                          <a:pt x="2242" y="1849"/>
                          <a:pt x="2234" y="1855"/>
                          <a:pt x="2222" y="1863"/>
                        </a:cubicBezTo>
                        <a:cubicBezTo>
                          <a:pt x="2211" y="1871"/>
                          <a:pt x="2195" y="1881"/>
                          <a:pt x="2178" y="1890"/>
                        </a:cubicBezTo>
                        <a:cubicBezTo>
                          <a:pt x="2161" y="1899"/>
                          <a:pt x="2144" y="1907"/>
                          <a:pt x="2130" y="1912"/>
                        </a:cubicBezTo>
                        <a:cubicBezTo>
                          <a:pt x="2117" y="1918"/>
                          <a:pt x="2108" y="1921"/>
                          <a:pt x="2108" y="1921"/>
                        </a:cubicBezTo>
                        <a:cubicBezTo>
                          <a:pt x="2108" y="1921"/>
                          <a:pt x="2099" y="1924"/>
                          <a:pt x="2085" y="1928"/>
                        </a:cubicBezTo>
                        <a:cubicBezTo>
                          <a:pt x="2072" y="1932"/>
                          <a:pt x="2053" y="1937"/>
                          <a:pt x="2034" y="1940"/>
                        </a:cubicBezTo>
                        <a:cubicBezTo>
                          <a:pt x="2016" y="1944"/>
                          <a:pt x="1997" y="1946"/>
                          <a:pt x="1982" y="1947"/>
                        </a:cubicBezTo>
                        <a:cubicBezTo>
                          <a:pt x="1968" y="1948"/>
                          <a:pt x="1959" y="1948"/>
                          <a:pt x="1959" y="1948"/>
                        </a:cubicBezTo>
                        <a:cubicBezTo>
                          <a:pt x="1959" y="1948"/>
                          <a:pt x="1949" y="1948"/>
                          <a:pt x="1935" y="1948"/>
                        </a:cubicBezTo>
                        <a:cubicBezTo>
                          <a:pt x="1921" y="1947"/>
                          <a:pt x="1902" y="1946"/>
                          <a:pt x="1883" y="1944"/>
                        </a:cubicBezTo>
                        <a:cubicBezTo>
                          <a:pt x="1864" y="1941"/>
                          <a:pt x="1845" y="1937"/>
                          <a:pt x="1831" y="1934"/>
                        </a:cubicBezTo>
                        <a:cubicBezTo>
                          <a:pt x="1818" y="1930"/>
                          <a:pt x="1808" y="1928"/>
                          <a:pt x="1808" y="1928"/>
                        </a:cubicBezTo>
                        <a:cubicBezTo>
                          <a:pt x="1808" y="1928"/>
                          <a:pt x="1799" y="1925"/>
                          <a:pt x="1786" y="1920"/>
                        </a:cubicBezTo>
                        <a:cubicBezTo>
                          <a:pt x="1772" y="1915"/>
                          <a:pt x="1755" y="1908"/>
                          <a:pt x="1737" y="1900"/>
                        </a:cubicBezTo>
                        <a:cubicBezTo>
                          <a:pt x="1720" y="1892"/>
                          <a:pt x="1704" y="1882"/>
                          <a:pt x="1691" y="1875"/>
                        </a:cubicBezTo>
                        <a:cubicBezTo>
                          <a:pt x="1679" y="1867"/>
                          <a:pt x="1672" y="1862"/>
                          <a:pt x="1672" y="1862"/>
                        </a:cubicBezTo>
                        <a:cubicBezTo>
                          <a:pt x="1672" y="1862"/>
                          <a:pt x="1664" y="1857"/>
                          <a:pt x="1652" y="1848"/>
                        </a:cubicBezTo>
                        <a:cubicBezTo>
                          <a:pt x="1641" y="1839"/>
                          <a:pt x="1626" y="1827"/>
                          <a:pt x="1613" y="1814"/>
                        </a:cubicBezTo>
                        <a:cubicBezTo>
                          <a:pt x="1599" y="1801"/>
                          <a:pt x="1586" y="1787"/>
                          <a:pt x="1577" y="1776"/>
                        </a:cubicBezTo>
                        <a:cubicBezTo>
                          <a:pt x="1568" y="1765"/>
                          <a:pt x="1562" y="1757"/>
                          <a:pt x="1562" y="1757"/>
                        </a:cubicBezTo>
                        <a:cubicBezTo>
                          <a:pt x="1562" y="1757"/>
                          <a:pt x="1556" y="1750"/>
                          <a:pt x="1548" y="1738"/>
                        </a:cubicBezTo>
                        <a:cubicBezTo>
                          <a:pt x="1540" y="1726"/>
                          <a:pt x="1529" y="1710"/>
                          <a:pt x="1520" y="1694"/>
                        </a:cubicBezTo>
                        <a:cubicBezTo>
                          <a:pt x="1511" y="1677"/>
                          <a:pt x="1503" y="1659"/>
                          <a:pt x="1498" y="1646"/>
                        </a:cubicBezTo>
                        <a:cubicBezTo>
                          <a:pt x="1492" y="1633"/>
                          <a:pt x="1489" y="1624"/>
                          <a:pt x="1489" y="1624"/>
                        </a:cubicBezTo>
                        <a:cubicBezTo>
                          <a:pt x="1489" y="1624"/>
                          <a:pt x="1486" y="1615"/>
                          <a:pt x="1482" y="1601"/>
                        </a:cubicBezTo>
                        <a:cubicBezTo>
                          <a:pt x="1478" y="1588"/>
                          <a:pt x="1473" y="1569"/>
                          <a:pt x="1470" y="1550"/>
                        </a:cubicBezTo>
                        <a:cubicBezTo>
                          <a:pt x="1466" y="1532"/>
                          <a:pt x="1464" y="1513"/>
                          <a:pt x="1463" y="1498"/>
                        </a:cubicBezTo>
                        <a:cubicBezTo>
                          <a:pt x="1462" y="1484"/>
                          <a:pt x="1462" y="1475"/>
                          <a:pt x="1462" y="1475"/>
                        </a:cubicBezTo>
                        <a:cubicBezTo>
                          <a:pt x="1462" y="1475"/>
                          <a:pt x="1462" y="1472"/>
                          <a:pt x="1462" y="1468"/>
                        </a:cubicBezTo>
                        <a:cubicBezTo>
                          <a:pt x="1462" y="1465"/>
                          <a:pt x="1462" y="1461"/>
                          <a:pt x="1462" y="1456"/>
                        </a:cubicBezTo>
                        <a:cubicBezTo>
                          <a:pt x="1461" y="1449"/>
                          <a:pt x="1461" y="1439"/>
                          <a:pt x="1460" y="1430"/>
                        </a:cubicBezTo>
                        <a:cubicBezTo>
                          <a:pt x="1458" y="1420"/>
                          <a:pt x="1456" y="1411"/>
                          <a:pt x="1455" y="1404"/>
                        </a:cubicBezTo>
                        <a:cubicBezTo>
                          <a:pt x="1453" y="1397"/>
                          <a:pt x="1452" y="1393"/>
                          <a:pt x="1452" y="1393"/>
                        </a:cubicBezTo>
                        <a:cubicBezTo>
                          <a:pt x="1452" y="1393"/>
                          <a:pt x="1450" y="1388"/>
                          <a:pt x="1448" y="1381"/>
                        </a:cubicBezTo>
                        <a:cubicBezTo>
                          <a:pt x="1446" y="1374"/>
                          <a:pt x="1442" y="1366"/>
                          <a:pt x="1438" y="1357"/>
                        </a:cubicBezTo>
                        <a:cubicBezTo>
                          <a:pt x="1434" y="1348"/>
                          <a:pt x="1429" y="1340"/>
                          <a:pt x="1426" y="1334"/>
                        </a:cubicBezTo>
                        <a:cubicBezTo>
                          <a:pt x="1422" y="1328"/>
                          <a:pt x="1419" y="1324"/>
                          <a:pt x="1419" y="1324"/>
                        </a:cubicBezTo>
                        <a:cubicBezTo>
                          <a:pt x="1419" y="1324"/>
                          <a:pt x="1416" y="1320"/>
                          <a:pt x="1412" y="1314"/>
                        </a:cubicBezTo>
                        <a:cubicBezTo>
                          <a:pt x="1408" y="1308"/>
                          <a:pt x="1402" y="1301"/>
                          <a:pt x="1395" y="1294"/>
                        </a:cubicBezTo>
                        <a:cubicBezTo>
                          <a:pt x="1388" y="1287"/>
                          <a:pt x="1381" y="1280"/>
                          <a:pt x="1376" y="1276"/>
                        </a:cubicBezTo>
                        <a:cubicBezTo>
                          <a:pt x="1370" y="1271"/>
                          <a:pt x="1366" y="1268"/>
                          <a:pt x="1366" y="1268"/>
                        </a:cubicBezTo>
                        <a:cubicBezTo>
                          <a:pt x="1366" y="1268"/>
                          <a:pt x="1363" y="1265"/>
                          <a:pt x="1357" y="1261"/>
                        </a:cubicBezTo>
                        <a:cubicBezTo>
                          <a:pt x="1351" y="1257"/>
                          <a:pt x="1343" y="1252"/>
                          <a:pt x="1334" y="1247"/>
                        </a:cubicBezTo>
                        <a:cubicBezTo>
                          <a:pt x="1326" y="1242"/>
                          <a:pt x="1317" y="1238"/>
                          <a:pt x="1311" y="1236"/>
                        </a:cubicBezTo>
                        <a:cubicBezTo>
                          <a:pt x="1304" y="1233"/>
                          <a:pt x="1300" y="1231"/>
                          <a:pt x="1300" y="1231"/>
                        </a:cubicBezTo>
                        <a:cubicBezTo>
                          <a:pt x="1300" y="1231"/>
                          <a:pt x="1295" y="1230"/>
                          <a:pt x="1288" y="1228"/>
                        </a:cubicBezTo>
                        <a:cubicBezTo>
                          <a:pt x="1281" y="1226"/>
                          <a:pt x="1272" y="1223"/>
                          <a:pt x="1263" y="1221"/>
                        </a:cubicBezTo>
                        <a:cubicBezTo>
                          <a:pt x="1253" y="1220"/>
                          <a:pt x="1244" y="1218"/>
                          <a:pt x="1237" y="1218"/>
                        </a:cubicBezTo>
                        <a:cubicBezTo>
                          <a:pt x="1230" y="1217"/>
                          <a:pt x="1225" y="1217"/>
                          <a:pt x="1225" y="1217"/>
                        </a:cubicBezTo>
                        <a:cubicBezTo>
                          <a:pt x="1225" y="1217"/>
                          <a:pt x="1220" y="1217"/>
                          <a:pt x="1213" y="1217"/>
                        </a:cubicBezTo>
                        <a:cubicBezTo>
                          <a:pt x="1205" y="1217"/>
                          <a:pt x="1196" y="1218"/>
                          <a:pt x="1186" y="1219"/>
                        </a:cubicBezTo>
                        <a:cubicBezTo>
                          <a:pt x="1177" y="1220"/>
                          <a:pt x="1167" y="1222"/>
                          <a:pt x="1160" y="1224"/>
                        </a:cubicBezTo>
                        <a:cubicBezTo>
                          <a:pt x="1153" y="1225"/>
                          <a:pt x="1149" y="1227"/>
                          <a:pt x="1149" y="1227"/>
                        </a:cubicBezTo>
                        <a:cubicBezTo>
                          <a:pt x="1149" y="1227"/>
                          <a:pt x="1144" y="1228"/>
                          <a:pt x="1138" y="1230"/>
                        </a:cubicBezTo>
                        <a:cubicBezTo>
                          <a:pt x="1131" y="1233"/>
                          <a:pt x="1122" y="1236"/>
                          <a:pt x="1113" y="1240"/>
                        </a:cubicBezTo>
                        <a:cubicBezTo>
                          <a:pt x="1105" y="1244"/>
                          <a:pt x="1096" y="1249"/>
                          <a:pt x="1090" y="1253"/>
                        </a:cubicBezTo>
                        <a:cubicBezTo>
                          <a:pt x="1084" y="1256"/>
                          <a:pt x="1080" y="1259"/>
                          <a:pt x="1080" y="1259"/>
                        </a:cubicBezTo>
                        <a:cubicBezTo>
                          <a:pt x="1080" y="1259"/>
                          <a:pt x="1076" y="1262"/>
                          <a:pt x="1070" y="1266"/>
                        </a:cubicBezTo>
                        <a:cubicBezTo>
                          <a:pt x="1064" y="1270"/>
                          <a:pt x="1057" y="1276"/>
                          <a:pt x="1050" y="1283"/>
                        </a:cubicBezTo>
                        <a:cubicBezTo>
                          <a:pt x="1043" y="1290"/>
                          <a:pt x="1036" y="1297"/>
                          <a:pt x="1032" y="1302"/>
                        </a:cubicBezTo>
                        <a:cubicBezTo>
                          <a:pt x="1027" y="1308"/>
                          <a:pt x="1024" y="1311"/>
                          <a:pt x="1024" y="1311"/>
                        </a:cubicBezTo>
                        <a:cubicBezTo>
                          <a:pt x="1024" y="1311"/>
                          <a:pt x="1021" y="1315"/>
                          <a:pt x="1017" y="1321"/>
                        </a:cubicBezTo>
                        <a:cubicBezTo>
                          <a:pt x="1013" y="1327"/>
                          <a:pt x="1008" y="1335"/>
                          <a:pt x="1003" y="1343"/>
                        </a:cubicBezTo>
                        <a:cubicBezTo>
                          <a:pt x="998" y="1352"/>
                          <a:pt x="994" y="1360"/>
                          <a:pt x="991" y="1367"/>
                        </a:cubicBezTo>
                        <a:cubicBezTo>
                          <a:pt x="989" y="1373"/>
                          <a:pt x="987" y="1378"/>
                          <a:pt x="987" y="1378"/>
                        </a:cubicBezTo>
                        <a:cubicBezTo>
                          <a:pt x="987" y="1378"/>
                          <a:pt x="985" y="1382"/>
                          <a:pt x="983" y="1389"/>
                        </a:cubicBezTo>
                        <a:cubicBezTo>
                          <a:pt x="981" y="1396"/>
                          <a:pt x="979" y="1405"/>
                          <a:pt x="977" y="1415"/>
                        </a:cubicBezTo>
                        <a:cubicBezTo>
                          <a:pt x="975" y="1424"/>
                          <a:pt x="974" y="1434"/>
                          <a:pt x="973" y="1441"/>
                        </a:cubicBezTo>
                        <a:cubicBezTo>
                          <a:pt x="973" y="1448"/>
                          <a:pt x="973" y="1453"/>
                          <a:pt x="973" y="1453"/>
                        </a:cubicBezTo>
                        <a:cubicBezTo>
                          <a:pt x="973" y="1453"/>
                          <a:pt x="972" y="1458"/>
                          <a:pt x="972" y="1465"/>
                        </a:cubicBezTo>
                        <a:cubicBezTo>
                          <a:pt x="973" y="1472"/>
                          <a:pt x="973" y="1482"/>
                          <a:pt x="974" y="1491"/>
                        </a:cubicBezTo>
                        <a:cubicBezTo>
                          <a:pt x="976" y="1510"/>
                          <a:pt x="982" y="1529"/>
                          <a:pt x="982" y="1529"/>
                        </a:cubicBezTo>
                        <a:cubicBezTo>
                          <a:pt x="982" y="1529"/>
                          <a:pt x="983" y="1533"/>
                          <a:pt x="985" y="1540"/>
                        </a:cubicBezTo>
                        <a:cubicBezTo>
                          <a:pt x="987" y="1547"/>
                          <a:pt x="991" y="1556"/>
                          <a:pt x="995" y="1565"/>
                        </a:cubicBezTo>
                        <a:cubicBezTo>
                          <a:pt x="999" y="1573"/>
                          <a:pt x="1004" y="1582"/>
                          <a:pt x="1007" y="1588"/>
                        </a:cubicBezTo>
                        <a:cubicBezTo>
                          <a:pt x="1011" y="1594"/>
                          <a:pt x="1014" y="1598"/>
                          <a:pt x="1014" y="1598"/>
                        </a:cubicBezTo>
                        <a:cubicBezTo>
                          <a:pt x="1014" y="1598"/>
                          <a:pt x="1016" y="1602"/>
                          <a:pt x="1021" y="1608"/>
                        </a:cubicBezTo>
                        <a:cubicBezTo>
                          <a:pt x="1025" y="1613"/>
                          <a:pt x="1031" y="1621"/>
                          <a:pt x="1038" y="1628"/>
                        </a:cubicBezTo>
                        <a:cubicBezTo>
                          <a:pt x="1044" y="1635"/>
                          <a:pt x="1051" y="1642"/>
                          <a:pt x="1057" y="1646"/>
                        </a:cubicBezTo>
                        <a:cubicBezTo>
                          <a:pt x="1062" y="1651"/>
                          <a:pt x="1066" y="1654"/>
                          <a:pt x="1066" y="1654"/>
                        </a:cubicBezTo>
                        <a:cubicBezTo>
                          <a:pt x="1066" y="1654"/>
                          <a:pt x="1070" y="1657"/>
                          <a:pt x="1075" y="1661"/>
                        </a:cubicBezTo>
                        <a:cubicBezTo>
                          <a:pt x="1081" y="1665"/>
                          <a:pt x="1089" y="1671"/>
                          <a:pt x="1098" y="1675"/>
                        </a:cubicBezTo>
                        <a:cubicBezTo>
                          <a:pt x="1106" y="1680"/>
                          <a:pt x="1115" y="1684"/>
                          <a:pt x="1121" y="1687"/>
                        </a:cubicBezTo>
                        <a:cubicBezTo>
                          <a:pt x="1128" y="1690"/>
                          <a:pt x="1132" y="1691"/>
                          <a:pt x="1132" y="1691"/>
                        </a:cubicBezTo>
                        <a:cubicBezTo>
                          <a:pt x="1132" y="1691"/>
                          <a:pt x="1137" y="1693"/>
                          <a:pt x="1144" y="1695"/>
                        </a:cubicBezTo>
                        <a:cubicBezTo>
                          <a:pt x="1150" y="1697"/>
                          <a:pt x="1160" y="1700"/>
                          <a:pt x="1169" y="1702"/>
                        </a:cubicBezTo>
                        <a:cubicBezTo>
                          <a:pt x="1178" y="1703"/>
                          <a:pt x="1188" y="1705"/>
                          <a:pt x="1195" y="1705"/>
                        </a:cubicBezTo>
                        <a:cubicBezTo>
                          <a:pt x="1202" y="1706"/>
                          <a:pt x="1207" y="1706"/>
                          <a:pt x="1207" y="1706"/>
                        </a:cubicBezTo>
                        <a:cubicBezTo>
                          <a:pt x="1207" y="1706"/>
                          <a:pt x="1208" y="1706"/>
                          <a:pt x="1210" y="1706"/>
                        </a:cubicBezTo>
                        <a:cubicBezTo>
                          <a:pt x="1213" y="1706"/>
                          <a:pt x="1217" y="1706"/>
                          <a:pt x="1221" y="1706"/>
                        </a:cubicBezTo>
                        <a:cubicBezTo>
                          <a:pt x="1235" y="1706"/>
                          <a:pt x="1254" y="1707"/>
                          <a:pt x="1273" y="1710"/>
                        </a:cubicBezTo>
                        <a:cubicBezTo>
                          <a:pt x="1292" y="1712"/>
                          <a:pt x="1311" y="1715"/>
                          <a:pt x="1325" y="1718"/>
                        </a:cubicBezTo>
                        <a:cubicBezTo>
                          <a:pt x="1339" y="1722"/>
                          <a:pt x="1348" y="1724"/>
                          <a:pt x="1348" y="1724"/>
                        </a:cubicBezTo>
                        <a:cubicBezTo>
                          <a:pt x="1348" y="1724"/>
                          <a:pt x="1357" y="1727"/>
                          <a:pt x="1371" y="1731"/>
                        </a:cubicBezTo>
                        <a:cubicBezTo>
                          <a:pt x="1384" y="1736"/>
                          <a:pt x="1402" y="1742"/>
                          <a:pt x="1420" y="1750"/>
                        </a:cubicBezTo>
                        <a:cubicBezTo>
                          <a:pt x="1437" y="1758"/>
                          <a:pt x="1454" y="1767"/>
                          <a:pt x="1466" y="1775"/>
                        </a:cubicBezTo>
                        <a:cubicBezTo>
                          <a:pt x="1478" y="1782"/>
                          <a:pt x="1486" y="1787"/>
                          <a:pt x="1486" y="1787"/>
                        </a:cubicBezTo>
                        <a:cubicBezTo>
                          <a:pt x="1486" y="1787"/>
                          <a:pt x="1494" y="1793"/>
                          <a:pt x="1506" y="1801"/>
                        </a:cubicBezTo>
                        <a:cubicBezTo>
                          <a:pt x="1517" y="1810"/>
                          <a:pt x="1532" y="1822"/>
                          <a:pt x="1546" y="1834"/>
                        </a:cubicBezTo>
                        <a:cubicBezTo>
                          <a:pt x="1560" y="1847"/>
                          <a:pt x="1573" y="1861"/>
                          <a:pt x="1582" y="1872"/>
                        </a:cubicBezTo>
                        <a:cubicBezTo>
                          <a:pt x="1592" y="1882"/>
                          <a:pt x="1598" y="1890"/>
                          <a:pt x="1598" y="1890"/>
                        </a:cubicBezTo>
                        <a:cubicBezTo>
                          <a:pt x="1598" y="1890"/>
                          <a:pt x="1604" y="1897"/>
                          <a:pt x="1612" y="1909"/>
                        </a:cubicBezTo>
                        <a:cubicBezTo>
                          <a:pt x="1620" y="1921"/>
                          <a:pt x="1631" y="1936"/>
                          <a:pt x="1640" y="1953"/>
                        </a:cubicBezTo>
                        <a:cubicBezTo>
                          <a:pt x="1650" y="1970"/>
                          <a:pt x="1658" y="1987"/>
                          <a:pt x="1664" y="2000"/>
                        </a:cubicBezTo>
                        <a:cubicBezTo>
                          <a:pt x="1669" y="2013"/>
                          <a:pt x="1672" y="2022"/>
                          <a:pt x="1672" y="2022"/>
                        </a:cubicBezTo>
                        <a:cubicBezTo>
                          <a:pt x="1672" y="2022"/>
                          <a:pt x="1676" y="2031"/>
                          <a:pt x="1680" y="2045"/>
                        </a:cubicBezTo>
                        <a:cubicBezTo>
                          <a:pt x="1685" y="2058"/>
                          <a:pt x="1690" y="2077"/>
                          <a:pt x="1694" y="2095"/>
                        </a:cubicBezTo>
                        <a:cubicBezTo>
                          <a:pt x="1697" y="2114"/>
                          <a:pt x="1700" y="2133"/>
                          <a:pt x="1701" y="2147"/>
                        </a:cubicBezTo>
                        <a:cubicBezTo>
                          <a:pt x="1702" y="2161"/>
                          <a:pt x="1703" y="2171"/>
                          <a:pt x="1703" y="2171"/>
                        </a:cubicBezTo>
                        <a:cubicBezTo>
                          <a:pt x="1703" y="2171"/>
                          <a:pt x="1703" y="2180"/>
                          <a:pt x="1703" y="2195"/>
                        </a:cubicBezTo>
                        <a:cubicBezTo>
                          <a:pt x="1703" y="2209"/>
                          <a:pt x="1702" y="2228"/>
                          <a:pt x="1700" y="2247"/>
                        </a:cubicBezTo>
                        <a:cubicBezTo>
                          <a:pt x="1698" y="2266"/>
                          <a:pt x="1695" y="2284"/>
                          <a:pt x="1692" y="2298"/>
                        </a:cubicBezTo>
                        <a:cubicBezTo>
                          <a:pt x="1689" y="2312"/>
                          <a:pt x="1686" y="2321"/>
                          <a:pt x="1686" y="2321"/>
                        </a:cubicBezTo>
                        <a:cubicBezTo>
                          <a:pt x="1686" y="2321"/>
                          <a:pt x="1684" y="2331"/>
                          <a:pt x="1679" y="2344"/>
                        </a:cubicBezTo>
                        <a:cubicBezTo>
                          <a:pt x="1675" y="2358"/>
                          <a:pt x="1668" y="2376"/>
                          <a:pt x="1660" y="2393"/>
                        </a:cubicBezTo>
                        <a:cubicBezTo>
                          <a:pt x="1652" y="2411"/>
                          <a:pt x="1643" y="2427"/>
                          <a:pt x="1636" y="2440"/>
                        </a:cubicBezTo>
                        <a:cubicBezTo>
                          <a:pt x="1629" y="2452"/>
                          <a:pt x="1623" y="2460"/>
                          <a:pt x="1623" y="2460"/>
                        </a:cubicBezTo>
                        <a:cubicBezTo>
                          <a:pt x="1623" y="2460"/>
                          <a:pt x="1618" y="2468"/>
                          <a:pt x="1610" y="2479"/>
                        </a:cubicBezTo>
                        <a:cubicBezTo>
                          <a:pt x="1601" y="2491"/>
                          <a:pt x="1589" y="2506"/>
                          <a:pt x="1577" y="2520"/>
                        </a:cubicBezTo>
                        <a:cubicBezTo>
                          <a:pt x="1564" y="2534"/>
                          <a:pt x="1550" y="2547"/>
                          <a:pt x="1539" y="2557"/>
                        </a:cubicBezTo>
                        <a:cubicBezTo>
                          <a:pt x="1529" y="2566"/>
                          <a:pt x="1521" y="2572"/>
                          <a:pt x="1521" y="2572"/>
                        </a:cubicBezTo>
                        <a:cubicBezTo>
                          <a:pt x="1521" y="2572"/>
                          <a:pt x="1514" y="2578"/>
                          <a:pt x="1502" y="2586"/>
                        </a:cubicBezTo>
                        <a:cubicBezTo>
                          <a:pt x="1491" y="2595"/>
                          <a:pt x="1475" y="2605"/>
                          <a:pt x="1458" y="2615"/>
                        </a:cubicBezTo>
                        <a:cubicBezTo>
                          <a:pt x="1442" y="2624"/>
                          <a:pt x="1425" y="2633"/>
                          <a:pt x="1412" y="2638"/>
                        </a:cubicBezTo>
                        <a:cubicBezTo>
                          <a:pt x="1398" y="2644"/>
                          <a:pt x="1390" y="2647"/>
                          <a:pt x="1390" y="2647"/>
                        </a:cubicBezTo>
                        <a:cubicBezTo>
                          <a:pt x="1390" y="2647"/>
                          <a:pt x="1381" y="2651"/>
                          <a:pt x="1367" y="2655"/>
                        </a:cubicBezTo>
                        <a:cubicBezTo>
                          <a:pt x="1353" y="2660"/>
                          <a:pt x="1335" y="2665"/>
                          <a:pt x="1316" y="2669"/>
                        </a:cubicBezTo>
                        <a:cubicBezTo>
                          <a:pt x="1298" y="2673"/>
                          <a:pt x="1279" y="2675"/>
                          <a:pt x="1265" y="2676"/>
                        </a:cubicBezTo>
                        <a:cubicBezTo>
                          <a:pt x="1250" y="2678"/>
                          <a:pt x="1241" y="2678"/>
                          <a:pt x="1241" y="2678"/>
                        </a:cubicBezTo>
                        <a:cubicBezTo>
                          <a:pt x="1241" y="2678"/>
                          <a:pt x="1231" y="2679"/>
                          <a:pt x="1217" y="2679"/>
                        </a:cubicBezTo>
                        <a:cubicBezTo>
                          <a:pt x="1203" y="2679"/>
                          <a:pt x="1184" y="2678"/>
                          <a:pt x="1165" y="2676"/>
                        </a:cubicBezTo>
                        <a:cubicBezTo>
                          <a:pt x="1146" y="2674"/>
                          <a:pt x="1127" y="2671"/>
                          <a:pt x="1113" y="2668"/>
                        </a:cubicBezTo>
                        <a:cubicBezTo>
                          <a:pt x="1099" y="2665"/>
                          <a:pt x="1090" y="2662"/>
                          <a:pt x="1090" y="2662"/>
                        </a:cubicBezTo>
                        <a:cubicBezTo>
                          <a:pt x="1090" y="2662"/>
                          <a:pt x="1081" y="2660"/>
                          <a:pt x="1067" y="2655"/>
                        </a:cubicBezTo>
                        <a:cubicBezTo>
                          <a:pt x="1054" y="2651"/>
                          <a:pt x="1036" y="2644"/>
                          <a:pt x="1018" y="2636"/>
                        </a:cubicBezTo>
                        <a:cubicBezTo>
                          <a:pt x="1001" y="2629"/>
                          <a:pt x="984" y="2620"/>
                          <a:pt x="972" y="2612"/>
                        </a:cubicBezTo>
                        <a:cubicBezTo>
                          <a:pt x="959" y="2605"/>
                          <a:pt x="952" y="2600"/>
                          <a:pt x="952" y="2600"/>
                        </a:cubicBezTo>
                        <a:cubicBezTo>
                          <a:pt x="952" y="2600"/>
                          <a:pt x="944" y="2595"/>
                          <a:pt x="932" y="2586"/>
                        </a:cubicBezTo>
                        <a:cubicBezTo>
                          <a:pt x="920" y="2578"/>
                          <a:pt x="905" y="2566"/>
                          <a:pt x="891" y="2554"/>
                        </a:cubicBezTo>
                        <a:cubicBezTo>
                          <a:pt x="877" y="2541"/>
                          <a:pt x="864" y="2527"/>
                          <a:pt x="854" y="2517"/>
                        </a:cubicBezTo>
                        <a:cubicBezTo>
                          <a:pt x="845" y="2506"/>
                          <a:pt x="839" y="2498"/>
                          <a:pt x="839" y="2498"/>
                        </a:cubicBezTo>
                        <a:cubicBezTo>
                          <a:pt x="839" y="2498"/>
                          <a:pt x="833" y="2491"/>
                          <a:pt x="825" y="2480"/>
                        </a:cubicBezTo>
                        <a:cubicBezTo>
                          <a:pt x="816" y="2468"/>
                          <a:pt x="805" y="2452"/>
                          <a:pt x="796" y="2436"/>
                        </a:cubicBezTo>
                        <a:cubicBezTo>
                          <a:pt x="786" y="2419"/>
                          <a:pt x="778" y="2402"/>
                          <a:pt x="772" y="2389"/>
                        </a:cubicBezTo>
                        <a:cubicBezTo>
                          <a:pt x="766" y="2376"/>
                          <a:pt x="763" y="2367"/>
                          <a:pt x="763" y="2367"/>
                        </a:cubicBezTo>
                        <a:cubicBezTo>
                          <a:pt x="763" y="2367"/>
                          <a:pt x="760" y="2358"/>
                          <a:pt x="755" y="2345"/>
                        </a:cubicBezTo>
                        <a:cubicBezTo>
                          <a:pt x="751" y="2331"/>
                          <a:pt x="745" y="2313"/>
                          <a:pt x="741" y="2294"/>
                        </a:cubicBezTo>
                        <a:cubicBezTo>
                          <a:pt x="737" y="2275"/>
                          <a:pt x="735" y="2256"/>
                          <a:pt x="733" y="2242"/>
                        </a:cubicBezTo>
                        <a:cubicBezTo>
                          <a:pt x="732" y="2228"/>
                          <a:pt x="731" y="2219"/>
                          <a:pt x="731" y="2219"/>
                        </a:cubicBezTo>
                        <a:cubicBezTo>
                          <a:pt x="731" y="2219"/>
                          <a:pt x="731" y="2209"/>
                          <a:pt x="731" y="2195"/>
                        </a:cubicBezTo>
                        <a:cubicBezTo>
                          <a:pt x="731" y="2193"/>
                          <a:pt x="731" y="2190"/>
                          <a:pt x="731" y="2188"/>
                        </a:cubicBezTo>
                        <a:cubicBezTo>
                          <a:pt x="731" y="2186"/>
                          <a:pt x="731" y="2184"/>
                          <a:pt x="730" y="2181"/>
                        </a:cubicBezTo>
                        <a:cubicBezTo>
                          <a:pt x="730" y="2177"/>
                          <a:pt x="730" y="2172"/>
                          <a:pt x="729" y="2167"/>
                        </a:cubicBezTo>
                        <a:cubicBezTo>
                          <a:pt x="729" y="2158"/>
                          <a:pt x="727" y="2148"/>
                          <a:pt x="725" y="2141"/>
                        </a:cubicBezTo>
                        <a:cubicBezTo>
                          <a:pt x="724" y="2134"/>
                          <a:pt x="723" y="2130"/>
                          <a:pt x="723" y="2130"/>
                        </a:cubicBezTo>
                        <a:cubicBezTo>
                          <a:pt x="723" y="2130"/>
                          <a:pt x="721" y="2125"/>
                          <a:pt x="719" y="2118"/>
                        </a:cubicBezTo>
                        <a:cubicBezTo>
                          <a:pt x="717" y="2111"/>
                          <a:pt x="714" y="2102"/>
                          <a:pt x="710" y="2094"/>
                        </a:cubicBezTo>
                        <a:cubicBezTo>
                          <a:pt x="706" y="2085"/>
                          <a:pt x="702" y="2076"/>
                          <a:pt x="698" y="2070"/>
                        </a:cubicBezTo>
                        <a:cubicBezTo>
                          <a:pt x="694" y="2064"/>
                          <a:pt x="692" y="2060"/>
                          <a:pt x="692" y="2060"/>
                        </a:cubicBezTo>
                        <a:cubicBezTo>
                          <a:pt x="692" y="2060"/>
                          <a:pt x="689" y="2056"/>
                          <a:pt x="685" y="2050"/>
                        </a:cubicBezTo>
                        <a:cubicBezTo>
                          <a:pt x="681" y="2044"/>
                          <a:pt x="675" y="2037"/>
                          <a:pt x="669" y="2030"/>
                        </a:cubicBezTo>
                        <a:cubicBezTo>
                          <a:pt x="662" y="2022"/>
                          <a:pt x="655" y="2016"/>
                          <a:pt x="650" y="2011"/>
                        </a:cubicBezTo>
                        <a:cubicBezTo>
                          <a:pt x="645" y="2006"/>
                          <a:pt x="641" y="2003"/>
                          <a:pt x="641" y="2003"/>
                        </a:cubicBezTo>
                        <a:cubicBezTo>
                          <a:pt x="641" y="2003"/>
                          <a:pt x="637" y="2000"/>
                          <a:pt x="631" y="1996"/>
                        </a:cubicBezTo>
                        <a:cubicBezTo>
                          <a:pt x="626" y="1991"/>
                          <a:pt x="618" y="1986"/>
                          <a:pt x="609" y="1981"/>
                        </a:cubicBezTo>
                        <a:cubicBezTo>
                          <a:pt x="601" y="1976"/>
                          <a:pt x="593" y="1972"/>
                          <a:pt x="586" y="1969"/>
                        </a:cubicBezTo>
                        <a:cubicBezTo>
                          <a:pt x="579" y="1966"/>
                          <a:pt x="575" y="1965"/>
                          <a:pt x="575" y="1965"/>
                        </a:cubicBezTo>
                        <a:cubicBezTo>
                          <a:pt x="575" y="1965"/>
                          <a:pt x="571" y="1963"/>
                          <a:pt x="564" y="1960"/>
                        </a:cubicBezTo>
                        <a:cubicBezTo>
                          <a:pt x="557" y="1958"/>
                          <a:pt x="548" y="1956"/>
                          <a:pt x="538" y="1954"/>
                        </a:cubicBezTo>
                        <a:cubicBezTo>
                          <a:pt x="529" y="1951"/>
                          <a:pt x="520" y="1950"/>
                          <a:pt x="512" y="1949"/>
                        </a:cubicBezTo>
                        <a:cubicBezTo>
                          <a:pt x="505" y="1949"/>
                          <a:pt x="501" y="1948"/>
                          <a:pt x="501" y="1948"/>
                        </a:cubicBezTo>
                        <a:cubicBezTo>
                          <a:pt x="501" y="1948"/>
                          <a:pt x="496" y="1948"/>
                          <a:pt x="488" y="1948"/>
                        </a:cubicBezTo>
                        <a:cubicBezTo>
                          <a:pt x="481" y="1948"/>
                          <a:pt x="472" y="1948"/>
                          <a:pt x="462" y="1949"/>
                        </a:cubicBezTo>
                        <a:cubicBezTo>
                          <a:pt x="452" y="1950"/>
                          <a:pt x="443" y="1952"/>
                          <a:pt x="436" y="1953"/>
                        </a:cubicBezTo>
                        <a:cubicBezTo>
                          <a:pt x="429" y="1955"/>
                          <a:pt x="424" y="1956"/>
                          <a:pt x="424" y="1956"/>
                        </a:cubicBezTo>
                        <a:cubicBezTo>
                          <a:pt x="424" y="1956"/>
                          <a:pt x="420" y="1957"/>
                          <a:pt x="413" y="1959"/>
                        </a:cubicBezTo>
                        <a:cubicBezTo>
                          <a:pt x="406" y="1961"/>
                          <a:pt x="397" y="1964"/>
                          <a:pt x="388" y="1968"/>
                        </a:cubicBezTo>
                        <a:cubicBezTo>
                          <a:pt x="380" y="1972"/>
                          <a:pt x="371" y="1976"/>
                          <a:pt x="365" y="1980"/>
                        </a:cubicBezTo>
                        <a:cubicBezTo>
                          <a:pt x="359" y="1984"/>
                          <a:pt x="355" y="1986"/>
                          <a:pt x="355" y="1986"/>
                        </a:cubicBezTo>
                        <a:cubicBezTo>
                          <a:pt x="355" y="1986"/>
                          <a:pt x="351" y="1989"/>
                          <a:pt x="345" y="1993"/>
                        </a:cubicBezTo>
                        <a:cubicBezTo>
                          <a:pt x="339" y="1997"/>
                          <a:pt x="331" y="2003"/>
                          <a:pt x="324" y="2009"/>
                        </a:cubicBezTo>
                        <a:cubicBezTo>
                          <a:pt x="317" y="2016"/>
                          <a:pt x="310" y="2023"/>
                          <a:pt x="305" y="2028"/>
                        </a:cubicBezTo>
                        <a:cubicBezTo>
                          <a:pt x="300" y="2033"/>
                          <a:pt x="297" y="2037"/>
                          <a:pt x="297" y="2037"/>
                        </a:cubicBezTo>
                        <a:cubicBezTo>
                          <a:pt x="297" y="2037"/>
                          <a:pt x="294" y="2041"/>
                          <a:pt x="290" y="2046"/>
                        </a:cubicBezTo>
                        <a:cubicBezTo>
                          <a:pt x="286" y="2052"/>
                          <a:pt x="280" y="2060"/>
                          <a:pt x="275" y="2068"/>
                        </a:cubicBezTo>
                        <a:cubicBezTo>
                          <a:pt x="270" y="2077"/>
                          <a:pt x="266" y="2085"/>
                          <a:pt x="263" y="2092"/>
                        </a:cubicBezTo>
                        <a:cubicBezTo>
                          <a:pt x="260" y="2098"/>
                          <a:pt x="259" y="2103"/>
                          <a:pt x="259" y="2103"/>
                        </a:cubicBezTo>
                        <a:cubicBezTo>
                          <a:pt x="259" y="2103"/>
                          <a:pt x="257" y="2107"/>
                          <a:pt x="254" y="2114"/>
                        </a:cubicBezTo>
                        <a:cubicBezTo>
                          <a:pt x="252" y="2121"/>
                          <a:pt x="249" y="2130"/>
                          <a:pt x="247" y="2139"/>
                        </a:cubicBezTo>
                        <a:cubicBezTo>
                          <a:pt x="245" y="2148"/>
                          <a:pt x="244" y="2158"/>
                          <a:pt x="243" y="2165"/>
                        </a:cubicBezTo>
                        <a:cubicBezTo>
                          <a:pt x="242" y="2172"/>
                          <a:pt x="242" y="2177"/>
                          <a:pt x="242" y="2177"/>
                        </a:cubicBezTo>
                        <a:cubicBezTo>
                          <a:pt x="242" y="2177"/>
                          <a:pt x="242" y="2182"/>
                          <a:pt x="242" y="2189"/>
                        </a:cubicBezTo>
                        <a:cubicBezTo>
                          <a:pt x="242" y="2199"/>
                          <a:pt x="242" y="2213"/>
                          <a:pt x="242" y="2227"/>
                        </a:cubicBezTo>
                        <a:cubicBezTo>
                          <a:pt x="242" y="2284"/>
                          <a:pt x="242" y="2284"/>
                          <a:pt x="242" y="2284"/>
                        </a:cubicBezTo>
                        <a:cubicBezTo>
                          <a:pt x="242" y="2399"/>
                          <a:pt x="242" y="2399"/>
                          <a:pt x="242" y="2399"/>
                        </a:cubicBezTo>
                        <a:cubicBezTo>
                          <a:pt x="242" y="2513"/>
                          <a:pt x="242" y="2513"/>
                          <a:pt x="242" y="2513"/>
                        </a:cubicBezTo>
                        <a:cubicBezTo>
                          <a:pt x="242" y="2628"/>
                          <a:pt x="242" y="2628"/>
                          <a:pt x="242" y="2628"/>
                        </a:cubicBezTo>
                        <a:cubicBezTo>
                          <a:pt x="242" y="2742"/>
                          <a:pt x="242" y="2742"/>
                          <a:pt x="242" y="2742"/>
                        </a:cubicBezTo>
                        <a:cubicBezTo>
                          <a:pt x="242" y="2857"/>
                          <a:pt x="242" y="2857"/>
                          <a:pt x="242" y="2857"/>
                        </a:cubicBezTo>
                        <a:cubicBezTo>
                          <a:pt x="242" y="2971"/>
                          <a:pt x="242" y="2971"/>
                          <a:pt x="242" y="2971"/>
                        </a:cubicBezTo>
                        <a:cubicBezTo>
                          <a:pt x="242" y="3086"/>
                          <a:pt x="242" y="3086"/>
                          <a:pt x="242" y="3086"/>
                        </a:cubicBezTo>
                        <a:cubicBezTo>
                          <a:pt x="242" y="3200"/>
                          <a:pt x="242" y="3200"/>
                          <a:pt x="242" y="3200"/>
                        </a:cubicBezTo>
                        <a:cubicBezTo>
                          <a:pt x="247" y="3200"/>
                          <a:pt x="247" y="3200"/>
                          <a:pt x="247" y="3200"/>
                        </a:cubicBezTo>
                        <a:cubicBezTo>
                          <a:pt x="247" y="3086"/>
                          <a:pt x="247" y="3086"/>
                          <a:pt x="247" y="3086"/>
                        </a:cubicBezTo>
                        <a:cubicBezTo>
                          <a:pt x="247" y="2971"/>
                          <a:pt x="247" y="2971"/>
                          <a:pt x="247" y="2971"/>
                        </a:cubicBezTo>
                        <a:cubicBezTo>
                          <a:pt x="247" y="2857"/>
                          <a:pt x="247" y="2857"/>
                          <a:pt x="247" y="2857"/>
                        </a:cubicBezTo>
                        <a:cubicBezTo>
                          <a:pt x="247" y="2742"/>
                          <a:pt x="247" y="2742"/>
                          <a:pt x="247" y="2742"/>
                        </a:cubicBezTo>
                        <a:cubicBezTo>
                          <a:pt x="247" y="2628"/>
                          <a:pt x="247" y="2628"/>
                          <a:pt x="247" y="2628"/>
                        </a:cubicBezTo>
                        <a:cubicBezTo>
                          <a:pt x="247" y="2513"/>
                          <a:pt x="247" y="2513"/>
                          <a:pt x="247" y="2513"/>
                        </a:cubicBezTo>
                        <a:cubicBezTo>
                          <a:pt x="247" y="2399"/>
                          <a:pt x="247" y="2399"/>
                          <a:pt x="247" y="2399"/>
                        </a:cubicBezTo>
                        <a:cubicBezTo>
                          <a:pt x="247" y="2284"/>
                          <a:pt x="247" y="2284"/>
                          <a:pt x="247" y="2284"/>
                        </a:cubicBezTo>
                        <a:cubicBezTo>
                          <a:pt x="247" y="2227"/>
                          <a:pt x="247" y="2227"/>
                          <a:pt x="247" y="2227"/>
                        </a:cubicBezTo>
                        <a:cubicBezTo>
                          <a:pt x="247" y="2213"/>
                          <a:pt x="247" y="2199"/>
                          <a:pt x="247" y="2189"/>
                        </a:cubicBezTo>
                        <a:cubicBezTo>
                          <a:pt x="247" y="2182"/>
                          <a:pt x="247" y="2177"/>
                          <a:pt x="247" y="2177"/>
                        </a:cubicBezTo>
                        <a:cubicBezTo>
                          <a:pt x="247" y="2177"/>
                          <a:pt x="247" y="2173"/>
                          <a:pt x="248" y="2166"/>
                        </a:cubicBezTo>
                        <a:cubicBezTo>
                          <a:pt x="249" y="2159"/>
                          <a:pt x="250" y="2149"/>
                          <a:pt x="252" y="2140"/>
                        </a:cubicBezTo>
                        <a:cubicBezTo>
                          <a:pt x="254" y="2131"/>
                          <a:pt x="257" y="2122"/>
                          <a:pt x="259" y="2116"/>
                        </a:cubicBezTo>
                        <a:cubicBezTo>
                          <a:pt x="261" y="2109"/>
                          <a:pt x="263" y="2105"/>
                          <a:pt x="263" y="2105"/>
                        </a:cubicBezTo>
                        <a:cubicBezTo>
                          <a:pt x="263" y="2105"/>
                          <a:pt x="265" y="2100"/>
                          <a:pt x="268" y="2094"/>
                        </a:cubicBezTo>
                        <a:cubicBezTo>
                          <a:pt x="271" y="2087"/>
                          <a:pt x="275" y="2079"/>
                          <a:pt x="280" y="2071"/>
                        </a:cubicBezTo>
                        <a:cubicBezTo>
                          <a:pt x="284" y="2063"/>
                          <a:pt x="290" y="2055"/>
                          <a:pt x="294" y="2049"/>
                        </a:cubicBezTo>
                        <a:cubicBezTo>
                          <a:pt x="298" y="2044"/>
                          <a:pt x="301" y="2040"/>
                          <a:pt x="301" y="2040"/>
                        </a:cubicBezTo>
                        <a:cubicBezTo>
                          <a:pt x="301" y="2040"/>
                          <a:pt x="304" y="2037"/>
                          <a:pt x="309" y="2031"/>
                        </a:cubicBezTo>
                        <a:cubicBezTo>
                          <a:pt x="314" y="2026"/>
                          <a:pt x="320" y="2019"/>
                          <a:pt x="327" y="2013"/>
                        </a:cubicBezTo>
                        <a:cubicBezTo>
                          <a:pt x="334" y="2007"/>
                          <a:pt x="342" y="2001"/>
                          <a:pt x="348" y="1997"/>
                        </a:cubicBezTo>
                        <a:cubicBezTo>
                          <a:pt x="353" y="1993"/>
                          <a:pt x="357" y="1990"/>
                          <a:pt x="357" y="1990"/>
                        </a:cubicBezTo>
                        <a:cubicBezTo>
                          <a:pt x="357" y="1990"/>
                          <a:pt x="361" y="1988"/>
                          <a:pt x="367" y="1984"/>
                        </a:cubicBezTo>
                        <a:cubicBezTo>
                          <a:pt x="373" y="1981"/>
                          <a:pt x="382" y="1977"/>
                          <a:pt x="390" y="1973"/>
                        </a:cubicBezTo>
                        <a:cubicBezTo>
                          <a:pt x="399" y="1969"/>
                          <a:pt x="408" y="1966"/>
                          <a:pt x="414" y="1964"/>
                        </a:cubicBezTo>
                        <a:cubicBezTo>
                          <a:pt x="421" y="1962"/>
                          <a:pt x="426" y="1961"/>
                          <a:pt x="426" y="1961"/>
                        </a:cubicBezTo>
                        <a:cubicBezTo>
                          <a:pt x="426" y="1961"/>
                          <a:pt x="430" y="1959"/>
                          <a:pt x="437" y="1958"/>
                        </a:cubicBezTo>
                        <a:cubicBezTo>
                          <a:pt x="444" y="1956"/>
                          <a:pt x="453" y="1955"/>
                          <a:pt x="462" y="1954"/>
                        </a:cubicBezTo>
                        <a:cubicBezTo>
                          <a:pt x="472" y="1953"/>
                          <a:pt x="481" y="1953"/>
                          <a:pt x="488" y="1953"/>
                        </a:cubicBezTo>
                        <a:cubicBezTo>
                          <a:pt x="496" y="1953"/>
                          <a:pt x="500" y="1953"/>
                          <a:pt x="500" y="1953"/>
                        </a:cubicBezTo>
                        <a:cubicBezTo>
                          <a:pt x="500" y="1953"/>
                          <a:pt x="505" y="1954"/>
                          <a:pt x="512" y="1954"/>
                        </a:cubicBezTo>
                        <a:cubicBezTo>
                          <a:pt x="519" y="1955"/>
                          <a:pt x="528" y="1956"/>
                          <a:pt x="537" y="1958"/>
                        </a:cubicBezTo>
                        <a:cubicBezTo>
                          <a:pt x="547" y="1960"/>
                          <a:pt x="556" y="1963"/>
                          <a:pt x="562" y="1965"/>
                        </a:cubicBezTo>
                        <a:cubicBezTo>
                          <a:pt x="569" y="1967"/>
                          <a:pt x="573" y="1969"/>
                          <a:pt x="573" y="1969"/>
                        </a:cubicBezTo>
                        <a:cubicBezTo>
                          <a:pt x="573" y="1969"/>
                          <a:pt x="578" y="1971"/>
                          <a:pt x="584" y="1974"/>
                        </a:cubicBezTo>
                        <a:cubicBezTo>
                          <a:pt x="590" y="1977"/>
                          <a:pt x="599" y="1981"/>
                          <a:pt x="607" y="1985"/>
                        </a:cubicBezTo>
                        <a:cubicBezTo>
                          <a:pt x="615" y="1990"/>
                          <a:pt x="623" y="1995"/>
                          <a:pt x="628" y="2000"/>
                        </a:cubicBezTo>
                        <a:cubicBezTo>
                          <a:pt x="634" y="2004"/>
                          <a:pt x="638" y="2007"/>
                          <a:pt x="638" y="2007"/>
                        </a:cubicBezTo>
                        <a:cubicBezTo>
                          <a:pt x="638" y="2007"/>
                          <a:pt x="641" y="2010"/>
                          <a:pt x="647" y="2015"/>
                        </a:cubicBezTo>
                        <a:cubicBezTo>
                          <a:pt x="652" y="2019"/>
                          <a:pt x="659" y="2026"/>
                          <a:pt x="665" y="2033"/>
                        </a:cubicBezTo>
                        <a:cubicBezTo>
                          <a:pt x="671" y="2040"/>
                          <a:pt x="677" y="2047"/>
                          <a:pt x="681" y="2053"/>
                        </a:cubicBezTo>
                        <a:cubicBezTo>
                          <a:pt x="685" y="2059"/>
                          <a:pt x="688" y="2063"/>
                          <a:pt x="688" y="2063"/>
                        </a:cubicBezTo>
                        <a:cubicBezTo>
                          <a:pt x="688" y="2063"/>
                          <a:pt x="690" y="2067"/>
                          <a:pt x="694" y="2073"/>
                        </a:cubicBezTo>
                        <a:cubicBezTo>
                          <a:pt x="697" y="2079"/>
                          <a:pt x="702" y="2087"/>
                          <a:pt x="705" y="2096"/>
                        </a:cubicBezTo>
                        <a:cubicBezTo>
                          <a:pt x="709" y="2104"/>
                          <a:pt x="712" y="2113"/>
                          <a:pt x="715" y="2120"/>
                        </a:cubicBezTo>
                        <a:cubicBezTo>
                          <a:pt x="717" y="2126"/>
                          <a:pt x="718" y="2131"/>
                          <a:pt x="718" y="2131"/>
                        </a:cubicBezTo>
                        <a:cubicBezTo>
                          <a:pt x="718" y="2131"/>
                          <a:pt x="719" y="2135"/>
                          <a:pt x="721" y="2142"/>
                        </a:cubicBezTo>
                        <a:cubicBezTo>
                          <a:pt x="722" y="2149"/>
                          <a:pt x="724" y="2158"/>
                          <a:pt x="725" y="2168"/>
                        </a:cubicBezTo>
                        <a:cubicBezTo>
                          <a:pt x="725" y="2172"/>
                          <a:pt x="725" y="2177"/>
                          <a:pt x="726" y="2182"/>
                        </a:cubicBezTo>
                        <a:cubicBezTo>
                          <a:pt x="726" y="2184"/>
                          <a:pt x="726" y="2186"/>
                          <a:pt x="726" y="2188"/>
                        </a:cubicBezTo>
                        <a:cubicBezTo>
                          <a:pt x="726" y="2190"/>
                          <a:pt x="726" y="2193"/>
                          <a:pt x="726" y="2195"/>
                        </a:cubicBezTo>
                        <a:cubicBezTo>
                          <a:pt x="726" y="2209"/>
                          <a:pt x="727" y="2219"/>
                          <a:pt x="727" y="2219"/>
                        </a:cubicBezTo>
                        <a:cubicBezTo>
                          <a:pt x="727" y="2219"/>
                          <a:pt x="727" y="2228"/>
                          <a:pt x="728" y="2243"/>
                        </a:cubicBezTo>
                        <a:cubicBezTo>
                          <a:pt x="730" y="2257"/>
                          <a:pt x="732" y="2276"/>
                          <a:pt x="737" y="2295"/>
                        </a:cubicBezTo>
                        <a:cubicBezTo>
                          <a:pt x="741" y="2314"/>
                          <a:pt x="746" y="2332"/>
                          <a:pt x="750" y="2346"/>
                        </a:cubicBezTo>
                        <a:cubicBezTo>
                          <a:pt x="755" y="2360"/>
                          <a:pt x="758" y="2369"/>
                          <a:pt x="758" y="2369"/>
                        </a:cubicBezTo>
                        <a:cubicBezTo>
                          <a:pt x="758" y="2369"/>
                          <a:pt x="762" y="2378"/>
                          <a:pt x="768" y="2391"/>
                        </a:cubicBezTo>
                        <a:cubicBezTo>
                          <a:pt x="773" y="2404"/>
                          <a:pt x="782" y="2422"/>
                          <a:pt x="792" y="2438"/>
                        </a:cubicBezTo>
                        <a:cubicBezTo>
                          <a:pt x="801" y="2455"/>
                          <a:pt x="812" y="2471"/>
                          <a:pt x="821" y="2483"/>
                        </a:cubicBezTo>
                        <a:cubicBezTo>
                          <a:pt x="829" y="2494"/>
                          <a:pt x="835" y="2502"/>
                          <a:pt x="835" y="2502"/>
                        </a:cubicBezTo>
                        <a:cubicBezTo>
                          <a:pt x="835" y="2502"/>
                          <a:pt x="841" y="2509"/>
                          <a:pt x="851" y="2520"/>
                        </a:cubicBezTo>
                        <a:cubicBezTo>
                          <a:pt x="860" y="2531"/>
                          <a:pt x="874" y="2544"/>
                          <a:pt x="888" y="2557"/>
                        </a:cubicBezTo>
                        <a:cubicBezTo>
                          <a:pt x="902" y="2570"/>
                          <a:pt x="917" y="2582"/>
                          <a:pt x="929" y="2591"/>
                        </a:cubicBezTo>
                        <a:cubicBezTo>
                          <a:pt x="941" y="2599"/>
                          <a:pt x="949" y="2604"/>
                          <a:pt x="949" y="2604"/>
                        </a:cubicBezTo>
                        <a:cubicBezTo>
                          <a:pt x="949" y="2604"/>
                          <a:pt x="957" y="2609"/>
                          <a:pt x="969" y="2617"/>
                        </a:cubicBezTo>
                        <a:cubicBezTo>
                          <a:pt x="982" y="2624"/>
                          <a:pt x="999" y="2633"/>
                          <a:pt x="1016" y="2641"/>
                        </a:cubicBezTo>
                        <a:cubicBezTo>
                          <a:pt x="1034" y="2649"/>
                          <a:pt x="1052" y="2656"/>
                          <a:pt x="1066" y="2660"/>
                        </a:cubicBezTo>
                        <a:cubicBezTo>
                          <a:pt x="1080" y="2664"/>
                          <a:pt x="1089" y="2667"/>
                          <a:pt x="1089" y="2667"/>
                        </a:cubicBezTo>
                        <a:cubicBezTo>
                          <a:pt x="1089" y="2667"/>
                          <a:pt x="1098" y="2669"/>
                          <a:pt x="1112" y="2673"/>
                        </a:cubicBezTo>
                        <a:cubicBezTo>
                          <a:pt x="1126" y="2676"/>
                          <a:pt x="1145" y="2679"/>
                          <a:pt x="1165" y="2681"/>
                        </a:cubicBezTo>
                        <a:cubicBezTo>
                          <a:pt x="1184" y="2683"/>
                          <a:pt x="1203" y="2684"/>
                          <a:pt x="1217" y="2684"/>
                        </a:cubicBezTo>
                        <a:cubicBezTo>
                          <a:pt x="1232" y="2684"/>
                          <a:pt x="1241" y="2683"/>
                          <a:pt x="1241" y="2683"/>
                        </a:cubicBezTo>
                        <a:cubicBezTo>
                          <a:pt x="1241" y="2683"/>
                          <a:pt x="1251" y="2683"/>
                          <a:pt x="1265" y="2681"/>
                        </a:cubicBezTo>
                        <a:cubicBezTo>
                          <a:pt x="1279" y="2680"/>
                          <a:pt x="1298" y="2677"/>
                          <a:pt x="1317" y="2673"/>
                        </a:cubicBezTo>
                        <a:cubicBezTo>
                          <a:pt x="1336" y="2670"/>
                          <a:pt x="1355" y="2664"/>
                          <a:pt x="1369" y="2660"/>
                        </a:cubicBezTo>
                        <a:cubicBezTo>
                          <a:pt x="1382" y="2655"/>
                          <a:pt x="1391" y="2652"/>
                          <a:pt x="1391" y="2652"/>
                        </a:cubicBezTo>
                        <a:cubicBezTo>
                          <a:pt x="1391" y="2652"/>
                          <a:pt x="1400" y="2649"/>
                          <a:pt x="1414" y="2643"/>
                        </a:cubicBezTo>
                        <a:cubicBezTo>
                          <a:pt x="1427" y="2637"/>
                          <a:pt x="1444" y="2629"/>
                          <a:pt x="1461" y="2619"/>
                        </a:cubicBezTo>
                        <a:cubicBezTo>
                          <a:pt x="1478" y="2609"/>
                          <a:pt x="1494" y="2599"/>
                          <a:pt x="1505" y="2590"/>
                        </a:cubicBezTo>
                        <a:cubicBezTo>
                          <a:pt x="1517" y="2582"/>
                          <a:pt x="1524" y="2576"/>
                          <a:pt x="1524" y="2576"/>
                        </a:cubicBezTo>
                        <a:cubicBezTo>
                          <a:pt x="1524" y="2576"/>
                          <a:pt x="1532" y="2570"/>
                          <a:pt x="1543" y="2560"/>
                        </a:cubicBezTo>
                        <a:cubicBezTo>
                          <a:pt x="1553" y="2551"/>
                          <a:pt x="1567" y="2537"/>
                          <a:pt x="1580" y="2523"/>
                        </a:cubicBezTo>
                        <a:cubicBezTo>
                          <a:pt x="1593" y="2509"/>
                          <a:pt x="1605" y="2494"/>
                          <a:pt x="1614" y="2482"/>
                        </a:cubicBezTo>
                        <a:cubicBezTo>
                          <a:pt x="1622" y="2471"/>
                          <a:pt x="1627" y="2463"/>
                          <a:pt x="1627" y="2463"/>
                        </a:cubicBezTo>
                        <a:cubicBezTo>
                          <a:pt x="1627" y="2463"/>
                          <a:pt x="1633" y="2455"/>
                          <a:pt x="1640" y="2442"/>
                        </a:cubicBezTo>
                        <a:cubicBezTo>
                          <a:pt x="1647" y="2430"/>
                          <a:pt x="1657" y="2413"/>
                          <a:pt x="1665" y="2395"/>
                        </a:cubicBezTo>
                        <a:cubicBezTo>
                          <a:pt x="1673" y="2378"/>
                          <a:pt x="1679" y="2360"/>
                          <a:pt x="1684" y="2346"/>
                        </a:cubicBezTo>
                        <a:cubicBezTo>
                          <a:pt x="1688" y="2332"/>
                          <a:pt x="1691" y="2323"/>
                          <a:pt x="1691" y="2323"/>
                        </a:cubicBezTo>
                        <a:cubicBezTo>
                          <a:pt x="1691" y="2323"/>
                          <a:pt x="1693" y="2314"/>
                          <a:pt x="1697" y="2299"/>
                        </a:cubicBezTo>
                        <a:cubicBezTo>
                          <a:pt x="1700" y="2285"/>
                          <a:pt x="1703" y="2266"/>
                          <a:pt x="1705" y="2247"/>
                        </a:cubicBezTo>
                        <a:cubicBezTo>
                          <a:pt x="1707" y="2228"/>
                          <a:pt x="1708" y="2209"/>
                          <a:pt x="1708" y="2195"/>
                        </a:cubicBezTo>
                        <a:cubicBezTo>
                          <a:pt x="1708" y="2180"/>
                          <a:pt x="1708" y="2171"/>
                          <a:pt x="1708" y="2171"/>
                        </a:cubicBezTo>
                        <a:cubicBezTo>
                          <a:pt x="1708" y="2171"/>
                          <a:pt x="1707" y="2161"/>
                          <a:pt x="1706" y="2147"/>
                        </a:cubicBezTo>
                        <a:cubicBezTo>
                          <a:pt x="1705" y="2132"/>
                          <a:pt x="1702" y="2113"/>
                          <a:pt x="1698" y="2094"/>
                        </a:cubicBezTo>
                        <a:cubicBezTo>
                          <a:pt x="1695" y="2075"/>
                          <a:pt x="1689" y="2057"/>
                          <a:pt x="1685" y="2043"/>
                        </a:cubicBezTo>
                        <a:cubicBezTo>
                          <a:pt x="1681" y="2029"/>
                          <a:pt x="1677" y="2020"/>
                          <a:pt x="1677" y="2020"/>
                        </a:cubicBezTo>
                        <a:cubicBezTo>
                          <a:pt x="1677" y="2020"/>
                          <a:pt x="1674" y="2011"/>
                          <a:pt x="1668" y="1998"/>
                        </a:cubicBezTo>
                        <a:cubicBezTo>
                          <a:pt x="1662" y="1985"/>
                          <a:pt x="1654" y="1967"/>
                          <a:pt x="1645" y="1951"/>
                        </a:cubicBezTo>
                        <a:cubicBezTo>
                          <a:pt x="1635" y="1934"/>
                          <a:pt x="1624" y="1918"/>
                          <a:pt x="1616" y="1906"/>
                        </a:cubicBezTo>
                        <a:cubicBezTo>
                          <a:pt x="1608" y="1894"/>
                          <a:pt x="1602" y="1887"/>
                          <a:pt x="1602" y="1887"/>
                        </a:cubicBezTo>
                        <a:cubicBezTo>
                          <a:pt x="1602" y="1887"/>
                          <a:pt x="1596" y="1879"/>
                          <a:pt x="1586" y="1869"/>
                        </a:cubicBezTo>
                        <a:cubicBezTo>
                          <a:pt x="1577" y="1858"/>
                          <a:pt x="1563" y="1844"/>
                          <a:pt x="1549" y="1831"/>
                        </a:cubicBezTo>
                        <a:cubicBezTo>
                          <a:pt x="1535" y="1818"/>
                          <a:pt x="1520" y="1806"/>
                          <a:pt x="1509" y="1797"/>
                        </a:cubicBezTo>
                        <a:cubicBezTo>
                          <a:pt x="1497" y="1789"/>
                          <a:pt x="1489" y="1783"/>
                          <a:pt x="1489" y="1783"/>
                        </a:cubicBezTo>
                        <a:cubicBezTo>
                          <a:pt x="1489" y="1783"/>
                          <a:pt x="1481" y="1778"/>
                          <a:pt x="1468" y="1771"/>
                        </a:cubicBezTo>
                        <a:cubicBezTo>
                          <a:pt x="1456" y="1763"/>
                          <a:pt x="1439" y="1754"/>
                          <a:pt x="1422" y="1746"/>
                        </a:cubicBezTo>
                        <a:cubicBezTo>
                          <a:pt x="1404" y="1738"/>
                          <a:pt x="1386" y="1731"/>
                          <a:pt x="1372" y="1726"/>
                        </a:cubicBezTo>
                        <a:cubicBezTo>
                          <a:pt x="1359" y="1722"/>
                          <a:pt x="1349" y="1719"/>
                          <a:pt x="1349" y="1719"/>
                        </a:cubicBezTo>
                        <a:cubicBezTo>
                          <a:pt x="1349" y="1719"/>
                          <a:pt x="1340" y="1717"/>
                          <a:pt x="1326" y="1714"/>
                        </a:cubicBezTo>
                        <a:cubicBezTo>
                          <a:pt x="1312" y="1710"/>
                          <a:pt x="1293" y="1707"/>
                          <a:pt x="1274" y="1705"/>
                        </a:cubicBezTo>
                        <a:cubicBezTo>
                          <a:pt x="1255" y="1702"/>
                          <a:pt x="1236" y="1701"/>
                          <a:pt x="1221" y="1701"/>
                        </a:cubicBezTo>
                        <a:cubicBezTo>
                          <a:pt x="1217" y="1701"/>
                          <a:pt x="1213" y="1701"/>
                          <a:pt x="1210" y="1701"/>
                        </a:cubicBezTo>
                        <a:cubicBezTo>
                          <a:pt x="1208" y="1701"/>
                          <a:pt x="1207" y="1701"/>
                          <a:pt x="1207" y="1701"/>
                        </a:cubicBezTo>
                        <a:cubicBezTo>
                          <a:pt x="1207" y="1701"/>
                          <a:pt x="1203" y="1701"/>
                          <a:pt x="1195" y="1700"/>
                        </a:cubicBezTo>
                        <a:cubicBezTo>
                          <a:pt x="1188" y="1700"/>
                          <a:pt x="1179" y="1699"/>
                          <a:pt x="1170" y="1697"/>
                        </a:cubicBezTo>
                        <a:cubicBezTo>
                          <a:pt x="1161" y="1695"/>
                          <a:pt x="1152" y="1692"/>
                          <a:pt x="1145" y="1690"/>
                        </a:cubicBezTo>
                        <a:cubicBezTo>
                          <a:pt x="1138" y="1688"/>
                          <a:pt x="1134" y="1687"/>
                          <a:pt x="1134" y="1687"/>
                        </a:cubicBezTo>
                        <a:cubicBezTo>
                          <a:pt x="1134" y="1687"/>
                          <a:pt x="1130" y="1685"/>
                          <a:pt x="1123" y="1682"/>
                        </a:cubicBezTo>
                        <a:cubicBezTo>
                          <a:pt x="1117" y="1680"/>
                          <a:pt x="1108" y="1676"/>
                          <a:pt x="1100" y="1671"/>
                        </a:cubicBezTo>
                        <a:cubicBezTo>
                          <a:pt x="1092" y="1666"/>
                          <a:pt x="1084" y="1661"/>
                          <a:pt x="1078" y="1657"/>
                        </a:cubicBezTo>
                        <a:cubicBezTo>
                          <a:pt x="1073" y="1653"/>
                          <a:pt x="1069" y="1650"/>
                          <a:pt x="1069" y="1650"/>
                        </a:cubicBezTo>
                        <a:cubicBezTo>
                          <a:pt x="1069" y="1650"/>
                          <a:pt x="1065" y="1647"/>
                          <a:pt x="1060" y="1643"/>
                        </a:cubicBezTo>
                        <a:cubicBezTo>
                          <a:pt x="1054" y="1638"/>
                          <a:pt x="1048" y="1631"/>
                          <a:pt x="1041" y="1625"/>
                        </a:cubicBezTo>
                        <a:cubicBezTo>
                          <a:pt x="1035" y="1618"/>
                          <a:pt x="1029" y="1610"/>
                          <a:pt x="1025" y="1605"/>
                        </a:cubicBezTo>
                        <a:cubicBezTo>
                          <a:pt x="1020" y="1599"/>
                          <a:pt x="1018" y="1595"/>
                          <a:pt x="1018" y="1595"/>
                        </a:cubicBezTo>
                        <a:cubicBezTo>
                          <a:pt x="1018" y="1595"/>
                          <a:pt x="1015" y="1591"/>
                          <a:pt x="1012" y="1585"/>
                        </a:cubicBezTo>
                        <a:cubicBezTo>
                          <a:pt x="1008" y="1579"/>
                          <a:pt x="1003" y="1571"/>
                          <a:pt x="999" y="1562"/>
                        </a:cubicBezTo>
                        <a:cubicBezTo>
                          <a:pt x="996" y="1554"/>
                          <a:pt x="992" y="1545"/>
                          <a:pt x="990" y="1539"/>
                        </a:cubicBezTo>
                        <a:cubicBezTo>
                          <a:pt x="988" y="1532"/>
                          <a:pt x="986" y="1527"/>
                          <a:pt x="986" y="1527"/>
                        </a:cubicBezTo>
                        <a:cubicBezTo>
                          <a:pt x="986" y="1527"/>
                          <a:pt x="981" y="1509"/>
                          <a:pt x="979" y="1491"/>
                        </a:cubicBezTo>
                        <a:cubicBezTo>
                          <a:pt x="978" y="1481"/>
                          <a:pt x="977" y="1472"/>
                          <a:pt x="977" y="1465"/>
                        </a:cubicBezTo>
                        <a:cubicBezTo>
                          <a:pt x="977" y="1458"/>
                          <a:pt x="978" y="1453"/>
                          <a:pt x="978" y="1453"/>
                        </a:cubicBezTo>
                        <a:cubicBezTo>
                          <a:pt x="978" y="1453"/>
                          <a:pt x="978" y="1448"/>
                          <a:pt x="978" y="1441"/>
                        </a:cubicBezTo>
                        <a:cubicBezTo>
                          <a:pt x="979" y="1434"/>
                          <a:pt x="980" y="1425"/>
                          <a:pt x="982" y="1416"/>
                        </a:cubicBezTo>
                        <a:cubicBezTo>
                          <a:pt x="984" y="1407"/>
                          <a:pt x="986" y="1397"/>
                          <a:pt x="988" y="1391"/>
                        </a:cubicBezTo>
                        <a:cubicBezTo>
                          <a:pt x="990" y="1384"/>
                          <a:pt x="992" y="1380"/>
                          <a:pt x="992" y="1380"/>
                        </a:cubicBezTo>
                        <a:cubicBezTo>
                          <a:pt x="992" y="1380"/>
                          <a:pt x="993" y="1375"/>
                          <a:pt x="996" y="1369"/>
                        </a:cubicBezTo>
                        <a:cubicBezTo>
                          <a:pt x="999" y="1362"/>
                          <a:pt x="1003" y="1354"/>
                          <a:pt x="1007" y="1346"/>
                        </a:cubicBezTo>
                        <a:cubicBezTo>
                          <a:pt x="1012" y="1337"/>
                          <a:pt x="1017" y="1330"/>
                          <a:pt x="1021" y="1324"/>
                        </a:cubicBezTo>
                        <a:cubicBezTo>
                          <a:pt x="1025" y="1318"/>
                          <a:pt x="1028" y="1314"/>
                          <a:pt x="1028" y="1314"/>
                        </a:cubicBezTo>
                        <a:cubicBezTo>
                          <a:pt x="1028" y="1314"/>
                          <a:pt x="1031" y="1311"/>
                          <a:pt x="1035" y="1305"/>
                        </a:cubicBezTo>
                        <a:cubicBezTo>
                          <a:pt x="1040" y="1300"/>
                          <a:pt x="1046" y="1293"/>
                          <a:pt x="1053" y="1287"/>
                        </a:cubicBezTo>
                        <a:cubicBezTo>
                          <a:pt x="1060" y="1280"/>
                          <a:pt x="1068" y="1274"/>
                          <a:pt x="1073" y="1270"/>
                        </a:cubicBezTo>
                        <a:cubicBezTo>
                          <a:pt x="1079" y="1266"/>
                          <a:pt x="1083" y="1263"/>
                          <a:pt x="1083" y="1263"/>
                        </a:cubicBezTo>
                        <a:cubicBezTo>
                          <a:pt x="1083" y="1263"/>
                          <a:pt x="1087" y="1260"/>
                          <a:pt x="1093" y="1257"/>
                        </a:cubicBezTo>
                        <a:cubicBezTo>
                          <a:pt x="1099" y="1253"/>
                          <a:pt x="1107" y="1249"/>
                          <a:pt x="1115" y="1245"/>
                        </a:cubicBezTo>
                        <a:cubicBezTo>
                          <a:pt x="1124" y="1241"/>
                          <a:pt x="1132" y="1237"/>
                          <a:pt x="1139" y="1235"/>
                        </a:cubicBezTo>
                        <a:cubicBezTo>
                          <a:pt x="1146" y="1233"/>
                          <a:pt x="1150" y="1231"/>
                          <a:pt x="1150" y="1231"/>
                        </a:cubicBezTo>
                        <a:cubicBezTo>
                          <a:pt x="1150" y="1231"/>
                          <a:pt x="1155" y="1230"/>
                          <a:pt x="1162" y="1228"/>
                        </a:cubicBezTo>
                        <a:cubicBezTo>
                          <a:pt x="1168" y="1227"/>
                          <a:pt x="1178" y="1225"/>
                          <a:pt x="1187" y="1224"/>
                        </a:cubicBezTo>
                        <a:cubicBezTo>
                          <a:pt x="1196" y="1223"/>
                          <a:pt x="1206" y="1222"/>
                          <a:pt x="1213" y="1222"/>
                        </a:cubicBezTo>
                        <a:cubicBezTo>
                          <a:pt x="1220" y="1222"/>
                          <a:pt x="1225" y="1222"/>
                          <a:pt x="1225" y="1222"/>
                        </a:cubicBezTo>
                        <a:cubicBezTo>
                          <a:pt x="1225" y="1222"/>
                          <a:pt x="1229" y="1222"/>
                          <a:pt x="1236" y="1223"/>
                        </a:cubicBezTo>
                        <a:cubicBezTo>
                          <a:pt x="1243" y="1223"/>
                          <a:pt x="1253" y="1224"/>
                          <a:pt x="1262" y="1226"/>
                        </a:cubicBezTo>
                        <a:cubicBezTo>
                          <a:pt x="1271" y="1228"/>
                          <a:pt x="1280" y="1230"/>
                          <a:pt x="1287" y="1232"/>
                        </a:cubicBezTo>
                        <a:cubicBezTo>
                          <a:pt x="1294" y="1234"/>
                          <a:pt x="1298" y="1236"/>
                          <a:pt x="1298" y="1236"/>
                        </a:cubicBezTo>
                        <a:cubicBezTo>
                          <a:pt x="1298" y="1236"/>
                          <a:pt x="1302" y="1238"/>
                          <a:pt x="1309" y="1240"/>
                        </a:cubicBezTo>
                        <a:cubicBezTo>
                          <a:pt x="1315" y="1243"/>
                          <a:pt x="1324" y="1247"/>
                          <a:pt x="1332" y="1251"/>
                        </a:cubicBezTo>
                        <a:cubicBezTo>
                          <a:pt x="1340" y="1256"/>
                          <a:pt x="1348" y="1261"/>
                          <a:pt x="1354" y="1265"/>
                        </a:cubicBezTo>
                        <a:cubicBezTo>
                          <a:pt x="1360" y="1269"/>
                          <a:pt x="1363" y="1272"/>
                          <a:pt x="1363" y="1272"/>
                        </a:cubicBezTo>
                        <a:cubicBezTo>
                          <a:pt x="1363" y="1272"/>
                          <a:pt x="1367" y="1275"/>
                          <a:pt x="1373" y="1279"/>
                        </a:cubicBezTo>
                        <a:cubicBezTo>
                          <a:pt x="1378" y="1284"/>
                          <a:pt x="1385" y="1290"/>
                          <a:pt x="1391" y="1297"/>
                        </a:cubicBezTo>
                        <a:cubicBezTo>
                          <a:pt x="1398" y="1304"/>
                          <a:pt x="1404" y="1311"/>
                          <a:pt x="1408" y="1317"/>
                        </a:cubicBezTo>
                        <a:cubicBezTo>
                          <a:pt x="1412" y="1323"/>
                          <a:pt x="1415" y="1327"/>
                          <a:pt x="1415" y="1327"/>
                        </a:cubicBezTo>
                        <a:cubicBezTo>
                          <a:pt x="1415" y="1327"/>
                          <a:pt x="1418" y="1330"/>
                          <a:pt x="1421" y="1336"/>
                        </a:cubicBezTo>
                        <a:cubicBezTo>
                          <a:pt x="1425" y="1342"/>
                          <a:pt x="1430" y="1351"/>
                          <a:pt x="1434" y="1359"/>
                        </a:cubicBezTo>
                        <a:cubicBezTo>
                          <a:pt x="1438" y="1367"/>
                          <a:pt x="1441" y="1376"/>
                          <a:pt x="1443" y="1383"/>
                        </a:cubicBezTo>
                        <a:cubicBezTo>
                          <a:pt x="1446" y="1389"/>
                          <a:pt x="1447" y="1394"/>
                          <a:pt x="1447" y="1394"/>
                        </a:cubicBezTo>
                        <a:cubicBezTo>
                          <a:pt x="1447" y="1394"/>
                          <a:pt x="1448" y="1398"/>
                          <a:pt x="1450" y="1405"/>
                        </a:cubicBezTo>
                        <a:cubicBezTo>
                          <a:pt x="1452" y="1412"/>
                          <a:pt x="1453" y="1421"/>
                          <a:pt x="1455" y="1431"/>
                        </a:cubicBezTo>
                        <a:cubicBezTo>
                          <a:pt x="1456" y="1440"/>
                          <a:pt x="1456" y="1449"/>
                          <a:pt x="1457" y="1456"/>
                        </a:cubicBezTo>
                        <a:cubicBezTo>
                          <a:pt x="1457" y="1461"/>
                          <a:pt x="1457" y="1465"/>
                          <a:pt x="1457" y="1468"/>
                        </a:cubicBezTo>
                        <a:cubicBezTo>
                          <a:pt x="1457" y="1472"/>
                          <a:pt x="1457" y="1475"/>
                          <a:pt x="1457" y="1475"/>
                        </a:cubicBezTo>
                        <a:cubicBezTo>
                          <a:pt x="1457" y="1475"/>
                          <a:pt x="1457" y="1484"/>
                          <a:pt x="1458" y="1499"/>
                        </a:cubicBezTo>
                        <a:cubicBezTo>
                          <a:pt x="1459" y="1513"/>
                          <a:pt x="1461" y="1532"/>
                          <a:pt x="1465" y="1551"/>
                        </a:cubicBezTo>
                        <a:cubicBezTo>
                          <a:pt x="1468" y="1570"/>
                          <a:pt x="1473" y="1589"/>
                          <a:pt x="1477" y="1603"/>
                        </a:cubicBezTo>
                        <a:cubicBezTo>
                          <a:pt x="1481" y="1617"/>
                          <a:pt x="1485" y="1626"/>
                          <a:pt x="1485" y="1626"/>
                        </a:cubicBezTo>
                        <a:cubicBezTo>
                          <a:pt x="1485" y="1626"/>
                          <a:pt x="1488" y="1635"/>
                          <a:pt x="1493" y="1648"/>
                        </a:cubicBezTo>
                        <a:cubicBezTo>
                          <a:pt x="1499" y="1661"/>
                          <a:pt x="1507" y="1679"/>
                          <a:pt x="1516" y="1696"/>
                        </a:cubicBezTo>
                        <a:cubicBezTo>
                          <a:pt x="1525" y="1713"/>
                          <a:pt x="1535" y="1729"/>
                          <a:pt x="1544" y="1741"/>
                        </a:cubicBezTo>
                        <a:cubicBezTo>
                          <a:pt x="1552" y="1753"/>
                          <a:pt x="1558" y="1760"/>
                          <a:pt x="1558" y="1760"/>
                        </a:cubicBezTo>
                        <a:cubicBezTo>
                          <a:pt x="1558" y="1760"/>
                          <a:pt x="1564" y="1768"/>
                          <a:pt x="1573" y="1779"/>
                        </a:cubicBezTo>
                        <a:cubicBezTo>
                          <a:pt x="1582" y="1790"/>
                          <a:pt x="1595" y="1804"/>
                          <a:pt x="1609" y="1817"/>
                        </a:cubicBezTo>
                        <a:cubicBezTo>
                          <a:pt x="1623" y="1831"/>
                          <a:pt x="1638" y="1843"/>
                          <a:pt x="1649" y="1852"/>
                        </a:cubicBezTo>
                        <a:cubicBezTo>
                          <a:pt x="1661" y="1861"/>
                          <a:pt x="1669" y="1866"/>
                          <a:pt x="1669" y="1866"/>
                        </a:cubicBezTo>
                        <a:cubicBezTo>
                          <a:pt x="1669" y="1866"/>
                          <a:pt x="1677" y="1871"/>
                          <a:pt x="1689" y="1879"/>
                        </a:cubicBezTo>
                        <a:cubicBezTo>
                          <a:pt x="1701" y="1887"/>
                          <a:pt x="1718" y="1896"/>
                          <a:pt x="1735" y="1905"/>
                        </a:cubicBezTo>
                        <a:cubicBezTo>
                          <a:pt x="1753" y="1913"/>
                          <a:pt x="1770" y="1920"/>
                          <a:pt x="1784" y="1925"/>
                        </a:cubicBezTo>
                        <a:cubicBezTo>
                          <a:pt x="1798" y="1930"/>
                          <a:pt x="1807" y="1932"/>
                          <a:pt x="1807" y="1932"/>
                        </a:cubicBezTo>
                        <a:cubicBezTo>
                          <a:pt x="1807" y="1932"/>
                          <a:pt x="1816" y="1935"/>
                          <a:pt x="1830" y="1939"/>
                        </a:cubicBezTo>
                        <a:cubicBezTo>
                          <a:pt x="1844" y="1942"/>
                          <a:pt x="1863" y="1946"/>
                          <a:pt x="1882" y="1949"/>
                        </a:cubicBezTo>
                        <a:cubicBezTo>
                          <a:pt x="1901" y="1951"/>
                          <a:pt x="1921" y="1952"/>
                          <a:pt x="1935" y="1953"/>
                        </a:cubicBezTo>
                        <a:cubicBezTo>
                          <a:pt x="1949" y="1953"/>
                          <a:pt x="1959" y="1953"/>
                          <a:pt x="1959" y="1953"/>
                        </a:cubicBezTo>
                        <a:cubicBezTo>
                          <a:pt x="1959" y="1953"/>
                          <a:pt x="1968" y="1953"/>
                          <a:pt x="1983" y="1952"/>
                        </a:cubicBezTo>
                        <a:cubicBezTo>
                          <a:pt x="1997" y="1951"/>
                          <a:pt x="2016" y="1949"/>
                          <a:pt x="2035" y="1945"/>
                        </a:cubicBezTo>
                        <a:cubicBezTo>
                          <a:pt x="2054" y="1942"/>
                          <a:pt x="2073" y="1937"/>
                          <a:pt x="2087" y="1933"/>
                        </a:cubicBezTo>
                        <a:cubicBezTo>
                          <a:pt x="2101" y="1929"/>
                          <a:pt x="2110" y="1926"/>
                          <a:pt x="2110" y="1926"/>
                        </a:cubicBezTo>
                        <a:cubicBezTo>
                          <a:pt x="2110" y="1926"/>
                          <a:pt x="2119" y="1922"/>
                          <a:pt x="2132" y="1917"/>
                        </a:cubicBezTo>
                        <a:cubicBezTo>
                          <a:pt x="2146" y="1912"/>
                          <a:pt x="2163" y="1904"/>
                          <a:pt x="2180" y="1895"/>
                        </a:cubicBezTo>
                        <a:cubicBezTo>
                          <a:pt x="2197" y="1885"/>
                          <a:pt x="2213" y="1875"/>
                          <a:pt x="2225" y="1867"/>
                        </a:cubicBezTo>
                        <a:cubicBezTo>
                          <a:pt x="2237" y="1859"/>
                          <a:pt x="2245" y="1853"/>
                          <a:pt x="2245" y="1853"/>
                        </a:cubicBezTo>
                        <a:cubicBezTo>
                          <a:pt x="2245" y="1853"/>
                          <a:pt x="2252" y="1847"/>
                          <a:pt x="2264" y="1838"/>
                        </a:cubicBezTo>
                        <a:cubicBezTo>
                          <a:pt x="2275" y="1829"/>
                          <a:pt x="2289" y="1816"/>
                          <a:pt x="2302" y="1802"/>
                        </a:cubicBezTo>
                        <a:cubicBezTo>
                          <a:pt x="2315" y="1788"/>
                          <a:pt x="2328" y="1773"/>
                          <a:pt x="2337" y="1762"/>
                        </a:cubicBezTo>
                        <a:cubicBezTo>
                          <a:pt x="2345" y="1751"/>
                          <a:pt x="2351" y="1743"/>
                          <a:pt x="2351" y="1743"/>
                        </a:cubicBezTo>
                        <a:cubicBezTo>
                          <a:pt x="2351" y="1743"/>
                          <a:pt x="2356" y="1735"/>
                          <a:pt x="2364" y="1723"/>
                        </a:cubicBezTo>
                        <a:cubicBezTo>
                          <a:pt x="2372" y="1710"/>
                          <a:pt x="2381" y="1694"/>
                          <a:pt x="2390" y="1676"/>
                        </a:cubicBezTo>
                        <a:cubicBezTo>
                          <a:pt x="2398" y="1659"/>
                          <a:pt x="2405" y="1641"/>
                          <a:pt x="2410" y="1628"/>
                        </a:cubicBezTo>
                        <a:cubicBezTo>
                          <a:pt x="2415" y="1614"/>
                          <a:pt x="2418" y="1605"/>
                          <a:pt x="2418" y="1605"/>
                        </a:cubicBezTo>
                        <a:cubicBezTo>
                          <a:pt x="2418" y="1605"/>
                          <a:pt x="2421" y="1595"/>
                          <a:pt x="2424" y="1581"/>
                        </a:cubicBezTo>
                        <a:cubicBezTo>
                          <a:pt x="2428" y="1567"/>
                          <a:pt x="2432" y="1549"/>
                          <a:pt x="2434" y="1529"/>
                        </a:cubicBezTo>
                        <a:cubicBezTo>
                          <a:pt x="2437" y="1510"/>
                          <a:pt x="2438" y="1491"/>
                          <a:pt x="2439" y="1477"/>
                        </a:cubicBezTo>
                        <a:cubicBezTo>
                          <a:pt x="2439" y="1462"/>
                          <a:pt x="2439" y="1453"/>
                          <a:pt x="2439" y="1453"/>
                        </a:cubicBezTo>
                        <a:cubicBezTo>
                          <a:pt x="2439" y="1453"/>
                          <a:pt x="2439" y="1443"/>
                          <a:pt x="2438" y="1429"/>
                        </a:cubicBezTo>
                        <a:cubicBezTo>
                          <a:pt x="2437" y="1415"/>
                          <a:pt x="2435" y="1395"/>
                          <a:pt x="2432" y="1377"/>
                        </a:cubicBezTo>
                        <a:cubicBezTo>
                          <a:pt x="2428" y="1358"/>
                          <a:pt x="2424" y="1339"/>
                          <a:pt x="2420" y="1325"/>
                        </a:cubicBezTo>
                        <a:cubicBezTo>
                          <a:pt x="2416" y="1311"/>
                          <a:pt x="2412" y="1302"/>
                          <a:pt x="2412" y="1302"/>
                        </a:cubicBezTo>
                        <a:cubicBezTo>
                          <a:pt x="2412" y="1302"/>
                          <a:pt x="2409" y="1293"/>
                          <a:pt x="2404" y="1279"/>
                        </a:cubicBezTo>
                        <a:cubicBezTo>
                          <a:pt x="2399" y="1266"/>
                          <a:pt x="2391" y="1248"/>
                          <a:pt x="2382" y="1231"/>
                        </a:cubicBezTo>
                        <a:cubicBezTo>
                          <a:pt x="2373" y="1214"/>
                          <a:pt x="2363" y="1198"/>
                          <a:pt x="2354" y="1186"/>
                        </a:cubicBezTo>
                        <a:cubicBezTo>
                          <a:pt x="2346" y="1174"/>
                          <a:pt x="2340" y="1167"/>
                          <a:pt x="2340" y="1167"/>
                        </a:cubicBezTo>
                        <a:cubicBezTo>
                          <a:pt x="2340" y="1167"/>
                          <a:pt x="2335" y="1159"/>
                          <a:pt x="2326" y="1148"/>
                        </a:cubicBezTo>
                        <a:cubicBezTo>
                          <a:pt x="2316" y="1137"/>
                          <a:pt x="2304" y="1122"/>
                          <a:pt x="2290" y="1109"/>
                        </a:cubicBezTo>
                        <a:cubicBezTo>
                          <a:pt x="2276" y="1096"/>
                          <a:pt x="2261" y="1083"/>
                          <a:pt x="2250" y="1074"/>
                        </a:cubicBezTo>
                        <a:cubicBezTo>
                          <a:pt x="2238" y="1065"/>
                          <a:pt x="2231" y="1060"/>
                          <a:pt x="2231" y="1060"/>
                        </a:cubicBezTo>
                        <a:cubicBezTo>
                          <a:pt x="2231" y="1060"/>
                          <a:pt x="2223" y="1054"/>
                          <a:pt x="2211" y="1047"/>
                        </a:cubicBezTo>
                        <a:cubicBezTo>
                          <a:pt x="2198" y="1039"/>
                          <a:pt x="2182" y="1029"/>
                          <a:pt x="2164" y="1021"/>
                        </a:cubicBezTo>
                        <a:cubicBezTo>
                          <a:pt x="2147" y="1012"/>
                          <a:pt x="2129" y="1005"/>
                          <a:pt x="2116" y="1000"/>
                        </a:cubicBezTo>
                        <a:cubicBezTo>
                          <a:pt x="2102" y="995"/>
                          <a:pt x="2093" y="992"/>
                          <a:pt x="2093" y="992"/>
                        </a:cubicBezTo>
                        <a:cubicBezTo>
                          <a:pt x="2093" y="992"/>
                          <a:pt x="2084" y="989"/>
                          <a:pt x="2070" y="986"/>
                        </a:cubicBezTo>
                        <a:cubicBezTo>
                          <a:pt x="2056" y="982"/>
                          <a:pt x="2037" y="978"/>
                          <a:pt x="2018" y="975"/>
                        </a:cubicBezTo>
                        <a:cubicBezTo>
                          <a:pt x="1999" y="973"/>
                          <a:pt x="1980" y="971"/>
                          <a:pt x="1965" y="971"/>
                        </a:cubicBezTo>
                        <a:cubicBezTo>
                          <a:pt x="1958" y="971"/>
                          <a:pt x="1952" y="971"/>
                          <a:pt x="1948" y="970"/>
                        </a:cubicBezTo>
                        <a:cubicBezTo>
                          <a:pt x="1946" y="970"/>
                          <a:pt x="1945" y="970"/>
                          <a:pt x="1945" y="970"/>
                        </a:cubicBezTo>
                        <a:cubicBezTo>
                          <a:pt x="1945" y="970"/>
                          <a:pt x="1940" y="970"/>
                          <a:pt x="1933" y="970"/>
                        </a:cubicBezTo>
                        <a:cubicBezTo>
                          <a:pt x="1926" y="970"/>
                          <a:pt x="1916" y="969"/>
                          <a:pt x="1907" y="967"/>
                        </a:cubicBezTo>
                        <a:cubicBezTo>
                          <a:pt x="1889" y="964"/>
                          <a:pt x="1871" y="958"/>
                          <a:pt x="1871" y="958"/>
                        </a:cubicBezTo>
                        <a:cubicBezTo>
                          <a:pt x="1871" y="958"/>
                          <a:pt x="1866" y="956"/>
                          <a:pt x="1860" y="954"/>
                        </a:cubicBezTo>
                        <a:cubicBezTo>
                          <a:pt x="1853" y="951"/>
                          <a:pt x="1845" y="948"/>
                          <a:pt x="1837" y="943"/>
                        </a:cubicBezTo>
                        <a:cubicBezTo>
                          <a:pt x="1828" y="939"/>
                          <a:pt x="1820" y="934"/>
                          <a:pt x="1814" y="930"/>
                        </a:cubicBezTo>
                        <a:cubicBezTo>
                          <a:pt x="1809" y="926"/>
                          <a:pt x="1805" y="923"/>
                          <a:pt x="1805" y="923"/>
                        </a:cubicBezTo>
                        <a:cubicBezTo>
                          <a:pt x="1805" y="923"/>
                          <a:pt x="1801" y="920"/>
                          <a:pt x="1796" y="916"/>
                        </a:cubicBezTo>
                        <a:cubicBezTo>
                          <a:pt x="1790" y="911"/>
                          <a:pt x="1783" y="905"/>
                          <a:pt x="1776" y="898"/>
                        </a:cubicBezTo>
                        <a:cubicBezTo>
                          <a:pt x="1770" y="892"/>
                          <a:pt x="1764" y="884"/>
                          <a:pt x="1759" y="879"/>
                        </a:cubicBezTo>
                        <a:cubicBezTo>
                          <a:pt x="1755" y="873"/>
                          <a:pt x="1752" y="870"/>
                          <a:pt x="1752" y="870"/>
                        </a:cubicBezTo>
                        <a:cubicBezTo>
                          <a:pt x="1752" y="870"/>
                          <a:pt x="1750" y="866"/>
                          <a:pt x="1746" y="860"/>
                        </a:cubicBezTo>
                        <a:cubicBezTo>
                          <a:pt x="1742" y="854"/>
                          <a:pt x="1737" y="846"/>
                          <a:pt x="1733" y="837"/>
                        </a:cubicBezTo>
                        <a:cubicBezTo>
                          <a:pt x="1729" y="829"/>
                          <a:pt x="1725" y="820"/>
                          <a:pt x="1723" y="814"/>
                        </a:cubicBezTo>
                        <a:cubicBezTo>
                          <a:pt x="1720" y="807"/>
                          <a:pt x="1719" y="803"/>
                          <a:pt x="1719" y="803"/>
                        </a:cubicBezTo>
                        <a:cubicBezTo>
                          <a:pt x="1719" y="803"/>
                          <a:pt x="1718" y="798"/>
                          <a:pt x="1716" y="791"/>
                        </a:cubicBezTo>
                        <a:cubicBezTo>
                          <a:pt x="1714" y="785"/>
                          <a:pt x="1712" y="776"/>
                          <a:pt x="1711" y="766"/>
                        </a:cubicBezTo>
                        <a:cubicBezTo>
                          <a:pt x="1708" y="748"/>
                          <a:pt x="1708" y="729"/>
                          <a:pt x="1708" y="729"/>
                        </a:cubicBezTo>
                        <a:cubicBezTo>
                          <a:pt x="1708" y="729"/>
                          <a:pt x="1708" y="724"/>
                          <a:pt x="1709" y="717"/>
                        </a:cubicBezTo>
                        <a:cubicBezTo>
                          <a:pt x="1709" y="710"/>
                          <a:pt x="1710" y="700"/>
                          <a:pt x="1711" y="691"/>
                        </a:cubicBezTo>
                        <a:cubicBezTo>
                          <a:pt x="1713" y="682"/>
                          <a:pt x="1715" y="673"/>
                          <a:pt x="1717" y="666"/>
                        </a:cubicBezTo>
                        <a:cubicBezTo>
                          <a:pt x="1719" y="659"/>
                          <a:pt x="1720" y="655"/>
                          <a:pt x="1720" y="655"/>
                        </a:cubicBezTo>
                        <a:cubicBezTo>
                          <a:pt x="1720" y="655"/>
                          <a:pt x="1722" y="650"/>
                          <a:pt x="1724" y="644"/>
                        </a:cubicBezTo>
                        <a:cubicBezTo>
                          <a:pt x="1727" y="637"/>
                          <a:pt x="1731" y="629"/>
                          <a:pt x="1735" y="620"/>
                        </a:cubicBezTo>
                        <a:cubicBezTo>
                          <a:pt x="1739" y="612"/>
                          <a:pt x="1744" y="604"/>
                          <a:pt x="1748" y="598"/>
                        </a:cubicBezTo>
                        <a:cubicBezTo>
                          <a:pt x="1752" y="592"/>
                          <a:pt x="1755" y="589"/>
                          <a:pt x="1755" y="589"/>
                        </a:cubicBezTo>
                        <a:cubicBezTo>
                          <a:pt x="1755" y="589"/>
                          <a:pt x="1758" y="585"/>
                          <a:pt x="1762" y="579"/>
                        </a:cubicBezTo>
                        <a:cubicBezTo>
                          <a:pt x="1767" y="574"/>
                          <a:pt x="1773" y="567"/>
                          <a:pt x="1780" y="560"/>
                        </a:cubicBezTo>
                        <a:cubicBezTo>
                          <a:pt x="1786" y="554"/>
                          <a:pt x="1793" y="547"/>
                          <a:pt x="1799" y="543"/>
                        </a:cubicBezTo>
                        <a:cubicBezTo>
                          <a:pt x="1804" y="539"/>
                          <a:pt x="1808" y="536"/>
                          <a:pt x="1808" y="536"/>
                        </a:cubicBezTo>
                        <a:cubicBezTo>
                          <a:pt x="1808" y="536"/>
                          <a:pt x="1812" y="533"/>
                          <a:pt x="1818" y="529"/>
                        </a:cubicBezTo>
                        <a:cubicBezTo>
                          <a:pt x="1824" y="526"/>
                          <a:pt x="1832" y="521"/>
                          <a:pt x="1840" y="517"/>
                        </a:cubicBezTo>
                        <a:cubicBezTo>
                          <a:pt x="1849" y="512"/>
                          <a:pt x="1857" y="509"/>
                          <a:pt x="1864" y="506"/>
                        </a:cubicBezTo>
                        <a:cubicBezTo>
                          <a:pt x="1870" y="504"/>
                          <a:pt x="1875" y="502"/>
                          <a:pt x="1875" y="502"/>
                        </a:cubicBezTo>
                        <a:cubicBezTo>
                          <a:pt x="1875" y="502"/>
                          <a:pt x="1879" y="501"/>
                          <a:pt x="1886" y="499"/>
                        </a:cubicBezTo>
                        <a:cubicBezTo>
                          <a:pt x="1893" y="497"/>
                          <a:pt x="1902" y="495"/>
                          <a:pt x="1911" y="494"/>
                        </a:cubicBezTo>
                        <a:cubicBezTo>
                          <a:pt x="1921" y="493"/>
                          <a:pt x="1930" y="492"/>
                          <a:pt x="1937" y="491"/>
                        </a:cubicBezTo>
                        <a:cubicBezTo>
                          <a:pt x="1944" y="491"/>
                          <a:pt x="1948" y="491"/>
                          <a:pt x="1950" y="491"/>
                        </a:cubicBezTo>
                        <a:cubicBezTo>
                          <a:pt x="1950" y="491"/>
                          <a:pt x="1960" y="491"/>
                          <a:pt x="1974" y="491"/>
                        </a:cubicBezTo>
                        <a:cubicBezTo>
                          <a:pt x="1988" y="490"/>
                          <a:pt x="2007" y="488"/>
                          <a:pt x="2027" y="485"/>
                        </a:cubicBezTo>
                        <a:cubicBezTo>
                          <a:pt x="2046" y="482"/>
                          <a:pt x="2064" y="478"/>
                          <a:pt x="2078" y="474"/>
                        </a:cubicBezTo>
                        <a:cubicBezTo>
                          <a:pt x="2092" y="470"/>
                          <a:pt x="2101" y="467"/>
                          <a:pt x="2101" y="467"/>
                        </a:cubicBezTo>
                        <a:cubicBezTo>
                          <a:pt x="2101" y="467"/>
                          <a:pt x="2111" y="464"/>
                          <a:pt x="2124" y="459"/>
                        </a:cubicBezTo>
                        <a:cubicBezTo>
                          <a:pt x="2138" y="453"/>
                          <a:pt x="2155" y="446"/>
                          <a:pt x="2172" y="437"/>
                        </a:cubicBezTo>
                        <a:cubicBezTo>
                          <a:pt x="2189" y="428"/>
                          <a:pt x="2206" y="418"/>
                          <a:pt x="2218" y="410"/>
                        </a:cubicBezTo>
                        <a:cubicBezTo>
                          <a:pt x="2230" y="402"/>
                          <a:pt x="2238" y="397"/>
                          <a:pt x="2238" y="397"/>
                        </a:cubicBezTo>
                        <a:cubicBezTo>
                          <a:pt x="2238" y="397"/>
                          <a:pt x="2246" y="391"/>
                          <a:pt x="2257" y="382"/>
                        </a:cubicBezTo>
                        <a:cubicBezTo>
                          <a:pt x="2268" y="373"/>
                          <a:pt x="2282" y="360"/>
                          <a:pt x="2296" y="347"/>
                        </a:cubicBezTo>
                        <a:cubicBezTo>
                          <a:pt x="2310" y="333"/>
                          <a:pt x="2322" y="318"/>
                          <a:pt x="2331" y="307"/>
                        </a:cubicBezTo>
                        <a:cubicBezTo>
                          <a:pt x="2340" y="296"/>
                          <a:pt x="2346" y="288"/>
                          <a:pt x="2346" y="288"/>
                        </a:cubicBezTo>
                        <a:cubicBezTo>
                          <a:pt x="2346" y="288"/>
                          <a:pt x="2351" y="280"/>
                          <a:pt x="2359" y="268"/>
                        </a:cubicBezTo>
                        <a:cubicBezTo>
                          <a:pt x="2367" y="256"/>
                          <a:pt x="2377" y="240"/>
                          <a:pt x="2386" y="223"/>
                        </a:cubicBezTo>
                        <a:cubicBezTo>
                          <a:pt x="2395" y="205"/>
                          <a:pt x="2402" y="188"/>
                          <a:pt x="2407" y="174"/>
                        </a:cubicBezTo>
                        <a:cubicBezTo>
                          <a:pt x="2412" y="161"/>
                          <a:pt x="2415" y="151"/>
                          <a:pt x="2415" y="151"/>
                        </a:cubicBezTo>
                        <a:cubicBezTo>
                          <a:pt x="2415" y="151"/>
                          <a:pt x="2418" y="142"/>
                          <a:pt x="2422" y="128"/>
                        </a:cubicBezTo>
                        <a:cubicBezTo>
                          <a:pt x="2426" y="114"/>
                          <a:pt x="2430" y="96"/>
                          <a:pt x="2433" y="76"/>
                        </a:cubicBezTo>
                        <a:cubicBezTo>
                          <a:pt x="2436" y="57"/>
                          <a:pt x="2438" y="38"/>
                          <a:pt x="2438" y="24"/>
                        </a:cubicBezTo>
                        <a:cubicBezTo>
                          <a:pt x="2439" y="10"/>
                          <a:pt x="2439" y="0"/>
                          <a:pt x="2439" y="0"/>
                        </a:cubicBezTo>
                        <a:cubicBezTo>
                          <a:pt x="2446" y="0"/>
                          <a:pt x="2446" y="0"/>
                          <a:pt x="2446" y="0"/>
                        </a:cubicBezTo>
                        <a:cubicBezTo>
                          <a:pt x="2446" y="0"/>
                          <a:pt x="2447" y="10"/>
                          <a:pt x="2446" y="24"/>
                        </a:cubicBezTo>
                        <a:cubicBezTo>
                          <a:pt x="2445" y="39"/>
                          <a:pt x="2444" y="58"/>
                          <a:pt x="2440" y="78"/>
                        </a:cubicBezTo>
                        <a:cubicBezTo>
                          <a:pt x="2437" y="97"/>
                          <a:pt x="2433" y="116"/>
                          <a:pt x="2429" y="130"/>
                        </a:cubicBezTo>
                        <a:cubicBezTo>
                          <a:pt x="2425" y="144"/>
                          <a:pt x="2422" y="154"/>
                          <a:pt x="2422" y="154"/>
                        </a:cubicBezTo>
                        <a:cubicBezTo>
                          <a:pt x="2422" y="154"/>
                          <a:pt x="2419" y="163"/>
                          <a:pt x="2414" y="177"/>
                        </a:cubicBezTo>
                        <a:cubicBezTo>
                          <a:pt x="2409" y="190"/>
                          <a:pt x="2401" y="208"/>
                          <a:pt x="2392" y="226"/>
                        </a:cubicBezTo>
                        <a:cubicBezTo>
                          <a:pt x="2384" y="243"/>
                          <a:pt x="2374" y="260"/>
                          <a:pt x="2366" y="272"/>
                        </a:cubicBezTo>
                        <a:cubicBezTo>
                          <a:pt x="2358" y="285"/>
                          <a:pt x="2352" y="292"/>
                          <a:pt x="2352" y="292"/>
                        </a:cubicBezTo>
                        <a:cubicBezTo>
                          <a:pt x="2352" y="292"/>
                          <a:pt x="2346" y="300"/>
                          <a:pt x="2337" y="312"/>
                        </a:cubicBezTo>
                        <a:cubicBezTo>
                          <a:pt x="2328" y="323"/>
                          <a:pt x="2315" y="338"/>
                          <a:pt x="2301" y="352"/>
                        </a:cubicBezTo>
                        <a:cubicBezTo>
                          <a:pt x="2287" y="366"/>
                          <a:pt x="2273" y="379"/>
                          <a:pt x="2261" y="388"/>
                        </a:cubicBezTo>
                        <a:cubicBezTo>
                          <a:pt x="2250" y="397"/>
                          <a:pt x="2242" y="403"/>
                          <a:pt x="2242" y="403"/>
                        </a:cubicBezTo>
                        <a:cubicBezTo>
                          <a:pt x="2242" y="403"/>
                          <a:pt x="2234" y="408"/>
                          <a:pt x="2222" y="416"/>
                        </a:cubicBezTo>
                        <a:cubicBezTo>
                          <a:pt x="2210" y="425"/>
                          <a:pt x="2193" y="435"/>
                          <a:pt x="2176" y="444"/>
                        </a:cubicBezTo>
                        <a:cubicBezTo>
                          <a:pt x="2158" y="453"/>
                          <a:pt x="2140" y="460"/>
                          <a:pt x="2127" y="466"/>
                        </a:cubicBezTo>
                        <a:cubicBezTo>
                          <a:pt x="2113" y="471"/>
                          <a:pt x="2104" y="474"/>
                          <a:pt x="2104" y="474"/>
                        </a:cubicBezTo>
                        <a:cubicBezTo>
                          <a:pt x="2104" y="474"/>
                          <a:pt x="2094" y="477"/>
                          <a:pt x="2080" y="481"/>
                        </a:cubicBezTo>
                        <a:cubicBezTo>
                          <a:pt x="2066" y="485"/>
                          <a:pt x="2047" y="489"/>
                          <a:pt x="2028" y="492"/>
                        </a:cubicBezTo>
                        <a:cubicBezTo>
                          <a:pt x="2008" y="495"/>
                          <a:pt x="1989" y="497"/>
                          <a:pt x="1974" y="498"/>
                        </a:cubicBezTo>
                        <a:cubicBezTo>
                          <a:pt x="1960" y="499"/>
                          <a:pt x="1950" y="499"/>
                          <a:pt x="1950" y="499"/>
                        </a:cubicBezTo>
                        <a:cubicBezTo>
                          <a:pt x="1948" y="499"/>
                          <a:pt x="1944" y="499"/>
                          <a:pt x="1937" y="499"/>
                        </a:cubicBezTo>
                        <a:cubicBezTo>
                          <a:pt x="1931" y="499"/>
                          <a:pt x="1921" y="500"/>
                          <a:pt x="1912" y="501"/>
                        </a:cubicBezTo>
                        <a:cubicBezTo>
                          <a:pt x="1903" y="503"/>
                          <a:pt x="1895" y="505"/>
                          <a:pt x="1888" y="506"/>
                        </a:cubicBezTo>
                        <a:cubicBezTo>
                          <a:pt x="1882" y="508"/>
                          <a:pt x="1877" y="510"/>
                          <a:pt x="1877" y="510"/>
                        </a:cubicBezTo>
                        <a:cubicBezTo>
                          <a:pt x="1877" y="510"/>
                          <a:pt x="1873" y="511"/>
                          <a:pt x="1867" y="513"/>
                        </a:cubicBezTo>
                        <a:cubicBezTo>
                          <a:pt x="1860" y="516"/>
                          <a:pt x="1852" y="519"/>
                          <a:pt x="1844" y="523"/>
                        </a:cubicBezTo>
                        <a:cubicBezTo>
                          <a:pt x="1836" y="527"/>
                          <a:pt x="1828" y="532"/>
                          <a:pt x="1822" y="536"/>
                        </a:cubicBezTo>
                        <a:cubicBezTo>
                          <a:pt x="1816" y="539"/>
                          <a:pt x="1813" y="542"/>
                          <a:pt x="1813" y="542"/>
                        </a:cubicBezTo>
                        <a:cubicBezTo>
                          <a:pt x="1813" y="542"/>
                          <a:pt x="1809" y="545"/>
                          <a:pt x="1804" y="549"/>
                        </a:cubicBezTo>
                        <a:cubicBezTo>
                          <a:pt x="1798" y="553"/>
                          <a:pt x="1791" y="559"/>
                          <a:pt x="1785" y="566"/>
                        </a:cubicBezTo>
                        <a:cubicBezTo>
                          <a:pt x="1778" y="572"/>
                          <a:pt x="1772" y="579"/>
                          <a:pt x="1768" y="584"/>
                        </a:cubicBezTo>
                        <a:cubicBezTo>
                          <a:pt x="1764" y="589"/>
                          <a:pt x="1761" y="593"/>
                          <a:pt x="1761" y="593"/>
                        </a:cubicBezTo>
                        <a:cubicBezTo>
                          <a:pt x="1761" y="593"/>
                          <a:pt x="1758" y="597"/>
                          <a:pt x="1754" y="602"/>
                        </a:cubicBezTo>
                        <a:cubicBezTo>
                          <a:pt x="1751" y="608"/>
                          <a:pt x="1746" y="616"/>
                          <a:pt x="1742" y="624"/>
                        </a:cubicBezTo>
                        <a:cubicBezTo>
                          <a:pt x="1737" y="632"/>
                          <a:pt x="1734" y="640"/>
                          <a:pt x="1731" y="647"/>
                        </a:cubicBezTo>
                        <a:cubicBezTo>
                          <a:pt x="1729" y="653"/>
                          <a:pt x="1727" y="657"/>
                          <a:pt x="1727" y="657"/>
                        </a:cubicBezTo>
                        <a:cubicBezTo>
                          <a:pt x="1727" y="657"/>
                          <a:pt x="1726" y="662"/>
                          <a:pt x="1724" y="668"/>
                        </a:cubicBezTo>
                        <a:cubicBezTo>
                          <a:pt x="1722" y="675"/>
                          <a:pt x="1720" y="683"/>
                          <a:pt x="1719" y="692"/>
                        </a:cubicBezTo>
                        <a:cubicBezTo>
                          <a:pt x="1717" y="701"/>
                          <a:pt x="1716" y="710"/>
                          <a:pt x="1716" y="717"/>
                        </a:cubicBezTo>
                        <a:cubicBezTo>
                          <a:pt x="1716" y="724"/>
                          <a:pt x="1716" y="729"/>
                          <a:pt x="1716" y="729"/>
                        </a:cubicBezTo>
                        <a:cubicBezTo>
                          <a:pt x="1716" y="729"/>
                          <a:pt x="1715" y="747"/>
                          <a:pt x="1718" y="765"/>
                        </a:cubicBezTo>
                        <a:cubicBezTo>
                          <a:pt x="1719" y="774"/>
                          <a:pt x="1721" y="783"/>
                          <a:pt x="1723" y="790"/>
                        </a:cubicBezTo>
                        <a:cubicBezTo>
                          <a:pt x="1725" y="796"/>
                          <a:pt x="1726" y="800"/>
                          <a:pt x="1726" y="800"/>
                        </a:cubicBezTo>
                        <a:cubicBezTo>
                          <a:pt x="1726" y="800"/>
                          <a:pt x="1728" y="805"/>
                          <a:pt x="1730" y="811"/>
                        </a:cubicBezTo>
                        <a:cubicBezTo>
                          <a:pt x="1732" y="818"/>
                          <a:pt x="1736" y="826"/>
                          <a:pt x="1740" y="834"/>
                        </a:cubicBezTo>
                        <a:cubicBezTo>
                          <a:pt x="1744" y="842"/>
                          <a:pt x="1748" y="850"/>
                          <a:pt x="1752" y="856"/>
                        </a:cubicBezTo>
                        <a:cubicBezTo>
                          <a:pt x="1756" y="862"/>
                          <a:pt x="1758" y="865"/>
                          <a:pt x="1758" y="865"/>
                        </a:cubicBezTo>
                        <a:cubicBezTo>
                          <a:pt x="1758" y="865"/>
                          <a:pt x="1761" y="869"/>
                          <a:pt x="1765" y="874"/>
                        </a:cubicBezTo>
                        <a:cubicBezTo>
                          <a:pt x="1769" y="880"/>
                          <a:pt x="1775" y="887"/>
                          <a:pt x="1782" y="893"/>
                        </a:cubicBezTo>
                        <a:cubicBezTo>
                          <a:pt x="1788" y="900"/>
                          <a:pt x="1795" y="906"/>
                          <a:pt x="1800" y="910"/>
                        </a:cubicBezTo>
                        <a:cubicBezTo>
                          <a:pt x="1806" y="915"/>
                          <a:pt x="1809" y="917"/>
                          <a:pt x="1809" y="917"/>
                        </a:cubicBezTo>
                        <a:cubicBezTo>
                          <a:pt x="1809" y="917"/>
                          <a:pt x="1813" y="920"/>
                          <a:pt x="1819" y="924"/>
                        </a:cubicBezTo>
                        <a:cubicBezTo>
                          <a:pt x="1824" y="928"/>
                          <a:pt x="1832" y="932"/>
                          <a:pt x="1840" y="937"/>
                        </a:cubicBezTo>
                        <a:cubicBezTo>
                          <a:pt x="1848" y="941"/>
                          <a:pt x="1856" y="945"/>
                          <a:pt x="1863" y="947"/>
                        </a:cubicBezTo>
                        <a:cubicBezTo>
                          <a:pt x="1869" y="949"/>
                          <a:pt x="1873" y="951"/>
                          <a:pt x="1873" y="951"/>
                        </a:cubicBezTo>
                        <a:cubicBezTo>
                          <a:pt x="1873" y="951"/>
                          <a:pt x="1890" y="957"/>
                          <a:pt x="1908" y="960"/>
                        </a:cubicBezTo>
                        <a:cubicBezTo>
                          <a:pt x="1926" y="963"/>
                          <a:pt x="1945" y="963"/>
                          <a:pt x="1945" y="963"/>
                        </a:cubicBezTo>
                        <a:cubicBezTo>
                          <a:pt x="1945" y="963"/>
                          <a:pt x="1946" y="963"/>
                          <a:pt x="1948" y="963"/>
                        </a:cubicBezTo>
                        <a:cubicBezTo>
                          <a:pt x="1952" y="963"/>
                          <a:pt x="1958" y="963"/>
                          <a:pt x="1965" y="963"/>
                        </a:cubicBezTo>
                        <a:cubicBezTo>
                          <a:pt x="1980" y="964"/>
                          <a:pt x="2000" y="965"/>
                          <a:pt x="2019" y="968"/>
                        </a:cubicBezTo>
                        <a:cubicBezTo>
                          <a:pt x="2038" y="971"/>
                          <a:pt x="2057" y="975"/>
                          <a:pt x="2072" y="979"/>
                        </a:cubicBezTo>
                        <a:cubicBezTo>
                          <a:pt x="2086" y="982"/>
                          <a:pt x="2095" y="985"/>
                          <a:pt x="2095" y="985"/>
                        </a:cubicBezTo>
                        <a:cubicBezTo>
                          <a:pt x="2095" y="985"/>
                          <a:pt x="2104" y="988"/>
                          <a:pt x="2118" y="993"/>
                        </a:cubicBezTo>
                        <a:cubicBezTo>
                          <a:pt x="2132" y="998"/>
                          <a:pt x="2150" y="1005"/>
                          <a:pt x="2168" y="1014"/>
                        </a:cubicBezTo>
                        <a:cubicBezTo>
                          <a:pt x="2185" y="1023"/>
                          <a:pt x="2202" y="1032"/>
                          <a:pt x="2215" y="1040"/>
                        </a:cubicBezTo>
                        <a:cubicBezTo>
                          <a:pt x="2227" y="1048"/>
                          <a:pt x="2235" y="1054"/>
                          <a:pt x="2235" y="1054"/>
                        </a:cubicBezTo>
                        <a:cubicBezTo>
                          <a:pt x="2235" y="1054"/>
                          <a:pt x="2243" y="1059"/>
                          <a:pt x="2254" y="1068"/>
                        </a:cubicBezTo>
                        <a:cubicBezTo>
                          <a:pt x="2266" y="1077"/>
                          <a:pt x="2281" y="1090"/>
                          <a:pt x="2295" y="1104"/>
                        </a:cubicBezTo>
                        <a:cubicBezTo>
                          <a:pt x="2309" y="1117"/>
                          <a:pt x="2322" y="1132"/>
                          <a:pt x="2331" y="1143"/>
                        </a:cubicBezTo>
                        <a:cubicBezTo>
                          <a:pt x="2341" y="1154"/>
                          <a:pt x="2346" y="1162"/>
                          <a:pt x="2346" y="1162"/>
                        </a:cubicBezTo>
                        <a:cubicBezTo>
                          <a:pt x="2346" y="1162"/>
                          <a:pt x="2352" y="1170"/>
                          <a:pt x="2361" y="1182"/>
                        </a:cubicBezTo>
                        <a:cubicBezTo>
                          <a:pt x="2369" y="1194"/>
                          <a:pt x="2379" y="1211"/>
                          <a:pt x="2388" y="1228"/>
                        </a:cubicBezTo>
                        <a:cubicBezTo>
                          <a:pt x="2398" y="1245"/>
                          <a:pt x="2406" y="1263"/>
                          <a:pt x="2411" y="1277"/>
                        </a:cubicBezTo>
                        <a:cubicBezTo>
                          <a:pt x="2416" y="1290"/>
                          <a:pt x="2419" y="1300"/>
                          <a:pt x="2419" y="1300"/>
                        </a:cubicBezTo>
                        <a:cubicBezTo>
                          <a:pt x="2419" y="1300"/>
                          <a:pt x="2423" y="1309"/>
                          <a:pt x="2427" y="1323"/>
                        </a:cubicBezTo>
                        <a:cubicBezTo>
                          <a:pt x="2431" y="1337"/>
                          <a:pt x="2436" y="1356"/>
                          <a:pt x="2439" y="1375"/>
                        </a:cubicBezTo>
                        <a:cubicBezTo>
                          <a:pt x="2442" y="1394"/>
                          <a:pt x="2444" y="1414"/>
                          <a:pt x="2445" y="1428"/>
                        </a:cubicBezTo>
                        <a:cubicBezTo>
                          <a:pt x="2446" y="1443"/>
                          <a:pt x="2446" y="1453"/>
                          <a:pt x="2446" y="1453"/>
                        </a:cubicBezTo>
                        <a:cubicBezTo>
                          <a:pt x="2446" y="1453"/>
                          <a:pt x="2447" y="1462"/>
                          <a:pt x="2446" y="1477"/>
                        </a:cubicBezTo>
                        <a:cubicBezTo>
                          <a:pt x="2446" y="1492"/>
                          <a:pt x="2444" y="1511"/>
                          <a:pt x="2442" y="1530"/>
                        </a:cubicBezTo>
                        <a:cubicBezTo>
                          <a:pt x="2439" y="1550"/>
                          <a:pt x="2435" y="1569"/>
                          <a:pt x="2432" y="1583"/>
                        </a:cubicBezTo>
                        <a:cubicBezTo>
                          <a:pt x="2428" y="1597"/>
                          <a:pt x="2425" y="1607"/>
                          <a:pt x="2425" y="1607"/>
                        </a:cubicBezTo>
                        <a:cubicBezTo>
                          <a:pt x="2425" y="1607"/>
                          <a:pt x="2422" y="1616"/>
                          <a:pt x="2417" y="1630"/>
                        </a:cubicBezTo>
                        <a:cubicBezTo>
                          <a:pt x="2412" y="1644"/>
                          <a:pt x="2405" y="1662"/>
                          <a:pt x="2396" y="1680"/>
                        </a:cubicBezTo>
                        <a:cubicBezTo>
                          <a:pt x="2388" y="1697"/>
                          <a:pt x="2378" y="1714"/>
                          <a:pt x="2370" y="1727"/>
                        </a:cubicBezTo>
                        <a:cubicBezTo>
                          <a:pt x="2363" y="1739"/>
                          <a:pt x="2357" y="1747"/>
                          <a:pt x="2357" y="1747"/>
                        </a:cubicBezTo>
                        <a:cubicBezTo>
                          <a:pt x="2357" y="1747"/>
                          <a:pt x="2351" y="1755"/>
                          <a:pt x="2342" y="1767"/>
                        </a:cubicBezTo>
                        <a:cubicBezTo>
                          <a:pt x="2334" y="1778"/>
                          <a:pt x="2321" y="1793"/>
                          <a:pt x="2307" y="1807"/>
                        </a:cubicBezTo>
                        <a:cubicBezTo>
                          <a:pt x="2294" y="1821"/>
                          <a:pt x="2280" y="1834"/>
                          <a:pt x="2268" y="1844"/>
                        </a:cubicBezTo>
                        <a:cubicBezTo>
                          <a:pt x="2257" y="1853"/>
                          <a:pt x="2249" y="1859"/>
                          <a:pt x="2249" y="1859"/>
                        </a:cubicBezTo>
                        <a:cubicBezTo>
                          <a:pt x="2249" y="1859"/>
                          <a:pt x="2242" y="1865"/>
                          <a:pt x="2229" y="1873"/>
                        </a:cubicBezTo>
                        <a:cubicBezTo>
                          <a:pt x="2217" y="1881"/>
                          <a:pt x="2201" y="1892"/>
                          <a:pt x="2184" y="1901"/>
                        </a:cubicBezTo>
                        <a:cubicBezTo>
                          <a:pt x="2166" y="1910"/>
                          <a:pt x="2149" y="1918"/>
                          <a:pt x="2135" y="1924"/>
                        </a:cubicBezTo>
                        <a:cubicBezTo>
                          <a:pt x="2121" y="1929"/>
                          <a:pt x="2112" y="1933"/>
                          <a:pt x="2112" y="1933"/>
                        </a:cubicBezTo>
                        <a:cubicBezTo>
                          <a:pt x="2112" y="1933"/>
                          <a:pt x="2103" y="1936"/>
                          <a:pt x="2089" y="1940"/>
                        </a:cubicBezTo>
                        <a:cubicBezTo>
                          <a:pt x="2075" y="1944"/>
                          <a:pt x="2056" y="1949"/>
                          <a:pt x="2037" y="1952"/>
                        </a:cubicBezTo>
                        <a:cubicBezTo>
                          <a:pt x="2017" y="1956"/>
                          <a:pt x="1998" y="1958"/>
                          <a:pt x="1983" y="1959"/>
                        </a:cubicBezTo>
                        <a:cubicBezTo>
                          <a:pt x="1969" y="1960"/>
                          <a:pt x="1959" y="1960"/>
                          <a:pt x="1959" y="1960"/>
                        </a:cubicBezTo>
                        <a:cubicBezTo>
                          <a:pt x="1959" y="1960"/>
                          <a:pt x="1949" y="1960"/>
                          <a:pt x="1935" y="1960"/>
                        </a:cubicBezTo>
                        <a:cubicBezTo>
                          <a:pt x="1920" y="1960"/>
                          <a:pt x="1901" y="1959"/>
                          <a:pt x="1881" y="1956"/>
                        </a:cubicBezTo>
                        <a:cubicBezTo>
                          <a:pt x="1862" y="1953"/>
                          <a:pt x="1843" y="1949"/>
                          <a:pt x="1828" y="1946"/>
                        </a:cubicBezTo>
                        <a:cubicBezTo>
                          <a:pt x="1814" y="1942"/>
                          <a:pt x="1805" y="1939"/>
                          <a:pt x="1805" y="1939"/>
                        </a:cubicBezTo>
                        <a:cubicBezTo>
                          <a:pt x="1805" y="1939"/>
                          <a:pt x="1795" y="1937"/>
                          <a:pt x="1782" y="1932"/>
                        </a:cubicBezTo>
                        <a:cubicBezTo>
                          <a:pt x="1768" y="1927"/>
                          <a:pt x="1750" y="1920"/>
                          <a:pt x="1732" y="1911"/>
                        </a:cubicBezTo>
                        <a:cubicBezTo>
                          <a:pt x="1714" y="1903"/>
                          <a:pt x="1697" y="1893"/>
                          <a:pt x="1685" y="1885"/>
                        </a:cubicBezTo>
                        <a:cubicBezTo>
                          <a:pt x="1672" y="1878"/>
                          <a:pt x="1665" y="1872"/>
                          <a:pt x="1665" y="1872"/>
                        </a:cubicBezTo>
                        <a:cubicBezTo>
                          <a:pt x="1665" y="1872"/>
                          <a:pt x="1656" y="1867"/>
                          <a:pt x="1645" y="1858"/>
                        </a:cubicBezTo>
                        <a:cubicBezTo>
                          <a:pt x="1633" y="1849"/>
                          <a:pt x="1618" y="1836"/>
                          <a:pt x="1604" y="1823"/>
                        </a:cubicBezTo>
                        <a:cubicBezTo>
                          <a:pt x="1590" y="1809"/>
                          <a:pt x="1577" y="1795"/>
                          <a:pt x="1567" y="1784"/>
                        </a:cubicBezTo>
                        <a:cubicBezTo>
                          <a:pt x="1558" y="1773"/>
                          <a:pt x="1552" y="1765"/>
                          <a:pt x="1552" y="1765"/>
                        </a:cubicBezTo>
                        <a:cubicBezTo>
                          <a:pt x="1552" y="1765"/>
                          <a:pt x="1546" y="1757"/>
                          <a:pt x="1538" y="1745"/>
                        </a:cubicBezTo>
                        <a:cubicBezTo>
                          <a:pt x="1529" y="1733"/>
                          <a:pt x="1519" y="1717"/>
                          <a:pt x="1509" y="1699"/>
                        </a:cubicBezTo>
                        <a:cubicBezTo>
                          <a:pt x="1500" y="1682"/>
                          <a:pt x="1492" y="1665"/>
                          <a:pt x="1486" y="1651"/>
                        </a:cubicBezTo>
                        <a:cubicBezTo>
                          <a:pt x="1481" y="1637"/>
                          <a:pt x="1478" y="1628"/>
                          <a:pt x="1478" y="1628"/>
                        </a:cubicBezTo>
                        <a:cubicBezTo>
                          <a:pt x="1478" y="1628"/>
                          <a:pt x="1474" y="1619"/>
                          <a:pt x="1470" y="1605"/>
                        </a:cubicBezTo>
                        <a:cubicBezTo>
                          <a:pt x="1466" y="1591"/>
                          <a:pt x="1461" y="1572"/>
                          <a:pt x="1458" y="1553"/>
                        </a:cubicBezTo>
                        <a:cubicBezTo>
                          <a:pt x="1454" y="1533"/>
                          <a:pt x="1452" y="1514"/>
                          <a:pt x="1451" y="1499"/>
                        </a:cubicBezTo>
                        <a:cubicBezTo>
                          <a:pt x="1450" y="1485"/>
                          <a:pt x="1449" y="1475"/>
                          <a:pt x="1449" y="1475"/>
                        </a:cubicBezTo>
                        <a:cubicBezTo>
                          <a:pt x="1449" y="1475"/>
                          <a:pt x="1449" y="1473"/>
                          <a:pt x="1449" y="1468"/>
                        </a:cubicBezTo>
                        <a:cubicBezTo>
                          <a:pt x="1449" y="1465"/>
                          <a:pt x="1449" y="1461"/>
                          <a:pt x="1449" y="1457"/>
                        </a:cubicBezTo>
                        <a:cubicBezTo>
                          <a:pt x="1449" y="1450"/>
                          <a:pt x="1448" y="1440"/>
                          <a:pt x="1447" y="1431"/>
                        </a:cubicBezTo>
                        <a:cubicBezTo>
                          <a:pt x="1446" y="1422"/>
                          <a:pt x="1444" y="1414"/>
                          <a:pt x="1443" y="1407"/>
                        </a:cubicBezTo>
                        <a:cubicBezTo>
                          <a:pt x="1441" y="1400"/>
                          <a:pt x="1440" y="1396"/>
                          <a:pt x="1440" y="1396"/>
                        </a:cubicBezTo>
                        <a:cubicBezTo>
                          <a:pt x="1440" y="1396"/>
                          <a:pt x="1439" y="1392"/>
                          <a:pt x="1436" y="1385"/>
                        </a:cubicBezTo>
                        <a:cubicBezTo>
                          <a:pt x="1434" y="1379"/>
                          <a:pt x="1431" y="1370"/>
                          <a:pt x="1427" y="1362"/>
                        </a:cubicBezTo>
                        <a:cubicBezTo>
                          <a:pt x="1423" y="1354"/>
                          <a:pt x="1419" y="1346"/>
                          <a:pt x="1415" y="1340"/>
                        </a:cubicBezTo>
                        <a:cubicBezTo>
                          <a:pt x="1411" y="1334"/>
                          <a:pt x="1409" y="1331"/>
                          <a:pt x="1409" y="1331"/>
                        </a:cubicBezTo>
                        <a:cubicBezTo>
                          <a:pt x="1409" y="1331"/>
                          <a:pt x="1406" y="1327"/>
                          <a:pt x="1402" y="1321"/>
                        </a:cubicBezTo>
                        <a:cubicBezTo>
                          <a:pt x="1398" y="1316"/>
                          <a:pt x="1392" y="1309"/>
                          <a:pt x="1386" y="1302"/>
                        </a:cubicBezTo>
                        <a:cubicBezTo>
                          <a:pt x="1380" y="1296"/>
                          <a:pt x="1373" y="1289"/>
                          <a:pt x="1368" y="1285"/>
                        </a:cubicBezTo>
                        <a:cubicBezTo>
                          <a:pt x="1363" y="1281"/>
                          <a:pt x="1359" y="1278"/>
                          <a:pt x="1359" y="1278"/>
                        </a:cubicBezTo>
                        <a:cubicBezTo>
                          <a:pt x="1359" y="1278"/>
                          <a:pt x="1355" y="1275"/>
                          <a:pt x="1350" y="1271"/>
                        </a:cubicBezTo>
                        <a:cubicBezTo>
                          <a:pt x="1344" y="1267"/>
                          <a:pt x="1336" y="1262"/>
                          <a:pt x="1329" y="1258"/>
                        </a:cubicBezTo>
                        <a:cubicBezTo>
                          <a:pt x="1321" y="1254"/>
                          <a:pt x="1312" y="1250"/>
                          <a:pt x="1306" y="1247"/>
                        </a:cubicBezTo>
                        <a:cubicBezTo>
                          <a:pt x="1300" y="1245"/>
                          <a:pt x="1295" y="1243"/>
                          <a:pt x="1295" y="1243"/>
                        </a:cubicBezTo>
                        <a:cubicBezTo>
                          <a:pt x="1295" y="1243"/>
                          <a:pt x="1291" y="1241"/>
                          <a:pt x="1285" y="1239"/>
                        </a:cubicBezTo>
                        <a:cubicBezTo>
                          <a:pt x="1278" y="1237"/>
                          <a:pt x="1269" y="1235"/>
                          <a:pt x="1261" y="1234"/>
                        </a:cubicBezTo>
                        <a:cubicBezTo>
                          <a:pt x="1252" y="1232"/>
                          <a:pt x="1243" y="1231"/>
                          <a:pt x="1236" y="1230"/>
                        </a:cubicBezTo>
                        <a:cubicBezTo>
                          <a:pt x="1229" y="1230"/>
                          <a:pt x="1224" y="1230"/>
                          <a:pt x="1224" y="1230"/>
                        </a:cubicBezTo>
                        <a:cubicBezTo>
                          <a:pt x="1224" y="1230"/>
                          <a:pt x="1220" y="1229"/>
                          <a:pt x="1213" y="1230"/>
                        </a:cubicBezTo>
                        <a:cubicBezTo>
                          <a:pt x="1206" y="1230"/>
                          <a:pt x="1197" y="1230"/>
                          <a:pt x="1188" y="1231"/>
                        </a:cubicBezTo>
                        <a:cubicBezTo>
                          <a:pt x="1179" y="1232"/>
                          <a:pt x="1170" y="1234"/>
                          <a:pt x="1163" y="1236"/>
                        </a:cubicBezTo>
                        <a:cubicBezTo>
                          <a:pt x="1157" y="1237"/>
                          <a:pt x="1152" y="1239"/>
                          <a:pt x="1152" y="1239"/>
                        </a:cubicBezTo>
                        <a:cubicBezTo>
                          <a:pt x="1152" y="1239"/>
                          <a:pt x="1148" y="1240"/>
                          <a:pt x="1142" y="1242"/>
                        </a:cubicBezTo>
                        <a:cubicBezTo>
                          <a:pt x="1135" y="1244"/>
                          <a:pt x="1127" y="1247"/>
                          <a:pt x="1118" y="1251"/>
                        </a:cubicBezTo>
                        <a:cubicBezTo>
                          <a:pt x="1110" y="1255"/>
                          <a:pt x="1102" y="1260"/>
                          <a:pt x="1096" y="1263"/>
                        </a:cubicBezTo>
                        <a:cubicBezTo>
                          <a:pt x="1091" y="1267"/>
                          <a:pt x="1087" y="1269"/>
                          <a:pt x="1087" y="1269"/>
                        </a:cubicBezTo>
                        <a:cubicBezTo>
                          <a:pt x="1087" y="1269"/>
                          <a:pt x="1083" y="1272"/>
                          <a:pt x="1078" y="1276"/>
                        </a:cubicBezTo>
                        <a:cubicBezTo>
                          <a:pt x="1072" y="1280"/>
                          <a:pt x="1065" y="1286"/>
                          <a:pt x="1058" y="1292"/>
                        </a:cubicBezTo>
                        <a:cubicBezTo>
                          <a:pt x="1052" y="1298"/>
                          <a:pt x="1045" y="1305"/>
                          <a:pt x="1041" y="1310"/>
                        </a:cubicBezTo>
                        <a:cubicBezTo>
                          <a:pt x="1037" y="1315"/>
                          <a:pt x="1034" y="1319"/>
                          <a:pt x="1034" y="1319"/>
                        </a:cubicBezTo>
                        <a:cubicBezTo>
                          <a:pt x="1034" y="1319"/>
                          <a:pt x="1031" y="1323"/>
                          <a:pt x="1027" y="1328"/>
                        </a:cubicBezTo>
                        <a:cubicBezTo>
                          <a:pt x="1023" y="1334"/>
                          <a:pt x="1018" y="1341"/>
                          <a:pt x="1014" y="1349"/>
                        </a:cubicBezTo>
                        <a:cubicBezTo>
                          <a:pt x="1009" y="1357"/>
                          <a:pt x="1005" y="1365"/>
                          <a:pt x="1003" y="1372"/>
                        </a:cubicBezTo>
                        <a:cubicBezTo>
                          <a:pt x="1000" y="1378"/>
                          <a:pt x="999" y="1382"/>
                          <a:pt x="999" y="1382"/>
                        </a:cubicBezTo>
                        <a:cubicBezTo>
                          <a:pt x="999" y="1382"/>
                          <a:pt x="997" y="1386"/>
                          <a:pt x="995" y="1393"/>
                        </a:cubicBezTo>
                        <a:cubicBezTo>
                          <a:pt x="993" y="1399"/>
                          <a:pt x="991" y="1408"/>
                          <a:pt x="989" y="1417"/>
                        </a:cubicBezTo>
                        <a:cubicBezTo>
                          <a:pt x="987" y="1426"/>
                          <a:pt x="986" y="1435"/>
                          <a:pt x="986" y="1442"/>
                        </a:cubicBezTo>
                        <a:cubicBezTo>
                          <a:pt x="985" y="1449"/>
                          <a:pt x="985" y="1453"/>
                          <a:pt x="985" y="1453"/>
                        </a:cubicBezTo>
                        <a:cubicBezTo>
                          <a:pt x="985" y="1453"/>
                          <a:pt x="985" y="1458"/>
                          <a:pt x="985" y="1465"/>
                        </a:cubicBezTo>
                        <a:cubicBezTo>
                          <a:pt x="985" y="1472"/>
                          <a:pt x="985" y="1481"/>
                          <a:pt x="986" y="1490"/>
                        </a:cubicBezTo>
                        <a:cubicBezTo>
                          <a:pt x="988" y="1508"/>
                          <a:pt x="994" y="1525"/>
                          <a:pt x="994" y="1525"/>
                        </a:cubicBezTo>
                        <a:cubicBezTo>
                          <a:pt x="994" y="1525"/>
                          <a:pt x="995" y="1530"/>
                          <a:pt x="997" y="1536"/>
                        </a:cubicBezTo>
                        <a:cubicBezTo>
                          <a:pt x="999" y="1543"/>
                          <a:pt x="1002" y="1551"/>
                          <a:pt x="1006" y="1559"/>
                        </a:cubicBezTo>
                        <a:cubicBezTo>
                          <a:pt x="1010" y="1568"/>
                          <a:pt x="1014" y="1576"/>
                          <a:pt x="1018" y="1581"/>
                        </a:cubicBezTo>
                        <a:cubicBezTo>
                          <a:pt x="1021" y="1587"/>
                          <a:pt x="1024" y="1591"/>
                          <a:pt x="1024" y="1591"/>
                        </a:cubicBezTo>
                        <a:cubicBezTo>
                          <a:pt x="1024" y="1591"/>
                          <a:pt x="1027" y="1595"/>
                          <a:pt x="1031" y="1600"/>
                        </a:cubicBezTo>
                        <a:cubicBezTo>
                          <a:pt x="1035" y="1606"/>
                          <a:pt x="1040" y="1613"/>
                          <a:pt x="1047" y="1619"/>
                        </a:cubicBezTo>
                        <a:cubicBezTo>
                          <a:pt x="1053" y="1626"/>
                          <a:pt x="1059" y="1632"/>
                          <a:pt x="1065" y="1637"/>
                        </a:cubicBezTo>
                        <a:cubicBezTo>
                          <a:pt x="1070" y="1641"/>
                          <a:pt x="1073" y="1644"/>
                          <a:pt x="1073" y="1644"/>
                        </a:cubicBezTo>
                        <a:cubicBezTo>
                          <a:pt x="1073" y="1644"/>
                          <a:pt x="1077" y="1647"/>
                          <a:pt x="1083" y="1651"/>
                        </a:cubicBezTo>
                        <a:cubicBezTo>
                          <a:pt x="1088" y="1655"/>
                          <a:pt x="1096" y="1660"/>
                          <a:pt x="1104" y="1664"/>
                        </a:cubicBezTo>
                        <a:cubicBezTo>
                          <a:pt x="1112" y="1669"/>
                          <a:pt x="1120" y="1673"/>
                          <a:pt x="1126" y="1675"/>
                        </a:cubicBezTo>
                        <a:cubicBezTo>
                          <a:pt x="1132" y="1678"/>
                          <a:pt x="1137" y="1680"/>
                          <a:pt x="1137" y="1680"/>
                        </a:cubicBezTo>
                        <a:cubicBezTo>
                          <a:pt x="1137" y="1680"/>
                          <a:pt x="1141" y="1681"/>
                          <a:pt x="1147" y="1683"/>
                        </a:cubicBezTo>
                        <a:cubicBezTo>
                          <a:pt x="1154" y="1685"/>
                          <a:pt x="1162" y="1688"/>
                          <a:pt x="1171" y="1689"/>
                        </a:cubicBezTo>
                        <a:cubicBezTo>
                          <a:pt x="1189" y="1693"/>
                          <a:pt x="1208" y="1694"/>
                          <a:pt x="1208" y="1694"/>
                        </a:cubicBezTo>
                        <a:cubicBezTo>
                          <a:pt x="1208" y="1694"/>
                          <a:pt x="1209" y="1694"/>
                          <a:pt x="1211" y="1694"/>
                        </a:cubicBezTo>
                        <a:cubicBezTo>
                          <a:pt x="1213" y="1694"/>
                          <a:pt x="1217" y="1694"/>
                          <a:pt x="1221" y="1694"/>
                        </a:cubicBezTo>
                        <a:cubicBezTo>
                          <a:pt x="1236" y="1694"/>
                          <a:pt x="1255" y="1695"/>
                          <a:pt x="1275" y="1697"/>
                        </a:cubicBezTo>
                        <a:cubicBezTo>
                          <a:pt x="1294" y="1699"/>
                          <a:pt x="1313" y="1703"/>
                          <a:pt x="1328" y="1706"/>
                        </a:cubicBezTo>
                        <a:cubicBezTo>
                          <a:pt x="1342" y="1710"/>
                          <a:pt x="1351" y="1712"/>
                          <a:pt x="1351" y="1712"/>
                        </a:cubicBezTo>
                        <a:cubicBezTo>
                          <a:pt x="1351" y="1712"/>
                          <a:pt x="1361" y="1715"/>
                          <a:pt x="1375" y="1719"/>
                        </a:cubicBezTo>
                        <a:cubicBezTo>
                          <a:pt x="1389" y="1724"/>
                          <a:pt x="1407" y="1731"/>
                          <a:pt x="1425" y="1739"/>
                        </a:cubicBezTo>
                        <a:cubicBezTo>
                          <a:pt x="1443" y="1747"/>
                          <a:pt x="1460" y="1757"/>
                          <a:pt x="1472" y="1764"/>
                        </a:cubicBezTo>
                        <a:cubicBezTo>
                          <a:pt x="1485" y="1772"/>
                          <a:pt x="1493" y="1777"/>
                          <a:pt x="1493" y="1777"/>
                        </a:cubicBezTo>
                        <a:cubicBezTo>
                          <a:pt x="1493" y="1777"/>
                          <a:pt x="1501" y="1783"/>
                          <a:pt x="1513" y="1791"/>
                        </a:cubicBezTo>
                        <a:cubicBezTo>
                          <a:pt x="1525" y="1800"/>
                          <a:pt x="1540" y="1812"/>
                          <a:pt x="1554" y="1825"/>
                        </a:cubicBezTo>
                        <a:cubicBezTo>
                          <a:pt x="1569" y="1838"/>
                          <a:pt x="1582" y="1853"/>
                          <a:pt x="1592" y="1864"/>
                        </a:cubicBezTo>
                        <a:cubicBezTo>
                          <a:pt x="1601" y="1875"/>
                          <a:pt x="1607" y="1882"/>
                          <a:pt x="1607" y="1882"/>
                        </a:cubicBezTo>
                        <a:cubicBezTo>
                          <a:pt x="1607" y="1882"/>
                          <a:pt x="1614" y="1890"/>
                          <a:pt x="1622" y="1902"/>
                        </a:cubicBezTo>
                        <a:cubicBezTo>
                          <a:pt x="1631" y="1914"/>
                          <a:pt x="1641" y="1930"/>
                          <a:pt x="1651" y="1947"/>
                        </a:cubicBezTo>
                        <a:cubicBezTo>
                          <a:pt x="1661" y="1964"/>
                          <a:pt x="1669" y="1982"/>
                          <a:pt x="1675" y="1995"/>
                        </a:cubicBezTo>
                        <a:cubicBezTo>
                          <a:pt x="1681" y="2009"/>
                          <a:pt x="1684" y="2018"/>
                          <a:pt x="1684" y="2018"/>
                        </a:cubicBezTo>
                        <a:cubicBezTo>
                          <a:pt x="1684" y="2018"/>
                          <a:pt x="1688" y="2027"/>
                          <a:pt x="1692" y="2041"/>
                        </a:cubicBezTo>
                        <a:cubicBezTo>
                          <a:pt x="1697" y="2055"/>
                          <a:pt x="1702" y="2074"/>
                          <a:pt x="1706" y="2093"/>
                        </a:cubicBezTo>
                        <a:cubicBezTo>
                          <a:pt x="1710" y="2112"/>
                          <a:pt x="1712" y="2131"/>
                          <a:pt x="1713" y="2146"/>
                        </a:cubicBezTo>
                        <a:cubicBezTo>
                          <a:pt x="1715" y="2161"/>
                          <a:pt x="1715" y="2170"/>
                          <a:pt x="1715" y="2170"/>
                        </a:cubicBezTo>
                        <a:cubicBezTo>
                          <a:pt x="1715" y="2170"/>
                          <a:pt x="1716" y="2180"/>
                          <a:pt x="1716" y="2195"/>
                        </a:cubicBezTo>
                        <a:cubicBezTo>
                          <a:pt x="1716" y="2209"/>
                          <a:pt x="1715" y="2229"/>
                          <a:pt x="1713" y="2248"/>
                        </a:cubicBezTo>
                        <a:cubicBezTo>
                          <a:pt x="1710" y="2267"/>
                          <a:pt x="1707" y="2287"/>
                          <a:pt x="1704" y="2301"/>
                        </a:cubicBezTo>
                        <a:cubicBezTo>
                          <a:pt x="1701" y="2315"/>
                          <a:pt x="1698" y="2325"/>
                          <a:pt x="1698" y="2325"/>
                        </a:cubicBezTo>
                        <a:cubicBezTo>
                          <a:pt x="1698" y="2325"/>
                          <a:pt x="1695" y="2334"/>
                          <a:pt x="1691" y="2348"/>
                        </a:cubicBezTo>
                        <a:cubicBezTo>
                          <a:pt x="1686" y="2362"/>
                          <a:pt x="1679" y="2380"/>
                          <a:pt x="1671" y="2398"/>
                        </a:cubicBezTo>
                        <a:cubicBezTo>
                          <a:pt x="1663" y="2416"/>
                          <a:pt x="1654" y="2433"/>
                          <a:pt x="1647" y="2446"/>
                        </a:cubicBezTo>
                        <a:cubicBezTo>
                          <a:pt x="1639" y="2459"/>
                          <a:pt x="1634" y="2467"/>
                          <a:pt x="1634" y="2467"/>
                        </a:cubicBezTo>
                        <a:cubicBezTo>
                          <a:pt x="1634" y="2467"/>
                          <a:pt x="1628" y="2475"/>
                          <a:pt x="1620" y="2487"/>
                        </a:cubicBezTo>
                        <a:cubicBezTo>
                          <a:pt x="1611" y="2498"/>
                          <a:pt x="1599" y="2514"/>
                          <a:pt x="1586" y="2528"/>
                        </a:cubicBezTo>
                        <a:cubicBezTo>
                          <a:pt x="1573" y="2543"/>
                          <a:pt x="1559" y="2556"/>
                          <a:pt x="1548" y="2566"/>
                        </a:cubicBezTo>
                        <a:cubicBezTo>
                          <a:pt x="1537" y="2575"/>
                          <a:pt x="1529" y="2582"/>
                          <a:pt x="1529" y="2582"/>
                        </a:cubicBezTo>
                        <a:cubicBezTo>
                          <a:pt x="1529" y="2582"/>
                          <a:pt x="1521" y="2588"/>
                          <a:pt x="1510" y="2596"/>
                        </a:cubicBezTo>
                        <a:cubicBezTo>
                          <a:pt x="1498" y="2605"/>
                          <a:pt x="1482" y="2616"/>
                          <a:pt x="1465" y="2625"/>
                        </a:cubicBezTo>
                        <a:cubicBezTo>
                          <a:pt x="1448" y="2635"/>
                          <a:pt x="1430" y="2644"/>
                          <a:pt x="1417" y="2650"/>
                        </a:cubicBezTo>
                        <a:cubicBezTo>
                          <a:pt x="1403" y="2655"/>
                          <a:pt x="1394" y="2659"/>
                          <a:pt x="1394" y="2659"/>
                        </a:cubicBezTo>
                        <a:cubicBezTo>
                          <a:pt x="1394" y="2659"/>
                          <a:pt x="1385" y="2662"/>
                          <a:pt x="1371" y="2667"/>
                        </a:cubicBezTo>
                        <a:cubicBezTo>
                          <a:pt x="1357" y="2671"/>
                          <a:pt x="1338" y="2677"/>
                          <a:pt x="1319" y="2681"/>
                        </a:cubicBezTo>
                        <a:cubicBezTo>
                          <a:pt x="1300" y="2685"/>
                          <a:pt x="1280" y="2687"/>
                          <a:pt x="1266" y="2689"/>
                        </a:cubicBezTo>
                        <a:cubicBezTo>
                          <a:pt x="1251" y="2690"/>
                          <a:pt x="1241" y="2691"/>
                          <a:pt x="1241" y="2691"/>
                        </a:cubicBezTo>
                        <a:cubicBezTo>
                          <a:pt x="1241" y="2691"/>
                          <a:pt x="1232" y="2691"/>
                          <a:pt x="1217" y="2691"/>
                        </a:cubicBezTo>
                        <a:cubicBezTo>
                          <a:pt x="1203" y="2691"/>
                          <a:pt x="1183" y="2690"/>
                          <a:pt x="1164" y="2688"/>
                        </a:cubicBezTo>
                        <a:cubicBezTo>
                          <a:pt x="1144" y="2686"/>
                          <a:pt x="1125" y="2683"/>
                          <a:pt x="1111" y="2680"/>
                        </a:cubicBezTo>
                        <a:cubicBezTo>
                          <a:pt x="1096" y="2677"/>
                          <a:pt x="1087" y="2674"/>
                          <a:pt x="1087" y="2674"/>
                        </a:cubicBezTo>
                        <a:cubicBezTo>
                          <a:pt x="1087" y="2674"/>
                          <a:pt x="1077" y="2672"/>
                          <a:pt x="1064" y="2667"/>
                        </a:cubicBezTo>
                        <a:cubicBezTo>
                          <a:pt x="1050" y="2663"/>
                          <a:pt x="1031" y="2656"/>
                          <a:pt x="1013" y="2648"/>
                        </a:cubicBezTo>
                        <a:cubicBezTo>
                          <a:pt x="995" y="2640"/>
                          <a:pt x="978" y="2631"/>
                          <a:pt x="966" y="2623"/>
                        </a:cubicBezTo>
                        <a:cubicBezTo>
                          <a:pt x="953" y="2616"/>
                          <a:pt x="945" y="2610"/>
                          <a:pt x="945" y="2610"/>
                        </a:cubicBezTo>
                        <a:cubicBezTo>
                          <a:pt x="945" y="2610"/>
                          <a:pt x="937" y="2605"/>
                          <a:pt x="925" y="2597"/>
                        </a:cubicBezTo>
                        <a:cubicBezTo>
                          <a:pt x="913" y="2588"/>
                          <a:pt x="897" y="2576"/>
                          <a:pt x="883" y="2563"/>
                        </a:cubicBezTo>
                        <a:cubicBezTo>
                          <a:pt x="869" y="2550"/>
                          <a:pt x="855" y="2536"/>
                          <a:pt x="845" y="2525"/>
                        </a:cubicBezTo>
                        <a:cubicBezTo>
                          <a:pt x="835" y="2514"/>
                          <a:pt x="829" y="2506"/>
                          <a:pt x="829" y="2506"/>
                        </a:cubicBezTo>
                        <a:cubicBezTo>
                          <a:pt x="829" y="2506"/>
                          <a:pt x="823" y="2499"/>
                          <a:pt x="815" y="2487"/>
                        </a:cubicBezTo>
                        <a:cubicBezTo>
                          <a:pt x="806" y="2475"/>
                          <a:pt x="795" y="2459"/>
                          <a:pt x="785" y="2442"/>
                        </a:cubicBezTo>
                        <a:cubicBezTo>
                          <a:pt x="775" y="2425"/>
                          <a:pt x="767" y="2408"/>
                          <a:pt x="761" y="2394"/>
                        </a:cubicBezTo>
                        <a:cubicBezTo>
                          <a:pt x="755" y="2381"/>
                          <a:pt x="752" y="2372"/>
                          <a:pt x="752" y="2372"/>
                        </a:cubicBezTo>
                        <a:cubicBezTo>
                          <a:pt x="752" y="2372"/>
                          <a:pt x="748" y="2362"/>
                          <a:pt x="743" y="2348"/>
                        </a:cubicBezTo>
                        <a:cubicBezTo>
                          <a:pt x="739" y="2335"/>
                          <a:pt x="733" y="2316"/>
                          <a:pt x="729" y="2297"/>
                        </a:cubicBezTo>
                        <a:cubicBezTo>
                          <a:pt x="725" y="2277"/>
                          <a:pt x="722" y="2258"/>
                          <a:pt x="721" y="2244"/>
                        </a:cubicBezTo>
                        <a:cubicBezTo>
                          <a:pt x="720" y="2229"/>
                          <a:pt x="719" y="2219"/>
                          <a:pt x="719" y="2219"/>
                        </a:cubicBezTo>
                        <a:cubicBezTo>
                          <a:pt x="719" y="2219"/>
                          <a:pt x="718" y="2210"/>
                          <a:pt x="718" y="2195"/>
                        </a:cubicBezTo>
                        <a:cubicBezTo>
                          <a:pt x="718" y="2193"/>
                          <a:pt x="718" y="2191"/>
                          <a:pt x="718" y="2188"/>
                        </a:cubicBezTo>
                        <a:cubicBezTo>
                          <a:pt x="718" y="2186"/>
                          <a:pt x="718" y="2184"/>
                          <a:pt x="718" y="2182"/>
                        </a:cubicBezTo>
                        <a:cubicBezTo>
                          <a:pt x="718" y="2178"/>
                          <a:pt x="718" y="2173"/>
                          <a:pt x="717" y="2169"/>
                        </a:cubicBezTo>
                        <a:cubicBezTo>
                          <a:pt x="716" y="2159"/>
                          <a:pt x="715" y="2151"/>
                          <a:pt x="713" y="2144"/>
                        </a:cubicBezTo>
                        <a:cubicBezTo>
                          <a:pt x="712" y="2137"/>
                          <a:pt x="711" y="2133"/>
                          <a:pt x="711" y="2133"/>
                        </a:cubicBezTo>
                        <a:cubicBezTo>
                          <a:pt x="711" y="2133"/>
                          <a:pt x="710" y="2128"/>
                          <a:pt x="707" y="2122"/>
                        </a:cubicBezTo>
                        <a:cubicBezTo>
                          <a:pt x="705" y="2116"/>
                          <a:pt x="702" y="2107"/>
                          <a:pt x="699" y="2099"/>
                        </a:cubicBezTo>
                        <a:cubicBezTo>
                          <a:pt x="695" y="2090"/>
                          <a:pt x="691" y="2082"/>
                          <a:pt x="687" y="2076"/>
                        </a:cubicBezTo>
                        <a:cubicBezTo>
                          <a:pt x="684" y="2071"/>
                          <a:pt x="681" y="2067"/>
                          <a:pt x="681" y="2067"/>
                        </a:cubicBezTo>
                        <a:cubicBezTo>
                          <a:pt x="681" y="2067"/>
                          <a:pt x="679" y="2063"/>
                          <a:pt x="675" y="2057"/>
                        </a:cubicBezTo>
                        <a:cubicBezTo>
                          <a:pt x="671" y="2052"/>
                          <a:pt x="665" y="2045"/>
                          <a:pt x="659" y="2038"/>
                        </a:cubicBezTo>
                        <a:cubicBezTo>
                          <a:pt x="653" y="2031"/>
                          <a:pt x="647" y="2025"/>
                          <a:pt x="642" y="2020"/>
                        </a:cubicBezTo>
                        <a:cubicBezTo>
                          <a:pt x="637" y="2015"/>
                          <a:pt x="633" y="2013"/>
                          <a:pt x="633" y="2013"/>
                        </a:cubicBezTo>
                        <a:cubicBezTo>
                          <a:pt x="633" y="2013"/>
                          <a:pt x="629" y="2010"/>
                          <a:pt x="624" y="2006"/>
                        </a:cubicBezTo>
                        <a:cubicBezTo>
                          <a:pt x="618" y="2002"/>
                          <a:pt x="611" y="1996"/>
                          <a:pt x="603" y="1992"/>
                        </a:cubicBezTo>
                        <a:cubicBezTo>
                          <a:pt x="595" y="1987"/>
                          <a:pt x="587" y="1983"/>
                          <a:pt x="581" y="1980"/>
                        </a:cubicBezTo>
                        <a:cubicBezTo>
                          <a:pt x="575" y="1978"/>
                          <a:pt x="570" y="1976"/>
                          <a:pt x="570" y="1976"/>
                        </a:cubicBezTo>
                        <a:cubicBezTo>
                          <a:pt x="570" y="1976"/>
                          <a:pt x="566" y="1974"/>
                          <a:pt x="560" y="1972"/>
                        </a:cubicBezTo>
                        <a:cubicBezTo>
                          <a:pt x="553" y="1970"/>
                          <a:pt x="545" y="1968"/>
                          <a:pt x="536" y="1966"/>
                        </a:cubicBezTo>
                        <a:cubicBezTo>
                          <a:pt x="527" y="1964"/>
                          <a:pt x="518" y="1962"/>
                          <a:pt x="511" y="1962"/>
                        </a:cubicBezTo>
                        <a:cubicBezTo>
                          <a:pt x="504" y="1961"/>
                          <a:pt x="500" y="1961"/>
                          <a:pt x="500" y="1961"/>
                        </a:cubicBezTo>
                        <a:cubicBezTo>
                          <a:pt x="500" y="1961"/>
                          <a:pt x="495" y="1960"/>
                          <a:pt x="488" y="1960"/>
                        </a:cubicBezTo>
                        <a:cubicBezTo>
                          <a:pt x="481" y="1960"/>
                          <a:pt x="472" y="1961"/>
                          <a:pt x="463" y="1961"/>
                        </a:cubicBezTo>
                        <a:cubicBezTo>
                          <a:pt x="454" y="1962"/>
                          <a:pt x="445" y="1964"/>
                          <a:pt x="438" y="1965"/>
                        </a:cubicBezTo>
                        <a:cubicBezTo>
                          <a:pt x="432" y="1967"/>
                          <a:pt x="427" y="1968"/>
                          <a:pt x="427" y="1968"/>
                        </a:cubicBezTo>
                        <a:cubicBezTo>
                          <a:pt x="427" y="1968"/>
                          <a:pt x="423" y="1969"/>
                          <a:pt x="417" y="1971"/>
                        </a:cubicBezTo>
                        <a:cubicBezTo>
                          <a:pt x="410" y="1973"/>
                          <a:pt x="402" y="1976"/>
                          <a:pt x="393" y="1980"/>
                        </a:cubicBezTo>
                        <a:cubicBezTo>
                          <a:pt x="385" y="1983"/>
                          <a:pt x="377" y="1987"/>
                          <a:pt x="371" y="1991"/>
                        </a:cubicBezTo>
                        <a:cubicBezTo>
                          <a:pt x="365" y="1994"/>
                          <a:pt x="361" y="1997"/>
                          <a:pt x="361" y="1997"/>
                        </a:cubicBezTo>
                        <a:cubicBezTo>
                          <a:pt x="361" y="1997"/>
                          <a:pt x="357" y="1999"/>
                          <a:pt x="352" y="2003"/>
                        </a:cubicBezTo>
                        <a:cubicBezTo>
                          <a:pt x="346" y="2007"/>
                          <a:pt x="339" y="2013"/>
                          <a:pt x="332" y="2019"/>
                        </a:cubicBezTo>
                        <a:cubicBezTo>
                          <a:pt x="325" y="2025"/>
                          <a:pt x="319" y="2031"/>
                          <a:pt x="314" y="2036"/>
                        </a:cubicBezTo>
                        <a:cubicBezTo>
                          <a:pt x="310" y="2041"/>
                          <a:pt x="307" y="2045"/>
                          <a:pt x="307" y="2045"/>
                        </a:cubicBezTo>
                        <a:cubicBezTo>
                          <a:pt x="307" y="2045"/>
                          <a:pt x="304" y="2048"/>
                          <a:pt x="300" y="2054"/>
                        </a:cubicBezTo>
                        <a:cubicBezTo>
                          <a:pt x="296" y="2059"/>
                          <a:pt x="291" y="2067"/>
                          <a:pt x="286" y="2075"/>
                        </a:cubicBezTo>
                        <a:cubicBezTo>
                          <a:pt x="281" y="2083"/>
                          <a:pt x="277" y="2091"/>
                          <a:pt x="274" y="2097"/>
                        </a:cubicBezTo>
                        <a:cubicBezTo>
                          <a:pt x="272" y="2103"/>
                          <a:pt x="270" y="2107"/>
                          <a:pt x="270" y="2107"/>
                        </a:cubicBezTo>
                        <a:cubicBezTo>
                          <a:pt x="270" y="2107"/>
                          <a:pt x="268" y="2111"/>
                          <a:pt x="266" y="2118"/>
                        </a:cubicBezTo>
                        <a:cubicBezTo>
                          <a:pt x="264" y="2124"/>
                          <a:pt x="261" y="2133"/>
                          <a:pt x="259" y="2142"/>
                        </a:cubicBezTo>
                        <a:cubicBezTo>
                          <a:pt x="257" y="2151"/>
                          <a:pt x="256" y="2160"/>
                          <a:pt x="255" y="2166"/>
                        </a:cubicBezTo>
                        <a:cubicBezTo>
                          <a:pt x="255" y="2173"/>
                          <a:pt x="254" y="2178"/>
                          <a:pt x="254" y="2178"/>
                        </a:cubicBezTo>
                        <a:cubicBezTo>
                          <a:pt x="254" y="2178"/>
                          <a:pt x="254" y="2182"/>
                          <a:pt x="254" y="2189"/>
                        </a:cubicBezTo>
                        <a:cubicBezTo>
                          <a:pt x="254" y="2200"/>
                          <a:pt x="254" y="2213"/>
                          <a:pt x="254" y="2227"/>
                        </a:cubicBezTo>
                        <a:cubicBezTo>
                          <a:pt x="254" y="2284"/>
                          <a:pt x="254" y="2284"/>
                          <a:pt x="254" y="2284"/>
                        </a:cubicBezTo>
                        <a:cubicBezTo>
                          <a:pt x="254" y="2399"/>
                          <a:pt x="254" y="2399"/>
                          <a:pt x="254" y="2399"/>
                        </a:cubicBezTo>
                        <a:cubicBezTo>
                          <a:pt x="254" y="2513"/>
                          <a:pt x="254" y="2513"/>
                          <a:pt x="254" y="2513"/>
                        </a:cubicBezTo>
                        <a:cubicBezTo>
                          <a:pt x="254" y="2628"/>
                          <a:pt x="254" y="2628"/>
                          <a:pt x="254" y="2628"/>
                        </a:cubicBezTo>
                        <a:cubicBezTo>
                          <a:pt x="254" y="2742"/>
                          <a:pt x="254" y="2742"/>
                          <a:pt x="254" y="2742"/>
                        </a:cubicBezTo>
                        <a:cubicBezTo>
                          <a:pt x="254" y="2857"/>
                          <a:pt x="254" y="2857"/>
                          <a:pt x="254" y="2857"/>
                        </a:cubicBezTo>
                        <a:cubicBezTo>
                          <a:pt x="254" y="2971"/>
                          <a:pt x="254" y="2971"/>
                          <a:pt x="254" y="2971"/>
                        </a:cubicBezTo>
                        <a:cubicBezTo>
                          <a:pt x="254" y="3086"/>
                          <a:pt x="254" y="3086"/>
                          <a:pt x="254" y="3086"/>
                        </a:cubicBezTo>
                        <a:cubicBezTo>
                          <a:pt x="254" y="3200"/>
                          <a:pt x="254" y="3200"/>
                          <a:pt x="254"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ubicBezTo>
                          <a:pt x="0" y="2172"/>
                          <a:pt x="1" y="2162"/>
                          <a:pt x="1" y="21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6"/>
                  <p:cNvSpPr>
                    <a:spLocks/>
                  </p:cNvSpPr>
                  <p:nvPr/>
                </p:nvSpPr>
                <p:spPr bwMode="auto">
                  <a:xfrm>
                    <a:off x="5807968" y="1588"/>
                    <a:ext cx="4713288" cy="6856413"/>
                  </a:xfrm>
                  <a:custGeom>
                    <a:avLst/>
                    <a:gdLst>
                      <a:gd name="T0" fmla="*/ 113 w 2200"/>
                      <a:gd name="T1" fmla="*/ 1875 h 3200"/>
                      <a:gd name="T2" fmla="*/ 449 w 2200"/>
                      <a:gd name="T3" fmla="*/ 1696 h 3200"/>
                      <a:gd name="T4" fmla="*/ 814 w 2200"/>
                      <a:gd name="T5" fmla="*/ 1806 h 3200"/>
                      <a:gd name="T6" fmla="*/ 994 w 2200"/>
                      <a:gd name="T7" fmla="*/ 2141 h 3200"/>
                      <a:gd name="T8" fmla="*/ 1041 w 2200"/>
                      <a:gd name="T9" fmla="*/ 2330 h 3200"/>
                      <a:gd name="T10" fmla="*/ 1229 w 2200"/>
                      <a:gd name="T11" fmla="*/ 2425 h 3200"/>
                      <a:gd name="T12" fmla="*/ 1383 w 2200"/>
                      <a:gd name="T13" fmla="*/ 2366 h 3200"/>
                      <a:gd name="T14" fmla="*/ 1461 w 2200"/>
                      <a:gd name="T15" fmla="*/ 2194 h 3200"/>
                      <a:gd name="T16" fmla="*/ 1404 w 2200"/>
                      <a:gd name="T17" fmla="*/ 2039 h 3200"/>
                      <a:gd name="T18" fmla="*/ 1231 w 2200"/>
                      <a:gd name="T19" fmla="*/ 1960 h 3200"/>
                      <a:gd name="T20" fmla="*/ 940 w 2200"/>
                      <a:gd name="T21" fmla="*/ 1868 h 3200"/>
                      <a:gd name="T22" fmla="*/ 743 w 2200"/>
                      <a:gd name="T23" fmla="*/ 1575 h 3200"/>
                      <a:gd name="T24" fmla="*/ 821 w 2200"/>
                      <a:gd name="T25" fmla="*/ 1175 h 3200"/>
                      <a:gd name="T26" fmla="*/ 1114 w 2200"/>
                      <a:gd name="T27" fmla="*/ 976 h 3200"/>
                      <a:gd name="T28" fmla="*/ 1514 w 2200"/>
                      <a:gd name="T29" fmla="*/ 1053 h 3200"/>
                      <a:gd name="T30" fmla="*/ 1714 w 2200"/>
                      <a:gd name="T31" fmla="*/ 1344 h 3200"/>
                      <a:gd name="T32" fmla="*/ 1775 w 2200"/>
                      <a:gd name="T33" fmla="*/ 1603 h 3200"/>
                      <a:gd name="T34" fmla="*/ 1929 w 2200"/>
                      <a:gd name="T35" fmla="*/ 1692 h 3200"/>
                      <a:gd name="T36" fmla="*/ 2100 w 2200"/>
                      <a:gd name="T37" fmla="*/ 1647 h 3200"/>
                      <a:gd name="T38" fmla="*/ 2190 w 2200"/>
                      <a:gd name="T39" fmla="*/ 1494 h 3200"/>
                      <a:gd name="T40" fmla="*/ 2138 w 2200"/>
                      <a:gd name="T41" fmla="*/ 1313 h 3200"/>
                      <a:gd name="T42" fmla="*/ 1968 w 2200"/>
                      <a:gd name="T43" fmla="*/ 1230 h 3200"/>
                      <a:gd name="T44" fmla="*/ 1662 w 2200"/>
                      <a:gd name="T45" fmla="*/ 1131 h 3200"/>
                      <a:gd name="T46" fmla="*/ 1467 w 2200"/>
                      <a:gd name="T47" fmla="*/ 804 h 3200"/>
                      <a:gd name="T48" fmla="*/ 1559 w 2200"/>
                      <a:gd name="T49" fmla="*/ 435 h 3200"/>
                      <a:gd name="T50" fmla="*/ 1884 w 2200"/>
                      <a:gd name="T51" fmla="*/ 238 h 3200"/>
                      <a:gd name="T52" fmla="*/ 2097 w 2200"/>
                      <a:gd name="T53" fmla="*/ 188 h 3200"/>
                      <a:gd name="T54" fmla="*/ 2189 w 2200"/>
                      <a:gd name="T55" fmla="*/ 36 h 3200"/>
                      <a:gd name="T56" fmla="*/ 2154 w 2200"/>
                      <a:gd name="T57" fmla="*/ 140 h 3200"/>
                      <a:gd name="T58" fmla="*/ 1998 w 2200"/>
                      <a:gd name="T59" fmla="*/ 237 h 3200"/>
                      <a:gd name="T60" fmla="*/ 1674 w 2200"/>
                      <a:gd name="T61" fmla="*/ 332 h 3200"/>
                      <a:gd name="T62" fmla="*/ 1475 w 2200"/>
                      <a:gd name="T63" fmla="*/ 650 h 3200"/>
                      <a:gd name="T64" fmla="*/ 1559 w 2200"/>
                      <a:gd name="T65" fmla="*/ 1015 h 3200"/>
                      <a:gd name="T66" fmla="*/ 1877 w 2200"/>
                      <a:gd name="T67" fmla="*/ 1215 h 3200"/>
                      <a:gd name="T68" fmla="*/ 2088 w 2200"/>
                      <a:gd name="T69" fmla="*/ 1259 h 3200"/>
                      <a:gd name="T70" fmla="*/ 2190 w 2200"/>
                      <a:gd name="T71" fmla="*/ 1395 h 3200"/>
                      <a:gd name="T72" fmla="*/ 2163 w 2200"/>
                      <a:gd name="T73" fmla="*/ 1589 h 3200"/>
                      <a:gd name="T74" fmla="*/ 2028 w 2200"/>
                      <a:gd name="T75" fmla="*/ 1692 h 3200"/>
                      <a:gd name="T76" fmla="*/ 1834 w 2200"/>
                      <a:gd name="T77" fmla="*/ 1665 h 3200"/>
                      <a:gd name="T78" fmla="*/ 1730 w 2200"/>
                      <a:gd name="T79" fmla="*/ 1531 h 3200"/>
                      <a:gd name="T80" fmla="*/ 1648 w 2200"/>
                      <a:gd name="T81" fmla="*/ 1205 h 3200"/>
                      <a:gd name="T82" fmla="*/ 1372 w 2200"/>
                      <a:gd name="T83" fmla="*/ 992 h 3200"/>
                      <a:gd name="T84" fmla="*/ 974 w 2200"/>
                      <a:gd name="T85" fmla="*/ 1042 h 3200"/>
                      <a:gd name="T86" fmla="*/ 760 w 2200"/>
                      <a:gd name="T87" fmla="*/ 1316 h 3200"/>
                      <a:gd name="T88" fmla="*/ 808 w 2200"/>
                      <a:gd name="T89" fmla="*/ 1715 h 3200"/>
                      <a:gd name="T90" fmla="*/ 1082 w 2200"/>
                      <a:gd name="T91" fmla="*/ 1930 h 3200"/>
                      <a:gd name="T92" fmla="*/ 1305 w 2200"/>
                      <a:gd name="T93" fmla="*/ 1965 h 3200"/>
                      <a:gd name="T94" fmla="*/ 1449 w 2200"/>
                      <a:gd name="T95" fmla="*/ 2098 h 3200"/>
                      <a:gd name="T96" fmla="*/ 1457 w 2200"/>
                      <a:gd name="T97" fmla="*/ 2267 h 3200"/>
                      <a:gd name="T98" fmla="*/ 1325 w 2200"/>
                      <a:gd name="T99" fmla="*/ 2412 h 3200"/>
                      <a:gd name="T100" fmla="*/ 1155 w 2200"/>
                      <a:gd name="T101" fmla="*/ 2421 h 3200"/>
                      <a:gd name="T102" fmla="*/ 1010 w 2200"/>
                      <a:gd name="T103" fmla="*/ 2289 h 3200"/>
                      <a:gd name="T104" fmla="*/ 973 w 2200"/>
                      <a:gd name="T105" fmla="*/ 2067 h 3200"/>
                      <a:gd name="T106" fmla="*/ 746 w 2200"/>
                      <a:gd name="T107" fmla="*/ 1768 h 3200"/>
                      <a:gd name="T108" fmla="*/ 374 w 2200"/>
                      <a:gd name="T109" fmla="*/ 1717 h 3200"/>
                      <a:gd name="T110" fmla="*/ 75 w 2200"/>
                      <a:gd name="T111" fmla="*/ 1943 h 3200"/>
                      <a:gd name="T112" fmla="*/ 7 w 2200"/>
                      <a:gd name="T113" fmla="*/ 2399 h 3200"/>
                      <a:gd name="T114" fmla="*/ 0 w 2200"/>
                      <a:gd name="T115" fmla="*/ 2971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0" h="3200">
                        <a:moveTo>
                          <a:pt x="0" y="2186"/>
                        </a:moveTo>
                        <a:cubicBezTo>
                          <a:pt x="0" y="2171"/>
                          <a:pt x="0" y="2161"/>
                          <a:pt x="0" y="2161"/>
                        </a:cubicBezTo>
                        <a:cubicBezTo>
                          <a:pt x="0" y="2161"/>
                          <a:pt x="1" y="2152"/>
                          <a:pt x="3" y="2137"/>
                        </a:cubicBezTo>
                        <a:cubicBezTo>
                          <a:pt x="4" y="2123"/>
                          <a:pt x="7" y="2103"/>
                          <a:pt x="11" y="2084"/>
                        </a:cubicBezTo>
                        <a:cubicBezTo>
                          <a:pt x="16" y="2065"/>
                          <a:pt x="21" y="2046"/>
                          <a:pt x="26" y="2032"/>
                        </a:cubicBezTo>
                        <a:cubicBezTo>
                          <a:pt x="31" y="2018"/>
                          <a:pt x="34" y="2009"/>
                          <a:pt x="34" y="2009"/>
                        </a:cubicBezTo>
                        <a:cubicBezTo>
                          <a:pt x="34" y="2009"/>
                          <a:pt x="38" y="2000"/>
                          <a:pt x="44" y="1987"/>
                        </a:cubicBezTo>
                        <a:cubicBezTo>
                          <a:pt x="50" y="1973"/>
                          <a:pt x="59" y="1956"/>
                          <a:pt x="69" y="1939"/>
                        </a:cubicBezTo>
                        <a:cubicBezTo>
                          <a:pt x="79" y="1922"/>
                          <a:pt x="90" y="1906"/>
                          <a:pt x="98" y="1895"/>
                        </a:cubicBezTo>
                        <a:cubicBezTo>
                          <a:pt x="107" y="1883"/>
                          <a:pt x="113" y="1875"/>
                          <a:pt x="113" y="1875"/>
                        </a:cubicBezTo>
                        <a:cubicBezTo>
                          <a:pt x="113" y="1875"/>
                          <a:pt x="120" y="1868"/>
                          <a:pt x="129" y="1857"/>
                        </a:cubicBezTo>
                        <a:cubicBezTo>
                          <a:pt x="139" y="1846"/>
                          <a:pt x="153" y="1832"/>
                          <a:pt x="168" y="1819"/>
                        </a:cubicBezTo>
                        <a:cubicBezTo>
                          <a:pt x="182" y="1806"/>
                          <a:pt x="198" y="1794"/>
                          <a:pt x="209" y="1786"/>
                        </a:cubicBezTo>
                        <a:cubicBezTo>
                          <a:pt x="221" y="1777"/>
                          <a:pt x="230" y="1772"/>
                          <a:pt x="230" y="1772"/>
                        </a:cubicBezTo>
                        <a:cubicBezTo>
                          <a:pt x="230" y="1772"/>
                          <a:pt x="238" y="1767"/>
                          <a:pt x="251" y="1760"/>
                        </a:cubicBezTo>
                        <a:cubicBezTo>
                          <a:pt x="263" y="1752"/>
                          <a:pt x="281" y="1743"/>
                          <a:pt x="299" y="1736"/>
                        </a:cubicBezTo>
                        <a:cubicBezTo>
                          <a:pt x="316" y="1728"/>
                          <a:pt x="335" y="1721"/>
                          <a:pt x="349" y="1717"/>
                        </a:cubicBezTo>
                        <a:cubicBezTo>
                          <a:pt x="363" y="1712"/>
                          <a:pt x="372" y="1710"/>
                          <a:pt x="372" y="1710"/>
                        </a:cubicBezTo>
                        <a:cubicBezTo>
                          <a:pt x="372" y="1710"/>
                          <a:pt x="382" y="1707"/>
                          <a:pt x="396" y="1704"/>
                        </a:cubicBezTo>
                        <a:cubicBezTo>
                          <a:pt x="411" y="1701"/>
                          <a:pt x="430" y="1698"/>
                          <a:pt x="449" y="1696"/>
                        </a:cubicBezTo>
                        <a:cubicBezTo>
                          <a:pt x="469" y="1694"/>
                          <a:pt x="488" y="1694"/>
                          <a:pt x="503" y="1694"/>
                        </a:cubicBezTo>
                        <a:cubicBezTo>
                          <a:pt x="517" y="1694"/>
                          <a:pt x="527" y="1695"/>
                          <a:pt x="527" y="1695"/>
                        </a:cubicBezTo>
                        <a:cubicBezTo>
                          <a:pt x="527" y="1695"/>
                          <a:pt x="537" y="1695"/>
                          <a:pt x="551" y="1697"/>
                        </a:cubicBezTo>
                        <a:cubicBezTo>
                          <a:pt x="566" y="1698"/>
                          <a:pt x="585" y="1701"/>
                          <a:pt x="604" y="1705"/>
                        </a:cubicBezTo>
                        <a:cubicBezTo>
                          <a:pt x="624" y="1709"/>
                          <a:pt x="642" y="1715"/>
                          <a:pt x="656" y="1720"/>
                        </a:cubicBezTo>
                        <a:cubicBezTo>
                          <a:pt x="670" y="1724"/>
                          <a:pt x="679" y="1728"/>
                          <a:pt x="679" y="1728"/>
                        </a:cubicBezTo>
                        <a:cubicBezTo>
                          <a:pt x="679" y="1728"/>
                          <a:pt x="688" y="1731"/>
                          <a:pt x="702" y="1737"/>
                        </a:cubicBezTo>
                        <a:cubicBezTo>
                          <a:pt x="715" y="1743"/>
                          <a:pt x="733" y="1752"/>
                          <a:pt x="750" y="1762"/>
                        </a:cubicBezTo>
                        <a:cubicBezTo>
                          <a:pt x="766" y="1772"/>
                          <a:pt x="783" y="1783"/>
                          <a:pt x="794" y="1791"/>
                        </a:cubicBezTo>
                        <a:cubicBezTo>
                          <a:pt x="806" y="1800"/>
                          <a:pt x="814" y="1806"/>
                          <a:pt x="814" y="1806"/>
                        </a:cubicBezTo>
                        <a:cubicBezTo>
                          <a:pt x="814" y="1806"/>
                          <a:pt x="821" y="1812"/>
                          <a:pt x="832" y="1822"/>
                        </a:cubicBezTo>
                        <a:cubicBezTo>
                          <a:pt x="843" y="1832"/>
                          <a:pt x="857" y="1846"/>
                          <a:pt x="870" y="1860"/>
                        </a:cubicBezTo>
                        <a:cubicBezTo>
                          <a:pt x="883" y="1875"/>
                          <a:pt x="895" y="1890"/>
                          <a:pt x="903" y="1902"/>
                        </a:cubicBezTo>
                        <a:cubicBezTo>
                          <a:pt x="912" y="1914"/>
                          <a:pt x="917" y="1922"/>
                          <a:pt x="917" y="1922"/>
                        </a:cubicBezTo>
                        <a:cubicBezTo>
                          <a:pt x="917" y="1922"/>
                          <a:pt x="923" y="1930"/>
                          <a:pt x="930" y="1943"/>
                        </a:cubicBezTo>
                        <a:cubicBezTo>
                          <a:pt x="937" y="1956"/>
                          <a:pt x="946" y="1973"/>
                          <a:pt x="954" y="1991"/>
                        </a:cubicBezTo>
                        <a:cubicBezTo>
                          <a:pt x="962" y="2009"/>
                          <a:pt x="969" y="2027"/>
                          <a:pt x="973" y="2041"/>
                        </a:cubicBezTo>
                        <a:cubicBezTo>
                          <a:pt x="978" y="2055"/>
                          <a:pt x="980" y="2065"/>
                          <a:pt x="980" y="2065"/>
                        </a:cubicBezTo>
                        <a:cubicBezTo>
                          <a:pt x="980" y="2065"/>
                          <a:pt x="983" y="2074"/>
                          <a:pt x="986" y="2088"/>
                        </a:cubicBezTo>
                        <a:cubicBezTo>
                          <a:pt x="989" y="2103"/>
                          <a:pt x="992" y="2122"/>
                          <a:pt x="994" y="2141"/>
                        </a:cubicBezTo>
                        <a:cubicBezTo>
                          <a:pt x="995" y="2151"/>
                          <a:pt x="996" y="2161"/>
                          <a:pt x="996" y="2170"/>
                        </a:cubicBezTo>
                        <a:cubicBezTo>
                          <a:pt x="996" y="2175"/>
                          <a:pt x="997" y="2179"/>
                          <a:pt x="997" y="2183"/>
                        </a:cubicBezTo>
                        <a:cubicBezTo>
                          <a:pt x="997" y="2187"/>
                          <a:pt x="997" y="2190"/>
                          <a:pt x="997" y="2194"/>
                        </a:cubicBezTo>
                        <a:cubicBezTo>
                          <a:pt x="997" y="2201"/>
                          <a:pt x="997" y="2205"/>
                          <a:pt x="997" y="2205"/>
                        </a:cubicBezTo>
                        <a:cubicBezTo>
                          <a:pt x="997" y="2205"/>
                          <a:pt x="998" y="2223"/>
                          <a:pt x="1002" y="2241"/>
                        </a:cubicBezTo>
                        <a:cubicBezTo>
                          <a:pt x="1004" y="2250"/>
                          <a:pt x="1006" y="2259"/>
                          <a:pt x="1008" y="2265"/>
                        </a:cubicBezTo>
                        <a:cubicBezTo>
                          <a:pt x="1010" y="2272"/>
                          <a:pt x="1012" y="2276"/>
                          <a:pt x="1012" y="2276"/>
                        </a:cubicBezTo>
                        <a:cubicBezTo>
                          <a:pt x="1012" y="2276"/>
                          <a:pt x="1014" y="2280"/>
                          <a:pt x="1016" y="2286"/>
                        </a:cubicBezTo>
                        <a:cubicBezTo>
                          <a:pt x="1019" y="2293"/>
                          <a:pt x="1023" y="2301"/>
                          <a:pt x="1028" y="2309"/>
                        </a:cubicBezTo>
                        <a:cubicBezTo>
                          <a:pt x="1032" y="2316"/>
                          <a:pt x="1037" y="2324"/>
                          <a:pt x="1041" y="2330"/>
                        </a:cubicBezTo>
                        <a:cubicBezTo>
                          <a:pt x="1046" y="2335"/>
                          <a:pt x="1048" y="2339"/>
                          <a:pt x="1048" y="2339"/>
                        </a:cubicBezTo>
                        <a:cubicBezTo>
                          <a:pt x="1048" y="2339"/>
                          <a:pt x="1051" y="2342"/>
                          <a:pt x="1056" y="2347"/>
                        </a:cubicBezTo>
                        <a:cubicBezTo>
                          <a:pt x="1060" y="2352"/>
                          <a:pt x="1067" y="2359"/>
                          <a:pt x="1074" y="2365"/>
                        </a:cubicBezTo>
                        <a:cubicBezTo>
                          <a:pt x="1080" y="2371"/>
                          <a:pt x="1087" y="2377"/>
                          <a:pt x="1093" y="2381"/>
                        </a:cubicBezTo>
                        <a:cubicBezTo>
                          <a:pt x="1099" y="2385"/>
                          <a:pt x="1102" y="2387"/>
                          <a:pt x="1102" y="2387"/>
                        </a:cubicBezTo>
                        <a:cubicBezTo>
                          <a:pt x="1102" y="2387"/>
                          <a:pt x="1106" y="2390"/>
                          <a:pt x="1112" y="2393"/>
                        </a:cubicBezTo>
                        <a:cubicBezTo>
                          <a:pt x="1118" y="2397"/>
                          <a:pt x="1126" y="2401"/>
                          <a:pt x="1134" y="2405"/>
                        </a:cubicBezTo>
                        <a:cubicBezTo>
                          <a:pt x="1151" y="2412"/>
                          <a:pt x="1168" y="2417"/>
                          <a:pt x="1168" y="2417"/>
                        </a:cubicBezTo>
                        <a:cubicBezTo>
                          <a:pt x="1168" y="2417"/>
                          <a:pt x="1186" y="2422"/>
                          <a:pt x="1204" y="2423"/>
                        </a:cubicBezTo>
                        <a:cubicBezTo>
                          <a:pt x="1213" y="2424"/>
                          <a:pt x="1222" y="2425"/>
                          <a:pt x="1229" y="2425"/>
                        </a:cubicBezTo>
                        <a:cubicBezTo>
                          <a:pt x="1236" y="2425"/>
                          <a:pt x="1241" y="2424"/>
                          <a:pt x="1241" y="2424"/>
                        </a:cubicBezTo>
                        <a:cubicBezTo>
                          <a:pt x="1241" y="2424"/>
                          <a:pt x="1245" y="2424"/>
                          <a:pt x="1252" y="2424"/>
                        </a:cubicBezTo>
                        <a:cubicBezTo>
                          <a:pt x="1259" y="2423"/>
                          <a:pt x="1268" y="2422"/>
                          <a:pt x="1277" y="2420"/>
                        </a:cubicBezTo>
                        <a:cubicBezTo>
                          <a:pt x="1286" y="2418"/>
                          <a:pt x="1294" y="2416"/>
                          <a:pt x="1301" y="2414"/>
                        </a:cubicBezTo>
                        <a:cubicBezTo>
                          <a:pt x="1307" y="2411"/>
                          <a:pt x="1311" y="2410"/>
                          <a:pt x="1311" y="2410"/>
                        </a:cubicBezTo>
                        <a:cubicBezTo>
                          <a:pt x="1311" y="2410"/>
                          <a:pt x="1316" y="2408"/>
                          <a:pt x="1322" y="2405"/>
                        </a:cubicBezTo>
                        <a:cubicBezTo>
                          <a:pt x="1328" y="2403"/>
                          <a:pt x="1336" y="2399"/>
                          <a:pt x="1344" y="2394"/>
                        </a:cubicBezTo>
                        <a:cubicBezTo>
                          <a:pt x="1352" y="2390"/>
                          <a:pt x="1360" y="2385"/>
                          <a:pt x="1365" y="2381"/>
                        </a:cubicBezTo>
                        <a:cubicBezTo>
                          <a:pt x="1371" y="2377"/>
                          <a:pt x="1374" y="2374"/>
                          <a:pt x="1374" y="2374"/>
                        </a:cubicBezTo>
                        <a:cubicBezTo>
                          <a:pt x="1374" y="2374"/>
                          <a:pt x="1378" y="2371"/>
                          <a:pt x="1383" y="2366"/>
                        </a:cubicBezTo>
                        <a:cubicBezTo>
                          <a:pt x="1388" y="2362"/>
                          <a:pt x="1395" y="2356"/>
                          <a:pt x="1401" y="2349"/>
                        </a:cubicBezTo>
                        <a:cubicBezTo>
                          <a:pt x="1407" y="2342"/>
                          <a:pt x="1413" y="2335"/>
                          <a:pt x="1417" y="2329"/>
                        </a:cubicBezTo>
                        <a:cubicBezTo>
                          <a:pt x="1421" y="2324"/>
                          <a:pt x="1423" y="2320"/>
                          <a:pt x="1423" y="2320"/>
                        </a:cubicBezTo>
                        <a:cubicBezTo>
                          <a:pt x="1423" y="2320"/>
                          <a:pt x="1426" y="2316"/>
                          <a:pt x="1429" y="2310"/>
                        </a:cubicBezTo>
                        <a:cubicBezTo>
                          <a:pt x="1433" y="2305"/>
                          <a:pt x="1437" y="2297"/>
                          <a:pt x="1441" y="2288"/>
                        </a:cubicBezTo>
                        <a:cubicBezTo>
                          <a:pt x="1444" y="2280"/>
                          <a:pt x="1448" y="2272"/>
                          <a:pt x="1450" y="2265"/>
                        </a:cubicBezTo>
                        <a:cubicBezTo>
                          <a:pt x="1452" y="2259"/>
                          <a:pt x="1453" y="2254"/>
                          <a:pt x="1453" y="2254"/>
                        </a:cubicBezTo>
                        <a:cubicBezTo>
                          <a:pt x="1453" y="2254"/>
                          <a:pt x="1454" y="2250"/>
                          <a:pt x="1456" y="2243"/>
                        </a:cubicBezTo>
                        <a:cubicBezTo>
                          <a:pt x="1457" y="2237"/>
                          <a:pt x="1459" y="2228"/>
                          <a:pt x="1460" y="2219"/>
                        </a:cubicBezTo>
                        <a:cubicBezTo>
                          <a:pt x="1461" y="2210"/>
                          <a:pt x="1461" y="2200"/>
                          <a:pt x="1461" y="2194"/>
                        </a:cubicBezTo>
                        <a:cubicBezTo>
                          <a:pt x="1461" y="2187"/>
                          <a:pt x="1461" y="2182"/>
                          <a:pt x="1461" y="2182"/>
                        </a:cubicBezTo>
                        <a:cubicBezTo>
                          <a:pt x="1461" y="2182"/>
                          <a:pt x="1461" y="2177"/>
                          <a:pt x="1460" y="2171"/>
                        </a:cubicBezTo>
                        <a:cubicBezTo>
                          <a:pt x="1460" y="2164"/>
                          <a:pt x="1458" y="2155"/>
                          <a:pt x="1457" y="2146"/>
                        </a:cubicBezTo>
                        <a:cubicBezTo>
                          <a:pt x="1455" y="2137"/>
                          <a:pt x="1452" y="2128"/>
                          <a:pt x="1450" y="2122"/>
                        </a:cubicBezTo>
                        <a:cubicBezTo>
                          <a:pt x="1448" y="2115"/>
                          <a:pt x="1447" y="2111"/>
                          <a:pt x="1447" y="2111"/>
                        </a:cubicBezTo>
                        <a:cubicBezTo>
                          <a:pt x="1447" y="2111"/>
                          <a:pt x="1445" y="2107"/>
                          <a:pt x="1442" y="2101"/>
                        </a:cubicBezTo>
                        <a:cubicBezTo>
                          <a:pt x="1440" y="2094"/>
                          <a:pt x="1436" y="2086"/>
                          <a:pt x="1431" y="2078"/>
                        </a:cubicBezTo>
                        <a:cubicBezTo>
                          <a:pt x="1427" y="2070"/>
                          <a:pt x="1422" y="2063"/>
                          <a:pt x="1418" y="2057"/>
                        </a:cubicBezTo>
                        <a:cubicBezTo>
                          <a:pt x="1414" y="2052"/>
                          <a:pt x="1411" y="2048"/>
                          <a:pt x="1411" y="2048"/>
                        </a:cubicBezTo>
                        <a:cubicBezTo>
                          <a:pt x="1411" y="2048"/>
                          <a:pt x="1408" y="2045"/>
                          <a:pt x="1404" y="2039"/>
                        </a:cubicBezTo>
                        <a:cubicBezTo>
                          <a:pt x="1399" y="2034"/>
                          <a:pt x="1393" y="2028"/>
                          <a:pt x="1386" y="2021"/>
                        </a:cubicBezTo>
                        <a:cubicBezTo>
                          <a:pt x="1379" y="2015"/>
                          <a:pt x="1372" y="2010"/>
                          <a:pt x="1367" y="2006"/>
                        </a:cubicBezTo>
                        <a:cubicBezTo>
                          <a:pt x="1361" y="2001"/>
                          <a:pt x="1357" y="1999"/>
                          <a:pt x="1357" y="1999"/>
                        </a:cubicBezTo>
                        <a:cubicBezTo>
                          <a:pt x="1357" y="1999"/>
                          <a:pt x="1354" y="1996"/>
                          <a:pt x="1348" y="1993"/>
                        </a:cubicBezTo>
                        <a:cubicBezTo>
                          <a:pt x="1342" y="1989"/>
                          <a:pt x="1334" y="1985"/>
                          <a:pt x="1326" y="1981"/>
                        </a:cubicBezTo>
                        <a:cubicBezTo>
                          <a:pt x="1317" y="1977"/>
                          <a:pt x="1309" y="1974"/>
                          <a:pt x="1303" y="1972"/>
                        </a:cubicBezTo>
                        <a:cubicBezTo>
                          <a:pt x="1296" y="1970"/>
                          <a:pt x="1292" y="1969"/>
                          <a:pt x="1292" y="1969"/>
                        </a:cubicBezTo>
                        <a:cubicBezTo>
                          <a:pt x="1292" y="1969"/>
                          <a:pt x="1287" y="1968"/>
                          <a:pt x="1281" y="1966"/>
                        </a:cubicBezTo>
                        <a:cubicBezTo>
                          <a:pt x="1274" y="1965"/>
                          <a:pt x="1265" y="1963"/>
                          <a:pt x="1256" y="1962"/>
                        </a:cubicBezTo>
                        <a:cubicBezTo>
                          <a:pt x="1247" y="1961"/>
                          <a:pt x="1238" y="1960"/>
                          <a:pt x="1231" y="1960"/>
                        </a:cubicBezTo>
                        <a:cubicBezTo>
                          <a:pt x="1228" y="1960"/>
                          <a:pt x="1226" y="1960"/>
                          <a:pt x="1223" y="1960"/>
                        </a:cubicBezTo>
                        <a:cubicBezTo>
                          <a:pt x="1220" y="1960"/>
                          <a:pt x="1218" y="1960"/>
                          <a:pt x="1216" y="1960"/>
                        </a:cubicBezTo>
                        <a:cubicBezTo>
                          <a:pt x="1211" y="1960"/>
                          <a:pt x="1209" y="1960"/>
                          <a:pt x="1209" y="1960"/>
                        </a:cubicBezTo>
                        <a:cubicBezTo>
                          <a:pt x="1209" y="1960"/>
                          <a:pt x="1199" y="1960"/>
                          <a:pt x="1185" y="1958"/>
                        </a:cubicBezTo>
                        <a:cubicBezTo>
                          <a:pt x="1170" y="1957"/>
                          <a:pt x="1151" y="1955"/>
                          <a:pt x="1132" y="1951"/>
                        </a:cubicBezTo>
                        <a:cubicBezTo>
                          <a:pt x="1112" y="1947"/>
                          <a:pt x="1093" y="1942"/>
                          <a:pt x="1079" y="1937"/>
                        </a:cubicBezTo>
                        <a:cubicBezTo>
                          <a:pt x="1065" y="1933"/>
                          <a:pt x="1056" y="1930"/>
                          <a:pt x="1056" y="1930"/>
                        </a:cubicBezTo>
                        <a:cubicBezTo>
                          <a:pt x="1056" y="1930"/>
                          <a:pt x="1047" y="1926"/>
                          <a:pt x="1034" y="1921"/>
                        </a:cubicBezTo>
                        <a:cubicBezTo>
                          <a:pt x="1020" y="1915"/>
                          <a:pt x="1002" y="1906"/>
                          <a:pt x="985" y="1897"/>
                        </a:cubicBezTo>
                        <a:cubicBezTo>
                          <a:pt x="968" y="1887"/>
                          <a:pt x="952" y="1877"/>
                          <a:pt x="940" y="1868"/>
                        </a:cubicBezTo>
                        <a:cubicBezTo>
                          <a:pt x="928" y="1860"/>
                          <a:pt x="921" y="1853"/>
                          <a:pt x="921" y="1853"/>
                        </a:cubicBezTo>
                        <a:cubicBezTo>
                          <a:pt x="921" y="1853"/>
                          <a:pt x="913" y="1847"/>
                          <a:pt x="902" y="1838"/>
                        </a:cubicBezTo>
                        <a:cubicBezTo>
                          <a:pt x="891" y="1828"/>
                          <a:pt x="876" y="1815"/>
                          <a:pt x="863" y="1801"/>
                        </a:cubicBezTo>
                        <a:cubicBezTo>
                          <a:pt x="850" y="1786"/>
                          <a:pt x="838" y="1771"/>
                          <a:pt x="829" y="1759"/>
                        </a:cubicBezTo>
                        <a:cubicBezTo>
                          <a:pt x="820" y="1748"/>
                          <a:pt x="815" y="1739"/>
                          <a:pt x="815" y="1739"/>
                        </a:cubicBezTo>
                        <a:cubicBezTo>
                          <a:pt x="815" y="1739"/>
                          <a:pt x="809" y="1731"/>
                          <a:pt x="802" y="1719"/>
                        </a:cubicBezTo>
                        <a:cubicBezTo>
                          <a:pt x="794" y="1706"/>
                          <a:pt x="785" y="1689"/>
                          <a:pt x="777" y="1671"/>
                        </a:cubicBezTo>
                        <a:cubicBezTo>
                          <a:pt x="768" y="1654"/>
                          <a:pt x="761" y="1635"/>
                          <a:pt x="757" y="1622"/>
                        </a:cubicBezTo>
                        <a:cubicBezTo>
                          <a:pt x="752" y="1608"/>
                          <a:pt x="749" y="1598"/>
                          <a:pt x="749" y="1598"/>
                        </a:cubicBezTo>
                        <a:cubicBezTo>
                          <a:pt x="749" y="1598"/>
                          <a:pt x="747" y="1589"/>
                          <a:pt x="743" y="1575"/>
                        </a:cubicBezTo>
                        <a:cubicBezTo>
                          <a:pt x="740" y="1560"/>
                          <a:pt x="736" y="1541"/>
                          <a:pt x="734" y="1522"/>
                        </a:cubicBezTo>
                        <a:cubicBezTo>
                          <a:pt x="732" y="1502"/>
                          <a:pt x="731" y="1483"/>
                          <a:pt x="730" y="1468"/>
                        </a:cubicBezTo>
                        <a:cubicBezTo>
                          <a:pt x="730" y="1454"/>
                          <a:pt x="731" y="1444"/>
                          <a:pt x="731" y="1444"/>
                        </a:cubicBezTo>
                        <a:cubicBezTo>
                          <a:pt x="731" y="1444"/>
                          <a:pt x="731" y="1434"/>
                          <a:pt x="732" y="1420"/>
                        </a:cubicBezTo>
                        <a:cubicBezTo>
                          <a:pt x="733" y="1405"/>
                          <a:pt x="736" y="1386"/>
                          <a:pt x="739" y="1366"/>
                        </a:cubicBezTo>
                        <a:cubicBezTo>
                          <a:pt x="743" y="1347"/>
                          <a:pt x="748" y="1328"/>
                          <a:pt x="753" y="1314"/>
                        </a:cubicBezTo>
                        <a:cubicBezTo>
                          <a:pt x="757" y="1300"/>
                          <a:pt x="760" y="1291"/>
                          <a:pt x="760" y="1291"/>
                        </a:cubicBezTo>
                        <a:cubicBezTo>
                          <a:pt x="760" y="1291"/>
                          <a:pt x="764" y="1282"/>
                          <a:pt x="769" y="1268"/>
                        </a:cubicBezTo>
                        <a:cubicBezTo>
                          <a:pt x="775" y="1255"/>
                          <a:pt x="783" y="1237"/>
                          <a:pt x="793" y="1220"/>
                        </a:cubicBezTo>
                        <a:cubicBezTo>
                          <a:pt x="802" y="1203"/>
                          <a:pt x="813" y="1186"/>
                          <a:pt x="821" y="1175"/>
                        </a:cubicBezTo>
                        <a:cubicBezTo>
                          <a:pt x="830" y="1163"/>
                          <a:pt x="836" y="1155"/>
                          <a:pt x="836" y="1155"/>
                        </a:cubicBezTo>
                        <a:cubicBezTo>
                          <a:pt x="836" y="1155"/>
                          <a:pt x="842" y="1147"/>
                          <a:pt x="851" y="1136"/>
                        </a:cubicBezTo>
                        <a:cubicBezTo>
                          <a:pt x="861" y="1125"/>
                          <a:pt x="874" y="1111"/>
                          <a:pt x="888" y="1097"/>
                        </a:cubicBezTo>
                        <a:cubicBezTo>
                          <a:pt x="903" y="1084"/>
                          <a:pt x="918" y="1072"/>
                          <a:pt x="929" y="1063"/>
                        </a:cubicBezTo>
                        <a:cubicBezTo>
                          <a:pt x="941" y="1054"/>
                          <a:pt x="949" y="1049"/>
                          <a:pt x="949" y="1049"/>
                        </a:cubicBezTo>
                        <a:cubicBezTo>
                          <a:pt x="949" y="1049"/>
                          <a:pt x="957" y="1043"/>
                          <a:pt x="970" y="1036"/>
                        </a:cubicBezTo>
                        <a:cubicBezTo>
                          <a:pt x="982" y="1028"/>
                          <a:pt x="999" y="1018"/>
                          <a:pt x="1017" y="1010"/>
                        </a:cubicBezTo>
                        <a:cubicBezTo>
                          <a:pt x="1035" y="1002"/>
                          <a:pt x="1053" y="995"/>
                          <a:pt x="1067" y="990"/>
                        </a:cubicBezTo>
                        <a:cubicBezTo>
                          <a:pt x="1081" y="985"/>
                          <a:pt x="1090" y="983"/>
                          <a:pt x="1090" y="983"/>
                        </a:cubicBezTo>
                        <a:cubicBezTo>
                          <a:pt x="1090" y="983"/>
                          <a:pt x="1100" y="980"/>
                          <a:pt x="1114" y="976"/>
                        </a:cubicBezTo>
                        <a:cubicBezTo>
                          <a:pt x="1128" y="973"/>
                          <a:pt x="1147" y="969"/>
                          <a:pt x="1167" y="967"/>
                        </a:cubicBezTo>
                        <a:cubicBezTo>
                          <a:pt x="1186" y="964"/>
                          <a:pt x="1206" y="963"/>
                          <a:pt x="1220" y="963"/>
                        </a:cubicBezTo>
                        <a:cubicBezTo>
                          <a:pt x="1235" y="963"/>
                          <a:pt x="1245" y="963"/>
                          <a:pt x="1245" y="963"/>
                        </a:cubicBezTo>
                        <a:cubicBezTo>
                          <a:pt x="1245" y="963"/>
                          <a:pt x="1254" y="964"/>
                          <a:pt x="1269" y="965"/>
                        </a:cubicBezTo>
                        <a:cubicBezTo>
                          <a:pt x="1283" y="966"/>
                          <a:pt x="1303" y="968"/>
                          <a:pt x="1322" y="972"/>
                        </a:cubicBezTo>
                        <a:cubicBezTo>
                          <a:pt x="1341" y="975"/>
                          <a:pt x="1360" y="980"/>
                          <a:pt x="1374" y="985"/>
                        </a:cubicBezTo>
                        <a:cubicBezTo>
                          <a:pt x="1388" y="989"/>
                          <a:pt x="1397" y="992"/>
                          <a:pt x="1397" y="992"/>
                        </a:cubicBezTo>
                        <a:cubicBezTo>
                          <a:pt x="1397" y="992"/>
                          <a:pt x="1407" y="996"/>
                          <a:pt x="1420" y="1001"/>
                        </a:cubicBezTo>
                        <a:cubicBezTo>
                          <a:pt x="1434" y="1007"/>
                          <a:pt x="1452" y="1015"/>
                          <a:pt x="1469" y="1024"/>
                        </a:cubicBezTo>
                        <a:cubicBezTo>
                          <a:pt x="1486" y="1034"/>
                          <a:pt x="1502" y="1044"/>
                          <a:pt x="1514" y="1053"/>
                        </a:cubicBezTo>
                        <a:cubicBezTo>
                          <a:pt x="1526" y="1061"/>
                          <a:pt x="1534" y="1067"/>
                          <a:pt x="1534" y="1067"/>
                        </a:cubicBezTo>
                        <a:cubicBezTo>
                          <a:pt x="1534" y="1067"/>
                          <a:pt x="1542" y="1073"/>
                          <a:pt x="1553" y="1083"/>
                        </a:cubicBezTo>
                        <a:cubicBezTo>
                          <a:pt x="1564" y="1092"/>
                          <a:pt x="1578" y="1105"/>
                          <a:pt x="1592" y="1120"/>
                        </a:cubicBezTo>
                        <a:cubicBezTo>
                          <a:pt x="1605" y="1134"/>
                          <a:pt x="1618" y="1149"/>
                          <a:pt x="1626" y="1160"/>
                        </a:cubicBezTo>
                        <a:cubicBezTo>
                          <a:pt x="1635" y="1172"/>
                          <a:pt x="1641" y="1180"/>
                          <a:pt x="1641" y="1180"/>
                        </a:cubicBezTo>
                        <a:cubicBezTo>
                          <a:pt x="1641" y="1180"/>
                          <a:pt x="1646" y="1188"/>
                          <a:pt x="1654" y="1201"/>
                        </a:cubicBezTo>
                        <a:cubicBezTo>
                          <a:pt x="1662" y="1213"/>
                          <a:pt x="1671" y="1230"/>
                          <a:pt x="1680" y="1248"/>
                        </a:cubicBezTo>
                        <a:cubicBezTo>
                          <a:pt x="1688" y="1265"/>
                          <a:pt x="1695" y="1284"/>
                          <a:pt x="1700" y="1298"/>
                        </a:cubicBezTo>
                        <a:cubicBezTo>
                          <a:pt x="1705" y="1311"/>
                          <a:pt x="1707" y="1321"/>
                          <a:pt x="1707" y="1321"/>
                        </a:cubicBezTo>
                        <a:cubicBezTo>
                          <a:pt x="1707" y="1321"/>
                          <a:pt x="1710" y="1330"/>
                          <a:pt x="1714" y="1344"/>
                        </a:cubicBezTo>
                        <a:cubicBezTo>
                          <a:pt x="1717" y="1359"/>
                          <a:pt x="1721" y="1378"/>
                          <a:pt x="1723" y="1397"/>
                        </a:cubicBezTo>
                        <a:cubicBezTo>
                          <a:pt x="1726" y="1417"/>
                          <a:pt x="1727" y="1436"/>
                          <a:pt x="1727" y="1451"/>
                        </a:cubicBezTo>
                        <a:cubicBezTo>
                          <a:pt x="1728" y="1461"/>
                          <a:pt x="1728" y="1468"/>
                          <a:pt x="1728" y="1468"/>
                        </a:cubicBezTo>
                        <a:cubicBezTo>
                          <a:pt x="1728" y="1468"/>
                          <a:pt x="1728" y="1486"/>
                          <a:pt x="1731" y="1504"/>
                        </a:cubicBezTo>
                        <a:cubicBezTo>
                          <a:pt x="1733" y="1513"/>
                          <a:pt x="1735" y="1522"/>
                          <a:pt x="1737" y="1528"/>
                        </a:cubicBezTo>
                        <a:cubicBezTo>
                          <a:pt x="1739" y="1535"/>
                          <a:pt x="1741" y="1539"/>
                          <a:pt x="1741" y="1539"/>
                        </a:cubicBezTo>
                        <a:cubicBezTo>
                          <a:pt x="1741" y="1539"/>
                          <a:pt x="1742" y="1543"/>
                          <a:pt x="1745" y="1550"/>
                        </a:cubicBezTo>
                        <a:cubicBezTo>
                          <a:pt x="1747" y="1556"/>
                          <a:pt x="1751" y="1564"/>
                          <a:pt x="1756" y="1572"/>
                        </a:cubicBezTo>
                        <a:cubicBezTo>
                          <a:pt x="1760" y="1580"/>
                          <a:pt x="1765" y="1588"/>
                          <a:pt x="1769" y="1594"/>
                        </a:cubicBezTo>
                        <a:cubicBezTo>
                          <a:pt x="1773" y="1599"/>
                          <a:pt x="1775" y="1603"/>
                          <a:pt x="1775" y="1603"/>
                        </a:cubicBezTo>
                        <a:cubicBezTo>
                          <a:pt x="1775" y="1603"/>
                          <a:pt x="1778" y="1606"/>
                          <a:pt x="1783" y="1612"/>
                        </a:cubicBezTo>
                        <a:cubicBezTo>
                          <a:pt x="1787" y="1617"/>
                          <a:pt x="1793" y="1624"/>
                          <a:pt x="1800" y="1630"/>
                        </a:cubicBezTo>
                        <a:cubicBezTo>
                          <a:pt x="1806" y="1636"/>
                          <a:pt x="1813" y="1642"/>
                          <a:pt x="1819" y="1646"/>
                        </a:cubicBezTo>
                        <a:cubicBezTo>
                          <a:pt x="1824" y="1650"/>
                          <a:pt x="1828" y="1653"/>
                          <a:pt x="1828" y="1653"/>
                        </a:cubicBezTo>
                        <a:cubicBezTo>
                          <a:pt x="1828" y="1653"/>
                          <a:pt x="1832" y="1656"/>
                          <a:pt x="1838" y="1659"/>
                        </a:cubicBezTo>
                        <a:cubicBezTo>
                          <a:pt x="1843" y="1663"/>
                          <a:pt x="1851" y="1667"/>
                          <a:pt x="1859" y="1671"/>
                        </a:cubicBezTo>
                        <a:cubicBezTo>
                          <a:pt x="1868" y="1675"/>
                          <a:pt x="1876" y="1678"/>
                          <a:pt x="1882" y="1681"/>
                        </a:cubicBezTo>
                        <a:cubicBezTo>
                          <a:pt x="1889" y="1683"/>
                          <a:pt x="1893" y="1684"/>
                          <a:pt x="1893" y="1684"/>
                        </a:cubicBezTo>
                        <a:cubicBezTo>
                          <a:pt x="1893" y="1684"/>
                          <a:pt x="1897" y="1686"/>
                          <a:pt x="1904" y="1687"/>
                        </a:cubicBezTo>
                        <a:cubicBezTo>
                          <a:pt x="1911" y="1689"/>
                          <a:pt x="1920" y="1691"/>
                          <a:pt x="1929" y="1692"/>
                        </a:cubicBezTo>
                        <a:cubicBezTo>
                          <a:pt x="1938" y="1693"/>
                          <a:pt x="1947" y="1694"/>
                          <a:pt x="1954" y="1694"/>
                        </a:cubicBezTo>
                        <a:cubicBezTo>
                          <a:pt x="1961" y="1694"/>
                          <a:pt x="1965" y="1694"/>
                          <a:pt x="1965" y="1694"/>
                        </a:cubicBezTo>
                        <a:cubicBezTo>
                          <a:pt x="1965" y="1694"/>
                          <a:pt x="1970" y="1694"/>
                          <a:pt x="1977" y="1693"/>
                        </a:cubicBezTo>
                        <a:cubicBezTo>
                          <a:pt x="1983" y="1693"/>
                          <a:pt x="1992" y="1692"/>
                          <a:pt x="2001" y="1690"/>
                        </a:cubicBezTo>
                        <a:cubicBezTo>
                          <a:pt x="2010" y="1689"/>
                          <a:pt x="2019" y="1686"/>
                          <a:pt x="2026" y="1684"/>
                        </a:cubicBezTo>
                        <a:cubicBezTo>
                          <a:pt x="2032" y="1683"/>
                          <a:pt x="2036" y="1681"/>
                          <a:pt x="2036" y="1681"/>
                        </a:cubicBezTo>
                        <a:cubicBezTo>
                          <a:pt x="2036" y="1681"/>
                          <a:pt x="2041" y="1680"/>
                          <a:pt x="2047" y="1677"/>
                        </a:cubicBezTo>
                        <a:cubicBezTo>
                          <a:pt x="2053" y="1675"/>
                          <a:pt x="2062" y="1671"/>
                          <a:pt x="2070" y="1666"/>
                        </a:cubicBezTo>
                        <a:cubicBezTo>
                          <a:pt x="2078" y="1662"/>
                          <a:pt x="2085" y="1657"/>
                          <a:pt x="2091" y="1653"/>
                        </a:cubicBezTo>
                        <a:cubicBezTo>
                          <a:pt x="2097" y="1650"/>
                          <a:pt x="2100" y="1647"/>
                          <a:pt x="2100" y="1647"/>
                        </a:cubicBezTo>
                        <a:cubicBezTo>
                          <a:pt x="2100" y="1647"/>
                          <a:pt x="2104" y="1644"/>
                          <a:pt x="2109" y="1640"/>
                        </a:cubicBezTo>
                        <a:cubicBezTo>
                          <a:pt x="2114" y="1635"/>
                          <a:pt x="2121" y="1629"/>
                          <a:pt x="2127" y="1623"/>
                        </a:cubicBezTo>
                        <a:cubicBezTo>
                          <a:pt x="2134" y="1616"/>
                          <a:pt x="2140" y="1609"/>
                          <a:pt x="2144" y="1604"/>
                        </a:cubicBezTo>
                        <a:cubicBezTo>
                          <a:pt x="2148" y="1598"/>
                          <a:pt x="2150" y="1594"/>
                          <a:pt x="2150" y="1594"/>
                        </a:cubicBezTo>
                        <a:cubicBezTo>
                          <a:pt x="2150" y="1594"/>
                          <a:pt x="2153" y="1591"/>
                          <a:pt x="2157" y="1585"/>
                        </a:cubicBezTo>
                        <a:cubicBezTo>
                          <a:pt x="2160" y="1579"/>
                          <a:pt x="2165" y="1571"/>
                          <a:pt x="2169" y="1563"/>
                        </a:cubicBezTo>
                        <a:cubicBezTo>
                          <a:pt x="2173" y="1555"/>
                          <a:pt x="2176" y="1546"/>
                          <a:pt x="2179" y="1540"/>
                        </a:cubicBezTo>
                        <a:cubicBezTo>
                          <a:pt x="2181" y="1534"/>
                          <a:pt x="2182" y="1529"/>
                          <a:pt x="2182" y="1529"/>
                        </a:cubicBezTo>
                        <a:cubicBezTo>
                          <a:pt x="2182" y="1529"/>
                          <a:pt x="2183" y="1525"/>
                          <a:pt x="2185" y="1518"/>
                        </a:cubicBezTo>
                        <a:cubicBezTo>
                          <a:pt x="2187" y="1512"/>
                          <a:pt x="2189" y="1503"/>
                          <a:pt x="2190" y="1494"/>
                        </a:cubicBezTo>
                        <a:cubicBezTo>
                          <a:pt x="2191" y="1485"/>
                          <a:pt x="2192" y="1476"/>
                          <a:pt x="2192" y="1469"/>
                        </a:cubicBezTo>
                        <a:cubicBezTo>
                          <a:pt x="2192" y="1462"/>
                          <a:pt x="2192" y="1457"/>
                          <a:pt x="2192" y="1457"/>
                        </a:cubicBezTo>
                        <a:cubicBezTo>
                          <a:pt x="2192" y="1457"/>
                          <a:pt x="2192" y="1439"/>
                          <a:pt x="2189" y="1421"/>
                        </a:cubicBezTo>
                        <a:cubicBezTo>
                          <a:pt x="2187" y="1412"/>
                          <a:pt x="2185" y="1403"/>
                          <a:pt x="2183" y="1397"/>
                        </a:cubicBezTo>
                        <a:cubicBezTo>
                          <a:pt x="2181" y="1390"/>
                          <a:pt x="2180" y="1386"/>
                          <a:pt x="2180" y="1386"/>
                        </a:cubicBezTo>
                        <a:cubicBezTo>
                          <a:pt x="2180" y="1386"/>
                          <a:pt x="2178" y="1382"/>
                          <a:pt x="2176" y="1376"/>
                        </a:cubicBezTo>
                        <a:cubicBezTo>
                          <a:pt x="2173" y="1369"/>
                          <a:pt x="2169" y="1361"/>
                          <a:pt x="2165" y="1353"/>
                        </a:cubicBezTo>
                        <a:cubicBezTo>
                          <a:pt x="2161" y="1345"/>
                          <a:pt x="2156" y="1337"/>
                          <a:pt x="2152" y="1332"/>
                        </a:cubicBezTo>
                        <a:cubicBezTo>
                          <a:pt x="2148" y="1326"/>
                          <a:pt x="2146" y="1322"/>
                          <a:pt x="2146" y="1322"/>
                        </a:cubicBezTo>
                        <a:cubicBezTo>
                          <a:pt x="2146" y="1322"/>
                          <a:pt x="2143" y="1319"/>
                          <a:pt x="2138" y="1313"/>
                        </a:cubicBezTo>
                        <a:cubicBezTo>
                          <a:pt x="2134" y="1308"/>
                          <a:pt x="2128" y="1301"/>
                          <a:pt x="2121" y="1295"/>
                        </a:cubicBezTo>
                        <a:cubicBezTo>
                          <a:pt x="2115" y="1289"/>
                          <a:pt x="2108" y="1283"/>
                          <a:pt x="2103" y="1278"/>
                        </a:cubicBezTo>
                        <a:cubicBezTo>
                          <a:pt x="2097" y="1274"/>
                          <a:pt x="2093" y="1272"/>
                          <a:pt x="2093" y="1272"/>
                        </a:cubicBezTo>
                        <a:cubicBezTo>
                          <a:pt x="2093" y="1272"/>
                          <a:pt x="2090" y="1269"/>
                          <a:pt x="2084" y="1265"/>
                        </a:cubicBezTo>
                        <a:cubicBezTo>
                          <a:pt x="2078" y="1262"/>
                          <a:pt x="2070" y="1257"/>
                          <a:pt x="2062" y="1253"/>
                        </a:cubicBezTo>
                        <a:cubicBezTo>
                          <a:pt x="2054" y="1249"/>
                          <a:pt x="2046" y="1246"/>
                          <a:pt x="2039" y="1243"/>
                        </a:cubicBezTo>
                        <a:cubicBezTo>
                          <a:pt x="2033" y="1241"/>
                          <a:pt x="2028" y="1240"/>
                          <a:pt x="2028" y="1240"/>
                        </a:cubicBezTo>
                        <a:cubicBezTo>
                          <a:pt x="2028" y="1240"/>
                          <a:pt x="2024" y="1238"/>
                          <a:pt x="2018" y="1237"/>
                        </a:cubicBezTo>
                        <a:cubicBezTo>
                          <a:pt x="2011" y="1235"/>
                          <a:pt x="2002" y="1233"/>
                          <a:pt x="1993" y="1232"/>
                        </a:cubicBezTo>
                        <a:cubicBezTo>
                          <a:pt x="1984" y="1231"/>
                          <a:pt x="1975" y="1230"/>
                          <a:pt x="1968" y="1230"/>
                        </a:cubicBezTo>
                        <a:cubicBezTo>
                          <a:pt x="1965" y="1229"/>
                          <a:pt x="1962" y="1229"/>
                          <a:pt x="1960" y="1229"/>
                        </a:cubicBezTo>
                        <a:cubicBezTo>
                          <a:pt x="1956" y="1229"/>
                          <a:pt x="1953" y="1229"/>
                          <a:pt x="1953" y="1229"/>
                        </a:cubicBezTo>
                        <a:cubicBezTo>
                          <a:pt x="1953" y="1229"/>
                          <a:pt x="1943" y="1229"/>
                          <a:pt x="1929" y="1229"/>
                        </a:cubicBezTo>
                        <a:cubicBezTo>
                          <a:pt x="1914" y="1228"/>
                          <a:pt x="1895" y="1226"/>
                          <a:pt x="1876" y="1222"/>
                        </a:cubicBezTo>
                        <a:cubicBezTo>
                          <a:pt x="1856" y="1219"/>
                          <a:pt x="1837" y="1215"/>
                          <a:pt x="1823" y="1210"/>
                        </a:cubicBezTo>
                        <a:cubicBezTo>
                          <a:pt x="1809" y="1206"/>
                          <a:pt x="1800" y="1203"/>
                          <a:pt x="1800" y="1203"/>
                        </a:cubicBezTo>
                        <a:cubicBezTo>
                          <a:pt x="1800" y="1203"/>
                          <a:pt x="1791" y="1200"/>
                          <a:pt x="1777" y="1195"/>
                        </a:cubicBezTo>
                        <a:cubicBezTo>
                          <a:pt x="1763" y="1189"/>
                          <a:pt x="1745" y="1181"/>
                          <a:pt x="1728" y="1172"/>
                        </a:cubicBezTo>
                        <a:cubicBezTo>
                          <a:pt x="1711" y="1163"/>
                          <a:pt x="1694" y="1153"/>
                          <a:pt x="1682" y="1145"/>
                        </a:cubicBezTo>
                        <a:cubicBezTo>
                          <a:pt x="1670" y="1137"/>
                          <a:pt x="1662" y="1131"/>
                          <a:pt x="1662" y="1131"/>
                        </a:cubicBezTo>
                        <a:cubicBezTo>
                          <a:pt x="1662" y="1131"/>
                          <a:pt x="1654" y="1125"/>
                          <a:pt x="1643" y="1116"/>
                        </a:cubicBezTo>
                        <a:cubicBezTo>
                          <a:pt x="1632" y="1106"/>
                          <a:pt x="1617" y="1093"/>
                          <a:pt x="1603" y="1079"/>
                        </a:cubicBezTo>
                        <a:cubicBezTo>
                          <a:pt x="1590" y="1066"/>
                          <a:pt x="1577" y="1051"/>
                          <a:pt x="1568" y="1039"/>
                        </a:cubicBezTo>
                        <a:cubicBezTo>
                          <a:pt x="1559" y="1028"/>
                          <a:pt x="1553" y="1020"/>
                          <a:pt x="1553" y="1020"/>
                        </a:cubicBezTo>
                        <a:cubicBezTo>
                          <a:pt x="1553" y="1020"/>
                          <a:pt x="1548" y="1012"/>
                          <a:pt x="1540" y="999"/>
                        </a:cubicBezTo>
                        <a:cubicBezTo>
                          <a:pt x="1532" y="987"/>
                          <a:pt x="1522" y="970"/>
                          <a:pt x="1513" y="953"/>
                        </a:cubicBezTo>
                        <a:cubicBezTo>
                          <a:pt x="1504" y="935"/>
                          <a:pt x="1497" y="917"/>
                          <a:pt x="1492" y="903"/>
                        </a:cubicBezTo>
                        <a:cubicBezTo>
                          <a:pt x="1487" y="890"/>
                          <a:pt x="1484" y="880"/>
                          <a:pt x="1484" y="880"/>
                        </a:cubicBezTo>
                        <a:cubicBezTo>
                          <a:pt x="1484" y="880"/>
                          <a:pt x="1481" y="871"/>
                          <a:pt x="1477" y="857"/>
                        </a:cubicBezTo>
                        <a:cubicBezTo>
                          <a:pt x="1474" y="843"/>
                          <a:pt x="1469" y="823"/>
                          <a:pt x="1467" y="804"/>
                        </a:cubicBezTo>
                        <a:cubicBezTo>
                          <a:pt x="1464" y="785"/>
                          <a:pt x="1462" y="765"/>
                          <a:pt x="1462" y="751"/>
                        </a:cubicBezTo>
                        <a:cubicBezTo>
                          <a:pt x="1461" y="736"/>
                          <a:pt x="1461" y="726"/>
                          <a:pt x="1461" y="726"/>
                        </a:cubicBezTo>
                        <a:cubicBezTo>
                          <a:pt x="1461" y="726"/>
                          <a:pt x="1461" y="717"/>
                          <a:pt x="1462" y="702"/>
                        </a:cubicBezTo>
                        <a:cubicBezTo>
                          <a:pt x="1463" y="688"/>
                          <a:pt x="1465" y="668"/>
                          <a:pt x="1468" y="649"/>
                        </a:cubicBezTo>
                        <a:cubicBezTo>
                          <a:pt x="1471" y="630"/>
                          <a:pt x="1476" y="610"/>
                          <a:pt x="1480" y="596"/>
                        </a:cubicBezTo>
                        <a:cubicBezTo>
                          <a:pt x="1484" y="582"/>
                          <a:pt x="1487" y="573"/>
                          <a:pt x="1487" y="573"/>
                        </a:cubicBezTo>
                        <a:cubicBezTo>
                          <a:pt x="1487" y="573"/>
                          <a:pt x="1490" y="564"/>
                          <a:pt x="1495" y="550"/>
                        </a:cubicBezTo>
                        <a:cubicBezTo>
                          <a:pt x="1500" y="536"/>
                          <a:pt x="1508" y="518"/>
                          <a:pt x="1517" y="501"/>
                        </a:cubicBezTo>
                        <a:cubicBezTo>
                          <a:pt x="1526" y="484"/>
                          <a:pt x="1536" y="467"/>
                          <a:pt x="1545" y="455"/>
                        </a:cubicBezTo>
                        <a:cubicBezTo>
                          <a:pt x="1553" y="443"/>
                          <a:pt x="1559" y="435"/>
                          <a:pt x="1559" y="435"/>
                        </a:cubicBezTo>
                        <a:cubicBezTo>
                          <a:pt x="1559" y="435"/>
                          <a:pt x="1564" y="427"/>
                          <a:pt x="1574" y="416"/>
                        </a:cubicBezTo>
                        <a:cubicBezTo>
                          <a:pt x="1583" y="404"/>
                          <a:pt x="1596" y="390"/>
                          <a:pt x="1610" y="376"/>
                        </a:cubicBezTo>
                        <a:cubicBezTo>
                          <a:pt x="1623" y="362"/>
                          <a:pt x="1638" y="349"/>
                          <a:pt x="1650" y="340"/>
                        </a:cubicBezTo>
                        <a:cubicBezTo>
                          <a:pt x="1661" y="331"/>
                          <a:pt x="1669" y="326"/>
                          <a:pt x="1669" y="326"/>
                        </a:cubicBezTo>
                        <a:cubicBezTo>
                          <a:pt x="1669" y="326"/>
                          <a:pt x="1677" y="320"/>
                          <a:pt x="1689" y="312"/>
                        </a:cubicBezTo>
                        <a:cubicBezTo>
                          <a:pt x="1702" y="304"/>
                          <a:pt x="1718" y="294"/>
                          <a:pt x="1736" y="285"/>
                        </a:cubicBezTo>
                        <a:cubicBezTo>
                          <a:pt x="1753" y="276"/>
                          <a:pt x="1771" y="269"/>
                          <a:pt x="1785" y="264"/>
                        </a:cubicBezTo>
                        <a:cubicBezTo>
                          <a:pt x="1799" y="259"/>
                          <a:pt x="1808" y="256"/>
                          <a:pt x="1808" y="256"/>
                        </a:cubicBezTo>
                        <a:cubicBezTo>
                          <a:pt x="1808" y="256"/>
                          <a:pt x="1818" y="253"/>
                          <a:pt x="1832" y="249"/>
                        </a:cubicBezTo>
                        <a:cubicBezTo>
                          <a:pt x="1846" y="245"/>
                          <a:pt x="1865" y="241"/>
                          <a:pt x="1884" y="238"/>
                        </a:cubicBezTo>
                        <a:cubicBezTo>
                          <a:pt x="1904" y="235"/>
                          <a:pt x="1923" y="233"/>
                          <a:pt x="1938" y="233"/>
                        </a:cubicBezTo>
                        <a:cubicBezTo>
                          <a:pt x="1950" y="232"/>
                          <a:pt x="1960" y="232"/>
                          <a:pt x="1961" y="232"/>
                        </a:cubicBezTo>
                        <a:cubicBezTo>
                          <a:pt x="1961" y="232"/>
                          <a:pt x="1961" y="232"/>
                          <a:pt x="1961" y="232"/>
                        </a:cubicBezTo>
                        <a:cubicBezTo>
                          <a:pt x="1961" y="232"/>
                          <a:pt x="1979" y="232"/>
                          <a:pt x="1997" y="229"/>
                        </a:cubicBezTo>
                        <a:cubicBezTo>
                          <a:pt x="2006" y="228"/>
                          <a:pt x="2015" y="226"/>
                          <a:pt x="2022" y="224"/>
                        </a:cubicBezTo>
                        <a:cubicBezTo>
                          <a:pt x="2028" y="222"/>
                          <a:pt x="2032" y="221"/>
                          <a:pt x="2032" y="221"/>
                        </a:cubicBezTo>
                        <a:cubicBezTo>
                          <a:pt x="2032" y="221"/>
                          <a:pt x="2037" y="219"/>
                          <a:pt x="2043" y="217"/>
                        </a:cubicBezTo>
                        <a:cubicBezTo>
                          <a:pt x="2049" y="214"/>
                          <a:pt x="2058" y="211"/>
                          <a:pt x="2066" y="207"/>
                        </a:cubicBezTo>
                        <a:cubicBezTo>
                          <a:pt x="2074" y="203"/>
                          <a:pt x="2082" y="198"/>
                          <a:pt x="2087" y="194"/>
                        </a:cubicBezTo>
                        <a:cubicBezTo>
                          <a:pt x="2093" y="190"/>
                          <a:pt x="2097" y="188"/>
                          <a:pt x="2097" y="188"/>
                        </a:cubicBezTo>
                        <a:cubicBezTo>
                          <a:pt x="2097" y="188"/>
                          <a:pt x="2100" y="185"/>
                          <a:pt x="2106" y="181"/>
                        </a:cubicBezTo>
                        <a:cubicBezTo>
                          <a:pt x="2111" y="176"/>
                          <a:pt x="2118" y="170"/>
                          <a:pt x="2124" y="164"/>
                        </a:cubicBezTo>
                        <a:cubicBezTo>
                          <a:pt x="2131" y="157"/>
                          <a:pt x="2137" y="150"/>
                          <a:pt x="2141" y="145"/>
                        </a:cubicBezTo>
                        <a:cubicBezTo>
                          <a:pt x="2145" y="140"/>
                          <a:pt x="2148" y="136"/>
                          <a:pt x="2148" y="136"/>
                        </a:cubicBezTo>
                        <a:cubicBezTo>
                          <a:pt x="2148" y="136"/>
                          <a:pt x="2151" y="132"/>
                          <a:pt x="2154" y="127"/>
                        </a:cubicBezTo>
                        <a:cubicBezTo>
                          <a:pt x="2158" y="121"/>
                          <a:pt x="2163" y="113"/>
                          <a:pt x="2167" y="105"/>
                        </a:cubicBezTo>
                        <a:cubicBezTo>
                          <a:pt x="2171" y="97"/>
                          <a:pt x="2175" y="89"/>
                          <a:pt x="2177" y="82"/>
                        </a:cubicBezTo>
                        <a:cubicBezTo>
                          <a:pt x="2179" y="76"/>
                          <a:pt x="2181" y="72"/>
                          <a:pt x="2181" y="72"/>
                        </a:cubicBezTo>
                        <a:cubicBezTo>
                          <a:pt x="2181" y="72"/>
                          <a:pt x="2182" y="67"/>
                          <a:pt x="2184" y="61"/>
                        </a:cubicBezTo>
                        <a:cubicBezTo>
                          <a:pt x="2186" y="54"/>
                          <a:pt x="2188" y="45"/>
                          <a:pt x="2189" y="36"/>
                        </a:cubicBezTo>
                        <a:cubicBezTo>
                          <a:pt x="2192" y="18"/>
                          <a:pt x="2192" y="0"/>
                          <a:pt x="2192" y="0"/>
                        </a:cubicBezTo>
                        <a:cubicBezTo>
                          <a:pt x="2199" y="0"/>
                          <a:pt x="2199" y="0"/>
                          <a:pt x="2199" y="0"/>
                        </a:cubicBezTo>
                        <a:cubicBezTo>
                          <a:pt x="2199" y="0"/>
                          <a:pt x="2200" y="5"/>
                          <a:pt x="2199" y="12"/>
                        </a:cubicBezTo>
                        <a:cubicBezTo>
                          <a:pt x="2199" y="19"/>
                          <a:pt x="2198" y="28"/>
                          <a:pt x="2197" y="38"/>
                        </a:cubicBezTo>
                        <a:cubicBezTo>
                          <a:pt x="2195" y="47"/>
                          <a:pt x="2193" y="56"/>
                          <a:pt x="2191" y="63"/>
                        </a:cubicBezTo>
                        <a:cubicBezTo>
                          <a:pt x="2189" y="69"/>
                          <a:pt x="2188" y="74"/>
                          <a:pt x="2188" y="74"/>
                        </a:cubicBezTo>
                        <a:cubicBezTo>
                          <a:pt x="2188" y="74"/>
                          <a:pt x="2187" y="78"/>
                          <a:pt x="2184" y="85"/>
                        </a:cubicBezTo>
                        <a:cubicBezTo>
                          <a:pt x="2182" y="91"/>
                          <a:pt x="2178" y="100"/>
                          <a:pt x="2174" y="108"/>
                        </a:cubicBezTo>
                        <a:cubicBezTo>
                          <a:pt x="2169" y="117"/>
                          <a:pt x="2165" y="125"/>
                          <a:pt x="2161" y="131"/>
                        </a:cubicBezTo>
                        <a:cubicBezTo>
                          <a:pt x="2157" y="137"/>
                          <a:pt x="2154" y="140"/>
                          <a:pt x="2154" y="140"/>
                        </a:cubicBezTo>
                        <a:cubicBezTo>
                          <a:pt x="2154" y="140"/>
                          <a:pt x="2151" y="144"/>
                          <a:pt x="2147" y="150"/>
                        </a:cubicBezTo>
                        <a:cubicBezTo>
                          <a:pt x="2143" y="155"/>
                          <a:pt x="2136" y="162"/>
                          <a:pt x="2130" y="169"/>
                        </a:cubicBezTo>
                        <a:cubicBezTo>
                          <a:pt x="2123" y="176"/>
                          <a:pt x="2116" y="182"/>
                          <a:pt x="2110" y="186"/>
                        </a:cubicBezTo>
                        <a:cubicBezTo>
                          <a:pt x="2105" y="191"/>
                          <a:pt x="2101" y="194"/>
                          <a:pt x="2101" y="194"/>
                        </a:cubicBezTo>
                        <a:cubicBezTo>
                          <a:pt x="2101" y="194"/>
                          <a:pt x="2097" y="196"/>
                          <a:pt x="2092" y="200"/>
                        </a:cubicBezTo>
                        <a:cubicBezTo>
                          <a:pt x="2086" y="204"/>
                          <a:pt x="2078" y="209"/>
                          <a:pt x="2069" y="213"/>
                        </a:cubicBezTo>
                        <a:cubicBezTo>
                          <a:pt x="2061" y="218"/>
                          <a:pt x="2052" y="221"/>
                          <a:pt x="2046" y="224"/>
                        </a:cubicBezTo>
                        <a:cubicBezTo>
                          <a:pt x="2039" y="226"/>
                          <a:pt x="2035" y="228"/>
                          <a:pt x="2035" y="228"/>
                        </a:cubicBezTo>
                        <a:cubicBezTo>
                          <a:pt x="2035" y="228"/>
                          <a:pt x="2030" y="229"/>
                          <a:pt x="2024" y="231"/>
                        </a:cubicBezTo>
                        <a:cubicBezTo>
                          <a:pt x="2017" y="233"/>
                          <a:pt x="2008" y="235"/>
                          <a:pt x="1998" y="237"/>
                        </a:cubicBezTo>
                        <a:cubicBezTo>
                          <a:pt x="1980" y="240"/>
                          <a:pt x="1961" y="240"/>
                          <a:pt x="1961" y="240"/>
                        </a:cubicBezTo>
                        <a:cubicBezTo>
                          <a:pt x="1961" y="240"/>
                          <a:pt x="1961" y="240"/>
                          <a:pt x="1961" y="240"/>
                        </a:cubicBezTo>
                        <a:cubicBezTo>
                          <a:pt x="1960" y="240"/>
                          <a:pt x="1950" y="240"/>
                          <a:pt x="1938" y="240"/>
                        </a:cubicBezTo>
                        <a:cubicBezTo>
                          <a:pt x="1924" y="241"/>
                          <a:pt x="1905" y="242"/>
                          <a:pt x="1886" y="245"/>
                        </a:cubicBezTo>
                        <a:cubicBezTo>
                          <a:pt x="1867" y="248"/>
                          <a:pt x="1848" y="252"/>
                          <a:pt x="1834" y="256"/>
                        </a:cubicBezTo>
                        <a:cubicBezTo>
                          <a:pt x="1820" y="260"/>
                          <a:pt x="1811" y="263"/>
                          <a:pt x="1811" y="263"/>
                        </a:cubicBezTo>
                        <a:cubicBezTo>
                          <a:pt x="1811" y="263"/>
                          <a:pt x="1801" y="266"/>
                          <a:pt x="1788" y="271"/>
                        </a:cubicBezTo>
                        <a:cubicBezTo>
                          <a:pt x="1774" y="276"/>
                          <a:pt x="1756" y="283"/>
                          <a:pt x="1739" y="292"/>
                        </a:cubicBezTo>
                        <a:cubicBezTo>
                          <a:pt x="1722" y="300"/>
                          <a:pt x="1705" y="310"/>
                          <a:pt x="1693" y="318"/>
                        </a:cubicBezTo>
                        <a:cubicBezTo>
                          <a:pt x="1681" y="326"/>
                          <a:pt x="1674" y="332"/>
                          <a:pt x="1674" y="332"/>
                        </a:cubicBezTo>
                        <a:cubicBezTo>
                          <a:pt x="1674" y="332"/>
                          <a:pt x="1666" y="337"/>
                          <a:pt x="1654" y="346"/>
                        </a:cubicBezTo>
                        <a:cubicBezTo>
                          <a:pt x="1643" y="355"/>
                          <a:pt x="1628" y="368"/>
                          <a:pt x="1615" y="381"/>
                        </a:cubicBezTo>
                        <a:cubicBezTo>
                          <a:pt x="1601" y="395"/>
                          <a:pt x="1588" y="409"/>
                          <a:pt x="1579" y="420"/>
                        </a:cubicBezTo>
                        <a:cubicBezTo>
                          <a:pt x="1570" y="431"/>
                          <a:pt x="1565" y="439"/>
                          <a:pt x="1565" y="439"/>
                        </a:cubicBezTo>
                        <a:cubicBezTo>
                          <a:pt x="1565" y="439"/>
                          <a:pt x="1559" y="447"/>
                          <a:pt x="1551" y="459"/>
                        </a:cubicBezTo>
                        <a:cubicBezTo>
                          <a:pt x="1543" y="471"/>
                          <a:pt x="1533" y="487"/>
                          <a:pt x="1524" y="504"/>
                        </a:cubicBezTo>
                        <a:cubicBezTo>
                          <a:pt x="1515" y="521"/>
                          <a:pt x="1507" y="539"/>
                          <a:pt x="1502" y="553"/>
                        </a:cubicBezTo>
                        <a:cubicBezTo>
                          <a:pt x="1497" y="566"/>
                          <a:pt x="1494" y="575"/>
                          <a:pt x="1494" y="575"/>
                        </a:cubicBezTo>
                        <a:cubicBezTo>
                          <a:pt x="1494" y="575"/>
                          <a:pt x="1491" y="584"/>
                          <a:pt x="1487" y="598"/>
                        </a:cubicBezTo>
                        <a:cubicBezTo>
                          <a:pt x="1483" y="612"/>
                          <a:pt x="1478" y="631"/>
                          <a:pt x="1475" y="650"/>
                        </a:cubicBezTo>
                        <a:cubicBezTo>
                          <a:pt x="1472" y="669"/>
                          <a:pt x="1470" y="688"/>
                          <a:pt x="1469" y="703"/>
                        </a:cubicBezTo>
                        <a:cubicBezTo>
                          <a:pt x="1469" y="717"/>
                          <a:pt x="1469" y="726"/>
                          <a:pt x="1469" y="726"/>
                        </a:cubicBezTo>
                        <a:cubicBezTo>
                          <a:pt x="1469" y="726"/>
                          <a:pt x="1468" y="736"/>
                          <a:pt x="1469" y="750"/>
                        </a:cubicBezTo>
                        <a:cubicBezTo>
                          <a:pt x="1470" y="765"/>
                          <a:pt x="1471" y="784"/>
                          <a:pt x="1474" y="803"/>
                        </a:cubicBezTo>
                        <a:cubicBezTo>
                          <a:pt x="1477" y="822"/>
                          <a:pt x="1481" y="841"/>
                          <a:pt x="1484" y="855"/>
                        </a:cubicBezTo>
                        <a:cubicBezTo>
                          <a:pt x="1488" y="869"/>
                          <a:pt x="1491" y="878"/>
                          <a:pt x="1491" y="878"/>
                        </a:cubicBezTo>
                        <a:cubicBezTo>
                          <a:pt x="1491" y="878"/>
                          <a:pt x="1494" y="887"/>
                          <a:pt x="1499" y="901"/>
                        </a:cubicBezTo>
                        <a:cubicBezTo>
                          <a:pt x="1504" y="914"/>
                          <a:pt x="1511" y="932"/>
                          <a:pt x="1520" y="949"/>
                        </a:cubicBezTo>
                        <a:cubicBezTo>
                          <a:pt x="1528" y="967"/>
                          <a:pt x="1538" y="983"/>
                          <a:pt x="1546" y="995"/>
                        </a:cubicBezTo>
                        <a:cubicBezTo>
                          <a:pt x="1554" y="1008"/>
                          <a:pt x="1559" y="1015"/>
                          <a:pt x="1559" y="1015"/>
                        </a:cubicBezTo>
                        <a:cubicBezTo>
                          <a:pt x="1559" y="1015"/>
                          <a:pt x="1565" y="1023"/>
                          <a:pt x="1574" y="1035"/>
                        </a:cubicBezTo>
                        <a:cubicBezTo>
                          <a:pt x="1583" y="1046"/>
                          <a:pt x="1595" y="1061"/>
                          <a:pt x="1609" y="1074"/>
                        </a:cubicBezTo>
                        <a:cubicBezTo>
                          <a:pt x="1622" y="1088"/>
                          <a:pt x="1636" y="1101"/>
                          <a:pt x="1648" y="1110"/>
                        </a:cubicBezTo>
                        <a:cubicBezTo>
                          <a:pt x="1659" y="1119"/>
                          <a:pt x="1666" y="1125"/>
                          <a:pt x="1666" y="1125"/>
                        </a:cubicBezTo>
                        <a:cubicBezTo>
                          <a:pt x="1666" y="1125"/>
                          <a:pt x="1674" y="1131"/>
                          <a:pt x="1686" y="1139"/>
                        </a:cubicBezTo>
                        <a:cubicBezTo>
                          <a:pt x="1698" y="1147"/>
                          <a:pt x="1714" y="1157"/>
                          <a:pt x="1731" y="1166"/>
                        </a:cubicBezTo>
                        <a:cubicBezTo>
                          <a:pt x="1748" y="1175"/>
                          <a:pt x="1766" y="1183"/>
                          <a:pt x="1780" y="1188"/>
                        </a:cubicBezTo>
                        <a:cubicBezTo>
                          <a:pt x="1793" y="1193"/>
                          <a:pt x="1802" y="1196"/>
                          <a:pt x="1802" y="1196"/>
                        </a:cubicBezTo>
                        <a:cubicBezTo>
                          <a:pt x="1802" y="1196"/>
                          <a:pt x="1811" y="1199"/>
                          <a:pt x="1825" y="1203"/>
                        </a:cubicBezTo>
                        <a:cubicBezTo>
                          <a:pt x="1839" y="1207"/>
                          <a:pt x="1858" y="1212"/>
                          <a:pt x="1877" y="1215"/>
                        </a:cubicBezTo>
                        <a:cubicBezTo>
                          <a:pt x="1896" y="1218"/>
                          <a:pt x="1915" y="1220"/>
                          <a:pt x="1929" y="1221"/>
                        </a:cubicBezTo>
                        <a:cubicBezTo>
                          <a:pt x="1944" y="1222"/>
                          <a:pt x="1953" y="1222"/>
                          <a:pt x="1953" y="1222"/>
                        </a:cubicBezTo>
                        <a:cubicBezTo>
                          <a:pt x="1953" y="1222"/>
                          <a:pt x="1956" y="1222"/>
                          <a:pt x="1960" y="1222"/>
                        </a:cubicBezTo>
                        <a:cubicBezTo>
                          <a:pt x="1962" y="1222"/>
                          <a:pt x="1965" y="1222"/>
                          <a:pt x="1968" y="1222"/>
                        </a:cubicBezTo>
                        <a:cubicBezTo>
                          <a:pt x="1976" y="1222"/>
                          <a:pt x="1985" y="1223"/>
                          <a:pt x="1994" y="1224"/>
                        </a:cubicBezTo>
                        <a:cubicBezTo>
                          <a:pt x="2003" y="1226"/>
                          <a:pt x="2013" y="1228"/>
                          <a:pt x="2019" y="1229"/>
                        </a:cubicBezTo>
                        <a:cubicBezTo>
                          <a:pt x="2026" y="1231"/>
                          <a:pt x="2031" y="1233"/>
                          <a:pt x="2031" y="1233"/>
                        </a:cubicBezTo>
                        <a:cubicBezTo>
                          <a:pt x="2031" y="1233"/>
                          <a:pt x="2035" y="1234"/>
                          <a:pt x="2042" y="1236"/>
                        </a:cubicBezTo>
                        <a:cubicBezTo>
                          <a:pt x="2048" y="1239"/>
                          <a:pt x="2057" y="1242"/>
                          <a:pt x="2065" y="1246"/>
                        </a:cubicBezTo>
                        <a:cubicBezTo>
                          <a:pt x="2074" y="1251"/>
                          <a:pt x="2082" y="1255"/>
                          <a:pt x="2088" y="1259"/>
                        </a:cubicBezTo>
                        <a:cubicBezTo>
                          <a:pt x="2094" y="1263"/>
                          <a:pt x="2098" y="1266"/>
                          <a:pt x="2098" y="1266"/>
                        </a:cubicBezTo>
                        <a:cubicBezTo>
                          <a:pt x="2098" y="1266"/>
                          <a:pt x="2102" y="1268"/>
                          <a:pt x="2107" y="1273"/>
                        </a:cubicBezTo>
                        <a:cubicBezTo>
                          <a:pt x="2113" y="1277"/>
                          <a:pt x="2120" y="1283"/>
                          <a:pt x="2127" y="1290"/>
                        </a:cubicBezTo>
                        <a:cubicBezTo>
                          <a:pt x="2133" y="1296"/>
                          <a:pt x="2140" y="1303"/>
                          <a:pt x="2144" y="1309"/>
                        </a:cubicBezTo>
                        <a:cubicBezTo>
                          <a:pt x="2149" y="1314"/>
                          <a:pt x="2151" y="1318"/>
                          <a:pt x="2151" y="1318"/>
                        </a:cubicBezTo>
                        <a:cubicBezTo>
                          <a:pt x="2151" y="1318"/>
                          <a:pt x="2154" y="1322"/>
                          <a:pt x="2158" y="1327"/>
                        </a:cubicBezTo>
                        <a:cubicBezTo>
                          <a:pt x="2162" y="1333"/>
                          <a:pt x="2167" y="1341"/>
                          <a:pt x="2172" y="1349"/>
                        </a:cubicBezTo>
                        <a:cubicBezTo>
                          <a:pt x="2176" y="1358"/>
                          <a:pt x="2180" y="1366"/>
                          <a:pt x="2182" y="1373"/>
                        </a:cubicBezTo>
                        <a:cubicBezTo>
                          <a:pt x="2185" y="1379"/>
                          <a:pt x="2187" y="1384"/>
                          <a:pt x="2187" y="1384"/>
                        </a:cubicBezTo>
                        <a:cubicBezTo>
                          <a:pt x="2187" y="1384"/>
                          <a:pt x="2188" y="1388"/>
                          <a:pt x="2190" y="1395"/>
                        </a:cubicBezTo>
                        <a:cubicBezTo>
                          <a:pt x="2192" y="1402"/>
                          <a:pt x="2194" y="1411"/>
                          <a:pt x="2196" y="1420"/>
                        </a:cubicBezTo>
                        <a:cubicBezTo>
                          <a:pt x="2198" y="1429"/>
                          <a:pt x="2199" y="1438"/>
                          <a:pt x="2199" y="1446"/>
                        </a:cubicBezTo>
                        <a:cubicBezTo>
                          <a:pt x="2199" y="1453"/>
                          <a:pt x="2199" y="1457"/>
                          <a:pt x="2199" y="1457"/>
                        </a:cubicBezTo>
                        <a:cubicBezTo>
                          <a:pt x="2199" y="1457"/>
                          <a:pt x="2200" y="1462"/>
                          <a:pt x="2199" y="1469"/>
                        </a:cubicBezTo>
                        <a:cubicBezTo>
                          <a:pt x="2199" y="1476"/>
                          <a:pt x="2199" y="1486"/>
                          <a:pt x="2197" y="1495"/>
                        </a:cubicBezTo>
                        <a:cubicBezTo>
                          <a:pt x="2196" y="1504"/>
                          <a:pt x="2194" y="1513"/>
                          <a:pt x="2192" y="1520"/>
                        </a:cubicBezTo>
                        <a:cubicBezTo>
                          <a:pt x="2191" y="1527"/>
                          <a:pt x="2189" y="1532"/>
                          <a:pt x="2189" y="1532"/>
                        </a:cubicBezTo>
                        <a:cubicBezTo>
                          <a:pt x="2189" y="1532"/>
                          <a:pt x="2188" y="1536"/>
                          <a:pt x="2186" y="1543"/>
                        </a:cubicBezTo>
                        <a:cubicBezTo>
                          <a:pt x="2183" y="1549"/>
                          <a:pt x="2180" y="1558"/>
                          <a:pt x="2176" y="1566"/>
                        </a:cubicBezTo>
                        <a:cubicBezTo>
                          <a:pt x="2171" y="1575"/>
                          <a:pt x="2167" y="1583"/>
                          <a:pt x="2163" y="1589"/>
                        </a:cubicBezTo>
                        <a:cubicBezTo>
                          <a:pt x="2159" y="1595"/>
                          <a:pt x="2157" y="1599"/>
                          <a:pt x="2157" y="1599"/>
                        </a:cubicBezTo>
                        <a:cubicBezTo>
                          <a:pt x="2157" y="1599"/>
                          <a:pt x="2154" y="1602"/>
                          <a:pt x="2150" y="1608"/>
                        </a:cubicBezTo>
                        <a:cubicBezTo>
                          <a:pt x="2145" y="1614"/>
                          <a:pt x="2139" y="1621"/>
                          <a:pt x="2133" y="1628"/>
                        </a:cubicBezTo>
                        <a:cubicBezTo>
                          <a:pt x="2126" y="1634"/>
                          <a:pt x="2119" y="1641"/>
                          <a:pt x="2114" y="1645"/>
                        </a:cubicBezTo>
                        <a:cubicBezTo>
                          <a:pt x="2108" y="1650"/>
                          <a:pt x="2105" y="1653"/>
                          <a:pt x="2105" y="1653"/>
                        </a:cubicBezTo>
                        <a:cubicBezTo>
                          <a:pt x="2105" y="1653"/>
                          <a:pt x="2101" y="1656"/>
                          <a:pt x="2095" y="1660"/>
                        </a:cubicBezTo>
                        <a:cubicBezTo>
                          <a:pt x="2089" y="1664"/>
                          <a:pt x="2081" y="1669"/>
                          <a:pt x="2073" y="1673"/>
                        </a:cubicBezTo>
                        <a:cubicBezTo>
                          <a:pt x="2065" y="1677"/>
                          <a:pt x="2056" y="1681"/>
                          <a:pt x="2050" y="1684"/>
                        </a:cubicBezTo>
                        <a:cubicBezTo>
                          <a:pt x="2043" y="1687"/>
                          <a:pt x="2039" y="1688"/>
                          <a:pt x="2039" y="1688"/>
                        </a:cubicBezTo>
                        <a:cubicBezTo>
                          <a:pt x="2039" y="1688"/>
                          <a:pt x="2034" y="1690"/>
                          <a:pt x="2028" y="1692"/>
                        </a:cubicBezTo>
                        <a:cubicBezTo>
                          <a:pt x="2021" y="1694"/>
                          <a:pt x="2012" y="1696"/>
                          <a:pt x="2003" y="1698"/>
                        </a:cubicBezTo>
                        <a:cubicBezTo>
                          <a:pt x="1993" y="1699"/>
                          <a:pt x="1984" y="1700"/>
                          <a:pt x="1977" y="1701"/>
                        </a:cubicBezTo>
                        <a:cubicBezTo>
                          <a:pt x="1970" y="1701"/>
                          <a:pt x="1965" y="1701"/>
                          <a:pt x="1965" y="1701"/>
                        </a:cubicBezTo>
                        <a:cubicBezTo>
                          <a:pt x="1965" y="1701"/>
                          <a:pt x="1961" y="1701"/>
                          <a:pt x="1953" y="1701"/>
                        </a:cubicBezTo>
                        <a:cubicBezTo>
                          <a:pt x="1946" y="1701"/>
                          <a:pt x="1937" y="1700"/>
                          <a:pt x="1928" y="1699"/>
                        </a:cubicBezTo>
                        <a:cubicBezTo>
                          <a:pt x="1918" y="1698"/>
                          <a:pt x="1909" y="1696"/>
                          <a:pt x="1902" y="1694"/>
                        </a:cubicBezTo>
                        <a:cubicBezTo>
                          <a:pt x="1896" y="1693"/>
                          <a:pt x="1891" y="1691"/>
                          <a:pt x="1891" y="1691"/>
                        </a:cubicBezTo>
                        <a:cubicBezTo>
                          <a:pt x="1891" y="1691"/>
                          <a:pt x="1887" y="1690"/>
                          <a:pt x="1880" y="1688"/>
                        </a:cubicBezTo>
                        <a:cubicBezTo>
                          <a:pt x="1873" y="1685"/>
                          <a:pt x="1865" y="1682"/>
                          <a:pt x="1856" y="1678"/>
                        </a:cubicBezTo>
                        <a:cubicBezTo>
                          <a:pt x="1848" y="1674"/>
                          <a:pt x="1840" y="1669"/>
                          <a:pt x="1834" y="1665"/>
                        </a:cubicBezTo>
                        <a:cubicBezTo>
                          <a:pt x="1828" y="1662"/>
                          <a:pt x="1824" y="1659"/>
                          <a:pt x="1824" y="1659"/>
                        </a:cubicBezTo>
                        <a:cubicBezTo>
                          <a:pt x="1824" y="1659"/>
                          <a:pt x="1820" y="1656"/>
                          <a:pt x="1814" y="1652"/>
                        </a:cubicBezTo>
                        <a:cubicBezTo>
                          <a:pt x="1809" y="1648"/>
                          <a:pt x="1801" y="1642"/>
                          <a:pt x="1795" y="1635"/>
                        </a:cubicBezTo>
                        <a:cubicBezTo>
                          <a:pt x="1788" y="1629"/>
                          <a:pt x="1781" y="1622"/>
                          <a:pt x="1777" y="1616"/>
                        </a:cubicBezTo>
                        <a:cubicBezTo>
                          <a:pt x="1772" y="1611"/>
                          <a:pt x="1769" y="1607"/>
                          <a:pt x="1769" y="1607"/>
                        </a:cubicBezTo>
                        <a:cubicBezTo>
                          <a:pt x="1769" y="1607"/>
                          <a:pt x="1767" y="1604"/>
                          <a:pt x="1763" y="1598"/>
                        </a:cubicBezTo>
                        <a:cubicBezTo>
                          <a:pt x="1759" y="1592"/>
                          <a:pt x="1754" y="1584"/>
                          <a:pt x="1749" y="1576"/>
                        </a:cubicBezTo>
                        <a:cubicBezTo>
                          <a:pt x="1745" y="1568"/>
                          <a:pt x="1741" y="1559"/>
                          <a:pt x="1738" y="1553"/>
                        </a:cubicBezTo>
                        <a:cubicBezTo>
                          <a:pt x="1735" y="1546"/>
                          <a:pt x="1734" y="1542"/>
                          <a:pt x="1734" y="1542"/>
                        </a:cubicBezTo>
                        <a:cubicBezTo>
                          <a:pt x="1734" y="1542"/>
                          <a:pt x="1732" y="1537"/>
                          <a:pt x="1730" y="1531"/>
                        </a:cubicBezTo>
                        <a:cubicBezTo>
                          <a:pt x="1728" y="1524"/>
                          <a:pt x="1726" y="1515"/>
                          <a:pt x="1724" y="1506"/>
                        </a:cubicBezTo>
                        <a:cubicBezTo>
                          <a:pt x="1722" y="1496"/>
                          <a:pt x="1721" y="1487"/>
                          <a:pt x="1721" y="1480"/>
                        </a:cubicBezTo>
                        <a:cubicBezTo>
                          <a:pt x="1720" y="1473"/>
                          <a:pt x="1720" y="1468"/>
                          <a:pt x="1720" y="1468"/>
                        </a:cubicBezTo>
                        <a:cubicBezTo>
                          <a:pt x="1720" y="1468"/>
                          <a:pt x="1720" y="1461"/>
                          <a:pt x="1720" y="1451"/>
                        </a:cubicBezTo>
                        <a:cubicBezTo>
                          <a:pt x="1720" y="1437"/>
                          <a:pt x="1719" y="1417"/>
                          <a:pt x="1716" y="1398"/>
                        </a:cubicBezTo>
                        <a:cubicBezTo>
                          <a:pt x="1714" y="1379"/>
                          <a:pt x="1710" y="1360"/>
                          <a:pt x="1707" y="1346"/>
                        </a:cubicBezTo>
                        <a:cubicBezTo>
                          <a:pt x="1703" y="1332"/>
                          <a:pt x="1700" y="1323"/>
                          <a:pt x="1700" y="1323"/>
                        </a:cubicBezTo>
                        <a:cubicBezTo>
                          <a:pt x="1700" y="1323"/>
                          <a:pt x="1698" y="1314"/>
                          <a:pt x="1693" y="1300"/>
                        </a:cubicBezTo>
                        <a:cubicBezTo>
                          <a:pt x="1688" y="1286"/>
                          <a:pt x="1681" y="1268"/>
                          <a:pt x="1673" y="1251"/>
                        </a:cubicBezTo>
                        <a:cubicBezTo>
                          <a:pt x="1665" y="1234"/>
                          <a:pt x="1655" y="1217"/>
                          <a:pt x="1648" y="1205"/>
                        </a:cubicBezTo>
                        <a:cubicBezTo>
                          <a:pt x="1640" y="1192"/>
                          <a:pt x="1634" y="1184"/>
                          <a:pt x="1634" y="1184"/>
                        </a:cubicBezTo>
                        <a:cubicBezTo>
                          <a:pt x="1634" y="1184"/>
                          <a:pt x="1629" y="1176"/>
                          <a:pt x="1620" y="1165"/>
                        </a:cubicBezTo>
                        <a:cubicBezTo>
                          <a:pt x="1612" y="1153"/>
                          <a:pt x="1599" y="1139"/>
                          <a:pt x="1586" y="1125"/>
                        </a:cubicBezTo>
                        <a:cubicBezTo>
                          <a:pt x="1573" y="1111"/>
                          <a:pt x="1559" y="1098"/>
                          <a:pt x="1548" y="1088"/>
                        </a:cubicBezTo>
                        <a:cubicBezTo>
                          <a:pt x="1537" y="1079"/>
                          <a:pt x="1529" y="1073"/>
                          <a:pt x="1529" y="1073"/>
                        </a:cubicBezTo>
                        <a:cubicBezTo>
                          <a:pt x="1529" y="1073"/>
                          <a:pt x="1522" y="1067"/>
                          <a:pt x="1510" y="1059"/>
                        </a:cubicBezTo>
                        <a:cubicBezTo>
                          <a:pt x="1498" y="1051"/>
                          <a:pt x="1482" y="1040"/>
                          <a:pt x="1465" y="1031"/>
                        </a:cubicBezTo>
                        <a:cubicBezTo>
                          <a:pt x="1448" y="1022"/>
                          <a:pt x="1431" y="1014"/>
                          <a:pt x="1417" y="1008"/>
                        </a:cubicBezTo>
                        <a:cubicBezTo>
                          <a:pt x="1404" y="1002"/>
                          <a:pt x="1395" y="999"/>
                          <a:pt x="1395" y="999"/>
                        </a:cubicBezTo>
                        <a:cubicBezTo>
                          <a:pt x="1395" y="999"/>
                          <a:pt x="1386" y="996"/>
                          <a:pt x="1372" y="992"/>
                        </a:cubicBezTo>
                        <a:cubicBezTo>
                          <a:pt x="1358" y="987"/>
                          <a:pt x="1340" y="983"/>
                          <a:pt x="1321" y="979"/>
                        </a:cubicBezTo>
                        <a:cubicBezTo>
                          <a:pt x="1302" y="975"/>
                          <a:pt x="1283" y="973"/>
                          <a:pt x="1268" y="972"/>
                        </a:cubicBezTo>
                        <a:cubicBezTo>
                          <a:pt x="1254" y="971"/>
                          <a:pt x="1244" y="971"/>
                          <a:pt x="1244" y="971"/>
                        </a:cubicBezTo>
                        <a:cubicBezTo>
                          <a:pt x="1244" y="971"/>
                          <a:pt x="1235" y="970"/>
                          <a:pt x="1220" y="971"/>
                        </a:cubicBezTo>
                        <a:cubicBezTo>
                          <a:pt x="1206" y="971"/>
                          <a:pt x="1187" y="972"/>
                          <a:pt x="1168" y="974"/>
                        </a:cubicBezTo>
                        <a:cubicBezTo>
                          <a:pt x="1149" y="977"/>
                          <a:pt x="1130" y="980"/>
                          <a:pt x="1116" y="984"/>
                        </a:cubicBezTo>
                        <a:cubicBezTo>
                          <a:pt x="1102" y="987"/>
                          <a:pt x="1092" y="990"/>
                          <a:pt x="1092" y="990"/>
                        </a:cubicBezTo>
                        <a:cubicBezTo>
                          <a:pt x="1092" y="990"/>
                          <a:pt x="1083" y="992"/>
                          <a:pt x="1069" y="997"/>
                        </a:cubicBezTo>
                        <a:cubicBezTo>
                          <a:pt x="1056" y="1002"/>
                          <a:pt x="1038" y="1009"/>
                          <a:pt x="1020" y="1017"/>
                        </a:cubicBezTo>
                        <a:cubicBezTo>
                          <a:pt x="1003" y="1025"/>
                          <a:pt x="986" y="1034"/>
                          <a:pt x="974" y="1042"/>
                        </a:cubicBezTo>
                        <a:cubicBezTo>
                          <a:pt x="961" y="1049"/>
                          <a:pt x="954" y="1055"/>
                          <a:pt x="954" y="1055"/>
                        </a:cubicBezTo>
                        <a:cubicBezTo>
                          <a:pt x="954" y="1055"/>
                          <a:pt x="945" y="1060"/>
                          <a:pt x="934" y="1069"/>
                        </a:cubicBezTo>
                        <a:cubicBezTo>
                          <a:pt x="922" y="1078"/>
                          <a:pt x="908" y="1090"/>
                          <a:pt x="894" y="1103"/>
                        </a:cubicBezTo>
                        <a:cubicBezTo>
                          <a:pt x="879" y="1116"/>
                          <a:pt x="866" y="1130"/>
                          <a:pt x="857" y="1141"/>
                        </a:cubicBezTo>
                        <a:cubicBezTo>
                          <a:pt x="848" y="1152"/>
                          <a:pt x="842" y="1160"/>
                          <a:pt x="842" y="1160"/>
                        </a:cubicBezTo>
                        <a:cubicBezTo>
                          <a:pt x="842" y="1160"/>
                          <a:pt x="836" y="1167"/>
                          <a:pt x="827" y="1179"/>
                        </a:cubicBezTo>
                        <a:cubicBezTo>
                          <a:pt x="819" y="1191"/>
                          <a:pt x="809" y="1207"/>
                          <a:pt x="799" y="1224"/>
                        </a:cubicBezTo>
                        <a:cubicBezTo>
                          <a:pt x="790" y="1240"/>
                          <a:pt x="782" y="1258"/>
                          <a:pt x="776" y="1271"/>
                        </a:cubicBezTo>
                        <a:cubicBezTo>
                          <a:pt x="771" y="1285"/>
                          <a:pt x="767" y="1294"/>
                          <a:pt x="767" y="1294"/>
                        </a:cubicBezTo>
                        <a:cubicBezTo>
                          <a:pt x="767" y="1294"/>
                          <a:pt x="764" y="1303"/>
                          <a:pt x="760" y="1316"/>
                        </a:cubicBezTo>
                        <a:cubicBezTo>
                          <a:pt x="755" y="1330"/>
                          <a:pt x="750" y="1349"/>
                          <a:pt x="747" y="1368"/>
                        </a:cubicBezTo>
                        <a:cubicBezTo>
                          <a:pt x="743" y="1387"/>
                          <a:pt x="741" y="1406"/>
                          <a:pt x="740" y="1420"/>
                        </a:cubicBezTo>
                        <a:cubicBezTo>
                          <a:pt x="738" y="1435"/>
                          <a:pt x="738" y="1444"/>
                          <a:pt x="738" y="1444"/>
                        </a:cubicBezTo>
                        <a:cubicBezTo>
                          <a:pt x="738" y="1444"/>
                          <a:pt x="738" y="1454"/>
                          <a:pt x="738" y="1468"/>
                        </a:cubicBezTo>
                        <a:cubicBezTo>
                          <a:pt x="738" y="1482"/>
                          <a:pt x="739" y="1502"/>
                          <a:pt x="741" y="1521"/>
                        </a:cubicBezTo>
                        <a:cubicBezTo>
                          <a:pt x="744" y="1540"/>
                          <a:pt x="747" y="1559"/>
                          <a:pt x="750" y="1573"/>
                        </a:cubicBezTo>
                        <a:cubicBezTo>
                          <a:pt x="754" y="1587"/>
                          <a:pt x="756" y="1596"/>
                          <a:pt x="756" y="1596"/>
                        </a:cubicBezTo>
                        <a:cubicBezTo>
                          <a:pt x="756" y="1596"/>
                          <a:pt x="759" y="1605"/>
                          <a:pt x="764" y="1619"/>
                        </a:cubicBezTo>
                        <a:cubicBezTo>
                          <a:pt x="768" y="1633"/>
                          <a:pt x="775" y="1651"/>
                          <a:pt x="783" y="1668"/>
                        </a:cubicBezTo>
                        <a:cubicBezTo>
                          <a:pt x="791" y="1686"/>
                          <a:pt x="801" y="1703"/>
                          <a:pt x="808" y="1715"/>
                        </a:cubicBezTo>
                        <a:cubicBezTo>
                          <a:pt x="816" y="1727"/>
                          <a:pt x="821" y="1735"/>
                          <a:pt x="821" y="1735"/>
                        </a:cubicBezTo>
                        <a:cubicBezTo>
                          <a:pt x="821" y="1735"/>
                          <a:pt x="826" y="1743"/>
                          <a:pt x="835" y="1755"/>
                        </a:cubicBezTo>
                        <a:cubicBezTo>
                          <a:pt x="844" y="1767"/>
                          <a:pt x="856" y="1781"/>
                          <a:pt x="869" y="1796"/>
                        </a:cubicBezTo>
                        <a:cubicBezTo>
                          <a:pt x="882" y="1810"/>
                          <a:pt x="896" y="1823"/>
                          <a:pt x="907" y="1832"/>
                        </a:cubicBezTo>
                        <a:cubicBezTo>
                          <a:pt x="917" y="1842"/>
                          <a:pt x="925" y="1848"/>
                          <a:pt x="925" y="1848"/>
                        </a:cubicBezTo>
                        <a:cubicBezTo>
                          <a:pt x="925" y="1848"/>
                          <a:pt x="933" y="1854"/>
                          <a:pt x="944" y="1862"/>
                        </a:cubicBezTo>
                        <a:cubicBezTo>
                          <a:pt x="956" y="1870"/>
                          <a:pt x="972" y="1881"/>
                          <a:pt x="989" y="1890"/>
                        </a:cubicBezTo>
                        <a:cubicBezTo>
                          <a:pt x="1006" y="1900"/>
                          <a:pt x="1023" y="1908"/>
                          <a:pt x="1036" y="1914"/>
                        </a:cubicBezTo>
                        <a:cubicBezTo>
                          <a:pt x="1050" y="1919"/>
                          <a:pt x="1059" y="1923"/>
                          <a:pt x="1059" y="1923"/>
                        </a:cubicBezTo>
                        <a:cubicBezTo>
                          <a:pt x="1059" y="1923"/>
                          <a:pt x="1068" y="1926"/>
                          <a:pt x="1082" y="1930"/>
                        </a:cubicBezTo>
                        <a:cubicBezTo>
                          <a:pt x="1095" y="1935"/>
                          <a:pt x="1114" y="1940"/>
                          <a:pt x="1133" y="1943"/>
                        </a:cubicBezTo>
                        <a:cubicBezTo>
                          <a:pt x="1152" y="1947"/>
                          <a:pt x="1171" y="1950"/>
                          <a:pt x="1185" y="1951"/>
                        </a:cubicBezTo>
                        <a:cubicBezTo>
                          <a:pt x="1200" y="1952"/>
                          <a:pt x="1209" y="1952"/>
                          <a:pt x="1209" y="1952"/>
                        </a:cubicBezTo>
                        <a:cubicBezTo>
                          <a:pt x="1209" y="1952"/>
                          <a:pt x="1212" y="1953"/>
                          <a:pt x="1216" y="1953"/>
                        </a:cubicBezTo>
                        <a:cubicBezTo>
                          <a:pt x="1218" y="1953"/>
                          <a:pt x="1220" y="1953"/>
                          <a:pt x="1223" y="1953"/>
                        </a:cubicBezTo>
                        <a:cubicBezTo>
                          <a:pt x="1226" y="1953"/>
                          <a:pt x="1228" y="1953"/>
                          <a:pt x="1231" y="1953"/>
                        </a:cubicBezTo>
                        <a:cubicBezTo>
                          <a:pt x="1238" y="1953"/>
                          <a:pt x="1248" y="1953"/>
                          <a:pt x="1257" y="1954"/>
                        </a:cubicBezTo>
                        <a:cubicBezTo>
                          <a:pt x="1266" y="1956"/>
                          <a:pt x="1276" y="1957"/>
                          <a:pt x="1282" y="1959"/>
                        </a:cubicBezTo>
                        <a:cubicBezTo>
                          <a:pt x="1289" y="1960"/>
                          <a:pt x="1294" y="1962"/>
                          <a:pt x="1294" y="1962"/>
                        </a:cubicBezTo>
                        <a:cubicBezTo>
                          <a:pt x="1294" y="1962"/>
                          <a:pt x="1298" y="1963"/>
                          <a:pt x="1305" y="1965"/>
                        </a:cubicBezTo>
                        <a:cubicBezTo>
                          <a:pt x="1312" y="1967"/>
                          <a:pt x="1320" y="1971"/>
                          <a:pt x="1329" y="1975"/>
                        </a:cubicBezTo>
                        <a:cubicBezTo>
                          <a:pt x="1337" y="1978"/>
                          <a:pt x="1346" y="1983"/>
                          <a:pt x="1352" y="1987"/>
                        </a:cubicBezTo>
                        <a:cubicBezTo>
                          <a:pt x="1358" y="1990"/>
                          <a:pt x="1361" y="1993"/>
                          <a:pt x="1361" y="1993"/>
                        </a:cubicBezTo>
                        <a:cubicBezTo>
                          <a:pt x="1361" y="1993"/>
                          <a:pt x="1365" y="1995"/>
                          <a:pt x="1371" y="2000"/>
                        </a:cubicBezTo>
                        <a:cubicBezTo>
                          <a:pt x="1377" y="2004"/>
                          <a:pt x="1384" y="2010"/>
                          <a:pt x="1391" y="2016"/>
                        </a:cubicBezTo>
                        <a:cubicBezTo>
                          <a:pt x="1398" y="2022"/>
                          <a:pt x="1405" y="2029"/>
                          <a:pt x="1409" y="2035"/>
                        </a:cubicBezTo>
                        <a:cubicBezTo>
                          <a:pt x="1414" y="2040"/>
                          <a:pt x="1417" y="2044"/>
                          <a:pt x="1417" y="2044"/>
                        </a:cubicBezTo>
                        <a:cubicBezTo>
                          <a:pt x="1417" y="2044"/>
                          <a:pt x="1420" y="2047"/>
                          <a:pt x="1424" y="2053"/>
                        </a:cubicBezTo>
                        <a:cubicBezTo>
                          <a:pt x="1428" y="2059"/>
                          <a:pt x="1433" y="2066"/>
                          <a:pt x="1438" y="2075"/>
                        </a:cubicBezTo>
                        <a:cubicBezTo>
                          <a:pt x="1442" y="2083"/>
                          <a:pt x="1446" y="2091"/>
                          <a:pt x="1449" y="2098"/>
                        </a:cubicBezTo>
                        <a:cubicBezTo>
                          <a:pt x="1452" y="2104"/>
                          <a:pt x="1454" y="2109"/>
                          <a:pt x="1454" y="2109"/>
                        </a:cubicBezTo>
                        <a:cubicBezTo>
                          <a:pt x="1454" y="2109"/>
                          <a:pt x="1455" y="2113"/>
                          <a:pt x="1457" y="2120"/>
                        </a:cubicBezTo>
                        <a:cubicBezTo>
                          <a:pt x="1460" y="2126"/>
                          <a:pt x="1462" y="2135"/>
                          <a:pt x="1464" y="2144"/>
                        </a:cubicBezTo>
                        <a:cubicBezTo>
                          <a:pt x="1466" y="2154"/>
                          <a:pt x="1467" y="2163"/>
                          <a:pt x="1468" y="2170"/>
                        </a:cubicBezTo>
                        <a:cubicBezTo>
                          <a:pt x="1468" y="2177"/>
                          <a:pt x="1468" y="2182"/>
                          <a:pt x="1468" y="2182"/>
                        </a:cubicBezTo>
                        <a:cubicBezTo>
                          <a:pt x="1468" y="2182"/>
                          <a:pt x="1469" y="2186"/>
                          <a:pt x="1469" y="2194"/>
                        </a:cubicBezTo>
                        <a:cubicBezTo>
                          <a:pt x="1469" y="2201"/>
                          <a:pt x="1468" y="2210"/>
                          <a:pt x="1467" y="2219"/>
                        </a:cubicBezTo>
                        <a:cubicBezTo>
                          <a:pt x="1466" y="2229"/>
                          <a:pt x="1464" y="2238"/>
                          <a:pt x="1463" y="2245"/>
                        </a:cubicBezTo>
                        <a:cubicBezTo>
                          <a:pt x="1461" y="2252"/>
                          <a:pt x="1460" y="2256"/>
                          <a:pt x="1460" y="2256"/>
                        </a:cubicBezTo>
                        <a:cubicBezTo>
                          <a:pt x="1460" y="2256"/>
                          <a:pt x="1459" y="2261"/>
                          <a:pt x="1457" y="2267"/>
                        </a:cubicBezTo>
                        <a:cubicBezTo>
                          <a:pt x="1455" y="2274"/>
                          <a:pt x="1451" y="2283"/>
                          <a:pt x="1447" y="2291"/>
                        </a:cubicBezTo>
                        <a:cubicBezTo>
                          <a:pt x="1444" y="2300"/>
                          <a:pt x="1439" y="2308"/>
                          <a:pt x="1436" y="2314"/>
                        </a:cubicBezTo>
                        <a:cubicBezTo>
                          <a:pt x="1432" y="2320"/>
                          <a:pt x="1429" y="2324"/>
                          <a:pt x="1429" y="2324"/>
                        </a:cubicBezTo>
                        <a:cubicBezTo>
                          <a:pt x="1429" y="2324"/>
                          <a:pt x="1427" y="2328"/>
                          <a:pt x="1423" y="2334"/>
                        </a:cubicBezTo>
                        <a:cubicBezTo>
                          <a:pt x="1418" y="2339"/>
                          <a:pt x="1413" y="2347"/>
                          <a:pt x="1406" y="2354"/>
                        </a:cubicBezTo>
                        <a:cubicBezTo>
                          <a:pt x="1400" y="2361"/>
                          <a:pt x="1393" y="2367"/>
                          <a:pt x="1388" y="2372"/>
                        </a:cubicBezTo>
                        <a:cubicBezTo>
                          <a:pt x="1383" y="2377"/>
                          <a:pt x="1379" y="2380"/>
                          <a:pt x="1379" y="2380"/>
                        </a:cubicBezTo>
                        <a:cubicBezTo>
                          <a:pt x="1379" y="2380"/>
                          <a:pt x="1375" y="2383"/>
                          <a:pt x="1370" y="2387"/>
                        </a:cubicBezTo>
                        <a:cubicBezTo>
                          <a:pt x="1364" y="2391"/>
                          <a:pt x="1356" y="2396"/>
                          <a:pt x="1348" y="2401"/>
                        </a:cubicBezTo>
                        <a:cubicBezTo>
                          <a:pt x="1340" y="2405"/>
                          <a:pt x="1331" y="2409"/>
                          <a:pt x="1325" y="2412"/>
                        </a:cubicBezTo>
                        <a:cubicBezTo>
                          <a:pt x="1318" y="2415"/>
                          <a:pt x="1314" y="2417"/>
                          <a:pt x="1314" y="2417"/>
                        </a:cubicBezTo>
                        <a:cubicBezTo>
                          <a:pt x="1314" y="2417"/>
                          <a:pt x="1310" y="2418"/>
                          <a:pt x="1303" y="2421"/>
                        </a:cubicBezTo>
                        <a:cubicBezTo>
                          <a:pt x="1296" y="2423"/>
                          <a:pt x="1287" y="2425"/>
                          <a:pt x="1278" y="2427"/>
                        </a:cubicBezTo>
                        <a:cubicBezTo>
                          <a:pt x="1269" y="2429"/>
                          <a:pt x="1260" y="2430"/>
                          <a:pt x="1253" y="2431"/>
                        </a:cubicBezTo>
                        <a:cubicBezTo>
                          <a:pt x="1246" y="2432"/>
                          <a:pt x="1241" y="2432"/>
                          <a:pt x="1241" y="2432"/>
                        </a:cubicBezTo>
                        <a:cubicBezTo>
                          <a:pt x="1241" y="2432"/>
                          <a:pt x="1236" y="2432"/>
                          <a:pt x="1229" y="2432"/>
                        </a:cubicBezTo>
                        <a:cubicBezTo>
                          <a:pt x="1222" y="2432"/>
                          <a:pt x="1213" y="2432"/>
                          <a:pt x="1203" y="2431"/>
                        </a:cubicBezTo>
                        <a:cubicBezTo>
                          <a:pt x="1194" y="2430"/>
                          <a:pt x="1185" y="2428"/>
                          <a:pt x="1178" y="2427"/>
                        </a:cubicBezTo>
                        <a:cubicBezTo>
                          <a:pt x="1171" y="2425"/>
                          <a:pt x="1166" y="2424"/>
                          <a:pt x="1166" y="2424"/>
                        </a:cubicBezTo>
                        <a:cubicBezTo>
                          <a:pt x="1166" y="2424"/>
                          <a:pt x="1162" y="2423"/>
                          <a:pt x="1155" y="2421"/>
                        </a:cubicBezTo>
                        <a:cubicBezTo>
                          <a:pt x="1149" y="2418"/>
                          <a:pt x="1140" y="2415"/>
                          <a:pt x="1131" y="2411"/>
                        </a:cubicBezTo>
                        <a:cubicBezTo>
                          <a:pt x="1123" y="2408"/>
                          <a:pt x="1114" y="2403"/>
                          <a:pt x="1108" y="2400"/>
                        </a:cubicBezTo>
                        <a:cubicBezTo>
                          <a:pt x="1102" y="2396"/>
                          <a:pt x="1098" y="2393"/>
                          <a:pt x="1098" y="2393"/>
                        </a:cubicBezTo>
                        <a:cubicBezTo>
                          <a:pt x="1098" y="2393"/>
                          <a:pt x="1094" y="2391"/>
                          <a:pt x="1089" y="2387"/>
                        </a:cubicBezTo>
                        <a:cubicBezTo>
                          <a:pt x="1083" y="2383"/>
                          <a:pt x="1076" y="2377"/>
                          <a:pt x="1069" y="2371"/>
                        </a:cubicBezTo>
                        <a:cubicBezTo>
                          <a:pt x="1062" y="2364"/>
                          <a:pt x="1055" y="2357"/>
                          <a:pt x="1050" y="2352"/>
                        </a:cubicBezTo>
                        <a:cubicBezTo>
                          <a:pt x="1046" y="2347"/>
                          <a:pt x="1043" y="2343"/>
                          <a:pt x="1043" y="2343"/>
                        </a:cubicBezTo>
                        <a:cubicBezTo>
                          <a:pt x="1043" y="2343"/>
                          <a:pt x="1040" y="2340"/>
                          <a:pt x="1035" y="2334"/>
                        </a:cubicBezTo>
                        <a:cubicBezTo>
                          <a:pt x="1031" y="2328"/>
                          <a:pt x="1026" y="2320"/>
                          <a:pt x="1021" y="2312"/>
                        </a:cubicBezTo>
                        <a:cubicBezTo>
                          <a:pt x="1017" y="2304"/>
                          <a:pt x="1013" y="2296"/>
                          <a:pt x="1010" y="2289"/>
                        </a:cubicBezTo>
                        <a:cubicBezTo>
                          <a:pt x="1007" y="2283"/>
                          <a:pt x="1005" y="2279"/>
                          <a:pt x="1005" y="2279"/>
                        </a:cubicBezTo>
                        <a:cubicBezTo>
                          <a:pt x="1005" y="2279"/>
                          <a:pt x="1003" y="2274"/>
                          <a:pt x="1001" y="2268"/>
                        </a:cubicBezTo>
                        <a:cubicBezTo>
                          <a:pt x="999" y="2261"/>
                          <a:pt x="997" y="2252"/>
                          <a:pt x="995" y="2243"/>
                        </a:cubicBezTo>
                        <a:cubicBezTo>
                          <a:pt x="991" y="2224"/>
                          <a:pt x="990" y="2206"/>
                          <a:pt x="990" y="2206"/>
                        </a:cubicBezTo>
                        <a:cubicBezTo>
                          <a:pt x="990" y="2206"/>
                          <a:pt x="989" y="2201"/>
                          <a:pt x="989" y="2194"/>
                        </a:cubicBezTo>
                        <a:cubicBezTo>
                          <a:pt x="989" y="2190"/>
                          <a:pt x="989" y="2187"/>
                          <a:pt x="989" y="2183"/>
                        </a:cubicBezTo>
                        <a:cubicBezTo>
                          <a:pt x="989" y="2179"/>
                          <a:pt x="989" y="2175"/>
                          <a:pt x="989" y="2170"/>
                        </a:cubicBezTo>
                        <a:cubicBezTo>
                          <a:pt x="988" y="2161"/>
                          <a:pt x="988" y="2152"/>
                          <a:pt x="987" y="2142"/>
                        </a:cubicBezTo>
                        <a:cubicBezTo>
                          <a:pt x="985" y="2123"/>
                          <a:pt x="982" y="2104"/>
                          <a:pt x="979" y="2090"/>
                        </a:cubicBezTo>
                        <a:cubicBezTo>
                          <a:pt x="976" y="2076"/>
                          <a:pt x="973" y="2067"/>
                          <a:pt x="973" y="2067"/>
                        </a:cubicBezTo>
                        <a:cubicBezTo>
                          <a:pt x="973" y="2067"/>
                          <a:pt x="971" y="2057"/>
                          <a:pt x="966" y="2043"/>
                        </a:cubicBezTo>
                        <a:cubicBezTo>
                          <a:pt x="962" y="2030"/>
                          <a:pt x="955" y="2012"/>
                          <a:pt x="947" y="1994"/>
                        </a:cubicBezTo>
                        <a:cubicBezTo>
                          <a:pt x="940" y="1976"/>
                          <a:pt x="931" y="1959"/>
                          <a:pt x="923" y="1947"/>
                        </a:cubicBezTo>
                        <a:cubicBezTo>
                          <a:pt x="916" y="1934"/>
                          <a:pt x="911" y="1926"/>
                          <a:pt x="911" y="1926"/>
                        </a:cubicBezTo>
                        <a:cubicBezTo>
                          <a:pt x="911" y="1926"/>
                          <a:pt x="906" y="1918"/>
                          <a:pt x="897" y="1906"/>
                        </a:cubicBezTo>
                        <a:cubicBezTo>
                          <a:pt x="889" y="1895"/>
                          <a:pt x="877" y="1879"/>
                          <a:pt x="864" y="1865"/>
                        </a:cubicBezTo>
                        <a:cubicBezTo>
                          <a:pt x="852" y="1851"/>
                          <a:pt x="838" y="1837"/>
                          <a:pt x="827" y="1828"/>
                        </a:cubicBezTo>
                        <a:cubicBezTo>
                          <a:pt x="816" y="1818"/>
                          <a:pt x="809" y="1812"/>
                          <a:pt x="809" y="1812"/>
                        </a:cubicBezTo>
                        <a:cubicBezTo>
                          <a:pt x="809" y="1812"/>
                          <a:pt x="802" y="1806"/>
                          <a:pt x="790" y="1797"/>
                        </a:cubicBezTo>
                        <a:cubicBezTo>
                          <a:pt x="778" y="1789"/>
                          <a:pt x="762" y="1778"/>
                          <a:pt x="746" y="1768"/>
                        </a:cubicBezTo>
                        <a:cubicBezTo>
                          <a:pt x="729" y="1759"/>
                          <a:pt x="712" y="1750"/>
                          <a:pt x="699" y="1744"/>
                        </a:cubicBezTo>
                        <a:cubicBezTo>
                          <a:pt x="686" y="1738"/>
                          <a:pt x="677" y="1735"/>
                          <a:pt x="677" y="1735"/>
                        </a:cubicBezTo>
                        <a:cubicBezTo>
                          <a:pt x="677" y="1735"/>
                          <a:pt x="668" y="1731"/>
                          <a:pt x="654" y="1727"/>
                        </a:cubicBezTo>
                        <a:cubicBezTo>
                          <a:pt x="640" y="1722"/>
                          <a:pt x="622" y="1717"/>
                          <a:pt x="603" y="1713"/>
                        </a:cubicBezTo>
                        <a:cubicBezTo>
                          <a:pt x="584" y="1708"/>
                          <a:pt x="565" y="1706"/>
                          <a:pt x="551" y="1704"/>
                        </a:cubicBezTo>
                        <a:cubicBezTo>
                          <a:pt x="536" y="1703"/>
                          <a:pt x="527" y="1702"/>
                          <a:pt x="527" y="1702"/>
                        </a:cubicBezTo>
                        <a:cubicBezTo>
                          <a:pt x="527" y="1702"/>
                          <a:pt x="517" y="1702"/>
                          <a:pt x="503" y="1701"/>
                        </a:cubicBezTo>
                        <a:cubicBezTo>
                          <a:pt x="488" y="1701"/>
                          <a:pt x="469" y="1702"/>
                          <a:pt x="450" y="1704"/>
                        </a:cubicBezTo>
                        <a:cubicBezTo>
                          <a:pt x="431" y="1705"/>
                          <a:pt x="412" y="1709"/>
                          <a:pt x="398" y="1712"/>
                        </a:cubicBezTo>
                        <a:cubicBezTo>
                          <a:pt x="384" y="1715"/>
                          <a:pt x="374" y="1717"/>
                          <a:pt x="374" y="1717"/>
                        </a:cubicBezTo>
                        <a:cubicBezTo>
                          <a:pt x="374" y="1717"/>
                          <a:pt x="365" y="1719"/>
                          <a:pt x="351" y="1724"/>
                        </a:cubicBezTo>
                        <a:cubicBezTo>
                          <a:pt x="337" y="1728"/>
                          <a:pt x="319" y="1735"/>
                          <a:pt x="302" y="1742"/>
                        </a:cubicBezTo>
                        <a:cubicBezTo>
                          <a:pt x="284" y="1750"/>
                          <a:pt x="267" y="1759"/>
                          <a:pt x="254" y="1766"/>
                        </a:cubicBezTo>
                        <a:cubicBezTo>
                          <a:pt x="242" y="1773"/>
                          <a:pt x="234" y="1779"/>
                          <a:pt x="234" y="1779"/>
                        </a:cubicBezTo>
                        <a:cubicBezTo>
                          <a:pt x="234" y="1779"/>
                          <a:pt x="226" y="1784"/>
                          <a:pt x="214" y="1792"/>
                        </a:cubicBezTo>
                        <a:cubicBezTo>
                          <a:pt x="202" y="1800"/>
                          <a:pt x="187" y="1812"/>
                          <a:pt x="172" y="1825"/>
                        </a:cubicBezTo>
                        <a:cubicBezTo>
                          <a:pt x="158" y="1838"/>
                          <a:pt x="145" y="1851"/>
                          <a:pt x="135" y="1862"/>
                        </a:cubicBezTo>
                        <a:cubicBezTo>
                          <a:pt x="125" y="1873"/>
                          <a:pt x="119" y="1880"/>
                          <a:pt x="119" y="1880"/>
                        </a:cubicBezTo>
                        <a:cubicBezTo>
                          <a:pt x="119" y="1880"/>
                          <a:pt x="113" y="1887"/>
                          <a:pt x="104" y="1899"/>
                        </a:cubicBezTo>
                        <a:cubicBezTo>
                          <a:pt x="96" y="1911"/>
                          <a:pt x="85" y="1926"/>
                          <a:pt x="75" y="1943"/>
                        </a:cubicBezTo>
                        <a:cubicBezTo>
                          <a:pt x="65" y="1960"/>
                          <a:pt x="57" y="1977"/>
                          <a:pt x="51" y="1990"/>
                        </a:cubicBezTo>
                        <a:cubicBezTo>
                          <a:pt x="45" y="2003"/>
                          <a:pt x="41" y="2012"/>
                          <a:pt x="41" y="2012"/>
                        </a:cubicBezTo>
                        <a:cubicBezTo>
                          <a:pt x="41" y="2012"/>
                          <a:pt x="38" y="2021"/>
                          <a:pt x="33" y="2035"/>
                        </a:cubicBezTo>
                        <a:cubicBezTo>
                          <a:pt x="28" y="2048"/>
                          <a:pt x="23" y="2067"/>
                          <a:pt x="19" y="2086"/>
                        </a:cubicBezTo>
                        <a:cubicBezTo>
                          <a:pt x="14" y="2105"/>
                          <a:pt x="12" y="2124"/>
                          <a:pt x="10" y="2138"/>
                        </a:cubicBezTo>
                        <a:cubicBezTo>
                          <a:pt x="8" y="2152"/>
                          <a:pt x="8" y="2162"/>
                          <a:pt x="8" y="2162"/>
                        </a:cubicBezTo>
                        <a:cubicBezTo>
                          <a:pt x="8" y="2162"/>
                          <a:pt x="7" y="2171"/>
                          <a:pt x="7" y="2186"/>
                        </a:cubicBezTo>
                        <a:cubicBezTo>
                          <a:pt x="7" y="2197"/>
                          <a:pt x="7" y="2212"/>
                          <a:pt x="7" y="2227"/>
                        </a:cubicBezTo>
                        <a:cubicBezTo>
                          <a:pt x="7" y="2284"/>
                          <a:pt x="7" y="2284"/>
                          <a:pt x="7" y="2284"/>
                        </a:cubicBezTo>
                        <a:cubicBezTo>
                          <a:pt x="7" y="2399"/>
                          <a:pt x="7" y="2399"/>
                          <a:pt x="7" y="2399"/>
                        </a:cubicBezTo>
                        <a:cubicBezTo>
                          <a:pt x="7" y="2513"/>
                          <a:pt x="7" y="2513"/>
                          <a:pt x="7" y="2513"/>
                        </a:cubicBezTo>
                        <a:cubicBezTo>
                          <a:pt x="7" y="2628"/>
                          <a:pt x="7" y="2628"/>
                          <a:pt x="7" y="2628"/>
                        </a:cubicBezTo>
                        <a:cubicBezTo>
                          <a:pt x="7" y="2742"/>
                          <a:pt x="7" y="2742"/>
                          <a:pt x="7" y="2742"/>
                        </a:cubicBezTo>
                        <a:cubicBezTo>
                          <a:pt x="7" y="2857"/>
                          <a:pt x="7" y="2857"/>
                          <a:pt x="7" y="2857"/>
                        </a:cubicBezTo>
                        <a:cubicBezTo>
                          <a:pt x="7" y="2971"/>
                          <a:pt x="7" y="2971"/>
                          <a:pt x="7" y="2971"/>
                        </a:cubicBezTo>
                        <a:cubicBezTo>
                          <a:pt x="7" y="3086"/>
                          <a:pt x="7" y="3086"/>
                          <a:pt x="7" y="3086"/>
                        </a:cubicBezTo>
                        <a:cubicBezTo>
                          <a:pt x="7" y="3200"/>
                          <a:pt x="7" y="3200"/>
                          <a:pt x="7" y="3200"/>
                        </a:cubicBezTo>
                        <a:cubicBezTo>
                          <a:pt x="0" y="3200"/>
                          <a:pt x="0" y="3200"/>
                          <a:pt x="0" y="3200"/>
                        </a:cubicBezTo>
                        <a:cubicBezTo>
                          <a:pt x="0" y="3086"/>
                          <a:pt x="0" y="3086"/>
                          <a:pt x="0" y="3086"/>
                        </a:cubicBezTo>
                        <a:cubicBezTo>
                          <a:pt x="0" y="2971"/>
                          <a:pt x="0" y="2971"/>
                          <a:pt x="0" y="2971"/>
                        </a:cubicBezTo>
                        <a:cubicBezTo>
                          <a:pt x="0" y="2857"/>
                          <a:pt x="0" y="2857"/>
                          <a:pt x="0" y="2857"/>
                        </a:cubicBezTo>
                        <a:cubicBezTo>
                          <a:pt x="0" y="2742"/>
                          <a:pt x="0" y="2742"/>
                          <a:pt x="0" y="2742"/>
                        </a:cubicBezTo>
                        <a:cubicBezTo>
                          <a:pt x="0" y="2628"/>
                          <a:pt x="0" y="2628"/>
                          <a:pt x="0" y="2628"/>
                        </a:cubicBezTo>
                        <a:cubicBezTo>
                          <a:pt x="0" y="2513"/>
                          <a:pt x="0" y="2513"/>
                          <a:pt x="0" y="2513"/>
                        </a:cubicBezTo>
                        <a:cubicBezTo>
                          <a:pt x="0" y="2399"/>
                          <a:pt x="0" y="2399"/>
                          <a:pt x="0" y="2399"/>
                        </a:cubicBezTo>
                        <a:cubicBezTo>
                          <a:pt x="0" y="2284"/>
                          <a:pt x="0" y="2284"/>
                          <a:pt x="0" y="2284"/>
                        </a:cubicBezTo>
                        <a:cubicBezTo>
                          <a:pt x="0" y="2227"/>
                          <a:pt x="0" y="2227"/>
                          <a:pt x="0" y="2227"/>
                        </a:cubicBezTo>
                        <a:cubicBezTo>
                          <a:pt x="0" y="2212"/>
                          <a:pt x="0" y="2197"/>
                          <a:pt x="0" y="21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nvGrpSpPr>
                <p:cNvPr id="39" name="Group 38"/>
                <p:cNvGrpSpPr/>
                <p:nvPr/>
              </p:nvGrpSpPr>
              <p:grpSpPr>
                <a:xfrm>
                  <a:off x="6096000" y="41275"/>
                  <a:ext cx="4738688" cy="6778625"/>
                  <a:chOff x="6096000" y="41275"/>
                  <a:chExt cx="4738688" cy="6778625"/>
                </a:xfrm>
                <a:solidFill>
                  <a:schemeClr val="bg2"/>
                </a:solidFill>
              </p:grpSpPr>
              <p:sp>
                <p:nvSpPr>
                  <p:cNvPr id="40" name="Rectangle 7"/>
                  <p:cNvSpPr>
                    <a:spLocks noChangeArrowheads="1"/>
                  </p:cNvSpPr>
                  <p:nvPr/>
                </p:nvSpPr>
                <p:spPr bwMode="auto">
                  <a:xfrm>
                    <a:off x="6096000" y="665162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8"/>
                  <p:cNvSpPr>
                    <a:spLocks/>
                  </p:cNvSpPr>
                  <p:nvPr/>
                </p:nvSpPr>
                <p:spPr bwMode="auto">
                  <a:xfrm>
                    <a:off x="10766425" y="41275"/>
                    <a:ext cx="68263" cy="171450"/>
                  </a:xfrm>
                  <a:custGeom>
                    <a:avLst/>
                    <a:gdLst>
                      <a:gd name="T0" fmla="*/ 19 w 32"/>
                      <a:gd name="T1" fmla="*/ 80 h 80"/>
                      <a:gd name="T2" fmla="*/ 0 w 32"/>
                      <a:gd name="T3" fmla="*/ 75 h 80"/>
                      <a:gd name="T4" fmla="*/ 8 w 32"/>
                      <a:gd name="T5" fmla="*/ 37 h 80"/>
                      <a:gd name="T6" fmla="*/ 12 w 32"/>
                      <a:gd name="T7" fmla="*/ 0 h 80"/>
                      <a:gd name="T8" fmla="*/ 32 w 32"/>
                      <a:gd name="T9" fmla="*/ 1 h 80"/>
                      <a:gd name="T10" fmla="*/ 27 w 32"/>
                      <a:gd name="T11" fmla="*/ 41 h 80"/>
                      <a:gd name="T12" fmla="*/ 19 w 32"/>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32" h="80">
                        <a:moveTo>
                          <a:pt x="19" y="80"/>
                        </a:moveTo>
                        <a:cubicBezTo>
                          <a:pt x="0" y="75"/>
                          <a:pt x="0" y="75"/>
                          <a:pt x="0" y="75"/>
                        </a:cubicBezTo>
                        <a:cubicBezTo>
                          <a:pt x="0" y="75"/>
                          <a:pt x="5" y="56"/>
                          <a:pt x="8" y="37"/>
                        </a:cubicBezTo>
                        <a:cubicBezTo>
                          <a:pt x="11" y="19"/>
                          <a:pt x="12" y="0"/>
                          <a:pt x="12" y="0"/>
                        </a:cubicBezTo>
                        <a:cubicBezTo>
                          <a:pt x="32" y="1"/>
                          <a:pt x="32" y="1"/>
                          <a:pt x="32" y="1"/>
                        </a:cubicBezTo>
                        <a:cubicBezTo>
                          <a:pt x="32" y="1"/>
                          <a:pt x="31" y="21"/>
                          <a:pt x="27" y="41"/>
                        </a:cubicBezTo>
                        <a:cubicBezTo>
                          <a:pt x="24" y="60"/>
                          <a:pt x="19" y="80"/>
                          <a:pt x="1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9"/>
                  <p:cNvSpPr>
                    <a:spLocks/>
                  </p:cNvSpPr>
                  <p:nvPr/>
                </p:nvSpPr>
                <p:spPr bwMode="auto">
                  <a:xfrm>
                    <a:off x="10669587" y="271463"/>
                    <a:ext cx="114300" cy="169863"/>
                  </a:xfrm>
                  <a:custGeom>
                    <a:avLst/>
                    <a:gdLst>
                      <a:gd name="T0" fmla="*/ 36 w 53"/>
                      <a:gd name="T1" fmla="*/ 44 h 79"/>
                      <a:gd name="T2" fmla="*/ 16 w 53"/>
                      <a:gd name="T3" fmla="*/ 79 h 79"/>
                      <a:gd name="T4" fmla="*/ 0 w 53"/>
                      <a:gd name="T5" fmla="*/ 68 h 79"/>
                      <a:gd name="T6" fmla="*/ 19 w 53"/>
                      <a:gd name="T7" fmla="*/ 35 h 79"/>
                      <a:gd name="T8" fmla="*/ 34 w 53"/>
                      <a:gd name="T9" fmla="*/ 0 h 79"/>
                      <a:gd name="T10" fmla="*/ 53 w 53"/>
                      <a:gd name="T11" fmla="*/ 7 h 79"/>
                      <a:gd name="T12" fmla="*/ 36 w 53"/>
                      <a:gd name="T13" fmla="*/ 44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36" y="44"/>
                        </a:moveTo>
                        <a:cubicBezTo>
                          <a:pt x="27" y="62"/>
                          <a:pt x="16" y="79"/>
                          <a:pt x="16" y="79"/>
                        </a:cubicBezTo>
                        <a:cubicBezTo>
                          <a:pt x="0" y="68"/>
                          <a:pt x="0" y="68"/>
                          <a:pt x="0" y="68"/>
                        </a:cubicBezTo>
                        <a:cubicBezTo>
                          <a:pt x="0" y="68"/>
                          <a:pt x="11" y="52"/>
                          <a:pt x="19" y="35"/>
                        </a:cubicBezTo>
                        <a:cubicBezTo>
                          <a:pt x="28" y="18"/>
                          <a:pt x="34" y="0"/>
                          <a:pt x="34" y="0"/>
                        </a:cubicBezTo>
                        <a:cubicBezTo>
                          <a:pt x="53" y="7"/>
                          <a:pt x="53" y="7"/>
                          <a:pt x="53" y="7"/>
                        </a:cubicBezTo>
                        <a:cubicBezTo>
                          <a:pt x="53" y="7"/>
                          <a:pt x="46" y="26"/>
                          <a:pt x="36"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10"/>
                  <p:cNvSpPr>
                    <a:spLocks/>
                  </p:cNvSpPr>
                  <p:nvPr/>
                </p:nvSpPr>
                <p:spPr bwMode="auto">
                  <a:xfrm>
                    <a:off x="10510837" y="479425"/>
                    <a:ext cx="146050" cy="147638"/>
                  </a:xfrm>
                  <a:custGeom>
                    <a:avLst/>
                    <a:gdLst>
                      <a:gd name="T0" fmla="*/ 12 w 68"/>
                      <a:gd name="T1" fmla="*/ 69 h 69"/>
                      <a:gd name="T2" fmla="*/ 0 w 68"/>
                      <a:gd name="T3" fmla="*/ 53 h 69"/>
                      <a:gd name="T4" fmla="*/ 28 w 68"/>
                      <a:gd name="T5" fmla="*/ 28 h 69"/>
                      <a:gd name="T6" fmla="*/ 53 w 68"/>
                      <a:gd name="T7" fmla="*/ 0 h 69"/>
                      <a:gd name="T8" fmla="*/ 68 w 68"/>
                      <a:gd name="T9" fmla="*/ 12 h 69"/>
                      <a:gd name="T10" fmla="*/ 42 w 68"/>
                      <a:gd name="T11" fmla="*/ 42 h 69"/>
                      <a:gd name="T12" fmla="*/ 12 w 68"/>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8" h="69">
                        <a:moveTo>
                          <a:pt x="12" y="69"/>
                        </a:moveTo>
                        <a:cubicBezTo>
                          <a:pt x="0" y="53"/>
                          <a:pt x="0" y="53"/>
                          <a:pt x="0" y="53"/>
                        </a:cubicBezTo>
                        <a:cubicBezTo>
                          <a:pt x="0" y="53"/>
                          <a:pt x="15" y="41"/>
                          <a:pt x="28" y="28"/>
                        </a:cubicBezTo>
                        <a:cubicBezTo>
                          <a:pt x="41" y="15"/>
                          <a:pt x="53" y="0"/>
                          <a:pt x="53" y="0"/>
                        </a:cubicBezTo>
                        <a:cubicBezTo>
                          <a:pt x="68" y="12"/>
                          <a:pt x="68" y="12"/>
                          <a:pt x="68" y="12"/>
                        </a:cubicBezTo>
                        <a:cubicBezTo>
                          <a:pt x="68" y="12"/>
                          <a:pt x="56" y="28"/>
                          <a:pt x="42" y="42"/>
                        </a:cubicBezTo>
                        <a:cubicBezTo>
                          <a:pt x="28" y="56"/>
                          <a:pt x="12"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11"/>
                  <p:cNvSpPr>
                    <a:spLocks/>
                  </p:cNvSpPr>
                  <p:nvPr/>
                </p:nvSpPr>
                <p:spPr bwMode="auto">
                  <a:xfrm>
                    <a:off x="10306050" y="638175"/>
                    <a:ext cx="166688" cy="114300"/>
                  </a:xfrm>
                  <a:custGeom>
                    <a:avLst/>
                    <a:gdLst>
                      <a:gd name="T0" fmla="*/ 7 w 78"/>
                      <a:gd name="T1" fmla="*/ 53 h 53"/>
                      <a:gd name="T2" fmla="*/ 0 w 78"/>
                      <a:gd name="T3" fmla="*/ 35 h 53"/>
                      <a:gd name="T4" fmla="*/ 34 w 78"/>
                      <a:gd name="T5" fmla="*/ 19 h 53"/>
                      <a:gd name="T6" fmla="*/ 67 w 78"/>
                      <a:gd name="T7" fmla="*/ 0 h 53"/>
                      <a:gd name="T8" fmla="*/ 78 w 78"/>
                      <a:gd name="T9" fmla="*/ 17 h 53"/>
                      <a:gd name="T10" fmla="*/ 43 w 78"/>
                      <a:gd name="T11" fmla="*/ 37 h 53"/>
                      <a:gd name="T12" fmla="*/ 7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7" y="53"/>
                        </a:moveTo>
                        <a:cubicBezTo>
                          <a:pt x="0" y="35"/>
                          <a:pt x="0" y="35"/>
                          <a:pt x="0" y="35"/>
                        </a:cubicBezTo>
                        <a:cubicBezTo>
                          <a:pt x="0" y="35"/>
                          <a:pt x="17" y="28"/>
                          <a:pt x="34" y="19"/>
                        </a:cubicBezTo>
                        <a:cubicBezTo>
                          <a:pt x="51" y="11"/>
                          <a:pt x="67" y="0"/>
                          <a:pt x="67" y="0"/>
                        </a:cubicBezTo>
                        <a:cubicBezTo>
                          <a:pt x="78" y="17"/>
                          <a:pt x="78" y="17"/>
                          <a:pt x="78" y="17"/>
                        </a:cubicBezTo>
                        <a:cubicBezTo>
                          <a:pt x="78" y="17"/>
                          <a:pt x="61" y="28"/>
                          <a:pt x="43" y="37"/>
                        </a:cubicBezTo>
                        <a:cubicBezTo>
                          <a:pt x="25" y="46"/>
                          <a:pt x="7" y="53"/>
                          <a:pt x="7"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12"/>
                  <p:cNvSpPr>
                    <a:spLocks/>
                  </p:cNvSpPr>
                  <p:nvPr/>
                </p:nvSpPr>
                <p:spPr bwMode="auto">
                  <a:xfrm>
                    <a:off x="10072687" y="736600"/>
                    <a:ext cx="169863" cy="69850"/>
                  </a:xfrm>
                  <a:custGeom>
                    <a:avLst/>
                    <a:gdLst>
                      <a:gd name="T0" fmla="*/ 1 w 80"/>
                      <a:gd name="T1" fmla="*/ 32 h 32"/>
                      <a:gd name="T2" fmla="*/ 0 w 80"/>
                      <a:gd name="T3" fmla="*/ 12 h 32"/>
                      <a:gd name="T4" fmla="*/ 38 w 80"/>
                      <a:gd name="T5" fmla="*/ 8 h 32"/>
                      <a:gd name="T6" fmla="*/ 75 w 80"/>
                      <a:gd name="T7" fmla="*/ 0 h 32"/>
                      <a:gd name="T8" fmla="*/ 80 w 80"/>
                      <a:gd name="T9" fmla="*/ 19 h 32"/>
                      <a:gd name="T10" fmla="*/ 41 w 80"/>
                      <a:gd name="T11" fmla="*/ 27 h 32"/>
                      <a:gd name="T12" fmla="*/ 1 w 80"/>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1" y="32"/>
                        </a:moveTo>
                        <a:cubicBezTo>
                          <a:pt x="0" y="12"/>
                          <a:pt x="0" y="12"/>
                          <a:pt x="0" y="12"/>
                        </a:cubicBezTo>
                        <a:cubicBezTo>
                          <a:pt x="0" y="12"/>
                          <a:pt x="19" y="11"/>
                          <a:pt x="38" y="8"/>
                        </a:cubicBezTo>
                        <a:cubicBezTo>
                          <a:pt x="57" y="5"/>
                          <a:pt x="75" y="0"/>
                          <a:pt x="75" y="0"/>
                        </a:cubicBezTo>
                        <a:cubicBezTo>
                          <a:pt x="80" y="19"/>
                          <a:pt x="80" y="19"/>
                          <a:pt x="80" y="19"/>
                        </a:cubicBezTo>
                        <a:cubicBezTo>
                          <a:pt x="80" y="19"/>
                          <a:pt x="61" y="24"/>
                          <a:pt x="41" y="27"/>
                        </a:cubicBezTo>
                        <a:cubicBezTo>
                          <a:pt x="21" y="31"/>
                          <a:pt x="1" y="32"/>
                          <a:pt x="1"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13"/>
                  <p:cNvSpPr>
                    <a:spLocks/>
                  </p:cNvSpPr>
                  <p:nvPr/>
                </p:nvSpPr>
                <p:spPr bwMode="auto">
                  <a:xfrm>
                    <a:off x="9825037" y="765175"/>
                    <a:ext cx="171450" cy="66675"/>
                  </a:xfrm>
                  <a:custGeom>
                    <a:avLst/>
                    <a:gdLst>
                      <a:gd name="T0" fmla="*/ 5 w 80"/>
                      <a:gd name="T1" fmla="*/ 31 h 31"/>
                      <a:gd name="T2" fmla="*/ 0 w 80"/>
                      <a:gd name="T3" fmla="*/ 12 h 31"/>
                      <a:gd name="T4" fmla="*/ 39 w 80"/>
                      <a:gd name="T5" fmla="*/ 4 h 31"/>
                      <a:gd name="T6" fmla="*/ 79 w 80"/>
                      <a:gd name="T7" fmla="*/ 0 h 31"/>
                      <a:gd name="T8" fmla="*/ 80 w 80"/>
                      <a:gd name="T9" fmla="*/ 20 h 31"/>
                      <a:gd name="T10" fmla="*/ 42 w 80"/>
                      <a:gd name="T11" fmla="*/ 23 h 31"/>
                      <a:gd name="T12" fmla="*/ 5 w 80"/>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80" h="31">
                        <a:moveTo>
                          <a:pt x="5" y="31"/>
                        </a:moveTo>
                        <a:cubicBezTo>
                          <a:pt x="0" y="12"/>
                          <a:pt x="0" y="12"/>
                          <a:pt x="0" y="12"/>
                        </a:cubicBezTo>
                        <a:cubicBezTo>
                          <a:pt x="0" y="12"/>
                          <a:pt x="19" y="7"/>
                          <a:pt x="39" y="4"/>
                        </a:cubicBezTo>
                        <a:cubicBezTo>
                          <a:pt x="59" y="1"/>
                          <a:pt x="79" y="0"/>
                          <a:pt x="79" y="0"/>
                        </a:cubicBezTo>
                        <a:cubicBezTo>
                          <a:pt x="80" y="20"/>
                          <a:pt x="80" y="20"/>
                          <a:pt x="80" y="20"/>
                        </a:cubicBezTo>
                        <a:cubicBezTo>
                          <a:pt x="80" y="20"/>
                          <a:pt x="61" y="20"/>
                          <a:pt x="42" y="23"/>
                        </a:cubicBezTo>
                        <a:cubicBezTo>
                          <a:pt x="23" y="26"/>
                          <a:pt x="5" y="31"/>
                          <a:pt x="5"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14"/>
                  <p:cNvSpPr>
                    <a:spLocks/>
                  </p:cNvSpPr>
                  <p:nvPr/>
                </p:nvSpPr>
                <p:spPr bwMode="auto">
                  <a:xfrm>
                    <a:off x="9596437" y="814388"/>
                    <a:ext cx="166688" cy="112713"/>
                  </a:xfrm>
                  <a:custGeom>
                    <a:avLst/>
                    <a:gdLst>
                      <a:gd name="T0" fmla="*/ 10 w 78"/>
                      <a:gd name="T1" fmla="*/ 53 h 53"/>
                      <a:gd name="T2" fmla="*/ 0 w 78"/>
                      <a:gd name="T3" fmla="*/ 36 h 53"/>
                      <a:gd name="T4" fmla="*/ 34 w 78"/>
                      <a:gd name="T5" fmla="*/ 16 h 53"/>
                      <a:gd name="T6" fmla="*/ 71 w 78"/>
                      <a:gd name="T7" fmla="*/ 0 h 53"/>
                      <a:gd name="T8" fmla="*/ 78 w 78"/>
                      <a:gd name="T9" fmla="*/ 19 h 53"/>
                      <a:gd name="T10" fmla="*/ 43 w 78"/>
                      <a:gd name="T11" fmla="*/ 34 h 53"/>
                      <a:gd name="T12" fmla="*/ 10 w 78"/>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78" h="53">
                        <a:moveTo>
                          <a:pt x="10" y="53"/>
                        </a:moveTo>
                        <a:cubicBezTo>
                          <a:pt x="0" y="36"/>
                          <a:pt x="0" y="36"/>
                          <a:pt x="0" y="36"/>
                        </a:cubicBezTo>
                        <a:cubicBezTo>
                          <a:pt x="0" y="36"/>
                          <a:pt x="16" y="25"/>
                          <a:pt x="34" y="16"/>
                        </a:cubicBezTo>
                        <a:cubicBezTo>
                          <a:pt x="52" y="7"/>
                          <a:pt x="71" y="0"/>
                          <a:pt x="71" y="0"/>
                        </a:cubicBezTo>
                        <a:cubicBezTo>
                          <a:pt x="78" y="19"/>
                          <a:pt x="78" y="19"/>
                          <a:pt x="78" y="19"/>
                        </a:cubicBezTo>
                        <a:cubicBezTo>
                          <a:pt x="78" y="19"/>
                          <a:pt x="60" y="25"/>
                          <a:pt x="43" y="34"/>
                        </a:cubicBezTo>
                        <a:cubicBezTo>
                          <a:pt x="26" y="42"/>
                          <a:pt x="10"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15"/>
                  <p:cNvSpPr>
                    <a:spLocks/>
                  </p:cNvSpPr>
                  <p:nvPr/>
                </p:nvSpPr>
                <p:spPr bwMode="auto">
                  <a:xfrm>
                    <a:off x="9407525" y="938213"/>
                    <a:ext cx="147638" cy="147638"/>
                  </a:xfrm>
                  <a:custGeom>
                    <a:avLst/>
                    <a:gdLst>
                      <a:gd name="T0" fmla="*/ 15 w 69"/>
                      <a:gd name="T1" fmla="*/ 69 h 69"/>
                      <a:gd name="T2" fmla="*/ 0 w 69"/>
                      <a:gd name="T3" fmla="*/ 56 h 69"/>
                      <a:gd name="T4" fmla="*/ 27 w 69"/>
                      <a:gd name="T5" fmla="*/ 27 h 69"/>
                      <a:gd name="T6" fmla="*/ 57 w 69"/>
                      <a:gd name="T7" fmla="*/ 0 h 69"/>
                      <a:gd name="T8" fmla="*/ 69 w 69"/>
                      <a:gd name="T9" fmla="*/ 15 h 69"/>
                      <a:gd name="T10" fmla="*/ 41 w 69"/>
                      <a:gd name="T11" fmla="*/ 41 h 69"/>
                      <a:gd name="T12" fmla="*/ 15 w 69"/>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15" y="69"/>
                        </a:moveTo>
                        <a:cubicBezTo>
                          <a:pt x="0" y="56"/>
                          <a:pt x="0" y="56"/>
                          <a:pt x="0" y="56"/>
                        </a:cubicBezTo>
                        <a:cubicBezTo>
                          <a:pt x="0" y="56"/>
                          <a:pt x="13" y="41"/>
                          <a:pt x="27" y="27"/>
                        </a:cubicBezTo>
                        <a:cubicBezTo>
                          <a:pt x="42" y="13"/>
                          <a:pt x="57" y="0"/>
                          <a:pt x="57" y="0"/>
                        </a:cubicBezTo>
                        <a:cubicBezTo>
                          <a:pt x="69" y="15"/>
                          <a:pt x="69" y="15"/>
                          <a:pt x="69" y="15"/>
                        </a:cubicBezTo>
                        <a:cubicBezTo>
                          <a:pt x="69" y="15"/>
                          <a:pt x="55" y="27"/>
                          <a:pt x="41" y="41"/>
                        </a:cubicBezTo>
                        <a:cubicBezTo>
                          <a:pt x="27" y="54"/>
                          <a:pt x="15" y="69"/>
                          <a:pt x="1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16"/>
                  <p:cNvSpPr>
                    <a:spLocks/>
                  </p:cNvSpPr>
                  <p:nvPr/>
                </p:nvSpPr>
                <p:spPr bwMode="auto">
                  <a:xfrm>
                    <a:off x="9282112" y="1122363"/>
                    <a:ext cx="112713" cy="169863"/>
                  </a:xfrm>
                  <a:custGeom>
                    <a:avLst/>
                    <a:gdLst>
                      <a:gd name="T0" fmla="*/ 18 w 53"/>
                      <a:gd name="T1" fmla="*/ 79 h 79"/>
                      <a:gd name="T2" fmla="*/ 0 w 53"/>
                      <a:gd name="T3" fmla="*/ 71 h 79"/>
                      <a:gd name="T4" fmla="*/ 17 w 53"/>
                      <a:gd name="T5" fmla="*/ 35 h 79"/>
                      <a:gd name="T6" fmla="*/ 37 w 53"/>
                      <a:gd name="T7" fmla="*/ 0 h 79"/>
                      <a:gd name="T8" fmla="*/ 53 w 53"/>
                      <a:gd name="T9" fmla="*/ 11 h 79"/>
                      <a:gd name="T10" fmla="*/ 34 w 53"/>
                      <a:gd name="T11" fmla="*/ 44 h 79"/>
                      <a:gd name="T12" fmla="*/ 18 w 53"/>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3" h="79">
                        <a:moveTo>
                          <a:pt x="18" y="79"/>
                        </a:moveTo>
                        <a:cubicBezTo>
                          <a:pt x="0" y="71"/>
                          <a:pt x="0" y="71"/>
                          <a:pt x="0" y="71"/>
                        </a:cubicBezTo>
                        <a:cubicBezTo>
                          <a:pt x="0" y="71"/>
                          <a:pt x="7" y="53"/>
                          <a:pt x="17" y="35"/>
                        </a:cubicBezTo>
                        <a:cubicBezTo>
                          <a:pt x="26" y="17"/>
                          <a:pt x="37" y="0"/>
                          <a:pt x="37" y="0"/>
                        </a:cubicBezTo>
                        <a:cubicBezTo>
                          <a:pt x="53" y="11"/>
                          <a:pt x="53" y="11"/>
                          <a:pt x="53" y="11"/>
                        </a:cubicBezTo>
                        <a:cubicBezTo>
                          <a:pt x="53" y="11"/>
                          <a:pt x="43" y="27"/>
                          <a:pt x="34" y="44"/>
                        </a:cubicBezTo>
                        <a:cubicBezTo>
                          <a:pt x="25" y="61"/>
                          <a:pt x="18" y="79"/>
                          <a:pt x="18"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17"/>
                  <p:cNvSpPr>
                    <a:spLocks/>
                  </p:cNvSpPr>
                  <p:nvPr/>
                </p:nvSpPr>
                <p:spPr bwMode="auto">
                  <a:xfrm>
                    <a:off x="9228137" y="1352550"/>
                    <a:ext cx="68263" cy="171450"/>
                  </a:xfrm>
                  <a:custGeom>
                    <a:avLst/>
                    <a:gdLst>
                      <a:gd name="T0" fmla="*/ 24 w 32"/>
                      <a:gd name="T1" fmla="*/ 42 h 80"/>
                      <a:gd name="T2" fmla="*/ 20 w 32"/>
                      <a:gd name="T3" fmla="*/ 80 h 80"/>
                      <a:gd name="T4" fmla="*/ 0 w 32"/>
                      <a:gd name="T5" fmla="*/ 79 h 80"/>
                      <a:gd name="T6" fmla="*/ 5 w 32"/>
                      <a:gd name="T7" fmla="*/ 39 h 80"/>
                      <a:gd name="T8" fmla="*/ 10 w 32"/>
                      <a:gd name="T9" fmla="*/ 12 h 80"/>
                      <a:gd name="T10" fmla="*/ 13 w 32"/>
                      <a:gd name="T11" fmla="*/ 0 h 80"/>
                      <a:gd name="T12" fmla="*/ 32 w 32"/>
                      <a:gd name="T13" fmla="*/ 5 h 80"/>
                      <a:gd name="T14" fmla="*/ 24 w 32"/>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0">
                        <a:moveTo>
                          <a:pt x="24" y="42"/>
                        </a:moveTo>
                        <a:cubicBezTo>
                          <a:pt x="21" y="61"/>
                          <a:pt x="20" y="80"/>
                          <a:pt x="20" y="80"/>
                        </a:cubicBezTo>
                        <a:cubicBezTo>
                          <a:pt x="0" y="79"/>
                          <a:pt x="0" y="79"/>
                          <a:pt x="0" y="79"/>
                        </a:cubicBezTo>
                        <a:cubicBezTo>
                          <a:pt x="0" y="79"/>
                          <a:pt x="1" y="59"/>
                          <a:pt x="5" y="39"/>
                        </a:cubicBezTo>
                        <a:cubicBezTo>
                          <a:pt x="6" y="29"/>
                          <a:pt x="8" y="19"/>
                          <a:pt x="10" y="12"/>
                        </a:cubicBezTo>
                        <a:cubicBezTo>
                          <a:pt x="12" y="5"/>
                          <a:pt x="13" y="0"/>
                          <a:pt x="13" y="0"/>
                        </a:cubicBezTo>
                        <a:cubicBezTo>
                          <a:pt x="32" y="5"/>
                          <a:pt x="32" y="5"/>
                          <a:pt x="32" y="5"/>
                        </a:cubicBezTo>
                        <a:cubicBezTo>
                          <a:pt x="32" y="5"/>
                          <a:pt x="27" y="23"/>
                          <a:pt x="24"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Freeform 18"/>
                  <p:cNvSpPr>
                    <a:spLocks/>
                  </p:cNvSpPr>
                  <p:nvPr/>
                </p:nvSpPr>
                <p:spPr bwMode="auto">
                  <a:xfrm>
                    <a:off x="9228137" y="1598613"/>
                    <a:ext cx="66675" cy="171450"/>
                  </a:xfrm>
                  <a:custGeom>
                    <a:avLst/>
                    <a:gdLst>
                      <a:gd name="T0" fmla="*/ 23 w 31"/>
                      <a:gd name="T1" fmla="*/ 38 h 80"/>
                      <a:gd name="T2" fmla="*/ 31 w 31"/>
                      <a:gd name="T3" fmla="*/ 75 h 80"/>
                      <a:gd name="T4" fmla="*/ 12 w 31"/>
                      <a:gd name="T5" fmla="*/ 80 h 80"/>
                      <a:gd name="T6" fmla="*/ 4 w 31"/>
                      <a:gd name="T7" fmla="*/ 41 h 80"/>
                      <a:gd name="T8" fmla="*/ 0 w 31"/>
                      <a:gd name="T9" fmla="*/ 1 h 80"/>
                      <a:gd name="T10" fmla="*/ 19 w 31"/>
                      <a:gd name="T11" fmla="*/ 0 h 80"/>
                      <a:gd name="T12" fmla="*/ 23 w 31"/>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23" y="38"/>
                        </a:moveTo>
                        <a:cubicBezTo>
                          <a:pt x="26" y="57"/>
                          <a:pt x="31" y="75"/>
                          <a:pt x="31" y="75"/>
                        </a:cubicBezTo>
                        <a:cubicBezTo>
                          <a:pt x="12" y="80"/>
                          <a:pt x="12" y="80"/>
                          <a:pt x="12" y="80"/>
                        </a:cubicBezTo>
                        <a:cubicBezTo>
                          <a:pt x="12" y="80"/>
                          <a:pt x="7" y="61"/>
                          <a:pt x="4" y="41"/>
                        </a:cubicBezTo>
                        <a:cubicBezTo>
                          <a:pt x="1" y="21"/>
                          <a:pt x="0" y="1"/>
                          <a:pt x="0" y="1"/>
                        </a:cubicBezTo>
                        <a:cubicBezTo>
                          <a:pt x="19" y="0"/>
                          <a:pt x="19" y="0"/>
                          <a:pt x="19" y="0"/>
                        </a:cubicBezTo>
                        <a:cubicBezTo>
                          <a:pt x="19" y="0"/>
                          <a:pt x="20" y="19"/>
                          <a:pt x="2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19"/>
                  <p:cNvSpPr>
                    <a:spLocks/>
                  </p:cNvSpPr>
                  <p:nvPr/>
                </p:nvSpPr>
                <p:spPr bwMode="auto">
                  <a:xfrm>
                    <a:off x="9277350" y="1831975"/>
                    <a:ext cx="111125" cy="169863"/>
                  </a:xfrm>
                  <a:custGeom>
                    <a:avLst/>
                    <a:gdLst>
                      <a:gd name="T0" fmla="*/ 18 w 52"/>
                      <a:gd name="T1" fmla="*/ 0 h 79"/>
                      <a:gd name="T2" fmla="*/ 22 w 52"/>
                      <a:gd name="T3" fmla="*/ 11 h 79"/>
                      <a:gd name="T4" fmla="*/ 33 w 52"/>
                      <a:gd name="T5" fmla="*/ 35 h 79"/>
                      <a:gd name="T6" fmla="*/ 52 w 52"/>
                      <a:gd name="T7" fmla="*/ 68 h 79"/>
                      <a:gd name="T8" fmla="*/ 35 w 52"/>
                      <a:gd name="T9" fmla="*/ 79 h 79"/>
                      <a:gd name="T10" fmla="*/ 16 w 52"/>
                      <a:gd name="T11" fmla="*/ 44 h 79"/>
                      <a:gd name="T12" fmla="*/ 4 w 52"/>
                      <a:gd name="T13" fmla="*/ 19 h 79"/>
                      <a:gd name="T14" fmla="*/ 0 w 52"/>
                      <a:gd name="T15" fmla="*/ 7 h 79"/>
                      <a:gd name="T16" fmla="*/ 18 w 5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79">
                        <a:moveTo>
                          <a:pt x="18" y="0"/>
                        </a:moveTo>
                        <a:cubicBezTo>
                          <a:pt x="18" y="0"/>
                          <a:pt x="20" y="5"/>
                          <a:pt x="22" y="11"/>
                        </a:cubicBezTo>
                        <a:cubicBezTo>
                          <a:pt x="25" y="18"/>
                          <a:pt x="29" y="27"/>
                          <a:pt x="33" y="35"/>
                        </a:cubicBezTo>
                        <a:cubicBezTo>
                          <a:pt x="42" y="52"/>
                          <a:pt x="52" y="68"/>
                          <a:pt x="52" y="68"/>
                        </a:cubicBezTo>
                        <a:cubicBezTo>
                          <a:pt x="35" y="79"/>
                          <a:pt x="35" y="79"/>
                          <a:pt x="35" y="79"/>
                        </a:cubicBezTo>
                        <a:cubicBezTo>
                          <a:pt x="35" y="79"/>
                          <a:pt x="25" y="62"/>
                          <a:pt x="16" y="44"/>
                        </a:cubicBezTo>
                        <a:cubicBezTo>
                          <a:pt x="11" y="35"/>
                          <a:pt x="7" y="26"/>
                          <a:pt x="4" y="19"/>
                        </a:cubicBezTo>
                        <a:cubicBezTo>
                          <a:pt x="2" y="12"/>
                          <a:pt x="0" y="7"/>
                          <a:pt x="0" y="7"/>
                        </a:cubicBezTo>
                        <a:lnTo>
                          <a:pt x="1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20"/>
                  <p:cNvSpPr>
                    <a:spLocks/>
                  </p:cNvSpPr>
                  <p:nvPr/>
                </p:nvSpPr>
                <p:spPr bwMode="auto">
                  <a:xfrm>
                    <a:off x="9399587" y="2039938"/>
                    <a:ext cx="147638" cy="147638"/>
                  </a:xfrm>
                  <a:custGeom>
                    <a:avLst/>
                    <a:gdLst>
                      <a:gd name="T0" fmla="*/ 41 w 69"/>
                      <a:gd name="T1" fmla="*/ 28 h 69"/>
                      <a:gd name="T2" fmla="*/ 69 w 69"/>
                      <a:gd name="T3" fmla="*/ 54 h 69"/>
                      <a:gd name="T4" fmla="*/ 56 w 69"/>
                      <a:gd name="T5" fmla="*/ 69 h 69"/>
                      <a:gd name="T6" fmla="*/ 27 w 69"/>
                      <a:gd name="T7" fmla="*/ 42 h 69"/>
                      <a:gd name="T8" fmla="*/ 0 w 69"/>
                      <a:gd name="T9" fmla="*/ 12 h 69"/>
                      <a:gd name="T10" fmla="*/ 15 w 69"/>
                      <a:gd name="T11" fmla="*/ 0 h 69"/>
                      <a:gd name="T12" fmla="*/ 41 w 69"/>
                      <a:gd name="T13" fmla="*/ 28 h 69"/>
                    </a:gdLst>
                    <a:ahLst/>
                    <a:cxnLst>
                      <a:cxn ang="0">
                        <a:pos x="T0" y="T1"/>
                      </a:cxn>
                      <a:cxn ang="0">
                        <a:pos x="T2" y="T3"/>
                      </a:cxn>
                      <a:cxn ang="0">
                        <a:pos x="T4" y="T5"/>
                      </a:cxn>
                      <a:cxn ang="0">
                        <a:pos x="T6" y="T7"/>
                      </a:cxn>
                      <a:cxn ang="0">
                        <a:pos x="T8" y="T9"/>
                      </a:cxn>
                      <a:cxn ang="0">
                        <a:pos x="T10" y="T11"/>
                      </a:cxn>
                      <a:cxn ang="0">
                        <a:pos x="T12" y="T13"/>
                      </a:cxn>
                    </a:cxnLst>
                    <a:rect l="0" t="0" r="r" b="b"/>
                    <a:pathLst>
                      <a:path w="69" h="69">
                        <a:moveTo>
                          <a:pt x="41" y="28"/>
                        </a:moveTo>
                        <a:cubicBezTo>
                          <a:pt x="54" y="42"/>
                          <a:pt x="69" y="54"/>
                          <a:pt x="69" y="54"/>
                        </a:cubicBezTo>
                        <a:cubicBezTo>
                          <a:pt x="56" y="69"/>
                          <a:pt x="56" y="69"/>
                          <a:pt x="56" y="69"/>
                        </a:cubicBezTo>
                        <a:cubicBezTo>
                          <a:pt x="56" y="69"/>
                          <a:pt x="41" y="57"/>
                          <a:pt x="27" y="42"/>
                        </a:cubicBezTo>
                        <a:cubicBezTo>
                          <a:pt x="12" y="28"/>
                          <a:pt x="0" y="12"/>
                          <a:pt x="0" y="12"/>
                        </a:cubicBezTo>
                        <a:cubicBezTo>
                          <a:pt x="15" y="0"/>
                          <a:pt x="15" y="0"/>
                          <a:pt x="15" y="0"/>
                        </a:cubicBezTo>
                        <a:cubicBezTo>
                          <a:pt x="15" y="0"/>
                          <a:pt x="27" y="15"/>
                          <a:pt x="41"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21"/>
                  <p:cNvSpPr>
                    <a:spLocks/>
                  </p:cNvSpPr>
                  <p:nvPr/>
                </p:nvSpPr>
                <p:spPr bwMode="auto">
                  <a:xfrm>
                    <a:off x="9583737" y="2200275"/>
                    <a:ext cx="166688" cy="115888"/>
                  </a:xfrm>
                  <a:custGeom>
                    <a:avLst/>
                    <a:gdLst>
                      <a:gd name="T0" fmla="*/ 44 w 78"/>
                      <a:gd name="T1" fmla="*/ 20 h 54"/>
                      <a:gd name="T2" fmla="*/ 78 w 78"/>
                      <a:gd name="T3" fmla="*/ 36 h 54"/>
                      <a:gd name="T4" fmla="*/ 71 w 78"/>
                      <a:gd name="T5" fmla="*/ 54 h 54"/>
                      <a:gd name="T6" fmla="*/ 34 w 78"/>
                      <a:gd name="T7" fmla="*/ 37 h 54"/>
                      <a:gd name="T8" fmla="*/ 0 w 78"/>
                      <a:gd name="T9" fmla="*/ 17 h 54"/>
                      <a:gd name="T10" fmla="*/ 11 w 78"/>
                      <a:gd name="T11" fmla="*/ 0 h 54"/>
                      <a:gd name="T12" fmla="*/ 44 w 7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78" h="54">
                        <a:moveTo>
                          <a:pt x="44" y="20"/>
                        </a:moveTo>
                        <a:cubicBezTo>
                          <a:pt x="60" y="29"/>
                          <a:pt x="78" y="36"/>
                          <a:pt x="78" y="36"/>
                        </a:cubicBezTo>
                        <a:cubicBezTo>
                          <a:pt x="71" y="54"/>
                          <a:pt x="71" y="54"/>
                          <a:pt x="71" y="54"/>
                        </a:cubicBezTo>
                        <a:cubicBezTo>
                          <a:pt x="71" y="54"/>
                          <a:pt x="52" y="47"/>
                          <a:pt x="34" y="37"/>
                        </a:cubicBezTo>
                        <a:cubicBezTo>
                          <a:pt x="17" y="28"/>
                          <a:pt x="0" y="17"/>
                          <a:pt x="0" y="17"/>
                        </a:cubicBezTo>
                        <a:cubicBezTo>
                          <a:pt x="11" y="0"/>
                          <a:pt x="11" y="0"/>
                          <a:pt x="11" y="0"/>
                        </a:cubicBezTo>
                        <a:cubicBezTo>
                          <a:pt x="11" y="0"/>
                          <a:pt x="27" y="11"/>
                          <a:pt x="44"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22"/>
                  <p:cNvSpPr>
                    <a:spLocks/>
                  </p:cNvSpPr>
                  <p:nvPr/>
                </p:nvSpPr>
                <p:spPr bwMode="auto">
                  <a:xfrm>
                    <a:off x="9810750" y="2300288"/>
                    <a:ext cx="171450" cy="69850"/>
                  </a:xfrm>
                  <a:custGeom>
                    <a:avLst/>
                    <a:gdLst>
                      <a:gd name="T0" fmla="*/ 43 w 80"/>
                      <a:gd name="T1" fmla="*/ 8 h 32"/>
                      <a:gd name="T2" fmla="*/ 80 w 80"/>
                      <a:gd name="T3" fmla="*/ 13 h 32"/>
                      <a:gd name="T4" fmla="*/ 79 w 80"/>
                      <a:gd name="T5" fmla="*/ 32 h 32"/>
                      <a:gd name="T6" fmla="*/ 39 w 80"/>
                      <a:gd name="T7" fmla="*/ 28 h 32"/>
                      <a:gd name="T8" fmla="*/ 0 w 80"/>
                      <a:gd name="T9" fmla="*/ 19 h 32"/>
                      <a:gd name="T10" fmla="*/ 6 w 80"/>
                      <a:gd name="T11" fmla="*/ 0 h 32"/>
                      <a:gd name="T12" fmla="*/ 43 w 80"/>
                      <a:gd name="T13" fmla="*/ 8 h 32"/>
                    </a:gdLst>
                    <a:ahLst/>
                    <a:cxnLst>
                      <a:cxn ang="0">
                        <a:pos x="T0" y="T1"/>
                      </a:cxn>
                      <a:cxn ang="0">
                        <a:pos x="T2" y="T3"/>
                      </a:cxn>
                      <a:cxn ang="0">
                        <a:pos x="T4" y="T5"/>
                      </a:cxn>
                      <a:cxn ang="0">
                        <a:pos x="T6" y="T7"/>
                      </a:cxn>
                      <a:cxn ang="0">
                        <a:pos x="T8" y="T9"/>
                      </a:cxn>
                      <a:cxn ang="0">
                        <a:pos x="T10" y="T11"/>
                      </a:cxn>
                      <a:cxn ang="0">
                        <a:pos x="T12" y="T13"/>
                      </a:cxn>
                    </a:cxnLst>
                    <a:rect l="0" t="0" r="r" b="b"/>
                    <a:pathLst>
                      <a:path w="80" h="32">
                        <a:moveTo>
                          <a:pt x="43" y="8"/>
                        </a:moveTo>
                        <a:cubicBezTo>
                          <a:pt x="61" y="12"/>
                          <a:pt x="80" y="13"/>
                          <a:pt x="80" y="13"/>
                        </a:cubicBezTo>
                        <a:cubicBezTo>
                          <a:pt x="79" y="32"/>
                          <a:pt x="79" y="32"/>
                          <a:pt x="79" y="32"/>
                        </a:cubicBezTo>
                        <a:cubicBezTo>
                          <a:pt x="79" y="32"/>
                          <a:pt x="59" y="31"/>
                          <a:pt x="39" y="28"/>
                        </a:cubicBezTo>
                        <a:cubicBezTo>
                          <a:pt x="20" y="24"/>
                          <a:pt x="0" y="19"/>
                          <a:pt x="0" y="19"/>
                        </a:cubicBezTo>
                        <a:cubicBezTo>
                          <a:pt x="6" y="0"/>
                          <a:pt x="6" y="0"/>
                          <a:pt x="6" y="0"/>
                        </a:cubicBezTo>
                        <a:cubicBezTo>
                          <a:pt x="6" y="0"/>
                          <a:pt x="24" y="5"/>
                          <a:pt x="43"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3" name="Freeform 23"/>
                  <p:cNvSpPr>
                    <a:spLocks/>
                  </p:cNvSpPr>
                  <p:nvPr/>
                </p:nvSpPr>
                <p:spPr bwMode="auto">
                  <a:xfrm>
                    <a:off x="10058400" y="2330450"/>
                    <a:ext cx="171450" cy="65088"/>
                  </a:xfrm>
                  <a:custGeom>
                    <a:avLst/>
                    <a:gdLst>
                      <a:gd name="T0" fmla="*/ 40 w 80"/>
                      <a:gd name="T1" fmla="*/ 3 h 30"/>
                      <a:gd name="T2" fmla="*/ 67 w 80"/>
                      <a:gd name="T3" fmla="*/ 8 h 30"/>
                      <a:gd name="T4" fmla="*/ 80 w 80"/>
                      <a:gd name="T5" fmla="*/ 11 h 30"/>
                      <a:gd name="T6" fmla="*/ 75 w 80"/>
                      <a:gd name="T7" fmla="*/ 30 h 30"/>
                      <a:gd name="T8" fmla="*/ 38 w 80"/>
                      <a:gd name="T9" fmla="*/ 23 h 30"/>
                      <a:gd name="T10" fmla="*/ 0 w 80"/>
                      <a:gd name="T11" fmla="*/ 19 h 30"/>
                      <a:gd name="T12" fmla="*/ 0 w 80"/>
                      <a:gd name="T13" fmla="*/ 0 h 30"/>
                      <a:gd name="T14" fmla="*/ 40 w 80"/>
                      <a:gd name="T15" fmla="*/ 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0">
                        <a:moveTo>
                          <a:pt x="40" y="3"/>
                        </a:moveTo>
                        <a:cubicBezTo>
                          <a:pt x="50" y="5"/>
                          <a:pt x="60" y="7"/>
                          <a:pt x="67" y="8"/>
                        </a:cubicBezTo>
                        <a:cubicBezTo>
                          <a:pt x="75" y="10"/>
                          <a:pt x="80" y="11"/>
                          <a:pt x="80" y="11"/>
                        </a:cubicBezTo>
                        <a:cubicBezTo>
                          <a:pt x="75" y="30"/>
                          <a:pt x="75" y="30"/>
                          <a:pt x="75" y="30"/>
                        </a:cubicBezTo>
                        <a:cubicBezTo>
                          <a:pt x="75" y="30"/>
                          <a:pt x="56" y="25"/>
                          <a:pt x="38" y="23"/>
                        </a:cubicBezTo>
                        <a:cubicBezTo>
                          <a:pt x="19" y="20"/>
                          <a:pt x="0" y="19"/>
                          <a:pt x="0" y="19"/>
                        </a:cubicBezTo>
                        <a:cubicBezTo>
                          <a:pt x="0" y="0"/>
                          <a:pt x="0" y="0"/>
                          <a:pt x="0" y="0"/>
                        </a:cubicBezTo>
                        <a:cubicBezTo>
                          <a:pt x="0" y="0"/>
                          <a:pt x="21" y="0"/>
                          <a:pt x="4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24"/>
                  <p:cNvSpPr>
                    <a:spLocks/>
                  </p:cNvSpPr>
                  <p:nvPr/>
                </p:nvSpPr>
                <p:spPr bwMode="auto">
                  <a:xfrm>
                    <a:off x="10293350" y="2378075"/>
                    <a:ext cx="166688" cy="111125"/>
                  </a:xfrm>
                  <a:custGeom>
                    <a:avLst/>
                    <a:gdLst>
                      <a:gd name="T0" fmla="*/ 43 w 78"/>
                      <a:gd name="T1" fmla="*/ 16 h 52"/>
                      <a:gd name="T2" fmla="*/ 78 w 78"/>
                      <a:gd name="T3" fmla="*/ 35 h 52"/>
                      <a:gd name="T4" fmla="*/ 68 w 78"/>
                      <a:gd name="T5" fmla="*/ 52 h 52"/>
                      <a:gd name="T6" fmla="*/ 35 w 78"/>
                      <a:gd name="T7" fmla="*/ 33 h 52"/>
                      <a:gd name="T8" fmla="*/ 0 w 78"/>
                      <a:gd name="T9" fmla="*/ 18 h 52"/>
                      <a:gd name="T10" fmla="*/ 6 w 78"/>
                      <a:gd name="T11" fmla="*/ 0 h 52"/>
                      <a:gd name="T12" fmla="*/ 43 w 78"/>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78" h="52">
                        <a:moveTo>
                          <a:pt x="43" y="16"/>
                        </a:moveTo>
                        <a:cubicBezTo>
                          <a:pt x="61" y="25"/>
                          <a:pt x="78" y="35"/>
                          <a:pt x="78" y="35"/>
                        </a:cubicBezTo>
                        <a:cubicBezTo>
                          <a:pt x="68" y="52"/>
                          <a:pt x="68" y="52"/>
                          <a:pt x="68" y="52"/>
                        </a:cubicBezTo>
                        <a:cubicBezTo>
                          <a:pt x="68" y="52"/>
                          <a:pt x="52" y="42"/>
                          <a:pt x="35" y="33"/>
                        </a:cubicBezTo>
                        <a:cubicBezTo>
                          <a:pt x="18" y="25"/>
                          <a:pt x="0" y="18"/>
                          <a:pt x="0" y="18"/>
                        </a:cubicBezTo>
                        <a:cubicBezTo>
                          <a:pt x="6" y="0"/>
                          <a:pt x="6" y="0"/>
                          <a:pt x="6" y="0"/>
                        </a:cubicBezTo>
                        <a:cubicBezTo>
                          <a:pt x="6" y="0"/>
                          <a:pt x="25" y="7"/>
                          <a:pt x="4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25"/>
                  <p:cNvSpPr>
                    <a:spLocks/>
                  </p:cNvSpPr>
                  <p:nvPr/>
                </p:nvSpPr>
                <p:spPr bwMode="auto">
                  <a:xfrm>
                    <a:off x="10499725" y="2500313"/>
                    <a:ext cx="149225" cy="146050"/>
                  </a:xfrm>
                  <a:custGeom>
                    <a:avLst/>
                    <a:gdLst>
                      <a:gd name="T0" fmla="*/ 42 w 69"/>
                      <a:gd name="T1" fmla="*/ 26 h 68"/>
                      <a:gd name="T2" fmla="*/ 69 w 69"/>
                      <a:gd name="T3" fmla="*/ 56 h 68"/>
                      <a:gd name="T4" fmla="*/ 54 w 69"/>
                      <a:gd name="T5" fmla="*/ 68 h 68"/>
                      <a:gd name="T6" fmla="*/ 28 w 69"/>
                      <a:gd name="T7" fmla="*/ 40 h 68"/>
                      <a:gd name="T8" fmla="*/ 0 w 69"/>
                      <a:gd name="T9" fmla="*/ 15 h 68"/>
                      <a:gd name="T10" fmla="*/ 12 w 69"/>
                      <a:gd name="T11" fmla="*/ 0 h 68"/>
                      <a:gd name="T12" fmla="*/ 42 w 69"/>
                      <a:gd name="T13" fmla="*/ 26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42" y="26"/>
                        </a:moveTo>
                        <a:cubicBezTo>
                          <a:pt x="56" y="40"/>
                          <a:pt x="69" y="56"/>
                          <a:pt x="69" y="56"/>
                        </a:cubicBezTo>
                        <a:cubicBezTo>
                          <a:pt x="54" y="68"/>
                          <a:pt x="54" y="68"/>
                          <a:pt x="54" y="68"/>
                        </a:cubicBezTo>
                        <a:cubicBezTo>
                          <a:pt x="54" y="68"/>
                          <a:pt x="42" y="53"/>
                          <a:pt x="28" y="40"/>
                        </a:cubicBezTo>
                        <a:cubicBezTo>
                          <a:pt x="15" y="27"/>
                          <a:pt x="0" y="15"/>
                          <a:pt x="0" y="15"/>
                        </a:cubicBezTo>
                        <a:cubicBezTo>
                          <a:pt x="12" y="0"/>
                          <a:pt x="12" y="0"/>
                          <a:pt x="12" y="0"/>
                        </a:cubicBezTo>
                        <a:cubicBezTo>
                          <a:pt x="12" y="0"/>
                          <a:pt x="28" y="12"/>
                          <a:pt x="42"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26"/>
                  <p:cNvSpPr>
                    <a:spLocks/>
                  </p:cNvSpPr>
                  <p:nvPr/>
                </p:nvSpPr>
                <p:spPr bwMode="auto">
                  <a:xfrm>
                    <a:off x="10661650" y="2682875"/>
                    <a:ext cx="115888" cy="166688"/>
                  </a:xfrm>
                  <a:custGeom>
                    <a:avLst/>
                    <a:gdLst>
                      <a:gd name="T0" fmla="*/ 20 w 54"/>
                      <a:gd name="T1" fmla="*/ 44 h 78"/>
                      <a:gd name="T2" fmla="*/ 0 w 54"/>
                      <a:gd name="T3" fmla="*/ 11 h 78"/>
                      <a:gd name="T4" fmla="*/ 17 w 54"/>
                      <a:gd name="T5" fmla="*/ 0 h 78"/>
                      <a:gd name="T6" fmla="*/ 37 w 54"/>
                      <a:gd name="T7" fmla="*/ 35 h 78"/>
                      <a:gd name="T8" fmla="*/ 54 w 54"/>
                      <a:gd name="T9" fmla="*/ 71 h 78"/>
                      <a:gd name="T10" fmla="*/ 36 w 54"/>
                      <a:gd name="T11" fmla="*/ 78 h 78"/>
                      <a:gd name="T12" fmla="*/ 20 w 54"/>
                      <a:gd name="T13" fmla="*/ 44 h 78"/>
                    </a:gdLst>
                    <a:ahLst/>
                    <a:cxnLst>
                      <a:cxn ang="0">
                        <a:pos x="T0" y="T1"/>
                      </a:cxn>
                      <a:cxn ang="0">
                        <a:pos x="T2" y="T3"/>
                      </a:cxn>
                      <a:cxn ang="0">
                        <a:pos x="T4" y="T5"/>
                      </a:cxn>
                      <a:cxn ang="0">
                        <a:pos x="T6" y="T7"/>
                      </a:cxn>
                      <a:cxn ang="0">
                        <a:pos x="T8" y="T9"/>
                      </a:cxn>
                      <a:cxn ang="0">
                        <a:pos x="T10" y="T11"/>
                      </a:cxn>
                      <a:cxn ang="0">
                        <a:pos x="T12" y="T13"/>
                      </a:cxn>
                    </a:cxnLst>
                    <a:rect l="0" t="0" r="r" b="b"/>
                    <a:pathLst>
                      <a:path w="54" h="78">
                        <a:moveTo>
                          <a:pt x="20" y="44"/>
                        </a:moveTo>
                        <a:cubicBezTo>
                          <a:pt x="11" y="27"/>
                          <a:pt x="0" y="11"/>
                          <a:pt x="0" y="11"/>
                        </a:cubicBezTo>
                        <a:cubicBezTo>
                          <a:pt x="17" y="0"/>
                          <a:pt x="17" y="0"/>
                          <a:pt x="17" y="0"/>
                        </a:cubicBezTo>
                        <a:cubicBezTo>
                          <a:pt x="17" y="0"/>
                          <a:pt x="28" y="17"/>
                          <a:pt x="37" y="35"/>
                        </a:cubicBezTo>
                        <a:cubicBezTo>
                          <a:pt x="47" y="52"/>
                          <a:pt x="54" y="71"/>
                          <a:pt x="54" y="71"/>
                        </a:cubicBezTo>
                        <a:cubicBezTo>
                          <a:pt x="36" y="78"/>
                          <a:pt x="36" y="78"/>
                          <a:pt x="36" y="78"/>
                        </a:cubicBezTo>
                        <a:cubicBezTo>
                          <a:pt x="36" y="78"/>
                          <a:pt x="29" y="61"/>
                          <a:pt x="20"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27"/>
                  <p:cNvSpPr>
                    <a:spLocks/>
                  </p:cNvSpPr>
                  <p:nvPr/>
                </p:nvSpPr>
                <p:spPr bwMode="auto">
                  <a:xfrm>
                    <a:off x="10763250" y="2909888"/>
                    <a:ext cx="69850" cy="173038"/>
                  </a:xfrm>
                  <a:custGeom>
                    <a:avLst/>
                    <a:gdLst>
                      <a:gd name="T0" fmla="*/ 27 w 32"/>
                      <a:gd name="T1" fmla="*/ 40 h 81"/>
                      <a:gd name="T2" fmla="*/ 31 w 32"/>
                      <a:gd name="T3" fmla="*/ 67 h 81"/>
                      <a:gd name="T4" fmla="*/ 32 w 32"/>
                      <a:gd name="T5" fmla="*/ 79 h 81"/>
                      <a:gd name="T6" fmla="*/ 13 w 32"/>
                      <a:gd name="T7" fmla="*/ 81 h 81"/>
                      <a:gd name="T8" fmla="*/ 12 w 32"/>
                      <a:gd name="T9" fmla="*/ 69 h 81"/>
                      <a:gd name="T10" fmla="*/ 8 w 32"/>
                      <a:gd name="T11" fmla="*/ 43 h 81"/>
                      <a:gd name="T12" fmla="*/ 0 w 32"/>
                      <a:gd name="T13" fmla="*/ 6 h 81"/>
                      <a:gd name="T14" fmla="*/ 18 w 32"/>
                      <a:gd name="T15" fmla="*/ 0 h 81"/>
                      <a:gd name="T16" fmla="*/ 27 w 32"/>
                      <a:gd name="T17" fmla="*/ 4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81">
                        <a:moveTo>
                          <a:pt x="27" y="40"/>
                        </a:moveTo>
                        <a:cubicBezTo>
                          <a:pt x="29" y="49"/>
                          <a:pt x="30" y="59"/>
                          <a:pt x="31" y="67"/>
                        </a:cubicBezTo>
                        <a:cubicBezTo>
                          <a:pt x="32" y="74"/>
                          <a:pt x="32" y="79"/>
                          <a:pt x="32" y="79"/>
                        </a:cubicBezTo>
                        <a:cubicBezTo>
                          <a:pt x="13" y="81"/>
                          <a:pt x="13" y="81"/>
                          <a:pt x="13" y="81"/>
                        </a:cubicBezTo>
                        <a:cubicBezTo>
                          <a:pt x="13" y="81"/>
                          <a:pt x="12" y="76"/>
                          <a:pt x="12" y="69"/>
                        </a:cubicBezTo>
                        <a:cubicBezTo>
                          <a:pt x="11" y="62"/>
                          <a:pt x="10" y="52"/>
                          <a:pt x="8" y="43"/>
                        </a:cubicBezTo>
                        <a:cubicBezTo>
                          <a:pt x="5" y="24"/>
                          <a:pt x="0" y="6"/>
                          <a:pt x="0" y="6"/>
                        </a:cubicBezTo>
                        <a:cubicBezTo>
                          <a:pt x="18" y="0"/>
                          <a:pt x="18" y="0"/>
                          <a:pt x="18" y="0"/>
                        </a:cubicBezTo>
                        <a:cubicBezTo>
                          <a:pt x="18" y="0"/>
                          <a:pt x="24" y="20"/>
                          <a:pt x="27"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28"/>
                  <p:cNvSpPr>
                    <a:spLocks/>
                  </p:cNvSpPr>
                  <p:nvPr/>
                </p:nvSpPr>
                <p:spPr bwMode="auto">
                  <a:xfrm>
                    <a:off x="10769600" y="3157538"/>
                    <a:ext cx="65088" cy="171450"/>
                  </a:xfrm>
                  <a:custGeom>
                    <a:avLst/>
                    <a:gdLst>
                      <a:gd name="T0" fmla="*/ 7 w 30"/>
                      <a:gd name="T1" fmla="*/ 38 h 80"/>
                      <a:gd name="T2" fmla="*/ 10 w 30"/>
                      <a:gd name="T3" fmla="*/ 0 h 80"/>
                      <a:gd name="T4" fmla="*/ 30 w 30"/>
                      <a:gd name="T5" fmla="*/ 1 h 80"/>
                      <a:gd name="T6" fmla="*/ 26 w 30"/>
                      <a:gd name="T7" fmla="*/ 41 h 80"/>
                      <a:gd name="T8" fmla="*/ 19 w 30"/>
                      <a:gd name="T9" fmla="*/ 80 h 80"/>
                      <a:gd name="T10" fmla="*/ 0 w 30"/>
                      <a:gd name="T11" fmla="*/ 75 h 80"/>
                      <a:gd name="T12" fmla="*/ 7 w 30"/>
                      <a:gd name="T13" fmla="*/ 38 h 80"/>
                    </a:gdLst>
                    <a:ahLst/>
                    <a:cxnLst>
                      <a:cxn ang="0">
                        <a:pos x="T0" y="T1"/>
                      </a:cxn>
                      <a:cxn ang="0">
                        <a:pos x="T2" y="T3"/>
                      </a:cxn>
                      <a:cxn ang="0">
                        <a:pos x="T4" y="T5"/>
                      </a:cxn>
                      <a:cxn ang="0">
                        <a:pos x="T6" y="T7"/>
                      </a:cxn>
                      <a:cxn ang="0">
                        <a:pos x="T8" y="T9"/>
                      </a:cxn>
                      <a:cxn ang="0">
                        <a:pos x="T10" y="T11"/>
                      </a:cxn>
                      <a:cxn ang="0">
                        <a:pos x="T12" y="T13"/>
                      </a:cxn>
                    </a:cxnLst>
                    <a:rect l="0" t="0" r="r" b="b"/>
                    <a:pathLst>
                      <a:path w="30" h="80">
                        <a:moveTo>
                          <a:pt x="7" y="38"/>
                        </a:moveTo>
                        <a:cubicBezTo>
                          <a:pt x="10" y="19"/>
                          <a:pt x="10" y="0"/>
                          <a:pt x="10" y="0"/>
                        </a:cubicBezTo>
                        <a:cubicBezTo>
                          <a:pt x="30" y="1"/>
                          <a:pt x="30" y="1"/>
                          <a:pt x="30" y="1"/>
                        </a:cubicBezTo>
                        <a:cubicBezTo>
                          <a:pt x="30" y="1"/>
                          <a:pt x="29" y="21"/>
                          <a:pt x="26" y="41"/>
                        </a:cubicBezTo>
                        <a:cubicBezTo>
                          <a:pt x="24" y="60"/>
                          <a:pt x="19" y="80"/>
                          <a:pt x="19" y="80"/>
                        </a:cubicBezTo>
                        <a:cubicBezTo>
                          <a:pt x="0" y="75"/>
                          <a:pt x="0" y="75"/>
                          <a:pt x="0" y="75"/>
                        </a:cubicBezTo>
                        <a:cubicBezTo>
                          <a:pt x="0" y="75"/>
                          <a:pt x="5" y="57"/>
                          <a:pt x="7"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29"/>
                  <p:cNvSpPr>
                    <a:spLocks/>
                  </p:cNvSpPr>
                  <p:nvPr/>
                </p:nvSpPr>
                <p:spPr bwMode="auto">
                  <a:xfrm>
                    <a:off x="10675937" y="3390900"/>
                    <a:ext cx="111125" cy="169863"/>
                  </a:xfrm>
                  <a:custGeom>
                    <a:avLst/>
                    <a:gdLst>
                      <a:gd name="T0" fmla="*/ 34 w 52"/>
                      <a:gd name="T1" fmla="*/ 0 h 79"/>
                      <a:gd name="T2" fmla="*/ 52 w 52"/>
                      <a:gd name="T3" fmla="*/ 7 h 79"/>
                      <a:gd name="T4" fmla="*/ 36 w 52"/>
                      <a:gd name="T5" fmla="*/ 44 h 79"/>
                      <a:gd name="T6" fmla="*/ 17 w 52"/>
                      <a:gd name="T7" fmla="*/ 79 h 79"/>
                      <a:gd name="T8" fmla="*/ 0 w 52"/>
                      <a:gd name="T9" fmla="*/ 68 h 79"/>
                      <a:gd name="T10" fmla="*/ 19 w 52"/>
                      <a:gd name="T11" fmla="*/ 35 h 79"/>
                      <a:gd name="T12" fmla="*/ 34 w 52"/>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52" h="79">
                        <a:moveTo>
                          <a:pt x="34" y="0"/>
                        </a:moveTo>
                        <a:cubicBezTo>
                          <a:pt x="52" y="7"/>
                          <a:pt x="52" y="7"/>
                          <a:pt x="52" y="7"/>
                        </a:cubicBezTo>
                        <a:cubicBezTo>
                          <a:pt x="52" y="7"/>
                          <a:pt x="45" y="26"/>
                          <a:pt x="36" y="44"/>
                        </a:cubicBezTo>
                        <a:cubicBezTo>
                          <a:pt x="28" y="62"/>
                          <a:pt x="17" y="79"/>
                          <a:pt x="17" y="79"/>
                        </a:cubicBezTo>
                        <a:cubicBezTo>
                          <a:pt x="0" y="68"/>
                          <a:pt x="0" y="68"/>
                          <a:pt x="0" y="68"/>
                        </a:cubicBezTo>
                        <a:cubicBezTo>
                          <a:pt x="0" y="68"/>
                          <a:pt x="11" y="52"/>
                          <a:pt x="19" y="35"/>
                        </a:cubicBezTo>
                        <a:cubicBezTo>
                          <a:pt x="27" y="18"/>
                          <a:pt x="34"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30"/>
                  <p:cNvSpPr>
                    <a:spLocks/>
                  </p:cNvSpPr>
                  <p:nvPr/>
                </p:nvSpPr>
                <p:spPr bwMode="auto">
                  <a:xfrm>
                    <a:off x="10521950" y="3598863"/>
                    <a:ext cx="146050" cy="150813"/>
                  </a:xfrm>
                  <a:custGeom>
                    <a:avLst/>
                    <a:gdLst>
                      <a:gd name="T0" fmla="*/ 27 w 68"/>
                      <a:gd name="T1" fmla="*/ 29 h 70"/>
                      <a:gd name="T2" fmla="*/ 52 w 68"/>
                      <a:gd name="T3" fmla="*/ 0 h 70"/>
                      <a:gd name="T4" fmla="*/ 68 w 68"/>
                      <a:gd name="T5" fmla="*/ 12 h 70"/>
                      <a:gd name="T6" fmla="*/ 41 w 68"/>
                      <a:gd name="T7" fmla="*/ 43 h 70"/>
                      <a:gd name="T8" fmla="*/ 12 w 68"/>
                      <a:gd name="T9" fmla="*/ 70 h 70"/>
                      <a:gd name="T10" fmla="*/ 0 w 68"/>
                      <a:gd name="T11" fmla="*/ 55 h 70"/>
                      <a:gd name="T12" fmla="*/ 27 w 68"/>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7" y="29"/>
                        </a:moveTo>
                        <a:cubicBezTo>
                          <a:pt x="41" y="15"/>
                          <a:pt x="52" y="0"/>
                          <a:pt x="52" y="0"/>
                        </a:cubicBezTo>
                        <a:cubicBezTo>
                          <a:pt x="68" y="12"/>
                          <a:pt x="68" y="12"/>
                          <a:pt x="68" y="12"/>
                        </a:cubicBezTo>
                        <a:cubicBezTo>
                          <a:pt x="68" y="12"/>
                          <a:pt x="55" y="28"/>
                          <a:pt x="41" y="43"/>
                        </a:cubicBezTo>
                        <a:cubicBezTo>
                          <a:pt x="28" y="57"/>
                          <a:pt x="12" y="70"/>
                          <a:pt x="12" y="70"/>
                        </a:cubicBezTo>
                        <a:cubicBezTo>
                          <a:pt x="0" y="55"/>
                          <a:pt x="0" y="55"/>
                          <a:pt x="0" y="55"/>
                        </a:cubicBezTo>
                        <a:cubicBezTo>
                          <a:pt x="0" y="55"/>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31"/>
                  <p:cNvSpPr>
                    <a:spLocks/>
                  </p:cNvSpPr>
                  <p:nvPr/>
                </p:nvSpPr>
                <p:spPr bwMode="auto">
                  <a:xfrm>
                    <a:off x="10318750" y="3762375"/>
                    <a:ext cx="165100" cy="115888"/>
                  </a:xfrm>
                  <a:custGeom>
                    <a:avLst/>
                    <a:gdLst>
                      <a:gd name="T0" fmla="*/ 66 w 77"/>
                      <a:gd name="T1" fmla="*/ 0 h 54"/>
                      <a:gd name="T2" fmla="*/ 77 w 77"/>
                      <a:gd name="T3" fmla="*/ 17 h 54"/>
                      <a:gd name="T4" fmla="*/ 43 w 77"/>
                      <a:gd name="T5" fmla="*/ 37 h 54"/>
                      <a:gd name="T6" fmla="*/ 7 w 77"/>
                      <a:gd name="T7" fmla="*/ 54 h 54"/>
                      <a:gd name="T8" fmla="*/ 0 w 77"/>
                      <a:gd name="T9" fmla="*/ 36 h 54"/>
                      <a:gd name="T10" fmla="*/ 34 w 77"/>
                      <a:gd name="T11" fmla="*/ 20 h 54"/>
                      <a:gd name="T12" fmla="*/ 66 w 7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77" h="54">
                        <a:moveTo>
                          <a:pt x="66" y="0"/>
                        </a:moveTo>
                        <a:cubicBezTo>
                          <a:pt x="77" y="17"/>
                          <a:pt x="77" y="17"/>
                          <a:pt x="77" y="17"/>
                        </a:cubicBezTo>
                        <a:cubicBezTo>
                          <a:pt x="77" y="17"/>
                          <a:pt x="61" y="28"/>
                          <a:pt x="43" y="37"/>
                        </a:cubicBezTo>
                        <a:cubicBezTo>
                          <a:pt x="26" y="47"/>
                          <a:pt x="7" y="54"/>
                          <a:pt x="7" y="54"/>
                        </a:cubicBezTo>
                        <a:cubicBezTo>
                          <a:pt x="0" y="36"/>
                          <a:pt x="0" y="36"/>
                          <a:pt x="0" y="36"/>
                        </a:cubicBezTo>
                        <a:cubicBezTo>
                          <a:pt x="0" y="36"/>
                          <a:pt x="17" y="29"/>
                          <a:pt x="34" y="20"/>
                        </a:cubicBezTo>
                        <a:cubicBezTo>
                          <a:pt x="51" y="11"/>
                          <a:pt x="66" y="0"/>
                          <a:pt x="6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32"/>
                  <p:cNvSpPr>
                    <a:spLocks/>
                  </p:cNvSpPr>
                  <p:nvPr/>
                </p:nvSpPr>
                <p:spPr bwMode="auto">
                  <a:xfrm>
                    <a:off x="10086975" y="3865563"/>
                    <a:ext cx="171450" cy="69850"/>
                  </a:xfrm>
                  <a:custGeom>
                    <a:avLst/>
                    <a:gdLst>
                      <a:gd name="T0" fmla="*/ 63 w 80"/>
                      <a:gd name="T1" fmla="*/ 3 h 33"/>
                      <a:gd name="T2" fmla="*/ 74 w 80"/>
                      <a:gd name="T3" fmla="*/ 0 h 33"/>
                      <a:gd name="T4" fmla="*/ 80 w 80"/>
                      <a:gd name="T5" fmla="*/ 19 h 33"/>
                      <a:gd name="T6" fmla="*/ 68 w 80"/>
                      <a:gd name="T7" fmla="*/ 22 h 33"/>
                      <a:gd name="T8" fmla="*/ 41 w 80"/>
                      <a:gd name="T9" fmla="*/ 28 h 33"/>
                      <a:gd name="T10" fmla="*/ 1 w 80"/>
                      <a:gd name="T11" fmla="*/ 33 h 33"/>
                      <a:gd name="T12" fmla="*/ 0 w 80"/>
                      <a:gd name="T13" fmla="*/ 13 h 33"/>
                      <a:gd name="T14" fmla="*/ 37 w 80"/>
                      <a:gd name="T15" fmla="*/ 9 h 33"/>
                      <a:gd name="T16" fmla="*/ 63 w 80"/>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63" y="3"/>
                        </a:moveTo>
                        <a:cubicBezTo>
                          <a:pt x="70" y="1"/>
                          <a:pt x="74" y="0"/>
                          <a:pt x="74" y="0"/>
                        </a:cubicBezTo>
                        <a:cubicBezTo>
                          <a:pt x="80" y="19"/>
                          <a:pt x="80" y="19"/>
                          <a:pt x="80" y="19"/>
                        </a:cubicBezTo>
                        <a:cubicBezTo>
                          <a:pt x="80" y="19"/>
                          <a:pt x="75" y="20"/>
                          <a:pt x="68" y="22"/>
                        </a:cubicBezTo>
                        <a:cubicBezTo>
                          <a:pt x="60" y="24"/>
                          <a:pt x="51" y="26"/>
                          <a:pt x="41" y="28"/>
                        </a:cubicBezTo>
                        <a:cubicBezTo>
                          <a:pt x="21" y="32"/>
                          <a:pt x="1" y="33"/>
                          <a:pt x="1" y="33"/>
                        </a:cubicBezTo>
                        <a:cubicBezTo>
                          <a:pt x="0" y="13"/>
                          <a:pt x="0" y="13"/>
                          <a:pt x="0" y="13"/>
                        </a:cubicBezTo>
                        <a:cubicBezTo>
                          <a:pt x="0" y="13"/>
                          <a:pt x="19" y="12"/>
                          <a:pt x="37" y="9"/>
                        </a:cubicBezTo>
                        <a:cubicBezTo>
                          <a:pt x="47" y="7"/>
                          <a:pt x="56" y="5"/>
                          <a:pt x="6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33"/>
                  <p:cNvSpPr>
                    <a:spLocks/>
                  </p:cNvSpPr>
                  <p:nvPr/>
                </p:nvSpPr>
                <p:spPr bwMode="auto">
                  <a:xfrm>
                    <a:off x="9837737" y="3873500"/>
                    <a:ext cx="171450" cy="65088"/>
                  </a:xfrm>
                  <a:custGeom>
                    <a:avLst/>
                    <a:gdLst>
                      <a:gd name="T0" fmla="*/ 42 w 80"/>
                      <a:gd name="T1" fmla="*/ 7 h 30"/>
                      <a:gd name="T2" fmla="*/ 80 w 80"/>
                      <a:gd name="T3" fmla="*/ 10 h 30"/>
                      <a:gd name="T4" fmla="*/ 80 w 80"/>
                      <a:gd name="T5" fmla="*/ 30 h 30"/>
                      <a:gd name="T6" fmla="*/ 40 w 80"/>
                      <a:gd name="T7" fmla="*/ 27 h 30"/>
                      <a:gd name="T8" fmla="*/ 0 w 80"/>
                      <a:gd name="T9" fmla="*/ 19 h 30"/>
                      <a:gd name="T10" fmla="*/ 5 w 80"/>
                      <a:gd name="T11" fmla="*/ 0 h 30"/>
                      <a:gd name="T12" fmla="*/ 42 w 80"/>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80" h="30">
                        <a:moveTo>
                          <a:pt x="42" y="7"/>
                        </a:moveTo>
                        <a:cubicBezTo>
                          <a:pt x="61" y="10"/>
                          <a:pt x="80" y="10"/>
                          <a:pt x="80" y="10"/>
                        </a:cubicBezTo>
                        <a:cubicBezTo>
                          <a:pt x="80" y="30"/>
                          <a:pt x="80" y="30"/>
                          <a:pt x="80" y="30"/>
                        </a:cubicBezTo>
                        <a:cubicBezTo>
                          <a:pt x="80" y="30"/>
                          <a:pt x="60" y="29"/>
                          <a:pt x="40" y="27"/>
                        </a:cubicBezTo>
                        <a:cubicBezTo>
                          <a:pt x="20" y="24"/>
                          <a:pt x="0" y="19"/>
                          <a:pt x="0" y="19"/>
                        </a:cubicBezTo>
                        <a:cubicBezTo>
                          <a:pt x="5" y="0"/>
                          <a:pt x="5" y="0"/>
                          <a:pt x="5" y="0"/>
                        </a:cubicBezTo>
                        <a:cubicBezTo>
                          <a:pt x="5" y="0"/>
                          <a:pt x="23" y="5"/>
                          <a:pt x="4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34"/>
                  <p:cNvSpPr>
                    <a:spLocks/>
                  </p:cNvSpPr>
                  <p:nvPr/>
                </p:nvSpPr>
                <p:spPr bwMode="auto">
                  <a:xfrm>
                    <a:off x="9607550" y="3781425"/>
                    <a:ext cx="168275" cy="109538"/>
                  </a:xfrm>
                  <a:custGeom>
                    <a:avLst/>
                    <a:gdLst>
                      <a:gd name="T0" fmla="*/ 21 w 79"/>
                      <a:gd name="T1" fmla="*/ 6 h 51"/>
                      <a:gd name="T2" fmla="*/ 44 w 79"/>
                      <a:gd name="T3" fmla="*/ 18 h 51"/>
                      <a:gd name="T4" fmla="*/ 79 w 79"/>
                      <a:gd name="T5" fmla="*/ 33 h 51"/>
                      <a:gd name="T6" fmla="*/ 72 w 79"/>
                      <a:gd name="T7" fmla="*/ 51 h 51"/>
                      <a:gd name="T8" fmla="*/ 35 w 79"/>
                      <a:gd name="T9" fmla="*/ 36 h 51"/>
                      <a:gd name="T10" fmla="*/ 11 w 79"/>
                      <a:gd name="T11" fmla="*/ 23 h 51"/>
                      <a:gd name="T12" fmla="*/ 0 w 79"/>
                      <a:gd name="T13" fmla="*/ 17 h 51"/>
                      <a:gd name="T14" fmla="*/ 11 w 79"/>
                      <a:gd name="T15" fmla="*/ 0 h 51"/>
                      <a:gd name="T16" fmla="*/ 21 w 79"/>
                      <a:gd name="T17"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1">
                        <a:moveTo>
                          <a:pt x="21" y="6"/>
                        </a:moveTo>
                        <a:cubicBezTo>
                          <a:pt x="27" y="10"/>
                          <a:pt x="35" y="14"/>
                          <a:pt x="44" y="18"/>
                        </a:cubicBezTo>
                        <a:cubicBezTo>
                          <a:pt x="61" y="27"/>
                          <a:pt x="79" y="33"/>
                          <a:pt x="79" y="33"/>
                        </a:cubicBezTo>
                        <a:cubicBezTo>
                          <a:pt x="72" y="51"/>
                          <a:pt x="72" y="51"/>
                          <a:pt x="72" y="51"/>
                        </a:cubicBezTo>
                        <a:cubicBezTo>
                          <a:pt x="72" y="51"/>
                          <a:pt x="53" y="45"/>
                          <a:pt x="35" y="36"/>
                        </a:cubicBezTo>
                        <a:cubicBezTo>
                          <a:pt x="26" y="32"/>
                          <a:pt x="18" y="27"/>
                          <a:pt x="11" y="23"/>
                        </a:cubicBezTo>
                        <a:cubicBezTo>
                          <a:pt x="5" y="19"/>
                          <a:pt x="0" y="17"/>
                          <a:pt x="0" y="17"/>
                        </a:cubicBezTo>
                        <a:cubicBezTo>
                          <a:pt x="11" y="0"/>
                          <a:pt x="11" y="0"/>
                          <a:pt x="11" y="0"/>
                        </a:cubicBezTo>
                        <a:cubicBezTo>
                          <a:pt x="11" y="0"/>
                          <a:pt x="15" y="3"/>
                          <a:pt x="2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35"/>
                  <p:cNvSpPr>
                    <a:spLocks/>
                  </p:cNvSpPr>
                  <p:nvPr/>
                </p:nvSpPr>
                <p:spPr bwMode="auto">
                  <a:xfrm>
                    <a:off x="9418637" y="3627438"/>
                    <a:ext cx="147638" cy="142875"/>
                  </a:xfrm>
                  <a:custGeom>
                    <a:avLst/>
                    <a:gdLst>
                      <a:gd name="T0" fmla="*/ 41 w 69"/>
                      <a:gd name="T1" fmla="*/ 27 h 67"/>
                      <a:gd name="T2" fmla="*/ 69 w 69"/>
                      <a:gd name="T3" fmla="*/ 52 h 67"/>
                      <a:gd name="T4" fmla="*/ 58 w 69"/>
                      <a:gd name="T5" fmla="*/ 67 h 67"/>
                      <a:gd name="T6" fmla="*/ 27 w 69"/>
                      <a:gd name="T7" fmla="*/ 41 h 67"/>
                      <a:gd name="T8" fmla="*/ 0 w 69"/>
                      <a:gd name="T9" fmla="*/ 12 h 67"/>
                      <a:gd name="T10" fmla="*/ 15 w 69"/>
                      <a:gd name="T11" fmla="*/ 0 h 67"/>
                      <a:gd name="T12" fmla="*/ 41 w 69"/>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69" h="67">
                        <a:moveTo>
                          <a:pt x="41" y="27"/>
                        </a:moveTo>
                        <a:cubicBezTo>
                          <a:pt x="54" y="40"/>
                          <a:pt x="69" y="52"/>
                          <a:pt x="69" y="52"/>
                        </a:cubicBezTo>
                        <a:cubicBezTo>
                          <a:pt x="58" y="67"/>
                          <a:pt x="58" y="67"/>
                          <a:pt x="58" y="67"/>
                        </a:cubicBezTo>
                        <a:cubicBezTo>
                          <a:pt x="58" y="67"/>
                          <a:pt x="42" y="55"/>
                          <a:pt x="27" y="41"/>
                        </a:cubicBezTo>
                        <a:cubicBezTo>
                          <a:pt x="13" y="28"/>
                          <a:pt x="0" y="12"/>
                          <a:pt x="0" y="12"/>
                        </a:cubicBezTo>
                        <a:cubicBezTo>
                          <a:pt x="15" y="0"/>
                          <a:pt x="15" y="0"/>
                          <a:pt x="15" y="0"/>
                        </a:cubicBezTo>
                        <a:cubicBezTo>
                          <a:pt x="15" y="0"/>
                          <a:pt x="27" y="14"/>
                          <a:pt x="41"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36"/>
                  <p:cNvSpPr>
                    <a:spLocks/>
                  </p:cNvSpPr>
                  <p:nvPr/>
                </p:nvSpPr>
                <p:spPr bwMode="auto">
                  <a:xfrm>
                    <a:off x="9288462" y="3424238"/>
                    <a:ext cx="114300" cy="166688"/>
                  </a:xfrm>
                  <a:custGeom>
                    <a:avLst/>
                    <a:gdLst>
                      <a:gd name="T0" fmla="*/ 23 w 54"/>
                      <a:gd name="T1" fmla="*/ 11 h 78"/>
                      <a:gd name="T2" fmla="*/ 34 w 54"/>
                      <a:gd name="T3" fmla="*/ 34 h 78"/>
                      <a:gd name="T4" fmla="*/ 54 w 54"/>
                      <a:gd name="T5" fmla="*/ 67 h 78"/>
                      <a:gd name="T6" fmla="*/ 38 w 54"/>
                      <a:gd name="T7" fmla="*/ 78 h 78"/>
                      <a:gd name="T8" fmla="*/ 17 w 54"/>
                      <a:gd name="T9" fmla="*/ 44 h 78"/>
                      <a:gd name="T10" fmla="*/ 5 w 54"/>
                      <a:gd name="T11" fmla="*/ 19 h 78"/>
                      <a:gd name="T12" fmla="*/ 0 w 54"/>
                      <a:gd name="T13" fmla="*/ 7 h 78"/>
                      <a:gd name="T14" fmla="*/ 18 w 54"/>
                      <a:gd name="T15" fmla="*/ 0 h 78"/>
                      <a:gd name="T16" fmla="*/ 23 w 54"/>
                      <a:gd name="T17"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8">
                        <a:moveTo>
                          <a:pt x="23" y="11"/>
                        </a:moveTo>
                        <a:cubicBezTo>
                          <a:pt x="25" y="17"/>
                          <a:pt x="30" y="26"/>
                          <a:pt x="34" y="34"/>
                        </a:cubicBezTo>
                        <a:cubicBezTo>
                          <a:pt x="43" y="51"/>
                          <a:pt x="54" y="67"/>
                          <a:pt x="54" y="67"/>
                        </a:cubicBezTo>
                        <a:cubicBezTo>
                          <a:pt x="38" y="78"/>
                          <a:pt x="38" y="78"/>
                          <a:pt x="38" y="78"/>
                        </a:cubicBezTo>
                        <a:cubicBezTo>
                          <a:pt x="38" y="78"/>
                          <a:pt x="26" y="61"/>
                          <a:pt x="17" y="44"/>
                        </a:cubicBezTo>
                        <a:cubicBezTo>
                          <a:pt x="12" y="35"/>
                          <a:pt x="8" y="26"/>
                          <a:pt x="5" y="19"/>
                        </a:cubicBezTo>
                        <a:cubicBezTo>
                          <a:pt x="2" y="12"/>
                          <a:pt x="0" y="7"/>
                          <a:pt x="0" y="7"/>
                        </a:cubicBezTo>
                        <a:cubicBezTo>
                          <a:pt x="18" y="0"/>
                          <a:pt x="18" y="0"/>
                          <a:pt x="18" y="0"/>
                        </a:cubicBezTo>
                        <a:cubicBezTo>
                          <a:pt x="18" y="0"/>
                          <a:pt x="20" y="4"/>
                          <a:pt x="23"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37"/>
                  <p:cNvSpPr>
                    <a:spLocks/>
                  </p:cNvSpPr>
                  <p:nvPr/>
                </p:nvSpPr>
                <p:spPr bwMode="auto">
                  <a:xfrm>
                    <a:off x="9229725" y="3192463"/>
                    <a:ext cx="71438" cy="171450"/>
                  </a:xfrm>
                  <a:custGeom>
                    <a:avLst/>
                    <a:gdLst>
                      <a:gd name="T0" fmla="*/ 5 w 33"/>
                      <a:gd name="T1" fmla="*/ 41 h 80"/>
                      <a:gd name="T2" fmla="*/ 0 w 33"/>
                      <a:gd name="T3" fmla="*/ 1 h 80"/>
                      <a:gd name="T4" fmla="*/ 19 w 33"/>
                      <a:gd name="T5" fmla="*/ 0 h 80"/>
                      <a:gd name="T6" fmla="*/ 24 w 33"/>
                      <a:gd name="T7" fmla="*/ 38 h 80"/>
                      <a:gd name="T8" fmla="*/ 33 w 33"/>
                      <a:gd name="T9" fmla="*/ 75 h 80"/>
                      <a:gd name="T10" fmla="*/ 14 w 33"/>
                      <a:gd name="T11" fmla="*/ 80 h 80"/>
                      <a:gd name="T12" fmla="*/ 5 w 33"/>
                      <a:gd name="T13" fmla="*/ 41 h 80"/>
                    </a:gdLst>
                    <a:ahLst/>
                    <a:cxnLst>
                      <a:cxn ang="0">
                        <a:pos x="T0" y="T1"/>
                      </a:cxn>
                      <a:cxn ang="0">
                        <a:pos x="T2" y="T3"/>
                      </a:cxn>
                      <a:cxn ang="0">
                        <a:pos x="T4" y="T5"/>
                      </a:cxn>
                      <a:cxn ang="0">
                        <a:pos x="T6" y="T7"/>
                      </a:cxn>
                      <a:cxn ang="0">
                        <a:pos x="T8" y="T9"/>
                      </a:cxn>
                      <a:cxn ang="0">
                        <a:pos x="T10" y="T11"/>
                      </a:cxn>
                      <a:cxn ang="0">
                        <a:pos x="T12" y="T13"/>
                      </a:cxn>
                    </a:cxnLst>
                    <a:rect l="0" t="0" r="r" b="b"/>
                    <a:pathLst>
                      <a:path w="33" h="80">
                        <a:moveTo>
                          <a:pt x="5" y="41"/>
                        </a:moveTo>
                        <a:cubicBezTo>
                          <a:pt x="1" y="21"/>
                          <a:pt x="0" y="1"/>
                          <a:pt x="0" y="1"/>
                        </a:cubicBezTo>
                        <a:cubicBezTo>
                          <a:pt x="19" y="0"/>
                          <a:pt x="19" y="0"/>
                          <a:pt x="19" y="0"/>
                        </a:cubicBezTo>
                        <a:cubicBezTo>
                          <a:pt x="19" y="0"/>
                          <a:pt x="21" y="19"/>
                          <a:pt x="24" y="38"/>
                        </a:cubicBezTo>
                        <a:cubicBezTo>
                          <a:pt x="27" y="56"/>
                          <a:pt x="33" y="75"/>
                          <a:pt x="33" y="75"/>
                        </a:cubicBezTo>
                        <a:cubicBezTo>
                          <a:pt x="14" y="80"/>
                          <a:pt x="14" y="80"/>
                          <a:pt x="14" y="80"/>
                        </a:cubicBezTo>
                        <a:cubicBezTo>
                          <a:pt x="14" y="80"/>
                          <a:pt x="8" y="61"/>
                          <a:pt x="5"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38"/>
                  <p:cNvSpPr>
                    <a:spLocks/>
                  </p:cNvSpPr>
                  <p:nvPr/>
                </p:nvSpPr>
                <p:spPr bwMode="auto">
                  <a:xfrm>
                    <a:off x="9205912" y="2946400"/>
                    <a:ext cx="61913" cy="171450"/>
                  </a:xfrm>
                  <a:custGeom>
                    <a:avLst/>
                    <a:gdLst>
                      <a:gd name="T0" fmla="*/ 7 w 29"/>
                      <a:gd name="T1" fmla="*/ 42 h 80"/>
                      <a:gd name="T2" fmla="*/ 2 w 29"/>
                      <a:gd name="T3" fmla="*/ 16 h 80"/>
                      <a:gd name="T4" fmla="*/ 0 w 29"/>
                      <a:gd name="T5" fmla="*/ 4 h 80"/>
                      <a:gd name="T6" fmla="*/ 19 w 29"/>
                      <a:gd name="T7" fmla="*/ 0 h 80"/>
                      <a:gd name="T8" fmla="*/ 22 w 29"/>
                      <a:gd name="T9" fmla="*/ 12 h 80"/>
                      <a:gd name="T10" fmla="*/ 26 w 29"/>
                      <a:gd name="T11" fmla="*/ 39 h 80"/>
                      <a:gd name="T12" fmla="*/ 29 w 29"/>
                      <a:gd name="T13" fmla="*/ 79 h 80"/>
                      <a:gd name="T14" fmla="*/ 10 w 29"/>
                      <a:gd name="T15" fmla="*/ 80 h 80"/>
                      <a:gd name="T16" fmla="*/ 7 w 29"/>
                      <a:gd name="T17"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0">
                        <a:moveTo>
                          <a:pt x="7" y="42"/>
                        </a:moveTo>
                        <a:cubicBezTo>
                          <a:pt x="5" y="32"/>
                          <a:pt x="4" y="23"/>
                          <a:pt x="2" y="16"/>
                        </a:cubicBezTo>
                        <a:cubicBezTo>
                          <a:pt x="1" y="9"/>
                          <a:pt x="0" y="4"/>
                          <a:pt x="0" y="4"/>
                        </a:cubicBezTo>
                        <a:cubicBezTo>
                          <a:pt x="19" y="0"/>
                          <a:pt x="19" y="0"/>
                          <a:pt x="19" y="0"/>
                        </a:cubicBezTo>
                        <a:cubicBezTo>
                          <a:pt x="19" y="0"/>
                          <a:pt x="20" y="5"/>
                          <a:pt x="22" y="12"/>
                        </a:cubicBezTo>
                        <a:cubicBezTo>
                          <a:pt x="23" y="19"/>
                          <a:pt x="25" y="29"/>
                          <a:pt x="26" y="39"/>
                        </a:cubicBezTo>
                        <a:cubicBezTo>
                          <a:pt x="29" y="59"/>
                          <a:pt x="29" y="79"/>
                          <a:pt x="29" y="79"/>
                        </a:cubicBezTo>
                        <a:cubicBezTo>
                          <a:pt x="10" y="80"/>
                          <a:pt x="10" y="80"/>
                          <a:pt x="10" y="80"/>
                        </a:cubicBezTo>
                        <a:cubicBezTo>
                          <a:pt x="10" y="80"/>
                          <a:pt x="9" y="60"/>
                          <a:pt x="7"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39"/>
                  <p:cNvSpPr>
                    <a:spLocks/>
                  </p:cNvSpPr>
                  <p:nvPr/>
                </p:nvSpPr>
                <p:spPr bwMode="auto">
                  <a:xfrm>
                    <a:off x="9113837" y="2714625"/>
                    <a:ext cx="109538" cy="166688"/>
                  </a:xfrm>
                  <a:custGeom>
                    <a:avLst/>
                    <a:gdLst>
                      <a:gd name="T0" fmla="*/ 18 w 51"/>
                      <a:gd name="T1" fmla="*/ 43 h 78"/>
                      <a:gd name="T2" fmla="*/ 0 w 51"/>
                      <a:gd name="T3" fmla="*/ 10 h 78"/>
                      <a:gd name="T4" fmla="*/ 17 w 51"/>
                      <a:gd name="T5" fmla="*/ 0 h 78"/>
                      <a:gd name="T6" fmla="*/ 36 w 51"/>
                      <a:gd name="T7" fmla="*/ 35 h 78"/>
                      <a:gd name="T8" fmla="*/ 51 w 51"/>
                      <a:gd name="T9" fmla="*/ 72 h 78"/>
                      <a:gd name="T10" fmla="*/ 33 w 51"/>
                      <a:gd name="T11" fmla="*/ 78 h 78"/>
                      <a:gd name="T12" fmla="*/ 18 w 51"/>
                      <a:gd name="T13" fmla="*/ 43 h 78"/>
                    </a:gdLst>
                    <a:ahLst/>
                    <a:cxnLst>
                      <a:cxn ang="0">
                        <a:pos x="T0" y="T1"/>
                      </a:cxn>
                      <a:cxn ang="0">
                        <a:pos x="T2" y="T3"/>
                      </a:cxn>
                      <a:cxn ang="0">
                        <a:pos x="T4" y="T5"/>
                      </a:cxn>
                      <a:cxn ang="0">
                        <a:pos x="T6" y="T7"/>
                      </a:cxn>
                      <a:cxn ang="0">
                        <a:pos x="T8" y="T9"/>
                      </a:cxn>
                      <a:cxn ang="0">
                        <a:pos x="T10" y="T11"/>
                      </a:cxn>
                      <a:cxn ang="0">
                        <a:pos x="T12" y="T13"/>
                      </a:cxn>
                    </a:cxnLst>
                    <a:rect l="0" t="0" r="r" b="b"/>
                    <a:pathLst>
                      <a:path w="51" h="78">
                        <a:moveTo>
                          <a:pt x="18" y="43"/>
                        </a:moveTo>
                        <a:cubicBezTo>
                          <a:pt x="10" y="26"/>
                          <a:pt x="0" y="10"/>
                          <a:pt x="0" y="10"/>
                        </a:cubicBezTo>
                        <a:cubicBezTo>
                          <a:pt x="17" y="0"/>
                          <a:pt x="17" y="0"/>
                          <a:pt x="17" y="0"/>
                        </a:cubicBezTo>
                        <a:cubicBezTo>
                          <a:pt x="17" y="0"/>
                          <a:pt x="28" y="17"/>
                          <a:pt x="36" y="35"/>
                        </a:cubicBezTo>
                        <a:cubicBezTo>
                          <a:pt x="45" y="53"/>
                          <a:pt x="51" y="72"/>
                          <a:pt x="51" y="72"/>
                        </a:cubicBezTo>
                        <a:cubicBezTo>
                          <a:pt x="33" y="78"/>
                          <a:pt x="33" y="78"/>
                          <a:pt x="33" y="78"/>
                        </a:cubicBezTo>
                        <a:cubicBezTo>
                          <a:pt x="33" y="78"/>
                          <a:pt x="27" y="60"/>
                          <a:pt x="18"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40"/>
                  <p:cNvSpPr>
                    <a:spLocks/>
                  </p:cNvSpPr>
                  <p:nvPr/>
                </p:nvSpPr>
                <p:spPr bwMode="auto">
                  <a:xfrm>
                    <a:off x="8959850" y="2524125"/>
                    <a:ext cx="146050" cy="149225"/>
                  </a:xfrm>
                  <a:custGeom>
                    <a:avLst/>
                    <a:gdLst>
                      <a:gd name="T0" fmla="*/ 28 w 68"/>
                      <a:gd name="T1" fmla="*/ 41 h 70"/>
                      <a:gd name="T2" fmla="*/ 0 w 68"/>
                      <a:gd name="T3" fmla="*/ 14 h 70"/>
                      <a:gd name="T4" fmla="*/ 13 w 68"/>
                      <a:gd name="T5" fmla="*/ 0 h 70"/>
                      <a:gd name="T6" fmla="*/ 42 w 68"/>
                      <a:gd name="T7" fmla="*/ 27 h 70"/>
                      <a:gd name="T8" fmla="*/ 68 w 68"/>
                      <a:gd name="T9" fmla="*/ 58 h 70"/>
                      <a:gd name="T10" fmla="*/ 52 w 68"/>
                      <a:gd name="T11" fmla="*/ 70 h 70"/>
                      <a:gd name="T12" fmla="*/ 28 w 68"/>
                      <a:gd name="T13" fmla="*/ 41 h 70"/>
                    </a:gdLst>
                    <a:ahLst/>
                    <a:cxnLst>
                      <a:cxn ang="0">
                        <a:pos x="T0" y="T1"/>
                      </a:cxn>
                      <a:cxn ang="0">
                        <a:pos x="T2" y="T3"/>
                      </a:cxn>
                      <a:cxn ang="0">
                        <a:pos x="T4" y="T5"/>
                      </a:cxn>
                      <a:cxn ang="0">
                        <a:pos x="T6" y="T7"/>
                      </a:cxn>
                      <a:cxn ang="0">
                        <a:pos x="T8" y="T9"/>
                      </a:cxn>
                      <a:cxn ang="0">
                        <a:pos x="T10" y="T11"/>
                      </a:cxn>
                      <a:cxn ang="0">
                        <a:pos x="T12" y="T13"/>
                      </a:cxn>
                    </a:cxnLst>
                    <a:rect l="0" t="0" r="r" b="b"/>
                    <a:pathLst>
                      <a:path w="68" h="70">
                        <a:moveTo>
                          <a:pt x="28" y="41"/>
                        </a:moveTo>
                        <a:cubicBezTo>
                          <a:pt x="15" y="27"/>
                          <a:pt x="0" y="14"/>
                          <a:pt x="0" y="14"/>
                        </a:cubicBezTo>
                        <a:cubicBezTo>
                          <a:pt x="13" y="0"/>
                          <a:pt x="13" y="0"/>
                          <a:pt x="13" y="0"/>
                        </a:cubicBezTo>
                        <a:cubicBezTo>
                          <a:pt x="13" y="0"/>
                          <a:pt x="28" y="13"/>
                          <a:pt x="42" y="27"/>
                        </a:cubicBezTo>
                        <a:cubicBezTo>
                          <a:pt x="56" y="42"/>
                          <a:pt x="68" y="58"/>
                          <a:pt x="68" y="58"/>
                        </a:cubicBezTo>
                        <a:cubicBezTo>
                          <a:pt x="52" y="70"/>
                          <a:pt x="52" y="70"/>
                          <a:pt x="52" y="70"/>
                        </a:cubicBezTo>
                        <a:cubicBezTo>
                          <a:pt x="52" y="70"/>
                          <a:pt x="41" y="54"/>
                          <a:pt x="28"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41"/>
                  <p:cNvSpPr>
                    <a:spLocks/>
                  </p:cNvSpPr>
                  <p:nvPr/>
                </p:nvSpPr>
                <p:spPr bwMode="auto">
                  <a:xfrm>
                    <a:off x="8758237" y="2390775"/>
                    <a:ext cx="165100" cy="117475"/>
                  </a:xfrm>
                  <a:custGeom>
                    <a:avLst/>
                    <a:gdLst>
                      <a:gd name="T0" fmla="*/ 34 w 77"/>
                      <a:gd name="T1" fmla="*/ 35 h 55"/>
                      <a:gd name="T2" fmla="*/ 0 w 77"/>
                      <a:gd name="T3" fmla="*/ 18 h 55"/>
                      <a:gd name="T4" fmla="*/ 7 w 77"/>
                      <a:gd name="T5" fmla="*/ 0 h 55"/>
                      <a:gd name="T6" fmla="*/ 43 w 77"/>
                      <a:gd name="T7" fmla="*/ 18 h 55"/>
                      <a:gd name="T8" fmla="*/ 77 w 77"/>
                      <a:gd name="T9" fmla="*/ 39 h 55"/>
                      <a:gd name="T10" fmla="*/ 66 w 77"/>
                      <a:gd name="T11" fmla="*/ 55 h 55"/>
                      <a:gd name="T12" fmla="*/ 34 w 77"/>
                      <a:gd name="T13" fmla="*/ 35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34" y="35"/>
                        </a:moveTo>
                        <a:cubicBezTo>
                          <a:pt x="17" y="25"/>
                          <a:pt x="0" y="18"/>
                          <a:pt x="0" y="18"/>
                        </a:cubicBezTo>
                        <a:cubicBezTo>
                          <a:pt x="7" y="0"/>
                          <a:pt x="7" y="0"/>
                          <a:pt x="7" y="0"/>
                        </a:cubicBezTo>
                        <a:cubicBezTo>
                          <a:pt x="7" y="0"/>
                          <a:pt x="26" y="8"/>
                          <a:pt x="43" y="18"/>
                        </a:cubicBezTo>
                        <a:cubicBezTo>
                          <a:pt x="61" y="27"/>
                          <a:pt x="77" y="39"/>
                          <a:pt x="77" y="39"/>
                        </a:cubicBezTo>
                        <a:cubicBezTo>
                          <a:pt x="66" y="55"/>
                          <a:pt x="66" y="55"/>
                          <a:pt x="66" y="55"/>
                        </a:cubicBezTo>
                        <a:cubicBezTo>
                          <a:pt x="66" y="55"/>
                          <a:pt x="51" y="44"/>
                          <a:pt x="34"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42"/>
                  <p:cNvSpPr>
                    <a:spLocks/>
                  </p:cNvSpPr>
                  <p:nvPr/>
                </p:nvSpPr>
                <p:spPr bwMode="auto">
                  <a:xfrm>
                    <a:off x="8526462" y="2333625"/>
                    <a:ext cx="171450" cy="69850"/>
                  </a:xfrm>
                  <a:custGeom>
                    <a:avLst/>
                    <a:gdLst>
                      <a:gd name="T0" fmla="*/ 37 w 80"/>
                      <a:gd name="T1" fmla="*/ 24 h 33"/>
                      <a:gd name="T2" fmla="*/ 12 w 80"/>
                      <a:gd name="T3" fmla="*/ 20 h 33"/>
                      <a:gd name="T4" fmla="*/ 0 w 80"/>
                      <a:gd name="T5" fmla="*/ 19 h 33"/>
                      <a:gd name="T6" fmla="*/ 1 w 80"/>
                      <a:gd name="T7" fmla="*/ 0 h 33"/>
                      <a:gd name="T8" fmla="*/ 14 w 80"/>
                      <a:gd name="T9" fmla="*/ 1 h 33"/>
                      <a:gd name="T10" fmla="*/ 41 w 80"/>
                      <a:gd name="T11" fmla="*/ 5 h 33"/>
                      <a:gd name="T12" fmla="*/ 80 w 80"/>
                      <a:gd name="T13" fmla="*/ 15 h 33"/>
                      <a:gd name="T14" fmla="*/ 74 w 80"/>
                      <a:gd name="T15" fmla="*/ 33 h 33"/>
                      <a:gd name="T16" fmla="*/ 37 w 80"/>
                      <a:gd name="T1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33">
                        <a:moveTo>
                          <a:pt x="37" y="24"/>
                        </a:moveTo>
                        <a:cubicBezTo>
                          <a:pt x="28" y="22"/>
                          <a:pt x="19" y="21"/>
                          <a:pt x="12" y="20"/>
                        </a:cubicBezTo>
                        <a:cubicBezTo>
                          <a:pt x="5" y="20"/>
                          <a:pt x="0" y="19"/>
                          <a:pt x="0" y="19"/>
                        </a:cubicBezTo>
                        <a:cubicBezTo>
                          <a:pt x="1" y="0"/>
                          <a:pt x="1" y="0"/>
                          <a:pt x="1" y="0"/>
                        </a:cubicBezTo>
                        <a:cubicBezTo>
                          <a:pt x="1" y="0"/>
                          <a:pt x="6" y="0"/>
                          <a:pt x="14" y="1"/>
                        </a:cubicBezTo>
                        <a:cubicBezTo>
                          <a:pt x="21" y="2"/>
                          <a:pt x="31" y="3"/>
                          <a:pt x="41" y="5"/>
                        </a:cubicBezTo>
                        <a:cubicBezTo>
                          <a:pt x="61" y="9"/>
                          <a:pt x="80" y="15"/>
                          <a:pt x="80" y="15"/>
                        </a:cubicBezTo>
                        <a:cubicBezTo>
                          <a:pt x="74" y="33"/>
                          <a:pt x="74" y="33"/>
                          <a:pt x="74" y="33"/>
                        </a:cubicBezTo>
                        <a:cubicBezTo>
                          <a:pt x="74" y="33"/>
                          <a:pt x="56" y="28"/>
                          <a:pt x="37"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3" name="Freeform 43"/>
                  <p:cNvSpPr>
                    <a:spLocks/>
                  </p:cNvSpPr>
                  <p:nvPr/>
                </p:nvSpPr>
                <p:spPr bwMode="auto">
                  <a:xfrm>
                    <a:off x="8280400" y="2330450"/>
                    <a:ext cx="169863" cy="60325"/>
                  </a:xfrm>
                  <a:custGeom>
                    <a:avLst/>
                    <a:gdLst>
                      <a:gd name="T0" fmla="*/ 42 w 79"/>
                      <a:gd name="T1" fmla="*/ 22 h 28"/>
                      <a:gd name="T2" fmla="*/ 4 w 79"/>
                      <a:gd name="T3" fmla="*/ 28 h 28"/>
                      <a:gd name="T4" fmla="*/ 0 w 79"/>
                      <a:gd name="T5" fmla="*/ 9 h 28"/>
                      <a:gd name="T6" fmla="*/ 39 w 79"/>
                      <a:gd name="T7" fmla="*/ 2 h 28"/>
                      <a:gd name="T8" fmla="*/ 67 w 79"/>
                      <a:gd name="T9" fmla="*/ 0 h 28"/>
                      <a:gd name="T10" fmla="*/ 79 w 79"/>
                      <a:gd name="T11" fmla="*/ 0 h 28"/>
                      <a:gd name="T12" fmla="*/ 79 w 79"/>
                      <a:gd name="T13" fmla="*/ 19 h 28"/>
                      <a:gd name="T14" fmla="*/ 68 w 79"/>
                      <a:gd name="T15" fmla="*/ 20 h 28"/>
                      <a:gd name="T16" fmla="*/ 42 w 79"/>
                      <a:gd name="T1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8">
                        <a:moveTo>
                          <a:pt x="42" y="22"/>
                        </a:moveTo>
                        <a:cubicBezTo>
                          <a:pt x="23" y="24"/>
                          <a:pt x="4" y="28"/>
                          <a:pt x="4" y="28"/>
                        </a:cubicBezTo>
                        <a:cubicBezTo>
                          <a:pt x="0" y="9"/>
                          <a:pt x="0" y="9"/>
                          <a:pt x="0" y="9"/>
                        </a:cubicBezTo>
                        <a:cubicBezTo>
                          <a:pt x="0" y="9"/>
                          <a:pt x="19" y="5"/>
                          <a:pt x="39" y="2"/>
                        </a:cubicBezTo>
                        <a:cubicBezTo>
                          <a:pt x="49" y="1"/>
                          <a:pt x="59" y="0"/>
                          <a:pt x="67" y="0"/>
                        </a:cubicBezTo>
                        <a:cubicBezTo>
                          <a:pt x="74" y="0"/>
                          <a:pt x="79" y="0"/>
                          <a:pt x="79" y="0"/>
                        </a:cubicBezTo>
                        <a:cubicBezTo>
                          <a:pt x="79" y="19"/>
                          <a:pt x="79" y="19"/>
                          <a:pt x="79" y="19"/>
                        </a:cubicBezTo>
                        <a:cubicBezTo>
                          <a:pt x="79" y="19"/>
                          <a:pt x="75" y="19"/>
                          <a:pt x="68" y="20"/>
                        </a:cubicBezTo>
                        <a:cubicBezTo>
                          <a:pt x="60" y="20"/>
                          <a:pt x="51" y="21"/>
                          <a:pt x="4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44"/>
                  <p:cNvSpPr>
                    <a:spLocks/>
                  </p:cNvSpPr>
                  <p:nvPr/>
                </p:nvSpPr>
                <p:spPr bwMode="auto">
                  <a:xfrm>
                    <a:off x="8047037" y="2373313"/>
                    <a:ext cx="169863" cy="109538"/>
                  </a:xfrm>
                  <a:custGeom>
                    <a:avLst/>
                    <a:gdLst>
                      <a:gd name="T0" fmla="*/ 11 w 79"/>
                      <a:gd name="T1" fmla="*/ 51 h 51"/>
                      <a:gd name="T2" fmla="*/ 0 w 79"/>
                      <a:gd name="T3" fmla="*/ 34 h 51"/>
                      <a:gd name="T4" fmla="*/ 36 w 79"/>
                      <a:gd name="T5" fmla="*/ 15 h 51"/>
                      <a:gd name="T6" fmla="*/ 73 w 79"/>
                      <a:gd name="T7" fmla="*/ 0 h 51"/>
                      <a:gd name="T8" fmla="*/ 79 w 79"/>
                      <a:gd name="T9" fmla="*/ 18 h 51"/>
                      <a:gd name="T10" fmla="*/ 44 w 79"/>
                      <a:gd name="T11" fmla="*/ 33 h 51"/>
                      <a:gd name="T12" fmla="*/ 11 w 79"/>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9" h="51">
                        <a:moveTo>
                          <a:pt x="11" y="51"/>
                        </a:moveTo>
                        <a:cubicBezTo>
                          <a:pt x="0" y="34"/>
                          <a:pt x="0" y="34"/>
                          <a:pt x="0" y="34"/>
                        </a:cubicBezTo>
                        <a:cubicBezTo>
                          <a:pt x="0" y="34"/>
                          <a:pt x="17" y="23"/>
                          <a:pt x="36" y="15"/>
                        </a:cubicBezTo>
                        <a:cubicBezTo>
                          <a:pt x="54" y="6"/>
                          <a:pt x="73" y="0"/>
                          <a:pt x="73" y="0"/>
                        </a:cubicBezTo>
                        <a:cubicBezTo>
                          <a:pt x="79" y="18"/>
                          <a:pt x="79" y="18"/>
                          <a:pt x="79" y="18"/>
                        </a:cubicBezTo>
                        <a:cubicBezTo>
                          <a:pt x="79" y="18"/>
                          <a:pt x="61" y="24"/>
                          <a:pt x="44" y="33"/>
                        </a:cubicBezTo>
                        <a:cubicBezTo>
                          <a:pt x="27" y="41"/>
                          <a:pt x="11" y="51"/>
                          <a:pt x="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45"/>
                  <p:cNvSpPr>
                    <a:spLocks/>
                  </p:cNvSpPr>
                  <p:nvPr/>
                </p:nvSpPr>
                <p:spPr bwMode="auto">
                  <a:xfrm>
                    <a:off x="7856537" y="2492375"/>
                    <a:ext cx="150813" cy="142875"/>
                  </a:xfrm>
                  <a:custGeom>
                    <a:avLst/>
                    <a:gdLst>
                      <a:gd name="T0" fmla="*/ 15 w 70"/>
                      <a:gd name="T1" fmla="*/ 67 h 67"/>
                      <a:gd name="T2" fmla="*/ 0 w 70"/>
                      <a:gd name="T3" fmla="*/ 54 h 67"/>
                      <a:gd name="T4" fmla="*/ 28 w 70"/>
                      <a:gd name="T5" fmla="*/ 26 h 67"/>
                      <a:gd name="T6" fmla="*/ 58 w 70"/>
                      <a:gd name="T7" fmla="*/ 0 h 67"/>
                      <a:gd name="T8" fmla="*/ 70 w 70"/>
                      <a:gd name="T9" fmla="*/ 15 h 67"/>
                      <a:gd name="T10" fmla="*/ 41 w 70"/>
                      <a:gd name="T11" fmla="*/ 40 h 67"/>
                      <a:gd name="T12" fmla="*/ 15 w 70"/>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70" h="67">
                        <a:moveTo>
                          <a:pt x="15" y="67"/>
                        </a:moveTo>
                        <a:cubicBezTo>
                          <a:pt x="0" y="54"/>
                          <a:pt x="0" y="54"/>
                          <a:pt x="0" y="54"/>
                        </a:cubicBezTo>
                        <a:cubicBezTo>
                          <a:pt x="0" y="54"/>
                          <a:pt x="13" y="39"/>
                          <a:pt x="28" y="26"/>
                        </a:cubicBezTo>
                        <a:cubicBezTo>
                          <a:pt x="42" y="12"/>
                          <a:pt x="58" y="0"/>
                          <a:pt x="58" y="0"/>
                        </a:cubicBezTo>
                        <a:cubicBezTo>
                          <a:pt x="70" y="15"/>
                          <a:pt x="70" y="15"/>
                          <a:pt x="70" y="15"/>
                        </a:cubicBezTo>
                        <a:cubicBezTo>
                          <a:pt x="70" y="15"/>
                          <a:pt x="55" y="27"/>
                          <a:pt x="41" y="40"/>
                        </a:cubicBezTo>
                        <a:cubicBezTo>
                          <a:pt x="27" y="53"/>
                          <a:pt x="15" y="67"/>
                          <a:pt x="15"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46"/>
                  <p:cNvSpPr>
                    <a:spLocks/>
                  </p:cNvSpPr>
                  <p:nvPr/>
                </p:nvSpPr>
                <p:spPr bwMode="auto">
                  <a:xfrm>
                    <a:off x="7723187" y="2671763"/>
                    <a:ext cx="119063" cy="165100"/>
                  </a:xfrm>
                  <a:custGeom>
                    <a:avLst/>
                    <a:gdLst>
                      <a:gd name="T0" fmla="*/ 18 w 55"/>
                      <a:gd name="T1" fmla="*/ 77 h 77"/>
                      <a:gd name="T2" fmla="*/ 0 w 55"/>
                      <a:gd name="T3" fmla="*/ 70 h 77"/>
                      <a:gd name="T4" fmla="*/ 18 w 55"/>
                      <a:gd name="T5" fmla="*/ 34 h 77"/>
                      <a:gd name="T6" fmla="*/ 39 w 55"/>
                      <a:gd name="T7" fmla="*/ 0 h 77"/>
                      <a:gd name="T8" fmla="*/ 55 w 55"/>
                      <a:gd name="T9" fmla="*/ 11 h 77"/>
                      <a:gd name="T10" fmla="*/ 35 w 55"/>
                      <a:gd name="T11" fmla="*/ 43 h 77"/>
                      <a:gd name="T12" fmla="*/ 18 w 55"/>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18" y="77"/>
                        </a:moveTo>
                        <a:cubicBezTo>
                          <a:pt x="0" y="70"/>
                          <a:pt x="0" y="70"/>
                          <a:pt x="0" y="70"/>
                        </a:cubicBezTo>
                        <a:cubicBezTo>
                          <a:pt x="0" y="70"/>
                          <a:pt x="8" y="51"/>
                          <a:pt x="18" y="34"/>
                        </a:cubicBezTo>
                        <a:cubicBezTo>
                          <a:pt x="27" y="16"/>
                          <a:pt x="39" y="0"/>
                          <a:pt x="39" y="0"/>
                        </a:cubicBezTo>
                        <a:cubicBezTo>
                          <a:pt x="55" y="11"/>
                          <a:pt x="55" y="11"/>
                          <a:pt x="55" y="11"/>
                        </a:cubicBezTo>
                        <a:cubicBezTo>
                          <a:pt x="55" y="11"/>
                          <a:pt x="44" y="27"/>
                          <a:pt x="35" y="43"/>
                        </a:cubicBezTo>
                        <a:cubicBezTo>
                          <a:pt x="25" y="60"/>
                          <a:pt x="18" y="77"/>
                          <a:pt x="18"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47"/>
                  <p:cNvSpPr>
                    <a:spLocks/>
                  </p:cNvSpPr>
                  <p:nvPr/>
                </p:nvSpPr>
                <p:spPr bwMode="auto">
                  <a:xfrm>
                    <a:off x="7664450" y="2897188"/>
                    <a:ext cx="71438" cy="171450"/>
                  </a:xfrm>
                  <a:custGeom>
                    <a:avLst/>
                    <a:gdLst>
                      <a:gd name="T0" fmla="*/ 31 w 34"/>
                      <a:gd name="T1" fmla="*/ 17 h 80"/>
                      <a:gd name="T2" fmla="*/ 25 w 34"/>
                      <a:gd name="T3" fmla="*/ 43 h 80"/>
                      <a:gd name="T4" fmla="*/ 20 w 34"/>
                      <a:gd name="T5" fmla="*/ 80 h 80"/>
                      <a:gd name="T6" fmla="*/ 0 w 34"/>
                      <a:gd name="T7" fmla="*/ 79 h 80"/>
                      <a:gd name="T8" fmla="*/ 6 w 34"/>
                      <a:gd name="T9" fmla="*/ 39 h 80"/>
                      <a:gd name="T10" fmla="*/ 12 w 34"/>
                      <a:gd name="T11" fmla="*/ 12 h 80"/>
                      <a:gd name="T12" fmla="*/ 15 w 34"/>
                      <a:gd name="T13" fmla="*/ 0 h 80"/>
                      <a:gd name="T14" fmla="*/ 34 w 34"/>
                      <a:gd name="T15" fmla="*/ 6 h 80"/>
                      <a:gd name="T16" fmla="*/ 31 w 34"/>
                      <a:gd name="T17"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80">
                        <a:moveTo>
                          <a:pt x="31" y="17"/>
                        </a:moveTo>
                        <a:cubicBezTo>
                          <a:pt x="29" y="24"/>
                          <a:pt x="27" y="33"/>
                          <a:pt x="25" y="43"/>
                        </a:cubicBezTo>
                        <a:cubicBezTo>
                          <a:pt x="21" y="61"/>
                          <a:pt x="20" y="80"/>
                          <a:pt x="20" y="80"/>
                        </a:cubicBezTo>
                        <a:cubicBezTo>
                          <a:pt x="0" y="79"/>
                          <a:pt x="0" y="79"/>
                          <a:pt x="0" y="79"/>
                        </a:cubicBezTo>
                        <a:cubicBezTo>
                          <a:pt x="0" y="79"/>
                          <a:pt x="2" y="59"/>
                          <a:pt x="6" y="39"/>
                        </a:cubicBezTo>
                        <a:cubicBezTo>
                          <a:pt x="8" y="29"/>
                          <a:pt x="10" y="19"/>
                          <a:pt x="12" y="12"/>
                        </a:cubicBezTo>
                        <a:cubicBezTo>
                          <a:pt x="14" y="5"/>
                          <a:pt x="15" y="0"/>
                          <a:pt x="15" y="0"/>
                        </a:cubicBezTo>
                        <a:cubicBezTo>
                          <a:pt x="34" y="6"/>
                          <a:pt x="34" y="6"/>
                          <a:pt x="34" y="6"/>
                        </a:cubicBezTo>
                        <a:cubicBezTo>
                          <a:pt x="34" y="6"/>
                          <a:pt x="33" y="10"/>
                          <a:pt x="3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Freeform 48"/>
                  <p:cNvSpPr>
                    <a:spLocks/>
                  </p:cNvSpPr>
                  <p:nvPr/>
                </p:nvSpPr>
                <p:spPr bwMode="auto">
                  <a:xfrm>
                    <a:off x="7661275" y="3144838"/>
                    <a:ext cx="60325" cy="169863"/>
                  </a:xfrm>
                  <a:custGeom>
                    <a:avLst/>
                    <a:gdLst>
                      <a:gd name="T0" fmla="*/ 3 w 28"/>
                      <a:gd name="T1" fmla="*/ 40 h 79"/>
                      <a:gd name="T2" fmla="*/ 0 w 28"/>
                      <a:gd name="T3" fmla="*/ 0 h 79"/>
                      <a:gd name="T4" fmla="*/ 19 w 28"/>
                      <a:gd name="T5" fmla="*/ 0 h 79"/>
                      <a:gd name="T6" fmla="*/ 22 w 28"/>
                      <a:gd name="T7" fmla="*/ 38 h 79"/>
                      <a:gd name="T8" fmla="*/ 28 w 28"/>
                      <a:gd name="T9" fmla="*/ 75 h 79"/>
                      <a:gd name="T10" fmla="*/ 9 w 28"/>
                      <a:gd name="T11" fmla="*/ 79 h 79"/>
                      <a:gd name="T12" fmla="*/ 3 w 28"/>
                      <a:gd name="T13" fmla="*/ 40 h 79"/>
                    </a:gdLst>
                    <a:ahLst/>
                    <a:cxnLst>
                      <a:cxn ang="0">
                        <a:pos x="T0" y="T1"/>
                      </a:cxn>
                      <a:cxn ang="0">
                        <a:pos x="T2" y="T3"/>
                      </a:cxn>
                      <a:cxn ang="0">
                        <a:pos x="T4" y="T5"/>
                      </a:cxn>
                      <a:cxn ang="0">
                        <a:pos x="T6" y="T7"/>
                      </a:cxn>
                      <a:cxn ang="0">
                        <a:pos x="T8" y="T9"/>
                      </a:cxn>
                      <a:cxn ang="0">
                        <a:pos x="T10" y="T11"/>
                      </a:cxn>
                      <a:cxn ang="0">
                        <a:pos x="T12" y="T13"/>
                      </a:cxn>
                    </a:cxnLst>
                    <a:rect l="0" t="0" r="r" b="b"/>
                    <a:pathLst>
                      <a:path w="28" h="79">
                        <a:moveTo>
                          <a:pt x="3" y="40"/>
                        </a:moveTo>
                        <a:cubicBezTo>
                          <a:pt x="0" y="20"/>
                          <a:pt x="0" y="0"/>
                          <a:pt x="0" y="0"/>
                        </a:cubicBezTo>
                        <a:cubicBezTo>
                          <a:pt x="19" y="0"/>
                          <a:pt x="19" y="0"/>
                          <a:pt x="19" y="0"/>
                        </a:cubicBezTo>
                        <a:cubicBezTo>
                          <a:pt x="19" y="0"/>
                          <a:pt x="20" y="19"/>
                          <a:pt x="22" y="38"/>
                        </a:cubicBezTo>
                        <a:cubicBezTo>
                          <a:pt x="24" y="56"/>
                          <a:pt x="28" y="75"/>
                          <a:pt x="28" y="75"/>
                        </a:cubicBezTo>
                        <a:cubicBezTo>
                          <a:pt x="9" y="79"/>
                          <a:pt x="9" y="79"/>
                          <a:pt x="9" y="79"/>
                        </a:cubicBezTo>
                        <a:cubicBezTo>
                          <a:pt x="9" y="79"/>
                          <a:pt x="5" y="60"/>
                          <a:pt x="3"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49"/>
                  <p:cNvSpPr>
                    <a:spLocks/>
                  </p:cNvSpPr>
                  <p:nvPr/>
                </p:nvSpPr>
                <p:spPr bwMode="auto">
                  <a:xfrm>
                    <a:off x="7704137" y="3378200"/>
                    <a:ext cx="107950" cy="169863"/>
                  </a:xfrm>
                  <a:custGeom>
                    <a:avLst/>
                    <a:gdLst>
                      <a:gd name="T0" fmla="*/ 32 w 50"/>
                      <a:gd name="T1" fmla="*/ 35 h 79"/>
                      <a:gd name="T2" fmla="*/ 50 w 50"/>
                      <a:gd name="T3" fmla="*/ 69 h 79"/>
                      <a:gd name="T4" fmla="*/ 33 w 50"/>
                      <a:gd name="T5" fmla="*/ 79 h 79"/>
                      <a:gd name="T6" fmla="*/ 15 w 50"/>
                      <a:gd name="T7" fmla="*/ 44 h 79"/>
                      <a:gd name="T8" fmla="*/ 0 w 50"/>
                      <a:gd name="T9" fmla="*/ 6 h 79"/>
                      <a:gd name="T10" fmla="*/ 18 w 50"/>
                      <a:gd name="T11" fmla="*/ 0 h 79"/>
                      <a:gd name="T12" fmla="*/ 32 w 50"/>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2" y="35"/>
                        </a:moveTo>
                        <a:cubicBezTo>
                          <a:pt x="40" y="53"/>
                          <a:pt x="50" y="69"/>
                          <a:pt x="50" y="69"/>
                        </a:cubicBezTo>
                        <a:cubicBezTo>
                          <a:pt x="33" y="79"/>
                          <a:pt x="33" y="79"/>
                          <a:pt x="33" y="79"/>
                        </a:cubicBezTo>
                        <a:cubicBezTo>
                          <a:pt x="33" y="79"/>
                          <a:pt x="23" y="62"/>
                          <a:pt x="15" y="44"/>
                        </a:cubicBezTo>
                        <a:cubicBezTo>
                          <a:pt x="6" y="25"/>
                          <a:pt x="0" y="6"/>
                          <a:pt x="0" y="6"/>
                        </a:cubicBezTo>
                        <a:cubicBezTo>
                          <a:pt x="18" y="0"/>
                          <a:pt x="18" y="0"/>
                          <a:pt x="18" y="0"/>
                        </a:cubicBezTo>
                        <a:cubicBezTo>
                          <a:pt x="18" y="0"/>
                          <a:pt x="24" y="18"/>
                          <a:pt x="3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50"/>
                  <p:cNvSpPr>
                    <a:spLocks/>
                  </p:cNvSpPr>
                  <p:nvPr/>
                </p:nvSpPr>
                <p:spPr bwMode="auto">
                  <a:xfrm>
                    <a:off x="7820025" y="3589338"/>
                    <a:ext cx="144463" cy="150813"/>
                  </a:xfrm>
                  <a:custGeom>
                    <a:avLst/>
                    <a:gdLst>
                      <a:gd name="T0" fmla="*/ 67 w 67"/>
                      <a:gd name="T1" fmla="*/ 56 h 71"/>
                      <a:gd name="T2" fmla="*/ 55 w 67"/>
                      <a:gd name="T3" fmla="*/ 71 h 71"/>
                      <a:gd name="T4" fmla="*/ 26 w 67"/>
                      <a:gd name="T5" fmla="*/ 43 h 71"/>
                      <a:gd name="T6" fmla="*/ 0 w 67"/>
                      <a:gd name="T7" fmla="*/ 12 h 71"/>
                      <a:gd name="T8" fmla="*/ 16 w 67"/>
                      <a:gd name="T9" fmla="*/ 0 h 71"/>
                      <a:gd name="T10" fmla="*/ 40 w 67"/>
                      <a:gd name="T11" fmla="*/ 29 h 71"/>
                      <a:gd name="T12" fmla="*/ 67 w 67"/>
                      <a:gd name="T13" fmla="*/ 56 h 71"/>
                    </a:gdLst>
                    <a:ahLst/>
                    <a:cxnLst>
                      <a:cxn ang="0">
                        <a:pos x="T0" y="T1"/>
                      </a:cxn>
                      <a:cxn ang="0">
                        <a:pos x="T2" y="T3"/>
                      </a:cxn>
                      <a:cxn ang="0">
                        <a:pos x="T4" y="T5"/>
                      </a:cxn>
                      <a:cxn ang="0">
                        <a:pos x="T6" y="T7"/>
                      </a:cxn>
                      <a:cxn ang="0">
                        <a:pos x="T8" y="T9"/>
                      </a:cxn>
                      <a:cxn ang="0">
                        <a:pos x="T10" y="T11"/>
                      </a:cxn>
                      <a:cxn ang="0">
                        <a:pos x="T12" y="T13"/>
                      </a:cxn>
                    </a:cxnLst>
                    <a:rect l="0" t="0" r="r" b="b"/>
                    <a:pathLst>
                      <a:path w="67" h="71">
                        <a:moveTo>
                          <a:pt x="67" y="56"/>
                        </a:moveTo>
                        <a:cubicBezTo>
                          <a:pt x="55" y="71"/>
                          <a:pt x="55" y="71"/>
                          <a:pt x="55" y="71"/>
                        </a:cubicBezTo>
                        <a:cubicBezTo>
                          <a:pt x="55" y="71"/>
                          <a:pt x="39" y="57"/>
                          <a:pt x="26" y="43"/>
                        </a:cubicBezTo>
                        <a:cubicBezTo>
                          <a:pt x="12" y="28"/>
                          <a:pt x="0" y="12"/>
                          <a:pt x="0" y="12"/>
                        </a:cubicBezTo>
                        <a:cubicBezTo>
                          <a:pt x="16" y="0"/>
                          <a:pt x="16" y="0"/>
                          <a:pt x="16" y="0"/>
                        </a:cubicBezTo>
                        <a:cubicBezTo>
                          <a:pt x="16" y="0"/>
                          <a:pt x="27" y="16"/>
                          <a:pt x="40" y="29"/>
                        </a:cubicBezTo>
                        <a:cubicBezTo>
                          <a:pt x="53" y="43"/>
                          <a:pt x="67" y="56"/>
                          <a:pt x="67"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51"/>
                  <p:cNvSpPr>
                    <a:spLocks/>
                  </p:cNvSpPr>
                  <p:nvPr/>
                </p:nvSpPr>
                <p:spPr bwMode="auto">
                  <a:xfrm>
                    <a:off x="7999412" y="3756025"/>
                    <a:ext cx="165100" cy="117475"/>
                  </a:xfrm>
                  <a:custGeom>
                    <a:avLst/>
                    <a:gdLst>
                      <a:gd name="T0" fmla="*/ 77 w 77"/>
                      <a:gd name="T1" fmla="*/ 37 h 55"/>
                      <a:gd name="T2" fmla="*/ 70 w 77"/>
                      <a:gd name="T3" fmla="*/ 55 h 55"/>
                      <a:gd name="T4" fmla="*/ 34 w 77"/>
                      <a:gd name="T5" fmla="*/ 37 h 55"/>
                      <a:gd name="T6" fmla="*/ 0 w 77"/>
                      <a:gd name="T7" fmla="*/ 16 h 55"/>
                      <a:gd name="T8" fmla="*/ 11 w 77"/>
                      <a:gd name="T9" fmla="*/ 0 h 55"/>
                      <a:gd name="T10" fmla="*/ 43 w 77"/>
                      <a:gd name="T11" fmla="*/ 20 h 55"/>
                      <a:gd name="T12" fmla="*/ 77 w 77"/>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77" y="37"/>
                        </a:moveTo>
                        <a:cubicBezTo>
                          <a:pt x="70" y="55"/>
                          <a:pt x="70" y="55"/>
                          <a:pt x="70" y="55"/>
                        </a:cubicBezTo>
                        <a:cubicBezTo>
                          <a:pt x="70" y="55"/>
                          <a:pt x="51" y="47"/>
                          <a:pt x="34" y="37"/>
                        </a:cubicBezTo>
                        <a:cubicBezTo>
                          <a:pt x="16" y="27"/>
                          <a:pt x="0" y="16"/>
                          <a:pt x="0" y="16"/>
                        </a:cubicBezTo>
                        <a:cubicBezTo>
                          <a:pt x="11" y="0"/>
                          <a:pt x="11" y="0"/>
                          <a:pt x="11" y="0"/>
                        </a:cubicBezTo>
                        <a:cubicBezTo>
                          <a:pt x="11" y="0"/>
                          <a:pt x="27" y="11"/>
                          <a:pt x="43" y="20"/>
                        </a:cubicBezTo>
                        <a:cubicBezTo>
                          <a:pt x="60" y="30"/>
                          <a:pt x="77" y="37"/>
                          <a:pt x="77"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52"/>
                  <p:cNvSpPr>
                    <a:spLocks/>
                  </p:cNvSpPr>
                  <p:nvPr/>
                </p:nvSpPr>
                <p:spPr bwMode="auto">
                  <a:xfrm>
                    <a:off x="8224837" y="3860800"/>
                    <a:ext cx="171450" cy="73025"/>
                  </a:xfrm>
                  <a:custGeom>
                    <a:avLst/>
                    <a:gdLst>
                      <a:gd name="T0" fmla="*/ 80 w 80"/>
                      <a:gd name="T1" fmla="*/ 15 h 34"/>
                      <a:gd name="T2" fmla="*/ 78 w 80"/>
                      <a:gd name="T3" fmla="*/ 34 h 34"/>
                      <a:gd name="T4" fmla="*/ 39 w 80"/>
                      <a:gd name="T5" fmla="*/ 29 h 34"/>
                      <a:gd name="T6" fmla="*/ 0 w 80"/>
                      <a:gd name="T7" fmla="*/ 19 h 34"/>
                      <a:gd name="T8" fmla="*/ 6 w 80"/>
                      <a:gd name="T9" fmla="*/ 0 h 34"/>
                      <a:gd name="T10" fmla="*/ 42 w 80"/>
                      <a:gd name="T11" fmla="*/ 10 h 34"/>
                      <a:gd name="T12" fmla="*/ 80 w 80"/>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80" h="34">
                        <a:moveTo>
                          <a:pt x="80" y="15"/>
                        </a:moveTo>
                        <a:cubicBezTo>
                          <a:pt x="78" y="34"/>
                          <a:pt x="78" y="34"/>
                          <a:pt x="78" y="34"/>
                        </a:cubicBezTo>
                        <a:cubicBezTo>
                          <a:pt x="78" y="34"/>
                          <a:pt x="58" y="33"/>
                          <a:pt x="39" y="29"/>
                        </a:cubicBezTo>
                        <a:cubicBezTo>
                          <a:pt x="19" y="25"/>
                          <a:pt x="0" y="19"/>
                          <a:pt x="0" y="19"/>
                        </a:cubicBezTo>
                        <a:cubicBezTo>
                          <a:pt x="6" y="0"/>
                          <a:pt x="6" y="0"/>
                          <a:pt x="6" y="0"/>
                        </a:cubicBezTo>
                        <a:cubicBezTo>
                          <a:pt x="6" y="0"/>
                          <a:pt x="24" y="6"/>
                          <a:pt x="42" y="10"/>
                        </a:cubicBezTo>
                        <a:cubicBezTo>
                          <a:pt x="61" y="13"/>
                          <a:pt x="80" y="15"/>
                          <a:pt x="80"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53"/>
                  <p:cNvSpPr>
                    <a:spLocks/>
                  </p:cNvSpPr>
                  <p:nvPr/>
                </p:nvSpPr>
                <p:spPr bwMode="auto">
                  <a:xfrm>
                    <a:off x="8470900" y="3895725"/>
                    <a:ext cx="171450" cy="61913"/>
                  </a:xfrm>
                  <a:custGeom>
                    <a:avLst/>
                    <a:gdLst>
                      <a:gd name="T0" fmla="*/ 41 w 80"/>
                      <a:gd name="T1" fmla="*/ 3 h 29"/>
                      <a:gd name="T2" fmla="*/ 68 w 80"/>
                      <a:gd name="T3" fmla="*/ 7 h 29"/>
                      <a:gd name="T4" fmla="*/ 80 w 80"/>
                      <a:gd name="T5" fmla="*/ 10 h 29"/>
                      <a:gd name="T6" fmla="*/ 76 w 80"/>
                      <a:gd name="T7" fmla="*/ 29 h 29"/>
                      <a:gd name="T8" fmla="*/ 64 w 80"/>
                      <a:gd name="T9" fmla="*/ 26 h 29"/>
                      <a:gd name="T10" fmla="*/ 38 w 80"/>
                      <a:gd name="T11" fmla="*/ 22 h 29"/>
                      <a:gd name="T12" fmla="*/ 0 w 80"/>
                      <a:gd name="T13" fmla="*/ 20 h 29"/>
                      <a:gd name="T14" fmla="*/ 1 w 80"/>
                      <a:gd name="T15" fmla="*/ 0 h 29"/>
                      <a:gd name="T16" fmla="*/ 41 w 80"/>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9">
                        <a:moveTo>
                          <a:pt x="41" y="3"/>
                        </a:moveTo>
                        <a:cubicBezTo>
                          <a:pt x="50" y="4"/>
                          <a:pt x="60" y="6"/>
                          <a:pt x="68" y="7"/>
                        </a:cubicBezTo>
                        <a:cubicBezTo>
                          <a:pt x="75" y="8"/>
                          <a:pt x="80" y="10"/>
                          <a:pt x="80" y="10"/>
                        </a:cubicBezTo>
                        <a:cubicBezTo>
                          <a:pt x="76" y="29"/>
                          <a:pt x="76" y="29"/>
                          <a:pt x="76" y="29"/>
                        </a:cubicBezTo>
                        <a:cubicBezTo>
                          <a:pt x="76" y="29"/>
                          <a:pt x="71" y="28"/>
                          <a:pt x="64" y="26"/>
                        </a:cubicBezTo>
                        <a:cubicBezTo>
                          <a:pt x="57" y="25"/>
                          <a:pt x="48" y="23"/>
                          <a:pt x="38" y="22"/>
                        </a:cubicBezTo>
                        <a:cubicBezTo>
                          <a:pt x="19" y="20"/>
                          <a:pt x="0" y="20"/>
                          <a:pt x="0" y="20"/>
                        </a:cubicBezTo>
                        <a:cubicBezTo>
                          <a:pt x="1" y="0"/>
                          <a:pt x="1" y="0"/>
                          <a:pt x="1" y="0"/>
                        </a:cubicBezTo>
                        <a:cubicBezTo>
                          <a:pt x="1" y="0"/>
                          <a:pt x="21" y="0"/>
                          <a:pt x="4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54"/>
                  <p:cNvSpPr>
                    <a:spLocks/>
                  </p:cNvSpPr>
                  <p:nvPr/>
                </p:nvSpPr>
                <p:spPr bwMode="auto">
                  <a:xfrm>
                    <a:off x="8707437" y="3938588"/>
                    <a:ext cx="168275" cy="106363"/>
                  </a:xfrm>
                  <a:custGeom>
                    <a:avLst/>
                    <a:gdLst>
                      <a:gd name="T0" fmla="*/ 79 w 79"/>
                      <a:gd name="T1" fmla="*/ 33 h 50"/>
                      <a:gd name="T2" fmla="*/ 69 w 79"/>
                      <a:gd name="T3" fmla="*/ 50 h 50"/>
                      <a:gd name="T4" fmla="*/ 35 w 79"/>
                      <a:gd name="T5" fmla="*/ 32 h 50"/>
                      <a:gd name="T6" fmla="*/ 0 w 79"/>
                      <a:gd name="T7" fmla="*/ 18 h 50"/>
                      <a:gd name="T8" fmla="*/ 6 w 79"/>
                      <a:gd name="T9" fmla="*/ 0 h 50"/>
                      <a:gd name="T10" fmla="*/ 43 w 79"/>
                      <a:gd name="T11" fmla="*/ 14 h 50"/>
                      <a:gd name="T12" fmla="*/ 79 w 79"/>
                      <a:gd name="T13" fmla="*/ 33 h 50"/>
                    </a:gdLst>
                    <a:ahLst/>
                    <a:cxnLst>
                      <a:cxn ang="0">
                        <a:pos x="T0" y="T1"/>
                      </a:cxn>
                      <a:cxn ang="0">
                        <a:pos x="T2" y="T3"/>
                      </a:cxn>
                      <a:cxn ang="0">
                        <a:pos x="T4" y="T5"/>
                      </a:cxn>
                      <a:cxn ang="0">
                        <a:pos x="T6" y="T7"/>
                      </a:cxn>
                      <a:cxn ang="0">
                        <a:pos x="T8" y="T9"/>
                      </a:cxn>
                      <a:cxn ang="0">
                        <a:pos x="T10" y="T11"/>
                      </a:cxn>
                      <a:cxn ang="0">
                        <a:pos x="T12" y="T13"/>
                      </a:cxn>
                    </a:cxnLst>
                    <a:rect l="0" t="0" r="r" b="b"/>
                    <a:pathLst>
                      <a:path w="79" h="50">
                        <a:moveTo>
                          <a:pt x="79" y="33"/>
                        </a:moveTo>
                        <a:cubicBezTo>
                          <a:pt x="69" y="50"/>
                          <a:pt x="69" y="50"/>
                          <a:pt x="69" y="50"/>
                        </a:cubicBezTo>
                        <a:cubicBezTo>
                          <a:pt x="69" y="50"/>
                          <a:pt x="52" y="40"/>
                          <a:pt x="35" y="32"/>
                        </a:cubicBezTo>
                        <a:cubicBezTo>
                          <a:pt x="18" y="24"/>
                          <a:pt x="0" y="18"/>
                          <a:pt x="0" y="18"/>
                        </a:cubicBezTo>
                        <a:cubicBezTo>
                          <a:pt x="6" y="0"/>
                          <a:pt x="6" y="0"/>
                          <a:pt x="6" y="0"/>
                        </a:cubicBezTo>
                        <a:cubicBezTo>
                          <a:pt x="6" y="0"/>
                          <a:pt x="25" y="6"/>
                          <a:pt x="43" y="14"/>
                        </a:cubicBezTo>
                        <a:cubicBezTo>
                          <a:pt x="62" y="23"/>
                          <a:pt x="79" y="33"/>
                          <a:pt x="7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55"/>
                  <p:cNvSpPr>
                    <a:spLocks/>
                  </p:cNvSpPr>
                  <p:nvPr/>
                </p:nvSpPr>
                <p:spPr bwMode="auto">
                  <a:xfrm>
                    <a:off x="8916987" y="4052888"/>
                    <a:ext cx="152400" cy="144463"/>
                  </a:xfrm>
                  <a:custGeom>
                    <a:avLst/>
                    <a:gdLst>
                      <a:gd name="T0" fmla="*/ 71 w 71"/>
                      <a:gd name="T1" fmla="*/ 54 h 67"/>
                      <a:gd name="T2" fmla="*/ 56 w 71"/>
                      <a:gd name="T3" fmla="*/ 67 h 67"/>
                      <a:gd name="T4" fmla="*/ 30 w 71"/>
                      <a:gd name="T5" fmla="*/ 40 h 67"/>
                      <a:gd name="T6" fmla="*/ 0 w 71"/>
                      <a:gd name="T7" fmla="*/ 15 h 67"/>
                      <a:gd name="T8" fmla="*/ 12 w 71"/>
                      <a:gd name="T9" fmla="*/ 0 h 67"/>
                      <a:gd name="T10" fmla="*/ 43 w 71"/>
                      <a:gd name="T11" fmla="*/ 25 h 67"/>
                      <a:gd name="T12" fmla="*/ 71 w 71"/>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71" h="67">
                        <a:moveTo>
                          <a:pt x="71" y="54"/>
                        </a:moveTo>
                        <a:cubicBezTo>
                          <a:pt x="56" y="67"/>
                          <a:pt x="56" y="67"/>
                          <a:pt x="56" y="67"/>
                        </a:cubicBezTo>
                        <a:cubicBezTo>
                          <a:pt x="56" y="67"/>
                          <a:pt x="44" y="52"/>
                          <a:pt x="30" y="40"/>
                        </a:cubicBezTo>
                        <a:cubicBezTo>
                          <a:pt x="16" y="27"/>
                          <a:pt x="0" y="15"/>
                          <a:pt x="0" y="15"/>
                        </a:cubicBezTo>
                        <a:cubicBezTo>
                          <a:pt x="12" y="0"/>
                          <a:pt x="12" y="0"/>
                          <a:pt x="12" y="0"/>
                        </a:cubicBezTo>
                        <a:cubicBezTo>
                          <a:pt x="12" y="0"/>
                          <a:pt x="28" y="12"/>
                          <a:pt x="43" y="25"/>
                        </a:cubicBezTo>
                        <a:cubicBezTo>
                          <a:pt x="58" y="39"/>
                          <a:pt x="71" y="54"/>
                          <a:pt x="7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56"/>
                  <p:cNvSpPr>
                    <a:spLocks/>
                  </p:cNvSpPr>
                  <p:nvPr/>
                </p:nvSpPr>
                <p:spPr bwMode="auto">
                  <a:xfrm>
                    <a:off x="9083675" y="4230688"/>
                    <a:ext cx="119063" cy="165100"/>
                  </a:xfrm>
                  <a:custGeom>
                    <a:avLst/>
                    <a:gdLst>
                      <a:gd name="T0" fmla="*/ 21 w 55"/>
                      <a:gd name="T1" fmla="*/ 43 h 77"/>
                      <a:gd name="T2" fmla="*/ 0 w 55"/>
                      <a:gd name="T3" fmla="*/ 11 h 77"/>
                      <a:gd name="T4" fmla="*/ 16 w 55"/>
                      <a:gd name="T5" fmla="*/ 0 h 77"/>
                      <a:gd name="T6" fmla="*/ 38 w 55"/>
                      <a:gd name="T7" fmla="*/ 34 h 77"/>
                      <a:gd name="T8" fmla="*/ 55 w 55"/>
                      <a:gd name="T9" fmla="*/ 70 h 77"/>
                      <a:gd name="T10" fmla="*/ 38 w 55"/>
                      <a:gd name="T11" fmla="*/ 77 h 77"/>
                      <a:gd name="T12" fmla="*/ 21 w 55"/>
                      <a:gd name="T13" fmla="*/ 43 h 77"/>
                    </a:gdLst>
                    <a:ahLst/>
                    <a:cxnLst>
                      <a:cxn ang="0">
                        <a:pos x="T0" y="T1"/>
                      </a:cxn>
                      <a:cxn ang="0">
                        <a:pos x="T2" y="T3"/>
                      </a:cxn>
                      <a:cxn ang="0">
                        <a:pos x="T4" y="T5"/>
                      </a:cxn>
                      <a:cxn ang="0">
                        <a:pos x="T6" y="T7"/>
                      </a:cxn>
                      <a:cxn ang="0">
                        <a:pos x="T8" y="T9"/>
                      </a:cxn>
                      <a:cxn ang="0">
                        <a:pos x="T10" y="T11"/>
                      </a:cxn>
                      <a:cxn ang="0">
                        <a:pos x="T12" y="T13"/>
                      </a:cxn>
                    </a:cxnLst>
                    <a:rect l="0" t="0" r="r" b="b"/>
                    <a:pathLst>
                      <a:path w="55" h="77">
                        <a:moveTo>
                          <a:pt x="21" y="43"/>
                        </a:moveTo>
                        <a:cubicBezTo>
                          <a:pt x="11" y="27"/>
                          <a:pt x="0" y="11"/>
                          <a:pt x="0" y="11"/>
                        </a:cubicBezTo>
                        <a:cubicBezTo>
                          <a:pt x="16" y="0"/>
                          <a:pt x="16" y="0"/>
                          <a:pt x="16" y="0"/>
                        </a:cubicBezTo>
                        <a:cubicBezTo>
                          <a:pt x="16" y="0"/>
                          <a:pt x="28" y="16"/>
                          <a:pt x="38" y="34"/>
                        </a:cubicBezTo>
                        <a:cubicBezTo>
                          <a:pt x="48" y="51"/>
                          <a:pt x="55" y="70"/>
                          <a:pt x="55" y="70"/>
                        </a:cubicBezTo>
                        <a:cubicBezTo>
                          <a:pt x="38" y="77"/>
                          <a:pt x="38" y="77"/>
                          <a:pt x="38" y="77"/>
                        </a:cubicBezTo>
                        <a:cubicBezTo>
                          <a:pt x="38" y="77"/>
                          <a:pt x="30" y="60"/>
                          <a:pt x="2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57"/>
                  <p:cNvSpPr>
                    <a:spLocks/>
                  </p:cNvSpPr>
                  <p:nvPr/>
                </p:nvSpPr>
                <p:spPr bwMode="auto">
                  <a:xfrm>
                    <a:off x="9191625" y="4456113"/>
                    <a:ext cx="74613" cy="171450"/>
                  </a:xfrm>
                  <a:custGeom>
                    <a:avLst/>
                    <a:gdLst>
                      <a:gd name="T0" fmla="*/ 14 w 35"/>
                      <a:gd name="T1" fmla="*/ 68 h 80"/>
                      <a:gd name="T2" fmla="*/ 10 w 35"/>
                      <a:gd name="T3" fmla="*/ 42 h 80"/>
                      <a:gd name="T4" fmla="*/ 0 w 35"/>
                      <a:gd name="T5" fmla="*/ 6 h 80"/>
                      <a:gd name="T6" fmla="*/ 19 w 35"/>
                      <a:gd name="T7" fmla="*/ 0 h 80"/>
                      <a:gd name="T8" fmla="*/ 29 w 35"/>
                      <a:gd name="T9" fmla="*/ 38 h 80"/>
                      <a:gd name="T10" fmla="*/ 33 w 35"/>
                      <a:gd name="T11" fmla="*/ 66 h 80"/>
                      <a:gd name="T12" fmla="*/ 35 w 35"/>
                      <a:gd name="T13" fmla="*/ 78 h 80"/>
                      <a:gd name="T14" fmla="*/ 15 w 35"/>
                      <a:gd name="T15" fmla="*/ 80 h 80"/>
                      <a:gd name="T16" fmla="*/ 14 w 35"/>
                      <a:gd name="T1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0">
                        <a:moveTo>
                          <a:pt x="14" y="68"/>
                        </a:moveTo>
                        <a:cubicBezTo>
                          <a:pt x="13" y="61"/>
                          <a:pt x="11" y="52"/>
                          <a:pt x="10" y="42"/>
                        </a:cubicBezTo>
                        <a:cubicBezTo>
                          <a:pt x="6" y="24"/>
                          <a:pt x="0" y="6"/>
                          <a:pt x="0" y="6"/>
                        </a:cubicBezTo>
                        <a:cubicBezTo>
                          <a:pt x="19" y="0"/>
                          <a:pt x="19" y="0"/>
                          <a:pt x="19" y="0"/>
                        </a:cubicBezTo>
                        <a:cubicBezTo>
                          <a:pt x="19" y="0"/>
                          <a:pt x="25" y="19"/>
                          <a:pt x="29" y="38"/>
                        </a:cubicBezTo>
                        <a:cubicBezTo>
                          <a:pt x="31" y="48"/>
                          <a:pt x="32" y="58"/>
                          <a:pt x="33" y="66"/>
                        </a:cubicBezTo>
                        <a:cubicBezTo>
                          <a:pt x="34" y="73"/>
                          <a:pt x="35" y="78"/>
                          <a:pt x="35" y="78"/>
                        </a:cubicBezTo>
                        <a:cubicBezTo>
                          <a:pt x="15" y="80"/>
                          <a:pt x="15" y="80"/>
                          <a:pt x="15" y="80"/>
                        </a:cubicBezTo>
                        <a:cubicBezTo>
                          <a:pt x="15" y="80"/>
                          <a:pt x="15" y="75"/>
                          <a:pt x="14" y="6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58"/>
                  <p:cNvSpPr>
                    <a:spLocks/>
                  </p:cNvSpPr>
                  <p:nvPr/>
                </p:nvSpPr>
                <p:spPr bwMode="auto">
                  <a:xfrm>
                    <a:off x="9209087" y="4702175"/>
                    <a:ext cx="58738" cy="171450"/>
                  </a:xfrm>
                  <a:custGeom>
                    <a:avLst/>
                    <a:gdLst>
                      <a:gd name="T0" fmla="*/ 6 w 28"/>
                      <a:gd name="T1" fmla="*/ 38 h 80"/>
                      <a:gd name="T2" fmla="*/ 8 w 28"/>
                      <a:gd name="T3" fmla="*/ 12 h 80"/>
                      <a:gd name="T4" fmla="*/ 9 w 28"/>
                      <a:gd name="T5" fmla="*/ 0 h 80"/>
                      <a:gd name="T6" fmla="*/ 28 w 28"/>
                      <a:gd name="T7" fmla="*/ 0 h 80"/>
                      <a:gd name="T8" fmla="*/ 28 w 28"/>
                      <a:gd name="T9" fmla="*/ 13 h 80"/>
                      <a:gd name="T10" fmla="*/ 26 w 28"/>
                      <a:gd name="T11" fmla="*/ 40 h 80"/>
                      <a:gd name="T12" fmla="*/ 19 w 28"/>
                      <a:gd name="T13" fmla="*/ 80 h 80"/>
                      <a:gd name="T14" fmla="*/ 0 w 28"/>
                      <a:gd name="T15" fmla="*/ 76 h 80"/>
                      <a:gd name="T16" fmla="*/ 6 w 28"/>
                      <a:gd name="T17"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0">
                        <a:moveTo>
                          <a:pt x="6" y="38"/>
                        </a:moveTo>
                        <a:cubicBezTo>
                          <a:pt x="8" y="29"/>
                          <a:pt x="8" y="19"/>
                          <a:pt x="8" y="12"/>
                        </a:cubicBezTo>
                        <a:cubicBezTo>
                          <a:pt x="9" y="5"/>
                          <a:pt x="9" y="0"/>
                          <a:pt x="9" y="0"/>
                        </a:cubicBezTo>
                        <a:cubicBezTo>
                          <a:pt x="28" y="0"/>
                          <a:pt x="28" y="0"/>
                          <a:pt x="28" y="0"/>
                        </a:cubicBezTo>
                        <a:cubicBezTo>
                          <a:pt x="28" y="0"/>
                          <a:pt x="28" y="5"/>
                          <a:pt x="28" y="13"/>
                        </a:cubicBezTo>
                        <a:cubicBezTo>
                          <a:pt x="28" y="20"/>
                          <a:pt x="27" y="30"/>
                          <a:pt x="26" y="40"/>
                        </a:cubicBezTo>
                        <a:cubicBezTo>
                          <a:pt x="24" y="60"/>
                          <a:pt x="19" y="80"/>
                          <a:pt x="19" y="80"/>
                        </a:cubicBezTo>
                        <a:cubicBezTo>
                          <a:pt x="0" y="76"/>
                          <a:pt x="0" y="76"/>
                          <a:pt x="0" y="76"/>
                        </a:cubicBezTo>
                        <a:cubicBezTo>
                          <a:pt x="0" y="76"/>
                          <a:pt x="4" y="57"/>
                          <a:pt x="6"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59"/>
                  <p:cNvSpPr>
                    <a:spLocks/>
                  </p:cNvSpPr>
                  <p:nvPr/>
                </p:nvSpPr>
                <p:spPr bwMode="auto">
                  <a:xfrm>
                    <a:off x="9123362" y="4938713"/>
                    <a:ext cx="104775" cy="168275"/>
                  </a:xfrm>
                  <a:custGeom>
                    <a:avLst/>
                    <a:gdLst>
                      <a:gd name="T0" fmla="*/ 31 w 49"/>
                      <a:gd name="T1" fmla="*/ 0 h 79"/>
                      <a:gd name="T2" fmla="*/ 49 w 49"/>
                      <a:gd name="T3" fmla="*/ 6 h 79"/>
                      <a:gd name="T4" fmla="*/ 45 w 49"/>
                      <a:gd name="T5" fmla="*/ 18 h 79"/>
                      <a:gd name="T6" fmla="*/ 35 w 49"/>
                      <a:gd name="T7" fmla="*/ 43 h 79"/>
                      <a:gd name="T8" fmla="*/ 16 w 49"/>
                      <a:gd name="T9" fmla="*/ 79 h 79"/>
                      <a:gd name="T10" fmla="*/ 0 w 49"/>
                      <a:gd name="T11" fmla="*/ 69 h 79"/>
                      <a:gd name="T12" fmla="*/ 17 w 49"/>
                      <a:gd name="T13" fmla="*/ 35 h 79"/>
                      <a:gd name="T14" fmla="*/ 31 w 49"/>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79">
                        <a:moveTo>
                          <a:pt x="31" y="0"/>
                        </a:moveTo>
                        <a:cubicBezTo>
                          <a:pt x="49" y="6"/>
                          <a:pt x="49" y="6"/>
                          <a:pt x="49" y="6"/>
                        </a:cubicBezTo>
                        <a:cubicBezTo>
                          <a:pt x="49" y="6"/>
                          <a:pt x="48" y="11"/>
                          <a:pt x="45" y="18"/>
                        </a:cubicBezTo>
                        <a:cubicBezTo>
                          <a:pt x="43" y="25"/>
                          <a:pt x="39" y="34"/>
                          <a:pt x="35" y="43"/>
                        </a:cubicBezTo>
                        <a:cubicBezTo>
                          <a:pt x="27" y="62"/>
                          <a:pt x="16" y="79"/>
                          <a:pt x="16" y="79"/>
                        </a:cubicBezTo>
                        <a:cubicBezTo>
                          <a:pt x="0" y="69"/>
                          <a:pt x="0" y="69"/>
                          <a:pt x="0" y="69"/>
                        </a:cubicBezTo>
                        <a:cubicBezTo>
                          <a:pt x="0" y="69"/>
                          <a:pt x="9" y="53"/>
                          <a:pt x="17" y="35"/>
                        </a:cubicBezTo>
                        <a:cubicBezTo>
                          <a:pt x="25" y="18"/>
                          <a:pt x="31"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Freeform 60"/>
                  <p:cNvSpPr>
                    <a:spLocks/>
                  </p:cNvSpPr>
                  <p:nvPr/>
                </p:nvSpPr>
                <p:spPr bwMode="auto">
                  <a:xfrm>
                    <a:off x="8970962" y="5149850"/>
                    <a:ext cx="142875" cy="150813"/>
                  </a:xfrm>
                  <a:custGeom>
                    <a:avLst/>
                    <a:gdLst>
                      <a:gd name="T0" fmla="*/ 27 w 67"/>
                      <a:gd name="T1" fmla="*/ 29 h 70"/>
                      <a:gd name="T2" fmla="*/ 51 w 67"/>
                      <a:gd name="T3" fmla="*/ 0 h 70"/>
                      <a:gd name="T4" fmla="*/ 67 w 67"/>
                      <a:gd name="T5" fmla="*/ 11 h 70"/>
                      <a:gd name="T6" fmla="*/ 41 w 67"/>
                      <a:gd name="T7" fmla="*/ 42 h 70"/>
                      <a:gd name="T8" fmla="*/ 13 w 67"/>
                      <a:gd name="T9" fmla="*/ 70 h 70"/>
                      <a:gd name="T10" fmla="*/ 0 w 67"/>
                      <a:gd name="T11" fmla="*/ 56 h 70"/>
                      <a:gd name="T12" fmla="*/ 27 w 67"/>
                      <a:gd name="T13" fmla="*/ 29 h 70"/>
                    </a:gdLst>
                    <a:ahLst/>
                    <a:cxnLst>
                      <a:cxn ang="0">
                        <a:pos x="T0" y="T1"/>
                      </a:cxn>
                      <a:cxn ang="0">
                        <a:pos x="T2" y="T3"/>
                      </a:cxn>
                      <a:cxn ang="0">
                        <a:pos x="T4" y="T5"/>
                      </a:cxn>
                      <a:cxn ang="0">
                        <a:pos x="T6" y="T7"/>
                      </a:cxn>
                      <a:cxn ang="0">
                        <a:pos x="T8" y="T9"/>
                      </a:cxn>
                      <a:cxn ang="0">
                        <a:pos x="T10" y="T11"/>
                      </a:cxn>
                      <a:cxn ang="0">
                        <a:pos x="T12" y="T13"/>
                      </a:cxn>
                    </a:cxnLst>
                    <a:rect l="0" t="0" r="r" b="b"/>
                    <a:pathLst>
                      <a:path w="67" h="70">
                        <a:moveTo>
                          <a:pt x="27" y="29"/>
                        </a:moveTo>
                        <a:cubicBezTo>
                          <a:pt x="40" y="15"/>
                          <a:pt x="51" y="0"/>
                          <a:pt x="51" y="0"/>
                        </a:cubicBezTo>
                        <a:cubicBezTo>
                          <a:pt x="67" y="11"/>
                          <a:pt x="67" y="11"/>
                          <a:pt x="67" y="11"/>
                        </a:cubicBezTo>
                        <a:cubicBezTo>
                          <a:pt x="67" y="11"/>
                          <a:pt x="55" y="27"/>
                          <a:pt x="41" y="42"/>
                        </a:cubicBezTo>
                        <a:cubicBezTo>
                          <a:pt x="28" y="57"/>
                          <a:pt x="13" y="70"/>
                          <a:pt x="13" y="70"/>
                        </a:cubicBezTo>
                        <a:cubicBezTo>
                          <a:pt x="0" y="56"/>
                          <a:pt x="0" y="56"/>
                          <a:pt x="0" y="56"/>
                        </a:cubicBezTo>
                        <a:cubicBezTo>
                          <a:pt x="0" y="56"/>
                          <a:pt x="14" y="43"/>
                          <a:pt x="2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61"/>
                  <p:cNvSpPr>
                    <a:spLocks/>
                  </p:cNvSpPr>
                  <p:nvPr/>
                </p:nvSpPr>
                <p:spPr bwMode="auto">
                  <a:xfrm>
                    <a:off x="8770937" y="5318125"/>
                    <a:ext cx="165100" cy="117475"/>
                  </a:xfrm>
                  <a:custGeom>
                    <a:avLst/>
                    <a:gdLst>
                      <a:gd name="T0" fmla="*/ 65 w 77"/>
                      <a:gd name="T1" fmla="*/ 0 h 55"/>
                      <a:gd name="T2" fmla="*/ 77 w 77"/>
                      <a:gd name="T3" fmla="*/ 16 h 55"/>
                      <a:gd name="T4" fmla="*/ 43 w 77"/>
                      <a:gd name="T5" fmla="*/ 37 h 55"/>
                      <a:gd name="T6" fmla="*/ 7 w 77"/>
                      <a:gd name="T7" fmla="*/ 55 h 55"/>
                      <a:gd name="T8" fmla="*/ 0 w 77"/>
                      <a:gd name="T9" fmla="*/ 37 h 55"/>
                      <a:gd name="T10" fmla="*/ 33 w 77"/>
                      <a:gd name="T11" fmla="*/ 20 h 55"/>
                      <a:gd name="T12" fmla="*/ 65 w 77"/>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65" y="0"/>
                        </a:moveTo>
                        <a:cubicBezTo>
                          <a:pt x="77" y="16"/>
                          <a:pt x="77" y="16"/>
                          <a:pt x="77" y="16"/>
                        </a:cubicBezTo>
                        <a:cubicBezTo>
                          <a:pt x="77" y="16"/>
                          <a:pt x="61" y="27"/>
                          <a:pt x="43" y="37"/>
                        </a:cubicBezTo>
                        <a:cubicBezTo>
                          <a:pt x="26" y="47"/>
                          <a:pt x="7" y="55"/>
                          <a:pt x="7" y="55"/>
                        </a:cubicBezTo>
                        <a:cubicBezTo>
                          <a:pt x="0" y="37"/>
                          <a:pt x="0" y="37"/>
                          <a:pt x="0" y="37"/>
                        </a:cubicBezTo>
                        <a:cubicBezTo>
                          <a:pt x="0" y="37"/>
                          <a:pt x="17" y="30"/>
                          <a:pt x="33" y="20"/>
                        </a:cubicBezTo>
                        <a:cubicBezTo>
                          <a:pt x="50" y="11"/>
                          <a:pt x="65" y="0"/>
                          <a:pt x="6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62"/>
                  <p:cNvSpPr>
                    <a:spLocks/>
                  </p:cNvSpPr>
                  <p:nvPr/>
                </p:nvSpPr>
                <p:spPr bwMode="auto">
                  <a:xfrm>
                    <a:off x="8540750" y="5424488"/>
                    <a:ext cx="171450" cy="74613"/>
                  </a:xfrm>
                  <a:custGeom>
                    <a:avLst/>
                    <a:gdLst>
                      <a:gd name="T0" fmla="*/ 74 w 80"/>
                      <a:gd name="T1" fmla="*/ 0 h 35"/>
                      <a:gd name="T2" fmla="*/ 80 w 80"/>
                      <a:gd name="T3" fmla="*/ 19 h 35"/>
                      <a:gd name="T4" fmla="*/ 42 w 80"/>
                      <a:gd name="T5" fmla="*/ 29 h 35"/>
                      <a:gd name="T6" fmla="*/ 2 w 80"/>
                      <a:gd name="T7" fmla="*/ 35 h 35"/>
                      <a:gd name="T8" fmla="*/ 0 w 80"/>
                      <a:gd name="T9" fmla="*/ 15 h 35"/>
                      <a:gd name="T10" fmla="*/ 38 w 80"/>
                      <a:gd name="T11" fmla="*/ 10 h 35"/>
                      <a:gd name="T12" fmla="*/ 74 w 80"/>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74" y="0"/>
                        </a:moveTo>
                        <a:cubicBezTo>
                          <a:pt x="80" y="19"/>
                          <a:pt x="80" y="19"/>
                          <a:pt x="80" y="19"/>
                        </a:cubicBezTo>
                        <a:cubicBezTo>
                          <a:pt x="80" y="19"/>
                          <a:pt x="61" y="25"/>
                          <a:pt x="42" y="29"/>
                        </a:cubicBezTo>
                        <a:cubicBezTo>
                          <a:pt x="22" y="33"/>
                          <a:pt x="2" y="35"/>
                          <a:pt x="2" y="35"/>
                        </a:cubicBezTo>
                        <a:cubicBezTo>
                          <a:pt x="0" y="15"/>
                          <a:pt x="0" y="15"/>
                          <a:pt x="0" y="15"/>
                        </a:cubicBezTo>
                        <a:cubicBezTo>
                          <a:pt x="0" y="15"/>
                          <a:pt x="19" y="14"/>
                          <a:pt x="38" y="10"/>
                        </a:cubicBezTo>
                        <a:cubicBezTo>
                          <a:pt x="56" y="6"/>
                          <a:pt x="74" y="0"/>
                          <a:pt x="7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63"/>
                  <p:cNvSpPr>
                    <a:spLocks/>
                  </p:cNvSpPr>
                  <p:nvPr/>
                </p:nvSpPr>
                <p:spPr bwMode="auto">
                  <a:xfrm>
                    <a:off x="8293100" y="5443538"/>
                    <a:ext cx="171450" cy="60325"/>
                  </a:xfrm>
                  <a:custGeom>
                    <a:avLst/>
                    <a:gdLst>
                      <a:gd name="T0" fmla="*/ 42 w 80"/>
                      <a:gd name="T1" fmla="*/ 6 h 28"/>
                      <a:gd name="T2" fmla="*/ 80 w 80"/>
                      <a:gd name="T3" fmla="*/ 8 h 28"/>
                      <a:gd name="T4" fmla="*/ 80 w 80"/>
                      <a:gd name="T5" fmla="*/ 28 h 28"/>
                      <a:gd name="T6" fmla="*/ 40 w 80"/>
                      <a:gd name="T7" fmla="*/ 26 h 28"/>
                      <a:gd name="T8" fmla="*/ 0 w 80"/>
                      <a:gd name="T9" fmla="*/ 19 h 28"/>
                      <a:gd name="T10" fmla="*/ 4 w 80"/>
                      <a:gd name="T11" fmla="*/ 0 h 28"/>
                      <a:gd name="T12" fmla="*/ 42 w 80"/>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80" h="28">
                        <a:moveTo>
                          <a:pt x="42" y="6"/>
                        </a:moveTo>
                        <a:cubicBezTo>
                          <a:pt x="61" y="8"/>
                          <a:pt x="80" y="8"/>
                          <a:pt x="80" y="8"/>
                        </a:cubicBezTo>
                        <a:cubicBezTo>
                          <a:pt x="80" y="28"/>
                          <a:pt x="80" y="28"/>
                          <a:pt x="80" y="28"/>
                        </a:cubicBezTo>
                        <a:cubicBezTo>
                          <a:pt x="80" y="28"/>
                          <a:pt x="60" y="28"/>
                          <a:pt x="40" y="26"/>
                        </a:cubicBezTo>
                        <a:cubicBezTo>
                          <a:pt x="20" y="24"/>
                          <a:pt x="0" y="19"/>
                          <a:pt x="0" y="19"/>
                        </a:cubicBezTo>
                        <a:cubicBezTo>
                          <a:pt x="4" y="0"/>
                          <a:pt x="4" y="0"/>
                          <a:pt x="4" y="0"/>
                        </a:cubicBezTo>
                        <a:cubicBezTo>
                          <a:pt x="4" y="0"/>
                          <a:pt x="23" y="4"/>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64"/>
                  <p:cNvSpPr>
                    <a:spLocks/>
                  </p:cNvSpPr>
                  <p:nvPr/>
                </p:nvSpPr>
                <p:spPr bwMode="auto">
                  <a:xfrm>
                    <a:off x="8059737" y="5357813"/>
                    <a:ext cx="169863" cy="104775"/>
                  </a:xfrm>
                  <a:custGeom>
                    <a:avLst/>
                    <a:gdLst>
                      <a:gd name="T0" fmla="*/ 44 w 79"/>
                      <a:gd name="T1" fmla="*/ 17 h 49"/>
                      <a:gd name="T2" fmla="*/ 79 w 79"/>
                      <a:gd name="T3" fmla="*/ 31 h 49"/>
                      <a:gd name="T4" fmla="*/ 73 w 79"/>
                      <a:gd name="T5" fmla="*/ 49 h 49"/>
                      <a:gd name="T6" fmla="*/ 36 w 79"/>
                      <a:gd name="T7" fmla="*/ 35 h 49"/>
                      <a:gd name="T8" fmla="*/ 0 w 79"/>
                      <a:gd name="T9" fmla="*/ 17 h 49"/>
                      <a:gd name="T10" fmla="*/ 10 w 79"/>
                      <a:gd name="T11" fmla="*/ 0 h 49"/>
                      <a:gd name="T12" fmla="*/ 44 w 79"/>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79" h="49">
                        <a:moveTo>
                          <a:pt x="44" y="17"/>
                        </a:moveTo>
                        <a:cubicBezTo>
                          <a:pt x="61" y="25"/>
                          <a:pt x="79" y="31"/>
                          <a:pt x="79" y="31"/>
                        </a:cubicBezTo>
                        <a:cubicBezTo>
                          <a:pt x="73" y="49"/>
                          <a:pt x="73" y="49"/>
                          <a:pt x="73" y="49"/>
                        </a:cubicBezTo>
                        <a:cubicBezTo>
                          <a:pt x="73" y="49"/>
                          <a:pt x="54" y="43"/>
                          <a:pt x="36" y="35"/>
                        </a:cubicBezTo>
                        <a:cubicBezTo>
                          <a:pt x="17" y="27"/>
                          <a:pt x="0" y="17"/>
                          <a:pt x="0" y="17"/>
                        </a:cubicBezTo>
                        <a:cubicBezTo>
                          <a:pt x="10" y="0"/>
                          <a:pt x="10" y="0"/>
                          <a:pt x="10" y="0"/>
                        </a:cubicBezTo>
                        <a:cubicBezTo>
                          <a:pt x="10" y="0"/>
                          <a:pt x="26" y="10"/>
                          <a:pt x="44"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65"/>
                  <p:cNvSpPr>
                    <a:spLocks/>
                  </p:cNvSpPr>
                  <p:nvPr/>
                </p:nvSpPr>
                <p:spPr bwMode="auto">
                  <a:xfrm>
                    <a:off x="7864475" y="5208588"/>
                    <a:ext cx="152400" cy="141288"/>
                  </a:xfrm>
                  <a:custGeom>
                    <a:avLst/>
                    <a:gdLst>
                      <a:gd name="T0" fmla="*/ 42 w 71"/>
                      <a:gd name="T1" fmla="*/ 27 h 66"/>
                      <a:gd name="T2" fmla="*/ 71 w 71"/>
                      <a:gd name="T3" fmla="*/ 51 h 66"/>
                      <a:gd name="T4" fmla="*/ 60 w 71"/>
                      <a:gd name="T5" fmla="*/ 66 h 66"/>
                      <a:gd name="T6" fmla="*/ 29 w 71"/>
                      <a:gd name="T7" fmla="*/ 41 h 66"/>
                      <a:gd name="T8" fmla="*/ 0 w 71"/>
                      <a:gd name="T9" fmla="*/ 13 h 66"/>
                      <a:gd name="T10" fmla="*/ 15 w 71"/>
                      <a:gd name="T11" fmla="*/ 0 h 66"/>
                      <a:gd name="T12" fmla="*/ 42 w 71"/>
                      <a:gd name="T13" fmla="*/ 27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42" y="27"/>
                        </a:moveTo>
                        <a:cubicBezTo>
                          <a:pt x="56" y="39"/>
                          <a:pt x="71" y="51"/>
                          <a:pt x="71" y="51"/>
                        </a:cubicBezTo>
                        <a:cubicBezTo>
                          <a:pt x="60" y="66"/>
                          <a:pt x="60" y="66"/>
                          <a:pt x="60" y="66"/>
                        </a:cubicBezTo>
                        <a:cubicBezTo>
                          <a:pt x="60" y="66"/>
                          <a:pt x="44" y="55"/>
                          <a:pt x="29" y="41"/>
                        </a:cubicBezTo>
                        <a:cubicBezTo>
                          <a:pt x="14" y="28"/>
                          <a:pt x="0" y="13"/>
                          <a:pt x="0" y="13"/>
                        </a:cubicBezTo>
                        <a:cubicBezTo>
                          <a:pt x="15" y="0"/>
                          <a:pt x="15" y="0"/>
                          <a:pt x="15" y="0"/>
                        </a:cubicBezTo>
                        <a:cubicBezTo>
                          <a:pt x="15" y="0"/>
                          <a:pt x="28" y="14"/>
                          <a:pt x="42" y="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66"/>
                  <p:cNvSpPr>
                    <a:spLocks/>
                  </p:cNvSpPr>
                  <p:nvPr/>
                </p:nvSpPr>
                <p:spPr bwMode="auto">
                  <a:xfrm>
                    <a:off x="7729537" y="5008563"/>
                    <a:ext cx="120650" cy="165100"/>
                  </a:xfrm>
                  <a:custGeom>
                    <a:avLst/>
                    <a:gdLst>
                      <a:gd name="T0" fmla="*/ 35 w 56"/>
                      <a:gd name="T1" fmla="*/ 33 h 77"/>
                      <a:gd name="T2" fmla="*/ 56 w 56"/>
                      <a:gd name="T3" fmla="*/ 65 h 77"/>
                      <a:gd name="T4" fmla="*/ 40 w 56"/>
                      <a:gd name="T5" fmla="*/ 77 h 77"/>
                      <a:gd name="T6" fmla="*/ 18 w 56"/>
                      <a:gd name="T7" fmla="*/ 43 h 77"/>
                      <a:gd name="T8" fmla="*/ 0 w 56"/>
                      <a:gd name="T9" fmla="*/ 7 h 77"/>
                      <a:gd name="T10" fmla="*/ 18 w 56"/>
                      <a:gd name="T11" fmla="*/ 0 h 77"/>
                      <a:gd name="T12" fmla="*/ 35 w 56"/>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6" h="77">
                        <a:moveTo>
                          <a:pt x="35" y="33"/>
                        </a:moveTo>
                        <a:cubicBezTo>
                          <a:pt x="44" y="50"/>
                          <a:pt x="56" y="65"/>
                          <a:pt x="56" y="65"/>
                        </a:cubicBezTo>
                        <a:cubicBezTo>
                          <a:pt x="40" y="77"/>
                          <a:pt x="40" y="77"/>
                          <a:pt x="40" y="77"/>
                        </a:cubicBezTo>
                        <a:cubicBezTo>
                          <a:pt x="40" y="77"/>
                          <a:pt x="28" y="61"/>
                          <a:pt x="18" y="43"/>
                        </a:cubicBezTo>
                        <a:cubicBezTo>
                          <a:pt x="8" y="26"/>
                          <a:pt x="0" y="7"/>
                          <a:pt x="0" y="7"/>
                        </a:cubicBezTo>
                        <a:cubicBezTo>
                          <a:pt x="18" y="0"/>
                          <a:pt x="18" y="0"/>
                          <a:pt x="18" y="0"/>
                        </a:cubicBezTo>
                        <a:cubicBezTo>
                          <a:pt x="18" y="0"/>
                          <a:pt x="25" y="17"/>
                          <a:pt x="3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67"/>
                  <p:cNvSpPr>
                    <a:spLocks/>
                  </p:cNvSpPr>
                  <p:nvPr/>
                </p:nvSpPr>
                <p:spPr bwMode="auto">
                  <a:xfrm>
                    <a:off x="7666037" y="4778375"/>
                    <a:ext cx="74613" cy="173038"/>
                  </a:xfrm>
                  <a:custGeom>
                    <a:avLst/>
                    <a:gdLst>
                      <a:gd name="T0" fmla="*/ 25 w 35"/>
                      <a:gd name="T1" fmla="*/ 38 h 81"/>
                      <a:gd name="T2" fmla="*/ 35 w 35"/>
                      <a:gd name="T3" fmla="*/ 74 h 81"/>
                      <a:gd name="T4" fmla="*/ 16 w 35"/>
                      <a:gd name="T5" fmla="*/ 81 h 81"/>
                      <a:gd name="T6" fmla="*/ 6 w 35"/>
                      <a:gd name="T7" fmla="*/ 42 h 81"/>
                      <a:gd name="T8" fmla="*/ 0 w 35"/>
                      <a:gd name="T9" fmla="*/ 2 h 81"/>
                      <a:gd name="T10" fmla="*/ 19 w 35"/>
                      <a:gd name="T11" fmla="*/ 0 h 81"/>
                      <a:gd name="T12" fmla="*/ 25 w 35"/>
                      <a:gd name="T13" fmla="*/ 38 h 81"/>
                    </a:gdLst>
                    <a:ahLst/>
                    <a:cxnLst>
                      <a:cxn ang="0">
                        <a:pos x="T0" y="T1"/>
                      </a:cxn>
                      <a:cxn ang="0">
                        <a:pos x="T2" y="T3"/>
                      </a:cxn>
                      <a:cxn ang="0">
                        <a:pos x="T4" y="T5"/>
                      </a:cxn>
                      <a:cxn ang="0">
                        <a:pos x="T6" y="T7"/>
                      </a:cxn>
                      <a:cxn ang="0">
                        <a:pos x="T8" y="T9"/>
                      </a:cxn>
                      <a:cxn ang="0">
                        <a:pos x="T10" y="T11"/>
                      </a:cxn>
                      <a:cxn ang="0">
                        <a:pos x="T12" y="T13"/>
                      </a:cxn>
                    </a:cxnLst>
                    <a:rect l="0" t="0" r="r" b="b"/>
                    <a:pathLst>
                      <a:path w="35" h="81">
                        <a:moveTo>
                          <a:pt x="25" y="38"/>
                        </a:moveTo>
                        <a:cubicBezTo>
                          <a:pt x="29" y="56"/>
                          <a:pt x="35" y="74"/>
                          <a:pt x="35" y="74"/>
                        </a:cubicBezTo>
                        <a:cubicBezTo>
                          <a:pt x="16" y="81"/>
                          <a:pt x="16" y="81"/>
                          <a:pt x="16" y="81"/>
                        </a:cubicBezTo>
                        <a:cubicBezTo>
                          <a:pt x="16" y="81"/>
                          <a:pt x="10" y="62"/>
                          <a:pt x="6" y="42"/>
                        </a:cubicBezTo>
                        <a:cubicBezTo>
                          <a:pt x="2" y="22"/>
                          <a:pt x="0" y="2"/>
                          <a:pt x="0" y="2"/>
                        </a:cubicBezTo>
                        <a:cubicBezTo>
                          <a:pt x="19" y="0"/>
                          <a:pt x="19" y="0"/>
                          <a:pt x="19" y="0"/>
                        </a:cubicBezTo>
                        <a:cubicBezTo>
                          <a:pt x="19" y="0"/>
                          <a:pt x="21" y="19"/>
                          <a:pt x="25"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68"/>
                  <p:cNvSpPr>
                    <a:spLocks/>
                  </p:cNvSpPr>
                  <p:nvPr/>
                </p:nvSpPr>
                <p:spPr bwMode="auto">
                  <a:xfrm>
                    <a:off x="7643812" y="4530725"/>
                    <a:ext cx="58738" cy="171450"/>
                  </a:xfrm>
                  <a:custGeom>
                    <a:avLst/>
                    <a:gdLst>
                      <a:gd name="T0" fmla="*/ 25 w 27"/>
                      <a:gd name="T1" fmla="*/ 40 h 80"/>
                      <a:gd name="T2" fmla="*/ 27 w 27"/>
                      <a:gd name="T3" fmla="*/ 67 h 80"/>
                      <a:gd name="T4" fmla="*/ 27 w 27"/>
                      <a:gd name="T5" fmla="*/ 77 h 80"/>
                      <a:gd name="T6" fmla="*/ 27 w 27"/>
                      <a:gd name="T7" fmla="*/ 80 h 80"/>
                      <a:gd name="T8" fmla="*/ 8 w 27"/>
                      <a:gd name="T9" fmla="*/ 80 h 80"/>
                      <a:gd name="T10" fmla="*/ 8 w 27"/>
                      <a:gd name="T11" fmla="*/ 77 h 80"/>
                      <a:gd name="T12" fmla="*/ 8 w 27"/>
                      <a:gd name="T13" fmla="*/ 68 h 80"/>
                      <a:gd name="T14" fmla="*/ 6 w 27"/>
                      <a:gd name="T15" fmla="*/ 42 h 80"/>
                      <a:gd name="T16" fmla="*/ 0 w 27"/>
                      <a:gd name="T17" fmla="*/ 5 h 80"/>
                      <a:gd name="T18" fmla="*/ 19 w 27"/>
                      <a:gd name="T19" fmla="*/ 0 h 80"/>
                      <a:gd name="T20" fmla="*/ 25 w 27"/>
                      <a:gd name="T21"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0">
                        <a:moveTo>
                          <a:pt x="25" y="40"/>
                        </a:moveTo>
                        <a:cubicBezTo>
                          <a:pt x="26" y="50"/>
                          <a:pt x="27" y="60"/>
                          <a:pt x="27" y="67"/>
                        </a:cubicBezTo>
                        <a:cubicBezTo>
                          <a:pt x="27" y="71"/>
                          <a:pt x="27" y="74"/>
                          <a:pt x="27" y="77"/>
                        </a:cubicBezTo>
                        <a:cubicBezTo>
                          <a:pt x="27" y="79"/>
                          <a:pt x="27" y="80"/>
                          <a:pt x="27" y="80"/>
                        </a:cubicBezTo>
                        <a:cubicBezTo>
                          <a:pt x="8" y="80"/>
                          <a:pt x="8" y="80"/>
                          <a:pt x="8" y="80"/>
                        </a:cubicBezTo>
                        <a:cubicBezTo>
                          <a:pt x="8" y="80"/>
                          <a:pt x="8" y="79"/>
                          <a:pt x="8" y="77"/>
                        </a:cubicBezTo>
                        <a:cubicBezTo>
                          <a:pt x="8" y="75"/>
                          <a:pt x="8" y="72"/>
                          <a:pt x="8" y="68"/>
                        </a:cubicBezTo>
                        <a:cubicBezTo>
                          <a:pt x="7" y="61"/>
                          <a:pt x="7" y="51"/>
                          <a:pt x="6" y="42"/>
                        </a:cubicBezTo>
                        <a:cubicBezTo>
                          <a:pt x="4" y="23"/>
                          <a:pt x="0" y="5"/>
                          <a:pt x="0" y="5"/>
                        </a:cubicBezTo>
                        <a:cubicBezTo>
                          <a:pt x="19" y="0"/>
                          <a:pt x="19" y="0"/>
                          <a:pt x="19" y="0"/>
                        </a:cubicBezTo>
                        <a:cubicBezTo>
                          <a:pt x="19" y="0"/>
                          <a:pt x="23" y="20"/>
                          <a:pt x="25"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69"/>
                  <p:cNvSpPr>
                    <a:spLocks/>
                  </p:cNvSpPr>
                  <p:nvPr/>
                </p:nvSpPr>
                <p:spPr bwMode="auto">
                  <a:xfrm>
                    <a:off x="7558087" y="4297363"/>
                    <a:ext cx="107950" cy="169863"/>
                  </a:xfrm>
                  <a:custGeom>
                    <a:avLst/>
                    <a:gdLst>
                      <a:gd name="T0" fmla="*/ 35 w 50"/>
                      <a:gd name="T1" fmla="*/ 36 h 79"/>
                      <a:gd name="T2" fmla="*/ 50 w 50"/>
                      <a:gd name="T3" fmla="*/ 73 h 79"/>
                      <a:gd name="T4" fmla="*/ 31 w 50"/>
                      <a:gd name="T5" fmla="*/ 79 h 79"/>
                      <a:gd name="T6" fmla="*/ 18 w 50"/>
                      <a:gd name="T7" fmla="*/ 44 h 79"/>
                      <a:gd name="T8" fmla="*/ 0 w 50"/>
                      <a:gd name="T9" fmla="*/ 10 h 79"/>
                      <a:gd name="T10" fmla="*/ 17 w 50"/>
                      <a:gd name="T11" fmla="*/ 0 h 79"/>
                      <a:gd name="T12" fmla="*/ 35 w 50"/>
                      <a:gd name="T13" fmla="*/ 36 h 79"/>
                    </a:gdLst>
                    <a:ahLst/>
                    <a:cxnLst>
                      <a:cxn ang="0">
                        <a:pos x="T0" y="T1"/>
                      </a:cxn>
                      <a:cxn ang="0">
                        <a:pos x="T2" y="T3"/>
                      </a:cxn>
                      <a:cxn ang="0">
                        <a:pos x="T4" y="T5"/>
                      </a:cxn>
                      <a:cxn ang="0">
                        <a:pos x="T6" y="T7"/>
                      </a:cxn>
                      <a:cxn ang="0">
                        <a:pos x="T8" y="T9"/>
                      </a:cxn>
                      <a:cxn ang="0">
                        <a:pos x="T10" y="T11"/>
                      </a:cxn>
                      <a:cxn ang="0">
                        <a:pos x="T12" y="T13"/>
                      </a:cxn>
                    </a:cxnLst>
                    <a:rect l="0" t="0" r="r" b="b"/>
                    <a:pathLst>
                      <a:path w="50" h="79">
                        <a:moveTo>
                          <a:pt x="35" y="36"/>
                        </a:moveTo>
                        <a:cubicBezTo>
                          <a:pt x="44" y="54"/>
                          <a:pt x="50" y="73"/>
                          <a:pt x="50" y="73"/>
                        </a:cubicBezTo>
                        <a:cubicBezTo>
                          <a:pt x="31" y="79"/>
                          <a:pt x="31" y="79"/>
                          <a:pt x="31" y="79"/>
                        </a:cubicBezTo>
                        <a:cubicBezTo>
                          <a:pt x="31" y="79"/>
                          <a:pt x="25" y="61"/>
                          <a:pt x="18" y="44"/>
                        </a:cubicBezTo>
                        <a:cubicBezTo>
                          <a:pt x="10" y="26"/>
                          <a:pt x="0" y="10"/>
                          <a:pt x="0" y="10"/>
                        </a:cubicBezTo>
                        <a:cubicBezTo>
                          <a:pt x="17" y="0"/>
                          <a:pt x="17" y="0"/>
                          <a:pt x="17" y="0"/>
                        </a:cubicBezTo>
                        <a:cubicBezTo>
                          <a:pt x="17" y="0"/>
                          <a:pt x="27" y="17"/>
                          <a:pt x="3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70"/>
                  <p:cNvSpPr>
                    <a:spLocks/>
                  </p:cNvSpPr>
                  <p:nvPr/>
                </p:nvSpPr>
                <p:spPr bwMode="auto">
                  <a:xfrm>
                    <a:off x="7410450" y="4102100"/>
                    <a:ext cx="141288" cy="152400"/>
                  </a:xfrm>
                  <a:custGeom>
                    <a:avLst/>
                    <a:gdLst>
                      <a:gd name="T0" fmla="*/ 41 w 66"/>
                      <a:gd name="T1" fmla="*/ 29 h 71"/>
                      <a:gd name="T2" fmla="*/ 66 w 66"/>
                      <a:gd name="T3" fmla="*/ 60 h 71"/>
                      <a:gd name="T4" fmla="*/ 50 w 66"/>
                      <a:gd name="T5" fmla="*/ 71 h 71"/>
                      <a:gd name="T6" fmla="*/ 26 w 66"/>
                      <a:gd name="T7" fmla="*/ 42 h 71"/>
                      <a:gd name="T8" fmla="*/ 0 w 66"/>
                      <a:gd name="T9" fmla="*/ 15 h 71"/>
                      <a:gd name="T10" fmla="*/ 13 w 66"/>
                      <a:gd name="T11" fmla="*/ 0 h 71"/>
                      <a:gd name="T12" fmla="*/ 41 w 66"/>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6" h="71">
                        <a:moveTo>
                          <a:pt x="41" y="29"/>
                        </a:moveTo>
                        <a:cubicBezTo>
                          <a:pt x="54" y="43"/>
                          <a:pt x="66" y="60"/>
                          <a:pt x="66" y="60"/>
                        </a:cubicBezTo>
                        <a:cubicBezTo>
                          <a:pt x="50" y="71"/>
                          <a:pt x="50" y="71"/>
                          <a:pt x="50" y="71"/>
                        </a:cubicBezTo>
                        <a:cubicBezTo>
                          <a:pt x="50" y="71"/>
                          <a:pt x="39" y="56"/>
                          <a:pt x="26" y="42"/>
                        </a:cubicBezTo>
                        <a:cubicBezTo>
                          <a:pt x="14" y="27"/>
                          <a:pt x="0" y="15"/>
                          <a:pt x="0" y="15"/>
                        </a:cubicBezTo>
                        <a:cubicBezTo>
                          <a:pt x="13" y="0"/>
                          <a:pt x="13" y="0"/>
                          <a:pt x="13" y="0"/>
                        </a:cubicBezTo>
                        <a:cubicBezTo>
                          <a:pt x="13" y="0"/>
                          <a:pt x="28" y="13"/>
                          <a:pt x="41"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71"/>
                  <p:cNvSpPr>
                    <a:spLocks/>
                  </p:cNvSpPr>
                  <p:nvPr/>
                </p:nvSpPr>
                <p:spPr bwMode="auto">
                  <a:xfrm>
                    <a:off x="7212012" y="3965575"/>
                    <a:ext cx="165100" cy="120650"/>
                  </a:xfrm>
                  <a:custGeom>
                    <a:avLst/>
                    <a:gdLst>
                      <a:gd name="T0" fmla="*/ 43 w 77"/>
                      <a:gd name="T1" fmla="*/ 18 h 56"/>
                      <a:gd name="T2" fmla="*/ 77 w 77"/>
                      <a:gd name="T3" fmla="*/ 40 h 56"/>
                      <a:gd name="T4" fmla="*/ 65 w 77"/>
                      <a:gd name="T5" fmla="*/ 56 h 56"/>
                      <a:gd name="T6" fmla="*/ 33 w 77"/>
                      <a:gd name="T7" fmla="*/ 35 h 56"/>
                      <a:gd name="T8" fmla="*/ 0 w 77"/>
                      <a:gd name="T9" fmla="*/ 18 h 56"/>
                      <a:gd name="T10" fmla="*/ 8 w 77"/>
                      <a:gd name="T11" fmla="*/ 0 h 56"/>
                      <a:gd name="T12" fmla="*/ 43 w 77"/>
                      <a:gd name="T13" fmla="*/ 18 h 56"/>
                    </a:gdLst>
                    <a:ahLst/>
                    <a:cxnLst>
                      <a:cxn ang="0">
                        <a:pos x="T0" y="T1"/>
                      </a:cxn>
                      <a:cxn ang="0">
                        <a:pos x="T2" y="T3"/>
                      </a:cxn>
                      <a:cxn ang="0">
                        <a:pos x="T4" y="T5"/>
                      </a:cxn>
                      <a:cxn ang="0">
                        <a:pos x="T6" y="T7"/>
                      </a:cxn>
                      <a:cxn ang="0">
                        <a:pos x="T8" y="T9"/>
                      </a:cxn>
                      <a:cxn ang="0">
                        <a:pos x="T10" y="T11"/>
                      </a:cxn>
                      <a:cxn ang="0">
                        <a:pos x="T12" y="T13"/>
                      </a:cxn>
                    </a:cxnLst>
                    <a:rect l="0" t="0" r="r" b="b"/>
                    <a:pathLst>
                      <a:path w="77" h="56">
                        <a:moveTo>
                          <a:pt x="43" y="18"/>
                        </a:moveTo>
                        <a:cubicBezTo>
                          <a:pt x="61" y="28"/>
                          <a:pt x="77" y="40"/>
                          <a:pt x="77" y="40"/>
                        </a:cubicBezTo>
                        <a:cubicBezTo>
                          <a:pt x="65" y="56"/>
                          <a:pt x="65" y="56"/>
                          <a:pt x="65" y="56"/>
                        </a:cubicBezTo>
                        <a:cubicBezTo>
                          <a:pt x="65" y="56"/>
                          <a:pt x="50" y="45"/>
                          <a:pt x="33" y="35"/>
                        </a:cubicBezTo>
                        <a:cubicBezTo>
                          <a:pt x="17" y="26"/>
                          <a:pt x="0" y="18"/>
                          <a:pt x="0" y="18"/>
                        </a:cubicBezTo>
                        <a:cubicBezTo>
                          <a:pt x="8" y="0"/>
                          <a:pt x="8" y="0"/>
                          <a:pt x="8" y="0"/>
                        </a:cubicBezTo>
                        <a:cubicBezTo>
                          <a:pt x="8" y="0"/>
                          <a:pt x="26" y="8"/>
                          <a:pt x="4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72"/>
                  <p:cNvSpPr>
                    <a:spLocks/>
                  </p:cNvSpPr>
                  <p:nvPr/>
                </p:nvSpPr>
                <p:spPr bwMode="auto">
                  <a:xfrm>
                    <a:off x="6981825" y="3902075"/>
                    <a:ext cx="171450" cy="74613"/>
                  </a:xfrm>
                  <a:custGeom>
                    <a:avLst/>
                    <a:gdLst>
                      <a:gd name="T0" fmla="*/ 41 w 80"/>
                      <a:gd name="T1" fmla="*/ 6 h 35"/>
                      <a:gd name="T2" fmla="*/ 80 w 80"/>
                      <a:gd name="T3" fmla="*/ 17 h 35"/>
                      <a:gd name="T4" fmla="*/ 74 w 80"/>
                      <a:gd name="T5" fmla="*/ 35 h 35"/>
                      <a:gd name="T6" fmla="*/ 37 w 80"/>
                      <a:gd name="T7" fmla="*/ 25 h 35"/>
                      <a:gd name="T8" fmla="*/ 0 w 80"/>
                      <a:gd name="T9" fmla="*/ 19 h 35"/>
                      <a:gd name="T10" fmla="*/ 2 w 80"/>
                      <a:gd name="T11" fmla="*/ 0 h 35"/>
                      <a:gd name="T12" fmla="*/ 41 w 80"/>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80" h="35">
                        <a:moveTo>
                          <a:pt x="41" y="6"/>
                        </a:moveTo>
                        <a:cubicBezTo>
                          <a:pt x="61" y="10"/>
                          <a:pt x="80" y="17"/>
                          <a:pt x="80" y="17"/>
                        </a:cubicBezTo>
                        <a:cubicBezTo>
                          <a:pt x="74" y="35"/>
                          <a:pt x="74" y="35"/>
                          <a:pt x="74" y="35"/>
                        </a:cubicBezTo>
                        <a:cubicBezTo>
                          <a:pt x="74" y="35"/>
                          <a:pt x="56" y="29"/>
                          <a:pt x="37" y="25"/>
                        </a:cubicBezTo>
                        <a:cubicBezTo>
                          <a:pt x="18" y="21"/>
                          <a:pt x="0" y="19"/>
                          <a:pt x="0" y="19"/>
                        </a:cubicBezTo>
                        <a:cubicBezTo>
                          <a:pt x="2" y="0"/>
                          <a:pt x="2" y="0"/>
                          <a:pt x="2" y="0"/>
                        </a:cubicBezTo>
                        <a:cubicBezTo>
                          <a:pt x="2" y="0"/>
                          <a:pt x="22" y="2"/>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73"/>
                  <p:cNvSpPr>
                    <a:spLocks/>
                  </p:cNvSpPr>
                  <p:nvPr/>
                </p:nvSpPr>
                <p:spPr bwMode="auto">
                  <a:xfrm>
                    <a:off x="6735762" y="3895725"/>
                    <a:ext cx="169863" cy="57150"/>
                  </a:xfrm>
                  <a:custGeom>
                    <a:avLst/>
                    <a:gdLst>
                      <a:gd name="T0" fmla="*/ 67 w 79"/>
                      <a:gd name="T1" fmla="*/ 0 h 27"/>
                      <a:gd name="T2" fmla="*/ 79 w 79"/>
                      <a:gd name="T3" fmla="*/ 0 h 27"/>
                      <a:gd name="T4" fmla="*/ 79 w 79"/>
                      <a:gd name="T5" fmla="*/ 20 h 27"/>
                      <a:gd name="T6" fmla="*/ 67 w 79"/>
                      <a:gd name="T7" fmla="*/ 20 h 27"/>
                      <a:gd name="T8" fmla="*/ 41 w 79"/>
                      <a:gd name="T9" fmla="*/ 22 h 27"/>
                      <a:gd name="T10" fmla="*/ 4 w 79"/>
                      <a:gd name="T11" fmla="*/ 27 h 27"/>
                      <a:gd name="T12" fmla="*/ 0 w 79"/>
                      <a:gd name="T13" fmla="*/ 8 h 27"/>
                      <a:gd name="T14" fmla="*/ 39 w 79"/>
                      <a:gd name="T15" fmla="*/ 2 h 27"/>
                      <a:gd name="T16" fmla="*/ 67 w 7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67" y="0"/>
                        </a:moveTo>
                        <a:cubicBezTo>
                          <a:pt x="74" y="0"/>
                          <a:pt x="79" y="0"/>
                          <a:pt x="79" y="0"/>
                        </a:cubicBezTo>
                        <a:cubicBezTo>
                          <a:pt x="79" y="20"/>
                          <a:pt x="79" y="20"/>
                          <a:pt x="79" y="20"/>
                        </a:cubicBezTo>
                        <a:cubicBezTo>
                          <a:pt x="79" y="20"/>
                          <a:pt x="74" y="20"/>
                          <a:pt x="67" y="20"/>
                        </a:cubicBezTo>
                        <a:cubicBezTo>
                          <a:pt x="60" y="20"/>
                          <a:pt x="51" y="21"/>
                          <a:pt x="41" y="22"/>
                        </a:cubicBezTo>
                        <a:cubicBezTo>
                          <a:pt x="22" y="23"/>
                          <a:pt x="4" y="27"/>
                          <a:pt x="4" y="27"/>
                        </a:cubicBezTo>
                        <a:cubicBezTo>
                          <a:pt x="0" y="8"/>
                          <a:pt x="0" y="8"/>
                          <a:pt x="0" y="8"/>
                        </a:cubicBezTo>
                        <a:cubicBezTo>
                          <a:pt x="0" y="8"/>
                          <a:pt x="19" y="4"/>
                          <a:pt x="39" y="2"/>
                        </a:cubicBezTo>
                        <a:cubicBezTo>
                          <a:pt x="49" y="1"/>
                          <a:pt x="59" y="1"/>
                          <a:pt x="6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74"/>
                  <p:cNvSpPr>
                    <a:spLocks/>
                  </p:cNvSpPr>
                  <p:nvPr/>
                </p:nvSpPr>
                <p:spPr bwMode="auto">
                  <a:xfrm>
                    <a:off x="6500812" y="3933825"/>
                    <a:ext cx="168275" cy="104775"/>
                  </a:xfrm>
                  <a:custGeom>
                    <a:avLst/>
                    <a:gdLst>
                      <a:gd name="T0" fmla="*/ 36 w 79"/>
                      <a:gd name="T1" fmla="*/ 14 h 49"/>
                      <a:gd name="T2" fmla="*/ 62 w 79"/>
                      <a:gd name="T3" fmla="*/ 4 h 49"/>
                      <a:gd name="T4" fmla="*/ 74 w 79"/>
                      <a:gd name="T5" fmla="*/ 0 h 49"/>
                      <a:gd name="T6" fmla="*/ 79 w 79"/>
                      <a:gd name="T7" fmla="*/ 18 h 49"/>
                      <a:gd name="T8" fmla="*/ 68 w 79"/>
                      <a:gd name="T9" fmla="*/ 22 h 49"/>
                      <a:gd name="T10" fmla="*/ 44 w 79"/>
                      <a:gd name="T11" fmla="*/ 32 h 49"/>
                      <a:gd name="T12" fmla="*/ 20 w 79"/>
                      <a:gd name="T13" fmla="*/ 43 h 49"/>
                      <a:gd name="T14" fmla="*/ 10 w 79"/>
                      <a:gd name="T15" fmla="*/ 49 h 49"/>
                      <a:gd name="T16" fmla="*/ 0 w 79"/>
                      <a:gd name="T17" fmla="*/ 32 h 49"/>
                      <a:gd name="T18" fmla="*/ 11 w 79"/>
                      <a:gd name="T19" fmla="*/ 26 h 49"/>
                      <a:gd name="T20" fmla="*/ 36 w 79"/>
                      <a:gd name="T21"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49">
                        <a:moveTo>
                          <a:pt x="36" y="14"/>
                        </a:moveTo>
                        <a:cubicBezTo>
                          <a:pt x="45" y="10"/>
                          <a:pt x="55" y="6"/>
                          <a:pt x="62" y="4"/>
                        </a:cubicBezTo>
                        <a:cubicBezTo>
                          <a:pt x="69" y="1"/>
                          <a:pt x="74" y="0"/>
                          <a:pt x="74" y="0"/>
                        </a:cubicBezTo>
                        <a:cubicBezTo>
                          <a:pt x="79" y="18"/>
                          <a:pt x="79" y="18"/>
                          <a:pt x="79" y="18"/>
                        </a:cubicBezTo>
                        <a:cubicBezTo>
                          <a:pt x="79" y="18"/>
                          <a:pt x="75" y="20"/>
                          <a:pt x="68" y="22"/>
                        </a:cubicBezTo>
                        <a:cubicBezTo>
                          <a:pt x="61" y="24"/>
                          <a:pt x="53" y="28"/>
                          <a:pt x="44" y="32"/>
                        </a:cubicBezTo>
                        <a:cubicBezTo>
                          <a:pt x="35" y="35"/>
                          <a:pt x="27" y="40"/>
                          <a:pt x="20" y="43"/>
                        </a:cubicBezTo>
                        <a:cubicBezTo>
                          <a:pt x="14" y="46"/>
                          <a:pt x="10" y="49"/>
                          <a:pt x="10" y="49"/>
                        </a:cubicBezTo>
                        <a:cubicBezTo>
                          <a:pt x="0" y="32"/>
                          <a:pt x="0" y="32"/>
                          <a:pt x="0" y="32"/>
                        </a:cubicBezTo>
                        <a:cubicBezTo>
                          <a:pt x="0" y="32"/>
                          <a:pt x="5" y="29"/>
                          <a:pt x="11" y="26"/>
                        </a:cubicBezTo>
                        <a:cubicBezTo>
                          <a:pt x="18" y="22"/>
                          <a:pt x="27" y="18"/>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75"/>
                  <p:cNvSpPr>
                    <a:spLocks/>
                  </p:cNvSpPr>
                  <p:nvPr/>
                </p:nvSpPr>
                <p:spPr bwMode="auto">
                  <a:xfrm>
                    <a:off x="6305550" y="4044950"/>
                    <a:ext cx="152400" cy="141288"/>
                  </a:xfrm>
                  <a:custGeom>
                    <a:avLst/>
                    <a:gdLst>
                      <a:gd name="T0" fmla="*/ 28 w 71"/>
                      <a:gd name="T1" fmla="*/ 25 h 66"/>
                      <a:gd name="T2" fmla="*/ 60 w 71"/>
                      <a:gd name="T3" fmla="*/ 0 h 66"/>
                      <a:gd name="T4" fmla="*/ 71 w 71"/>
                      <a:gd name="T5" fmla="*/ 16 h 66"/>
                      <a:gd name="T6" fmla="*/ 41 w 71"/>
                      <a:gd name="T7" fmla="*/ 39 h 66"/>
                      <a:gd name="T8" fmla="*/ 14 w 71"/>
                      <a:gd name="T9" fmla="*/ 66 h 66"/>
                      <a:gd name="T10" fmla="*/ 0 w 71"/>
                      <a:gd name="T11" fmla="*/ 53 h 66"/>
                      <a:gd name="T12" fmla="*/ 28 w 71"/>
                      <a:gd name="T13" fmla="*/ 25 h 66"/>
                    </a:gdLst>
                    <a:ahLst/>
                    <a:cxnLst>
                      <a:cxn ang="0">
                        <a:pos x="T0" y="T1"/>
                      </a:cxn>
                      <a:cxn ang="0">
                        <a:pos x="T2" y="T3"/>
                      </a:cxn>
                      <a:cxn ang="0">
                        <a:pos x="T4" y="T5"/>
                      </a:cxn>
                      <a:cxn ang="0">
                        <a:pos x="T6" y="T7"/>
                      </a:cxn>
                      <a:cxn ang="0">
                        <a:pos x="T8" y="T9"/>
                      </a:cxn>
                      <a:cxn ang="0">
                        <a:pos x="T10" y="T11"/>
                      </a:cxn>
                      <a:cxn ang="0">
                        <a:pos x="T12" y="T13"/>
                      </a:cxn>
                    </a:cxnLst>
                    <a:rect l="0" t="0" r="r" b="b"/>
                    <a:pathLst>
                      <a:path w="71" h="66">
                        <a:moveTo>
                          <a:pt x="28" y="25"/>
                        </a:moveTo>
                        <a:cubicBezTo>
                          <a:pt x="43" y="11"/>
                          <a:pt x="60" y="0"/>
                          <a:pt x="60" y="0"/>
                        </a:cubicBezTo>
                        <a:cubicBezTo>
                          <a:pt x="71" y="16"/>
                          <a:pt x="71" y="16"/>
                          <a:pt x="71" y="16"/>
                        </a:cubicBezTo>
                        <a:cubicBezTo>
                          <a:pt x="71" y="16"/>
                          <a:pt x="55" y="27"/>
                          <a:pt x="41" y="39"/>
                        </a:cubicBezTo>
                        <a:cubicBezTo>
                          <a:pt x="27" y="52"/>
                          <a:pt x="14" y="66"/>
                          <a:pt x="14" y="66"/>
                        </a:cubicBezTo>
                        <a:cubicBezTo>
                          <a:pt x="0" y="53"/>
                          <a:pt x="0" y="53"/>
                          <a:pt x="0" y="53"/>
                        </a:cubicBezTo>
                        <a:cubicBezTo>
                          <a:pt x="0" y="53"/>
                          <a:pt x="13" y="38"/>
                          <a:pt x="28"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76"/>
                  <p:cNvSpPr>
                    <a:spLocks/>
                  </p:cNvSpPr>
                  <p:nvPr/>
                </p:nvSpPr>
                <p:spPr bwMode="auto">
                  <a:xfrm>
                    <a:off x="6165850" y="4221163"/>
                    <a:ext cx="122238" cy="165100"/>
                  </a:xfrm>
                  <a:custGeom>
                    <a:avLst/>
                    <a:gdLst>
                      <a:gd name="T0" fmla="*/ 19 w 57"/>
                      <a:gd name="T1" fmla="*/ 33 h 77"/>
                      <a:gd name="T2" fmla="*/ 41 w 57"/>
                      <a:gd name="T3" fmla="*/ 0 h 77"/>
                      <a:gd name="T4" fmla="*/ 57 w 57"/>
                      <a:gd name="T5" fmla="*/ 11 h 77"/>
                      <a:gd name="T6" fmla="*/ 36 w 57"/>
                      <a:gd name="T7" fmla="*/ 43 h 77"/>
                      <a:gd name="T8" fmla="*/ 18 w 57"/>
                      <a:gd name="T9" fmla="*/ 77 h 77"/>
                      <a:gd name="T10" fmla="*/ 0 w 57"/>
                      <a:gd name="T11" fmla="*/ 69 h 77"/>
                      <a:gd name="T12" fmla="*/ 19 w 57"/>
                      <a:gd name="T13" fmla="*/ 33 h 77"/>
                    </a:gdLst>
                    <a:ahLst/>
                    <a:cxnLst>
                      <a:cxn ang="0">
                        <a:pos x="T0" y="T1"/>
                      </a:cxn>
                      <a:cxn ang="0">
                        <a:pos x="T2" y="T3"/>
                      </a:cxn>
                      <a:cxn ang="0">
                        <a:pos x="T4" y="T5"/>
                      </a:cxn>
                      <a:cxn ang="0">
                        <a:pos x="T6" y="T7"/>
                      </a:cxn>
                      <a:cxn ang="0">
                        <a:pos x="T8" y="T9"/>
                      </a:cxn>
                      <a:cxn ang="0">
                        <a:pos x="T10" y="T11"/>
                      </a:cxn>
                      <a:cxn ang="0">
                        <a:pos x="T12" y="T13"/>
                      </a:cxn>
                    </a:cxnLst>
                    <a:rect l="0" t="0" r="r" b="b"/>
                    <a:pathLst>
                      <a:path w="57" h="77">
                        <a:moveTo>
                          <a:pt x="19" y="33"/>
                        </a:moveTo>
                        <a:cubicBezTo>
                          <a:pt x="29" y="16"/>
                          <a:pt x="41" y="0"/>
                          <a:pt x="41" y="0"/>
                        </a:cubicBezTo>
                        <a:cubicBezTo>
                          <a:pt x="57" y="11"/>
                          <a:pt x="57" y="11"/>
                          <a:pt x="57" y="11"/>
                        </a:cubicBezTo>
                        <a:cubicBezTo>
                          <a:pt x="57" y="11"/>
                          <a:pt x="45" y="26"/>
                          <a:pt x="36" y="43"/>
                        </a:cubicBezTo>
                        <a:cubicBezTo>
                          <a:pt x="26" y="59"/>
                          <a:pt x="18" y="77"/>
                          <a:pt x="18" y="77"/>
                        </a:cubicBezTo>
                        <a:cubicBezTo>
                          <a:pt x="0" y="69"/>
                          <a:pt x="0" y="69"/>
                          <a:pt x="0" y="69"/>
                        </a:cubicBezTo>
                        <a:cubicBezTo>
                          <a:pt x="0" y="69"/>
                          <a:pt x="9" y="50"/>
                          <a:pt x="1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77"/>
                  <p:cNvSpPr>
                    <a:spLocks/>
                  </p:cNvSpPr>
                  <p:nvPr/>
                </p:nvSpPr>
                <p:spPr bwMode="auto">
                  <a:xfrm>
                    <a:off x="6099175" y="4441825"/>
                    <a:ext cx="77788" cy="173038"/>
                  </a:xfrm>
                  <a:custGeom>
                    <a:avLst/>
                    <a:gdLst>
                      <a:gd name="T0" fmla="*/ 7 w 36"/>
                      <a:gd name="T1" fmla="*/ 39 h 81"/>
                      <a:gd name="T2" fmla="*/ 18 w 36"/>
                      <a:gd name="T3" fmla="*/ 0 h 81"/>
                      <a:gd name="T4" fmla="*/ 36 w 36"/>
                      <a:gd name="T5" fmla="*/ 7 h 81"/>
                      <a:gd name="T6" fmla="*/ 26 w 36"/>
                      <a:gd name="T7" fmla="*/ 43 h 81"/>
                      <a:gd name="T8" fmla="*/ 20 w 36"/>
                      <a:gd name="T9" fmla="*/ 81 h 81"/>
                      <a:gd name="T10" fmla="*/ 0 w 36"/>
                      <a:gd name="T11" fmla="*/ 78 h 81"/>
                      <a:gd name="T12" fmla="*/ 7 w 36"/>
                      <a:gd name="T13" fmla="*/ 39 h 81"/>
                    </a:gdLst>
                    <a:ahLst/>
                    <a:cxnLst>
                      <a:cxn ang="0">
                        <a:pos x="T0" y="T1"/>
                      </a:cxn>
                      <a:cxn ang="0">
                        <a:pos x="T2" y="T3"/>
                      </a:cxn>
                      <a:cxn ang="0">
                        <a:pos x="T4" y="T5"/>
                      </a:cxn>
                      <a:cxn ang="0">
                        <a:pos x="T6" y="T7"/>
                      </a:cxn>
                      <a:cxn ang="0">
                        <a:pos x="T8" y="T9"/>
                      </a:cxn>
                      <a:cxn ang="0">
                        <a:pos x="T10" y="T11"/>
                      </a:cxn>
                      <a:cxn ang="0">
                        <a:pos x="T12" y="T13"/>
                      </a:cxn>
                    </a:cxnLst>
                    <a:rect l="0" t="0" r="r" b="b"/>
                    <a:pathLst>
                      <a:path w="36" h="81">
                        <a:moveTo>
                          <a:pt x="7" y="39"/>
                        </a:moveTo>
                        <a:cubicBezTo>
                          <a:pt x="11" y="19"/>
                          <a:pt x="18" y="0"/>
                          <a:pt x="18" y="0"/>
                        </a:cubicBezTo>
                        <a:cubicBezTo>
                          <a:pt x="36" y="7"/>
                          <a:pt x="36" y="7"/>
                          <a:pt x="36" y="7"/>
                        </a:cubicBezTo>
                        <a:cubicBezTo>
                          <a:pt x="36" y="7"/>
                          <a:pt x="30" y="25"/>
                          <a:pt x="26" y="43"/>
                        </a:cubicBezTo>
                        <a:cubicBezTo>
                          <a:pt x="22" y="62"/>
                          <a:pt x="20" y="81"/>
                          <a:pt x="20" y="81"/>
                        </a:cubicBezTo>
                        <a:cubicBezTo>
                          <a:pt x="0" y="78"/>
                          <a:pt x="0" y="78"/>
                          <a:pt x="0" y="78"/>
                        </a:cubicBezTo>
                        <a:cubicBezTo>
                          <a:pt x="0" y="78"/>
                          <a:pt x="2" y="58"/>
                          <a:pt x="7"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8" name="Rectangle 78"/>
                  <p:cNvSpPr>
                    <a:spLocks noChangeArrowheads="1"/>
                  </p:cNvSpPr>
                  <p:nvPr/>
                </p:nvSpPr>
                <p:spPr bwMode="auto">
                  <a:xfrm>
                    <a:off x="6096000" y="4689475"/>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Rectangle 79"/>
                  <p:cNvSpPr>
                    <a:spLocks noChangeArrowheads="1"/>
                  </p:cNvSpPr>
                  <p:nvPr/>
                </p:nvSpPr>
                <p:spPr bwMode="auto">
                  <a:xfrm>
                    <a:off x="6096000" y="4933950"/>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Rectangle 80"/>
                  <p:cNvSpPr>
                    <a:spLocks noChangeArrowheads="1"/>
                  </p:cNvSpPr>
                  <p:nvPr/>
                </p:nvSpPr>
                <p:spPr bwMode="auto">
                  <a:xfrm>
                    <a:off x="6096000" y="518001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Rectangle 81"/>
                  <p:cNvSpPr>
                    <a:spLocks noChangeArrowheads="1"/>
                  </p:cNvSpPr>
                  <p:nvPr/>
                </p:nvSpPr>
                <p:spPr bwMode="auto">
                  <a:xfrm>
                    <a:off x="6096000" y="5424488"/>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Rectangle 82"/>
                  <p:cNvSpPr>
                    <a:spLocks noChangeArrowheads="1"/>
                  </p:cNvSpPr>
                  <p:nvPr/>
                </p:nvSpPr>
                <p:spPr bwMode="auto">
                  <a:xfrm>
                    <a:off x="6096000" y="5670550"/>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Rectangle 83"/>
                  <p:cNvSpPr>
                    <a:spLocks noChangeArrowheads="1"/>
                  </p:cNvSpPr>
                  <p:nvPr/>
                </p:nvSpPr>
                <p:spPr bwMode="auto">
                  <a:xfrm>
                    <a:off x="6096000" y="5915025"/>
                    <a:ext cx="42863" cy="1666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Rectangle 84"/>
                  <p:cNvSpPr>
                    <a:spLocks noChangeArrowheads="1"/>
                  </p:cNvSpPr>
                  <p:nvPr/>
                </p:nvSpPr>
                <p:spPr bwMode="auto">
                  <a:xfrm>
                    <a:off x="6096000" y="6161088"/>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Rectangle 85"/>
                  <p:cNvSpPr>
                    <a:spLocks noChangeArrowheads="1"/>
                  </p:cNvSpPr>
                  <p:nvPr/>
                </p:nvSpPr>
                <p:spPr bwMode="auto">
                  <a:xfrm>
                    <a:off x="6096000" y="6405563"/>
                    <a:ext cx="42863" cy="1682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sp>
          <p:nvSpPr>
            <p:cNvPr id="162" name="Oval 161"/>
            <p:cNvSpPr/>
            <p:nvPr/>
          </p:nvSpPr>
          <p:spPr>
            <a:xfrm>
              <a:off x="1255517" y="4005064"/>
              <a:ext cx="695639" cy="695639"/>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01</a:t>
              </a:r>
              <a:endParaRPr lang="en-US" sz="1500" dirty="0">
                <a:solidFill>
                  <a:schemeClr val="bg2"/>
                </a:solidFill>
                <a:latin typeface="Roboto Bold"/>
                <a:cs typeface="Roboto Bold"/>
              </a:endParaRPr>
            </a:p>
          </p:txBody>
        </p:sp>
        <p:sp>
          <p:nvSpPr>
            <p:cNvPr id="166" name="Oval 165"/>
            <p:cNvSpPr/>
            <p:nvPr/>
          </p:nvSpPr>
          <p:spPr>
            <a:xfrm>
              <a:off x="3528153" y="4101513"/>
              <a:ext cx="695639" cy="695639"/>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02</a:t>
              </a:r>
              <a:endParaRPr lang="en-US" sz="1500" dirty="0">
                <a:solidFill>
                  <a:schemeClr val="bg2"/>
                </a:solidFill>
                <a:latin typeface="Roboto Bold"/>
                <a:cs typeface="Roboto Bold"/>
              </a:endParaRPr>
            </a:p>
          </p:txBody>
        </p:sp>
        <p:sp>
          <p:nvSpPr>
            <p:cNvPr id="167" name="Oval 166"/>
            <p:cNvSpPr/>
            <p:nvPr/>
          </p:nvSpPr>
          <p:spPr>
            <a:xfrm>
              <a:off x="7309795" y="3413053"/>
              <a:ext cx="695639" cy="695639"/>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04</a:t>
              </a:r>
              <a:endParaRPr lang="en-US" sz="1500" dirty="0">
                <a:solidFill>
                  <a:schemeClr val="bg2"/>
                </a:solidFill>
                <a:latin typeface="Roboto Bold"/>
                <a:cs typeface="Roboto Bold"/>
              </a:endParaRPr>
            </a:p>
          </p:txBody>
        </p:sp>
        <p:sp>
          <p:nvSpPr>
            <p:cNvPr id="168" name="Oval 167"/>
            <p:cNvSpPr/>
            <p:nvPr/>
          </p:nvSpPr>
          <p:spPr>
            <a:xfrm>
              <a:off x="9648833" y="3525449"/>
              <a:ext cx="695639" cy="695639"/>
            </a:xfrm>
            <a:prstGeom prst="ellipse">
              <a:avLst/>
            </a:prstGeom>
            <a:solidFill>
              <a:schemeClr val="accent6"/>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05</a:t>
              </a:r>
              <a:endParaRPr lang="en-US" sz="1500" dirty="0">
                <a:solidFill>
                  <a:schemeClr val="bg2"/>
                </a:solidFill>
                <a:latin typeface="Roboto Bold"/>
                <a:cs typeface="Roboto Bold"/>
              </a:endParaRPr>
            </a:p>
          </p:txBody>
        </p:sp>
        <p:sp>
          <p:nvSpPr>
            <p:cNvPr id="263" name="Oval 262"/>
            <p:cNvSpPr/>
            <p:nvPr/>
          </p:nvSpPr>
          <p:spPr>
            <a:xfrm>
              <a:off x="5702143" y="4797152"/>
              <a:ext cx="695639" cy="695639"/>
            </a:xfrm>
            <a:prstGeom prst="ellipse">
              <a:avLst/>
            </a:prstGeom>
            <a:solidFill>
              <a:schemeClr val="accent3"/>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500" dirty="0" smtClean="0">
                  <a:solidFill>
                    <a:schemeClr val="bg2"/>
                  </a:solidFill>
                  <a:latin typeface="Roboto Bold"/>
                  <a:cs typeface="Roboto Bold"/>
                </a:rPr>
                <a:t>03</a:t>
              </a:r>
              <a:endParaRPr lang="en-US" sz="1500" dirty="0">
                <a:solidFill>
                  <a:schemeClr val="bg2"/>
                </a:solidFill>
                <a:latin typeface="Roboto Bold"/>
                <a:cs typeface="Roboto Bold"/>
              </a:endParaRPr>
            </a:p>
          </p:txBody>
        </p:sp>
      </p:grpSp>
    </p:spTree>
    <p:extLst>
      <p:ext uri="{BB962C8B-B14F-4D97-AF65-F5344CB8AC3E}">
        <p14:creationId xmlns:p14="http://schemas.microsoft.com/office/powerpoint/2010/main" val="2579087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2000"/>
                                        <p:tgtEl>
                                          <p:spTgt spid="14"/>
                                        </p:tgtEl>
                                      </p:cBhvr>
                                    </p:animEffect>
                                  </p:childTnLst>
                                </p:cTn>
                              </p:par>
                            </p:childTnLst>
                          </p:cTn>
                        </p:par>
                        <p:par>
                          <p:cTn id="14" fill="hold">
                            <p:stCondLst>
                              <p:cond delay="2500"/>
                            </p:stCondLst>
                            <p:childTnLst>
                              <p:par>
                                <p:cTn id="15" presetID="22" presetClass="entr" presetSubtype="4" fill="hold" nodeType="afterEffect">
                                  <p:stCondLst>
                                    <p:cond delay="0"/>
                                  </p:stCondLst>
                                  <p:childTnLst>
                                    <p:set>
                                      <p:cBhvr>
                                        <p:cTn id="16" dur="1" fill="hold">
                                          <p:stCondLst>
                                            <p:cond delay="0"/>
                                          </p:stCondLst>
                                        </p:cTn>
                                        <p:tgtEl>
                                          <p:spTgt spid="258"/>
                                        </p:tgtEl>
                                        <p:attrNameLst>
                                          <p:attrName>style.visibility</p:attrName>
                                        </p:attrNameLst>
                                      </p:cBhvr>
                                      <p:to>
                                        <p:strVal val="visible"/>
                                      </p:to>
                                    </p:set>
                                    <p:animEffect transition="in" filter="wipe(down)">
                                      <p:cBhvr>
                                        <p:cTn id="17" dur="500"/>
                                        <p:tgtEl>
                                          <p:spTgt spid="258"/>
                                        </p:tgtEl>
                                      </p:cBhvr>
                                    </p:animEffect>
                                  </p:childTnLst>
                                </p:cTn>
                              </p:par>
                            </p:childTnLst>
                          </p:cTn>
                        </p:par>
                        <p:par>
                          <p:cTn id="18" fill="hold">
                            <p:stCondLst>
                              <p:cond delay="3000"/>
                            </p:stCondLst>
                            <p:childTnLst>
                              <p:par>
                                <p:cTn id="19" presetID="10" presetClass="entr" presetSubtype="0" fill="hold" grpId="0" nodeType="afterEffect">
                                  <p:stCondLst>
                                    <p:cond delay="0"/>
                                  </p:stCondLst>
                                  <p:childTnLst>
                                    <p:set>
                                      <p:cBhvr>
                                        <p:cTn id="20" dur="1" fill="hold">
                                          <p:stCondLst>
                                            <p:cond delay="0"/>
                                          </p:stCondLst>
                                        </p:cTn>
                                        <p:tgtEl>
                                          <p:spTgt spid="254"/>
                                        </p:tgtEl>
                                        <p:attrNameLst>
                                          <p:attrName>style.visibility</p:attrName>
                                        </p:attrNameLst>
                                      </p:cBhvr>
                                      <p:to>
                                        <p:strVal val="visible"/>
                                      </p:to>
                                    </p:set>
                                    <p:animEffect transition="in" filter="fade">
                                      <p:cBhvr>
                                        <p:cTn id="21" dur="500"/>
                                        <p:tgtEl>
                                          <p:spTgt spid="254"/>
                                        </p:tgtEl>
                                      </p:cBhvr>
                                    </p:animEffect>
                                  </p:childTnLst>
                                </p:cTn>
                              </p:par>
                            </p:childTnLst>
                          </p:cTn>
                        </p:par>
                        <p:par>
                          <p:cTn id="22" fill="hold">
                            <p:stCondLst>
                              <p:cond delay="3500"/>
                            </p:stCondLst>
                            <p:childTnLst>
                              <p:par>
                                <p:cTn id="23" presetID="22" presetClass="entr" presetSubtype="4" fill="hold" nodeType="afterEffect">
                                  <p:stCondLst>
                                    <p:cond delay="0"/>
                                  </p:stCondLst>
                                  <p:childTnLst>
                                    <p:set>
                                      <p:cBhvr>
                                        <p:cTn id="24" dur="1" fill="hold">
                                          <p:stCondLst>
                                            <p:cond delay="0"/>
                                          </p:stCondLst>
                                        </p:cTn>
                                        <p:tgtEl>
                                          <p:spTgt spid="259"/>
                                        </p:tgtEl>
                                        <p:attrNameLst>
                                          <p:attrName>style.visibility</p:attrName>
                                        </p:attrNameLst>
                                      </p:cBhvr>
                                      <p:to>
                                        <p:strVal val="visible"/>
                                      </p:to>
                                    </p:set>
                                    <p:animEffect transition="in" filter="wipe(down)">
                                      <p:cBhvr>
                                        <p:cTn id="25" dur="500"/>
                                        <p:tgtEl>
                                          <p:spTgt spid="259"/>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253"/>
                                        </p:tgtEl>
                                        <p:attrNameLst>
                                          <p:attrName>style.visibility</p:attrName>
                                        </p:attrNameLst>
                                      </p:cBhvr>
                                      <p:to>
                                        <p:strVal val="visible"/>
                                      </p:to>
                                    </p:set>
                                    <p:animEffect transition="in" filter="fade">
                                      <p:cBhvr>
                                        <p:cTn id="29" dur="500"/>
                                        <p:tgtEl>
                                          <p:spTgt spid="253"/>
                                        </p:tgtEl>
                                      </p:cBhvr>
                                    </p:animEffect>
                                  </p:childTnLst>
                                </p:cTn>
                              </p:par>
                            </p:childTnLst>
                          </p:cTn>
                        </p:par>
                        <p:par>
                          <p:cTn id="30" fill="hold">
                            <p:stCondLst>
                              <p:cond delay="4500"/>
                            </p:stCondLst>
                            <p:childTnLst>
                              <p:par>
                                <p:cTn id="31" presetID="22" presetClass="entr" presetSubtype="4" fill="hold" nodeType="afterEffect">
                                  <p:stCondLst>
                                    <p:cond delay="0"/>
                                  </p:stCondLst>
                                  <p:childTnLst>
                                    <p:set>
                                      <p:cBhvr>
                                        <p:cTn id="32" dur="1" fill="hold">
                                          <p:stCondLst>
                                            <p:cond delay="0"/>
                                          </p:stCondLst>
                                        </p:cTn>
                                        <p:tgtEl>
                                          <p:spTgt spid="260"/>
                                        </p:tgtEl>
                                        <p:attrNameLst>
                                          <p:attrName>style.visibility</p:attrName>
                                        </p:attrNameLst>
                                      </p:cBhvr>
                                      <p:to>
                                        <p:strVal val="visible"/>
                                      </p:to>
                                    </p:set>
                                    <p:animEffect transition="in" filter="wipe(down)">
                                      <p:cBhvr>
                                        <p:cTn id="33" dur="500"/>
                                        <p:tgtEl>
                                          <p:spTgt spid="260"/>
                                        </p:tgtEl>
                                      </p:cBhvr>
                                    </p:animEffect>
                                  </p:childTnLst>
                                </p:cTn>
                              </p:par>
                            </p:childTnLst>
                          </p:cTn>
                        </p:par>
                        <p:par>
                          <p:cTn id="34" fill="hold">
                            <p:stCondLst>
                              <p:cond delay="5000"/>
                            </p:stCondLst>
                            <p:childTnLst>
                              <p:par>
                                <p:cTn id="35" presetID="10" presetClass="entr" presetSubtype="0" fill="hold" grpId="0" nodeType="after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fade">
                                      <p:cBhvr>
                                        <p:cTn id="37" dur="500"/>
                                        <p:tgtEl>
                                          <p:spTgt spid="255"/>
                                        </p:tgtEl>
                                      </p:cBhvr>
                                    </p:animEffect>
                                  </p:childTnLst>
                                </p:cTn>
                              </p:par>
                            </p:childTnLst>
                          </p:cTn>
                        </p:par>
                        <p:par>
                          <p:cTn id="38" fill="hold">
                            <p:stCondLst>
                              <p:cond delay="5500"/>
                            </p:stCondLst>
                            <p:childTnLst>
                              <p:par>
                                <p:cTn id="39" presetID="22" presetClass="entr" presetSubtype="4" fill="hold" nodeType="afterEffect">
                                  <p:stCondLst>
                                    <p:cond delay="0"/>
                                  </p:stCondLst>
                                  <p:childTnLst>
                                    <p:set>
                                      <p:cBhvr>
                                        <p:cTn id="40" dur="1" fill="hold">
                                          <p:stCondLst>
                                            <p:cond delay="0"/>
                                          </p:stCondLst>
                                        </p:cTn>
                                        <p:tgtEl>
                                          <p:spTgt spid="261"/>
                                        </p:tgtEl>
                                        <p:attrNameLst>
                                          <p:attrName>style.visibility</p:attrName>
                                        </p:attrNameLst>
                                      </p:cBhvr>
                                      <p:to>
                                        <p:strVal val="visible"/>
                                      </p:to>
                                    </p:set>
                                    <p:animEffect transition="in" filter="wipe(down)">
                                      <p:cBhvr>
                                        <p:cTn id="41" dur="500"/>
                                        <p:tgtEl>
                                          <p:spTgt spid="261"/>
                                        </p:tgtEl>
                                      </p:cBhvr>
                                    </p:animEffect>
                                  </p:childTnLst>
                                </p:cTn>
                              </p:par>
                            </p:childTnLst>
                          </p:cTn>
                        </p:par>
                        <p:par>
                          <p:cTn id="42" fill="hold">
                            <p:stCondLst>
                              <p:cond delay="6000"/>
                            </p:stCondLst>
                            <p:childTnLst>
                              <p:par>
                                <p:cTn id="43" presetID="10" presetClass="entr" presetSubtype="0" fill="hold" grpId="0" nodeType="afterEffect">
                                  <p:stCondLst>
                                    <p:cond delay="0"/>
                                  </p:stCondLst>
                                  <p:childTnLst>
                                    <p:set>
                                      <p:cBhvr>
                                        <p:cTn id="44" dur="1" fill="hold">
                                          <p:stCondLst>
                                            <p:cond delay="0"/>
                                          </p:stCondLst>
                                        </p:cTn>
                                        <p:tgtEl>
                                          <p:spTgt spid="256"/>
                                        </p:tgtEl>
                                        <p:attrNameLst>
                                          <p:attrName>style.visibility</p:attrName>
                                        </p:attrNameLst>
                                      </p:cBhvr>
                                      <p:to>
                                        <p:strVal val="visible"/>
                                      </p:to>
                                    </p:set>
                                    <p:animEffect transition="in" filter="fade">
                                      <p:cBhvr>
                                        <p:cTn id="45" dur="500"/>
                                        <p:tgtEl>
                                          <p:spTgt spid="256"/>
                                        </p:tgtEl>
                                      </p:cBhvr>
                                    </p:animEffect>
                                  </p:childTnLst>
                                </p:cTn>
                              </p:par>
                            </p:childTnLst>
                          </p:cTn>
                        </p:par>
                        <p:par>
                          <p:cTn id="46" fill="hold">
                            <p:stCondLst>
                              <p:cond delay="6500"/>
                            </p:stCondLst>
                            <p:childTnLst>
                              <p:par>
                                <p:cTn id="47" presetID="22" presetClass="entr" presetSubtype="4" fill="hold" nodeType="afterEffect">
                                  <p:stCondLst>
                                    <p:cond delay="0"/>
                                  </p:stCondLst>
                                  <p:childTnLst>
                                    <p:set>
                                      <p:cBhvr>
                                        <p:cTn id="48" dur="1" fill="hold">
                                          <p:stCondLst>
                                            <p:cond delay="0"/>
                                          </p:stCondLst>
                                        </p:cTn>
                                        <p:tgtEl>
                                          <p:spTgt spid="262"/>
                                        </p:tgtEl>
                                        <p:attrNameLst>
                                          <p:attrName>style.visibility</p:attrName>
                                        </p:attrNameLst>
                                      </p:cBhvr>
                                      <p:to>
                                        <p:strVal val="visible"/>
                                      </p:to>
                                    </p:set>
                                    <p:animEffect transition="in" filter="wipe(down)">
                                      <p:cBhvr>
                                        <p:cTn id="49" dur="500"/>
                                        <p:tgtEl>
                                          <p:spTgt spid="262"/>
                                        </p:tgtEl>
                                      </p:cBhvr>
                                    </p:animEffect>
                                  </p:childTnLst>
                                </p:cTn>
                              </p:par>
                            </p:childTnLst>
                          </p:cTn>
                        </p:par>
                        <p:par>
                          <p:cTn id="50" fill="hold">
                            <p:stCondLst>
                              <p:cond delay="7000"/>
                            </p:stCondLst>
                            <p:childTnLst>
                              <p:par>
                                <p:cTn id="51" presetID="10" presetClass="entr" presetSubtype="0" fill="hold" grpId="0" nodeType="afterEffect">
                                  <p:stCondLst>
                                    <p:cond delay="0"/>
                                  </p:stCondLst>
                                  <p:childTnLst>
                                    <p:set>
                                      <p:cBhvr>
                                        <p:cTn id="52" dur="1" fill="hold">
                                          <p:stCondLst>
                                            <p:cond delay="0"/>
                                          </p:stCondLst>
                                        </p:cTn>
                                        <p:tgtEl>
                                          <p:spTgt spid="257"/>
                                        </p:tgtEl>
                                        <p:attrNameLst>
                                          <p:attrName>style.visibility</p:attrName>
                                        </p:attrNameLst>
                                      </p:cBhvr>
                                      <p:to>
                                        <p:strVal val="visible"/>
                                      </p:to>
                                    </p:set>
                                    <p:animEffect transition="in" filter="fade">
                                      <p:cBhvr>
                                        <p:cTn id="5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53" grpId="0"/>
      <p:bldP spid="254" grpId="0"/>
      <p:bldP spid="255" grpId="0"/>
      <p:bldP spid="256" grpId="0"/>
      <p:bldP spid="25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Title 10"/>
          <p:cNvSpPr txBox="1">
            <a:spLocks/>
          </p:cNvSpPr>
          <p:nvPr/>
        </p:nvSpPr>
        <p:spPr>
          <a:xfrm>
            <a:off x="4151784" y="2492896"/>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02</a:t>
            </a:r>
            <a:endParaRPr lang="en-AU" sz="20000" dirty="0"/>
          </a:p>
        </p:txBody>
      </p:sp>
      <p:sp>
        <p:nvSpPr>
          <p:cNvPr id="260" name="Title 10"/>
          <p:cNvSpPr txBox="1">
            <a:spLocks/>
          </p:cNvSpPr>
          <p:nvPr/>
        </p:nvSpPr>
        <p:spPr>
          <a:xfrm>
            <a:off x="8206110" y="2492896"/>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03</a:t>
            </a:r>
            <a:endParaRPr lang="en-AU" sz="20000" dirty="0"/>
          </a:p>
        </p:txBody>
      </p:sp>
      <p:sp>
        <p:nvSpPr>
          <p:cNvPr id="258" name="Title 10"/>
          <p:cNvSpPr txBox="1">
            <a:spLocks/>
          </p:cNvSpPr>
          <p:nvPr/>
        </p:nvSpPr>
        <p:spPr>
          <a:xfrm>
            <a:off x="96639" y="2506213"/>
            <a:ext cx="3866554" cy="2722987"/>
          </a:xfrm>
          <a:prstGeom prst="rect">
            <a:avLst/>
          </a:prstGeom>
        </p:spPr>
        <p:txBody>
          <a:bodyPr vert="horz" lIns="91440" tIns="45720" rIns="91440" bIns="45720" rtlCol="0" anchor="t">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r>
              <a:rPr lang="en-US" sz="20000" dirty="0" smtClean="0"/>
              <a:t>01</a:t>
            </a:r>
            <a:endParaRPr lang="en-AU" sz="20000" dirty="0"/>
          </a:p>
        </p:txBody>
      </p:sp>
      <p:sp>
        <p:nvSpPr>
          <p:cNvPr id="11" name="Title 10"/>
          <p:cNvSpPr>
            <a:spLocks noGrp="1"/>
          </p:cNvSpPr>
          <p:nvPr>
            <p:ph type="ctrTitle"/>
          </p:nvPr>
        </p:nvSpPr>
        <p:spPr/>
        <p:txBody>
          <a:bodyPr/>
          <a:lstStyle/>
          <a:p>
            <a:r>
              <a:rPr lang="en-US" dirty="0" smtClean="0"/>
              <a:t>Earth Ecology</a:t>
            </a:r>
            <a:endParaRPr lang="en-AU" dirty="0"/>
          </a:p>
        </p:txBody>
      </p:sp>
      <p:sp>
        <p:nvSpPr>
          <p:cNvPr id="3" name="Text Placeholder 2"/>
          <p:cNvSpPr>
            <a:spLocks noGrp="1"/>
          </p:cNvSpPr>
          <p:nvPr>
            <p:ph type="body" sz="half" idx="11"/>
          </p:nvPr>
        </p:nvSpPr>
        <p:spPr/>
        <p:txBody>
          <a:bodyPr>
            <a:normAutofit/>
          </a:bodyPr>
          <a:lstStyle/>
          <a:p>
            <a:r>
              <a:rPr lang="en-AU" dirty="0" smtClean="0"/>
              <a:t>/</a:t>
            </a:r>
            <a:r>
              <a:rPr lang="en-AU" dirty="0" err="1" smtClean="0"/>
              <a:t>infographic</a:t>
            </a:r>
            <a:endParaRPr lang="en-AU" dirty="0"/>
          </a:p>
        </p:txBody>
      </p:sp>
      <p:sp>
        <p:nvSpPr>
          <p:cNvPr id="430" name="Text Placeholder 429"/>
          <p:cNvSpPr>
            <a:spLocks noGrp="1"/>
          </p:cNvSpPr>
          <p:nvPr>
            <p:ph type="subTitle" idx="1"/>
          </p:nvPr>
        </p:nvSpPr>
        <p:spPr/>
        <p:txBody>
          <a:bodyPr>
            <a:normAutofit/>
          </a:bodyPr>
          <a:lstStyle/>
          <a:p>
            <a:r>
              <a:rPr lang="en-US" dirty="0"/>
              <a:t>We build the most powerful and clean theme for our valuable client.</a:t>
            </a:r>
            <a:endParaRPr lang="en-AU" dirty="0"/>
          </a:p>
        </p:txBody>
      </p:sp>
      <p:grpSp>
        <p:nvGrpSpPr>
          <p:cNvPr id="7" name="Group 6"/>
          <p:cNvGrpSpPr/>
          <p:nvPr/>
        </p:nvGrpSpPr>
        <p:grpSpPr>
          <a:xfrm>
            <a:off x="8097822" y="2582356"/>
            <a:ext cx="4118858" cy="4275644"/>
            <a:chOff x="8097822" y="2582356"/>
            <a:chExt cx="4118858" cy="4275644"/>
          </a:xfrm>
        </p:grpSpPr>
        <p:sp>
          <p:nvSpPr>
            <p:cNvPr id="240" name="Rectangle 239"/>
            <p:cNvSpPr/>
            <p:nvPr/>
          </p:nvSpPr>
          <p:spPr>
            <a:xfrm>
              <a:off x="8097822" y="4680520"/>
              <a:ext cx="4118858" cy="217748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7" name="Group 16"/>
            <p:cNvGrpSpPr/>
            <p:nvPr/>
          </p:nvGrpSpPr>
          <p:grpSpPr>
            <a:xfrm>
              <a:off x="8745894" y="2582356"/>
              <a:ext cx="2990011" cy="2242180"/>
              <a:chOff x="4163281" y="2848331"/>
              <a:chExt cx="3617913" cy="2713038"/>
            </a:xfrm>
            <a:solidFill>
              <a:schemeClr val="accent2"/>
            </a:solidFill>
          </p:grpSpPr>
          <p:sp>
            <p:nvSpPr>
              <p:cNvPr id="18" name="Freeform 9"/>
              <p:cNvSpPr>
                <a:spLocks noEditPoints="1"/>
              </p:cNvSpPr>
              <p:nvPr/>
            </p:nvSpPr>
            <p:spPr bwMode="auto">
              <a:xfrm>
                <a:off x="7265256" y="5045431"/>
                <a:ext cx="306388" cy="215900"/>
              </a:xfrm>
              <a:custGeom>
                <a:avLst/>
                <a:gdLst>
                  <a:gd name="T0" fmla="*/ 12 w 111"/>
                  <a:gd name="T1" fmla="*/ 53 h 78"/>
                  <a:gd name="T2" fmla="*/ 13 w 111"/>
                  <a:gd name="T3" fmla="*/ 65 h 78"/>
                  <a:gd name="T4" fmla="*/ 45 w 111"/>
                  <a:gd name="T5" fmla="*/ 25 h 78"/>
                  <a:gd name="T6" fmla="*/ 45 w 111"/>
                  <a:gd name="T7" fmla="*/ 25 h 78"/>
                  <a:gd name="T8" fmla="*/ 64 w 111"/>
                  <a:gd name="T9" fmla="*/ 19 h 78"/>
                  <a:gd name="T10" fmla="*/ 63 w 111"/>
                  <a:gd name="T11" fmla="*/ 20 h 78"/>
                  <a:gd name="T12" fmla="*/ 64 w 111"/>
                  <a:gd name="T13" fmla="*/ 19 h 78"/>
                  <a:gd name="T14" fmla="*/ 48 w 111"/>
                  <a:gd name="T15" fmla="*/ 18 h 78"/>
                  <a:gd name="T16" fmla="*/ 50 w 111"/>
                  <a:gd name="T17" fmla="*/ 24 h 78"/>
                  <a:gd name="T18" fmla="*/ 48 w 111"/>
                  <a:gd name="T19" fmla="*/ 18 h 78"/>
                  <a:gd name="T20" fmla="*/ 1 w 111"/>
                  <a:gd name="T21" fmla="*/ 8 h 78"/>
                  <a:gd name="T22" fmla="*/ 5 w 111"/>
                  <a:gd name="T23" fmla="*/ 23 h 78"/>
                  <a:gd name="T24" fmla="*/ 8 w 111"/>
                  <a:gd name="T25" fmla="*/ 34 h 78"/>
                  <a:gd name="T26" fmla="*/ 17 w 111"/>
                  <a:gd name="T27" fmla="*/ 44 h 78"/>
                  <a:gd name="T28" fmla="*/ 24 w 111"/>
                  <a:gd name="T29" fmla="*/ 8 h 78"/>
                  <a:gd name="T30" fmla="*/ 8 w 111"/>
                  <a:gd name="T31" fmla="*/ 3 h 78"/>
                  <a:gd name="T32" fmla="*/ 88 w 111"/>
                  <a:gd name="T33" fmla="*/ 6 h 78"/>
                  <a:gd name="T34" fmla="*/ 77 w 111"/>
                  <a:gd name="T35" fmla="*/ 16 h 78"/>
                  <a:gd name="T36" fmla="*/ 59 w 111"/>
                  <a:gd name="T37" fmla="*/ 40 h 78"/>
                  <a:gd name="T38" fmla="*/ 58 w 111"/>
                  <a:gd name="T39" fmla="*/ 35 h 78"/>
                  <a:gd name="T40" fmla="*/ 63 w 111"/>
                  <a:gd name="T41" fmla="*/ 24 h 78"/>
                  <a:gd name="T42" fmla="*/ 60 w 111"/>
                  <a:gd name="T43" fmla="*/ 30 h 78"/>
                  <a:gd name="T44" fmla="*/ 57 w 111"/>
                  <a:gd name="T45" fmla="*/ 36 h 78"/>
                  <a:gd name="T46" fmla="*/ 56 w 111"/>
                  <a:gd name="T47" fmla="*/ 35 h 78"/>
                  <a:gd name="T48" fmla="*/ 52 w 111"/>
                  <a:gd name="T49" fmla="*/ 28 h 78"/>
                  <a:gd name="T50" fmla="*/ 55 w 111"/>
                  <a:gd name="T51" fmla="*/ 35 h 78"/>
                  <a:gd name="T52" fmla="*/ 56 w 111"/>
                  <a:gd name="T53" fmla="*/ 36 h 78"/>
                  <a:gd name="T54" fmla="*/ 55 w 111"/>
                  <a:gd name="T55" fmla="*/ 38 h 78"/>
                  <a:gd name="T56" fmla="*/ 48 w 111"/>
                  <a:gd name="T57" fmla="*/ 29 h 78"/>
                  <a:gd name="T58" fmla="*/ 42 w 111"/>
                  <a:gd name="T59" fmla="*/ 30 h 78"/>
                  <a:gd name="T60" fmla="*/ 34 w 111"/>
                  <a:gd name="T61" fmla="*/ 77 h 78"/>
                  <a:gd name="T62" fmla="*/ 36 w 111"/>
                  <a:gd name="T63" fmla="*/ 78 h 78"/>
                  <a:gd name="T64" fmla="*/ 55 w 111"/>
                  <a:gd name="T65" fmla="*/ 55 h 78"/>
                  <a:gd name="T66" fmla="*/ 58 w 111"/>
                  <a:gd name="T67" fmla="*/ 56 h 78"/>
                  <a:gd name="T68" fmla="*/ 60 w 111"/>
                  <a:gd name="T69" fmla="*/ 72 h 78"/>
                  <a:gd name="T70" fmla="*/ 59 w 111"/>
                  <a:gd name="T71" fmla="*/ 53 h 78"/>
                  <a:gd name="T72" fmla="*/ 72 w 111"/>
                  <a:gd name="T73" fmla="*/ 72 h 78"/>
                  <a:gd name="T74" fmla="*/ 80 w 111"/>
                  <a:gd name="T75" fmla="*/ 75 h 78"/>
                  <a:gd name="T76" fmla="*/ 84 w 111"/>
                  <a:gd name="T77" fmla="*/ 75 h 78"/>
                  <a:gd name="T78" fmla="*/ 94 w 111"/>
                  <a:gd name="T79" fmla="*/ 71 h 78"/>
                  <a:gd name="T80" fmla="*/ 102 w 111"/>
                  <a:gd name="T81" fmla="*/ 59 h 78"/>
                  <a:gd name="T82" fmla="*/ 83 w 111"/>
                  <a:gd name="T83" fmla="*/ 40 h 78"/>
                  <a:gd name="T84" fmla="*/ 105 w 111"/>
                  <a:gd name="T85" fmla="*/ 29 h 78"/>
                  <a:gd name="T86" fmla="*/ 110 w 111"/>
                  <a:gd name="T87" fmla="*/ 13 h 78"/>
                  <a:gd name="T88" fmla="*/ 104 w 111"/>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78">
                    <a:moveTo>
                      <a:pt x="16" y="49"/>
                    </a:moveTo>
                    <a:cubicBezTo>
                      <a:pt x="14" y="50"/>
                      <a:pt x="13" y="51"/>
                      <a:pt x="12" y="53"/>
                    </a:cubicBezTo>
                    <a:cubicBezTo>
                      <a:pt x="11" y="54"/>
                      <a:pt x="10" y="55"/>
                      <a:pt x="11" y="57"/>
                    </a:cubicBezTo>
                    <a:cubicBezTo>
                      <a:pt x="13" y="59"/>
                      <a:pt x="11" y="63"/>
                      <a:pt x="13" y="65"/>
                    </a:cubicBezTo>
                    <a:cubicBezTo>
                      <a:pt x="14" y="60"/>
                      <a:pt x="15" y="54"/>
                      <a:pt x="16" y="49"/>
                    </a:cubicBezTo>
                    <a:moveTo>
                      <a:pt x="45" y="25"/>
                    </a:moveTo>
                    <a:cubicBezTo>
                      <a:pt x="45" y="25"/>
                      <a:pt x="45" y="25"/>
                      <a:pt x="45" y="25"/>
                    </a:cubicBezTo>
                    <a:cubicBezTo>
                      <a:pt x="45" y="25"/>
                      <a:pt x="45" y="25"/>
                      <a:pt x="45" y="25"/>
                    </a:cubicBezTo>
                    <a:cubicBezTo>
                      <a:pt x="45" y="25"/>
                      <a:pt x="45" y="25"/>
                      <a:pt x="45" y="25"/>
                    </a:cubicBezTo>
                    <a:moveTo>
                      <a:pt x="64" y="19"/>
                    </a:moveTo>
                    <a:cubicBezTo>
                      <a:pt x="64" y="19"/>
                      <a:pt x="64" y="19"/>
                      <a:pt x="64" y="19"/>
                    </a:cubicBezTo>
                    <a:cubicBezTo>
                      <a:pt x="64" y="19"/>
                      <a:pt x="63" y="20"/>
                      <a:pt x="63" y="20"/>
                    </a:cubicBezTo>
                    <a:cubicBezTo>
                      <a:pt x="63" y="20"/>
                      <a:pt x="64" y="20"/>
                      <a:pt x="64" y="20"/>
                    </a:cubicBezTo>
                    <a:cubicBezTo>
                      <a:pt x="64" y="19"/>
                      <a:pt x="64" y="19"/>
                      <a:pt x="64" y="19"/>
                    </a:cubicBezTo>
                    <a:moveTo>
                      <a:pt x="48" y="18"/>
                    </a:moveTo>
                    <a:cubicBezTo>
                      <a:pt x="48" y="18"/>
                      <a:pt x="48" y="18"/>
                      <a:pt x="48" y="18"/>
                    </a:cubicBezTo>
                    <a:cubicBezTo>
                      <a:pt x="48" y="19"/>
                      <a:pt x="48" y="19"/>
                      <a:pt x="48" y="19"/>
                    </a:cubicBezTo>
                    <a:cubicBezTo>
                      <a:pt x="49" y="21"/>
                      <a:pt x="49" y="23"/>
                      <a:pt x="50" y="24"/>
                    </a:cubicBezTo>
                    <a:cubicBezTo>
                      <a:pt x="50" y="24"/>
                      <a:pt x="50" y="24"/>
                      <a:pt x="50" y="24"/>
                    </a:cubicBezTo>
                    <a:cubicBezTo>
                      <a:pt x="49" y="22"/>
                      <a:pt x="49" y="20"/>
                      <a:pt x="48" y="18"/>
                    </a:cubicBezTo>
                    <a:moveTo>
                      <a:pt x="8" y="3"/>
                    </a:moveTo>
                    <a:cubicBezTo>
                      <a:pt x="5" y="3"/>
                      <a:pt x="2" y="4"/>
                      <a:pt x="1" y="8"/>
                    </a:cubicBezTo>
                    <a:cubicBezTo>
                      <a:pt x="0" y="10"/>
                      <a:pt x="1" y="15"/>
                      <a:pt x="2" y="17"/>
                    </a:cubicBezTo>
                    <a:cubicBezTo>
                      <a:pt x="4" y="19"/>
                      <a:pt x="3" y="20"/>
                      <a:pt x="5" y="23"/>
                    </a:cubicBezTo>
                    <a:cubicBezTo>
                      <a:pt x="7" y="25"/>
                      <a:pt x="5" y="28"/>
                      <a:pt x="8" y="30"/>
                    </a:cubicBezTo>
                    <a:cubicBezTo>
                      <a:pt x="8" y="31"/>
                      <a:pt x="9" y="33"/>
                      <a:pt x="8" y="34"/>
                    </a:cubicBezTo>
                    <a:cubicBezTo>
                      <a:pt x="10" y="37"/>
                      <a:pt x="12" y="43"/>
                      <a:pt x="16" y="44"/>
                    </a:cubicBezTo>
                    <a:cubicBezTo>
                      <a:pt x="16" y="44"/>
                      <a:pt x="17" y="44"/>
                      <a:pt x="17" y="44"/>
                    </a:cubicBezTo>
                    <a:cubicBezTo>
                      <a:pt x="17" y="40"/>
                      <a:pt x="18" y="37"/>
                      <a:pt x="19" y="34"/>
                    </a:cubicBezTo>
                    <a:cubicBezTo>
                      <a:pt x="21" y="24"/>
                      <a:pt x="23" y="15"/>
                      <a:pt x="24" y="8"/>
                    </a:cubicBezTo>
                    <a:cubicBezTo>
                      <a:pt x="23" y="7"/>
                      <a:pt x="22" y="7"/>
                      <a:pt x="21" y="6"/>
                    </a:cubicBezTo>
                    <a:cubicBezTo>
                      <a:pt x="18" y="5"/>
                      <a:pt x="13" y="3"/>
                      <a:pt x="8" y="3"/>
                    </a:cubicBezTo>
                    <a:moveTo>
                      <a:pt x="104" y="0"/>
                    </a:moveTo>
                    <a:cubicBezTo>
                      <a:pt x="98" y="0"/>
                      <a:pt x="91" y="4"/>
                      <a:pt x="88" y="6"/>
                    </a:cubicBezTo>
                    <a:cubicBezTo>
                      <a:pt x="88" y="6"/>
                      <a:pt x="87" y="6"/>
                      <a:pt x="87" y="7"/>
                    </a:cubicBezTo>
                    <a:cubicBezTo>
                      <a:pt x="85" y="10"/>
                      <a:pt x="81" y="13"/>
                      <a:pt x="77" y="16"/>
                    </a:cubicBezTo>
                    <a:cubicBezTo>
                      <a:pt x="70" y="22"/>
                      <a:pt x="65" y="29"/>
                      <a:pt x="61" y="36"/>
                    </a:cubicBezTo>
                    <a:cubicBezTo>
                      <a:pt x="60" y="39"/>
                      <a:pt x="59" y="40"/>
                      <a:pt x="59" y="40"/>
                    </a:cubicBezTo>
                    <a:cubicBezTo>
                      <a:pt x="59" y="40"/>
                      <a:pt x="60" y="37"/>
                      <a:pt x="58" y="36"/>
                    </a:cubicBezTo>
                    <a:cubicBezTo>
                      <a:pt x="58" y="35"/>
                      <a:pt x="58" y="35"/>
                      <a:pt x="58" y="35"/>
                    </a:cubicBezTo>
                    <a:cubicBezTo>
                      <a:pt x="58" y="35"/>
                      <a:pt x="58" y="35"/>
                      <a:pt x="58" y="35"/>
                    </a:cubicBezTo>
                    <a:cubicBezTo>
                      <a:pt x="59" y="31"/>
                      <a:pt x="61" y="27"/>
                      <a:pt x="63" y="24"/>
                    </a:cubicBezTo>
                    <a:cubicBezTo>
                      <a:pt x="62" y="24"/>
                      <a:pt x="62" y="24"/>
                      <a:pt x="62" y="24"/>
                    </a:cubicBezTo>
                    <a:cubicBezTo>
                      <a:pt x="62" y="26"/>
                      <a:pt x="61" y="28"/>
                      <a:pt x="60" y="30"/>
                    </a:cubicBezTo>
                    <a:cubicBezTo>
                      <a:pt x="59" y="31"/>
                      <a:pt x="58" y="33"/>
                      <a:pt x="58" y="35"/>
                    </a:cubicBezTo>
                    <a:cubicBezTo>
                      <a:pt x="57" y="35"/>
                      <a:pt x="57" y="36"/>
                      <a:pt x="57" y="36"/>
                    </a:cubicBezTo>
                    <a:cubicBezTo>
                      <a:pt x="57" y="36"/>
                      <a:pt x="57" y="35"/>
                      <a:pt x="56" y="35"/>
                    </a:cubicBezTo>
                    <a:cubicBezTo>
                      <a:pt x="56" y="35"/>
                      <a:pt x="56" y="35"/>
                      <a:pt x="56" y="35"/>
                    </a:cubicBezTo>
                    <a:cubicBezTo>
                      <a:pt x="56" y="35"/>
                      <a:pt x="56" y="35"/>
                      <a:pt x="56" y="36"/>
                    </a:cubicBezTo>
                    <a:cubicBezTo>
                      <a:pt x="54" y="33"/>
                      <a:pt x="53" y="30"/>
                      <a:pt x="52" y="28"/>
                    </a:cubicBezTo>
                    <a:cubicBezTo>
                      <a:pt x="52" y="28"/>
                      <a:pt x="52" y="28"/>
                      <a:pt x="52" y="28"/>
                    </a:cubicBezTo>
                    <a:cubicBezTo>
                      <a:pt x="53" y="30"/>
                      <a:pt x="54" y="33"/>
                      <a:pt x="55" y="35"/>
                    </a:cubicBezTo>
                    <a:cubicBezTo>
                      <a:pt x="56" y="36"/>
                      <a:pt x="56" y="36"/>
                      <a:pt x="56" y="36"/>
                    </a:cubicBezTo>
                    <a:cubicBezTo>
                      <a:pt x="56" y="36"/>
                      <a:pt x="56" y="36"/>
                      <a:pt x="56" y="36"/>
                    </a:cubicBezTo>
                    <a:cubicBezTo>
                      <a:pt x="55" y="37"/>
                      <a:pt x="55" y="37"/>
                      <a:pt x="55" y="38"/>
                    </a:cubicBezTo>
                    <a:cubicBezTo>
                      <a:pt x="55" y="38"/>
                      <a:pt x="55" y="38"/>
                      <a:pt x="55" y="38"/>
                    </a:cubicBezTo>
                    <a:cubicBezTo>
                      <a:pt x="54" y="38"/>
                      <a:pt x="50" y="32"/>
                      <a:pt x="50" y="31"/>
                    </a:cubicBezTo>
                    <a:cubicBezTo>
                      <a:pt x="49" y="30"/>
                      <a:pt x="49" y="30"/>
                      <a:pt x="48" y="29"/>
                    </a:cubicBezTo>
                    <a:cubicBezTo>
                      <a:pt x="47" y="29"/>
                      <a:pt x="46" y="30"/>
                      <a:pt x="45" y="30"/>
                    </a:cubicBezTo>
                    <a:cubicBezTo>
                      <a:pt x="44" y="30"/>
                      <a:pt x="43" y="30"/>
                      <a:pt x="42" y="30"/>
                    </a:cubicBezTo>
                    <a:cubicBezTo>
                      <a:pt x="38" y="41"/>
                      <a:pt x="35" y="52"/>
                      <a:pt x="34" y="64"/>
                    </a:cubicBezTo>
                    <a:cubicBezTo>
                      <a:pt x="34" y="68"/>
                      <a:pt x="34" y="73"/>
                      <a:pt x="34" y="77"/>
                    </a:cubicBezTo>
                    <a:cubicBezTo>
                      <a:pt x="34" y="77"/>
                      <a:pt x="34" y="77"/>
                      <a:pt x="34" y="77"/>
                    </a:cubicBezTo>
                    <a:cubicBezTo>
                      <a:pt x="35" y="77"/>
                      <a:pt x="35" y="77"/>
                      <a:pt x="36" y="78"/>
                    </a:cubicBezTo>
                    <a:cubicBezTo>
                      <a:pt x="39" y="77"/>
                      <a:pt x="42" y="75"/>
                      <a:pt x="44" y="72"/>
                    </a:cubicBezTo>
                    <a:cubicBezTo>
                      <a:pt x="48" y="66"/>
                      <a:pt x="52" y="61"/>
                      <a:pt x="55" y="55"/>
                    </a:cubicBezTo>
                    <a:cubicBezTo>
                      <a:pt x="56" y="53"/>
                      <a:pt x="56" y="52"/>
                      <a:pt x="57" y="52"/>
                    </a:cubicBezTo>
                    <a:cubicBezTo>
                      <a:pt x="57" y="52"/>
                      <a:pt x="57" y="53"/>
                      <a:pt x="58" y="56"/>
                    </a:cubicBezTo>
                    <a:cubicBezTo>
                      <a:pt x="58" y="61"/>
                      <a:pt x="56" y="68"/>
                      <a:pt x="59" y="72"/>
                    </a:cubicBezTo>
                    <a:cubicBezTo>
                      <a:pt x="59" y="72"/>
                      <a:pt x="60" y="72"/>
                      <a:pt x="60" y="72"/>
                    </a:cubicBezTo>
                    <a:cubicBezTo>
                      <a:pt x="60" y="72"/>
                      <a:pt x="60" y="71"/>
                      <a:pt x="60" y="71"/>
                    </a:cubicBezTo>
                    <a:cubicBezTo>
                      <a:pt x="63" y="66"/>
                      <a:pt x="59" y="58"/>
                      <a:pt x="59" y="53"/>
                    </a:cubicBezTo>
                    <a:cubicBezTo>
                      <a:pt x="59" y="53"/>
                      <a:pt x="59" y="53"/>
                      <a:pt x="59" y="53"/>
                    </a:cubicBezTo>
                    <a:cubicBezTo>
                      <a:pt x="60" y="53"/>
                      <a:pt x="72" y="71"/>
                      <a:pt x="72" y="72"/>
                    </a:cubicBezTo>
                    <a:cubicBezTo>
                      <a:pt x="74" y="73"/>
                      <a:pt x="75" y="74"/>
                      <a:pt x="78" y="75"/>
                    </a:cubicBezTo>
                    <a:cubicBezTo>
                      <a:pt x="78" y="75"/>
                      <a:pt x="79" y="75"/>
                      <a:pt x="80" y="75"/>
                    </a:cubicBezTo>
                    <a:cubicBezTo>
                      <a:pt x="81" y="75"/>
                      <a:pt x="81" y="75"/>
                      <a:pt x="82" y="75"/>
                    </a:cubicBezTo>
                    <a:cubicBezTo>
                      <a:pt x="83" y="75"/>
                      <a:pt x="83" y="75"/>
                      <a:pt x="84" y="75"/>
                    </a:cubicBezTo>
                    <a:cubicBezTo>
                      <a:pt x="85" y="75"/>
                      <a:pt x="85" y="75"/>
                      <a:pt x="86" y="75"/>
                    </a:cubicBezTo>
                    <a:cubicBezTo>
                      <a:pt x="88" y="74"/>
                      <a:pt x="92" y="73"/>
                      <a:pt x="94" y="71"/>
                    </a:cubicBezTo>
                    <a:cubicBezTo>
                      <a:pt x="95" y="68"/>
                      <a:pt x="100" y="68"/>
                      <a:pt x="100" y="64"/>
                    </a:cubicBezTo>
                    <a:cubicBezTo>
                      <a:pt x="100" y="62"/>
                      <a:pt x="102" y="61"/>
                      <a:pt x="102" y="59"/>
                    </a:cubicBezTo>
                    <a:cubicBezTo>
                      <a:pt x="102" y="56"/>
                      <a:pt x="102" y="55"/>
                      <a:pt x="103" y="52"/>
                    </a:cubicBezTo>
                    <a:cubicBezTo>
                      <a:pt x="103" y="44"/>
                      <a:pt x="90" y="42"/>
                      <a:pt x="83" y="40"/>
                    </a:cubicBezTo>
                    <a:cubicBezTo>
                      <a:pt x="83" y="40"/>
                      <a:pt x="96" y="41"/>
                      <a:pt x="100" y="39"/>
                    </a:cubicBezTo>
                    <a:cubicBezTo>
                      <a:pt x="102" y="38"/>
                      <a:pt x="106" y="31"/>
                      <a:pt x="105" y="29"/>
                    </a:cubicBezTo>
                    <a:cubicBezTo>
                      <a:pt x="105" y="27"/>
                      <a:pt x="108" y="25"/>
                      <a:pt x="107" y="22"/>
                    </a:cubicBezTo>
                    <a:cubicBezTo>
                      <a:pt x="107" y="21"/>
                      <a:pt x="109" y="14"/>
                      <a:pt x="110" y="13"/>
                    </a:cubicBezTo>
                    <a:cubicBezTo>
                      <a:pt x="111" y="10"/>
                      <a:pt x="111" y="5"/>
                      <a:pt x="110" y="3"/>
                    </a:cubicBezTo>
                    <a:cubicBezTo>
                      <a:pt x="109" y="0"/>
                      <a:pt x="106"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 name="Freeform 10"/>
              <p:cNvSpPr>
                <a:spLocks/>
              </p:cNvSpPr>
              <p:nvPr/>
            </p:nvSpPr>
            <p:spPr bwMode="auto">
              <a:xfrm>
                <a:off x="6579456" y="4804131"/>
                <a:ext cx="307975" cy="215900"/>
              </a:xfrm>
              <a:custGeom>
                <a:avLst/>
                <a:gdLst>
                  <a:gd name="T0" fmla="*/ 88 w 111"/>
                  <a:gd name="T1" fmla="*/ 6 h 78"/>
                  <a:gd name="T2" fmla="*/ 59 w 111"/>
                  <a:gd name="T3" fmla="*/ 40 h 78"/>
                  <a:gd name="T4" fmla="*/ 58 w 111"/>
                  <a:gd name="T5" fmla="*/ 35 h 78"/>
                  <a:gd name="T6" fmla="*/ 64 w 111"/>
                  <a:gd name="T7" fmla="*/ 21 h 78"/>
                  <a:gd name="T8" fmla="*/ 64 w 111"/>
                  <a:gd name="T9" fmla="*/ 19 h 78"/>
                  <a:gd name="T10" fmla="*/ 58 w 111"/>
                  <a:gd name="T11" fmla="*/ 35 h 78"/>
                  <a:gd name="T12" fmla="*/ 57 w 111"/>
                  <a:gd name="T13" fmla="*/ 36 h 78"/>
                  <a:gd name="T14" fmla="*/ 56 w 111"/>
                  <a:gd name="T15" fmla="*/ 36 h 78"/>
                  <a:gd name="T16" fmla="*/ 46 w 111"/>
                  <a:gd name="T17" fmla="*/ 15 h 78"/>
                  <a:gd name="T18" fmla="*/ 46 w 111"/>
                  <a:gd name="T19" fmla="*/ 15 h 78"/>
                  <a:gd name="T20" fmla="*/ 56 w 111"/>
                  <a:gd name="T21" fmla="*/ 36 h 78"/>
                  <a:gd name="T22" fmla="*/ 56 w 111"/>
                  <a:gd name="T23" fmla="*/ 37 h 78"/>
                  <a:gd name="T24" fmla="*/ 55 w 111"/>
                  <a:gd name="T25" fmla="*/ 38 h 78"/>
                  <a:gd name="T26" fmla="*/ 21 w 111"/>
                  <a:gd name="T27" fmla="*/ 7 h 78"/>
                  <a:gd name="T28" fmla="*/ 1 w 111"/>
                  <a:gd name="T29" fmla="*/ 8 h 78"/>
                  <a:gd name="T30" fmla="*/ 5 w 111"/>
                  <a:gd name="T31" fmla="*/ 23 h 78"/>
                  <a:gd name="T32" fmla="*/ 9 w 111"/>
                  <a:gd name="T33" fmla="*/ 34 h 78"/>
                  <a:gd name="T34" fmla="*/ 17 w 111"/>
                  <a:gd name="T35" fmla="*/ 44 h 78"/>
                  <a:gd name="T36" fmla="*/ 30 w 111"/>
                  <a:gd name="T37" fmla="*/ 43 h 78"/>
                  <a:gd name="T38" fmla="*/ 12 w 111"/>
                  <a:gd name="T39" fmla="*/ 53 h 78"/>
                  <a:gd name="T40" fmla="*/ 14 w 111"/>
                  <a:gd name="T41" fmla="*/ 66 h 78"/>
                  <a:gd name="T42" fmla="*/ 22 w 111"/>
                  <a:gd name="T43" fmla="*/ 75 h 78"/>
                  <a:gd name="T44" fmla="*/ 31 w 111"/>
                  <a:gd name="T45" fmla="*/ 78 h 78"/>
                  <a:gd name="T46" fmla="*/ 34 w 111"/>
                  <a:gd name="T47" fmla="*/ 78 h 78"/>
                  <a:gd name="T48" fmla="*/ 44 w 111"/>
                  <a:gd name="T49" fmla="*/ 73 h 78"/>
                  <a:gd name="T50" fmla="*/ 57 w 111"/>
                  <a:gd name="T51" fmla="*/ 52 h 78"/>
                  <a:gd name="T52" fmla="*/ 59 w 111"/>
                  <a:gd name="T53" fmla="*/ 72 h 78"/>
                  <a:gd name="T54" fmla="*/ 61 w 111"/>
                  <a:gd name="T55" fmla="*/ 71 h 78"/>
                  <a:gd name="T56" fmla="*/ 60 w 111"/>
                  <a:gd name="T57" fmla="*/ 54 h 78"/>
                  <a:gd name="T58" fmla="*/ 78 w 111"/>
                  <a:gd name="T59" fmla="*/ 75 h 78"/>
                  <a:gd name="T60" fmla="*/ 82 w 111"/>
                  <a:gd name="T61" fmla="*/ 75 h 78"/>
                  <a:gd name="T62" fmla="*/ 86 w 111"/>
                  <a:gd name="T63" fmla="*/ 75 h 78"/>
                  <a:gd name="T64" fmla="*/ 100 w 111"/>
                  <a:gd name="T65" fmla="*/ 64 h 78"/>
                  <a:gd name="T66" fmla="*/ 104 w 111"/>
                  <a:gd name="T67" fmla="*/ 53 h 78"/>
                  <a:gd name="T68" fmla="*/ 100 w 111"/>
                  <a:gd name="T69" fmla="*/ 39 h 78"/>
                  <a:gd name="T70" fmla="*/ 107 w 111"/>
                  <a:gd name="T71" fmla="*/ 23 h 78"/>
                  <a:gd name="T72" fmla="*/ 110 w 111"/>
                  <a:gd name="T73" fmla="*/ 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78">
                    <a:moveTo>
                      <a:pt x="104" y="0"/>
                    </a:moveTo>
                    <a:cubicBezTo>
                      <a:pt x="99" y="0"/>
                      <a:pt x="91" y="4"/>
                      <a:pt x="88" y="6"/>
                    </a:cubicBezTo>
                    <a:cubicBezTo>
                      <a:pt x="78" y="14"/>
                      <a:pt x="67" y="26"/>
                      <a:pt x="61" y="37"/>
                    </a:cubicBezTo>
                    <a:cubicBezTo>
                      <a:pt x="60" y="39"/>
                      <a:pt x="60" y="40"/>
                      <a:pt x="59" y="40"/>
                    </a:cubicBezTo>
                    <a:cubicBezTo>
                      <a:pt x="59" y="40"/>
                      <a:pt x="60" y="37"/>
                      <a:pt x="58" y="37"/>
                    </a:cubicBezTo>
                    <a:cubicBezTo>
                      <a:pt x="58" y="35"/>
                      <a:pt x="58" y="35"/>
                      <a:pt x="58" y="35"/>
                    </a:cubicBezTo>
                    <a:cubicBezTo>
                      <a:pt x="58" y="35"/>
                      <a:pt x="58" y="35"/>
                      <a:pt x="58" y="35"/>
                    </a:cubicBezTo>
                    <a:cubicBezTo>
                      <a:pt x="60" y="30"/>
                      <a:pt x="62" y="26"/>
                      <a:pt x="64" y="21"/>
                    </a:cubicBezTo>
                    <a:cubicBezTo>
                      <a:pt x="64" y="21"/>
                      <a:pt x="64" y="19"/>
                      <a:pt x="64" y="19"/>
                    </a:cubicBezTo>
                    <a:cubicBezTo>
                      <a:pt x="64" y="19"/>
                      <a:pt x="64" y="19"/>
                      <a:pt x="64" y="19"/>
                    </a:cubicBezTo>
                    <a:cubicBezTo>
                      <a:pt x="63" y="23"/>
                      <a:pt x="61" y="27"/>
                      <a:pt x="60" y="31"/>
                    </a:cubicBezTo>
                    <a:cubicBezTo>
                      <a:pt x="59" y="32"/>
                      <a:pt x="58" y="34"/>
                      <a:pt x="58" y="35"/>
                    </a:cubicBezTo>
                    <a:cubicBezTo>
                      <a:pt x="58" y="36"/>
                      <a:pt x="57" y="36"/>
                      <a:pt x="57" y="36"/>
                    </a:cubicBezTo>
                    <a:cubicBezTo>
                      <a:pt x="57" y="36"/>
                      <a:pt x="57" y="36"/>
                      <a:pt x="57" y="36"/>
                    </a:cubicBezTo>
                    <a:cubicBezTo>
                      <a:pt x="56" y="36"/>
                      <a:pt x="56" y="35"/>
                      <a:pt x="56" y="35"/>
                    </a:cubicBezTo>
                    <a:cubicBezTo>
                      <a:pt x="56" y="35"/>
                      <a:pt x="56" y="36"/>
                      <a:pt x="56" y="36"/>
                    </a:cubicBezTo>
                    <a:cubicBezTo>
                      <a:pt x="54" y="32"/>
                      <a:pt x="52" y="29"/>
                      <a:pt x="51" y="25"/>
                    </a:cubicBezTo>
                    <a:cubicBezTo>
                      <a:pt x="49" y="22"/>
                      <a:pt x="48" y="18"/>
                      <a:pt x="46" y="15"/>
                    </a:cubicBezTo>
                    <a:cubicBezTo>
                      <a:pt x="46" y="14"/>
                      <a:pt x="46" y="14"/>
                      <a:pt x="46" y="14"/>
                    </a:cubicBezTo>
                    <a:cubicBezTo>
                      <a:pt x="45" y="14"/>
                      <a:pt x="46" y="15"/>
                      <a:pt x="46" y="15"/>
                    </a:cubicBezTo>
                    <a:cubicBezTo>
                      <a:pt x="47" y="17"/>
                      <a:pt x="48" y="18"/>
                      <a:pt x="48" y="20"/>
                    </a:cubicBezTo>
                    <a:cubicBezTo>
                      <a:pt x="50" y="25"/>
                      <a:pt x="53" y="30"/>
                      <a:pt x="56" y="36"/>
                    </a:cubicBezTo>
                    <a:cubicBezTo>
                      <a:pt x="56" y="36"/>
                      <a:pt x="56" y="36"/>
                      <a:pt x="56" y="36"/>
                    </a:cubicBezTo>
                    <a:cubicBezTo>
                      <a:pt x="56" y="37"/>
                      <a:pt x="56" y="37"/>
                      <a:pt x="56" y="37"/>
                    </a:cubicBezTo>
                    <a:cubicBezTo>
                      <a:pt x="55" y="37"/>
                      <a:pt x="55" y="37"/>
                      <a:pt x="55" y="38"/>
                    </a:cubicBezTo>
                    <a:cubicBezTo>
                      <a:pt x="55" y="38"/>
                      <a:pt x="55" y="38"/>
                      <a:pt x="55" y="38"/>
                    </a:cubicBezTo>
                    <a:cubicBezTo>
                      <a:pt x="54" y="38"/>
                      <a:pt x="50" y="32"/>
                      <a:pt x="50" y="32"/>
                    </a:cubicBezTo>
                    <a:cubicBezTo>
                      <a:pt x="42" y="22"/>
                      <a:pt x="32" y="12"/>
                      <a:pt x="21" y="7"/>
                    </a:cubicBezTo>
                    <a:cubicBezTo>
                      <a:pt x="19" y="5"/>
                      <a:pt x="13" y="3"/>
                      <a:pt x="8" y="3"/>
                    </a:cubicBezTo>
                    <a:cubicBezTo>
                      <a:pt x="5" y="3"/>
                      <a:pt x="2" y="4"/>
                      <a:pt x="1" y="8"/>
                    </a:cubicBezTo>
                    <a:cubicBezTo>
                      <a:pt x="0" y="10"/>
                      <a:pt x="1" y="15"/>
                      <a:pt x="2" y="17"/>
                    </a:cubicBezTo>
                    <a:cubicBezTo>
                      <a:pt x="4" y="19"/>
                      <a:pt x="4" y="21"/>
                      <a:pt x="5" y="23"/>
                    </a:cubicBezTo>
                    <a:cubicBezTo>
                      <a:pt x="7" y="25"/>
                      <a:pt x="5" y="29"/>
                      <a:pt x="8" y="31"/>
                    </a:cubicBezTo>
                    <a:cubicBezTo>
                      <a:pt x="8" y="32"/>
                      <a:pt x="9" y="33"/>
                      <a:pt x="9" y="34"/>
                    </a:cubicBezTo>
                    <a:cubicBezTo>
                      <a:pt x="10" y="38"/>
                      <a:pt x="13" y="43"/>
                      <a:pt x="16" y="44"/>
                    </a:cubicBezTo>
                    <a:cubicBezTo>
                      <a:pt x="17" y="44"/>
                      <a:pt x="17" y="44"/>
                      <a:pt x="17" y="44"/>
                    </a:cubicBezTo>
                    <a:cubicBezTo>
                      <a:pt x="19" y="44"/>
                      <a:pt x="22" y="44"/>
                      <a:pt x="24" y="44"/>
                    </a:cubicBezTo>
                    <a:cubicBezTo>
                      <a:pt x="27" y="44"/>
                      <a:pt x="29" y="43"/>
                      <a:pt x="30" y="43"/>
                    </a:cubicBezTo>
                    <a:cubicBezTo>
                      <a:pt x="30" y="43"/>
                      <a:pt x="30" y="43"/>
                      <a:pt x="30" y="43"/>
                    </a:cubicBezTo>
                    <a:cubicBezTo>
                      <a:pt x="24" y="45"/>
                      <a:pt x="16" y="46"/>
                      <a:pt x="12" y="53"/>
                    </a:cubicBezTo>
                    <a:cubicBezTo>
                      <a:pt x="12" y="54"/>
                      <a:pt x="10" y="56"/>
                      <a:pt x="11" y="57"/>
                    </a:cubicBezTo>
                    <a:cubicBezTo>
                      <a:pt x="13" y="60"/>
                      <a:pt x="11" y="64"/>
                      <a:pt x="14" y="66"/>
                    </a:cubicBezTo>
                    <a:cubicBezTo>
                      <a:pt x="14" y="66"/>
                      <a:pt x="16" y="68"/>
                      <a:pt x="16" y="69"/>
                    </a:cubicBezTo>
                    <a:cubicBezTo>
                      <a:pt x="17" y="72"/>
                      <a:pt x="20" y="72"/>
                      <a:pt x="22" y="75"/>
                    </a:cubicBezTo>
                    <a:cubicBezTo>
                      <a:pt x="24" y="77"/>
                      <a:pt x="28" y="76"/>
                      <a:pt x="29" y="78"/>
                    </a:cubicBezTo>
                    <a:cubicBezTo>
                      <a:pt x="30" y="78"/>
                      <a:pt x="30" y="78"/>
                      <a:pt x="31" y="78"/>
                    </a:cubicBezTo>
                    <a:cubicBezTo>
                      <a:pt x="31" y="78"/>
                      <a:pt x="32" y="78"/>
                      <a:pt x="33" y="78"/>
                    </a:cubicBezTo>
                    <a:cubicBezTo>
                      <a:pt x="33" y="78"/>
                      <a:pt x="34" y="78"/>
                      <a:pt x="34" y="78"/>
                    </a:cubicBezTo>
                    <a:cubicBezTo>
                      <a:pt x="35" y="78"/>
                      <a:pt x="36" y="78"/>
                      <a:pt x="36" y="78"/>
                    </a:cubicBezTo>
                    <a:cubicBezTo>
                      <a:pt x="39" y="77"/>
                      <a:pt x="43" y="76"/>
                      <a:pt x="44" y="73"/>
                    </a:cubicBezTo>
                    <a:cubicBezTo>
                      <a:pt x="48" y="67"/>
                      <a:pt x="52" y="61"/>
                      <a:pt x="55" y="55"/>
                    </a:cubicBezTo>
                    <a:cubicBezTo>
                      <a:pt x="56" y="54"/>
                      <a:pt x="57" y="52"/>
                      <a:pt x="57" y="52"/>
                    </a:cubicBezTo>
                    <a:cubicBezTo>
                      <a:pt x="57" y="52"/>
                      <a:pt x="57" y="54"/>
                      <a:pt x="58" y="56"/>
                    </a:cubicBezTo>
                    <a:cubicBezTo>
                      <a:pt x="59" y="61"/>
                      <a:pt x="56" y="68"/>
                      <a:pt x="59" y="72"/>
                    </a:cubicBezTo>
                    <a:cubicBezTo>
                      <a:pt x="60" y="72"/>
                      <a:pt x="60" y="72"/>
                      <a:pt x="60" y="72"/>
                    </a:cubicBezTo>
                    <a:cubicBezTo>
                      <a:pt x="60" y="72"/>
                      <a:pt x="61" y="71"/>
                      <a:pt x="61" y="71"/>
                    </a:cubicBezTo>
                    <a:cubicBezTo>
                      <a:pt x="63" y="67"/>
                      <a:pt x="60" y="59"/>
                      <a:pt x="60" y="54"/>
                    </a:cubicBezTo>
                    <a:cubicBezTo>
                      <a:pt x="60" y="54"/>
                      <a:pt x="60" y="54"/>
                      <a:pt x="60" y="54"/>
                    </a:cubicBezTo>
                    <a:cubicBezTo>
                      <a:pt x="60" y="54"/>
                      <a:pt x="72" y="71"/>
                      <a:pt x="72" y="72"/>
                    </a:cubicBezTo>
                    <a:cubicBezTo>
                      <a:pt x="74" y="74"/>
                      <a:pt x="76" y="75"/>
                      <a:pt x="78" y="75"/>
                    </a:cubicBezTo>
                    <a:cubicBezTo>
                      <a:pt x="79" y="75"/>
                      <a:pt x="79" y="75"/>
                      <a:pt x="80" y="75"/>
                    </a:cubicBezTo>
                    <a:cubicBezTo>
                      <a:pt x="81" y="75"/>
                      <a:pt x="82" y="75"/>
                      <a:pt x="82" y="75"/>
                    </a:cubicBezTo>
                    <a:cubicBezTo>
                      <a:pt x="83" y="75"/>
                      <a:pt x="84" y="75"/>
                      <a:pt x="84" y="75"/>
                    </a:cubicBezTo>
                    <a:cubicBezTo>
                      <a:pt x="85" y="75"/>
                      <a:pt x="85" y="75"/>
                      <a:pt x="86" y="75"/>
                    </a:cubicBezTo>
                    <a:cubicBezTo>
                      <a:pt x="88" y="74"/>
                      <a:pt x="92" y="73"/>
                      <a:pt x="94" y="71"/>
                    </a:cubicBezTo>
                    <a:cubicBezTo>
                      <a:pt x="96" y="68"/>
                      <a:pt x="100" y="68"/>
                      <a:pt x="100" y="64"/>
                    </a:cubicBezTo>
                    <a:cubicBezTo>
                      <a:pt x="101" y="63"/>
                      <a:pt x="102" y="61"/>
                      <a:pt x="103" y="60"/>
                    </a:cubicBezTo>
                    <a:cubicBezTo>
                      <a:pt x="102" y="57"/>
                      <a:pt x="102" y="56"/>
                      <a:pt x="104" y="53"/>
                    </a:cubicBezTo>
                    <a:cubicBezTo>
                      <a:pt x="103" y="44"/>
                      <a:pt x="90" y="42"/>
                      <a:pt x="83" y="41"/>
                    </a:cubicBezTo>
                    <a:cubicBezTo>
                      <a:pt x="83" y="41"/>
                      <a:pt x="97" y="41"/>
                      <a:pt x="100" y="39"/>
                    </a:cubicBezTo>
                    <a:cubicBezTo>
                      <a:pt x="102" y="38"/>
                      <a:pt x="106" y="32"/>
                      <a:pt x="105" y="29"/>
                    </a:cubicBezTo>
                    <a:cubicBezTo>
                      <a:pt x="105" y="27"/>
                      <a:pt x="108" y="25"/>
                      <a:pt x="107" y="23"/>
                    </a:cubicBezTo>
                    <a:cubicBezTo>
                      <a:pt x="107" y="21"/>
                      <a:pt x="109" y="15"/>
                      <a:pt x="110" y="14"/>
                    </a:cubicBezTo>
                    <a:cubicBezTo>
                      <a:pt x="111" y="11"/>
                      <a:pt x="111" y="6"/>
                      <a:pt x="110" y="3"/>
                    </a:cubicBezTo>
                    <a:cubicBezTo>
                      <a:pt x="109" y="1"/>
                      <a:pt x="107" y="0"/>
                      <a:pt x="10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 name="Freeform 12"/>
              <p:cNvSpPr>
                <a:spLocks/>
              </p:cNvSpPr>
              <p:nvPr/>
            </p:nvSpPr>
            <p:spPr bwMode="auto">
              <a:xfrm>
                <a:off x="4542694" y="5391506"/>
                <a:ext cx="2089150" cy="169863"/>
              </a:xfrm>
              <a:custGeom>
                <a:avLst/>
                <a:gdLst>
                  <a:gd name="T0" fmla="*/ 179 w 753"/>
                  <a:gd name="T1" fmla="*/ 26 h 61"/>
                  <a:gd name="T2" fmla="*/ 173 w 753"/>
                  <a:gd name="T3" fmla="*/ 26 h 61"/>
                  <a:gd name="T4" fmla="*/ 28 w 753"/>
                  <a:gd name="T5" fmla="*/ 39 h 61"/>
                  <a:gd name="T6" fmla="*/ 263 w 753"/>
                  <a:gd name="T7" fmla="*/ 56 h 61"/>
                  <a:gd name="T8" fmla="*/ 526 w 753"/>
                  <a:gd name="T9" fmla="*/ 53 h 61"/>
                  <a:gd name="T10" fmla="*/ 687 w 753"/>
                  <a:gd name="T11" fmla="*/ 34 h 61"/>
                  <a:gd name="T12" fmla="*/ 521 w 753"/>
                  <a:gd name="T13" fmla="*/ 16 h 61"/>
                  <a:gd name="T14" fmla="*/ 378 w 753"/>
                  <a:gd name="T15" fmla="*/ 20 h 61"/>
                  <a:gd name="T16" fmla="*/ 179 w 753"/>
                  <a:gd name="T17"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3" h="61">
                    <a:moveTo>
                      <a:pt x="179" y="26"/>
                    </a:moveTo>
                    <a:cubicBezTo>
                      <a:pt x="179" y="26"/>
                      <a:pt x="177" y="26"/>
                      <a:pt x="173" y="26"/>
                    </a:cubicBezTo>
                    <a:cubicBezTo>
                      <a:pt x="147" y="26"/>
                      <a:pt x="51" y="26"/>
                      <a:pt x="28" y="39"/>
                    </a:cubicBezTo>
                    <a:cubicBezTo>
                      <a:pt x="0" y="53"/>
                      <a:pt x="134" y="61"/>
                      <a:pt x="263" y="56"/>
                    </a:cubicBezTo>
                    <a:cubicBezTo>
                      <a:pt x="392" y="52"/>
                      <a:pt x="448" y="56"/>
                      <a:pt x="526" y="53"/>
                    </a:cubicBezTo>
                    <a:cubicBezTo>
                      <a:pt x="603" y="50"/>
                      <a:pt x="753" y="39"/>
                      <a:pt x="687" y="34"/>
                    </a:cubicBezTo>
                    <a:cubicBezTo>
                      <a:pt x="621" y="29"/>
                      <a:pt x="556" y="16"/>
                      <a:pt x="521" y="16"/>
                    </a:cubicBezTo>
                    <a:cubicBezTo>
                      <a:pt x="485" y="16"/>
                      <a:pt x="405" y="14"/>
                      <a:pt x="378" y="20"/>
                    </a:cubicBezTo>
                    <a:cubicBezTo>
                      <a:pt x="352" y="26"/>
                      <a:pt x="284" y="0"/>
                      <a:pt x="179"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 name="Freeform 13"/>
              <p:cNvSpPr>
                <a:spLocks/>
              </p:cNvSpPr>
              <p:nvPr/>
            </p:nvSpPr>
            <p:spPr bwMode="auto">
              <a:xfrm>
                <a:off x="5006244" y="5350231"/>
                <a:ext cx="863600" cy="136525"/>
              </a:xfrm>
              <a:custGeom>
                <a:avLst/>
                <a:gdLst>
                  <a:gd name="T0" fmla="*/ 92 w 311"/>
                  <a:gd name="T1" fmla="*/ 0 h 49"/>
                  <a:gd name="T2" fmla="*/ 51 w 311"/>
                  <a:gd name="T3" fmla="*/ 33 h 49"/>
                  <a:gd name="T4" fmla="*/ 0 w 311"/>
                  <a:gd name="T5" fmla="*/ 45 h 49"/>
                  <a:gd name="T6" fmla="*/ 77 w 311"/>
                  <a:gd name="T7" fmla="*/ 41 h 49"/>
                  <a:gd name="T8" fmla="*/ 134 w 311"/>
                  <a:gd name="T9" fmla="*/ 34 h 49"/>
                  <a:gd name="T10" fmla="*/ 222 w 311"/>
                  <a:gd name="T11" fmla="*/ 47 h 49"/>
                  <a:gd name="T12" fmla="*/ 291 w 311"/>
                  <a:gd name="T13" fmla="*/ 41 h 49"/>
                  <a:gd name="T14" fmla="*/ 267 w 311"/>
                  <a:gd name="T15" fmla="*/ 34 h 49"/>
                  <a:gd name="T16" fmla="*/ 201 w 311"/>
                  <a:gd name="T17" fmla="*/ 19 h 49"/>
                  <a:gd name="T18" fmla="*/ 92 w 311"/>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49">
                    <a:moveTo>
                      <a:pt x="92" y="0"/>
                    </a:moveTo>
                    <a:cubicBezTo>
                      <a:pt x="92" y="0"/>
                      <a:pt x="97" y="30"/>
                      <a:pt x="51" y="33"/>
                    </a:cubicBezTo>
                    <a:cubicBezTo>
                      <a:pt x="4" y="37"/>
                      <a:pt x="0" y="45"/>
                      <a:pt x="0" y="45"/>
                    </a:cubicBezTo>
                    <a:cubicBezTo>
                      <a:pt x="0" y="45"/>
                      <a:pt x="51" y="40"/>
                      <a:pt x="77" y="41"/>
                    </a:cubicBezTo>
                    <a:cubicBezTo>
                      <a:pt x="104" y="42"/>
                      <a:pt x="112" y="33"/>
                      <a:pt x="134" y="34"/>
                    </a:cubicBezTo>
                    <a:cubicBezTo>
                      <a:pt x="156" y="36"/>
                      <a:pt x="192" y="49"/>
                      <a:pt x="222" y="47"/>
                    </a:cubicBezTo>
                    <a:cubicBezTo>
                      <a:pt x="253" y="45"/>
                      <a:pt x="272" y="36"/>
                      <a:pt x="291" y="41"/>
                    </a:cubicBezTo>
                    <a:cubicBezTo>
                      <a:pt x="311" y="45"/>
                      <a:pt x="295" y="33"/>
                      <a:pt x="267" y="34"/>
                    </a:cubicBezTo>
                    <a:cubicBezTo>
                      <a:pt x="239" y="34"/>
                      <a:pt x="214" y="35"/>
                      <a:pt x="201" y="19"/>
                    </a:cubicBezTo>
                    <a:cubicBezTo>
                      <a:pt x="189" y="2"/>
                      <a:pt x="92" y="0"/>
                      <a:pt x="9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Freeform 14"/>
              <p:cNvSpPr>
                <a:spLocks/>
              </p:cNvSpPr>
              <p:nvPr/>
            </p:nvSpPr>
            <p:spPr bwMode="auto">
              <a:xfrm>
                <a:off x="5411056" y="4400906"/>
                <a:ext cx="458788" cy="241300"/>
              </a:xfrm>
              <a:custGeom>
                <a:avLst/>
                <a:gdLst>
                  <a:gd name="T0" fmla="*/ 159 w 165"/>
                  <a:gd name="T1" fmla="*/ 0 h 87"/>
                  <a:gd name="T2" fmla="*/ 9 w 165"/>
                  <a:gd name="T3" fmla="*/ 57 h 87"/>
                  <a:gd name="T4" fmla="*/ 0 w 165"/>
                  <a:gd name="T5" fmla="*/ 87 h 87"/>
                  <a:gd name="T6" fmla="*/ 48 w 165"/>
                  <a:gd name="T7" fmla="*/ 66 h 87"/>
                  <a:gd name="T8" fmla="*/ 165 w 165"/>
                  <a:gd name="T9" fmla="*/ 0 h 87"/>
                  <a:gd name="T10" fmla="*/ 159 w 165"/>
                  <a:gd name="T11" fmla="*/ 0 h 87"/>
                </a:gdLst>
                <a:ahLst/>
                <a:cxnLst>
                  <a:cxn ang="0">
                    <a:pos x="T0" y="T1"/>
                  </a:cxn>
                  <a:cxn ang="0">
                    <a:pos x="T2" y="T3"/>
                  </a:cxn>
                  <a:cxn ang="0">
                    <a:pos x="T4" y="T5"/>
                  </a:cxn>
                  <a:cxn ang="0">
                    <a:pos x="T6" y="T7"/>
                  </a:cxn>
                  <a:cxn ang="0">
                    <a:pos x="T8" y="T9"/>
                  </a:cxn>
                  <a:cxn ang="0">
                    <a:pos x="T10" y="T11"/>
                  </a:cxn>
                </a:cxnLst>
                <a:rect l="0" t="0" r="r" b="b"/>
                <a:pathLst>
                  <a:path w="165" h="87">
                    <a:moveTo>
                      <a:pt x="159" y="0"/>
                    </a:moveTo>
                    <a:cubicBezTo>
                      <a:pt x="159" y="0"/>
                      <a:pt x="118" y="51"/>
                      <a:pt x="9" y="57"/>
                    </a:cubicBezTo>
                    <a:cubicBezTo>
                      <a:pt x="0" y="87"/>
                      <a:pt x="0" y="87"/>
                      <a:pt x="0" y="87"/>
                    </a:cubicBezTo>
                    <a:cubicBezTo>
                      <a:pt x="0" y="87"/>
                      <a:pt x="22" y="70"/>
                      <a:pt x="48" y="66"/>
                    </a:cubicBezTo>
                    <a:cubicBezTo>
                      <a:pt x="73" y="61"/>
                      <a:pt x="147" y="30"/>
                      <a:pt x="165" y="0"/>
                    </a:cubicBezTo>
                    <a:cubicBezTo>
                      <a:pt x="159" y="0"/>
                      <a:pt x="159" y="0"/>
                      <a:pt x="15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 name="Freeform 15"/>
              <p:cNvSpPr>
                <a:spLocks/>
              </p:cNvSpPr>
              <p:nvPr/>
            </p:nvSpPr>
            <p:spPr bwMode="auto">
              <a:xfrm>
                <a:off x="5722206" y="4367568"/>
                <a:ext cx="104775" cy="155575"/>
              </a:xfrm>
              <a:custGeom>
                <a:avLst/>
                <a:gdLst>
                  <a:gd name="T0" fmla="*/ 32 w 38"/>
                  <a:gd name="T1" fmla="*/ 0 h 56"/>
                  <a:gd name="T2" fmla="*/ 16 w 38"/>
                  <a:gd name="T3" fmla="*/ 40 h 56"/>
                  <a:gd name="T4" fmla="*/ 15 w 38"/>
                  <a:gd name="T5" fmla="*/ 41 h 56"/>
                  <a:gd name="T6" fmla="*/ 25 w 38"/>
                  <a:gd name="T7" fmla="*/ 37 h 56"/>
                  <a:gd name="T8" fmla="*/ 32 w 38"/>
                  <a:gd name="T9" fmla="*/ 0 h 56"/>
                </a:gdLst>
                <a:ahLst/>
                <a:cxnLst>
                  <a:cxn ang="0">
                    <a:pos x="T0" y="T1"/>
                  </a:cxn>
                  <a:cxn ang="0">
                    <a:pos x="T2" y="T3"/>
                  </a:cxn>
                  <a:cxn ang="0">
                    <a:pos x="T4" y="T5"/>
                  </a:cxn>
                  <a:cxn ang="0">
                    <a:pos x="T6" y="T7"/>
                  </a:cxn>
                  <a:cxn ang="0">
                    <a:pos x="T8" y="T9"/>
                  </a:cxn>
                </a:cxnLst>
                <a:rect l="0" t="0" r="r" b="b"/>
                <a:pathLst>
                  <a:path w="38" h="56">
                    <a:moveTo>
                      <a:pt x="32" y="0"/>
                    </a:moveTo>
                    <a:cubicBezTo>
                      <a:pt x="32" y="0"/>
                      <a:pt x="32" y="24"/>
                      <a:pt x="16" y="40"/>
                    </a:cubicBezTo>
                    <a:cubicBezTo>
                      <a:pt x="0" y="56"/>
                      <a:pt x="15" y="41"/>
                      <a:pt x="15" y="41"/>
                    </a:cubicBezTo>
                    <a:cubicBezTo>
                      <a:pt x="16" y="41"/>
                      <a:pt x="25" y="37"/>
                      <a:pt x="25" y="37"/>
                    </a:cubicBezTo>
                    <a:cubicBezTo>
                      <a:pt x="25" y="37"/>
                      <a:pt x="38" y="10"/>
                      <a:pt x="3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 name="Freeform 16"/>
              <p:cNvSpPr>
                <a:spLocks/>
              </p:cNvSpPr>
              <p:nvPr/>
            </p:nvSpPr>
            <p:spPr bwMode="auto">
              <a:xfrm>
                <a:off x="5231669" y="3916718"/>
                <a:ext cx="538163" cy="1530350"/>
              </a:xfrm>
              <a:custGeom>
                <a:avLst/>
                <a:gdLst>
                  <a:gd name="T0" fmla="*/ 57 w 194"/>
                  <a:gd name="T1" fmla="*/ 72 h 552"/>
                  <a:gd name="T2" fmla="*/ 40 w 194"/>
                  <a:gd name="T3" fmla="*/ 252 h 552"/>
                  <a:gd name="T4" fmla="*/ 14 w 194"/>
                  <a:gd name="T5" fmla="*/ 552 h 552"/>
                  <a:gd name="T6" fmla="*/ 130 w 194"/>
                  <a:gd name="T7" fmla="*/ 552 h 552"/>
                  <a:gd name="T8" fmla="*/ 83 w 194"/>
                  <a:gd name="T9" fmla="*/ 335 h 552"/>
                  <a:gd name="T10" fmla="*/ 194 w 194"/>
                  <a:gd name="T11" fmla="*/ 47 h 552"/>
                  <a:gd name="T12" fmla="*/ 163 w 194"/>
                  <a:gd name="T13" fmla="*/ 44 h 552"/>
                  <a:gd name="T14" fmla="*/ 93 w 194"/>
                  <a:gd name="T15" fmla="*/ 187 h 552"/>
                  <a:gd name="T16" fmla="*/ 96 w 194"/>
                  <a:gd name="T17" fmla="*/ 45 h 552"/>
                  <a:gd name="T18" fmla="*/ 57 w 194"/>
                  <a:gd name="T19" fmla="*/ 7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552">
                    <a:moveTo>
                      <a:pt x="57" y="72"/>
                    </a:moveTo>
                    <a:cubicBezTo>
                      <a:pt x="57" y="72"/>
                      <a:pt x="79" y="78"/>
                      <a:pt x="40" y="252"/>
                    </a:cubicBezTo>
                    <a:cubicBezTo>
                      <a:pt x="0" y="426"/>
                      <a:pt x="14" y="552"/>
                      <a:pt x="14" y="552"/>
                    </a:cubicBezTo>
                    <a:cubicBezTo>
                      <a:pt x="130" y="552"/>
                      <a:pt x="130" y="552"/>
                      <a:pt x="130" y="552"/>
                    </a:cubicBezTo>
                    <a:cubicBezTo>
                      <a:pt x="130" y="552"/>
                      <a:pt x="76" y="443"/>
                      <a:pt x="83" y="335"/>
                    </a:cubicBezTo>
                    <a:cubicBezTo>
                      <a:pt x="89" y="227"/>
                      <a:pt x="176" y="124"/>
                      <a:pt x="194" y="47"/>
                    </a:cubicBezTo>
                    <a:cubicBezTo>
                      <a:pt x="163" y="44"/>
                      <a:pt x="163" y="44"/>
                      <a:pt x="163" y="44"/>
                    </a:cubicBezTo>
                    <a:cubicBezTo>
                      <a:pt x="163" y="44"/>
                      <a:pt x="121" y="159"/>
                      <a:pt x="93" y="187"/>
                    </a:cubicBezTo>
                    <a:cubicBezTo>
                      <a:pt x="93" y="187"/>
                      <a:pt x="108" y="89"/>
                      <a:pt x="96" y="45"/>
                    </a:cubicBezTo>
                    <a:cubicBezTo>
                      <a:pt x="85" y="0"/>
                      <a:pt x="57" y="72"/>
                      <a:pt x="57" y="7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 name="Freeform 17"/>
              <p:cNvSpPr>
                <a:spLocks noEditPoints="1"/>
              </p:cNvSpPr>
              <p:nvPr/>
            </p:nvSpPr>
            <p:spPr bwMode="auto">
              <a:xfrm>
                <a:off x="5488844" y="4121506"/>
                <a:ext cx="163513" cy="312738"/>
              </a:xfrm>
              <a:custGeom>
                <a:avLst/>
                <a:gdLst>
                  <a:gd name="T0" fmla="*/ 0 w 59"/>
                  <a:gd name="T1" fmla="*/ 113 h 113"/>
                  <a:gd name="T2" fmla="*/ 0 w 59"/>
                  <a:gd name="T3" fmla="*/ 113 h 113"/>
                  <a:gd name="T4" fmla="*/ 0 w 59"/>
                  <a:gd name="T5" fmla="*/ 113 h 113"/>
                  <a:gd name="T6" fmla="*/ 0 w 59"/>
                  <a:gd name="T7" fmla="*/ 113 h 113"/>
                  <a:gd name="T8" fmla="*/ 0 w 59"/>
                  <a:gd name="T9" fmla="*/ 113 h 113"/>
                  <a:gd name="T10" fmla="*/ 0 w 59"/>
                  <a:gd name="T11" fmla="*/ 113 h 113"/>
                  <a:gd name="T12" fmla="*/ 0 w 59"/>
                  <a:gd name="T13" fmla="*/ 113 h 113"/>
                  <a:gd name="T14" fmla="*/ 0 w 59"/>
                  <a:gd name="T15" fmla="*/ 113 h 113"/>
                  <a:gd name="T16" fmla="*/ 0 w 59"/>
                  <a:gd name="T17" fmla="*/ 113 h 113"/>
                  <a:gd name="T18" fmla="*/ 0 w 59"/>
                  <a:gd name="T19" fmla="*/ 112 h 113"/>
                  <a:gd name="T20" fmla="*/ 0 w 59"/>
                  <a:gd name="T21" fmla="*/ 112 h 113"/>
                  <a:gd name="T22" fmla="*/ 0 w 59"/>
                  <a:gd name="T23" fmla="*/ 112 h 113"/>
                  <a:gd name="T24" fmla="*/ 59 w 59"/>
                  <a:gd name="T25" fmla="*/ 0 h 113"/>
                  <a:gd name="T26" fmla="*/ 40 w 59"/>
                  <a:gd name="T27" fmla="*/ 42 h 113"/>
                  <a:gd name="T28" fmla="*/ 59 w 59"/>
                  <a:gd name="T29" fmla="*/ 0 h 113"/>
                  <a:gd name="T30" fmla="*/ 59 w 59"/>
                  <a:gd name="T31" fmla="*/ 0 h 113"/>
                  <a:gd name="T32" fmla="*/ 7 w 59"/>
                  <a:gd name="T33" fmla="*/ 0 h 113"/>
                  <a:gd name="T34" fmla="*/ 7 w 59"/>
                  <a:gd name="T35" fmla="*/ 0 h 113"/>
                  <a:gd name="T36" fmla="*/ 0 w 59"/>
                  <a:gd name="T37" fmla="*/ 112 h 113"/>
                  <a:gd name="T38" fmla="*/ 7 w 59"/>
                  <a:gd name="T3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113">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3"/>
                    </a:moveTo>
                    <a:cubicBezTo>
                      <a:pt x="0" y="113"/>
                      <a:pt x="0" y="113"/>
                      <a:pt x="0" y="113"/>
                    </a:cubicBezTo>
                    <a:cubicBezTo>
                      <a:pt x="0" y="113"/>
                      <a:pt x="0" y="113"/>
                      <a:pt x="0" y="113"/>
                    </a:cubicBezTo>
                    <a:moveTo>
                      <a:pt x="0" y="112"/>
                    </a:moveTo>
                    <a:cubicBezTo>
                      <a:pt x="0" y="112"/>
                      <a:pt x="0" y="112"/>
                      <a:pt x="0" y="112"/>
                    </a:cubicBezTo>
                    <a:cubicBezTo>
                      <a:pt x="0" y="112"/>
                      <a:pt x="0" y="112"/>
                      <a:pt x="0" y="112"/>
                    </a:cubicBezTo>
                    <a:moveTo>
                      <a:pt x="59" y="0"/>
                    </a:moveTo>
                    <a:cubicBezTo>
                      <a:pt x="54" y="12"/>
                      <a:pt x="47" y="27"/>
                      <a:pt x="40" y="42"/>
                    </a:cubicBezTo>
                    <a:cubicBezTo>
                      <a:pt x="47" y="27"/>
                      <a:pt x="54" y="12"/>
                      <a:pt x="59" y="0"/>
                    </a:cubicBezTo>
                    <a:cubicBezTo>
                      <a:pt x="59" y="0"/>
                      <a:pt x="59" y="0"/>
                      <a:pt x="59" y="0"/>
                    </a:cubicBezTo>
                    <a:moveTo>
                      <a:pt x="7" y="0"/>
                    </a:moveTo>
                    <a:cubicBezTo>
                      <a:pt x="7" y="0"/>
                      <a:pt x="7" y="0"/>
                      <a:pt x="7" y="0"/>
                    </a:cubicBezTo>
                    <a:cubicBezTo>
                      <a:pt x="10" y="47"/>
                      <a:pt x="1" y="110"/>
                      <a:pt x="0" y="112"/>
                    </a:cubicBezTo>
                    <a:cubicBezTo>
                      <a:pt x="1" y="110"/>
                      <a:pt x="10" y="47"/>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6" name="Freeform 18"/>
              <p:cNvSpPr>
                <a:spLocks/>
              </p:cNvSpPr>
              <p:nvPr/>
            </p:nvSpPr>
            <p:spPr bwMode="auto">
              <a:xfrm>
                <a:off x="5309456" y="4121506"/>
                <a:ext cx="417513" cy="776288"/>
              </a:xfrm>
              <a:custGeom>
                <a:avLst/>
                <a:gdLst>
                  <a:gd name="T0" fmla="*/ 72 w 151"/>
                  <a:gd name="T1" fmla="*/ 0 h 280"/>
                  <a:gd name="T2" fmla="*/ 40 w 151"/>
                  <a:gd name="T3" fmla="*/ 12 h 280"/>
                  <a:gd name="T4" fmla="*/ 25 w 151"/>
                  <a:gd name="T5" fmla="*/ 146 h 280"/>
                  <a:gd name="T6" fmla="*/ 0 w 151"/>
                  <a:gd name="T7" fmla="*/ 280 h 280"/>
                  <a:gd name="T8" fmla="*/ 59 w 151"/>
                  <a:gd name="T9" fmla="*/ 158 h 280"/>
                  <a:gd name="T10" fmla="*/ 151 w 151"/>
                  <a:gd name="T11" fmla="*/ 2 h 280"/>
                  <a:gd name="T12" fmla="*/ 124 w 151"/>
                  <a:gd name="T13" fmla="*/ 0 h 280"/>
                  <a:gd name="T14" fmla="*/ 105 w 151"/>
                  <a:gd name="T15" fmla="*/ 42 h 280"/>
                  <a:gd name="T16" fmla="*/ 65 w 151"/>
                  <a:gd name="T17" fmla="*/ 113 h 280"/>
                  <a:gd name="T18" fmla="*/ 65 w 151"/>
                  <a:gd name="T19" fmla="*/ 113 h 280"/>
                  <a:gd name="T20" fmla="*/ 65 w 151"/>
                  <a:gd name="T21" fmla="*/ 113 h 280"/>
                  <a:gd name="T22" fmla="*/ 65 w 151"/>
                  <a:gd name="T23" fmla="*/ 113 h 280"/>
                  <a:gd name="T24" fmla="*/ 65 w 151"/>
                  <a:gd name="T25" fmla="*/ 113 h 280"/>
                  <a:gd name="T26" fmla="*/ 65 w 151"/>
                  <a:gd name="T27" fmla="*/ 113 h 280"/>
                  <a:gd name="T28" fmla="*/ 65 w 151"/>
                  <a:gd name="T29" fmla="*/ 113 h 280"/>
                  <a:gd name="T30" fmla="*/ 65 w 151"/>
                  <a:gd name="T31" fmla="*/ 113 h 280"/>
                  <a:gd name="T32" fmla="*/ 65 w 151"/>
                  <a:gd name="T33" fmla="*/ 113 h 280"/>
                  <a:gd name="T34" fmla="*/ 65 w 151"/>
                  <a:gd name="T35" fmla="*/ 113 h 280"/>
                  <a:gd name="T36" fmla="*/ 65 w 151"/>
                  <a:gd name="T37" fmla="*/ 112 h 280"/>
                  <a:gd name="T38" fmla="*/ 65 w 151"/>
                  <a:gd name="T39" fmla="*/ 112 h 280"/>
                  <a:gd name="T40" fmla="*/ 65 w 151"/>
                  <a:gd name="T41" fmla="*/ 112 h 280"/>
                  <a:gd name="T42" fmla="*/ 72 w 151"/>
                  <a:gd name="T4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80">
                    <a:moveTo>
                      <a:pt x="72" y="0"/>
                    </a:moveTo>
                    <a:cubicBezTo>
                      <a:pt x="53" y="1"/>
                      <a:pt x="38" y="4"/>
                      <a:pt x="40" y="12"/>
                    </a:cubicBezTo>
                    <a:cubicBezTo>
                      <a:pt x="46" y="31"/>
                      <a:pt x="31" y="110"/>
                      <a:pt x="25" y="146"/>
                    </a:cubicBezTo>
                    <a:cubicBezTo>
                      <a:pt x="18" y="181"/>
                      <a:pt x="0" y="280"/>
                      <a:pt x="0" y="280"/>
                    </a:cubicBezTo>
                    <a:cubicBezTo>
                      <a:pt x="0" y="280"/>
                      <a:pt x="18" y="195"/>
                      <a:pt x="59" y="158"/>
                    </a:cubicBezTo>
                    <a:cubicBezTo>
                      <a:pt x="99" y="122"/>
                      <a:pt x="151" y="2"/>
                      <a:pt x="151" y="2"/>
                    </a:cubicBezTo>
                    <a:cubicBezTo>
                      <a:pt x="151" y="2"/>
                      <a:pt x="139" y="1"/>
                      <a:pt x="124" y="0"/>
                    </a:cubicBezTo>
                    <a:cubicBezTo>
                      <a:pt x="119" y="12"/>
                      <a:pt x="112" y="27"/>
                      <a:pt x="105" y="42"/>
                    </a:cubicBezTo>
                    <a:cubicBezTo>
                      <a:pt x="92" y="71"/>
                      <a:pt x="77" y="100"/>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3"/>
                      <a:pt x="65" y="113"/>
                      <a:pt x="65" y="113"/>
                    </a:cubicBezTo>
                    <a:cubicBezTo>
                      <a:pt x="65" y="112"/>
                      <a:pt x="65" y="112"/>
                      <a:pt x="65" y="112"/>
                    </a:cubicBezTo>
                    <a:cubicBezTo>
                      <a:pt x="65" y="112"/>
                      <a:pt x="65" y="112"/>
                      <a:pt x="65" y="112"/>
                    </a:cubicBezTo>
                    <a:cubicBezTo>
                      <a:pt x="65" y="112"/>
                      <a:pt x="65" y="112"/>
                      <a:pt x="65" y="112"/>
                    </a:cubicBezTo>
                    <a:cubicBezTo>
                      <a:pt x="66" y="110"/>
                      <a:pt x="75" y="47"/>
                      <a:pt x="7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7" name="Freeform 19"/>
              <p:cNvSpPr>
                <a:spLocks/>
              </p:cNvSpPr>
              <p:nvPr/>
            </p:nvSpPr>
            <p:spPr bwMode="auto">
              <a:xfrm>
                <a:off x="4842731" y="4523143"/>
                <a:ext cx="471488" cy="460375"/>
              </a:xfrm>
              <a:custGeom>
                <a:avLst/>
                <a:gdLst>
                  <a:gd name="T0" fmla="*/ 8 w 170"/>
                  <a:gd name="T1" fmla="*/ 1 h 166"/>
                  <a:gd name="T2" fmla="*/ 170 w 170"/>
                  <a:gd name="T3" fmla="*/ 126 h 166"/>
                  <a:gd name="T4" fmla="*/ 170 w 170"/>
                  <a:gd name="T5" fmla="*/ 166 h 166"/>
                  <a:gd name="T6" fmla="*/ 120 w 170"/>
                  <a:gd name="T7" fmla="*/ 123 h 166"/>
                  <a:gd name="T8" fmla="*/ 0 w 170"/>
                  <a:gd name="T9" fmla="*/ 0 h 166"/>
                  <a:gd name="T10" fmla="*/ 8 w 170"/>
                  <a:gd name="T11" fmla="*/ 1 h 166"/>
                </a:gdLst>
                <a:ahLst/>
                <a:cxnLst>
                  <a:cxn ang="0">
                    <a:pos x="T0" y="T1"/>
                  </a:cxn>
                  <a:cxn ang="0">
                    <a:pos x="T2" y="T3"/>
                  </a:cxn>
                  <a:cxn ang="0">
                    <a:pos x="T4" y="T5"/>
                  </a:cxn>
                  <a:cxn ang="0">
                    <a:pos x="T6" y="T7"/>
                  </a:cxn>
                  <a:cxn ang="0">
                    <a:pos x="T8" y="T9"/>
                  </a:cxn>
                  <a:cxn ang="0">
                    <a:pos x="T10" y="T11"/>
                  </a:cxn>
                </a:cxnLst>
                <a:rect l="0" t="0" r="r" b="b"/>
                <a:pathLst>
                  <a:path w="170" h="166">
                    <a:moveTo>
                      <a:pt x="8" y="1"/>
                    </a:moveTo>
                    <a:cubicBezTo>
                      <a:pt x="8" y="1"/>
                      <a:pt x="39" y="79"/>
                      <a:pt x="170" y="126"/>
                    </a:cubicBezTo>
                    <a:cubicBezTo>
                      <a:pt x="170" y="166"/>
                      <a:pt x="170" y="166"/>
                      <a:pt x="170" y="166"/>
                    </a:cubicBezTo>
                    <a:cubicBezTo>
                      <a:pt x="170" y="166"/>
                      <a:pt x="149" y="137"/>
                      <a:pt x="120" y="123"/>
                    </a:cubicBezTo>
                    <a:cubicBezTo>
                      <a:pt x="90" y="108"/>
                      <a:pt x="11" y="43"/>
                      <a:pt x="0" y="0"/>
                    </a:cubicBezTo>
                    <a:lnTo>
                      <a:pt x="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8" name="Freeform 20"/>
              <p:cNvSpPr>
                <a:spLocks/>
              </p:cNvSpPr>
              <p:nvPr/>
            </p:nvSpPr>
            <p:spPr bwMode="auto">
              <a:xfrm>
                <a:off x="4979256" y="4400906"/>
                <a:ext cx="196850" cy="533400"/>
              </a:xfrm>
              <a:custGeom>
                <a:avLst/>
                <a:gdLst>
                  <a:gd name="T0" fmla="*/ 25 w 71"/>
                  <a:gd name="T1" fmla="*/ 0 h 192"/>
                  <a:gd name="T2" fmla="*/ 37 w 71"/>
                  <a:gd name="T3" fmla="*/ 131 h 192"/>
                  <a:gd name="T4" fmla="*/ 38 w 71"/>
                  <a:gd name="T5" fmla="*/ 133 h 192"/>
                  <a:gd name="T6" fmla="*/ 13 w 71"/>
                  <a:gd name="T7" fmla="*/ 113 h 192"/>
                  <a:gd name="T8" fmla="*/ 25 w 71"/>
                  <a:gd name="T9" fmla="*/ 0 h 192"/>
                </a:gdLst>
                <a:ahLst/>
                <a:cxnLst>
                  <a:cxn ang="0">
                    <a:pos x="T0" y="T1"/>
                  </a:cxn>
                  <a:cxn ang="0">
                    <a:pos x="T2" y="T3"/>
                  </a:cxn>
                  <a:cxn ang="0">
                    <a:pos x="T4" y="T5"/>
                  </a:cxn>
                  <a:cxn ang="0">
                    <a:pos x="T6" y="T7"/>
                  </a:cxn>
                  <a:cxn ang="0">
                    <a:pos x="T8" y="T9"/>
                  </a:cxn>
                </a:cxnLst>
                <a:rect l="0" t="0" r="r" b="b"/>
                <a:pathLst>
                  <a:path w="71" h="192">
                    <a:moveTo>
                      <a:pt x="25" y="0"/>
                    </a:moveTo>
                    <a:cubicBezTo>
                      <a:pt x="25" y="0"/>
                      <a:pt x="3" y="70"/>
                      <a:pt x="37" y="131"/>
                    </a:cubicBezTo>
                    <a:cubicBezTo>
                      <a:pt x="71" y="192"/>
                      <a:pt x="40" y="133"/>
                      <a:pt x="38" y="133"/>
                    </a:cubicBezTo>
                    <a:cubicBezTo>
                      <a:pt x="37" y="133"/>
                      <a:pt x="13" y="113"/>
                      <a:pt x="13" y="113"/>
                    </a:cubicBezTo>
                    <a:cubicBezTo>
                      <a:pt x="13" y="113"/>
                      <a:pt x="0" y="23"/>
                      <a:pt x="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9" name="Freeform 21"/>
              <p:cNvSpPr>
                <a:spLocks/>
              </p:cNvSpPr>
              <p:nvPr/>
            </p:nvSpPr>
            <p:spPr bwMode="auto">
              <a:xfrm>
                <a:off x="4518881" y="4110393"/>
                <a:ext cx="746125" cy="530225"/>
              </a:xfrm>
              <a:custGeom>
                <a:avLst/>
                <a:gdLst>
                  <a:gd name="T0" fmla="*/ 262 w 269"/>
                  <a:gd name="T1" fmla="*/ 106 h 191"/>
                  <a:gd name="T2" fmla="*/ 263 w 269"/>
                  <a:gd name="T3" fmla="*/ 99 h 191"/>
                  <a:gd name="T4" fmla="*/ 241 w 269"/>
                  <a:gd name="T5" fmla="*/ 77 h 191"/>
                  <a:gd name="T6" fmla="*/ 236 w 269"/>
                  <a:gd name="T7" fmla="*/ 78 h 191"/>
                  <a:gd name="T8" fmla="*/ 209 w 269"/>
                  <a:gd name="T9" fmla="*/ 58 h 191"/>
                  <a:gd name="T10" fmla="*/ 210 w 269"/>
                  <a:gd name="T11" fmla="*/ 51 h 191"/>
                  <a:gd name="T12" fmla="*/ 184 w 269"/>
                  <a:gd name="T13" fmla="*/ 25 h 191"/>
                  <a:gd name="T14" fmla="*/ 182 w 269"/>
                  <a:gd name="T15" fmla="*/ 25 h 191"/>
                  <a:gd name="T16" fmla="*/ 143 w 269"/>
                  <a:gd name="T17" fmla="*/ 0 h 191"/>
                  <a:gd name="T18" fmla="*/ 102 w 269"/>
                  <a:gd name="T19" fmla="*/ 40 h 191"/>
                  <a:gd name="T20" fmla="*/ 100 w 269"/>
                  <a:gd name="T21" fmla="*/ 40 h 191"/>
                  <a:gd name="T22" fmla="*/ 79 w 269"/>
                  <a:gd name="T23" fmla="*/ 61 h 191"/>
                  <a:gd name="T24" fmla="*/ 68 w 269"/>
                  <a:gd name="T25" fmla="*/ 59 h 191"/>
                  <a:gd name="T26" fmla="*/ 38 w 269"/>
                  <a:gd name="T27" fmla="*/ 83 h 191"/>
                  <a:gd name="T28" fmla="*/ 0 w 269"/>
                  <a:gd name="T29" fmla="*/ 125 h 191"/>
                  <a:gd name="T30" fmla="*/ 42 w 269"/>
                  <a:gd name="T31" fmla="*/ 166 h 191"/>
                  <a:gd name="T32" fmla="*/ 59 w 269"/>
                  <a:gd name="T33" fmla="*/ 163 h 191"/>
                  <a:gd name="T34" fmla="*/ 92 w 269"/>
                  <a:gd name="T35" fmla="*/ 187 h 191"/>
                  <a:gd name="T36" fmla="*/ 110 w 269"/>
                  <a:gd name="T37" fmla="*/ 182 h 191"/>
                  <a:gd name="T38" fmla="*/ 145 w 269"/>
                  <a:gd name="T39" fmla="*/ 191 h 191"/>
                  <a:gd name="T40" fmla="*/ 205 w 269"/>
                  <a:gd name="T41" fmla="*/ 165 h 191"/>
                  <a:gd name="T42" fmla="*/ 227 w 269"/>
                  <a:gd name="T43" fmla="*/ 171 h 191"/>
                  <a:gd name="T44" fmla="*/ 269 w 269"/>
                  <a:gd name="T45" fmla="*/ 129 h 191"/>
                  <a:gd name="T46" fmla="*/ 262 w 269"/>
                  <a:gd name="T47" fmla="*/ 10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 h="191">
                    <a:moveTo>
                      <a:pt x="262" y="106"/>
                    </a:moveTo>
                    <a:cubicBezTo>
                      <a:pt x="263" y="103"/>
                      <a:pt x="263" y="101"/>
                      <a:pt x="263" y="99"/>
                    </a:cubicBezTo>
                    <a:cubicBezTo>
                      <a:pt x="263" y="87"/>
                      <a:pt x="253" y="77"/>
                      <a:pt x="241" y="77"/>
                    </a:cubicBezTo>
                    <a:cubicBezTo>
                      <a:pt x="239" y="77"/>
                      <a:pt x="237" y="77"/>
                      <a:pt x="236" y="78"/>
                    </a:cubicBezTo>
                    <a:cubicBezTo>
                      <a:pt x="230" y="68"/>
                      <a:pt x="221" y="61"/>
                      <a:pt x="209" y="58"/>
                    </a:cubicBezTo>
                    <a:cubicBezTo>
                      <a:pt x="210" y="56"/>
                      <a:pt x="210" y="54"/>
                      <a:pt x="210" y="51"/>
                    </a:cubicBezTo>
                    <a:cubicBezTo>
                      <a:pt x="210" y="37"/>
                      <a:pt x="198" y="25"/>
                      <a:pt x="184" y="25"/>
                    </a:cubicBezTo>
                    <a:cubicBezTo>
                      <a:pt x="183" y="25"/>
                      <a:pt x="182" y="25"/>
                      <a:pt x="182" y="25"/>
                    </a:cubicBezTo>
                    <a:cubicBezTo>
                      <a:pt x="175" y="11"/>
                      <a:pt x="160" y="0"/>
                      <a:pt x="143" y="0"/>
                    </a:cubicBezTo>
                    <a:cubicBezTo>
                      <a:pt x="121" y="0"/>
                      <a:pt x="103" y="18"/>
                      <a:pt x="102" y="40"/>
                    </a:cubicBezTo>
                    <a:cubicBezTo>
                      <a:pt x="101" y="40"/>
                      <a:pt x="101" y="40"/>
                      <a:pt x="100" y="40"/>
                    </a:cubicBezTo>
                    <a:cubicBezTo>
                      <a:pt x="89" y="40"/>
                      <a:pt x="79" y="49"/>
                      <a:pt x="79" y="61"/>
                    </a:cubicBezTo>
                    <a:cubicBezTo>
                      <a:pt x="76" y="60"/>
                      <a:pt x="72" y="59"/>
                      <a:pt x="68" y="59"/>
                    </a:cubicBezTo>
                    <a:cubicBezTo>
                      <a:pt x="54" y="59"/>
                      <a:pt x="41" y="69"/>
                      <a:pt x="38" y="83"/>
                    </a:cubicBezTo>
                    <a:cubicBezTo>
                      <a:pt x="17" y="85"/>
                      <a:pt x="0" y="103"/>
                      <a:pt x="0" y="125"/>
                    </a:cubicBezTo>
                    <a:cubicBezTo>
                      <a:pt x="0" y="148"/>
                      <a:pt x="19" y="166"/>
                      <a:pt x="42" y="166"/>
                    </a:cubicBezTo>
                    <a:cubicBezTo>
                      <a:pt x="48" y="166"/>
                      <a:pt x="54" y="165"/>
                      <a:pt x="59" y="163"/>
                    </a:cubicBezTo>
                    <a:cubicBezTo>
                      <a:pt x="63" y="177"/>
                      <a:pt x="76" y="187"/>
                      <a:pt x="92" y="187"/>
                    </a:cubicBezTo>
                    <a:cubicBezTo>
                      <a:pt x="98" y="187"/>
                      <a:pt x="104" y="185"/>
                      <a:pt x="110" y="182"/>
                    </a:cubicBezTo>
                    <a:cubicBezTo>
                      <a:pt x="120" y="188"/>
                      <a:pt x="133" y="191"/>
                      <a:pt x="145" y="191"/>
                    </a:cubicBezTo>
                    <a:cubicBezTo>
                      <a:pt x="169" y="191"/>
                      <a:pt x="190" y="181"/>
                      <a:pt x="205" y="165"/>
                    </a:cubicBezTo>
                    <a:cubicBezTo>
                      <a:pt x="211" y="169"/>
                      <a:pt x="219" y="171"/>
                      <a:pt x="227" y="171"/>
                    </a:cubicBezTo>
                    <a:cubicBezTo>
                      <a:pt x="250" y="171"/>
                      <a:pt x="269" y="152"/>
                      <a:pt x="269" y="129"/>
                    </a:cubicBezTo>
                    <a:cubicBezTo>
                      <a:pt x="269" y="120"/>
                      <a:pt x="266" y="112"/>
                      <a:pt x="262" y="1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0" name="Freeform 22"/>
              <p:cNvSpPr>
                <a:spLocks/>
              </p:cNvSpPr>
              <p:nvPr/>
            </p:nvSpPr>
            <p:spPr bwMode="auto">
              <a:xfrm>
                <a:off x="4531581" y="4121506"/>
                <a:ext cx="719138" cy="509588"/>
              </a:xfrm>
              <a:custGeom>
                <a:avLst/>
                <a:gdLst>
                  <a:gd name="T0" fmla="*/ 253 w 259"/>
                  <a:gd name="T1" fmla="*/ 101 h 184"/>
                  <a:gd name="T2" fmla="*/ 254 w 259"/>
                  <a:gd name="T3" fmla="*/ 95 h 184"/>
                  <a:gd name="T4" fmla="*/ 233 w 259"/>
                  <a:gd name="T5" fmla="*/ 74 h 184"/>
                  <a:gd name="T6" fmla="*/ 227 w 259"/>
                  <a:gd name="T7" fmla="*/ 75 h 184"/>
                  <a:gd name="T8" fmla="*/ 202 w 259"/>
                  <a:gd name="T9" fmla="*/ 55 h 184"/>
                  <a:gd name="T10" fmla="*/ 202 w 259"/>
                  <a:gd name="T11" fmla="*/ 49 h 184"/>
                  <a:gd name="T12" fmla="*/ 177 w 259"/>
                  <a:gd name="T13" fmla="*/ 24 h 184"/>
                  <a:gd name="T14" fmla="*/ 175 w 259"/>
                  <a:gd name="T15" fmla="*/ 24 h 184"/>
                  <a:gd name="T16" fmla="*/ 138 w 259"/>
                  <a:gd name="T17" fmla="*/ 0 h 184"/>
                  <a:gd name="T18" fmla="*/ 98 w 259"/>
                  <a:gd name="T19" fmla="*/ 38 h 184"/>
                  <a:gd name="T20" fmla="*/ 97 w 259"/>
                  <a:gd name="T21" fmla="*/ 38 h 184"/>
                  <a:gd name="T22" fmla="*/ 76 w 259"/>
                  <a:gd name="T23" fmla="*/ 58 h 184"/>
                  <a:gd name="T24" fmla="*/ 65 w 259"/>
                  <a:gd name="T25" fmla="*/ 56 h 184"/>
                  <a:gd name="T26" fmla="*/ 37 w 259"/>
                  <a:gd name="T27" fmla="*/ 79 h 184"/>
                  <a:gd name="T28" fmla="*/ 0 w 259"/>
                  <a:gd name="T29" fmla="*/ 120 h 184"/>
                  <a:gd name="T30" fmla="*/ 40 w 259"/>
                  <a:gd name="T31" fmla="*/ 160 h 184"/>
                  <a:gd name="T32" fmla="*/ 56 w 259"/>
                  <a:gd name="T33" fmla="*/ 157 h 184"/>
                  <a:gd name="T34" fmla="*/ 88 w 259"/>
                  <a:gd name="T35" fmla="*/ 180 h 184"/>
                  <a:gd name="T36" fmla="*/ 106 w 259"/>
                  <a:gd name="T37" fmla="*/ 175 h 184"/>
                  <a:gd name="T38" fmla="*/ 140 w 259"/>
                  <a:gd name="T39" fmla="*/ 184 h 184"/>
                  <a:gd name="T40" fmla="*/ 197 w 259"/>
                  <a:gd name="T41" fmla="*/ 158 h 184"/>
                  <a:gd name="T42" fmla="*/ 219 w 259"/>
                  <a:gd name="T43" fmla="*/ 164 h 184"/>
                  <a:gd name="T44" fmla="*/ 259 w 259"/>
                  <a:gd name="T45" fmla="*/ 124 h 184"/>
                  <a:gd name="T46" fmla="*/ 253 w 259"/>
                  <a:gd name="T47"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84">
                    <a:moveTo>
                      <a:pt x="253" y="101"/>
                    </a:moveTo>
                    <a:cubicBezTo>
                      <a:pt x="253" y="99"/>
                      <a:pt x="254" y="97"/>
                      <a:pt x="254" y="95"/>
                    </a:cubicBezTo>
                    <a:cubicBezTo>
                      <a:pt x="254" y="83"/>
                      <a:pt x="244" y="74"/>
                      <a:pt x="233" y="74"/>
                    </a:cubicBezTo>
                    <a:cubicBezTo>
                      <a:pt x="231" y="74"/>
                      <a:pt x="229" y="74"/>
                      <a:pt x="227" y="75"/>
                    </a:cubicBezTo>
                    <a:cubicBezTo>
                      <a:pt x="222" y="65"/>
                      <a:pt x="213" y="58"/>
                      <a:pt x="202" y="55"/>
                    </a:cubicBezTo>
                    <a:cubicBezTo>
                      <a:pt x="202" y="53"/>
                      <a:pt x="202" y="51"/>
                      <a:pt x="202" y="49"/>
                    </a:cubicBezTo>
                    <a:cubicBezTo>
                      <a:pt x="202" y="35"/>
                      <a:pt x="191" y="24"/>
                      <a:pt x="177" y="24"/>
                    </a:cubicBezTo>
                    <a:cubicBezTo>
                      <a:pt x="176" y="24"/>
                      <a:pt x="176" y="24"/>
                      <a:pt x="175" y="24"/>
                    </a:cubicBezTo>
                    <a:cubicBezTo>
                      <a:pt x="169" y="10"/>
                      <a:pt x="155" y="0"/>
                      <a:pt x="138" y="0"/>
                    </a:cubicBezTo>
                    <a:cubicBezTo>
                      <a:pt x="116" y="0"/>
                      <a:pt x="99" y="17"/>
                      <a:pt x="98" y="38"/>
                    </a:cubicBezTo>
                    <a:cubicBezTo>
                      <a:pt x="97" y="38"/>
                      <a:pt x="97" y="38"/>
                      <a:pt x="97" y="38"/>
                    </a:cubicBezTo>
                    <a:cubicBezTo>
                      <a:pt x="85" y="38"/>
                      <a:pt x="76" y="47"/>
                      <a:pt x="76" y="58"/>
                    </a:cubicBezTo>
                    <a:cubicBezTo>
                      <a:pt x="72" y="57"/>
                      <a:pt x="69" y="56"/>
                      <a:pt x="65" y="56"/>
                    </a:cubicBezTo>
                    <a:cubicBezTo>
                      <a:pt x="51" y="56"/>
                      <a:pt x="40" y="66"/>
                      <a:pt x="37" y="79"/>
                    </a:cubicBezTo>
                    <a:cubicBezTo>
                      <a:pt x="16" y="81"/>
                      <a:pt x="0" y="98"/>
                      <a:pt x="0" y="120"/>
                    </a:cubicBezTo>
                    <a:cubicBezTo>
                      <a:pt x="0" y="142"/>
                      <a:pt x="18" y="160"/>
                      <a:pt x="40" y="160"/>
                    </a:cubicBezTo>
                    <a:cubicBezTo>
                      <a:pt x="46" y="160"/>
                      <a:pt x="51" y="159"/>
                      <a:pt x="56" y="157"/>
                    </a:cubicBezTo>
                    <a:cubicBezTo>
                      <a:pt x="61" y="170"/>
                      <a:pt x="73" y="180"/>
                      <a:pt x="88" y="180"/>
                    </a:cubicBezTo>
                    <a:cubicBezTo>
                      <a:pt x="95" y="180"/>
                      <a:pt x="100" y="178"/>
                      <a:pt x="106" y="175"/>
                    </a:cubicBezTo>
                    <a:cubicBezTo>
                      <a:pt x="116" y="181"/>
                      <a:pt x="128" y="184"/>
                      <a:pt x="140" y="184"/>
                    </a:cubicBezTo>
                    <a:cubicBezTo>
                      <a:pt x="163" y="184"/>
                      <a:pt x="183" y="174"/>
                      <a:pt x="197" y="158"/>
                    </a:cubicBezTo>
                    <a:cubicBezTo>
                      <a:pt x="204" y="162"/>
                      <a:pt x="211" y="164"/>
                      <a:pt x="219" y="164"/>
                    </a:cubicBezTo>
                    <a:cubicBezTo>
                      <a:pt x="241" y="164"/>
                      <a:pt x="259" y="146"/>
                      <a:pt x="259" y="124"/>
                    </a:cubicBezTo>
                    <a:cubicBezTo>
                      <a:pt x="259" y="116"/>
                      <a:pt x="257" y="108"/>
                      <a:pt x="253" y="1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1" name="Freeform 23"/>
              <p:cNvSpPr>
                <a:spLocks/>
              </p:cNvSpPr>
              <p:nvPr/>
            </p:nvSpPr>
            <p:spPr bwMode="auto">
              <a:xfrm>
                <a:off x="4568094" y="4129443"/>
                <a:ext cx="657225" cy="466725"/>
              </a:xfrm>
              <a:custGeom>
                <a:avLst/>
                <a:gdLst>
                  <a:gd name="T0" fmla="*/ 230 w 237"/>
                  <a:gd name="T1" fmla="*/ 93 h 168"/>
                  <a:gd name="T2" fmla="*/ 231 w 237"/>
                  <a:gd name="T3" fmla="*/ 87 h 168"/>
                  <a:gd name="T4" fmla="*/ 212 w 237"/>
                  <a:gd name="T5" fmla="*/ 68 h 168"/>
                  <a:gd name="T6" fmla="*/ 207 w 237"/>
                  <a:gd name="T7" fmla="*/ 69 h 168"/>
                  <a:gd name="T8" fmla="*/ 184 w 237"/>
                  <a:gd name="T9" fmla="*/ 51 h 168"/>
                  <a:gd name="T10" fmla="*/ 185 w 237"/>
                  <a:gd name="T11" fmla="*/ 45 h 168"/>
                  <a:gd name="T12" fmla="*/ 162 w 237"/>
                  <a:gd name="T13" fmla="*/ 22 h 168"/>
                  <a:gd name="T14" fmla="*/ 160 w 237"/>
                  <a:gd name="T15" fmla="*/ 22 h 168"/>
                  <a:gd name="T16" fmla="*/ 126 w 237"/>
                  <a:gd name="T17" fmla="*/ 0 h 168"/>
                  <a:gd name="T18" fmla="*/ 90 w 237"/>
                  <a:gd name="T19" fmla="*/ 36 h 168"/>
                  <a:gd name="T20" fmla="*/ 89 w 237"/>
                  <a:gd name="T21" fmla="*/ 35 h 168"/>
                  <a:gd name="T22" fmla="*/ 70 w 237"/>
                  <a:gd name="T23" fmla="*/ 54 h 168"/>
                  <a:gd name="T24" fmla="*/ 60 w 237"/>
                  <a:gd name="T25" fmla="*/ 52 h 168"/>
                  <a:gd name="T26" fmla="*/ 34 w 237"/>
                  <a:gd name="T27" fmla="*/ 73 h 168"/>
                  <a:gd name="T28" fmla="*/ 0 w 237"/>
                  <a:gd name="T29" fmla="*/ 110 h 168"/>
                  <a:gd name="T30" fmla="*/ 37 w 237"/>
                  <a:gd name="T31" fmla="*/ 146 h 168"/>
                  <a:gd name="T32" fmla="*/ 52 w 237"/>
                  <a:gd name="T33" fmla="*/ 143 h 168"/>
                  <a:gd name="T34" fmla="*/ 81 w 237"/>
                  <a:gd name="T35" fmla="*/ 165 h 168"/>
                  <a:gd name="T36" fmla="*/ 97 w 237"/>
                  <a:gd name="T37" fmla="*/ 160 h 168"/>
                  <a:gd name="T38" fmla="*/ 128 w 237"/>
                  <a:gd name="T39" fmla="*/ 168 h 168"/>
                  <a:gd name="T40" fmla="*/ 180 w 237"/>
                  <a:gd name="T41" fmla="*/ 145 h 168"/>
                  <a:gd name="T42" fmla="*/ 200 w 237"/>
                  <a:gd name="T43" fmla="*/ 150 h 168"/>
                  <a:gd name="T44" fmla="*/ 237 w 237"/>
                  <a:gd name="T45" fmla="*/ 114 h 168"/>
                  <a:gd name="T46" fmla="*/ 230 w 237"/>
                  <a:gd name="T47"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68">
                    <a:moveTo>
                      <a:pt x="230" y="93"/>
                    </a:moveTo>
                    <a:cubicBezTo>
                      <a:pt x="231" y="91"/>
                      <a:pt x="231" y="89"/>
                      <a:pt x="231" y="87"/>
                    </a:cubicBezTo>
                    <a:cubicBezTo>
                      <a:pt x="231" y="76"/>
                      <a:pt x="223" y="68"/>
                      <a:pt x="212" y="68"/>
                    </a:cubicBezTo>
                    <a:cubicBezTo>
                      <a:pt x="211" y="68"/>
                      <a:pt x="209" y="68"/>
                      <a:pt x="207" y="69"/>
                    </a:cubicBezTo>
                    <a:cubicBezTo>
                      <a:pt x="202" y="60"/>
                      <a:pt x="194" y="53"/>
                      <a:pt x="184" y="51"/>
                    </a:cubicBezTo>
                    <a:cubicBezTo>
                      <a:pt x="185" y="49"/>
                      <a:pt x="185" y="47"/>
                      <a:pt x="185" y="45"/>
                    </a:cubicBezTo>
                    <a:cubicBezTo>
                      <a:pt x="185" y="32"/>
                      <a:pt x="174" y="22"/>
                      <a:pt x="162" y="22"/>
                    </a:cubicBezTo>
                    <a:cubicBezTo>
                      <a:pt x="161" y="22"/>
                      <a:pt x="161" y="22"/>
                      <a:pt x="160" y="22"/>
                    </a:cubicBezTo>
                    <a:cubicBezTo>
                      <a:pt x="154" y="9"/>
                      <a:pt x="141" y="0"/>
                      <a:pt x="126" y="0"/>
                    </a:cubicBezTo>
                    <a:cubicBezTo>
                      <a:pt x="107" y="0"/>
                      <a:pt x="90" y="16"/>
                      <a:pt x="90" y="36"/>
                    </a:cubicBezTo>
                    <a:cubicBezTo>
                      <a:pt x="89" y="35"/>
                      <a:pt x="89" y="35"/>
                      <a:pt x="89" y="35"/>
                    </a:cubicBezTo>
                    <a:cubicBezTo>
                      <a:pt x="78" y="35"/>
                      <a:pt x="70" y="43"/>
                      <a:pt x="70" y="54"/>
                    </a:cubicBezTo>
                    <a:cubicBezTo>
                      <a:pt x="67" y="52"/>
                      <a:pt x="63" y="52"/>
                      <a:pt x="60" y="52"/>
                    </a:cubicBezTo>
                    <a:cubicBezTo>
                      <a:pt x="47" y="52"/>
                      <a:pt x="37" y="61"/>
                      <a:pt x="34" y="73"/>
                    </a:cubicBezTo>
                    <a:cubicBezTo>
                      <a:pt x="15" y="75"/>
                      <a:pt x="0" y="90"/>
                      <a:pt x="0" y="110"/>
                    </a:cubicBezTo>
                    <a:cubicBezTo>
                      <a:pt x="0" y="130"/>
                      <a:pt x="17" y="146"/>
                      <a:pt x="37" y="146"/>
                    </a:cubicBezTo>
                    <a:cubicBezTo>
                      <a:pt x="42" y="146"/>
                      <a:pt x="47" y="145"/>
                      <a:pt x="52" y="143"/>
                    </a:cubicBezTo>
                    <a:cubicBezTo>
                      <a:pt x="56" y="156"/>
                      <a:pt x="67" y="165"/>
                      <a:pt x="81" y="165"/>
                    </a:cubicBezTo>
                    <a:cubicBezTo>
                      <a:pt x="87" y="165"/>
                      <a:pt x="92" y="163"/>
                      <a:pt x="97" y="160"/>
                    </a:cubicBezTo>
                    <a:cubicBezTo>
                      <a:pt x="106" y="165"/>
                      <a:pt x="117" y="168"/>
                      <a:pt x="128" y="168"/>
                    </a:cubicBezTo>
                    <a:cubicBezTo>
                      <a:pt x="149" y="168"/>
                      <a:pt x="167" y="159"/>
                      <a:pt x="180" y="145"/>
                    </a:cubicBezTo>
                    <a:cubicBezTo>
                      <a:pt x="186" y="148"/>
                      <a:pt x="193" y="150"/>
                      <a:pt x="200" y="150"/>
                    </a:cubicBezTo>
                    <a:cubicBezTo>
                      <a:pt x="220" y="150"/>
                      <a:pt x="237" y="134"/>
                      <a:pt x="237" y="114"/>
                    </a:cubicBezTo>
                    <a:cubicBezTo>
                      <a:pt x="237" y="106"/>
                      <a:pt x="234" y="99"/>
                      <a:pt x="230" y="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2" name="Freeform 24"/>
              <p:cNvSpPr>
                <a:spLocks/>
              </p:cNvSpPr>
              <p:nvPr/>
            </p:nvSpPr>
            <p:spPr bwMode="auto">
              <a:xfrm>
                <a:off x="4529994" y="2848331"/>
                <a:ext cx="1874838" cy="1325563"/>
              </a:xfrm>
              <a:custGeom>
                <a:avLst/>
                <a:gdLst>
                  <a:gd name="T0" fmla="*/ 658 w 676"/>
                  <a:gd name="T1" fmla="*/ 264 h 478"/>
                  <a:gd name="T2" fmla="*/ 661 w 676"/>
                  <a:gd name="T3" fmla="*/ 247 h 478"/>
                  <a:gd name="T4" fmla="*/ 606 w 676"/>
                  <a:gd name="T5" fmla="*/ 193 h 478"/>
                  <a:gd name="T6" fmla="*/ 592 w 676"/>
                  <a:gd name="T7" fmla="*/ 195 h 478"/>
                  <a:gd name="T8" fmla="*/ 526 w 676"/>
                  <a:gd name="T9" fmla="*/ 144 h 478"/>
                  <a:gd name="T10" fmla="*/ 528 w 676"/>
                  <a:gd name="T11" fmla="*/ 128 h 478"/>
                  <a:gd name="T12" fmla="*/ 462 w 676"/>
                  <a:gd name="T13" fmla="*/ 62 h 478"/>
                  <a:gd name="T14" fmla="*/ 456 w 676"/>
                  <a:gd name="T15" fmla="*/ 63 h 478"/>
                  <a:gd name="T16" fmla="*/ 360 w 676"/>
                  <a:gd name="T17" fmla="*/ 0 h 478"/>
                  <a:gd name="T18" fmla="*/ 255 w 676"/>
                  <a:gd name="T19" fmla="*/ 100 h 478"/>
                  <a:gd name="T20" fmla="*/ 253 w 676"/>
                  <a:gd name="T21" fmla="*/ 100 h 478"/>
                  <a:gd name="T22" fmla="*/ 198 w 676"/>
                  <a:gd name="T23" fmla="*/ 152 h 478"/>
                  <a:gd name="T24" fmla="*/ 172 w 676"/>
                  <a:gd name="T25" fmla="*/ 147 h 478"/>
                  <a:gd name="T26" fmla="*/ 96 w 676"/>
                  <a:gd name="T27" fmla="*/ 207 h 478"/>
                  <a:gd name="T28" fmla="*/ 0 w 676"/>
                  <a:gd name="T29" fmla="*/ 312 h 478"/>
                  <a:gd name="T30" fmla="*/ 106 w 676"/>
                  <a:gd name="T31" fmla="*/ 417 h 478"/>
                  <a:gd name="T32" fmla="*/ 148 w 676"/>
                  <a:gd name="T33" fmla="*/ 408 h 478"/>
                  <a:gd name="T34" fmla="*/ 231 w 676"/>
                  <a:gd name="T35" fmla="*/ 469 h 478"/>
                  <a:gd name="T36" fmla="*/ 275 w 676"/>
                  <a:gd name="T37" fmla="*/ 457 h 478"/>
                  <a:gd name="T38" fmla="*/ 365 w 676"/>
                  <a:gd name="T39" fmla="*/ 478 h 478"/>
                  <a:gd name="T40" fmla="*/ 515 w 676"/>
                  <a:gd name="T41" fmla="*/ 412 h 478"/>
                  <a:gd name="T42" fmla="*/ 571 w 676"/>
                  <a:gd name="T43" fmla="*/ 429 h 478"/>
                  <a:gd name="T44" fmla="*/ 676 w 676"/>
                  <a:gd name="T45" fmla="*/ 323 h 478"/>
                  <a:gd name="T46" fmla="*/ 658 w 676"/>
                  <a:gd name="T47" fmla="*/ 2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6" h="478">
                    <a:moveTo>
                      <a:pt x="658" y="264"/>
                    </a:moveTo>
                    <a:cubicBezTo>
                      <a:pt x="660" y="259"/>
                      <a:pt x="661" y="253"/>
                      <a:pt x="661" y="247"/>
                    </a:cubicBezTo>
                    <a:cubicBezTo>
                      <a:pt x="661" y="217"/>
                      <a:pt x="636" y="193"/>
                      <a:pt x="606" y="193"/>
                    </a:cubicBezTo>
                    <a:cubicBezTo>
                      <a:pt x="601" y="193"/>
                      <a:pt x="596" y="194"/>
                      <a:pt x="592" y="195"/>
                    </a:cubicBezTo>
                    <a:cubicBezTo>
                      <a:pt x="578" y="170"/>
                      <a:pt x="554" y="151"/>
                      <a:pt x="526" y="144"/>
                    </a:cubicBezTo>
                    <a:cubicBezTo>
                      <a:pt x="527" y="139"/>
                      <a:pt x="528" y="134"/>
                      <a:pt x="528" y="128"/>
                    </a:cubicBezTo>
                    <a:cubicBezTo>
                      <a:pt x="528" y="92"/>
                      <a:pt x="498" y="62"/>
                      <a:pt x="462" y="62"/>
                    </a:cubicBezTo>
                    <a:cubicBezTo>
                      <a:pt x="460" y="62"/>
                      <a:pt x="458" y="62"/>
                      <a:pt x="456" y="63"/>
                    </a:cubicBezTo>
                    <a:cubicBezTo>
                      <a:pt x="440" y="26"/>
                      <a:pt x="403" y="0"/>
                      <a:pt x="360" y="0"/>
                    </a:cubicBezTo>
                    <a:cubicBezTo>
                      <a:pt x="304" y="0"/>
                      <a:pt x="258" y="45"/>
                      <a:pt x="255" y="100"/>
                    </a:cubicBezTo>
                    <a:cubicBezTo>
                      <a:pt x="254" y="100"/>
                      <a:pt x="254" y="100"/>
                      <a:pt x="253" y="100"/>
                    </a:cubicBezTo>
                    <a:cubicBezTo>
                      <a:pt x="223" y="100"/>
                      <a:pt x="200" y="123"/>
                      <a:pt x="198" y="152"/>
                    </a:cubicBezTo>
                    <a:cubicBezTo>
                      <a:pt x="190" y="149"/>
                      <a:pt x="181" y="147"/>
                      <a:pt x="172" y="147"/>
                    </a:cubicBezTo>
                    <a:cubicBezTo>
                      <a:pt x="135" y="147"/>
                      <a:pt x="104" y="173"/>
                      <a:pt x="96" y="207"/>
                    </a:cubicBezTo>
                    <a:cubicBezTo>
                      <a:pt x="43" y="212"/>
                      <a:pt x="0" y="257"/>
                      <a:pt x="0" y="312"/>
                    </a:cubicBezTo>
                    <a:cubicBezTo>
                      <a:pt x="0" y="370"/>
                      <a:pt x="48" y="417"/>
                      <a:pt x="106" y="417"/>
                    </a:cubicBezTo>
                    <a:cubicBezTo>
                      <a:pt x="121" y="417"/>
                      <a:pt x="135" y="414"/>
                      <a:pt x="148" y="408"/>
                    </a:cubicBezTo>
                    <a:cubicBezTo>
                      <a:pt x="159" y="444"/>
                      <a:pt x="192" y="469"/>
                      <a:pt x="231" y="469"/>
                    </a:cubicBezTo>
                    <a:cubicBezTo>
                      <a:pt x="247" y="469"/>
                      <a:pt x="262" y="465"/>
                      <a:pt x="275" y="457"/>
                    </a:cubicBezTo>
                    <a:cubicBezTo>
                      <a:pt x="303" y="470"/>
                      <a:pt x="333" y="478"/>
                      <a:pt x="365" y="478"/>
                    </a:cubicBezTo>
                    <a:cubicBezTo>
                      <a:pt x="425" y="478"/>
                      <a:pt x="478" y="453"/>
                      <a:pt x="515" y="412"/>
                    </a:cubicBezTo>
                    <a:cubicBezTo>
                      <a:pt x="531" y="423"/>
                      <a:pt x="550" y="429"/>
                      <a:pt x="571" y="429"/>
                    </a:cubicBezTo>
                    <a:cubicBezTo>
                      <a:pt x="629" y="429"/>
                      <a:pt x="676" y="381"/>
                      <a:pt x="676" y="323"/>
                    </a:cubicBezTo>
                    <a:cubicBezTo>
                      <a:pt x="676" y="302"/>
                      <a:pt x="669" y="281"/>
                      <a:pt x="658" y="2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3" name="Freeform 25"/>
              <p:cNvSpPr>
                <a:spLocks/>
              </p:cNvSpPr>
              <p:nvPr/>
            </p:nvSpPr>
            <p:spPr bwMode="auto">
              <a:xfrm>
                <a:off x="4563331" y="2870556"/>
                <a:ext cx="1811338" cy="1281113"/>
              </a:xfrm>
              <a:custGeom>
                <a:avLst/>
                <a:gdLst>
                  <a:gd name="T0" fmla="*/ 635 w 653"/>
                  <a:gd name="T1" fmla="*/ 256 h 462"/>
                  <a:gd name="T2" fmla="*/ 638 w 653"/>
                  <a:gd name="T3" fmla="*/ 239 h 462"/>
                  <a:gd name="T4" fmla="*/ 585 w 653"/>
                  <a:gd name="T5" fmla="*/ 186 h 462"/>
                  <a:gd name="T6" fmla="*/ 571 w 653"/>
                  <a:gd name="T7" fmla="*/ 188 h 462"/>
                  <a:gd name="T8" fmla="*/ 507 w 653"/>
                  <a:gd name="T9" fmla="*/ 139 h 462"/>
                  <a:gd name="T10" fmla="*/ 509 w 653"/>
                  <a:gd name="T11" fmla="*/ 124 h 462"/>
                  <a:gd name="T12" fmla="*/ 446 w 653"/>
                  <a:gd name="T13" fmla="*/ 60 h 462"/>
                  <a:gd name="T14" fmla="*/ 440 w 653"/>
                  <a:gd name="T15" fmla="*/ 61 h 462"/>
                  <a:gd name="T16" fmla="*/ 348 w 653"/>
                  <a:gd name="T17" fmla="*/ 0 h 462"/>
                  <a:gd name="T18" fmla="*/ 246 w 653"/>
                  <a:gd name="T19" fmla="*/ 97 h 462"/>
                  <a:gd name="T20" fmla="*/ 244 w 653"/>
                  <a:gd name="T21" fmla="*/ 97 h 462"/>
                  <a:gd name="T22" fmla="*/ 191 w 653"/>
                  <a:gd name="T23" fmla="*/ 147 h 462"/>
                  <a:gd name="T24" fmla="*/ 165 w 653"/>
                  <a:gd name="T25" fmla="*/ 142 h 462"/>
                  <a:gd name="T26" fmla="*/ 92 w 653"/>
                  <a:gd name="T27" fmla="*/ 200 h 462"/>
                  <a:gd name="T28" fmla="*/ 0 w 653"/>
                  <a:gd name="T29" fmla="*/ 302 h 462"/>
                  <a:gd name="T30" fmla="*/ 101 w 653"/>
                  <a:gd name="T31" fmla="*/ 403 h 462"/>
                  <a:gd name="T32" fmla="*/ 142 w 653"/>
                  <a:gd name="T33" fmla="*/ 395 h 462"/>
                  <a:gd name="T34" fmla="*/ 223 w 653"/>
                  <a:gd name="T35" fmla="*/ 453 h 462"/>
                  <a:gd name="T36" fmla="*/ 266 w 653"/>
                  <a:gd name="T37" fmla="*/ 442 h 462"/>
                  <a:gd name="T38" fmla="*/ 353 w 653"/>
                  <a:gd name="T39" fmla="*/ 462 h 462"/>
                  <a:gd name="T40" fmla="*/ 497 w 653"/>
                  <a:gd name="T41" fmla="*/ 398 h 462"/>
                  <a:gd name="T42" fmla="*/ 551 w 653"/>
                  <a:gd name="T43" fmla="*/ 414 h 462"/>
                  <a:gd name="T44" fmla="*/ 653 w 653"/>
                  <a:gd name="T45" fmla="*/ 313 h 462"/>
                  <a:gd name="T46" fmla="*/ 635 w 653"/>
                  <a:gd name="T47" fmla="*/ 25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3" h="462">
                    <a:moveTo>
                      <a:pt x="635" y="256"/>
                    </a:moveTo>
                    <a:cubicBezTo>
                      <a:pt x="637" y="250"/>
                      <a:pt x="638" y="245"/>
                      <a:pt x="638" y="239"/>
                    </a:cubicBezTo>
                    <a:cubicBezTo>
                      <a:pt x="638" y="210"/>
                      <a:pt x="614" y="186"/>
                      <a:pt x="585" y="186"/>
                    </a:cubicBezTo>
                    <a:cubicBezTo>
                      <a:pt x="580" y="186"/>
                      <a:pt x="575" y="187"/>
                      <a:pt x="571" y="188"/>
                    </a:cubicBezTo>
                    <a:cubicBezTo>
                      <a:pt x="558" y="164"/>
                      <a:pt x="535" y="146"/>
                      <a:pt x="507" y="139"/>
                    </a:cubicBezTo>
                    <a:cubicBezTo>
                      <a:pt x="509" y="135"/>
                      <a:pt x="509" y="129"/>
                      <a:pt x="509" y="124"/>
                    </a:cubicBezTo>
                    <a:cubicBezTo>
                      <a:pt x="509" y="89"/>
                      <a:pt x="481" y="60"/>
                      <a:pt x="446" y="60"/>
                    </a:cubicBezTo>
                    <a:cubicBezTo>
                      <a:pt x="444" y="60"/>
                      <a:pt x="442" y="60"/>
                      <a:pt x="440" y="61"/>
                    </a:cubicBezTo>
                    <a:cubicBezTo>
                      <a:pt x="425" y="25"/>
                      <a:pt x="389" y="0"/>
                      <a:pt x="348" y="0"/>
                    </a:cubicBezTo>
                    <a:cubicBezTo>
                      <a:pt x="293" y="0"/>
                      <a:pt x="249" y="43"/>
                      <a:pt x="246" y="97"/>
                    </a:cubicBezTo>
                    <a:cubicBezTo>
                      <a:pt x="245" y="97"/>
                      <a:pt x="244" y="97"/>
                      <a:pt x="244" y="97"/>
                    </a:cubicBezTo>
                    <a:cubicBezTo>
                      <a:pt x="215" y="97"/>
                      <a:pt x="192" y="119"/>
                      <a:pt x="191" y="147"/>
                    </a:cubicBezTo>
                    <a:cubicBezTo>
                      <a:pt x="183" y="144"/>
                      <a:pt x="174" y="142"/>
                      <a:pt x="165" y="142"/>
                    </a:cubicBezTo>
                    <a:cubicBezTo>
                      <a:pt x="130" y="142"/>
                      <a:pt x="100" y="167"/>
                      <a:pt x="92" y="200"/>
                    </a:cubicBezTo>
                    <a:cubicBezTo>
                      <a:pt x="41" y="205"/>
                      <a:pt x="0" y="248"/>
                      <a:pt x="0" y="302"/>
                    </a:cubicBezTo>
                    <a:cubicBezTo>
                      <a:pt x="0" y="358"/>
                      <a:pt x="45" y="403"/>
                      <a:pt x="101" y="403"/>
                    </a:cubicBezTo>
                    <a:cubicBezTo>
                      <a:pt x="116" y="403"/>
                      <a:pt x="130" y="400"/>
                      <a:pt x="142" y="395"/>
                    </a:cubicBezTo>
                    <a:cubicBezTo>
                      <a:pt x="153" y="429"/>
                      <a:pt x="185" y="453"/>
                      <a:pt x="223" y="453"/>
                    </a:cubicBezTo>
                    <a:cubicBezTo>
                      <a:pt x="238" y="453"/>
                      <a:pt x="253" y="449"/>
                      <a:pt x="266" y="442"/>
                    </a:cubicBezTo>
                    <a:cubicBezTo>
                      <a:pt x="292" y="455"/>
                      <a:pt x="321" y="462"/>
                      <a:pt x="353" y="462"/>
                    </a:cubicBezTo>
                    <a:cubicBezTo>
                      <a:pt x="410" y="462"/>
                      <a:pt x="461" y="437"/>
                      <a:pt x="497" y="398"/>
                    </a:cubicBezTo>
                    <a:cubicBezTo>
                      <a:pt x="512" y="408"/>
                      <a:pt x="531" y="414"/>
                      <a:pt x="551" y="414"/>
                    </a:cubicBezTo>
                    <a:cubicBezTo>
                      <a:pt x="607" y="414"/>
                      <a:pt x="653" y="369"/>
                      <a:pt x="653" y="313"/>
                    </a:cubicBezTo>
                    <a:cubicBezTo>
                      <a:pt x="653" y="292"/>
                      <a:pt x="646" y="272"/>
                      <a:pt x="635" y="2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4" name="Freeform 26"/>
              <p:cNvSpPr>
                <a:spLocks/>
              </p:cNvSpPr>
              <p:nvPr/>
            </p:nvSpPr>
            <p:spPr bwMode="auto">
              <a:xfrm>
                <a:off x="4656994" y="2897543"/>
                <a:ext cx="1647825" cy="1165225"/>
              </a:xfrm>
              <a:custGeom>
                <a:avLst/>
                <a:gdLst>
                  <a:gd name="T0" fmla="*/ 578 w 594"/>
                  <a:gd name="T1" fmla="*/ 232 h 420"/>
                  <a:gd name="T2" fmla="*/ 581 w 594"/>
                  <a:gd name="T3" fmla="*/ 217 h 420"/>
                  <a:gd name="T4" fmla="*/ 533 w 594"/>
                  <a:gd name="T5" fmla="*/ 169 h 420"/>
                  <a:gd name="T6" fmla="*/ 520 w 594"/>
                  <a:gd name="T7" fmla="*/ 171 h 420"/>
                  <a:gd name="T8" fmla="*/ 462 w 594"/>
                  <a:gd name="T9" fmla="*/ 126 h 420"/>
                  <a:gd name="T10" fmla="*/ 464 w 594"/>
                  <a:gd name="T11" fmla="*/ 112 h 420"/>
                  <a:gd name="T12" fmla="*/ 406 w 594"/>
                  <a:gd name="T13" fmla="*/ 54 h 420"/>
                  <a:gd name="T14" fmla="*/ 401 w 594"/>
                  <a:gd name="T15" fmla="*/ 54 h 420"/>
                  <a:gd name="T16" fmla="*/ 317 w 594"/>
                  <a:gd name="T17" fmla="*/ 0 h 420"/>
                  <a:gd name="T18" fmla="*/ 224 w 594"/>
                  <a:gd name="T19" fmla="*/ 88 h 420"/>
                  <a:gd name="T20" fmla="*/ 222 w 594"/>
                  <a:gd name="T21" fmla="*/ 88 h 420"/>
                  <a:gd name="T22" fmla="*/ 174 w 594"/>
                  <a:gd name="T23" fmla="*/ 133 h 420"/>
                  <a:gd name="T24" fmla="*/ 151 w 594"/>
                  <a:gd name="T25" fmla="*/ 129 h 420"/>
                  <a:gd name="T26" fmla="*/ 84 w 594"/>
                  <a:gd name="T27" fmla="*/ 182 h 420"/>
                  <a:gd name="T28" fmla="*/ 0 w 594"/>
                  <a:gd name="T29" fmla="*/ 274 h 420"/>
                  <a:gd name="T30" fmla="*/ 93 w 594"/>
                  <a:gd name="T31" fmla="*/ 366 h 420"/>
                  <a:gd name="T32" fmla="*/ 130 w 594"/>
                  <a:gd name="T33" fmla="*/ 359 h 420"/>
                  <a:gd name="T34" fmla="*/ 203 w 594"/>
                  <a:gd name="T35" fmla="*/ 412 h 420"/>
                  <a:gd name="T36" fmla="*/ 242 w 594"/>
                  <a:gd name="T37" fmla="*/ 401 h 420"/>
                  <a:gd name="T38" fmla="*/ 321 w 594"/>
                  <a:gd name="T39" fmla="*/ 420 h 420"/>
                  <a:gd name="T40" fmla="*/ 452 w 594"/>
                  <a:gd name="T41" fmla="*/ 362 h 420"/>
                  <a:gd name="T42" fmla="*/ 502 w 594"/>
                  <a:gd name="T43" fmla="*/ 376 h 420"/>
                  <a:gd name="T44" fmla="*/ 594 w 594"/>
                  <a:gd name="T45" fmla="*/ 284 h 420"/>
                  <a:gd name="T46" fmla="*/ 578 w 594"/>
                  <a:gd name="T47" fmla="*/ 23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4" h="420">
                    <a:moveTo>
                      <a:pt x="578" y="232"/>
                    </a:moveTo>
                    <a:cubicBezTo>
                      <a:pt x="580" y="227"/>
                      <a:pt x="581" y="222"/>
                      <a:pt x="581" y="217"/>
                    </a:cubicBezTo>
                    <a:cubicBezTo>
                      <a:pt x="581" y="191"/>
                      <a:pt x="559" y="169"/>
                      <a:pt x="533" y="169"/>
                    </a:cubicBezTo>
                    <a:cubicBezTo>
                      <a:pt x="528" y="169"/>
                      <a:pt x="524" y="170"/>
                      <a:pt x="520" y="171"/>
                    </a:cubicBezTo>
                    <a:cubicBezTo>
                      <a:pt x="508" y="149"/>
                      <a:pt x="487" y="133"/>
                      <a:pt x="462" y="126"/>
                    </a:cubicBezTo>
                    <a:cubicBezTo>
                      <a:pt x="463" y="122"/>
                      <a:pt x="464" y="117"/>
                      <a:pt x="464" y="112"/>
                    </a:cubicBezTo>
                    <a:cubicBezTo>
                      <a:pt x="464" y="80"/>
                      <a:pt x="438" y="54"/>
                      <a:pt x="406" y="54"/>
                    </a:cubicBezTo>
                    <a:cubicBezTo>
                      <a:pt x="404" y="54"/>
                      <a:pt x="403" y="54"/>
                      <a:pt x="401" y="54"/>
                    </a:cubicBezTo>
                    <a:cubicBezTo>
                      <a:pt x="387" y="22"/>
                      <a:pt x="354" y="0"/>
                      <a:pt x="317" y="0"/>
                    </a:cubicBezTo>
                    <a:cubicBezTo>
                      <a:pt x="267" y="0"/>
                      <a:pt x="227" y="39"/>
                      <a:pt x="224" y="88"/>
                    </a:cubicBezTo>
                    <a:cubicBezTo>
                      <a:pt x="223" y="88"/>
                      <a:pt x="223" y="88"/>
                      <a:pt x="222" y="88"/>
                    </a:cubicBezTo>
                    <a:cubicBezTo>
                      <a:pt x="196" y="88"/>
                      <a:pt x="175" y="108"/>
                      <a:pt x="174" y="133"/>
                    </a:cubicBezTo>
                    <a:cubicBezTo>
                      <a:pt x="167" y="131"/>
                      <a:pt x="159" y="129"/>
                      <a:pt x="151" y="129"/>
                    </a:cubicBezTo>
                    <a:cubicBezTo>
                      <a:pt x="118" y="129"/>
                      <a:pt x="91" y="151"/>
                      <a:pt x="84" y="182"/>
                    </a:cubicBezTo>
                    <a:cubicBezTo>
                      <a:pt x="37" y="186"/>
                      <a:pt x="0" y="225"/>
                      <a:pt x="0" y="274"/>
                    </a:cubicBezTo>
                    <a:cubicBezTo>
                      <a:pt x="0" y="325"/>
                      <a:pt x="42" y="366"/>
                      <a:pt x="93" y="366"/>
                    </a:cubicBezTo>
                    <a:cubicBezTo>
                      <a:pt x="106" y="366"/>
                      <a:pt x="118" y="363"/>
                      <a:pt x="130" y="359"/>
                    </a:cubicBezTo>
                    <a:cubicBezTo>
                      <a:pt x="140" y="389"/>
                      <a:pt x="169" y="412"/>
                      <a:pt x="203" y="412"/>
                    </a:cubicBezTo>
                    <a:cubicBezTo>
                      <a:pt x="217" y="412"/>
                      <a:pt x="230" y="408"/>
                      <a:pt x="242" y="401"/>
                    </a:cubicBezTo>
                    <a:cubicBezTo>
                      <a:pt x="266" y="413"/>
                      <a:pt x="293" y="420"/>
                      <a:pt x="321" y="420"/>
                    </a:cubicBezTo>
                    <a:cubicBezTo>
                      <a:pt x="373" y="420"/>
                      <a:pt x="420" y="398"/>
                      <a:pt x="452" y="362"/>
                    </a:cubicBezTo>
                    <a:cubicBezTo>
                      <a:pt x="467" y="371"/>
                      <a:pt x="483" y="376"/>
                      <a:pt x="502" y="376"/>
                    </a:cubicBezTo>
                    <a:cubicBezTo>
                      <a:pt x="553" y="376"/>
                      <a:pt x="594" y="335"/>
                      <a:pt x="594" y="284"/>
                    </a:cubicBezTo>
                    <a:cubicBezTo>
                      <a:pt x="594" y="265"/>
                      <a:pt x="588" y="247"/>
                      <a:pt x="578" y="2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 name="Freeform 27"/>
              <p:cNvSpPr>
                <a:spLocks/>
              </p:cNvSpPr>
              <p:nvPr/>
            </p:nvSpPr>
            <p:spPr bwMode="auto">
              <a:xfrm>
                <a:off x="5652356" y="4173893"/>
                <a:ext cx="455613" cy="322263"/>
              </a:xfrm>
              <a:custGeom>
                <a:avLst/>
                <a:gdLst>
                  <a:gd name="T0" fmla="*/ 159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6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59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59" y="64"/>
                    </a:moveTo>
                    <a:cubicBezTo>
                      <a:pt x="160" y="63"/>
                      <a:pt x="160" y="61"/>
                      <a:pt x="160" y="60"/>
                    </a:cubicBezTo>
                    <a:cubicBezTo>
                      <a:pt x="160" y="53"/>
                      <a:pt x="154" y="47"/>
                      <a:pt x="147" y="47"/>
                    </a:cubicBezTo>
                    <a:cubicBezTo>
                      <a:pt x="146" y="47"/>
                      <a:pt x="144" y="47"/>
                      <a:pt x="143" y="47"/>
                    </a:cubicBezTo>
                    <a:cubicBezTo>
                      <a:pt x="140" y="41"/>
                      <a:pt x="134" y="37"/>
                      <a:pt x="127" y="35"/>
                    </a:cubicBezTo>
                    <a:cubicBezTo>
                      <a:pt x="128" y="34"/>
                      <a:pt x="128" y="32"/>
                      <a:pt x="128" y="31"/>
                    </a:cubicBezTo>
                    <a:cubicBezTo>
                      <a:pt x="128" y="22"/>
                      <a:pt x="121" y="15"/>
                      <a:pt x="112" y="15"/>
                    </a:cubicBezTo>
                    <a:cubicBezTo>
                      <a:pt x="111" y="15"/>
                      <a:pt x="111" y="15"/>
                      <a:pt x="111" y="15"/>
                    </a:cubicBezTo>
                    <a:cubicBezTo>
                      <a:pt x="107" y="6"/>
                      <a:pt x="98" y="0"/>
                      <a:pt x="87" y="0"/>
                    </a:cubicBezTo>
                    <a:cubicBezTo>
                      <a:pt x="74" y="0"/>
                      <a:pt x="62" y="11"/>
                      <a:pt x="62" y="24"/>
                    </a:cubicBezTo>
                    <a:cubicBezTo>
                      <a:pt x="62" y="24"/>
                      <a:pt x="61" y="24"/>
                      <a:pt x="61" y="24"/>
                    </a:cubicBezTo>
                    <a:cubicBezTo>
                      <a:pt x="54" y="24"/>
                      <a:pt x="48" y="30"/>
                      <a:pt x="48" y="37"/>
                    </a:cubicBezTo>
                    <a:cubicBezTo>
                      <a:pt x="46" y="36"/>
                      <a:pt x="44" y="36"/>
                      <a:pt x="41" y="36"/>
                    </a:cubicBezTo>
                    <a:cubicBezTo>
                      <a:pt x="33" y="36"/>
                      <a:pt x="25" y="42"/>
                      <a:pt x="23" y="50"/>
                    </a:cubicBezTo>
                    <a:cubicBezTo>
                      <a:pt x="10" y="51"/>
                      <a:pt x="0" y="62"/>
                      <a:pt x="0" y="76"/>
                    </a:cubicBezTo>
                    <a:cubicBezTo>
                      <a:pt x="0" y="90"/>
                      <a:pt x="11" y="101"/>
                      <a:pt x="26" y="101"/>
                    </a:cubicBezTo>
                    <a:cubicBezTo>
                      <a:pt x="29" y="101"/>
                      <a:pt x="33" y="100"/>
                      <a:pt x="36" y="99"/>
                    </a:cubicBezTo>
                    <a:cubicBezTo>
                      <a:pt x="38" y="107"/>
                      <a:pt x="46" y="114"/>
                      <a:pt x="56" y="114"/>
                    </a:cubicBezTo>
                    <a:cubicBezTo>
                      <a:pt x="60" y="114"/>
                      <a:pt x="63" y="112"/>
                      <a:pt x="67" y="111"/>
                    </a:cubicBezTo>
                    <a:cubicBezTo>
                      <a:pt x="73" y="114"/>
                      <a:pt x="81" y="116"/>
                      <a:pt x="88" y="116"/>
                    </a:cubicBezTo>
                    <a:cubicBezTo>
                      <a:pt x="103" y="116"/>
                      <a:pt x="116" y="110"/>
                      <a:pt x="125" y="100"/>
                    </a:cubicBezTo>
                    <a:cubicBezTo>
                      <a:pt x="129" y="102"/>
                      <a:pt x="133" y="104"/>
                      <a:pt x="138" y="104"/>
                    </a:cubicBezTo>
                    <a:cubicBezTo>
                      <a:pt x="152" y="104"/>
                      <a:pt x="164" y="92"/>
                      <a:pt x="164" y="78"/>
                    </a:cubicBezTo>
                    <a:cubicBezTo>
                      <a:pt x="164" y="73"/>
                      <a:pt x="162" y="68"/>
                      <a:pt x="159"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 name="Freeform 28"/>
              <p:cNvSpPr>
                <a:spLocks/>
              </p:cNvSpPr>
              <p:nvPr/>
            </p:nvSpPr>
            <p:spPr bwMode="auto">
              <a:xfrm>
                <a:off x="5661881" y="4180243"/>
                <a:ext cx="438150" cy="309563"/>
              </a:xfrm>
              <a:custGeom>
                <a:avLst/>
                <a:gdLst>
                  <a:gd name="T0" fmla="*/ 154 w 158"/>
                  <a:gd name="T1" fmla="*/ 62 h 112"/>
                  <a:gd name="T2" fmla="*/ 154 w 158"/>
                  <a:gd name="T3" fmla="*/ 58 h 112"/>
                  <a:gd name="T4" fmla="*/ 142 w 158"/>
                  <a:gd name="T5" fmla="*/ 45 h 112"/>
                  <a:gd name="T6" fmla="*/ 138 w 158"/>
                  <a:gd name="T7" fmla="*/ 46 h 112"/>
                  <a:gd name="T8" fmla="*/ 123 w 158"/>
                  <a:gd name="T9" fmla="*/ 34 h 112"/>
                  <a:gd name="T10" fmla="*/ 123 w 158"/>
                  <a:gd name="T11" fmla="*/ 30 h 112"/>
                  <a:gd name="T12" fmla="*/ 108 w 158"/>
                  <a:gd name="T13" fmla="*/ 14 h 112"/>
                  <a:gd name="T14" fmla="*/ 107 w 158"/>
                  <a:gd name="T15" fmla="*/ 15 h 112"/>
                  <a:gd name="T16" fmla="*/ 84 w 158"/>
                  <a:gd name="T17" fmla="*/ 0 h 112"/>
                  <a:gd name="T18" fmla="*/ 59 w 158"/>
                  <a:gd name="T19" fmla="*/ 23 h 112"/>
                  <a:gd name="T20" fmla="*/ 59 w 158"/>
                  <a:gd name="T21" fmla="*/ 23 h 112"/>
                  <a:gd name="T22" fmla="*/ 46 w 158"/>
                  <a:gd name="T23" fmla="*/ 36 h 112"/>
                  <a:gd name="T24" fmla="*/ 40 w 158"/>
                  <a:gd name="T25" fmla="*/ 34 h 112"/>
                  <a:gd name="T26" fmla="*/ 22 w 158"/>
                  <a:gd name="T27" fmla="*/ 48 h 112"/>
                  <a:gd name="T28" fmla="*/ 0 w 158"/>
                  <a:gd name="T29" fmla="*/ 73 h 112"/>
                  <a:gd name="T30" fmla="*/ 24 w 158"/>
                  <a:gd name="T31" fmla="*/ 98 h 112"/>
                  <a:gd name="T32" fmla="*/ 34 w 158"/>
                  <a:gd name="T33" fmla="*/ 95 h 112"/>
                  <a:gd name="T34" fmla="*/ 54 w 158"/>
                  <a:gd name="T35" fmla="*/ 110 h 112"/>
                  <a:gd name="T36" fmla="*/ 64 w 158"/>
                  <a:gd name="T37" fmla="*/ 107 h 112"/>
                  <a:gd name="T38" fmla="*/ 85 w 158"/>
                  <a:gd name="T39" fmla="*/ 112 h 112"/>
                  <a:gd name="T40" fmla="*/ 120 w 158"/>
                  <a:gd name="T41" fmla="*/ 96 h 112"/>
                  <a:gd name="T42" fmla="*/ 133 w 158"/>
                  <a:gd name="T43" fmla="*/ 100 h 112"/>
                  <a:gd name="T44" fmla="*/ 158 w 158"/>
                  <a:gd name="T45" fmla="*/ 76 h 112"/>
                  <a:gd name="T46" fmla="*/ 154 w 158"/>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12">
                    <a:moveTo>
                      <a:pt x="154" y="62"/>
                    </a:moveTo>
                    <a:cubicBezTo>
                      <a:pt x="154" y="61"/>
                      <a:pt x="154" y="59"/>
                      <a:pt x="154" y="58"/>
                    </a:cubicBezTo>
                    <a:cubicBezTo>
                      <a:pt x="154" y="51"/>
                      <a:pt x="149" y="45"/>
                      <a:pt x="142" y="45"/>
                    </a:cubicBezTo>
                    <a:cubicBezTo>
                      <a:pt x="140" y="45"/>
                      <a:pt x="139" y="45"/>
                      <a:pt x="138" y="46"/>
                    </a:cubicBezTo>
                    <a:cubicBezTo>
                      <a:pt x="135" y="40"/>
                      <a:pt x="129" y="35"/>
                      <a:pt x="123" y="34"/>
                    </a:cubicBezTo>
                    <a:cubicBezTo>
                      <a:pt x="123" y="33"/>
                      <a:pt x="123" y="31"/>
                      <a:pt x="123" y="30"/>
                    </a:cubicBezTo>
                    <a:cubicBezTo>
                      <a:pt x="123" y="21"/>
                      <a:pt x="116" y="14"/>
                      <a:pt x="108" y="14"/>
                    </a:cubicBezTo>
                    <a:cubicBezTo>
                      <a:pt x="107" y="15"/>
                      <a:pt x="107" y="15"/>
                      <a:pt x="107" y="15"/>
                    </a:cubicBezTo>
                    <a:cubicBezTo>
                      <a:pt x="103" y="6"/>
                      <a:pt x="94" y="0"/>
                      <a:pt x="84" y="0"/>
                    </a:cubicBezTo>
                    <a:cubicBezTo>
                      <a:pt x="71" y="0"/>
                      <a:pt x="60" y="10"/>
                      <a:pt x="59" y="23"/>
                    </a:cubicBezTo>
                    <a:cubicBezTo>
                      <a:pt x="59" y="23"/>
                      <a:pt x="59" y="23"/>
                      <a:pt x="59" y="23"/>
                    </a:cubicBezTo>
                    <a:cubicBezTo>
                      <a:pt x="52" y="23"/>
                      <a:pt x="46" y="29"/>
                      <a:pt x="46" y="36"/>
                    </a:cubicBezTo>
                    <a:cubicBezTo>
                      <a:pt x="44" y="35"/>
                      <a:pt x="42" y="34"/>
                      <a:pt x="40" y="34"/>
                    </a:cubicBezTo>
                    <a:cubicBezTo>
                      <a:pt x="31" y="34"/>
                      <a:pt x="24" y="40"/>
                      <a:pt x="22" y="48"/>
                    </a:cubicBezTo>
                    <a:cubicBezTo>
                      <a:pt x="10" y="50"/>
                      <a:pt x="0" y="60"/>
                      <a:pt x="0" y="73"/>
                    </a:cubicBezTo>
                    <a:cubicBezTo>
                      <a:pt x="0" y="86"/>
                      <a:pt x="11" y="98"/>
                      <a:pt x="24" y="98"/>
                    </a:cubicBezTo>
                    <a:cubicBezTo>
                      <a:pt x="28" y="98"/>
                      <a:pt x="31" y="97"/>
                      <a:pt x="34" y="95"/>
                    </a:cubicBezTo>
                    <a:cubicBezTo>
                      <a:pt x="37" y="104"/>
                      <a:pt x="45" y="110"/>
                      <a:pt x="54" y="110"/>
                    </a:cubicBezTo>
                    <a:cubicBezTo>
                      <a:pt x="58" y="110"/>
                      <a:pt x="61" y="109"/>
                      <a:pt x="64" y="107"/>
                    </a:cubicBezTo>
                    <a:cubicBezTo>
                      <a:pt x="71" y="110"/>
                      <a:pt x="78" y="112"/>
                      <a:pt x="85" y="112"/>
                    </a:cubicBezTo>
                    <a:cubicBezTo>
                      <a:pt x="99" y="112"/>
                      <a:pt x="112" y="106"/>
                      <a:pt x="120" y="96"/>
                    </a:cubicBezTo>
                    <a:cubicBezTo>
                      <a:pt x="124" y="99"/>
                      <a:pt x="128" y="100"/>
                      <a:pt x="133" y="100"/>
                    </a:cubicBezTo>
                    <a:cubicBezTo>
                      <a:pt x="147" y="100"/>
                      <a:pt x="158" y="89"/>
                      <a:pt x="158" y="76"/>
                    </a:cubicBezTo>
                    <a:cubicBezTo>
                      <a:pt x="158" y="71"/>
                      <a:pt x="156"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 name="Freeform 29"/>
              <p:cNvSpPr>
                <a:spLocks/>
              </p:cNvSpPr>
              <p:nvPr/>
            </p:nvSpPr>
            <p:spPr bwMode="auto">
              <a:xfrm>
                <a:off x="5682519" y="4185006"/>
                <a:ext cx="400050" cy="282575"/>
              </a:xfrm>
              <a:custGeom>
                <a:avLst/>
                <a:gdLst>
                  <a:gd name="T0" fmla="*/ 140 w 144"/>
                  <a:gd name="T1" fmla="*/ 57 h 102"/>
                  <a:gd name="T2" fmla="*/ 141 w 144"/>
                  <a:gd name="T3" fmla="*/ 53 h 102"/>
                  <a:gd name="T4" fmla="*/ 129 w 144"/>
                  <a:gd name="T5" fmla="*/ 41 h 102"/>
                  <a:gd name="T6" fmla="*/ 126 w 144"/>
                  <a:gd name="T7" fmla="*/ 42 h 102"/>
                  <a:gd name="T8" fmla="*/ 112 w 144"/>
                  <a:gd name="T9" fmla="*/ 31 h 102"/>
                  <a:gd name="T10" fmla="*/ 112 w 144"/>
                  <a:gd name="T11" fmla="*/ 27 h 102"/>
                  <a:gd name="T12" fmla="*/ 98 w 144"/>
                  <a:gd name="T13" fmla="*/ 13 h 102"/>
                  <a:gd name="T14" fmla="*/ 97 w 144"/>
                  <a:gd name="T15" fmla="*/ 14 h 102"/>
                  <a:gd name="T16" fmla="*/ 77 w 144"/>
                  <a:gd name="T17" fmla="*/ 0 h 102"/>
                  <a:gd name="T18" fmla="*/ 54 w 144"/>
                  <a:gd name="T19" fmla="*/ 22 h 102"/>
                  <a:gd name="T20" fmla="*/ 54 w 144"/>
                  <a:gd name="T21" fmla="*/ 22 h 102"/>
                  <a:gd name="T22" fmla="*/ 42 w 144"/>
                  <a:gd name="T23" fmla="*/ 33 h 102"/>
                  <a:gd name="T24" fmla="*/ 37 w 144"/>
                  <a:gd name="T25" fmla="*/ 32 h 102"/>
                  <a:gd name="T26" fmla="*/ 21 w 144"/>
                  <a:gd name="T27" fmla="*/ 44 h 102"/>
                  <a:gd name="T28" fmla="*/ 0 w 144"/>
                  <a:gd name="T29" fmla="*/ 67 h 102"/>
                  <a:gd name="T30" fmla="*/ 23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1 h 102"/>
                  <a:gd name="T44" fmla="*/ 144 w 144"/>
                  <a:gd name="T45" fmla="*/ 69 h 102"/>
                  <a:gd name="T46" fmla="*/ 140 w 144"/>
                  <a:gd name="T47"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7"/>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2" y="29"/>
                      <a:pt x="112" y="27"/>
                    </a:cubicBezTo>
                    <a:cubicBezTo>
                      <a:pt x="112" y="20"/>
                      <a:pt x="106" y="13"/>
                      <a:pt x="98" y="13"/>
                    </a:cubicBezTo>
                    <a:cubicBezTo>
                      <a:pt x="98" y="13"/>
                      <a:pt x="98" y="13"/>
                      <a:pt x="97" y="14"/>
                    </a:cubicBezTo>
                    <a:cubicBezTo>
                      <a:pt x="94" y="6"/>
                      <a:pt x="86" y="0"/>
                      <a:pt x="77" y="0"/>
                    </a:cubicBezTo>
                    <a:cubicBezTo>
                      <a:pt x="65" y="0"/>
                      <a:pt x="55" y="10"/>
                      <a:pt x="54" y="22"/>
                    </a:cubicBezTo>
                    <a:cubicBezTo>
                      <a:pt x="54" y="22"/>
                      <a:pt x="54" y="22"/>
                      <a:pt x="54" y="22"/>
                    </a:cubicBezTo>
                    <a:cubicBezTo>
                      <a:pt x="48" y="22"/>
                      <a:pt x="43" y="26"/>
                      <a:pt x="42" y="33"/>
                    </a:cubicBezTo>
                    <a:cubicBezTo>
                      <a:pt x="41" y="32"/>
                      <a:pt x="39" y="32"/>
                      <a:pt x="37" y="32"/>
                    </a:cubicBezTo>
                    <a:cubicBezTo>
                      <a:pt x="29" y="32"/>
                      <a:pt x="22" y="37"/>
                      <a:pt x="21" y="44"/>
                    </a:cubicBezTo>
                    <a:cubicBezTo>
                      <a:pt x="9" y="45"/>
                      <a:pt x="0" y="55"/>
                      <a:pt x="0" y="67"/>
                    </a:cubicBezTo>
                    <a:cubicBezTo>
                      <a:pt x="0" y="79"/>
                      <a:pt x="10" y="89"/>
                      <a:pt x="23" y="89"/>
                    </a:cubicBezTo>
                    <a:cubicBezTo>
                      <a:pt x="26"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1"/>
                      <a:pt x="122" y="91"/>
                    </a:cubicBezTo>
                    <a:cubicBezTo>
                      <a:pt x="134" y="91"/>
                      <a:pt x="144" y="81"/>
                      <a:pt x="144" y="69"/>
                    </a:cubicBezTo>
                    <a:cubicBezTo>
                      <a:pt x="144" y="64"/>
                      <a:pt x="143" y="60"/>
                      <a:pt x="140"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8" name="Freeform 30"/>
              <p:cNvSpPr>
                <a:spLocks/>
              </p:cNvSpPr>
              <p:nvPr/>
            </p:nvSpPr>
            <p:spPr bwMode="auto">
              <a:xfrm>
                <a:off x="5347556" y="4615218"/>
                <a:ext cx="177800" cy="796925"/>
              </a:xfrm>
              <a:custGeom>
                <a:avLst/>
                <a:gdLst>
                  <a:gd name="T0" fmla="*/ 54 w 64"/>
                  <a:gd name="T1" fmla="*/ 0 h 287"/>
                  <a:gd name="T2" fmla="*/ 15 w 64"/>
                  <a:gd name="T3" fmla="*/ 74 h 287"/>
                  <a:gd name="T4" fmla="*/ 8 w 64"/>
                  <a:gd name="T5" fmla="*/ 247 h 287"/>
                  <a:gd name="T6" fmla="*/ 31 w 64"/>
                  <a:gd name="T7" fmla="*/ 236 h 287"/>
                  <a:gd name="T8" fmla="*/ 64 w 64"/>
                  <a:gd name="T9" fmla="*/ 281 h 287"/>
                  <a:gd name="T10" fmla="*/ 54 w 64"/>
                  <a:gd name="T11" fmla="*/ 0 h 287"/>
                </a:gdLst>
                <a:ahLst/>
                <a:cxnLst>
                  <a:cxn ang="0">
                    <a:pos x="T0" y="T1"/>
                  </a:cxn>
                  <a:cxn ang="0">
                    <a:pos x="T2" y="T3"/>
                  </a:cxn>
                  <a:cxn ang="0">
                    <a:pos x="T4" y="T5"/>
                  </a:cxn>
                  <a:cxn ang="0">
                    <a:pos x="T6" y="T7"/>
                  </a:cxn>
                  <a:cxn ang="0">
                    <a:pos x="T8" y="T9"/>
                  </a:cxn>
                  <a:cxn ang="0">
                    <a:pos x="T10" y="T11"/>
                  </a:cxn>
                </a:cxnLst>
                <a:rect l="0" t="0" r="r" b="b"/>
                <a:pathLst>
                  <a:path w="64" h="287">
                    <a:moveTo>
                      <a:pt x="54" y="0"/>
                    </a:moveTo>
                    <a:cubicBezTo>
                      <a:pt x="54" y="0"/>
                      <a:pt x="28" y="31"/>
                      <a:pt x="15" y="74"/>
                    </a:cubicBezTo>
                    <a:cubicBezTo>
                      <a:pt x="2" y="117"/>
                      <a:pt x="0" y="207"/>
                      <a:pt x="8" y="247"/>
                    </a:cubicBezTo>
                    <a:cubicBezTo>
                      <a:pt x="15" y="287"/>
                      <a:pt x="14" y="219"/>
                      <a:pt x="31" y="236"/>
                    </a:cubicBezTo>
                    <a:cubicBezTo>
                      <a:pt x="48" y="252"/>
                      <a:pt x="49" y="282"/>
                      <a:pt x="64" y="281"/>
                    </a:cubicBezTo>
                    <a:cubicBezTo>
                      <a:pt x="64" y="281"/>
                      <a:pt x="5" y="162"/>
                      <a:pt x="5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9" name="Freeform 31"/>
              <p:cNvSpPr>
                <a:spLocks/>
              </p:cNvSpPr>
              <p:nvPr/>
            </p:nvSpPr>
            <p:spPr bwMode="auto">
              <a:xfrm>
                <a:off x="5904769" y="5420081"/>
                <a:ext cx="307975" cy="46038"/>
              </a:xfrm>
              <a:custGeom>
                <a:avLst/>
                <a:gdLst>
                  <a:gd name="T0" fmla="*/ 78 w 111"/>
                  <a:gd name="T1" fmla="*/ 0 h 17"/>
                  <a:gd name="T2" fmla="*/ 92 w 111"/>
                  <a:gd name="T3" fmla="*/ 11 h 17"/>
                  <a:gd name="T4" fmla="*/ 111 w 111"/>
                  <a:gd name="T5" fmla="*/ 16 h 17"/>
                  <a:gd name="T6" fmla="*/ 83 w 111"/>
                  <a:gd name="T7" fmla="*/ 14 h 17"/>
                  <a:gd name="T8" fmla="*/ 63 w 111"/>
                  <a:gd name="T9" fmla="*/ 12 h 17"/>
                  <a:gd name="T10" fmla="*/ 31 w 111"/>
                  <a:gd name="T11" fmla="*/ 16 h 17"/>
                  <a:gd name="T12" fmla="*/ 7 w 111"/>
                  <a:gd name="T13" fmla="*/ 14 h 17"/>
                  <a:gd name="T14" fmla="*/ 15 w 111"/>
                  <a:gd name="T15" fmla="*/ 12 h 17"/>
                  <a:gd name="T16" fmla="*/ 39 w 111"/>
                  <a:gd name="T17" fmla="*/ 6 h 17"/>
                  <a:gd name="T18" fmla="*/ 78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78" y="0"/>
                    </a:moveTo>
                    <a:cubicBezTo>
                      <a:pt x="78" y="0"/>
                      <a:pt x="76" y="10"/>
                      <a:pt x="92" y="11"/>
                    </a:cubicBezTo>
                    <a:cubicBezTo>
                      <a:pt x="109" y="13"/>
                      <a:pt x="111" y="16"/>
                      <a:pt x="111" y="16"/>
                    </a:cubicBezTo>
                    <a:cubicBezTo>
                      <a:pt x="111" y="16"/>
                      <a:pt x="92" y="14"/>
                      <a:pt x="83" y="14"/>
                    </a:cubicBezTo>
                    <a:cubicBezTo>
                      <a:pt x="74" y="15"/>
                      <a:pt x="71" y="11"/>
                      <a:pt x="63" y="12"/>
                    </a:cubicBezTo>
                    <a:cubicBezTo>
                      <a:pt x="55" y="12"/>
                      <a:pt x="42" y="17"/>
                      <a:pt x="31" y="16"/>
                    </a:cubicBezTo>
                    <a:cubicBezTo>
                      <a:pt x="20" y="16"/>
                      <a:pt x="14" y="12"/>
                      <a:pt x="7" y="14"/>
                    </a:cubicBezTo>
                    <a:cubicBezTo>
                      <a:pt x="0" y="16"/>
                      <a:pt x="6" y="11"/>
                      <a:pt x="15" y="12"/>
                    </a:cubicBezTo>
                    <a:cubicBezTo>
                      <a:pt x="25" y="12"/>
                      <a:pt x="34" y="12"/>
                      <a:pt x="39" y="6"/>
                    </a:cubicBezTo>
                    <a:cubicBezTo>
                      <a:pt x="43" y="0"/>
                      <a:pt x="78" y="0"/>
                      <a:pt x="7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0" name="Freeform 32"/>
              <p:cNvSpPr>
                <a:spLocks/>
              </p:cNvSpPr>
              <p:nvPr/>
            </p:nvSpPr>
            <p:spPr bwMode="auto">
              <a:xfrm>
                <a:off x="5904769" y="5078768"/>
                <a:ext cx="161925" cy="85725"/>
              </a:xfrm>
              <a:custGeom>
                <a:avLst/>
                <a:gdLst>
                  <a:gd name="T0" fmla="*/ 2 w 58"/>
                  <a:gd name="T1" fmla="*/ 0 h 31"/>
                  <a:gd name="T2" fmla="*/ 55 w 58"/>
                  <a:gd name="T3" fmla="*/ 21 h 31"/>
                  <a:gd name="T4" fmla="*/ 58 w 58"/>
                  <a:gd name="T5" fmla="*/ 31 h 31"/>
                  <a:gd name="T6" fmla="*/ 42 w 58"/>
                  <a:gd name="T7" fmla="*/ 24 h 31"/>
                  <a:gd name="T8" fmla="*/ 0 w 58"/>
                  <a:gd name="T9" fmla="*/ 1 h 31"/>
                  <a:gd name="T10" fmla="*/ 2 w 58"/>
                  <a:gd name="T11" fmla="*/ 0 h 31"/>
                </a:gdLst>
                <a:ahLst/>
                <a:cxnLst>
                  <a:cxn ang="0">
                    <a:pos x="T0" y="T1"/>
                  </a:cxn>
                  <a:cxn ang="0">
                    <a:pos x="T2" y="T3"/>
                  </a:cxn>
                  <a:cxn ang="0">
                    <a:pos x="T4" y="T5"/>
                  </a:cxn>
                  <a:cxn ang="0">
                    <a:pos x="T6" y="T7"/>
                  </a:cxn>
                  <a:cxn ang="0">
                    <a:pos x="T8" y="T9"/>
                  </a:cxn>
                  <a:cxn ang="0">
                    <a:pos x="T10" y="T11"/>
                  </a:cxn>
                </a:cxnLst>
                <a:rect l="0" t="0" r="r" b="b"/>
                <a:pathLst>
                  <a:path w="58" h="31">
                    <a:moveTo>
                      <a:pt x="2" y="0"/>
                    </a:moveTo>
                    <a:cubicBezTo>
                      <a:pt x="2" y="0"/>
                      <a:pt x="17" y="19"/>
                      <a:pt x="55" y="21"/>
                    </a:cubicBezTo>
                    <a:cubicBezTo>
                      <a:pt x="58" y="31"/>
                      <a:pt x="58" y="31"/>
                      <a:pt x="58" y="31"/>
                    </a:cubicBezTo>
                    <a:cubicBezTo>
                      <a:pt x="58" y="31"/>
                      <a:pt x="51" y="25"/>
                      <a:pt x="42" y="24"/>
                    </a:cubicBezTo>
                    <a:cubicBezTo>
                      <a:pt x="32" y="22"/>
                      <a:pt x="6" y="11"/>
                      <a:pt x="0" y="1"/>
                    </a:cubicBezTo>
                    <a:cubicBezTo>
                      <a:pt x="2" y="0"/>
                      <a:pt x="2"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1" name="Freeform 33"/>
              <p:cNvSpPr>
                <a:spLocks/>
              </p:cNvSpPr>
              <p:nvPr/>
            </p:nvSpPr>
            <p:spPr bwMode="auto">
              <a:xfrm>
                <a:off x="5919056" y="5067656"/>
                <a:ext cx="38100" cy="55563"/>
              </a:xfrm>
              <a:custGeom>
                <a:avLst/>
                <a:gdLst>
                  <a:gd name="T0" fmla="*/ 2 w 14"/>
                  <a:gd name="T1" fmla="*/ 0 h 20"/>
                  <a:gd name="T2" fmla="*/ 8 w 14"/>
                  <a:gd name="T3" fmla="*/ 15 h 20"/>
                  <a:gd name="T4" fmla="*/ 8 w 14"/>
                  <a:gd name="T5" fmla="*/ 15 h 20"/>
                  <a:gd name="T6" fmla="*/ 5 w 14"/>
                  <a:gd name="T7" fmla="*/ 14 h 20"/>
                  <a:gd name="T8" fmla="*/ 2 w 14"/>
                  <a:gd name="T9" fmla="*/ 0 h 20"/>
                </a:gdLst>
                <a:ahLst/>
                <a:cxnLst>
                  <a:cxn ang="0">
                    <a:pos x="T0" y="T1"/>
                  </a:cxn>
                  <a:cxn ang="0">
                    <a:pos x="T2" y="T3"/>
                  </a:cxn>
                  <a:cxn ang="0">
                    <a:pos x="T4" y="T5"/>
                  </a:cxn>
                  <a:cxn ang="0">
                    <a:pos x="T6" y="T7"/>
                  </a:cxn>
                  <a:cxn ang="0">
                    <a:pos x="T8" y="T9"/>
                  </a:cxn>
                </a:cxnLst>
                <a:rect l="0" t="0" r="r" b="b"/>
                <a:pathLst>
                  <a:path w="14" h="20">
                    <a:moveTo>
                      <a:pt x="2" y="0"/>
                    </a:moveTo>
                    <a:cubicBezTo>
                      <a:pt x="2" y="0"/>
                      <a:pt x="2" y="9"/>
                      <a:pt x="8" y="15"/>
                    </a:cubicBezTo>
                    <a:cubicBezTo>
                      <a:pt x="14" y="20"/>
                      <a:pt x="8" y="15"/>
                      <a:pt x="8" y="15"/>
                    </a:cubicBezTo>
                    <a:cubicBezTo>
                      <a:pt x="5" y="14"/>
                      <a:pt x="5" y="14"/>
                      <a:pt x="5" y="14"/>
                    </a:cubicBezTo>
                    <a:cubicBezTo>
                      <a:pt x="5" y="14"/>
                      <a:pt x="0" y="4"/>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2" name="Freeform 34"/>
              <p:cNvSpPr>
                <a:spLocks/>
              </p:cNvSpPr>
              <p:nvPr/>
            </p:nvSpPr>
            <p:spPr bwMode="auto">
              <a:xfrm>
                <a:off x="5938106" y="4905731"/>
                <a:ext cx="192088" cy="547688"/>
              </a:xfrm>
              <a:custGeom>
                <a:avLst/>
                <a:gdLst>
                  <a:gd name="T0" fmla="*/ 49 w 69"/>
                  <a:gd name="T1" fmla="*/ 26 h 197"/>
                  <a:gd name="T2" fmla="*/ 55 w 69"/>
                  <a:gd name="T3" fmla="*/ 90 h 197"/>
                  <a:gd name="T4" fmla="*/ 65 w 69"/>
                  <a:gd name="T5" fmla="*/ 197 h 197"/>
                  <a:gd name="T6" fmla="*/ 23 w 69"/>
                  <a:gd name="T7" fmla="*/ 197 h 197"/>
                  <a:gd name="T8" fmla="*/ 40 w 69"/>
                  <a:gd name="T9" fmla="*/ 120 h 197"/>
                  <a:gd name="T10" fmla="*/ 0 w 69"/>
                  <a:gd name="T11" fmla="*/ 17 h 197"/>
                  <a:gd name="T12" fmla="*/ 11 w 69"/>
                  <a:gd name="T13" fmla="*/ 16 h 197"/>
                  <a:gd name="T14" fmla="*/ 36 w 69"/>
                  <a:gd name="T15" fmla="*/ 67 h 197"/>
                  <a:gd name="T16" fmla="*/ 35 w 69"/>
                  <a:gd name="T17" fmla="*/ 16 h 197"/>
                  <a:gd name="T18" fmla="*/ 49 w 69"/>
                  <a:gd name="T19" fmla="*/ 2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49" y="26"/>
                    </a:moveTo>
                    <a:cubicBezTo>
                      <a:pt x="49" y="26"/>
                      <a:pt x="42" y="28"/>
                      <a:pt x="55" y="90"/>
                    </a:cubicBezTo>
                    <a:cubicBezTo>
                      <a:pt x="69" y="152"/>
                      <a:pt x="65" y="197"/>
                      <a:pt x="65" y="197"/>
                    </a:cubicBezTo>
                    <a:cubicBezTo>
                      <a:pt x="23" y="197"/>
                      <a:pt x="23" y="197"/>
                      <a:pt x="23" y="197"/>
                    </a:cubicBezTo>
                    <a:cubicBezTo>
                      <a:pt x="23" y="197"/>
                      <a:pt x="43" y="158"/>
                      <a:pt x="40" y="120"/>
                    </a:cubicBezTo>
                    <a:cubicBezTo>
                      <a:pt x="38" y="81"/>
                      <a:pt x="7" y="44"/>
                      <a:pt x="0" y="17"/>
                    </a:cubicBezTo>
                    <a:cubicBezTo>
                      <a:pt x="11" y="16"/>
                      <a:pt x="11" y="16"/>
                      <a:pt x="11" y="16"/>
                    </a:cubicBezTo>
                    <a:cubicBezTo>
                      <a:pt x="11" y="16"/>
                      <a:pt x="27" y="57"/>
                      <a:pt x="36" y="67"/>
                    </a:cubicBezTo>
                    <a:cubicBezTo>
                      <a:pt x="36" y="67"/>
                      <a:pt x="31" y="32"/>
                      <a:pt x="35" y="16"/>
                    </a:cubicBezTo>
                    <a:cubicBezTo>
                      <a:pt x="39" y="0"/>
                      <a:pt x="49" y="26"/>
                      <a:pt x="49" y="2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3" name="Freeform 35"/>
              <p:cNvSpPr>
                <a:spLocks noEditPoints="1"/>
              </p:cNvSpPr>
              <p:nvPr/>
            </p:nvSpPr>
            <p:spPr bwMode="auto">
              <a:xfrm>
                <a:off x="5982556" y="4981931"/>
                <a:ext cx="55563" cy="111125"/>
              </a:xfrm>
              <a:custGeom>
                <a:avLst/>
                <a:gdLst>
                  <a:gd name="T0" fmla="*/ 20 w 20"/>
                  <a:gd name="T1" fmla="*/ 40 h 40"/>
                  <a:gd name="T2" fmla="*/ 20 w 20"/>
                  <a:gd name="T3" fmla="*/ 40 h 40"/>
                  <a:gd name="T4" fmla="*/ 20 w 20"/>
                  <a:gd name="T5" fmla="*/ 40 h 40"/>
                  <a:gd name="T6" fmla="*/ 20 w 20"/>
                  <a:gd name="T7" fmla="*/ 40 h 40"/>
                  <a:gd name="T8" fmla="*/ 20 w 20"/>
                  <a:gd name="T9" fmla="*/ 40 h 40"/>
                  <a:gd name="T10" fmla="*/ 20 w 20"/>
                  <a:gd name="T11" fmla="*/ 40 h 40"/>
                  <a:gd name="T12" fmla="*/ 19 w 20"/>
                  <a:gd name="T13" fmla="*/ 29 h 40"/>
                  <a:gd name="T14" fmla="*/ 20 w 20"/>
                  <a:gd name="T15" fmla="*/ 40 h 40"/>
                  <a:gd name="T16" fmla="*/ 19 w 20"/>
                  <a:gd name="T17" fmla="*/ 29 h 40"/>
                  <a:gd name="T18" fmla="*/ 0 w 20"/>
                  <a:gd name="T19" fmla="*/ 0 h 40"/>
                  <a:gd name="T20" fmla="*/ 0 w 20"/>
                  <a:gd name="T21" fmla="*/ 0 h 40"/>
                  <a:gd name="T22" fmla="*/ 20 w 20"/>
                  <a:gd name="T23" fmla="*/ 40 h 40"/>
                  <a:gd name="T24" fmla="*/ 20 w 20"/>
                  <a:gd name="T25" fmla="*/ 40 h 40"/>
                  <a:gd name="T26" fmla="*/ 0 w 20"/>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0">
                    <a:moveTo>
                      <a:pt x="20" y="40"/>
                    </a:moveTo>
                    <a:cubicBezTo>
                      <a:pt x="20" y="40"/>
                      <a:pt x="20" y="40"/>
                      <a:pt x="20" y="40"/>
                    </a:cubicBezTo>
                    <a:cubicBezTo>
                      <a:pt x="20" y="40"/>
                      <a:pt x="20" y="40"/>
                      <a:pt x="20" y="40"/>
                    </a:cubicBezTo>
                    <a:moveTo>
                      <a:pt x="20" y="40"/>
                    </a:moveTo>
                    <a:cubicBezTo>
                      <a:pt x="20" y="40"/>
                      <a:pt x="20" y="40"/>
                      <a:pt x="20" y="40"/>
                    </a:cubicBezTo>
                    <a:cubicBezTo>
                      <a:pt x="20" y="40"/>
                      <a:pt x="20" y="40"/>
                      <a:pt x="20" y="40"/>
                    </a:cubicBezTo>
                    <a:moveTo>
                      <a:pt x="19" y="29"/>
                    </a:moveTo>
                    <a:cubicBezTo>
                      <a:pt x="20" y="35"/>
                      <a:pt x="20" y="40"/>
                      <a:pt x="20" y="40"/>
                    </a:cubicBezTo>
                    <a:cubicBezTo>
                      <a:pt x="20" y="40"/>
                      <a:pt x="20" y="35"/>
                      <a:pt x="19" y="29"/>
                    </a:cubicBezTo>
                    <a:moveTo>
                      <a:pt x="0" y="0"/>
                    </a:moveTo>
                    <a:cubicBezTo>
                      <a:pt x="0" y="0"/>
                      <a:pt x="0" y="0"/>
                      <a:pt x="0" y="0"/>
                    </a:cubicBezTo>
                    <a:cubicBezTo>
                      <a:pt x="5" y="12"/>
                      <a:pt x="14" y="33"/>
                      <a:pt x="20" y="40"/>
                    </a:cubicBezTo>
                    <a:cubicBezTo>
                      <a:pt x="20" y="40"/>
                      <a:pt x="20" y="40"/>
                      <a:pt x="20" y="40"/>
                    </a:cubicBezTo>
                    <a:cubicBezTo>
                      <a:pt x="14" y="33"/>
                      <a:pt x="5" y="1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4" name="Freeform 36"/>
              <p:cNvSpPr>
                <a:spLocks/>
              </p:cNvSpPr>
              <p:nvPr/>
            </p:nvSpPr>
            <p:spPr bwMode="auto">
              <a:xfrm>
                <a:off x="5955569" y="4981931"/>
                <a:ext cx="149225" cy="274638"/>
              </a:xfrm>
              <a:custGeom>
                <a:avLst/>
                <a:gdLst>
                  <a:gd name="T0" fmla="*/ 28 w 54"/>
                  <a:gd name="T1" fmla="*/ 0 h 99"/>
                  <a:gd name="T2" fmla="*/ 29 w 54"/>
                  <a:gd name="T3" fmla="*/ 29 h 99"/>
                  <a:gd name="T4" fmla="*/ 30 w 54"/>
                  <a:gd name="T5" fmla="*/ 40 h 99"/>
                  <a:gd name="T6" fmla="*/ 30 w 54"/>
                  <a:gd name="T7" fmla="*/ 40 h 99"/>
                  <a:gd name="T8" fmla="*/ 30 w 54"/>
                  <a:gd name="T9" fmla="*/ 40 h 99"/>
                  <a:gd name="T10" fmla="*/ 30 w 54"/>
                  <a:gd name="T11" fmla="*/ 40 h 99"/>
                  <a:gd name="T12" fmla="*/ 30 w 54"/>
                  <a:gd name="T13" fmla="*/ 40 h 99"/>
                  <a:gd name="T14" fmla="*/ 30 w 54"/>
                  <a:gd name="T15" fmla="*/ 40 h 99"/>
                  <a:gd name="T16" fmla="*/ 30 w 54"/>
                  <a:gd name="T17" fmla="*/ 40 h 99"/>
                  <a:gd name="T18" fmla="*/ 30 w 54"/>
                  <a:gd name="T19" fmla="*/ 40 h 99"/>
                  <a:gd name="T20" fmla="*/ 10 w 54"/>
                  <a:gd name="T21" fmla="*/ 0 h 99"/>
                  <a:gd name="T22" fmla="*/ 0 w 54"/>
                  <a:gd name="T23" fmla="*/ 0 h 99"/>
                  <a:gd name="T24" fmla="*/ 33 w 54"/>
                  <a:gd name="T25" fmla="*/ 56 h 99"/>
                  <a:gd name="T26" fmla="*/ 54 w 54"/>
                  <a:gd name="T27" fmla="*/ 99 h 99"/>
                  <a:gd name="T28" fmla="*/ 45 w 54"/>
                  <a:gd name="T29" fmla="*/ 52 h 99"/>
                  <a:gd name="T30" fmla="*/ 39 w 54"/>
                  <a:gd name="T31" fmla="*/ 4 h 99"/>
                  <a:gd name="T32" fmla="*/ 28 w 54"/>
                  <a:gd name="T3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9">
                    <a:moveTo>
                      <a:pt x="28" y="0"/>
                    </a:moveTo>
                    <a:cubicBezTo>
                      <a:pt x="27" y="9"/>
                      <a:pt x="28" y="21"/>
                      <a:pt x="29" y="29"/>
                    </a:cubicBezTo>
                    <a:cubicBezTo>
                      <a:pt x="30" y="35"/>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4" y="33"/>
                      <a:pt x="15" y="12"/>
                      <a:pt x="10" y="0"/>
                    </a:cubicBezTo>
                    <a:cubicBezTo>
                      <a:pt x="4" y="0"/>
                      <a:pt x="0" y="0"/>
                      <a:pt x="0" y="0"/>
                    </a:cubicBezTo>
                    <a:cubicBezTo>
                      <a:pt x="0" y="0"/>
                      <a:pt x="18" y="43"/>
                      <a:pt x="33" y="56"/>
                    </a:cubicBezTo>
                    <a:cubicBezTo>
                      <a:pt x="47" y="69"/>
                      <a:pt x="54" y="99"/>
                      <a:pt x="54" y="99"/>
                    </a:cubicBezTo>
                    <a:cubicBezTo>
                      <a:pt x="54" y="99"/>
                      <a:pt x="47" y="64"/>
                      <a:pt x="45" y="52"/>
                    </a:cubicBezTo>
                    <a:cubicBezTo>
                      <a:pt x="43" y="39"/>
                      <a:pt x="37" y="11"/>
                      <a:pt x="39" y="4"/>
                    </a:cubicBezTo>
                    <a:cubicBezTo>
                      <a:pt x="40" y="1"/>
                      <a:pt x="35"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5" name="Freeform 37"/>
              <p:cNvSpPr>
                <a:spLocks/>
              </p:cNvSpPr>
              <p:nvPr/>
            </p:nvSpPr>
            <p:spPr bwMode="auto">
              <a:xfrm>
                <a:off x="6101619" y="5123218"/>
                <a:ext cx="166688" cy="163513"/>
              </a:xfrm>
              <a:custGeom>
                <a:avLst/>
                <a:gdLst>
                  <a:gd name="T0" fmla="*/ 58 w 60"/>
                  <a:gd name="T1" fmla="*/ 1 h 59"/>
                  <a:gd name="T2" fmla="*/ 0 w 60"/>
                  <a:gd name="T3" fmla="*/ 45 h 59"/>
                  <a:gd name="T4" fmla="*/ 0 w 60"/>
                  <a:gd name="T5" fmla="*/ 59 h 59"/>
                  <a:gd name="T6" fmla="*/ 18 w 60"/>
                  <a:gd name="T7" fmla="*/ 44 h 59"/>
                  <a:gd name="T8" fmla="*/ 60 w 60"/>
                  <a:gd name="T9" fmla="*/ 0 h 59"/>
                  <a:gd name="T10" fmla="*/ 58 w 60"/>
                  <a:gd name="T11" fmla="*/ 1 h 59"/>
                </a:gdLst>
                <a:ahLst/>
                <a:cxnLst>
                  <a:cxn ang="0">
                    <a:pos x="T0" y="T1"/>
                  </a:cxn>
                  <a:cxn ang="0">
                    <a:pos x="T2" y="T3"/>
                  </a:cxn>
                  <a:cxn ang="0">
                    <a:pos x="T4" y="T5"/>
                  </a:cxn>
                  <a:cxn ang="0">
                    <a:pos x="T6" y="T7"/>
                  </a:cxn>
                  <a:cxn ang="0">
                    <a:pos x="T8" y="T9"/>
                  </a:cxn>
                  <a:cxn ang="0">
                    <a:pos x="T10" y="T11"/>
                  </a:cxn>
                </a:cxnLst>
                <a:rect l="0" t="0" r="r" b="b"/>
                <a:pathLst>
                  <a:path w="60" h="59">
                    <a:moveTo>
                      <a:pt x="58" y="1"/>
                    </a:moveTo>
                    <a:cubicBezTo>
                      <a:pt x="58" y="1"/>
                      <a:pt x="47" y="29"/>
                      <a:pt x="0" y="45"/>
                    </a:cubicBezTo>
                    <a:cubicBezTo>
                      <a:pt x="0" y="59"/>
                      <a:pt x="0" y="59"/>
                      <a:pt x="0" y="59"/>
                    </a:cubicBezTo>
                    <a:cubicBezTo>
                      <a:pt x="0" y="59"/>
                      <a:pt x="7" y="49"/>
                      <a:pt x="18" y="44"/>
                    </a:cubicBezTo>
                    <a:cubicBezTo>
                      <a:pt x="28" y="39"/>
                      <a:pt x="57" y="15"/>
                      <a:pt x="60" y="0"/>
                    </a:cubicBezTo>
                    <a:lnTo>
                      <a:pt x="58"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6" name="Freeform 38"/>
              <p:cNvSpPr>
                <a:spLocks/>
              </p:cNvSpPr>
              <p:nvPr/>
            </p:nvSpPr>
            <p:spPr bwMode="auto">
              <a:xfrm>
                <a:off x="6152419" y="5081943"/>
                <a:ext cx="68263" cy="187325"/>
              </a:xfrm>
              <a:custGeom>
                <a:avLst/>
                <a:gdLst>
                  <a:gd name="T0" fmla="*/ 16 w 25"/>
                  <a:gd name="T1" fmla="*/ 0 h 68"/>
                  <a:gd name="T2" fmla="*/ 12 w 25"/>
                  <a:gd name="T3" fmla="*/ 46 h 68"/>
                  <a:gd name="T4" fmla="*/ 11 w 25"/>
                  <a:gd name="T5" fmla="*/ 47 h 68"/>
                  <a:gd name="T6" fmla="*/ 21 w 25"/>
                  <a:gd name="T7" fmla="*/ 40 h 68"/>
                  <a:gd name="T8" fmla="*/ 16 w 25"/>
                  <a:gd name="T9" fmla="*/ 0 h 68"/>
                </a:gdLst>
                <a:ahLst/>
                <a:cxnLst>
                  <a:cxn ang="0">
                    <a:pos x="T0" y="T1"/>
                  </a:cxn>
                  <a:cxn ang="0">
                    <a:pos x="T2" y="T3"/>
                  </a:cxn>
                  <a:cxn ang="0">
                    <a:pos x="T4" y="T5"/>
                  </a:cxn>
                  <a:cxn ang="0">
                    <a:pos x="T6" y="T7"/>
                  </a:cxn>
                  <a:cxn ang="0">
                    <a:pos x="T8" y="T9"/>
                  </a:cxn>
                </a:cxnLst>
                <a:rect l="0" t="0" r="r" b="b"/>
                <a:pathLst>
                  <a:path w="25" h="68">
                    <a:moveTo>
                      <a:pt x="16" y="0"/>
                    </a:moveTo>
                    <a:cubicBezTo>
                      <a:pt x="16" y="0"/>
                      <a:pt x="24" y="24"/>
                      <a:pt x="12" y="46"/>
                    </a:cubicBezTo>
                    <a:cubicBezTo>
                      <a:pt x="0" y="68"/>
                      <a:pt x="11" y="47"/>
                      <a:pt x="11" y="47"/>
                    </a:cubicBezTo>
                    <a:cubicBezTo>
                      <a:pt x="12" y="47"/>
                      <a:pt x="21" y="40"/>
                      <a:pt x="21" y="40"/>
                    </a:cubicBezTo>
                    <a:cubicBezTo>
                      <a:pt x="21" y="40"/>
                      <a:pt x="25" y="8"/>
                      <a:pt x="1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7" name="Freeform 39"/>
              <p:cNvSpPr>
                <a:spLocks/>
              </p:cNvSpPr>
              <p:nvPr/>
            </p:nvSpPr>
            <p:spPr bwMode="auto">
              <a:xfrm>
                <a:off x="6119081" y="4975581"/>
                <a:ext cx="266700" cy="188913"/>
              </a:xfrm>
              <a:custGeom>
                <a:avLst/>
                <a:gdLst>
                  <a:gd name="T0" fmla="*/ 3 w 96"/>
                  <a:gd name="T1" fmla="*/ 38 h 68"/>
                  <a:gd name="T2" fmla="*/ 3 w 96"/>
                  <a:gd name="T3" fmla="*/ 35 h 68"/>
                  <a:gd name="T4" fmla="*/ 10 w 96"/>
                  <a:gd name="T5" fmla="*/ 28 h 68"/>
                  <a:gd name="T6" fmla="*/ 12 w 96"/>
                  <a:gd name="T7" fmla="*/ 28 h 68"/>
                  <a:gd name="T8" fmla="*/ 22 w 96"/>
                  <a:gd name="T9" fmla="*/ 21 h 68"/>
                  <a:gd name="T10" fmla="*/ 21 w 96"/>
                  <a:gd name="T11" fmla="*/ 19 h 68"/>
                  <a:gd name="T12" fmla="*/ 31 w 96"/>
                  <a:gd name="T13" fmla="*/ 9 h 68"/>
                  <a:gd name="T14" fmla="*/ 32 w 96"/>
                  <a:gd name="T15" fmla="*/ 9 h 68"/>
                  <a:gd name="T16" fmla="*/ 45 w 96"/>
                  <a:gd name="T17" fmla="*/ 0 h 68"/>
                  <a:gd name="T18" fmla="*/ 60 w 96"/>
                  <a:gd name="T19" fmla="*/ 15 h 68"/>
                  <a:gd name="T20" fmla="*/ 60 w 96"/>
                  <a:gd name="T21" fmla="*/ 15 h 68"/>
                  <a:gd name="T22" fmla="*/ 68 w 96"/>
                  <a:gd name="T23" fmla="*/ 22 h 68"/>
                  <a:gd name="T24" fmla="*/ 72 w 96"/>
                  <a:gd name="T25" fmla="*/ 21 h 68"/>
                  <a:gd name="T26" fmla="*/ 83 w 96"/>
                  <a:gd name="T27" fmla="*/ 30 h 68"/>
                  <a:gd name="T28" fmla="*/ 96 w 96"/>
                  <a:gd name="T29" fmla="*/ 45 h 68"/>
                  <a:gd name="T30" fmla="*/ 81 w 96"/>
                  <a:gd name="T31" fmla="*/ 59 h 68"/>
                  <a:gd name="T32" fmla="*/ 75 w 96"/>
                  <a:gd name="T33" fmla="*/ 58 h 68"/>
                  <a:gd name="T34" fmla="*/ 64 w 96"/>
                  <a:gd name="T35" fmla="*/ 67 h 68"/>
                  <a:gd name="T36" fmla="*/ 57 w 96"/>
                  <a:gd name="T37" fmla="*/ 65 h 68"/>
                  <a:gd name="T38" fmla="*/ 45 w 96"/>
                  <a:gd name="T39" fmla="*/ 68 h 68"/>
                  <a:gd name="T40" fmla="*/ 23 w 96"/>
                  <a:gd name="T41" fmla="*/ 59 h 68"/>
                  <a:gd name="T42" fmla="*/ 15 w 96"/>
                  <a:gd name="T43" fmla="*/ 61 h 68"/>
                  <a:gd name="T44" fmla="*/ 0 w 96"/>
                  <a:gd name="T45" fmla="*/ 46 h 68"/>
                  <a:gd name="T46" fmla="*/ 3 w 96"/>
                  <a:gd name="T47"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3" y="38"/>
                    </a:moveTo>
                    <a:cubicBezTo>
                      <a:pt x="3" y="37"/>
                      <a:pt x="3" y="36"/>
                      <a:pt x="3" y="35"/>
                    </a:cubicBezTo>
                    <a:cubicBezTo>
                      <a:pt x="3" y="31"/>
                      <a:pt x="6" y="28"/>
                      <a:pt x="10" y="28"/>
                    </a:cubicBezTo>
                    <a:cubicBezTo>
                      <a:pt x="11" y="28"/>
                      <a:pt x="12" y="28"/>
                      <a:pt x="12" y="28"/>
                    </a:cubicBezTo>
                    <a:cubicBezTo>
                      <a:pt x="14" y="24"/>
                      <a:pt x="18" y="22"/>
                      <a:pt x="22" y="21"/>
                    </a:cubicBezTo>
                    <a:cubicBezTo>
                      <a:pt x="21" y="20"/>
                      <a:pt x="21" y="19"/>
                      <a:pt x="21" y="19"/>
                    </a:cubicBezTo>
                    <a:cubicBezTo>
                      <a:pt x="21" y="13"/>
                      <a:pt x="26" y="9"/>
                      <a:pt x="31" y="9"/>
                    </a:cubicBezTo>
                    <a:cubicBezTo>
                      <a:pt x="32" y="9"/>
                      <a:pt x="32" y="9"/>
                      <a:pt x="32" y="9"/>
                    </a:cubicBezTo>
                    <a:cubicBezTo>
                      <a:pt x="34" y="4"/>
                      <a:pt x="39" y="0"/>
                      <a:pt x="45" y="0"/>
                    </a:cubicBezTo>
                    <a:cubicBezTo>
                      <a:pt x="53" y="0"/>
                      <a:pt x="60" y="7"/>
                      <a:pt x="60" y="15"/>
                    </a:cubicBezTo>
                    <a:cubicBezTo>
                      <a:pt x="60" y="15"/>
                      <a:pt x="60" y="15"/>
                      <a:pt x="60" y="15"/>
                    </a:cubicBezTo>
                    <a:cubicBezTo>
                      <a:pt x="65" y="15"/>
                      <a:pt x="68" y="18"/>
                      <a:pt x="68" y="22"/>
                    </a:cubicBezTo>
                    <a:cubicBezTo>
                      <a:pt x="69" y="21"/>
                      <a:pt x="71" y="21"/>
                      <a:pt x="72" y="21"/>
                    </a:cubicBezTo>
                    <a:cubicBezTo>
                      <a:pt x="77" y="21"/>
                      <a:pt x="82" y="25"/>
                      <a:pt x="83" y="30"/>
                    </a:cubicBezTo>
                    <a:cubicBezTo>
                      <a:pt x="90" y="30"/>
                      <a:pt x="96" y="37"/>
                      <a:pt x="96" y="45"/>
                    </a:cubicBezTo>
                    <a:cubicBezTo>
                      <a:pt x="96" y="53"/>
                      <a:pt x="90" y="59"/>
                      <a:pt x="81" y="59"/>
                    </a:cubicBezTo>
                    <a:cubicBezTo>
                      <a:pt x="79" y="59"/>
                      <a:pt x="77" y="59"/>
                      <a:pt x="75" y="58"/>
                    </a:cubicBezTo>
                    <a:cubicBezTo>
                      <a:pt x="74" y="63"/>
                      <a:pt x="69" y="67"/>
                      <a:pt x="64" y="67"/>
                    </a:cubicBezTo>
                    <a:cubicBezTo>
                      <a:pt x="61" y="67"/>
                      <a:pt x="59" y="66"/>
                      <a:pt x="57" y="65"/>
                    </a:cubicBezTo>
                    <a:cubicBezTo>
                      <a:pt x="53" y="67"/>
                      <a:pt x="49" y="68"/>
                      <a:pt x="45" y="68"/>
                    </a:cubicBezTo>
                    <a:cubicBezTo>
                      <a:pt x="36" y="68"/>
                      <a:pt x="29" y="65"/>
                      <a:pt x="23" y="59"/>
                    </a:cubicBezTo>
                    <a:cubicBezTo>
                      <a:pt x="21" y="60"/>
                      <a:pt x="18" y="61"/>
                      <a:pt x="15" y="61"/>
                    </a:cubicBezTo>
                    <a:cubicBezTo>
                      <a:pt x="7" y="61"/>
                      <a:pt x="0" y="54"/>
                      <a:pt x="0" y="46"/>
                    </a:cubicBezTo>
                    <a:cubicBezTo>
                      <a:pt x="0" y="43"/>
                      <a:pt x="1" y="40"/>
                      <a:pt x="3"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49" name="Freeform 40"/>
              <p:cNvSpPr>
                <a:spLocks/>
              </p:cNvSpPr>
              <p:nvPr/>
            </p:nvSpPr>
            <p:spPr bwMode="auto">
              <a:xfrm>
                <a:off x="6123844" y="4978756"/>
                <a:ext cx="258763" cy="182563"/>
              </a:xfrm>
              <a:custGeom>
                <a:avLst/>
                <a:gdLst>
                  <a:gd name="T0" fmla="*/ 2 w 93"/>
                  <a:gd name="T1" fmla="*/ 37 h 66"/>
                  <a:gd name="T2" fmla="*/ 2 w 93"/>
                  <a:gd name="T3" fmla="*/ 34 h 66"/>
                  <a:gd name="T4" fmla="*/ 10 w 93"/>
                  <a:gd name="T5" fmla="*/ 27 h 66"/>
                  <a:gd name="T6" fmla="*/ 12 w 93"/>
                  <a:gd name="T7" fmla="*/ 27 h 66"/>
                  <a:gd name="T8" fmla="*/ 21 w 93"/>
                  <a:gd name="T9" fmla="*/ 20 h 66"/>
                  <a:gd name="T10" fmla="*/ 20 w 93"/>
                  <a:gd name="T11" fmla="*/ 18 h 66"/>
                  <a:gd name="T12" fmla="*/ 29 w 93"/>
                  <a:gd name="T13" fmla="*/ 9 h 66"/>
                  <a:gd name="T14" fmla="*/ 30 w 93"/>
                  <a:gd name="T15" fmla="*/ 9 h 66"/>
                  <a:gd name="T16" fmla="*/ 43 w 93"/>
                  <a:gd name="T17" fmla="*/ 0 h 66"/>
                  <a:gd name="T18" fmla="*/ 58 w 93"/>
                  <a:gd name="T19" fmla="*/ 14 h 66"/>
                  <a:gd name="T20" fmla="*/ 58 w 93"/>
                  <a:gd name="T21" fmla="*/ 14 h 66"/>
                  <a:gd name="T22" fmla="*/ 66 w 93"/>
                  <a:gd name="T23" fmla="*/ 21 h 66"/>
                  <a:gd name="T24" fmla="*/ 69 w 93"/>
                  <a:gd name="T25" fmla="*/ 21 h 66"/>
                  <a:gd name="T26" fmla="*/ 80 w 93"/>
                  <a:gd name="T27" fmla="*/ 29 h 66"/>
                  <a:gd name="T28" fmla="*/ 93 w 93"/>
                  <a:gd name="T29" fmla="*/ 43 h 66"/>
                  <a:gd name="T30" fmla="*/ 78 w 93"/>
                  <a:gd name="T31" fmla="*/ 58 h 66"/>
                  <a:gd name="T32" fmla="*/ 72 w 93"/>
                  <a:gd name="T33" fmla="*/ 56 h 66"/>
                  <a:gd name="T34" fmla="*/ 61 w 93"/>
                  <a:gd name="T35" fmla="*/ 65 h 66"/>
                  <a:gd name="T36" fmla="*/ 55 w 93"/>
                  <a:gd name="T37" fmla="*/ 63 h 66"/>
                  <a:gd name="T38" fmla="*/ 43 w 93"/>
                  <a:gd name="T39" fmla="*/ 66 h 66"/>
                  <a:gd name="T40" fmla="*/ 22 w 93"/>
                  <a:gd name="T41" fmla="*/ 57 h 66"/>
                  <a:gd name="T42" fmla="*/ 14 w 93"/>
                  <a:gd name="T43" fmla="*/ 59 h 66"/>
                  <a:gd name="T44" fmla="*/ 0 w 93"/>
                  <a:gd name="T45" fmla="*/ 45 h 66"/>
                  <a:gd name="T46" fmla="*/ 2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2" y="37"/>
                    </a:moveTo>
                    <a:cubicBezTo>
                      <a:pt x="2" y="36"/>
                      <a:pt x="2" y="35"/>
                      <a:pt x="2" y="34"/>
                    </a:cubicBezTo>
                    <a:cubicBezTo>
                      <a:pt x="2" y="30"/>
                      <a:pt x="5" y="27"/>
                      <a:pt x="10" y="27"/>
                    </a:cubicBezTo>
                    <a:cubicBezTo>
                      <a:pt x="10" y="27"/>
                      <a:pt x="11" y="27"/>
                      <a:pt x="12" y="27"/>
                    </a:cubicBezTo>
                    <a:cubicBezTo>
                      <a:pt x="13" y="24"/>
                      <a:pt x="17" y="21"/>
                      <a:pt x="21" y="20"/>
                    </a:cubicBezTo>
                    <a:cubicBezTo>
                      <a:pt x="20" y="20"/>
                      <a:pt x="20" y="19"/>
                      <a:pt x="20" y="18"/>
                    </a:cubicBezTo>
                    <a:cubicBezTo>
                      <a:pt x="20" y="13"/>
                      <a:pt x="24" y="9"/>
                      <a:pt x="29" y="9"/>
                    </a:cubicBezTo>
                    <a:cubicBezTo>
                      <a:pt x="30" y="9"/>
                      <a:pt x="30" y="9"/>
                      <a:pt x="30" y="9"/>
                    </a:cubicBezTo>
                    <a:cubicBezTo>
                      <a:pt x="32" y="4"/>
                      <a:pt x="37" y="0"/>
                      <a:pt x="43" y="0"/>
                    </a:cubicBezTo>
                    <a:cubicBezTo>
                      <a:pt x="51" y="0"/>
                      <a:pt x="57" y="7"/>
                      <a:pt x="58" y="14"/>
                    </a:cubicBezTo>
                    <a:cubicBezTo>
                      <a:pt x="58" y="14"/>
                      <a:pt x="58" y="14"/>
                      <a:pt x="58" y="14"/>
                    </a:cubicBezTo>
                    <a:cubicBezTo>
                      <a:pt x="62" y="14"/>
                      <a:pt x="65" y="17"/>
                      <a:pt x="66" y="21"/>
                    </a:cubicBezTo>
                    <a:cubicBezTo>
                      <a:pt x="67" y="21"/>
                      <a:pt x="68" y="21"/>
                      <a:pt x="69" y="21"/>
                    </a:cubicBezTo>
                    <a:cubicBezTo>
                      <a:pt x="74" y="21"/>
                      <a:pt x="78" y="24"/>
                      <a:pt x="80" y="29"/>
                    </a:cubicBezTo>
                    <a:cubicBezTo>
                      <a:pt x="87" y="30"/>
                      <a:pt x="93" y="36"/>
                      <a:pt x="93" y="43"/>
                    </a:cubicBezTo>
                    <a:cubicBezTo>
                      <a:pt x="93" y="51"/>
                      <a:pt x="86" y="58"/>
                      <a:pt x="78" y="58"/>
                    </a:cubicBezTo>
                    <a:cubicBezTo>
                      <a:pt x="76" y="58"/>
                      <a:pt x="74" y="57"/>
                      <a:pt x="72" y="56"/>
                    </a:cubicBezTo>
                    <a:cubicBezTo>
                      <a:pt x="71" y="61"/>
                      <a:pt x="66" y="65"/>
                      <a:pt x="61" y="65"/>
                    </a:cubicBezTo>
                    <a:cubicBezTo>
                      <a:pt x="59" y="65"/>
                      <a:pt x="57" y="64"/>
                      <a:pt x="55" y="63"/>
                    </a:cubicBezTo>
                    <a:cubicBezTo>
                      <a:pt x="51" y="65"/>
                      <a:pt x="47" y="66"/>
                      <a:pt x="43" y="66"/>
                    </a:cubicBezTo>
                    <a:cubicBezTo>
                      <a:pt x="35" y="66"/>
                      <a:pt x="27" y="63"/>
                      <a:pt x="22" y="57"/>
                    </a:cubicBezTo>
                    <a:cubicBezTo>
                      <a:pt x="20" y="58"/>
                      <a:pt x="17" y="59"/>
                      <a:pt x="14" y="59"/>
                    </a:cubicBezTo>
                    <a:cubicBezTo>
                      <a:pt x="7" y="59"/>
                      <a:pt x="0" y="53"/>
                      <a:pt x="0" y="45"/>
                    </a:cubicBezTo>
                    <a:cubicBezTo>
                      <a:pt x="0" y="42"/>
                      <a:pt x="1" y="39"/>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0" name="Freeform 41"/>
              <p:cNvSpPr>
                <a:spLocks/>
              </p:cNvSpPr>
              <p:nvPr/>
            </p:nvSpPr>
            <p:spPr bwMode="auto">
              <a:xfrm>
                <a:off x="6133369" y="4983518"/>
                <a:ext cx="234950" cy="165100"/>
              </a:xfrm>
              <a:custGeom>
                <a:avLst/>
                <a:gdLst>
                  <a:gd name="T0" fmla="*/ 3 w 85"/>
                  <a:gd name="T1" fmla="*/ 33 h 59"/>
                  <a:gd name="T2" fmla="*/ 2 w 85"/>
                  <a:gd name="T3" fmla="*/ 31 h 59"/>
                  <a:gd name="T4" fmla="*/ 9 w 85"/>
                  <a:gd name="T5" fmla="*/ 24 h 59"/>
                  <a:gd name="T6" fmla="*/ 11 w 85"/>
                  <a:gd name="T7" fmla="*/ 24 h 59"/>
                  <a:gd name="T8" fmla="*/ 19 w 85"/>
                  <a:gd name="T9" fmla="*/ 18 h 59"/>
                  <a:gd name="T10" fmla="*/ 19 w 85"/>
                  <a:gd name="T11" fmla="*/ 16 h 59"/>
                  <a:gd name="T12" fmla="*/ 27 w 85"/>
                  <a:gd name="T13" fmla="*/ 8 h 59"/>
                  <a:gd name="T14" fmla="*/ 28 w 85"/>
                  <a:gd name="T15" fmla="*/ 8 h 59"/>
                  <a:gd name="T16" fmla="*/ 40 w 85"/>
                  <a:gd name="T17" fmla="*/ 0 h 59"/>
                  <a:gd name="T18" fmla="*/ 53 w 85"/>
                  <a:gd name="T19" fmla="*/ 12 h 59"/>
                  <a:gd name="T20" fmla="*/ 53 w 85"/>
                  <a:gd name="T21" fmla="*/ 12 h 59"/>
                  <a:gd name="T22" fmla="*/ 60 w 85"/>
                  <a:gd name="T23" fmla="*/ 19 h 59"/>
                  <a:gd name="T24" fmla="*/ 63 w 85"/>
                  <a:gd name="T25" fmla="*/ 18 h 59"/>
                  <a:gd name="T26" fmla="*/ 73 w 85"/>
                  <a:gd name="T27" fmla="*/ 26 h 59"/>
                  <a:gd name="T28" fmla="*/ 85 w 85"/>
                  <a:gd name="T29" fmla="*/ 39 h 59"/>
                  <a:gd name="T30" fmla="*/ 72 w 85"/>
                  <a:gd name="T31" fmla="*/ 52 h 59"/>
                  <a:gd name="T32" fmla="*/ 66 w 85"/>
                  <a:gd name="T33" fmla="*/ 51 h 59"/>
                  <a:gd name="T34" fmla="*/ 56 w 85"/>
                  <a:gd name="T35" fmla="*/ 58 h 59"/>
                  <a:gd name="T36" fmla="*/ 51 w 85"/>
                  <a:gd name="T37" fmla="*/ 57 h 59"/>
                  <a:gd name="T38" fmla="*/ 39 w 85"/>
                  <a:gd name="T39" fmla="*/ 59 h 59"/>
                  <a:gd name="T40" fmla="*/ 21 w 85"/>
                  <a:gd name="T41" fmla="*/ 51 h 59"/>
                  <a:gd name="T42" fmla="*/ 14 w 85"/>
                  <a:gd name="T43" fmla="*/ 53 h 59"/>
                  <a:gd name="T44" fmla="*/ 0 w 85"/>
                  <a:gd name="T45" fmla="*/ 40 h 59"/>
                  <a:gd name="T46" fmla="*/ 3 w 85"/>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59">
                    <a:moveTo>
                      <a:pt x="3" y="33"/>
                    </a:moveTo>
                    <a:cubicBezTo>
                      <a:pt x="2" y="32"/>
                      <a:pt x="2" y="31"/>
                      <a:pt x="2" y="31"/>
                    </a:cubicBezTo>
                    <a:cubicBezTo>
                      <a:pt x="2" y="27"/>
                      <a:pt x="5" y="24"/>
                      <a:pt x="9" y="24"/>
                    </a:cubicBezTo>
                    <a:cubicBezTo>
                      <a:pt x="10" y="24"/>
                      <a:pt x="10" y="24"/>
                      <a:pt x="11" y="24"/>
                    </a:cubicBezTo>
                    <a:cubicBezTo>
                      <a:pt x="13" y="21"/>
                      <a:pt x="16" y="19"/>
                      <a:pt x="19" y="18"/>
                    </a:cubicBezTo>
                    <a:cubicBezTo>
                      <a:pt x="19" y="17"/>
                      <a:pt x="19" y="16"/>
                      <a:pt x="19" y="16"/>
                    </a:cubicBezTo>
                    <a:cubicBezTo>
                      <a:pt x="19" y="11"/>
                      <a:pt x="23" y="8"/>
                      <a:pt x="27" y="8"/>
                    </a:cubicBezTo>
                    <a:cubicBezTo>
                      <a:pt x="28" y="8"/>
                      <a:pt x="28" y="8"/>
                      <a:pt x="28" y="8"/>
                    </a:cubicBezTo>
                    <a:cubicBezTo>
                      <a:pt x="30" y="3"/>
                      <a:pt x="35" y="0"/>
                      <a:pt x="40" y="0"/>
                    </a:cubicBezTo>
                    <a:cubicBezTo>
                      <a:pt x="47" y="0"/>
                      <a:pt x="53" y="5"/>
                      <a:pt x="53" y="12"/>
                    </a:cubicBezTo>
                    <a:cubicBezTo>
                      <a:pt x="53" y="12"/>
                      <a:pt x="53" y="12"/>
                      <a:pt x="53" y="12"/>
                    </a:cubicBezTo>
                    <a:cubicBezTo>
                      <a:pt x="57" y="12"/>
                      <a:pt x="60" y="15"/>
                      <a:pt x="60" y="19"/>
                    </a:cubicBezTo>
                    <a:cubicBezTo>
                      <a:pt x="61" y="18"/>
                      <a:pt x="62" y="18"/>
                      <a:pt x="63" y="18"/>
                    </a:cubicBezTo>
                    <a:cubicBezTo>
                      <a:pt x="68" y="18"/>
                      <a:pt x="72" y="21"/>
                      <a:pt x="73" y="26"/>
                    </a:cubicBezTo>
                    <a:cubicBezTo>
                      <a:pt x="79" y="26"/>
                      <a:pt x="85" y="32"/>
                      <a:pt x="85" y="39"/>
                    </a:cubicBezTo>
                    <a:cubicBezTo>
                      <a:pt x="85" y="46"/>
                      <a:pt x="79" y="52"/>
                      <a:pt x="72" y="52"/>
                    </a:cubicBezTo>
                    <a:cubicBezTo>
                      <a:pt x="70" y="52"/>
                      <a:pt x="68" y="51"/>
                      <a:pt x="66" y="51"/>
                    </a:cubicBezTo>
                    <a:cubicBezTo>
                      <a:pt x="65" y="55"/>
                      <a:pt x="61" y="58"/>
                      <a:pt x="56" y="58"/>
                    </a:cubicBezTo>
                    <a:cubicBezTo>
                      <a:pt x="54" y="58"/>
                      <a:pt x="52" y="58"/>
                      <a:pt x="51" y="57"/>
                    </a:cubicBezTo>
                    <a:cubicBezTo>
                      <a:pt x="47" y="58"/>
                      <a:pt x="43" y="59"/>
                      <a:pt x="39" y="59"/>
                    </a:cubicBezTo>
                    <a:cubicBezTo>
                      <a:pt x="32" y="59"/>
                      <a:pt x="25" y="56"/>
                      <a:pt x="21" y="51"/>
                    </a:cubicBezTo>
                    <a:cubicBezTo>
                      <a:pt x="19" y="53"/>
                      <a:pt x="16" y="53"/>
                      <a:pt x="14" y="53"/>
                    </a:cubicBezTo>
                    <a:cubicBezTo>
                      <a:pt x="6" y="53"/>
                      <a:pt x="0" y="47"/>
                      <a:pt x="0" y="40"/>
                    </a:cubicBezTo>
                    <a:cubicBezTo>
                      <a:pt x="0" y="37"/>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1" name="Freeform 42"/>
              <p:cNvSpPr>
                <a:spLocks/>
              </p:cNvSpPr>
              <p:nvPr/>
            </p:nvSpPr>
            <p:spPr bwMode="auto">
              <a:xfrm>
                <a:off x="5714269" y="4526318"/>
                <a:ext cx="668338" cy="471488"/>
              </a:xfrm>
              <a:custGeom>
                <a:avLst/>
                <a:gdLst>
                  <a:gd name="T0" fmla="*/ 6 w 241"/>
                  <a:gd name="T1" fmla="*/ 94 h 170"/>
                  <a:gd name="T2" fmla="*/ 5 w 241"/>
                  <a:gd name="T3" fmla="*/ 88 h 170"/>
                  <a:gd name="T4" fmla="*/ 25 w 241"/>
                  <a:gd name="T5" fmla="*/ 69 h 170"/>
                  <a:gd name="T6" fmla="*/ 30 w 241"/>
                  <a:gd name="T7" fmla="*/ 69 h 170"/>
                  <a:gd name="T8" fmla="*/ 53 w 241"/>
                  <a:gd name="T9" fmla="*/ 51 h 170"/>
                  <a:gd name="T10" fmla="*/ 53 w 241"/>
                  <a:gd name="T11" fmla="*/ 46 h 170"/>
                  <a:gd name="T12" fmla="*/ 76 w 241"/>
                  <a:gd name="T13" fmla="*/ 22 h 170"/>
                  <a:gd name="T14" fmla="*/ 78 w 241"/>
                  <a:gd name="T15" fmla="*/ 22 h 170"/>
                  <a:gd name="T16" fmla="*/ 112 w 241"/>
                  <a:gd name="T17" fmla="*/ 0 h 170"/>
                  <a:gd name="T18" fmla="*/ 150 w 241"/>
                  <a:gd name="T19" fmla="*/ 36 h 170"/>
                  <a:gd name="T20" fmla="*/ 151 w 241"/>
                  <a:gd name="T21" fmla="*/ 36 h 170"/>
                  <a:gd name="T22" fmla="*/ 170 w 241"/>
                  <a:gd name="T23" fmla="*/ 54 h 170"/>
                  <a:gd name="T24" fmla="*/ 180 w 241"/>
                  <a:gd name="T25" fmla="*/ 52 h 170"/>
                  <a:gd name="T26" fmla="*/ 207 w 241"/>
                  <a:gd name="T27" fmla="*/ 74 h 170"/>
                  <a:gd name="T28" fmla="*/ 241 w 241"/>
                  <a:gd name="T29" fmla="*/ 111 h 170"/>
                  <a:gd name="T30" fmla="*/ 203 w 241"/>
                  <a:gd name="T31" fmla="*/ 149 h 170"/>
                  <a:gd name="T32" fmla="*/ 188 w 241"/>
                  <a:gd name="T33" fmla="*/ 146 h 170"/>
                  <a:gd name="T34" fmla="*/ 159 w 241"/>
                  <a:gd name="T35" fmla="*/ 167 h 170"/>
                  <a:gd name="T36" fmla="*/ 143 w 241"/>
                  <a:gd name="T37" fmla="*/ 163 h 170"/>
                  <a:gd name="T38" fmla="*/ 111 w 241"/>
                  <a:gd name="T39" fmla="*/ 170 h 170"/>
                  <a:gd name="T40" fmla="*/ 57 w 241"/>
                  <a:gd name="T41" fmla="*/ 147 h 170"/>
                  <a:gd name="T42" fmla="*/ 37 w 241"/>
                  <a:gd name="T43" fmla="*/ 153 h 170"/>
                  <a:gd name="T44" fmla="*/ 0 w 241"/>
                  <a:gd name="T45" fmla="*/ 115 h 170"/>
                  <a:gd name="T46" fmla="*/ 6 w 241"/>
                  <a:gd name="T47"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70">
                    <a:moveTo>
                      <a:pt x="6" y="94"/>
                    </a:moveTo>
                    <a:cubicBezTo>
                      <a:pt x="6" y="92"/>
                      <a:pt x="5" y="90"/>
                      <a:pt x="5" y="88"/>
                    </a:cubicBezTo>
                    <a:cubicBezTo>
                      <a:pt x="5" y="77"/>
                      <a:pt x="14" y="69"/>
                      <a:pt x="25" y="69"/>
                    </a:cubicBezTo>
                    <a:cubicBezTo>
                      <a:pt x="27" y="69"/>
                      <a:pt x="28" y="69"/>
                      <a:pt x="30" y="69"/>
                    </a:cubicBezTo>
                    <a:cubicBezTo>
                      <a:pt x="35" y="61"/>
                      <a:pt x="43" y="54"/>
                      <a:pt x="53" y="51"/>
                    </a:cubicBezTo>
                    <a:cubicBezTo>
                      <a:pt x="53" y="50"/>
                      <a:pt x="53" y="48"/>
                      <a:pt x="53" y="46"/>
                    </a:cubicBezTo>
                    <a:cubicBezTo>
                      <a:pt x="53" y="33"/>
                      <a:pt x="63" y="22"/>
                      <a:pt x="76" y="22"/>
                    </a:cubicBezTo>
                    <a:cubicBezTo>
                      <a:pt x="77" y="22"/>
                      <a:pt x="78" y="22"/>
                      <a:pt x="78" y="22"/>
                    </a:cubicBezTo>
                    <a:cubicBezTo>
                      <a:pt x="84" y="9"/>
                      <a:pt x="97" y="0"/>
                      <a:pt x="112" y="0"/>
                    </a:cubicBezTo>
                    <a:cubicBezTo>
                      <a:pt x="133" y="0"/>
                      <a:pt x="149" y="16"/>
                      <a:pt x="150" y="36"/>
                    </a:cubicBezTo>
                    <a:cubicBezTo>
                      <a:pt x="151" y="36"/>
                      <a:pt x="151" y="36"/>
                      <a:pt x="151" y="36"/>
                    </a:cubicBezTo>
                    <a:cubicBezTo>
                      <a:pt x="161" y="36"/>
                      <a:pt x="170" y="44"/>
                      <a:pt x="170" y="54"/>
                    </a:cubicBezTo>
                    <a:cubicBezTo>
                      <a:pt x="173" y="53"/>
                      <a:pt x="176" y="52"/>
                      <a:pt x="180" y="52"/>
                    </a:cubicBezTo>
                    <a:cubicBezTo>
                      <a:pt x="193" y="52"/>
                      <a:pt x="204" y="62"/>
                      <a:pt x="207" y="74"/>
                    </a:cubicBezTo>
                    <a:cubicBezTo>
                      <a:pt x="226" y="75"/>
                      <a:pt x="241" y="92"/>
                      <a:pt x="241" y="111"/>
                    </a:cubicBezTo>
                    <a:cubicBezTo>
                      <a:pt x="241" y="132"/>
                      <a:pt x="224" y="149"/>
                      <a:pt x="203" y="149"/>
                    </a:cubicBezTo>
                    <a:cubicBezTo>
                      <a:pt x="198" y="149"/>
                      <a:pt x="193" y="148"/>
                      <a:pt x="188" y="146"/>
                    </a:cubicBezTo>
                    <a:cubicBezTo>
                      <a:pt x="184" y="158"/>
                      <a:pt x="172" y="167"/>
                      <a:pt x="159" y="167"/>
                    </a:cubicBezTo>
                    <a:cubicBezTo>
                      <a:pt x="153" y="167"/>
                      <a:pt x="147" y="166"/>
                      <a:pt x="143" y="163"/>
                    </a:cubicBezTo>
                    <a:cubicBezTo>
                      <a:pt x="133" y="168"/>
                      <a:pt x="122" y="170"/>
                      <a:pt x="111" y="170"/>
                    </a:cubicBezTo>
                    <a:cubicBezTo>
                      <a:pt x="90" y="170"/>
                      <a:pt x="71" y="161"/>
                      <a:pt x="57" y="147"/>
                    </a:cubicBezTo>
                    <a:cubicBezTo>
                      <a:pt x="52" y="151"/>
                      <a:pt x="45" y="153"/>
                      <a:pt x="37" y="153"/>
                    </a:cubicBezTo>
                    <a:cubicBezTo>
                      <a:pt x="17" y="153"/>
                      <a:pt x="0" y="136"/>
                      <a:pt x="0" y="115"/>
                    </a:cubicBezTo>
                    <a:cubicBezTo>
                      <a:pt x="0" y="107"/>
                      <a:pt x="2" y="100"/>
                      <a:pt x="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2" name="Freeform 43"/>
              <p:cNvSpPr>
                <a:spLocks/>
              </p:cNvSpPr>
              <p:nvPr/>
            </p:nvSpPr>
            <p:spPr bwMode="auto">
              <a:xfrm>
                <a:off x="5725381" y="4534256"/>
                <a:ext cx="646113" cy="455613"/>
              </a:xfrm>
              <a:custGeom>
                <a:avLst/>
                <a:gdLst>
                  <a:gd name="T0" fmla="*/ 6 w 233"/>
                  <a:gd name="T1" fmla="*/ 91 h 164"/>
                  <a:gd name="T2" fmla="*/ 5 w 233"/>
                  <a:gd name="T3" fmla="*/ 85 h 164"/>
                  <a:gd name="T4" fmla="*/ 24 w 233"/>
                  <a:gd name="T5" fmla="*/ 66 h 164"/>
                  <a:gd name="T6" fmla="*/ 29 w 233"/>
                  <a:gd name="T7" fmla="*/ 67 h 164"/>
                  <a:gd name="T8" fmla="*/ 52 w 233"/>
                  <a:gd name="T9" fmla="*/ 50 h 164"/>
                  <a:gd name="T10" fmla="*/ 51 w 233"/>
                  <a:gd name="T11" fmla="*/ 44 h 164"/>
                  <a:gd name="T12" fmla="*/ 74 w 233"/>
                  <a:gd name="T13" fmla="*/ 21 h 164"/>
                  <a:gd name="T14" fmla="*/ 76 w 233"/>
                  <a:gd name="T15" fmla="*/ 21 h 164"/>
                  <a:gd name="T16" fmla="*/ 109 w 233"/>
                  <a:gd name="T17" fmla="*/ 0 h 164"/>
                  <a:gd name="T18" fmla="*/ 145 w 233"/>
                  <a:gd name="T19" fmla="*/ 35 h 164"/>
                  <a:gd name="T20" fmla="*/ 146 w 233"/>
                  <a:gd name="T21" fmla="*/ 34 h 164"/>
                  <a:gd name="T22" fmla="*/ 164 w 233"/>
                  <a:gd name="T23" fmla="*/ 52 h 164"/>
                  <a:gd name="T24" fmla="*/ 174 w 233"/>
                  <a:gd name="T25" fmla="*/ 51 h 164"/>
                  <a:gd name="T26" fmla="*/ 200 w 233"/>
                  <a:gd name="T27" fmla="*/ 71 h 164"/>
                  <a:gd name="T28" fmla="*/ 233 w 233"/>
                  <a:gd name="T29" fmla="*/ 107 h 164"/>
                  <a:gd name="T30" fmla="*/ 196 w 233"/>
                  <a:gd name="T31" fmla="*/ 144 h 164"/>
                  <a:gd name="T32" fmla="*/ 182 w 233"/>
                  <a:gd name="T33" fmla="*/ 141 h 164"/>
                  <a:gd name="T34" fmla="*/ 153 w 233"/>
                  <a:gd name="T35" fmla="*/ 161 h 164"/>
                  <a:gd name="T36" fmla="*/ 138 w 233"/>
                  <a:gd name="T37" fmla="*/ 157 h 164"/>
                  <a:gd name="T38" fmla="*/ 107 w 233"/>
                  <a:gd name="T39" fmla="*/ 164 h 164"/>
                  <a:gd name="T40" fmla="*/ 56 w 233"/>
                  <a:gd name="T41" fmla="*/ 142 h 164"/>
                  <a:gd name="T42" fmla="*/ 36 w 233"/>
                  <a:gd name="T43" fmla="*/ 147 h 164"/>
                  <a:gd name="T44" fmla="*/ 0 w 233"/>
                  <a:gd name="T45" fmla="*/ 111 h 164"/>
                  <a:gd name="T46" fmla="*/ 6 w 233"/>
                  <a:gd name="T47" fmla="*/ 9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3" h="164">
                    <a:moveTo>
                      <a:pt x="6" y="91"/>
                    </a:moveTo>
                    <a:cubicBezTo>
                      <a:pt x="6" y="89"/>
                      <a:pt x="5" y="87"/>
                      <a:pt x="5" y="85"/>
                    </a:cubicBezTo>
                    <a:cubicBezTo>
                      <a:pt x="5" y="75"/>
                      <a:pt x="14" y="66"/>
                      <a:pt x="24" y="66"/>
                    </a:cubicBezTo>
                    <a:cubicBezTo>
                      <a:pt x="26" y="66"/>
                      <a:pt x="27" y="67"/>
                      <a:pt x="29" y="67"/>
                    </a:cubicBezTo>
                    <a:cubicBezTo>
                      <a:pt x="34" y="58"/>
                      <a:pt x="42" y="52"/>
                      <a:pt x="52" y="50"/>
                    </a:cubicBezTo>
                    <a:cubicBezTo>
                      <a:pt x="51" y="48"/>
                      <a:pt x="51" y="46"/>
                      <a:pt x="51" y="44"/>
                    </a:cubicBezTo>
                    <a:cubicBezTo>
                      <a:pt x="51" y="31"/>
                      <a:pt x="61" y="21"/>
                      <a:pt x="74" y="21"/>
                    </a:cubicBezTo>
                    <a:cubicBezTo>
                      <a:pt x="74" y="21"/>
                      <a:pt x="75" y="21"/>
                      <a:pt x="76" y="21"/>
                    </a:cubicBezTo>
                    <a:cubicBezTo>
                      <a:pt x="81" y="9"/>
                      <a:pt x="94" y="0"/>
                      <a:pt x="109" y="0"/>
                    </a:cubicBezTo>
                    <a:cubicBezTo>
                      <a:pt x="128" y="0"/>
                      <a:pt x="144" y="15"/>
                      <a:pt x="145" y="35"/>
                    </a:cubicBezTo>
                    <a:cubicBezTo>
                      <a:pt x="145" y="35"/>
                      <a:pt x="145" y="34"/>
                      <a:pt x="146" y="34"/>
                    </a:cubicBezTo>
                    <a:cubicBezTo>
                      <a:pt x="156" y="34"/>
                      <a:pt x="164" y="42"/>
                      <a:pt x="164" y="52"/>
                    </a:cubicBezTo>
                    <a:cubicBezTo>
                      <a:pt x="167" y="51"/>
                      <a:pt x="170" y="51"/>
                      <a:pt x="174" y="51"/>
                    </a:cubicBezTo>
                    <a:cubicBezTo>
                      <a:pt x="186" y="51"/>
                      <a:pt x="197" y="59"/>
                      <a:pt x="200" y="71"/>
                    </a:cubicBezTo>
                    <a:cubicBezTo>
                      <a:pt x="218" y="73"/>
                      <a:pt x="233" y="88"/>
                      <a:pt x="233" y="107"/>
                    </a:cubicBezTo>
                    <a:cubicBezTo>
                      <a:pt x="233" y="127"/>
                      <a:pt x="216" y="144"/>
                      <a:pt x="196" y="144"/>
                    </a:cubicBezTo>
                    <a:cubicBezTo>
                      <a:pt x="191" y="144"/>
                      <a:pt x="186" y="142"/>
                      <a:pt x="182" y="141"/>
                    </a:cubicBezTo>
                    <a:cubicBezTo>
                      <a:pt x="178" y="153"/>
                      <a:pt x="167" y="161"/>
                      <a:pt x="153" y="161"/>
                    </a:cubicBezTo>
                    <a:cubicBezTo>
                      <a:pt x="148" y="161"/>
                      <a:pt x="142" y="160"/>
                      <a:pt x="138" y="157"/>
                    </a:cubicBezTo>
                    <a:cubicBezTo>
                      <a:pt x="129" y="162"/>
                      <a:pt x="118" y="164"/>
                      <a:pt x="107" y="164"/>
                    </a:cubicBezTo>
                    <a:cubicBezTo>
                      <a:pt x="87" y="164"/>
                      <a:pt x="68" y="156"/>
                      <a:pt x="56" y="142"/>
                    </a:cubicBezTo>
                    <a:cubicBezTo>
                      <a:pt x="50" y="145"/>
                      <a:pt x="43" y="147"/>
                      <a:pt x="36" y="147"/>
                    </a:cubicBezTo>
                    <a:cubicBezTo>
                      <a:pt x="16" y="147"/>
                      <a:pt x="0" y="131"/>
                      <a:pt x="0" y="111"/>
                    </a:cubicBezTo>
                    <a:cubicBezTo>
                      <a:pt x="0" y="104"/>
                      <a:pt x="2" y="97"/>
                      <a:pt x="6"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3" name="Freeform 44"/>
              <p:cNvSpPr>
                <a:spLocks/>
              </p:cNvSpPr>
              <p:nvPr/>
            </p:nvSpPr>
            <p:spPr bwMode="auto">
              <a:xfrm>
                <a:off x="5749194" y="4543781"/>
                <a:ext cx="585788" cy="415925"/>
              </a:xfrm>
              <a:custGeom>
                <a:avLst/>
                <a:gdLst>
                  <a:gd name="T0" fmla="*/ 5 w 211"/>
                  <a:gd name="T1" fmla="*/ 83 h 150"/>
                  <a:gd name="T2" fmla="*/ 4 w 211"/>
                  <a:gd name="T3" fmla="*/ 78 h 150"/>
                  <a:gd name="T4" fmla="*/ 22 w 211"/>
                  <a:gd name="T5" fmla="*/ 61 h 150"/>
                  <a:gd name="T6" fmla="*/ 26 w 211"/>
                  <a:gd name="T7" fmla="*/ 61 h 150"/>
                  <a:gd name="T8" fmla="*/ 47 w 211"/>
                  <a:gd name="T9" fmla="*/ 45 h 150"/>
                  <a:gd name="T10" fmla="*/ 46 w 211"/>
                  <a:gd name="T11" fmla="*/ 40 h 150"/>
                  <a:gd name="T12" fmla="*/ 67 w 211"/>
                  <a:gd name="T13" fmla="*/ 20 h 150"/>
                  <a:gd name="T14" fmla="*/ 69 w 211"/>
                  <a:gd name="T15" fmla="*/ 20 h 150"/>
                  <a:gd name="T16" fmla="*/ 99 w 211"/>
                  <a:gd name="T17" fmla="*/ 0 h 150"/>
                  <a:gd name="T18" fmla="*/ 131 w 211"/>
                  <a:gd name="T19" fmla="*/ 32 h 150"/>
                  <a:gd name="T20" fmla="*/ 132 w 211"/>
                  <a:gd name="T21" fmla="*/ 32 h 150"/>
                  <a:gd name="T22" fmla="*/ 149 w 211"/>
                  <a:gd name="T23" fmla="*/ 48 h 150"/>
                  <a:gd name="T24" fmla="*/ 158 w 211"/>
                  <a:gd name="T25" fmla="*/ 46 h 150"/>
                  <a:gd name="T26" fmla="*/ 181 w 211"/>
                  <a:gd name="T27" fmla="*/ 65 h 150"/>
                  <a:gd name="T28" fmla="*/ 211 w 211"/>
                  <a:gd name="T29" fmla="*/ 98 h 150"/>
                  <a:gd name="T30" fmla="*/ 178 w 211"/>
                  <a:gd name="T31" fmla="*/ 131 h 150"/>
                  <a:gd name="T32" fmla="*/ 165 w 211"/>
                  <a:gd name="T33" fmla="*/ 128 h 150"/>
                  <a:gd name="T34" fmla="*/ 139 w 211"/>
                  <a:gd name="T35" fmla="*/ 147 h 150"/>
                  <a:gd name="T36" fmla="*/ 125 w 211"/>
                  <a:gd name="T37" fmla="*/ 143 h 150"/>
                  <a:gd name="T38" fmla="*/ 97 w 211"/>
                  <a:gd name="T39" fmla="*/ 150 h 150"/>
                  <a:gd name="T40" fmla="*/ 50 w 211"/>
                  <a:gd name="T41" fmla="*/ 129 h 150"/>
                  <a:gd name="T42" fmla="*/ 33 w 211"/>
                  <a:gd name="T43" fmla="*/ 134 h 150"/>
                  <a:gd name="T44" fmla="*/ 0 w 211"/>
                  <a:gd name="T45" fmla="*/ 101 h 150"/>
                  <a:gd name="T46" fmla="*/ 5 w 211"/>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1" h="150">
                    <a:moveTo>
                      <a:pt x="5" y="83"/>
                    </a:moveTo>
                    <a:cubicBezTo>
                      <a:pt x="5" y="81"/>
                      <a:pt x="4" y="80"/>
                      <a:pt x="4" y="78"/>
                    </a:cubicBezTo>
                    <a:cubicBezTo>
                      <a:pt x="4" y="68"/>
                      <a:pt x="12" y="61"/>
                      <a:pt x="22" y="61"/>
                    </a:cubicBezTo>
                    <a:cubicBezTo>
                      <a:pt x="23" y="61"/>
                      <a:pt x="25" y="61"/>
                      <a:pt x="26" y="61"/>
                    </a:cubicBezTo>
                    <a:cubicBezTo>
                      <a:pt x="30" y="53"/>
                      <a:pt x="38" y="48"/>
                      <a:pt x="47" y="45"/>
                    </a:cubicBezTo>
                    <a:cubicBezTo>
                      <a:pt x="46" y="44"/>
                      <a:pt x="46" y="42"/>
                      <a:pt x="46" y="40"/>
                    </a:cubicBezTo>
                    <a:cubicBezTo>
                      <a:pt x="46" y="29"/>
                      <a:pt x="55" y="20"/>
                      <a:pt x="67" y="20"/>
                    </a:cubicBezTo>
                    <a:cubicBezTo>
                      <a:pt x="67" y="20"/>
                      <a:pt x="68" y="20"/>
                      <a:pt x="69" y="20"/>
                    </a:cubicBezTo>
                    <a:cubicBezTo>
                      <a:pt x="74" y="8"/>
                      <a:pt x="85" y="0"/>
                      <a:pt x="99" y="0"/>
                    </a:cubicBezTo>
                    <a:cubicBezTo>
                      <a:pt x="116" y="0"/>
                      <a:pt x="131" y="14"/>
                      <a:pt x="131" y="32"/>
                    </a:cubicBezTo>
                    <a:cubicBezTo>
                      <a:pt x="132" y="32"/>
                      <a:pt x="132" y="32"/>
                      <a:pt x="132" y="32"/>
                    </a:cubicBezTo>
                    <a:cubicBezTo>
                      <a:pt x="142" y="32"/>
                      <a:pt x="149" y="39"/>
                      <a:pt x="149" y="48"/>
                    </a:cubicBezTo>
                    <a:cubicBezTo>
                      <a:pt x="152" y="47"/>
                      <a:pt x="155" y="46"/>
                      <a:pt x="158" y="46"/>
                    </a:cubicBezTo>
                    <a:cubicBezTo>
                      <a:pt x="169" y="46"/>
                      <a:pt x="179" y="54"/>
                      <a:pt x="181" y="65"/>
                    </a:cubicBezTo>
                    <a:cubicBezTo>
                      <a:pt x="198" y="67"/>
                      <a:pt x="211" y="81"/>
                      <a:pt x="211" y="98"/>
                    </a:cubicBezTo>
                    <a:cubicBezTo>
                      <a:pt x="211" y="116"/>
                      <a:pt x="197" y="131"/>
                      <a:pt x="178" y="131"/>
                    </a:cubicBezTo>
                    <a:cubicBezTo>
                      <a:pt x="174" y="131"/>
                      <a:pt x="169" y="130"/>
                      <a:pt x="165" y="128"/>
                    </a:cubicBezTo>
                    <a:cubicBezTo>
                      <a:pt x="162" y="139"/>
                      <a:pt x="151" y="147"/>
                      <a:pt x="139" y="147"/>
                    </a:cubicBezTo>
                    <a:cubicBezTo>
                      <a:pt x="134" y="147"/>
                      <a:pt x="129" y="146"/>
                      <a:pt x="125" y="143"/>
                    </a:cubicBezTo>
                    <a:cubicBezTo>
                      <a:pt x="117" y="148"/>
                      <a:pt x="107" y="150"/>
                      <a:pt x="97" y="150"/>
                    </a:cubicBezTo>
                    <a:cubicBezTo>
                      <a:pt x="78" y="150"/>
                      <a:pt x="62" y="142"/>
                      <a:pt x="50" y="129"/>
                    </a:cubicBezTo>
                    <a:cubicBezTo>
                      <a:pt x="45" y="133"/>
                      <a:pt x="39" y="134"/>
                      <a:pt x="33" y="134"/>
                    </a:cubicBezTo>
                    <a:cubicBezTo>
                      <a:pt x="14" y="134"/>
                      <a:pt x="0" y="120"/>
                      <a:pt x="0" y="101"/>
                    </a:cubicBezTo>
                    <a:cubicBezTo>
                      <a:pt x="0" y="95"/>
                      <a:pt x="2" y="88"/>
                      <a:pt x="5"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4" name="Freeform 45"/>
              <p:cNvSpPr>
                <a:spLocks/>
              </p:cNvSpPr>
              <p:nvPr/>
            </p:nvSpPr>
            <p:spPr bwMode="auto">
              <a:xfrm>
                <a:off x="5819044" y="4997806"/>
                <a:ext cx="160338" cy="117475"/>
              </a:xfrm>
              <a:custGeom>
                <a:avLst/>
                <a:gdLst>
                  <a:gd name="T0" fmla="*/ 2 w 58"/>
                  <a:gd name="T1" fmla="*/ 23 h 42"/>
                  <a:gd name="T2" fmla="*/ 1 w 58"/>
                  <a:gd name="T3" fmla="*/ 22 h 42"/>
                  <a:gd name="T4" fmla="*/ 6 w 58"/>
                  <a:gd name="T5" fmla="*/ 17 h 42"/>
                  <a:gd name="T6" fmla="*/ 7 w 58"/>
                  <a:gd name="T7" fmla="*/ 17 h 42"/>
                  <a:gd name="T8" fmla="*/ 13 w 58"/>
                  <a:gd name="T9" fmla="*/ 13 h 42"/>
                  <a:gd name="T10" fmla="*/ 13 w 58"/>
                  <a:gd name="T11" fmla="*/ 11 h 42"/>
                  <a:gd name="T12" fmla="*/ 19 w 58"/>
                  <a:gd name="T13" fmla="*/ 6 h 42"/>
                  <a:gd name="T14" fmla="*/ 19 w 58"/>
                  <a:gd name="T15" fmla="*/ 6 h 42"/>
                  <a:gd name="T16" fmla="*/ 27 w 58"/>
                  <a:gd name="T17" fmla="*/ 0 h 42"/>
                  <a:gd name="T18" fmla="*/ 36 w 58"/>
                  <a:gd name="T19" fmla="*/ 9 h 42"/>
                  <a:gd name="T20" fmla="*/ 37 w 58"/>
                  <a:gd name="T21" fmla="*/ 9 h 42"/>
                  <a:gd name="T22" fmla="*/ 41 w 58"/>
                  <a:gd name="T23" fmla="*/ 13 h 42"/>
                  <a:gd name="T24" fmla="*/ 44 w 58"/>
                  <a:gd name="T25" fmla="*/ 13 h 42"/>
                  <a:gd name="T26" fmla="*/ 50 w 58"/>
                  <a:gd name="T27" fmla="*/ 18 h 42"/>
                  <a:gd name="T28" fmla="*/ 58 w 58"/>
                  <a:gd name="T29" fmla="*/ 27 h 42"/>
                  <a:gd name="T30" fmla="*/ 49 w 58"/>
                  <a:gd name="T31" fmla="*/ 36 h 42"/>
                  <a:gd name="T32" fmla="*/ 46 w 58"/>
                  <a:gd name="T33" fmla="*/ 36 h 42"/>
                  <a:gd name="T34" fmla="*/ 39 w 58"/>
                  <a:gd name="T35" fmla="*/ 41 h 42"/>
                  <a:gd name="T36" fmla="*/ 35 w 58"/>
                  <a:gd name="T37" fmla="*/ 40 h 42"/>
                  <a:gd name="T38" fmla="*/ 27 w 58"/>
                  <a:gd name="T39" fmla="*/ 42 h 42"/>
                  <a:gd name="T40" fmla="*/ 14 w 58"/>
                  <a:gd name="T41" fmla="*/ 36 h 42"/>
                  <a:gd name="T42" fmla="*/ 9 w 58"/>
                  <a:gd name="T43" fmla="*/ 37 h 42"/>
                  <a:gd name="T44" fmla="*/ 0 w 58"/>
                  <a:gd name="T45" fmla="*/ 28 h 42"/>
                  <a:gd name="T46" fmla="*/ 2 w 58"/>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2">
                    <a:moveTo>
                      <a:pt x="2" y="23"/>
                    </a:moveTo>
                    <a:cubicBezTo>
                      <a:pt x="2" y="23"/>
                      <a:pt x="1" y="22"/>
                      <a:pt x="1" y="22"/>
                    </a:cubicBezTo>
                    <a:cubicBezTo>
                      <a:pt x="1" y="19"/>
                      <a:pt x="4" y="17"/>
                      <a:pt x="6" y="17"/>
                    </a:cubicBezTo>
                    <a:cubicBezTo>
                      <a:pt x="7" y="17"/>
                      <a:pt x="7" y="17"/>
                      <a:pt x="7" y="17"/>
                    </a:cubicBezTo>
                    <a:cubicBezTo>
                      <a:pt x="9" y="15"/>
                      <a:pt x="11" y="13"/>
                      <a:pt x="13" y="13"/>
                    </a:cubicBezTo>
                    <a:cubicBezTo>
                      <a:pt x="13" y="12"/>
                      <a:pt x="13" y="12"/>
                      <a:pt x="13" y="11"/>
                    </a:cubicBezTo>
                    <a:cubicBezTo>
                      <a:pt x="13" y="8"/>
                      <a:pt x="15" y="6"/>
                      <a:pt x="19" y="6"/>
                    </a:cubicBezTo>
                    <a:cubicBezTo>
                      <a:pt x="19" y="6"/>
                      <a:pt x="19" y="6"/>
                      <a:pt x="19" y="6"/>
                    </a:cubicBezTo>
                    <a:cubicBezTo>
                      <a:pt x="21" y="3"/>
                      <a:pt x="24" y="0"/>
                      <a:pt x="27" y="0"/>
                    </a:cubicBezTo>
                    <a:cubicBezTo>
                      <a:pt x="32" y="0"/>
                      <a:pt x="36" y="4"/>
                      <a:pt x="36" y="9"/>
                    </a:cubicBezTo>
                    <a:cubicBezTo>
                      <a:pt x="37" y="9"/>
                      <a:pt x="37" y="9"/>
                      <a:pt x="37" y="9"/>
                    </a:cubicBezTo>
                    <a:cubicBezTo>
                      <a:pt x="39" y="9"/>
                      <a:pt x="41" y="11"/>
                      <a:pt x="41" y="13"/>
                    </a:cubicBezTo>
                    <a:cubicBezTo>
                      <a:pt x="42" y="13"/>
                      <a:pt x="43" y="13"/>
                      <a:pt x="44" y="13"/>
                    </a:cubicBezTo>
                    <a:cubicBezTo>
                      <a:pt x="47" y="13"/>
                      <a:pt x="50" y="15"/>
                      <a:pt x="50" y="18"/>
                    </a:cubicBezTo>
                    <a:cubicBezTo>
                      <a:pt x="55" y="19"/>
                      <a:pt x="58" y="23"/>
                      <a:pt x="58" y="27"/>
                    </a:cubicBezTo>
                    <a:cubicBezTo>
                      <a:pt x="58" y="32"/>
                      <a:pt x="54" y="36"/>
                      <a:pt x="49" y="36"/>
                    </a:cubicBezTo>
                    <a:cubicBezTo>
                      <a:pt x="48" y="36"/>
                      <a:pt x="47" y="36"/>
                      <a:pt x="46" y="36"/>
                    </a:cubicBezTo>
                    <a:cubicBezTo>
                      <a:pt x="45" y="39"/>
                      <a:pt x="42" y="41"/>
                      <a:pt x="39" y="41"/>
                    </a:cubicBezTo>
                    <a:cubicBezTo>
                      <a:pt x="37" y="41"/>
                      <a:pt x="36" y="40"/>
                      <a:pt x="35" y="40"/>
                    </a:cubicBezTo>
                    <a:cubicBezTo>
                      <a:pt x="32" y="41"/>
                      <a:pt x="30" y="42"/>
                      <a:pt x="27" y="42"/>
                    </a:cubicBezTo>
                    <a:cubicBezTo>
                      <a:pt x="22" y="42"/>
                      <a:pt x="17" y="39"/>
                      <a:pt x="14" y="36"/>
                    </a:cubicBezTo>
                    <a:cubicBezTo>
                      <a:pt x="13" y="37"/>
                      <a:pt x="11" y="37"/>
                      <a:pt x="9" y="37"/>
                    </a:cubicBezTo>
                    <a:cubicBezTo>
                      <a:pt x="4" y="37"/>
                      <a:pt x="0" y="33"/>
                      <a:pt x="0" y="28"/>
                    </a:cubicBezTo>
                    <a:cubicBezTo>
                      <a:pt x="0" y="26"/>
                      <a:pt x="1" y="25"/>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5" name="Freeform 46"/>
              <p:cNvSpPr>
                <a:spLocks/>
              </p:cNvSpPr>
              <p:nvPr/>
            </p:nvSpPr>
            <p:spPr bwMode="auto">
              <a:xfrm>
                <a:off x="5822219" y="5000981"/>
                <a:ext cx="157163" cy="111125"/>
              </a:xfrm>
              <a:custGeom>
                <a:avLst/>
                <a:gdLst>
                  <a:gd name="T0" fmla="*/ 2 w 57"/>
                  <a:gd name="T1" fmla="*/ 22 h 40"/>
                  <a:gd name="T2" fmla="*/ 1 w 57"/>
                  <a:gd name="T3" fmla="*/ 21 h 40"/>
                  <a:gd name="T4" fmla="*/ 6 w 57"/>
                  <a:gd name="T5" fmla="*/ 16 h 40"/>
                  <a:gd name="T6" fmla="*/ 7 w 57"/>
                  <a:gd name="T7" fmla="*/ 16 h 40"/>
                  <a:gd name="T8" fmla="*/ 13 w 57"/>
                  <a:gd name="T9" fmla="*/ 12 h 40"/>
                  <a:gd name="T10" fmla="*/ 13 w 57"/>
                  <a:gd name="T11" fmla="*/ 11 h 40"/>
                  <a:gd name="T12" fmla="*/ 18 w 57"/>
                  <a:gd name="T13" fmla="*/ 5 h 40"/>
                  <a:gd name="T14" fmla="*/ 18 w 57"/>
                  <a:gd name="T15" fmla="*/ 5 h 40"/>
                  <a:gd name="T16" fmla="*/ 26 w 57"/>
                  <a:gd name="T17" fmla="*/ 0 h 40"/>
                  <a:gd name="T18" fmla="*/ 35 w 57"/>
                  <a:gd name="T19" fmla="*/ 8 h 40"/>
                  <a:gd name="T20" fmla="*/ 35 w 57"/>
                  <a:gd name="T21" fmla="*/ 8 h 40"/>
                  <a:gd name="T22" fmla="*/ 40 w 57"/>
                  <a:gd name="T23" fmla="*/ 13 h 40"/>
                  <a:gd name="T24" fmla="*/ 42 w 57"/>
                  <a:gd name="T25" fmla="*/ 12 h 40"/>
                  <a:gd name="T26" fmla="*/ 49 w 57"/>
                  <a:gd name="T27" fmla="*/ 17 h 40"/>
                  <a:gd name="T28" fmla="*/ 57 w 57"/>
                  <a:gd name="T29" fmla="*/ 26 h 40"/>
                  <a:gd name="T30" fmla="*/ 48 w 57"/>
                  <a:gd name="T31" fmla="*/ 35 h 40"/>
                  <a:gd name="T32" fmla="*/ 44 w 57"/>
                  <a:gd name="T33" fmla="*/ 34 h 40"/>
                  <a:gd name="T34" fmla="*/ 37 w 57"/>
                  <a:gd name="T35" fmla="*/ 39 h 40"/>
                  <a:gd name="T36" fmla="*/ 34 w 57"/>
                  <a:gd name="T37" fmla="*/ 38 h 40"/>
                  <a:gd name="T38" fmla="*/ 26 w 57"/>
                  <a:gd name="T39" fmla="*/ 40 h 40"/>
                  <a:gd name="T40" fmla="*/ 14 w 57"/>
                  <a:gd name="T41" fmla="*/ 34 h 40"/>
                  <a:gd name="T42" fmla="*/ 9 w 57"/>
                  <a:gd name="T43" fmla="*/ 36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1" y="22"/>
                      <a:pt x="1" y="21"/>
                      <a:pt x="1" y="21"/>
                    </a:cubicBezTo>
                    <a:cubicBezTo>
                      <a:pt x="1" y="18"/>
                      <a:pt x="3" y="16"/>
                      <a:pt x="6" y="16"/>
                    </a:cubicBezTo>
                    <a:cubicBezTo>
                      <a:pt x="6" y="16"/>
                      <a:pt x="7" y="16"/>
                      <a:pt x="7" y="16"/>
                    </a:cubicBezTo>
                    <a:cubicBezTo>
                      <a:pt x="8" y="14"/>
                      <a:pt x="10" y="13"/>
                      <a:pt x="13" y="12"/>
                    </a:cubicBezTo>
                    <a:cubicBezTo>
                      <a:pt x="13" y="12"/>
                      <a:pt x="13" y="11"/>
                      <a:pt x="13" y="11"/>
                    </a:cubicBezTo>
                    <a:cubicBezTo>
                      <a:pt x="13" y="8"/>
                      <a:pt x="15" y="5"/>
                      <a:pt x="18" y="5"/>
                    </a:cubicBezTo>
                    <a:cubicBezTo>
                      <a:pt x="18" y="5"/>
                      <a:pt x="18" y="5"/>
                      <a:pt x="18" y="5"/>
                    </a:cubicBezTo>
                    <a:cubicBezTo>
                      <a:pt x="20" y="2"/>
                      <a:pt x="23" y="0"/>
                      <a:pt x="26" y="0"/>
                    </a:cubicBezTo>
                    <a:cubicBezTo>
                      <a:pt x="31" y="0"/>
                      <a:pt x="35" y="4"/>
                      <a:pt x="35" y="8"/>
                    </a:cubicBezTo>
                    <a:cubicBezTo>
                      <a:pt x="35" y="8"/>
                      <a:pt x="35" y="8"/>
                      <a:pt x="35" y="8"/>
                    </a:cubicBezTo>
                    <a:cubicBezTo>
                      <a:pt x="38" y="8"/>
                      <a:pt x="40" y="10"/>
                      <a:pt x="40" y="13"/>
                    </a:cubicBezTo>
                    <a:cubicBezTo>
                      <a:pt x="41" y="12"/>
                      <a:pt x="41" y="12"/>
                      <a:pt x="42" y="12"/>
                    </a:cubicBezTo>
                    <a:cubicBezTo>
                      <a:pt x="45" y="12"/>
                      <a:pt x="48" y="14"/>
                      <a:pt x="49" y="17"/>
                    </a:cubicBezTo>
                    <a:cubicBezTo>
                      <a:pt x="53" y="18"/>
                      <a:pt x="57" y="22"/>
                      <a:pt x="57" y="26"/>
                    </a:cubicBezTo>
                    <a:cubicBezTo>
                      <a:pt x="57" y="31"/>
                      <a:pt x="53" y="35"/>
                      <a:pt x="48" y="35"/>
                    </a:cubicBezTo>
                    <a:cubicBezTo>
                      <a:pt x="46" y="35"/>
                      <a:pt x="45" y="35"/>
                      <a:pt x="44" y="34"/>
                    </a:cubicBezTo>
                    <a:cubicBezTo>
                      <a:pt x="43" y="37"/>
                      <a:pt x="41" y="39"/>
                      <a:pt x="37" y="39"/>
                    </a:cubicBezTo>
                    <a:cubicBezTo>
                      <a:pt x="36" y="39"/>
                      <a:pt x="35" y="39"/>
                      <a:pt x="34" y="38"/>
                    </a:cubicBezTo>
                    <a:cubicBezTo>
                      <a:pt x="31" y="39"/>
                      <a:pt x="29" y="40"/>
                      <a:pt x="26" y="40"/>
                    </a:cubicBezTo>
                    <a:cubicBezTo>
                      <a:pt x="21" y="40"/>
                      <a:pt x="17" y="38"/>
                      <a:pt x="14" y="34"/>
                    </a:cubicBezTo>
                    <a:cubicBezTo>
                      <a:pt x="12" y="35"/>
                      <a:pt x="11" y="36"/>
                      <a:pt x="9" y="36"/>
                    </a:cubicBezTo>
                    <a:cubicBezTo>
                      <a:pt x="4" y="36"/>
                      <a:pt x="0" y="32"/>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6" name="Freeform 47"/>
              <p:cNvSpPr>
                <a:spLocks/>
              </p:cNvSpPr>
              <p:nvPr/>
            </p:nvSpPr>
            <p:spPr bwMode="auto">
              <a:xfrm>
                <a:off x="5826981" y="5004156"/>
                <a:ext cx="144463" cy="100013"/>
              </a:xfrm>
              <a:custGeom>
                <a:avLst/>
                <a:gdLst>
                  <a:gd name="T0" fmla="*/ 2 w 52"/>
                  <a:gd name="T1" fmla="*/ 20 h 36"/>
                  <a:gd name="T2" fmla="*/ 1 w 52"/>
                  <a:gd name="T3" fmla="*/ 19 h 36"/>
                  <a:gd name="T4" fmla="*/ 6 w 52"/>
                  <a:gd name="T5" fmla="*/ 15 h 36"/>
                  <a:gd name="T6" fmla="*/ 7 w 52"/>
                  <a:gd name="T7" fmla="*/ 15 h 36"/>
                  <a:gd name="T8" fmla="*/ 12 w 52"/>
                  <a:gd name="T9" fmla="*/ 11 h 36"/>
                  <a:gd name="T10" fmla="*/ 12 w 52"/>
                  <a:gd name="T11" fmla="*/ 10 h 36"/>
                  <a:gd name="T12" fmla="*/ 16 w 52"/>
                  <a:gd name="T13" fmla="*/ 5 h 36"/>
                  <a:gd name="T14" fmla="*/ 17 w 52"/>
                  <a:gd name="T15" fmla="*/ 5 h 36"/>
                  <a:gd name="T16" fmla="*/ 24 w 52"/>
                  <a:gd name="T17" fmla="*/ 0 h 36"/>
                  <a:gd name="T18" fmla="*/ 32 w 52"/>
                  <a:gd name="T19" fmla="*/ 7 h 36"/>
                  <a:gd name="T20" fmla="*/ 32 w 52"/>
                  <a:gd name="T21" fmla="*/ 7 h 36"/>
                  <a:gd name="T22" fmla="*/ 37 w 52"/>
                  <a:gd name="T23" fmla="*/ 11 h 36"/>
                  <a:gd name="T24" fmla="*/ 39 w 52"/>
                  <a:gd name="T25" fmla="*/ 11 h 36"/>
                  <a:gd name="T26" fmla="*/ 44 w 52"/>
                  <a:gd name="T27" fmla="*/ 16 h 36"/>
                  <a:gd name="T28" fmla="*/ 52 w 52"/>
                  <a:gd name="T29" fmla="*/ 23 h 36"/>
                  <a:gd name="T30" fmla="*/ 44 w 52"/>
                  <a:gd name="T31" fmla="*/ 32 h 36"/>
                  <a:gd name="T32" fmla="*/ 40 w 52"/>
                  <a:gd name="T33" fmla="*/ 31 h 36"/>
                  <a:gd name="T34" fmla="*/ 34 w 52"/>
                  <a:gd name="T35" fmla="*/ 35 h 36"/>
                  <a:gd name="T36" fmla="*/ 31 w 52"/>
                  <a:gd name="T37" fmla="*/ 35 h 36"/>
                  <a:gd name="T38" fmla="*/ 24 w 52"/>
                  <a:gd name="T39" fmla="*/ 36 h 36"/>
                  <a:gd name="T40" fmla="*/ 12 w 52"/>
                  <a:gd name="T41" fmla="*/ 31 h 36"/>
                  <a:gd name="T42" fmla="*/ 8 w 52"/>
                  <a:gd name="T43" fmla="*/ 32 h 36"/>
                  <a:gd name="T44" fmla="*/ 0 w 52"/>
                  <a:gd name="T45" fmla="*/ 24 h 36"/>
                  <a:gd name="T46" fmla="*/ 2 w 52"/>
                  <a:gd name="T4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6">
                    <a:moveTo>
                      <a:pt x="2" y="20"/>
                    </a:moveTo>
                    <a:cubicBezTo>
                      <a:pt x="1" y="19"/>
                      <a:pt x="1" y="19"/>
                      <a:pt x="1" y="19"/>
                    </a:cubicBezTo>
                    <a:cubicBezTo>
                      <a:pt x="1" y="16"/>
                      <a:pt x="3" y="15"/>
                      <a:pt x="6" y="15"/>
                    </a:cubicBezTo>
                    <a:cubicBezTo>
                      <a:pt x="6" y="15"/>
                      <a:pt x="6" y="15"/>
                      <a:pt x="7" y="15"/>
                    </a:cubicBezTo>
                    <a:cubicBezTo>
                      <a:pt x="8" y="13"/>
                      <a:pt x="10" y="11"/>
                      <a:pt x="12" y="11"/>
                    </a:cubicBezTo>
                    <a:cubicBezTo>
                      <a:pt x="12" y="10"/>
                      <a:pt x="12" y="10"/>
                      <a:pt x="12" y="10"/>
                    </a:cubicBezTo>
                    <a:cubicBezTo>
                      <a:pt x="12" y="7"/>
                      <a:pt x="14" y="5"/>
                      <a:pt x="16" y="5"/>
                    </a:cubicBezTo>
                    <a:cubicBezTo>
                      <a:pt x="17" y="5"/>
                      <a:pt x="17" y="5"/>
                      <a:pt x="17" y="5"/>
                    </a:cubicBezTo>
                    <a:cubicBezTo>
                      <a:pt x="18" y="2"/>
                      <a:pt x="21" y="0"/>
                      <a:pt x="24" y="0"/>
                    </a:cubicBezTo>
                    <a:cubicBezTo>
                      <a:pt x="28" y="0"/>
                      <a:pt x="32" y="3"/>
                      <a:pt x="32" y="7"/>
                    </a:cubicBezTo>
                    <a:cubicBezTo>
                      <a:pt x="32" y="7"/>
                      <a:pt x="32" y="7"/>
                      <a:pt x="32" y="7"/>
                    </a:cubicBezTo>
                    <a:cubicBezTo>
                      <a:pt x="35" y="7"/>
                      <a:pt x="36" y="9"/>
                      <a:pt x="37" y="11"/>
                    </a:cubicBezTo>
                    <a:cubicBezTo>
                      <a:pt x="37" y="11"/>
                      <a:pt x="38" y="11"/>
                      <a:pt x="39" y="11"/>
                    </a:cubicBezTo>
                    <a:cubicBezTo>
                      <a:pt x="41" y="11"/>
                      <a:pt x="44" y="13"/>
                      <a:pt x="44" y="16"/>
                    </a:cubicBezTo>
                    <a:cubicBezTo>
                      <a:pt x="48" y="16"/>
                      <a:pt x="52" y="19"/>
                      <a:pt x="52" y="23"/>
                    </a:cubicBezTo>
                    <a:cubicBezTo>
                      <a:pt x="52" y="28"/>
                      <a:pt x="48" y="32"/>
                      <a:pt x="44" y="32"/>
                    </a:cubicBezTo>
                    <a:cubicBezTo>
                      <a:pt x="42" y="32"/>
                      <a:pt x="41" y="31"/>
                      <a:pt x="40" y="31"/>
                    </a:cubicBezTo>
                    <a:cubicBezTo>
                      <a:pt x="40" y="34"/>
                      <a:pt x="37" y="35"/>
                      <a:pt x="34" y="35"/>
                    </a:cubicBezTo>
                    <a:cubicBezTo>
                      <a:pt x="33" y="35"/>
                      <a:pt x="32" y="35"/>
                      <a:pt x="31" y="35"/>
                    </a:cubicBezTo>
                    <a:cubicBezTo>
                      <a:pt x="29" y="36"/>
                      <a:pt x="26" y="36"/>
                      <a:pt x="24" y="36"/>
                    </a:cubicBezTo>
                    <a:cubicBezTo>
                      <a:pt x="19" y="36"/>
                      <a:pt x="15" y="34"/>
                      <a:pt x="12" y="31"/>
                    </a:cubicBezTo>
                    <a:cubicBezTo>
                      <a:pt x="11" y="32"/>
                      <a:pt x="10" y="32"/>
                      <a:pt x="8" y="32"/>
                    </a:cubicBezTo>
                    <a:cubicBezTo>
                      <a:pt x="4" y="32"/>
                      <a:pt x="0" y="29"/>
                      <a:pt x="0" y="24"/>
                    </a:cubicBezTo>
                    <a:cubicBezTo>
                      <a:pt x="0" y="23"/>
                      <a:pt x="1" y="21"/>
                      <a:pt x="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7" name="Freeform 48"/>
              <p:cNvSpPr>
                <a:spLocks/>
              </p:cNvSpPr>
              <p:nvPr/>
            </p:nvSpPr>
            <p:spPr bwMode="auto">
              <a:xfrm>
                <a:off x="6027006" y="5156556"/>
                <a:ext cx="63500" cy="282575"/>
              </a:xfrm>
              <a:custGeom>
                <a:avLst/>
                <a:gdLst>
                  <a:gd name="T0" fmla="*/ 3 w 23"/>
                  <a:gd name="T1" fmla="*/ 0 h 102"/>
                  <a:gd name="T2" fmla="*/ 17 w 23"/>
                  <a:gd name="T3" fmla="*/ 27 h 102"/>
                  <a:gd name="T4" fmla="*/ 20 w 23"/>
                  <a:gd name="T5" fmla="*/ 88 h 102"/>
                  <a:gd name="T6" fmla="*/ 12 w 23"/>
                  <a:gd name="T7" fmla="*/ 84 h 102"/>
                  <a:gd name="T8" fmla="*/ 0 w 23"/>
                  <a:gd name="T9" fmla="*/ 100 h 102"/>
                  <a:gd name="T10" fmla="*/ 3 w 23"/>
                  <a:gd name="T11" fmla="*/ 0 h 102"/>
                </a:gdLst>
                <a:ahLst/>
                <a:cxnLst>
                  <a:cxn ang="0">
                    <a:pos x="T0" y="T1"/>
                  </a:cxn>
                  <a:cxn ang="0">
                    <a:pos x="T2" y="T3"/>
                  </a:cxn>
                  <a:cxn ang="0">
                    <a:pos x="T4" y="T5"/>
                  </a:cxn>
                  <a:cxn ang="0">
                    <a:pos x="T6" y="T7"/>
                  </a:cxn>
                  <a:cxn ang="0">
                    <a:pos x="T8" y="T9"/>
                  </a:cxn>
                  <a:cxn ang="0">
                    <a:pos x="T10" y="T11"/>
                  </a:cxn>
                </a:cxnLst>
                <a:rect l="0" t="0" r="r" b="b"/>
                <a:pathLst>
                  <a:path w="23" h="102">
                    <a:moveTo>
                      <a:pt x="3" y="0"/>
                    </a:moveTo>
                    <a:cubicBezTo>
                      <a:pt x="3" y="0"/>
                      <a:pt x="13" y="11"/>
                      <a:pt x="17" y="27"/>
                    </a:cubicBezTo>
                    <a:cubicBezTo>
                      <a:pt x="22" y="42"/>
                      <a:pt x="23" y="74"/>
                      <a:pt x="20" y="88"/>
                    </a:cubicBezTo>
                    <a:cubicBezTo>
                      <a:pt x="17" y="102"/>
                      <a:pt x="18" y="78"/>
                      <a:pt x="12" y="84"/>
                    </a:cubicBezTo>
                    <a:cubicBezTo>
                      <a:pt x="6" y="90"/>
                      <a:pt x="5" y="101"/>
                      <a:pt x="0" y="100"/>
                    </a:cubicBezTo>
                    <a:cubicBezTo>
                      <a:pt x="0" y="100"/>
                      <a:pt x="21" y="58"/>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8" name="Freeform 49"/>
              <p:cNvSpPr>
                <a:spLocks/>
              </p:cNvSpPr>
              <p:nvPr/>
            </p:nvSpPr>
            <p:spPr bwMode="auto">
              <a:xfrm>
                <a:off x="6431819" y="5435956"/>
                <a:ext cx="508000" cy="41275"/>
              </a:xfrm>
              <a:custGeom>
                <a:avLst/>
                <a:gdLst>
                  <a:gd name="T0" fmla="*/ 43 w 183"/>
                  <a:gd name="T1" fmla="*/ 6 h 15"/>
                  <a:gd name="T2" fmla="*/ 42 w 183"/>
                  <a:gd name="T3" fmla="*/ 6 h 15"/>
                  <a:gd name="T4" fmla="*/ 6 w 183"/>
                  <a:gd name="T5" fmla="*/ 9 h 15"/>
                  <a:gd name="T6" fmla="*/ 64 w 183"/>
                  <a:gd name="T7" fmla="*/ 13 h 15"/>
                  <a:gd name="T8" fmla="*/ 128 w 183"/>
                  <a:gd name="T9" fmla="*/ 13 h 15"/>
                  <a:gd name="T10" fmla="*/ 167 w 183"/>
                  <a:gd name="T11" fmla="*/ 8 h 15"/>
                  <a:gd name="T12" fmla="*/ 126 w 183"/>
                  <a:gd name="T13" fmla="*/ 4 h 15"/>
                  <a:gd name="T14" fmla="*/ 92 w 183"/>
                  <a:gd name="T15" fmla="*/ 5 h 15"/>
                  <a:gd name="T16" fmla="*/ 43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3" y="6"/>
                    </a:moveTo>
                    <a:cubicBezTo>
                      <a:pt x="43" y="6"/>
                      <a:pt x="43" y="6"/>
                      <a:pt x="42" y="6"/>
                    </a:cubicBezTo>
                    <a:cubicBezTo>
                      <a:pt x="36" y="6"/>
                      <a:pt x="12" y="6"/>
                      <a:pt x="6" y="9"/>
                    </a:cubicBezTo>
                    <a:cubicBezTo>
                      <a:pt x="0" y="13"/>
                      <a:pt x="32" y="15"/>
                      <a:pt x="64" y="13"/>
                    </a:cubicBezTo>
                    <a:cubicBezTo>
                      <a:pt x="95" y="12"/>
                      <a:pt x="109" y="13"/>
                      <a:pt x="128" y="13"/>
                    </a:cubicBezTo>
                    <a:cubicBezTo>
                      <a:pt x="146" y="12"/>
                      <a:pt x="183" y="9"/>
                      <a:pt x="167" y="8"/>
                    </a:cubicBezTo>
                    <a:cubicBezTo>
                      <a:pt x="151" y="7"/>
                      <a:pt x="135" y="4"/>
                      <a:pt x="126" y="4"/>
                    </a:cubicBezTo>
                    <a:cubicBezTo>
                      <a:pt x="118" y="4"/>
                      <a:pt x="98" y="3"/>
                      <a:pt x="92" y="5"/>
                    </a:cubicBezTo>
                    <a:cubicBezTo>
                      <a:pt x="85" y="6"/>
                      <a:pt x="69" y="0"/>
                      <a:pt x="4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59" name="Freeform 50"/>
              <p:cNvSpPr>
                <a:spLocks/>
              </p:cNvSpPr>
              <p:nvPr/>
            </p:nvSpPr>
            <p:spPr bwMode="auto">
              <a:xfrm>
                <a:off x="6542944" y="5424843"/>
                <a:ext cx="211138" cy="33338"/>
              </a:xfrm>
              <a:custGeom>
                <a:avLst/>
                <a:gdLst>
                  <a:gd name="T0" fmla="*/ 23 w 76"/>
                  <a:gd name="T1" fmla="*/ 0 h 12"/>
                  <a:gd name="T2" fmla="*/ 13 w 76"/>
                  <a:gd name="T3" fmla="*/ 8 h 12"/>
                  <a:gd name="T4" fmla="*/ 0 w 76"/>
                  <a:gd name="T5" fmla="*/ 11 h 12"/>
                  <a:gd name="T6" fmla="*/ 19 w 76"/>
                  <a:gd name="T7" fmla="*/ 10 h 12"/>
                  <a:gd name="T8" fmla="*/ 33 w 76"/>
                  <a:gd name="T9" fmla="*/ 8 h 12"/>
                  <a:gd name="T10" fmla="*/ 54 w 76"/>
                  <a:gd name="T11" fmla="*/ 11 h 12"/>
                  <a:gd name="T12" fmla="*/ 71 w 76"/>
                  <a:gd name="T13" fmla="*/ 10 h 12"/>
                  <a:gd name="T14" fmla="*/ 65 w 76"/>
                  <a:gd name="T15" fmla="*/ 8 h 12"/>
                  <a:gd name="T16" fmla="*/ 49 w 76"/>
                  <a:gd name="T17" fmla="*/ 5 h 12"/>
                  <a:gd name="T18" fmla="*/ 23 w 7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12">
                    <a:moveTo>
                      <a:pt x="23" y="0"/>
                    </a:moveTo>
                    <a:cubicBezTo>
                      <a:pt x="23" y="0"/>
                      <a:pt x="24" y="7"/>
                      <a:pt x="13" y="8"/>
                    </a:cubicBezTo>
                    <a:cubicBezTo>
                      <a:pt x="1" y="9"/>
                      <a:pt x="0" y="11"/>
                      <a:pt x="0" y="11"/>
                    </a:cubicBezTo>
                    <a:cubicBezTo>
                      <a:pt x="0" y="11"/>
                      <a:pt x="13" y="10"/>
                      <a:pt x="19" y="10"/>
                    </a:cubicBezTo>
                    <a:cubicBezTo>
                      <a:pt x="26" y="10"/>
                      <a:pt x="28" y="8"/>
                      <a:pt x="33" y="8"/>
                    </a:cubicBezTo>
                    <a:cubicBezTo>
                      <a:pt x="38" y="9"/>
                      <a:pt x="47" y="12"/>
                      <a:pt x="54" y="11"/>
                    </a:cubicBezTo>
                    <a:cubicBezTo>
                      <a:pt x="62" y="11"/>
                      <a:pt x="67" y="9"/>
                      <a:pt x="71" y="10"/>
                    </a:cubicBezTo>
                    <a:cubicBezTo>
                      <a:pt x="76" y="11"/>
                      <a:pt x="72" y="8"/>
                      <a:pt x="65" y="8"/>
                    </a:cubicBezTo>
                    <a:cubicBezTo>
                      <a:pt x="59" y="8"/>
                      <a:pt x="53" y="9"/>
                      <a:pt x="49" y="5"/>
                    </a:cubicBezTo>
                    <a:cubicBezTo>
                      <a:pt x="46" y="1"/>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0" name="Freeform 51"/>
              <p:cNvSpPr>
                <a:spLocks/>
              </p:cNvSpPr>
              <p:nvPr/>
            </p:nvSpPr>
            <p:spPr bwMode="auto">
              <a:xfrm>
                <a:off x="6642956" y="5194656"/>
                <a:ext cx="111125" cy="58738"/>
              </a:xfrm>
              <a:custGeom>
                <a:avLst/>
                <a:gdLst>
                  <a:gd name="T0" fmla="*/ 38 w 40"/>
                  <a:gd name="T1" fmla="*/ 0 h 21"/>
                  <a:gd name="T2" fmla="*/ 2 w 40"/>
                  <a:gd name="T3" fmla="*/ 14 h 21"/>
                  <a:gd name="T4" fmla="*/ 0 w 40"/>
                  <a:gd name="T5" fmla="*/ 21 h 21"/>
                  <a:gd name="T6" fmla="*/ 11 w 40"/>
                  <a:gd name="T7" fmla="*/ 16 h 21"/>
                  <a:gd name="T8" fmla="*/ 40 w 40"/>
                  <a:gd name="T9" fmla="*/ 0 h 21"/>
                  <a:gd name="T10" fmla="*/ 38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8" y="0"/>
                    </a:moveTo>
                    <a:cubicBezTo>
                      <a:pt x="38" y="0"/>
                      <a:pt x="29" y="12"/>
                      <a:pt x="2" y="14"/>
                    </a:cubicBezTo>
                    <a:cubicBezTo>
                      <a:pt x="0" y="21"/>
                      <a:pt x="0" y="21"/>
                      <a:pt x="0" y="21"/>
                    </a:cubicBezTo>
                    <a:cubicBezTo>
                      <a:pt x="0" y="21"/>
                      <a:pt x="5" y="17"/>
                      <a:pt x="11" y="16"/>
                    </a:cubicBezTo>
                    <a:cubicBezTo>
                      <a:pt x="18" y="15"/>
                      <a:pt x="36" y="7"/>
                      <a:pt x="40" y="0"/>
                    </a:cubicBezTo>
                    <a:cubicBezTo>
                      <a:pt x="38" y="0"/>
                      <a:pt x="38"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1" name="Freeform 52"/>
              <p:cNvSpPr>
                <a:spLocks/>
              </p:cNvSpPr>
              <p:nvPr/>
            </p:nvSpPr>
            <p:spPr bwMode="auto">
              <a:xfrm>
                <a:off x="6717569" y="5186718"/>
                <a:ext cx="25400" cy="38100"/>
              </a:xfrm>
              <a:custGeom>
                <a:avLst/>
                <a:gdLst>
                  <a:gd name="T0" fmla="*/ 8 w 9"/>
                  <a:gd name="T1" fmla="*/ 0 h 14"/>
                  <a:gd name="T2" fmla="*/ 4 w 9"/>
                  <a:gd name="T3" fmla="*/ 10 h 14"/>
                  <a:gd name="T4" fmla="*/ 4 w 9"/>
                  <a:gd name="T5" fmla="*/ 10 h 14"/>
                  <a:gd name="T6" fmla="*/ 6 w 9"/>
                  <a:gd name="T7" fmla="*/ 9 h 14"/>
                  <a:gd name="T8" fmla="*/ 8 w 9"/>
                  <a:gd name="T9" fmla="*/ 0 h 14"/>
                </a:gdLst>
                <a:ahLst/>
                <a:cxnLst>
                  <a:cxn ang="0">
                    <a:pos x="T0" y="T1"/>
                  </a:cxn>
                  <a:cxn ang="0">
                    <a:pos x="T2" y="T3"/>
                  </a:cxn>
                  <a:cxn ang="0">
                    <a:pos x="T4" y="T5"/>
                  </a:cxn>
                  <a:cxn ang="0">
                    <a:pos x="T6" y="T7"/>
                  </a:cxn>
                  <a:cxn ang="0">
                    <a:pos x="T8" y="T9"/>
                  </a:cxn>
                </a:cxnLst>
                <a:rect l="0" t="0" r="r" b="b"/>
                <a:pathLst>
                  <a:path w="9" h="14">
                    <a:moveTo>
                      <a:pt x="8" y="0"/>
                    </a:moveTo>
                    <a:cubicBezTo>
                      <a:pt x="8" y="0"/>
                      <a:pt x="8" y="6"/>
                      <a:pt x="4" y="10"/>
                    </a:cubicBezTo>
                    <a:cubicBezTo>
                      <a:pt x="0" y="14"/>
                      <a:pt x="4" y="10"/>
                      <a:pt x="4" y="10"/>
                    </a:cubicBezTo>
                    <a:cubicBezTo>
                      <a:pt x="6" y="9"/>
                      <a:pt x="6" y="9"/>
                      <a:pt x="6" y="9"/>
                    </a:cubicBezTo>
                    <a:cubicBezTo>
                      <a:pt x="6" y="9"/>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2" name="Freeform 53"/>
              <p:cNvSpPr>
                <a:spLocks/>
              </p:cNvSpPr>
              <p:nvPr/>
            </p:nvSpPr>
            <p:spPr bwMode="auto">
              <a:xfrm>
                <a:off x="6598506" y="5075593"/>
                <a:ext cx="130175" cy="374650"/>
              </a:xfrm>
              <a:custGeom>
                <a:avLst/>
                <a:gdLst>
                  <a:gd name="T0" fmla="*/ 14 w 47"/>
                  <a:gd name="T1" fmla="*/ 18 h 135"/>
                  <a:gd name="T2" fmla="*/ 10 w 47"/>
                  <a:gd name="T3" fmla="*/ 62 h 135"/>
                  <a:gd name="T4" fmla="*/ 3 w 47"/>
                  <a:gd name="T5" fmla="*/ 135 h 135"/>
                  <a:gd name="T6" fmla="*/ 32 w 47"/>
                  <a:gd name="T7" fmla="*/ 135 h 135"/>
                  <a:gd name="T8" fmla="*/ 20 w 47"/>
                  <a:gd name="T9" fmla="*/ 82 h 135"/>
                  <a:gd name="T10" fmla="*/ 47 w 47"/>
                  <a:gd name="T11" fmla="*/ 12 h 135"/>
                  <a:gd name="T12" fmla="*/ 40 w 47"/>
                  <a:gd name="T13" fmla="*/ 11 h 135"/>
                  <a:gd name="T14" fmla="*/ 23 w 47"/>
                  <a:gd name="T15" fmla="*/ 46 h 135"/>
                  <a:gd name="T16" fmla="*/ 24 w 47"/>
                  <a:gd name="T17" fmla="*/ 11 h 135"/>
                  <a:gd name="T18" fmla="*/ 14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4" y="18"/>
                    </a:moveTo>
                    <a:cubicBezTo>
                      <a:pt x="14" y="18"/>
                      <a:pt x="19" y="19"/>
                      <a:pt x="10" y="62"/>
                    </a:cubicBezTo>
                    <a:cubicBezTo>
                      <a:pt x="0" y="104"/>
                      <a:pt x="3" y="135"/>
                      <a:pt x="3" y="135"/>
                    </a:cubicBezTo>
                    <a:cubicBezTo>
                      <a:pt x="32" y="135"/>
                      <a:pt x="32" y="135"/>
                      <a:pt x="32" y="135"/>
                    </a:cubicBezTo>
                    <a:cubicBezTo>
                      <a:pt x="32" y="135"/>
                      <a:pt x="19" y="108"/>
                      <a:pt x="20" y="82"/>
                    </a:cubicBezTo>
                    <a:cubicBezTo>
                      <a:pt x="22" y="56"/>
                      <a:pt x="43" y="30"/>
                      <a:pt x="47" y="12"/>
                    </a:cubicBezTo>
                    <a:cubicBezTo>
                      <a:pt x="40" y="11"/>
                      <a:pt x="40" y="11"/>
                      <a:pt x="40" y="11"/>
                    </a:cubicBezTo>
                    <a:cubicBezTo>
                      <a:pt x="40" y="11"/>
                      <a:pt x="29" y="39"/>
                      <a:pt x="23" y="46"/>
                    </a:cubicBezTo>
                    <a:cubicBezTo>
                      <a:pt x="23" y="46"/>
                      <a:pt x="26" y="22"/>
                      <a:pt x="24" y="11"/>
                    </a:cubicBezTo>
                    <a:cubicBezTo>
                      <a:pt x="21" y="0"/>
                      <a:pt x="14" y="18"/>
                      <a:pt x="14"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3" name="Freeform 54"/>
              <p:cNvSpPr>
                <a:spLocks noEditPoints="1"/>
              </p:cNvSpPr>
              <p:nvPr/>
            </p:nvSpPr>
            <p:spPr bwMode="auto">
              <a:xfrm>
                <a:off x="6662006" y="5126393"/>
                <a:ext cx="6350"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1 w 2"/>
                  <a:gd name="T49" fmla="*/ 0 h 28"/>
                  <a:gd name="T50" fmla="*/ 1 w 2"/>
                  <a:gd name="T51" fmla="*/ 0 h 28"/>
                  <a:gd name="T52" fmla="*/ 0 w 2"/>
                  <a:gd name="T53" fmla="*/ 28 h 28"/>
                  <a:gd name="T54" fmla="*/ 1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1" y="0"/>
                    </a:moveTo>
                    <a:cubicBezTo>
                      <a:pt x="1" y="0"/>
                      <a:pt x="1" y="0"/>
                      <a:pt x="1" y="0"/>
                    </a:cubicBezTo>
                    <a:cubicBezTo>
                      <a:pt x="2" y="11"/>
                      <a:pt x="0" y="26"/>
                      <a:pt x="0" y="28"/>
                    </a:cubicBezTo>
                    <a:cubicBezTo>
                      <a:pt x="0" y="26"/>
                      <a:pt x="2" y="11"/>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4" name="Freeform 55"/>
              <p:cNvSpPr>
                <a:spLocks/>
              </p:cNvSpPr>
              <p:nvPr/>
            </p:nvSpPr>
            <p:spPr bwMode="auto">
              <a:xfrm>
                <a:off x="6617556" y="5126393"/>
                <a:ext cx="103188" cy="187325"/>
              </a:xfrm>
              <a:custGeom>
                <a:avLst/>
                <a:gdLst>
                  <a:gd name="T0" fmla="*/ 17 w 37"/>
                  <a:gd name="T1" fmla="*/ 0 h 68"/>
                  <a:gd name="T2" fmla="*/ 10 w 37"/>
                  <a:gd name="T3" fmla="*/ 3 h 68"/>
                  <a:gd name="T4" fmla="*/ 6 w 37"/>
                  <a:gd name="T5" fmla="*/ 36 h 68"/>
                  <a:gd name="T6" fmla="*/ 0 w 37"/>
                  <a:gd name="T7" fmla="*/ 68 h 68"/>
                  <a:gd name="T8" fmla="*/ 14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7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7" y="0"/>
                    </a:moveTo>
                    <a:cubicBezTo>
                      <a:pt x="13" y="1"/>
                      <a:pt x="9" y="1"/>
                      <a:pt x="10" y="3"/>
                    </a:cubicBezTo>
                    <a:cubicBezTo>
                      <a:pt x="11" y="8"/>
                      <a:pt x="7" y="27"/>
                      <a:pt x="6" y="36"/>
                    </a:cubicBezTo>
                    <a:cubicBezTo>
                      <a:pt x="4" y="44"/>
                      <a:pt x="0" y="68"/>
                      <a:pt x="0" y="68"/>
                    </a:cubicBezTo>
                    <a:cubicBezTo>
                      <a:pt x="0" y="68"/>
                      <a:pt x="4" y="48"/>
                      <a:pt x="14" y="39"/>
                    </a:cubicBezTo>
                    <a:cubicBezTo>
                      <a:pt x="24" y="30"/>
                      <a:pt x="37" y="1"/>
                      <a:pt x="37" y="1"/>
                    </a:cubicBezTo>
                    <a:cubicBezTo>
                      <a:pt x="37" y="1"/>
                      <a:pt x="34" y="0"/>
                      <a:pt x="30" y="0"/>
                    </a:cubicBezTo>
                    <a:cubicBezTo>
                      <a:pt x="26" y="9"/>
                      <a:pt x="20"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56"/>
              <p:cNvSpPr>
                <a:spLocks/>
              </p:cNvSpPr>
              <p:nvPr/>
            </p:nvSpPr>
            <p:spPr bwMode="auto">
              <a:xfrm>
                <a:off x="6504844" y="5223231"/>
                <a:ext cx="112713" cy="112713"/>
              </a:xfrm>
              <a:custGeom>
                <a:avLst/>
                <a:gdLst>
                  <a:gd name="T0" fmla="*/ 2 w 41"/>
                  <a:gd name="T1" fmla="*/ 1 h 41"/>
                  <a:gd name="T2" fmla="*/ 41 w 41"/>
                  <a:gd name="T3" fmla="*/ 31 h 41"/>
                  <a:gd name="T4" fmla="*/ 41 w 41"/>
                  <a:gd name="T5" fmla="*/ 41 h 41"/>
                  <a:gd name="T6" fmla="*/ 29 w 41"/>
                  <a:gd name="T7" fmla="*/ 30 h 41"/>
                  <a:gd name="T8" fmla="*/ 0 w 41"/>
                  <a:gd name="T9" fmla="*/ 0 h 41"/>
                  <a:gd name="T10" fmla="*/ 2 w 41"/>
                  <a:gd name="T11" fmla="*/ 1 h 41"/>
                </a:gdLst>
                <a:ahLst/>
                <a:cxnLst>
                  <a:cxn ang="0">
                    <a:pos x="T0" y="T1"/>
                  </a:cxn>
                  <a:cxn ang="0">
                    <a:pos x="T2" y="T3"/>
                  </a:cxn>
                  <a:cxn ang="0">
                    <a:pos x="T4" y="T5"/>
                  </a:cxn>
                  <a:cxn ang="0">
                    <a:pos x="T6" y="T7"/>
                  </a:cxn>
                  <a:cxn ang="0">
                    <a:pos x="T8" y="T9"/>
                  </a:cxn>
                  <a:cxn ang="0">
                    <a:pos x="T10" y="T11"/>
                  </a:cxn>
                </a:cxnLst>
                <a:rect l="0" t="0" r="r" b="b"/>
                <a:pathLst>
                  <a:path w="41" h="41">
                    <a:moveTo>
                      <a:pt x="2" y="1"/>
                    </a:moveTo>
                    <a:cubicBezTo>
                      <a:pt x="2" y="1"/>
                      <a:pt x="10" y="20"/>
                      <a:pt x="41" y="31"/>
                    </a:cubicBezTo>
                    <a:cubicBezTo>
                      <a:pt x="41" y="41"/>
                      <a:pt x="41" y="41"/>
                      <a:pt x="41" y="41"/>
                    </a:cubicBezTo>
                    <a:cubicBezTo>
                      <a:pt x="41" y="41"/>
                      <a:pt x="36"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6" name="Freeform 57"/>
              <p:cNvSpPr>
                <a:spLocks/>
              </p:cNvSpPr>
              <p:nvPr/>
            </p:nvSpPr>
            <p:spPr bwMode="auto">
              <a:xfrm>
                <a:off x="6538181" y="5194656"/>
                <a:ext cx="46038" cy="130175"/>
              </a:xfrm>
              <a:custGeom>
                <a:avLst/>
                <a:gdLst>
                  <a:gd name="T0" fmla="*/ 6 w 17"/>
                  <a:gd name="T1" fmla="*/ 0 h 47"/>
                  <a:gd name="T2" fmla="*/ 9 w 17"/>
                  <a:gd name="T3" fmla="*/ 32 h 47"/>
                  <a:gd name="T4" fmla="*/ 9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9"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7" name="Freeform 58"/>
              <p:cNvSpPr>
                <a:spLocks/>
              </p:cNvSpPr>
              <p:nvPr/>
            </p:nvSpPr>
            <p:spPr bwMode="auto">
              <a:xfrm>
                <a:off x="6427056" y="5123218"/>
                <a:ext cx="179388" cy="130175"/>
              </a:xfrm>
              <a:custGeom>
                <a:avLst/>
                <a:gdLst>
                  <a:gd name="T0" fmla="*/ 63 w 65"/>
                  <a:gd name="T1" fmla="*/ 26 h 47"/>
                  <a:gd name="T2" fmla="*/ 64 w 65"/>
                  <a:gd name="T3" fmla="*/ 24 h 47"/>
                  <a:gd name="T4" fmla="*/ 58 w 65"/>
                  <a:gd name="T5" fmla="*/ 19 h 47"/>
                  <a:gd name="T6" fmla="*/ 57 w 65"/>
                  <a:gd name="T7" fmla="*/ 19 h 47"/>
                  <a:gd name="T8" fmla="*/ 50 w 65"/>
                  <a:gd name="T9" fmla="*/ 14 h 47"/>
                  <a:gd name="T10" fmla="*/ 51 w 65"/>
                  <a:gd name="T11" fmla="*/ 13 h 47"/>
                  <a:gd name="T12" fmla="*/ 44 w 65"/>
                  <a:gd name="T13" fmla="*/ 6 h 47"/>
                  <a:gd name="T14" fmla="*/ 44 w 65"/>
                  <a:gd name="T15" fmla="*/ 6 h 47"/>
                  <a:gd name="T16" fmla="*/ 34 w 65"/>
                  <a:gd name="T17" fmla="*/ 0 h 47"/>
                  <a:gd name="T18" fmla="*/ 24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6 w 65"/>
                  <a:gd name="T37" fmla="*/ 45 h 47"/>
                  <a:gd name="T38" fmla="*/ 35 w 65"/>
                  <a:gd name="T39" fmla="*/ 47 h 47"/>
                  <a:gd name="T40" fmla="*/ 49 w 65"/>
                  <a:gd name="T41" fmla="*/ 40 h 47"/>
                  <a:gd name="T42" fmla="*/ 55 w 65"/>
                  <a:gd name="T43" fmla="*/ 42 h 47"/>
                  <a:gd name="T44" fmla="*/ 65 w 65"/>
                  <a:gd name="T45" fmla="*/ 32 h 47"/>
                  <a:gd name="T46" fmla="*/ 63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3" y="26"/>
                    </a:moveTo>
                    <a:cubicBezTo>
                      <a:pt x="63" y="25"/>
                      <a:pt x="64" y="25"/>
                      <a:pt x="64" y="24"/>
                    </a:cubicBezTo>
                    <a:cubicBezTo>
                      <a:pt x="64" y="21"/>
                      <a:pt x="61" y="19"/>
                      <a:pt x="58" y="19"/>
                    </a:cubicBezTo>
                    <a:cubicBezTo>
                      <a:pt x="58" y="19"/>
                      <a:pt x="57" y="19"/>
                      <a:pt x="57" y="19"/>
                    </a:cubicBezTo>
                    <a:cubicBezTo>
                      <a:pt x="55" y="17"/>
                      <a:pt x="53" y="15"/>
                      <a:pt x="50" y="14"/>
                    </a:cubicBezTo>
                    <a:cubicBezTo>
                      <a:pt x="51" y="14"/>
                      <a:pt x="51" y="13"/>
                      <a:pt x="51" y="13"/>
                    </a:cubicBezTo>
                    <a:cubicBezTo>
                      <a:pt x="51" y="9"/>
                      <a:pt x="48" y="6"/>
                      <a:pt x="44" y="6"/>
                    </a:cubicBezTo>
                    <a:cubicBezTo>
                      <a:pt x="44" y="6"/>
                      <a:pt x="44" y="6"/>
                      <a:pt x="44" y="6"/>
                    </a:cubicBezTo>
                    <a:cubicBezTo>
                      <a:pt x="42" y="3"/>
                      <a:pt x="39" y="0"/>
                      <a:pt x="34" y="0"/>
                    </a:cubicBezTo>
                    <a:cubicBezTo>
                      <a:pt x="29" y="0"/>
                      <a:pt x="25" y="5"/>
                      <a:pt x="24"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1" y="41"/>
                      <a:pt x="13" y="41"/>
                      <a:pt x="14" y="40"/>
                    </a:cubicBezTo>
                    <a:cubicBezTo>
                      <a:pt x="15" y="43"/>
                      <a:pt x="18" y="46"/>
                      <a:pt x="22" y="46"/>
                    </a:cubicBezTo>
                    <a:cubicBezTo>
                      <a:pt x="23" y="46"/>
                      <a:pt x="25" y="45"/>
                      <a:pt x="26" y="45"/>
                    </a:cubicBezTo>
                    <a:cubicBezTo>
                      <a:pt x="29" y="46"/>
                      <a:pt x="32" y="47"/>
                      <a:pt x="35" y="47"/>
                    </a:cubicBezTo>
                    <a:cubicBezTo>
                      <a:pt x="41" y="47"/>
                      <a:pt x="46" y="44"/>
                      <a:pt x="49" y="40"/>
                    </a:cubicBezTo>
                    <a:cubicBezTo>
                      <a:pt x="51" y="41"/>
                      <a:pt x="53" y="42"/>
                      <a:pt x="55" y="42"/>
                    </a:cubicBezTo>
                    <a:cubicBezTo>
                      <a:pt x="60" y="42"/>
                      <a:pt x="65" y="37"/>
                      <a:pt x="65" y="32"/>
                    </a:cubicBezTo>
                    <a:cubicBezTo>
                      <a:pt x="65" y="30"/>
                      <a:pt x="64" y="28"/>
                      <a:pt x="63"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59"/>
              <p:cNvSpPr>
                <a:spLocks/>
              </p:cNvSpPr>
              <p:nvPr/>
            </p:nvSpPr>
            <p:spPr bwMode="auto">
              <a:xfrm>
                <a:off x="6430231" y="5126393"/>
                <a:ext cx="174625" cy="123825"/>
              </a:xfrm>
              <a:custGeom>
                <a:avLst/>
                <a:gdLst>
                  <a:gd name="T0" fmla="*/ 61 w 63"/>
                  <a:gd name="T1" fmla="*/ 25 h 45"/>
                  <a:gd name="T2" fmla="*/ 61 w 63"/>
                  <a:gd name="T3" fmla="*/ 23 h 45"/>
                  <a:gd name="T4" fmla="*/ 56 w 63"/>
                  <a:gd name="T5" fmla="*/ 18 h 45"/>
                  <a:gd name="T6" fmla="*/ 55 w 63"/>
                  <a:gd name="T7" fmla="*/ 18 h 45"/>
                  <a:gd name="T8" fmla="*/ 49 w 63"/>
                  <a:gd name="T9" fmla="*/ 14 h 45"/>
                  <a:gd name="T10" fmla="*/ 49 w 63"/>
                  <a:gd name="T11" fmla="*/ 12 h 45"/>
                  <a:gd name="T12" fmla="*/ 43 w 63"/>
                  <a:gd name="T13" fmla="*/ 6 h 45"/>
                  <a:gd name="T14" fmla="*/ 42 w 63"/>
                  <a:gd name="T15" fmla="*/ 6 h 45"/>
                  <a:gd name="T16" fmla="*/ 33 w 63"/>
                  <a:gd name="T17" fmla="*/ 0 h 45"/>
                  <a:gd name="T18" fmla="*/ 24 w 63"/>
                  <a:gd name="T19" fmla="*/ 10 h 45"/>
                  <a:gd name="T20" fmla="*/ 23 w 63"/>
                  <a:gd name="T21" fmla="*/ 10 h 45"/>
                  <a:gd name="T22" fmla="*/ 18 w 63"/>
                  <a:gd name="T23" fmla="*/ 14 h 45"/>
                  <a:gd name="T24" fmla="*/ 16 w 63"/>
                  <a:gd name="T25" fmla="*/ 14 h 45"/>
                  <a:gd name="T26" fmla="*/ 9 w 63"/>
                  <a:gd name="T27" fmla="*/ 20 h 45"/>
                  <a:gd name="T28" fmla="*/ 0 w 63"/>
                  <a:gd name="T29" fmla="*/ 29 h 45"/>
                  <a:gd name="T30" fmla="*/ 10 w 63"/>
                  <a:gd name="T31" fmla="*/ 39 h 45"/>
                  <a:gd name="T32" fmla="*/ 13 w 63"/>
                  <a:gd name="T33" fmla="*/ 38 h 45"/>
                  <a:gd name="T34" fmla="*/ 21 w 63"/>
                  <a:gd name="T35" fmla="*/ 44 h 45"/>
                  <a:gd name="T36" fmla="*/ 25 w 63"/>
                  <a:gd name="T37" fmla="*/ 43 h 45"/>
                  <a:gd name="T38" fmla="*/ 34 w 63"/>
                  <a:gd name="T39" fmla="*/ 45 h 45"/>
                  <a:gd name="T40" fmla="*/ 48 w 63"/>
                  <a:gd name="T41" fmla="*/ 39 h 45"/>
                  <a:gd name="T42" fmla="*/ 53 w 63"/>
                  <a:gd name="T43" fmla="*/ 40 h 45"/>
                  <a:gd name="T44" fmla="*/ 63 w 63"/>
                  <a:gd name="T45" fmla="*/ 30 h 45"/>
                  <a:gd name="T46" fmla="*/ 61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1" y="25"/>
                    </a:moveTo>
                    <a:cubicBezTo>
                      <a:pt x="61" y="24"/>
                      <a:pt x="61" y="24"/>
                      <a:pt x="61" y="23"/>
                    </a:cubicBezTo>
                    <a:cubicBezTo>
                      <a:pt x="61" y="21"/>
                      <a:pt x="59" y="18"/>
                      <a:pt x="56" y="18"/>
                    </a:cubicBezTo>
                    <a:cubicBezTo>
                      <a:pt x="56" y="18"/>
                      <a:pt x="55" y="18"/>
                      <a:pt x="55" y="18"/>
                    </a:cubicBezTo>
                    <a:cubicBezTo>
                      <a:pt x="54" y="16"/>
                      <a:pt x="51" y="14"/>
                      <a:pt x="49" y="14"/>
                    </a:cubicBezTo>
                    <a:cubicBezTo>
                      <a:pt x="49" y="13"/>
                      <a:pt x="49" y="13"/>
                      <a:pt x="49" y="12"/>
                    </a:cubicBezTo>
                    <a:cubicBezTo>
                      <a:pt x="49" y="9"/>
                      <a:pt x="46" y="6"/>
                      <a:pt x="43" y="6"/>
                    </a:cubicBezTo>
                    <a:cubicBezTo>
                      <a:pt x="42" y="6"/>
                      <a:pt x="42" y="6"/>
                      <a:pt x="42" y="6"/>
                    </a:cubicBezTo>
                    <a:cubicBezTo>
                      <a:pt x="41" y="3"/>
                      <a:pt x="37" y="0"/>
                      <a:pt x="33" y="0"/>
                    </a:cubicBezTo>
                    <a:cubicBezTo>
                      <a:pt x="28" y="0"/>
                      <a:pt x="24" y="4"/>
                      <a:pt x="24" y="10"/>
                    </a:cubicBezTo>
                    <a:cubicBezTo>
                      <a:pt x="23" y="10"/>
                      <a:pt x="23" y="10"/>
                      <a:pt x="23" y="10"/>
                    </a:cubicBezTo>
                    <a:cubicBezTo>
                      <a:pt x="21" y="10"/>
                      <a:pt x="18" y="12"/>
                      <a:pt x="18" y="14"/>
                    </a:cubicBezTo>
                    <a:cubicBezTo>
                      <a:pt x="17" y="14"/>
                      <a:pt x="17" y="14"/>
                      <a:pt x="16" y="14"/>
                    </a:cubicBezTo>
                    <a:cubicBezTo>
                      <a:pt x="12" y="14"/>
                      <a:pt x="9" y="16"/>
                      <a:pt x="9" y="20"/>
                    </a:cubicBezTo>
                    <a:cubicBezTo>
                      <a:pt x="4" y="20"/>
                      <a:pt x="0" y="24"/>
                      <a:pt x="0" y="29"/>
                    </a:cubicBezTo>
                    <a:cubicBezTo>
                      <a:pt x="0" y="35"/>
                      <a:pt x="4" y="39"/>
                      <a:pt x="10" y="39"/>
                    </a:cubicBezTo>
                    <a:cubicBezTo>
                      <a:pt x="11" y="39"/>
                      <a:pt x="12" y="39"/>
                      <a:pt x="13" y="38"/>
                    </a:cubicBezTo>
                    <a:cubicBezTo>
                      <a:pt x="14" y="42"/>
                      <a:pt x="18" y="44"/>
                      <a:pt x="21" y="44"/>
                    </a:cubicBezTo>
                    <a:cubicBezTo>
                      <a:pt x="23" y="44"/>
                      <a:pt x="24" y="44"/>
                      <a:pt x="25" y="43"/>
                    </a:cubicBezTo>
                    <a:cubicBezTo>
                      <a:pt x="28" y="44"/>
                      <a:pt x="31" y="45"/>
                      <a:pt x="34" y="45"/>
                    </a:cubicBezTo>
                    <a:cubicBezTo>
                      <a:pt x="39" y="45"/>
                      <a:pt x="44" y="43"/>
                      <a:pt x="48" y="39"/>
                    </a:cubicBezTo>
                    <a:cubicBezTo>
                      <a:pt x="49" y="40"/>
                      <a:pt x="51" y="40"/>
                      <a:pt x="53" y="40"/>
                    </a:cubicBezTo>
                    <a:cubicBezTo>
                      <a:pt x="58" y="40"/>
                      <a:pt x="63" y="36"/>
                      <a:pt x="63" y="30"/>
                    </a:cubicBezTo>
                    <a:cubicBezTo>
                      <a:pt x="63" y="28"/>
                      <a:pt x="62" y="26"/>
                      <a:pt x="61"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60"/>
              <p:cNvSpPr>
                <a:spLocks/>
              </p:cNvSpPr>
              <p:nvPr/>
            </p:nvSpPr>
            <p:spPr bwMode="auto">
              <a:xfrm>
                <a:off x="6438169" y="5127981"/>
                <a:ext cx="160338" cy="114300"/>
              </a:xfrm>
              <a:custGeom>
                <a:avLst/>
                <a:gdLst>
                  <a:gd name="T0" fmla="*/ 56 w 58"/>
                  <a:gd name="T1" fmla="*/ 23 h 41"/>
                  <a:gd name="T2" fmla="*/ 56 w 58"/>
                  <a:gd name="T3" fmla="*/ 21 h 41"/>
                  <a:gd name="T4" fmla="*/ 52 w 58"/>
                  <a:gd name="T5" fmla="*/ 17 h 41"/>
                  <a:gd name="T6" fmla="*/ 50 w 58"/>
                  <a:gd name="T7" fmla="*/ 17 h 41"/>
                  <a:gd name="T8" fmla="*/ 45 w 58"/>
                  <a:gd name="T9" fmla="*/ 12 h 41"/>
                  <a:gd name="T10" fmla="*/ 45 w 58"/>
                  <a:gd name="T11" fmla="*/ 11 h 41"/>
                  <a:gd name="T12" fmla="*/ 39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3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6" y="22"/>
                      <a:pt x="56" y="21"/>
                    </a:cubicBezTo>
                    <a:cubicBezTo>
                      <a:pt x="56" y="19"/>
                      <a:pt x="54" y="17"/>
                      <a:pt x="52" y="17"/>
                    </a:cubicBezTo>
                    <a:cubicBezTo>
                      <a:pt x="51" y="17"/>
                      <a:pt x="51" y="17"/>
                      <a:pt x="50" y="17"/>
                    </a:cubicBezTo>
                    <a:cubicBezTo>
                      <a:pt x="49" y="15"/>
                      <a:pt x="47" y="13"/>
                      <a:pt x="45" y="12"/>
                    </a:cubicBezTo>
                    <a:cubicBezTo>
                      <a:pt x="45" y="12"/>
                      <a:pt x="45" y="11"/>
                      <a:pt x="45" y="11"/>
                    </a:cubicBezTo>
                    <a:cubicBezTo>
                      <a:pt x="45" y="8"/>
                      <a:pt x="42" y="5"/>
                      <a:pt x="39" y="5"/>
                    </a:cubicBezTo>
                    <a:cubicBezTo>
                      <a:pt x="39" y="5"/>
                      <a:pt x="39" y="5"/>
                      <a:pt x="39" y="5"/>
                    </a:cubicBezTo>
                    <a:cubicBezTo>
                      <a:pt x="37" y="2"/>
                      <a:pt x="34" y="0"/>
                      <a:pt x="31" y="0"/>
                    </a:cubicBezTo>
                    <a:cubicBezTo>
                      <a:pt x="26" y="0"/>
                      <a:pt x="22" y="4"/>
                      <a:pt x="22" y="9"/>
                    </a:cubicBezTo>
                    <a:cubicBezTo>
                      <a:pt x="22" y="9"/>
                      <a:pt x="22" y="9"/>
                      <a:pt x="22" y="9"/>
                    </a:cubicBezTo>
                    <a:cubicBezTo>
                      <a:pt x="19" y="9"/>
                      <a:pt x="17" y="11"/>
                      <a:pt x="17" y="13"/>
                    </a:cubicBezTo>
                    <a:cubicBezTo>
                      <a:pt x="16" y="13"/>
                      <a:pt x="15" y="13"/>
                      <a:pt x="15" y="13"/>
                    </a:cubicBezTo>
                    <a:cubicBezTo>
                      <a:pt x="11" y="13"/>
                      <a:pt x="9" y="15"/>
                      <a:pt x="8" y="18"/>
                    </a:cubicBezTo>
                    <a:cubicBezTo>
                      <a:pt x="4" y="18"/>
                      <a:pt x="0" y="22"/>
                      <a:pt x="0" y="27"/>
                    </a:cubicBezTo>
                    <a:cubicBezTo>
                      <a:pt x="0" y="32"/>
                      <a:pt x="4" y="36"/>
                      <a:pt x="9" y="36"/>
                    </a:cubicBezTo>
                    <a:cubicBezTo>
                      <a:pt x="10" y="36"/>
                      <a:pt x="11" y="35"/>
                      <a:pt x="13" y="35"/>
                    </a:cubicBezTo>
                    <a:cubicBezTo>
                      <a:pt x="13" y="38"/>
                      <a:pt x="16" y="40"/>
                      <a:pt x="20" y="40"/>
                    </a:cubicBezTo>
                    <a:cubicBezTo>
                      <a:pt x="21" y="40"/>
                      <a:pt x="22" y="40"/>
                      <a:pt x="23" y="39"/>
                    </a:cubicBezTo>
                    <a:cubicBezTo>
                      <a:pt x="26" y="40"/>
                      <a:pt x="28"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61"/>
              <p:cNvSpPr>
                <a:spLocks/>
              </p:cNvSpPr>
              <p:nvPr/>
            </p:nvSpPr>
            <p:spPr bwMode="auto">
              <a:xfrm>
                <a:off x="6430231" y="4818418"/>
                <a:ext cx="454025" cy="320675"/>
              </a:xfrm>
              <a:custGeom>
                <a:avLst/>
                <a:gdLst>
                  <a:gd name="T0" fmla="*/ 160 w 164"/>
                  <a:gd name="T1" fmla="*/ 64 h 116"/>
                  <a:gd name="T2" fmla="*/ 160 w 164"/>
                  <a:gd name="T3" fmla="*/ 60 h 116"/>
                  <a:gd name="T4" fmla="*/ 147 w 164"/>
                  <a:gd name="T5" fmla="*/ 47 h 116"/>
                  <a:gd name="T6" fmla="*/ 143 w 164"/>
                  <a:gd name="T7" fmla="*/ 47 h 116"/>
                  <a:gd name="T8" fmla="*/ 127 w 164"/>
                  <a:gd name="T9" fmla="*/ 35 h 116"/>
                  <a:gd name="T10" fmla="*/ 128 w 164"/>
                  <a:gd name="T11" fmla="*/ 31 h 116"/>
                  <a:gd name="T12" fmla="*/ 112 w 164"/>
                  <a:gd name="T13" fmla="*/ 15 h 116"/>
                  <a:gd name="T14" fmla="*/ 111 w 164"/>
                  <a:gd name="T15" fmla="*/ 15 h 116"/>
                  <a:gd name="T16" fmla="*/ 87 w 164"/>
                  <a:gd name="T17" fmla="*/ 0 h 116"/>
                  <a:gd name="T18" fmla="*/ 62 w 164"/>
                  <a:gd name="T19" fmla="*/ 24 h 116"/>
                  <a:gd name="T20" fmla="*/ 61 w 164"/>
                  <a:gd name="T21" fmla="*/ 24 h 116"/>
                  <a:gd name="T22" fmla="*/ 48 w 164"/>
                  <a:gd name="T23" fmla="*/ 37 h 116"/>
                  <a:gd name="T24" fmla="*/ 41 w 164"/>
                  <a:gd name="T25" fmla="*/ 35 h 116"/>
                  <a:gd name="T26" fmla="*/ 23 w 164"/>
                  <a:gd name="T27" fmla="*/ 50 h 116"/>
                  <a:gd name="T28" fmla="*/ 0 w 164"/>
                  <a:gd name="T29" fmla="*/ 76 h 116"/>
                  <a:gd name="T30" fmla="*/ 25 w 164"/>
                  <a:gd name="T31" fmla="*/ 101 h 116"/>
                  <a:gd name="T32" fmla="*/ 35 w 164"/>
                  <a:gd name="T33" fmla="*/ 99 h 116"/>
                  <a:gd name="T34" fmla="*/ 56 w 164"/>
                  <a:gd name="T35" fmla="*/ 114 h 116"/>
                  <a:gd name="T36" fmla="*/ 67 w 164"/>
                  <a:gd name="T37" fmla="*/ 111 h 116"/>
                  <a:gd name="T38" fmla="*/ 88 w 164"/>
                  <a:gd name="T39" fmla="*/ 116 h 116"/>
                  <a:gd name="T40" fmla="*/ 125 w 164"/>
                  <a:gd name="T41" fmla="*/ 100 h 116"/>
                  <a:gd name="T42" fmla="*/ 138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0" y="61"/>
                      <a:pt x="160" y="60"/>
                    </a:cubicBezTo>
                    <a:cubicBezTo>
                      <a:pt x="160" y="52"/>
                      <a:pt x="154" y="47"/>
                      <a:pt x="147" y="47"/>
                    </a:cubicBezTo>
                    <a:cubicBezTo>
                      <a:pt x="146" y="47"/>
                      <a:pt x="145" y="47"/>
                      <a:pt x="143" y="47"/>
                    </a:cubicBezTo>
                    <a:cubicBezTo>
                      <a:pt x="140" y="41"/>
                      <a:pt x="134" y="36"/>
                      <a:pt x="127" y="35"/>
                    </a:cubicBezTo>
                    <a:cubicBezTo>
                      <a:pt x="128" y="33"/>
                      <a:pt x="128" y="32"/>
                      <a:pt x="128" y="31"/>
                    </a:cubicBezTo>
                    <a:cubicBezTo>
                      <a:pt x="128" y="22"/>
                      <a:pt x="121" y="15"/>
                      <a:pt x="112" y="15"/>
                    </a:cubicBezTo>
                    <a:cubicBezTo>
                      <a:pt x="111" y="15"/>
                      <a:pt x="111" y="15"/>
                      <a:pt x="111" y="15"/>
                    </a:cubicBezTo>
                    <a:cubicBezTo>
                      <a:pt x="107" y="6"/>
                      <a:pt x="98" y="0"/>
                      <a:pt x="87" y="0"/>
                    </a:cubicBezTo>
                    <a:cubicBezTo>
                      <a:pt x="73" y="0"/>
                      <a:pt x="62" y="10"/>
                      <a:pt x="62" y="24"/>
                    </a:cubicBezTo>
                    <a:cubicBezTo>
                      <a:pt x="61" y="24"/>
                      <a:pt x="61" y="24"/>
                      <a:pt x="61" y="24"/>
                    </a:cubicBezTo>
                    <a:cubicBezTo>
                      <a:pt x="54" y="24"/>
                      <a:pt x="48" y="30"/>
                      <a:pt x="48" y="37"/>
                    </a:cubicBezTo>
                    <a:cubicBezTo>
                      <a:pt x="46" y="36"/>
                      <a:pt x="44" y="35"/>
                      <a:pt x="41" y="35"/>
                    </a:cubicBezTo>
                    <a:cubicBezTo>
                      <a:pt x="32" y="35"/>
                      <a:pt x="25" y="42"/>
                      <a:pt x="23" y="50"/>
                    </a:cubicBezTo>
                    <a:cubicBezTo>
                      <a:pt x="10" y="51"/>
                      <a:pt x="0" y="62"/>
                      <a:pt x="0" y="76"/>
                    </a:cubicBezTo>
                    <a:cubicBezTo>
                      <a:pt x="0" y="90"/>
                      <a:pt x="11" y="101"/>
                      <a:pt x="25" y="101"/>
                    </a:cubicBezTo>
                    <a:cubicBezTo>
                      <a:pt x="29" y="101"/>
                      <a:pt x="32" y="100"/>
                      <a:pt x="35" y="99"/>
                    </a:cubicBezTo>
                    <a:cubicBezTo>
                      <a:pt x="38" y="108"/>
                      <a:pt x="46" y="114"/>
                      <a:pt x="56" y="114"/>
                    </a:cubicBezTo>
                    <a:cubicBezTo>
                      <a:pt x="60" y="114"/>
                      <a:pt x="63" y="113"/>
                      <a:pt x="67" y="111"/>
                    </a:cubicBezTo>
                    <a:cubicBezTo>
                      <a:pt x="73" y="114"/>
                      <a:pt x="81" y="116"/>
                      <a:pt x="88" y="116"/>
                    </a:cubicBezTo>
                    <a:cubicBezTo>
                      <a:pt x="103" y="116"/>
                      <a:pt x="116" y="110"/>
                      <a:pt x="125" y="100"/>
                    </a:cubicBezTo>
                    <a:cubicBezTo>
                      <a:pt x="129" y="102"/>
                      <a:pt x="133" y="104"/>
                      <a:pt x="138" y="104"/>
                    </a:cubicBezTo>
                    <a:cubicBezTo>
                      <a:pt x="153" y="104"/>
                      <a:pt x="164" y="92"/>
                      <a:pt x="164" y="78"/>
                    </a:cubicBezTo>
                    <a:cubicBezTo>
                      <a:pt x="164" y="73"/>
                      <a:pt x="162"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1" name="Freeform 62"/>
              <p:cNvSpPr>
                <a:spLocks/>
              </p:cNvSpPr>
              <p:nvPr/>
            </p:nvSpPr>
            <p:spPr bwMode="auto">
              <a:xfrm>
                <a:off x="6434994" y="4823181"/>
                <a:ext cx="441325" cy="311150"/>
              </a:xfrm>
              <a:custGeom>
                <a:avLst/>
                <a:gdLst>
                  <a:gd name="T0" fmla="*/ 155 w 159"/>
                  <a:gd name="T1" fmla="*/ 62 h 112"/>
                  <a:gd name="T2" fmla="*/ 156 w 159"/>
                  <a:gd name="T3" fmla="*/ 58 h 112"/>
                  <a:gd name="T4" fmla="*/ 143 w 159"/>
                  <a:gd name="T5" fmla="*/ 45 h 112"/>
                  <a:gd name="T6" fmla="*/ 139 w 159"/>
                  <a:gd name="T7" fmla="*/ 45 h 112"/>
                  <a:gd name="T8" fmla="*/ 124 w 159"/>
                  <a:gd name="T9" fmla="*/ 33 h 112"/>
                  <a:gd name="T10" fmla="*/ 124 w 159"/>
                  <a:gd name="T11" fmla="*/ 30 h 112"/>
                  <a:gd name="T12" fmla="*/ 109 w 159"/>
                  <a:gd name="T13" fmla="*/ 14 h 112"/>
                  <a:gd name="T14" fmla="*/ 108 w 159"/>
                  <a:gd name="T15" fmla="*/ 14 h 112"/>
                  <a:gd name="T16" fmla="*/ 85 w 159"/>
                  <a:gd name="T17" fmla="*/ 0 h 112"/>
                  <a:gd name="T18" fmla="*/ 60 w 159"/>
                  <a:gd name="T19" fmla="*/ 23 h 112"/>
                  <a:gd name="T20" fmla="*/ 60 w 159"/>
                  <a:gd name="T21" fmla="*/ 23 h 112"/>
                  <a:gd name="T22" fmla="*/ 47 w 159"/>
                  <a:gd name="T23" fmla="*/ 35 h 112"/>
                  <a:gd name="T24" fmla="*/ 41 w 159"/>
                  <a:gd name="T25" fmla="*/ 34 h 112"/>
                  <a:gd name="T26" fmla="*/ 23 w 159"/>
                  <a:gd name="T27" fmla="*/ 48 h 112"/>
                  <a:gd name="T28" fmla="*/ 0 w 159"/>
                  <a:gd name="T29" fmla="*/ 73 h 112"/>
                  <a:gd name="T30" fmla="*/ 25 w 159"/>
                  <a:gd name="T31" fmla="*/ 98 h 112"/>
                  <a:gd name="T32" fmla="*/ 35 w 159"/>
                  <a:gd name="T33" fmla="*/ 96 h 112"/>
                  <a:gd name="T34" fmla="*/ 55 w 159"/>
                  <a:gd name="T35" fmla="*/ 110 h 112"/>
                  <a:gd name="T36" fmla="*/ 65 w 159"/>
                  <a:gd name="T37" fmla="*/ 107 h 112"/>
                  <a:gd name="T38" fmla="*/ 86 w 159"/>
                  <a:gd name="T39" fmla="*/ 112 h 112"/>
                  <a:gd name="T40" fmla="*/ 121 w 159"/>
                  <a:gd name="T41" fmla="*/ 96 h 112"/>
                  <a:gd name="T42" fmla="*/ 134 w 159"/>
                  <a:gd name="T43" fmla="*/ 100 h 112"/>
                  <a:gd name="T44" fmla="*/ 159 w 159"/>
                  <a:gd name="T45" fmla="*/ 76 h 112"/>
                  <a:gd name="T46" fmla="*/ 155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5" y="62"/>
                    </a:moveTo>
                    <a:cubicBezTo>
                      <a:pt x="155" y="60"/>
                      <a:pt x="156" y="59"/>
                      <a:pt x="156" y="58"/>
                    </a:cubicBezTo>
                    <a:cubicBezTo>
                      <a:pt x="156" y="51"/>
                      <a:pt x="150" y="45"/>
                      <a:pt x="143" y="45"/>
                    </a:cubicBezTo>
                    <a:cubicBezTo>
                      <a:pt x="142" y="45"/>
                      <a:pt x="140" y="45"/>
                      <a:pt x="139" y="45"/>
                    </a:cubicBezTo>
                    <a:cubicBezTo>
                      <a:pt x="136" y="40"/>
                      <a:pt x="131" y="35"/>
                      <a:pt x="124" y="33"/>
                    </a:cubicBezTo>
                    <a:cubicBezTo>
                      <a:pt x="124" y="32"/>
                      <a:pt x="124" y="31"/>
                      <a:pt x="124" y="30"/>
                    </a:cubicBezTo>
                    <a:cubicBezTo>
                      <a:pt x="124" y="21"/>
                      <a:pt x="117" y="14"/>
                      <a:pt x="109" y="14"/>
                    </a:cubicBezTo>
                    <a:cubicBezTo>
                      <a:pt x="108" y="14"/>
                      <a:pt x="108" y="14"/>
                      <a:pt x="108" y="14"/>
                    </a:cubicBezTo>
                    <a:cubicBezTo>
                      <a:pt x="104" y="6"/>
                      <a:pt x="95" y="0"/>
                      <a:pt x="85" y="0"/>
                    </a:cubicBezTo>
                    <a:cubicBezTo>
                      <a:pt x="72" y="0"/>
                      <a:pt x="61" y="10"/>
                      <a:pt x="60" y="23"/>
                    </a:cubicBezTo>
                    <a:cubicBezTo>
                      <a:pt x="60" y="23"/>
                      <a:pt x="60" y="23"/>
                      <a:pt x="60" y="23"/>
                    </a:cubicBezTo>
                    <a:cubicBezTo>
                      <a:pt x="53" y="23"/>
                      <a:pt x="47" y="29"/>
                      <a:pt x="47" y="35"/>
                    </a:cubicBezTo>
                    <a:cubicBezTo>
                      <a:pt x="45" y="35"/>
                      <a:pt x="43" y="34"/>
                      <a:pt x="41" y="34"/>
                    </a:cubicBezTo>
                    <a:cubicBezTo>
                      <a:pt x="32" y="34"/>
                      <a:pt x="25" y="40"/>
                      <a:pt x="23" y="48"/>
                    </a:cubicBezTo>
                    <a:cubicBezTo>
                      <a:pt x="10" y="49"/>
                      <a:pt x="0" y="60"/>
                      <a:pt x="0" y="73"/>
                    </a:cubicBezTo>
                    <a:cubicBezTo>
                      <a:pt x="0" y="87"/>
                      <a:pt x="11" y="98"/>
                      <a:pt x="25" y="98"/>
                    </a:cubicBezTo>
                    <a:cubicBezTo>
                      <a:pt x="29" y="98"/>
                      <a:pt x="32" y="97"/>
                      <a:pt x="35" y="96"/>
                    </a:cubicBezTo>
                    <a:cubicBezTo>
                      <a:pt x="38" y="104"/>
                      <a:pt x="45" y="110"/>
                      <a:pt x="55" y="110"/>
                    </a:cubicBezTo>
                    <a:cubicBezTo>
                      <a:pt x="58" y="110"/>
                      <a:pt x="62" y="109"/>
                      <a:pt x="65" y="107"/>
                    </a:cubicBezTo>
                    <a:cubicBezTo>
                      <a:pt x="71" y="110"/>
                      <a:pt x="79" y="112"/>
                      <a:pt x="86" y="112"/>
                    </a:cubicBezTo>
                    <a:cubicBezTo>
                      <a:pt x="100" y="112"/>
                      <a:pt x="113" y="106"/>
                      <a:pt x="121" y="96"/>
                    </a:cubicBezTo>
                    <a:cubicBezTo>
                      <a:pt x="125" y="99"/>
                      <a:pt x="130" y="100"/>
                      <a:pt x="134" y="100"/>
                    </a:cubicBezTo>
                    <a:cubicBezTo>
                      <a:pt x="148" y="100"/>
                      <a:pt x="159" y="89"/>
                      <a:pt x="159" y="76"/>
                    </a:cubicBezTo>
                    <a:cubicBezTo>
                      <a:pt x="159" y="70"/>
                      <a:pt x="158" y="66"/>
                      <a:pt x="155"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2" name="Freeform 63"/>
              <p:cNvSpPr>
                <a:spLocks/>
              </p:cNvSpPr>
              <p:nvPr/>
            </p:nvSpPr>
            <p:spPr bwMode="auto">
              <a:xfrm>
                <a:off x="6460394" y="4829531"/>
                <a:ext cx="398463" cy="282575"/>
              </a:xfrm>
              <a:custGeom>
                <a:avLst/>
                <a:gdLst>
                  <a:gd name="T0" fmla="*/ 140 w 144"/>
                  <a:gd name="T1" fmla="*/ 56 h 102"/>
                  <a:gd name="T2" fmla="*/ 141 w 144"/>
                  <a:gd name="T3" fmla="*/ 53 h 102"/>
                  <a:gd name="T4" fmla="*/ 129 w 144"/>
                  <a:gd name="T5" fmla="*/ 41 h 102"/>
                  <a:gd name="T6" fmla="*/ 126 w 144"/>
                  <a:gd name="T7" fmla="*/ 42 h 102"/>
                  <a:gd name="T8" fmla="*/ 112 w 144"/>
                  <a:gd name="T9" fmla="*/ 31 h 102"/>
                  <a:gd name="T10" fmla="*/ 113 w 144"/>
                  <a:gd name="T11" fmla="*/ 27 h 102"/>
                  <a:gd name="T12" fmla="*/ 98 w 144"/>
                  <a:gd name="T13" fmla="*/ 13 h 102"/>
                  <a:gd name="T14" fmla="*/ 97 w 144"/>
                  <a:gd name="T15" fmla="*/ 13 h 102"/>
                  <a:gd name="T16" fmla="*/ 77 w 144"/>
                  <a:gd name="T17" fmla="*/ 0 h 102"/>
                  <a:gd name="T18" fmla="*/ 54 w 144"/>
                  <a:gd name="T19" fmla="*/ 21 h 102"/>
                  <a:gd name="T20" fmla="*/ 54 w 144"/>
                  <a:gd name="T21" fmla="*/ 21 h 102"/>
                  <a:gd name="T22" fmla="*/ 42 w 144"/>
                  <a:gd name="T23" fmla="*/ 32 h 102"/>
                  <a:gd name="T24" fmla="*/ 36 w 144"/>
                  <a:gd name="T25" fmla="*/ 31 h 102"/>
                  <a:gd name="T26" fmla="*/ 20 w 144"/>
                  <a:gd name="T27" fmla="*/ 44 h 102"/>
                  <a:gd name="T28" fmla="*/ 0 w 144"/>
                  <a:gd name="T29" fmla="*/ 67 h 102"/>
                  <a:gd name="T30" fmla="*/ 22 w 144"/>
                  <a:gd name="T31" fmla="*/ 89 h 102"/>
                  <a:gd name="T32" fmla="*/ 31 w 144"/>
                  <a:gd name="T33" fmla="*/ 87 h 102"/>
                  <a:gd name="T34" fmla="*/ 49 w 144"/>
                  <a:gd name="T35" fmla="*/ 100 h 102"/>
                  <a:gd name="T36" fmla="*/ 59 w 144"/>
                  <a:gd name="T37" fmla="*/ 98 h 102"/>
                  <a:gd name="T38" fmla="*/ 78 w 144"/>
                  <a:gd name="T39" fmla="*/ 102 h 102"/>
                  <a:gd name="T40" fmla="*/ 110 w 144"/>
                  <a:gd name="T41" fmla="*/ 88 h 102"/>
                  <a:gd name="T42" fmla="*/ 122 w 144"/>
                  <a:gd name="T43" fmla="*/ 92 h 102"/>
                  <a:gd name="T44" fmla="*/ 144 w 144"/>
                  <a:gd name="T45" fmla="*/ 69 h 102"/>
                  <a:gd name="T46" fmla="*/ 140 w 144"/>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02">
                    <a:moveTo>
                      <a:pt x="140" y="56"/>
                    </a:moveTo>
                    <a:cubicBezTo>
                      <a:pt x="141" y="55"/>
                      <a:pt x="141" y="54"/>
                      <a:pt x="141" y="53"/>
                    </a:cubicBezTo>
                    <a:cubicBezTo>
                      <a:pt x="141" y="46"/>
                      <a:pt x="136" y="41"/>
                      <a:pt x="129" y="41"/>
                    </a:cubicBezTo>
                    <a:cubicBezTo>
                      <a:pt x="128" y="41"/>
                      <a:pt x="127" y="41"/>
                      <a:pt x="126" y="42"/>
                    </a:cubicBezTo>
                    <a:cubicBezTo>
                      <a:pt x="123" y="36"/>
                      <a:pt x="118" y="32"/>
                      <a:pt x="112" y="31"/>
                    </a:cubicBezTo>
                    <a:cubicBezTo>
                      <a:pt x="112" y="30"/>
                      <a:pt x="113" y="28"/>
                      <a:pt x="113" y="27"/>
                    </a:cubicBezTo>
                    <a:cubicBezTo>
                      <a:pt x="113" y="20"/>
                      <a:pt x="106" y="13"/>
                      <a:pt x="98" y="13"/>
                    </a:cubicBezTo>
                    <a:cubicBezTo>
                      <a:pt x="98" y="13"/>
                      <a:pt x="98" y="13"/>
                      <a:pt x="97" y="13"/>
                    </a:cubicBezTo>
                    <a:cubicBezTo>
                      <a:pt x="94" y="5"/>
                      <a:pt x="86" y="0"/>
                      <a:pt x="77" y="0"/>
                    </a:cubicBezTo>
                    <a:cubicBezTo>
                      <a:pt x="65" y="0"/>
                      <a:pt x="55" y="9"/>
                      <a:pt x="54" y="21"/>
                    </a:cubicBezTo>
                    <a:cubicBezTo>
                      <a:pt x="54" y="21"/>
                      <a:pt x="54" y="21"/>
                      <a:pt x="54" y="21"/>
                    </a:cubicBezTo>
                    <a:cubicBezTo>
                      <a:pt x="47" y="21"/>
                      <a:pt x="42" y="26"/>
                      <a:pt x="42" y="32"/>
                    </a:cubicBezTo>
                    <a:cubicBezTo>
                      <a:pt x="40" y="32"/>
                      <a:pt x="38" y="31"/>
                      <a:pt x="36" y="31"/>
                    </a:cubicBezTo>
                    <a:cubicBezTo>
                      <a:pt x="28" y="31"/>
                      <a:pt x="22" y="37"/>
                      <a:pt x="20" y="44"/>
                    </a:cubicBezTo>
                    <a:cubicBezTo>
                      <a:pt x="9" y="45"/>
                      <a:pt x="0" y="55"/>
                      <a:pt x="0" y="67"/>
                    </a:cubicBezTo>
                    <a:cubicBezTo>
                      <a:pt x="0" y="79"/>
                      <a:pt x="10" y="89"/>
                      <a:pt x="22" y="89"/>
                    </a:cubicBezTo>
                    <a:cubicBezTo>
                      <a:pt x="25" y="89"/>
                      <a:pt x="29" y="88"/>
                      <a:pt x="31" y="87"/>
                    </a:cubicBezTo>
                    <a:cubicBezTo>
                      <a:pt x="34" y="95"/>
                      <a:pt x="41" y="100"/>
                      <a:pt x="49" y="100"/>
                    </a:cubicBezTo>
                    <a:cubicBezTo>
                      <a:pt x="53" y="100"/>
                      <a:pt x="56" y="99"/>
                      <a:pt x="59" y="98"/>
                    </a:cubicBezTo>
                    <a:cubicBezTo>
                      <a:pt x="64" y="100"/>
                      <a:pt x="71" y="102"/>
                      <a:pt x="78" y="102"/>
                    </a:cubicBezTo>
                    <a:cubicBezTo>
                      <a:pt x="90" y="102"/>
                      <a:pt x="102" y="97"/>
                      <a:pt x="110" y="88"/>
                    </a:cubicBezTo>
                    <a:cubicBezTo>
                      <a:pt x="113" y="90"/>
                      <a:pt x="117" y="92"/>
                      <a:pt x="122" y="92"/>
                    </a:cubicBezTo>
                    <a:cubicBezTo>
                      <a:pt x="134" y="92"/>
                      <a:pt x="144" y="81"/>
                      <a:pt x="144" y="69"/>
                    </a:cubicBezTo>
                    <a:cubicBezTo>
                      <a:pt x="144" y="64"/>
                      <a:pt x="143" y="60"/>
                      <a:pt x="140"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3" name="Freeform 64"/>
              <p:cNvSpPr>
                <a:spLocks/>
              </p:cNvSpPr>
              <p:nvPr/>
            </p:nvSpPr>
            <p:spPr bwMode="auto">
              <a:xfrm>
                <a:off x="6701694"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7 w 40"/>
                  <a:gd name="T13" fmla="*/ 4 h 28"/>
                  <a:gd name="T14" fmla="*/ 27 w 40"/>
                  <a:gd name="T15" fmla="*/ 4 h 28"/>
                  <a:gd name="T16" fmla="*/ 21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6 w 40"/>
                  <a:gd name="T31" fmla="*/ 24 h 28"/>
                  <a:gd name="T32" fmla="*/ 9 w 40"/>
                  <a:gd name="T33" fmla="*/ 24 h 28"/>
                  <a:gd name="T34" fmla="*/ 14 w 40"/>
                  <a:gd name="T35" fmla="*/ 28 h 28"/>
                  <a:gd name="T36" fmla="*/ 16 w 40"/>
                  <a:gd name="T37" fmla="*/ 27 h 28"/>
                  <a:gd name="T38" fmla="*/ 22 w 40"/>
                  <a:gd name="T39" fmla="*/ 28 h 28"/>
                  <a:gd name="T40" fmla="*/ 30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29" y="4"/>
                      <a:pt x="27" y="4"/>
                    </a:cubicBezTo>
                    <a:cubicBezTo>
                      <a:pt x="27" y="4"/>
                      <a:pt x="27" y="4"/>
                      <a:pt x="27" y="4"/>
                    </a:cubicBezTo>
                    <a:cubicBezTo>
                      <a:pt x="26" y="1"/>
                      <a:pt x="24"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2"/>
                      <a:pt x="3" y="24"/>
                      <a:pt x="6" y="24"/>
                    </a:cubicBezTo>
                    <a:cubicBezTo>
                      <a:pt x="7" y="24"/>
                      <a:pt x="8" y="24"/>
                      <a:pt x="9" y="24"/>
                    </a:cubicBezTo>
                    <a:cubicBezTo>
                      <a:pt x="9" y="26"/>
                      <a:pt x="11" y="28"/>
                      <a:pt x="14" y="28"/>
                    </a:cubicBezTo>
                    <a:cubicBezTo>
                      <a:pt x="15" y="28"/>
                      <a:pt x="16" y="27"/>
                      <a:pt x="16" y="27"/>
                    </a:cubicBezTo>
                    <a:cubicBezTo>
                      <a:pt x="18" y="28"/>
                      <a:pt x="20" y="28"/>
                      <a:pt x="22" y="28"/>
                    </a:cubicBezTo>
                    <a:cubicBezTo>
                      <a:pt x="25" y="28"/>
                      <a:pt x="28" y="27"/>
                      <a:pt x="30" y="24"/>
                    </a:cubicBezTo>
                    <a:cubicBezTo>
                      <a:pt x="31" y="25"/>
                      <a:pt x="32"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4" name="Freeform 65"/>
              <p:cNvSpPr>
                <a:spLocks/>
              </p:cNvSpPr>
              <p:nvPr/>
            </p:nvSpPr>
            <p:spPr bwMode="auto">
              <a:xfrm>
                <a:off x="6704869" y="5139093"/>
                <a:ext cx="104775" cy="77788"/>
              </a:xfrm>
              <a:custGeom>
                <a:avLst/>
                <a:gdLst>
                  <a:gd name="T0" fmla="*/ 37 w 38"/>
                  <a:gd name="T1" fmla="*/ 15 h 28"/>
                  <a:gd name="T2" fmla="*/ 37 w 38"/>
                  <a:gd name="T3" fmla="*/ 14 h 28"/>
                  <a:gd name="T4" fmla="*/ 34 w 38"/>
                  <a:gd name="T5" fmla="*/ 11 h 28"/>
                  <a:gd name="T6" fmla="*/ 33 w 38"/>
                  <a:gd name="T7" fmla="*/ 11 h 28"/>
                  <a:gd name="T8" fmla="*/ 30 w 38"/>
                  <a:gd name="T9" fmla="*/ 9 h 28"/>
                  <a:gd name="T10" fmla="*/ 30 w 38"/>
                  <a:gd name="T11" fmla="*/ 8 h 28"/>
                  <a:gd name="T12" fmla="*/ 26 w 38"/>
                  <a:gd name="T13" fmla="*/ 4 h 28"/>
                  <a:gd name="T14" fmla="*/ 26 w 38"/>
                  <a:gd name="T15" fmla="*/ 4 h 28"/>
                  <a:gd name="T16" fmla="*/ 20 w 38"/>
                  <a:gd name="T17" fmla="*/ 0 h 28"/>
                  <a:gd name="T18" fmla="*/ 14 w 38"/>
                  <a:gd name="T19" fmla="*/ 6 h 28"/>
                  <a:gd name="T20" fmla="*/ 14 w 38"/>
                  <a:gd name="T21" fmla="*/ 6 h 28"/>
                  <a:gd name="T22" fmla="*/ 11 w 38"/>
                  <a:gd name="T23" fmla="*/ 9 h 28"/>
                  <a:gd name="T24" fmla="*/ 9 w 38"/>
                  <a:gd name="T25" fmla="*/ 9 h 28"/>
                  <a:gd name="T26" fmla="*/ 5 w 38"/>
                  <a:gd name="T27" fmla="*/ 12 h 28"/>
                  <a:gd name="T28" fmla="*/ 0 w 38"/>
                  <a:gd name="T29" fmla="*/ 18 h 28"/>
                  <a:gd name="T30" fmla="*/ 6 w 38"/>
                  <a:gd name="T31" fmla="*/ 24 h 28"/>
                  <a:gd name="T32" fmla="*/ 8 w 38"/>
                  <a:gd name="T33" fmla="*/ 24 h 28"/>
                  <a:gd name="T34" fmla="*/ 13 w 38"/>
                  <a:gd name="T35" fmla="*/ 27 h 28"/>
                  <a:gd name="T36" fmla="*/ 15 w 38"/>
                  <a:gd name="T37" fmla="*/ 26 h 28"/>
                  <a:gd name="T38" fmla="*/ 21 w 38"/>
                  <a:gd name="T39" fmla="*/ 28 h 28"/>
                  <a:gd name="T40" fmla="*/ 29 w 38"/>
                  <a:gd name="T41" fmla="*/ 24 h 28"/>
                  <a:gd name="T42" fmla="*/ 32 w 38"/>
                  <a:gd name="T43" fmla="*/ 25 h 28"/>
                  <a:gd name="T44" fmla="*/ 38 w 38"/>
                  <a:gd name="T45" fmla="*/ 19 h 28"/>
                  <a:gd name="T46" fmla="*/ 37 w 38"/>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28">
                    <a:moveTo>
                      <a:pt x="37" y="15"/>
                    </a:moveTo>
                    <a:cubicBezTo>
                      <a:pt x="37" y="14"/>
                      <a:pt x="37" y="14"/>
                      <a:pt x="37" y="14"/>
                    </a:cubicBezTo>
                    <a:cubicBezTo>
                      <a:pt x="37" y="13"/>
                      <a:pt x="36" y="11"/>
                      <a:pt x="34" y="11"/>
                    </a:cubicBezTo>
                    <a:cubicBezTo>
                      <a:pt x="33" y="11"/>
                      <a:pt x="33" y="11"/>
                      <a:pt x="33" y="11"/>
                    </a:cubicBezTo>
                    <a:cubicBezTo>
                      <a:pt x="33" y="10"/>
                      <a:pt x="31" y="9"/>
                      <a:pt x="30" y="9"/>
                    </a:cubicBezTo>
                    <a:cubicBezTo>
                      <a:pt x="30" y="8"/>
                      <a:pt x="30" y="8"/>
                      <a:pt x="30" y="8"/>
                    </a:cubicBezTo>
                    <a:cubicBezTo>
                      <a:pt x="30" y="6"/>
                      <a:pt x="28" y="4"/>
                      <a:pt x="26" y="4"/>
                    </a:cubicBezTo>
                    <a:cubicBezTo>
                      <a:pt x="26" y="4"/>
                      <a:pt x="26" y="4"/>
                      <a:pt x="26" y="4"/>
                    </a:cubicBezTo>
                    <a:cubicBezTo>
                      <a:pt x="25" y="2"/>
                      <a:pt x="23" y="0"/>
                      <a:pt x="20" y="0"/>
                    </a:cubicBezTo>
                    <a:cubicBezTo>
                      <a:pt x="17" y="0"/>
                      <a:pt x="14" y="3"/>
                      <a:pt x="14" y="6"/>
                    </a:cubicBezTo>
                    <a:cubicBezTo>
                      <a:pt x="14" y="6"/>
                      <a:pt x="14" y="6"/>
                      <a:pt x="14" y="6"/>
                    </a:cubicBezTo>
                    <a:cubicBezTo>
                      <a:pt x="12" y="6"/>
                      <a:pt x="11" y="7"/>
                      <a:pt x="11" y="9"/>
                    </a:cubicBezTo>
                    <a:cubicBezTo>
                      <a:pt x="11" y="9"/>
                      <a:pt x="10" y="9"/>
                      <a:pt x="9" y="9"/>
                    </a:cubicBezTo>
                    <a:cubicBezTo>
                      <a:pt x="7" y="9"/>
                      <a:pt x="6" y="10"/>
                      <a:pt x="5" y="12"/>
                    </a:cubicBezTo>
                    <a:cubicBezTo>
                      <a:pt x="2" y="12"/>
                      <a:pt x="0" y="15"/>
                      <a:pt x="0" y="18"/>
                    </a:cubicBezTo>
                    <a:cubicBezTo>
                      <a:pt x="0" y="21"/>
                      <a:pt x="2" y="24"/>
                      <a:pt x="6" y="24"/>
                    </a:cubicBezTo>
                    <a:cubicBezTo>
                      <a:pt x="7" y="24"/>
                      <a:pt x="7" y="24"/>
                      <a:pt x="8" y="24"/>
                    </a:cubicBezTo>
                    <a:cubicBezTo>
                      <a:pt x="9" y="26"/>
                      <a:pt x="11" y="27"/>
                      <a:pt x="13" y="27"/>
                    </a:cubicBezTo>
                    <a:cubicBezTo>
                      <a:pt x="14" y="27"/>
                      <a:pt x="15" y="27"/>
                      <a:pt x="15" y="26"/>
                    </a:cubicBezTo>
                    <a:cubicBezTo>
                      <a:pt x="17" y="27"/>
                      <a:pt x="19" y="28"/>
                      <a:pt x="21" y="28"/>
                    </a:cubicBezTo>
                    <a:cubicBezTo>
                      <a:pt x="24" y="28"/>
                      <a:pt x="27" y="26"/>
                      <a:pt x="29" y="24"/>
                    </a:cubicBezTo>
                    <a:cubicBezTo>
                      <a:pt x="30" y="24"/>
                      <a:pt x="31" y="25"/>
                      <a:pt x="32" y="25"/>
                    </a:cubicBezTo>
                    <a:cubicBezTo>
                      <a:pt x="36" y="25"/>
                      <a:pt x="38" y="22"/>
                      <a:pt x="38" y="19"/>
                    </a:cubicBezTo>
                    <a:cubicBezTo>
                      <a:pt x="38" y="18"/>
                      <a:pt x="38" y="16"/>
                      <a:pt x="3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5" name="Freeform 66"/>
              <p:cNvSpPr>
                <a:spLocks/>
              </p:cNvSpPr>
              <p:nvPr/>
            </p:nvSpPr>
            <p:spPr bwMode="auto">
              <a:xfrm>
                <a:off x="6709631" y="5142268"/>
                <a:ext cx="96838" cy="69850"/>
              </a:xfrm>
              <a:custGeom>
                <a:avLst/>
                <a:gdLst>
                  <a:gd name="T0" fmla="*/ 34 w 35"/>
                  <a:gd name="T1" fmla="*/ 14 h 25"/>
                  <a:gd name="T2" fmla="*/ 34 w 35"/>
                  <a:gd name="T3" fmla="*/ 13 h 25"/>
                  <a:gd name="T4" fmla="*/ 31 w 35"/>
                  <a:gd name="T5" fmla="*/ 10 h 25"/>
                  <a:gd name="T6" fmla="*/ 30 w 35"/>
                  <a:gd name="T7" fmla="*/ 10 h 25"/>
                  <a:gd name="T8" fmla="*/ 27 w 35"/>
                  <a:gd name="T9" fmla="*/ 7 h 25"/>
                  <a:gd name="T10" fmla="*/ 27 w 35"/>
                  <a:gd name="T11" fmla="*/ 7 h 25"/>
                  <a:gd name="T12" fmla="*/ 24 w 35"/>
                  <a:gd name="T13" fmla="*/ 3 h 25"/>
                  <a:gd name="T14" fmla="*/ 23 w 35"/>
                  <a:gd name="T15" fmla="*/ 3 h 25"/>
                  <a:gd name="T16" fmla="*/ 18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5 w 35"/>
                  <a:gd name="T31" fmla="*/ 22 h 25"/>
                  <a:gd name="T32" fmla="*/ 7 w 35"/>
                  <a:gd name="T33" fmla="*/ 21 h 25"/>
                  <a:gd name="T34" fmla="*/ 12 w 35"/>
                  <a:gd name="T35" fmla="*/ 24 h 25"/>
                  <a:gd name="T36" fmla="*/ 14 w 35"/>
                  <a:gd name="T37" fmla="*/ 24 h 25"/>
                  <a:gd name="T38" fmla="*/ 19 w 35"/>
                  <a:gd name="T39" fmla="*/ 25 h 25"/>
                  <a:gd name="T40" fmla="*/ 26 w 35"/>
                  <a:gd name="T41" fmla="*/ 21 h 25"/>
                  <a:gd name="T42" fmla="*/ 29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0" y="10"/>
                      <a:pt x="30" y="10"/>
                      <a:pt x="30" y="10"/>
                    </a:cubicBezTo>
                    <a:cubicBezTo>
                      <a:pt x="30" y="9"/>
                      <a:pt x="28" y="8"/>
                      <a:pt x="27" y="7"/>
                    </a:cubicBezTo>
                    <a:cubicBezTo>
                      <a:pt x="27" y="7"/>
                      <a:pt x="27" y="7"/>
                      <a:pt x="27" y="7"/>
                    </a:cubicBezTo>
                    <a:cubicBezTo>
                      <a:pt x="27" y="5"/>
                      <a:pt x="26" y="3"/>
                      <a:pt x="24" y="3"/>
                    </a:cubicBezTo>
                    <a:cubicBezTo>
                      <a:pt x="23" y="3"/>
                      <a:pt x="23" y="3"/>
                      <a:pt x="23" y="3"/>
                    </a:cubicBezTo>
                    <a:cubicBezTo>
                      <a:pt x="23" y="1"/>
                      <a:pt x="21" y="0"/>
                      <a:pt x="18" y="0"/>
                    </a:cubicBezTo>
                    <a:cubicBezTo>
                      <a:pt x="15" y="0"/>
                      <a:pt x="13" y="2"/>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2"/>
                      <a:pt x="5" y="22"/>
                    </a:cubicBezTo>
                    <a:cubicBezTo>
                      <a:pt x="6" y="22"/>
                      <a:pt x="7" y="21"/>
                      <a:pt x="7" y="21"/>
                    </a:cubicBezTo>
                    <a:cubicBezTo>
                      <a:pt x="8" y="23"/>
                      <a:pt x="10" y="24"/>
                      <a:pt x="12" y="24"/>
                    </a:cubicBezTo>
                    <a:cubicBezTo>
                      <a:pt x="13" y="24"/>
                      <a:pt x="13" y="24"/>
                      <a:pt x="14" y="24"/>
                    </a:cubicBezTo>
                    <a:cubicBezTo>
                      <a:pt x="15" y="24"/>
                      <a:pt x="17" y="25"/>
                      <a:pt x="19" y="25"/>
                    </a:cubicBezTo>
                    <a:cubicBezTo>
                      <a:pt x="22" y="25"/>
                      <a:pt x="25" y="23"/>
                      <a:pt x="26" y="21"/>
                    </a:cubicBezTo>
                    <a:cubicBezTo>
                      <a:pt x="27" y="22"/>
                      <a:pt x="28" y="22"/>
                      <a:pt x="29" y="22"/>
                    </a:cubicBezTo>
                    <a:cubicBezTo>
                      <a:pt x="32" y="22"/>
                      <a:pt x="35" y="20"/>
                      <a:pt x="35" y="17"/>
                    </a:cubicBezTo>
                    <a:cubicBezTo>
                      <a:pt x="35" y="16"/>
                      <a:pt x="34"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6" name="Freeform 67"/>
              <p:cNvSpPr>
                <a:spLocks/>
              </p:cNvSpPr>
              <p:nvPr/>
            </p:nvSpPr>
            <p:spPr bwMode="auto">
              <a:xfrm>
                <a:off x="6627081" y="5247043"/>
                <a:ext cx="44450" cy="192088"/>
              </a:xfrm>
              <a:custGeom>
                <a:avLst/>
                <a:gdLst>
                  <a:gd name="T0" fmla="*/ 14 w 16"/>
                  <a:gd name="T1" fmla="*/ 0 h 69"/>
                  <a:gd name="T2" fmla="*/ 4 w 16"/>
                  <a:gd name="T3" fmla="*/ 18 h 69"/>
                  <a:gd name="T4" fmla="*/ 2 w 16"/>
                  <a:gd name="T5" fmla="*/ 60 h 69"/>
                  <a:gd name="T6" fmla="*/ 8 w 16"/>
                  <a:gd name="T7" fmla="*/ 57 h 69"/>
                  <a:gd name="T8" fmla="*/ 16 w 16"/>
                  <a:gd name="T9" fmla="*/ 68 h 69"/>
                  <a:gd name="T10" fmla="*/ 14 w 16"/>
                  <a:gd name="T11" fmla="*/ 0 h 69"/>
                </a:gdLst>
                <a:ahLst/>
                <a:cxnLst>
                  <a:cxn ang="0">
                    <a:pos x="T0" y="T1"/>
                  </a:cxn>
                  <a:cxn ang="0">
                    <a:pos x="T2" y="T3"/>
                  </a:cxn>
                  <a:cxn ang="0">
                    <a:pos x="T4" y="T5"/>
                  </a:cxn>
                  <a:cxn ang="0">
                    <a:pos x="T6" y="T7"/>
                  </a:cxn>
                  <a:cxn ang="0">
                    <a:pos x="T8" y="T9"/>
                  </a:cxn>
                  <a:cxn ang="0">
                    <a:pos x="T10" y="T11"/>
                  </a:cxn>
                </a:cxnLst>
                <a:rect l="0" t="0" r="r" b="b"/>
                <a:pathLst>
                  <a:path w="16" h="69">
                    <a:moveTo>
                      <a:pt x="14" y="0"/>
                    </a:moveTo>
                    <a:cubicBezTo>
                      <a:pt x="14" y="0"/>
                      <a:pt x="7" y="7"/>
                      <a:pt x="4" y="18"/>
                    </a:cubicBezTo>
                    <a:cubicBezTo>
                      <a:pt x="1" y="28"/>
                      <a:pt x="0" y="50"/>
                      <a:pt x="2" y="60"/>
                    </a:cubicBezTo>
                    <a:cubicBezTo>
                      <a:pt x="4" y="69"/>
                      <a:pt x="4" y="53"/>
                      <a:pt x="8" y="57"/>
                    </a:cubicBezTo>
                    <a:cubicBezTo>
                      <a:pt x="12" y="61"/>
                      <a:pt x="12" y="68"/>
                      <a:pt x="16" y="68"/>
                    </a:cubicBezTo>
                    <a:cubicBezTo>
                      <a:pt x="16" y="68"/>
                      <a:pt x="1" y="39"/>
                      <a:pt x="1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7" name="Freeform 68"/>
              <p:cNvSpPr>
                <a:spLocks/>
              </p:cNvSpPr>
              <p:nvPr/>
            </p:nvSpPr>
            <p:spPr bwMode="auto">
              <a:xfrm>
                <a:off x="6762019" y="5442306"/>
                <a:ext cx="74613" cy="11113"/>
              </a:xfrm>
              <a:custGeom>
                <a:avLst/>
                <a:gdLst>
                  <a:gd name="T0" fmla="*/ 19 w 27"/>
                  <a:gd name="T1" fmla="*/ 0 h 4"/>
                  <a:gd name="T2" fmla="*/ 23 w 27"/>
                  <a:gd name="T3" fmla="*/ 3 h 4"/>
                  <a:gd name="T4" fmla="*/ 27 w 27"/>
                  <a:gd name="T5" fmla="*/ 4 h 4"/>
                  <a:gd name="T6" fmla="*/ 20 w 27"/>
                  <a:gd name="T7" fmla="*/ 4 h 4"/>
                  <a:gd name="T8" fmla="*/ 15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0" y="4"/>
                    </a:cubicBezTo>
                    <a:cubicBezTo>
                      <a:pt x="18" y="4"/>
                      <a:pt x="17" y="3"/>
                      <a:pt x="15" y="3"/>
                    </a:cubicBezTo>
                    <a:cubicBezTo>
                      <a:pt x="14" y="3"/>
                      <a:pt x="10" y="4"/>
                      <a:pt x="8" y="4"/>
                    </a:cubicBezTo>
                    <a:cubicBezTo>
                      <a:pt x="5" y="4"/>
                      <a:pt x="4" y="3"/>
                      <a:pt x="2" y="4"/>
                    </a:cubicBezTo>
                    <a:cubicBezTo>
                      <a:pt x="0" y="4"/>
                      <a:pt x="2" y="3"/>
                      <a:pt x="4" y="3"/>
                    </a:cubicBezTo>
                    <a:cubicBezTo>
                      <a:pt x="6"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69"/>
              <p:cNvSpPr>
                <a:spLocks/>
              </p:cNvSpPr>
              <p:nvPr/>
            </p:nvSpPr>
            <p:spPr bwMode="auto">
              <a:xfrm>
                <a:off x="6762019" y="5358168"/>
                <a:ext cx="39688" cy="22225"/>
              </a:xfrm>
              <a:custGeom>
                <a:avLst/>
                <a:gdLst>
                  <a:gd name="T0" fmla="*/ 1 w 14"/>
                  <a:gd name="T1" fmla="*/ 0 h 8"/>
                  <a:gd name="T2" fmla="*/ 14 w 14"/>
                  <a:gd name="T3" fmla="*/ 5 h 8"/>
                  <a:gd name="T4" fmla="*/ 14 w 14"/>
                  <a:gd name="T5" fmla="*/ 8 h 8"/>
                  <a:gd name="T6" fmla="*/ 10 w 14"/>
                  <a:gd name="T7" fmla="*/ 6 h 8"/>
                  <a:gd name="T8" fmla="*/ 0 w 14"/>
                  <a:gd name="T9" fmla="*/ 0 h 8"/>
                  <a:gd name="T10" fmla="*/ 1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 y="0"/>
                    </a:moveTo>
                    <a:cubicBezTo>
                      <a:pt x="1" y="0"/>
                      <a:pt x="4" y="5"/>
                      <a:pt x="14" y="5"/>
                    </a:cubicBezTo>
                    <a:cubicBezTo>
                      <a:pt x="14" y="8"/>
                      <a:pt x="14" y="8"/>
                      <a:pt x="14" y="8"/>
                    </a:cubicBezTo>
                    <a:cubicBezTo>
                      <a:pt x="14" y="8"/>
                      <a:pt x="12" y="6"/>
                      <a:pt x="10"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9" name="Freeform 70"/>
              <p:cNvSpPr>
                <a:spLocks/>
              </p:cNvSpPr>
              <p:nvPr/>
            </p:nvSpPr>
            <p:spPr bwMode="auto">
              <a:xfrm>
                <a:off x="6765194" y="5356581"/>
                <a:ext cx="11113" cy="12700"/>
              </a:xfrm>
              <a:custGeom>
                <a:avLst/>
                <a:gdLst>
                  <a:gd name="T0" fmla="*/ 1 w 4"/>
                  <a:gd name="T1" fmla="*/ 0 h 5"/>
                  <a:gd name="T2" fmla="*/ 2 w 4"/>
                  <a:gd name="T3" fmla="*/ 4 h 5"/>
                  <a:gd name="T4" fmla="*/ 2 w 4"/>
                  <a:gd name="T5" fmla="*/ 4 h 5"/>
                  <a:gd name="T6" fmla="*/ 2 w 4"/>
                  <a:gd name="T7" fmla="*/ 4 h 5"/>
                  <a:gd name="T8" fmla="*/ 1 w 4"/>
                  <a:gd name="T9" fmla="*/ 0 h 5"/>
                </a:gdLst>
                <a:ahLst/>
                <a:cxnLst>
                  <a:cxn ang="0">
                    <a:pos x="T0" y="T1"/>
                  </a:cxn>
                  <a:cxn ang="0">
                    <a:pos x="T2" y="T3"/>
                  </a:cxn>
                  <a:cxn ang="0">
                    <a:pos x="T4" y="T5"/>
                  </a:cxn>
                  <a:cxn ang="0">
                    <a:pos x="T6" y="T7"/>
                  </a:cxn>
                  <a:cxn ang="0">
                    <a:pos x="T8" y="T9"/>
                  </a:cxn>
                </a:cxnLst>
                <a:rect l="0" t="0" r="r" b="b"/>
                <a:pathLst>
                  <a:path w="4" h="5">
                    <a:moveTo>
                      <a:pt x="1" y="0"/>
                    </a:moveTo>
                    <a:cubicBezTo>
                      <a:pt x="1" y="0"/>
                      <a:pt x="1" y="2"/>
                      <a:pt x="2" y="4"/>
                    </a:cubicBezTo>
                    <a:cubicBezTo>
                      <a:pt x="4" y="5"/>
                      <a:pt x="2" y="4"/>
                      <a:pt x="2" y="4"/>
                    </a:cubicBezTo>
                    <a:cubicBezTo>
                      <a:pt x="2" y="4"/>
                      <a:pt x="2" y="4"/>
                      <a:pt x="2" y="4"/>
                    </a:cubicBezTo>
                    <a:cubicBezTo>
                      <a:pt x="2" y="4"/>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0" name="Freeform 71"/>
              <p:cNvSpPr>
                <a:spLocks/>
              </p:cNvSpPr>
              <p:nvPr/>
            </p:nvSpPr>
            <p:spPr bwMode="auto">
              <a:xfrm>
                <a:off x="6769956" y="5316893"/>
                <a:ext cx="47625" cy="133350"/>
              </a:xfrm>
              <a:custGeom>
                <a:avLst/>
                <a:gdLst>
                  <a:gd name="T0" fmla="*/ 12 w 17"/>
                  <a:gd name="T1" fmla="*/ 6 h 48"/>
                  <a:gd name="T2" fmla="*/ 14 w 17"/>
                  <a:gd name="T3" fmla="*/ 22 h 48"/>
                  <a:gd name="T4" fmla="*/ 16 w 17"/>
                  <a:gd name="T5" fmla="*/ 48 h 48"/>
                  <a:gd name="T6" fmla="*/ 6 w 17"/>
                  <a:gd name="T7" fmla="*/ 48 h 48"/>
                  <a:gd name="T8" fmla="*/ 10 w 17"/>
                  <a:gd name="T9" fmla="*/ 29 h 48"/>
                  <a:gd name="T10" fmla="*/ 0 w 17"/>
                  <a:gd name="T11" fmla="*/ 4 h 48"/>
                  <a:gd name="T12" fmla="*/ 3 w 17"/>
                  <a:gd name="T13" fmla="*/ 4 h 48"/>
                  <a:gd name="T14" fmla="*/ 9 w 17"/>
                  <a:gd name="T15" fmla="*/ 16 h 48"/>
                  <a:gd name="T16" fmla="*/ 9 w 17"/>
                  <a:gd name="T17" fmla="*/ 4 h 48"/>
                  <a:gd name="T18" fmla="*/ 12 w 17"/>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6"/>
                    </a:moveTo>
                    <a:cubicBezTo>
                      <a:pt x="12" y="6"/>
                      <a:pt x="10" y="7"/>
                      <a:pt x="14" y="22"/>
                    </a:cubicBezTo>
                    <a:cubicBezTo>
                      <a:pt x="17" y="37"/>
                      <a:pt x="16" y="48"/>
                      <a:pt x="16" y="48"/>
                    </a:cubicBezTo>
                    <a:cubicBezTo>
                      <a:pt x="6" y="48"/>
                      <a:pt x="6" y="48"/>
                      <a:pt x="6" y="48"/>
                    </a:cubicBezTo>
                    <a:cubicBezTo>
                      <a:pt x="6" y="48"/>
                      <a:pt x="10" y="39"/>
                      <a:pt x="10" y="29"/>
                    </a:cubicBezTo>
                    <a:cubicBezTo>
                      <a:pt x="9" y="20"/>
                      <a:pt x="2" y="11"/>
                      <a:pt x="0" y="4"/>
                    </a:cubicBezTo>
                    <a:cubicBezTo>
                      <a:pt x="3" y="4"/>
                      <a:pt x="3" y="4"/>
                      <a:pt x="3" y="4"/>
                    </a:cubicBezTo>
                    <a:cubicBezTo>
                      <a:pt x="3" y="4"/>
                      <a:pt x="7" y="14"/>
                      <a:pt x="9" y="16"/>
                    </a:cubicBezTo>
                    <a:cubicBezTo>
                      <a:pt x="9" y="16"/>
                      <a:pt x="8" y="8"/>
                      <a:pt x="9" y="4"/>
                    </a:cubicBezTo>
                    <a:cubicBezTo>
                      <a:pt x="10" y="0"/>
                      <a:pt x="12" y="6"/>
                      <a:pt x="12"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1" name="Freeform 72"/>
              <p:cNvSpPr>
                <a:spLocks noEditPoints="1"/>
              </p:cNvSpPr>
              <p:nvPr/>
            </p:nvSpPr>
            <p:spPr bwMode="auto">
              <a:xfrm>
                <a:off x="6781069"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0 w 5"/>
                  <a:gd name="T31" fmla="*/ 0 h 9"/>
                  <a:gd name="T32" fmla="*/ 0 w 5"/>
                  <a:gd name="T33" fmla="*/ 0 h 9"/>
                  <a:gd name="T34" fmla="*/ 5 w 5"/>
                  <a:gd name="T35" fmla="*/ 9 h 9"/>
                  <a:gd name="T36" fmla="*/ 5 w 5"/>
                  <a:gd name="T37" fmla="*/ 9 h 9"/>
                  <a:gd name="T38" fmla="*/ 0 w 5"/>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1" y="3"/>
                      <a:pt x="3" y="8"/>
                      <a:pt x="5" y="9"/>
                    </a:cubicBezTo>
                    <a:cubicBezTo>
                      <a:pt x="5" y="9"/>
                      <a:pt x="5" y="9"/>
                      <a:pt x="5" y="9"/>
                    </a:cubicBezTo>
                    <a:cubicBezTo>
                      <a:pt x="3" y="8"/>
                      <a:pt x="1"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2" name="Freeform 73"/>
              <p:cNvSpPr>
                <a:spLocks noEditPoints="1"/>
              </p:cNvSpPr>
              <p:nvPr/>
            </p:nvSpPr>
            <p:spPr bwMode="auto">
              <a:xfrm>
                <a:off x="6776306" y="5335943"/>
                <a:ext cx="36513" cy="66675"/>
              </a:xfrm>
              <a:custGeom>
                <a:avLst/>
                <a:gdLst>
                  <a:gd name="T0" fmla="*/ 13 w 13"/>
                  <a:gd name="T1" fmla="*/ 24 h 24"/>
                  <a:gd name="T2" fmla="*/ 13 w 13"/>
                  <a:gd name="T3" fmla="*/ 24 h 24"/>
                  <a:gd name="T4" fmla="*/ 13 w 13"/>
                  <a:gd name="T5" fmla="*/ 24 h 24"/>
                  <a:gd name="T6" fmla="*/ 6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2 w 13"/>
                  <a:gd name="T35" fmla="*/ 0 h 24"/>
                  <a:gd name="T36" fmla="*/ 0 w 13"/>
                  <a:gd name="T37" fmla="*/ 0 h 24"/>
                  <a:gd name="T38" fmla="*/ 8 w 13"/>
                  <a:gd name="T39" fmla="*/ 13 h 24"/>
                  <a:gd name="T40" fmla="*/ 13 w 13"/>
                  <a:gd name="T41" fmla="*/ 24 h 24"/>
                  <a:gd name="T42" fmla="*/ 11 w 13"/>
                  <a:gd name="T43" fmla="*/ 12 h 24"/>
                  <a:gd name="T44" fmla="*/ 9 w 13"/>
                  <a:gd name="T45" fmla="*/ 1 h 24"/>
                  <a:gd name="T46" fmla="*/ 6 w 1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4">
                    <a:moveTo>
                      <a:pt x="13" y="24"/>
                    </a:moveTo>
                    <a:cubicBezTo>
                      <a:pt x="13" y="24"/>
                      <a:pt x="13" y="24"/>
                      <a:pt x="13" y="24"/>
                    </a:cubicBezTo>
                    <a:cubicBezTo>
                      <a:pt x="13" y="24"/>
                      <a:pt x="13" y="24"/>
                      <a:pt x="13" y="24"/>
                    </a:cubicBezTo>
                    <a:moveTo>
                      <a:pt x="6" y="0"/>
                    </a:moveTo>
                    <a:cubicBezTo>
                      <a:pt x="6" y="4"/>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5" y="8"/>
                      <a:pt x="3"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9" y="0"/>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3" name="Freeform 74"/>
              <p:cNvSpPr>
                <a:spLocks/>
              </p:cNvSpPr>
              <p:nvPr/>
            </p:nvSpPr>
            <p:spPr bwMode="auto">
              <a:xfrm>
                <a:off x="6809644" y="5369281"/>
                <a:ext cx="41275" cy="42863"/>
              </a:xfrm>
              <a:custGeom>
                <a:avLst/>
                <a:gdLst>
                  <a:gd name="T0" fmla="*/ 14 w 15"/>
                  <a:gd name="T1" fmla="*/ 0 h 15"/>
                  <a:gd name="T2" fmla="*/ 0 w 15"/>
                  <a:gd name="T3" fmla="*/ 11 h 15"/>
                  <a:gd name="T4" fmla="*/ 0 w 15"/>
                  <a:gd name="T5" fmla="*/ 15 h 15"/>
                  <a:gd name="T6" fmla="*/ 5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2" y="7"/>
                      <a:pt x="0" y="11"/>
                    </a:cubicBezTo>
                    <a:cubicBezTo>
                      <a:pt x="0" y="15"/>
                      <a:pt x="0" y="15"/>
                      <a:pt x="0" y="15"/>
                    </a:cubicBezTo>
                    <a:cubicBezTo>
                      <a:pt x="0" y="15"/>
                      <a:pt x="2" y="12"/>
                      <a:pt x="5"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75"/>
              <p:cNvSpPr>
                <a:spLocks/>
              </p:cNvSpPr>
              <p:nvPr/>
            </p:nvSpPr>
            <p:spPr bwMode="auto">
              <a:xfrm>
                <a:off x="6823931" y="5358168"/>
                <a:ext cx="15875"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2"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76"/>
              <p:cNvSpPr>
                <a:spLocks/>
              </p:cNvSpPr>
              <p:nvPr/>
            </p:nvSpPr>
            <p:spPr bwMode="auto">
              <a:xfrm>
                <a:off x="6814406" y="5334356"/>
                <a:ext cx="65088" cy="46038"/>
              </a:xfrm>
              <a:custGeom>
                <a:avLst/>
                <a:gdLst>
                  <a:gd name="T0" fmla="*/ 1 w 23"/>
                  <a:gd name="T1" fmla="*/ 9 h 17"/>
                  <a:gd name="T2" fmla="*/ 1 w 23"/>
                  <a:gd name="T3" fmla="*/ 9 h 17"/>
                  <a:gd name="T4" fmla="*/ 2 w 23"/>
                  <a:gd name="T5" fmla="*/ 7 h 17"/>
                  <a:gd name="T6" fmla="*/ 3 w 23"/>
                  <a:gd name="T7" fmla="*/ 7 h 17"/>
                  <a:gd name="T8" fmla="*/ 5 w 23"/>
                  <a:gd name="T9" fmla="*/ 5 h 17"/>
                  <a:gd name="T10" fmla="*/ 5 w 23"/>
                  <a:gd name="T11" fmla="*/ 5 h 17"/>
                  <a:gd name="T12" fmla="*/ 7 w 23"/>
                  <a:gd name="T13" fmla="*/ 2 h 17"/>
                  <a:gd name="T14" fmla="*/ 8 w 23"/>
                  <a:gd name="T15" fmla="*/ 2 h 17"/>
                  <a:gd name="T16" fmla="*/ 11 w 23"/>
                  <a:gd name="T17" fmla="*/ 0 h 17"/>
                  <a:gd name="T18" fmla="*/ 15 w 23"/>
                  <a:gd name="T19" fmla="*/ 4 h 17"/>
                  <a:gd name="T20" fmla="*/ 15 w 23"/>
                  <a:gd name="T21" fmla="*/ 4 h 17"/>
                  <a:gd name="T22" fmla="*/ 17 w 23"/>
                  <a:gd name="T23" fmla="*/ 6 h 17"/>
                  <a:gd name="T24" fmla="*/ 17 w 23"/>
                  <a:gd name="T25" fmla="*/ 5 h 17"/>
                  <a:gd name="T26" fmla="*/ 20 w 23"/>
                  <a:gd name="T27" fmla="*/ 7 h 17"/>
                  <a:gd name="T28" fmla="*/ 23 w 23"/>
                  <a:gd name="T29" fmla="*/ 11 h 17"/>
                  <a:gd name="T30" fmla="*/ 20 w 23"/>
                  <a:gd name="T31" fmla="*/ 15 h 17"/>
                  <a:gd name="T32" fmla="*/ 18 w 23"/>
                  <a:gd name="T33" fmla="*/ 14 h 17"/>
                  <a:gd name="T34" fmla="*/ 15 w 23"/>
                  <a:gd name="T35" fmla="*/ 17 h 17"/>
                  <a:gd name="T36" fmla="*/ 14 w 23"/>
                  <a:gd name="T37" fmla="*/ 16 h 17"/>
                  <a:gd name="T38" fmla="*/ 11 w 23"/>
                  <a:gd name="T39" fmla="*/ 17 h 17"/>
                  <a:gd name="T40" fmla="*/ 6 w 23"/>
                  <a:gd name="T41" fmla="*/ 15 h 17"/>
                  <a:gd name="T42" fmla="*/ 4 w 23"/>
                  <a:gd name="T43" fmla="*/ 15 h 17"/>
                  <a:gd name="T44" fmla="*/ 0 w 23"/>
                  <a:gd name="T45" fmla="*/ 11 h 17"/>
                  <a:gd name="T46" fmla="*/ 1 w 23"/>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7">
                    <a:moveTo>
                      <a:pt x="1" y="9"/>
                    </a:moveTo>
                    <a:cubicBezTo>
                      <a:pt x="1" y="9"/>
                      <a:pt x="1" y="9"/>
                      <a:pt x="1" y="9"/>
                    </a:cubicBezTo>
                    <a:cubicBezTo>
                      <a:pt x="1" y="8"/>
                      <a:pt x="1" y="7"/>
                      <a:pt x="2" y="7"/>
                    </a:cubicBezTo>
                    <a:cubicBezTo>
                      <a:pt x="3" y="7"/>
                      <a:pt x="3" y="7"/>
                      <a:pt x="3" y="7"/>
                    </a:cubicBezTo>
                    <a:cubicBezTo>
                      <a:pt x="3" y="6"/>
                      <a:pt x="4" y="6"/>
                      <a:pt x="5" y="5"/>
                    </a:cubicBezTo>
                    <a:cubicBezTo>
                      <a:pt x="5" y="5"/>
                      <a:pt x="5" y="5"/>
                      <a:pt x="5" y="5"/>
                    </a:cubicBezTo>
                    <a:cubicBezTo>
                      <a:pt x="5" y="3"/>
                      <a:pt x="6" y="2"/>
                      <a:pt x="7" y="2"/>
                    </a:cubicBezTo>
                    <a:cubicBezTo>
                      <a:pt x="8" y="2"/>
                      <a:pt x="8" y="2"/>
                      <a:pt x="8" y="2"/>
                    </a:cubicBezTo>
                    <a:cubicBezTo>
                      <a:pt x="8" y="1"/>
                      <a:pt x="9" y="0"/>
                      <a:pt x="11" y="0"/>
                    </a:cubicBezTo>
                    <a:cubicBezTo>
                      <a:pt x="13" y="0"/>
                      <a:pt x="14" y="2"/>
                      <a:pt x="15" y="4"/>
                    </a:cubicBezTo>
                    <a:cubicBezTo>
                      <a:pt x="15" y="4"/>
                      <a:pt x="15" y="4"/>
                      <a:pt x="15" y="4"/>
                    </a:cubicBezTo>
                    <a:cubicBezTo>
                      <a:pt x="16" y="4"/>
                      <a:pt x="16" y="5"/>
                      <a:pt x="17" y="6"/>
                    </a:cubicBezTo>
                    <a:cubicBezTo>
                      <a:pt x="17" y="5"/>
                      <a:pt x="17" y="5"/>
                      <a:pt x="17" y="5"/>
                    </a:cubicBezTo>
                    <a:cubicBezTo>
                      <a:pt x="19" y="5"/>
                      <a:pt x="20" y="6"/>
                      <a:pt x="20" y="7"/>
                    </a:cubicBezTo>
                    <a:cubicBezTo>
                      <a:pt x="22" y="8"/>
                      <a:pt x="23" y="9"/>
                      <a:pt x="23" y="11"/>
                    </a:cubicBezTo>
                    <a:cubicBezTo>
                      <a:pt x="23" y="13"/>
                      <a:pt x="22" y="15"/>
                      <a:pt x="20" y="15"/>
                    </a:cubicBezTo>
                    <a:cubicBezTo>
                      <a:pt x="19" y="15"/>
                      <a:pt x="19" y="15"/>
                      <a:pt x="18" y="14"/>
                    </a:cubicBezTo>
                    <a:cubicBezTo>
                      <a:pt x="18" y="16"/>
                      <a:pt x="17" y="17"/>
                      <a:pt x="15" y="17"/>
                    </a:cubicBezTo>
                    <a:cubicBezTo>
                      <a:pt x="15" y="17"/>
                      <a:pt x="14" y="16"/>
                      <a:pt x="14" y="16"/>
                    </a:cubicBezTo>
                    <a:cubicBezTo>
                      <a:pt x="13" y="17"/>
                      <a:pt x="12" y="17"/>
                      <a:pt x="11" y="17"/>
                    </a:cubicBezTo>
                    <a:cubicBezTo>
                      <a:pt x="9" y="17"/>
                      <a:pt x="7" y="16"/>
                      <a:pt x="6" y="15"/>
                    </a:cubicBezTo>
                    <a:cubicBezTo>
                      <a:pt x="5" y="15"/>
                      <a:pt x="4" y="15"/>
                      <a:pt x="4" y="15"/>
                    </a:cubicBezTo>
                    <a:cubicBezTo>
                      <a:pt x="2" y="15"/>
                      <a:pt x="0" y="13"/>
                      <a:pt x="0" y="11"/>
                    </a:cubicBezTo>
                    <a:cubicBezTo>
                      <a:pt x="0" y="11"/>
                      <a:pt x="0"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77"/>
              <p:cNvSpPr>
                <a:spLocks/>
              </p:cNvSpPr>
              <p:nvPr/>
            </p:nvSpPr>
            <p:spPr bwMode="auto">
              <a:xfrm>
                <a:off x="6814406" y="5335943"/>
                <a:ext cx="65088" cy="44450"/>
              </a:xfrm>
              <a:custGeom>
                <a:avLst/>
                <a:gdLst>
                  <a:gd name="T0" fmla="*/ 1 w 23"/>
                  <a:gd name="T1" fmla="*/ 8 h 16"/>
                  <a:gd name="T2" fmla="*/ 1 w 23"/>
                  <a:gd name="T3" fmla="*/ 8 h 16"/>
                  <a:gd name="T4" fmla="*/ 3 w 23"/>
                  <a:gd name="T5" fmla="*/ 6 h 16"/>
                  <a:gd name="T6" fmla="*/ 3 w 23"/>
                  <a:gd name="T7" fmla="*/ 6 h 16"/>
                  <a:gd name="T8" fmla="*/ 5 w 23"/>
                  <a:gd name="T9" fmla="*/ 4 h 16"/>
                  <a:gd name="T10" fmla="*/ 5 w 23"/>
                  <a:gd name="T11" fmla="*/ 4 h 16"/>
                  <a:gd name="T12" fmla="*/ 8 w 23"/>
                  <a:gd name="T13" fmla="*/ 2 h 16"/>
                  <a:gd name="T14" fmla="*/ 8 w 23"/>
                  <a:gd name="T15" fmla="*/ 2 h 16"/>
                  <a:gd name="T16" fmla="*/ 11 w 23"/>
                  <a:gd name="T17" fmla="*/ 0 h 16"/>
                  <a:gd name="T18" fmla="*/ 14 w 23"/>
                  <a:gd name="T19" fmla="*/ 3 h 16"/>
                  <a:gd name="T20" fmla="*/ 15 w 23"/>
                  <a:gd name="T21" fmla="*/ 3 h 16"/>
                  <a:gd name="T22" fmla="*/ 16 w 23"/>
                  <a:gd name="T23" fmla="*/ 5 h 16"/>
                  <a:gd name="T24" fmla="*/ 17 w 23"/>
                  <a:gd name="T25" fmla="*/ 4 h 16"/>
                  <a:gd name="T26" fmla="*/ 20 w 23"/>
                  <a:gd name="T27" fmla="*/ 6 h 16"/>
                  <a:gd name="T28" fmla="*/ 23 w 23"/>
                  <a:gd name="T29" fmla="*/ 10 h 16"/>
                  <a:gd name="T30" fmla="*/ 19 w 23"/>
                  <a:gd name="T31" fmla="*/ 13 h 16"/>
                  <a:gd name="T32" fmla="*/ 18 w 23"/>
                  <a:gd name="T33" fmla="*/ 13 h 16"/>
                  <a:gd name="T34" fmla="*/ 15 w 23"/>
                  <a:gd name="T35" fmla="*/ 15 h 16"/>
                  <a:gd name="T36" fmla="*/ 14 w 23"/>
                  <a:gd name="T37" fmla="*/ 15 h 16"/>
                  <a:gd name="T38" fmla="*/ 11 w 23"/>
                  <a:gd name="T39" fmla="*/ 16 h 16"/>
                  <a:gd name="T40" fmla="*/ 6 w 23"/>
                  <a:gd name="T41" fmla="*/ 13 h 16"/>
                  <a:gd name="T42" fmla="*/ 4 w 23"/>
                  <a:gd name="T43" fmla="*/ 14 h 16"/>
                  <a:gd name="T44" fmla="*/ 0 w 23"/>
                  <a:gd name="T45" fmla="*/ 10 h 16"/>
                  <a:gd name="T46" fmla="*/ 1 w 23"/>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6">
                    <a:moveTo>
                      <a:pt x="1" y="8"/>
                    </a:moveTo>
                    <a:cubicBezTo>
                      <a:pt x="1" y="8"/>
                      <a:pt x="1" y="8"/>
                      <a:pt x="1" y="8"/>
                    </a:cubicBezTo>
                    <a:cubicBezTo>
                      <a:pt x="1" y="7"/>
                      <a:pt x="2" y="6"/>
                      <a:pt x="3" y="6"/>
                    </a:cubicBezTo>
                    <a:cubicBezTo>
                      <a:pt x="3" y="6"/>
                      <a:pt x="3" y="6"/>
                      <a:pt x="3" y="6"/>
                    </a:cubicBezTo>
                    <a:cubicBezTo>
                      <a:pt x="4" y="5"/>
                      <a:pt x="5" y="5"/>
                      <a:pt x="5" y="4"/>
                    </a:cubicBezTo>
                    <a:cubicBezTo>
                      <a:pt x="5" y="4"/>
                      <a:pt x="5" y="4"/>
                      <a:pt x="5" y="4"/>
                    </a:cubicBezTo>
                    <a:cubicBezTo>
                      <a:pt x="5" y="3"/>
                      <a:pt x="6" y="2"/>
                      <a:pt x="8" y="2"/>
                    </a:cubicBezTo>
                    <a:cubicBezTo>
                      <a:pt x="8" y="2"/>
                      <a:pt x="8" y="2"/>
                      <a:pt x="8" y="2"/>
                    </a:cubicBezTo>
                    <a:cubicBezTo>
                      <a:pt x="8" y="0"/>
                      <a:pt x="10" y="0"/>
                      <a:pt x="11" y="0"/>
                    </a:cubicBezTo>
                    <a:cubicBezTo>
                      <a:pt x="13" y="0"/>
                      <a:pt x="14" y="1"/>
                      <a:pt x="14" y="3"/>
                    </a:cubicBezTo>
                    <a:cubicBezTo>
                      <a:pt x="15" y="3"/>
                      <a:pt x="15" y="3"/>
                      <a:pt x="15" y="3"/>
                    </a:cubicBezTo>
                    <a:cubicBezTo>
                      <a:pt x="16" y="3"/>
                      <a:pt x="16" y="4"/>
                      <a:pt x="16" y="5"/>
                    </a:cubicBezTo>
                    <a:cubicBezTo>
                      <a:pt x="17" y="4"/>
                      <a:pt x="17" y="4"/>
                      <a:pt x="17" y="4"/>
                    </a:cubicBezTo>
                    <a:cubicBezTo>
                      <a:pt x="18" y="4"/>
                      <a:pt x="20" y="5"/>
                      <a:pt x="20" y="6"/>
                    </a:cubicBezTo>
                    <a:cubicBezTo>
                      <a:pt x="22" y="7"/>
                      <a:pt x="23" y="8"/>
                      <a:pt x="23" y="10"/>
                    </a:cubicBezTo>
                    <a:cubicBezTo>
                      <a:pt x="23" y="12"/>
                      <a:pt x="21" y="13"/>
                      <a:pt x="19" y="13"/>
                    </a:cubicBezTo>
                    <a:cubicBezTo>
                      <a:pt x="19" y="13"/>
                      <a:pt x="18" y="13"/>
                      <a:pt x="18" y="13"/>
                    </a:cubicBezTo>
                    <a:cubicBezTo>
                      <a:pt x="18" y="14"/>
                      <a:pt x="17" y="15"/>
                      <a:pt x="15" y="15"/>
                    </a:cubicBezTo>
                    <a:cubicBezTo>
                      <a:pt x="15" y="15"/>
                      <a:pt x="14" y="15"/>
                      <a:pt x="14" y="15"/>
                    </a:cubicBezTo>
                    <a:cubicBezTo>
                      <a:pt x="13" y="15"/>
                      <a:pt x="12" y="16"/>
                      <a:pt x="11" y="16"/>
                    </a:cubicBezTo>
                    <a:cubicBezTo>
                      <a:pt x="9" y="16"/>
                      <a:pt x="7" y="15"/>
                      <a:pt x="6" y="13"/>
                    </a:cubicBezTo>
                    <a:cubicBezTo>
                      <a:pt x="5" y="14"/>
                      <a:pt x="5" y="14"/>
                      <a:pt x="4" y="14"/>
                    </a:cubicBezTo>
                    <a:cubicBezTo>
                      <a:pt x="2" y="14"/>
                      <a:pt x="0" y="12"/>
                      <a:pt x="0" y="10"/>
                    </a:cubicBezTo>
                    <a:cubicBezTo>
                      <a:pt x="0" y="10"/>
                      <a:pt x="1" y="9"/>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78"/>
              <p:cNvSpPr>
                <a:spLocks/>
              </p:cNvSpPr>
              <p:nvPr/>
            </p:nvSpPr>
            <p:spPr bwMode="auto">
              <a:xfrm>
                <a:off x="6817581" y="5335943"/>
                <a:ext cx="58738" cy="39688"/>
              </a:xfrm>
              <a:custGeom>
                <a:avLst/>
                <a:gdLst>
                  <a:gd name="T0" fmla="*/ 1 w 21"/>
                  <a:gd name="T1" fmla="*/ 8 h 14"/>
                  <a:gd name="T2" fmla="*/ 1 w 21"/>
                  <a:gd name="T3" fmla="*/ 7 h 14"/>
                  <a:gd name="T4" fmla="*/ 2 w 21"/>
                  <a:gd name="T5" fmla="*/ 6 h 14"/>
                  <a:gd name="T6" fmla="*/ 3 w 21"/>
                  <a:gd name="T7" fmla="*/ 6 h 14"/>
                  <a:gd name="T8" fmla="*/ 5 w 21"/>
                  <a:gd name="T9" fmla="*/ 4 h 14"/>
                  <a:gd name="T10" fmla="*/ 5 w 21"/>
                  <a:gd name="T11" fmla="*/ 4 h 14"/>
                  <a:gd name="T12" fmla="*/ 7 w 21"/>
                  <a:gd name="T13" fmla="*/ 2 h 14"/>
                  <a:gd name="T14" fmla="*/ 7 w 21"/>
                  <a:gd name="T15" fmla="*/ 2 h 14"/>
                  <a:gd name="T16" fmla="*/ 10 w 21"/>
                  <a:gd name="T17" fmla="*/ 0 h 14"/>
                  <a:gd name="T18" fmla="*/ 13 w 21"/>
                  <a:gd name="T19" fmla="*/ 3 h 14"/>
                  <a:gd name="T20" fmla="*/ 13 w 21"/>
                  <a:gd name="T21" fmla="*/ 3 h 14"/>
                  <a:gd name="T22" fmla="*/ 15 w 21"/>
                  <a:gd name="T23" fmla="*/ 5 h 14"/>
                  <a:gd name="T24" fmla="*/ 16 w 21"/>
                  <a:gd name="T25" fmla="*/ 4 h 14"/>
                  <a:gd name="T26" fmla="*/ 18 w 21"/>
                  <a:gd name="T27" fmla="*/ 6 h 14"/>
                  <a:gd name="T28" fmla="*/ 21 w 21"/>
                  <a:gd name="T29" fmla="*/ 9 h 14"/>
                  <a:gd name="T30" fmla="*/ 18 w 21"/>
                  <a:gd name="T31" fmla="*/ 13 h 14"/>
                  <a:gd name="T32" fmla="*/ 16 w 21"/>
                  <a:gd name="T33" fmla="*/ 12 h 14"/>
                  <a:gd name="T34" fmla="*/ 14 w 21"/>
                  <a:gd name="T35" fmla="*/ 14 h 14"/>
                  <a:gd name="T36" fmla="*/ 12 w 21"/>
                  <a:gd name="T37" fmla="*/ 14 h 14"/>
                  <a:gd name="T38" fmla="*/ 10 w 21"/>
                  <a:gd name="T39" fmla="*/ 14 h 14"/>
                  <a:gd name="T40" fmla="*/ 5 w 21"/>
                  <a:gd name="T41" fmla="*/ 12 h 14"/>
                  <a:gd name="T42" fmla="*/ 3 w 21"/>
                  <a:gd name="T43" fmla="*/ 13 h 14"/>
                  <a:gd name="T44" fmla="*/ 0 w 21"/>
                  <a:gd name="T45" fmla="*/ 10 h 14"/>
                  <a:gd name="T46" fmla="*/ 1 w 21"/>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4">
                    <a:moveTo>
                      <a:pt x="1" y="8"/>
                    </a:moveTo>
                    <a:cubicBezTo>
                      <a:pt x="1" y="7"/>
                      <a:pt x="1" y="7"/>
                      <a:pt x="1" y="7"/>
                    </a:cubicBezTo>
                    <a:cubicBezTo>
                      <a:pt x="1" y="6"/>
                      <a:pt x="1" y="6"/>
                      <a:pt x="2" y="6"/>
                    </a:cubicBezTo>
                    <a:cubicBezTo>
                      <a:pt x="3" y="6"/>
                      <a:pt x="3" y="6"/>
                      <a:pt x="3" y="6"/>
                    </a:cubicBezTo>
                    <a:cubicBezTo>
                      <a:pt x="3" y="5"/>
                      <a:pt x="4" y="4"/>
                      <a:pt x="5" y="4"/>
                    </a:cubicBezTo>
                    <a:cubicBezTo>
                      <a:pt x="5" y="4"/>
                      <a:pt x="5" y="4"/>
                      <a:pt x="5" y="4"/>
                    </a:cubicBezTo>
                    <a:cubicBezTo>
                      <a:pt x="5" y="3"/>
                      <a:pt x="6" y="2"/>
                      <a:pt x="7" y="2"/>
                    </a:cubicBezTo>
                    <a:cubicBezTo>
                      <a:pt x="7" y="2"/>
                      <a:pt x="7" y="2"/>
                      <a:pt x="7" y="2"/>
                    </a:cubicBezTo>
                    <a:cubicBezTo>
                      <a:pt x="7" y="1"/>
                      <a:pt x="9" y="0"/>
                      <a:pt x="10" y="0"/>
                    </a:cubicBezTo>
                    <a:cubicBezTo>
                      <a:pt x="12" y="0"/>
                      <a:pt x="13" y="1"/>
                      <a:pt x="13" y="3"/>
                    </a:cubicBezTo>
                    <a:cubicBezTo>
                      <a:pt x="13" y="3"/>
                      <a:pt x="13" y="3"/>
                      <a:pt x="13" y="3"/>
                    </a:cubicBezTo>
                    <a:cubicBezTo>
                      <a:pt x="14" y="3"/>
                      <a:pt x="15" y="4"/>
                      <a:pt x="15" y="5"/>
                    </a:cubicBezTo>
                    <a:cubicBezTo>
                      <a:pt x="16" y="4"/>
                      <a:pt x="16" y="4"/>
                      <a:pt x="16" y="4"/>
                    </a:cubicBezTo>
                    <a:cubicBezTo>
                      <a:pt x="17" y="4"/>
                      <a:pt x="18" y="5"/>
                      <a:pt x="18" y="6"/>
                    </a:cubicBezTo>
                    <a:cubicBezTo>
                      <a:pt x="19" y="6"/>
                      <a:pt x="21" y="8"/>
                      <a:pt x="21" y="9"/>
                    </a:cubicBezTo>
                    <a:cubicBezTo>
                      <a:pt x="21" y="11"/>
                      <a:pt x="19" y="13"/>
                      <a:pt x="18" y="13"/>
                    </a:cubicBezTo>
                    <a:cubicBezTo>
                      <a:pt x="17" y="13"/>
                      <a:pt x="17" y="12"/>
                      <a:pt x="16" y="12"/>
                    </a:cubicBezTo>
                    <a:cubicBezTo>
                      <a:pt x="16" y="13"/>
                      <a:pt x="15" y="14"/>
                      <a:pt x="14" y="14"/>
                    </a:cubicBezTo>
                    <a:cubicBezTo>
                      <a:pt x="13" y="14"/>
                      <a:pt x="13" y="14"/>
                      <a:pt x="12" y="14"/>
                    </a:cubicBezTo>
                    <a:cubicBezTo>
                      <a:pt x="12" y="14"/>
                      <a:pt x="11" y="14"/>
                      <a:pt x="10" y="14"/>
                    </a:cubicBezTo>
                    <a:cubicBezTo>
                      <a:pt x="8" y="14"/>
                      <a:pt x="6" y="14"/>
                      <a:pt x="5" y="12"/>
                    </a:cubicBezTo>
                    <a:cubicBezTo>
                      <a:pt x="5" y="13"/>
                      <a:pt x="4" y="13"/>
                      <a:pt x="3" y="13"/>
                    </a:cubicBezTo>
                    <a:cubicBezTo>
                      <a:pt x="2" y="13"/>
                      <a:pt x="0" y="11"/>
                      <a:pt x="0" y="10"/>
                    </a:cubicBezTo>
                    <a:cubicBezTo>
                      <a:pt x="0" y="9"/>
                      <a:pt x="0" y="8"/>
                      <a:pt x="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8" name="Freeform 79"/>
              <p:cNvSpPr>
                <a:spLocks/>
              </p:cNvSpPr>
              <p:nvPr/>
            </p:nvSpPr>
            <p:spPr bwMode="auto">
              <a:xfrm>
                <a:off x="6715981" y="5224818"/>
                <a:ext cx="163513" cy="114300"/>
              </a:xfrm>
              <a:custGeom>
                <a:avLst/>
                <a:gdLst>
                  <a:gd name="T0" fmla="*/ 2 w 59"/>
                  <a:gd name="T1" fmla="*/ 23 h 41"/>
                  <a:gd name="T2" fmla="*/ 2 w 59"/>
                  <a:gd name="T3" fmla="*/ 21 h 41"/>
                  <a:gd name="T4" fmla="*/ 6 w 59"/>
                  <a:gd name="T5" fmla="*/ 17 h 41"/>
                  <a:gd name="T6" fmla="*/ 8 w 59"/>
                  <a:gd name="T7" fmla="*/ 17 h 41"/>
                  <a:gd name="T8" fmla="*/ 13 w 59"/>
                  <a:gd name="T9" fmla="*/ 12 h 41"/>
                  <a:gd name="T10" fmla="*/ 13 w 59"/>
                  <a:gd name="T11" fmla="*/ 11 h 41"/>
                  <a:gd name="T12" fmla="*/ 19 w 59"/>
                  <a:gd name="T13" fmla="*/ 5 h 41"/>
                  <a:gd name="T14" fmla="*/ 19 w 59"/>
                  <a:gd name="T15" fmla="*/ 5 h 41"/>
                  <a:gd name="T16" fmla="*/ 28 w 59"/>
                  <a:gd name="T17" fmla="*/ 0 h 41"/>
                  <a:gd name="T18" fmla="*/ 37 w 59"/>
                  <a:gd name="T19" fmla="*/ 8 h 41"/>
                  <a:gd name="T20" fmla="*/ 37 w 59"/>
                  <a:gd name="T21" fmla="*/ 8 h 41"/>
                  <a:gd name="T22" fmla="*/ 42 w 59"/>
                  <a:gd name="T23" fmla="*/ 13 h 41"/>
                  <a:gd name="T24" fmla="*/ 44 w 59"/>
                  <a:gd name="T25" fmla="*/ 13 h 41"/>
                  <a:gd name="T26" fmla="*/ 51 w 59"/>
                  <a:gd name="T27" fmla="*/ 18 h 41"/>
                  <a:gd name="T28" fmla="*/ 59 w 59"/>
                  <a:gd name="T29" fmla="*/ 27 h 41"/>
                  <a:gd name="T30" fmla="*/ 50 w 59"/>
                  <a:gd name="T31" fmla="*/ 36 h 41"/>
                  <a:gd name="T32" fmla="*/ 46 w 59"/>
                  <a:gd name="T33" fmla="*/ 35 h 41"/>
                  <a:gd name="T34" fmla="*/ 39 w 59"/>
                  <a:gd name="T35" fmla="*/ 40 h 41"/>
                  <a:gd name="T36" fmla="*/ 35 w 59"/>
                  <a:gd name="T37" fmla="*/ 39 h 41"/>
                  <a:gd name="T38" fmla="*/ 27 w 59"/>
                  <a:gd name="T39" fmla="*/ 41 h 41"/>
                  <a:gd name="T40" fmla="*/ 14 w 59"/>
                  <a:gd name="T41" fmla="*/ 36 h 41"/>
                  <a:gd name="T42" fmla="*/ 10 w 59"/>
                  <a:gd name="T43" fmla="*/ 37 h 41"/>
                  <a:gd name="T44" fmla="*/ 0 w 59"/>
                  <a:gd name="T45" fmla="*/ 28 h 41"/>
                  <a:gd name="T46" fmla="*/ 2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2" y="23"/>
                    </a:moveTo>
                    <a:cubicBezTo>
                      <a:pt x="2" y="22"/>
                      <a:pt x="2" y="22"/>
                      <a:pt x="2" y="21"/>
                    </a:cubicBezTo>
                    <a:cubicBezTo>
                      <a:pt x="2" y="19"/>
                      <a:pt x="4" y="17"/>
                      <a:pt x="6" y="17"/>
                    </a:cubicBezTo>
                    <a:cubicBezTo>
                      <a:pt x="7" y="17"/>
                      <a:pt x="7" y="17"/>
                      <a:pt x="8" y="17"/>
                    </a:cubicBezTo>
                    <a:cubicBezTo>
                      <a:pt x="9" y="15"/>
                      <a:pt x="11" y="13"/>
                      <a:pt x="13" y="12"/>
                    </a:cubicBezTo>
                    <a:cubicBezTo>
                      <a:pt x="13" y="12"/>
                      <a:pt x="13" y="11"/>
                      <a:pt x="13" y="11"/>
                    </a:cubicBezTo>
                    <a:cubicBezTo>
                      <a:pt x="13" y="8"/>
                      <a:pt x="16" y="5"/>
                      <a:pt x="19" y="5"/>
                    </a:cubicBezTo>
                    <a:cubicBezTo>
                      <a:pt x="19" y="5"/>
                      <a:pt x="19" y="5"/>
                      <a:pt x="19" y="5"/>
                    </a:cubicBezTo>
                    <a:cubicBezTo>
                      <a:pt x="21" y="2"/>
                      <a:pt x="24" y="0"/>
                      <a:pt x="28" y="0"/>
                    </a:cubicBezTo>
                    <a:cubicBezTo>
                      <a:pt x="33" y="0"/>
                      <a:pt x="37" y="4"/>
                      <a:pt x="37" y="8"/>
                    </a:cubicBezTo>
                    <a:cubicBezTo>
                      <a:pt x="37" y="8"/>
                      <a:pt x="37" y="8"/>
                      <a:pt x="37" y="8"/>
                    </a:cubicBezTo>
                    <a:cubicBezTo>
                      <a:pt x="40" y="8"/>
                      <a:pt x="42" y="10"/>
                      <a:pt x="42" y="13"/>
                    </a:cubicBezTo>
                    <a:cubicBezTo>
                      <a:pt x="43" y="13"/>
                      <a:pt x="43" y="13"/>
                      <a:pt x="44" y="13"/>
                    </a:cubicBezTo>
                    <a:cubicBezTo>
                      <a:pt x="47" y="13"/>
                      <a:pt x="50" y="15"/>
                      <a:pt x="51" y="18"/>
                    </a:cubicBezTo>
                    <a:cubicBezTo>
                      <a:pt x="55" y="18"/>
                      <a:pt x="59" y="22"/>
                      <a:pt x="59" y="27"/>
                    </a:cubicBezTo>
                    <a:cubicBezTo>
                      <a:pt x="59" y="32"/>
                      <a:pt x="55" y="36"/>
                      <a:pt x="50" y="36"/>
                    </a:cubicBezTo>
                    <a:cubicBezTo>
                      <a:pt x="49" y="36"/>
                      <a:pt x="47" y="36"/>
                      <a:pt x="46" y="35"/>
                    </a:cubicBezTo>
                    <a:cubicBezTo>
                      <a:pt x="45" y="38"/>
                      <a:pt x="42" y="40"/>
                      <a:pt x="39" y="40"/>
                    </a:cubicBezTo>
                    <a:cubicBezTo>
                      <a:pt x="38" y="40"/>
                      <a:pt x="36" y="40"/>
                      <a:pt x="35" y="39"/>
                    </a:cubicBezTo>
                    <a:cubicBezTo>
                      <a:pt x="33" y="41"/>
                      <a:pt x="30" y="41"/>
                      <a:pt x="27" y="41"/>
                    </a:cubicBezTo>
                    <a:cubicBezTo>
                      <a:pt x="22" y="41"/>
                      <a:pt x="18" y="39"/>
                      <a:pt x="14" y="36"/>
                    </a:cubicBezTo>
                    <a:cubicBezTo>
                      <a:pt x="13" y="36"/>
                      <a:pt x="11" y="37"/>
                      <a:pt x="10" y="37"/>
                    </a:cubicBezTo>
                    <a:cubicBezTo>
                      <a:pt x="4" y="37"/>
                      <a:pt x="0" y="33"/>
                      <a:pt x="0" y="28"/>
                    </a:cubicBezTo>
                    <a:cubicBezTo>
                      <a:pt x="0" y="26"/>
                      <a:pt x="1" y="24"/>
                      <a:pt x="2"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9" name="Freeform 80"/>
              <p:cNvSpPr>
                <a:spLocks/>
              </p:cNvSpPr>
              <p:nvPr/>
            </p:nvSpPr>
            <p:spPr bwMode="auto">
              <a:xfrm>
                <a:off x="6717569" y="5227993"/>
                <a:ext cx="158750" cy="111125"/>
              </a:xfrm>
              <a:custGeom>
                <a:avLst/>
                <a:gdLst>
                  <a:gd name="T0" fmla="*/ 2 w 57"/>
                  <a:gd name="T1" fmla="*/ 22 h 40"/>
                  <a:gd name="T2" fmla="*/ 2 w 57"/>
                  <a:gd name="T3" fmla="*/ 20 h 40"/>
                  <a:gd name="T4" fmla="*/ 6 w 57"/>
                  <a:gd name="T5" fmla="*/ 16 h 40"/>
                  <a:gd name="T6" fmla="*/ 7 w 57"/>
                  <a:gd name="T7" fmla="*/ 16 h 40"/>
                  <a:gd name="T8" fmla="*/ 13 w 57"/>
                  <a:gd name="T9" fmla="*/ 12 h 40"/>
                  <a:gd name="T10" fmla="*/ 13 w 57"/>
                  <a:gd name="T11" fmla="*/ 10 h 40"/>
                  <a:gd name="T12" fmla="*/ 18 w 57"/>
                  <a:gd name="T13" fmla="*/ 5 h 40"/>
                  <a:gd name="T14" fmla="*/ 19 w 57"/>
                  <a:gd name="T15" fmla="*/ 5 h 40"/>
                  <a:gd name="T16" fmla="*/ 27 w 57"/>
                  <a:gd name="T17" fmla="*/ 0 h 40"/>
                  <a:gd name="T18" fmla="*/ 36 w 57"/>
                  <a:gd name="T19" fmla="*/ 8 h 40"/>
                  <a:gd name="T20" fmla="*/ 36 w 57"/>
                  <a:gd name="T21" fmla="*/ 8 h 40"/>
                  <a:gd name="T22" fmla="*/ 40 w 57"/>
                  <a:gd name="T23" fmla="*/ 12 h 40"/>
                  <a:gd name="T24" fmla="*/ 43 w 57"/>
                  <a:gd name="T25" fmla="*/ 12 h 40"/>
                  <a:gd name="T26" fmla="*/ 49 w 57"/>
                  <a:gd name="T27" fmla="*/ 17 h 40"/>
                  <a:gd name="T28" fmla="*/ 57 w 57"/>
                  <a:gd name="T29" fmla="*/ 26 h 40"/>
                  <a:gd name="T30" fmla="*/ 48 w 57"/>
                  <a:gd name="T31" fmla="*/ 34 h 40"/>
                  <a:gd name="T32" fmla="*/ 45 w 57"/>
                  <a:gd name="T33" fmla="*/ 34 h 40"/>
                  <a:gd name="T34" fmla="*/ 38 w 57"/>
                  <a:gd name="T35" fmla="*/ 39 h 40"/>
                  <a:gd name="T36" fmla="*/ 34 w 57"/>
                  <a:gd name="T37" fmla="*/ 38 h 40"/>
                  <a:gd name="T38" fmla="*/ 26 w 57"/>
                  <a:gd name="T39" fmla="*/ 40 h 40"/>
                  <a:gd name="T40" fmla="*/ 14 w 57"/>
                  <a:gd name="T41" fmla="*/ 34 h 40"/>
                  <a:gd name="T42" fmla="*/ 9 w 57"/>
                  <a:gd name="T43" fmla="*/ 35 h 40"/>
                  <a:gd name="T44" fmla="*/ 0 w 57"/>
                  <a:gd name="T45" fmla="*/ 27 h 40"/>
                  <a:gd name="T46" fmla="*/ 2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2" y="22"/>
                    </a:moveTo>
                    <a:cubicBezTo>
                      <a:pt x="2" y="21"/>
                      <a:pt x="2" y="21"/>
                      <a:pt x="2" y="20"/>
                    </a:cubicBezTo>
                    <a:cubicBezTo>
                      <a:pt x="2" y="18"/>
                      <a:pt x="4" y="16"/>
                      <a:pt x="6" y="16"/>
                    </a:cubicBezTo>
                    <a:cubicBezTo>
                      <a:pt x="7" y="16"/>
                      <a:pt x="7" y="16"/>
                      <a:pt x="7" y="16"/>
                    </a:cubicBezTo>
                    <a:cubicBezTo>
                      <a:pt x="9" y="14"/>
                      <a:pt x="11" y="12"/>
                      <a:pt x="13" y="12"/>
                    </a:cubicBezTo>
                    <a:cubicBezTo>
                      <a:pt x="13" y="11"/>
                      <a:pt x="13" y="11"/>
                      <a:pt x="13" y="10"/>
                    </a:cubicBezTo>
                    <a:cubicBezTo>
                      <a:pt x="13" y="7"/>
                      <a:pt x="15" y="5"/>
                      <a:pt x="18" y="5"/>
                    </a:cubicBezTo>
                    <a:cubicBezTo>
                      <a:pt x="19" y="5"/>
                      <a:pt x="19" y="5"/>
                      <a:pt x="19" y="5"/>
                    </a:cubicBezTo>
                    <a:cubicBezTo>
                      <a:pt x="20" y="2"/>
                      <a:pt x="23" y="0"/>
                      <a:pt x="27" y="0"/>
                    </a:cubicBezTo>
                    <a:cubicBezTo>
                      <a:pt x="32" y="0"/>
                      <a:pt x="35" y="3"/>
                      <a:pt x="36" y="8"/>
                    </a:cubicBezTo>
                    <a:cubicBezTo>
                      <a:pt x="36" y="8"/>
                      <a:pt x="36" y="8"/>
                      <a:pt x="36" y="8"/>
                    </a:cubicBezTo>
                    <a:cubicBezTo>
                      <a:pt x="38" y="8"/>
                      <a:pt x="40" y="10"/>
                      <a:pt x="40" y="12"/>
                    </a:cubicBezTo>
                    <a:cubicBezTo>
                      <a:pt x="41" y="12"/>
                      <a:pt x="42" y="12"/>
                      <a:pt x="43" y="12"/>
                    </a:cubicBezTo>
                    <a:cubicBezTo>
                      <a:pt x="46" y="12"/>
                      <a:pt x="48" y="14"/>
                      <a:pt x="49" y="17"/>
                    </a:cubicBezTo>
                    <a:cubicBezTo>
                      <a:pt x="53" y="17"/>
                      <a:pt x="57" y="21"/>
                      <a:pt x="57" y="26"/>
                    </a:cubicBezTo>
                    <a:cubicBezTo>
                      <a:pt x="57" y="31"/>
                      <a:pt x="53" y="34"/>
                      <a:pt x="48" y="34"/>
                    </a:cubicBezTo>
                    <a:cubicBezTo>
                      <a:pt x="47" y="34"/>
                      <a:pt x="46" y="34"/>
                      <a:pt x="45" y="34"/>
                    </a:cubicBezTo>
                    <a:cubicBezTo>
                      <a:pt x="44" y="37"/>
                      <a:pt x="41" y="39"/>
                      <a:pt x="38" y="39"/>
                    </a:cubicBezTo>
                    <a:cubicBezTo>
                      <a:pt x="36" y="39"/>
                      <a:pt x="35" y="38"/>
                      <a:pt x="34" y="38"/>
                    </a:cubicBezTo>
                    <a:cubicBezTo>
                      <a:pt x="32" y="39"/>
                      <a:pt x="29" y="40"/>
                      <a:pt x="26" y="40"/>
                    </a:cubicBezTo>
                    <a:cubicBezTo>
                      <a:pt x="21" y="40"/>
                      <a:pt x="17" y="37"/>
                      <a:pt x="14" y="34"/>
                    </a:cubicBezTo>
                    <a:cubicBezTo>
                      <a:pt x="13" y="35"/>
                      <a:pt x="11" y="35"/>
                      <a:pt x="9" y="35"/>
                    </a:cubicBezTo>
                    <a:cubicBezTo>
                      <a:pt x="4" y="35"/>
                      <a:pt x="0" y="31"/>
                      <a:pt x="0" y="27"/>
                    </a:cubicBezTo>
                    <a:cubicBezTo>
                      <a:pt x="0" y="25"/>
                      <a:pt x="1" y="23"/>
                      <a:pt x="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81"/>
              <p:cNvSpPr>
                <a:spLocks/>
              </p:cNvSpPr>
              <p:nvPr/>
            </p:nvSpPr>
            <p:spPr bwMode="auto">
              <a:xfrm>
                <a:off x="6727094"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6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3 w 51"/>
                  <a:gd name="T35" fmla="*/ 36 h 37"/>
                  <a:gd name="T36" fmla="*/ 30 w 51"/>
                  <a:gd name="T37" fmla="*/ 35 h 37"/>
                  <a:gd name="T38" fmla="*/ 23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5" y="15"/>
                      <a:pt x="6" y="15"/>
                      <a:pt x="6" y="15"/>
                    </a:cubicBezTo>
                    <a:cubicBezTo>
                      <a:pt x="7" y="13"/>
                      <a:pt x="9" y="12"/>
                      <a:pt x="11" y="11"/>
                    </a:cubicBezTo>
                    <a:cubicBezTo>
                      <a:pt x="11" y="11"/>
                      <a:pt x="11" y="10"/>
                      <a:pt x="11" y="10"/>
                    </a:cubicBezTo>
                    <a:cubicBezTo>
                      <a:pt x="11" y="7"/>
                      <a:pt x="13" y="5"/>
                      <a:pt x="16" y="5"/>
                    </a:cubicBezTo>
                    <a:cubicBezTo>
                      <a:pt x="16" y="5"/>
                      <a:pt x="16" y="5"/>
                      <a:pt x="16" y="5"/>
                    </a:cubicBezTo>
                    <a:cubicBezTo>
                      <a:pt x="17" y="2"/>
                      <a:pt x="20" y="0"/>
                      <a:pt x="24" y="0"/>
                    </a:cubicBezTo>
                    <a:cubicBezTo>
                      <a:pt x="28" y="0"/>
                      <a:pt x="31" y="4"/>
                      <a:pt x="32" y="8"/>
                    </a:cubicBezTo>
                    <a:cubicBezTo>
                      <a:pt x="32" y="8"/>
                      <a:pt x="32" y="8"/>
                      <a:pt x="32" y="8"/>
                    </a:cubicBezTo>
                    <a:cubicBezTo>
                      <a:pt x="34" y="8"/>
                      <a:pt x="36" y="10"/>
                      <a:pt x="36" y="12"/>
                    </a:cubicBezTo>
                    <a:cubicBezTo>
                      <a:pt x="37" y="12"/>
                      <a:pt x="37" y="12"/>
                      <a:pt x="38" y="12"/>
                    </a:cubicBezTo>
                    <a:cubicBezTo>
                      <a:pt x="41" y="12"/>
                      <a:pt x="43" y="14"/>
                      <a:pt x="44" y="16"/>
                    </a:cubicBezTo>
                    <a:cubicBezTo>
                      <a:pt x="48" y="16"/>
                      <a:pt x="51" y="20"/>
                      <a:pt x="51" y="24"/>
                    </a:cubicBezTo>
                    <a:cubicBezTo>
                      <a:pt x="51" y="29"/>
                      <a:pt x="47" y="32"/>
                      <a:pt x="43" y="32"/>
                    </a:cubicBezTo>
                    <a:cubicBezTo>
                      <a:pt x="42" y="32"/>
                      <a:pt x="41" y="32"/>
                      <a:pt x="40" y="31"/>
                    </a:cubicBezTo>
                    <a:cubicBezTo>
                      <a:pt x="39" y="34"/>
                      <a:pt x="36" y="36"/>
                      <a:pt x="33" y="36"/>
                    </a:cubicBezTo>
                    <a:cubicBezTo>
                      <a:pt x="32" y="36"/>
                      <a:pt x="31" y="36"/>
                      <a:pt x="30" y="35"/>
                    </a:cubicBezTo>
                    <a:cubicBezTo>
                      <a:pt x="28" y="36"/>
                      <a:pt x="26" y="37"/>
                      <a:pt x="23"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82"/>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1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9 w 14"/>
                  <a:gd name="T19" fmla="*/ 2 h 10"/>
                  <a:gd name="T20" fmla="*/ 9 w 14"/>
                  <a:gd name="T21" fmla="*/ 2 h 10"/>
                  <a:gd name="T22" fmla="*/ 10 w 14"/>
                  <a:gd name="T23" fmla="*/ 3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1" y="4"/>
                      <a:pt x="1" y="4"/>
                      <a:pt x="1" y="4"/>
                    </a:cubicBezTo>
                    <a:cubicBezTo>
                      <a:pt x="2" y="4"/>
                      <a:pt x="2" y="3"/>
                      <a:pt x="3" y="3"/>
                    </a:cubicBezTo>
                    <a:cubicBezTo>
                      <a:pt x="3" y="3"/>
                      <a:pt x="3" y="3"/>
                      <a:pt x="3" y="3"/>
                    </a:cubicBezTo>
                    <a:cubicBezTo>
                      <a:pt x="3" y="2"/>
                      <a:pt x="3" y="2"/>
                      <a:pt x="4" y="2"/>
                    </a:cubicBezTo>
                    <a:cubicBezTo>
                      <a:pt x="4" y="2"/>
                      <a:pt x="4" y="2"/>
                      <a:pt x="4" y="2"/>
                    </a:cubicBezTo>
                    <a:cubicBezTo>
                      <a:pt x="5" y="1"/>
                      <a:pt x="5" y="0"/>
                      <a:pt x="6" y="0"/>
                    </a:cubicBezTo>
                    <a:cubicBezTo>
                      <a:pt x="8" y="0"/>
                      <a:pt x="8" y="1"/>
                      <a:pt x="9" y="2"/>
                    </a:cubicBezTo>
                    <a:cubicBezTo>
                      <a:pt x="9" y="2"/>
                      <a:pt x="9" y="2"/>
                      <a:pt x="9" y="2"/>
                    </a:cubicBezTo>
                    <a:cubicBezTo>
                      <a:pt x="9" y="2"/>
                      <a:pt x="10" y="3"/>
                      <a:pt x="10" y="3"/>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83"/>
              <p:cNvSpPr>
                <a:spLocks/>
              </p:cNvSpPr>
              <p:nvPr/>
            </p:nvSpPr>
            <p:spPr bwMode="auto">
              <a:xfrm>
                <a:off x="6742969" y="5339118"/>
                <a:ext cx="38100"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4 w 14"/>
                  <a:gd name="T13" fmla="*/ 2 h 10"/>
                  <a:gd name="T14" fmla="*/ 4 w 14"/>
                  <a:gd name="T15" fmla="*/ 2 h 10"/>
                  <a:gd name="T16" fmla="*/ 6 w 14"/>
                  <a:gd name="T17" fmla="*/ 0 h 10"/>
                  <a:gd name="T18" fmla="*/ 8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6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2" y="4"/>
                      <a:pt x="3" y="3"/>
                    </a:cubicBezTo>
                    <a:cubicBezTo>
                      <a:pt x="3" y="3"/>
                      <a:pt x="3" y="3"/>
                      <a:pt x="3" y="3"/>
                    </a:cubicBezTo>
                    <a:cubicBezTo>
                      <a:pt x="3" y="2"/>
                      <a:pt x="4" y="2"/>
                      <a:pt x="4" y="2"/>
                    </a:cubicBezTo>
                    <a:cubicBezTo>
                      <a:pt x="4" y="2"/>
                      <a:pt x="4" y="2"/>
                      <a:pt x="4" y="2"/>
                    </a:cubicBezTo>
                    <a:cubicBezTo>
                      <a:pt x="5" y="1"/>
                      <a:pt x="5" y="0"/>
                      <a:pt x="6" y="0"/>
                    </a:cubicBezTo>
                    <a:cubicBezTo>
                      <a:pt x="7" y="0"/>
                      <a:pt x="8" y="1"/>
                      <a:pt x="8"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0" y="9"/>
                      <a:pt x="10" y="10"/>
                      <a:pt x="9" y="10"/>
                    </a:cubicBezTo>
                    <a:cubicBezTo>
                      <a:pt x="8" y="10"/>
                      <a:pt x="8" y="10"/>
                      <a:pt x="8" y="10"/>
                    </a:cubicBezTo>
                    <a:cubicBezTo>
                      <a:pt x="8" y="10"/>
                      <a:pt x="7" y="10"/>
                      <a:pt x="6" y="10"/>
                    </a:cubicBezTo>
                    <a:cubicBezTo>
                      <a:pt x="5" y="10"/>
                      <a:pt x="4" y="10"/>
                      <a:pt x="3" y="9"/>
                    </a:cubicBezTo>
                    <a:cubicBezTo>
                      <a:pt x="3" y="9"/>
                      <a:pt x="2"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84"/>
              <p:cNvSpPr>
                <a:spLocks/>
              </p:cNvSpPr>
              <p:nvPr/>
            </p:nvSpPr>
            <p:spPr bwMode="auto">
              <a:xfrm>
                <a:off x="6742969" y="5342293"/>
                <a:ext cx="36513" cy="22225"/>
              </a:xfrm>
              <a:custGeom>
                <a:avLst/>
                <a:gdLst>
                  <a:gd name="T0" fmla="*/ 1 w 13"/>
                  <a:gd name="T1" fmla="*/ 5 h 8"/>
                  <a:gd name="T2" fmla="*/ 1 w 13"/>
                  <a:gd name="T3" fmla="*/ 4 h 8"/>
                  <a:gd name="T4" fmla="*/ 2 w 13"/>
                  <a:gd name="T5" fmla="*/ 3 h 8"/>
                  <a:gd name="T6" fmla="*/ 2 w 13"/>
                  <a:gd name="T7" fmla="*/ 3 h 8"/>
                  <a:gd name="T8" fmla="*/ 3 w 13"/>
                  <a:gd name="T9" fmla="*/ 2 h 8"/>
                  <a:gd name="T10" fmla="*/ 3 w 13"/>
                  <a:gd name="T11" fmla="*/ 2 h 8"/>
                  <a:gd name="T12" fmla="*/ 4 w 13"/>
                  <a:gd name="T13" fmla="*/ 1 h 8"/>
                  <a:gd name="T14" fmla="*/ 4 w 13"/>
                  <a:gd name="T15" fmla="*/ 1 h 8"/>
                  <a:gd name="T16" fmla="*/ 6 w 13"/>
                  <a:gd name="T17" fmla="*/ 0 h 8"/>
                  <a:gd name="T18" fmla="*/ 8 w 13"/>
                  <a:gd name="T19" fmla="*/ 1 h 8"/>
                  <a:gd name="T20" fmla="*/ 8 w 13"/>
                  <a:gd name="T21" fmla="*/ 1 h 8"/>
                  <a:gd name="T22" fmla="*/ 9 w 13"/>
                  <a:gd name="T23" fmla="*/ 2 h 8"/>
                  <a:gd name="T24" fmla="*/ 10 w 13"/>
                  <a:gd name="T25" fmla="*/ 2 h 8"/>
                  <a:gd name="T26" fmla="*/ 11 w 13"/>
                  <a:gd name="T27" fmla="*/ 3 h 8"/>
                  <a:gd name="T28" fmla="*/ 13 w 13"/>
                  <a:gd name="T29" fmla="*/ 5 h 8"/>
                  <a:gd name="T30" fmla="*/ 11 w 13"/>
                  <a:gd name="T31" fmla="*/ 7 h 8"/>
                  <a:gd name="T32" fmla="*/ 10 w 13"/>
                  <a:gd name="T33" fmla="*/ 7 h 8"/>
                  <a:gd name="T34" fmla="*/ 9 w 13"/>
                  <a:gd name="T35" fmla="*/ 8 h 8"/>
                  <a:gd name="T36" fmla="*/ 8 w 13"/>
                  <a:gd name="T37" fmla="*/ 8 h 8"/>
                  <a:gd name="T38" fmla="*/ 6 w 13"/>
                  <a:gd name="T39" fmla="*/ 8 h 8"/>
                  <a:gd name="T40" fmla="*/ 3 w 13"/>
                  <a:gd name="T41" fmla="*/ 7 h 8"/>
                  <a:gd name="T42" fmla="*/ 2 w 13"/>
                  <a:gd name="T43" fmla="*/ 8 h 8"/>
                  <a:gd name="T44" fmla="*/ 0 w 13"/>
                  <a:gd name="T45" fmla="*/ 6 h 8"/>
                  <a:gd name="T46" fmla="*/ 1 w 13"/>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
                    <a:moveTo>
                      <a:pt x="1" y="5"/>
                    </a:moveTo>
                    <a:cubicBezTo>
                      <a:pt x="1" y="4"/>
                      <a:pt x="1" y="4"/>
                      <a:pt x="1" y="4"/>
                    </a:cubicBezTo>
                    <a:cubicBezTo>
                      <a:pt x="1" y="4"/>
                      <a:pt x="1" y="3"/>
                      <a:pt x="2" y="3"/>
                    </a:cubicBezTo>
                    <a:cubicBezTo>
                      <a:pt x="2" y="3"/>
                      <a:pt x="2" y="3"/>
                      <a:pt x="2" y="3"/>
                    </a:cubicBezTo>
                    <a:cubicBezTo>
                      <a:pt x="2" y="3"/>
                      <a:pt x="3" y="2"/>
                      <a:pt x="3" y="2"/>
                    </a:cubicBezTo>
                    <a:cubicBezTo>
                      <a:pt x="3" y="2"/>
                      <a:pt x="3" y="2"/>
                      <a:pt x="3" y="2"/>
                    </a:cubicBezTo>
                    <a:cubicBezTo>
                      <a:pt x="3" y="1"/>
                      <a:pt x="4" y="1"/>
                      <a:pt x="4" y="1"/>
                    </a:cubicBezTo>
                    <a:cubicBezTo>
                      <a:pt x="4" y="1"/>
                      <a:pt x="4" y="1"/>
                      <a:pt x="4" y="1"/>
                    </a:cubicBezTo>
                    <a:cubicBezTo>
                      <a:pt x="5" y="0"/>
                      <a:pt x="5" y="0"/>
                      <a:pt x="6" y="0"/>
                    </a:cubicBezTo>
                    <a:cubicBezTo>
                      <a:pt x="7" y="0"/>
                      <a:pt x="8" y="0"/>
                      <a:pt x="8" y="1"/>
                    </a:cubicBezTo>
                    <a:cubicBezTo>
                      <a:pt x="8" y="1"/>
                      <a:pt x="8" y="1"/>
                      <a:pt x="8" y="1"/>
                    </a:cubicBezTo>
                    <a:cubicBezTo>
                      <a:pt x="9" y="1"/>
                      <a:pt x="9" y="2"/>
                      <a:pt x="9" y="2"/>
                    </a:cubicBezTo>
                    <a:cubicBezTo>
                      <a:pt x="10" y="2"/>
                      <a:pt x="10" y="2"/>
                      <a:pt x="10" y="2"/>
                    </a:cubicBezTo>
                    <a:cubicBezTo>
                      <a:pt x="10" y="2"/>
                      <a:pt x="11" y="3"/>
                      <a:pt x="11" y="3"/>
                    </a:cubicBezTo>
                    <a:cubicBezTo>
                      <a:pt x="12" y="4"/>
                      <a:pt x="13" y="4"/>
                      <a:pt x="13" y="5"/>
                    </a:cubicBezTo>
                    <a:cubicBezTo>
                      <a:pt x="13" y="6"/>
                      <a:pt x="12" y="7"/>
                      <a:pt x="11" y="7"/>
                    </a:cubicBezTo>
                    <a:cubicBezTo>
                      <a:pt x="10" y="7"/>
                      <a:pt x="10" y="7"/>
                      <a:pt x="10" y="7"/>
                    </a:cubicBezTo>
                    <a:cubicBezTo>
                      <a:pt x="10" y="8"/>
                      <a:pt x="9" y="8"/>
                      <a:pt x="9" y="8"/>
                    </a:cubicBezTo>
                    <a:cubicBezTo>
                      <a:pt x="8" y="8"/>
                      <a:pt x="8" y="8"/>
                      <a:pt x="8" y="8"/>
                    </a:cubicBezTo>
                    <a:cubicBezTo>
                      <a:pt x="7" y="8"/>
                      <a:pt x="7" y="8"/>
                      <a:pt x="6" y="8"/>
                    </a:cubicBezTo>
                    <a:cubicBezTo>
                      <a:pt x="5" y="8"/>
                      <a:pt x="4" y="8"/>
                      <a:pt x="3" y="7"/>
                    </a:cubicBezTo>
                    <a:cubicBezTo>
                      <a:pt x="3" y="7"/>
                      <a:pt x="3" y="8"/>
                      <a:pt x="2" y="8"/>
                    </a:cubicBezTo>
                    <a:cubicBezTo>
                      <a:pt x="1" y="8"/>
                      <a:pt x="0" y="7"/>
                      <a:pt x="0" y="6"/>
                    </a:cubicBezTo>
                    <a:cubicBezTo>
                      <a:pt x="0" y="5"/>
                      <a:pt x="1" y="5"/>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85"/>
              <p:cNvSpPr>
                <a:spLocks/>
              </p:cNvSpPr>
              <p:nvPr/>
            </p:nvSpPr>
            <p:spPr bwMode="auto">
              <a:xfrm>
                <a:off x="6792181" y="5378806"/>
                <a:ext cx="14288" cy="68263"/>
              </a:xfrm>
              <a:custGeom>
                <a:avLst/>
                <a:gdLst>
                  <a:gd name="T0" fmla="*/ 1 w 5"/>
                  <a:gd name="T1" fmla="*/ 0 h 25"/>
                  <a:gd name="T2" fmla="*/ 4 w 5"/>
                  <a:gd name="T3" fmla="*/ 6 h 25"/>
                  <a:gd name="T4" fmla="*/ 5 w 5"/>
                  <a:gd name="T5" fmla="*/ 21 h 25"/>
                  <a:gd name="T6" fmla="*/ 3 w 5"/>
                  <a:gd name="T7" fmla="*/ 20 h 25"/>
                  <a:gd name="T8" fmla="*/ 0 w 5"/>
                  <a:gd name="T9" fmla="*/ 24 h 25"/>
                  <a:gd name="T10" fmla="*/ 1 w 5"/>
                  <a:gd name="T11" fmla="*/ 0 h 25"/>
                </a:gdLst>
                <a:ahLst/>
                <a:cxnLst>
                  <a:cxn ang="0">
                    <a:pos x="T0" y="T1"/>
                  </a:cxn>
                  <a:cxn ang="0">
                    <a:pos x="T2" y="T3"/>
                  </a:cxn>
                  <a:cxn ang="0">
                    <a:pos x="T4" y="T5"/>
                  </a:cxn>
                  <a:cxn ang="0">
                    <a:pos x="T6" y="T7"/>
                  </a:cxn>
                  <a:cxn ang="0">
                    <a:pos x="T8" y="T9"/>
                  </a:cxn>
                  <a:cxn ang="0">
                    <a:pos x="T10" y="T11"/>
                  </a:cxn>
                </a:cxnLst>
                <a:rect l="0" t="0" r="r" b="b"/>
                <a:pathLst>
                  <a:path w="5" h="25">
                    <a:moveTo>
                      <a:pt x="1" y="0"/>
                    </a:moveTo>
                    <a:cubicBezTo>
                      <a:pt x="1" y="0"/>
                      <a:pt x="3" y="3"/>
                      <a:pt x="4" y="6"/>
                    </a:cubicBezTo>
                    <a:cubicBezTo>
                      <a:pt x="5" y="10"/>
                      <a:pt x="5" y="18"/>
                      <a:pt x="5" y="21"/>
                    </a:cubicBezTo>
                    <a:cubicBezTo>
                      <a:pt x="4" y="25"/>
                      <a:pt x="4" y="19"/>
                      <a:pt x="3" y="20"/>
                    </a:cubicBezTo>
                    <a:cubicBezTo>
                      <a:pt x="1"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86"/>
              <p:cNvSpPr>
                <a:spLocks/>
              </p:cNvSpPr>
              <p:nvPr/>
            </p:nvSpPr>
            <p:spPr bwMode="auto">
              <a:xfrm>
                <a:off x="7031894" y="5416906"/>
                <a:ext cx="749300" cy="60325"/>
              </a:xfrm>
              <a:custGeom>
                <a:avLst/>
                <a:gdLst>
                  <a:gd name="T0" fmla="*/ 64 w 270"/>
                  <a:gd name="T1" fmla="*/ 9 h 22"/>
                  <a:gd name="T2" fmla="*/ 62 w 270"/>
                  <a:gd name="T3" fmla="*/ 9 h 22"/>
                  <a:gd name="T4" fmla="*/ 10 w 270"/>
                  <a:gd name="T5" fmla="*/ 14 h 22"/>
                  <a:gd name="T6" fmla="*/ 94 w 270"/>
                  <a:gd name="T7" fmla="*/ 20 h 22"/>
                  <a:gd name="T8" fmla="*/ 188 w 270"/>
                  <a:gd name="T9" fmla="*/ 19 h 22"/>
                  <a:gd name="T10" fmla="*/ 246 w 270"/>
                  <a:gd name="T11" fmla="*/ 12 h 22"/>
                  <a:gd name="T12" fmla="*/ 186 w 270"/>
                  <a:gd name="T13" fmla="*/ 6 h 22"/>
                  <a:gd name="T14" fmla="*/ 135 w 270"/>
                  <a:gd name="T15" fmla="*/ 7 h 22"/>
                  <a:gd name="T16" fmla="*/ 64 w 270"/>
                  <a:gd name="T17"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
                    <a:moveTo>
                      <a:pt x="64" y="9"/>
                    </a:moveTo>
                    <a:cubicBezTo>
                      <a:pt x="64" y="9"/>
                      <a:pt x="63" y="9"/>
                      <a:pt x="62" y="9"/>
                    </a:cubicBezTo>
                    <a:cubicBezTo>
                      <a:pt x="52" y="9"/>
                      <a:pt x="18" y="9"/>
                      <a:pt x="10" y="14"/>
                    </a:cubicBezTo>
                    <a:cubicBezTo>
                      <a:pt x="0" y="19"/>
                      <a:pt x="48" y="22"/>
                      <a:pt x="94" y="20"/>
                    </a:cubicBezTo>
                    <a:cubicBezTo>
                      <a:pt x="140" y="19"/>
                      <a:pt x="160" y="20"/>
                      <a:pt x="188" y="19"/>
                    </a:cubicBezTo>
                    <a:cubicBezTo>
                      <a:pt x="216" y="18"/>
                      <a:pt x="270" y="14"/>
                      <a:pt x="246" y="12"/>
                    </a:cubicBezTo>
                    <a:cubicBezTo>
                      <a:pt x="222" y="10"/>
                      <a:pt x="199" y="6"/>
                      <a:pt x="186" y="6"/>
                    </a:cubicBezTo>
                    <a:cubicBezTo>
                      <a:pt x="174" y="6"/>
                      <a:pt x="145" y="5"/>
                      <a:pt x="135" y="7"/>
                    </a:cubicBezTo>
                    <a:cubicBezTo>
                      <a:pt x="126" y="9"/>
                      <a:pt x="102" y="0"/>
                      <a:pt x="6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87"/>
              <p:cNvSpPr>
                <a:spLocks/>
              </p:cNvSpPr>
              <p:nvPr/>
            </p:nvSpPr>
            <p:spPr bwMode="auto">
              <a:xfrm>
                <a:off x="7198581" y="5402618"/>
                <a:ext cx="307975" cy="47625"/>
              </a:xfrm>
              <a:custGeom>
                <a:avLst/>
                <a:gdLst>
                  <a:gd name="T0" fmla="*/ 33 w 111"/>
                  <a:gd name="T1" fmla="*/ 0 h 17"/>
                  <a:gd name="T2" fmla="*/ 18 w 111"/>
                  <a:gd name="T3" fmla="*/ 12 h 17"/>
                  <a:gd name="T4" fmla="*/ 0 w 111"/>
                  <a:gd name="T5" fmla="*/ 16 h 17"/>
                  <a:gd name="T6" fmla="*/ 27 w 111"/>
                  <a:gd name="T7" fmla="*/ 14 h 17"/>
                  <a:gd name="T8" fmla="*/ 48 w 111"/>
                  <a:gd name="T9" fmla="*/ 12 h 17"/>
                  <a:gd name="T10" fmla="*/ 79 w 111"/>
                  <a:gd name="T11" fmla="*/ 16 h 17"/>
                  <a:gd name="T12" fmla="*/ 104 w 111"/>
                  <a:gd name="T13" fmla="*/ 14 h 17"/>
                  <a:gd name="T14" fmla="*/ 95 w 111"/>
                  <a:gd name="T15" fmla="*/ 12 h 17"/>
                  <a:gd name="T16" fmla="*/ 72 w 111"/>
                  <a:gd name="T17" fmla="*/ 6 h 17"/>
                  <a:gd name="T18" fmla="*/ 33 w 111"/>
                  <a:gd name="T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7">
                    <a:moveTo>
                      <a:pt x="33" y="0"/>
                    </a:moveTo>
                    <a:cubicBezTo>
                      <a:pt x="33" y="0"/>
                      <a:pt x="35" y="10"/>
                      <a:pt x="18" y="12"/>
                    </a:cubicBezTo>
                    <a:cubicBezTo>
                      <a:pt x="1" y="13"/>
                      <a:pt x="0" y="16"/>
                      <a:pt x="0" y="16"/>
                    </a:cubicBezTo>
                    <a:cubicBezTo>
                      <a:pt x="0" y="16"/>
                      <a:pt x="18" y="14"/>
                      <a:pt x="27" y="14"/>
                    </a:cubicBezTo>
                    <a:cubicBezTo>
                      <a:pt x="37" y="15"/>
                      <a:pt x="40" y="11"/>
                      <a:pt x="48" y="12"/>
                    </a:cubicBezTo>
                    <a:cubicBezTo>
                      <a:pt x="56" y="13"/>
                      <a:pt x="68" y="17"/>
                      <a:pt x="79" y="16"/>
                    </a:cubicBezTo>
                    <a:cubicBezTo>
                      <a:pt x="90" y="16"/>
                      <a:pt x="97" y="13"/>
                      <a:pt x="104" y="14"/>
                    </a:cubicBezTo>
                    <a:cubicBezTo>
                      <a:pt x="111" y="16"/>
                      <a:pt x="105" y="12"/>
                      <a:pt x="95" y="12"/>
                    </a:cubicBezTo>
                    <a:cubicBezTo>
                      <a:pt x="85" y="12"/>
                      <a:pt x="76" y="12"/>
                      <a:pt x="72" y="6"/>
                    </a:cubicBezTo>
                    <a:cubicBezTo>
                      <a:pt x="67" y="0"/>
                      <a:pt x="33" y="0"/>
                      <a:pt x="3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88"/>
              <p:cNvSpPr>
                <a:spLocks/>
              </p:cNvSpPr>
              <p:nvPr/>
            </p:nvSpPr>
            <p:spPr bwMode="auto">
              <a:xfrm>
                <a:off x="7341456" y="5061306"/>
                <a:ext cx="165100" cy="87313"/>
              </a:xfrm>
              <a:custGeom>
                <a:avLst/>
                <a:gdLst>
                  <a:gd name="T0" fmla="*/ 57 w 59"/>
                  <a:gd name="T1" fmla="*/ 0 h 31"/>
                  <a:gd name="T2" fmla="*/ 3 w 59"/>
                  <a:gd name="T3" fmla="*/ 20 h 31"/>
                  <a:gd name="T4" fmla="*/ 0 w 59"/>
                  <a:gd name="T5" fmla="*/ 31 h 31"/>
                  <a:gd name="T6" fmla="*/ 17 w 59"/>
                  <a:gd name="T7" fmla="*/ 24 h 31"/>
                  <a:gd name="T8" fmla="*/ 59 w 59"/>
                  <a:gd name="T9" fmla="*/ 0 h 31"/>
                  <a:gd name="T10" fmla="*/ 57 w 59"/>
                  <a:gd name="T11" fmla="*/ 0 h 31"/>
                </a:gdLst>
                <a:ahLst/>
                <a:cxnLst>
                  <a:cxn ang="0">
                    <a:pos x="T0" y="T1"/>
                  </a:cxn>
                  <a:cxn ang="0">
                    <a:pos x="T2" y="T3"/>
                  </a:cxn>
                  <a:cxn ang="0">
                    <a:pos x="T4" y="T5"/>
                  </a:cxn>
                  <a:cxn ang="0">
                    <a:pos x="T6" y="T7"/>
                  </a:cxn>
                  <a:cxn ang="0">
                    <a:pos x="T8" y="T9"/>
                  </a:cxn>
                  <a:cxn ang="0">
                    <a:pos x="T10" y="T11"/>
                  </a:cxn>
                </a:cxnLst>
                <a:rect l="0" t="0" r="r" b="b"/>
                <a:pathLst>
                  <a:path w="59" h="31">
                    <a:moveTo>
                      <a:pt x="57" y="0"/>
                    </a:moveTo>
                    <a:cubicBezTo>
                      <a:pt x="57" y="0"/>
                      <a:pt x="42" y="19"/>
                      <a:pt x="3" y="20"/>
                    </a:cubicBezTo>
                    <a:cubicBezTo>
                      <a:pt x="0" y="31"/>
                      <a:pt x="0" y="31"/>
                      <a:pt x="0" y="31"/>
                    </a:cubicBezTo>
                    <a:cubicBezTo>
                      <a:pt x="0" y="31"/>
                      <a:pt x="8" y="25"/>
                      <a:pt x="17" y="24"/>
                    </a:cubicBezTo>
                    <a:cubicBezTo>
                      <a:pt x="26" y="22"/>
                      <a:pt x="53" y="11"/>
                      <a:pt x="59" y="0"/>
                    </a:cubicBezTo>
                    <a:cubicBezTo>
                      <a:pt x="57" y="0"/>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89"/>
              <p:cNvSpPr>
                <a:spLocks/>
              </p:cNvSpPr>
              <p:nvPr/>
            </p:nvSpPr>
            <p:spPr bwMode="auto">
              <a:xfrm>
                <a:off x="7452581" y="5050193"/>
                <a:ext cx="39688" cy="55563"/>
              </a:xfrm>
              <a:custGeom>
                <a:avLst/>
                <a:gdLst>
                  <a:gd name="T0" fmla="*/ 12 w 14"/>
                  <a:gd name="T1" fmla="*/ 0 h 20"/>
                  <a:gd name="T2" fmla="*/ 6 w 14"/>
                  <a:gd name="T3" fmla="*/ 14 h 20"/>
                  <a:gd name="T4" fmla="*/ 6 w 14"/>
                  <a:gd name="T5" fmla="*/ 14 h 20"/>
                  <a:gd name="T6" fmla="*/ 9 w 14"/>
                  <a:gd name="T7" fmla="*/ 13 h 20"/>
                  <a:gd name="T8" fmla="*/ 12 w 14"/>
                  <a:gd name="T9" fmla="*/ 0 h 20"/>
                </a:gdLst>
                <a:ahLst/>
                <a:cxnLst>
                  <a:cxn ang="0">
                    <a:pos x="T0" y="T1"/>
                  </a:cxn>
                  <a:cxn ang="0">
                    <a:pos x="T2" y="T3"/>
                  </a:cxn>
                  <a:cxn ang="0">
                    <a:pos x="T4" y="T5"/>
                  </a:cxn>
                  <a:cxn ang="0">
                    <a:pos x="T6" y="T7"/>
                  </a:cxn>
                  <a:cxn ang="0">
                    <a:pos x="T8" y="T9"/>
                  </a:cxn>
                </a:cxnLst>
                <a:rect l="0" t="0" r="r" b="b"/>
                <a:pathLst>
                  <a:path w="14" h="20">
                    <a:moveTo>
                      <a:pt x="12" y="0"/>
                    </a:moveTo>
                    <a:cubicBezTo>
                      <a:pt x="12" y="0"/>
                      <a:pt x="12" y="9"/>
                      <a:pt x="6" y="14"/>
                    </a:cubicBezTo>
                    <a:cubicBezTo>
                      <a:pt x="0" y="20"/>
                      <a:pt x="5" y="14"/>
                      <a:pt x="6" y="14"/>
                    </a:cubicBezTo>
                    <a:cubicBezTo>
                      <a:pt x="9" y="13"/>
                      <a:pt x="9" y="13"/>
                      <a:pt x="9" y="13"/>
                    </a:cubicBezTo>
                    <a:cubicBezTo>
                      <a:pt x="9" y="13"/>
                      <a:pt x="14" y="3"/>
                      <a:pt x="1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9" name="Freeform 90"/>
              <p:cNvSpPr>
                <a:spLocks/>
              </p:cNvSpPr>
              <p:nvPr/>
            </p:nvSpPr>
            <p:spPr bwMode="auto">
              <a:xfrm>
                <a:off x="7277956" y="4889856"/>
                <a:ext cx="192088" cy="546100"/>
              </a:xfrm>
              <a:custGeom>
                <a:avLst/>
                <a:gdLst>
                  <a:gd name="T0" fmla="*/ 20 w 69"/>
                  <a:gd name="T1" fmla="*/ 25 h 197"/>
                  <a:gd name="T2" fmla="*/ 14 w 69"/>
                  <a:gd name="T3" fmla="*/ 90 h 197"/>
                  <a:gd name="T4" fmla="*/ 5 w 69"/>
                  <a:gd name="T5" fmla="*/ 197 h 197"/>
                  <a:gd name="T6" fmla="*/ 46 w 69"/>
                  <a:gd name="T7" fmla="*/ 197 h 197"/>
                  <a:gd name="T8" fmla="*/ 29 w 69"/>
                  <a:gd name="T9" fmla="*/ 120 h 197"/>
                  <a:gd name="T10" fmla="*/ 69 w 69"/>
                  <a:gd name="T11" fmla="*/ 16 h 197"/>
                  <a:gd name="T12" fmla="*/ 58 w 69"/>
                  <a:gd name="T13" fmla="*/ 15 h 197"/>
                  <a:gd name="T14" fmla="*/ 33 w 69"/>
                  <a:gd name="T15" fmla="*/ 66 h 197"/>
                  <a:gd name="T16" fmla="*/ 34 w 69"/>
                  <a:gd name="T17" fmla="*/ 15 h 197"/>
                  <a:gd name="T18" fmla="*/ 20 w 69"/>
                  <a:gd name="T19" fmla="*/ 2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97">
                    <a:moveTo>
                      <a:pt x="20" y="25"/>
                    </a:moveTo>
                    <a:cubicBezTo>
                      <a:pt x="20" y="25"/>
                      <a:pt x="28" y="27"/>
                      <a:pt x="14" y="90"/>
                    </a:cubicBezTo>
                    <a:cubicBezTo>
                      <a:pt x="0" y="152"/>
                      <a:pt x="5" y="197"/>
                      <a:pt x="5" y="197"/>
                    </a:cubicBezTo>
                    <a:cubicBezTo>
                      <a:pt x="46" y="197"/>
                      <a:pt x="46" y="197"/>
                      <a:pt x="46" y="197"/>
                    </a:cubicBezTo>
                    <a:cubicBezTo>
                      <a:pt x="46" y="197"/>
                      <a:pt x="27" y="158"/>
                      <a:pt x="29" y="120"/>
                    </a:cubicBezTo>
                    <a:cubicBezTo>
                      <a:pt x="32" y="81"/>
                      <a:pt x="63" y="44"/>
                      <a:pt x="69" y="16"/>
                    </a:cubicBezTo>
                    <a:cubicBezTo>
                      <a:pt x="58" y="15"/>
                      <a:pt x="58" y="15"/>
                      <a:pt x="58" y="15"/>
                    </a:cubicBezTo>
                    <a:cubicBezTo>
                      <a:pt x="58" y="15"/>
                      <a:pt x="43" y="56"/>
                      <a:pt x="33" y="66"/>
                    </a:cubicBezTo>
                    <a:cubicBezTo>
                      <a:pt x="33" y="66"/>
                      <a:pt x="38" y="31"/>
                      <a:pt x="34" y="15"/>
                    </a:cubicBezTo>
                    <a:cubicBezTo>
                      <a:pt x="30" y="0"/>
                      <a:pt x="20" y="25"/>
                      <a:pt x="20" y="25"/>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0" name="Freeform 91"/>
              <p:cNvSpPr>
                <a:spLocks noEditPoints="1"/>
              </p:cNvSpPr>
              <p:nvPr/>
            </p:nvSpPr>
            <p:spPr bwMode="auto">
              <a:xfrm>
                <a:off x="7370031" y="4961293"/>
                <a:ext cx="11113" cy="111125"/>
              </a:xfrm>
              <a:custGeom>
                <a:avLst/>
                <a:gdLst>
                  <a:gd name="T0" fmla="*/ 0 w 4"/>
                  <a:gd name="T1" fmla="*/ 40 h 40"/>
                  <a:gd name="T2" fmla="*/ 0 w 4"/>
                  <a:gd name="T3" fmla="*/ 40 h 40"/>
                  <a:gd name="T4" fmla="*/ 0 w 4"/>
                  <a:gd name="T5" fmla="*/ 40 h 40"/>
                  <a:gd name="T6" fmla="*/ 0 w 4"/>
                  <a:gd name="T7" fmla="*/ 40 h 40"/>
                  <a:gd name="T8" fmla="*/ 0 w 4"/>
                  <a:gd name="T9" fmla="*/ 40 h 40"/>
                  <a:gd name="T10" fmla="*/ 0 w 4"/>
                  <a:gd name="T11" fmla="*/ 40 h 40"/>
                  <a:gd name="T12" fmla="*/ 3 w 4"/>
                  <a:gd name="T13" fmla="*/ 0 h 40"/>
                  <a:gd name="T14" fmla="*/ 3 w 4"/>
                  <a:gd name="T15" fmla="*/ 0 h 40"/>
                  <a:gd name="T16" fmla="*/ 0 w 4"/>
                  <a:gd name="T17" fmla="*/ 40 h 40"/>
                  <a:gd name="T18" fmla="*/ 3 w 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0">
                    <a:moveTo>
                      <a:pt x="0" y="40"/>
                    </a:moveTo>
                    <a:cubicBezTo>
                      <a:pt x="0" y="40"/>
                      <a:pt x="0" y="40"/>
                      <a:pt x="0" y="40"/>
                    </a:cubicBezTo>
                    <a:cubicBezTo>
                      <a:pt x="0" y="40"/>
                      <a:pt x="0" y="40"/>
                      <a:pt x="0" y="40"/>
                    </a:cubicBezTo>
                    <a:moveTo>
                      <a:pt x="0" y="40"/>
                    </a:moveTo>
                    <a:cubicBezTo>
                      <a:pt x="0" y="40"/>
                      <a:pt x="0" y="40"/>
                      <a:pt x="0" y="40"/>
                    </a:cubicBezTo>
                    <a:cubicBezTo>
                      <a:pt x="0" y="40"/>
                      <a:pt x="0" y="40"/>
                      <a:pt x="0" y="40"/>
                    </a:cubicBezTo>
                    <a:moveTo>
                      <a:pt x="3" y="0"/>
                    </a:moveTo>
                    <a:cubicBezTo>
                      <a:pt x="3" y="0"/>
                      <a:pt x="3" y="0"/>
                      <a:pt x="3" y="0"/>
                    </a:cubicBezTo>
                    <a:cubicBezTo>
                      <a:pt x="4" y="17"/>
                      <a:pt x="0" y="40"/>
                      <a:pt x="0" y="40"/>
                    </a:cubicBezTo>
                    <a:cubicBezTo>
                      <a:pt x="0" y="40"/>
                      <a:pt x="4" y="17"/>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92"/>
              <p:cNvSpPr>
                <a:spLocks/>
              </p:cNvSpPr>
              <p:nvPr/>
            </p:nvSpPr>
            <p:spPr bwMode="auto">
              <a:xfrm>
                <a:off x="7306531" y="4961293"/>
                <a:ext cx="149225" cy="277813"/>
              </a:xfrm>
              <a:custGeom>
                <a:avLst/>
                <a:gdLst>
                  <a:gd name="T0" fmla="*/ 26 w 54"/>
                  <a:gd name="T1" fmla="*/ 0 h 100"/>
                  <a:gd name="T2" fmla="*/ 14 w 54"/>
                  <a:gd name="T3" fmla="*/ 4 h 100"/>
                  <a:gd name="T4" fmla="*/ 9 w 54"/>
                  <a:gd name="T5" fmla="*/ 52 h 100"/>
                  <a:gd name="T6" fmla="*/ 0 w 54"/>
                  <a:gd name="T7" fmla="*/ 100 h 100"/>
                  <a:gd name="T8" fmla="*/ 21 w 54"/>
                  <a:gd name="T9" fmla="*/ 57 h 100"/>
                  <a:gd name="T10" fmla="*/ 54 w 54"/>
                  <a:gd name="T11" fmla="*/ 1 h 100"/>
                  <a:gd name="T12" fmla="*/ 44 w 54"/>
                  <a:gd name="T13" fmla="*/ 0 h 100"/>
                  <a:gd name="T14" fmla="*/ 23 w 54"/>
                  <a:gd name="T15" fmla="*/ 40 h 100"/>
                  <a:gd name="T16" fmla="*/ 23 w 54"/>
                  <a:gd name="T17" fmla="*/ 40 h 100"/>
                  <a:gd name="T18" fmla="*/ 23 w 54"/>
                  <a:gd name="T19" fmla="*/ 40 h 100"/>
                  <a:gd name="T20" fmla="*/ 23 w 54"/>
                  <a:gd name="T21" fmla="*/ 40 h 100"/>
                  <a:gd name="T22" fmla="*/ 23 w 54"/>
                  <a:gd name="T23" fmla="*/ 40 h 100"/>
                  <a:gd name="T24" fmla="*/ 23 w 54"/>
                  <a:gd name="T25" fmla="*/ 40 h 100"/>
                  <a:gd name="T26" fmla="*/ 23 w 54"/>
                  <a:gd name="T27" fmla="*/ 40 h 100"/>
                  <a:gd name="T28" fmla="*/ 23 w 54"/>
                  <a:gd name="T29" fmla="*/ 40 h 100"/>
                  <a:gd name="T30" fmla="*/ 23 w 54"/>
                  <a:gd name="T31" fmla="*/ 40 h 100"/>
                  <a:gd name="T32" fmla="*/ 26 w 54"/>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100">
                    <a:moveTo>
                      <a:pt x="26" y="0"/>
                    </a:moveTo>
                    <a:cubicBezTo>
                      <a:pt x="19" y="0"/>
                      <a:pt x="13" y="2"/>
                      <a:pt x="14" y="4"/>
                    </a:cubicBezTo>
                    <a:cubicBezTo>
                      <a:pt x="16" y="11"/>
                      <a:pt x="11" y="39"/>
                      <a:pt x="9" y="52"/>
                    </a:cubicBezTo>
                    <a:cubicBezTo>
                      <a:pt x="6" y="65"/>
                      <a:pt x="0" y="100"/>
                      <a:pt x="0" y="100"/>
                    </a:cubicBezTo>
                    <a:cubicBezTo>
                      <a:pt x="0" y="100"/>
                      <a:pt x="6" y="70"/>
                      <a:pt x="21" y="57"/>
                    </a:cubicBezTo>
                    <a:cubicBezTo>
                      <a:pt x="35" y="44"/>
                      <a:pt x="54" y="1"/>
                      <a:pt x="54" y="1"/>
                    </a:cubicBezTo>
                    <a:cubicBezTo>
                      <a:pt x="54" y="1"/>
                      <a:pt x="50" y="0"/>
                      <a:pt x="44" y="0"/>
                    </a:cubicBezTo>
                    <a:cubicBezTo>
                      <a:pt x="39" y="13"/>
                      <a:pt x="30" y="34"/>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7" y="17"/>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93"/>
              <p:cNvSpPr>
                <a:spLocks/>
              </p:cNvSpPr>
              <p:nvPr/>
            </p:nvSpPr>
            <p:spPr bwMode="auto">
              <a:xfrm>
                <a:off x="7139844" y="5105756"/>
                <a:ext cx="166688" cy="163513"/>
              </a:xfrm>
              <a:custGeom>
                <a:avLst/>
                <a:gdLst>
                  <a:gd name="T0" fmla="*/ 2 w 60"/>
                  <a:gd name="T1" fmla="*/ 0 h 59"/>
                  <a:gd name="T2" fmla="*/ 60 w 60"/>
                  <a:gd name="T3" fmla="*/ 45 h 59"/>
                  <a:gd name="T4" fmla="*/ 60 w 60"/>
                  <a:gd name="T5" fmla="*/ 59 h 59"/>
                  <a:gd name="T6" fmla="*/ 42 w 60"/>
                  <a:gd name="T7" fmla="*/ 44 h 59"/>
                  <a:gd name="T8" fmla="*/ 0 w 60"/>
                  <a:gd name="T9" fmla="*/ 0 h 59"/>
                  <a:gd name="T10" fmla="*/ 2 w 60"/>
                  <a:gd name="T11" fmla="*/ 0 h 59"/>
                </a:gdLst>
                <a:ahLst/>
                <a:cxnLst>
                  <a:cxn ang="0">
                    <a:pos x="T0" y="T1"/>
                  </a:cxn>
                  <a:cxn ang="0">
                    <a:pos x="T2" y="T3"/>
                  </a:cxn>
                  <a:cxn ang="0">
                    <a:pos x="T4" y="T5"/>
                  </a:cxn>
                  <a:cxn ang="0">
                    <a:pos x="T6" y="T7"/>
                  </a:cxn>
                  <a:cxn ang="0">
                    <a:pos x="T8" y="T9"/>
                  </a:cxn>
                  <a:cxn ang="0">
                    <a:pos x="T10" y="T11"/>
                  </a:cxn>
                </a:cxnLst>
                <a:rect l="0" t="0" r="r" b="b"/>
                <a:pathLst>
                  <a:path w="60" h="59">
                    <a:moveTo>
                      <a:pt x="2" y="0"/>
                    </a:moveTo>
                    <a:cubicBezTo>
                      <a:pt x="2" y="0"/>
                      <a:pt x="14" y="28"/>
                      <a:pt x="60" y="45"/>
                    </a:cubicBezTo>
                    <a:cubicBezTo>
                      <a:pt x="60" y="59"/>
                      <a:pt x="60" y="59"/>
                      <a:pt x="60" y="59"/>
                    </a:cubicBezTo>
                    <a:cubicBezTo>
                      <a:pt x="60" y="59"/>
                      <a:pt x="53" y="49"/>
                      <a:pt x="42" y="44"/>
                    </a:cubicBezTo>
                    <a:cubicBezTo>
                      <a:pt x="32" y="39"/>
                      <a:pt x="3" y="15"/>
                      <a:pt x="0" y="0"/>
                    </a:cubicBez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94"/>
              <p:cNvSpPr>
                <a:spLocks/>
              </p:cNvSpPr>
              <p:nvPr/>
            </p:nvSpPr>
            <p:spPr bwMode="auto">
              <a:xfrm>
                <a:off x="7187469" y="5061306"/>
                <a:ext cx="68263" cy="192088"/>
              </a:xfrm>
              <a:custGeom>
                <a:avLst/>
                <a:gdLst>
                  <a:gd name="T0" fmla="*/ 9 w 25"/>
                  <a:gd name="T1" fmla="*/ 0 h 69"/>
                  <a:gd name="T2" fmla="*/ 13 w 25"/>
                  <a:gd name="T3" fmla="*/ 47 h 69"/>
                  <a:gd name="T4" fmla="*/ 14 w 25"/>
                  <a:gd name="T5" fmla="*/ 48 h 69"/>
                  <a:gd name="T6" fmla="*/ 5 w 25"/>
                  <a:gd name="T7" fmla="*/ 41 h 69"/>
                  <a:gd name="T8" fmla="*/ 9 w 25"/>
                  <a:gd name="T9" fmla="*/ 0 h 69"/>
                </a:gdLst>
                <a:ahLst/>
                <a:cxnLst>
                  <a:cxn ang="0">
                    <a:pos x="T0" y="T1"/>
                  </a:cxn>
                  <a:cxn ang="0">
                    <a:pos x="T2" y="T3"/>
                  </a:cxn>
                  <a:cxn ang="0">
                    <a:pos x="T4" y="T5"/>
                  </a:cxn>
                  <a:cxn ang="0">
                    <a:pos x="T6" y="T7"/>
                  </a:cxn>
                  <a:cxn ang="0">
                    <a:pos x="T8" y="T9"/>
                  </a:cxn>
                </a:cxnLst>
                <a:rect l="0" t="0" r="r" b="b"/>
                <a:pathLst>
                  <a:path w="25" h="69">
                    <a:moveTo>
                      <a:pt x="9" y="0"/>
                    </a:moveTo>
                    <a:cubicBezTo>
                      <a:pt x="9" y="0"/>
                      <a:pt x="1" y="25"/>
                      <a:pt x="13" y="47"/>
                    </a:cubicBezTo>
                    <a:cubicBezTo>
                      <a:pt x="25" y="69"/>
                      <a:pt x="14" y="48"/>
                      <a:pt x="14" y="48"/>
                    </a:cubicBezTo>
                    <a:cubicBezTo>
                      <a:pt x="13" y="48"/>
                      <a:pt x="5" y="41"/>
                      <a:pt x="5" y="41"/>
                    </a:cubicBezTo>
                    <a:cubicBezTo>
                      <a:pt x="5" y="41"/>
                      <a:pt x="0" y="9"/>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4" name="Freeform 95"/>
              <p:cNvSpPr>
                <a:spLocks/>
              </p:cNvSpPr>
              <p:nvPr/>
            </p:nvSpPr>
            <p:spPr bwMode="auto">
              <a:xfrm>
                <a:off x="7023956" y="4959706"/>
                <a:ext cx="265113" cy="188913"/>
              </a:xfrm>
              <a:custGeom>
                <a:avLst/>
                <a:gdLst>
                  <a:gd name="T0" fmla="*/ 93 w 96"/>
                  <a:gd name="T1" fmla="*/ 37 h 68"/>
                  <a:gd name="T2" fmla="*/ 94 w 96"/>
                  <a:gd name="T3" fmla="*/ 35 h 68"/>
                  <a:gd name="T4" fmla="*/ 86 w 96"/>
                  <a:gd name="T5" fmla="*/ 27 h 68"/>
                  <a:gd name="T6" fmla="*/ 84 w 96"/>
                  <a:gd name="T7" fmla="*/ 27 h 68"/>
                  <a:gd name="T8" fmla="*/ 75 w 96"/>
                  <a:gd name="T9" fmla="*/ 20 h 68"/>
                  <a:gd name="T10" fmla="*/ 75 w 96"/>
                  <a:gd name="T11" fmla="*/ 18 h 68"/>
                  <a:gd name="T12" fmla="*/ 65 w 96"/>
                  <a:gd name="T13" fmla="*/ 9 h 68"/>
                  <a:gd name="T14" fmla="*/ 65 w 96"/>
                  <a:gd name="T15" fmla="*/ 9 h 68"/>
                  <a:gd name="T16" fmla="*/ 51 w 96"/>
                  <a:gd name="T17" fmla="*/ 0 h 68"/>
                  <a:gd name="T18" fmla="*/ 36 w 96"/>
                  <a:gd name="T19" fmla="*/ 14 h 68"/>
                  <a:gd name="T20" fmla="*/ 36 w 96"/>
                  <a:gd name="T21" fmla="*/ 14 h 68"/>
                  <a:gd name="T22" fmla="*/ 28 w 96"/>
                  <a:gd name="T23" fmla="*/ 21 h 68"/>
                  <a:gd name="T24" fmla="*/ 24 w 96"/>
                  <a:gd name="T25" fmla="*/ 21 h 68"/>
                  <a:gd name="T26" fmla="*/ 13 w 96"/>
                  <a:gd name="T27" fmla="*/ 29 h 68"/>
                  <a:gd name="T28" fmla="*/ 0 w 96"/>
                  <a:gd name="T29" fmla="*/ 44 h 68"/>
                  <a:gd name="T30" fmla="*/ 15 w 96"/>
                  <a:gd name="T31" fmla="*/ 59 h 68"/>
                  <a:gd name="T32" fmla="*/ 21 w 96"/>
                  <a:gd name="T33" fmla="*/ 58 h 68"/>
                  <a:gd name="T34" fmla="*/ 33 w 96"/>
                  <a:gd name="T35" fmla="*/ 67 h 68"/>
                  <a:gd name="T36" fmla="*/ 39 w 96"/>
                  <a:gd name="T37" fmla="*/ 65 h 68"/>
                  <a:gd name="T38" fmla="*/ 52 w 96"/>
                  <a:gd name="T39" fmla="*/ 68 h 68"/>
                  <a:gd name="T40" fmla="*/ 73 w 96"/>
                  <a:gd name="T41" fmla="*/ 59 h 68"/>
                  <a:gd name="T42" fmla="*/ 81 w 96"/>
                  <a:gd name="T43" fmla="*/ 61 h 68"/>
                  <a:gd name="T44" fmla="*/ 96 w 96"/>
                  <a:gd name="T45" fmla="*/ 46 h 68"/>
                  <a:gd name="T46" fmla="*/ 93 w 96"/>
                  <a:gd name="T47"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8">
                    <a:moveTo>
                      <a:pt x="93" y="37"/>
                    </a:moveTo>
                    <a:cubicBezTo>
                      <a:pt x="94" y="37"/>
                      <a:pt x="94" y="36"/>
                      <a:pt x="94" y="35"/>
                    </a:cubicBezTo>
                    <a:cubicBezTo>
                      <a:pt x="94" y="31"/>
                      <a:pt x="90" y="27"/>
                      <a:pt x="86" y="27"/>
                    </a:cubicBezTo>
                    <a:cubicBezTo>
                      <a:pt x="85" y="27"/>
                      <a:pt x="85" y="27"/>
                      <a:pt x="84" y="27"/>
                    </a:cubicBezTo>
                    <a:cubicBezTo>
                      <a:pt x="82" y="24"/>
                      <a:pt x="79" y="21"/>
                      <a:pt x="75" y="20"/>
                    </a:cubicBezTo>
                    <a:cubicBezTo>
                      <a:pt x="75" y="20"/>
                      <a:pt x="75" y="19"/>
                      <a:pt x="75" y="18"/>
                    </a:cubicBezTo>
                    <a:cubicBezTo>
                      <a:pt x="75" y="13"/>
                      <a:pt x="71" y="9"/>
                      <a:pt x="65" y="9"/>
                    </a:cubicBezTo>
                    <a:cubicBezTo>
                      <a:pt x="65" y="9"/>
                      <a:pt x="65" y="9"/>
                      <a:pt x="65" y="9"/>
                    </a:cubicBezTo>
                    <a:cubicBezTo>
                      <a:pt x="62" y="3"/>
                      <a:pt x="57" y="0"/>
                      <a:pt x="51" y="0"/>
                    </a:cubicBezTo>
                    <a:cubicBezTo>
                      <a:pt x="43" y="0"/>
                      <a:pt x="36" y="6"/>
                      <a:pt x="36" y="14"/>
                    </a:cubicBezTo>
                    <a:cubicBezTo>
                      <a:pt x="36" y="14"/>
                      <a:pt x="36" y="14"/>
                      <a:pt x="36" y="14"/>
                    </a:cubicBezTo>
                    <a:cubicBezTo>
                      <a:pt x="31" y="14"/>
                      <a:pt x="28" y="17"/>
                      <a:pt x="28" y="21"/>
                    </a:cubicBezTo>
                    <a:cubicBezTo>
                      <a:pt x="27" y="21"/>
                      <a:pt x="25" y="21"/>
                      <a:pt x="24" y="21"/>
                    </a:cubicBezTo>
                    <a:cubicBezTo>
                      <a:pt x="19" y="21"/>
                      <a:pt x="14" y="24"/>
                      <a:pt x="13" y="29"/>
                    </a:cubicBezTo>
                    <a:cubicBezTo>
                      <a:pt x="6" y="30"/>
                      <a:pt x="0" y="36"/>
                      <a:pt x="0" y="44"/>
                    </a:cubicBezTo>
                    <a:cubicBezTo>
                      <a:pt x="0" y="52"/>
                      <a:pt x="6" y="59"/>
                      <a:pt x="15" y="59"/>
                    </a:cubicBezTo>
                    <a:cubicBezTo>
                      <a:pt x="17" y="59"/>
                      <a:pt x="19" y="59"/>
                      <a:pt x="21" y="58"/>
                    </a:cubicBezTo>
                    <a:cubicBezTo>
                      <a:pt x="22" y="63"/>
                      <a:pt x="27" y="67"/>
                      <a:pt x="33" y="67"/>
                    </a:cubicBezTo>
                    <a:cubicBezTo>
                      <a:pt x="35" y="67"/>
                      <a:pt x="37" y="66"/>
                      <a:pt x="39" y="65"/>
                    </a:cubicBezTo>
                    <a:cubicBezTo>
                      <a:pt x="43" y="67"/>
                      <a:pt x="47" y="68"/>
                      <a:pt x="52" y="68"/>
                    </a:cubicBezTo>
                    <a:cubicBezTo>
                      <a:pt x="60" y="68"/>
                      <a:pt x="68" y="64"/>
                      <a:pt x="73" y="59"/>
                    </a:cubicBezTo>
                    <a:cubicBezTo>
                      <a:pt x="75" y="60"/>
                      <a:pt x="78" y="61"/>
                      <a:pt x="81" y="61"/>
                    </a:cubicBezTo>
                    <a:cubicBezTo>
                      <a:pt x="89" y="61"/>
                      <a:pt x="96" y="54"/>
                      <a:pt x="96" y="46"/>
                    </a:cubicBezTo>
                    <a:cubicBezTo>
                      <a:pt x="96" y="43"/>
                      <a:pt x="95" y="40"/>
                      <a:pt x="93"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5" name="Freeform 96"/>
              <p:cNvSpPr>
                <a:spLocks/>
              </p:cNvSpPr>
              <p:nvPr/>
            </p:nvSpPr>
            <p:spPr bwMode="auto">
              <a:xfrm>
                <a:off x="7025544" y="4961293"/>
                <a:ext cx="258763" cy="184150"/>
              </a:xfrm>
              <a:custGeom>
                <a:avLst/>
                <a:gdLst>
                  <a:gd name="T0" fmla="*/ 91 w 93"/>
                  <a:gd name="T1" fmla="*/ 36 h 66"/>
                  <a:gd name="T2" fmla="*/ 91 w 93"/>
                  <a:gd name="T3" fmla="*/ 34 h 66"/>
                  <a:gd name="T4" fmla="*/ 84 w 93"/>
                  <a:gd name="T5" fmla="*/ 26 h 66"/>
                  <a:gd name="T6" fmla="*/ 82 w 93"/>
                  <a:gd name="T7" fmla="*/ 27 h 66"/>
                  <a:gd name="T8" fmla="*/ 73 w 93"/>
                  <a:gd name="T9" fmla="*/ 20 h 66"/>
                  <a:gd name="T10" fmla="*/ 73 w 93"/>
                  <a:gd name="T11" fmla="*/ 18 h 66"/>
                  <a:gd name="T12" fmla="*/ 64 w 93"/>
                  <a:gd name="T13" fmla="*/ 8 h 66"/>
                  <a:gd name="T14" fmla="*/ 63 w 93"/>
                  <a:gd name="T15" fmla="*/ 8 h 66"/>
                  <a:gd name="T16" fmla="*/ 50 w 93"/>
                  <a:gd name="T17" fmla="*/ 0 h 66"/>
                  <a:gd name="T18" fmla="*/ 35 w 93"/>
                  <a:gd name="T19" fmla="*/ 14 h 66"/>
                  <a:gd name="T20" fmla="*/ 35 w 93"/>
                  <a:gd name="T21" fmla="*/ 14 h 66"/>
                  <a:gd name="T22" fmla="*/ 28 w 93"/>
                  <a:gd name="T23" fmla="*/ 21 h 66"/>
                  <a:gd name="T24" fmla="*/ 24 w 93"/>
                  <a:gd name="T25" fmla="*/ 20 h 66"/>
                  <a:gd name="T26" fmla="*/ 13 w 93"/>
                  <a:gd name="T27" fmla="*/ 28 h 66"/>
                  <a:gd name="T28" fmla="*/ 0 w 93"/>
                  <a:gd name="T29" fmla="*/ 43 h 66"/>
                  <a:gd name="T30" fmla="*/ 15 w 93"/>
                  <a:gd name="T31" fmla="*/ 57 h 66"/>
                  <a:gd name="T32" fmla="*/ 21 w 93"/>
                  <a:gd name="T33" fmla="*/ 56 h 66"/>
                  <a:gd name="T34" fmla="*/ 32 w 93"/>
                  <a:gd name="T35" fmla="*/ 64 h 66"/>
                  <a:gd name="T36" fmla="*/ 38 w 93"/>
                  <a:gd name="T37" fmla="*/ 63 h 66"/>
                  <a:gd name="T38" fmla="*/ 51 w 93"/>
                  <a:gd name="T39" fmla="*/ 66 h 66"/>
                  <a:gd name="T40" fmla="*/ 71 w 93"/>
                  <a:gd name="T41" fmla="*/ 57 h 66"/>
                  <a:gd name="T42" fmla="*/ 79 w 93"/>
                  <a:gd name="T43" fmla="*/ 59 h 66"/>
                  <a:gd name="T44" fmla="*/ 93 w 93"/>
                  <a:gd name="T45" fmla="*/ 44 h 66"/>
                  <a:gd name="T46" fmla="*/ 91 w 93"/>
                  <a:gd name="T4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6"/>
                    </a:moveTo>
                    <a:cubicBezTo>
                      <a:pt x="91" y="36"/>
                      <a:pt x="91" y="35"/>
                      <a:pt x="91" y="34"/>
                    </a:cubicBezTo>
                    <a:cubicBezTo>
                      <a:pt x="91" y="30"/>
                      <a:pt x="88" y="26"/>
                      <a:pt x="84" y="26"/>
                    </a:cubicBezTo>
                    <a:cubicBezTo>
                      <a:pt x="83" y="26"/>
                      <a:pt x="82" y="27"/>
                      <a:pt x="82" y="27"/>
                    </a:cubicBezTo>
                    <a:cubicBezTo>
                      <a:pt x="80" y="23"/>
                      <a:pt x="77" y="21"/>
                      <a:pt x="73" y="20"/>
                    </a:cubicBezTo>
                    <a:cubicBezTo>
                      <a:pt x="73" y="19"/>
                      <a:pt x="73" y="18"/>
                      <a:pt x="73" y="18"/>
                    </a:cubicBezTo>
                    <a:cubicBezTo>
                      <a:pt x="73" y="13"/>
                      <a:pt x="69" y="8"/>
                      <a:pt x="64" y="8"/>
                    </a:cubicBezTo>
                    <a:cubicBezTo>
                      <a:pt x="63" y="8"/>
                      <a:pt x="63" y="8"/>
                      <a:pt x="63" y="8"/>
                    </a:cubicBezTo>
                    <a:cubicBezTo>
                      <a:pt x="61" y="3"/>
                      <a:pt x="56" y="0"/>
                      <a:pt x="50" y="0"/>
                    </a:cubicBezTo>
                    <a:cubicBezTo>
                      <a:pt x="42" y="0"/>
                      <a:pt x="36" y="6"/>
                      <a:pt x="35" y="14"/>
                    </a:cubicBezTo>
                    <a:cubicBezTo>
                      <a:pt x="35" y="14"/>
                      <a:pt x="35" y="14"/>
                      <a:pt x="35" y="14"/>
                    </a:cubicBezTo>
                    <a:cubicBezTo>
                      <a:pt x="31" y="14"/>
                      <a:pt x="28" y="17"/>
                      <a:pt x="28" y="21"/>
                    </a:cubicBezTo>
                    <a:cubicBezTo>
                      <a:pt x="26" y="20"/>
                      <a:pt x="25" y="20"/>
                      <a:pt x="24" y="20"/>
                    </a:cubicBezTo>
                    <a:cubicBezTo>
                      <a:pt x="19" y="20"/>
                      <a:pt x="15" y="24"/>
                      <a:pt x="13" y="28"/>
                    </a:cubicBezTo>
                    <a:cubicBezTo>
                      <a:pt x="6" y="29"/>
                      <a:pt x="0" y="35"/>
                      <a:pt x="0" y="43"/>
                    </a:cubicBezTo>
                    <a:cubicBezTo>
                      <a:pt x="0" y="51"/>
                      <a:pt x="7" y="57"/>
                      <a:pt x="15" y="57"/>
                    </a:cubicBezTo>
                    <a:cubicBezTo>
                      <a:pt x="17" y="57"/>
                      <a:pt x="19" y="57"/>
                      <a:pt x="21" y="56"/>
                    </a:cubicBezTo>
                    <a:cubicBezTo>
                      <a:pt x="22" y="61"/>
                      <a:pt x="27" y="64"/>
                      <a:pt x="32" y="64"/>
                    </a:cubicBezTo>
                    <a:cubicBezTo>
                      <a:pt x="34" y="64"/>
                      <a:pt x="36" y="64"/>
                      <a:pt x="38" y="63"/>
                    </a:cubicBezTo>
                    <a:cubicBezTo>
                      <a:pt x="42" y="65"/>
                      <a:pt x="46" y="66"/>
                      <a:pt x="51" y="66"/>
                    </a:cubicBezTo>
                    <a:cubicBezTo>
                      <a:pt x="59" y="66"/>
                      <a:pt x="66" y="62"/>
                      <a:pt x="71" y="57"/>
                    </a:cubicBezTo>
                    <a:cubicBezTo>
                      <a:pt x="73" y="58"/>
                      <a:pt x="76" y="59"/>
                      <a:pt x="79" y="59"/>
                    </a:cubicBezTo>
                    <a:cubicBezTo>
                      <a:pt x="87" y="59"/>
                      <a:pt x="93" y="52"/>
                      <a:pt x="93" y="44"/>
                    </a:cubicBezTo>
                    <a:cubicBezTo>
                      <a:pt x="93" y="41"/>
                      <a:pt x="92" y="39"/>
                      <a:pt x="91"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6" name="Freeform 97"/>
              <p:cNvSpPr>
                <a:spLocks/>
              </p:cNvSpPr>
              <p:nvPr/>
            </p:nvSpPr>
            <p:spPr bwMode="auto">
              <a:xfrm>
                <a:off x="7039831" y="4964468"/>
                <a:ext cx="236538" cy="166688"/>
              </a:xfrm>
              <a:custGeom>
                <a:avLst/>
                <a:gdLst>
                  <a:gd name="T0" fmla="*/ 83 w 85"/>
                  <a:gd name="T1" fmla="*/ 33 h 60"/>
                  <a:gd name="T2" fmla="*/ 83 w 85"/>
                  <a:gd name="T3" fmla="*/ 31 h 60"/>
                  <a:gd name="T4" fmla="*/ 76 w 85"/>
                  <a:gd name="T5" fmla="*/ 24 h 60"/>
                  <a:gd name="T6" fmla="*/ 74 w 85"/>
                  <a:gd name="T7" fmla="*/ 25 h 60"/>
                  <a:gd name="T8" fmla="*/ 66 w 85"/>
                  <a:gd name="T9" fmla="*/ 18 h 60"/>
                  <a:gd name="T10" fmla="*/ 66 w 85"/>
                  <a:gd name="T11" fmla="*/ 16 h 60"/>
                  <a:gd name="T12" fmla="*/ 58 w 85"/>
                  <a:gd name="T13" fmla="*/ 8 h 60"/>
                  <a:gd name="T14" fmla="*/ 57 w 85"/>
                  <a:gd name="T15" fmla="*/ 8 h 60"/>
                  <a:gd name="T16" fmla="*/ 45 w 85"/>
                  <a:gd name="T17" fmla="*/ 0 h 60"/>
                  <a:gd name="T18" fmla="*/ 32 w 85"/>
                  <a:gd name="T19" fmla="*/ 13 h 60"/>
                  <a:gd name="T20" fmla="*/ 32 w 85"/>
                  <a:gd name="T21" fmla="*/ 13 h 60"/>
                  <a:gd name="T22" fmla="*/ 25 w 85"/>
                  <a:gd name="T23" fmla="*/ 19 h 60"/>
                  <a:gd name="T24" fmla="*/ 22 w 85"/>
                  <a:gd name="T25" fmla="*/ 19 h 60"/>
                  <a:gd name="T26" fmla="*/ 12 w 85"/>
                  <a:gd name="T27" fmla="*/ 26 h 60"/>
                  <a:gd name="T28" fmla="*/ 0 w 85"/>
                  <a:gd name="T29" fmla="*/ 39 h 60"/>
                  <a:gd name="T30" fmla="*/ 13 w 85"/>
                  <a:gd name="T31" fmla="*/ 52 h 60"/>
                  <a:gd name="T32" fmla="*/ 19 w 85"/>
                  <a:gd name="T33" fmla="*/ 51 h 60"/>
                  <a:gd name="T34" fmla="*/ 29 w 85"/>
                  <a:gd name="T35" fmla="*/ 59 h 60"/>
                  <a:gd name="T36" fmla="*/ 35 w 85"/>
                  <a:gd name="T37" fmla="*/ 57 h 60"/>
                  <a:gd name="T38" fmla="*/ 46 w 85"/>
                  <a:gd name="T39" fmla="*/ 60 h 60"/>
                  <a:gd name="T40" fmla="*/ 65 w 85"/>
                  <a:gd name="T41" fmla="*/ 52 h 60"/>
                  <a:gd name="T42" fmla="*/ 72 w 85"/>
                  <a:gd name="T43" fmla="*/ 54 h 60"/>
                  <a:gd name="T44" fmla="*/ 85 w 85"/>
                  <a:gd name="T45" fmla="*/ 41 h 60"/>
                  <a:gd name="T46" fmla="*/ 83 w 85"/>
                  <a:gd name="T47"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0">
                    <a:moveTo>
                      <a:pt x="83" y="33"/>
                    </a:moveTo>
                    <a:cubicBezTo>
                      <a:pt x="83" y="33"/>
                      <a:pt x="83" y="32"/>
                      <a:pt x="83" y="31"/>
                    </a:cubicBezTo>
                    <a:cubicBezTo>
                      <a:pt x="83" y="27"/>
                      <a:pt x="80" y="24"/>
                      <a:pt x="76" y="24"/>
                    </a:cubicBezTo>
                    <a:cubicBezTo>
                      <a:pt x="75" y="24"/>
                      <a:pt x="75" y="24"/>
                      <a:pt x="74" y="25"/>
                    </a:cubicBezTo>
                    <a:cubicBezTo>
                      <a:pt x="73" y="22"/>
                      <a:pt x="70" y="19"/>
                      <a:pt x="66" y="18"/>
                    </a:cubicBezTo>
                    <a:cubicBezTo>
                      <a:pt x="66" y="18"/>
                      <a:pt x="66" y="17"/>
                      <a:pt x="66" y="16"/>
                    </a:cubicBezTo>
                    <a:cubicBezTo>
                      <a:pt x="66" y="12"/>
                      <a:pt x="63" y="8"/>
                      <a:pt x="58" y="8"/>
                    </a:cubicBezTo>
                    <a:cubicBezTo>
                      <a:pt x="57" y="8"/>
                      <a:pt x="57" y="8"/>
                      <a:pt x="57" y="8"/>
                    </a:cubicBezTo>
                    <a:cubicBezTo>
                      <a:pt x="55" y="3"/>
                      <a:pt x="51" y="0"/>
                      <a:pt x="45" y="0"/>
                    </a:cubicBezTo>
                    <a:cubicBezTo>
                      <a:pt x="38" y="0"/>
                      <a:pt x="32" y="6"/>
                      <a:pt x="32" y="13"/>
                    </a:cubicBezTo>
                    <a:cubicBezTo>
                      <a:pt x="32" y="13"/>
                      <a:pt x="32" y="13"/>
                      <a:pt x="32" y="13"/>
                    </a:cubicBezTo>
                    <a:cubicBezTo>
                      <a:pt x="28" y="13"/>
                      <a:pt x="25" y="16"/>
                      <a:pt x="25" y="19"/>
                    </a:cubicBezTo>
                    <a:cubicBezTo>
                      <a:pt x="24" y="19"/>
                      <a:pt x="23" y="19"/>
                      <a:pt x="22" y="19"/>
                    </a:cubicBezTo>
                    <a:cubicBezTo>
                      <a:pt x="17" y="19"/>
                      <a:pt x="13" y="22"/>
                      <a:pt x="12" y="26"/>
                    </a:cubicBezTo>
                    <a:cubicBezTo>
                      <a:pt x="5" y="27"/>
                      <a:pt x="0" y="32"/>
                      <a:pt x="0" y="39"/>
                    </a:cubicBezTo>
                    <a:cubicBezTo>
                      <a:pt x="0" y="47"/>
                      <a:pt x="6" y="52"/>
                      <a:pt x="13" y="52"/>
                    </a:cubicBezTo>
                    <a:cubicBezTo>
                      <a:pt x="15" y="52"/>
                      <a:pt x="17" y="52"/>
                      <a:pt x="19" y="51"/>
                    </a:cubicBezTo>
                    <a:cubicBezTo>
                      <a:pt x="20" y="56"/>
                      <a:pt x="24" y="59"/>
                      <a:pt x="29" y="59"/>
                    </a:cubicBezTo>
                    <a:cubicBezTo>
                      <a:pt x="31" y="59"/>
                      <a:pt x="33" y="58"/>
                      <a:pt x="35" y="57"/>
                    </a:cubicBezTo>
                    <a:cubicBezTo>
                      <a:pt x="38" y="59"/>
                      <a:pt x="42" y="60"/>
                      <a:pt x="46" y="60"/>
                    </a:cubicBezTo>
                    <a:cubicBezTo>
                      <a:pt x="53" y="60"/>
                      <a:pt x="60" y="57"/>
                      <a:pt x="65" y="52"/>
                    </a:cubicBezTo>
                    <a:cubicBezTo>
                      <a:pt x="67" y="53"/>
                      <a:pt x="69" y="54"/>
                      <a:pt x="72" y="54"/>
                    </a:cubicBezTo>
                    <a:cubicBezTo>
                      <a:pt x="79" y="54"/>
                      <a:pt x="85" y="48"/>
                      <a:pt x="85" y="41"/>
                    </a:cubicBezTo>
                    <a:cubicBezTo>
                      <a:pt x="85" y="38"/>
                      <a:pt x="84" y="35"/>
                      <a:pt x="8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7" name="Freeform 98"/>
              <p:cNvSpPr>
                <a:spLocks/>
              </p:cNvSpPr>
              <p:nvPr/>
            </p:nvSpPr>
            <p:spPr bwMode="auto">
              <a:xfrm>
                <a:off x="7025544" y="4507268"/>
                <a:ext cx="671513" cy="474663"/>
              </a:xfrm>
              <a:custGeom>
                <a:avLst/>
                <a:gdLst>
                  <a:gd name="T0" fmla="*/ 236 w 242"/>
                  <a:gd name="T1" fmla="*/ 94 h 171"/>
                  <a:gd name="T2" fmla="*/ 237 w 242"/>
                  <a:gd name="T3" fmla="*/ 88 h 171"/>
                  <a:gd name="T4" fmla="*/ 217 w 242"/>
                  <a:gd name="T5" fmla="*/ 69 h 171"/>
                  <a:gd name="T6" fmla="*/ 212 w 242"/>
                  <a:gd name="T7" fmla="*/ 69 h 171"/>
                  <a:gd name="T8" fmla="*/ 188 w 242"/>
                  <a:gd name="T9" fmla="*/ 51 h 171"/>
                  <a:gd name="T10" fmla="*/ 189 w 242"/>
                  <a:gd name="T11" fmla="*/ 46 h 171"/>
                  <a:gd name="T12" fmla="*/ 165 w 242"/>
                  <a:gd name="T13" fmla="*/ 22 h 171"/>
                  <a:gd name="T14" fmla="*/ 164 w 242"/>
                  <a:gd name="T15" fmla="*/ 22 h 171"/>
                  <a:gd name="T16" fmla="*/ 129 w 242"/>
                  <a:gd name="T17" fmla="*/ 0 h 171"/>
                  <a:gd name="T18" fmla="*/ 92 w 242"/>
                  <a:gd name="T19" fmla="*/ 36 h 171"/>
                  <a:gd name="T20" fmla="*/ 91 w 242"/>
                  <a:gd name="T21" fmla="*/ 36 h 171"/>
                  <a:gd name="T22" fmla="*/ 71 w 242"/>
                  <a:gd name="T23" fmla="*/ 54 h 171"/>
                  <a:gd name="T24" fmla="*/ 61 w 242"/>
                  <a:gd name="T25" fmla="*/ 52 h 171"/>
                  <a:gd name="T26" fmla="*/ 34 w 242"/>
                  <a:gd name="T27" fmla="*/ 74 h 171"/>
                  <a:gd name="T28" fmla="*/ 0 w 242"/>
                  <a:gd name="T29" fmla="*/ 111 h 171"/>
                  <a:gd name="T30" fmla="*/ 38 w 242"/>
                  <a:gd name="T31" fmla="*/ 149 h 171"/>
                  <a:gd name="T32" fmla="*/ 53 w 242"/>
                  <a:gd name="T33" fmla="*/ 146 h 171"/>
                  <a:gd name="T34" fmla="*/ 83 w 242"/>
                  <a:gd name="T35" fmla="*/ 168 h 171"/>
                  <a:gd name="T36" fmla="*/ 99 w 242"/>
                  <a:gd name="T37" fmla="*/ 163 h 171"/>
                  <a:gd name="T38" fmla="*/ 131 w 242"/>
                  <a:gd name="T39" fmla="*/ 171 h 171"/>
                  <a:gd name="T40" fmla="*/ 184 w 242"/>
                  <a:gd name="T41" fmla="*/ 147 h 171"/>
                  <a:gd name="T42" fmla="*/ 204 w 242"/>
                  <a:gd name="T43" fmla="*/ 153 h 171"/>
                  <a:gd name="T44" fmla="*/ 242 w 242"/>
                  <a:gd name="T45" fmla="*/ 115 h 171"/>
                  <a:gd name="T46" fmla="*/ 236 w 242"/>
                  <a:gd name="T47"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171">
                    <a:moveTo>
                      <a:pt x="236" y="94"/>
                    </a:moveTo>
                    <a:cubicBezTo>
                      <a:pt x="236" y="92"/>
                      <a:pt x="237" y="90"/>
                      <a:pt x="237" y="88"/>
                    </a:cubicBezTo>
                    <a:cubicBezTo>
                      <a:pt x="237" y="77"/>
                      <a:pt x="228" y="69"/>
                      <a:pt x="217" y="69"/>
                    </a:cubicBezTo>
                    <a:cubicBezTo>
                      <a:pt x="215" y="69"/>
                      <a:pt x="214" y="69"/>
                      <a:pt x="212" y="69"/>
                    </a:cubicBezTo>
                    <a:cubicBezTo>
                      <a:pt x="207" y="60"/>
                      <a:pt x="198" y="54"/>
                      <a:pt x="188" y="51"/>
                    </a:cubicBezTo>
                    <a:cubicBezTo>
                      <a:pt x="189" y="49"/>
                      <a:pt x="189" y="48"/>
                      <a:pt x="189" y="46"/>
                    </a:cubicBezTo>
                    <a:cubicBezTo>
                      <a:pt x="189" y="32"/>
                      <a:pt x="179" y="22"/>
                      <a:pt x="165" y="22"/>
                    </a:cubicBezTo>
                    <a:cubicBezTo>
                      <a:pt x="165" y="22"/>
                      <a:pt x="164" y="22"/>
                      <a:pt x="164" y="22"/>
                    </a:cubicBezTo>
                    <a:cubicBezTo>
                      <a:pt x="158" y="9"/>
                      <a:pt x="144" y="0"/>
                      <a:pt x="129" y="0"/>
                    </a:cubicBezTo>
                    <a:cubicBezTo>
                      <a:pt x="109" y="0"/>
                      <a:pt x="92" y="16"/>
                      <a:pt x="92" y="36"/>
                    </a:cubicBezTo>
                    <a:cubicBezTo>
                      <a:pt x="91" y="36"/>
                      <a:pt x="91" y="36"/>
                      <a:pt x="91" y="36"/>
                    </a:cubicBezTo>
                    <a:cubicBezTo>
                      <a:pt x="80" y="36"/>
                      <a:pt x="72" y="44"/>
                      <a:pt x="71" y="54"/>
                    </a:cubicBezTo>
                    <a:cubicBezTo>
                      <a:pt x="68" y="53"/>
                      <a:pt x="65" y="52"/>
                      <a:pt x="61" y="52"/>
                    </a:cubicBezTo>
                    <a:cubicBezTo>
                      <a:pt x="48" y="52"/>
                      <a:pt x="37" y="62"/>
                      <a:pt x="34" y="74"/>
                    </a:cubicBezTo>
                    <a:cubicBezTo>
                      <a:pt x="15" y="76"/>
                      <a:pt x="0" y="92"/>
                      <a:pt x="0" y="111"/>
                    </a:cubicBezTo>
                    <a:cubicBezTo>
                      <a:pt x="0" y="132"/>
                      <a:pt x="17" y="149"/>
                      <a:pt x="38" y="149"/>
                    </a:cubicBezTo>
                    <a:cubicBezTo>
                      <a:pt x="43" y="149"/>
                      <a:pt x="48" y="148"/>
                      <a:pt x="53" y="146"/>
                    </a:cubicBezTo>
                    <a:cubicBezTo>
                      <a:pt x="57" y="158"/>
                      <a:pt x="69" y="168"/>
                      <a:pt x="83" y="168"/>
                    </a:cubicBezTo>
                    <a:cubicBezTo>
                      <a:pt x="89" y="168"/>
                      <a:pt x="94" y="166"/>
                      <a:pt x="99" y="163"/>
                    </a:cubicBezTo>
                    <a:cubicBezTo>
                      <a:pt x="108" y="168"/>
                      <a:pt x="119" y="171"/>
                      <a:pt x="131" y="171"/>
                    </a:cubicBezTo>
                    <a:cubicBezTo>
                      <a:pt x="152" y="171"/>
                      <a:pt x="171" y="162"/>
                      <a:pt x="184" y="147"/>
                    </a:cubicBezTo>
                    <a:cubicBezTo>
                      <a:pt x="190" y="151"/>
                      <a:pt x="197" y="153"/>
                      <a:pt x="204" y="153"/>
                    </a:cubicBezTo>
                    <a:cubicBezTo>
                      <a:pt x="225" y="153"/>
                      <a:pt x="242" y="136"/>
                      <a:pt x="242" y="115"/>
                    </a:cubicBezTo>
                    <a:cubicBezTo>
                      <a:pt x="242" y="108"/>
                      <a:pt x="240" y="100"/>
                      <a:pt x="236"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8" name="Freeform 99"/>
              <p:cNvSpPr>
                <a:spLocks/>
              </p:cNvSpPr>
              <p:nvPr/>
            </p:nvSpPr>
            <p:spPr bwMode="auto">
              <a:xfrm>
                <a:off x="7036656" y="4515206"/>
                <a:ext cx="649288" cy="457200"/>
              </a:xfrm>
              <a:custGeom>
                <a:avLst/>
                <a:gdLst>
                  <a:gd name="T0" fmla="*/ 228 w 234"/>
                  <a:gd name="T1" fmla="*/ 91 h 165"/>
                  <a:gd name="T2" fmla="*/ 229 w 234"/>
                  <a:gd name="T3" fmla="*/ 85 h 165"/>
                  <a:gd name="T4" fmla="*/ 210 w 234"/>
                  <a:gd name="T5" fmla="*/ 66 h 165"/>
                  <a:gd name="T6" fmla="*/ 205 w 234"/>
                  <a:gd name="T7" fmla="*/ 67 h 165"/>
                  <a:gd name="T8" fmla="*/ 182 w 234"/>
                  <a:gd name="T9" fmla="*/ 49 h 165"/>
                  <a:gd name="T10" fmla="*/ 183 w 234"/>
                  <a:gd name="T11" fmla="*/ 44 h 165"/>
                  <a:gd name="T12" fmla="*/ 160 w 234"/>
                  <a:gd name="T13" fmla="*/ 21 h 165"/>
                  <a:gd name="T14" fmla="*/ 158 w 234"/>
                  <a:gd name="T15" fmla="*/ 21 h 165"/>
                  <a:gd name="T16" fmla="*/ 125 w 234"/>
                  <a:gd name="T17" fmla="*/ 0 h 165"/>
                  <a:gd name="T18" fmla="*/ 89 w 234"/>
                  <a:gd name="T19" fmla="*/ 34 h 165"/>
                  <a:gd name="T20" fmla="*/ 88 w 234"/>
                  <a:gd name="T21" fmla="*/ 34 h 165"/>
                  <a:gd name="T22" fmla="*/ 69 w 234"/>
                  <a:gd name="T23" fmla="*/ 52 h 165"/>
                  <a:gd name="T24" fmla="*/ 60 w 234"/>
                  <a:gd name="T25" fmla="*/ 50 h 165"/>
                  <a:gd name="T26" fmla="*/ 33 w 234"/>
                  <a:gd name="T27" fmla="*/ 71 h 165"/>
                  <a:gd name="T28" fmla="*/ 0 w 234"/>
                  <a:gd name="T29" fmla="*/ 107 h 165"/>
                  <a:gd name="T30" fmla="*/ 37 w 234"/>
                  <a:gd name="T31" fmla="*/ 144 h 165"/>
                  <a:gd name="T32" fmla="*/ 51 w 234"/>
                  <a:gd name="T33" fmla="*/ 141 h 165"/>
                  <a:gd name="T34" fmla="*/ 80 w 234"/>
                  <a:gd name="T35" fmla="*/ 162 h 165"/>
                  <a:gd name="T36" fmla="*/ 95 w 234"/>
                  <a:gd name="T37" fmla="*/ 158 h 165"/>
                  <a:gd name="T38" fmla="*/ 127 w 234"/>
                  <a:gd name="T39" fmla="*/ 165 h 165"/>
                  <a:gd name="T40" fmla="*/ 178 w 234"/>
                  <a:gd name="T41" fmla="*/ 142 h 165"/>
                  <a:gd name="T42" fmla="*/ 198 w 234"/>
                  <a:gd name="T43" fmla="*/ 148 h 165"/>
                  <a:gd name="T44" fmla="*/ 234 w 234"/>
                  <a:gd name="T45" fmla="*/ 111 h 165"/>
                  <a:gd name="T46" fmla="*/ 228 w 234"/>
                  <a:gd name="T47" fmla="*/ 9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165">
                    <a:moveTo>
                      <a:pt x="228" y="91"/>
                    </a:moveTo>
                    <a:cubicBezTo>
                      <a:pt x="228" y="89"/>
                      <a:pt x="229" y="87"/>
                      <a:pt x="229" y="85"/>
                    </a:cubicBezTo>
                    <a:cubicBezTo>
                      <a:pt x="229" y="75"/>
                      <a:pt x="220" y="66"/>
                      <a:pt x="210" y="66"/>
                    </a:cubicBezTo>
                    <a:cubicBezTo>
                      <a:pt x="208" y="66"/>
                      <a:pt x="206" y="66"/>
                      <a:pt x="205" y="67"/>
                    </a:cubicBezTo>
                    <a:cubicBezTo>
                      <a:pt x="200" y="58"/>
                      <a:pt x="192" y="52"/>
                      <a:pt x="182" y="49"/>
                    </a:cubicBezTo>
                    <a:cubicBezTo>
                      <a:pt x="183" y="48"/>
                      <a:pt x="183" y="46"/>
                      <a:pt x="183" y="44"/>
                    </a:cubicBezTo>
                    <a:cubicBezTo>
                      <a:pt x="183" y="31"/>
                      <a:pt x="173" y="21"/>
                      <a:pt x="160" y="21"/>
                    </a:cubicBezTo>
                    <a:cubicBezTo>
                      <a:pt x="159" y="21"/>
                      <a:pt x="159" y="21"/>
                      <a:pt x="158" y="21"/>
                    </a:cubicBezTo>
                    <a:cubicBezTo>
                      <a:pt x="152" y="8"/>
                      <a:pt x="140" y="0"/>
                      <a:pt x="125" y="0"/>
                    </a:cubicBezTo>
                    <a:cubicBezTo>
                      <a:pt x="105" y="0"/>
                      <a:pt x="89" y="15"/>
                      <a:pt x="89" y="34"/>
                    </a:cubicBezTo>
                    <a:cubicBezTo>
                      <a:pt x="88" y="34"/>
                      <a:pt x="88" y="34"/>
                      <a:pt x="88" y="34"/>
                    </a:cubicBezTo>
                    <a:cubicBezTo>
                      <a:pt x="78" y="34"/>
                      <a:pt x="69" y="42"/>
                      <a:pt x="69" y="52"/>
                    </a:cubicBezTo>
                    <a:cubicBezTo>
                      <a:pt x="66" y="51"/>
                      <a:pt x="63" y="50"/>
                      <a:pt x="60" y="50"/>
                    </a:cubicBezTo>
                    <a:cubicBezTo>
                      <a:pt x="47" y="50"/>
                      <a:pt x="36" y="59"/>
                      <a:pt x="33" y="71"/>
                    </a:cubicBezTo>
                    <a:cubicBezTo>
                      <a:pt x="15" y="73"/>
                      <a:pt x="0" y="88"/>
                      <a:pt x="0" y="107"/>
                    </a:cubicBezTo>
                    <a:cubicBezTo>
                      <a:pt x="0" y="128"/>
                      <a:pt x="17" y="144"/>
                      <a:pt x="37" y="144"/>
                    </a:cubicBezTo>
                    <a:cubicBezTo>
                      <a:pt x="42" y="144"/>
                      <a:pt x="47" y="143"/>
                      <a:pt x="51" y="141"/>
                    </a:cubicBezTo>
                    <a:cubicBezTo>
                      <a:pt x="55" y="153"/>
                      <a:pt x="67" y="162"/>
                      <a:pt x="80" y="162"/>
                    </a:cubicBezTo>
                    <a:cubicBezTo>
                      <a:pt x="86" y="162"/>
                      <a:pt x="91" y="160"/>
                      <a:pt x="95" y="158"/>
                    </a:cubicBezTo>
                    <a:cubicBezTo>
                      <a:pt x="105" y="162"/>
                      <a:pt x="115" y="165"/>
                      <a:pt x="127" y="165"/>
                    </a:cubicBezTo>
                    <a:cubicBezTo>
                      <a:pt x="147" y="165"/>
                      <a:pt x="165" y="156"/>
                      <a:pt x="178" y="142"/>
                    </a:cubicBezTo>
                    <a:cubicBezTo>
                      <a:pt x="184" y="146"/>
                      <a:pt x="191" y="148"/>
                      <a:pt x="198" y="148"/>
                    </a:cubicBezTo>
                    <a:cubicBezTo>
                      <a:pt x="218" y="148"/>
                      <a:pt x="234" y="131"/>
                      <a:pt x="234" y="111"/>
                    </a:cubicBezTo>
                    <a:cubicBezTo>
                      <a:pt x="234" y="104"/>
                      <a:pt x="232" y="97"/>
                      <a:pt x="22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9" name="Freeform 100"/>
              <p:cNvSpPr>
                <a:spLocks/>
              </p:cNvSpPr>
              <p:nvPr/>
            </p:nvSpPr>
            <p:spPr bwMode="auto">
              <a:xfrm>
                <a:off x="7073169" y="4523143"/>
                <a:ext cx="587375" cy="415925"/>
              </a:xfrm>
              <a:custGeom>
                <a:avLst/>
                <a:gdLst>
                  <a:gd name="T0" fmla="*/ 207 w 212"/>
                  <a:gd name="T1" fmla="*/ 83 h 150"/>
                  <a:gd name="T2" fmla="*/ 208 w 212"/>
                  <a:gd name="T3" fmla="*/ 78 h 150"/>
                  <a:gd name="T4" fmla="*/ 190 w 212"/>
                  <a:gd name="T5" fmla="*/ 61 h 150"/>
                  <a:gd name="T6" fmla="*/ 186 w 212"/>
                  <a:gd name="T7" fmla="*/ 61 h 150"/>
                  <a:gd name="T8" fmla="*/ 165 w 212"/>
                  <a:gd name="T9" fmla="*/ 45 h 150"/>
                  <a:gd name="T10" fmla="*/ 166 w 212"/>
                  <a:gd name="T11" fmla="*/ 40 h 150"/>
                  <a:gd name="T12" fmla="*/ 145 w 212"/>
                  <a:gd name="T13" fmla="*/ 19 h 150"/>
                  <a:gd name="T14" fmla="*/ 143 w 212"/>
                  <a:gd name="T15" fmla="*/ 20 h 150"/>
                  <a:gd name="T16" fmla="*/ 113 w 212"/>
                  <a:gd name="T17" fmla="*/ 0 h 150"/>
                  <a:gd name="T18" fmla="*/ 80 w 212"/>
                  <a:gd name="T19" fmla="*/ 31 h 150"/>
                  <a:gd name="T20" fmla="*/ 79 w 212"/>
                  <a:gd name="T21" fmla="*/ 31 h 150"/>
                  <a:gd name="T22" fmla="*/ 62 w 212"/>
                  <a:gd name="T23" fmla="*/ 48 h 150"/>
                  <a:gd name="T24" fmla="*/ 53 w 212"/>
                  <a:gd name="T25" fmla="*/ 46 h 150"/>
                  <a:gd name="T26" fmla="*/ 30 w 212"/>
                  <a:gd name="T27" fmla="*/ 65 h 150"/>
                  <a:gd name="T28" fmla="*/ 0 w 212"/>
                  <a:gd name="T29" fmla="*/ 98 h 150"/>
                  <a:gd name="T30" fmla="*/ 33 w 212"/>
                  <a:gd name="T31" fmla="*/ 131 h 150"/>
                  <a:gd name="T32" fmla="*/ 46 w 212"/>
                  <a:gd name="T33" fmla="*/ 128 h 150"/>
                  <a:gd name="T34" fmla="*/ 72 w 212"/>
                  <a:gd name="T35" fmla="*/ 148 h 150"/>
                  <a:gd name="T36" fmla="*/ 86 w 212"/>
                  <a:gd name="T37" fmla="*/ 144 h 150"/>
                  <a:gd name="T38" fmla="*/ 115 w 212"/>
                  <a:gd name="T39" fmla="*/ 150 h 150"/>
                  <a:gd name="T40" fmla="*/ 162 w 212"/>
                  <a:gd name="T41" fmla="*/ 130 h 150"/>
                  <a:gd name="T42" fmla="*/ 179 w 212"/>
                  <a:gd name="T43" fmla="*/ 135 h 150"/>
                  <a:gd name="T44" fmla="*/ 212 w 212"/>
                  <a:gd name="T45" fmla="*/ 102 h 150"/>
                  <a:gd name="T46" fmla="*/ 207 w 212"/>
                  <a:gd name="T47"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50">
                    <a:moveTo>
                      <a:pt x="207" y="83"/>
                    </a:moveTo>
                    <a:cubicBezTo>
                      <a:pt x="207" y="81"/>
                      <a:pt x="208" y="80"/>
                      <a:pt x="208" y="78"/>
                    </a:cubicBezTo>
                    <a:cubicBezTo>
                      <a:pt x="208" y="68"/>
                      <a:pt x="200" y="61"/>
                      <a:pt x="190" y="61"/>
                    </a:cubicBezTo>
                    <a:cubicBezTo>
                      <a:pt x="189" y="61"/>
                      <a:pt x="187" y="61"/>
                      <a:pt x="186" y="61"/>
                    </a:cubicBezTo>
                    <a:cubicBezTo>
                      <a:pt x="181" y="53"/>
                      <a:pt x="174" y="48"/>
                      <a:pt x="165" y="45"/>
                    </a:cubicBezTo>
                    <a:cubicBezTo>
                      <a:pt x="165" y="44"/>
                      <a:pt x="166" y="42"/>
                      <a:pt x="166" y="40"/>
                    </a:cubicBezTo>
                    <a:cubicBezTo>
                      <a:pt x="166" y="29"/>
                      <a:pt x="156" y="19"/>
                      <a:pt x="145" y="19"/>
                    </a:cubicBezTo>
                    <a:cubicBezTo>
                      <a:pt x="144" y="19"/>
                      <a:pt x="144" y="20"/>
                      <a:pt x="143" y="20"/>
                    </a:cubicBezTo>
                    <a:cubicBezTo>
                      <a:pt x="138" y="8"/>
                      <a:pt x="126" y="0"/>
                      <a:pt x="113" y="0"/>
                    </a:cubicBezTo>
                    <a:cubicBezTo>
                      <a:pt x="95" y="0"/>
                      <a:pt x="81" y="14"/>
                      <a:pt x="80" y="31"/>
                    </a:cubicBezTo>
                    <a:cubicBezTo>
                      <a:pt x="79" y="31"/>
                      <a:pt x="79" y="31"/>
                      <a:pt x="79" y="31"/>
                    </a:cubicBezTo>
                    <a:cubicBezTo>
                      <a:pt x="70" y="31"/>
                      <a:pt x="62" y="39"/>
                      <a:pt x="62" y="48"/>
                    </a:cubicBezTo>
                    <a:cubicBezTo>
                      <a:pt x="59" y="47"/>
                      <a:pt x="56" y="46"/>
                      <a:pt x="53" y="46"/>
                    </a:cubicBezTo>
                    <a:cubicBezTo>
                      <a:pt x="42" y="46"/>
                      <a:pt x="32" y="54"/>
                      <a:pt x="30" y="65"/>
                    </a:cubicBezTo>
                    <a:cubicBezTo>
                      <a:pt x="13" y="67"/>
                      <a:pt x="0" y="81"/>
                      <a:pt x="0" y="98"/>
                    </a:cubicBezTo>
                    <a:cubicBezTo>
                      <a:pt x="0" y="116"/>
                      <a:pt x="14" y="131"/>
                      <a:pt x="33" y="131"/>
                    </a:cubicBezTo>
                    <a:cubicBezTo>
                      <a:pt x="37" y="131"/>
                      <a:pt x="42" y="130"/>
                      <a:pt x="46" y="128"/>
                    </a:cubicBezTo>
                    <a:cubicBezTo>
                      <a:pt x="50" y="140"/>
                      <a:pt x="60" y="148"/>
                      <a:pt x="72" y="148"/>
                    </a:cubicBezTo>
                    <a:cubicBezTo>
                      <a:pt x="77" y="148"/>
                      <a:pt x="82" y="146"/>
                      <a:pt x="86" y="144"/>
                    </a:cubicBezTo>
                    <a:cubicBezTo>
                      <a:pt x="95" y="148"/>
                      <a:pt x="104" y="150"/>
                      <a:pt x="115" y="150"/>
                    </a:cubicBezTo>
                    <a:cubicBezTo>
                      <a:pt x="133" y="150"/>
                      <a:pt x="150" y="142"/>
                      <a:pt x="162" y="130"/>
                    </a:cubicBezTo>
                    <a:cubicBezTo>
                      <a:pt x="167" y="133"/>
                      <a:pt x="173" y="135"/>
                      <a:pt x="179" y="135"/>
                    </a:cubicBezTo>
                    <a:cubicBezTo>
                      <a:pt x="197" y="135"/>
                      <a:pt x="212" y="120"/>
                      <a:pt x="212" y="102"/>
                    </a:cubicBezTo>
                    <a:cubicBezTo>
                      <a:pt x="212" y="95"/>
                      <a:pt x="210" y="88"/>
                      <a:pt x="207"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0" name="Freeform 101"/>
              <p:cNvSpPr>
                <a:spLocks/>
              </p:cNvSpPr>
              <p:nvPr/>
            </p:nvSpPr>
            <p:spPr bwMode="auto">
              <a:xfrm>
                <a:off x="7428769" y="4981931"/>
                <a:ext cx="163513" cy="112713"/>
              </a:xfrm>
              <a:custGeom>
                <a:avLst/>
                <a:gdLst>
                  <a:gd name="T0" fmla="*/ 57 w 59"/>
                  <a:gd name="T1" fmla="*/ 23 h 41"/>
                  <a:gd name="T2" fmla="*/ 57 w 59"/>
                  <a:gd name="T3" fmla="*/ 21 h 41"/>
                  <a:gd name="T4" fmla="*/ 53 w 59"/>
                  <a:gd name="T5" fmla="*/ 17 h 41"/>
                  <a:gd name="T6" fmla="*/ 51 w 59"/>
                  <a:gd name="T7" fmla="*/ 17 h 41"/>
                  <a:gd name="T8" fmla="*/ 46 w 59"/>
                  <a:gd name="T9" fmla="*/ 12 h 41"/>
                  <a:gd name="T10" fmla="*/ 46 w 59"/>
                  <a:gd name="T11" fmla="*/ 11 h 41"/>
                  <a:gd name="T12" fmla="*/ 40 w 59"/>
                  <a:gd name="T13" fmla="*/ 5 h 41"/>
                  <a:gd name="T14" fmla="*/ 40 w 59"/>
                  <a:gd name="T15" fmla="*/ 5 h 41"/>
                  <a:gd name="T16" fmla="*/ 31 w 59"/>
                  <a:gd name="T17" fmla="*/ 0 h 41"/>
                  <a:gd name="T18" fmla="*/ 22 w 59"/>
                  <a:gd name="T19" fmla="*/ 8 h 41"/>
                  <a:gd name="T20" fmla="*/ 22 w 59"/>
                  <a:gd name="T21" fmla="*/ 8 h 41"/>
                  <a:gd name="T22" fmla="*/ 17 w 59"/>
                  <a:gd name="T23" fmla="*/ 13 h 41"/>
                  <a:gd name="T24" fmla="*/ 15 w 59"/>
                  <a:gd name="T25" fmla="*/ 13 h 41"/>
                  <a:gd name="T26" fmla="*/ 8 w 59"/>
                  <a:gd name="T27" fmla="*/ 18 h 41"/>
                  <a:gd name="T28" fmla="*/ 0 w 59"/>
                  <a:gd name="T29" fmla="*/ 27 h 41"/>
                  <a:gd name="T30" fmla="*/ 9 w 59"/>
                  <a:gd name="T31" fmla="*/ 36 h 41"/>
                  <a:gd name="T32" fmla="*/ 13 w 59"/>
                  <a:gd name="T33" fmla="*/ 35 h 41"/>
                  <a:gd name="T34" fmla="*/ 20 w 59"/>
                  <a:gd name="T35" fmla="*/ 40 h 41"/>
                  <a:gd name="T36" fmla="*/ 24 w 59"/>
                  <a:gd name="T37" fmla="*/ 39 h 41"/>
                  <a:gd name="T38" fmla="*/ 32 w 59"/>
                  <a:gd name="T39" fmla="*/ 41 h 41"/>
                  <a:gd name="T40" fmla="*/ 45 w 59"/>
                  <a:gd name="T41" fmla="*/ 36 h 41"/>
                  <a:gd name="T42" fmla="*/ 50 w 59"/>
                  <a:gd name="T43" fmla="*/ 37 h 41"/>
                  <a:gd name="T44" fmla="*/ 59 w 59"/>
                  <a:gd name="T45" fmla="*/ 28 h 41"/>
                  <a:gd name="T46" fmla="*/ 57 w 59"/>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41">
                    <a:moveTo>
                      <a:pt x="57" y="23"/>
                    </a:moveTo>
                    <a:cubicBezTo>
                      <a:pt x="57" y="22"/>
                      <a:pt x="57" y="22"/>
                      <a:pt x="57" y="21"/>
                    </a:cubicBezTo>
                    <a:cubicBezTo>
                      <a:pt x="57" y="19"/>
                      <a:pt x="55" y="17"/>
                      <a:pt x="53" y="17"/>
                    </a:cubicBezTo>
                    <a:cubicBezTo>
                      <a:pt x="52" y="17"/>
                      <a:pt x="52" y="17"/>
                      <a:pt x="51" y="17"/>
                    </a:cubicBezTo>
                    <a:cubicBezTo>
                      <a:pt x="50" y="15"/>
                      <a:pt x="48" y="13"/>
                      <a:pt x="46" y="12"/>
                    </a:cubicBezTo>
                    <a:cubicBezTo>
                      <a:pt x="46" y="12"/>
                      <a:pt x="46" y="11"/>
                      <a:pt x="46" y="11"/>
                    </a:cubicBezTo>
                    <a:cubicBezTo>
                      <a:pt x="46" y="8"/>
                      <a:pt x="43" y="5"/>
                      <a:pt x="40" y="5"/>
                    </a:cubicBezTo>
                    <a:cubicBezTo>
                      <a:pt x="40" y="5"/>
                      <a:pt x="40" y="5"/>
                      <a:pt x="40" y="5"/>
                    </a:cubicBezTo>
                    <a:cubicBezTo>
                      <a:pt x="38" y="2"/>
                      <a:pt x="35" y="0"/>
                      <a:pt x="31" y="0"/>
                    </a:cubicBezTo>
                    <a:cubicBezTo>
                      <a:pt x="27" y="0"/>
                      <a:pt x="23" y="4"/>
                      <a:pt x="22" y="8"/>
                    </a:cubicBezTo>
                    <a:cubicBezTo>
                      <a:pt x="22" y="8"/>
                      <a:pt x="22" y="8"/>
                      <a:pt x="22" y="8"/>
                    </a:cubicBezTo>
                    <a:cubicBezTo>
                      <a:pt x="19" y="8"/>
                      <a:pt x="17" y="10"/>
                      <a:pt x="17" y="13"/>
                    </a:cubicBezTo>
                    <a:cubicBezTo>
                      <a:pt x="17" y="13"/>
                      <a:pt x="16" y="13"/>
                      <a:pt x="15" y="13"/>
                    </a:cubicBezTo>
                    <a:cubicBezTo>
                      <a:pt x="12" y="13"/>
                      <a:pt x="9" y="15"/>
                      <a:pt x="8" y="18"/>
                    </a:cubicBezTo>
                    <a:cubicBezTo>
                      <a:pt x="4" y="18"/>
                      <a:pt x="0" y="22"/>
                      <a:pt x="0" y="27"/>
                    </a:cubicBezTo>
                    <a:cubicBezTo>
                      <a:pt x="0" y="32"/>
                      <a:pt x="4" y="36"/>
                      <a:pt x="9" y="36"/>
                    </a:cubicBezTo>
                    <a:cubicBezTo>
                      <a:pt x="11" y="36"/>
                      <a:pt x="12" y="36"/>
                      <a:pt x="13" y="35"/>
                    </a:cubicBezTo>
                    <a:cubicBezTo>
                      <a:pt x="14" y="38"/>
                      <a:pt x="17" y="40"/>
                      <a:pt x="20" y="40"/>
                    </a:cubicBezTo>
                    <a:cubicBezTo>
                      <a:pt x="22" y="40"/>
                      <a:pt x="23" y="40"/>
                      <a:pt x="24" y="39"/>
                    </a:cubicBezTo>
                    <a:cubicBezTo>
                      <a:pt x="26" y="41"/>
                      <a:pt x="29" y="41"/>
                      <a:pt x="32" y="41"/>
                    </a:cubicBezTo>
                    <a:cubicBezTo>
                      <a:pt x="37" y="41"/>
                      <a:pt x="42" y="39"/>
                      <a:pt x="45" y="36"/>
                    </a:cubicBezTo>
                    <a:cubicBezTo>
                      <a:pt x="46" y="36"/>
                      <a:pt x="48" y="37"/>
                      <a:pt x="50" y="37"/>
                    </a:cubicBezTo>
                    <a:cubicBezTo>
                      <a:pt x="55" y="37"/>
                      <a:pt x="59" y="33"/>
                      <a:pt x="59" y="28"/>
                    </a:cubicBezTo>
                    <a:cubicBezTo>
                      <a:pt x="59" y="26"/>
                      <a:pt x="58" y="24"/>
                      <a:pt x="57"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1" name="Freeform 102"/>
              <p:cNvSpPr>
                <a:spLocks/>
              </p:cNvSpPr>
              <p:nvPr/>
            </p:nvSpPr>
            <p:spPr bwMode="auto">
              <a:xfrm>
                <a:off x="7430356" y="4983518"/>
                <a:ext cx="158750" cy="111125"/>
              </a:xfrm>
              <a:custGeom>
                <a:avLst/>
                <a:gdLst>
                  <a:gd name="T0" fmla="*/ 55 w 57"/>
                  <a:gd name="T1" fmla="*/ 22 h 40"/>
                  <a:gd name="T2" fmla="*/ 55 w 57"/>
                  <a:gd name="T3" fmla="*/ 20 h 40"/>
                  <a:gd name="T4" fmla="*/ 51 w 57"/>
                  <a:gd name="T5" fmla="*/ 16 h 40"/>
                  <a:gd name="T6" fmla="*/ 50 w 57"/>
                  <a:gd name="T7" fmla="*/ 16 h 40"/>
                  <a:gd name="T8" fmla="*/ 44 w 57"/>
                  <a:gd name="T9" fmla="*/ 12 h 40"/>
                  <a:gd name="T10" fmla="*/ 44 w 57"/>
                  <a:gd name="T11" fmla="*/ 10 h 40"/>
                  <a:gd name="T12" fmla="*/ 39 w 57"/>
                  <a:gd name="T13" fmla="*/ 5 h 40"/>
                  <a:gd name="T14" fmla="*/ 38 w 57"/>
                  <a:gd name="T15" fmla="*/ 5 h 40"/>
                  <a:gd name="T16" fmla="*/ 30 w 57"/>
                  <a:gd name="T17" fmla="*/ 0 h 40"/>
                  <a:gd name="T18" fmla="*/ 22 w 57"/>
                  <a:gd name="T19" fmla="*/ 8 h 40"/>
                  <a:gd name="T20" fmla="*/ 21 w 57"/>
                  <a:gd name="T21" fmla="*/ 8 h 40"/>
                  <a:gd name="T22" fmla="*/ 17 w 57"/>
                  <a:gd name="T23" fmla="*/ 12 h 40"/>
                  <a:gd name="T24" fmla="*/ 14 w 57"/>
                  <a:gd name="T25" fmla="*/ 12 h 40"/>
                  <a:gd name="T26" fmla="*/ 8 w 57"/>
                  <a:gd name="T27" fmla="*/ 17 h 40"/>
                  <a:gd name="T28" fmla="*/ 0 w 57"/>
                  <a:gd name="T29" fmla="*/ 26 h 40"/>
                  <a:gd name="T30" fmla="*/ 9 w 57"/>
                  <a:gd name="T31" fmla="*/ 34 h 40"/>
                  <a:gd name="T32" fmla="*/ 12 w 57"/>
                  <a:gd name="T33" fmla="*/ 34 h 40"/>
                  <a:gd name="T34" fmla="*/ 19 w 57"/>
                  <a:gd name="T35" fmla="*/ 39 h 40"/>
                  <a:gd name="T36" fmla="*/ 23 w 57"/>
                  <a:gd name="T37" fmla="*/ 38 h 40"/>
                  <a:gd name="T38" fmla="*/ 31 w 57"/>
                  <a:gd name="T39" fmla="*/ 40 h 40"/>
                  <a:gd name="T40" fmla="*/ 43 w 57"/>
                  <a:gd name="T41" fmla="*/ 34 h 40"/>
                  <a:gd name="T42" fmla="*/ 48 w 57"/>
                  <a:gd name="T43" fmla="*/ 35 h 40"/>
                  <a:gd name="T44" fmla="*/ 57 w 57"/>
                  <a:gd name="T45" fmla="*/ 27 h 40"/>
                  <a:gd name="T46" fmla="*/ 55 w 57"/>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
                    <a:moveTo>
                      <a:pt x="55" y="22"/>
                    </a:moveTo>
                    <a:cubicBezTo>
                      <a:pt x="55" y="21"/>
                      <a:pt x="55" y="21"/>
                      <a:pt x="55" y="20"/>
                    </a:cubicBezTo>
                    <a:cubicBezTo>
                      <a:pt x="55" y="18"/>
                      <a:pt x="53" y="16"/>
                      <a:pt x="51" y="16"/>
                    </a:cubicBezTo>
                    <a:cubicBezTo>
                      <a:pt x="51" y="16"/>
                      <a:pt x="50" y="16"/>
                      <a:pt x="50" y="16"/>
                    </a:cubicBezTo>
                    <a:cubicBezTo>
                      <a:pt x="49" y="14"/>
                      <a:pt x="47" y="12"/>
                      <a:pt x="44" y="12"/>
                    </a:cubicBezTo>
                    <a:cubicBezTo>
                      <a:pt x="44" y="11"/>
                      <a:pt x="44" y="11"/>
                      <a:pt x="44" y="10"/>
                    </a:cubicBezTo>
                    <a:cubicBezTo>
                      <a:pt x="44" y="7"/>
                      <a:pt x="42" y="5"/>
                      <a:pt x="39" y="5"/>
                    </a:cubicBezTo>
                    <a:cubicBezTo>
                      <a:pt x="38" y="5"/>
                      <a:pt x="38" y="5"/>
                      <a:pt x="38" y="5"/>
                    </a:cubicBezTo>
                    <a:cubicBezTo>
                      <a:pt x="37" y="2"/>
                      <a:pt x="34" y="0"/>
                      <a:pt x="30" y="0"/>
                    </a:cubicBezTo>
                    <a:cubicBezTo>
                      <a:pt x="26" y="0"/>
                      <a:pt x="22" y="3"/>
                      <a:pt x="22" y="8"/>
                    </a:cubicBezTo>
                    <a:cubicBezTo>
                      <a:pt x="21" y="8"/>
                      <a:pt x="21" y="8"/>
                      <a:pt x="21" y="8"/>
                    </a:cubicBezTo>
                    <a:cubicBezTo>
                      <a:pt x="19" y="8"/>
                      <a:pt x="17" y="10"/>
                      <a:pt x="17" y="12"/>
                    </a:cubicBezTo>
                    <a:cubicBezTo>
                      <a:pt x="16" y="12"/>
                      <a:pt x="15" y="12"/>
                      <a:pt x="14" y="12"/>
                    </a:cubicBezTo>
                    <a:cubicBezTo>
                      <a:pt x="11" y="12"/>
                      <a:pt x="9" y="14"/>
                      <a:pt x="8" y="17"/>
                    </a:cubicBezTo>
                    <a:cubicBezTo>
                      <a:pt x="4" y="17"/>
                      <a:pt x="0" y="21"/>
                      <a:pt x="0" y="26"/>
                    </a:cubicBezTo>
                    <a:cubicBezTo>
                      <a:pt x="0" y="31"/>
                      <a:pt x="4" y="34"/>
                      <a:pt x="9" y="34"/>
                    </a:cubicBezTo>
                    <a:cubicBezTo>
                      <a:pt x="10" y="34"/>
                      <a:pt x="11" y="34"/>
                      <a:pt x="12" y="34"/>
                    </a:cubicBezTo>
                    <a:cubicBezTo>
                      <a:pt x="13" y="37"/>
                      <a:pt x="16" y="39"/>
                      <a:pt x="19" y="39"/>
                    </a:cubicBezTo>
                    <a:cubicBezTo>
                      <a:pt x="21" y="39"/>
                      <a:pt x="22" y="38"/>
                      <a:pt x="23" y="38"/>
                    </a:cubicBezTo>
                    <a:cubicBezTo>
                      <a:pt x="25" y="39"/>
                      <a:pt x="28" y="40"/>
                      <a:pt x="31" y="40"/>
                    </a:cubicBezTo>
                    <a:cubicBezTo>
                      <a:pt x="36" y="40"/>
                      <a:pt x="40" y="37"/>
                      <a:pt x="43" y="34"/>
                    </a:cubicBezTo>
                    <a:cubicBezTo>
                      <a:pt x="45" y="35"/>
                      <a:pt x="46" y="35"/>
                      <a:pt x="48" y="35"/>
                    </a:cubicBezTo>
                    <a:cubicBezTo>
                      <a:pt x="53" y="35"/>
                      <a:pt x="57" y="31"/>
                      <a:pt x="57" y="27"/>
                    </a:cubicBezTo>
                    <a:cubicBezTo>
                      <a:pt x="57" y="25"/>
                      <a:pt x="56" y="23"/>
                      <a:pt x="55"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2" name="Freeform 103"/>
              <p:cNvSpPr>
                <a:spLocks/>
              </p:cNvSpPr>
              <p:nvPr/>
            </p:nvSpPr>
            <p:spPr bwMode="auto">
              <a:xfrm>
                <a:off x="7439881" y="4983518"/>
                <a:ext cx="142875" cy="103188"/>
              </a:xfrm>
              <a:custGeom>
                <a:avLst/>
                <a:gdLst>
                  <a:gd name="T0" fmla="*/ 50 w 52"/>
                  <a:gd name="T1" fmla="*/ 21 h 37"/>
                  <a:gd name="T2" fmla="*/ 51 w 52"/>
                  <a:gd name="T3" fmla="*/ 19 h 37"/>
                  <a:gd name="T4" fmla="*/ 46 w 52"/>
                  <a:gd name="T5" fmla="*/ 15 h 37"/>
                  <a:gd name="T6" fmla="*/ 45 w 52"/>
                  <a:gd name="T7" fmla="*/ 15 h 37"/>
                  <a:gd name="T8" fmla="*/ 40 w 52"/>
                  <a:gd name="T9" fmla="*/ 11 h 37"/>
                  <a:gd name="T10" fmla="*/ 40 w 52"/>
                  <a:gd name="T11" fmla="*/ 10 h 37"/>
                  <a:gd name="T12" fmla="*/ 35 w 52"/>
                  <a:gd name="T13" fmla="*/ 5 h 37"/>
                  <a:gd name="T14" fmla="*/ 35 w 52"/>
                  <a:gd name="T15" fmla="*/ 5 h 37"/>
                  <a:gd name="T16" fmla="*/ 28 w 52"/>
                  <a:gd name="T17" fmla="*/ 0 h 37"/>
                  <a:gd name="T18" fmla="*/ 20 w 52"/>
                  <a:gd name="T19" fmla="*/ 8 h 37"/>
                  <a:gd name="T20" fmla="*/ 19 w 52"/>
                  <a:gd name="T21" fmla="*/ 8 h 37"/>
                  <a:gd name="T22" fmla="*/ 15 w 52"/>
                  <a:gd name="T23" fmla="*/ 12 h 37"/>
                  <a:gd name="T24" fmla="*/ 13 w 52"/>
                  <a:gd name="T25" fmla="*/ 12 h 37"/>
                  <a:gd name="T26" fmla="*/ 7 w 52"/>
                  <a:gd name="T27" fmla="*/ 16 h 37"/>
                  <a:gd name="T28" fmla="*/ 0 w 52"/>
                  <a:gd name="T29" fmla="*/ 24 h 37"/>
                  <a:gd name="T30" fmla="*/ 8 w 52"/>
                  <a:gd name="T31" fmla="*/ 32 h 37"/>
                  <a:gd name="T32" fmla="*/ 11 w 52"/>
                  <a:gd name="T33" fmla="*/ 31 h 37"/>
                  <a:gd name="T34" fmla="*/ 18 w 52"/>
                  <a:gd name="T35" fmla="*/ 36 h 37"/>
                  <a:gd name="T36" fmla="*/ 21 w 52"/>
                  <a:gd name="T37" fmla="*/ 35 h 37"/>
                  <a:gd name="T38" fmla="*/ 28 w 52"/>
                  <a:gd name="T39" fmla="*/ 37 h 37"/>
                  <a:gd name="T40" fmla="*/ 39 w 52"/>
                  <a:gd name="T41" fmla="*/ 32 h 37"/>
                  <a:gd name="T42" fmla="*/ 44 w 52"/>
                  <a:gd name="T43" fmla="*/ 33 h 37"/>
                  <a:gd name="T44" fmla="*/ 52 w 52"/>
                  <a:gd name="T45" fmla="*/ 25 h 37"/>
                  <a:gd name="T46" fmla="*/ 50 w 52"/>
                  <a:gd name="T47"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37">
                    <a:moveTo>
                      <a:pt x="50" y="21"/>
                    </a:moveTo>
                    <a:cubicBezTo>
                      <a:pt x="50" y="20"/>
                      <a:pt x="51" y="20"/>
                      <a:pt x="51" y="19"/>
                    </a:cubicBezTo>
                    <a:cubicBezTo>
                      <a:pt x="51" y="17"/>
                      <a:pt x="49" y="15"/>
                      <a:pt x="46" y="15"/>
                    </a:cubicBezTo>
                    <a:cubicBezTo>
                      <a:pt x="46" y="15"/>
                      <a:pt x="46" y="15"/>
                      <a:pt x="45" y="15"/>
                    </a:cubicBezTo>
                    <a:cubicBezTo>
                      <a:pt x="44" y="13"/>
                      <a:pt x="42" y="12"/>
                      <a:pt x="40" y="11"/>
                    </a:cubicBezTo>
                    <a:cubicBezTo>
                      <a:pt x="40" y="11"/>
                      <a:pt x="40" y="10"/>
                      <a:pt x="40" y="10"/>
                    </a:cubicBezTo>
                    <a:cubicBezTo>
                      <a:pt x="40" y="7"/>
                      <a:pt x="38" y="5"/>
                      <a:pt x="35" y="5"/>
                    </a:cubicBezTo>
                    <a:cubicBezTo>
                      <a:pt x="35" y="5"/>
                      <a:pt x="35" y="5"/>
                      <a:pt x="35" y="5"/>
                    </a:cubicBezTo>
                    <a:cubicBezTo>
                      <a:pt x="34" y="2"/>
                      <a:pt x="31" y="0"/>
                      <a:pt x="28" y="0"/>
                    </a:cubicBezTo>
                    <a:cubicBezTo>
                      <a:pt x="23" y="0"/>
                      <a:pt x="20" y="4"/>
                      <a:pt x="20" y="8"/>
                    </a:cubicBezTo>
                    <a:cubicBezTo>
                      <a:pt x="19" y="8"/>
                      <a:pt x="19" y="8"/>
                      <a:pt x="19" y="8"/>
                    </a:cubicBezTo>
                    <a:cubicBezTo>
                      <a:pt x="17" y="8"/>
                      <a:pt x="15" y="10"/>
                      <a:pt x="15" y="12"/>
                    </a:cubicBezTo>
                    <a:cubicBezTo>
                      <a:pt x="15" y="12"/>
                      <a:pt x="14" y="12"/>
                      <a:pt x="13" y="12"/>
                    </a:cubicBezTo>
                    <a:cubicBezTo>
                      <a:pt x="10" y="12"/>
                      <a:pt x="8" y="13"/>
                      <a:pt x="7" y="16"/>
                    </a:cubicBezTo>
                    <a:cubicBezTo>
                      <a:pt x="3" y="16"/>
                      <a:pt x="0" y="20"/>
                      <a:pt x="0" y="24"/>
                    </a:cubicBezTo>
                    <a:cubicBezTo>
                      <a:pt x="0" y="29"/>
                      <a:pt x="4" y="32"/>
                      <a:pt x="8" y="32"/>
                    </a:cubicBezTo>
                    <a:cubicBezTo>
                      <a:pt x="9" y="32"/>
                      <a:pt x="10" y="32"/>
                      <a:pt x="11" y="31"/>
                    </a:cubicBezTo>
                    <a:cubicBezTo>
                      <a:pt x="12" y="34"/>
                      <a:pt x="15" y="36"/>
                      <a:pt x="18" y="36"/>
                    </a:cubicBezTo>
                    <a:cubicBezTo>
                      <a:pt x="19" y="36"/>
                      <a:pt x="20" y="36"/>
                      <a:pt x="21" y="35"/>
                    </a:cubicBezTo>
                    <a:cubicBezTo>
                      <a:pt x="23" y="36"/>
                      <a:pt x="26" y="37"/>
                      <a:pt x="28" y="37"/>
                    </a:cubicBezTo>
                    <a:cubicBezTo>
                      <a:pt x="32" y="37"/>
                      <a:pt x="37" y="35"/>
                      <a:pt x="39" y="32"/>
                    </a:cubicBezTo>
                    <a:cubicBezTo>
                      <a:pt x="41" y="33"/>
                      <a:pt x="42" y="33"/>
                      <a:pt x="44" y="33"/>
                    </a:cubicBezTo>
                    <a:cubicBezTo>
                      <a:pt x="48" y="33"/>
                      <a:pt x="52" y="29"/>
                      <a:pt x="52" y="25"/>
                    </a:cubicBezTo>
                    <a:cubicBezTo>
                      <a:pt x="52" y="23"/>
                      <a:pt x="51" y="22"/>
                      <a:pt x="50"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3" name="Freeform 104"/>
              <p:cNvSpPr>
                <a:spLocks/>
              </p:cNvSpPr>
              <p:nvPr/>
            </p:nvSpPr>
            <p:spPr bwMode="auto">
              <a:xfrm>
                <a:off x="7319231" y="5139093"/>
                <a:ext cx="65088" cy="285750"/>
              </a:xfrm>
              <a:custGeom>
                <a:avLst/>
                <a:gdLst>
                  <a:gd name="T0" fmla="*/ 19 w 23"/>
                  <a:gd name="T1" fmla="*/ 0 h 103"/>
                  <a:gd name="T2" fmla="*/ 5 w 23"/>
                  <a:gd name="T3" fmla="*/ 26 h 103"/>
                  <a:gd name="T4" fmla="*/ 3 w 23"/>
                  <a:gd name="T5" fmla="*/ 88 h 103"/>
                  <a:gd name="T6" fmla="*/ 11 w 23"/>
                  <a:gd name="T7" fmla="*/ 84 h 103"/>
                  <a:gd name="T8" fmla="*/ 23 w 23"/>
                  <a:gd name="T9" fmla="*/ 100 h 103"/>
                  <a:gd name="T10" fmla="*/ 19 w 23"/>
                  <a:gd name="T11" fmla="*/ 0 h 103"/>
                </a:gdLst>
                <a:ahLst/>
                <a:cxnLst>
                  <a:cxn ang="0">
                    <a:pos x="T0" y="T1"/>
                  </a:cxn>
                  <a:cxn ang="0">
                    <a:pos x="T2" y="T3"/>
                  </a:cxn>
                  <a:cxn ang="0">
                    <a:pos x="T4" y="T5"/>
                  </a:cxn>
                  <a:cxn ang="0">
                    <a:pos x="T6" y="T7"/>
                  </a:cxn>
                  <a:cxn ang="0">
                    <a:pos x="T8" y="T9"/>
                  </a:cxn>
                  <a:cxn ang="0">
                    <a:pos x="T10" y="T11"/>
                  </a:cxn>
                </a:cxnLst>
                <a:rect l="0" t="0" r="r" b="b"/>
                <a:pathLst>
                  <a:path w="23" h="103">
                    <a:moveTo>
                      <a:pt x="19" y="0"/>
                    </a:moveTo>
                    <a:cubicBezTo>
                      <a:pt x="19" y="0"/>
                      <a:pt x="10" y="11"/>
                      <a:pt x="5" y="26"/>
                    </a:cubicBezTo>
                    <a:cubicBezTo>
                      <a:pt x="0" y="42"/>
                      <a:pt x="0" y="74"/>
                      <a:pt x="3" y="88"/>
                    </a:cubicBezTo>
                    <a:cubicBezTo>
                      <a:pt x="5" y="103"/>
                      <a:pt x="5" y="78"/>
                      <a:pt x="11" y="84"/>
                    </a:cubicBezTo>
                    <a:cubicBezTo>
                      <a:pt x="17" y="90"/>
                      <a:pt x="17" y="101"/>
                      <a:pt x="23" y="100"/>
                    </a:cubicBezTo>
                    <a:cubicBezTo>
                      <a:pt x="23" y="100"/>
                      <a:pt x="1" y="58"/>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4" name="Freeform 105"/>
              <p:cNvSpPr>
                <a:spLocks/>
              </p:cNvSpPr>
              <p:nvPr/>
            </p:nvSpPr>
            <p:spPr bwMode="auto">
              <a:xfrm>
                <a:off x="7519256" y="5428018"/>
                <a:ext cx="107950" cy="15875"/>
              </a:xfrm>
              <a:custGeom>
                <a:avLst/>
                <a:gdLst>
                  <a:gd name="T0" fmla="*/ 28 w 39"/>
                  <a:gd name="T1" fmla="*/ 0 h 6"/>
                  <a:gd name="T2" fmla="*/ 33 w 39"/>
                  <a:gd name="T3" fmla="*/ 4 h 6"/>
                  <a:gd name="T4" fmla="*/ 39 w 39"/>
                  <a:gd name="T5" fmla="*/ 5 h 6"/>
                  <a:gd name="T6" fmla="*/ 29 w 39"/>
                  <a:gd name="T7" fmla="*/ 5 h 6"/>
                  <a:gd name="T8" fmla="*/ 22 w 39"/>
                  <a:gd name="T9" fmla="*/ 4 h 6"/>
                  <a:gd name="T10" fmla="*/ 11 w 39"/>
                  <a:gd name="T11" fmla="*/ 5 h 6"/>
                  <a:gd name="T12" fmla="*/ 2 w 39"/>
                  <a:gd name="T13" fmla="*/ 5 h 6"/>
                  <a:gd name="T14" fmla="*/ 5 w 39"/>
                  <a:gd name="T15" fmla="*/ 4 h 6"/>
                  <a:gd name="T16" fmla="*/ 14 w 39"/>
                  <a:gd name="T17" fmla="*/ 2 h 6"/>
                  <a:gd name="T18" fmla="*/ 28 w 3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
                    <a:moveTo>
                      <a:pt x="28" y="0"/>
                    </a:moveTo>
                    <a:cubicBezTo>
                      <a:pt x="28" y="0"/>
                      <a:pt x="27" y="3"/>
                      <a:pt x="33" y="4"/>
                    </a:cubicBezTo>
                    <a:cubicBezTo>
                      <a:pt x="39" y="4"/>
                      <a:pt x="39" y="5"/>
                      <a:pt x="39" y="5"/>
                    </a:cubicBezTo>
                    <a:cubicBezTo>
                      <a:pt x="39" y="5"/>
                      <a:pt x="33" y="5"/>
                      <a:pt x="29" y="5"/>
                    </a:cubicBezTo>
                    <a:cubicBezTo>
                      <a:pt x="26" y="5"/>
                      <a:pt x="25" y="4"/>
                      <a:pt x="22" y="4"/>
                    </a:cubicBezTo>
                    <a:cubicBezTo>
                      <a:pt x="19" y="4"/>
                      <a:pt x="15" y="6"/>
                      <a:pt x="11" y="5"/>
                    </a:cubicBezTo>
                    <a:cubicBezTo>
                      <a:pt x="7" y="5"/>
                      <a:pt x="5" y="4"/>
                      <a:pt x="2" y="5"/>
                    </a:cubicBezTo>
                    <a:cubicBezTo>
                      <a:pt x="0" y="5"/>
                      <a:pt x="2" y="4"/>
                      <a:pt x="5" y="4"/>
                    </a:cubicBezTo>
                    <a:cubicBezTo>
                      <a:pt x="9" y="4"/>
                      <a:pt x="12" y="4"/>
                      <a:pt x="14" y="2"/>
                    </a:cubicBezTo>
                    <a:cubicBezTo>
                      <a:pt x="15" y="0"/>
                      <a:pt x="28" y="0"/>
                      <a:pt x="2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5" name="Freeform 106"/>
              <p:cNvSpPr>
                <a:spLocks/>
              </p:cNvSpPr>
              <p:nvPr/>
            </p:nvSpPr>
            <p:spPr bwMode="auto">
              <a:xfrm>
                <a:off x="7519256" y="5305781"/>
                <a:ext cx="58738" cy="30163"/>
              </a:xfrm>
              <a:custGeom>
                <a:avLst/>
                <a:gdLst>
                  <a:gd name="T0" fmla="*/ 0 w 21"/>
                  <a:gd name="T1" fmla="*/ 0 h 11"/>
                  <a:gd name="T2" fmla="*/ 20 w 21"/>
                  <a:gd name="T3" fmla="*/ 7 h 11"/>
                  <a:gd name="T4" fmla="*/ 21 w 21"/>
                  <a:gd name="T5" fmla="*/ 11 h 11"/>
                  <a:gd name="T6" fmla="*/ 15 w 21"/>
                  <a:gd name="T7" fmla="*/ 8 h 11"/>
                  <a:gd name="T8" fmla="*/ 0 w 21"/>
                  <a:gd name="T9" fmla="*/ 0 h 11"/>
                  <a:gd name="T10" fmla="*/ 0 w 21"/>
                  <a:gd name="T11" fmla="*/ 0 h 11"/>
                </a:gdLst>
                <a:ahLst/>
                <a:cxnLst>
                  <a:cxn ang="0">
                    <a:pos x="T0" y="T1"/>
                  </a:cxn>
                  <a:cxn ang="0">
                    <a:pos x="T2" y="T3"/>
                  </a:cxn>
                  <a:cxn ang="0">
                    <a:pos x="T4" y="T5"/>
                  </a:cxn>
                  <a:cxn ang="0">
                    <a:pos x="T6" y="T7"/>
                  </a:cxn>
                  <a:cxn ang="0">
                    <a:pos x="T8" y="T9"/>
                  </a:cxn>
                  <a:cxn ang="0">
                    <a:pos x="T10" y="T11"/>
                  </a:cxn>
                </a:cxnLst>
                <a:rect l="0" t="0" r="r" b="b"/>
                <a:pathLst>
                  <a:path w="21" h="11">
                    <a:moveTo>
                      <a:pt x="0" y="0"/>
                    </a:moveTo>
                    <a:cubicBezTo>
                      <a:pt x="0" y="0"/>
                      <a:pt x="6" y="6"/>
                      <a:pt x="20" y="7"/>
                    </a:cubicBezTo>
                    <a:cubicBezTo>
                      <a:pt x="21" y="11"/>
                      <a:pt x="21" y="11"/>
                      <a:pt x="21" y="11"/>
                    </a:cubicBezTo>
                    <a:cubicBezTo>
                      <a:pt x="21" y="11"/>
                      <a:pt x="18" y="9"/>
                      <a:pt x="15" y="8"/>
                    </a:cubicBezTo>
                    <a:cubicBezTo>
                      <a:pt x="11" y="8"/>
                      <a:pt x="2" y="4"/>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6" name="Freeform 107"/>
              <p:cNvSpPr>
                <a:spLocks/>
              </p:cNvSpPr>
              <p:nvPr/>
            </p:nvSpPr>
            <p:spPr bwMode="auto">
              <a:xfrm>
                <a:off x="7525606" y="5301018"/>
                <a:ext cx="11113" cy="19050"/>
              </a:xfrm>
              <a:custGeom>
                <a:avLst/>
                <a:gdLst>
                  <a:gd name="T0" fmla="*/ 0 w 4"/>
                  <a:gd name="T1" fmla="*/ 0 h 7"/>
                  <a:gd name="T2" fmla="*/ 2 w 4"/>
                  <a:gd name="T3" fmla="*/ 5 h 7"/>
                  <a:gd name="T4" fmla="*/ 2 w 4"/>
                  <a:gd name="T5" fmla="*/ 6 h 7"/>
                  <a:gd name="T6" fmla="*/ 1 w 4"/>
                  <a:gd name="T7" fmla="*/ 5 h 7"/>
                  <a:gd name="T8" fmla="*/ 0 w 4"/>
                  <a:gd name="T9" fmla="*/ 0 h 7"/>
                </a:gdLst>
                <a:ahLst/>
                <a:cxnLst>
                  <a:cxn ang="0">
                    <a:pos x="T0" y="T1"/>
                  </a:cxn>
                  <a:cxn ang="0">
                    <a:pos x="T2" y="T3"/>
                  </a:cxn>
                  <a:cxn ang="0">
                    <a:pos x="T4" y="T5"/>
                  </a:cxn>
                  <a:cxn ang="0">
                    <a:pos x="T6" y="T7"/>
                  </a:cxn>
                  <a:cxn ang="0">
                    <a:pos x="T8" y="T9"/>
                  </a:cxn>
                </a:cxnLst>
                <a:rect l="0" t="0" r="r" b="b"/>
                <a:pathLst>
                  <a:path w="4" h="7">
                    <a:moveTo>
                      <a:pt x="0" y="0"/>
                    </a:moveTo>
                    <a:cubicBezTo>
                      <a:pt x="0" y="0"/>
                      <a:pt x="0" y="3"/>
                      <a:pt x="2" y="5"/>
                    </a:cubicBezTo>
                    <a:cubicBezTo>
                      <a:pt x="4" y="7"/>
                      <a:pt x="2" y="5"/>
                      <a:pt x="2" y="6"/>
                    </a:cubicBezTo>
                    <a:cubicBezTo>
                      <a:pt x="1" y="5"/>
                      <a:pt x="1" y="5"/>
                      <a:pt x="1" y="5"/>
                    </a:cubicBezTo>
                    <a:cubicBezTo>
                      <a:pt x="1" y="5"/>
                      <a:pt x="0"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7" name="Freeform 108"/>
              <p:cNvSpPr>
                <a:spLocks/>
              </p:cNvSpPr>
              <p:nvPr/>
            </p:nvSpPr>
            <p:spPr bwMode="auto">
              <a:xfrm>
                <a:off x="7530369" y="5245456"/>
                <a:ext cx="69850" cy="193675"/>
              </a:xfrm>
              <a:custGeom>
                <a:avLst/>
                <a:gdLst>
                  <a:gd name="T0" fmla="*/ 18 w 25"/>
                  <a:gd name="T1" fmla="*/ 9 h 70"/>
                  <a:gd name="T2" fmla="*/ 20 w 25"/>
                  <a:gd name="T3" fmla="*/ 32 h 70"/>
                  <a:gd name="T4" fmla="*/ 23 w 25"/>
                  <a:gd name="T5" fmla="*/ 70 h 70"/>
                  <a:gd name="T6" fmla="*/ 8 w 25"/>
                  <a:gd name="T7" fmla="*/ 70 h 70"/>
                  <a:gd name="T8" fmla="*/ 14 w 25"/>
                  <a:gd name="T9" fmla="*/ 42 h 70"/>
                  <a:gd name="T10" fmla="*/ 0 w 25"/>
                  <a:gd name="T11" fmla="*/ 5 h 70"/>
                  <a:gd name="T12" fmla="*/ 4 w 25"/>
                  <a:gd name="T13" fmla="*/ 5 h 70"/>
                  <a:gd name="T14" fmla="*/ 13 w 25"/>
                  <a:gd name="T15" fmla="*/ 23 h 70"/>
                  <a:gd name="T16" fmla="*/ 13 w 25"/>
                  <a:gd name="T17" fmla="*/ 5 h 70"/>
                  <a:gd name="T18" fmla="*/ 18 w 25"/>
                  <a:gd name="T19"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0">
                    <a:moveTo>
                      <a:pt x="18" y="9"/>
                    </a:moveTo>
                    <a:cubicBezTo>
                      <a:pt x="18" y="9"/>
                      <a:pt x="15" y="9"/>
                      <a:pt x="20" y="32"/>
                    </a:cubicBezTo>
                    <a:cubicBezTo>
                      <a:pt x="25" y="54"/>
                      <a:pt x="23" y="70"/>
                      <a:pt x="23" y="70"/>
                    </a:cubicBezTo>
                    <a:cubicBezTo>
                      <a:pt x="8" y="70"/>
                      <a:pt x="8" y="70"/>
                      <a:pt x="8" y="70"/>
                    </a:cubicBezTo>
                    <a:cubicBezTo>
                      <a:pt x="8" y="70"/>
                      <a:pt x="15" y="56"/>
                      <a:pt x="14" y="42"/>
                    </a:cubicBezTo>
                    <a:cubicBezTo>
                      <a:pt x="14" y="29"/>
                      <a:pt x="2" y="15"/>
                      <a:pt x="0" y="5"/>
                    </a:cubicBezTo>
                    <a:cubicBezTo>
                      <a:pt x="4" y="5"/>
                      <a:pt x="4" y="5"/>
                      <a:pt x="4" y="5"/>
                    </a:cubicBezTo>
                    <a:cubicBezTo>
                      <a:pt x="4" y="5"/>
                      <a:pt x="10" y="20"/>
                      <a:pt x="13" y="23"/>
                    </a:cubicBezTo>
                    <a:cubicBezTo>
                      <a:pt x="13" y="23"/>
                      <a:pt x="11" y="11"/>
                      <a:pt x="13" y="5"/>
                    </a:cubicBezTo>
                    <a:cubicBezTo>
                      <a:pt x="14" y="0"/>
                      <a:pt x="18" y="9"/>
                      <a:pt x="18" y="9"/>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8" name="Freeform 109"/>
              <p:cNvSpPr>
                <a:spLocks noEditPoints="1"/>
              </p:cNvSpPr>
              <p:nvPr/>
            </p:nvSpPr>
            <p:spPr bwMode="auto">
              <a:xfrm>
                <a:off x="7547831" y="5269268"/>
                <a:ext cx="19050" cy="39688"/>
              </a:xfrm>
              <a:custGeom>
                <a:avLst/>
                <a:gdLst>
                  <a:gd name="T0" fmla="*/ 7 w 7"/>
                  <a:gd name="T1" fmla="*/ 14 h 14"/>
                  <a:gd name="T2" fmla="*/ 7 w 7"/>
                  <a:gd name="T3" fmla="*/ 14 h 14"/>
                  <a:gd name="T4" fmla="*/ 7 w 7"/>
                  <a:gd name="T5" fmla="*/ 14 h 14"/>
                  <a:gd name="T6" fmla="*/ 7 w 7"/>
                  <a:gd name="T7" fmla="*/ 14 h 14"/>
                  <a:gd name="T8" fmla="*/ 7 w 7"/>
                  <a:gd name="T9" fmla="*/ 14 h 14"/>
                  <a:gd name="T10" fmla="*/ 7 w 7"/>
                  <a:gd name="T11" fmla="*/ 14 h 14"/>
                  <a:gd name="T12" fmla="*/ 7 w 7"/>
                  <a:gd name="T13" fmla="*/ 14 h 14"/>
                  <a:gd name="T14" fmla="*/ 7 w 7"/>
                  <a:gd name="T15" fmla="*/ 14 h 14"/>
                  <a:gd name="T16" fmla="*/ 7 w 7"/>
                  <a:gd name="T17" fmla="*/ 14 h 14"/>
                  <a:gd name="T18" fmla="*/ 7 w 7"/>
                  <a:gd name="T19" fmla="*/ 14 h 14"/>
                  <a:gd name="T20" fmla="*/ 7 w 7"/>
                  <a:gd name="T21" fmla="*/ 14 h 14"/>
                  <a:gd name="T22" fmla="*/ 7 w 7"/>
                  <a:gd name="T23" fmla="*/ 14 h 14"/>
                  <a:gd name="T24" fmla="*/ 7 w 7"/>
                  <a:gd name="T25" fmla="*/ 12 h 14"/>
                  <a:gd name="T26" fmla="*/ 7 w 7"/>
                  <a:gd name="T27" fmla="*/ 14 h 14"/>
                  <a:gd name="T28" fmla="*/ 7 w 7"/>
                  <a:gd name="T29" fmla="*/ 12 h 14"/>
                  <a:gd name="T30" fmla="*/ 0 w 7"/>
                  <a:gd name="T31" fmla="*/ 0 h 14"/>
                  <a:gd name="T32" fmla="*/ 0 w 7"/>
                  <a:gd name="T33" fmla="*/ 0 h 14"/>
                  <a:gd name="T34" fmla="*/ 7 w 7"/>
                  <a:gd name="T35" fmla="*/ 14 h 14"/>
                  <a:gd name="T36" fmla="*/ 7 w 7"/>
                  <a:gd name="T37" fmla="*/ 14 h 14"/>
                  <a:gd name="T38" fmla="*/ 0 w 7"/>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4">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4"/>
                    </a:moveTo>
                    <a:cubicBezTo>
                      <a:pt x="7" y="14"/>
                      <a:pt x="7" y="14"/>
                      <a:pt x="7" y="14"/>
                    </a:cubicBezTo>
                    <a:cubicBezTo>
                      <a:pt x="7" y="14"/>
                      <a:pt x="7" y="14"/>
                      <a:pt x="7" y="14"/>
                    </a:cubicBezTo>
                    <a:moveTo>
                      <a:pt x="7" y="12"/>
                    </a:moveTo>
                    <a:cubicBezTo>
                      <a:pt x="7" y="13"/>
                      <a:pt x="7" y="14"/>
                      <a:pt x="7" y="14"/>
                    </a:cubicBezTo>
                    <a:cubicBezTo>
                      <a:pt x="7" y="14"/>
                      <a:pt x="7" y="13"/>
                      <a:pt x="7" y="12"/>
                    </a:cubicBezTo>
                    <a:moveTo>
                      <a:pt x="0" y="0"/>
                    </a:moveTo>
                    <a:cubicBezTo>
                      <a:pt x="0" y="0"/>
                      <a:pt x="0" y="0"/>
                      <a:pt x="0" y="0"/>
                    </a:cubicBezTo>
                    <a:cubicBezTo>
                      <a:pt x="1" y="5"/>
                      <a:pt x="5" y="12"/>
                      <a:pt x="7" y="14"/>
                    </a:cubicBezTo>
                    <a:cubicBezTo>
                      <a:pt x="7" y="14"/>
                      <a:pt x="7" y="14"/>
                      <a:pt x="7" y="14"/>
                    </a:cubicBezTo>
                    <a:cubicBezTo>
                      <a:pt x="5" y="12"/>
                      <a:pt x="1" y="5"/>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19" name="Freeform 110"/>
              <p:cNvSpPr>
                <a:spLocks/>
              </p:cNvSpPr>
              <p:nvPr/>
            </p:nvSpPr>
            <p:spPr bwMode="auto">
              <a:xfrm>
                <a:off x="7536719" y="5269268"/>
                <a:ext cx="52388" cy="100013"/>
              </a:xfrm>
              <a:custGeom>
                <a:avLst/>
                <a:gdLst>
                  <a:gd name="T0" fmla="*/ 10 w 19"/>
                  <a:gd name="T1" fmla="*/ 0 h 36"/>
                  <a:gd name="T2" fmla="*/ 11 w 19"/>
                  <a:gd name="T3" fmla="*/ 12 h 36"/>
                  <a:gd name="T4" fmla="*/ 11 w 19"/>
                  <a:gd name="T5" fmla="*/ 14 h 36"/>
                  <a:gd name="T6" fmla="*/ 11 w 19"/>
                  <a:gd name="T7" fmla="*/ 14 h 36"/>
                  <a:gd name="T8" fmla="*/ 11 w 19"/>
                  <a:gd name="T9" fmla="*/ 14 h 36"/>
                  <a:gd name="T10" fmla="*/ 11 w 19"/>
                  <a:gd name="T11" fmla="*/ 14 h 36"/>
                  <a:gd name="T12" fmla="*/ 11 w 19"/>
                  <a:gd name="T13" fmla="*/ 14 h 36"/>
                  <a:gd name="T14" fmla="*/ 11 w 19"/>
                  <a:gd name="T15" fmla="*/ 14 h 36"/>
                  <a:gd name="T16" fmla="*/ 11 w 19"/>
                  <a:gd name="T17" fmla="*/ 14 h 36"/>
                  <a:gd name="T18" fmla="*/ 11 w 19"/>
                  <a:gd name="T19" fmla="*/ 14 h 36"/>
                  <a:gd name="T20" fmla="*/ 11 w 19"/>
                  <a:gd name="T21" fmla="*/ 14 h 36"/>
                  <a:gd name="T22" fmla="*/ 11 w 19"/>
                  <a:gd name="T23" fmla="*/ 14 h 36"/>
                  <a:gd name="T24" fmla="*/ 11 w 19"/>
                  <a:gd name="T25" fmla="*/ 14 h 36"/>
                  <a:gd name="T26" fmla="*/ 11 w 19"/>
                  <a:gd name="T27" fmla="*/ 14 h 36"/>
                  <a:gd name="T28" fmla="*/ 4 w 19"/>
                  <a:gd name="T29" fmla="*/ 0 h 36"/>
                  <a:gd name="T30" fmla="*/ 0 w 19"/>
                  <a:gd name="T31" fmla="*/ 0 h 36"/>
                  <a:gd name="T32" fmla="*/ 12 w 19"/>
                  <a:gd name="T33" fmla="*/ 20 h 36"/>
                  <a:gd name="T34" fmla="*/ 19 w 19"/>
                  <a:gd name="T35" fmla="*/ 36 h 36"/>
                  <a:gd name="T36" fmla="*/ 16 w 19"/>
                  <a:gd name="T37" fmla="*/ 19 h 36"/>
                  <a:gd name="T38" fmla="*/ 14 w 19"/>
                  <a:gd name="T39" fmla="*/ 1 h 36"/>
                  <a:gd name="T40" fmla="*/ 10 w 19"/>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36">
                    <a:moveTo>
                      <a:pt x="10" y="0"/>
                    </a:moveTo>
                    <a:cubicBezTo>
                      <a:pt x="10" y="4"/>
                      <a:pt x="10" y="9"/>
                      <a:pt x="11" y="12"/>
                    </a:cubicBezTo>
                    <a:cubicBezTo>
                      <a:pt x="11" y="13"/>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9" y="12"/>
                      <a:pt x="5" y="5"/>
                      <a:pt x="4" y="0"/>
                    </a:cubicBezTo>
                    <a:cubicBezTo>
                      <a:pt x="2" y="0"/>
                      <a:pt x="0" y="0"/>
                      <a:pt x="0" y="0"/>
                    </a:cubicBezTo>
                    <a:cubicBezTo>
                      <a:pt x="0" y="0"/>
                      <a:pt x="7" y="15"/>
                      <a:pt x="12" y="20"/>
                    </a:cubicBezTo>
                    <a:cubicBezTo>
                      <a:pt x="17" y="25"/>
                      <a:pt x="19" y="36"/>
                      <a:pt x="19" y="36"/>
                    </a:cubicBezTo>
                    <a:cubicBezTo>
                      <a:pt x="19" y="36"/>
                      <a:pt x="17" y="23"/>
                      <a:pt x="16" y="19"/>
                    </a:cubicBezTo>
                    <a:cubicBezTo>
                      <a:pt x="15" y="14"/>
                      <a:pt x="14" y="4"/>
                      <a:pt x="14" y="1"/>
                    </a:cubicBezTo>
                    <a:cubicBezTo>
                      <a:pt x="15" y="0"/>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0" name="Freeform 111"/>
              <p:cNvSpPr>
                <a:spLocks/>
              </p:cNvSpPr>
              <p:nvPr/>
            </p:nvSpPr>
            <p:spPr bwMode="auto">
              <a:xfrm>
                <a:off x="7589106" y="5320068"/>
                <a:ext cx="60325" cy="60325"/>
              </a:xfrm>
              <a:custGeom>
                <a:avLst/>
                <a:gdLst>
                  <a:gd name="T0" fmla="*/ 21 w 22"/>
                  <a:gd name="T1" fmla="*/ 1 h 22"/>
                  <a:gd name="T2" fmla="*/ 0 w 22"/>
                  <a:gd name="T3" fmla="*/ 17 h 22"/>
                  <a:gd name="T4" fmla="*/ 0 w 22"/>
                  <a:gd name="T5" fmla="*/ 22 h 22"/>
                  <a:gd name="T6" fmla="*/ 7 w 22"/>
                  <a:gd name="T7" fmla="*/ 16 h 22"/>
                  <a:gd name="T8" fmla="*/ 22 w 22"/>
                  <a:gd name="T9" fmla="*/ 0 h 22"/>
                  <a:gd name="T10" fmla="*/ 21 w 22"/>
                  <a:gd name="T11" fmla="*/ 1 h 22"/>
                </a:gdLst>
                <a:ahLst/>
                <a:cxnLst>
                  <a:cxn ang="0">
                    <a:pos x="T0" y="T1"/>
                  </a:cxn>
                  <a:cxn ang="0">
                    <a:pos x="T2" y="T3"/>
                  </a:cxn>
                  <a:cxn ang="0">
                    <a:pos x="T4" y="T5"/>
                  </a:cxn>
                  <a:cxn ang="0">
                    <a:pos x="T6" y="T7"/>
                  </a:cxn>
                  <a:cxn ang="0">
                    <a:pos x="T8" y="T9"/>
                  </a:cxn>
                  <a:cxn ang="0">
                    <a:pos x="T10" y="T11"/>
                  </a:cxn>
                </a:cxnLst>
                <a:rect l="0" t="0" r="r" b="b"/>
                <a:pathLst>
                  <a:path w="22" h="22">
                    <a:moveTo>
                      <a:pt x="21" y="1"/>
                    </a:moveTo>
                    <a:cubicBezTo>
                      <a:pt x="21" y="1"/>
                      <a:pt x="17" y="11"/>
                      <a:pt x="0" y="17"/>
                    </a:cubicBezTo>
                    <a:cubicBezTo>
                      <a:pt x="0" y="22"/>
                      <a:pt x="0" y="22"/>
                      <a:pt x="0" y="22"/>
                    </a:cubicBezTo>
                    <a:cubicBezTo>
                      <a:pt x="0" y="22"/>
                      <a:pt x="3" y="18"/>
                      <a:pt x="7" y="16"/>
                    </a:cubicBezTo>
                    <a:cubicBezTo>
                      <a:pt x="10" y="14"/>
                      <a:pt x="20" y="6"/>
                      <a:pt x="22" y="0"/>
                    </a:cubicBezTo>
                    <a:lnTo>
                      <a:pt x="2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1" name="Freeform 112"/>
              <p:cNvSpPr>
                <a:spLocks/>
              </p:cNvSpPr>
              <p:nvPr/>
            </p:nvSpPr>
            <p:spPr bwMode="auto">
              <a:xfrm>
                <a:off x="7608156" y="5305781"/>
                <a:ext cx="25400" cy="66675"/>
              </a:xfrm>
              <a:custGeom>
                <a:avLst/>
                <a:gdLst>
                  <a:gd name="T0" fmla="*/ 5 w 9"/>
                  <a:gd name="T1" fmla="*/ 0 h 24"/>
                  <a:gd name="T2" fmla="*/ 4 w 9"/>
                  <a:gd name="T3" fmla="*/ 17 h 24"/>
                  <a:gd name="T4" fmla="*/ 4 w 9"/>
                  <a:gd name="T5" fmla="*/ 17 h 24"/>
                  <a:gd name="T6" fmla="*/ 7 w 9"/>
                  <a:gd name="T7" fmla="*/ 14 h 24"/>
                  <a:gd name="T8" fmla="*/ 5 w 9"/>
                  <a:gd name="T9" fmla="*/ 0 h 24"/>
                </a:gdLst>
                <a:ahLst/>
                <a:cxnLst>
                  <a:cxn ang="0">
                    <a:pos x="T0" y="T1"/>
                  </a:cxn>
                  <a:cxn ang="0">
                    <a:pos x="T2" y="T3"/>
                  </a:cxn>
                  <a:cxn ang="0">
                    <a:pos x="T4" y="T5"/>
                  </a:cxn>
                  <a:cxn ang="0">
                    <a:pos x="T6" y="T7"/>
                  </a:cxn>
                  <a:cxn ang="0">
                    <a:pos x="T8" y="T9"/>
                  </a:cxn>
                </a:cxnLst>
                <a:rect l="0" t="0" r="r" b="b"/>
                <a:pathLst>
                  <a:path w="9" h="24">
                    <a:moveTo>
                      <a:pt x="5" y="0"/>
                    </a:moveTo>
                    <a:cubicBezTo>
                      <a:pt x="5" y="0"/>
                      <a:pt x="8" y="9"/>
                      <a:pt x="4" y="17"/>
                    </a:cubicBezTo>
                    <a:cubicBezTo>
                      <a:pt x="0" y="24"/>
                      <a:pt x="3" y="17"/>
                      <a:pt x="4" y="17"/>
                    </a:cubicBezTo>
                    <a:cubicBezTo>
                      <a:pt x="7" y="14"/>
                      <a:pt x="7" y="14"/>
                      <a:pt x="7" y="14"/>
                    </a:cubicBezTo>
                    <a:cubicBezTo>
                      <a:pt x="7" y="14"/>
                      <a:pt x="9" y="3"/>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2" name="Freeform 113"/>
              <p:cNvSpPr>
                <a:spLocks/>
              </p:cNvSpPr>
              <p:nvPr/>
            </p:nvSpPr>
            <p:spPr bwMode="auto">
              <a:xfrm>
                <a:off x="7593869" y="5267681"/>
                <a:ext cx="98425" cy="68263"/>
              </a:xfrm>
              <a:custGeom>
                <a:avLst/>
                <a:gdLst>
                  <a:gd name="T0" fmla="*/ 1 w 35"/>
                  <a:gd name="T1" fmla="*/ 14 h 25"/>
                  <a:gd name="T2" fmla="*/ 1 w 35"/>
                  <a:gd name="T3" fmla="*/ 13 h 25"/>
                  <a:gd name="T4" fmla="*/ 4 w 35"/>
                  <a:gd name="T5" fmla="*/ 10 h 25"/>
                  <a:gd name="T6" fmla="*/ 5 w 35"/>
                  <a:gd name="T7" fmla="*/ 10 h 25"/>
                  <a:gd name="T8" fmla="*/ 8 w 35"/>
                  <a:gd name="T9" fmla="*/ 8 h 25"/>
                  <a:gd name="T10" fmla="*/ 8 w 35"/>
                  <a:gd name="T11" fmla="*/ 7 h 25"/>
                  <a:gd name="T12" fmla="*/ 11 w 35"/>
                  <a:gd name="T13" fmla="*/ 4 h 25"/>
                  <a:gd name="T14" fmla="*/ 12 w 35"/>
                  <a:gd name="T15" fmla="*/ 4 h 25"/>
                  <a:gd name="T16" fmla="*/ 17 w 35"/>
                  <a:gd name="T17" fmla="*/ 0 h 25"/>
                  <a:gd name="T18" fmla="*/ 22 w 35"/>
                  <a:gd name="T19" fmla="*/ 6 h 25"/>
                  <a:gd name="T20" fmla="*/ 22 w 35"/>
                  <a:gd name="T21" fmla="*/ 6 h 25"/>
                  <a:gd name="T22" fmla="*/ 25 w 35"/>
                  <a:gd name="T23" fmla="*/ 8 h 25"/>
                  <a:gd name="T24" fmla="*/ 26 w 35"/>
                  <a:gd name="T25" fmla="*/ 8 h 25"/>
                  <a:gd name="T26" fmla="*/ 30 w 35"/>
                  <a:gd name="T27" fmla="*/ 11 h 25"/>
                  <a:gd name="T28" fmla="*/ 35 w 35"/>
                  <a:gd name="T29" fmla="*/ 16 h 25"/>
                  <a:gd name="T30" fmla="*/ 29 w 35"/>
                  <a:gd name="T31" fmla="*/ 22 h 25"/>
                  <a:gd name="T32" fmla="*/ 27 w 35"/>
                  <a:gd name="T33" fmla="*/ 21 h 25"/>
                  <a:gd name="T34" fmla="*/ 23 w 35"/>
                  <a:gd name="T35" fmla="*/ 24 h 25"/>
                  <a:gd name="T36" fmla="*/ 21 w 35"/>
                  <a:gd name="T37" fmla="*/ 24 h 25"/>
                  <a:gd name="T38" fmla="*/ 16 w 35"/>
                  <a:gd name="T39" fmla="*/ 25 h 25"/>
                  <a:gd name="T40" fmla="*/ 9 w 35"/>
                  <a:gd name="T41" fmla="*/ 21 h 25"/>
                  <a:gd name="T42" fmla="*/ 6 w 35"/>
                  <a:gd name="T43" fmla="*/ 22 h 25"/>
                  <a:gd name="T44" fmla="*/ 0 w 35"/>
                  <a:gd name="T45" fmla="*/ 17 h 25"/>
                  <a:gd name="T46" fmla="*/ 1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1" y="14"/>
                    </a:moveTo>
                    <a:cubicBezTo>
                      <a:pt x="1" y="13"/>
                      <a:pt x="1" y="13"/>
                      <a:pt x="1" y="13"/>
                    </a:cubicBezTo>
                    <a:cubicBezTo>
                      <a:pt x="1" y="12"/>
                      <a:pt x="2" y="10"/>
                      <a:pt x="4" y="10"/>
                    </a:cubicBezTo>
                    <a:cubicBezTo>
                      <a:pt x="5" y="10"/>
                      <a:pt x="5" y="10"/>
                      <a:pt x="5" y="10"/>
                    </a:cubicBezTo>
                    <a:cubicBezTo>
                      <a:pt x="5" y="9"/>
                      <a:pt x="7" y="8"/>
                      <a:pt x="8" y="8"/>
                    </a:cubicBezTo>
                    <a:cubicBezTo>
                      <a:pt x="8" y="7"/>
                      <a:pt x="8" y="7"/>
                      <a:pt x="8" y="7"/>
                    </a:cubicBezTo>
                    <a:cubicBezTo>
                      <a:pt x="8" y="5"/>
                      <a:pt x="10" y="4"/>
                      <a:pt x="11" y="4"/>
                    </a:cubicBezTo>
                    <a:cubicBezTo>
                      <a:pt x="12" y="4"/>
                      <a:pt x="12" y="4"/>
                      <a:pt x="12" y="4"/>
                    </a:cubicBezTo>
                    <a:cubicBezTo>
                      <a:pt x="12" y="2"/>
                      <a:pt x="14" y="0"/>
                      <a:pt x="17" y="0"/>
                    </a:cubicBezTo>
                    <a:cubicBezTo>
                      <a:pt x="19" y="0"/>
                      <a:pt x="22" y="3"/>
                      <a:pt x="22" y="6"/>
                    </a:cubicBezTo>
                    <a:cubicBezTo>
                      <a:pt x="22" y="6"/>
                      <a:pt x="22" y="6"/>
                      <a:pt x="22" y="6"/>
                    </a:cubicBezTo>
                    <a:cubicBezTo>
                      <a:pt x="23" y="6"/>
                      <a:pt x="25" y="7"/>
                      <a:pt x="25" y="8"/>
                    </a:cubicBezTo>
                    <a:cubicBezTo>
                      <a:pt x="25" y="8"/>
                      <a:pt x="26" y="8"/>
                      <a:pt x="26" y="8"/>
                    </a:cubicBezTo>
                    <a:cubicBezTo>
                      <a:pt x="28" y="8"/>
                      <a:pt x="30" y="9"/>
                      <a:pt x="30" y="11"/>
                    </a:cubicBezTo>
                    <a:cubicBezTo>
                      <a:pt x="33" y="11"/>
                      <a:pt x="35" y="14"/>
                      <a:pt x="35" y="16"/>
                    </a:cubicBezTo>
                    <a:cubicBezTo>
                      <a:pt x="35" y="19"/>
                      <a:pt x="32" y="22"/>
                      <a:pt x="29" y="22"/>
                    </a:cubicBezTo>
                    <a:cubicBezTo>
                      <a:pt x="29" y="22"/>
                      <a:pt x="28" y="21"/>
                      <a:pt x="27" y="21"/>
                    </a:cubicBezTo>
                    <a:cubicBezTo>
                      <a:pt x="27" y="23"/>
                      <a:pt x="25" y="24"/>
                      <a:pt x="23" y="24"/>
                    </a:cubicBezTo>
                    <a:cubicBezTo>
                      <a:pt x="22" y="24"/>
                      <a:pt x="21" y="24"/>
                      <a:pt x="21" y="24"/>
                    </a:cubicBezTo>
                    <a:cubicBezTo>
                      <a:pt x="19" y="24"/>
                      <a:pt x="18" y="25"/>
                      <a:pt x="16" y="25"/>
                    </a:cubicBezTo>
                    <a:cubicBezTo>
                      <a:pt x="13" y="25"/>
                      <a:pt x="11" y="23"/>
                      <a:pt x="9" y="21"/>
                    </a:cubicBezTo>
                    <a:cubicBezTo>
                      <a:pt x="8" y="22"/>
                      <a:pt x="7" y="22"/>
                      <a:pt x="6" y="22"/>
                    </a:cubicBezTo>
                    <a:cubicBezTo>
                      <a:pt x="3" y="22"/>
                      <a:pt x="0" y="20"/>
                      <a:pt x="0" y="17"/>
                    </a:cubicBezTo>
                    <a:cubicBezTo>
                      <a:pt x="0" y="16"/>
                      <a:pt x="1" y="15"/>
                      <a:pt x="1"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3" name="Freeform 114"/>
              <p:cNvSpPr>
                <a:spLocks/>
              </p:cNvSpPr>
              <p:nvPr/>
            </p:nvSpPr>
            <p:spPr bwMode="auto">
              <a:xfrm>
                <a:off x="7597044" y="5269268"/>
                <a:ext cx="92075" cy="65088"/>
              </a:xfrm>
              <a:custGeom>
                <a:avLst/>
                <a:gdLst>
                  <a:gd name="T0" fmla="*/ 1 w 33"/>
                  <a:gd name="T1" fmla="*/ 13 h 23"/>
                  <a:gd name="T2" fmla="*/ 1 w 33"/>
                  <a:gd name="T3" fmla="*/ 12 h 23"/>
                  <a:gd name="T4" fmla="*/ 3 w 33"/>
                  <a:gd name="T5" fmla="*/ 9 h 23"/>
                  <a:gd name="T6" fmla="*/ 4 w 33"/>
                  <a:gd name="T7" fmla="*/ 9 h 23"/>
                  <a:gd name="T8" fmla="*/ 7 w 33"/>
                  <a:gd name="T9" fmla="*/ 7 h 23"/>
                  <a:gd name="T10" fmla="*/ 7 w 33"/>
                  <a:gd name="T11" fmla="*/ 6 h 23"/>
                  <a:gd name="T12" fmla="*/ 11 w 33"/>
                  <a:gd name="T13" fmla="*/ 3 h 23"/>
                  <a:gd name="T14" fmla="*/ 11 w 33"/>
                  <a:gd name="T15" fmla="*/ 3 h 23"/>
                  <a:gd name="T16" fmla="*/ 16 w 33"/>
                  <a:gd name="T17" fmla="*/ 0 h 23"/>
                  <a:gd name="T18" fmla="*/ 21 w 33"/>
                  <a:gd name="T19" fmla="*/ 5 h 23"/>
                  <a:gd name="T20" fmla="*/ 21 w 33"/>
                  <a:gd name="T21" fmla="*/ 5 h 23"/>
                  <a:gd name="T22" fmla="*/ 24 w 33"/>
                  <a:gd name="T23" fmla="*/ 7 h 23"/>
                  <a:gd name="T24" fmla="*/ 25 w 33"/>
                  <a:gd name="T25" fmla="*/ 7 h 23"/>
                  <a:gd name="T26" fmla="*/ 29 w 33"/>
                  <a:gd name="T27" fmla="*/ 10 h 23"/>
                  <a:gd name="T28" fmla="*/ 33 w 33"/>
                  <a:gd name="T29" fmla="*/ 15 h 23"/>
                  <a:gd name="T30" fmla="*/ 28 w 33"/>
                  <a:gd name="T31" fmla="*/ 20 h 23"/>
                  <a:gd name="T32" fmla="*/ 26 w 33"/>
                  <a:gd name="T33" fmla="*/ 20 h 23"/>
                  <a:gd name="T34" fmla="*/ 22 w 33"/>
                  <a:gd name="T35" fmla="*/ 23 h 23"/>
                  <a:gd name="T36" fmla="*/ 20 w 33"/>
                  <a:gd name="T37" fmla="*/ 22 h 23"/>
                  <a:gd name="T38" fmla="*/ 15 w 33"/>
                  <a:gd name="T39" fmla="*/ 23 h 23"/>
                  <a:gd name="T40" fmla="*/ 8 w 33"/>
                  <a:gd name="T41" fmla="*/ 20 h 23"/>
                  <a:gd name="T42" fmla="*/ 5 w 33"/>
                  <a:gd name="T43" fmla="*/ 21 h 23"/>
                  <a:gd name="T44" fmla="*/ 0 w 33"/>
                  <a:gd name="T45" fmla="*/ 16 h 23"/>
                  <a:gd name="T46" fmla="*/ 1 w 33"/>
                  <a:gd name="T4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3">
                    <a:moveTo>
                      <a:pt x="1" y="13"/>
                    </a:moveTo>
                    <a:cubicBezTo>
                      <a:pt x="1" y="12"/>
                      <a:pt x="1" y="12"/>
                      <a:pt x="1" y="12"/>
                    </a:cubicBezTo>
                    <a:cubicBezTo>
                      <a:pt x="1" y="11"/>
                      <a:pt x="2" y="9"/>
                      <a:pt x="3" y="9"/>
                    </a:cubicBezTo>
                    <a:cubicBezTo>
                      <a:pt x="4" y="9"/>
                      <a:pt x="4" y="9"/>
                      <a:pt x="4" y="9"/>
                    </a:cubicBezTo>
                    <a:cubicBezTo>
                      <a:pt x="5" y="8"/>
                      <a:pt x="6" y="7"/>
                      <a:pt x="7" y="7"/>
                    </a:cubicBezTo>
                    <a:cubicBezTo>
                      <a:pt x="7" y="6"/>
                      <a:pt x="7" y="6"/>
                      <a:pt x="7" y="6"/>
                    </a:cubicBezTo>
                    <a:cubicBezTo>
                      <a:pt x="7" y="4"/>
                      <a:pt x="9" y="3"/>
                      <a:pt x="11" y="3"/>
                    </a:cubicBezTo>
                    <a:cubicBezTo>
                      <a:pt x="11" y="3"/>
                      <a:pt x="11" y="3"/>
                      <a:pt x="11" y="3"/>
                    </a:cubicBezTo>
                    <a:cubicBezTo>
                      <a:pt x="12" y="1"/>
                      <a:pt x="13" y="0"/>
                      <a:pt x="16" y="0"/>
                    </a:cubicBezTo>
                    <a:cubicBezTo>
                      <a:pt x="18" y="0"/>
                      <a:pt x="21" y="2"/>
                      <a:pt x="21" y="5"/>
                    </a:cubicBezTo>
                    <a:cubicBezTo>
                      <a:pt x="21" y="5"/>
                      <a:pt x="21" y="5"/>
                      <a:pt x="21" y="5"/>
                    </a:cubicBezTo>
                    <a:cubicBezTo>
                      <a:pt x="22" y="5"/>
                      <a:pt x="23" y="6"/>
                      <a:pt x="24" y="7"/>
                    </a:cubicBezTo>
                    <a:cubicBezTo>
                      <a:pt x="24" y="7"/>
                      <a:pt x="24" y="7"/>
                      <a:pt x="25" y="7"/>
                    </a:cubicBezTo>
                    <a:cubicBezTo>
                      <a:pt x="27" y="7"/>
                      <a:pt x="28" y="8"/>
                      <a:pt x="29" y="10"/>
                    </a:cubicBezTo>
                    <a:cubicBezTo>
                      <a:pt x="31" y="10"/>
                      <a:pt x="33" y="12"/>
                      <a:pt x="33" y="15"/>
                    </a:cubicBezTo>
                    <a:cubicBezTo>
                      <a:pt x="33" y="18"/>
                      <a:pt x="31" y="20"/>
                      <a:pt x="28" y="20"/>
                    </a:cubicBezTo>
                    <a:cubicBezTo>
                      <a:pt x="27" y="20"/>
                      <a:pt x="27" y="20"/>
                      <a:pt x="26" y="20"/>
                    </a:cubicBezTo>
                    <a:cubicBezTo>
                      <a:pt x="25" y="22"/>
                      <a:pt x="24" y="23"/>
                      <a:pt x="22" y="23"/>
                    </a:cubicBezTo>
                    <a:cubicBezTo>
                      <a:pt x="21" y="23"/>
                      <a:pt x="20" y="23"/>
                      <a:pt x="20" y="22"/>
                    </a:cubicBezTo>
                    <a:cubicBezTo>
                      <a:pt x="18" y="23"/>
                      <a:pt x="17" y="23"/>
                      <a:pt x="15" y="23"/>
                    </a:cubicBezTo>
                    <a:cubicBezTo>
                      <a:pt x="12" y="23"/>
                      <a:pt x="10" y="22"/>
                      <a:pt x="8" y="20"/>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4" name="Freeform 115"/>
              <p:cNvSpPr>
                <a:spLocks/>
              </p:cNvSpPr>
              <p:nvPr/>
            </p:nvSpPr>
            <p:spPr bwMode="auto">
              <a:xfrm>
                <a:off x="7600219" y="5269268"/>
                <a:ext cx="82550" cy="61913"/>
              </a:xfrm>
              <a:custGeom>
                <a:avLst/>
                <a:gdLst>
                  <a:gd name="T0" fmla="*/ 1 w 30"/>
                  <a:gd name="T1" fmla="*/ 12 h 22"/>
                  <a:gd name="T2" fmla="*/ 1 w 30"/>
                  <a:gd name="T3" fmla="*/ 11 h 22"/>
                  <a:gd name="T4" fmla="*/ 3 w 30"/>
                  <a:gd name="T5" fmla="*/ 9 h 22"/>
                  <a:gd name="T6" fmla="*/ 4 w 30"/>
                  <a:gd name="T7" fmla="*/ 9 h 22"/>
                  <a:gd name="T8" fmla="*/ 7 w 30"/>
                  <a:gd name="T9" fmla="*/ 7 h 22"/>
                  <a:gd name="T10" fmla="*/ 7 w 30"/>
                  <a:gd name="T11" fmla="*/ 6 h 22"/>
                  <a:gd name="T12" fmla="*/ 10 w 30"/>
                  <a:gd name="T13" fmla="*/ 3 h 22"/>
                  <a:gd name="T14" fmla="*/ 10 w 30"/>
                  <a:gd name="T15" fmla="*/ 3 h 22"/>
                  <a:gd name="T16" fmla="*/ 14 w 30"/>
                  <a:gd name="T17" fmla="*/ 0 h 22"/>
                  <a:gd name="T18" fmla="*/ 19 w 30"/>
                  <a:gd name="T19" fmla="*/ 5 h 22"/>
                  <a:gd name="T20" fmla="*/ 19 w 30"/>
                  <a:gd name="T21" fmla="*/ 5 h 22"/>
                  <a:gd name="T22" fmla="*/ 22 w 30"/>
                  <a:gd name="T23" fmla="*/ 7 h 22"/>
                  <a:gd name="T24" fmla="*/ 23 w 30"/>
                  <a:gd name="T25" fmla="*/ 7 h 22"/>
                  <a:gd name="T26" fmla="*/ 26 w 30"/>
                  <a:gd name="T27" fmla="*/ 10 h 22"/>
                  <a:gd name="T28" fmla="*/ 30 w 30"/>
                  <a:gd name="T29" fmla="*/ 14 h 22"/>
                  <a:gd name="T30" fmla="*/ 26 w 30"/>
                  <a:gd name="T31" fmla="*/ 19 h 22"/>
                  <a:gd name="T32" fmla="*/ 24 w 30"/>
                  <a:gd name="T33" fmla="*/ 19 h 22"/>
                  <a:gd name="T34" fmla="*/ 20 w 30"/>
                  <a:gd name="T35" fmla="*/ 21 h 22"/>
                  <a:gd name="T36" fmla="*/ 18 w 30"/>
                  <a:gd name="T37" fmla="*/ 21 h 22"/>
                  <a:gd name="T38" fmla="*/ 14 w 30"/>
                  <a:gd name="T39" fmla="*/ 22 h 22"/>
                  <a:gd name="T40" fmla="*/ 7 w 30"/>
                  <a:gd name="T41" fmla="*/ 19 h 22"/>
                  <a:gd name="T42" fmla="*/ 5 w 30"/>
                  <a:gd name="T43" fmla="*/ 20 h 22"/>
                  <a:gd name="T44" fmla="*/ 0 w 30"/>
                  <a:gd name="T45" fmla="*/ 15 h 22"/>
                  <a:gd name="T46" fmla="*/ 1 w 30"/>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2">
                    <a:moveTo>
                      <a:pt x="1" y="12"/>
                    </a:moveTo>
                    <a:cubicBezTo>
                      <a:pt x="1" y="11"/>
                      <a:pt x="1" y="11"/>
                      <a:pt x="1" y="11"/>
                    </a:cubicBezTo>
                    <a:cubicBezTo>
                      <a:pt x="1" y="10"/>
                      <a:pt x="2" y="9"/>
                      <a:pt x="3" y="9"/>
                    </a:cubicBezTo>
                    <a:cubicBezTo>
                      <a:pt x="4" y="9"/>
                      <a:pt x="4" y="9"/>
                      <a:pt x="4" y="9"/>
                    </a:cubicBezTo>
                    <a:cubicBezTo>
                      <a:pt x="5" y="8"/>
                      <a:pt x="6" y="7"/>
                      <a:pt x="7" y="7"/>
                    </a:cubicBezTo>
                    <a:cubicBezTo>
                      <a:pt x="7" y="6"/>
                      <a:pt x="7" y="6"/>
                      <a:pt x="7" y="6"/>
                    </a:cubicBezTo>
                    <a:cubicBezTo>
                      <a:pt x="7" y="4"/>
                      <a:pt x="8" y="3"/>
                      <a:pt x="10" y="3"/>
                    </a:cubicBezTo>
                    <a:cubicBezTo>
                      <a:pt x="10" y="3"/>
                      <a:pt x="10" y="3"/>
                      <a:pt x="10" y="3"/>
                    </a:cubicBezTo>
                    <a:cubicBezTo>
                      <a:pt x="11" y="1"/>
                      <a:pt x="12" y="0"/>
                      <a:pt x="14" y="0"/>
                    </a:cubicBezTo>
                    <a:cubicBezTo>
                      <a:pt x="17" y="0"/>
                      <a:pt x="19" y="2"/>
                      <a:pt x="19" y="5"/>
                    </a:cubicBezTo>
                    <a:cubicBezTo>
                      <a:pt x="19" y="5"/>
                      <a:pt x="19" y="5"/>
                      <a:pt x="19" y="5"/>
                    </a:cubicBezTo>
                    <a:cubicBezTo>
                      <a:pt x="21" y="5"/>
                      <a:pt x="22" y="6"/>
                      <a:pt x="22" y="7"/>
                    </a:cubicBezTo>
                    <a:cubicBezTo>
                      <a:pt x="22" y="7"/>
                      <a:pt x="22" y="7"/>
                      <a:pt x="23" y="7"/>
                    </a:cubicBezTo>
                    <a:cubicBezTo>
                      <a:pt x="24" y="7"/>
                      <a:pt x="26" y="8"/>
                      <a:pt x="26" y="10"/>
                    </a:cubicBezTo>
                    <a:cubicBezTo>
                      <a:pt x="29" y="10"/>
                      <a:pt x="30" y="12"/>
                      <a:pt x="30" y="14"/>
                    </a:cubicBezTo>
                    <a:cubicBezTo>
                      <a:pt x="30" y="17"/>
                      <a:pt x="28" y="19"/>
                      <a:pt x="26" y="19"/>
                    </a:cubicBezTo>
                    <a:cubicBezTo>
                      <a:pt x="25" y="19"/>
                      <a:pt x="24" y="19"/>
                      <a:pt x="24" y="19"/>
                    </a:cubicBezTo>
                    <a:cubicBezTo>
                      <a:pt x="23" y="20"/>
                      <a:pt x="22" y="21"/>
                      <a:pt x="20" y="21"/>
                    </a:cubicBezTo>
                    <a:cubicBezTo>
                      <a:pt x="19" y="21"/>
                      <a:pt x="19" y="21"/>
                      <a:pt x="18" y="21"/>
                    </a:cubicBezTo>
                    <a:cubicBezTo>
                      <a:pt x="17" y="21"/>
                      <a:pt x="16" y="22"/>
                      <a:pt x="14" y="22"/>
                    </a:cubicBezTo>
                    <a:cubicBezTo>
                      <a:pt x="11" y="22"/>
                      <a:pt x="9" y="21"/>
                      <a:pt x="7" y="19"/>
                    </a:cubicBezTo>
                    <a:cubicBezTo>
                      <a:pt x="7" y="19"/>
                      <a:pt x="6" y="20"/>
                      <a:pt x="5" y="20"/>
                    </a:cubicBezTo>
                    <a:cubicBezTo>
                      <a:pt x="2" y="20"/>
                      <a:pt x="0" y="17"/>
                      <a:pt x="0" y="15"/>
                    </a:cubicBezTo>
                    <a:cubicBezTo>
                      <a:pt x="0" y="14"/>
                      <a:pt x="1" y="13"/>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5" name="Freeform 116"/>
              <p:cNvSpPr>
                <a:spLocks/>
              </p:cNvSpPr>
              <p:nvPr/>
            </p:nvSpPr>
            <p:spPr bwMode="auto">
              <a:xfrm>
                <a:off x="7450994" y="5105756"/>
                <a:ext cx="238125" cy="169863"/>
              </a:xfrm>
              <a:custGeom>
                <a:avLst/>
                <a:gdLst>
                  <a:gd name="T0" fmla="*/ 2 w 86"/>
                  <a:gd name="T1" fmla="*/ 34 h 61"/>
                  <a:gd name="T2" fmla="*/ 2 w 86"/>
                  <a:gd name="T3" fmla="*/ 32 h 61"/>
                  <a:gd name="T4" fmla="*/ 9 w 86"/>
                  <a:gd name="T5" fmla="*/ 25 h 61"/>
                  <a:gd name="T6" fmla="*/ 11 w 86"/>
                  <a:gd name="T7" fmla="*/ 25 h 61"/>
                  <a:gd name="T8" fmla="*/ 19 w 86"/>
                  <a:gd name="T9" fmla="*/ 19 h 61"/>
                  <a:gd name="T10" fmla="*/ 19 w 86"/>
                  <a:gd name="T11" fmla="*/ 17 h 61"/>
                  <a:gd name="T12" fmla="*/ 27 w 86"/>
                  <a:gd name="T13" fmla="*/ 8 h 61"/>
                  <a:gd name="T14" fmla="*/ 28 w 86"/>
                  <a:gd name="T15" fmla="*/ 8 h 61"/>
                  <a:gd name="T16" fmla="*/ 40 w 86"/>
                  <a:gd name="T17" fmla="*/ 0 h 61"/>
                  <a:gd name="T18" fmla="*/ 54 w 86"/>
                  <a:gd name="T19" fmla="*/ 13 h 61"/>
                  <a:gd name="T20" fmla="*/ 54 w 86"/>
                  <a:gd name="T21" fmla="*/ 13 h 61"/>
                  <a:gd name="T22" fmla="*/ 61 w 86"/>
                  <a:gd name="T23" fmla="*/ 20 h 61"/>
                  <a:gd name="T24" fmla="*/ 64 w 86"/>
                  <a:gd name="T25" fmla="*/ 19 h 61"/>
                  <a:gd name="T26" fmla="*/ 74 w 86"/>
                  <a:gd name="T27" fmla="*/ 27 h 61"/>
                  <a:gd name="T28" fmla="*/ 86 w 86"/>
                  <a:gd name="T29" fmla="*/ 40 h 61"/>
                  <a:gd name="T30" fmla="*/ 73 w 86"/>
                  <a:gd name="T31" fmla="*/ 54 h 61"/>
                  <a:gd name="T32" fmla="*/ 67 w 86"/>
                  <a:gd name="T33" fmla="*/ 52 h 61"/>
                  <a:gd name="T34" fmla="*/ 57 w 86"/>
                  <a:gd name="T35" fmla="*/ 60 h 61"/>
                  <a:gd name="T36" fmla="*/ 51 w 86"/>
                  <a:gd name="T37" fmla="*/ 59 h 61"/>
                  <a:gd name="T38" fmla="*/ 40 w 86"/>
                  <a:gd name="T39" fmla="*/ 61 h 61"/>
                  <a:gd name="T40" fmla="*/ 21 w 86"/>
                  <a:gd name="T41" fmla="*/ 53 h 61"/>
                  <a:gd name="T42" fmla="*/ 13 w 86"/>
                  <a:gd name="T43" fmla="*/ 55 h 61"/>
                  <a:gd name="T44" fmla="*/ 0 w 86"/>
                  <a:gd name="T45" fmla="*/ 42 h 61"/>
                  <a:gd name="T46" fmla="*/ 2 w 86"/>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1">
                    <a:moveTo>
                      <a:pt x="2" y="34"/>
                    </a:moveTo>
                    <a:cubicBezTo>
                      <a:pt x="2" y="33"/>
                      <a:pt x="2" y="33"/>
                      <a:pt x="2" y="32"/>
                    </a:cubicBezTo>
                    <a:cubicBezTo>
                      <a:pt x="2" y="28"/>
                      <a:pt x="5" y="25"/>
                      <a:pt x="9" y="25"/>
                    </a:cubicBezTo>
                    <a:cubicBezTo>
                      <a:pt x="10" y="25"/>
                      <a:pt x="10" y="25"/>
                      <a:pt x="11" y="25"/>
                    </a:cubicBezTo>
                    <a:cubicBezTo>
                      <a:pt x="13" y="22"/>
                      <a:pt x="16" y="20"/>
                      <a:pt x="19" y="19"/>
                    </a:cubicBezTo>
                    <a:cubicBezTo>
                      <a:pt x="19" y="18"/>
                      <a:pt x="19" y="17"/>
                      <a:pt x="19" y="17"/>
                    </a:cubicBezTo>
                    <a:cubicBezTo>
                      <a:pt x="19" y="12"/>
                      <a:pt x="23" y="8"/>
                      <a:pt x="27" y="8"/>
                    </a:cubicBezTo>
                    <a:cubicBezTo>
                      <a:pt x="28" y="8"/>
                      <a:pt x="28" y="8"/>
                      <a:pt x="28" y="8"/>
                    </a:cubicBezTo>
                    <a:cubicBezTo>
                      <a:pt x="30" y="4"/>
                      <a:pt x="35" y="0"/>
                      <a:pt x="40" y="0"/>
                    </a:cubicBezTo>
                    <a:cubicBezTo>
                      <a:pt x="47" y="0"/>
                      <a:pt x="53" y="6"/>
                      <a:pt x="54" y="13"/>
                    </a:cubicBezTo>
                    <a:cubicBezTo>
                      <a:pt x="54" y="13"/>
                      <a:pt x="54" y="13"/>
                      <a:pt x="54" y="13"/>
                    </a:cubicBezTo>
                    <a:cubicBezTo>
                      <a:pt x="58" y="13"/>
                      <a:pt x="61" y="16"/>
                      <a:pt x="61" y="20"/>
                    </a:cubicBezTo>
                    <a:cubicBezTo>
                      <a:pt x="62" y="19"/>
                      <a:pt x="63" y="19"/>
                      <a:pt x="64" y="19"/>
                    </a:cubicBezTo>
                    <a:cubicBezTo>
                      <a:pt x="69" y="19"/>
                      <a:pt x="73" y="22"/>
                      <a:pt x="74" y="27"/>
                    </a:cubicBezTo>
                    <a:cubicBezTo>
                      <a:pt x="81" y="27"/>
                      <a:pt x="86" y="33"/>
                      <a:pt x="86" y="40"/>
                    </a:cubicBezTo>
                    <a:cubicBezTo>
                      <a:pt x="86" y="48"/>
                      <a:pt x="80" y="54"/>
                      <a:pt x="73" y="54"/>
                    </a:cubicBezTo>
                    <a:cubicBezTo>
                      <a:pt x="71" y="54"/>
                      <a:pt x="69" y="53"/>
                      <a:pt x="67" y="52"/>
                    </a:cubicBezTo>
                    <a:cubicBezTo>
                      <a:pt x="66" y="57"/>
                      <a:pt x="62" y="60"/>
                      <a:pt x="57" y="60"/>
                    </a:cubicBezTo>
                    <a:cubicBezTo>
                      <a:pt x="55" y="60"/>
                      <a:pt x="53" y="60"/>
                      <a:pt x="51" y="59"/>
                    </a:cubicBezTo>
                    <a:cubicBezTo>
                      <a:pt x="48" y="60"/>
                      <a:pt x="44" y="61"/>
                      <a:pt x="40" y="61"/>
                    </a:cubicBezTo>
                    <a:cubicBezTo>
                      <a:pt x="32" y="61"/>
                      <a:pt x="25" y="58"/>
                      <a:pt x="21" y="53"/>
                    </a:cubicBezTo>
                    <a:cubicBezTo>
                      <a:pt x="19" y="54"/>
                      <a:pt x="16" y="55"/>
                      <a:pt x="13" y="55"/>
                    </a:cubicBezTo>
                    <a:cubicBezTo>
                      <a:pt x="6" y="55"/>
                      <a:pt x="0" y="49"/>
                      <a:pt x="0" y="42"/>
                    </a:cubicBezTo>
                    <a:cubicBezTo>
                      <a:pt x="0" y="39"/>
                      <a:pt x="1" y="36"/>
                      <a:pt x="2"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6" name="Freeform 117"/>
              <p:cNvSpPr>
                <a:spLocks/>
              </p:cNvSpPr>
              <p:nvPr/>
            </p:nvSpPr>
            <p:spPr bwMode="auto">
              <a:xfrm>
                <a:off x="7452581" y="5108931"/>
                <a:ext cx="233363" cy="163513"/>
              </a:xfrm>
              <a:custGeom>
                <a:avLst/>
                <a:gdLst>
                  <a:gd name="T0" fmla="*/ 3 w 84"/>
                  <a:gd name="T1" fmla="*/ 33 h 59"/>
                  <a:gd name="T2" fmla="*/ 2 w 84"/>
                  <a:gd name="T3" fmla="*/ 31 h 59"/>
                  <a:gd name="T4" fmla="*/ 9 w 84"/>
                  <a:gd name="T5" fmla="*/ 24 h 59"/>
                  <a:gd name="T6" fmla="*/ 11 w 84"/>
                  <a:gd name="T7" fmla="*/ 24 h 59"/>
                  <a:gd name="T8" fmla="*/ 19 w 84"/>
                  <a:gd name="T9" fmla="*/ 18 h 59"/>
                  <a:gd name="T10" fmla="*/ 19 w 84"/>
                  <a:gd name="T11" fmla="*/ 16 h 59"/>
                  <a:gd name="T12" fmla="*/ 27 w 84"/>
                  <a:gd name="T13" fmla="*/ 8 h 59"/>
                  <a:gd name="T14" fmla="*/ 28 w 84"/>
                  <a:gd name="T15" fmla="*/ 8 h 59"/>
                  <a:gd name="T16" fmla="*/ 39 w 84"/>
                  <a:gd name="T17" fmla="*/ 0 h 59"/>
                  <a:gd name="T18" fmla="*/ 52 w 84"/>
                  <a:gd name="T19" fmla="*/ 13 h 59"/>
                  <a:gd name="T20" fmla="*/ 53 w 84"/>
                  <a:gd name="T21" fmla="*/ 13 h 59"/>
                  <a:gd name="T22" fmla="*/ 59 w 84"/>
                  <a:gd name="T23" fmla="*/ 19 h 59"/>
                  <a:gd name="T24" fmla="*/ 63 w 84"/>
                  <a:gd name="T25" fmla="*/ 19 h 59"/>
                  <a:gd name="T26" fmla="*/ 72 w 84"/>
                  <a:gd name="T27" fmla="*/ 26 h 59"/>
                  <a:gd name="T28" fmla="*/ 84 w 84"/>
                  <a:gd name="T29" fmla="*/ 39 h 59"/>
                  <a:gd name="T30" fmla="*/ 71 w 84"/>
                  <a:gd name="T31" fmla="*/ 52 h 59"/>
                  <a:gd name="T32" fmla="*/ 66 w 84"/>
                  <a:gd name="T33" fmla="*/ 51 h 59"/>
                  <a:gd name="T34" fmla="*/ 55 w 84"/>
                  <a:gd name="T35" fmla="*/ 58 h 59"/>
                  <a:gd name="T36" fmla="*/ 50 w 84"/>
                  <a:gd name="T37" fmla="*/ 57 h 59"/>
                  <a:gd name="T38" fmla="*/ 39 w 84"/>
                  <a:gd name="T39" fmla="*/ 59 h 59"/>
                  <a:gd name="T40" fmla="*/ 20 w 84"/>
                  <a:gd name="T41" fmla="*/ 51 h 59"/>
                  <a:gd name="T42" fmla="*/ 13 w 84"/>
                  <a:gd name="T43" fmla="*/ 53 h 59"/>
                  <a:gd name="T44" fmla="*/ 0 w 84"/>
                  <a:gd name="T45" fmla="*/ 40 h 59"/>
                  <a:gd name="T46" fmla="*/ 3 w 84"/>
                  <a:gd name="T4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9">
                    <a:moveTo>
                      <a:pt x="3" y="33"/>
                    </a:moveTo>
                    <a:cubicBezTo>
                      <a:pt x="2" y="32"/>
                      <a:pt x="2" y="32"/>
                      <a:pt x="2" y="31"/>
                    </a:cubicBezTo>
                    <a:cubicBezTo>
                      <a:pt x="2" y="27"/>
                      <a:pt x="5" y="24"/>
                      <a:pt x="9" y="24"/>
                    </a:cubicBezTo>
                    <a:cubicBezTo>
                      <a:pt x="10" y="24"/>
                      <a:pt x="10" y="24"/>
                      <a:pt x="11" y="24"/>
                    </a:cubicBezTo>
                    <a:cubicBezTo>
                      <a:pt x="13" y="21"/>
                      <a:pt x="15" y="19"/>
                      <a:pt x="19" y="18"/>
                    </a:cubicBezTo>
                    <a:cubicBezTo>
                      <a:pt x="19" y="17"/>
                      <a:pt x="19" y="17"/>
                      <a:pt x="19" y="16"/>
                    </a:cubicBezTo>
                    <a:cubicBezTo>
                      <a:pt x="19" y="12"/>
                      <a:pt x="22" y="8"/>
                      <a:pt x="27" y="8"/>
                    </a:cubicBezTo>
                    <a:cubicBezTo>
                      <a:pt x="28" y="8"/>
                      <a:pt x="28" y="8"/>
                      <a:pt x="28" y="8"/>
                    </a:cubicBezTo>
                    <a:cubicBezTo>
                      <a:pt x="30" y="3"/>
                      <a:pt x="34" y="0"/>
                      <a:pt x="39" y="0"/>
                    </a:cubicBezTo>
                    <a:cubicBezTo>
                      <a:pt x="46" y="0"/>
                      <a:pt x="52" y="6"/>
                      <a:pt x="52" y="13"/>
                    </a:cubicBezTo>
                    <a:cubicBezTo>
                      <a:pt x="53" y="13"/>
                      <a:pt x="53" y="13"/>
                      <a:pt x="53" y="13"/>
                    </a:cubicBezTo>
                    <a:cubicBezTo>
                      <a:pt x="56" y="13"/>
                      <a:pt x="59" y="16"/>
                      <a:pt x="59" y="19"/>
                    </a:cubicBezTo>
                    <a:cubicBezTo>
                      <a:pt x="60" y="19"/>
                      <a:pt x="62" y="19"/>
                      <a:pt x="63" y="19"/>
                    </a:cubicBezTo>
                    <a:cubicBezTo>
                      <a:pt x="67" y="19"/>
                      <a:pt x="71" y="22"/>
                      <a:pt x="72" y="26"/>
                    </a:cubicBezTo>
                    <a:cubicBezTo>
                      <a:pt x="79" y="26"/>
                      <a:pt x="84" y="32"/>
                      <a:pt x="84" y="39"/>
                    </a:cubicBezTo>
                    <a:cubicBezTo>
                      <a:pt x="84" y="46"/>
                      <a:pt x="78" y="52"/>
                      <a:pt x="71" y="52"/>
                    </a:cubicBezTo>
                    <a:cubicBezTo>
                      <a:pt x="69" y="52"/>
                      <a:pt x="67" y="51"/>
                      <a:pt x="66" y="51"/>
                    </a:cubicBezTo>
                    <a:cubicBezTo>
                      <a:pt x="64" y="55"/>
                      <a:pt x="60" y="58"/>
                      <a:pt x="55" y="58"/>
                    </a:cubicBezTo>
                    <a:cubicBezTo>
                      <a:pt x="53" y="58"/>
                      <a:pt x="51" y="58"/>
                      <a:pt x="50" y="57"/>
                    </a:cubicBezTo>
                    <a:cubicBezTo>
                      <a:pt x="47" y="58"/>
                      <a:pt x="43" y="59"/>
                      <a:pt x="39" y="59"/>
                    </a:cubicBezTo>
                    <a:cubicBezTo>
                      <a:pt x="31" y="59"/>
                      <a:pt x="25" y="56"/>
                      <a:pt x="20" y="51"/>
                    </a:cubicBezTo>
                    <a:cubicBezTo>
                      <a:pt x="18" y="52"/>
                      <a:pt x="16" y="53"/>
                      <a:pt x="13" y="53"/>
                    </a:cubicBezTo>
                    <a:cubicBezTo>
                      <a:pt x="6" y="53"/>
                      <a:pt x="0" y="47"/>
                      <a:pt x="0" y="40"/>
                    </a:cubicBezTo>
                    <a:cubicBezTo>
                      <a:pt x="0" y="38"/>
                      <a:pt x="1" y="35"/>
                      <a:pt x="3"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7" name="Freeform 118"/>
              <p:cNvSpPr>
                <a:spLocks/>
              </p:cNvSpPr>
              <p:nvPr/>
            </p:nvSpPr>
            <p:spPr bwMode="auto">
              <a:xfrm>
                <a:off x="7463694" y="5115281"/>
                <a:ext cx="207963" cy="146050"/>
              </a:xfrm>
              <a:custGeom>
                <a:avLst/>
                <a:gdLst>
                  <a:gd name="T0" fmla="*/ 2 w 75"/>
                  <a:gd name="T1" fmla="*/ 29 h 53"/>
                  <a:gd name="T2" fmla="*/ 1 w 75"/>
                  <a:gd name="T3" fmla="*/ 27 h 53"/>
                  <a:gd name="T4" fmla="*/ 7 w 75"/>
                  <a:gd name="T5" fmla="*/ 21 h 53"/>
                  <a:gd name="T6" fmla="*/ 9 w 75"/>
                  <a:gd name="T7" fmla="*/ 21 h 53"/>
                  <a:gd name="T8" fmla="*/ 16 w 75"/>
                  <a:gd name="T9" fmla="*/ 16 h 53"/>
                  <a:gd name="T10" fmla="*/ 16 w 75"/>
                  <a:gd name="T11" fmla="*/ 14 h 53"/>
                  <a:gd name="T12" fmla="*/ 24 w 75"/>
                  <a:gd name="T13" fmla="*/ 7 h 53"/>
                  <a:gd name="T14" fmla="*/ 24 w 75"/>
                  <a:gd name="T15" fmla="*/ 7 h 53"/>
                  <a:gd name="T16" fmla="*/ 35 w 75"/>
                  <a:gd name="T17" fmla="*/ 0 h 53"/>
                  <a:gd name="T18" fmla="*/ 47 w 75"/>
                  <a:gd name="T19" fmla="*/ 11 h 53"/>
                  <a:gd name="T20" fmla="*/ 47 w 75"/>
                  <a:gd name="T21" fmla="*/ 11 h 53"/>
                  <a:gd name="T22" fmla="*/ 53 w 75"/>
                  <a:gd name="T23" fmla="*/ 17 h 53"/>
                  <a:gd name="T24" fmla="*/ 56 w 75"/>
                  <a:gd name="T25" fmla="*/ 16 h 53"/>
                  <a:gd name="T26" fmla="*/ 65 w 75"/>
                  <a:gd name="T27" fmla="*/ 23 h 53"/>
                  <a:gd name="T28" fmla="*/ 75 w 75"/>
                  <a:gd name="T29" fmla="*/ 35 h 53"/>
                  <a:gd name="T30" fmla="*/ 64 w 75"/>
                  <a:gd name="T31" fmla="*/ 46 h 53"/>
                  <a:gd name="T32" fmla="*/ 59 w 75"/>
                  <a:gd name="T33" fmla="*/ 45 h 53"/>
                  <a:gd name="T34" fmla="*/ 50 w 75"/>
                  <a:gd name="T35" fmla="*/ 52 h 53"/>
                  <a:gd name="T36" fmla="*/ 45 w 75"/>
                  <a:gd name="T37" fmla="*/ 51 h 53"/>
                  <a:gd name="T38" fmla="*/ 34 w 75"/>
                  <a:gd name="T39" fmla="*/ 53 h 53"/>
                  <a:gd name="T40" fmla="*/ 18 w 75"/>
                  <a:gd name="T41" fmla="*/ 46 h 53"/>
                  <a:gd name="T42" fmla="*/ 11 w 75"/>
                  <a:gd name="T43" fmla="*/ 48 h 53"/>
                  <a:gd name="T44" fmla="*/ 0 w 75"/>
                  <a:gd name="T45" fmla="*/ 36 h 53"/>
                  <a:gd name="T46" fmla="*/ 2 w 75"/>
                  <a:gd name="T47"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53">
                    <a:moveTo>
                      <a:pt x="2" y="29"/>
                    </a:moveTo>
                    <a:cubicBezTo>
                      <a:pt x="1" y="29"/>
                      <a:pt x="1" y="28"/>
                      <a:pt x="1" y="27"/>
                    </a:cubicBezTo>
                    <a:cubicBezTo>
                      <a:pt x="1" y="24"/>
                      <a:pt x="4" y="21"/>
                      <a:pt x="7" y="21"/>
                    </a:cubicBezTo>
                    <a:cubicBezTo>
                      <a:pt x="8" y="21"/>
                      <a:pt x="9" y="21"/>
                      <a:pt x="9" y="21"/>
                    </a:cubicBezTo>
                    <a:cubicBezTo>
                      <a:pt x="11" y="19"/>
                      <a:pt x="13" y="17"/>
                      <a:pt x="16" y="16"/>
                    </a:cubicBezTo>
                    <a:cubicBezTo>
                      <a:pt x="16" y="15"/>
                      <a:pt x="16" y="15"/>
                      <a:pt x="16" y="14"/>
                    </a:cubicBezTo>
                    <a:cubicBezTo>
                      <a:pt x="16" y="10"/>
                      <a:pt x="20" y="7"/>
                      <a:pt x="24" y="7"/>
                    </a:cubicBezTo>
                    <a:cubicBezTo>
                      <a:pt x="24" y="7"/>
                      <a:pt x="24" y="7"/>
                      <a:pt x="24" y="7"/>
                    </a:cubicBezTo>
                    <a:cubicBezTo>
                      <a:pt x="26" y="2"/>
                      <a:pt x="30" y="0"/>
                      <a:pt x="35" y="0"/>
                    </a:cubicBezTo>
                    <a:cubicBezTo>
                      <a:pt x="41" y="0"/>
                      <a:pt x="46" y="5"/>
                      <a:pt x="47" y="11"/>
                    </a:cubicBezTo>
                    <a:cubicBezTo>
                      <a:pt x="47" y="11"/>
                      <a:pt x="47" y="11"/>
                      <a:pt x="47" y="11"/>
                    </a:cubicBezTo>
                    <a:cubicBezTo>
                      <a:pt x="50" y="11"/>
                      <a:pt x="53" y="13"/>
                      <a:pt x="53" y="17"/>
                    </a:cubicBezTo>
                    <a:cubicBezTo>
                      <a:pt x="54" y="16"/>
                      <a:pt x="55" y="16"/>
                      <a:pt x="56" y="16"/>
                    </a:cubicBezTo>
                    <a:cubicBezTo>
                      <a:pt x="60" y="16"/>
                      <a:pt x="64" y="19"/>
                      <a:pt x="65" y="23"/>
                    </a:cubicBezTo>
                    <a:cubicBezTo>
                      <a:pt x="71" y="23"/>
                      <a:pt x="75" y="28"/>
                      <a:pt x="75" y="35"/>
                    </a:cubicBezTo>
                    <a:cubicBezTo>
                      <a:pt x="75" y="41"/>
                      <a:pt x="70" y="46"/>
                      <a:pt x="64" y="46"/>
                    </a:cubicBezTo>
                    <a:cubicBezTo>
                      <a:pt x="62" y="46"/>
                      <a:pt x="60" y="46"/>
                      <a:pt x="59" y="45"/>
                    </a:cubicBezTo>
                    <a:cubicBezTo>
                      <a:pt x="58" y="49"/>
                      <a:pt x="54" y="52"/>
                      <a:pt x="50" y="52"/>
                    </a:cubicBezTo>
                    <a:cubicBezTo>
                      <a:pt x="48" y="52"/>
                      <a:pt x="46" y="52"/>
                      <a:pt x="45" y="51"/>
                    </a:cubicBezTo>
                    <a:cubicBezTo>
                      <a:pt x="42" y="52"/>
                      <a:pt x="38" y="53"/>
                      <a:pt x="34" y="53"/>
                    </a:cubicBezTo>
                    <a:cubicBezTo>
                      <a:pt x="28" y="53"/>
                      <a:pt x="22" y="50"/>
                      <a:pt x="18" y="46"/>
                    </a:cubicBezTo>
                    <a:cubicBezTo>
                      <a:pt x="16" y="47"/>
                      <a:pt x="14" y="48"/>
                      <a:pt x="11" y="48"/>
                    </a:cubicBezTo>
                    <a:cubicBezTo>
                      <a:pt x="5" y="48"/>
                      <a:pt x="0" y="42"/>
                      <a:pt x="0" y="36"/>
                    </a:cubicBezTo>
                    <a:cubicBezTo>
                      <a:pt x="0" y="33"/>
                      <a:pt x="0" y="31"/>
                      <a:pt x="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8" name="Freeform 119"/>
              <p:cNvSpPr>
                <a:spLocks/>
              </p:cNvSpPr>
              <p:nvPr/>
            </p:nvSpPr>
            <p:spPr bwMode="auto">
              <a:xfrm>
                <a:off x="7489094" y="5275618"/>
                <a:ext cx="58738" cy="41275"/>
              </a:xfrm>
              <a:custGeom>
                <a:avLst/>
                <a:gdLst>
                  <a:gd name="T0" fmla="*/ 0 w 21"/>
                  <a:gd name="T1" fmla="*/ 9 h 15"/>
                  <a:gd name="T2" fmla="*/ 0 w 21"/>
                  <a:gd name="T3" fmla="*/ 8 h 15"/>
                  <a:gd name="T4" fmla="*/ 2 w 21"/>
                  <a:gd name="T5" fmla="*/ 6 h 15"/>
                  <a:gd name="T6" fmla="*/ 2 w 21"/>
                  <a:gd name="T7" fmla="*/ 6 h 15"/>
                  <a:gd name="T8" fmla="*/ 4 w 21"/>
                  <a:gd name="T9" fmla="*/ 5 h 15"/>
                  <a:gd name="T10" fmla="*/ 4 w 21"/>
                  <a:gd name="T11" fmla="*/ 4 h 15"/>
                  <a:gd name="T12" fmla="*/ 6 w 21"/>
                  <a:gd name="T13" fmla="*/ 2 h 15"/>
                  <a:gd name="T14" fmla="*/ 6 w 21"/>
                  <a:gd name="T15" fmla="*/ 2 h 15"/>
                  <a:gd name="T16" fmla="*/ 9 w 21"/>
                  <a:gd name="T17" fmla="*/ 0 h 15"/>
                  <a:gd name="T18" fmla="*/ 13 w 21"/>
                  <a:gd name="T19" fmla="*/ 3 h 15"/>
                  <a:gd name="T20" fmla="*/ 13 w 21"/>
                  <a:gd name="T21" fmla="*/ 3 h 15"/>
                  <a:gd name="T22" fmla="*/ 14 w 21"/>
                  <a:gd name="T23" fmla="*/ 5 h 15"/>
                  <a:gd name="T24" fmla="*/ 15 w 21"/>
                  <a:gd name="T25" fmla="*/ 5 h 15"/>
                  <a:gd name="T26" fmla="*/ 18 w 21"/>
                  <a:gd name="T27" fmla="*/ 7 h 15"/>
                  <a:gd name="T28" fmla="*/ 21 w 21"/>
                  <a:gd name="T29" fmla="*/ 10 h 15"/>
                  <a:gd name="T30" fmla="*/ 17 w 21"/>
                  <a:gd name="T31" fmla="*/ 13 h 15"/>
                  <a:gd name="T32" fmla="*/ 16 w 21"/>
                  <a:gd name="T33" fmla="*/ 13 h 15"/>
                  <a:gd name="T34" fmla="*/ 13 w 21"/>
                  <a:gd name="T35" fmla="*/ 15 h 15"/>
                  <a:gd name="T36" fmla="*/ 12 w 21"/>
                  <a:gd name="T37" fmla="*/ 14 h 15"/>
                  <a:gd name="T38" fmla="*/ 9 w 21"/>
                  <a:gd name="T39" fmla="*/ 15 h 15"/>
                  <a:gd name="T40" fmla="*/ 5 w 21"/>
                  <a:gd name="T41" fmla="*/ 13 h 15"/>
                  <a:gd name="T42" fmla="*/ 3 w 21"/>
                  <a:gd name="T43" fmla="*/ 14 h 15"/>
                  <a:gd name="T44" fmla="*/ 0 w 21"/>
                  <a:gd name="T45" fmla="*/ 10 h 15"/>
                  <a:gd name="T46" fmla="*/ 0 w 21"/>
                  <a:gd name="T4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5">
                    <a:moveTo>
                      <a:pt x="0" y="9"/>
                    </a:moveTo>
                    <a:cubicBezTo>
                      <a:pt x="0" y="8"/>
                      <a:pt x="0" y="8"/>
                      <a:pt x="0" y="8"/>
                    </a:cubicBezTo>
                    <a:cubicBezTo>
                      <a:pt x="0" y="7"/>
                      <a:pt x="1" y="6"/>
                      <a:pt x="2" y="6"/>
                    </a:cubicBezTo>
                    <a:cubicBezTo>
                      <a:pt x="2" y="6"/>
                      <a:pt x="2" y="6"/>
                      <a:pt x="2" y="6"/>
                    </a:cubicBezTo>
                    <a:cubicBezTo>
                      <a:pt x="3" y="6"/>
                      <a:pt x="3" y="5"/>
                      <a:pt x="4" y="5"/>
                    </a:cubicBezTo>
                    <a:cubicBezTo>
                      <a:pt x="4" y="4"/>
                      <a:pt x="4" y="4"/>
                      <a:pt x="4" y="4"/>
                    </a:cubicBezTo>
                    <a:cubicBezTo>
                      <a:pt x="4" y="3"/>
                      <a:pt x="5" y="2"/>
                      <a:pt x="6" y="2"/>
                    </a:cubicBezTo>
                    <a:cubicBezTo>
                      <a:pt x="6" y="2"/>
                      <a:pt x="6" y="2"/>
                      <a:pt x="6" y="2"/>
                    </a:cubicBezTo>
                    <a:cubicBezTo>
                      <a:pt x="7" y="1"/>
                      <a:pt x="8" y="0"/>
                      <a:pt x="9" y="0"/>
                    </a:cubicBezTo>
                    <a:cubicBezTo>
                      <a:pt x="11" y="0"/>
                      <a:pt x="13" y="2"/>
                      <a:pt x="13" y="3"/>
                    </a:cubicBezTo>
                    <a:cubicBezTo>
                      <a:pt x="13" y="3"/>
                      <a:pt x="13" y="3"/>
                      <a:pt x="13" y="3"/>
                    </a:cubicBezTo>
                    <a:cubicBezTo>
                      <a:pt x="14" y="3"/>
                      <a:pt x="14" y="4"/>
                      <a:pt x="14" y="5"/>
                    </a:cubicBezTo>
                    <a:cubicBezTo>
                      <a:pt x="15" y="5"/>
                      <a:pt x="15" y="5"/>
                      <a:pt x="15" y="5"/>
                    </a:cubicBezTo>
                    <a:cubicBezTo>
                      <a:pt x="16" y="5"/>
                      <a:pt x="17" y="6"/>
                      <a:pt x="18" y="7"/>
                    </a:cubicBezTo>
                    <a:cubicBezTo>
                      <a:pt x="19" y="7"/>
                      <a:pt x="21" y="8"/>
                      <a:pt x="21" y="10"/>
                    </a:cubicBezTo>
                    <a:cubicBezTo>
                      <a:pt x="21" y="12"/>
                      <a:pt x="19" y="13"/>
                      <a:pt x="17" y="13"/>
                    </a:cubicBezTo>
                    <a:cubicBezTo>
                      <a:pt x="17" y="13"/>
                      <a:pt x="16" y="13"/>
                      <a:pt x="16" y="13"/>
                    </a:cubicBezTo>
                    <a:cubicBezTo>
                      <a:pt x="16" y="14"/>
                      <a:pt x="15" y="15"/>
                      <a:pt x="13" y="15"/>
                    </a:cubicBezTo>
                    <a:cubicBezTo>
                      <a:pt x="13" y="15"/>
                      <a:pt x="12" y="15"/>
                      <a:pt x="12" y="14"/>
                    </a:cubicBezTo>
                    <a:cubicBezTo>
                      <a:pt x="11" y="15"/>
                      <a:pt x="10" y="15"/>
                      <a:pt x="9" y="15"/>
                    </a:cubicBezTo>
                    <a:cubicBezTo>
                      <a:pt x="7" y="15"/>
                      <a:pt x="6" y="14"/>
                      <a:pt x="5" y="13"/>
                    </a:cubicBezTo>
                    <a:cubicBezTo>
                      <a:pt x="4" y="13"/>
                      <a:pt x="4" y="14"/>
                      <a:pt x="3" y="14"/>
                    </a:cubicBezTo>
                    <a:cubicBezTo>
                      <a:pt x="1" y="14"/>
                      <a:pt x="0" y="12"/>
                      <a:pt x="0" y="10"/>
                    </a:cubicBezTo>
                    <a:cubicBezTo>
                      <a:pt x="0" y="10"/>
                      <a:pt x="0" y="9"/>
                      <a:pt x="0"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29" name="Freeform 120"/>
              <p:cNvSpPr>
                <a:spLocks/>
              </p:cNvSpPr>
              <p:nvPr/>
            </p:nvSpPr>
            <p:spPr bwMode="auto">
              <a:xfrm>
                <a:off x="7489094" y="5278793"/>
                <a:ext cx="55563" cy="38100"/>
              </a:xfrm>
              <a:custGeom>
                <a:avLst/>
                <a:gdLst>
                  <a:gd name="T0" fmla="*/ 1 w 20"/>
                  <a:gd name="T1" fmla="*/ 7 h 14"/>
                  <a:gd name="T2" fmla="*/ 0 w 20"/>
                  <a:gd name="T3" fmla="*/ 7 h 14"/>
                  <a:gd name="T4" fmla="*/ 2 w 20"/>
                  <a:gd name="T5" fmla="*/ 5 h 14"/>
                  <a:gd name="T6" fmla="*/ 3 w 20"/>
                  <a:gd name="T7" fmla="*/ 5 h 14"/>
                  <a:gd name="T8" fmla="*/ 5 w 20"/>
                  <a:gd name="T9" fmla="*/ 4 h 14"/>
                  <a:gd name="T10" fmla="*/ 4 w 20"/>
                  <a:gd name="T11" fmla="*/ 3 h 14"/>
                  <a:gd name="T12" fmla="*/ 6 w 20"/>
                  <a:gd name="T13" fmla="*/ 1 h 14"/>
                  <a:gd name="T14" fmla="*/ 7 w 20"/>
                  <a:gd name="T15" fmla="*/ 1 h 14"/>
                  <a:gd name="T16" fmla="*/ 9 w 20"/>
                  <a:gd name="T17" fmla="*/ 0 h 14"/>
                  <a:gd name="T18" fmla="*/ 13 w 20"/>
                  <a:gd name="T19" fmla="*/ 3 h 14"/>
                  <a:gd name="T20" fmla="*/ 13 w 20"/>
                  <a:gd name="T21" fmla="*/ 3 h 14"/>
                  <a:gd name="T22" fmla="*/ 14 w 20"/>
                  <a:gd name="T23" fmla="*/ 4 h 14"/>
                  <a:gd name="T24" fmla="*/ 15 w 20"/>
                  <a:gd name="T25" fmla="*/ 4 h 14"/>
                  <a:gd name="T26" fmla="*/ 17 w 20"/>
                  <a:gd name="T27" fmla="*/ 6 h 14"/>
                  <a:gd name="T28" fmla="*/ 20 w 20"/>
                  <a:gd name="T29" fmla="*/ 9 h 14"/>
                  <a:gd name="T30" fmla="*/ 17 w 20"/>
                  <a:gd name="T31" fmla="*/ 12 h 14"/>
                  <a:gd name="T32" fmla="*/ 16 w 20"/>
                  <a:gd name="T33" fmla="*/ 12 h 14"/>
                  <a:gd name="T34" fmla="*/ 13 w 20"/>
                  <a:gd name="T35" fmla="*/ 14 h 14"/>
                  <a:gd name="T36" fmla="*/ 12 w 20"/>
                  <a:gd name="T37" fmla="*/ 13 h 14"/>
                  <a:gd name="T38" fmla="*/ 9 w 20"/>
                  <a:gd name="T39" fmla="*/ 14 h 14"/>
                  <a:gd name="T40" fmla="*/ 5 w 20"/>
                  <a:gd name="T41" fmla="*/ 12 h 14"/>
                  <a:gd name="T42" fmla="*/ 3 w 20"/>
                  <a:gd name="T43" fmla="*/ 12 h 14"/>
                  <a:gd name="T44" fmla="*/ 0 w 20"/>
                  <a:gd name="T45" fmla="*/ 9 h 14"/>
                  <a:gd name="T46" fmla="*/ 1 w 20"/>
                  <a:gd name="T4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1" y="7"/>
                    </a:moveTo>
                    <a:cubicBezTo>
                      <a:pt x="0" y="7"/>
                      <a:pt x="0" y="7"/>
                      <a:pt x="0" y="7"/>
                    </a:cubicBezTo>
                    <a:cubicBezTo>
                      <a:pt x="0" y="6"/>
                      <a:pt x="1" y="5"/>
                      <a:pt x="2" y="5"/>
                    </a:cubicBezTo>
                    <a:cubicBezTo>
                      <a:pt x="3" y="5"/>
                      <a:pt x="3" y="5"/>
                      <a:pt x="3" y="5"/>
                    </a:cubicBezTo>
                    <a:cubicBezTo>
                      <a:pt x="3" y="5"/>
                      <a:pt x="4" y="4"/>
                      <a:pt x="5" y="4"/>
                    </a:cubicBezTo>
                    <a:cubicBezTo>
                      <a:pt x="4" y="3"/>
                      <a:pt x="4" y="3"/>
                      <a:pt x="4" y="3"/>
                    </a:cubicBezTo>
                    <a:cubicBezTo>
                      <a:pt x="4" y="2"/>
                      <a:pt x="5" y="1"/>
                      <a:pt x="6" y="1"/>
                    </a:cubicBezTo>
                    <a:cubicBezTo>
                      <a:pt x="7" y="1"/>
                      <a:pt x="7" y="1"/>
                      <a:pt x="7" y="1"/>
                    </a:cubicBezTo>
                    <a:cubicBezTo>
                      <a:pt x="7" y="0"/>
                      <a:pt x="8" y="0"/>
                      <a:pt x="9" y="0"/>
                    </a:cubicBezTo>
                    <a:cubicBezTo>
                      <a:pt x="11" y="0"/>
                      <a:pt x="13" y="1"/>
                      <a:pt x="13" y="3"/>
                    </a:cubicBezTo>
                    <a:cubicBezTo>
                      <a:pt x="13" y="3"/>
                      <a:pt x="13" y="3"/>
                      <a:pt x="13" y="3"/>
                    </a:cubicBezTo>
                    <a:cubicBezTo>
                      <a:pt x="14" y="3"/>
                      <a:pt x="14" y="3"/>
                      <a:pt x="14" y="4"/>
                    </a:cubicBezTo>
                    <a:cubicBezTo>
                      <a:pt x="15" y="4"/>
                      <a:pt x="15" y="4"/>
                      <a:pt x="15" y="4"/>
                    </a:cubicBezTo>
                    <a:cubicBezTo>
                      <a:pt x="16" y="4"/>
                      <a:pt x="17" y="5"/>
                      <a:pt x="17" y="6"/>
                    </a:cubicBezTo>
                    <a:cubicBezTo>
                      <a:pt x="19" y="6"/>
                      <a:pt x="20" y="7"/>
                      <a:pt x="20" y="9"/>
                    </a:cubicBezTo>
                    <a:cubicBezTo>
                      <a:pt x="20" y="11"/>
                      <a:pt x="19" y="12"/>
                      <a:pt x="17" y="12"/>
                    </a:cubicBezTo>
                    <a:cubicBezTo>
                      <a:pt x="17" y="12"/>
                      <a:pt x="16" y="12"/>
                      <a:pt x="16" y="12"/>
                    </a:cubicBezTo>
                    <a:cubicBezTo>
                      <a:pt x="15" y="13"/>
                      <a:pt x="14" y="14"/>
                      <a:pt x="13" y="14"/>
                    </a:cubicBezTo>
                    <a:cubicBezTo>
                      <a:pt x="13" y="14"/>
                      <a:pt x="12" y="13"/>
                      <a:pt x="12" y="13"/>
                    </a:cubicBezTo>
                    <a:cubicBezTo>
                      <a:pt x="11" y="14"/>
                      <a:pt x="10" y="14"/>
                      <a:pt x="9" y="14"/>
                    </a:cubicBezTo>
                    <a:cubicBezTo>
                      <a:pt x="8" y="14"/>
                      <a:pt x="6" y="13"/>
                      <a:pt x="5" y="12"/>
                    </a:cubicBezTo>
                    <a:cubicBezTo>
                      <a:pt x="4" y="12"/>
                      <a:pt x="4" y="12"/>
                      <a:pt x="3" y="12"/>
                    </a:cubicBezTo>
                    <a:cubicBezTo>
                      <a:pt x="1" y="12"/>
                      <a:pt x="0" y="11"/>
                      <a:pt x="0" y="9"/>
                    </a:cubicBezTo>
                    <a:cubicBezTo>
                      <a:pt x="0" y="9"/>
                      <a:pt x="0" y="8"/>
                      <a:pt x="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0" name="Freeform 121"/>
              <p:cNvSpPr>
                <a:spLocks/>
              </p:cNvSpPr>
              <p:nvPr/>
            </p:nvSpPr>
            <p:spPr bwMode="auto">
              <a:xfrm>
                <a:off x="7492269" y="5278793"/>
                <a:ext cx="49213" cy="34925"/>
              </a:xfrm>
              <a:custGeom>
                <a:avLst/>
                <a:gdLst>
                  <a:gd name="T0" fmla="*/ 0 w 18"/>
                  <a:gd name="T1" fmla="*/ 7 h 13"/>
                  <a:gd name="T2" fmla="*/ 0 w 18"/>
                  <a:gd name="T3" fmla="*/ 7 h 13"/>
                  <a:gd name="T4" fmla="*/ 2 w 18"/>
                  <a:gd name="T5" fmla="*/ 5 h 13"/>
                  <a:gd name="T6" fmla="*/ 2 w 18"/>
                  <a:gd name="T7" fmla="*/ 5 h 13"/>
                  <a:gd name="T8" fmla="*/ 4 w 18"/>
                  <a:gd name="T9" fmla="*/ 4 h 13"/>
                  <a:gd name="T10" fmla="*/ 4 w 18"/>
                  <a:gd name="T11" fmla="*/ 3 h 13"/>
                  <a:gd name="T12" fmla="*/ 6 w 18"/>
                  <a:gd name="T13" fmla="*/ 2 h 13"/>
                  <a:gd name="T14" fmla="*/ 6 w 18"/>
                  <a:gd name="T15" fmla="*/ 2 h 13"/>
                  <a:gd name="T16" fmla="*/ 8 w 18"/>
                  <a:gd name="T17" fmla="*/ 0 h 13"/>
                  <a:gd name="T18" fmla="*/ 11 w 18"/>
                  <a:gd name="T19" fmla="*/ 3 h 13"/>
                  <a:gd name="T20" fmla="*/ 11 w 18"/>
                  <a:gd name="T21" fmla="*/ 3 h 13"/>
                  <a:gd name="T22" fmla="*/ 13 w 18"/>
                  <a:gd name="T23" fmla="*/ 4 h 13"/>
                  <a:gd name="T24" fmla="*/ 13 w 18"/>
                  <a:gd name="T25" fmla="*/ 4 h 13"/>
                  <a:gd name="T26" fmla="*/ 16 w 18"/>
                  <a:gd name="T27" fmla="*/ 6 h 13"/>
                  <a:gd name="T28" fmla="*/ 18 w 18"/>
                  <a:gd name="T29" fmla="*/ 8 h 13"/>
                  <a:gd name="T30" fmla="*/ 15 w 18"/>
                  <a:gd name="T31" fmla="*/ 11 h 13"/>
                  <a:gd name="T32" fmla="*/ 14 w 18"/>
                  <a:gd name="T33" fmla="*/ 11 h 13"/>
                  <a:gd name="T34" fmla="*/ 12 w 18"/>
                  <a:gd name="T35" fmla="*/ 13 h 13"/>
                  <a:gd name="T36" fmla="*/ 11 w 18"/>
                  <a:gd name="T37" fmla="*/ 12 h 13"/>
                  <a:gd name="T38" fmla="*/ 8 w 18"/>
                  <a:gd name="T39" fmla="*/ 13 h 13"/>
                  <a:gd name="T40" fmla="*/ 4 w 18"/>
                  <a:gd name="T41" fmla="*/ 11 h 13"/>
                  <a:gd name="T42" fmla="*/ 3 w 18"/>
                  <a:gd name="T43" fmla="*/ 11 h 13"/>
                  <a:gd name="T44" fmla="*/ 0 w 18"/>
                  <a:gd name="T45" fmla="*/ 9 h 13"/>
                  <a:gd name="T46" fmla="*/ 0 w 18"/>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3">
                    <a:moveTo>
                      <a:pt x="0" y="7"/>
                    </a:moveTo>
                    <a:cubicBezTo>
                      <a:pt x="0" y="7"/>
                      <a:pt x="0" y="7"/>
                      <a:pt x="0" y="7"/>
                    </a:cubicBezTo>
                    <a:cubicBezTo>
                      <a:pt x="0" y="6"/>
                      <a:pt x="1" y="5"/>
                      <a:pt x="2" y="5"/>
                    </a:cubicBezTo>
                    <a:cubicBezTo>
                      <a:pt x="2" y="5"/>
                      <a:pt x="2" y="5"/>
                      <a:pt x="2" y="5"/>
                    </a:cubicBezTo>
                    <a:cubicBezTo>
                      <a:pt x="2" y="4"/>
                      <a:pt x="3" y="4"/>
                      <a:pt x="4" y="4"/>
                    </a:cubicBezTo>
                    <a:cubicBezTo>
                      <a:pt x="4" y="3"/>
                      <a:pt x="4" y="3"/>
                      <a:pt x="4" y="3"/>
                    </a:cubicBezTo>
                    <a:cubicBezTo>
                      <a:pt x="4" y="2"/>
                      <a:pt x="5" y="2"/>
                      <a:pt x="6" y="2"/>
                    </a:cubicBezTo>
                    <a:cubicBezTo>
                      <a:pt x="6" y="2"/>
                      <a:pt x="6" y="2"/>
                      <a:pt x="6" y="2"/>
                    </a:cubicBezTo>
                    <a:cubicBezTo>
                      <a:pt x="6" y="1"/>
                      <a:pt x="7" y="0"/>
                      <a:pt x="8" y="0"/>
                    </a:cubicBezTo>
                    <a:cubicBezTo>
                      <a:pt x="10" y="0"/>
                      <a:pt x="11" y="1"/>
                      <a:pt x="11" y="3"/>
                    </a:cubicBezTo>
                    <a:cubicBezTo>
                      <a:pt x="11" y="3"/>
                      <a:pt x="11" y="3"/>
                      <a:pt x="11" y="3"/>
                    </a:cubicBezTo>
                    <a:cubicBezTo>
                      <a:pt x="12" y="3"/>
                      <a:pt x="13" y="3"/>
                      <a:pt x="13" y="4"/>
                    </a:cubicBezTo>
                    <a:cubicBezTo>
                      <a:pt x="13" y="4"/>
                      <a:pt x="13" y="4"/>
                      <a:pt x="13" y="4"/>
                    </a:cubicBezTo>
                    <a:cubicBezTo>
                      <a:pt x="15" y="4"/>
                      <a:pt x="15" y="5"/>
                      <a:pt x="16" y="6"/>
                    </a:cubicBezTo>
                    <a:cubicBezTo>
                      <a:pt x="17" y="6"/>
                      <a:pt x="18" y="7"/>
                      <a:pt x="18" y="8"/>
                    </a:cubicBezTo>
                    <a:cubicBezTo>
                      <a:pt x="18" y="10"/>
                      <a:pt x="17" y="11"/>
                      <a:pt x="15" y="11"/>
                    </a:cubicBezTo>
                    <a:cubicBezTo>
                      <a:pt x="15" y="11"/>
                      <a:pt x="15" y="11"/>
                      <a:pt x="14" y="11"/>
                    </a:cubicBezTo>
                    <a:cubicBezTo>
                      <a:pt x="14" y="12"/>
                      <a:pt x="13" y="13"/>
                      <a:pt x="12" y="13"/>
                    </a:cubicBezTo>
                    <a:cubicBezTo>
                      <a:pt x="11" y="13"/>
                      <a:pt x="11" y="12"/>
                      <a:pt x="11" y="12"/>
                    </a:cubicBezTo>
                    <a:cubicBezTo>
                      <a:pt x="10" y="13"/>
                      <a:pt x="9" y="13"/>
                      <a:pt x="8" y="13"/>
                    </a:cubicBezTo>
                    <a:cubicBezTo>
                      <a:pt x="7" y="13"/>
                      <a:pt x="5" y="12"/>
                      <a:pt x="4" y="11"/>
                    </a:cubicBezTo>
                    <a:cubicBezTo>
                      <a:pt x="4" y="11"/>
                      <a:pt x="3" y="11"/>
                      <a:pt x="3" y="11"/>
                    </a:cubicBezTo>
                    <a:cubicBezTo>
                      <a:pt x="1" y="11"/>
                      <a:pt x="0" y="10"/>
                      <a:pt x="0" y="9"/>
                    </a:cubicBezTo>
                    <a:cubicBezTo>
                      <a:pt x="0" y="8"/>
                      <a:pt x="0" y="8"/>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1" name="Freeform 122"/>
              <p:cNvSpPr>
                <a:spLocks/>
              </p:cNvSpPr>
              <p:nvPr/>
            </p:nvSpPr>
            <p:spPr bwMode="auto">
              <a:xfrm>
                <a:off x="7562119" y="5334356"/>
                <a:ext cx="23813" cy="100013"/>
              </a:xfrm>
              <a:custGeom>
                <a:avLst/>
                <a:gdLst>
                  <a:gd name="T0" fmla="*/ 2 w 9"/>
                  <a:gd name="T1" fmla="*/ 0 h 36"/>
                  <a:gd name="T2" fmla="*/ 7 w 9"/>
                  <a:gd name="T3" fmla="*/ 9 h 36"/>
                  <a:gd name="T4" fmla="*/ 8 w 9"/>
                  <a:gd name="T5" fmla="*/ 31 h 36"/>
                  <a:gd name="T6" fmla="*/ 5 w 9"/>
                  <a:gd name="T7" fmla="*/ 30 h 36"/>
                  <a:gd name="T8" fmla="*/ 0 w 9"/>
                  <a:gd name="T9" fmla="*/ 36 h 36"/>
                  <a:gd name="T10" fmla="*/ 2 w 9"/>
                  <a:gd name="T11" fmla="*/ 0 h 36"/>
                </a:gdLst>
                <a:ahLst/>
                <a:cxnLst>
                  <a:cxn ang="0">
                    <a:pos x="T0" y="T1"/>
                  </a:cxn>
                  <a:cxn ang="0">
                    <a:pos x="T2" y="T3"/>
                  </a:cxn>
                  <a:cxn ang="0">
                    <a:pos x="T4" y="T5"/>
                  </a:cxn>
                  <a:cxn ang="0">
                    <a:pos x="T6" y="T7"/>
                  </a:cxn>
                  <a:cxn ang="0">
                    <a:pos x="T8" y="T9"/>
                  </a:cxn>
                  <a:cxn ang="0">
                    <a:pos x="T10" y="T11"/>
                  </a:cxn>
                </a:cxnLst>
                <a:rect l="0" t="0" r="r" b="b"/>
                <a:pathLst>
                  <a:path w="9" h="36">
                    <a:moveTo>
                      <a:pt x="2" y="0"/>
                    </a:moveTo>
                    <a:cubicBezTo>
                      <a:pt x="2" y="0"/>
                      <a:pt x="5" y="4"/>
                      <a:pt x="7" y="9"/>
                    </a:cubicBezTo>
                    <a:cubicBezTo>
                      <a:pt x="8" y="15"/>
                      <a:pt x="9" y="26"/>
                      <a:pt x="8" y="31"/>
                    </a:cubicBezTo>
                    <a:cubicBezTo>
                      <a:pt x="7" y="36"/>
                      <a:pt x="7" y="28"/>
                      <a:pt x="5" y="30"/>
                    </a:cubicBezTo>
                    <a:cubicBezTo>
                      <a:pt x="3" y="32"/>
                      <a:pt x="2" y="36"/>
                      <a:pt x="0" y="36"/>
                    </a:cubicBezTo>
                    <a:cubicBezTo>
                      <a:pt x="0" y="36"/>
                      <a:pt x="8" y="2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2" name="Freeform 123"/>
              <p:cNvSpPr>
                <a:spLocks/>
              </p:cNvSpPr>
              <p:nvPr/>
            </p:nvSpPr>
            <p:spPr bwMode="auto">
              <a:xfrm>
                <a:off x="4626831" y="5435956"/>
                <a:ext cx="506413" cy="41275"/>
              </a:xfrm>
              <a:custGeom>
                <a:avLst/>
                <a:gdLst>
                  <a:gd name="T0" fmla="*/ 44 w 183"/>
                  <a:gd name="T1" fmla="*/ 6 h 15"/>
                  <a:gd name="T2" fmla="*/ 42 w 183"/>
                  <a:gd name="T3" fmla="*/ 6 h 15"/>
                  <a:gd name="T4" fmla="*/ 7 w 183"/>
                  <a:gd name="T5" fmla="*/ 9 h 15"/>
                  <a:gd name="T6" fmla="*/ 64 w 183"/>
                  <a:gd name="T7" fmla="*/ 13 h 15"/>
                  <a:gd name="T8" fmla="*/ 128 w 183"/>
                  <a:gd name="T9" fmla="*/ 13 h 15"/>
                  <a:gd name="T10" fmla="*/ 167 w 183"/>
                  <a:gd name="T11" fmla="*/ 8 h 15"/>
                  <a:gd name="T12" fmla="*/ 127 w 183"/>
                  <a:gd name="T13" fmla="*/ 4 h 15"/>
                  <a:gd name="T14" fmla="*/ 92 w 183"/>
                  <a:gd name="T15" fmla="*/ 5 h 15"/>
                  <a:gd name="T16" fmla="*/ 44 w 183"/>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5">
                    <a:moveTo>
                      <a:pt x="44" y="6"/>
                    </a:moveTo>
                    <a:cubicBezTo>
                      <a:pt x="44" y="6"/>
                      <a:pt x="43" y="6"/>
                      <a:pt x="42" y="6"/>
                    </a:cubicBezTo>
                    <a:cubicBezTo>
                      <a:pt x="36" y="6"/>
                      <a:pt x="13" y="6"/>
                      <a:pt x="7" y="9"/>
                    </a:cubicBezTo>
                    <a:cubicBezTo>
                      <a:pt x="0" y="13"/>
                      <a:pt x="33" y="15"/>
                      <a:pt x="64" y="13"/>
                    </a:cubicBezTo>
                    <a:cubicBezTo>
                      <a:pt x="95" y="12"/>
                      <a:pt x="109" y="13"/>
                      <a:pt x="128" y="13"/>
                    </a:cubicBezTo>
                    <a:cubicBezTo>
                      <a:pt x="147" y="12"/>
                      <a:pt x="183" y="9"/>
                      <a:pt x="167" y="8"/>
                    </a:cubicBezTo>
                    <a:cubicBezTo>
                      <a:pt x="151" y="7"/>
                      <a:pt x="135" y="4"/>
                      <a:pt x="127" y="4"/>
                    </a:cubicBezTo>
                    <a:cubicBezTo>
                      <a:pt x="118" y="4"/>
                      <a:pt x="99" y="3"/>
                      <a:pt x="92" y="5"/>
                    </a:cubicBezTo>
                    <a:cubicBezTo>
                      <a:pt x="86" y="6"/>
                      <a:pt x="69" y="0"/>
                      <a:pt x="44"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3" name="Freeform 124"/>
              <p:cNvSpPr>
                <a:spLocks/>
              </p:cNvSpPr>
              <p:nvPr/>
            </p:nvSpPr>
            <p:spPr bwMode="auto">
              <a:xfrm>
                <a:off x="4739544" y="5424843"/>
                <a:ext cx="207963" cy="33338"/>
              </a:xfrm>
              <a:custGeom>
                <a:avLst/>
                <a:gdLst>
                  <a:gd name="T0" fmla="*/ 22 w 75"/>
                  <a:gd name="T1" fmla="*/ 0 h 12"/>
                  <a:gd name="T2" fmla="*/ 12 w 75"/>
                  <a:gd name="T3" fmla="*/ 8 h 12"/>
                  <a:gd name="T4" fmla="*/ 0 w 75"/>
                  <a:gd name="T5" fmla="*/ 11 h 12"/>
                  <a:gd name="T6" fmla="*/ 18 w 75"/>
                  <a:gd name="T7" fmla="*/ 10 h 12"/>
                  <a:gd name="T8" fmla="*/ 32 w 75"/>
                  <a:gd name="T9" fmla="*/ 8 h 12"/>
                  <a:gd name="T10" fmla="*/ 54 w 75"/>
                  <a:gd name="T11" fmla="*/ 11 h 12"/>
                  <a:gd name="T12" fmla="*/ 71 w 75"/>
                  <a:gd name="T13" fmla="*/ 10 h 12"/>
                  <a:gd name="T14" fmla="*/ 65 w 75"/>
                  <a:gd name="T15" fmla="*/ 8 h 12"/>
                  <a:gd name="T16" fmla="*/ 49 w 75"/>
                  <a:gd name="T17" fmla="*/ 5 h 12"/>
                  <a:gd name="T18" fmla="*/ 22 w 7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2">
                    <a:moveTo>
                      <a:pt x="22" y="0"/>
                    </a:moveTo>
                    <a:cubicBezTo>
                      <a:pt x="22" y="0"/>
                      <a:pt x="23" y="7"/>
                      <a:pt x="12" y="8"/>
                    </a:cubicBezTo>
                    <a:cubicBezTo>
                      <a:pt x="1" y="9"/>
                      <a:pt x="0" y="11"/>
                      <a:pt x="0" y="11"/>
                    </a:cubicBezTo>
                    <a:cubicBezTo>
                      <a:pt x="0" y="11"/>
                      <a:pt x="12" y="10"/>
                      <a:pt x="18" y="10"/>
                    </a:cubicBezTo>
                    <a:cubicBezTo>
                      <a:pt x="25" y="10"/>
                      <a:pt x="27" y="8"/>
                      <a:pt x="32" y="8"/>
                    </a:cubicBezTo>
                    <a:cubicBezTo>
                      <a:pt x="38" y="9"/>
                      <a:pt x="46" y="12"/>
                      <a:pt x="54" y="11"/>
                    </a:cubicBezTo>
                    <a:cubicBezTo>
                      <a:pt x="61" y="11"/>
                      <a:pt x="66" y="9"/>
                      <a:pt x="71" y="10"/>
                    </a:cubicBezTo>
                    <a:cubicBezTo>
                      <a:pt x="75" y="11"/>
                      <a:pt x="71" y="8"/>
                      <a:pt x="65" y="8"/>
                    </a:cubicBezTo>
                    <a:cubicBezTo>
                      <a:pt x="58" y="8"/>
                      <a:pt x="52" y="9"/>
                      <a:pt x="49" y="5"/>
                    </a:cubicBezTo>
                    <a:cubicBezTo>
                      <a:pt x="46" y="1"/>
                      <a:pt x="22"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4" name="Freeform 125"/>
              <p:cNvSpPr>
                <a:spLocks/>
              </p:cNvSpPr>
              <p:nvPr/>
            </p:nvSpPr>
            <p:spPr bwMode="auto">
              <a:xfrm>
                <a:off x="4837969" y="5194656"/>
                <a:ext cx="109538" cy="58738"/>
              </a:xfrm>
              <a:custGeom>
                <a:avLst/>
                <a:gdLst>
                  <a:gd name="T0" fmla="*/ 39 w 40"/>
                  <a:gd name="T1" fmla="*/ 0 h 21"/>
                  <a:gd name="T2" fmla="*/ 2 w 40"/>
                  <a:gd name="T3" fmla="*/ 14 h 21"/>
                  <a:gd name="T4" fmla="*/ 0 w 40"/>
                  <a:gd name="T5" fmla="*/ 21 h 21"/>
                  <a:gd name="T6" fmla="*/ 12 w 40"/>
                  <a:gd name="T7" fmla="*/ 16 h 21"/>
                  <a:gd name="T8" fmla="*/ 40 w 40"/>
                  <a:gd name="T9" fmla="*/ 0 h 21"/>
                  <a:gd name="T10" fmla="*/ 39 w 40"/>
                  <a:gd name="T11" fmla="*/ 0 h 21"/>
                </a:gdLst>
                <a:ahLst/>
                <a:cxnLst>
                  <a:cxn ang="0">
                    <a:pos x="T0" y="T1"/>
                  </a:cxn>
                  <a:cxn ang="0">
                    <a:pos x="T2" y="T3"/>
                  </a:cxn>
                  <a:cxn ang="0">
                    <a:pos x="T4" y="T5"/>
                  </a:cxn>
                  <a:cxn ang="0">
                    <a:pos x="T6" y="T7"/>
                  </a:cxn>
                  <a:cxn ang="0">
                    <a:pos x="T8" y="T9"/>
                  </a:cxn>
                  <a:cxn ang="0">
                    <a:pos x="T10" y="T11"/>
                  </a:cxn>
                </a:cxnLst>
                <a:rect l="0" t="0" r="r" b="b"/>
                <a:pathLst>
                  <a:path w="40" h="21">
                    <a:moveTo>
                      <a:pt x="39" y="0"/>
                    </a:moveTo>
                    <a:cubicBezTo>
                      <a:pt x="39" y="0"/>
                      <a:pt x="29" y="12"/>
                      <a:pt x="2" y="14"/>
                    </a:cubicBezTo>
                    <a:cubicBezTo>
                      <a:pt x="0" y="21"/>
                      <a:pt x="0" y="21"/>
                      <a:pt x="0" y="21"/>
                    </a:cubicBezTo>
                    <a:cubicBezTo>
                      <a:pt x="0" y="21"/>
                      <a:pt x="6" y="17"/>
                      <a:pt x="12" y="16"/>
                    </a:cubicBezTo>
                    <a:cubicBezTo>
                      <a:pt x="18" y="15"/>
                      <a:pt x="36" y="7"/>
                      <a:pt x="40" y="0"/>
                    </a:cubicBezTo>
                    <a:cubicBezTo>
                      <a:pt x="39" y="0"/>
                      <a:pt x="39"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5" name="Freeform 126"/>
              <p:cNvSpPr>
                <a:spLocks/>
              </p:cNvSpPr>
              <p:nvPr/>
            </p:nvSpPr>
            <p:spPr bwMode="auto">
              <a:xfrm>
                <a:off x="4912581" y="5186718"/>
                <a:ext cx="26988" cy="38100"/>
              </a:xfrm>
              <a:custGeom>
                <a:avLst/>
                <a:gdLst>
                  <a:gd name="T0" fmla="*/ 8 w 10"/>
                  <a:gd name="T1" fmla="*/ 0 h 14"/>
                  <a:gd name="T2" fmla="*/ 4 w 10"/>
                  <a:gd name="T3" fmla="*/ 10 h 14"/>
                  <a:gd name="T4" fmla="*/ 4 w 10"/>
                  <a:gd name="T5" fmla="*/ 10 h 14"/>
                  <a:gd name="T6" fmla="*/ 7 w 10"/>
                  <a:gd name="T7" fmla="*/ 9 h 14"/>
                  <a:gd name="T8" fmla="*/ 8 w 10"/>
                  <a:gd name="T9" fmla="*/ 0 h 14"/>
                </a:gdLst>
                <a:ahLst/>
                <a:cxnLst>
                  <a:cxn ang="0">
                    <a:pos x="T0" y="T1"/>
                  </a:cxn>
                  <a:cxn ang="0">
                    <a:pos x="T2" y="T3"/>
                  </a:cxn>
                  <a:cxn ang="0">
                    <a:pos x="T4" y="T5"/>
                  </a:cxn>
                  <a:cxn ang="0">
                    <a:pos x="T6" y="T7"/>
                  </a:cxn>
                  <a:cxn ang="0">
                    <a:pos x="T8" y="T9"/>
                  </a:cxn>
                </a:cxnLst>
                <a:rect l="0" t="0" r="r" b="b"/>
                <a:pathLst>
                  <a:path w="10" h="14">
                    <a:moveTo>
                      <a:pt x="8" y="0"/>
                    </a:moveTo>
                    <a:cubicBezTo>
                      <a:pt x="8" y="0"/>
                      <a:pt x="8" y="6"/>
                      <a:pt x="4" y="10"/>
                    </a:cubicBezTo>
                    <a:cubicBezTo>
                      <a:pt x="0" y="14"/>
                      <a:pt x="4" y="10"/>
                      <a:pt x="4" y="10"/>
                    </a:cubicBezTo>
                    <a:cubicBezTo>
                      <a:pt x="7" y="9"/>
                      <a:pt x="7" y="9"/>
                      <a:pt x="7" y="9"/>
                    </a:cubicBezTo>
                    <a:cubicBezTo>
                      <a:pt x="7" y="9"/>
                      <a:pt x="10"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6" name="Freeform 127"/>
              <p:cNvSpPr>
                <a:spLocks/>
              </p:cNvSpPr>
              <p:nvPr/>
            </p:nvSpPr>
            <p:spPr bwMode="auto">
              <a:xfrm>
                <a:off x="4795106" y="5075593"/>
                <a:ext cx="130175" cy="374650"/>
              </a:xfrm>
              <a:custGeom>
                <a:avLst/>
                <a:gdLst>
                  <a:gd name="T0" fmla="*/ 13 w 47"/>
                  <a:gd name="T1" fmla="*/ 18 h 135"/>
                  <a:gd name="T2" fmla="*/ 9 w 47"/>
                  <a:gd name="T3" fmla="*/ 62 h 135"/>
                  <a:gd name="T4" fmla="*/ 3 w 47"/>
                  <a:gd name="T5" fmla="*/ 135 h 135"/>
                  <a:gd name="T6" fmla="*/ 31 w 47"/>
                  <a:gd name="T7" fmla="*/ 135 h 135"/>
                  <a:gd name="T8" fmla="*/ 19 w 47"/>
                  <a:gd name="T9" fmla="*/ 82 h 135"/>
                  <a:gd name="T10" fmla="*/ 47 w 47"/>
                  <a:gd name="T11" fmla="*/ 12 h 135"/>
                  <a:gd name="T12" fmla="*/ 39 w 47"/>
                  <a:gd name="T13" fmla="*/ 11 h 135"/>
                  <a:gd name="T14" fmla="*/ 22 w 47"/>
                  <a:gd name="T15" fmla="*/ 46 h 135"/>
                  <a:gd name="T16" fmla="*/ 23 w 47"/>
                  <a:gd name="T17" fmla="*/ 11 h 135"/>
                  <a:gd name="T18" fmla="*/ 13 w 47"/>
                  <a:gd name="T19"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35">
                    <a:moveTo>
                      <a:pt x="13" y="18"/>
                    </a:moveTo>
                    <a:cubicBezTo>
                      <a:pt x="13" y="18"/>
                      <a:pt x="19" y="19"/>
                      <a:pt x="9" y="62"/>
                    </a:cubicBezTo>
                    <a:cubicBezTo>
                      <a:pt x="0" y="104"/>
                      <a:pt x="3" y="135"/>
                      <a:pt x="3" y="135"/>
                    </a:cubicBezTo>
                    <a:cubicBezTo>
                      <a:pt x="31" y="135"/>
                      <a:pt x="31" y="135"/>
                      <a:pt x="31" y="135"/>
                    </a:cubicBezTo>
                    <a:cubicBezTo>
                      <a:pt x="31" y="135"/>
                      <a:pt x="18" y="108"/>
                      <a:pt x="19" y="82"/>
                    </a:cubicBezTo>
                    <a:cubicBezTo>
                      <a:pt x="21" y="56"/>
                      <a:pt x="42" y="30"/>
                      <a:pt x="47" y="12"/>
                    </a:cubicBezTo>
                    <a:cubicBezTo>
                      <a:pt x="39" y="11"/>
                      <a:pt x="39" y="11"/>
                      <a:pt x="39" y="11"/>
                    </a:cubicBezTo>
                    <a:cubicBezTo>
                      <a:pt x="39" y="11"/>
                      <a:pt x="29" y="39"/>
                      <a:pt x="22" y="46"/>
                    </a:cubicBezTo>
                    <a:cubicBezTo>
                      <a:pt x="22" y="46"/>
                      <a:pt x="26" y="22"/>
                      <a:pt x="23" y="11"/>
                    </a:cubicBezTo>
                    <a:cubicBezTo>
                      <a:pt x="20" y="0"/>
                      <a:pt x="13" y="18"/>
                      <a:pt x="13" y="18"/>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7" name="Freeform 128"/>
              <p:cNvSpPr>
                <a:spLocks noEditPoints="1"/>
              </p:cNvSpPr>
              <p:nvPr/>
            </p:nvSpPr>
            <p:spPr bwMode="auto">
              <a:xfrm>
                <a:off x="4857019" y="5126393"/>
                <a:ext cx="4763" cy="76200"/>
              </a:xfrm>
              <a:custGeom>
                <a:avLst/>
                <a:gdLst>
                  <a:gd name="T0" fmla="*/ 0 w 2"/>
                  <a:gd name="T1" fmla="*/ 28 h 28"/>
                  <a:gd name="T2" fmla="*/ 0 w 2"/>
                  <a:gd name="T3" fmla="*/ 28 h 28"/>
                  <a:gd name="T4" fmla="*/ 0 w 2"/>
                  <a:gd name="T5" fmla="*/ 28 h 28"/>
                  <a:gd name="T6" fmla="*/ 0 w 2"/>
                  <a:gd name="T7" fmla="*/ 28 h 28"/>
                  <a:gd name="T8" fmla="*/ 0 w 2"/>
                  <a:gd name="T9" fmla="*/ 28 h 28"/>
                  <a:gd name="T10" fmla="*/ 0 w 2"/>
                  <a:gd name="T11" fmla="*/ 28 h 28"/>
                  <a:gd name="T12" fmla="*/ 0 w 2"/>
                  <a:gd name="T13" fmla="*/ 28 h 28"/>
                  <a:gd name="T14" fmla="*/ 0 w 2"/>
                  <a:gd name="T15" fmla="*/ 28 h 28"/>
                  <a:gd name="T16" fmla="*/ 0 w 2"/>
                  <a:gd name="T17" fmla="*/ 28 h 28"/>
                  <a:gd name="T18" fmla="*/ 0 w 2"/>
                  <a:gd name="T19" fmla="*/ 28 h 28"/>
                  <a:gd name="T20" fmla="*/ 0 w 2"/>
                  <a:gd name="T21" fmla="*/ 28 h 28"/>
                  <a:gd name="T22" fmla="*/ 0 w 2"/>
                  <a:gd name="T23" fmla="*/ 28 h 28"/>
                  <a:gd name="T24" fmla="*/ 0 w 2"/>
                  <a:gd name="T25" fmla="*/ 28 h 28"/>
                  <a:gd name="T26" fmla="*/ 0 w 2"/>
                  <a:gd name="T27" fmla="*/ 28 h 28"/>
                  <a:gd name="T28" fmla="*/ 0 w 2"/>
                  <a:gd name="T29" fmla="*/ 28 h 28"/>
                  <a:gd name="T30" fmla="*/ 0 w 2"/>
                  <a:gd name="T31" fmla="*/ 28 h 28"/>
                  <a:gd name="T32" fmla="*/ 0 w 2"/>
                  <a:gd name="T33" fmla="*/ 28 h 28"/>
                  <a:gd name="T34" fmla="*/ 0 w 2"/>
                  <a:gd name="T35" fmla="*/ 28 h 28"/>
                  <a:gd name="T36" fmla="*/ 0 w 2"/>
                  <a:gd name="T37" fmla="*/ 28 h 28"/>
                  <a:gd name="T38" fmla="*/ 0 w 2"/>
                  <a:gd name="T39" fmla="*/ 28 h 28"/>
                  <a:gd name="T40" fmla="*/ 0 w 2"/>
                  <a:gd name="T41" fmla="*/ 28 h 28"/>
                  <a:gd name="T42" fmla="*/ 0 w 2"/>
                  <a:gd name="T43" fmla="*/ 28 h 28"/>
                  <a:gd name="T44" fmla="*/ 0 w 2"/>
                  <a:gd name="T45" fmla="*/ 28 h 28"/>
                  <a:gd name="T46" fmla="*/ 0 w 2"/>
                  <a:gd name="T47" fmla="*/ 28 h 28"/>
                  <a:gd name="T48" fmla="*/ 2 w 2"/>
                  <a:gd name="T49" fmla="*/ 0 h 28"/>
                  <a:gd name="T50" fmla="*/ 2 w 2"/>
                  <a:gd name="T51" fmla="*/ 0 h 28"/>
                  <a:gd name="T52" fmla="*/ 0 w 2"/>
                  <a:gd name="T53" fmla="*/ 28 h 28"/>
                  <a:gd name="T54" fmla="*/ 2 w 2"/>
                  <a:gd name="T5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8">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0" y="28"/>
                    </a:moveTo>
                    <a:cubicBezTo>
                      <a:pt x="0" y="28"/>
                      <a:pt x="0" y="28"/>
                      <a:pt x="0" y="28"/>
                    </a:cubicBezTo>
                    <a:cubicBezTo>
                      <a:pt x="0" y="28"/>
                      <a:pt x="0" y="28"/>
                      <a:pt x="0" y="28"/>
                    </a:cubicBezTo>
                    <a:moveTo>
                      <a:pt x="2" y="0"/>
                    </a:moveTo>
                    <a:cubicBezTo>
                      <a:pt x="2" y="0"/>
                      <a:pt x="2" y="0"/>
                      <a:pt x="2" y="0"/>
                    </a:cubicBezTo>
                    <a:cubicBezTo>
                      <a:pt x="2" y="11"/>
                      <a:pt x="0" y="26"/>
                      <a:pt x="0" y="28"/>
                    </a:cubicBezTo>
                    <a:cubicBezTo>
                      <a:pt x="0" y="26"/>
                      <a:pt x="2" y="11"/>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8" name="Freeform 129"/>
              <p:cNvSpPr>
                <a:spLocks/>
              </p:cNvSpPr>
              <p:nvPr/>
            </p:nvSpPr>
            <p:spPr bwMode="auto">
              <a:xfrm>
                <a:off x="4812569" y="5126393"/>
                <a:ext cx="101600" cy="187325"/>
              </a:xfrm>
              <a:custGeom>
                <a:avLst/>
                <a:gdLst>
                  <a:gd name="T0" fmla="*/ 18 w 37"/>
                  <a:gd name="T1" fmla="*/ 0 h 68"/>
                  <a:gd name="T2" fmla="*/ 10 w 37"/>
                  <a:gd name="T3" fmla="*/ 3 h 68"/>
                  <a:gd name="T4" fmla="*/ 6 w 37"/>
                  <a:gd name="T5" fmla="*/ 36 h 68"/>
                  <a:gd name="T6" fmla="*/ 0 w 37"/>
                  <a:gd name="T7" fmla="*/ 68 h 68"/>
                  <a:gd name="T8" fmla="*/ 15 w 37"/>
                  <a:gd name="T9" fmla="*/ 39 h 68"/>
                  <a:gd name="T10" fmla="*/ 37 w 37"/>
                  <a:gd name="T11" fmla="*/ 1 h 68"/>
                  <a:gd name="T12" fmla="*/ 30 w 37"/>
                  <a:gd name="T13" fmla="*/ 0 h 68"/>
                  <a:gd name="T14" fmla="*/ 16 w 37"/>
                  <a:gd name="T15" fmla="*/ 28 h 68"/>
                  <a:gd name="T16" fmla="*/ 16 w 37"/>
                  <a:gd name="T17" fmla="*/ 28 h 68"/>
                  <a:gd name="T18" fmla="*/ 16 w 37"/>
                  <a:gd name="T19" fmla="*/ 28 h 68"/>
                  <a:gd name="T20" fmla="*/ 16 w 37"/>
                  <a:gd name="T21" fmla="*/ 28 h 68"/>
                  <a:gd name="T22" fmla="*/ 16 w 37"/>
                  <a:gd name="T23" fmla="*/ 28 h 68"/>
                  <a:gd name="T24" fmla="*/ 16 w 37"/>
                  <a:gd name="T25" fmla="*/ 28 h 68"/>
                  <a:gd name="T26" fmla="*/ 16 w 37"/>
                  <a:gd name="T27" fmla="*/ 28 h 68"/>
                  <a:gd name="T28" fmla="*/ 16 w 37"/>
                  <a:gd name="T29" fmla="*/ 28 h 68"/>
                  <a:gd name="T30" fmla="*/ 16 w 37"/>
                  <a:gd name="T31" fmla="*/ 28 h 68"/>
                  <a:gd name="T32" fmla="*/ 16 w 37"/>
                  <a:gd name="T33" fmla="*/ 28 h 68"/>
                  <a:gd name="T34" fmla="*/ 16 w 37"/>
                  <a:gd name="T35" fmla="*/ 28 h 68"/>
                  <a:gd name="T36" fmla="*/ 16 w 37"/>
                  <a:gd name="T37" fmla="*/ 28 h 68"/>
                  <a:gd name="T38" fmla="*/ 16 w 37"/>
                  <a:gd name="T39" fmla="*/ 28 h 68"/>
                  <a:gd name="T40" fmla="*/ 16 w 37"/>
                  <a:gd name="T41" fmla="*/ 28 h 68"/>
                  <a:gd name="T42" fmla="*/ 16 w 37"/>
                  <a:gd name="T43" fmla="*/ 28 h 68"/>
                  <a:gd name="T44" fmla="*/ 16 w 37"/>
                  <a:gd name="T45" fmla="*/ 28 h 68"/>
                  <a:gd name="T46" fmla="*/ 16 w 37"/>
                  <a:gd name="T47" fmla="*/ 28 h 68"/>
                  <a:gd name="T48" fmla="*/ 16 w 37"/>
                  <a:gd name="T49" fmla="*/ 28 h 68"/>
                  <a:gd name="T50" fmla="*/ 16 w 37"/>
                  <a:gd name="T51" fmla="*/ 28 h 68"/>
                  <a:gd name="T52" fmla="*/ 16 w 37"/>
                  <a:gd name="T53" fmla="*/ 28 h 68"/>
                  <a:gd name="T54" fmla="*/ 16 w 37"/>
                  <a:gd name="T55" fmla="*/ 28 h 68"/>
                  <a:gd name="T56" fmla="*/ 18 w 37"/>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68">
                    <a:moveTo>
                      <a:pt x="18" y="0"/>
                    </a:moveTo>
                    <a:cubicBezTo>
                      <a:pt x="13" y="1"/>
                      <a:pt x="10" y="1"/>
                      <a:pt x="10" y="3"/>
                    </a:cubicBezTo>
                    <a:cubicBezTo>
                      <a:pt x="11" y="8"/>
                      <a:pt x="8" y="27"/>
                      <a:pt x="6" y="36"/>
                    </a:cubicBezTo>
                    <a:cubicBezTo>
                      <a:pt x="5" y="44"/>
                      <a:pt x="0" y="68"/>
                      <a:pt x="0" y="68"/>
                    </a:cubicBezTo>
                    <a:cubicBezTo>
                      <a:pt x="0" y="68"/>
                      <a:pt x="5" y="48"/>
                      <a:pt x="15" y="39"/>
                    </a:cubicBezTo>
                    <a:cubicBezTo>
                      <a:pt x="24" y="30"/>
                      <a:pt x="37" y="1"/>
                      <a:pt x="37" y="1"/>
                    </a:cubicBezTo>
                    <a:cubicBezTo>
                      <a:pt x="37" y="1"/>
                      <a:pt x="34" y="0"/>
                      <a:pt x="30" y="0"/>
                    </a:cubicBezTo>
                    <a:cubicBezTo>
                      <a:pt x="27" y="9"/>
                      <a:pt x="21" y="23"/>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6"/>
                      <a:pt x="18" y="11"/>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39" name="Freeform 130"/>
              <p:cNvSpPr>
                <a:spLocks/>
              </p:cNvSpPr>
              <p:nvPr/>
            </p:nvSpPr>
            <p:spPr bwMode="auto">
              <a:xfrm>
                <a:off x="4698269" y="5223231"/>
                <a:ext cx="117475" cy="112713"/>
              </a:xfrm>
              <a:custGeom>
                <a:avLst/>
                <a:gdLst>
                  <a:gd name="T0" fmla="*/ 2 w 42"/>
                  <a:gd name="T1" fmla="*/ 1 h 41"/>
                  <a:gd name="T2" fmla="*/ 42 w 42"/>
                  <a:gd name="T3" fmla="*/ 31 h 41"/>
                  <a:gd name="T4" fmla="*/ 42 w 42"/>
                  <a:gd name="T5" fmla="*/ 41 h 41"/>
                  <a:gd name="T6" fmla="*/ 29 w 42"/>
                  <a:gd name="T7" fmla="*/ 30 h 41"/>
                  <a:gd name="T8" fmla="*/ 0 w 42"/>
                  <a:gd name="T9" fmla="*/ 0 h 41"/>
                  <a:gd name="T10" fmla="*/ 2 w 42"/>
                  <a:gd name="T11" fmla="*/ 1 h 41"/>
                </a:gdLst>
                <a:ahLst/>
                <a:cxnLst>
                  <a:cxn ang="0">
                    <a:pos x="T0" y="T1"/>
                  </a:cxn>
                  <a:cxn ang="0">
                    <a:pos x="T2" y="T3"/>
                  </a:cxn>
                  <a:cxn ang="0">
                    <a:pos x="T4" y="T5"/>
                  </a:cxn>
                  <a:cxn ang="0">
                    <a:pos x="T6" y="T7"/>
                  </a:cxn>
                  <a:cxn ang="0">
                    <a:pos x="T8" y="T9"/>
                  </a:cxn>
                  <a:cxn ang="0">
                    <a:pos x="T10" y="T11"/>
                  </a:cxn>
                </a:cxnLst>
                <a:rect l="0" t="0" r="r" b="b"/>
                <a:pathLst>
                  <a:path w="42" h="41">
                    <a:moveTo>
                      <a:pt x="2" y="1"/>
                    </a:moveTo>
                    <a:cubicBezTo>
                      <a:pt x="2" y="1"/>
                      <a:pt x="10" y="20"/>
                      <a:pt x="42" y="31"/>
                    </a:cubicBezTo>
                    <a:cubicBezTo>
                      <a:pt x="42" y="41"/>
                      <a:pt x="42" y="41"/>
                      <a:pt x="42" y="41"/>
                    </a:cubicBezTo>
                    <a:cubicBezTo>
                      <a:pt x="42" y="41"/>
                      <a:pt x="37" y="34"/>
                      <a:pt x="29" y="30"/>
                    </a:cubicBezTo>
                    <a:cubicBezTo>
                      <a:pt x="22" y="27"/>
                      <a:pt x="3" y="11"/>
                      <a:pt x="0" y="0"/>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0" name="Freeform 131"/>
              <p:cNvSpPr>
                <a:spLocks/>
              </p:cNvSpPr>
              <p:nvPr/>
            </p:nvSpPr>
            <p:spPr bwMode="auto">
              <a:xfrm>
                <a:off x="4731606" y="5194656"/>
                <a:ext cx="47625" cy="130175"/>
              </a:xfrm>
              <a:custGeom>
                <a:avLst/>
                <a:gdLst>
                  <a:gd name="T0" fmla="*/ 6 w 17"/>
                  <a:gd name="T1" fmla="*/ 0 h 47"/>
                  <a:gd name="T2" fmla="*/ 9 w 17"/>
                  <a:gd name="T3" fmla="*/ 32 h 47"/>
                  <a:gd name="T4" fmla="*/ 10 w 17"/>
                  <a:gd name="T5" fmla="*/ 32 h 47"/>
                  <a:gd name="T6" fmla="*/ 3 w 17"/>
                  <a:gd name="T7" fmla="*/ 27 h 47"/>
                  <a:gd name="T8" fmla="*/ 6 w 17"/>
                  <a:gd name="T9" fmla="*/ 0 h 47"/>
                </a:gdLst>
                <a:ahLst/>
                <a:cxnLst>
                  <a:cxn ang="0">
                    <a:pos x="T0" y="T1"/>
                  </a:cxn>
                  <a:cxn ang="0">
                    <a:pos x="T2" y="T3"/>
                  </a:cxn>
                  <a:cxn ang="0">
                    <a:pos x="T4" y="T5"/>
                  </a:cxn>
                  <a:cxn ang="0">
                    <a:pos x="T6" y="T7"/>
                  </a:cxn>
                  <a:cxn ang="0">
                    <a:pos x="T8" y="T9"/>
                  </a:cxn>
                </a:cxnLst>
                <a:rect l="0" t="0" r="r" b="b"/>
                <a:pathLst>
                  <a:path w="17" h="47">
                    <a:moveTo>
                      <a:pt x="6" y="0"/>
                    </a:moveTo>
                    <a:cubicBezTo>
                      <a:pt x="6" y="0"/>
                      <a:pt x="1" y="17"/>
                      <a:pt x="9" y="32"/>
                    </a:cubicBezTo>
                    <a:cubicBezTo>
                      <a:pt x="17" y="47"/>
                      <a:pt x="10" y="32"/>
                      <a:pt x="10" y="32"/>
                    </a:cubicBezTo>
                    <a:cubicBezTo>
                      <a:pt x="3" y="27"/>
                      <a:pt x="3" y="27"/>
                      <a:pt x="3" y="27"/>
                    </a:cubicBezTo>
                    <a:cubicBezTo>
                      <a:pt x="3" y="27"/>
                      <a:pt x="0" y="6"/>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1" name="Freeform 132"/>
              <p:cNvSpPr>
                <a:spLocks/>
              </p:cNvSpPr>
              <p:nvPr/>
            </p:nvSpPr>
            <p:spPr bwMode="auto">
              <a:xfrm>
                <a:off x="4620481" y="5123218"/>
                <a:ext cx="180975" cy="130175"/>
              </a:xfrm>
              <a:custGeom>
                <a:avLst/>
                <a:gdLst>
                  <a:gd name="T0" fmla="*/ 64 w 65"/>
                  <a:gd name="T1" fmla="*/ 26 h 47"/>
                  <a:gd name="T2" fmla="*/ 64 w 65"/>
                  <a:gd name="T3" fmla="*/ 24 h 47"/>
                  <a:gd name="T4" fmla="*/ 59 w 65"/>
                  <a:gd name="T5" fmla="*/ 19 h 47"/>
                  <a:gd name="T6" fmla="*/ 57 w 65"/>
                  <a:gd name="T7" fmla="*/ 19 h 47"/>
                  <a:gd name="T8" fmla="*/ 51 w 65"/>
                  <a:gd name="T9" fmla="*/ 14 h 47"/>
                  <a:gd name="T10" fmla="*/ 51 w 65"/>
                  <a:gd name="T11" fmla="*/ 13 h 47"/>
                  <a:gd name="T12" fmla="*/ 45 w 65"/>
                  <a:gd name="T13" fmla="*/ 6 h 47"/>
                  <a:gd name="T14" fmla="*/ 44 w 65"/>
                  <a:gd name="T15" fmla="*/ 6 h 47"/>
                  <a:gd name="T16" fmla="*/ 35 w 65"/>
                  <a:gd name="T17" fmla="*/ 0 h 47"/>
                  <a:gd name="T18" fmla="*/ 25 w 65"/>
                  <a:gd name="T19" fmla="*/ 10 h 47"/>
                  <a:gd name="T20" fmla="*/ 24 w 65"/>
                  <a:gd name="T21" fmla="*/ 10 h 47"/>
                  <a:gd name="T22" fmla="*/ 19 w 65"/>
                  <a:gd name="T23" fmla="*/ 15 h 47"/>
                  <a:gd name="T24" fmla="*/ 16 w 65"/>
                  <a:gd name="T25" fmla="*/ 15 h 47"/>
                  <a:gd name="T26" fmla="*/ 9 w 65"/>
                  <a:gd name="T27" fmla="*/ 20 h 47"/>
                  <a:gd name="T28" fmla="*/ 0 w 65"/>
                  <a:gd name="T29" fmla="*/ 31 h 47"/>
                  <a:gd name="T30" fmla="*/ 10 w 65"/>
                  <a:gd name="T31" fmla="*/ 41 h 47"/>
                  <a:gd name="T32" fmla="*/ 14 w 65"/>
                  <a:gd name="T33" fmla="*/ 40 h 47"/>
                  <a:gd name="T34" fmla="*/ 22 w 65"/>
                  <a:gd name="T35" fmla="*/ 46 h 47"/>
                  <a:gd name="T36" fmla="*/ 27 w 65"/>
                  <a:gd name="T37" fmla="*/ 45 h 47"/>
                  <a:gd name="T38" fmla="*/ 35 w 65"/>
                  <a:gd name="T39" fmla="*/ 47 h 47"/>
                  <a:gd name="T40" fmla="*/ 50 w 65"/>
                  <a:gd name="T41" fmla="*/ 40 h 47"/>
                  <a:gd name="T42" fmla="*/ 55 w 65"/>
                  <a:gd name="T43" fmla="*/ 42 h 47"/>
                  <a:gd name="T44" fmla="*/ 65 w 65"/>
                  <a:gd name="T45" fmla="*/ 32 h 47"/>
                  <a:gd name="T46" fmla="*/ 64 w 65"/>
                  <a:gd name="T47"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7">
                    <a:moveTo>
                      <a:pt x="64" y="26"/>
                    </a:moveTo>
                    <a:cubicBezTo>
                      <a:pt x="64" y="25"/>
                      <a:pt x="64" y="25"/>
                      <a:pt x="64" y="24"/>
                    </a:cubicBezTo>
                    <a:cubicBezTo>
                      <a:pt x="64" y="21"/>
                      <a:pt x="61" y="19"/>
                      <a:pt x="59" y="19"/>
                    </a:cubicBezTo>
                    <a:cubicBezTo>
                      <a:pt x="58" y="19"/>
                      <a:pt x="58" y="19"/>
                      <a:pt x="57" y="19"/>
                    </a:cubicBezTo>
                    <a:cubicBezTo>
                      <a:pt x="56" y="17"/>
                      <a:pt x="54" y="15"/>
                      <a:pt x="51" y="14"/>
                    </a:cubicBezTo>
                    <a:cubicBezTo>
                      <a:pt x="51" y="14"/>
                      <a:pt x="51" y="13"/>
                      <a:pt x="51" y="13"/>
                    </a:cubicBezTo>
                    <a:cubicBezTo>
                      <a:pt x="51" y="9"/>
                      <a:pt x="48" y="6"/>
                      <a:pt x="45" y="6"/>
                    </a:cubicBezTo>
                    <a:cubicBezTo>
                      <a:pt x="44" y="6"/>
                      <a:pt x="44" y="6"/>
                      <a:pt x="44" y="6"/>
                    </a:cubicBezTo>
                    <a:cubicBezTo>
                      <a:pt x="42" y="3"/>
                      <a:pt x="39" y="0"/>
                      <a:pt x="35" y="0"/>
                    </a:cubicBezTo>
                    <a:cubicBezTo>
                      <a:pt x="29" y="0"/>
                      <a:pt x="25" y="5"/>
                      <a:pt x="25" y="10"/>
                    </a:cubicBezTo>
                    <a:cubicBezTo>
                      <a:pt x="24" y="10"/>
                      <a:pt x="24" y="10"/>
                      <a:pt x="24" y="10"/>
                    </a:cubicBezTo>
                    <a:cubicBezTo>
                      <a:pt x="21" y="10"/>
                      <a:pt x="19" y="12"/>
                      <a:pt x="19" y="15"/>
                    </a:cubicBezTo>
                    <a:cubicBezTo>
                      <a:pt x="18" y="15"/>
                      <a:pt x="17" y="15"/>
                      <a:pt x="16" y="15"/>
                    </a:cubicBezTo>
                    <a:cubicBezTo>
                      <a:pt x="13" y="15"/>
                      <a:pt x="10" y="17"/>
                      <a:pt x="9" y="20"/>
                    </a:cubicBezTo>
                    <a:cubicBezTo>
                      <a:pt x="4" y="21"/>
                      <a:pt x="0" y="25"/>
                      <a:pt x="0" y="31"/>
                    </a:cubicBezTo>
                    <a:cubicBezTo>
                      <a:pt x="0" y="36"/>
                      <a:pt x="4" y="41"/>
                      <a:pt x="10" y="41"/>
                    </a:cubicBezTo>
                    <a:cubicBezTo>
                      <a:pt x="12" y="41"/>
                      <a:pt x="13" y="41"/>
                      <a:pt x="14" y="40"/>
                    </a:cubicBezTo>
                    <a:cubicBezTo>
                      <a:pt x="15" y="43"/>
                      <a:pt x="18" y="46"/>
                      <a:pt x="22" y="46"/>
                    </a:cubicBezTo>
                    <a:cubicBezTo>
                      <a:pt x="24" y="46"/>
                      <a:pt x="25" y="45"/>
                      <a:pt x="27" y="45"/>
                    </a:cubicBezTo>
                    <a:cubicBezTo>
                      <a:pt x="29" y="46"/>
                      <a:pt x="32" y="47"/>
                      <a:pt x="35" y="47"/>
                    </a:cubicBezTo>
                    <a:cubicBezTo>
                      <a:pt x="41" y="47"/>
                      <a:pt x="46" y="44"/>
                      <a:pt x="50" y="40"/>
                    </a:cubicBezTo>
                    <a:cubicBezTo>
                      <a:pt x="51" y="41"/>
                      <a:pt x="53" y="42"/>
                      <a:pt x="55" y="42"/>
                    </a:cubicBezTo>
                    <a:cubicBezTo>
                      <a:pt x="61" y="42"/>
                      <a:pt x="65" y="37"/>
                      <a:pt x="65" y="32"/>
                    </a:cubicBezTo>
                    <a:cubicBezTo>
                      <a:pt x="65" y="30"/>
                      <a:pt x="65" y="28"/>
                      <a:pt x="6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2" name="Freeform 133"/>
              <p:cNvSpPr>
                <a:spLocks/>
              </p:cNvSpPr>
              <p:nvPr/>
            </p:nvSpPr>
            <p:spPr bwMode="auto">
              <a:xfrm>
                <a:off x="4623656" y="5126393"/>
                <a:ext cx="174625" cy="123825"/>
              </a:xfrm>
              <a:custGeom>
                <a:avLst/>
                <a:gdLst>
                  <a:gd name="T0" fmla="*/ 62 w 63"/>
                  <a:gd name="T1" fmla="*/ 25 h 45"/>
                  <a:gd name="T2" fmla="*/ 62 w 63"/>
                  <a:gd name="T3" fmla="*/ 23 h 45"/>
                  <a:gd name="T4" fmla="*/ 57 w 63"/>
                  <a:gd name="T5" fmla="*/ 18 h 45"/>
                  <a:gd name="T6" fmla="*/ 55 w 63"/>
                  <a:gd name="T7" fmla="*/ 18 h 45"/>
                  <a:gd name="T8" fmla="*/ 49 w 63"/>
                  <a:gd name="T9" fmla="*/ 14 h 45"/>
                  <a:gd name="T10" fmla="*/ 49 w 63"/>
                  <a:gd name="T11" fmla="*/ 12 h 45"/>
                  <a:gd name="T12" fmla="*/ 43 w 63"/>
                  <a:gd name="T13" fmla="*/ 6 h 45"/>
                  <a:gd name="T14" fmla="*/ 43 w 63"/>
                  <a:gd name="T15" fmla="*/ 6 h 45"/>
                  <a:gd name="T16" fmla="*/ 34 w 63"/>
                  <a:gd name="T17" fmla="*/ 0 h 45"/>
                  <a:gd name="T18" fmla="*/ 24 w 63"/>
                  <a:gd name="T19" fmla="*/ 10 h 45"/>
                  <a:gd name="T20" fmla="*/ 24 w 63"/>
                  <a:gd name="T21" fmla="*/ 10 h 45"/>
                  <a:gd name="T22" fmla="*/ 19 w 63"/>
                  <a:gd name="T23" fmla="*/ 14 h 45"/>
                  <a:gd name="T24" fmla="*/ 16 w 63"/>
                  <a:gd name="T25" fmla="*/ 14 h 45"/>
                  <a:gd name="T26" fmla="*/ 9 w 63"/>
                  <a:gd name="T27" fmla="*/ 20 h 45"/>
                  <a:gd name="T28" fmla="*/ 0 w 63"/>
                  <a:gd name="T29" fmla="*/ 29 h 45"/>
                  <a:gd name="T30" fmla="*/ 10 w 63"/>
                  <a:gd name="T31" fmla="*/ 39 h 45"/>
                  <a:gd name="T32" fmla="*/ 14 w 63"/>
                  <a:gd name="T33" fmla="*/ 38 h 45"/>
                  <a:gd name="T34" fmla="*/ 22 w 63"/>
                  <a:gd name="T35" fmla="*/ 44 h 45"/>
                  <a:gd name="T36" fmla="*/ 26 w 63"/>
                  <a:gd name="T37" fmla="*/ 43 h 45"/>
                  <a:gd name="T38" fmla="*/ 34 w 63"/>
                  <a:gd name="T39" fmla="*/ 45 h 45"/>
                  <a:gd name="T40" fmla="*/ 48 w 63"/>
                  <a:gd name="T41" fmla="*/ 39 h 45"/>
                  <a:gd name="T42" fmla="*/ 53 w 63"/>
                  <a:gd name="T43" fmla="*/ 40 h 45"/>
                  <a:gd name="T44" fmla="*/ 63 w 63"/>
                  <a:gd name="T45" fmla="*/ 30 h 45"/>
                  <a:gd name="T46" fmla="*/ 62 w 63"/>
                  <a:gd name="T4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5">
                    <a:moveTo>
                      <a:pt x="62" y="25"/>
                    </a:moveTo>
                    <a:cubicBezTo>
                      <a:pt x="62" y="24"/>
                      <a:pt x="62" y="24"/>
                      <a:pt x="62" y="23"/>
                    </a:cubicBezTo>
                    <a:cubicBezTo>
                      <a:pt x="62" y="21"/>
                      <a:pt x="60" y="18"/>
                      <a:pt x="57" y="18"/>
                    </a:cubicBezTo>
                    <a:cubicBezTo>
                      <a:pt x="56" y="18"/>
                      <a:pt x="56" y="18"/>
                      <a:pt x="55" y="18"/>
                    </a:cubicBezTo>
                    <a:cubicBezTo>
                      <a:pt x="54" y="16"/>
                      <a:pt x="52" y="14"/>
                      <a:pt x="49" y="14"/>
                    </a:cubicBezTo>
                    <a:cubicBezTo>
                      <a:pt x="49" y="13"/>
                      <a:pt x="49" y="13"/>
                      <a:pt x="49" y="12"/>
                    </a:cubicBezTo>
                    <a:cubicBezTo>
                      <a:pt x="49" y="9"/>
                      <a:pt x="47" y="6"/>
                      <a:pt x="43" y="6"/>
                    </a:cubicBezTo>
                    <a:cubicBezTo>
                      <a:pt x="43" y="6"/>
                      <a:pt x="43" y="6"/>
                      <a:pt x="43" y="6"/>
                    </a:cubicBezTo>
                    <a:cubicBezTo>
                      <a:pt x="41" y="3"/>
                      <a:pt x="38" y="0"/>
                      <a:pt x="34" y="0"/>
                    </a:cubicBezTo>
                    <a:cubicBezTo>
                      <a:pt x="28" y="0"/>
                      <a:pt x="24" y="4"/>
                      <a:pt x="24" y="10"/>
                    </a:cubicBezTo>
                    <a:cubicBezTo>
                      <a:pt x="24" y="10"/>
                      <a:pt x="24" y="10"/>
                      <a:pt x="24" y="10"/>
                    </a:cubicBezTo>
                    <a:cubicBezTo>
                      <a:pt x="21" y="10"/>
                      <a:pt x="19" y="12"/>
                      <a:pt x="19" y="14"/>
                    </a:cubicBezTo>
                    <a:cubicBezTo>
                      <a:pt x="18" y="14"/>
                      <a:pt x="17" y="14"/>
                      <a:pt x="16" y="14"/>
                    </a:cubicBezTo>
                    <a:cubicBezTo>
                      <a:pt x="13" y="14"/>
                      <a:pt x="10" y="16"/>
                      <a:pt x="9" y="20"/>
                    </a:cubicBezTo>
                    <a:cubicBezTo>
                      <a:pt x="4" y="20"/>
                      <a:pt x="0" y="24"/>
                      <a:pt x="0" y="29"/>
                    </a:cubicBezTo>
                    <a:cubicBezTo>
                      <a:pt x="0" y="35"/>
                      <a:pt x="4" y="39"/>
                      <a:pt x="10" y="39"/>
                    </a:cubicBezTo>
                    <a:cubicBezTo>
                      <a:pt x="11" y="39"/>
                      <a:pt x="13" y="39"/>
                      <a:pt x="14" y="38"/>
                    </a:cubicBezTo>
                    <a:cubicBezTo>
                      <a:pt x="15" y="42"/>
                      <a:pt x="18" y="44"/>
                      <a:pt x="22" y="44"/>
                    </a:cubicBezTo>
                    <a:cubicBezTo>
                      <a:pt x="23" y="44"/>
                      <a:pt x="25" y="44"/>
                      <a:pt x="26" y="43"/>
                    </a:cubicBezTo>
                    <a:cubicBezTo>
                      <a:pt x="28" y="44"/>
                      <a:pt x="31" y="45"/>
                      <a:pt x="34" y="45"/>
                    </a:cubicBezTo>
                    <a:cubicBezTo>
                      <a:pt x="40" y="45"/>
                      <a:pt x="45" y="43"/>
                      <a:pt x="48" y="39"/>
                    </a:cubicBezTo>
                    <a:cubicBezTo>
                      <a:pt x="50" y="40"/>
                      <a:pt x="51" y="40"/>
                      <a:pt x="53" y="40"/>
                    </a:cubicBezTo>
                    <a:cubicBezTo>
                      <a:pt x="59" y="40"/>
                      <a:pt x="63" y="36"/>
                      <a:pt x="63" y="30"/>
                    </a:cubicBezTo>
                    <a:cubicBezTo>
                      <a:pt x="63" y="28"/>
                      <a:pt x="63" y="26"/>
                      <a:pt x="62"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3" name="Freeform 134"/>
              <p:cNvSpPr>
                <a:spLocks/>
              </p:cNvSpPr>
              <p:nvPr/>
            </p:nvSpPr>
            <p:spPr bwMode="auto">
              <a:xfrm>
                <a:off x="4631594" y="5127981"/>
                <a:ext cx="161925" cy="114300"/>
              </a:xfrm>
              <a:custGeom>
                <a:avLst/>
                <a:gdLst>
                  <a:gd name="T0" fmla="*/ 56 w 58"/>
                  <a:gd name="T1" fmla="*/ 23 h 41"/>
                  <a:gd name="T2" fmla="*/ 57 w 58"/>
                  <a:gd name="T3" fmla="*/ 21 h 41"/>
                  <a:gd name="T4" fmla="*/ 52 w 58"/>
                  <a:gd name="T5" fmla="*/ 17 h 41"/>
                  <a:gd name="T6" fmla="*/ 51 w 58"/>
                  <a:gd name="T7" fmla="*/ 17 h 41"/>
                  <a:gd name="T8" fmla="*/ 45 w 58"/>
                  <a:gd name="T9" fmla="*/ 12 h 41"/>
                  <a:gd name="T10" fmla="*/ 45 w 58"/>
                  <a:gd name="T11" fmla="*/ 11 h 41"/>
                  <a:gd name="T12" fmla="*/ 40 w 58"/>
                  <a:gd name="T13" fmla="*/ 5 h 41"/>
                  <a:gd name="T14" fmla="*/ 39 w 58"/>
                  <a:gd name="T15" fmla="*/ 5 h 41"/>
                  <a:gd name="T16" fmla="*/ 31 w 58"/>
                  <a:gd name="T17" fmla="*/ 0 h 41"/>
                  <a:gd name="T18" fmla="*/ 22 w 58"/>
                  <a:gd name="T19" fmla="*/ 9 h 41"/>
                  <a:gd name="T20" fmla="*/ 22 w 58"/>
                  <a:gd name="T21" fmla="*/ 9 h 41"/>
                  <a:gd name="T22" fmla="*/ 17 w 58"/>
                  <a:gd name="T23" fmla="*/ 13 h 41"/>
                  <a:gd name="T24" fmla="*/ 15 w 58"/>
                  <a:gd name="T25" fmla="*/ 13 h 41"/>
                  <a:gd name="T26" fmla="*/ 8 w 58"/>
                  <a:gd name="T27" fmla="*/ 18 h 41"/>
                  <a:gd name="T28" fmla="*/ 0 w 58"/>
                  <a:gd name="T29" fmla="*/ 27 h 41"/>
                  <a:gd name="T30" fmla="*/ 9 w 58"/>
                  <a:gd name="T31" fmla="*/ 36 h 41"/>
                  <a:gd name="T32" fmla="*/ 13 w 58"/>
                  <a:gd name="T33" fmla="*/ 35 h 41"/>
                  <a:gd name="T34" fmla="*/ 20 w 58"/>
                  <a:gd name="T35" fmla="*/ 40 h 41"/>
                  <a:gd name="T36" fmla="*/ 24 w 58"/>
                  <a:gd name="T37" fmla="*/ 39 h 41"/>
                  <a:gd name="T38" fmla="*/ 31 w 58"/>
                  <a:gd name="T39" fmla="*/ 41 h 41"/>
                  <a:gd name="T40" fmla="*/ 44 w 58"/>
                  <a:gd name="T41" fmla="*/ 35 h 41"/>
                  <a:gd name="T42" fmla="*/ 49 w 58"/>
                  <a:gd name="T43" fmla="*/ 37 h 41"/>
                  <a:gd name="T44" fmla="*/ 58 w 58"/>
                  <a:gd name="T45" fmla="*/ 28 h 41"/>
                  <a:gd name="T46" fmla="*/ 56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56" y="23"/>
                    </a:moveTo>
                    <a:cubicBezTo>
                      <a:pt x="56" y="22"/>
                      <a:pt x="57" y="22"/>
                      <a:pt x="57" y="21"/>
                    </a:cubicBezTo>
                    <a:cubicBezTo>
                      <a:pt x="57" y="19"/>
                      <a:pt x="54" y="17"/>
                      <a:pt x="52" y="17"/>
                    </a:cubicBezTo>
                    <a:cubicBezTo>
                      <a:pt x="51" y="17"/>
                      <a:pt x="51" y="17"/>
                      <a:pt x="51" y="17"/>
                    </a:cubicBezTo>
                    <a:cubicBezTo>
                      <a:pt x="49" y="15"/>
                      <a:pt x="47" y="13"/>
                      <a:pt x="45" y="12"/>
                    </a:cubicBezTo>
                    <a:cubicBezTo>
                      <a:pt x="45" y="12"/>
                      <a:pt x="45" y="11"/>
                      <a:pt x="45" y="11"/>
                    </a:cubicBezTo>
                    <a:cubicBezTo>
                      <a:pt x="45" y="8"/>
                      <a:pt x="43" y="5"/>
                      <a:pt x="40" y="5"/>
                    </a:cubicBezTo>
                    <a:cubicBezTo>
                      <a:pt x="39" y="5"/>
                      <a:pt x="39" y="5"/>
                      <a:pt x="39" y="5"/>
                    </a:cubicBezTo>
                    <a:cubicBezTo>
                      <a:pt x="38" y="2"/>
                      <a:pt x="35" y="0"/>
                      <a:pt x="31" y="0"/>
                    </a:cubicBezTo>
                    <a:cubicBezTo>
                      <a:pt x="26" y="0"/>
                      <a:pt x="22" y="4"/>
                      <a:pt x="22" y="9"/>
                    </a:cubicBezTo>
                    <a:cubicBezTo>
                      <a:pt x="22" y="9"/>
                      <a:pt x="22" y="9"/>
                      <a:pt x="22" y="9"/>
                    </a:cubicBezTo>
                    <a:cubicBezTo>
                      <a:pt x="19" y="9"/>
                      <a:pt x="17" y="11"/>
                      <a:pt x="17" y="13"/>
                    </a:cubicBezTo>
                    <a:cubicBezTo>
                      <a:pt x="16" y="13"/>
                      <a:pt x="16" y="13"/>
                      <a:pt x="15" y="13"/>
                    </a:cubicBezTo>
                    <a:cubicBezTo>
                      <a:pt x="12" y="13"/>
                      <a:pt x="9" y="15"/>
                      <a:pt x="8" y="18"/>
                    </a:cubicBezTo>
                    <a:cubicBezTo>
                      <a:pt x="4" y="18"/>
                      <a:pt x="0" y="22"/>
                      <a:pt x="0" y="27"/>
                    </a:cubicBezTo>
                    <a:cubicBezTo>
                      <a:pt x="0" y="32"/>
                      <a:pt x="4" y="36"/>
                      <a:pt x="9" y="36"/>
                    </a:cubicBezTo>
                    <a:cubicBezTo>
                      <a:pt x="11" y="36"/>
                      <a:pt x="12" y="35"/>
                      <a:pt x="13" y="35"/>
                    </a:cubicBezTo>
                    <a:cubicBezTo>
                      <a:pt x="14" y="38"/>
                      <a:pt x="17" y="40"/>
                      <a:pt x="20" y="40"/>
                    </a:cubicBezTo>
                    <a:cubicBezTo>
                      <a:pt x="21" y="40"/>
                      <a:pt x="23" y="40"/>
                      <a:pt x="24" y="39"/>
                    </a:cubicBezTo>
                    <a:cubicBezTo>
                      <a:pt x="26" y="40"/>
                      <a:pt x="29" y="41"/>
                      <a:pt x="31" y="41"/>
                    </a:cubicBezTo>
                    <a:cubicBezTo>
                      <a:pt x="36" y="41"/>
                      <a:pt x="41" y="39"/>
                      <a:pt x="44" y="35"/>
                    </a:cubicBezTo>
                    <a:cubicBezTo>
                      <a:pt x="45" y="36"/>
                      <a:pt x="47" y="37"/>
                      <a:pt x="49" y="37"/>
                    </a:cubicBezTo>
                    <a:cubicBezTo>
                      <a:pt x="54" y="37"/>
                      <a:pt x="58" y="33"/>
                      <a:pt x="58" y="28"/>
                    </a:cubicBezTo>
                    <a:cubicBezTo>
                      <a:pt x="58" y="26"/>
                      <a:pt x="57" y="24"/>
                      <a:pt x="56"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4" name="Freeform 135"/>
              <p:cNvSpPr>
                <a:spLocks/>
              </p:cNvSpPr>
              <p:nvPr/>
            </p:nvSpPr>
            <p:spPr bwMode="auto">
              <a:xfrm>
                <a:off x="4623656" y="4818418"/>
                <a:ext cx="455613" cy="320675"/>
              </a:xfrm>
              <a:custGeom>
                <a:avLst/>
                <a:gdLst>
                  <a:gd name="T0" fmla="*/ 160 w 164"/>
                  <a:gd name="T1" fmla="*/ 64 h 116"/>
                  <a:gd name="T2" fmla="*/ 161 w 164"/>
                  <a:gd name="T3" fmla="*/ 60 h 116"/>
                  <a:gd name="T4" fmla="*/ 147 w 164"/>
                  <a:gd name="T5" fmla="*/ 47 h 116"/>
                  <a:gd name="T6" fmla="*/ 144 w 164"/>
                  <a:gd name="T7" fmla="*/ 47 h 116"/>
                  <a:gd name="T8" fmla="*/ 128 w 164"/>
                  <a:gd name="T9" fmla="*/ 35 h 116"/>
                  <a:gd name="T10" fmla="*/ 128 w 164"/>
                  <a:gd name="T11" fmla="*/ 31 h 116"/>
                  <a:gd name="T12" fmla="*/ 112 w 164"/>
                  <a:gd name="T13" fmla="*/ 15 h 116"/>
                  <a:gd name="T14" fmla="*/ 111 w 164"/>
                  <a:gd name="T15" fmla="*/ 15 h 116"/>
                  <a:gd name="T16" fmla="*/ 88 w 164"/>
                  <a:gd name="T17" fmla="*/ 0 h 116"/>
                  <a:gd name="T18" fmla="*/ 62 w 164"/>
                  <a:gd name="T19" fmla="*/ 24 h 116"/>
                  <a:gd name="T20" fmla="*/ 61 w 164"/>
                  <a:gd name="T21" fmla="*/ 24 h 116"/>
                  <a:gd name="T22" fmla="*/ 48 w 164"/>
                  <a:gd name="T23" fmla="*/ 37 h 116"/>
                  <a:gd name="T24" fmla="*/ 42 w 164"/>
                  <a:gd name="T25" fmla="*/ 35 h 116"/>
                  <a:gd name="T26" fmla="*/ 23 w 164"/>
                  <a:gd name="T27" fmla="*/ 50 h 116"/>
                  <a:gd name="T28" fmla="*/ 0 w 164"/>
                  <a:gd name="T29" fmla="*/ 76 h 116"/>
                  <a:gd name="T30" fmla="*/ 26 w 164"/>
                  <a:gd name="T31" fmla="*/ 101 h 116"/>
                  <a:gd name="T32" fmla="*/ 36 w 164"/>
                  <a:gd name="T33" fmla="*/ 99 h 116"/>
                  <a:gd name="T34" fmla="*/ 56 w 164"/>
                  <a:gd name="T35" fmla="*/ 114 h 116"/>
                  <a:gd name="T36" fmla="*/ 67 w 164"/>
                  <a:gd name="T37" fmla="*/ 111 h 116"/>
                  <a:gd name="T38" fmla="*/ 89 w 164"/>
                  <a:gd name="T39" fmla="*/ 116 h 116"/>
                  <a:gd name="T40" fmla="*/ 125 w 164"/>
                  <a:gd name="T41" fmla="*/ 100 h 116"/>
                  <a:gd name="T42" fmla="*/ 139 w 164"/>
                  <a:gd name="T43" fmla="*/ 104 h 116"/>
                  <a:gd name="T44" fmla="*/ 164 w 164"/>
                  <a:gd name="T45" fmla="*/ 78 h 116"/>
                  <a:gd name="T46" fmla="*/ 160 w 164"/>
                  <a:gd name="T47" fmla="*/ 6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116">
                    <a:moveTo>
                      <a:pt x="160" y="64"/>
                    </a:moveTo>
                    <a:cubicBezTo>
                      <a:pt x="160" y="63"/>
                      <a:pt x="161" y="61"/>
                      <a:pt x="161" y="60"/>
                    </a:cubicBezTo>
                    <a:cubicBezTo>
                      <a:pt x="161" y="52"/>
                      <a:pt x="155" y="47"/>
                      <a:pt x="147" y="47"/>
                    </a:cubicBezTo>
                    <a:cubicBezTo>
                      <a:pt x="146" y="47"/>
                      <a:pt x="145" y="47"/>
                      <a:pt x="144" y="47"/>
                    </a:cubicBezTo>
                    <a:cubicBezTo>
                      <a:pt x="140" y="41"/>
                      <a:pt x="135" y="36"/>
                      <a:pt x="128" y="35"/>
                    </a:cubicBezTo>
                    <a:cubicBezTo>
                      <a:pt x="128" y="33"/>
                      <a:pt x="128" y="32"/>
                      <a:pt x="128" y="31"/>
                    </a:cubicBezTo>
                    <a:cubicBezTo>
                      <a:pt x="128" y="22"/>
                      <a:pt x="121" y="15"/>
                      <a:pt x="112" y="15"/>
                    </a:cubicBezTo>
                    <a:cubicBezTo>
                      <a:pt x="112" y="15"/>
                      <a:pt x="111" y="15"/>
                      <a:pt x="111" y="15"/>
                    </a:cubicBezTo>
                    <a:cubicBezTo>
                      <a:pt x="107" y="6"/>
                      <a:pt x="98" y="0"/>
                      <a:pt x="88" y="0"/>
                    </a:cubicBezTo>
                    <a:cubicBezTo>
                      <a:pt x="74" y="0"/>
                      <a:pt x="63" y="10"/>
                      <a:pt x="62" y="24"/>
                    </a:cubicBezTo>
                    <a:cubicBezTo>
                      <a:pt x="61" y="24"/>
                      <a:pt x="61" y="24"/>
                      <a:pt x="61" y="24"/>
                    </a:cubicBezTo>
                    <a:cubicBezTo>
                      <a:pt x="54" y="24"/>
                      <a:pt x="48" y="30"/>
                      <a:pt x="48" y="37"/>
                    </a:cubicBezTo>
                    <a:cubicBezTo>
                      <a:pt x="46" y="36"/>
                      <a:pt x="44" y="35"/>
                      <a:pt x="42" y="35"/>
                    </a:cubicBezTo>
                    <a:cubicBezTo>
                      <a:pt x="33" y="35"/>
                      <a:pt x="25" y="42"/>
                      <a:pt x="23" y="50"/>
                    </a:cubicBezTo>
                    <a:cubicBezTo>
                      <a:pt x="10" y="51"/>
                      <a:pt x="0" y="62"/>
                      <a:pt x="0" y="76"/>
                    </a:cubicBezTo>
                    <a:cubicBezTo>
                      <a:pt x="0" y="90"/>
                      <a:pt x="11" y="101"/>
                      <a:pt x="26" y="101"/>
                    </a:cubicBezTo>
                    <a:cubicBezTo>
                      <a:pt x="29" y="101"/>
                      <a:pt x="33" y="100"/>
                      <a:pt x="36" y="99"/>
                    </a:cubicBezTo>
                    <a:cubicBezTo>
                      <a:pt x="39" y="108"/>
                      <a:pt x="47" y="114"/>
                      <a:pt x="56" y="114"/>
                    </a:cubicBezTo>
                    <a:cubicBezTo>
                      <a:pt x="60" y="114"/>
                      <a:pt x="64" y="113"/>
                      <a:pt x="67" y="111"/>
                    </a:cubicBezTo>
                    <a:cubicBezTo>
                      <a:pt x="73" y="114"/>
                      <a:pt x="81" y="116"/>
                      <a:pt x="89" y="116"/>
                    </a:cubicBezTo>
                    <a:cubicBezTo>
                      <a:pt x="103" y="116"/>
                      <a:pt x="116" y="110"/>
                      <a:pt x="125" y="100"/>
                    </a:cubicBezTo>
                    <a:cubicBezTo>
                      <a:pt x="129" y="102"/>
                      <a:pt x="134" y="104"/>
                      <a:pt x="139" y="104"/>
                    </a:cubicBezTo>
                    <a:cubicBezTo>
                      <a:pt x="153" y="104"/>
                      <a:pt x="164" y="92"/>
                      <a:pt x="164" y="78"/>
                    </a:cubicBezTo>
                    <a:cubicBezTo>
                      <a:pt x="164" y="73"/>
                      <a:pt x="163" y="68"/>
                      <a:pt x="160"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5" name="Freeform 136"/>
              <p:cNvSpPr>
                <a:spLocks/>
              </p:cNvSpPr>
              <p:nvPr/>
            </p:nvSpPr>
            <p:spPr bwMode="auto">
              <a:xfrm>
                <a:off x="4631594" y="4823181"/>
                <a:ext cx="441325" cy="311150"/>
              </a:xfrm>
              <a:custGeom>
                <a:avLst/>
                <a:gdLst>
                  <a:gd name="T0" fmla="*/ 154 w 159"/>
                  <a:gd name="T1" fmla="*/ 62 h 112"/>
                  <a:gd name="T2" fmla="*/ 155 w 159"/>
                  <a:gd name="T3" fmla="*/ 58 h 112"/>
                  <a:gd name="T4" fmla="*/ 142 w 159"/>
                  <a:gd name="T5" fmla="*/ 45 h 112"/>
                  <a:gd name="T6" fmla="*/ 139 w 159"/>
                  <a:gd name="T7" fmla="*/ 45 h 112"/>
                  <a:gd name="T8" fmla="*/ 123 w 159"/>
                  <a:gd name="T9" fmla="*/ 33 h 112"/>
                  <a:gd name="T10" fmla="*/ 124 w 159"/>
                  <a:gd name="T11" fmla="*/ 30 h 112"/>
                  <a:gd name="T12" fmla="*/ 108 w 159"/>
                  <a:gd name="T13" fmla="*/ 14 h 112"/>
                  <a:gd name="T14" fmla="*/ 107 w 159"/>
                  <a:gd name="T15" fmla="*/ 14 h 112"/>
                  <a:gd name="T16" fmla="*/ 84 w 159"/>
                  <a:gd name="T17" fmla="*/ 0 h 112"/>
                  <a:gd name="T18" fmla="*/ 60 w 159"/>
                  <a:gd name="T19" fmla="*/ 23 h 112"/>
                  <a:gd name="T20" fmla="*/ 59 w 159"/>
                  <a:gd name="T21" fmla="*/ 23 h 112"/>
                  <a:gd name="T22" fmla="*/ 46 w 159"/>
                  <a:gd name="T23" fmla="*/ 35 h 112"/>
                  <a:gd name="T24" fmla="*/ 40 w 159"/>
                  <a:gd name="T25" fmla="*/ 34 h 112"/>
                  <a:gd name="T26" fmla="*/ 22 w 159"/>
                  <a:gd name="T27" fmla="*/ 48 h 112"/>
                  <a:gd name="T28" fmla="*/ 0 w 159"/>
                  <a:gd name="T29" fmla="*/ 73 h 112"/>
                  <a:gd name="T30" fmla="*/ 24 w 159"/>
                  <a:gd name="T31" fmla="*/ 98 h 112"/>
                  <a:gd name="T32" fmla="*/ 34 w 159"/>
                  <a:gd name="T33" fmla="*/ 96 h 112"/>
                  <a:gd name="T34" fmla="*/ 54 w 159"/>
                  <a:gd name="T35" fmla="*/ 110 h 112"/>
                  <a:gd name="T36" fmla="*/ 64 w 159"/>
                  <a:gd name="T37" fmla="*/ 107 h 112"/>
                  <a:gd name="T38" fmla="*/ 86 w 159"/>
                  <a:gd name="T39" fmla="*/ 112 h 112"/>
                  <a:gd name="T40" fmla="*/ 121 w 159"/>
                  <a:gd name="T41" fmla="*/ 96 h 112"/>
                  <a:gd name="T42" fmla="*/ 134 w 159"/>
                  <a:gd name="T43" fmla="*/ 100 h 112"/>
                  <a:gd name="T44" fmla="*/ 159 w 159"/>
                  <a:gd name="T45" fmla="*/ 76 h 112"/>
                  <a:gd name="T46" fmla="*/ 154 w 159"/>
                  <a:gd name="T47" fmla="*/ 6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12">
                    <a:moveTo>
                      <a:pt x="154" y="62"/>
                    </a:moveTo>
                    <a:cubicBezTo>
                      <a:pt x="155" y="60"/>
                      <a:pt x="155" y="59"/>
                      <a:pt x="155" y="58"/>
                    </a:cubicBezTo>
                    <a:cubicBezTo>
                      <a:pt x="155" y="51"/>
                      <a:pt x="149" y="45"/>
                      <a:pt x="142" y="45"/>
                    </a:cubicBezTo>
                    <a:cubicBezTo>
                      <a:pt x="141" y="45"/>
                      <a:pt x="140" y="45"/>
                      <a:pt x="139" y="45"/>
                    </a:cubicBezTo>
                    <a:cubicBezTo>
                      <a:pt x="135" y="40"/>
                      <a:pt x="130" y="35"/>
                      <a:pt x="123" y="33"/>
                    </a:cubicBezTo>
                    <a:cubicBezTo>
                      <a:pt x="123" y="32"/>
                      <a:pt x="124" y="31"/>
                      <a:pt x="124" y="30"/>
                    </a:cubicBezTo>
                    <a:cubicBezTo>
                      <a:pt x="124" y="21"/>
                      <a:pt x="117" y="14"/>
                      <a:pt x="108" y="14"/>
                    </a:cubicBezTo>
                    <a:cubicBezTo>
                      <a:pt x="108" y="14"/>
                      <a:pt x="107" y="14"/>
                      <a:pt x="107" y="14"/>
                    </a:cubicBezTo>
                    <a:cubicBezTo>
                      <a:pt x="103" y="6"/>
                      <a:pt x="94" y="0"/>
                      <a:pt x="84" y="0"/>
                    </a:cubicBezTo>
                    <a:cubicBezTo>
                      <a:pt x="71" y="0"/>
                      <a:pt x="60" y="10"/>
                      <a:pt x="60" y="23"/>
                    </a:cubicBezTo>
                    <a:cubicBezTo>
                      <a:pt x="59" y="23"/>
                      <a:pt x="59" y="23"/>
                      <a:pt x="59" y="23"/>
                    </a:cubicBezTo>
                    <a:cubicBezTo>
                      <a:pt x="52" y="23"/>
                      <a:pt x="47" y="29"/>
                      <a:pt x="46" y="35"/>
                    </a:cubicBezTo>
                    <a:cubicBezTo>
                      <a:pt x="44" y="35"/>
                      <a:pt x="42" y="34"/>
                      <a:pt x="40" y="34"/>
                    </a:cubicBezTo>
                    <a:cubicBezTo>
                      <a:pt x="31" y="34"/>
                      <a:pt x="24" y="40"/>
                      <a:pt x="22" y="48"/>
                    </a:cubicBezTo>
                    <a:cubicBezTo>
                      <a:pt x="10" y="49"/>
                      <a:pt x="0" y="60"/>
                      <a:pt x="0" y="73"/>
                    </a:cubicBezTo>
                    <a:cubicBezTo>
                      <a:pt x="0" y="87"/>
                      <a:pt x="11" y="98"/>
                      <a:pt x="24" y="98"/>
                    </a:cubicBezTo>
                    <a:cubicBezTo>
                      <a:pt x="28" y="98"/>
                      <a:pt x="31" y="97"/>
                      <a:pt x="34" y="96"/>
                    </a:cubicBezTo>
                    <a:cubicBezTo>
                      <a:pt x="37" y="104"/>
                      <a:pt x="45" y="110"/>
                      <a:pt x="54" y="110"/>
                    </a:cubicBezTo>
                    <a:cubicBezTo>
                      <a:pt x="58" y="110"/>
                      <a:pt x="61" y="109"/>
                      <a:pt x="64" y="107"/>
                    </a:cubicBezTo>
                    <a:cubicBezTo>
                      <a:pt x="71" y="110"/>
                      <a:pt x="78" y="112"/>
                      <a:pt x="86" y="112"/>
                    </a:cubicBezTo>
                    <a:cubicBezTo>
                      <a:pt x="99" y="112"/>
                      <a:pt x="112" y="106"/>
                      <a:pt x="121" y="96"/>
                    </a:cubicBezTo>
                    <a:cubicBezTo>
                      <a:pt x="124" y="99"/>
                      <a:pt x="129" y="100"/>
                      <a:pt x="134" y="100"/>
                    </a:cubicBezTo>
                    <a:cubicBezTo>
                      <a:pt x="147" y="100"/>
                      <a:pt x="159" y="89"/>
                      <a:pt x="159" y="76"/>
                    </a:cubicBezTo>
                    <a:cubicBezTo>
                      <a:pt x="159" y="70"/>
                      <a:pt x="157" y="66"/>
                      <a:pt x="154"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6" name="Freeform 137"/>
              <p:cNvSpPr>
                <a:spLocks/>
              </p:cNvSpPr>
              <p:nvPr/>
            </p:nvSpPr>
            <p:spPr bwMode="auto">
              <a:xfrm>
                <a:off x="4653819" y="4829531"/>
                <a:ext cx="403225" cy="282575"/>
              </a:xfrm>
              <a:custGeom>
                <a:avLst/>
                <a:gdLst>
                  <a:gd name="T0" fmla="*/ 141 w 145"/>
                  <a:gd name="T1" fmla="*/ 56 h 102"/>
                  <a:gd name="T2" fmla="*/ 141 w 145"/>
                  <a:gd name="T3" fmla="*/ 53 h 102"/>
                  <a:gd name="T4" fmla="*/ 130 w 145"/>
                  <a:gd name="T5" fmla="*/ 41 h 102"/>
                  <a:gd name="T6" fmla="*/ 127 w 145"/>
                  <a:gd name="T7" fmla="*/ 42 h 102"/>
                  <a:gd name="T8" fmla="*/ 112 w 145"/>
                  <a:gd name="T9" fmla="*/ 31 h 102"/>
                  <a:gd name="T10" fmla="*/ 113 w 145"/>
                  <a:gd name="T11" fmla="*/ 27 h 102"/>
                  <a:gd name="T12" fmla="*/ 99 w 145"/>
                  <a:gd name="T13" fmla="*/ 13 h 102"/>
                  <a:gd name="T14" fmla="*/ 98 w 145"/>
                  <a:gd name="T15" fmla="*/ 13 h 102"/>
                  <a:gd name="T16" fmla="*/ 77 w 145"/>
                  <a:gd name="T17" fmla="*/ 0 h 102"/>
                  <a:gd name="T18" fmla="*/ 55 w 145"/>
                  <a:gd name="T19" fmla="*/ 21 h 102"/>
                  <a:gd name="T20" fmla="*/ 54 w 145"/>
                  <a:gd name="T21" fmla="*/ 21 h 102"/>
                  <a:gd name="T22" fmla="*/ 42 w 145"/>
                  <a:gd name="T23" fmla="*/ 32 h 102"/>
                  <a:gd name="T24" fmla="*/ 37 w 145"/>
                  <a:gd name="T25" fmla="*/ 31 h 102"/>
                  <a:gd name="T26" fmla="*/ 21 w 145"/>
                  <a:gd name="T27" fmla="*/ 44 h 102"/>
                  <a:gd name="T28" fmla="*/ 0 w 145"/>
                  <a:gd name="T29" fmla="*/ 67 h 102"/>
                  <a:gd name="T30" fmla="*/ 23 w 145"/>
                  <a:gd name="T31" fmla="*/ 89 h 102"/>
                  <a:gd name="T32" fmla="*/ 32 w 145"/>
                  <a:gd name="T33" fmla="*/ 87 h 102"/>
                  <a:gd name="T34" fmla="*/ 49 w 145"/>
                  <a:gd name="T35" fmla="*/ 100 h 102"/>
                  <a:gd name="T36" fmla="*/ 59 w 145"/>
                  <a:gd name="T37" fmla="*/ 98 h 102"/>
                  <a:gd name="T38" fmla="*/ 78 w 145"/>
                  <a:gd name="T39" fmla="*/ 102 h 102"/>
                  <a:gd name="T40" fmla="*/ 110 w 145"/>
                  <a:gd name="T41" fmla="*/ 88 h 102"/>
                  <a:gd name="T42" fmla="*/ 122 w 145"/>
                  <a:gd name="T43" fmla="*/ 92 h 102"/>
                  <a:gd name="T44" fmla="*/ 145 w 145"/>
                  <a:gd name="T45" fmla="*/ 69 h 102"/>
                  <a:gd name="T46" fmla="*/ 141 w 145"/>
                  <a:gd name="T47" fmla="*/ 5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02">
                    <a:moveTo>
                      <a:pt x="141" y="56"/>
                    </a:moveTo>
                    <a:cubicBezTo>
                      <a:pt x="141" y="55"/>
                      <a:pt x="141" y="54"/>
                      <a:pt x="141" y="53"/>
                    </a:cubicBezTo>
                    <a:cubicBezTo>
                      <a:pt x="141" y="46"/>
                      <a:pt x="136" y="41"/>
                      <a:pt x="130" y="41"/>
                    </a:cubicBezTo>
                    <a:cubicBezTo>
                      <a:pt x="129" y="41"/>
                      <a:pt x="128" y="41"/>
                      <a:pt x="127" y="42"/>
                    </a:cubicBezTo>
                    <a:cubicBezTo>
                      <a:pt x="124" y="36"/>
                      <a:pt x="118" y="32"/>
                      <a:pt x="112" y="31"/>
                    </a:cubicBezTo>
                    <a:cubicBezTo>
                      <a:pt x="113" y="30"/>
                      <a:pt x="113" y="28"/>
                      <a:pt x="113" y="27"/>
                    </a:cubicBezTo>
                    <a:cubicBezTo>
                      <a:pt x="113" y="20"/>
                      <a:pt x="107" y="13"/>
                      <a:pt x="99" y="13"/>
                    </a:cubicBezTo>
                    <a:cubicBezTo>
                      <a:pt x="98" y="13"/>
                      <a:pt x="98" y="13"/>
                      <a:pt x="98" y="13"/>
                    </a:cubicBezTo>
                    <a:cubicBezTo>
                      <a:pt x="94" y="5"/>
                      <a:pt x="86" y="0"/>
                      <a:pt x="77" y="0"/>
                    </a:cubicBezTo>
                    <a:cubicBezTo>
                      <a:pt x="65" y="0"/>
                      <a:pt x="55" y="9"/>
                      <a:pt x="55" y="21"/>
                    </a:cubicBezTo>
                    <a:cubicBezTo>
                      <a:pt x="54" y="21"/>
                      <a:pt x="54" y="21"/>
                      <a:pt x="54" y="21"/>
                    </a:cubicBezTo>
                    <a:cubicBezTo>
                      <a:pt x="48" y="21"/>
                      <a:pt x="43" y="26"/>
                      <a:pt x="42" y="32"/>
                    </a:cubicBezTo>
                    <a:cubicBezTo>
                      <a:pt x="41" y="32"/>
                      <a:pt x="39" y="31"/>
                      <a:pt x="37" y="31"/>
                    </a:cubicBezTo>
                    <a:cubicBezTo>
                      <a:pt x="29" y="31"/>
                      <a:pt x="22" y="37"/>
                      <a:pt x="21" y="44"/>
                    </a:cubicBezTo>
                    <a:cubicBezTo>
                      <a:pt x="9" y="45"/>
                      <a:pt x="0" y="55"/>
                      <a:pt x="0" y="67"/>
                    </a:cubicBezTo>
                    <a:cubicBezTo>
                      <a:pt x="0" y="79"/>
                      <a:pt x="10" y="89"/>
                      <a:pt x="23" y="89"/>
                    </a:cubicBezTo>
                    <a:cubicBezTo>
                      <a:pt x="26" y="89"/>
                      <a:pt x="29" y="88"/>
                      <a:pt x="32" y="87"/>
                    </a:cubicBezTo>
                    <a:cubicBezTo>
                      <a:pt x="34" y="95"/>
                      <a:pt x="41" y="100"/>
                      <a:pt x="49" y="100"/>
                    </a:cubicBezTo>
                    <a:cubicBezTo>
                      <a:pt x="53" y="100"/>
                      <a:pt x="56" y="99"/>
                      <a:pt x="59" y="98"/>
                    </a:cubicBezTo>
                    <a:cubicBezTo>
                      <a:pt x="65" y="100"/>
                      <a:pt x="71" y="102"/>
                      <a:pt x="78" y="102"/>
                    </a:cubicBezTo>
                    <a:cubicBezTo>
                      <a:pt x="91" y="102"/>
                      <a:pt x="102" y="97"/>
                      <a:pt x="110" y="88"/>
                    </a:cubicBezTo>
                    <a:cubicBezTo>
                      <a:pt x="114" y="90"/>
                      <a:pt x="118" y="92"/>
                      <a:pt x="122" y="92"/>
                    </a:cubicBezTo>
                    <a:cubicBezTo>
                      <a:pt x="134" y="92"/>
                      <a:pt x="145" y="81"/>
                      <a:pt x="145" y="69"/>
                    </a:cubicBezTo>
                    <a:cubicBezTo>
                      <a:pt x="145" y="64"/>
                      <a:pt x="143" y="60"/>
                      <a:pt x="141" y="5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7" name="Freeform 138"/>
              <p:cNvSpPr>
                <a:spLocks/>
              </p:cNvSpPr>
              <p:nvPr/>
            </p:nvSpPr>
            <p:spPr bwMode="auto">
              <a:xfrm>
                <a:off x="4895119" y="5139093"/>
                <a:ext cx="111125" cy="77788"/>
              </a:xfrm>
              <a:custGeom>
                <a:avLst/>
                <a:gdLst>
                  <a:gd name="T0" fmla="*/ 39 w 40"/>
                  <a:gd name="T1" fmla="*/ 15 h 28"/>
                  <a:gd name="T2" fmla="*/ 39 w 40"/>
                  <a:gd name="T3" fmla="*/ 14 h 28"/>
                  <a:gd name="T4" fmla="*/ 36 w 40"/>
                  <a:gd name="T5" fmla="*/ 11 h 28"/>
                  <a:gd name="T6" fmla="*/ 35 w 40"/>
                  <a:gd name="T7" fmla="*/ 11 h 28"/>
                  <a:gd name="T8" fmla="*/ 31 w 40"/>
                  <a:gd name="T9" fmla="*/ 8 h 28"/>
                  <a:gd name="T10" fmla="*/ 31 w 40"/>
                  <a:gd name="T11" fmla="*/ 7 h 28"/>
                  <a:gd name="T12" fmla="*/ 28 w 40"/>
                  <a:gd name="T13" fmla="*/ 4 h 28"/>
                  <a:gd name="T14" fmla="*/ 27 w 40"/>
                  <a:gd name="T15" fmla="*/ 4 h 28"/>
                  <a:gd name="T16" fmla="*/ 22 w 40"/>
                  <a:gd name="T17" fmla="*/ 0 h 28"/>
                  <a:gd name="T18" fmla="*/ 15 w 40"/>
                  <a:gd name="T19" fmla="*/ 6 h 28"/>
                  <a:gd name="T20" fmla="*/ 15 w 40"/>
                  <a:gd name="T21" fmla="*/ 6 h 28"/>
                  <a:gd name="T22" fmla="*/ 12 w 40"/>
                  <a:gd name="T23" fmla="*/ 9 h 28"/>
                  <a:gd name="T24" fmla="*/ 10 w 40"/>
                  <a:gd name="T25" fmla="*/ 9 h 28"/>
                  <a:gd name="T26" fmla="*/ 6 w 40"/>
                  <a:gd name="T27" fmla="*/ 12 h 28"/>
                  <a:gd name="T28" fmla="*/ 0 w 40"/>
                  <a:gd name="T29" fmla="*/ 18 h 28"/>
                  <a:gd name="T30" fmla="*/ 7 w 40"/>
                  <a:gd name="T31" fmla="*/ 24 h 28"/>
                  <a:gd name="T32" fmla="*/ 9 w 40"/>
                  <a:gd name="T33" fmla="*/ 24 h 28"/>
                  <a:gd name="T34" fmla="*/ 14 w 40"/>
                  <a:gd name="T35" fmla="*/ 28 h 28"/>
                  <a:gd name="T36" fmla="*/ 17 w 40"/>
                  <a:gd name="T37" fmla="*/ 27 h 28"/>
                  <a:gd name="T38" fmla="*/ 22 w 40"/>
                  <a:gd name="T39" fmla="*/ 28 h 28"/>
                  <a:gd name="T40" fmla="*/ 31 w 40"/>
                  <a:gd name="T41" fmla="*/ 24 h 28"/>
                  <a:gd name="T42" fmla="*/ 34 w 40"/>
                  <a:gd name="T43" fmla="*/ 25 h 28"/>
                  <a:gd name="T44" fmla="*/ 40 w 40"/>
                  <a:gd name="T45" fmla="*/ 19 h 28"/>
                  <a:gd name="T46" fmla="*/ 39 w 40"/>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28">
                    <a:moveTo>
                      <a:pt x="39" y="15"/>
                    </a:moveTo>
                    <a:cubicBezTo>
                      <a:pt x="39" y="15"/>
                      <a:pt x="39" y="15"/>
                      <a:pt x="39" y="14"/>
                    </a:cubicBezTo>
                    <a:cubicBezTo>
                      <a:pt x="39" y="13"/>
                      <a:pt x="38" y="11"/>
                      <a:pt x="36" y="11"/>
                    </a:cubicBezTo>
                    <a:cubicBezTo>
                      <a:pt x="35" y="11"/>
                      <a:pt x="35" y="11"/>
                      <a:pt x="35" y="11"/>
                    </a:cubicBezTo>
                    <a:cubicBezTo>
                      <a:pt x="34" y="10"/>
                      <a:pt x="33" y="9"/>
                      <a:pt x="31" y="8"/>
                    </a:cubicBezTo>
                    <a:cubicBezTo>
                      <a:pt x="31" y="7"/>
                      <a:pt x="31" y="7"/>
                      <a:pt x="31" y="7"/>
                    </a:cubicBezTo>
                    <a:cubicBezTo>
                      <a:pt x="31" y="5"/>
                      <a:pt x="30" y="4"/>
                      <a:pt x="28" y="4"/>
                    </a:cubicBezTo>
                    <a:cubicBezTo>
                      <a:pt x="27" y="4"/>
                      <a:pt x="27" y="4"/>
                      <a:pt x="27" y="4"/>
                    </a:cubicBezTo>
                    <a:cubicBezTo>
                      <a:pt x="26" y="1"/>
                      <a:pt x="24" y="0"/>
                      <a:pt x="22" y="0"/>
                    </a:cubicBezTo>
                    <a:cubicBezTo>
                      <a:pt x="18" y="0"/>
                      <a:pt x="16" y="3"/>
                      <a:pt x="15" y="6"/>
                    </a:cubicBezTo>
                    <a:cubicBezTo>
                      <a:pt x="15" y="6"/>
                      <a:pt x="15" y="6"/>
                      <a:pt x="15" y="6"/>
                    </a:cubicBezTo>
                    <a:cubicBezTo>
                      <a:pt x="14" y="6"/>
                      <a:pt x="12" y="7"/>
                      <a:pt x="12" y="9"/>
                    </a:cubicBezTo>
                    <a:cubicBezTo>
                      <a:pt x="12" y="9"/>
                      <a:pt x="11" y="9"/>
                      <a:pt x="10" y="9"/>
                    </a:cubicBezTo>
                    <a:cubicBezTo>
                      <a:pt x="8" y="9"/>
                      <a:pt x="7" y="10"/>
                      <a:pt x="6" y="12"/>
                    </a:cubicBezTo>
                    <a:cubicBezTo>
                      <a:pt x="3" y="12"/>
                      <a:pt x="0" y="15"/>
                      <a:pt x="0" y="18"/>
                    </a:cubicBezTo>
                    <a:cubicBezTo>
                      <a:pt x="0" y="22"/>
                      <a:pt x="3" y="24"/>
                      <a:pt x="7" y="24"/>
                    </a:cubicBezTo>
                    <a:cubicBezTo>
                      <a:pt x="7" y="24"/>
                      <a:pt x="8" y="24"/>
                      <a:pt x="9" y="24"/>
                    </a:cubicBezTo>
                    <a:cubicBezTo>
                      <a:pt x="10" y="26"/>
                      <a:pt x="12" y="28"/>
                      <a:pt x="14" y="28"/>
                    </a:cubicBezTo>
                    <a:cubicBezTo>
                      <a:pt x="15" y="28"/>
                      <a:pt x="16" y="27"/>
                      <a:pt x="17" y="27"/>
                    </a:cubicBezTo>
                    <a:cubicBezTo>
                      <a:pt x="18" y="28"/>
                      <a:pt x="20" y="28"/>
                      <a:pt x="22" y="28"/>
                    </a:cubicBezTo>
                    <a:cubicBezTo>
                      <a:pt x="25" y="28"/>
                      <a:pt x="29" y="27"/>
                      <a:pt x="31" y="24"/>
                    </a:cubicBezTo>
                    <a:cubicBezTo>
                      <a:pt x="32" y="25"/>
                      <a:pt x="33" y="25"/>
                      <a:pt x="34" y="25"/>
                    </a:cubicBezTo>
                    <a:cubicBezTo>
                      <a:pt x="37" y="25"/>
                      <a:pt x="40" y="22"/>
                      <a:pt x="40" y="19"/>
                    </a:cubicBezTo>
                    <a:cubicBezTo>
                      <a:pt x="40" y="18"/>
                      <a:pt x="40" y="16"/>
                      <a:pt x="39"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8" name="Freeform 139"/>
              <p:cNvSpPr>
                <a:spLocks/>
              </p:cNvSpPr>
              <p:nvPr/>
            </p:nvSpPr>
            <p:spPr bwMode="auto">
              <a:xfrm>
                <a:off x="4898294" y="5139093"/>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0 w 39"/>
                  <a:gd name="T11" fmla="*/ 8 h 28"/>
                  <a:gd name="T12" fmla="*/ 26 w 39"/>
                  <a:gd name="T13" fmla="*/ 4 h 28"/>
                  <a:gd name="T14" fmla="*/ 26 w 39"/>
                  <a:gd name="T15" fmla="*/ 4 h 28"/>
                  <a:gd name="T16" fmla="*/ 21 w 39"/>
                  <a:gd name="T17" fmla="*/ 0 h 28"/>
                  <a:gd name="T18" fmla="*/ 15 w 39"/>
                  <a:gd name="T19" fmla="*/ 6 h 28"/>
                  <a:gd name="T20" fmla="*/ 14 w 39"/>
                  <a:gd name="T21" fmla="*/ 6 h 28"/>
                  <a:gd name="T22" fmla="*/ 11 w 39"/>
                  <a:gd name="T23" fmla="*/ 9 h 28"/>
                  <a:gd name="T24" fmla="*/ 10 w 39"/>
                  <a:gd name="T25" fmla="*/ 9 h 28"/>
                  <a:gd name="T26" fmla="*/ 6 w 39"/>
                  <a:gd name="T27" fmla="*/ 12 h 28"/>
                  <a:gd name="T28" fmla="*/ 0 w 39"/>
                  <a:gd name="T29" fmla="*/ 18 h 28"/>
                  <a:gd name="T30" fmla="*/ 6 w 39"/>
                  <a:gd name="T31" fmla="*/ 24 h 28"/>
                  <a:gd name="T32" fmla="*/ 8 w 39"/>
                  <a:gd name="T33" fmla="*/ 24 h 28"/>
                  <a:gd name="T34" fmla="*/ 13 w 39"/>
                  <a:gd name="T35" fmla="*/ 27 h 28"/>
                  <a:gd name="T36" fmla="*/ 16 w 39"/>
                  <a:gd name="T37" fmla="*/ 26 h 28"/>
                  <a:gd name="T38" fmla="*/ 21 w 39"/>
                  <a:gd name="T39" fmla="*/ 28 h 28"/>
                  <a:gd name="T40" fmla="*/ 29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6" y="11"/>
                      <a:pt x="35" y="11"/>
                    </a:cubicBezTo>
                    <a:cubicBezTo>
                      <a:pt x="34" y="11"/>
                      <a:pt x="34" y="11"/>
                      <a:pt x="34" y="11"/>
                    </a:cubicBezTo>
                    <a:cubicBezTo>
                      <a:pt x="33" y="10"/>
                      <a:pt x="32" y="9"/>
                      <a:pt x="30" y="9"/>
                    </a:cubicBezTo>
                    <a:cubicBezTo>
                      <a:pt x="30" y="8"/>
                      <a:pt x="30" y="8"/>
                      <a:pt x="30" y="8"/>
                    </a:cubicBezTo>
                    <a:cubicBezTo>
                      <a:pt x="30" y="6"/>
                      <a:pt x="28" y="4"/>
                      <a:pt x="26" y="4"/>
                    </a:cubicBezTo>
                    <a:cubicBezTo>
                      <a:pt x="26" y="4"/>
                      <a:pt x="26" y="4"/>
                      <a:pt x="26" y="4"/>
                    </a:cubicBezTo>
                    <a:cubicBezTo>
                      <a:pt x="25" y="2"/>
                      <a:pt x="23" y="0"/>
                      <a:pt x="21" y="0"/>
                    </a:cubicBezTo>
                    <a:cubicBezTo>
                      <a:pt x="17" y="0"/>
                      <a:pt x="15" y="3"/>
                      <a:pt x="15" y="6"/>
                    </a:cubicBezTo>
                    <a:cubicBezTo>
                      <a:pt x="14" y="6"/>
                      <a:pt x="14" y="6"/>
                      <a:pt x="14" y="6"/>
                    </a:cubicBezTo>
                    <a:cubicBezTo>
                      <a:pt x="13" y="6"/>
                      <a:pt x="11" y="7"/>
                      <a:pt x="11" y="9"/>
                    </a:cubicBezTo>
                    <a:cubicBezTo>
                      <a:pt x="11" y="9"/>
                      <a:pt x="10" y="9"/>
                      <a:pt x="10" y="9"/>
                    </a:cubicBezTo>
                    <a:cubicBezTo>
                      <a:pt x="8" y="9"/>
                      <a:pt x="6" y="10"/>
                      <a:pt x="6" y="12"/>
                    </a:cubicBezTo>
                    <a:cubicBezTo>
                      <a:pt x="2" y="12"/>
                      <a:pt x="0" y="15"/>
                      <a:pt x="0" y="18"/>
                    </a:cubicBezTo>
                    <a:cubicBezTo>
                      <a:pt x="0" y="21"/>
                      <a:pt x="3" y="24"/>
                      <a:pt x="6" y="24"/>
                    </a:cubicBezTo>
                    <a:cubicBezTo>
                      <a:pt x="7" y="24"/>
                      <a:pt x="8" y="24"/>
                      <a:pt x="8" y="24"/>
                    </a:cubicBezTo>
                    <a:cubicBezTo>
                      <a:pt x="9" y="26"/>
                      <a:pt x="11" y="27"/>
                      <a:pt x="13" y="27"/>
                    </a:cubicBezTo>
                    <a:cubicBezTo>
                      <a:pt x="14" y="27"/>
                      <a:pt x="15" y="27"/>
                      <a:pt x="16" y="26"/>
                    </a:cubicBezTo>
                    <a:cubicBezTo>
                      <a:pt x="17" y="27"/>
                      <a:pt x="19" y="28"/>
                      <a:pt x="21" y="28"/>
                    </a:cubicBezTo>
                    <a:cubicBezTo>
                      <a:pt x="24" y="28"/>
                      <a:pt x="27" y="26"/>
                      <a:pt x="29" y="24"/>
                    </a:cubicBezTo>
                    <a:cubicBezTo>
                      <a:pt x="30" y="24"/>
                      <a:pt x="31" y="25"/>
                      <a:pt x="33" y="25"/>
                    </a:cubicBezTo>
                    <a:cubicBezTo>
                      <a:pt x="36" y="25"/>
                      <a:pt x="39" y="22"/>
                      <a:pt x="39" y="19"/>
                    </a:cubicBezTo>
                    <a:cubicBezTo>
                      <a:pt x="39" y="18"/>
                      <a:pt x="38"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49" name="Freeform 140"/>
              <p:cNvSpPr>
                <a:spLocks/>
              </p:cNvSpPr>
              <p:nvPr/>
            </p:nvSpPr>
            <p:spPr bwMode="auto">
              <a:xfrm>
                <a:off x="4903056" y="5142268"/>
                <a:ext cx="98425" cy="69850"/>
              </a:xfrm>
              <a:custGeom>
                <a:avLst/>
                <a:gdLst>
                  <a:gd name="T0" fmla="*/ 34 w 35"/>
                  <a:gd name="T1" fmla="*/ 14 h 25"/>
                  <a:gd name="T2" fmla="*/ 34 w 35"/>
                  <a:gd name="T3" fmla="*/ 13 h 25"/>
                  <a:gd name="T4" fmla="*/ 31 w 35"/>
                  <a:gd name="T5" fmla="*/ 10 h 25"/>
                  <a:gd name="T6" fmla="*/ 31 w 35"/>
                  <a:gd name="T7" fmla="*/ 10 h 25"/>
                  <a:gd name="T8" fmla="*/ 27 w 35"/>
                  <a:gd name="T9" fmla="*/ 7 h 25"/>
                  <a:gd name="T10" fmla="*/ 27 w 35"/>
                  <a:gd name="T11" fmla="*/ 7 h 25"/>
                  <a:gd name="T12" fmla="*/ 24 w 35"/>
                  <a:gd name="T13" fmla="*/ 3 h 25"/>
                  <a:gd name="T14" fmla="*/ 24 w 35"/>
                  <a:gd name="T15" fmla="*/ 3 h 25"/>
                  <a:gd name="T16" fmla="*/ 19 w 35"/>
                  <a:gd name="T17" fmla="*/ 0 h 25"/>
                  <a:gd name="T18" fmla="*/ 13 w 35"/>
                  <a:gd name="T19" fmla="*/ 5 h 25"/>
                  <a:gd name="T20" fmla="*/ 13 w 35"/>
                  <a:gd name="T21" fmla="*/ 5 h 25"/>
                  <a:gd name="T22" fmla="*/ 10 w 35"/>
                  <a:gd name="T23" fmla="*/ 8 h 25"/>
                  <a:gd name="T24" fmla="*/ 9 w 35"/>
                  <a:gd name="T25" fmla="*/ 8 h 25"/>
                  <a:gd name="T26" fmla="*/ 5 w 35"/>
                  <a:gd name="T27" fmla="*/ 11 h 25"/>
                  <a:gd name="T28" fmla="*/ 0 w 35"/>
                  <a:gd name="T29" fmla="*/ 16 h 25"/>
                  <a:gd name="T30" fmla="*/ 6 w 35"/>
                  <a:gd name="T31" fmla="*/ 22 h 25"/>
                  <a:gd name="T32" fmla="*/ 8 w 35"/>
                  <a:gd name="T33" fmla="*/ 21 h 25"/>
                  <a:gd name="T34" fmla="*/ 12 w 35"/>
                  <a:gd name="T35" fmla="*/ 24 h 25"/>
                  <a:gd name="T36" fmla="*/ 14 w 35"/>
                  <a:gd name="T37" fmla="*/ 24 h 25"/>
                  <a:gd name="T38" fmla="*/ 19 w 35"/>
                  <a:gd name="T39" fmla="*/ 25 h 25"/>
                  <a:gd name="T40" fmla="*/ 27 w 35"/>
                  <a:gd name="T41" fmla="*/ 21 h 25"/>
                  <a:gd name="T42" fmla="*/ 30 w 35"/>
                  <a:gd name="T43" fmla="*/ 22 h 25"/>
                  <a:gd name="T44" fmla="*/ 35 w 35"/>
                  <a:gd name="T45" fmla="*/ 17 h 25"/>
                  <a:gd name="T46" fmla="*/ 34 w 35"/>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5">
                    <a:moveTo>
                      <a:pt x="34" y="14"/>
                    </a:moveTo>
                    <a:cubicBezTo>
                      <a:pt x="34" y="13"/>
                      <a:pt x="34" y="13"/>
                      <a:pt x="34" y="13"/>
                    </a:cubicBezTo>
                    <a:cubicBezTo>
                      <a:pt x="34" y="11"/>
                      <a:pt x="33" y="10"/>
                      <a:pt x="31" y="10"/>
                    </a:cubicBezTo>
                    <a:cubicBezTo>
                      <a:pt x="31" y="10"/>
                      <a:pt x="31" y="10"/>
                      <a:pt x="31" y="10"/>
                    </a:cubicBezTo>
                    <a:cubicBezTo>
                      <a:pt x="30" y="9"/>
                      <a:pt x="29" y="8"/>
                      <a:pt x="27" y="7"/>
                    </a:cubicBezTo>
                    <a:cubicBezTo>
                      <a:pt x="27" y="7"/>
                      <a:pt x="27" y="7"/>
                      <a:pt x="27" y="7"/>
                    </a:cubicBezTo>
                    <a:cubicBezTo>
                      <a:pt x="27" y="5"/>
                      <a:pt x="26" y="3"/>
                      <a:pt x="24" y="3"/>
                    </a:cubicBezTo>
                    <a:cubicBezTo>
                      <a:pt x="24" y="3"/>
                      <a:pt x="24" y="3"/>
                      <a:pt x="24" y="3"/>
                    </a:cubicBezTo>
                    <a:cubicBezTo>
                      <a:pt x="23" y="1"/>
                      <a:pt x="21" y="0"/>
                      <a:pt x="19" y="0"/>
                    </a:cubicBezTo>
                    <a:cubicBezTo>
                      <a:pt x="16" y="0"/>
                      <a:pt x="13" y="2"/>
                      <a:pt x="13" y="5"/>
                    </a:cubicBezTo>
                    <a:cubicBezTo>
                      <a:pt x="13" y="5"/>
                      <a:pt x="13" y="5"/>
                      <a:pt x="13" y="5"/>
                    </a:cubicBezTo>
                    <a:cubicBezTo>
                      <a:pt x="12" y="5"/>
                      <a:pt x="10" y="6"/>
                      <a:pt x="10" y="8"/>
                    </a:cubicBezTo>
                    <a:cubicBezTo>
                      <a:pt x="10" y="8"/>
                      <a:pt x="9" y="8"/>
                      <a:pt x="9" y="8"/>
                    </a:cubicBezTo>
                    <a:cubicBezTo>
                      <a:pt x="7" y="8"/>
                      <a:pt x="5" y="9"/>
                      <a:pt x="5" y="11"/>
                    </a:cubicBezTo>
                    <a:cubicBezTo>
                      <a:pt x="2" y="11"/>
                      <a:pt x="0" y="13"/>
                      <a:pt x="0" y="16"/>
                    </a:cubicBezTo>
                    <a:cubicBezTo>
                      <a:pt x="0" y="19"/>
                      <a:pt x="3" y="22"/>
                      <a:pt x="6" y="22"/>
                    </a:cubicBezTo>
                    <a:cubicBezTo>
                      <a:pt x="6" y="22"/>
                      <a:pt x="7" y="21"/>
                      <a:pt x="8" y="21"/>
                    </a:cubicBezTo>
                    <a:cubicBezTo>
                      <a:pt x="8" y="23"/>
                      <a:pt x="10" y="24"/>
                      <a:pt x="12" y="24"/>
                    </a:cubicBezTo>
                    <a:cubicBezTo>
                      <a:pt x="13" y="24"/>
                      <a:pt x="14" y="24"/>
                      <a:pt x="14" y="24"/>
                    </a:cubicBezTo>
                    <a:cubicBezTo>
                      <a:pt x="16" y="24"/>
                      <a:pt x="17" y="25"/>
                      <a:pt x="19" y="25"/>
                    </a:cubicBezTo>
                    <a:cubicBezTo>
                      <a:pt x="22" y="25"/>
                      <a:pt x="25" y="23"/>
                      <a:pt x="27" y="21"/>
                    </a:cubicBezTo>
                    <a:cubicBezTo>
                      <a:pt x="28" y="22"/>
                      <a:pt x="29" y="22"/>
                      <a:pt x="30" y="22"/>
                    </a:cubicBezTo>
                    <a:cubicBezTo>
                      <a:pt x="33" y="22"/>
                      <a:pt x="35" y="20"/>
                      <a:pt x="35" y="17"/>
                    </a:cubicBezTo>
                    <a:cubicBezTo>
                      <a:pt x="35" y="16"/>
                      <a:pt x="35" y="15"/>
                      <a:pt x="3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0" name="Freeform 141"/>
              <p:cNvSpPr>
                <a:spLocks/>
              </p:cNvSpPr>
              <p:nvPr/>
            </p:nvSpPr>
            <p:spPr bwMode="auto">
              <a:xfrm>
                <a:off x="4823681" y="5247043"/>
                <a:ext cx="41275" cy="192088"/>
              </a:xfrm>
              <a:custGeom>
                <a:avLst/>
                <a:gdLst>
                  <a:gd name="T0" fmla="*/ 13 w 15"/>
                  <a:gd name="T1" fmla="*/ 0 h 69"/>
                  <a:gd name="T2" fmla="*/ 3 w 15"/>
                  <a:gd name="T3" fmla="*/ 18 h 69"/>
                  <a:gd name="T4" fmla="*/ 2 w 15"/>
                  <a:gd name="T5" fmla="*/ 60 h 69"/>
                  <a:gd name="T6" fmla="*/ 7 w 15"/>
                  <a:gd name="T7" fmla="*/ 57 h 69"/>
                  <a:gd name="T8" fmla="*/ 15 w 15"/>
                  <a:gd name="T9" fmla="*/ 68 h 69"/>
                  <a:gd name="T10" fmla="*/ 13 w 15"/>
                  <a:gd name="T11" fmla="*/ 0 h 69"/>
                </a:gdLst>
                <a:ahLst/>
                <a:cxnLst>
                  <a:cxn ang="0">
                    <a:pos x="T0" y="T1"/>
                  </a:cxn>
                  <a:cxn ang="0">
                    <a:pos x="T2" y="T3"/>
                  </a:cxn>
                  <a:cxn ang="0">
                    <a:pos x="T4" y="T5"/>
                  </a:cxn>
                  <a:cxn ang="0">
                    <a:pos x="T6" y="T7"/>
                  </a:cxn>
                  <a:cxn ang="0">
                    <a:pos x="T8" y="T9"/>
                  </a:cxn>
                  <a:cxn ang="0">
                    <a:pos x="T10" y="T11"/>
                  </a:cxn>
                </a:cxnLst>
                <a:rect l="0" t="0" r="r" b="b"/>
                <a:pathLst>
                  <a:path w="15" h="69">
                    <a:moveTo>
                      <a:pt x="13" y="0"/>
                    </a:moveTo>
                    <a:cubicBezTo>
                      <a:pt x="13" y="0"/>
                      <a:pt x="6" y="7"/>
                      <a:pt x="3" y="18"/>
                    </a:cubicBezTo>
                    <a:cubicBezTo>
                      <a:pt x="0" y="28"/>
                      <a:pt x="0" y="50"/>
                      <a:pt x="2" y="60"/>
                    </a:cubicBezTo>
                    <a:cubicBezTo>
                      <a:pt x="3" y="69"/>
                      <a:pt x="3" y="53"/>
                      <a:pt x="7" y="57"/>
                    </a:cubicBezTo>
                    <a:cubicBezTo>
                      <a:pt x="11" y="61"/>
                      <a:pt x="12" y="68"/>
                      <a:pt x="15" y="68"/>
                    </a:cubicBezTo>
                    <a:cubicBezTo>
                      <a:pt x="15" y="68"/>
                      <a:pt x="1" y="39"/>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1" name="Freeform 142"/>
              <p:cNvSpPr>
                <a:spLocks/>
              </p:cNvSpPr>
              <p:nvPr/>
            </p:nvSpPr>
            <p:spPr bwMode="auto">
              <a:xfrm>
                <a:off x="4957031" y="5442306"/>
                <a:ext cx="74613" cy="11113"/>
              </a:xfrm>
              <a:custGeom>
                <a:avLst/>
                <a:gdLst>
                  <a:gd name="T0" fmla="*/ 19 w 27"/>
                  <a:gd name="T1" fmla="*/ 0 h 4"/>
                  <a:gd name="T2" fmla="*/ 23 w 27"/>
                  <a:gd name="T3" fmla="*/ 3 h 4"/>
                  <a:gd name="T4" fmla="*/ 27 w 27"/>
                  <a:gd name="T5" fmla="*/ 4 h 4"/>
                  <a:gd name="T6" fmla="*/ 21 w 27"/>
                  <a:gd name="T7" fmla="*/ 4 h 4"/>
                  <a:gd name="T8" fmla="*/ 16 w 27"/>
                  <a:gd name="T9" fmla="*/ 3 h 4"/>
                  <a:gd name="T10" fmla="*/ 8 w 27"/>
                  <a:gd name="T11" fmla="*/ 4 h 4"/>
                  <a:gd name="T12" fmla="*/ 2 w 27"/>
                  <a:gd name="T13" fmla="*/ 4 h 4"/>
                  <a:gd name="T14" fmla="*/ 4 w 27"/>
                  <a:gd name="T15" fmla="*/ 3 h 4"/>
                  <a:gd name="T16" fmla="*/ 10 w 27"/>
                  <a:gd name="T17" fmla="*/ 2 h 4"/>
                  <a:gd name="T18" fmla="*/ 19 w 27"/>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
                    <a:moveTo>
                      <a:pt x="19" y="0"/>
                    </a:moveTo>
                    <a:cubicBezTo>
                      <a:pt x="19" y="0"/>
                      <a:pt x="19" y="3"/>
                      <a:pt x="23" y="3"/>
                    </a:cubicBezTo>
                    <a:cubicBezTo>
                      <a:pt x="27" y="3"/>
                      <a:pt x="27" y="4"/>
                      <a:pt x="27" y="4"/>
                    </a:cubicBezTo>
                    <a:cubicBezTo>
                      <a:pt x="27" y="4"/>
                      <a:pt x="23" y="3"/>
                      <a:pt x="21" y="4"/>
                    </a:cubicBezTo>
                    <a:cubicBezTo>
                      <a:pt x="18" y="4"/>
                      <a:pt x="18" y="3"/>
                      <a:pt x="16" y="3"/>
                    </a:cubicBezTo>
                    <a:cubicBezTo>
                      <a:pt x="14" y="3"/>
                      <a:pt x="11" y="4"/>
                      <a:pt x="8" y="4"/>
                    </a:cubicBezTo>
                    <a:cubicBezTo>
                      <a:pt x="5" y="4"/>
                      <a:pt x="4" y="3"/>
                      <a:pt x="2" y="4"/>
                    </a:cubicBezTo>
                    <a:cubicBezTo>
                      <a:pt x="0" y="4"/>
                      <a:pt x="2" y="3"/>
                      <a:pt x="4" y="3"/>
                    </a:cubicBezTo>
                    <a:cubicBezTo>
                      <a:pt x="7" y="3"/>
                      <a:pt x="9" y="3"/>
                      <a:pt x="10" y="2"/>
                    </a:cubicBezTo>
                    <a:cubicBezTo>
                      <a:pt x="11" y="0"/>
                      <a:pt x="19" y="0"/>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2" name="Freeform 143"/>
              <p:cNvSpPr>
                <a:spLocks/>
              </p:cNvSpPr>
              <p:nvPr/>
            </p:nvSpPr>
            <p:spPr bwMode="auto">
              <a:xfrm>
                <a:off x="4957031" y="5358168"/>
                <a:ext cx="41275" cy="22225"/>
              </a:xfrm>
              <a:custGeom>
                <a:avLst/>
                <a:gdLst>
                  <a:gd name="T0" fmla="*/ 1 w 15"/>
                  <a:gd name="T1" fmla="*/ 0 h 8"/>
                  <a:gd name="T2" fmla="*/ 14 w 15"/>
                  <a:gd name="T3" fmla="*/ 5 h 8"/>
                  <a:gd name="T4" fmla="*/ 15 w 15"/>
                  <a:gd name="T5" fmla="*/ 8 h 8"/>
                  <a:gd name="T6" fmla="*/ 11 w 15"/>
                  <a:gd name="T7" fmla="*/ 6 h 8"/>
                  <a:gd name="T8" fmla="*/ 0 w 15"/>
                  <a:gd name="T9" fmla="*/ 0 h 8"/>
                  <a:gd name="T10" fmla="*/ 1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 y="0"/>
                    </a:moveTo>
                    <a:cubicBezTo>
                      <a:pt x="1" y="0"/>
                      <a:pt x="5" y="5"/>
                      <a:pt x="14" y="5"/>
                    </a:cubicBezTo>
                    <a:cubicBezTo>
                      <a:pt x="15" y="8"/>
                      <a:pt x="15" y="8"/>
                      <a:pt x="15" y="8"/>
                    </a:cubicBezTo>
                    <a:cubicBezTo>
                      <a:pt x="15" y="8"/>
                      <a:pt x="13" y="6"/>
                      <a:pt x="11" y="6"/>
                    </a:cubicBezTo>
                    <a:cubicBezTo>
                      <a:pt x="8" y="6"/>
                      <a:pt x="2" y="3"/>
                      <a:pt x="0" y="0"/>
                    </a:cubicBezTo>
                    <a:cubicBezTo>
                      <a:pt x="1" y="0"/>
                      <a:pt x="1" y="0"/>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3" name="Freeform 144"/>
              <p:cNvSpPr>
                <a:spLocks/>
              </p:cNvSpPr>
              <p:nvPr/>
            </p:nvSpPr>
            <p:spPr bwMode="auto">
              <a:xfrm>
                <a:off x="4961794" y="5356581"/>
                <a:ext cx="7938" cy="12700"/>
              </a:xfrm>
              <a:custGeom>
                <a:avLst/>
                <a:gdLst>
                  <a:gd name="T0" fmla="*/ 0 w 3"/>
                  <a:gd name="T1" fmla="*/ 0 h 5"/>
                  <a:gd name="T2" fmla="*/ 2 w 3"/>
                  <a:gd name="T3" fmla="*/ 4 h 5"/>
                  <a:gd name="T4" fmla="*/ 2 w 3"/>
                  <a:gd name="T5" fmla="*/ 4 h 5"/>
                  <a:gd name="T6" fmla="*/ 1 w 3"/>
                  <a:gd name="T7" fmla="*/ 4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0" y="0"/>
                      <a:pt x="0" y="2"/>
                      <a:pt x="2" y="4"/>
                    </a:cubicBezTo>
                    <a:cubicBezTo>
                      <a:pt x="3" y="5"/>
                      <a:pt x="2" y="4"/>
                      <a:pt x="2" y="4"/>
                    </a:cubicBezTo>
                    <a:cubicBezTo>
                      <a:pt x="1" y="4"/>
                      <a:pt x="1" y="4"/>
                      <a:pt x="1" y="4"/>
                    </a:cubicBezTo>
                    <a:cubicBezTo>
                      <a:pt x="1" y="4"/>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4" name="Freeform 145"/>
              <p:cNvSpPr>
                <a:spLocks/>
              </p:cNvSpPr>
              <p:nvPr/>
            </p:nvSpPr>
            <p:spPr bwMode="auto">
              <a:xfrm>
                <a:off x="4968144" y="5316893"/>
                <a:ext cx="44450" cy="133350"/>
              </a:xfrm>
              <a:custGeom>
                <a:avLst/>
                <a:gdLst>
                  <a:gd name="T0" fmla="*/ 11 w 16"/>
                  <a:gd name="T1" fmla="*/ 6 h 48"/>
                  <a:gd name="T2" fmla="*/ 13 w 16"/>
                  <a:gd name="T3" fmla="*/ 22 h 48"/>
                  <a:gd name="T4" fmla="*/ 15 w 16"/>
                  <a:gd name="T5" fmla="*/ 48 h 48"/>
                  <a:gd name="T6" fmla="*/ 5 w 16"/>
                  <a:gd name="T7" fmla="*/ 48 h 48"/>
                  <a:gd name="T8" fmla="*/ 9 w 16"/>
                  <a:gd name="T9" fmla="*/ 29 h 48"/>
                  <a:gd name="T10" fmla="*/ 0 w 16"/>
                  <a:gd name="T11" fmla="*/ 4 h 48"/>
                  <a:gd name="T12" fmla="*/ 2 w 16"/>
                  <a:gd name="T13" fmla="*/ 4 h 48"/>
                  <a:gd name="T14" fmla="*/ 8 w 16"/>
                  <a:gd name="T15" fmla="*/ 16 h 48"/>
                  <a:gd name="T16" fmla="*/ 8 w 16"/>
                  <a:gd name="T17" fmla="*/ 4 h 48"/>
                  <a:gd name="T18" fmla="*/ 11 w 16"/>
                  <a:gd name="T1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8">
                    <a:moveTo>
                      <a:pt x="11" y="6"/>
                    </a:moveTo>
                    <a:cubicBezTo>
                      <a:pt x="11" y="6"/>
                      <a:pt x="10" y="7"/>
                      <a:pt x="13" y="22"/>
                    </a:cubicBezTo>
                    <a:cubicBezTo>
                      <a:pt x="16" y="37"/>
                      <a:pt x="15" y="48"/>
                      <a:pt x="15" y="48"/>
                    </a:cubicBezTo>
                    <a:cubicBezTo>
                      <a:pt x="5" y="48"/>
                      <a:pt x="5" y="48"/>
                      <a:pt x="5" y="48"/>
                    </a:cubicBezTo>
                    <a:cubicBezTo>
                      <a:pt x="5" y="48"/>
                      <a:pt x="10" y="39"/>
                      <a:pt x="9" y="29"/>
                    </a:cubicBezTo>
                    <a:cubicBezTo>
                      <a:pt x="9" y="20"/>
                      <a:pt x="1" y="11"/>
                      <a:pt x="0" y="4"/>
                    </a:cubicBezTo>
                    <a:cubicBezTo>
                      <a:pt x="2" y="4"/>
                      <a:pt x="2" y="4"/>
                      <a:pt x="2" y="4"/>
                    </a:cubicBezTo>
                    <a:cubicBezTo>
                      <a:pt x="2" y="4"/>
                      <a:pt x="6" y="14"/>
                      <a:pt x="8" y="16"/>
                    </a:cubicBezTo>
                    <a:cubicBezTo>
                      <a:pt x="8" y="16"/>
                      <a:pt x="7" y="8"/>
                      <a:pt x="8" y="4"/>
                    </a:cubicBezTo>
                    <a:cubicBezTo>
                      <a:pt x="9" y="0"/>
                      <a:pt x="11" y="6"/>
                      <a:pt x="11" y="6"/>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5" name="Freeform 146"/>
              <p:cNvSpPr>
                <a:spLocks noEditPoints="1"/>
              </p:cNvSpPr>
              <p:nvPr/>
            </p:nvSpPr>
            <p:spPr bwMode="auto">
              <a:xfrm>
                <a:off x="4976081" y="5335943"/>
                <a:ext cx="14288" cy="25400"/>
              </a:xfrm>
              <a:custGeom>
                <a:avLst/>
                <a:gdLst>
                  <a:gd name="T0" fmla="*/ 5 w 5"/>
                  <a:gd name="T1" fmla="*/ 9 h 9"/>
                  <a:gd name="T2" fmla="*/ 5 w 5"/>
                  <a:gd name="T3" fmla="*/ 9 h 9"/>
                  <a:gd name="T4" fmla="*/ 5 w 5"/>
                  <a:gd name="T5" fmla="*/ 9 h 9"/>
                  <a:gd name="T6" fmla="*/ 5 w 5"/>
                  <a:gd name="T7" fmla="*/ 9 h 9"/>
                  <a:gd name="T8" fmla="*/ 5 w 5"/>
                  <a:gd name="T9" fmla="*/ 9 h 9"/>
                  <a:gd name="T10" fmla="*/ 5 w 5"/>
                  <a:gd name="T11" fmla="*/ 9 h 9"/>
                  <a:gd name="T12" fmla="*/ 5 w 5"/>
                  <a:gd name="T13" fmla="*/ 9 h 9"/>
                  <a:gd name="T14" fmla="*/ 5 w 5"/>
                  <a:gd name="T15" fmla="*/ 9 h 9"/>
                  <a:gd name="T16" fmla="*/ 5 w 5"/>
                  <a:gd name="T17" fmla="*/ 9 h 9"/>
                  <a:gd name="T18" fmla="*/ 5 w 5"/>
                  <a:gd name="T19" fmla="*/ 9 h 9"/>
                  <a:gd name="T20" fmla="*/ 5 w 5"/>
                  <a:gd name="T21" fmla="*/ 9 h 9"/>
                  <a:gd name="T22" fmla="*/ 5 w 5"/>
                  <a:gd name="T23" fmla="*/ 9 h 9"/>
                  <a:gd name="T24" fmla="*/ 5 w 5"/>
                  <a:gd name="T25" fmla="*/ 9 h 9"/>
                  <a:gd name="T26" fmla="*/ 5 w 5"/>
                  <a:gd name="T27" fmla="*/ 9 h 9"/>
                  <a:gd name="T28" fmla="*/ 5 w 5"/>
                  <a:gd name="T29" fmla="*/ 9 h 9"/>
                  <a:gd name="T30" fmla="*/ 5 w 5"/>
                  <a:gd name="T31" fmla="*/ 9 h 9"/>
                  <a:gd name="T32" fmla="*/ 5 w 5"/>
                  <a:gd name="T33" fmla="*/ 9 h 9"/>
                  <a:gd name="T34" fmla="*/ 5 w 5"/>
                  <a:gd name="T35" fmla="*/ 9 h 9"/>
                  <a:gd name="T36" fmla="*/ 5 w 5"/>
                  <a:gd name="T37" fmla="*/ 9 h 9"/>
                  <a:gd name="T38" fmla="*/ 5 w 5"/>
                  <a:gd name="T39" fmla="*/ 9 h 9"/>
                  <a:gd name="T40" fmla="*/ 5 w 5"/>
                  <a:gd name="T41" fmla="*/ 9 h 9"/>
                  <a:gd name="T42" fmla="*/ 5 w 5"/>
                  <a:gd name="T43" fmla="*/ 9 h 9"/>
                  <a:gd name="T44" fmla="*/ 5 w 5"/>
                  <a:gd name="T45" fmla="*/ 9 h 9"/>
                  <a:gd name="T46" fmla="*/ 5 w 5"/>
                  <a:gd name="T47" fmla="*/ 9 h 9"/>
                  <a:gd name="T48" fmla="*/ 0 w 5"/>
                  <a:gd name="T49" fmla="*/ 0 h 9"/>
                  <a:gd name="T50" fmla="*/ 0 w 5"/>
                  <a:gd name="T51" fmla="*/ 0 h 9"/>
                  <a:gd name="T52" fmla="*/ 5 w 5"/>
                  <a:gd name="T53" fmla="*/ 9 h 9"/>
                  <a:gd name="T54" fmla="*/ 5 w 5"/>
                  <a:gd name="T55" fmla="*/ 9 h 9"/>
                  <a:gd name="T56" fmla="*/ 0 w 5"/>
                  <a:gd name="T5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9">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5" y="9"/>
                    </a:moveTo>
                    <a:cubicBezTo>
                      <a:pt x="5" y="9"/>
                      <a:pt x="5" y="9"/>
                      <a:pt x="5" y="9"/>
                    </a:cubicBezTo>
                    <a:cubicBezTo>
                      <a:pt x="5" y="9"/>
                      <a:pt x="5" y="9"/>
                      <a:pt x="5" y="9"/>
                    </a:cubicBezTo>
                    <a:moveTo>
                      <a:pt x="0" y="0"/>
                    </a:moveTo>
                    <a:cubicBezTo>
                      <a:pt x="0" y="0"/>
                      <a:pt x="0" y="0"/>
                      <a:pt x="0" y="0"/>
                    </a:cubicBezTo>
                    <a:cubicBezTo>
                      <a:pt x="2" y="3"/>
                      <a:pt x="4" y="8"/>
                      <a:pt x="5" y="9"/>
                    </a:cubicBezTo>
                    <a:cubicBezTo>
                      <a:pt x="5" y="9"/>
                      <a:pt x="5" y="9"/>
                      <a:pt x="5" y="9"/>
                    </a:cubicBezTo>
                    <a:cubicBezTo>
                      <a:pt x="4" y="8"/>
                      <a:pt x="2"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6" name="Freeform 147"/>
              <p:cNvSpPr>
                <a:spLocks noEditPoints="1"/>
              </p:cNvSpPr>
              <p:nvPr/>
            </p:nvSpPr>
            <p:spPr bwMode="auto">
              <a:xfrm>
                <a:off x="4969731" y="5335943"/>
                <a:ext cx="36513" cy="66675"/>
              </a:xfrm>
              <a:custGeom>
                <a:avLst/>
                <a:gdLst>
                  <a:gd name="T0" fmla="*/ 13 w 13"/>
                  <a:gd name="T1" fmla="*/ 24 h 24"/>
                  <a:gd name="T2" fmla="*/ 13 w 13"/>
                  <a:gd name="T3" fmla="*/ 24 h 24"/>
                  <a:gd name="T4" fmla="*/ 13 w 13"/>
                  <a:gd name="T5" fmla="*/ 24 h 24"/>
                  <a:gd name="T6" fmla="*/ 7 w 13"/>
                  <a:gd name="T7" fmla="*/ 0 h 24"/>
                  <a:gd name="T8" fmla="*/ 7 w 13"/>
                  <a:gd name="T9" fmla="*/ 9 h 24"/>
                  <a:gd name="T10" fmla="*/ 7 w 13"/>
                  <a:gd name="T11" fmla="*/ 9 h 24"/>
                  <a:gd name="T12" fmla="*/ 7 w 13"/>
                  <a:gd name="T13" fmla="*/ 9 h 24"/>
                  <a:gd name="T14" fmla="*/ 7 w 13"/>
                  <a:gd name="T15" fmla="*/ 9 h 24"/>
                  <a:gd name="T16" fmla="*/ 7 w 13"/>
                  <a:gd name="T17" fmla="*/ 9 h 24"/>
                  <a:gd name="T18" fmla="*/ 7 w 13"/>
                  <a:gd name="T19" fmla="*/ 9 h 24"/>
                  <a:gd name="T20" fmla="*/ 7 w 13"/>
                  <a:gd name="T21" fmla="*/ 9 h 24"/>
                  <a:gd name="T22" fmla="*/ 7 w 13"/>
                  <a:gd name="T23" fmla="*/ 9 h 24"/>
                  <a:gd name="T24" fmla="*/ 7 w 13"/>
                  <a:gd name="T25" fmla="*/ 9 h 24"/>
                  <a:gd name="T26" fmla="*/ 7 w 13"/>
                  <a:gd name="T27" fmla="*/ 9 h 24"/>
                  <a:gd name="T28" fmla="*/ 7 w 13"/>
                  <a:gd name="T29" fmla="*/ 9 h 24"/>
                  <a:gd name="T30" fmla="*/ 7 w 13"/>
                  <a:gd name="T31" fmla="*/ 9 h 24"/>
                  <a:gd name="T32" fmla="*/ 7 w 13"/>
                  <a:gd name="T33" fmla="*/ 9 h 24"/>
                  <a:gd name="T34" fmla="*/ 7 w 13"/>
                  <a:gd name="T35" fmla="*/ 9 h 24"/>
                  <a:gd name="T36" fmla="*/ 7 w 13"/>
                  <a:gd name="T37" fmla="*/ 9 h 24"/>
                  <a:gd name="T38" fmla="*/ 7 w 13"/>
                  <a:gd name="T39" fmla="*/ 9 h 24"/>
                  <a:gd name="T40" fmla="*/ 7 w 13"/>
                  <a:gd name="T41" fmla="*/ 9 h 24"/>
                  <a:gd name="T42" fmla="*/ 7 w 13"/>
                  <a:gd name="T43" fmla="*/ 9 h 24"/>
                  <a:gd name="T44" fmla="*/ 7 w 13"/>
                  <a:gd name="T45" fmla="*/ 9 h 24"/>
                  <a:gd name="T46" fmla="*/ 2 w 13"/>
                  <a:gd name="T47" fmla="*/ 0 h 24"/>
                  <a:gd name="T48" fmla="*/ 0 w 13"/>
                  <a:gd name="T49" fmla="*/ 0 h 24"/>
                  <a:gd name="T50" fmla="*/ 8 w 13"/>
                  <a:gd name="T51" fmla="*/ 13 h 24"/>
                  <a:gd name="T52" fmla="*/ 13 w 13"/>
                  <a:gd name="T53" fmla="*/ 24 h 24"/>
                  <a:gd name="T54" fmla="*/ 11 w 13"/>
                  <a:gd name="T55" fmla="*/ 12 h 24"/>
                  <a:gd name="T56" fmla="*/ 9 w 13"/>
                  <a:gd name="T57" fmla="*/ 1 h 24"/>
                  <a:gd name="T58" fmla="*/ 7 w 13"/>
                  <a:gd name="T5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24">
                    <a:moveTo>
                      <a:pt x="13" y="24"/>
                    </a:moveTo>
                    <a:cubicBezTo>
                      <a:pt x="13" y="24"/>
                      <a:pt x="13" y="24"/>
                      <a:pt x="13" y="24"/>
                    </a:cubicBezTo>
                    <a:cubicBezTo>
                      <a:pt x="13" y="24"/>
                      <a:pt x="13" y="24"/>
                      <a:pt x="13" y="24"/>
                    </a:cubicBezTo>
                    <a:moveTo>
                      <a:pt x="7" y="0"/>
                    </a:moveTo>
                    <a:cubicBezTo>
                      <a:pt x="7" y="3"/>
                      <a:pt x="7" y="8"/>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8"/>
                      <a:pt x="4" y="3"/>
                      <a:pt x="2" y="0"/>
                    </a:cubicBezTo>
                    <a:cubicBezTo>
                      <a:pt x="1" y="0"/>
                      <a:pt x="0" y="0"/>
                      <a:pt x="0" y="0"/>
                    </a:cubicBezTo>
                    <a:cubicBezTo>
                      <a:pt x="0" y="0"/>
                      <a:pt x="4" y="10"/>
                      <a:pt x="8" y="13"/>
                    </a:cubicBezTo>
                    <a:cubicBezTo>
                      <a:pt x="11" y="17"/>
                      <a:pt x="13" y="24"/>
                      <a:pt x="13" y="24"/>
                    </a:cubicBezTo>
                    <a:cubicBezTo>
                      <a:pt x="13" y="24"/>
                      <a:pt x="11" y="15"/>
                      <a:pt x="11" y="12"/>
                    </a:cubicBezTo>
                    <a:cubicBezTo>
                      <a:pt x="10" y="9"/>
                      <a:pt x="9" y="2"/>
                      <a:pt x="9" y="1"/>
                    </a:cubicBezTo>
                    <a:cubicBezTo>
                      <a:pt x="10" y="0"/>
                      <a:pt x="8"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7" name="Freeform 148"/>
              <p:cNvSpPr>
                <a:spLocks/>
              </p:cNvSpPr>
              <p:nvPr/>
            </p:nvSpPr>
            <p:spPr bwMode="auto">
              <a:xfrm>
                <a:off x="5006244" y="5369281"/>
                <a:ext cx="41275" cy="42863"/>
              </a:xfrm>
              <a:custGeom>
                <a:avLst/>
                <a:gdLst>
                  <a:gd name="T0" fmla="*/ 14 w 15"/>
                  <a:gd name="T1" fmla="*/ 0 h 15"/>
                  <a:gd name="T2" fmla="*/ 0 w 15"/>
                  <a:gd name="T3" fmla="*/ 11 h 15"/>
                  <a:gd name="T4" fmla="*/ 0 w 15"/>
                  <a:gd name="T5" fmla="*/ 15 h 15"/>
                  <a:gd name="T6" fmla="*/ 4 w 15"/>
                  <a:gd name="T7" fmla="*/ 11 h 15"/>
                  <a:gd name="T8" fmla="*/ 15 w 15"/>
                  <a:gd name="T9" fmla="*/ 0 h 15"/>
                  <a:gd name="T10" fmla="*/ 14 w 15"/>
                  <a:gd name="T11" fmla="*/ 0 h 15"/>
                </a:gdLst>
                <a:ahLst/>
                <a:cxnLst>
                  <a:cxn ang="0">
                    <a:pos x="T0" y="T1"/>
                  </a:cxn>
                  <a:cxn ang="0">
                    <a:pos x="T2" y="T3"/>
                  </a:cxn>
                  <a:cxn ang="0">
                    <a:pos x="T4" y="T5"/>
                  </a:cxn>
                  <a:cxn ang="0">
                    <a:pos x="T6" y="T7"/>
                  </a:cxn>
                  <a:cxn ang="0">
                    <a:pos x="T8" y="T9"/>
                  </a:cxn>
                  <a:cxn ang="0">
                    <a:pos x="T10" y="T11"/>
                  </a:cxn>
                </a:cxnLst>
                <a:rect l="0" t="0" r="r" b="b"/>
                <a:pathLst>
                  <a:path w="15" h="15">
                    <a:moveTo>
                      <a:pt x="14" y="0"/>
                    </a:moveTo>
                    <a:cubicBezTo>
                      <a:pt x="14" y="0"/>
                      <a:pt x="11" y="7"/>
                      <a:pt x="0" y="11"/>
                    </a:cubicBezTo>
                    <a:cubicBezTo>
                      <a:pt x="0" y="15"/>
                      <a:pt x="0" y="15"/>
                      <a:pt x="0" y="15"/>
                    </a:cubicBezTo>
                    <a:cubicBezTo>
                      <a:pt x="0" y="15"/>
                      <a:pt x="2" y="12"/>
                      <a:pt x="4" y="11"/>
                    </a:cubicBezTo>
                    <a:cubicBezTo>
                      <a:pt x="7" y="10"/>
                      <a:pt x="14" y="4"/>
                      <a:pt x="15" y="0"/>
                    </a:cubicBezTo>
                    <a:lnTo>
                      <a:pt x="1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8" name="Freeform 149"/>
              <p:cNvSpPr>
                <a:spLocks/>
              </p:cNvSpPr>
              <p:nvPr/>
            </p:nvSpPr>
            <p:spPr bwMode="auto">
              <a:xfrm>
                <a:off x="5017356" y="5358168"/>
                <a:ext cx="17463" cy="47625"/>
              </a:xfrm>
              <a:custGeom>
                <a:avLst/>
                <a:gdLst>
                  <a:gd name="T0" fmla="*/ 4 w 6"/>
                  <a:gd name="T1" fmla="*/ 0 h 17"/>
                  <a:gd name="T2" fmla="*/ 3 w 6"/>
                  <a:gd name="T3" fmla="*/ 12 h 17"/>
                  <a:gd name="T4" fmla="*/ 3 w 6"/>
                  <a:gd name="T5" fmla="*/ 12 h 17"/>
                  <a:gd name="T6" fmla="*/ 5 w 6"/>
                  <a:gd name="T7" fmla="*/ 10 h 17"/>
                  <a:gd name="T8" fmla="*/ 4 w 6"/>
                  <a:gd name="T9" fmla="*/ 0 h 17"/>
                </a:gdLst>
                <a:ahLst/>
                <a:cxnLst>
                  <a:cxn ang="0">
                    <a:pos x="T0" y="T1"/>
                  </a:cxn>
                  <a:cxn ang="0">
                    <a:pos x="T2" y="T3"/>
                  </a:cxn>
                  <a:cxn ang="0">
                    <a:pos x="T4" y="T5"/>
                  </a:cxn>
                  <a:cxn ang="0">
                    <a:pos x="T6" y="T7"/>
                  </a:cxn>
                  <a:cxn ang="0">
                    <a:pos x="T8" y="T9"/>
                  </a:cxn>
                </a:cxnLst>
                <a:rect l="0" t="0" r="r" b="b"/>
                <a:pathLst>
                  <a:path w="6" h="17">
                    <a:moveTo>
                      <a:pt x="4" y="0"/>
                    </a:moveTo>
                    <a:cubicBezTo>
                      <a:pt x="4" y="0"/>
                      <a:pt x="6" y="6"/>
                      <a:pt x="3" y="12"/>
                    </a:cubicBezTo>
                    <a:cubicBezTo>
                      <a:pt x="0" y="17"/>
                      <a:pt x="3" y="12"/>
                      <a:pt x="3" y="12"/>
                    </a:cubicBezTo>
                    <a:cubicBezTo>
                      <a:pt x="5" y="10"/>
                      <a:pt x="5" y="10"/>
                      <a:pt x="5" y="10"/>
                    </a:cubicBezTo>
                    <a:cubicBezTo>
                      <a:pt x="5" y="10"/>
                      <a:pt x="6"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59" name="Freeform 150"/>
              <p:cNvSpPr>
                <a:spLocks/>
              </p:cNvSpPr>
              <p:nvPr/>
            </p:nvSpPr>
            <p:spPr bwMode="auto">
              <a:xfrm>
                <a:off x="5009419" y="5334356"/>
                <a:ext cx="66675" cy="46038"/>
              </a:xfrm>
              <a:custGeom>
                <a:avLst/>
                <a:gdLst>
                  <a:gd name="T0" fmla="*/ 1 w 24"/>
                  <a:gd name="T1" fmla="*/ 9 h 17"/>
                  <a:gd name="T2" fmla="*/ 1 w 24"/>
                  <a:gd name="T3" fmla="*/ 9 h 17"/>
                  <a:gd name="T4" fmla="*/ 3 w 24"/>
                  <a:gd name="T5" fmla="*/ 7 h 17"/>
                  <a:gd name="T6" fmla="*/ 3 w 24"/>
                  <a:gd name="T7" fmla="*/ 7 h 17"/>
                  <a:gd name="T8" fmla="*/ 6 w 24"/>
                  <a:gd name="T9" fmla="*/ 5 h 17"/>
                  <a:gd name="T10" fmla="*/ 5 w 24"/>
                  <a:gd name="T11" fmla="*/ 5 h 17"/>
                  <a:gd name="T12" fmla="*/ 8 w 24"/>
                  <a:gd name="T13" fmla="*/ 2 h 17"/>
                  <a:gd name="T14" fmla="*/ 8 w 24"/>
                  <a:gd name="T15" fmla="*/ 2 h 17"/>
                  <a:gd name="T16" fmla="*/ 11 w 24"/>
                  <a:gd name="T17" fmla="*/ 0 h 17"/>
                  <a:gd name="T18" fmla="*/ 15 w 24"/>
                  <a:gd name="T19" fmla="*/ 4 h 17"/>
                  <a:gd name="T20" fmla="*/ 15 w 24"/>
                  <a:gd name="T21" fmla="*/ 4 h 17"/>
                  <a:gd name="T22" fmla="*/ 17 w 24"/>
                  <a:gd name="T23" fmla="*/ 6 h 17"/>
                  <a:gd name="T24" fmla="*/ 18 w 24"/>
                  <a:gd name="T25" fmla="*/ 5 h 17"/>
                  <a:gd name="T26" fmla="*/ 20 w 24"/>
                  <a:gd name="T27" fmla="*/ 7 h 17"/>
                  <a:gd name="T28" fmla="*/ 24 w 24"/>
                  <a:gd name="T29" fmla="*/ 11 h 17"/>
                  <a:gd name="T30" fmla="*/ 20 w 24"/>
                  <a:gd name="T31" fmla="*/ 15 h 17"/>
                  <a:gd name="T32" fmla="*/ 19 w 24"/>
                  <a:gd name="T33" fmla="*/ 14 h 17"/>
                  <a:gd name="T34" fmla="*/ 16 w 24"/>
                  <a:gd name="T35" fmla="*/ 17 h 17"/>
                  <a:gd name="T36" fmla="*/ 14 w 24"/>
                  <a:gd name="T37" fmla="*/ 16 h 17"/>
                  <a:gd name="T38" fmla="*/ 11 w 24"/>
                  <a:gd name="T39" fmla="*/ 17 h 17"/>
                  <a:gd name="T40" fmla="*/ 6 w 24"/>
                  <a:gd name="T41" fmla="*/ 15 h 17"/>
                  <a:gd name="T42" fmla="*/ 4 w 24"/>
                  <a:gd name="T43" fmla="*/ 15 h 17"/>
                  <a:gd name="T44" fmla="*/ 0 w 24"/>
                  <a:gd name="T45" fmla="*/ 11 h 17"/>
                  <a:gd name="T46" fmla="*/ 1 w 24"/>
                  <a:gd name="T4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7">
                    <a:moveTo>
                      <a:pt x="1" y="9"/>
                    </a:moveTo>
                    <a:cubicBezTo>
                      <a:pt x="1" y="9"/>
                      <a:pt x="1" y="9"/>
                      <a:pt x="1" y="9"/>
                    </a:cubicBezTo>
                    <a:cubicBezTo>
                      <a:pt x="1" y="8"/>
                      <a:pt x="2" y="7"/>
                      <a:pt x="3" y="7"/>
                    </a:cubicBezTo>
                    <a:cubicBezTo>
                      <a:pt x="3" y="7"/>
                      <a:pt x="3" y="7"/>
                      <a:pt x="3" y="7"/>
                    </a:cubicBezTo>
                    <a:cubicBezTo>
                      <a:pt x="4" y="6"/>
                      <a:pt x="5" y="6"/>
                      <a:pt x="6" y="5"/>
                    </a:cubicBezTo>
                    <a:cubicBezTo>
                      <a:pt x="5" y="5"/>
                      <a:pt x="5" y="5"/>
                      <a:pt x="5" y="5"/>
                    </a:cubicBezTo>
                    <a:cubicBezTo>
                      <a:pt x="5" y="3"/>
                      <a:pt x="7" y="2"/>
                      <a:pt x="8" y="2"/>
                    </a:cubicBezTo>
                    <a:cubicBezTo>
                      <a:pt x="8" y="2"/>
                      <a:pt x="8" y="2"/>
                      <a:pt x="8" y="2"/>
                    </a:cubicBezTo>
                    <a:cubicBezTo>
                      <a:pt x="9" y="1"/>
                      <a:pt x="10" y="0"/>
                      <a:pt x="11" y="0"/>
                    </a:cubicBezTo>
                    <a:cubicBezTo>
                      <a:pt x="13" y="0"/>
                      <a:pt x="15" y="2"/>
                      <a:pt x="15" y="4"/>
                    </a:cubicBezTo>
                    <a:cubicBezTo>
                      <a:pt x="15" y="4"/>
                      <a:pt x="15" y="4"/>
                      <a:pt x="15" y="4"/>
                    </a:cubicBezTo>
                    <a:cubicBezTo>
                      <a:pt x="16" y="4"/>
                      <a:pt x="17" y="5"/>
                      <a:pt x="17" y="6"/>
                    </a:cubicBezTo>
                    <a:cubicBezTo>
                      <a:pt x="18" y="5"/>
                      <a:pt x="18" y="5"/>
                      <a:pt x="18" y="5"/>
                    </a:cubicBezTo>
                    <a:cubicBezTo>
                      <a:pt x="19" y="5"/>
                      <a:pt x="20" y="6"/>
                      <a:pt x="20" y="7"/>
                    </a:cubicBezTo>
                    <a:cubicBezTo>
                      <a:pt x="22" y="8"/>
                      <a:pt x="24" y="9"/>
                      <a:pt x="24" y="11"/>
                    </a:cubicBezTo>
                    <a:cubicBezTo>
                      <a:pt x="24" y="13"/>
                      <a:pt x="22" y="15"/>
                      <a:pt x="20" y="15"/>
                    </a:cubicBezTo>
                    <a:cubicBezTo>
                      <a:pt x="20" y="15"/>
                      <a:pt x="19" y="15"/>
                      <a:pt x="19" y="14"/>
                    </a:cubicBezTo>
                    <a:cubicBezTo>
                      <a:pt x="18" y="16"/>
                      <a:pt x="17" y="17"/>
                      <a:pt x="16" y="17"/>
                    </a:cubicBezTo>
                    <a:cubicBezTo>
                      <a:pt x="15" y="17"/>
                      <a:pt x="15" y="16"/>
                      <a:pt x="14" y="16"/>
                    </a:cubicBezTo>
                    <a:cubicBezTo>
                      <a:pt x="13" y="17"/>
                      <a:pt x="12" y="17"/>
                      <a:pt x="11" y="17"/>
                    </a:cubicBezTo>
                    <a:cubicBezTo>
                      <a:pt x="9" y="17"/>
                      <a:pt x="7" y="16"/>
                      <a:pt x="6" y="15"/>
                    </a:cubicBezTo>
                    <a:cubicBezTo>
                      <a:pt x="5" y="15"/>
                      <a:pt x="5" y="15"/>
                      <a:pt x="4" y="15"/>
                    </a:cubicBezTo>
                    <a:cubicBezTo>
                      <a:pt x="2" y="15"/>
                      <a:pt x="0" y="13"/>
                      <a:pt x="0" y="11"/>
                    </a:cubicBezTo>
                    <a:cubicBezTo>
                      <a:pt x="0" y="11"/>
                      <a:pt x="1" y="10"/>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0" name="Freeform 151"/>
              <p:cNvSpPr>
                <a:spLocks/>
              </p:cNvSpPr>
              <p:nvPr/>
            </p:nvSpPr>
            <p:spPr bwMode="auto">
              <a:xfrm>
                <a:off x="5012594" y="5335943"/>
                <a:ext cx="60325" cy="44450"/>
              </a:xfrm>
              <a:custGeom>
                <a:avLst/>
                <a:gdLst>
                  <a:gd name="T0" fmla="*/ 0 w 22"/>
                  <a:gd name="T1" fmla="*/ 8 h 16"/>
                  <a:gd name="T2" fmla="*/ 0 w 22"/>
                  <a:gd name="T3" fmla="*/ 8 h 16"/>
                  <a:gd name="T4" fmla="*/ 2 w 22"/>
                  <a:gd name="T5" fmla="*/ 6 h 16"/>
                  <a:gd name="T6" fmla="*/ 3 w 22"/>
                  <a:gd name="T7" fmla="*/ 6 h 16"/>
                  <a:gd name="T8" fmla="*/ 5 w 22"/>
                  <a:gd name="T9" fmla="*/ 4 h 16"/>
                  <a:gd name="T10" fmla="*/ 5 w 22"/>
                  <a:gd name="T11" fmla="*/ 4 h 16"/>
                  <a:gd name="T12" fmla="*/ 7 w 22"/>
                  <a:gd name="T13" fmla="*/ 2 h 16"/>
                  <a:gd name="T14" fmla="*/ 7 w 22"/>
                  <a:gd name="T15" fmla="*/ 2 h 16"/>
                  <a:gd name="T16" fmla="*/ 10 w 22"/>
                  <a:gd name="T17" fmla="*/ 0 h 16"/>
                  <a:gd name="T18" fmla="*/ 14 w 22"/>
                  <a:gd name="T19" fmla="*/ 3 h 16"/>
                  <a:gd name="T20" fmla="*/ 14 w 22"/>
                  <a:gd name="T21" fmla="*/ 3 h 16"/>
                  <a:gd name="T22" fmla="*/ 16 w 22"/>
                  <a:gd name="T23" fmla="*/ 5 h 16"/>
                  <a:gd name="T24" fmla="*/ 17 w 22"/>
                  <a:gd name="T25" fmla="*/ 4 h 16"/>
                  <a:gd name="T26" fmla="*/ 19 w 22"/>
                  <a:gd name="T27" fmla="*/ 6 h 16"/>
                  <a:gd name="T28" fmla="*/ 22 w 22"/>
                  <a:gd name="T29" fmla="*/ 10 h 16"/>
                  <a:gd name="T30" fmla="*/ 19 w 22"/>
                  <a:gd name="T31" fmla="*/ 13 h 16"/>
                  <a:gd name="T32" fmla="*/ 17 w 22"/>
                  <a:gd name="T33" fmla="*/ 13 h 16"/>
                  <a:gd name="T34" fmla="*/ 15 w 22"/>
                  <a:gd name="T35" fmla="*/ 15 h 16"/>
                  <a:gd name="T36" fmla="*/ 13 w 22"/>
                  <a:gd name="T37" fmla="*/ 15 h 16"/>
                  <a:gd name="T38" fmla="*/ 10 w 22"/>
                  <a:gd name="T39" fmla="*/ 16 h 16"/>
                  <a:gd name="T40" fmla="*/ 5 w 22"/>
                  <a:gd name="T41" fmla="*/ 13 h 16"/>
                  <a:gd name="T42" fmla="*/ 3 w 22"/>
                  <a:gd name="T43" fmla="*/ 14 h 16"/>
                  <a:gd name="T44" fmla="*/ 0 w 22"/>
                  <a:gd name="T45" fmla="*/ 10 h 16"/>
                  <a:gd name="T46" fmla="*/ 0 w 22"/>
                  <a:gd name="T4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0" y="8"/>
                    </a:moveTo>
                    <a:cubicBezTo>
                      <a:pt x="0" y="8"/>
                      <a:pt x="0" y="8"/>
                      <a:pt x="0" y="8"/>
                    </a:cubicBezTo>
                    <a:cubicBezTo>
                      <a:pt x="0" y="7"/>
                      <a:pt x="1" y="6"/>
                      <a:pt x="2" y="6"/>
                    </a:cubicBezTo>
                    <a:cubicBezTo>
                      <a:pt x="3" y="6"/>
                      <a:pt x="3" y="6"/>
                      <a:pt x="3" y="6"/>
                    </a:cubicBezTo>
                    <a:cubicBezTo>
                      <a:pt x="3" y="5"/>
                      <a:pt x="4" y="5"/>
                      <a:pt x="5" y="4"/>
                    </a:cubicBezTo>
                    <a:cubicBezTo>
                      <a:pt x="5" y="4"/>
                      <a:pt x="5" y="4"/>
                      <a:pt x="5" y="4"/>
                    </a:cubicBezTo>
                    <a:cubicBezTo>
                      <a:pt x="5" y="3"/>
                      <a:pt x="6" y="2"/>
                      <a:pt x="7" y="2"/>
                    </a:cubicBezTo>
                    <a:cubicBezTo>
                      <a:pt x="7" y="2"/>
                      <a:pt x="7" y="2"/>
                      <a:pt x="7" y="2"/>
                    </a:cubicBezTo>
                    <a:cubicBezTo>
                      <a:pt x="8" y="0"/>
                      <a:pt x="9" y="0"/>
                      <a:pt x="10" y="0"/>
                    </a:cubicBezTo>
                    <a:cubicBezTo>
                      <a:pt x="12" y="0"/>
                      <a:pt x="14" y="1"/>
                      <a:pt x="14" y="3"/>
                    </a:cubicBezTo>
                    <a:cubicBezTo>
                      <a:pt x="14" y="3"/>
                      <a:pt x="14" y="3"/>
                      <a:pt x="14" y="3"/>
                    </a:cubicBezTo>
                    <a:cubicBezTo>
                      <a:pt x="15" y="3"/>
                      <a:pt x="16" y="4"/>
                      <a:pt x="16" y="5"/>
                    </a:cubicBezTo>
                    <a:cubicBezTo>
                      <a:pt x="17" y="4"/>
                      <a:pt x="17" y="4"/>
                      <a:pt x="17" y="4"/>
                    </a:cubicBezTo>
                    <a:cubicBezTo>
                      <a:pt x="18" y="4"/>
                      <a:pt x="19" y="5"/>
                      <a:pt x="19" y="6"/>
                    </a:cubicBezTo>
                    <a:cubicBezTo>
                      <a:pt x="21" y="7"/>
                      <a:pt x="22" y="8"/>
                      <a:pt x="22" y="10"/>
                    </a:cubicBezTo>
                    <a:cubicBezTo>
                      <a:pt x="22" y="12"/>
                      <a:pt x="21" y="13"/>
                      <a:pt x="19" y="13"/>
                    </a:cubicBezTo>
                    <a:cubicBezTo>
                      <a:pt x="18" y="13"/>
                      <a:pt x="18" y="13"/>
                      <a:pt x="17" y="13"/>
                    </a:cubicBezTo>
                    <a:cubicBezTo>
                      <a:pt x="17" y="14"/>
                      <a:pt x="16" y="15"/>
                      <a:pt x="15" y="15"/>
                    </a:cubicBezTo>
                    <a:cubicBezTo>
                      <a:pt x="14" y="15"/>
                      <a:pt x="14" y="15"/>
                      <a:pt x="13" y="15"/>
                    </a:cubicBezTo>
                    <a:cubicBezTo>
                      <a:pt x="12" y="15"/>
                      <a:pt x="11" y="16"/>
                      <a:pt x="10" y="16"/>
                    </a:cubicBezTo>
                    <a:cubicBezTo>
                      <a:pt x="8" y="16"/>
                      <a:pt x="6" y="15"/>
                      <a:pt x="5" y="13"/>
                    </a:cubicBezTo>
                    <a:cubicBezTo>
                      <a:pt x="5" y="14"/>
                      <a:pt x="4" y="14"/>
                      <a:pt x="3" y="14"/>
                    </a:cubicBezTo>
                    <a:cubicBezTo>
                      <a:pt x="1" y="14"/>
                      <a:pt x="0" y="12"/>
                      <a:pt x="0" y="10"/>
                    </a:cubicBezTo>
                    <a:cubicBezTo>
                      <a:pt x="0" y="10"/>
                      <a:pt x="0" y="9"/>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1" name="Freeform 152"/>
              <p:cNvSpPr>
                <a:spLocks/>
              </p:cNvSpPr>
              <p:nvPr/>
            </p:nvSpPr>
            <p:spPr bwMode="auto">
              <a:xfrm>
                <a:off x="5014181" y="5335943"/>
                <a:ext cx="55563" cy="39688"/>
              </a:xfrm>
              <a:custGeom>
                <a:avLst/>
                <a:gdLst>
                  <a:gd name="T0" fmla="*/ 0 w 20"/>
                  <a:gd name="T1" fmla="*/ 8 h 14"/>
                  <a:gd name="T2" fmla="*/ 0 w 20"/>
                  <a:gd name="T3" fmla="*/ 7 h 14"/>
                  <a:gd name="T4" fmla="*/ 2 w 20"/>
                  <a:gd name="T5" fmla="*/ 6 h 14"/>
                  <a:gd name="T6" fmla="*/ 2 w 20"/>
                  <a:gd name="T7" fmla="*/ 6 h 14"/>
                  <a:gd name="T8" fmla="*/ 4 w 20"/>
                  <a:gd name="T9" fmla="*/ 4 h 14"/>
                  <a:gd name="T10" fmla="*/ 4 w 20"/>
                  <a:gd name="T11" fmla="*/ 4 h 14"/>
                  <a:gd name="T12" fmla="*/ 6 w 20"/>
                  <a:gd name="T13" fmla="*/ 2 h 14"/>
                  <a:gd name="T14" fmla="*/ 6 w 20"/>
                  <a:gd name="T15" fmla="*/ 2 h 14"/>
                  <a:gd name="T16" fmla="*/ 9 w 20"/>
                  <a:gd name="T17" fmla="*/ 0 h 14"/>
                  <a:gd name="T18" fmla="*/ 12 w 20"/>
                  <a:gd name="T19" fmla="*/ 3 h 14"/>
                  <a:gd name="T20" fmla="*/ 12 w 20"/>
                  <a:gd name="T21" fmla="*/ 3 h 14"/>
                  <a:gd name="T22" fmla="*/ 14 w 20"/>
                  <a:gd name="T23" fmla="*/ 5 h 14"/>
                  <a:gd name="T24" fmla="*/ 15 w 20"/>
                  <a:gd name="T25" fmla="*/ 4 h 14"/>
                  <a:gd name="T26" fmla="*/ 17 w 20"/>
                  <a:gd name="T27" fmla="*/ 6 h 14"/>
                  <a:gd name="T28" fmla="*/ 20 w 20"/>
                  <a:gd name="T29" fmla="*/ 9 h 14"/>
                  <a:gd name="T30" fmla="*/ 17 w 20"/>
                  <a:gd name="T31" fmla="*/ 13 h 14"/>
                  <a:gd name="T32" fmla="*/ 16 w 20"/>
                  <a:gd name="T33" fmla="*/ 12 h 14"/>
                  <a:gd name="T34" fmla="*/ 13 w 20"/>
                  <a:gd name="T35" fmla="*/ 14 h 14"/>
                  <a:gd name="T36" fmla="*/ 12 w 20"/>
                  <a:gd name="T37" fmla="*/ 14 h 14"/>
                  <a:gd name="T38" fmla="*/ 9 w 20"/>
                  <a:gd name="T39" fmla="*/ 14 h 14"/>
                  <a:gd name="T40" fmla="*/ 4 w 20"/>
                  <a:gd name="T41" fmla="*/ 12 h 14"/>
                  <a:gd name="T42" fmla="*/ 3 w 20"/>
                  <a:gd name="T43" fmla="*/ 13 h 14"/>
                  <a:gd name="T44" fmla="*/ 0 w 20"/>
                  <a:gd name="T45" fmla="*/ 10 h 14"/>
                  <a:gd name="T46" fmla="*/ 0 w 20"/>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4">
                    <a:moveTo>
                      <a:pt x="0" y="8"/>
                    </a:moveTo>
                    <a:cubicBezTo>
                      <a:pt x="0" y="7"/>
                      <a:pt x="0" y="7"/>
                      <a:pt x="0" y="7"/>
                    </a:cubicBezTo>
                    <a:cubicBezTo>
                      <a:pt x="0" y="6"/>
                      <a:pt x="1" y="6"/>
                      <a:pt x="2" y="6"/>
                    </a:cubicBezTo>
                    <a:cubicBezTo>
                      <a:pt x="2" y="6"/>
                      <a:pt x="2" y="6"/>
                      <a:pt x="2" y="6"/>
                    </a:cubicBezTo>
                    <a:cubicBezTo>
                      <a:pt x="3" y="5"/>
                      <a:pt x="3" y="4"/>
                      <a:pt x="4" y="4"/>
                    </a:cubicBezTo>
                    <a:cubicBezTo>
                      <a:pt x="4" y="4"/>
                      <a:pt x="4" y="4"/>
                      <a:pt x="4" y="4"/>
                    </a:cubicBezTo>
                    <a:cubicBezTo>
                      <a:pt x="4" y="3"/>
                      <a:pt x="5" y="2"/>
                      <a:pt x="6" y="2"/>
                    </a:cubicBezTo>
                    <a:cubicBezTo>
                      <a:pt x="6" y="2"/>
                      <a:pt x="6" y="2"/>
                      <a:pt x="6" y="2"/>
                    </a:cubicBezTo>
                    <a:cubicBezTo>
                      <a:pt x="7" y="1"/>
                      <a:pt x="8" y="0"/>
                      <a:pt x="9" y="0"/>
                    </a:cubicBezTo>
                    <a:cubicBezTo>
                      <a:pt x="11" y="0"/>
                      <a:pt x="12" y="1"/>
                      <a:pt x="12" y="3"/>
                    </a:cubicBezTo>
                    <a:cubicBezTo>
                      <a:pt x="12" y="3"/>
                      <a:pt x="12" y="3"/>
                      <a:pt x="12" y="3"/>
                    </a:cubicBezTo>
                    <a:cubicBezTo>
                      <a:pt x="13" y="3"/>
                      <a:pt x="14" y="4"/>
                      <a:pt x="14" y="5"/>
                    </a:cubicBezTo>
                    <a:cubicBezTo>
                      <a:pt x="15" y="4"/>
                      <a:pt x="15" y="4"/>
                      <a:pt x="15" y="4"/>
                    </a:cubicBezTo>
                    <a:cubicBezTo>
                      <a:pt x="16" y="4"/>
                      <a:pt x="17" y="5"/>
                      <a:pt x="17" y="6"/>
                    </a:cubicBezTo>
                    <a:cubicBezTo>
                      <a:pt x="19" y="6"/>
                      <a:pt x="20" y="8"/>
                      <a:pt x="20" y="9"/>
                    </a:cubicBezTo>
                    <a:cubicBezTo>
                      <a:pt x="20" y="11"/>
                      <a:pt x="19" y="13"/>
                      <a:pt x="17" y="13"/>
                    </a:cubicBezTo>
                    <a:cubicBezTo>
                      <a:pt x="16" y="13"/>
                      <a:pt x="16" y="12"/>
                      <a:pt x="16" y="12"/>
                    </a:cubicBezTo>
                    <a:cubicBezTo>
                      <a:pt x="15" y="13"/>
                      <a:pt x="14" y="14"/>
                      <a:pt x="13" y="14"/>
                    </a:cubicBezTo>
                    <a:cubicBezTo>
                      <a:pt x="13" y="14"/>
                      <a:pt x="12" y="14"/>
                      <a:pt x="12" y="14"/>
                    </a:cubicBezTo>
                    <a:cubicBezTo>
                      <a:pt x="11" y="14"/>
                      <a:pt x="10" y="14"/>
                      <a:pt x="9" y="14"/>
                    </a:cubicBezTo>
                    <a:cubicBezTo>
                      <a:pt x="7" y="14"/>
                      <a:pt x="6" y="14"/>
                      <a:pt x="4" y="12"/>
                    </a:cubicBezTo>
                    <a:cubicBezTo>
                      <a:pt x="4" y="13"/>
                      <a:pt x="3" y="13"/>
                      <a:pt x="3" y="13"/>
                    </a:cubicBezTo>
                    <a:cubicBezTo>
                      <a:pt x="1" y="13"/>
                      <a:pt x="0" y="11"/>
                      <a:pt x="0" y="10"/>
                    </a:cubicBezTo>
                    <a:cubicBezTo>
                      <a:pt x="0" y="9"/>
                      <a:pt x="0" y="8"/>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2" name="Freeform 153"/>
              <p:cNvSpPr>
                <a:spLocks/>
              </p:cNvSpPr>
              <p:nvPr/>
            </p:nvSpPr>
            <p:spPr bwMode="auto">
              <a:xfrm>
                <a:off x="4912581" y="5224818"/>
                <a:ext cx="160338" cy="114300"/>
              </a:xfrm>
              <a:custGeom>
                <a:avLst/>
                <a:gdLst>
                  <a:gd name="T0" fmla="*/ 1 w 58"/>
                  <a:gd name="T1" fmla="*/ 23 h 41"/>
                  <a:gd name="T2" fmla="*/ 1 w 58"/>
                  <a:gd name="T3" fmla="*/ 21 h 41"/>
                  <a:gd name="T4" fmla="*/ 6 w 58"/>
                  <a:gd name="T5" fmla="*/ 17 h 41"/>
                  <a:gd name="T6" fmla="*/ 7 w 58"/>
                  <a:gd name="T7" fmla="*/ 17 h 41"/>
                  <a:gd name="T8" fmla="*/ 13 w 58"/>
                  <a:gd name="T9" fmla="*/ 12 h 41"/>
                  <a:gd name="T10" fmla="*/ 13 w 58"/>
                  <a:gd name="T11" fmla="*/ 11 h 41"/>
                  <a:gd name="T12" fmla="*/ 18 w 58"/>
                  <a:gd name="T13" fmla="*/ 5 h 41"/>
                  <a:gd name="T14" fmla="*/ 19 w 58"/>
                  <a:gd name="T15" fmla="*/ 5 h 41"/>
                  <a:gd name="T16" fmla="*/ 27 w 58"/>
                  <a:gd name="T17" fmla="*/ 0 h 41"/>
                  <a:gd name="T18" fmla="*/ 36 w 58"/>
                  <a:gd name="T19" fmla="*/ 8 h 41"/>
                  <a:gd name="T20" fmla="*/ 36 w 58"/>
                  <a:gd name="T21" fmla="*/ 8 h 41"/>
                  <a:gd name="T22" fmla="*/ 41 w 58"/>
                  <a:gd name="T23" fmla="*/ 13 h 41"/>
                  <a:gd name="T24" fmla="*/ 43 w 58"/>
                  <a:gd name="T25" fmla="*/ 13 h 41"/>
                  <a:gd name="T26" fmla="*/ 50 w 58"/>
                  <a:gd name="T27" fmla="*/ 18 h 41"/>
                  <a:gd name="T28" fmla="*/ 58 w 58"/>
                  <a:gd name="T29" fmla="*/ 27 h 41"/>
                  <a:gd name="T30" fmla="*/ 49 w 58"/>
                  <a:gd name="T31" fmla="*/ 36 h 41"/>
                  <a:gd name="T32" fmla="*/ 46 w 58"/>
                  <a:gd name="T33" fmla="*/ 35 h 41"/>
                  <a:gd name="T34" fmla="*/ 38 w 58"/>
                  <a:gd name="T35" fmla="*/ 40 h 41"/>
                  <a:gd name="T36" fmla="*/ 34 w 58"/>
                  <a:gd name="T37" fmla="*/ 39 h 41"/>
                  <a:gd name="T38" fmla="*/ 27 w 58"/>
                  <a:gd name="T39" fmla="*/ 41 h 41"/>
                  <a:gd name="T40" fmla="*/ 14 w 58"/>
                  <a:gd name="T41" fmla="*/ 36 h 41"/>
                  <a:gd name="T42" fmla="*/ 9 w 58"/>
                  <a:gd name="T43" fmla="*/ 37 h 41"/>
                  <a:gd name="T44" fmla="*/ 0 w 58"/>
                  <a:gd name="T45" fmla="*/ 28 h 41"/>
                  <a:gd name="T46" fmla="*/ 1 w 58"/>
                  <a:gd name="T4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41">
                    <a:moveTo>
                      <a:pt x="1" y="23"/>
                    </a:moveTo>
                    <a:cubicBezTo>
                      <a:pt x="1" y="22"/>
                      <a:pt x="1" y="22"/>
                      <a:pt x="1" y="21"/>
                    </a:cubicBezTo>
                    <a:cubicBezTo>
                      <a:pt x="1" y="19"/>
                      <a:pt x="3" y="17"/>
                      <a:pt x="6" y="17"/>
                    </a:cubicBezTo>
                    <a:cubicBezTo>
                      <a:pt x="6" y="17"/>
                      <a:pt x="7" y="17"/>
                      <a:pt x="7" y="17"/>
                    </a:cubicBezTo>
                    <a:cubicBezTo>
                      <a:pt x="8" y="15"/>
                      <a:pt x="10" y="13"/>
                      <a:pt x="13" y="12"/>
                    </a:cubicBezTo>
                    <a:cubicBezTo>
                      <a:pt x="13" y="12"/>
                      <a:pt x="13" y="11"/>
                      <a:pt x="13" y="11"/>
                    </a:cubicBezTo>
                    <a:cubicBezTo>
                      <a:pt x="13" y="8"/>
                      <a:pt x="15" y="5"/>
                      <a:pt x="18" y="5"/>
                    </a:cubicBezTo>
                    <a:cubicBezTo>
                      <a:pt x="19" y="5"/>
                      <a:pt x="19" y="5"/>
                      <a:pt x="19" y="5"/>
                    </a:cubicBezTo>
                    <a:cubicBezTo>
                      <a:pt x="20" y="2"/>
                      <a:pt x="23" y="0"/>
                      <a:pt x="27" y="0"/>
                    </a:cubicBezTo>
                    <a:cubicBezTo>
                      <a:pt x="32" y="0"/>
                      <a:pt x="36" y="4"/>
                      <a:pt x="36" y="8"/>
                    </a:cubicBezTo>
                    <a:cubicBezTo>
                      <a:pt x="36" y="8"/>
                      <a:pt x="36" y="8"/>
                      <a:pt x="36" y="8"/>
                    </a:cubicBezTo>
                    <a:cubicBezTo>
                      <a:pt x="39" y="8"/>
                      <a:pt x="41" y="10"/>
                      <a:pt x="41" y="13"/>
                    </a:cubicBezTo>
                    <a:cubicBezTo>
                      <a:pt x="42" y="13"/>
                      <a:pt x="43" y="13"/>
                      <a:pt x="43" y="13"/>
                    </a:cubicBezTo>
                    <a:cubicBezTo>
                      <a:pt x="47" y="13"/>
                      <a:pt x="49" y="15"/>
                      <a:pt x="50" y="18"/>
                    </a:cubicBezTo>
                    <a:cubicBezTo>
                      <a:pt x="55" y="18"/>
                      <a:pt x="58" y="22"/>
                      <a:pt x="58" y="27"/>
                    </a:cubicBezTo>
                    <a:cubicBezTo>
                      <a:pt x="58" y="32"/>
                      <a:pt x="54" y="36"/>
                      <a:pt x="49" y="36"/>
                    </a:cubicBezTo>
                    <a:cubicBezTo>
                      <a:pt x="48" y="36"/>
                      <a:pt x="47" y="36"/>
                      <a:pt x="46" y="35"/>
                    </a:cubicBezTo>
                    <a:cubicBezTo>
                      <a:pt x="45" y="38"/>
                      <a:pt x="42" y="40"/>
                      <a:pt x="38" y="40"/>
                    </a:cubicBezTo>
                    <a:cubicBezTo>
                      <a:pt x="37" y="40"/>
                      <a:pt x="36" y="40"/>
                      <a:pt x="34" y="39"/>
                    </a:cubicBezTo>
                    <a:cubicBezTo>
                      <a:pt x="32" y="41"/>
                      <a:pt x="29" y="41"/>
                      <a:pt x="27" y="41"/>
                    </a:cubicBezTo>
                    <a:cubicBezTo>
                      <a:pt x="22" y="41"/>
                      <a:pt x="17" y="39"/>
                      <a:pt x="14" y="36"/>
                    </a:cubicBezTo>
                    <a:cubicBezTo>
                      <a:pt x="12" y="36"/>
                      <a:pt x="11" y="37"/>
                      <a:pt x="9" y="37"/>
                    </a:cubicBezTo>
                    <a:cubicBezTo>
                      <a:pt x="4" y="37"/>
                      <a:pt x="0" y="33"/>
                      <a:pt x="0" y="28"/>
                    </a:cubicBezTo>
                    <a:cubicBezTo>
                      <a:pt x="0" y="26"/>
                      <a:pt x="0" y="24"/>
                      <a:pt x="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3" name="Freeform 154"/>
              <p:cNvSpPr>
                <a:spLocks/>
              </p:cNvSpPr>
              <p:nvPr/>
            </p:nvSpPr>
            <p:spPr bwMode="auto">
              <a:xfrm>
                <a:off x="4914169" y="5227993"/>
                <a:ext cx="155575" cy="111125"/>
              </a:xfrm>
              <a:custGeom>
                <a:avLst/>
                <a:gdLst>
                  <a:gd name="T0" fmla="*/ 1 w 56"/>
                  <a:gd name="T1" fmla="*/ 22 h 40"/>
                  <a:gd name="T2" fmla="*/ 1 w 56"/>
                  <a:gd name="T3" fmla="*/ 20 h 40"/>
                  <a:gd name="T4" fmla="*/ 6 w 56"/>
                  <a:gd name="T5" fmla="*/ 16 h 40"/>
                  <a:gd name="T6" fmla="*/ 7 w 56"/>
                  <a:gd name="T7" fmla="*/ 16 h 40"/>
                  <a:gd name="T8" fmla="*/ 12 w 56"/>
                  <a:gd name="T9" fmla="*/ 12 h 40"/>
                  <a:gd name="T10" fmla="*/ 12 w 56"/>
                  <a:gd name="T11" fmla="*/ 10 h 40"/>
                  <a:gd name="T12" fmla="*/ 18 w 56"/>
                  <a:gd name="T13" fmla="*/ 5 h 40"/>
                  <a:gd name="T14" fmla="*/ 18 w 56"/>
                  <a:gd name="T15" fmla="*/ 5 h 40"/>
                  <a:gd name="T16" fmla="*/ 26 w 56"/>
                  <a:gd name="T17" fmla="*/ 0 h 40"/>
                  <a:gd name="T18" fmla="*/ 35 w 56"/>
                  <a:gd name="T19" fmla="*/ 8 h 40"/>
                  <a:gd name="T20" fmla="*/ 35 w 56"/>
                  <a:gd name="T21" fmla="*/ 8 h 40"/>
                  <a:gd name="T22" fmla="*/ 40 w 56"/>
                  <a:gd name="T23" fmla="*/ 12 h 40"/>
                  <a:gd name="T24" fmla="*/ 42 w 56"/>
                  <a:gd name="T25" fmla="*/ 12 h 40"/>
                  <a:gd name="T26" fmla="*/ 48 w 56"/>
                  <a:gd name="T27" fmla="*/ 17 h 40"/>
                  <a:gd name="T28" fmla="*/ 56 w 56"/>
                  <a:gd name="T29" fmla="*/ 26 h 40"/>
                  <a:gd name="T30" fmla="*/ 48 w 56"/>
                  <a:gd name="T31" fmla="*/ 34 h 40"/>
                  <a:gd name="T32" fmla="*/ 44 w 56"/>
                  <a:gd name="T33" fmla="*/ 34 h 40"/>
                  <a:gd name="T34" fmla="*/ 37 w 56"/>
                  <a:gd name="T35" fmla="*/ 39 h 40"/>
                  <a:gd name="T36" fmla="*/ 33 w 56"/>
                  <a:gd name="T37" fmla="*/ 38 h 40"/>
                  <a:gd name="T38" fmla="*/ 26 w 56"/>
                  <a:gd name="T39" fmla="*/ 40 h 40"/>
                  <a:gd name="T40" fmla="*/ 13 w 56"/>
                  <a:gd name="T41" fmla="*/ 34 h 40"/>
                  <a:gd name="T42" fmla="*/ 9 w 56"/>
                  <a:gd name="T43" fmla="*/ 35 h 40"/>
                  <a:gd name="T44" fmla="*/ 0 w 56"/>
                  <a:gd name="T45" fmla="*/ 27 h 40"/>
                  <a:gd name="T46" fmla="*/ 1 w 56"/>
                  <a:gd name="T4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40">
                    <a:moveTo>
                      <a:pt x="1" y="22"/>
                    </a:moveTo>
                    <a:cubicBezTo>
                      <a:pt x="1" y="21"/>
                      <a:pt x="1" y="21"/>
                      <a:pt x="1" y="20"/>
                    </a:cubicBezTo>
                    <a:cubicBezTo>
                      <a:pt x="1" y="18"/>
                      <a:pt x="3" y="16"/>
                      <a:pt x="6" y="16"/>
                    </a:cubicBezTo>
                    <a:cubicBezTo>
                      <a:pt x="6" y="16"/>
                      <a:pt x="6" y="16"/>
                      <a:pt x="7" y="16"/>
                    </a:cubicBezTo>
                    <a:cubicBezTo>
                      <a:pt x="8" y="14"/>
                      <a:pt x="10" y="12"/>
                      <a:pt x="12" y="12"/>
                    </a:cubicBezTo>
                    <a:cubicBezTo>
                      <a:pt x="12" y="11"/>
                      <a:pt x="12" y="11"/>
                      <a:pt x="12" y="10"/>
                    </a:cubicBezTo>
                    <a:cubicBezTo>
                      <a:pt x="12" y="7"/>
                      <a:pt x="15" y="5"/>
                      <a:pt x="18" y="5"/>
                    </a:cubicBezTo>
                    <a:cubicBezTo>
                      <a:pt x="18" y="5"/>
                      <a:pt x="18" y="5"/>
                      <a:pt x="18" y="5"/>
                    </a:cubicBezTo>
                    <a:cubicBezTo>
                      <a:pt x="19" y="2"/>
                      <a:pt x="23" y="0"/>
                      <a:pt x="26" y="0"/>
                    </a:cubicBezTo>
                    <a:cubicBezTo>
                      <a:pt x="31" y="0"/>
                      <a:pt x="35" y="3"/>
                      <a:pt x="35" y="8"/>
                    </a:cubicBezTo>
                    <a:cubicBezTo>
                      <a:pt x="35" y="8"/>
                      <a:pt x="35" y="8"/>
                      <a:pt x="35" y="8"/>
                    </a:cubicBezTo>
                    <a:cubicBezTo>
                      <a:pt x="38" y="8"/>
                      <a:pt x="40" y="10"/>
                      <a:pt x="40" y="12"/>
                    </a:cubicBezTo>
                    <a:cubicBezTo>
                      <a:pt x="40" y="12"/>
                      <a:pt x="41" y="12"/>
                      <a:pt x="42" y="12"/>
                    </a:cubicBezTo>
                    <a:cubicBezTo>
                      <a:pt x="45" y="12"/>
                      <a:pt x="48" y="14"/>
                      <a:pt x="48" y="17"/>
                    </a:cubicBezTo>
                    <a:cubicBezTo>
                      <a:pt x="53" y="17"/>
                      <a:pt x="56" y="21"/>
                      <a:pt x="56" y="26"/>
                    </a:cubicBezTo>
                    <a:cubicBezTo>
                      <a:pt x="56" y="31"/>
                      <a:pt x="52" y="34"/>
                      <a:pt x="48" y="34"/>
                    </a:cubicBezTo>
                    <a:cubicBezTo>
                      <a:pt x="46" y="34"/>
                      <a:pt x="45" y="34"/>
                      <a:pt x="44" y="34"/>
                    </a:cubicBezTo>
                    <a:cubicBezTo>
                      <a:pt x="43" y="37"/>
                      <a:pt x="40" y="39"/>
                      <a:pt x="37" y="39"/>
                    </a:cubicBezTo>
                    <a:cubicBezTo>
                      <a:pt x="36" y="39"/>
                      <a:pt x="34" y="38"/>
                      <a:pt x="33" y="38"/>
                    </a:cubicBezTo>
                    <a:cubicBezTo>
                      <a:pt x="31" y="39"/>
                      <a:pt x="28" y="40"/>
                      <a:pt x="26" y="40"/>
                    </a:cubicBezTo>
                    <a:cubicBezTo>
                      <a:pt x="21" y="40"/>
                      <a:pt x="16" y="37"/>
                      <a:pt x="13" y="34"/>
                    </a:cubicBezTo>
                    <a:cubicBezTo>
                      <a:pt x="12" y="35"/>
                      <a:pt x="10" y="35"/>
                      <a:pt x="9" y="35"/>
                    </a:cubicBezTo>
                    <a:cubicBezTo>
                      <a:pt x="4" y="35"/>
                      <a:pt x="0" y="31"/>
                      <a:pt x="0" y="27"/>
                    </a:cubicBezTo>
                    <a:cubicBezTo>
                      <a:pt x="0" y="25"/>
                      <a:pt x="0" y="23"/>
                      <a:pt x="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4" name="Freeform 155"/>
              <p:cNvSpPr>
                <a:spLocks/>
              </p:cNvSpPr>
              <p:nvPr/>
            </p:nvSpPr>
            <p:spPr bwMode="auto">
              <a:xfrm>
                <a:off x="4920519" y="5227993"/>
                <a:ext cx="141288" cy="103188"/>
              </a:xfrm>
              <a:custGeom>
                <a:avLst/>
                <a:gdLst>
                  <a:gd name="T0" fmla="*/ 1 w 51"/>
                  <a:gd name="T1" fmla="*/ 20 h 37"/>
                  <a:gd name="T2" fmla="*/ 1 w 51"/>
                  <a:gd name="T3" fmla="*/ 19 h 37"/>
                  <a:gd name="T4" fmla="*/ 5 w 51"/>
                  <a:gd name="T5" fmla="*/ 15 h 37"/>
                  <a:gd name="T6" fmla="*/ 6 w 51"/>
                  <a:gd name="T7" fmla="*/ 15 h 37"/>
                  <a:gd name="T8" fmla="*/ 11 w 51"/>
                  <a:gd name="T9" fmla="*/ 11 h 37"/>
                  <a:gd name="T10" fmla="*/ 11 w 51"/>
                  <a:gd name="T11" fmla="*/ 10 h 37"/>
                  <a:gd name="T12" fmla="*/ 16 w 51"/>
                  <a:gd name="T13" fmla="*/ 5 h 37"/>
                  <a:gd name="T14" fmla="*/ 17 w 51"/>
                  <a:gd name="T15" fmla="*/ 5 h 37"/>
                  <a:gd name="T16" fmla="*/ 24 w 51"/>
                  <a:gd name="T17" fmla="*/ 0 h 37"/>
                  <a:gd name="T18" fmla="*/ 32 w 51"/>
                  <a:gd name="T19" fmla="*/ 8 h 37"/>
                  <a:gd name="T20" fmla="*/ 32 w 51"/>
                  <a:gd name="T21" fmla="*/ 8 h 37"/>
                  <a:gd name="T22" fmla="*/ 36 w 51"/>
                  <a:gd name="T23" fmla="*/ 12 h 37"/>
                  <a:gd name="T24" fmla="*/ 38 w 51"/>
                  <a:gd name="T25" fmla="*/ 12 h 37"/>
                  <a:gd name="T26" fmla="*/ 44 w 51"/>
                  <a:gd name="T27" fmla="*/ 16 h 37"/>
                  <a:gd name="T28" fmla="*/ 51 w 51"/>
                  <a:gd name="T29" fmla="*/ 24 h 37"/>
                  <a:gd name="T30" fmla="*/ 43 w 51"/>
                  <a:gd name="T31" fmla="*/ 32 h 37"/>
                  <a:gd name="T32" fmla="*/ 40 w 51"/>
                  <a:gd name="T33" fmla="*/ 31 h 37"/>
                  <a:gd name="T34" fmla="*/ 34 w 51"/>
                  <a:gd name="T35" fmla="*/ 36 h 37"/>
                  <a:gd name="T36" fmla="*/ 30 w 51"/>
                  <a:gd name="T37" fmla="*/ 35 h 37"/>
                  <a:gd name="T38" fmla="*/ 24 w 51"/>
                  <a:gd name="T39" fmla="*/ 37 h 37"/>
                  <a:gd name="T40" fmla="*/ 12 w 51"/>
                  <a:gd name="T41" fmla="*/ 32 h 37"/>
                  <a:gd name="T42" fmla="*/ 8 w 51"/>
                  <a:gd name="T43" fmla="*/ 33 h 37"/>
                  <a:gd name="T44" fmla="*/ 0 w 51"/>
                  <a:gd name="T45" fmla="*/ 25 h 37"/>
                  <a:gd name="T46" fmla="*/ 1 w 51"/>
                  <a:gd name="T47"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7">
                    <a:moveTo>
                      <a:pt x="1" y="20"/>
                    </a:moveTo>
                    <a:cubicBezTo>
                      <a:pt x="1" y="20"/>
                      <a:pt x="1" y="20"/>
                      <a:pt x="1" y="19"/>
                    </a:cubicBezTo>
                    <a:cubicBezTo>
                      <a:pt x="1" y="17"/>
                      <a:pt x="3" y="15"/>
                      <a:pt x="5" y="15"/>
                    </a:cubicBezTo>
                    <a:cubicBezTo>
                      <a:pt x="6" y="15"/>
                      <a:pt x="6" y="15"/>
                      <a:pt x="6" y="15"/>
                    </a:cubicBezTo>
                    <a:cubicBezTo>
                      <a:pt x="7" y="13"/>
                      <a:pt x="9" y="12"/>
                      <a:pt x="11" y="11"/>
                    </a:cubicBezTo>
                    <a:cubicBezTo>
                      <a:pt x="11" y="11"/>
                      <a:pt x="11" y="10"/>
                      <a:pt x="11" y="10"/>
                    </a:cubicBezTo>
                    <a:cubicBezTo>
                      <a:pt x="11" y="7"/>
                      <a:pt x="13" y="5"/>
                      <a:pt x="16" y="5"/>
                    </a:cubicBezTo>
                    <a:cubicBezTo>
                      <a:pt x="17" y="5"/>
                      <a:pt x="17" y="5"/>
                      <a:pt x="17" y="5"/>
                    </a:cubicBezTo>
                    <a:cubicBezTo>
                      <a:pt x="18" y="2"/>
                      <a:pt x="21" y="0"/>
                      <a:pt x="24" y="0"/>
                    </a:cubicBezTo>
                    <a:cubicBezTo>
                      <a:pt x="28" y="0"/>
                      <a:pt x="32" y="4"/>
                      <a:pt x="32" y="8"/>
                    </a:cubicBezTo>
                    <a:cubicBezTo>
                      <a:pt x="32" y="8"/>
                      <a:pt x="32" y="8"/>
                      <a:pt x="32" y="8"/>
                    </a:cubicBezTo>
                    <a:cubicBezTo>
                      <a:pt x="34" y="8"/>
                      <a:pt x="36" y="10"/>
                      <a:pt x="36" y="12"/>
                    </a:cubicBezTo>
                    <a:cubicBezTo>
                      <a:pt x="37" y="12"/>
                      <a:pt x="38" y="12"/>
                      <a:pt x="38" y="12"/>
                    </a:cubicBezTo>
                    <a:cubicBezTo>
                      <a:pt x="41" y="12"/>
                      <a:pt x="43" y="14"/>
                      <a:pt x="44" y="16"/>
                    </a:cubicBezTo>
                    <a:cubicBezTo>
                      <a:pt x="48" y="16"/>
                      <a:pt x="51" y="20"/>
                      <a:pt x="51" y="24"/>
                    </a:cubicBezTo>
                    <a:cubicBezTo>
                      <a:pt x="51" y="29"/>
                      <a:pt x="48" y="32"/>
                      <a:pt x="43" y="32"/>
                    </a:cubicBezTo>
                    <a:cubicBezTo>
                      <a:pt x="42" y="32"/>
                      <a:pt x="41" y="32"/>
                      <a:pt x="40" y="31"/>
                    </a:cubicBezTo>
                    <a:cubicBezTo>
                      <a:pt x="39" y="34"/>
                      <a:pt x="37" y="36"/>
                      <a:pt x="34" y="36"/>
                    </a:cubicBezTo>
                    <a:cubicBezTo>
                      <a:pt x="33" y="36"/>
                      <a:pt x="31" y="36"/>
                      <a:pt x="30" y="35"/>
                    </a:cubicBezTo>
                    <a:cubicBezTo>
                      <a:pt x="28" y="36"/>
                      <a:pt x="26" y="37"/>
                      <a:pt x="24" y="37"/>
                    </a:cubicBezTo>
                    <a:cubicBezTo>
                      <a:pt x="19" y="37"/>
                      <a:pt x="15" y="35"/>
                      <a:pt x="12" y="32"/>
                    </a:cubicBezTo>
                    <a:cubicBezTo>
                      <a:pt x="11" y="33"/>
                      <a:pt x="9" y="33"/>
                      <a:pt x="8" y="33"/>
                    </a:cubicBezTo>
                    <a:cubicBezTo>
                      <a:pt x="3" y="33"/>
                      <a:pt x="0" y="29"/>
                      <a:pt x="0" y="25"/>
                    </a:cubicBezTo>
                    <a:cubicBezTo>
                      <a:pt x="0" y="23"/>
                      <a:pt x="0" y="22"/>
                      <a:pt x="1"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5" name="Freeform 156"/>
              <p:cNvSpPr>
                <a:spLocks/>
              </p:cNvSpPr>
              <p:nvPr/>
            </p:nvSpPr>
            <p:spPr bwMode="auto">
              <a:xfrm>
                <a:off x="4936394" y="5339118"/>
                <a:ext cx="39688" cy="28575"/>
              </a:xfrm>
              <a:custGeom>
                <a:avLst/>
                <a:gdLst>
                  <a:gd name="T0" fmla="*/ 0 w 14"/>
                  <a:gd name="T1" fmla="*/ 6 h 10"/>
                  <a:gd name="T2" fmla="*/ 0 w 14"/>
                  <a:gd name="T3" fmla="*/ 5 h 10"/>
                  <a:gd name="T4" fmla="*/ 1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3 w 14"/>
                  <a:gd name="T41" fmla="*/ 9 h 10"/>
                  <a:gd name="T42" fmla="*/ 2 w 14"/>
                  <a:gd name="T43" fmla="*/ 9 h 10"/>
                  <a:gd name="T44" fmla="*/ 0 w 14"/>
                  <a:gd name="T45" fmla="*/ 7 h 10"/>
                  <a:gd name="T46" fmla="*/ 0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0" y="6"/>
                    </a:moveTo>
                    <a:cubicBezTo>
                      <a:pt x="0" y="5"/>
                      <a:pt x="0" y="5"/>
                      <a:pt x="0" y="5"/>
                    </a:cubicBezTo>
                    <a:cubicBezTo>
                      <a:pt x="0" y="5"/>
                      <a:pt x="1" y="4"/>
                      <a:pt x="1" y="4"/>
                    </a:cubicBezTo>
                    <a:cubicBezTo>
                      <a:pt x="2" y="4"/>
                      <a:pt x="2" y="4"/>
                      <a:pt x="2" y="4"/>
                    </a:cubicBezTo>
                    <a:cubicBezTo>
                      <a:pt x="2" y="4"/>
                      <a:pt x="3" y="3"/>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10" y="2"/>
                      <a:pt x="10" y="3"/>
                      <a:pt x="10" y="3"/>
                    </a:cubicBezTo>
                    <a:cubicBezTo>
                      <a:pt x="11" y="3"/>
                      <a:pt x="11" y="3"/>
                      <a:pt x="11" y="3"/>
                    </a:cubicBezTo>
                    <a:cubicBezTo>
                      <a:pt x="11" y="3"/>
                      <a:pt x="12" y="4"/>
                      <a:pt x="12" y="5"/>
                    </a:cubicBezTo>
                    <a:cubicBezTo>
                      <a:pt x="13" y="5"/>
                      <a:pt x="14" y="6"/>
                      <a:pt x="14" y="7"/>
                    </a:cubicBezTo>
                    <a:cubicBezTo>
                      <a:pt x="14" y="8"/>
                      <a:pt x="13" y="9"/>
                      <a:pt x="12" y="9"/>
                    </a:cubicBezTo>
                    <a:cubicBezTo>
                      <a:pt x="11" y="9"/>
                      <a:pt x="11" y="9"/>
                      <a:pt x="11" y="9"/>
                    </a:cubicBezTo>
                    <a:cubicBezTo>
                      <a:pt x="11" y="10"/>
                      <a:pt x="10" y="10"/>
                      <a:pt x="9" y="10"/>
                    </a:cubicBezTo>
                    <a:cubicBezTo>
                      <a:pt x="8" y="10"/>
                      <a:pt x="8" y="10"/>
                      <a:pt x="8" y="10"/>
                    </a:cubicBezTo>
                    <a:cubicBezTo>
                      <a:pt x="8" y="10"/>
                      <a:pt x="7" y="10"/>
                      <a:pt x="7" y="10"/>
                    </a:cubicBezTo>
                    <a:cubicBezTo>
                      <a:pt x="5" y="10"/>
                      <a:pt x="4" y="10"/>
                      <a:pt x="3" y="9"/>
                    </a:cubicBezTo>
                    <a:cubicBezTo>
                      <a:pt x="3" y="9"/>
                      <a:pt x="3" y="9"/>
                      <a:pt x="2" y="9"/>
                    </a:cubicBezTo>
                    <a:cubicBezTo>
                      <a:pt x="1" y="9"/>
                      <a:pt x="0" y="8"/>
                      <a:pt x="0" y="7"/>
                    </a:cubicBezTo>
                    <a:cubicBezTo>
                      <a:pt x="0" y="7"/>
                      <a:pt x="0" y="6"/>
                      <a:pt x="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6" name="Freeform 157"/>
              <p:cNvSpPr>
                <a:spLocks/>
              </p:cNvSpPr>
              <p:nvPr/>
            </p:nvSpPr>
            <p:spPr bwMode="auto">
              <a:xfrm>
                <a:off x="4936394" y="5339118"/>
                <a:ext cx="39688" cy="28575"/>
              </a:xfrm>
              <a:custGeom>
                <a:avLst/>
                <a:gdLst>
                  <a:gd name="T0" fmla="*/ 1 w 14"/>
                  <a:gd name="T1" fmla="*/ 6 h 10"/>
                  <a:gd name="T2" fmla="*/ 1 w 14"/>
                  <a:gd name="T3" fmla="*/ 5 h 10"/>
                  <a:gd name="T4" fmla="*/ 2 w 14"/>
                  <a:gd name="T5" fmla="*/ 4 h 10"/>
                  <a:gd name="T6" fmla="*/ 2 w 14"/>
                  <a:gd name="T7" fmla="*/ 4 h 10"/>
                  <a:gd name="T8" fmla="*/ 3 w 14"/>
                  <a:gd name="T9" fmla="*/ 3 h 10"/>
                  <a:gd name="T10" fmla="*/ 3 w 14"/>
                  <a:gd name="T11" fmla="*/ 3 h 10"/>
                  <a:gd name="T12" fmla="*/ 5 w 14"/>
                  <a:gd name="T13" fmla="*/ 2 h 10"/>
                  <a:gd name="T14" fmla="*/ 5 w 14"/>
                  <a:gd name="T15" fmla="*/ 2 h 10"/>
                  <a:gd name="T16" fmla="*/ 7 w 14"/>
                  <a:gd name="T17" fmla="*/ 0 h 10"/>
                  <a:gd name="T18" fmla="*/ 9 w 14"/>
                  <a:gd name="T19" fmla="*/ 2 h 10"/>
                  <a:gd name="T20" fmla="*/ 9 w 14"/>
                  <a:gd name="T21" fmla="*/ 2 h 10"/>
                  <a:gd name="T22" fmla="*/ 10 w 14"/>
                  <a:gd name="T23" fmla="*/ 4 h 10"/>
                  <a:gd name="T24" fmla="*/ 10 w 14"/>
                  <a:gd name="T25" fmla="*/ 3 h 10"/>
                  <a:gd name="T26" fmla="*/ 12 w 14"/>
                  <a:gd name="T27" fmla="*/ 5 h 10"/>
                  <a:gd name="T28" fmla="*/ 14 w 14"/>
                  <a:gd name="T29" fmla="*/ 7 h 10"/>
                  <a:gd name="T30" fmla="*/ 12 w 14"/>
                  <a:gd name="T31" fmla="*/ 9 h 10"/>
                  <a:gd name="T32" fmla="*/ 11 w 14"/>
                  <a:gd name="T33" fmla="*/ 9 h 10"/>
                  <a:gd name="T34" fmla="*/ 9 w 14"/>
                  <a:gd name="T35" fmla="*/ 10 h 10"/>
                  <a:gd name="T36" fmla="*/ 8 w 14"/>
                  <a:gd name="T37" fmla="*/ 10 h 10"/>
                  <a:gd name="T38" fmla="*/ 7 w 14"/>
                  <a:gd name="T39" fmla="*/ 10 h 10"/>
                  <a:gd name="T40" fmla="*/ 4 w 14"/>
                  <a:gd name="T41" fmla="*/ 9 h 10"/>
                  <a:gd name="T42" fmla="*/ 2 w 14"/>
                  <a:gd name="T43" fmla="*/ 9 h 10"/>
                  <a:gd name="T44" fmla="*/ 0 w 14"/>
                  <a:gd name="T45" fmla="*/ 7 h 10"/>
                  <a:gd name="T46" fmla="*/ 1 w 14"/>
                  <a:gd name="T4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6"/>
                    </a:moveTo>
                    <a:cubicBezTo>
                      <a:pt x="1" y="5"/>
                      <a:pt x="1" y="5"/>
                      <a:pt x="1" y="5"/>
                    </a:cubicBezTo>
                    <a:cubicBezTo>
                      <a:pt x="1" y="5"/>
                      <a:pt x="1" y="4"/>
                      <a:pt x="2" y="4"/>
                    </a:cubicBezTo>
                    <a:cubicBezTo>
                      <a:pt x="2" y="4"/>
                      <a:pt x="2" y="4"/>
                      <a:pt x="2" y="4"/>
                    </a:cubicBezTo>
                    <a:cubicBezTo>
                      <a:pt x="2" y="4"/>
                      <a:pt x="3" y="4"/>
                      <a:pt x="3" y="3"/>
                    </a:cubicBezTo>
                    <a:cubicBezTo>
                      <a:pt x="3" y="3"/>
                      <a:pt x="3" y="3"/>
                      <a:pt x="3" y="3"/>
                    </a:cubicBezTo>
                    <a:cubicBezTo>
                      <a:pt x="3" y="2"/>
                      <a:pt x="4" y="2"/>
                      <a:pt x="5" y="2"/>
                    </a:cubicBezTo>
                    <a:cubicBezTo>
                      <a:pt x="5" y="2"/>
                      <a:pt x="5" y="2"/>
                      <a:pt x="5" y="2"/>
                    </a:cubicBezTo>
                    <a:cubicBezTo>
                      <a:pt x="5" y="1"/>
                      <a:pt x="6" y="0"/>
                      <a:pt x="7" y="0"/>
                    </a:cubicBezTo>
                    <a:cubicBezTo>
                      <a:pt x="8" y="0"/>
                      <a:pt x="9" y="1"/>
                      <a:pt x="9" y="2"/>
                    </a:cubicBezTo>
                    <a:cubicBezTo>
                      <a:pt x="9" y="2"/>
                      <a:pt x="9" y="2"/>
                      <a:pt x="9" y="2"/>
                    </a:cubicBezTo>
                    <a:cubicBezTo>
                      <a:pt x="9" y="2"/>
                      <a:pt x="10" y="3"/>
                      <a:pt x="10" y="4"/>
                    </a:cubicBezTo>
                    <a:cubicBezTo>
                      <a:pt x="10" y="3"/>
                      <a:pt x="10" y="3"/>
                      <a:pt x="10" y="3"/>
                    </a:cubicBezTo>
                    <a:cubicBezTo>
                      <a:pt x="11" y="3"/>
                      <a:pt x="12" y="4"/>
                      <a:pt x="12" y="5"/>
                    </a:cubicBezTo>
                    <a:cubicBezTo>
                      <a:pt x="13" y="5"/>
                      <a:pt x="14" y="6"/>
                      <a:pt x="14" y="7"/>
                    </a:cubicBezTo>
                    <a:cubicBezTo>
                      <a:pt x="14" y="8"/>
                      <a:pt x="13" y="9"/>
                      <a:pt x="12" y="9"/>
                    </a:cubicBezTo>
                    <a:cubicBezTo>
                      <a:pt x="11" y="9"/>
                      <a:pt x="11" y="9"/>
                      <a:pt x="11" y="9"/>
                    </a:cubicBezTo>
                    <a:cubicBezTo>
                      <a:pt x="11" y="9"/>
                      <a:pt x="10" y="10"/>
                      <a:pt x="9" y="10"/>
                    </a:cubicBezTo>
                    <a:cubicBezTo>
                      <a:pt x="8" y="10"/>
                      <a:pt x="8" y="10"/>
                      <a:pt x="8" y="10"/>
                    </a:cubicBezTo>
                    <a:cubicBezTo>
                      <a:pt x="8" y="10"/>
                      <a:pt x="7" y="10"/>
                      <a:pt x="7" y="10"/>
                    </a:cubicBezTo>
                    <a:cubicBezTo>
                      <a:pt x="5" y="10"/>
                      <a:pt x="4" y="10"/>
                      <a:pt x="4" y="9"/>
                    </a:cubicBezTo>
                    <a:cubicBezTo>
                      <a:pt x="3" y="9"/>
                      <a:pt x="3" y="9"/>
                      <a:pt x="2" y="9"/>
                    </a:cubicBezTo>
                    <a:cubicBezTo>
                      <a:pt x="1" y="9"/>
                      <a:pt x="0" y="8"/>
                      <a:pt x="0" y="7"/>
                    </a:cubicBezTo>
                    <a:cubicBezTo>
                      <a:pt x="0" y="7"/>
                      <a:pt x="0" y="6"/>
                      <a:pt x="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7" name="Freeform 158"/>
              <p:cNvSpPr>
                <a:spLocks/>
              </p:cNvSpPr>
              <p:nvPr/>
            </p:nvSpPr>
            <p:spPr bwMode="auto">
              <a:xfrm>
                <a:off x="4939569" y="5342293"/>
                <a:ext cx="33338" cy="22225"/>
              </a:xfrm>
              <a:custGeom>
                <a:avLst/>
                <a:gdLst>
                  <a:gd name="T0" fmla="*/ 0 w 12"/>
                  <a:gd name="T1" fmla="*/ 5 h 8"/>
                  <a:gd name="T2" fmla="*/ 0 w 12"/>
                  <a:gd name="T3" fmla="*/ 4 h 8"/>
                  <a:gd name="T4" fmla="*/ 1 w 12"/>
                  <a:gd name="T5" fmla="*/ 3 h 8"/>
                  <a:gd name="T6" fmla="*/ 1 w 12"/>
                  <a:gd name="T7" fmla="*/ 3 h 8"/>
                  <a:gd name="T8" fmla="*/ 3 w 12"/>
                  <a:gd name="T9" fmla="*/ 2 h 8"/>
                  <a:gd name="T10" fmla="*/ 3 w 12"/>
                  <a:gd name="T11" fmla="*/ 2 h 8"/>
                  <a:gd name="T12" fmla="*/ 4 w 12"/>
                  <a:gd name="T13" fmla="*/ 1 h 8"/>
                  <a:gd name="T14" fmla="*/ 4 w 12"/>
                  <a:gd name="T15" fmla="*/ 1 h 8"/>
                  <a:gd name="T16" fmla="*/ 6 w 12"/>
                  <a:gd name="T17" fmla="*/ 0 h 8"/>
                  <a:gd name="T18" fmla="*/ 8 w 12"/>
                  <a:gd name="T19" fmla="*/ 1 h 8"/>
                  <a:gd name="T20" fmla="*/ 8 w 12"/>
                  <a:gd name="T21" fmla="*/ 1 h 8"/>
                  <a:gd name="T22" fmla="*/ 9 w 12"/>
                  <a:gd name="T23" fmla="*/ 2 h 8"/>
                  <a:gd name="T24" fmla="*/ 9 w 12"/>
                  <a:gd name="T25" fmla="*/ 2 h 8"/>
                  <a:gd name="T26" fmla="*/ 10 w 12"/>
                  <a:gd name="T27" fmla="*/ 3 h 8"/>
                  <a:gd name="T28" fmla="*/ 12 w 12"/>
                  <a:gd name="T29" fmla="*/ 5 h 8"/>
                  <a:gd name="T30" fmla="*/ 10 w 12"/>
                  <a:gd name="T31" fmla="*/ 7 h 8"/>
                  <a:gd name="T32" fmla="*/ 10 w 12"/>
                  <a:gd name="T33" fmla="*/ 7 h 8"/>
                  <a:gd name="T34" fmla="*/ 8 w 12"/>
                  <a:gd name="T35" fmla="*/ 8 h 8"/>
                  <a:gd name="T36" fmla="*/ 7 w 12"/>
                  <a:gd name="T37" fmla="*/ 8 h 8"/>
                  <a:gd name="T38" fmla="*/ 6 w 12"/>
                  <a:gd name="T39" fmla="*/ 8 h 8"/>
                  <a:gd name="T40" fmla="*/ 3 w 12"/>
                  <a:gd name="T41" fmla="*/ 7 h 8"/>
                  <a:gd name="T42" fmla="*/ 2 w 12"/>
                  <a:gd name="T43" fmla="*/ 8 h 8"/>
                  <a:gd name="T44" fmla="*/ 0 w 12"/>
                  <a:gd name="T45" fmla="*/ 6 h 8"/>
                  <a:gd name="T46" fmla="*/ 0 w 12"/>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8">
                    <a:moveTo>
                      <a:pt x="0" y="5"/>
                    </a:moveTo>
                    <a:cubicBezTo>
                      <a:pt x="0" y="4"/>
                      <a:pt x="0" y="4"/>
                      <a:pt x="0" y="4"/>
                    </a:cubicBezTo>
                    <a:cubicBezTo>
                      <a:pt x="0" y="4"/>
                      <a:pt x="1" y="3"/>
                      <a:pt x="1" y="3"/>
                    </a:cubicBezTo>
                    <a:cubicBezTo>
                      <a:pt x="1" y="3"/>
                      <a:pt x="1" y="3"/>
                      <a:pt x="1" y="3"/>
                    </a:cubicBezTo>
                    <a:cubicBezTo>
                      <a:pt x="2" y="3"/>
                      <a:pt x="2" y="2"/>
                      <a:pt x="3" y="2"/>
                    </a:cubicBezTo>
                    <a:cubicBezTo>
                      <a:pt x="3" y="2"/>
                      <a:pt x="3" y="2"/>
                      <a:pt x="3" y="2"/>
                    </a:cubicBezTo>
                    <a:cubicBezTo>
                      <a:pt x="3" y="1"/>
                      <a:pt x="3" y="1"/>
                      <a:pt x="4" y="1"/>
                    </a:cubicBezTo>
                    <a:cubicBezTo>
                      <a:pt x="4" y="1"/>
                      <a:pt x="4" y="1"/>
                      <a:pt x="4" y="1"/>
                    </a:cubicBezTo>
                    <a:cubicBezTo>
                      <a:pt x="4" y="0"/>
                      <a:pt x="5" y="0"/>
                      <a:pt x="6" y="0"/>
                    </a:cubicBezTo>
                    <a:cubicBezTo>
                      <a:pt x="7" y="0"/>
                      <a:pt x="7" y="0"/>
                      <a:pt x="8" y="1"/>
                    </a:cubicBezTo>
                    <a:cubicBezTo>
                      <a:pt x="8" y="1"/>
                      <a:pt x="8" y="1"/>
                      <a:pt x="8" y="1"/>
                    </a:cubicBezTo>
                    <a:cubicBezTo>
                      <a:pt x="8" y="1"/>
                      <a:pt x="9" y="2"/>
                      <a:pt x="9" y="2"/>
                    </a:cubicBezTo>
                    <a:cubicBezTo>
                      <a:pt x="9" y="2"/>
                      <a:pt x="9" y="2"/>
                      <a:pt x="9" y="2"/>
                    </a:cubicBezTo>
                    <a:cubicBezTo>
                      <a:pt x="10" y="2"/>
                      <a:pt x="10" y="3"/>
                      <a:pt x="10" y="3"/>
                    </a:cubicBezTo>
                    <a:cubicBezTo>
                      <a:pt x="11" y="4"/>
                      <a:pt x="12" y="4"/>
                      <a:pt x="12" y="5"/>
                    </a:cubicBezTo>
                    <a:cubicBezTo>
                      <a:pt x="12" y="6"/>
                      <a:pt x="11" y="7"/>
                      <a:pt x="10" y="7"/>
                    </a:cubicBezTo>
                    <a:cubicBezTo>
                      <a:pt x="10" y="7"/>
                      <a:pt x="10" y="7"/>
                      <a:pt x="10" y="7"/>
                    </a:cubicBezTo>
                    <a:cubicBezTo>
                      <a:pt x="9" y="8"/>
                      <a:pt x="9" y="8"/>
                      <a:pt x="8" y="8"/>
                    </a:cubicBezTo>
                    <a:cubicBezTo>
                      <a:pt x="7" y="8"/>
                      <a:pt x="7" y="8"/>
                      <a:pt x="7" y="8"/>
                    </a:cubicBezTo>
                    <a:cubicBezTo>
                      <a:pt x="7" y="8"/>
                      <a:pt x="6" y="8"/>
                      <a:pt x="6" y="8"/>
                    </a:cubicBezTo>
                    <a:cubicBezTo>
                      <a:pt x="4" y="8"/>
                      <a:pt x="3" y="8"/>
                      <a:pt x="3" y="7"/>
                    </a:cubicBezTo>
                    <a:cubicBezTo>
                      <a:pt x="2" y="7"/>
                      <a:pt x="2" y="8"/>
                      <a:pt x="2" y="8"/>
                    </a:cubicBezTo>
                    <a:cubicBezTo>
                      <a:pt x="1" y="8"/>
                      <a:pt x="0" y="7"/>
                      <a:pt x="0" y="6"/>
                    </a:cubicBezTo>
                    <a:cubicBezTo>
                      <a:pt x="0" y="5"/>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8" name="Freeform 159"/>
              <p:cNvSpPr>
                <a:spLocks/>
              </p:cNvSpPr>
              <p:nvPr/>
            </p:nvSpPr>
            <p:spPr bwMode="auto">
              <a:xfrm>
                <a:off x="4987194" y="5378806"/>
                <a:ext cx="15875" cy="68263"/>
              </a:xfrm>
              <a:custGeom>
                <a:avLst/>
                <a:gdLst>
                  <a:gd name="T0" fmla="*/ 1 w 6"/>
                  <a:gd name="T1" fmla="*/ 0 h 25"/>
                  <a:gd name="T2" fmla="*/ 4 w 6"/>
                  <a:gd name="T3" fmla="*/ 6 h 25"/>
                  <a:gd name="T4" fmla="*/ 5 w 6"/>
                  <a:gd name="T5" fmla="*/ 21 h 25"/>
                  <a:gd name="T6" fmla="*/ 3 w 6"/>
                  <a:gd name="T7" fmla="*/ 20 h 25"/>
                  <a:gd name="T8" fmla="*/ 0 w 6"/>
                  <a:gd name="T9" fmla="*/ 24 h 25"/>
                  <a:gd name="T10" fmla="*/ 1 w 6"/>
                  <a:gd name="T11" fmla="*/ 0 h 25"/>
                </a:gdLst>
                <a:ahLst/>
                <a:cxnLst>
                  <a:cxn ang="0">
                    <a:pos x="T0" y="T1"/>
                  </a:cxn>
                  <a:cxn ang="0">
                    <a:pos x="T2" y="T3"/>
                  </a:cxn>
                  <a:cxn ang="0">
                    <a:pos x="T4" y="T5"/>
                  </a:cxn>
                  <a:cxn ang="0">
                    <a:pos x="T6" y="T7"/>
                  </a:cxn>
                  <a:cxn ang="0">
                    <a:pos x="T8" y="T9"/>
                  </a:cxn>
                  <a:cxn ang="0">
                    <a:pos x="T10" y="T11"/>
                  </a:cxn>
                </a:cxnLst>
                <a:rect l="0" t="0" r="r" b="b"/>
                <a:pathLst>
                  <a:path w="6" h="25">
                    <a:moveTo>
                      <a:pt x="1" y="0"/>
                    </a:moveTo>
                    <a:cubicBezTo>
                      <a:pt x="1" y="0"/>
                      <a:pt x="3" y="3"/>
                      <a:pt x="4" y="6"/>
                    </a:cubicBezTo>
                    <a:cubicBezTo>
                      <a:pt x="6" y="10"/>
                      <a:pt x="6" y="18"/>
                      <a:pt x="5" y="21"/>
                    </a:cubicBezTo>
                    <a:cubicBezTo>
                      <a:pt x="4" y="25"/>
                      <a:pt x="5" y="19"/>
                      <a:pt x="3" y="20"/>
                    </a:cubicBezTo>
                    <a:cubicBezTo>
                      <a:pt x="2" y="22"/>
                      <a:pt x="1" y="25"/>
                      <a:pt x="0" y="24"/>
                    </a:cubicBezTo>
                    <a:cubicBezTo>
                      <a:pt x="0" y="24"/>
                      <a:pt x="5" y="14"/>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69" name="Freeform 160"/>
              <p:cNvSpPr>
                <a:spLocks/>
              </p:cNvSpPr>
              <p:nvPr/>
            </p:nvSpPr>
            <p:spPr bwMode="auto">
              <a:xfrm>
                <a:off x="4168044" y="5450243"/>
                <a:ext cx="300038" cy="25400"/>
              </a:xfrm>
              <a:custGeom>
                <a:avLst/>
                <a:gdLst>
                  <a:gd name="T0" fmla="*/ 25 w 108"/>
                  <a:gd name="T1" fmla="*/ 4 h 9"/>
                  <a:gd name="T2" fmla="*/ 25 w 108"/>
                  <a:gd name="T3" fmla="*/ 4 h 9"/>
                  <a:gd name="T4" fmla="*/ 4 w 108"/>
                  <a:gd name="T5" fmla="*/ 6 h 9"/>
                  <a:gd name="T6" fmla="*/ 37 w 108"/>
                  <a:gd name="T7" fmla="*/ 9 h 9"/>
                  <a:gd name="T8" fmla="*/ 75 w 108"/>
                  <a:gd name="T9" fmla="*/ 8 h 9"/>
                  <a:gd name="T10" fmla="*/ 98 w 108"/>
                  <a:gd name="T11" fmla="*/ 5 h 9"/>
                  <a:gd name="T12" fmla="*/ 74 w 108"/>
                  <a:gd name="T13" fmla="*/ 3 h 9"/>
                  <a:gd name="T14" fmla="*/ 54 w 108"/>
                  <a:gd name="T15" fmla="*/ 3 h 9"/>
                  <a:gd name="T16" fmla="*/ 25 w 108"/>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9">
                    <a:moveTo>
                      <a:pt x="25" y="4"/>
                    </a:moveTo>
                    <a:cubicBezTo>
                      <a:pt x="25" y="4"/>
                      <a:pt x="25" y="4"/>
                      <a:pt x="25" y="4"/>
                    </a:cubicBezTo>
                    <a:cubicBezTo>
                      <a:pt x="21" y="4"/>
                      <a:pt x="7" y="4"/>
                      <a:pt x="4" y="6"/>
                    </a:cubicBezTo>
                    <a:cubicBezTo>
                      <a:pt x="0" y="8"/>
                      <a:pt x="19" y="9"/>
                      <a:pt x="37" y="9"/>
                    </a:cubicBezTo>
                    <a:cubicBezTo>
                      <a:pt x="56" y="8"/>
                      <a:pt x="64" y="9"/>
                      <a:pt x="75" y="8"/>
                    </a:cubicBezTo>
                    <a:cubicBezTo>
                      <a:pt x="86" y="8"/>
                      <a:pt x="108" y="6"/>
                      <a:pt x="98" y="5"/>
                    </a:cubicBezTo>
                    <a:cubicBezTo>
                      <a:pt x="89" y="5"/>
                      <a:pt x="80" y="3"/>
                      <a:pt x="74" y="3"/>
                    </a:cubicBezTo>
                    <a:cubicBezTo>
                      <a:pt x="69" y="3"/>
                      <a:pt x="58" y="2"/>
                      <a:pt x="54" y="3"/>
                    </a:cubicBezTo>
                    <a:cubicBezTo>
                      <a:pt x="50" y="4"/>
                      <a:pt x="40" y="0"/>
                      <a:pt x="2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0" name="Freeform 161"/>
              <p:cNvSpPr>
                <a:spLocks/>
              </p:cNvSpPr>
              <p:nvPr/>
            </p:nvSpPr>
            <p:spPr bwMode="auto">
              <a:xfrm>
                <a:off x="4234719" y="5443893"/>
                <a:ext cx="122238" cy="20638"/>
              </a:xfrm>
              <a:custGeom>
                <a:avLst/>
                <a:gdLst>
                  <a:gd name="T0" fmla="*/ 13 w 44"/>
                  <a:gd name="T1" fmla="*/ 0 h 7"/>
                  <a:gd name="T2" fmla="*/ 7 w 44"/>
                  <a:gd name="T3" fmla="*/ 5 h 7"/>
                  <a:gd name="T4" fmla="*/ 0 w 44"/>
                  <a:gd name="T5" fmla="*/ 7 h 7"/>
                  <a:gd name="T6" fmla="*/ 11 w 44"/>
                  <a:gd name="T7" fmla="*/ 6 h 7"/>
                  <a:gd name="T8" fmla="*/ 19 w 44"/>
                  <a:gd name="T9" fmla="*/ 5 h 7"/>
                  <a:gd name="T10" fmla="*/ 32 w 44"/>
                  <a:gd name="T11" fmla="*/ 7 h 7"/>
                  <a:gd name="T12" fmla="*/ 42 w 44"/>
                  <a:gd name="T13" fmla="*/ 6 h 7"/>
                  <a:gd name="T14" fmla="*/ 38 w 44"/>
                  <a:gd name="T15" fmla="*/ 5 h 7"/>
                  <a:gd name="T16" fmla="*/ 29 w 44"/>
                  <a:gd name="T17" fmla="*/ 3 h 7"/>
                  <a:gd name="T18" fmla="*/ 13 w 4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
                    <a:moveTo>
                      <a:pt x="13" y="0"/>
                    </a:moveTo>
                    <a:cubicBezTo>
                      <a:pt x="13" y="0"/>
                      <a:pt x="14" y="5"/>
                      <a:pt x="7" y="5"/>
                    </a:cubicBezTo>
                    <a:cubicBezTo>
                      <a:pt x="0" y="6"/>
                      <a:pt x="0" y="7"/>
                      <a:pt x="0" y="7"/>
                    </a:cubicBezTo>
                    <a:cubicBezTo>
                      <a:pt x="0" y="7"/>
                      <a:pt x="7" y="6"/>
                      <a:pt x="11" y="6"/>
                    </a:cubicBezTo>
                    <a:cubicBezTo>
                      <a:pt x="15" y="6"/>
                      <a:pt x="16" y="5"/>
                      <a:pt x="19" y="5"/>
                    </a:cubicBezTo>
                    <a:cubicBezTo>
                      <a:pt x="22" y="6"/>
                      <a:pt x="27" y="7"/>
                      <a:pt x="32" y="7"/>
                    </a:cubicBezTo>
                    <a:cubicBezTo>
                      <a:pt x="36" y="7"/>
                      <a:pt x="39" y="6"/>
                      <a:pt x="42" y="6"/>
                    </a:cubicBezTo>
                    <a:cubicBezTo>
                      <a:pt x="44" y="7"/>
                      <a:pt x="42" y="5"/>
                      <a:pt x="38" y="5"/>
                    </a:cubicBezTo>
                    <a:cubicBezTo>
                      <a:pt x="34" y="5"/>
                      <a:pt x="30" y="5"/>
                      <a:pt x="29" y="3"/>
                    </a:cubicBezTo>
                    <a:cubicBezTo>
                      <a:pt x="27" y="1"/>
                      <a:pt x="13" y="0"/>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1" name="Freeform 162"/>
              <p:cNvSpPr>
                <a:spLocks/>
              </p:cNvSpPr>
              <p:nvPr/>
            </p:nvSpPr>
            <p:spPr bwMode="auto">
              <a:xfrm>
                <a:off x="4293456" y="5308956"/>
                <a:ext cx="63500" cy="36513"/>
              </a:xfrm>
              <a:custGeom>
                <a:avLst/>
                <a:gdLst>
                  <a:gd name="T0" fmla="*/ 22 w 23"/>
                  <a:gd name="T1" fmla="*/ 0 h 13"/>
                  <a:gd name="T2" fmla="*/ 1 w 23"/>
                  <a:gd name="T3" fmla="*/ 8 h 13"/>
                  <a:gd name="T4" fmla="*/ 0 w 23"/>
                  <a:gd name="T5" fmla="*/ 13 h 13"/>
                  <a:gd name="T6" fmla="*/ 6 w 23"/>
                  <a:gd name="T7" fmla="*/ 10 h 13"/>
                  <a:gd name="T8" fmla="*/ 23 w 23"/>
                  <a:gd name="T9" fmla="*/ 0 h 13"/>
                  <a:gd name="T10" fmla="*/ 22 w 23"/>
                  <a:gd name="T11" fmla="*/ 0 h 13"/>
                </a:gdLst>
                <a:ahLst/>
                <a:cxnLst>
                  <a:cxn ang="0">
                    <a:pos x="T0" y="T1"/>
                  </a:cxn>
                  <a:cxn ang="0">
                    <a:pos x="T2" y="T3"/>
                  </a:cxn>
                  <a:cxn ang="0">
                    <a:pos x="T4" y="T5"/>
                  </a:cxn>
                  <a:cxn ang="0">
                    <a:pos x="T6" y="T7"/>
                  </a:cxn>
                  <a:cxn ang="0">
                    <a:pos x="T8" y="T9"/>
                  </a:cxn>
                  <a:cxn ang="0">
                    <a:pos x="T10" y="T11"/>
                  </a:cxn>
                </a:cxnLst>
                <a:rect l="0" t="0" r="r" b="b"/>
                <a:pathLst>
                  <a:path w="23" h="13">
                    <a:moveTo>
                      <a:pt x="22" y="0"/>
                    </a:moveTo>
                    <a:cubicBezTo>
                      <a:pt x="22" y="0"/>
                      <a:pt x="17" y="8"/>
                      <a:pt x="1" y="8"/>
                    </a:cubicBezTo>
                    <a:cubicBezTo>
                      <a:pt x="0" y="13"/>
                      <a:pt x="0" y="13"/>
                      <a:pt x="0" y="13"/>
                    </a:cubicBezTo>
                    <a:cubicBezTo>
                      <a:pt x="0" y="13"/>
                      <a:pt x="3" y="10"/>
                      <a:pt x="6" y="10"/>
                    </a:cubicBezTo>
                    <a:cubicBezTo>
                      <a:pt x="10" y="9"/>
                      <a:pt x="21" y="5"/>
                      <a:pt x="23" y="0"/>
                    </a:cubicBezTo>
                    <a:cubicBezTo>
                      <a:pt x="22" y="0"/>
                      <a:pt x="22" y="0"/>
                      <a:pt x="2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2" name="Freeform 163"/>
              <p:cNvSpPr>
                <a:spLocks/>
              </p:cNvSpPr>
              <p:nvPr/>
            </p:nvSpPr>
            <p:spPr bwMode="auto">
              <a:xfrm>
                <a:off x="4337906" y="5305781"/>
                <a:ext cx="14288" cy="22225"/>
              </a:xfrm>
              <a:custGeom>
                <a:avLst/>
                <a:gdLst>
                  <a:gd name="T0" fmla="*/ 4 w 5"/>
                  <a:gd name="T1" fmla="*/ 0 h 8"/>
                  <a:gd name="T2" fmla="*/ 2 w 5"/>
                  <a:gd name="T3" fmla="*/ 5 h 8"/>
                  <a:gd name="T4" fmla="*/ 2 w 5"/>
                  <a:gd name="T5" fmla="*/ 5 h 8"/>
                  <a:gd name="T6" fmla="*/ 3 w 5"/>
                  <a:gd name="T7" fmla="*/ 5 h 8"/>
                  <a:gd name="T8" fmla="*/ 4 w 5"/>
                  <a:gd name="T9" fmla="*/ 0 h 8"/>
                </a:gdLst>
                <a:ahLst/>
                <a:cxnLst>
                  <a:cxn ang="0">
                    <a:pos x="T0" y="T1"/>
                  </a:cxn>
                  <a:cxn ang="0">
                    <a:pos x="T2" y="T3"/>
                  </a:cxn>
                  <a:cxn ang="0">
                    <a:pos x="T4" y="T5"/>
                  </a:cxn>
                  <a:cxn ang="0">
                    <a:pos x="T6" y="T7"/>
                  </a:cxn>
                  <a:cxn ang="0">
                    <a:pos x="T8" y="T9"/>
                  </a:cxn>
                </a:cxnLst>
                <a:rect l="0" t="0" r="r" b="b"/>
                <a:pathLst>
                  <a:path w="5" h="8">
                    <a:moveTo>
                      <a:pt x="4" y="0"/>
                    </a:moveTo>
                    <a:cubicBezTo>
                      <a:pt x="4" y="0"/>
                      <a:pt x="4" y="3"/>
                      <a:pt x="2" y="5"/>
                    </a:cubicBezTo>
                    <a:cubicBezTo>
                      <a:pt x="0" y="8"/>
                      <a:pt x="2" y="5"/>
                      <a:pt x="2" y="5"/>
                    </a:cubicBezTo>
                    <a:cubicBezTo>
                      <a:pt x="3" y="5"/>
                      <a:pt x="3" y="5"/>
                      <a:pt x="3" y="5"/>
                    </a:cubicBezTo>
                    <a:cubicBezTo>
                      <a:pt x="3" y="5"/>
                      <a:pt x="5" y="1"/>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3" name="Freeform 164"/>
              <p:cNvSpPr>
                <a:spLocks/>
              </p:cNvSpPr>
              <p:nvPr/>
            </p:nvSpPr>
            <p:spPr bwMode="auto">
              <a:xfrm>
                <a:off x="4266469" y="5239106"/>
                <a:ext cx="76200" cy="219075"/>
              </a:xfrm>
              <a:custGeom>
                <a:avLst/>
                <a:gdLst>
                  <a:gd name="T0" fmla="*/ 8 w 28"/>
                  <a:gd name="T1" fmla="*/ 10 h 79"/>
                  <a:gd name="T2" fmla="*/ 6 w 28"/>
                  <a:gd name="T3" fmla="*/ 36 h 79"/>
                  <a:gd name="T4" fmla="*/ 2 w 28"/>
                  <a:gd name="T5" fmla="*/ 79 h 79"/>
                  <a:gd name="T6" fmla="*/ 19 w 28"/>
                  <a:gd name="T7" fmla="*/ 79 h 79"/>
                  <a:gd name="T8" fmla="*/ 12 w 28"/>
                  <a:gd name="T9" fmla="*/ 48 h 79"/>
                  <a:gd name="T10" fmla="*/ 28 w 28"/>
                  <a:gd name="T11" fmla="*/ 7 h 79"/>
                  <a:gd name="T12" fmla="*/ 24 w 28"/>
                  <a:gd name="T13" fmla="*/ 6 h 79"/>
                  <a:gd name="T14" fmla="*/ 14 w 28"/>
                  <a:gd name="T15" fmla="*/ 27 h 79"/>
                  <a:gd name="T16" fmla="*/ 14 w 28"/>
                  <a:gd name="T17" fmla="*/ 7 h 79"/>
                  <a:gd name="T18" fmla="*/ 8 w 28"/>
                  <a:gd name="T19" fmla="*/ 1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79">
                    <a:moveTo>
                      <a:pt x="8" y="10"/>
                    </a:moveTo>
                    <a:cubicBezTo>
                      <a:pt x="8" y="10"/>
                      <a:pt x="12" y="11"/>
                      <a:pt x="6" y="36"/>
                    </a:cubicBezTo>
                    <a:cubicBezTo>
                      <a:pt x="0" y="61"/>
                      <a:pt x="2" y="79"/>
                      <a:pt x="2" y="79"/>
                    </a:cubicBezTo>
                    <a:cubicBezTo>
                      <a:pt x="19" y="79"/>
                      <a:pt x="19" y="79"/>
                      <a:pt x="19" y="79"/>
                    </a:cubicBezTo>
                    <a:cubicBezTo>
                      <a:pt x="19" y="79"/>
                      <a:pt x="11" y="64"/>
                      <a:pt x="12" y="48"/>
                    </a:cubicBezTo>
                    <a:cubicBezTo>
                      <a:pt x="13" y="33"/>
                      <a:pt x="26" y="18"/>
                      <a:pt x="28" y="7"/>
                    </a:cubicBezTo>
                    <a:cubicBezTo>
                      <a:pt x="24" y="6"/>
                      <a:pt x="24" y="6"/>
                      <a:pt x="24" y="6"/>
                    </a:cubicBezTo>
                    <a:cubicBezTo>
                      <a:pt x="24" y="6"/>
                      <a:pt x="18" y="23"/>
                      <a:pt x="14" y="27"/>
                    </a:cubicBezTo>
                    <a:cubicBezTo>
                      <a:pt x="14" y="27"/>
                      <a:pt x="16" y="13"/>
                      <a:pt x="14" y="7"/>
                    </a:cubicBezTo>
                    <a:cubicBezTo>
                      <a:pt x="13" y="0"/>
                      <a:pt x="8" y="10"/>
                      <a:pt x="8" y="1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4" name="Freeform 165"/>
              <p:cNvSpPr>
                <a:spLocks noEditPoints="1"/>
              </p:cNvSpPr>
              <p:nvPr/>
            </p:nvSpPr>
            <p:spPr bwMode="auto">
              <a:xfrm>
                <a:off x="4304569" y="5269268"/>
                <a:ext cx="3175" cy="44450"/>
              </a:xfrm>
              <a:custGeom>
                <a:avLst/>
                <a:gdLst>
                  <a:gd name="T0" fmla="*/ 0 w 1"/>
                  <a:gd name="T1" fmla="*/ 16 h 16"/>
                  <a:gd name="T2" fmla="*/ 0 w 1"/>
                  <a:gd name="T3" fmla="*/ 16 h 16"/>
                  <a:gd name="T4" fmla="*/ 0 w 1"/>
                  <a:gd name="T5" fmla="*/ 16 h 16"/>
                  <a:gd name="T6" fmla="*/ 0 w 1"/>
                  <a:gd name="T7" fmla="*/ 16 h 16"/>
                  <a:gd name="T8" fmla="*/ 0 w 1"/>
                  <a:gd name="T9" fmla="*/ 16 h 16"/>
                  <a:gd name="T10" fmla="*/ 0 w 1"/>
                  <a:gd name="T11" fmla="*/ 16 h 16"/>
                  <a:gd name="T12" fmla="*/ 0 w 1"/>
                  <a:gd name="T13" fmla="*/ 16 h 16"/>
                  <a:gd name="T14" fmla="*/ 0 w 1"/>
                  <a:gd name="T15" fmla="*/ 16 h 16"/>
                  <a:gd name="T16" fmla="*/ 0 w 1"/>
                  <a:gd name="T17" fmla="*/ 16 h 16"/>
                  <a:gd name="T18" fmla="*/ 0 w 1"/>
                  <a:gd name="T19" fmla="*/ 16 h 16"/>
                  <a:gd name="T20" fmla="*/ 0 w 1"/>
                  <a:gd name="T21" fmla="*/ 16 h 16"/>
                  <a:gd name="T22" fmla="*/ 0 w 1"/>
                  <a:gd name="T23" fmla="*/ 16 h 16"/>
                  <a:gd name="T24" fmla="*/ 1 w 1"/>
                  <a:gd name="T25" fmla="*/ 0 h 16"/>
                  <a:gd name="T26" fmla="*/ 1 w 1"/>
                  <a:gd name="T27" fmla="*/ 0 h 16"/>
                  <a:gd name="T28" fmla="*/ 0 w 1"/>
                  <a:gd name="T29" fmla="*/ 16 h 16"/>
                  <a:gd name="T30" fmla="*/ 1 w 1"/>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16">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1" y="0"/>
                    </a:moveTo>
                    <a:cubicBezTo>
                      <a:pt x="1" y="0"/>
                      <a:pt x="1" y="0"/>
                      <a:pt x="1" y="0"/>
                    </a:cubicBezTo>
                    <a:cubicBezTo>
                      <a:pt x="1" y="6"/>
                      <a:pt x="0" y="15"/>
                      <a:pt x="0" y="16"/>
                    </a:cubicBezTo>
                    <a:cubicBezTo>
                      <a:pt x="0" y="15"/>
                      <a:pt x="1" y="6"/>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5" name="Freeform 166"/>
              <p:cNvSpPr>
                <a:spLocks/>
              </p:cNvSpPr>
              <p:nvPr/>
            </p:nvSpPr>
            <p:spPr bwMode="auto">
              <a:xfrm>
                <a:off x="4277581" y="5269268"/>
                <a:ext cx="60325" cy="111125"/>
              </a:xfrm>
              <a:custGeom>
                <a:avLst/>
                <a:gdLst>
                  <a:gd name="T0" fmla="*/ 11 w 22"/>
                  <a:gd name="T1" fmla="*/ 0 h 40"/>
                  <a:gd name="T2" fmla="*/ 6 w 22"/>
                  <a:gd name="T3" fmla="*/ 1 h 40"/>
                  <a:gd name="T4" fmla="*/ 4 w 22"/>
                  <a:gd name="T5" fmla="*/ 21 h 40"/>
                  <a:gd name="T6" fmla="*/ 0 w 22"/>
                  <a:gd name="T7" fmla="*/ 40 h 40"/>
                  <a:gd name="T8" fmla="*/ 9 w 22"/>
                  <a:gd name="T9" fmla="*/ 23 h 40"/>
                  <a:gd name="T10" fmla="*/ 22 w 22"/>
                  <a:gd name="T11" fmla="*/ 0 h 40"/>
                  <a:gd name="T12" fmla="*/ 18 w 22"/>
                  <a:gd name="T13" fmla="*/ 0 h 40"/>
                  <a:gd name="T14" fmla="*/ 10 w 22"/>
                  <a:gd name="T15" fmla="*/ 16 h 40"/>
                  <a:gd name="T16" fmla="*/ 10 w 22"/>
                  <a:gd name="T17" fmla="*/ 16 h 40"/>
                  <a:gd name="T18" fmla="*/ 10 w 22"/>
                  <a:gd name="T19" fmla="*/ 16 h 40"/>
                  <a:gd name="T20" fmla="*/ 10 w 22"/>
                  <a:gd name="T21" fmla="*/ 16 h 40"/>
                  <a:gd name="T22" fmla="*/ 10 w 22"/>
                  <a:gd name="T23" fmla="*/ 16 h 40"/>
                  <a:gd name="T24" fmla="*/ 10 w 22"/>
                  <a:gd name="T25" fmla="*/ 16 h 40"/>
                  <a:gd name="T26" fmla="*/ 10 w 22"/>
                  <a:gd name="T27" fmla="*/ 16 h 40"/>
                  <a:gd name="T28" fmla="*/ 10 w 22"/>
                  <a:gd name="T29" fmla="*/ 16 h 40"/>
                  <a:gd name="T30" fmla="*/ 10 w 22"/>
                  <a:gd name="T31" fmla="*/ 16 h 40"/>
                  <a:gd name="T32" fmla="*/ 10 w 22"/>
                  <a:gd name="T33" fmla="*/ 16 h 40"/>
                  <a:gd name="T34" fmla="*/ 10 w 22"/>
                  <a:gd name="T35" fmla="*/ 16 h 40"/>
                  <a:gd name="T36" fmla="*/ 10 w 22"/>
                  <a:gd name="T37" fmla="*/ 16 h 40"/>
                  <a:gd name="T38" fmla="*/ 10 w 22"/>
                  <a:gd name="T39" fmla="*/ 16 h 40"/>
                  <a:gd name="T40" fmla="*/ 11 w 22"/>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0">
                    <a:moveTo>
                      <a:pt x="11" y="0"/>
                    </a:moveTo>
                    <a:cubicBezTo>
                      <a:pt x="8" y="0"/>
                      <a:pt x="6" y="0"/>
                      <a:pt x="6" y="1"/>
                    </a:cubicBezTo>
                    <a:cubicBezTo>
                      <a:pt x="7" y="4"/>
                      <a:pt x="5" y="16"/>
                      <a:pt x="4" y="21"/>
                    </a:cubicBezTo>
                    <a:cubicBezTo>
                      <a:pt x="3" y="26"/>
                      <a:pt x="0" y="40"/>
                      <a:pt x="0" y="40"/>
                    </a:cubicBezTo>
                    <a:cubicBezTo>
                      <a:pt x="0" y="40"/>
                      <a:pt x="3" y="28"/>
                      <a:pt x="9" y="23"/>
                    </a:cubicBezTo>
                    <a:cubicBezTo>
                      <a:pt x="15" y="17"/>
                      <a:pt x="22" y="0"/>
                      <a:pt x="22" y="0"/>
                    </a:cubicBezTo>
                    <a:cubicBezTo>
                      <a:pt x="22" y="0"/>
                      <a:pt x="20" y="0"/>
                      <a:pt x="18" y="0"/>
                    </a:cubicBezTo>
                    <a:cubicBezTo>
                      <a:pt x="16" y="5"/>
                      <a:pt x="12" y="1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1" y="6"/>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6" name="Freeform 167"/>
              <p:cNvSpPr>
                <a:spLocks/>
              </p:cNvSpPr>
              <p:nvPr/>
            </p:nvSpPr>
            <p:spPr bwMode="auto">
              <a:xfrm>
                <a:off x="4210906" y="5328006"/>
                <a:ext cx="68263" cy="63500"/>
              </a:xfrm>
              <a:custGeom>
                <a:avLst/>
                <a:gdLst>
                  <a:gd name="T0" fmla="*/ 1 w 25"/>
                  <a:gd name="T1" fmla="*/ 0 h 23"/>
                  <a:gd name="T2" fmla="*/ 25 w 25"/>
                  <a:gd name="T3" fmla="*/ 18 h 23"/>
                  <a:gd name="T4" fmla="*/ 25 w 25"/>
                  <a:gd name="T5" fmla="*/ 23 h 23"/>
                  <a:gd name="T6" fmla="*/ 17 w 25"/>
                  <a:gd name="T7" fmla="*/ 17 h 23"/>
                  <a:gd name="T8" fmla="*/ 0 w 25"/>
                  <a:gd name="T9" fmla="*/ 0 h 23"/>
                  <a:gd name="T10" fmla="*/ 1 w 25"/>
                  <a:gd name="T11" fmla="*/ 0 h 23"/>
                </a:gdLst>
                <a:ahLst/>
                <a:cxnLst>
                  <a:cxn ang="0">
                    <a:pos x="T0" y="T1"/>
                  </a:cxn>
                  <a:cxn ang="0">
                    <a:pos x="T2" y="T3"/>
                  </a:cxn>
                  <a:cxn ang="0">
                    <a:pos x="T4" y="T5"/>
                  </a:cxn>
                  <a:cxn ang="0">
                    <a:pos x="T6" y="T7"/>
                  </a:cxn>
                  <a:cxn ang="0">
                    <a:pos x="T8" y="T9"/>
                  </a:cxn>
                  <a:cxn ang="0">
                    <a:pos x="T10" y="T11"/>
                  </a:cxn>
                </a:cxnLst>
                <a:rect l="0" t="0" r="r" b="b"/>
                <a:pathLst>
                  <a:path w="25" h="23">
                    <a:moveTo>
                      <a:pt x="1" y="0"/>
                    </a:moveTo>
                    <a:cubicBezTo>
                      <a:pt x="1" y="0"/>
                      <a:pt x="6" y="11"/>
                      <a:pt x="25" y="18"/>
                    </a:cubicBezTo>
                    <a:cubicBezTo>
                      <a:pt x="25" y="23"/>
                      <a:pt x="25" y="23"/>
                      <a:pt x="25" y="23"/>
                    </a:cubicBezTo>
                    <a:cubicBezTo>
                      <a:pt x="25" y="23"/>
                      <a:pt x="22" y="19"/>
                      <a:pt x="17" y="17"/>
                    </a:cubicBezTo>
                    <a:cubicBezTo>
                      <a:pt x="13" y="15"/>
                      <a:pt x="2" y="6"/>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7" name="Freeform 168"/>
              <p:cNvSpPr>
                <a:spLocks/>
              </p:cNvSpPr>
              <p:nvPr/>
            </p:nvSpPr>
            <p:spPr bwMode="auto">
              <a:xfrm>
                <a:off x="4229956" y="5308956"/>
                <a:ext cx="26988" cy="77788"/>
              </a:xfrm>
              <a:custGeom>
                <a:avLst/>
                <a:gdLst>
                  <a:gd name="T0" fmla="*/ 4 w 10"/>
                  <a:gd name="T1" fmla="*/ 0 h 28"/>
                  <a:gd name="T2" fmla="*/ 6 w 10"/>
                  <a:gd name="T3" fmla="*/ 19 h 28"/>
                  <a:gd name="T4" fmla="*/ 6 w 10"/>
                  <a:gd name="T5" fmla="*/ 19 h 28"/>
                  <a:gd name="T6" fmla="*/ 2 w 10"/>
                  <a:gd name="T7" fmla="*/ 16 h 28"/>
                  <a:gd name="T8" fmla="*/ 4 w 10"/>
                  <a:gd name="T9" fmla="*/ 0 h 28"/>
                </a:gdLst>
                <a:ahLst/>
                <a:cxnLst>
                  <a:cxn ang="0">
                    <a:pos x="T0" y="T1"/>
                  </a:cxn>
                  <a:cxn ang="0">
                    <a:pos x="T2" y="T3"/>
                  </a:cxn>
                  <a:cxn ang="0">
                    <a:pos x="T4" y="T5"/>
                  </a:cxn>
                  <a:cxn ang="0">
                    <a:pos x="T6" y="T7"/>
                  </a:cxn>
                  <a:cxn ang="0">
                    <a:pos x="T8" y="T9"/>
                  </a:cxn>
                </a:cxnLst>
                <a:rect l="0" t="0" r="r" b="b"/>
                <a:pathLst>
                  <a:path w="10" h="28">
                    <a:moveTo>
                      <a:pt x="4" y="0"/>
                    </a:moveTo>
                    <a:cubicBezTo>
                      <a:pt x="4" y="0"/>
                      <a:pt x="1" y="10"/>
                      <a:pt x="6" y="19"/>
                    </a:cubicBezTo>
                    <a:cubicBezTo>
                      <a:pt x="10" y="28"/>
                      <a:pt x="6" y="19"/>
                      <a:pt x="6" y="19"/>
                    </a:cubicBezTo>
                    <a:cubicBezTo>
                      <a:pt x="2" y="16"/>
                      <a:pt x="2" y="16"/>
                      <a:pt x="2" y="16"/>
                    </a:cubicBezTo>
                    <a:cubicBezTo>
                      <a:pt x="2" y="16"/>
                      <a:pt x="0" y="4"/>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8" name="Freeform 169"/>
              <p:cNvSpPr>
                <a:spLocks/>
              </p:cNvSpPr>
              <p:nvPr/>
            </p:nvSpPr>
            <p:spPr bwMode="auto">
              <a:xfrm>
                <a:off x="4163281" y="5267681"/>
                <a:ext cx="107950" cy="77788"/>
              </a:xfrm>
              <a:custGeom>
                <a:avLst/>
                <a:gdLst>
                  <a:gd name="T0" fmla="*/ 38 w 39"/>
                  <a:gd name="T1" fmla="*/ 15 h 28"/>
                  <a:gd name="T2" fmla="*/ 38 w 39"/>
                  <a:gd name="T3" fmla="*/ 14 h 28"/>
                  <a:gd name="T4" fmla="*/ 35 w 39"/>
                  <a:gd name="T5" fmla="*/ 11 h 28"/>
                  <a:gd name="T6" fmla="*/ 34 w 39"/>
                  <a:gd name="T7" fmla="*/ 11 h 28"/>
                  <a:gd name="T8" fmla="*/ 30 w 39"/>
                  <a:gd name="T9" fmla="*/ 9 h 28"/>
                  <a:gd name="T10" fmla="*/ 31 w 39"/>
                  <a:gd name="T11" fmla="*/ 8 h 28"/>
                  <a:gd name="T12" fmla="*/ 27 w 39"/>
                  <a:gd name="T13" fmla="*/ 4 h 28"/>
                  <a:gd name="T14" fmla="*/ 26 w 39"/>
                  <a:gd name="T15" fmla="*/ 4 h 28"/>
                  <a:gd name="T16" fmla="*/ 21 w 39"/>
                  <a:gd name="T17" fmla="*/ 0 h 28"/>
                  <a:gd name="T18" fmla="*/ 15 w 39"/>
                  <a:gd name="T19" fmla="*/ 6 h 28"/>
                  <a:gd name="T20" fmla="*/ 15 w 39"/>
                  <a:gd name="T21" fmla="*/ 6 h 28"/>
                  <a:gd name="T22" fmla="*/ 12 w 39"/>
                  <a:gd name="T23" fmla="*/ 9 h 28"/>
                  <a:gd name="T24" fmla="*/ 10 w 39"/>
                  <a:gd name="T25" fmla="*/ 9 h 28"/>
                  <a:gd name="T26" fmla="*/ 6 w 39"/>
                  <a:gd name="T27" fmla="*/ 12 h 28"/>
                  <a:gd name="T28" fmla="*/ 0 w 39"/>
                  <a:gd name="T29" fmla="*/ 18 h 28"/>
                  <a:gd name="T30" fmla="*/ 6 w 39"/>
                  <a:gd name="T31" fmla="*/ 24 h 28"/>
                  <a:gd name="T32" fmla="*/ 9 w 39"/>
                  <a:gd name="T33" fmla="*/ 24 h 28"/>
                  <a:gd name="T34" fmla="*/ 14 w 39"/>
                  <a:gd name="T35" fmla="*/ 27 h 28"/>
                  <a:gd name="T36" fmla="*/ 16 w 39"/>
                  <a:gd name="T37" fmla="*/ 26 h 28"/>
                  <a:gd name="T38" fmla="*/ 21 w 39"/>
                  <a:gd name="T39" fmla="*/ 28 h 28"/>
                  <a:gd name="T40" fmla="*/ 30 w 39"/>
                  <a:gd name="T41" fmla="*/ 24 h 28"/>
                  <a:gd name="T42" fmla="*/ 33 w 39"/>
                  <a:gd name="T43" fmla="*/ 25 h 28"/>
                  <a:gd name="T44" fmla="*/ 39 w 39"/>
                  <a:gd name="T45" fmla="*/ 19 h 28"/>
                  <a:gd name="T46" fmla="*/ 38 w 39"/>
                  <a:gd name="T4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28">
                    <a:moveTo>
                      <a:pt x="38" y="15"/>
                    </a:moveTo>
                    <a:cubicBezTo>
                      <a:pt x="38" y="14"/>
                      <a:pt x="38" y="14"/>
                      <a:pt x="38" y="14"/>
                    </a:cubicBezTo>
                    <a:cubicBezTo>
                      <a:pt x="38" y="13"/>
                      <a:pt x="37" y="11"/>
                      <a:pt x="35" y="11"/>
                    </a:cubicBezTo>
                    <a:cubicBezTo>
                      <a:pt x="34" y="11"/>
                      <a:pt x="34" y="11"/>
                      <a:pt x="34" y="11"/>
                    </a:cubicBezTo>
                    <a:cubicBezTo>
                      <a:pt x="33" y="10"/>
                      <a:pt x="32" y="9"/>
                      <a:pt x="30" y="9"/>
                    </a:cubicBezTo>
                    <a:cubicBezTo>
                      <a:pt x="31" y="8"/>
                      <a:pt x="31" y="8"/>
                      <a:pt x="31" y="8"/>
                    </a:cubicBezTo>
                    <a:cubicBezTo>
                      <a:pt x="31" y="6"/>
                      <a:pt x="29" y="4"/>
                      <a:pt x="27" y="4"/>
                    </a:cubicBezTo>
                    <a:cubicBezTo>
                      <a:pt x="26" y="4"/>
                      <a:pt x="26" y="4"/>
                      <a:pt x="26" y="4"/>
                    </a:cubicBezTo>
                    <a:cubicBezTo>
                      <a:pt x="26" y="2"/>
                      <a:pt x="23" y="0"/>
                      <a:pt x="21" y="0"/>
                    </a:cubicBezTo>
                    <a:cubicBezTo>
                      <a:pt x="18" y="0"/>
                      <a:pt x="15" y="3"/>
                      <a:pt x="15" y="6"/>
                    </a:cubicBezTo>
                    <a:cubicBezTo>
                      <a:pt x="15" y="6"/>
                      <a:pt x="15" y="6"/>
                      <a:pt x="15" y="6"/>
                    </a:cubicBezTo>
                    <a:cubicBezTo>
                      <a:pt x="13" y="6"/>
                      <a:pt x="12" y="7"/>
                      <a:pt x="12" y="9"/>
                    </a:cubicBezTo>
                    <a:cubicBezTo>
                      <a:pt x="11" y="9"/>
                      <a:pt x="11" y="9"/>
                      <a:pt x="10" y="9"/>
                    </a:cubicBezTo>
                    <a:cubicBezTo>
                      <a:pt x="8" y="9"/>
                      <a:pt x="6" y="10"/>
                      <a:pt x="6" y="12"/>
                    </a:cubicBezTo>
                    <a:cubicBezTo>
                      <a:pt x="3" y="12"/>
                      <a:pt x="0" y="15"/>
                      <a:pt x="0" y="18"/>
                    </a:cubicBezTo>
                    <a:cubicBezTo>
                      <a:pt x="0" y="21"/>
                      <a:pt x="3" y="24"/>
                      <a:pt x="6" y="24"/>
                    </a:cubicBezTo>
                    <a:cubicBezTo>
                      <a:pt x="7" y="24"/>
                      <a:pt x="8" y="24"/>
                      <a:pt x="9" y="24"/>
                    </a:cubicBezTo>
                    <a:cubicBezTo>
                      <a:pt x="10" y="26"/>
                      <a:pt x="11" y="27"/>
                      <a:pt x="14" y="27"/>
                    </a:cubicBezTo>
                    <a:cubicBezTo>
                      <a:pt x="15" y="27"/>
                      <a:pt x="15" y="27"/>
                      <a:pt x="16" y="26"/>
                    </a:cubicBezTo>
                    <a:cubicBezTo>
                      <a:pt x="18" y="27"/>
                      <a:pt x="19" y="28"/>
                      <a:pt x="21" y="28"/>
                    </a:cubicBezTo>
                    <a:cubicBezTo>
                      <a:pt x="25" y="28"/>
                      <a:pt x="28" y="26"/>
                      <a:pt x="30" y="24"/>
                    </a:cubicBezTo>
                    <a:cubicBezTo>
                      <a:pt x="31" y="24"/>
                      <a:pt x="32" y="25"/>
                      <a:pt x="33" y="25"/>
                    </a:cubicBezTo>
                    <a:cubicBezTo>
                      <a:pt x="36" y="25"/>
                      <a:pt x="39" y="22"/>
                      <a:pt x="39" y="19"/>
                    </a:cubicBezTo>
                    <a:cubicBezTo>
                      <a:pt x="39" y="17"/>
                      <a:pt x="39" y="16"/>
                      <a:pt x="38"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79" name="Freeform 170"/>
              <p:cNvSpPr>
                <a:spLocks/>
              </p:cNvSpPr>
              <p:nvPr/>
            </p:nvSpPr>
            <p:spPr bwMode="auto">
              <a:xfrm>
                <a:off x="4166456" y="5269268"/>
                <a:ext cx="101600" cy="73025"/>
              </a:xfrm>
              <a:custGeom>
                <a:avLst/>
                <a:gdLst>
                  <a:gd name="T0" fmla="*/ 36 w 37"/>
                  <a:gd name="T1" fmla="*/ 14 h 26"/>
                  <a:gd name="T2" fmla="*/ 37 w 37"/>
                  <a:gd name="T3" fmla="*/ 13 h 26"/>
                  <a:gd name="T4" fmla="*/ 34 w 37"/>
                  <a:gd name="T5" fmla="*/ 10 h 26"/>
                  <a:gd name="T6" fmla="*/ 33 w 37"/>
                  <a:gd name="T7" fmla="*/ 10 h 26"/>
                  <a:gd name="T8" fmla="*/ 29 w 37"/>
                  <a:gd name="T9" fmla="*/ 8 h 26"/>
                  <a:gd name="T10" fmla="*/ 29 w 37"/>
                  <a:gd name="T11" fmla="*/ 7 h 26"/>
                  <a:gd name="T12" fmla="*/ 26 w 37"/>
                  <a:gd name="T13" fmla="*/ 3 h 26"/>
                  <a:gd name="T14" fmla="*/ 25 w 37"/>
                  <a:gd name="T15" fmla="*/ 3 h 26"/>
                  <a:gd name="T16" fmla="*/ 20 w 37"/>
                  <a:gd name="T17" fmla="*/ 0 h 26"/>
                  <a:gd name="T18" fmla="*/ 14 w 37"/>
                  <a:gd name="T19" fmla="*/ 5 h 26"/>
                  <a:gd name="T20" fmla="*/ 14 w 37"/>
                  <a:gd name="T21" fmla="*/ 5 h 26"/>
                  <a:gd name="T22" fmla="*/ 11 w 37"/>
                  <a:gd name="T23" fmla="*/ 8 h 26"/>
                  <a:gd name="T24" fmla="*/ 10 w 37"/>
                  <a:gd name="T25" fmla="*/ 8 h 26"/>
                  <a:gd name="T26" fmla="*/ 5 w 37"/>
                  <a:gd name="T27" fmla="*/ 11 h 26"/>
                  <a:gd name="T28" fmla="*/ 0 w 37"/>
                  <a:gd name="T29" fmla="*/ 17 h 26"/>
                  <a:gd name="T30" fmla="*/ 6 w 37"/>
                  <a:gd name="T31" fmla="*/ 23 h 26"/>
                  <a:gd name="T32" fmla="*/ 8 w 37"/>
                  <a:gd name="T33" fmla="*/ 22 h 26"/>
                  <a:gd name="T34" fmla="*/ 13 w 37"/>
                  <a:gd name="T35" fmla="*/ 26 h 26"/>
                  <a:gd name="T36" fmla="*/ 15 w 37"/>
                  <a:gd name="T37" fmla="*/ 25 h 26"/>
                  <a:gd name="T38" fmla="*/ 20 w 37"/>
                  <a:gd name="T39" fmla="*/ 26 h 26"/>
                  <a:gd name="T40" fmla="*/ 28 w 37"/>
                  <a:gd name="T41" fmla="*/ 22 h 26"/>
                  <a:gd name="T42" fmla="*/ 32 w 37"/>
                  <a:gd name="T43" fmla="*/ 23 h 26"/>
                  <a:gd name="T44" fmla="*/ 37 w 37"/>
                  <a:gd name="T45" fmla="*/ 18 h 26"/>
                  <a:gd name="T46" fmla="*/ 36 w 37"/>
                  <a:gd name="T4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26">
                    <a:moveTo>
                      <a:pt x="36" y="14"/>
                    </a:moveTo>
                    <a:cubicBezTo>
                      <a:pt x="37" y="13"/>
                      <a:pt x="37" y="13"/>
                      <a:pt x="37" y="13"/>
                    </a:cubicBezTo>
                    <a:cubicBezTo>
                      <a:pt x="37" y="12"/>
                      <a:pt x="35" y="10"/>
                      <a:pt x="34" y="10"/>
                    </a:cubicBezTo>
                    <a:cubicBezTo>
                      <a:pt x="33" y="10"/>
                      <a:pt x="33" y="10"/>
                      <a:pt x="33" y="10"/>
                    </a:cubicBezTo>
                    <a:cubicBezTo>
                      <a:pt x="32" y="9"/>
                      <a:pt x="31" y="8"/>
                      <a:pt x="29" y="8"/>
                    </a:cubicBezTo>
                    <a:cubicBezTo>
                      <a:pt x="29" y="7"/>
                      <a:pt x="29" y="7"/>
                      <a:pt x="29" y="7"/>
                    </a:cubicBezTo>
                    <a:cubicBezTo>
                      <a:pt x="29" y="5"/>
                      <a:pt x="28" y="3"/>
                      <a:pt x="26" y="3"/>
                    </a:cubicBezTo>
                    <a:cubicBezTo>
                      <a:pt x="25" y="3"/>
                      <a:pt x="25" y="3"/>
                      <a:pt x="25" y="3"/>
                    </a:cubicBezTo>
                    <a:cubicBezTo>
                      <a:pt x="24" y="1"/>
                      <a:pt x="22" y="0"/>
                      <a:pt x="20" y="0"/>
                    </a:cubicBezTo>
                    <a:cubicBezTo>
                      <a:pt x="17" y="0"/>
                      <a:pt x="14" y="2"/>
                      <a:pt x="14" y="5"/>
                    </a:cubicBezTo>
                    <a:cubicBezTo>
                      <a:pt x="14" y="5"/>
                      <a:pt x="14" y="5"/>
                      <a:pt x="14" y="5"/>
                    </a:cubicBezTo>
                    <a:cubicBezTo>
                      <a:pt x="12" y="5"/>
                      <a:pt x="11" y="7"/>
                      <a:pt x="11" y="8"/>
                    </a:cubicBezTo>
                    <a:cubicBezTo>
                      <a:pt x="11" y="8"/>
                      <a:pt x="10" y="8"/>
                      <a:pt x="10" y="8"/>
                    </a:cubicBezTo>
                    <a:cubicBezTo>
                      <a:pt x="8" y="8"/>
                      <a:pt x="6" y="9"/>
                      <a:pt x="5" y="11"/>
                    </a:cubicBezTo>
                    <a:cubicBezTo>
                      <a:pt x="2" y="11"/>
                      <a:pt x="0" y="14"/>
                      <a:pt x="0" y="17"/>
                    </a:cubicBezTo>
                    <a:cubicBezTo>
                      <a:pt x="0" y="20"/>
                      <a:pt x="3" y="23"/>
                      <a:pt x="6" y="23"/>
                    </a:cubicBezTo>
                    <a:cubicBezTo>
                      <a:pt x="7" y="23"/>
                      <a:pt x="8" y="23"/>
                      <a:pt x="8" y="22"/>
                    </a:cubicBezTo>
                    <a:cubicBezTo>
                      <a:pt x="9" y="24"/>
                      <a:pt x="11" y="26"/>
                      <a:pt x="13" y="26"/>
                    </a:cubicBezTo>
                    <a:cubicBezTo>
                      <a:pt x="14" y="26"/>
                      <a:pt x="15" y="25"/>
                      <a:pt x="15" y="25"/>
                    </a:cubicBezTo>
                    <a:cubicBezTo>
                      <a:pt x="17" y="26"/>
                      <a:pt x="18" y="26"/>
                      <a:pt x="20" y="26"/>
                    </a:cubicBezTo>
                    <a:cubicBezTo>
                      <a:pt x="24" y="26"/>
                      <a:pt x="26" y="25"/>
                      <a:pt x="28" y="22"/>
                    </a:cubicBezTo>
                    <a:cubicBezTo>
                      <a:pt x="29" y="23"/>
                      <a:pt x="30" y="23"/>
                      <a:pt x="32" y="23"/>
                    </a:cubicBezTo>
                    <a:cubicBezTo>
                      <a:pt x="35" y="23"/>
                      <a:pt x="37" y="21"/>
                      <a:pt x="37" y="18"/>
                    </a:cubicBezTo>
                    <a:cubicBezTo>
                      <a:pt x="37" y="16"/>
                      <a:pt x="37" y="15"/>
                      <a:pt x="36"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0" name="Freeform 171"/>
              <p:cNvSpPr>
                <a:spLocks/>
              </p:cNvSpPr>
              <p:nvPr/>
            </p:nvSpPr>
            <p:spPr bwMode="auto">
              <a:xfrm>
                <a:off x="4171219" y="5269268"/>
                <a:ext cx="95250" cy="66675"/>
              </a:xfrm>
              <a:custGeom>
                <a:avLst/>
                <a:gdLst>
                  <a:gd name="T0" fmla="*/ 33 w 34"/>
                  <a:gd name="T1" fmla="*/ 14 h 24"/>
                  <a:gd name="T2" fmla="*/ 33 w 34"/>
                  <a:gd name="T3" fmla="*/ 13 h 24"/>
                  <a:gd name="T4" fmla="*/ 30 w 34"/>
                  <a:gd name="T5" fmla="*/ 10 h 24"/>
                  <a:gd name="T6" fmla="*/ 30 w 34"/>
                  <a:gd name="T7" fmla="*/ 10 h 24"/>
                  <a:gd name="T8" fmla="*/ 26 w 34"/>
                  <a:gd name="T9" fmla="*/ 8 h 24"/>
                  <a:gd name="T10" fmla="*/ 27 w 34"/>
                  <a:gd name="T11" fmla="*/ 7 h 24"/>
                  <a:gd name="T12" fmla="*/ 23 w 34"/>
                  <a:gd name="T13" fmla="*/ 3 h 24"/>
                  <a:gd name="T14" fmla="*/ 23 w 34"/>
                  <a:gd name="T15" fmla="*/ 3 h 24"/>
                  <a:gd name="T16" fmla="*/ 18 w 34"/>
                  <a:gd name="T17" fmla="*/ 0 h 24"/>
                  <a:gd name="T18" fmla="*/ 13 w 34"/>
                  <a:gd name="T19" fmla="*/ 5 h 24"/>
                  <a:gd name="T20" fmla="*/ 13 w 34"/>
                  <a:gd name="T21" fmla="*/ 5 h 24"/>
                  <a:gd name="T22" fmla="*/ 10 w 34"/>
                  <a:gd name="T23" fmla="*/ 8 h 24"/>
                  <a:gd name="T24" fmla="*/ 9 w 34"/>
                  <a:gd name="T25" fmla="*/ 8 h 24"/>
                  <a:gd name="T26" fmla="*/ 5 w 34"/>
                  <a:gd name="T27" fmla="*/ 11 h 24"/>
                  <a:gd name="T28" fmla="*/ 0 w 34"/>
                  <a:gd name="T29" fmla="*/ 16 h 24"/>
                  <a:gd name="T30" fmla="*/ 5 w 34"/>
                  <a:gd name="T31" fmla="*/ 21 h 24"/>
                  <a:gd name="T32" fmla="*/ 7 w 34"/>
                  <a:gd name="T33" fmla="*/ 21 h 24"/>
                  <a:gd name="T34" fmla="*/ 12 w 34"/>
                  <a:gd name="T35" fmla="*/ 24 h 24"/>
                  <a:gd name="T36" fmla="*/ 14 w 34"/>
                  <a:gd name="T37" fmla="*/ 23 h 24"/>
                  <a:gd name="T38" fmla="*/ 18 w 34"/>
                  <a:gd name="T39" fmla="*/ 24 h 24"/>
                  <a:gd name="T40" fmla="*/ 26 w 34"/>
                  <a:gd name="T41" fmla="*/ 21 h 24"/>
                  <a:gd name="T42" fmla="*/ 29 w 34"/>
                  <a:gd name="T43" fmla="*/ 22 h 24"/>
                  <a:gd name="T44" fmla="*/ 34 w 34"/>
                  <a:gd name="T45" fmla="*/ 17 h 24"/>
                  <a:gd name="T46" fmla="*/ 33 w 34"/>
                  <a:gd name="T4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3" y="14"/>
                    </a:moveTo>
                    <a:cubicBezTo>
                      <a:pt x="33" y="13"/>
                      <a:pt x="33" y="13"/>
                      <a:pt x="33" y="13"/>
                    </a:cubicBezTo>
                    <a:cubicBezTo>
                      <a:pt x="33" y="11"/>
                      <a:pt x="32" y="10"/>
                      <a:pt x="30" y="10"/>
                    </a:cubicBezTo>
                    <a:cubicBezTo>
                      <a:pt x="30" y="10"/>
                      <a:pt x="30" y="10"/>
                      <a:pt x="30" y="10"/>
                    </a:cubicBezTo>
                    <a:cubicBezTo>
                      <a:pt x="29" y="9"/>
                      <a:pt x="28" y="8"/>
                      <a:pt x="26" y="8"/>
                    </a:cubicBezTo>
                    <a:cubicBezTo>
                      <a:pt x="27" y="7"/>
                      <a:pt x="27" y="7"/>
                      <a:pt x="27" y="7"/>
                    </a:cubicBezTo>
                    <a:cubicBezTo>
                      <a:pt x="27" y="5"/>
                      <a:pt x="25" y="3"/>
                      <a:pt x="23" y="3"/>
                    </a:cubicBezTo>
                    <a:cubicBezTo>
                      <a:pt x="23" y="3"/>
                      <a:pt x="23" y="3"/>
                      <a:pt x="23" y="3"/>
                    </a:cubicBezTo>
                    <a:cubicBezTo>
                      <a:pt x="22" y="2"/>
                      <a:pt x="20" y="0"/>
                      <a:pt x="18" y="0"/>
                    </a:cubicBezTo>
                    <a:cubicBezTo>
                      <a:pt x="15" y="0"/>
                      <a:pt x="13" y="3"/>
                      <a:pt x="13" y="5"/>
                    </a:cubicBezTo>
                    <a:cubicBezTo>
                      <a:pt x="13" y="5"/>
                      <a:pt x="13" y="5"/>
                      <a:pt x="13" y="5"/>
                    </a:cubicBezTo>
                    <a:cubicBezTo>
                      <a:pt x="11" y="5"/>
                      <a:pt x="10" y="6"/>
                      <a:pt x="10" y="8"/>
                    </a:cubicBezTo>
                    <a:cubicBezTo>
                      <a:pt x="10" y="8"/>
                      <a:pt x="9" y="8"/>
                      <a:pt x="9" y="8"/>
                    </a:cubicBezTo>
                    <a:cubicBezTo>
                      <a:pt x="7" y="8"/>
                      <a:pt x="5" y="9"/>
                      <a:pt x="5" y="11"/>
                    </a:cubicBezTo>
                    <a:cubicBezTo>
                      <a:pt x="2" y="11"/>
                      <a:pt x="0" y="13"/>
                      <a:pt x="0" y="16"/>
                    </a:cubicBezTo>
                    <a:cubicBezTo>
                      <a:pt x="0" y="19"/>
                      <a:pt x="2" y="21"/>
                      <a:pt x="5" y="21"/>
                    </a:cubicBezTo>
                    <a:cubicBezTo>
                      <a:pt x="6" y="21"/>
                      <a:pt x="7" y="21"/>
                      <a:pt x="7" y="21"/>
                    </a:cubicBezTo>
                    <a:cubicBezTo>
                      <a:pt x="8" y="23"/>
                      <a:pt x="10" y="24"/>
                      <a:pt x="12" y="24"/>
                    </a:cubicBezTo>
                    <a:cubicBezTo>
                      <a:pt x="12" y="24"/>
                      <a:pt x="13" y="24"/>
                      <a:pt x="14" y="23"/>
                    </a:cubicBezTo>
                    <a:cubicBezTo>
                      <a:pt x="15" y="24"/>
                      <a:pt x="17" y="24"/>
                      <a:pt x="18" y="24"/>
                    </a:cubicBezTo>
                    <a:cubicBezTo>
                      <a:pt x="21" y="24"/>
                      <a:pt x="24" y="23"/>
                      <a:pt x="26" y="21"/>
                    </a:cubicBezTo>
                    <a:cubicBezTo>
                      <a:pt x="27" y="21"/>
                      <a:pt x="28" y="22"/>
                      <a:pt x="29" y="22"/>
                    </a:cubicBezTo>
                    <a:cubicBezTo>
                      <a:pt x="32" y="22"/>
                      <a:pt x="34" y="19"/>
                      <a:pt x="34" y="17"/>
                    </a:cubicBezTo>
                    <a:cubicBezTo>
                      <a:pt x="34" y="15"/>
                      <a:pt x="34" y="14"/>
                      <a:pt x="33"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1" name="Freeform 172"/>
              <p:cNvSpPr>
                <a:spLocks/>
              </p:cNvSpPr>
              <p:nvPr/>
            </p:nvSpPr>
            <p:spPr bwMode="auto">
              <a:xfrm>
                <a:off x="4166456" y="5086706"/>
                <a:ext cx="268288" cy="192088"/>
              </a:xfrm>
              <a:custGeom>
                <a:avLst/>
                <a:gdLst>
                  <a:gd name="T0" fmla="*/ 94 w 97"/>
                  <a:gd name="T1" fmla="*/ 38 h 69"/>
                  <a:gd name="T2" fmla="*/ 95 w 97"/>
                  <a:gd name="T3" fmla="*/ 35 h 69"/>
                  <a:gd name="T4" fmla="*/ 87 w 97"/>
                  <a:gd name="T5" fmla="*/ 28 h 69"/>
                  <a:gd name="T6" fmla="*/ 85 w 97"/>
                  <a:gd name="T7" fmla="*/ 28 h 69"/>
                  <a:gd name="T8" fmla="*/ 75 w 97"/>
                  <a:gd name="T9" fmla="*/ 21 h 69"/>
                  <a:gd name="T10" fmla="*/ 76 w 97"/>
                  <a:gd name="T11" fmla="*/ 18 h 69"/>
                  <a:gd name="T12" fmla="*/ 66 w 97"/>
                  <a:gd name="T13" fmla="*/ 9 h 69"/>
                  <a:gd name="T14" fmla="*/ 65 w 97"/>
                  <a:gd name="T15" fmla="*/ 9 h 69"/>
                  <a:gd name="T16" fmla="*/ 52 w 97"/>
                  <a:gd name="T17" fmla="*/ 0 h 69"/>
                  <a:gd name="T18" fmla="*/ 37 w 97"/>
                  <a:gd name="T19" fmla="*/ 14 h 69"/>
                  <a:gd name="T20" fmla="*/ 36 w 97"/>
                  <a:gd name="T21" fmla="*/ 14 h 69"/>
                  <a:gd name="T22" fmla="*/ 28 w 97"/>
                  <a:gd name="T23" fmla="*/ 22 h 69"/>
                  <a:gd name="T24" fmla="*/ 25 w 97"/>
                  <a:gd name="T25" fmla="*/ 21 h 69"/>
                  <a:gd name="T26" fmla="*/ 14 w 97"/>
                  <a:gd name="T27" fmla="*/ 30 h 69"/>
                  <a:gd name="T28" fmla="*/ 0 w 97"/>
                  <a:gd name="T29" fmla="*/ 45 h 69"/>
                  <a:gd name="T30" fmla="*/ 15 w 97"/>
                  <a:gd name="T31" fmla="*/ 60 h 69"/>
                  <a:gd name="T32" fmla="*/ 21 w 97"/>
                  <a:gd name="T33" fmla="*/ 59 h 69"/>
                  <a:gd name="T34" fmla="*/ 33 w 97"/>
                  <a:gd name="T35" fmla="*/ 67 h 69"/>
                  <a:gd name="T36" fmla="*/ 40 w 97"/>
                  <a:gd name="T37" fmla="*/ 66 h 69"/>
                  <a:gd name="T38" fmla="*/ 52 w 97"/>
                  <a:gd name="T39" fmla="*/ 69 h 69"/>
                  <a:gd name="T40" fmla="*/ 74 w 97"/>
                  <a:gd name="T41" fmla="*/ 59 h 69"/>
                  <a:gd name="T42" fmla="*/ 82 w 97"/>
                  <a:gd name="T43" fmla="*/ 61 h 69"/>
                  <a:gd name="T44" fmla="*/ 97 w 97"/>
                  <a:gd name="T45" fmla="*/ 46 h 69"/>
                  <a:gd name="T46" fmla="*/ 94 w 97"/>
                  <a:gd name="T47"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69">
                    <a:moveTo>
                      <a:pt x="94" y="38"/>
                    </a:moveTo>
                    <a:cubicBezTo>
                      <a:pt x="95" y="37"/>
                      <a:pt x="95" y="36"/>
                      <a:pt x="95" y="35"/>
                    </a:cubicBezTo>
                    <a:cubicBezTo>
                      <a:pt x="95" y="31"/>
                      <a:pt x="91" y="28"/>
                      <a:pt x="87" y="28"/>
                    </a:cubicBezTo>
                    <a:cubicBezTo>
                      <a:pt x="86" y="28"/>
                      <a:pt x="86" y="28"/>
                      <a:pt x="85" y="28"/>
                    </a:cubicBezTo>
                    <a:cubicBezTo>
                      <a:pt x="83" y="24"/>
                      <a:pt x="79" y="22"/>
                      <a:pt x="75" y="21"/>
                    </a:cubicBezTo>
                    <a:cubicBezTo>
                      <a:pt x="76" y="20"/>
                      <a:pt x="76" y="19"/>
                      <a:pt x="76" y="18"/>
                    </a:cubicBezTo>
                    <a:cubicBezTo>
                      <a:pt x="76" y="13"/>
                      <a:pt x="71" y="9"/>
                      <a:pt x="66" y="9"/>
                    </a:cubicBezTo>
                    <a:cubicBezTo>
                      <a:pt x="65" y="9"/>
                      <a:pt x="65" y="9"/>
                      <a:pt x="65" y="9"/>
                    </a:cubicBezTo>
                    <a:cubicBezTo>
                      <a:pt x="63" y="4"/>
                      <a:pt x="58" y="0"/>
                      <a:pt x="52" y="0"/>
                    </a:cubicBezTo>
                    <a:cubicBezTo>
                      <a:pt x="44" y="0"/>
                      <a:pt x="37" y="6"/>
                      <a:pt x="37" y="14"/>
                    </a:cubicBezTo>
                    <a:cubicBezTo>
                      <a:pt x="36" y="14"/>
                      <a:pt x="36" y="14"/>
                      <a:pt x="36" y="14"/>
                    </a:cubicBezTo>
                    <a:cubicBezTo>
                      <a:pt x="32" y="14"/>
                      <a:pt x="29" y="18"/>
                      <a:pt x="28" y="22"/>
                    </a:cubicBezTo>
                    <a:cubicBezTo>
                      <a:pt x="27" y="21"/>
                      <a:pt x="26" y="21"/>
                      <a:pt x="25" y="21"/>
                    </a:cubicBezTo>
                    <a:cubicBezTo>
                      <a:pt x="19" y="21"/>
                      <a:pt x="15" y="25"/>
                      <a:pt x="14" y="30"/>
                    </a:cubicBezTo>
                    <a:cubicBezTo>
                      <a:pt x="6" y="30"/>
                      <a:pt x="0" y="37"/>
                      <a:pt x="0" y="45"/>
                    </a:cubicBezTo>
                    <a:cubicBezTo>
                      <a:pt x="0" y="53"/>
                      <a:pt x="7" y="60"/>
                      <a:pt x="15" y="60"/>
                    </a:cubicBezTo>
                    <a:cubicBezTo>
                      <a:pt x="17" y="60"/>
                      <a:pt x="19" y="59"/>
                      <a:pt x="21" y="59"/>
                    </a:cubicBezTo>
                    <a:cubicBezTo>
                      <a:pt x="23" y="64"/>
                      <a:pt x="28" y="67"/>
                      <a:pt x="33" y="67"/>
                    </a:cubicBezTo>
                    <a:cubicBezTo>
                      <a:pt x="35" y="67"/>
                      <a:pt x="38" y="67"/>
                      <a:pt x="40" y="66"/>
                    </a:cubicBezTo>
                    <a:cubicBezTo>
                      <a:pt x="43" y="67"/>
                      <a:pt x="48" y="69"/>
                      <a:pt x="52" y="69"/>
                    </a:cubicBezTo>
                    <a:cubicBezTo>
                      <a:pt x="61" y="69"/>
                      <a:pt x="69" y="65"/>
                      <a:pt x="74" y="59"/>
                    </a:cubicBezTo>
                    <a:cubicBezTo>
                      <a:pt x="76" y="61"/>
                      <a:pt x="79" y="61"/>
                      <a:pt x="82" y="61"/>
                    </a:cubicBezTo>
                    <a:cubicBezTo>
                      <a:pt x="90" y="61"/>
                      <a:pt x="97" y="55"/>
                      <a:pt x="97" y="46"/>
                    </a:cubicBezTo>
                    <a:cubicBezTo>
                      <a:pt x="97" y="43"/>
                      <a:pt x="96" y="40"/>
                      <a:pt x="94"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2" name="Freeform 173"/>
              <p:cNvSpPr>
                <a:spLocks/>
              </p:cNvSpPr>
              <p:nvPr/>
            </p:nvSpPr>
            <p:spPr bwMode="auto">
              <a:xfrm>
                <a:off x="4171219" y="5089881"/>
                <a:ext cx="258763" cy="182563"/>
              </a:xfrm>
              <a:custGeom>
                <a:avLst/>
                <a:gdLst>
                  <a:gd name="T0" fmla="*/ 91 w 93"/>
                  <a:gd name="T1" fmla="*/ 37 h 66"/>
                  <a:gd name="T2" fmla="*/ 91 w 93"/>
                  <a:gd name="T3" fmla="*/ 34 h 66"/>
                  <a:gd name="T4" fmla="*/ 84 w 93"/>
                  <a:gd name="T5" fmla="*/ 27 h 66"/>
                  <a:gd name="T6" fmla="*/ 82 w 93"/>
                  <a:gd name="T7" fmla="*/ 27 h 66"/>
                  <a:gd name="T8" fmla="*/ 72 w 93"/>
                  <a:gd name="T9" fmla="*/ 20 h 66"/>
                  <a:gd name="T10" fmla="*/ 73 w 93"/>
                  <a:gd name="T11" fmla="*/ 18 h 66"/>
                  <a:gd name="T12" fmla="*/ 64 w 93"/>
                  <a:gd name="T13" fmla="*/ 9 h 66"/>
                  <a:gd name="T14" fmla="*/ 63 w 93"/>
                  <a:gd name="T15" fmla="*/ 9 h 66"/>
                  <a:gd name="T16" fmla="*/ 50 w 93"/>
                  <a:gd name="T17" fmla="*/ 0 h 66"/>
                  <a:gd name="T18" fmla="*/ 35 w 93"/>
                  <a:gd name="T19" fmla="*/ 14 h 66"/>
                  <a:gd name="T20" fmla="*/ 35 w 93"/>
                  <a:gd name="T21" fmla="*/ 14 h 66"/>
                  <a:gd name="T22" fmla="*/ 27 w 93"/>
                  <a:gd name="T23" fmla="*/ 21 h 66"/>
                  <a:gd name="T24" fmla="*/ 23 w 93"/>
                  <a:gd name="T25" fmla="*/ 21 h 66"/>
                  <a:gd name="T26" fmla="*/ 13 w 93"/>
                  <a:gd name="T27" fmla="*/ 29 h 66"/>
                  <a:gd name="T28" fmla="*/ 0 w 93"/>
                  <a:gd name="T29" fmla="*/ 43 h 66"/>
                  <a:gd name="T30" fmla="*/ 14 w 93"/>
                  <a:gd name="T31" fmla="*/ 58 h 66"/>
                  <a:gd name="T32" fmla="*/ 20 w 93"/>
                  <a:gd name="T33" fmla="*/ 57 h 66"/>
                  <a:gd name="T34" fmla="*/ 32 w 93"/>
                  <a:gd name="T35" fmla="*/ 65 h 66"/>
                  <a:gd name="T36" fmla="*/ 38 w 93"/>
                  <a:gd name="T37" fmla="*/ 63 h 66"/>
                  <a:gd name="T38" fmla="*/ 50 w 93"/>
                  <a:gd name="T39" fmla="*/ 66 h 66"/>
                  <a:gd name="T40" fmla="*/ 71 w 93"/>
                  <a:gd name="T41" fmla="*/ 57 h 66"/>
                  <a:gd name="T42" fmla="*/ 79 w 93"/>
                  <a:gd name="T43" fmla="*/ 60 h 66"/>
                  <a:gd name="T44" fmla="*/ 93 w 93"/>
                  <a:gd name="T45" fmla="*/ 45 h 66"/>
                  <a:gd name="T46" fmla="*/ 91 w 93"/>
                  <a:gd name="T47" fmla="*/ 3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6">
                    <a:moveTo>
                      <a:pt x="91" y="37"/>
                    </a:moveTo>
                    <a:cubicBezTo>
                      <a:pt x="91" y="36"/>
                      <a:pt x="91" y="35"/>
                      <a:pt x="91" y="34"/>
                    </a:cubicBezTo>
                    <a:cubicBezTo>
                      <a:pt x="91" y="30"/>
                      <a:pt x="88" y="27"/>
                      <a:pt x="84" y="27"/>
                    </a:cubicBezTo>
                    <a:cubicBezTo>
                      <a:pt x="83" y="27"/>
                      <a:pt x="82" y="27"/>
                      <a:pt x="82" y="27"/>
                    </a:cubicBezTo>
                    <a:cubicBezTo>
                      <a:pt x="80" y="24"/>
                      <a:pt x="76" y="21"/>
                      <a:pt x="72" y="20"/>
                    </a:cubicBezTo>
                    <a:cubicBezTo>
                      <a:pt x="73" y="19"/>
                      <a:pt x="73" y="19"/>
                      <a:pt x="73" y="18"/>
                    </a:cubicBezTo>
                    <a:cubicBezTo>
                      <a:pt x="73" y="13"/>
                      <a:pt x="69" y="9"/>
                      <a:pt x="64" y="9"/>
                    </a:cubicBezTo>
                    <a:cubicBezTo>
                      <a:pt x="63" y="9"/>
                      <a:pt x="63" y="9"/>
                      <a:pt x="63" y="9"/>
                    </a:cubicBezTo>
                    <a:cubicBezTo>
                      <a:pt x="61" y="4"/>
                      <a:pt x="56" y="0"/>
                      <a:pt x="50" y="0"/>
                    </a:cubicBezTo>
                    <a:cubicBezTo>
                      <a:pt x="42" y="0"/>
                      <a:pt x="35" y="6"/>
                      <a:pt x="35" y="14"/>
                    </a:cubicBezTo>
                    <a:cubicBezTo>
                      <a:pt x="35" y="14"/>
                      <a:pt x="35" y="14"/>
                      <a:pt x="35" y="14"/>
                    </a:cubicBezTo>
                    <a:cubicBezTo>
                      <a:pt x="31" y="14"/>
                      <a:pt x="27" y="17"/>
                      <a:pt x="27" y="21"/>
                    </a:cubicBezTo>
                    <a:cubicBezTo>
                      <a:pt x="26" y="21"/>
                      <a:pt x="25" y="21"/>
                      <a:pt x="23" y="21"/>
                    </a:cubicBezTo>
                    <a:cubicBezTo>
                      <a:pt x="18" y="21"/>
                      <a:pt x="14" y="24"/>
                      <a:pt x="13" y="29"/>
                    </a:cubicBezTo>
                    <a:cubicBezTo>
                      <a:pt x="6" y="30"/>
                      <a:pt x="0" y="36"/>
                      <a:pt x="0" y="43"/>
                    </a:cubicBezTo>
                    <a:cubicBezTo>
                      <a:pt x="0" y="51"/>
                      <a:pt x="6" y="58"/>
                      <a:pt x="14" y="58"/>
                    </a:cubicBezTo>
                    <a:cubicBezTo>
                      <a:pt x="16" y="58"/>
                      <a:pt x="18" y="57"/>
                      <a:pt x="20" y="57"/>
                    </a:cubicBezTo>
                    <a:cubicBezTo>
                      <a:pt x="22" y="62"/>
                      <a:pt x="26" y="65"/>
                      <a:pt x="32" y="65"/>
                    </a:cubicBezTo>
                    <a:cubicBezTo>
                      <a:pt x="34" y="65"/>
                      <a:pt x="36" y="65"/>
                      <a:pt x="38" y="63"/>
                    </a:cubicBezTo>
                    <a:cubicBezTo>
                      <a:pt x="42" y="65"/>
                      <a:pt x="46" y="66"/>
                      <a:pt x="50" y="66"/>
                    </a:cubicBezTo>
                    <a:cubicBezTo>
                      <a:pt x="59" y="66"/>
                      <a:pt x="66" y="63"/>
                      <a:pt x="71" y="57"/>
                    </a:cubicBezTo>
                    <a:cubicBezTo>
                      <a:pt x="73" y="59"/>
                      <a:pt x="76" y="60"/>
                      <a:pt x="79" y="60"/>
                    </a:cubicBezTo>
                    <a:cubicBezTo>
                      <a:pt x="87" y="60"/>
                      <a:pt x="93" y="53"/>
                      <a:pt x="93" y="45"/>
                    </a:cubicBezTo>
                    <a:cubicBezTo>
                      <a:pt x="93" y="42"/>
                      <a:pt x="92" y="39"/>
                      <a:pt x="91"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3" name="Freeform 174"/>
              <p:cNvSpPr>
                <a:spLocks/>
              </p:cNvSpPr>
              <p:nvPr/>
            </p:nvSpPr>
            <p:spPr bwMode="auto">
              <a:xfrm>
                <a:off x="4185506" y="5093056"/>
                <a:ext cx="234950" cy="168275"/>
              </a:xfrm>
              <a:custGeom>
                <a:avLst/>
                <a:gdLst>
                  <a:gd name="T0" fmla="*/ 83 w 85"/>
                  <a:gd name="T1" fmla="*/ 34 h 61"/>
                  <a:gd name="T2" fmla="*/ 83 w 85"/>
                  <a:gd name="T3" fmla="*/ 32 h 61"/>
                  <a:gd name="T4" fmla="*/ 76 w 85"/>
                  <a:gd name="T5" fmla="*/ 25 h 61"/>
                  <a:gd name="T6" fmla="*/ 74 w 85"/>
                  <a:gd name="T7" fmla="*/ 25 h 61"/>
                  <a:gd name="T8" fmla="*/ 66 w 85"/>
                  <a:gd name="T9" fmla="*/ 19 h 61"/>
                  <a:gd name="T10" fmla="*/ 66 w 85"/>
                  <a:gd name="T11" fmla="*/ 17 h 61"/>
                  <a:gd name="T12" fmla="*/ 58 w 85"/>
                  <a:gd name="T13" fmla="*/ 8 h 61"/>
                  <a:gd name="T14" fmla="*/ 57 w 85"/>
                  <a:gd name="T15" fmla="*/ 8 h 61"/>
                  <a:gd name="T16" fmla="*/ 45 w 85"/>
                  <a:gd name="T17" fmla="*/ 0 h 61"/>
                  <a:gd name="T18" fmla="*/ 32 w 85"/>
                  <a:gd name="T19" fmla="*/ 13 h 61"/>
                  <a:gd name="T20" fmla="*/ 31 w 85"/>
                  <a:gd name="T21" fmla="*/ 13 h 61"/>
                  <a:gd name="T22" fmla="*/ 25 w 85"/>
                  <a:gd name="T23" fmla="*/ 20 h 61"/>
                  <a:gd name="T24" fmla="*/ 21 w 85"/>
                  <a:gd name="T25" fmla="*/ 19 h 61"/>
                  <a:gd name="T26" fmla="*/ 12 w 85"/>
                  <a:gd name="T27" fmla="*/ 27 h 61"/>
                  <a:gd name="T28" fmla="*/ 0 w 85"/>
                  <a:gd name="T29" fmla="*/ 40 h 61"/>
                  <a:gd name="T30" fmla="*/ 13 w 85"/>
                  <a:gd name="T31" fmla="*/ 53 h 61"/>
                  <a:gd name="T32" fmla="*/ 18 w 85"/>
                  <a:gd name="T33" fmla="*/ 52 h 61"/>
                  <a:gd name="T34" fmla="*/ 29 w 85"/>
                  <a:gd name="T35" fmla="*/ 60 h 61"/>
                  <a:gd name="T36" fmla="*/ 34 w 85"/>
                  <a:gd name="T37" fmla="*/ 58 h 61"/>
                  <a:gd name="T38" fmla="*/ 46 w 85"/>
                  <a:gd name="T39" fmla="*/ 61 h 61"/>
                  <a:gd name="T40" fmla="*/ 65 w 85"/>
                  <a:gd name="T41" fmla="*/ 52 h 61"/>
                  <a:gd name="T42" fmla="*/ 72 w 85"/>
                  <a:gd name="T43" fmla="*/ 55 h 61"/>
                  <a:gd name="T44" fmla="*/ 85 w 85"/>
                  <a:gd name="T45" fmla="*/ 41 h 61"/>
                  <a:gd name="T46" fmla="*/ 83 w 85"/>
                  <a:gd name="T4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61">
                    <a:moveTo>
                      <a:pt x="83" y="34"/>
                    </a:moveTo>
                    <a:cubicBezTo>
                      <a:pt x="83" y="33"/>
                      <a:pt x="83" y="32"/>
                      <a:pt x="83" y="32"/>
                    </a:cubicBezTo>
                    <a:cubicBezTo>
                      <a:pt x="83" y="28"/>
                      <a:pt x="80" y="25"/>
                      <a:pt x="76" y="25"/>
                    </a:cubicBezTo>
                    <a:cubicBezTo>
                      <a:pt x="75" y="25"/>
                      <a:pt x="75" y="25"/>
                      <a:pt x="74" y="25"/>
                    </a:cubicBezTo>
                    <a:cubicBezTo>
                      <a:pt x="72" y="22"/>
                      <a:pt x="69" y="20"/>
                      <a:pt x="66" y="19"/>
                    </a:cubicBezTo>
                    <a:cubicBezTo>
                      <a:pt x="66" y="18"/>
                      <a:pt x="66" y="17"/>
                      <a:pt x="66" y="17"/>
                    </a:cubicBezTo>
                    <a:cubicBezTo>
                      <a:pt x="66" y="12"/>
                      <a:pt x="62" y="8"/>
                      <a:pt x="58" y="8"/>
                    </a:cubicBezTo>
                    <a:cubicBezTo>
                      <a:pt x="57" y="8"/>
                      <a:pt x="57" y="8"/>
                      <a:pt x="57" y="8"/>
                    </a:cubicBezTo>
                    <a:cubicBezTo>
                      <a:pt x="55" y="4"/>
                      <a:pt x="50" y="0"/>
                      <a:pt x="45" y="0"/>
                    </a:cubicBezTo>
                    <a:cubicBezTo>
                      <a:pt x="38" y="0"/>
                      <a:pt x="32" y="6"/>
                      <a:pt x="32" y="13"/>
                    </a:cubicBezTo>
                    <a:cubicBezTo>
                      <a:pt x="31" y="13"/>
                      <a:pt x="31" y="13"/>
                      <a:pt x="31" y="13"/>
                    </a:cubicBezTo>
                    <a:cubicBezTo>
                      <a:pt x="28" y="13"/>
                      <a:pt x="25" y="16"/>
                      <a:pt x="25" y="20"/>
                    </a:cubicBezTo>
                    <a:cubicBezTo>
                      <a:pt x="24" y="19"/>
                      <a:pt x="22" y="19"/>
                      <a:pt x="21" y="19"/>
                    </a:cubicBezTo>
                    <a:cubicBezTo>
                      <a:pt x="17" y="19"/>
                      <a:pt x="13" y="22"/>
                      <a:pt x="12" y="27"/>
                    </a:cubicBezTo>
                    <a:cubicBezTo>
                      <a:pt x="5" y="27"/>
                      <a:pt x="0" y="33"/>
                      <a:pt x="0" y="40"/>
                    </a:cubicBezTo>
                    <a:cubicBezTo>
                      <a:pt x="0" y="47"/>
                      <a:pt x="6" y="53"/>
                      <a:pt x="13" y="53"/>
                    </a:cubicBezTo>
                    <a:cubicBezTo>
                      <a:pt x="15" y="53"/>
                      <a:pt x="17" y="53"/>
                      <a:pt x="18" y="52"/>
                    </a:cubicBezTo>
                    <a:cubicBezTo>
                      <a:pt x="20" y="56"/>
                      <a:pt x="24" y="60"/>
                      <a:pt x="29" y="60"/>
                    </a:cubicBezTo>
                    <a:cubicBezTo>
                      <a:pt x="31" y="60"/>
                      <a:pt x="33" y="59"/>
                      <a:pt x="34" y="58"/>
                    </a:cubicBezTo>
                    <a:cubicBezTo>
                      <a:pt x="38" y="60"/>
                      <a:pt x="42" y="61"/>
                      <a:pt x="46" y="61"/>
                    </a:cubicBezTo>
                    <a:cubicBezTo>
                      <a:pt x="53" y="61"/>
                      <a:pt x="60" y="58"/>
                      <a:pt x="65" y="52"/>
                    </a:cubicBezTo>
                    <a:cubicBezTo>
                      <a:pt x="67" y="54"/>
                      <a:pt x="69" y="55"/>
                      <a:pt x="72" y="55"/>
                    </a:cubicBezTo>
                    <a:cubicBezTo>
                      <a:pt x="79" y="55"/>
                      <a:pt x="85" y="49"/>
                      <a:pt x="85" y="41"/>
                    </a:cubicBezTo>
                    <a:cubicBezTo>
                      <a:pt x="85" y="38"/>
                      <a:pt x="84" y="36"/>
                      <a:pt x="8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4" name="Freeform 175"/>
              <p:cNvSpPr>
                <a:spLocks/>
              </p:cNvSpPr>
              <p:nvPr/>
            </p:nvSpPr>
            <p:spPr bwMode="auto">
              <a:xfrm>
                <a:off x="4326794" y="5278793"/>
                <a:ext cx="66675" cy="44450"/>
              </a:xfrm>
              <a:custGeom>
                <a:avLst/>
                <a:gdLst>
                  <a:gd name="T0" fmla="*/ 23 w 24"/>
                  <a:gd name="T1" fmla="*/ 9 h 16"/>
                  <a:gd name="T2" fmla="*/ 23 w 24"/>
                  <a:gd name="T3" fmla="*/ 8 h 16"/>
                  <a:gd name="T4" fmla="*/ 21 w 24"/>
                  <a:gd name="T5" fmla="*/ 6 h 16"/>
                  <a:gd name="T6" fmla="*/ 21 w 24"/>
                  <a:gd name="T7" fmla="*/ 6 h 16"/>
                  <a:gd name="T8" fmla="*/ 18 w 24"/>
                  <a:gd name="T9" fmla="*/ 5 h 16"/>
                  <a:gd name="T10" fmla="*/ 18 w 24"/>
                  <a:gd name="T11" fmla="*/ 4 h 16"/>
                  <a:gd name="T12" fmla="*/ 16 w 24"/>
                  <a:gd name="T13" fmla="*/ 2 h 16"/>
                  <a:gd name="T14" fmla="*/ 16 w 24"/>
                  <a:gd name="T15" fmla="*/ 2 h 16"/>
                  <a:gd name="T16" fmla="*/ 13 w 24"/>
                  <a:gd name="T17" fmla="*/ 0 h 16"/>
                  <a:gd name="T18" fmla="*/ 9 w 24"/>
                  <a:gd name="T19" fmla="*/ 3 h 16"/>
                  <a:gd name="T20" fmla="*/ 9 w 24"/>
                  <a:gd name="T21" fmla="*/ 3 h 16"/>
                  <a:gd name="T22" fmla="*/ 7 w 24"/>
                  <a:gd name="T23" fmla="*/ 5 h 16"/>
                  <a:gd name="T24" fmla="*/ 6 w 24"/>
                  <a:gd name="T25" fmla="*/ 5 h 16"/>
                  <a:gd name="T26" fmla="*/ 3 w 24"/>
                  <a:gd name="T27" fmla="*/ 7 h 16"/>
                  <a:gd name="T28" fmla="*/ 0 w 24"/>
                  <a:gd name="T29" fmla="*/ 10 h 16"/>
                  <a:gd name="T30" fmla="*/ 4 w 24"/>
                  <a:gd name="T31" fmla="*/ 14 h 16"/>
                  <a:gd name="T32" fmla="*/ 5 w 24"/>
                  <a:gd name="T33" fmla="*/ 14 h 16"/>
                  <a:gd name="T34" fmla="*/ 8 w 24"/>
                  <a:gd name="T35" fmla="*/ 16 h 16"/>
                  <a:gd name="T36" fmla="*/ 10 w 24"/>
                  <a:gd name="T37" fmla="*/ 15 h 16"/>
                  <a:gd name="T38" fmla="*/ 13 w 24"/>
                  <a:gd name="T39" fmla="*/ 16 h 16"/>
                  <a:gd name="T40" fmla="*/ 18 w 24"/>
                  <a:gd name="T41" fmla="*/ 14 h 16"/>
                  <a:gd name="T42" fmla="*/ 20 w 24"/>
                  <a:gd name="T43" fmla="*/ 14 h 16"/>
                  <a:gd name="T44" fmla="*/ 24 w 24"/>
                  <a:gd name="T45" fmla="*/ 11 h 16"/>
                  <a:gd name="T46" fmla="*/ 23 w 24"/>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16">
                    <a:moveTo>
                      <a:pt x="23" y="9"/>
                    </a:moveTo>
                    <a:cubicBezTo>
                      <a:pt x="23" y="8"/>
                      <a:pt x="23" y="8"/>
                      <a:pt x="23" y="8"/>
                    </a:cubicBezTo>
                    <a:cubicBezTo>
                      <a:pt x="23" y="7"/>
                      <a:pt x="22" y="6"/>
                      <a:pt x="21" y="6"/>
                    </a:cubicBezTo>
                    <a:cubicBezTo>
                      <a:pt x="21" y="6"/>
                      <a:pt x="21" y="6"/>
                      <a:pt x="21" y="6"/>
                    </a:cubicBezTo>
                    <a:cubicBezTo>
                      <a:pt x="20" y="5"/>
                      <a:pt x="19" y="5"/>
                      <a:pt x="18" y="5"/>
                    </a:cubicBezTo>
                    <a:cubicBezTo>
                      <a:pt x="18" y="4"/>
                      <a:pt x="18" y="4"/>
                      <a:pt x="18" y="4"/>
                    </a:cubicBezTo>
                    <a:cubicBezTo>
                      <a:pt x="18" y="3"/>
                      <a:pt x="17" y="2"/>
                      <a:pt x="16" y="2"/>
                    </a:cubicBezTo>
                    <a:cubicBezTo>
                      <a:pt x="16" y="2"/>
                      <a:pt x="16" y="2"/>
                      <a:pt x="16" y="2"/>
                    </a:cubicBezTo>
                    <a:cubicBezTo>
                      <a:pt x="15" y="0"/>
                      <a:pt x="14" y="0"/>
                      <a:pt x="13" y="0"/>
                    </a:cubicBezTo>
                    <a:cubicBezTo>
                      <a:pt x="11" y="0"/>
                      <a:pt x="9" y="1"/>
                      <a:pt x="9" y="3"/>
                    </a:cubicBezTo>
                    <a:cubicBezTo>
                      <a:pt x="9" y="3"/>
                      <a:pt x="9" y="3"/>
                      <a:pt x="9" y="3"/>
                    </a:cubicBezTo>
                    <a:cubicBezTo>
                      <a:pt x="8" y="3"/>
                      <a:pt x="7" y="4"/>
                      <a:pt x="7" y="5"/>
                    </a:cubicBezTo>
                    <a:cubicBezTo>
                      <a:pt x="6" y="5"/>
                      <a:pt x="6" y="5"/>
                      <a:pt x="6" y="5"/>
                    </a:cubicBezTo>
                    <a:cubicBezTo>
                      <a:pt x="5" y="5"/>
                      <a:pt x="4" y="6"/>
                      <a:pt x="3" y="7"/>
                    </a:cubicBezTo>
                    <a:cubicBezTo>
                      <a:pt x="2" y="7"/>
                      <a:pt x="0" y="8"/>
                      <a:pt x="0" y="10"/>
                    </a:cubicBezTo>
                    <a:cubicBezTo>
                      <a:pt x="0" y="12"/>
                      <a:pt x="2" y="14"/>
                      <a:pt x="4" y="14"/>
                    </a:cubicBezTo>
                    <a:cubicBezTo>
                      <a:pt x="4" y="14"/>
                      <a:pt x="5" y="14"/>
                      <a:pt x="5" y="14"/>
                    </a:cubicBezTo>
                    <a:cubicBezTo>
                      <a:pt x="6" y="15"/>
                      <a:pt x="7" y="16"/>
                      <a:pt x="8" y="16"/>
                    </a:cubicBezTo>
                    <a:cubicBezTo>
                      <a:pt x="9" y="16"/>
                      <a:pt x="9" y="16"/>
                      <a:pt x="10" y="15"/>
                    </a:cubicBezTo>
                    <a:cubicBezTo>
                      <a:pt x="11" y="16"/>
                      <a:pt x="12" y="16"/>
                      <a:pt x="13" y="16"/>
                    </a:cubicBezTo>
                    <a:cubicBezTo>
                      <a:pt x="15" y="16"/>
                      <a:pt x="17" y="15"/>
                      <a:pt x="18" y="14"/>
                    </a:cubicBezTo>
                    <a:cubicBezTo>
                      <a:pt x="19" y="14"/>
                      <a:pt x="19" y="14"/>
                      <a:pt x="20" y="14"/>
                    </a:cubicBezTo>
                    <a:cubicBezTo>
                      <a:pt x="22" y="14"/>
                      <a:pt x="24" y="13"/>
                      <a:pt x="24" y="11"/>
                    </a:cubicBezTo>
                    <a:cubicBezTo>
                      <a:pt x="24" y="10"/>
                      <a:pt x="23" y="9"/>
                      <a:pt x="23"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176"/>
              <p:cNvSpPr>
                <a:spLocks/>
              </p:cNvSpPr>
              <p:nvPr/>
            </p:nvSpPr>
            <p:spPr bwMode="auto">
              <a:xfrm>
                <a:off x="4329969" y="5278793"/>
                <a:ext cx="60325" cy="44450"/>
              </a:xfrm>
              <a:custGeom>
                <a:avLst/>
                <a:gdLst>
                  <a:gd name="T0" fmla="*/ 22 w 22"/>
                  <a:gd name="T1" fmla="*/ 9 h 16"/>
                  <a:gd name="T2" fmla="*/ 22 w 22"/>
                  <a:gd name="T3" fmla="*/ 8 h 16"/>
                  <a:gd name="T4" fmla="*/ 20 w 22"/>
                  <a:gd name="T5" fmla="*/ 6 h 16"/>
                  <a:gd name="T6" fmla="*/ 19 w 22"/>
                  <a:gd name="T7" fmla="*/ 6 h 16"/>
                  <a:gd name="T8" fmla="*/ 17 w 22"/>
                  <a:gd name="T9" fmla="*/ 5 h 16"/>
                  <a:gd name="T10" fmla="*/ 17 w 22"/>
                  <a:gd name="T11" fmla="*/ 4 h 16"/>
                  <a:gd name="T12" fmla="*/ 15 w 22"/>
                  <a:gd name="T13" fmla="*/ 2 h 16"/>
                  <a:gd name="T14" fmla="*/ 15 w 22"/>
                  <a:gd name="T15" fmla="*/ 2 h 16"/>
                  <a:gd name="T16" fmla="*/ 12 w 22"/>
                  <a:gd name="T17" fmla="*/ 0 h 16"/>
                  <a:gd name="T18" fmla="*/ 8 w 22"/>
                  <a:gd name="T19" fmla="*/ 3 h 16"/>
                  <a:gd name="T20" fmla="*/ 8 w 22"/>
                  <a:gd name="T21" fmla="*/ 3 h 16"/>
                  <a:gd name="T22" fmla="*/ 6 w 22"/>
                  <a:gd name="T23" fmla="*/ 5 h 16"/>
                  <a:gd name="T24" fmla="*/ 5 w 22"/>
                  <a:gd name="T25" fmla="*/ 5 h 16"/>
                  <a:gd name="T26" fmla="*/ 3 w 22"/>
                  <a:gd name="T27" fmla="*/ 7 h 16"/>
                  <a:gd name="T28" fmla="*/ 0 w 22"/>
                  <a:gd name="T29" fmla="*/ 10 h 16"/>
                  <a:gd name="T30" fmla="*/ 3 w 22"/>
                  <a:gd name="T31" fmla="*/ 14 h 16"/>
                  <a:gd name="T32" fmla="*/ 4 w 22"/>
                  <a:gd name="T33" fmla="*/ 14 h 16"/>
                  <a:gd name="T34" fmla="*/ 7 w 22"/>
                  <a:gd name="T35" fmla="*/ 16 h 16"/>
                  <a:gd name="T36" fmla="*/ 9 w 22"/>
                  <a:gd name="T37" fmla="*/ 15 h 16"/>
                  <a:gd name="T38" fmla="*/ 12 w 22"/>
                  <a:gd name="T39" fmla="*/ 16 h 16"/>
                  <a:gd name="T40" fmla="*/ 17 w 22"/>
                  <a:gd name="T41" fmla="*/ 14 h 16"/>
                  <a:gd name="T42" fmla="*/ 19 w 22"/>
                  <a:gd name="T43" fmla="*/ 14 h 16"/>
                  <a:gd name="T44" fmla="*/ 22 w 22"/>
                  <a:gd name="T45" fmla="*/ 11 h 16"/>
                  <a:gd name="T46" fmla="*/ 22 w 22"/>
                  <a:gd name="T4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6">
                    <a:moveTo>
                      <a:pt x="22" y="9"/>
                    </a:moveTo>
                    <a:cubicBezTo>
                      <a:pt x="22" y="8"/>
                      <a:pt x="22" y="8"/>
                      <a:pt x="22" y="8"/>
                    </a:cubicBezTo>
                    <a:cubicBezTo>
                      <a:pt x="22" y="7"/>
                      <a:pt x="21" y="6"/>
                      <a:pt x="20" y="6"/>
                    </a:cubicBezTo>
                    <a:cubicBezTo>
                      <a:pt x="19" y="6"/>
                      <a:pt x="19" y="6"/>
                      <a:pt x="19" y="6"/>
                    </a:cubicBezTo>
                    <a:cubicBezTo>
                      <a:pt x="19" y="5"/>
                      <a:pt x="18" y="5"/>
                      <a:pt x="17" y="5"/>
                    </a:cubicBezTo>
                    <a:cubicBezTo>
                      <a:pt x="17" y="4"/>
                      <a:pt x="17" y="4"/>
                      <a:pt x="17" y="4"/>
                    </a:cubicBezTo>
                    <a:cubicBezTo>
                      <a:pt x="17" y="3"/>
                      <a:pt x="16" y="2"/>
                      <a:pt x="15" y="2"/>
                    </a:cubicBezTo>
                    <a:cubicBezTo>
                      <a:pt x="15" y="2"/>
                      <a:pt x="15" y="2"/>
                      <a:pt x="15" y="2"/>
                    </a:cubicBezTo>
                    <a:cubicBezTo>
                      <a:pt x="14" y="1"/>
                      <a:pt x="13" y="0"/>
                      <a:pt x="12" y="0"/>
                    </a:cubicBezTo>
                    <a:cubicBezTo>
                      <a:pt x="10" y="0"/>
                      <a:pt x="8" y="1"/>
                      <a:pt x="8" y="3"/>
                    </a:cubicBezTo>
                    <a:cubicBezTo>
                      <a:pt x="8" y="3"/>
                      <a:pt x="8" y="3"/>
                      <a:pt x="8" y="3"/>
                    </a:cubicBezTo>
                    <a:cubicBezTo>
                      <a:pt x="7" y="3"/>
                      <a:pt x="6" y="4"/>
                      <a:pt x="6" y="5"/>
                    </a:cubicBezTo>
                    <a:cubicBezTo>
                      <a:pt x="5" y="5"/>
                      <a:pt x="5" y="5"/>
                      <a:pt x="5" y="5"/>
                    </a:cubicBezTo>
                    <a:cubicBezTo>
                      <a:pt x="4" y="5"/>
                      <a:pt x="3" y="6"/>
                      <a:pt x="3" y="7"/>
                    </a:cubicBezTo>
                    <a:cubicBezTo>
                      <a:pt x="1" y="7"/>
                      <a:pt x="0" y="8"/>
                      <a:pt x="0" y="10"/>
                    </a:cubicBezTo>
                    <a:cubicBezTo>
                      <a:pt x="0" y="12"/>
                      <a:pt x="1" y="14"/>
                      <a:pt x="3" y="14"/>
                    </a:cubicBezTo>
                    <a:cubicBezTo>
                      <a:pt x="4" y="14"/>
                      <a:pt x="4" y="14"/>
                      <a:pt x="4" y="14"/>
                    </a:cubicBezTo>
                    <a:cubicBezTo>
                      <a:pt x="5" y="15"/>
                      <a:pt x="6" y="16"/>
                      <a:pt x="7" y="16"/>
                    </a:cubicBezTo>
                    <a:cubicBezTo>
                      <a:pt x="8" y="16"/>
                      <a:pt x="8" y="15"/>
                      <a:pt x="9" y="15"/>
                    </a:cubicBezTo>
                    <a:cubicBezTo>
                      <a:pt x="10" y="16"/>
                      <a:pt x="11" y="16"/>
                      <a:pt x="12" y="16"/>
                    </a:cubicBezTo>
                    <a:cubicBezTo>
                      <a:pt x="14" y="16"/>
                      <a:pt x="16" y="15"/>
                      <a:pt x="17" y="14"/>
                    </a:cubicBezTo>
                    <a:cubicBezTo>
                      <a:pt x="17" y="14"/>
                      <a:pt x="18" y="14"/>
                      <a:pt x="19" y="14"/>
                    </a:cubicBezTo>
                    <a:cubicBezTo>
                      <a:pt x="21" y="14"/>
                      <a:pt x="22" y="13"/>
                      <a:pt x="22" y="11"/>
                    </a:cubicBezTo>
                    <a:cubicBezTo>
                      <a:pt x="22" y="10"/>
                      <a:pt x="22" y="9"/>
                      <a:pt x="2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177"/>
              <p:cNvSpPr>
                <a:spLocks/>
              </p:cNvSpPr>
              <p:nvPr/>
            </p:nvSpPr>
            <p:spPr bwMode="auto">
              <a:xfrm>
                <a:off x="4331556" y="5278793"/>
                <a:ext cx="55563" cy="41275"/>
              </a:xfrm>
              <a:custGeom>
                <a:avLst/>
                <a:gdLst>
                  <a:gd name="T0" fmla="*/ 20 w 20"/>
                  <a:gd name="T1" fmla="*/ 8 h 15"/>
                  <a:gd name="T2" fmla="*/ 20 w 20"/>
                  <a:gd name="T3" fmla="*/ 8 h 15"/>
                  <a:gd name="T4" fmla="*/ 18 w 20"/>
                  <a:gd name="T5" fmla="*/ 6 h 15"/>
                  <a:gd name="T6" fmla="*/ 18 w 20"/>
                  <a:gd name="T7" fmla="*/ 6 h 15"/>
                  <a:gd name="T8" fmla="*/ 16 w 20"/>
                  <a:gd name="T9" fmla="*/ 5 h 15"/>
                  <a:gd name="T10" fmla="*/ 16 w 20"/>
                  <a:gd name="T11" fmla="*/ 4 h 15"/>
                  <a:gd name="T12" fmla="*/ 14 w 20"/>
                  <a:gd name="T13" fmla="*/ 2 h 15"/>
                  <a:gd name="T14" fmla="*/ 14 w 20"/>
                  <a:gd name="T15" fmla="*/ 2 h 15"/>
                  <a:gd name="T16" fmla="*/ 11 w 20"/>
                  <a:gd name="T17" fmla="*/ 0 h 15"/>
                  <a:gd name="T18" fmla="*/ 7 w 20"/>
                  <a:gd name="T19" fmla="*/ 3 h 15"/>
                  <a:gd name="T20" fmla="*/ 7 w 20"/>
                  <a:gd name="T21" fmla="*/ 3 h 15"/>
                  <a:gd name="T22" fmla="*/ 6 w 20"/>
                  <a:gd name="T23" fmla="*/ 5 h 15"/>
                  <a:gd name="T24" fmla="*/ 5 w 20"/>
                  <a:gd name="T25" fmla="*/ 5 h 15"/>
                  <a:gd name="T26" fmla="*/ 3 w 20"/>
                  <a:gd name="T27" fmla="*/ 6 h 15"/>
                  <a:gd name="T28" fmla="*/ 0 w 20"/>
                  <a:gd name="T29" fmla="*/ 10 h 15"/>
                  <a:gd name="T30" fmla="*/ 3 w 20"/>
                  <a:gd name="T31" fmla="*/ 13 h 15"/>
                  <a:gd name="T32" fmla="*/ 4 w 20"/>
                  <a:gd name="T33" fmla="*/ 13 h 15"/>
                  <a:gd name="T34" fmla="*/ 7 w 20"/>
                  <a:gd name="T35" fmla="*/ 14 h 15"/>
                  <a:gd name="T36" fmla="*/ 8 w 20"/>
                  <a:gd name="T37" fmla="*/ 14 h 15"/>
                  <a:gd name="T38" fmla="*/ 11 w 20"/>
                  <a:gd name="T39" fmla="*/ 15 h 15"/>
                  <a:gd name="T40" fmla="*/ 15 w 20"/>
                  <a:gd name="T41" fmla="*/ 13 h 15"/>
                  <a:gd name="T42" fmla="*/ 17 w 20"/>
                  <a:gd name="T43" fmla="*/ 13 h 15"/>
                  <a:gd name="T44" fmla="*/ 20 w 20"/>
                  <a:gd name="T45" fmla="*/ 10 h 15"/>
                  <a:gd name="T46" fmla="*/ 20 w 20"/>
                  <a:gd name="T4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15">
                    <a:moveTo>
                      <a:pt x="20" y="8"/>
                    </a:moveTo>
                    <a:cubicBezTo>
                      <a:pt x="20" y="8"/>
                      <a:pt x="20" y="8"/>
                      <a:pt x="20" y="8"/>
                    </a:cubicBezTo>
                    <a:cubicBezTo>
                      <a:pt x="20" y="7"/>
                      <a:pt x="19" y="6"/>
                      <a:pt x="18" y="6"/>
                    </a:cubicBezTo>
                    <a:cubicBezTo>
                      <a:pt x="18" y="6"/>
                      <a:pt x="18" y="6"/>
                      <a:pt x="18" y="6"/>
                    </a:cubicBezTo>
                    <a:cubicBezTo>
                      <a:pt x="17" y="5"/>
                      <a:pt x="17" y="5"/>
                      <a:pt x="16" y="5"/>
                    </a:cubicBezTo>
                    <a:cubicBezTo>
                      <a:pt x="16" y="4"/>
                      <a:pt x="16" y="4"/>
                      <a:pt x="16" y="4"/>
                    </a:cubicBezTo>
                    <a:cubicBezTo>
                      <a:pt x="16" y="3"/>
                      <a:pt x="15" y="2"/>
                      <a:pt x="14" y="2"/>
                    </a:cubicBezTo>
                    <a:cubicBezTo>
                      <a:pt x="14" y="2"/>
                      <a:pt x="14" y="2"/>
                      <a:pt x="14" y="2"/>
                    </a:cubicBezTo>
                    <a:cubicBezTo>
                      <a:pt x="13" y="1"/>
                      <a:pt x="12" y="0"/>
                      <a:pt x="11" y="0"/>
                    </a:cubicBezTo>
                    <a:cubicBezTo>
                      <a:pt x="9" y="0"/>
                      <a:pt x="8" y="1"/>
                      <a:pt x="7" y="3"/>
                    </a:cubicBezTo>
                    <a:cubicBezTo>
                      <a:pt x="7" y="3"/>
                      <a:pt x="7" y="3"/>
                      <a:pt x="7" y="3"/>
                    </a:cubicBezTo>
                    <a:cubicBezTo>
                      <a:pt x="7" y="3"/>
                      <a:pt x="6" y="4"/>
                      <a:pt x="6" y="5"/>
                    </a:cubicBezTo>
                    <a:cubicBezTo>
                      <a:pt x="5" y="5"/>
                      <a:pt x="5" y="5"/>
                      <a:pt x="5" y="5"/>
                    </a:cubicBezTo>
                    <a:cubicBezTo>
                      <a:pt x="4" y="5"/>
                      <a:pt x="3" y="5"/>
                      <a:pt x="3" y="6"/>
                    </a:cubicBezTo>
                    <a:cubicBezTo>
                      <a:pt x="1" y="7"/>
                      <a:pt x="0" y="8"/>
                      <a:pt x="0" y="10"/>
                    </a:cubicBezTo>
                    <a:cubicBezTo>
                      <a:pt x="0" y="11"/>
                      <a:pt x="1" y="13"/>
                      <a:pt x="3" y="13"/>
                    </a:cubicBezTo>
                    <a:cubicBezTo>
                      <a:pt x="3" y="13"/>
                      <a:pt x="4" y="13"/>
                      <a:pt x="4" y="13"/>
                    </a:cubicBezTo>
                    <a:cubicBezTo>
                      <a:pt x="5" y="14"/>
                      <a:pt x="6" y="14"/>
                      <a:pt x="7" y="14"/>
                    </a:cubicBezTo>
                    <a:cubicBezTo>
                      <a:pt x="7" y="14"/>
                      <a:pt x="8" y="14"/>
                      <a:pt x="8" y="14"/>
                    </a:cubicBezTo>
                    <a:cubicBezTo>
                      <a:pt x="9" y="14"/>
                      <a:pt x="10" y="15"/>
                      <a:pt x="11" y="15"/>
                    </a:cubicBezTo>
                    <a:cubicBezTo>
                      <a:pt x="13" y="15"/>
                      <a:pt x="14" y="14"/>
                      <a:pt x="15" y="13"/>
                    </a:cubicBezTo>
                    <a:cubicBezTo>
                      <a:pt x="16" y="13"/>
                      <a:pt x="17" y="13"/>
                      <a:pt x="17" y="13"/>
                    </a:cubicBezTo>
                    <a:cubicBezTo>
                      <a:pt x="19" y="13"/>
                      <a:pt x="20" y="12"/>
                      <a:pt x="20" y="10"/>
                    </a:cubicBezTo>
                    <a:cubicBezTo>
                      <a:pt x="20" y="9"/>
                      <a:pt x="20" y="9"/>
                      <a:pt x="2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178"/>
              <p:cNvSpPr>
                <a:spLocks/>
              </p:cNvSpPr>
              <p:nvPr/>
            </p:nvSpPr>
            <p:spPr bwMode="auto">
              <a:xfrm>
                <a:off x="4282344" y="5339118"/>
                <a:ext cx="26988" cy="115888"/>
              </a:xfrm>
              <a:custGeom>
                <a:avLst/>
                <a:gdLst>
                  <a:gd name="T0" fmla="*/ 8 w 10"/>
                  <a:gd name="T1" fmla="*/ 0 h 42"/>
                  <a:gd name="T2" fmla="*/ 3 w 10"/>
                  <a:gd name="T3" fmla="*/ 11 h 42"/>
                  <a:gd name="T4" fmla="*/ 1 w 10"/>
                  <a:gd name="T5" fmla="*/ 36 h 42"/>
                  <a:gd name="T6" fmla="*/ 5 w 10"/>
                  <a:gd name="T7" fmla="*/ 34 h 42"/>
                  <a:gd name="T8" fmla="*/ 10 w 10"/>
                  <a:gd name="T9" fmla="*/ 41 h 42"/>
                  <a:gd name="T10" fmla="*/ 8 w 10"/>
                  <a:gd name="T11" fmla="*/ 0 h 42"/>
                </a:gdLst>
                <a:ahLst/>
                <a:cxnLst>
                  <a:cxn ang="0">
                    <a:pos x="T0" y="T1"/>
                  </a:cxn>
                  <a:cxn ang="0">
                    <a:pos x="T2" y="T3"/>
                  </a:cxn>
                  <a:cxn ang="0">
                    <a:pos x="T4" y="T5"/>
                  </a:cxn>
                  <a:cxn ang="0">
                    <a:pos x="T6" y="T7"/>
                  </a:cxn>
                  <a:cxn ang="0">
                    <a:pos x="T8" y="T9"/>
                  </a:cxn>
                  <a:cxn ang="0">
                    <a:pos x="T10" y="T11"/>
                  </a:cxn>
                </a:cxnLst>
                <a:rect l="0" t="0" r="r" b="b"/>
                <a:pathLst>
                  <a:path w="10" h="42">
                    <a:moveTo>
                      <a:pt x="8" y="0"/>
                    </a:moveTo>
                    <a:cubicBezTo>
                      <a:pt x="8" y="0"/>
                      <a:pt x="4" y="5"/>
                      <a:pt x="3" y="11"/>
                    </a:cubicBezTo>
                    <a:cubicBezTo>
                      <a:pt x="1" y="17"/>
                      <a:pt x="0" y="30"/>
                      <a:pt x="1" y="36"/>
                    </a:cubicBezTo>
                    <a:cubicBezTo>
                      <a:pt x="3" y="42"/>
                      <a:pt x="2" y="32"/>
                      <a:pt x="5" y="34"/>
                    </a:cubicBezTo>
                    <a:cubicBezTo>
                      <a:pt x="7" y="36"/>
                      <a:pt x="7" y="41"/>
                      <a:pt x="10" y="41"/>
                    </a:cubicBezTo>
                    <a:cubicBezTo>
                      <a:pt x="10" y="41"/>
                      <a:pt x="1" y="24"/>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179"/>
              <p:cNvSpPr>
                <a:spLocks/>
              </p:cNvSpPr>
              <p:nvPr/>
            </p:nvSpPr>
            <p:spPr bwMode="auto">
              <a:xfrm>
                <a:off x="4363306" y="5455006"/>
                <a:ext cx="44450" cy="6350"/>
              </a:xfrm>
              <a:custGeom>
                <a:avLst/>
                <a:gdLst>
                  <a:gd name="T0" fmla="*/ 11 w 16"/>
                  <a:gd name="T1" fmla="*/ 0 h 2"/>
                  <a:gd name="T2" fmla="*/ 13 w 16"/>
                  <a:gd name="T3" fmla="*/ 2 h 2"/>
                  <a:gd name="T4" fmla="*/ 16 w 16"/>
                  <a:gd name="T5" fmla="*/ 2 h 2"/>
                  <a:gd name="T6" fmla="*/ 12 w 16"/>
                  <a:gd name="T7" fmla="*/ 2 h 2"/>
                  <a:gd name="T8" fmla="*/ 9 w 16"/>
                  <a:gd name="T9" fmla="*/ 2 h 2"/>
                  <a:gd name="T10" fmla="*/ 5 w 16"/>
                  <a:gd name="T11" fmla="*/ 2 h 2"/>
                  <a:gd name="T12" fmla="*/ 1 w 16"/>
                  <a:gd name="T13" fmla="*/ 2 h 2"/>
                  <a:gd name="T14" fmla="*/ 2 w 16"/>
                  <a:gd name="T15" fmla="*/ 2 h 2"/>
                  <a:gd name="T16" fmla="*/ 6 w 16"/>
                  <a:gd name="T17" fmla="*/ 1 h 2"/>
                  <a:gd name="T18" fmla="*/ 11 w 16"/>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
                    <a:moveTo>
                      <a:pt x="11" y="0"/>
                    </a:moveTo>
                    <a:cubicBezTo>
                      <a:pt x="11" y="0"/>
                      <a:pt x="11" y="1"/>
                      <a:pt x="13" y="2"/>
                    </a:cubicBezTo>
                    <a:cubicBezTo>
                      <a:pt x="16" y="2"/>
                      <a:pt x="16" y="2"/>
                      <a:pt x="16" y="2"/>
                    </a:cubicBezTo>
                    <a:cubicBezTo>
                      <a:pt x="16" y="2"/>
                      <a:pt x="13" y="2"/>
                      <a:pt x="12" y="2"/>
                    </a:cubicBezTo>
                    <a:cubicBezTo>
                      <a:pt x="11" y="2"/>
                      <a:pt x="10" y="2"/>
                      <a:pt x="9" y="2"/>
                    </a:cubicBezTo>
                    <a:cubicBezTo>
                      <a:pt x="8" y="2"/>
                      <a:pt x="6" y="2"/>
                      <a:pt x="5" y="2"/>
                    </a:cubicBezTo>
                    <a:cubicBezTo>
                      <a:pt x="3" y="2"/>
                      <a:pt x="2" y="2"/>
                      <a:pt x="1" y="2"/>
                    </a:cubicBezTo>
                    <a:cubicBezTo>
                      <a:pt x="0" y="2"/>
                      <a:pt x="1" y="2"/>
                      <a:pt x="2" y="2"/>
                    </a:cubicBezTo>
                    <a:cubicBezTo>
                      <a:pt x="4" y="2"/>
                      <a:pt x="5" y="2"/>
                      <a:pt x="6" y="1"/>
                    </a:cubicBezTo>
                    <a:cubicBezTo>
                      <a:pt x="6" y="0"/>
                      <a:pt x="11"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180"/>
              <p:cNvSpPr>
                <a:spLocks/>
              </p:cNvSpPr>
              <p:nvPr/>
            </p:nvSpPr>
            <p:spPr bwMode="auto">
              <a:xfrm>
                <a:off x="4363306" y="5405793"/>
                <a:ext cx="23813" cy="14288"/>
              </a:xfrm>
              <a:custGeom>
                <a:avLst/>
                <a:gdLst>
                  <a:gd name="T0" fmla="*/ 0 w 9"/>
                  <a:gd name="T1" fmla="*/ 0 h 5"/>
                  <a:gd name="T2" fmla="*/ 8 w 9"/>
                  <a:gd name="T3" fmla="*/ 3 h 5"/>
                  <a:gd name="T4" fmla="*/ 9 w 9"/>
                  <a:gd name="T5" fmla="*/ 5 h 5"/>
                  <a:gd name="T6" fmla="*/ 6 w 9"/>
                  <a:gd name="T7" fmla="*/ 4 h 5"/>
                  <a:gd name="T8" fmla="*/ 0 w 9"/>
                  <a:gd name="T9" fmla="*/ 0 h 5"/>
                  <a:gd name="T10" fmla="*/ 0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0" y="0"/>
                    </a:moveTo>
                    <a:cubicBezTo>
                      <a:pt x="0" y="0"/>
                      <a:pt x="3" y="3"/>
                      <a:pt x="8" y="3"/>
                    </a:cubicBezTo>
                    <a:cubicBezTo>
                      <a:pt x="9" y="5"/>
                      <a:pt x="9" y="5"/>
                      <a:pt x="9" y="5"/>
                    </a:cubicBezTo>
                    <a:cubicBezTo>
                      <a:pt x="9" y="5"/>
                      <a:pt x="7" y="4"/>
                      <a:pt x="6" y="4"/>
                    </a:cubicBezTo>
                    <a:cubicBezTo>
                      <a:pt x="5" y="3"/>
                      <a:pt x="1" y="2"/>
                      <a:pt x="0"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181"/>
              <p:cNvSpPr>
                <a:spLocks/>
              </p:cNvSpPr>
              <p:nvPr/>
            </p:nvSpPr>
            <p:spPr bwMode="auto">
              <a:xfrm>
                <a:off x="4364894" y="5405793"/>
                <a:ext cx="6350" cy="6350"/>
              </a:xfrm>
              <a:custGeom>
                <a:avLst/>
                <a:gdLst>
                  <a:gd name="T0" fmla="*/ 0 w 2"/>
                  <a:gd name="T1" fmla="*/ 0 h 2"/>
                  <a:gd name="T2" fmla="*/ 1 w 2"/>
                  <a:gd name="T3" fmla="*/ 2 h 2"/>
                  <a:gd name="T4" fmla="*/ 1 w 2"/>
                  <a:gd name="T5" fmla="*/ 2 h 2"/>
                  <a:gd name="T6" fmla="*/ 1 w 2"/>
                  <a:gd name="T7" fmla="*/ 2 h 2"/>
                  <a:gd name="T8" fmla="*/ 1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0" y="0"/>
                      <a:pt x="0" y="1"/>
                      <a:pt x="1" y="2"/>
                    </a:cubicBezTo>
                    <a:cubicBezTo>
                      <a:pt x="2" y="2"/>
                      <a:pt x="1" y="2"/>
                      <a:pt x="1" y="2"/>
                    </a:cubicBezTo>
                    <a:cubicBezTo>
                      <a:pt x="1" y="2"/>
                      <a:pt x="1" y="2"/>
                      <a:pt x="1" y="2"/>
                    </a:cubicBezTo>
                    <a:cubicBezTo>
                      <a:pt x="1" y="2"/>
                      <a:pt x="1" y="2"/>
                      <a:pt x="1" y="2"/>
                    </a:cubicBezTo>
                    <a:cubicBezTo>
                      <a:pt x="1" y="2"/>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1" name="Freeform 182"/>
              <p:cNvSpPr>
                <a:spLocks/>
              </p:cNvSpPr>
              <p:nvPr/>
            </p:nvSpPr>
            <p:spPr bwMode="auto">
              <a:xfrm>
                <a:off x="4368069" y="5380393"/>
                <a:ext cx="28575" cy="80963"/>
              </a:xfrm>
              <a:custGeom>
                <a:avLst/>
                <a:gdLst>
                  <a:gd name="T0" fmla="*/ 7 w 10"/>
                  <a:gd name="T1" fmla="*/ 4 h 29"/>
                  <a:gd name="T2" fmla="*/ 8 w 10"/>
                  <a:gd name="T3" fmla="*/ 13 h 29"/>
                  <a:gd name="T4" fmla="*/ 9 w 10"/>
                  <a:gd name="T5" fmla="*/ 29 h 29"/>
                  <a:gd name="T6" fmla="*/ 3 w 10"/>
                  <a:gd name="T7" fmla="*/ 29 h 29"/>
                  <a:gd name="T8" fmla="*/ 6 w 10"/>
                  <a:gd name="T9" fmla="*/ 18 h 29"/>
                  <a:gd name="T10" fmla="*/ 0 w 10"/>
                  <a:gd name="T11" fmla="*/ 3 h 29"/>
                  <a:gd name="T12" fmla="*/ 2 w 10"/>
                  <a:gd name="T13" fmla="*/ 3 h 29"/>
                  <a:gd name="T14" fmla="*/ 5 w 10"/>
                  <a:gd name="T15" fmla="*/ 10 h 29"/>
                  <a:gd name="T16" fmla="*/ 5 w 10"/>
                  <a:gd name="T17" fmla="*/ 3 h 29"/>
                  <a:gd name="T18" fmla="*/ 7 w 10"/>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7" y="4"/>
                    </a:moveTo>
                    <a:cubicBezTo>
                      <a:pt x="7" y="4"/>
                      <a:pt x="6" y="4"/>
                      <a:pt x="8" y="13"/>
                    </a:cubicBezTo>
                    <a:cubicBezTo>
                      <a:pt x="10" y="22"/>
                      <a:pt x="9" y="29"/>
                      <a:pt x="9" y="29"/>
                    </a:cubicBezTo>
                    <a:cubicBezTo>
                      <a:pt x="3" y="29"/>
                      <a:pt x="3" y="29"/>
                      <a:pt x="3" y="29"/>
                    </a:cubicBezTo>
                    <a:cubicBezTo>
                      <a:pt x="3" y="29"/>
                      <a:pt x="6" y="23"/>
                      <a:pt x="6" y="18"/>
                    </a:cubicBezTo>
                    <a:cubicBezTo>
                      <a:pt x="5" y="12"/>
                      <a:pt x="1" y="7"/>
                      <a:pt x="0" y="3"/>
                    </a:cubicBezTo>
                    <a:cubicBezTo>
                      <a:pt x="2" y="3"/>
                      <a:pt x="2" y="3"/>
                      <a:pt x="2" y="3"/>
                    </a:cubicBezTo>
                    <a:cubicBezTo>
                      <a:pt x="2" y="3"/>
                      <a:pt x="4" y="9"/>
                      <a:pt x="5" y="10"/>
                    </a:cubicBezTo>
                    <a:cubicBezTo>
                      <a:pt x="5" y="10"/>
                      <a:pt x="4" y="5"/>
                      <a:pt x="5" y="3"/>
                    </a:cubicBezTo>
                    <a:cubicBezTo>
                      <a:pt x="6" y="0"/>
                      <a:pt x="7" y="4"/>
                      <a:pt x="7"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2" name="Freeform 183"/>
              <p:cNvSpPr>
                <a:spLocks noEditPoints="1"/>
              </p:cNvSpPr>
              <p:nvPr/>
            </p:nvSpPr>
            <p:spPr bwMode="auto">
              <a:xfrm>
                <a:off x="4374419" y="5391506"/>
                <a:ext cx="7938" cy="17463"/>
              </a:xfrm>
              <a:custGeom>
                <a:avLst/>
                <a:gdLst>
                  <a:gd name="T0" fmla="*/ 3 w 3"/>
                  <a:gd name="T1" fmla="*/ 6 h 6"/>
                  <a:gd name="T2" fmla="*/ 3 w 3"/>
                  <a:gd name="T3" fmla="*/ 6 h 6"/>
                  <a:gd name="T4" fmla="*/ 3 w 3"/>
                  <a:gd name="T5" fmla="*/ 6 h 6"/>
                  <a:gd name="T6" fmla="*/ 3 w 3"/>
                  <a:gd name="T7" fmla="*/ 6 h 6"/>
                  <a:gd name="T8" fmla="*/ 3 w 3"/>
                  <a:gd name="T9" fmla="*/ 6 h 6"/>
                  <a:gd name="T10" fmla="*/ 3 w 3"/>
                  <a:gd name="T11" fmla="*/ 6 h 6"/>
                  <a:gd name="T12" fmla="*/ 0 w 3"/>
                  <a:gd name="T13" fmla="*/ 0 h 6"/>
                  <a:gd name="T14" fmla="*/ 0 w 3"/>
                  <a:gd name="T15" fmla="*/ 0 h 6"/>
                  <a:gd name="T16" fmla="*/ 3 w 3"/>
                  <a:gd name="T17" fmla="*/ 6 h 6"/>
                  <a:gd name="T18" fmla="*/ 3 w 3"/>
                  <a:gd name="T19" fmla="*/ 6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3" y="6"/>
                    </a:moveTo>
                    <a:cubicBezTo>
                      <a:pt x="3" y="6"/>
                      <a:pt x="3" y="6"/>
                      <a:pt x="3" y="6"/>
                    </a:cubicBezTo>
                    <a:cubicBezTo>
                      <a:pt x="3" y="6"/>
                      <a:pt x="3" y="6"/>
                      <a:pt x="3" y="6"/>
                    </a:cubicBezTo>
                    <a:moveTo>
                      <a:pt x="3" y="6"/>
                    </a:moveTo>
                    <a:cubicBezTo>
                      <a:pt x="3" y="6"/>
                      <a:pt x="3" y="6"/>
                      <a:pt x="3" y="6"/>
                    </a:cubicBezTo>
                    <a:cubicBezTo>
                      <a:pt x="3" y="6"/>
                      <a:pt x="3" y="6"/>
                      <a:pt x="3" y="6"/>
                    </a:cubicBezTo>
                    <a:moveTo>
                      <a:pt x="0" y="0"/>
                    </a:moveTo>
                    <a:cubicBezTo>
                      <a:pt x="0" y="0"/>
                      <a:pt x="0" y="0"/>
                      <a:pt x="0" y="0"/>
                    </a:cubicBezTo>
                    <a:cubicBezTo>
                      <a:pt x="1" y="2"/>
                      <a:pt x="2" y="5"/>
                      <a:pt x="3" y="6"/>
                    </a:cubicBezTo>
                    <a:cubicBezTo>
                      <a:pt x="3" y="6"/>
                      <a:pt x="3" y="6"/>
                      <a:pt x="3" y="6"/>
                    </a:cubicBezTo>
                    <a:cubicBezTo>
                      <a:pt x="2" y="5"/>
                      <a:pt x="1" y="2"/>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184"/>
              <p:cNvSpPr>
                <a:spLocks/>
              </p:cNvSpPr>
              <p:nvPr/>
            </p:nvSpPr>
            <p:spPr bwMode="auto">
              <a:xfrm>
                <a:off x="4371244" y="5391506"/>
                <a:ext cx="19050" cy="42863"/>
              </a:xfrm>
              <a:custGeom>
                <a:avLst/>
                <a:gdLst>
                  <a:gd name="T0" fmla="*/ 4 w 7"/>
                  <a:gd name="T1" fmla="*/ 0 h 15"/>
                  <a:gd name="T2" fmla="*/ 4 w 7"/>
                  <a:gd name="T3" fmla="*/ 6 h 15"/>
                  <a:gd name="T4" fmla="*/ 4 w 7"/>
                  <a:gd name="T5" fmla="*/ 6 h 15"/>
                  <a:gd name="T6" fmla="*/ 4 w 7"/>
                  <a:gd name="T7" fmla="*/ 6 h 15"/>
                  <a:gd name="T8" fmla="*/ 4 w 7"/>
                  <a:gd name="T9" fmla="*/ 6 h 15"/>
                  <a:gd name="T10" fmla="*/ 4 w 7"/>
                  <a:gd name="T11" fmla="*/ 6 h 15"/>
                  <a:gd name="T12" fmla="*/ 4 w 7"/>
                  <a:gd name="T13" fmla="*/ 6 h 15"/>
                  <a:gd name="T14" fmla="*/ 4 w 7"/>
                  <a:gd name="T15" fmla="*/ 6 h 15"/>
                  <a:gd name="T16" fmla="*/ 1 w 7"/>
                  <a:gd name="T17" fmla="*/ 0 h 15"/>
                  <a:gd name="T18" fmla="*/ 0 w 7"/>
                  <a:gd name="T19" fmla="*/ 0 h 15"/>
                  <a:gd name="T20" fmla="*/ 4 w 7"/>
                  <a:gd name="T21" fmla="*/ 8 h 15"/>
                  <a:gd name="T22" fmla="*/ 7 w 7"/>
                  <a:gd name="T23" fmla="*/ 15 h 15"/>
                  <a:gd name="T24" fmla="*/ 6 w 7"/>
                  <a:gd name="T25" fmla="*/ 8 h 15"/>
                  <a:gd name="T26" fmla="*/ 5 w 7"/>
                  <a:gd name="T27" fmla="*/ 1 h 15"/>
                  <a:gd name="T28" fmla="*/ 4 w 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4" y="0"/>
                    </a:moveTo>
                    <a:cubicBezTo>
                      <a:pt x="4" y="3"/>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5"/>
                      <a:pt x="2" y="2"/>
                      <a:pt x="1" y="0"/>
                    </a:cubicBezTo>
                    <a:cubicBezTo>
                      <a:pt x="0" y="0"/>
                      <a:pt x="0" y="0"/>
                      <a:pt x="0" y="0"/>
                    </a:cubicBezTo>
                    <a:cubicBezTo>
                      <a:pt x="0" y="0"/>
                      <a:pt x="2" y="6"/>
                      <a:pt x="4" y="8"/>
                    </a:cubicBezTo>
                    <a:cubicBezTo>
                      <a:pt x="7" y="10"/>
                      <a:pt x="7" y="15"/>
                      <a:pt x="7" y="15"/>
                    </a:cubicBezTo>
                    <a:cubicBezTo>
                      <a:pt x="7" y="15"/>
                      <a:pt x="7" y="9"/>
                      <a:pt x="6" y="8"/>
                    </a:cubicBezTo>
                    <a:cubicBezTo>
                      <a:pt x="6" y="6"/>
                      <a:pt x="5" y="2"/>
                      <a:pt x="5" y="1"/>
                    </a:cubicBezTo>
                    <a:cubicBezTo>
                      <a:pt x="5" y="0"/>
                      <a:pt x="5"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185"/>
              <p:cNvSpPr>
                <a:spLocks/>
              </p:cNvSpPr>
              <p:nvPr/>
            </p:nvSpPr>
            <p:spPr bwMode="auto">
              <a:xfrm>
                <a:off x="4390294" y="5413731"/>
                <a:ext cx="25400" cy="22225"/>
              </a:xfrm>
              <a:custGeom>
                <a:avLst/>
                <a:gdLst>
                  <a:gd name="T0" fmla="*/ 9 w 9"/>
                  <a:gd name="T1" fmla="*/ 0 h 8"/>
                  <a:gd name="T2" fmla="*/ 0 w 9"/>
                  <a:gd name="T3" fmla="*/ 6 h 8"/>
                  <a:gd name="T4" fmla="*/ 0 w 9"/>
                  <a:gd name="T5" fmla="*/ 8 h 8"/>
                  <a:gd name="T6" fmla="*/ 3 w 9"/>
                  <a:gd name="T7" fmla="*/ 6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cubicBezTo>
                      <a:pt x="9" y="0"/>
                      <a:pt x="7" y="4"/>
                      <a:pt x="0" y="6"/>
                    </a:cubicBezTo>
                    <a:cubicBezTo>
                      <a:pt x="0" y="8"/>
                      <a:pt x="0" y="8"/>
                      <a:pt x="0" y="8"/>
                    </a:cubicBezTo>
                    <a:cubicBezTo>
                      <a:pt x="0" y="8"/>
                      <a:pt x="1" y="7"/>
                      <a:pt x="3" y="6"/>
                    </a:cubicBezTo>
                    <a:cubicBezTo>
                      <a:pt x="4" y="5"/>
                      <a:pt x="8" y="2"/>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186"/>
              <p:cNvSpPr>
                <a:spLocks/>
              </p:cNvSpPr>
              <p:nvPr/>
            </p:nvSpPr>
            <p:spPr bwMode="auto">
              <a:xfrm>
                <a:off x="4398231" y="5405793"/>
                <a:ext cx="11113" cy="28575"/>
              </a:xfrm>
              <a:custGeom>
                <a:avLst/>
                <a:gdLst>
                  <a:gd name="T0" fmla="*/ 2 w 4"/>
                  <a:gd name="T1" fmla="*/ 0 h 10"/>
                  <a:gd name="T2" fmla="*/ 2 w 4"/>
                  <a:gd name="T3" fmla="*/ 7 h 10"/>
                  <a:gd name="T4" fmla="*/ 2 w 4"/>
                  <a:gd name="T5" fmla="*/ 7 h 10"/>
                  <a:gd name="T6" fmla="*/ 3 w 4"/>
                  <a:gd name="T7" fmla="*/ 6 h 10"/>
                  <a:gd name="T8" fmla="*/ 2 w 4"/>
                  <a:gd name="T9" fmla="*/ 0 h 10"/>
                </a:gdLst>
                <a:ahLst/>
                <a:cxnLst>
                  <a:cxn ang="0">
                    <a:pos x="T0" y="T1"/>
                  </a:cxn>
                  <a:cxn ang="0">
                    <a:pos x="T2" y="T3"/>
                  </a:cxn>
                  <a:cxn ang="0">
                    <a:pos x="T4" y="T5"/>
                  </a:cxn>
                  <a:cxn ang="0">
                    <a:pos x="T6" y="T7"/>
                  </a:cxn>
                  <a:cxn ang="0">
                    <a:pos x="T8" y="T9"/>
                  </a:cxn>
                </a:cxnLst>
                <a:rect l="0" t="0" r="r" b="b"/>
                <a:pathLst>
                  <a:path w="4" h="10">
                    <a:moveTo>
                      <a:pt x="2" y="0"/>
                    </a:moveTo>
                    <a:cubicBezTo>
                      <a:pt x="2" y="0"/>
                      <a:pt x="3" y="4"/>
                      <a:pt x="2" y="7"/>
                    </a:cubicBezTo>
                    <a:cubicBezTo>
                      <a:pt x="0" y="10"/>
                      <a:pt x="1" y="7"/>
                      <a:pt x="2" y="7"/>
                    </a:cubicBezTo>
                    <a:cubicBezTo>
                      <a:pt x="3" y="6"/>
                      <a:pt x="3" y="6"/>
                      <a:pt x="3" y="6"/>
                    </a:cubicBezTo>
                    <a:cubicBezTo>
                      <a:pt x="3" y="6"/>
                      <a:pt x="4" y="2"/>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187"/>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1 w 14"/>
                  <a:gd name="T25" fmla="*/ 3 h 10"/>
                  <a:gd name="T26" fmla="*/ 12 w 14"/>
                  <a:gd name="T27" fmla="*/ 4 h 10"/>
                  <a:gd name="T28" fmla="*/ 14 w 14"/>
                  <a:gd name="T29" fmla="*/ 6 h 10"/>
                  <a:gd name="T30" fmla="*/ 12 w 14"/>
                  <a:gd name="T31" fmla="*/ 9 h 10"/>
                  <a:gd name="T32" fmla="*/ 11 w 14"/>
                  <a:gd name="T33" fmla="*/ 8 h 10"/>
                  <a:gd name="T34" fmla="*/ 9 w 14"/>
                  <a:gd name="T35" fmla="*/ 10 h 10"/>
                  <a:gd name="T36" fmla="*/ 8 w 14"/>
                  <a:gd name="T37" fmla="*/ 9 h 10"/>
                  <a:gd name="T38" fmla="*/ 7 w 14"/>
                  <a:gd name="T39" fmla="*/ 10 h 10"/>
                  <a:gd name="T40" fmla="*/ 4 w 14"/>
                  <a:gd name="T41" fmla="*/ 8 h 10"/>
                  <a:gd name="T42" fmla="*/ 2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3"/>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1" y="3"/>
                      <a:pt x="11" y="3"/>
                      <a:pt x="11" y="3"/>
                    </a:cubicBezTo>
                    <a:cubicBezTo>
                      <a:pt x="11" y="3"/>
                      <a:pt x="12" y="4"/>
                      <a:pt x="12" y="4"/>
                    </a:cubicBezTo>
                    <a:cubicBezTo>
                      <a:pt x="13" y="4"/>
                      <a:pt x="14" y="5"/>
                      <a:pt x="14" y="6"/>
                    </a:cubicBezTo>
                    <a:cubicBezTo>
                      <a:pt x="14" y="8"/>
                      <a:pt x="13" y="9"/>
                      <a:pt x="12" y="9"/>
                    </a:cubicBezTo>
                    <a:cubicBezTo>
                      <a:pt x="11" y="8"/>
                      <a:pt x="11" y="8"/>
                      <a:pt x="11" y="8"/>
                    </a:cubicBezTo>
                    <a:cubicBezTo>
                      <a:pt x="11" y="9"/>
                      <a:pt x="10" y="10"/>
                      <a:pt x="9" y="10"/>
                    </a:cubicBezTo>
                    <a:cubicBezTo>
                      <a:pt x="8" y="9"/>
                      <a:pt x="8" y="9"/>
                      <a:pt x="8" y="9"/>
                    </a:cubicBezTo>
                    <a:cubicBezTo>
                      <a:pt x="8" y="10"/>
                      <a:pt x="7" y="10"/>
                      <a:pt x="7" y="10"/>
                    </a:cubicBezTo>
                    <a:cubicBezTo>
                      <a:pt x="5" y="10"/>
                      <a:pt x="4" y="9"/>
                      <a:pt x="4" y="8"/>
                    </a:cubicBezTo>
                    <a:cubicBezTo>
                      <a:pt x="3" y="9"/>
                      <a:pt x="3" y="9"/>
                      <a:pt x="2" y="9"/>
                    </a:cubicBezTo>
                    <a:cubicBezTo>
                      <a:pt x="1" y="9"/>
                      <a:pt x="0" y="8"/>
                      <a:pt x="0" y="7"/>
                    </a:cubicBezTo>
                    <a:cubicBezTo>
                      <a:pt x="0" y="6"/>
                      <a:pt x="0"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188"/>
              <p:cNvSpPr>
                <a:spLocks/>
              </p:cNvSpPr>
              <p:nvPr/>
            </p:nvSpPr>
            <p:spPr bwMode="auto">
              <a:xfrm>
                <a:off x="4393469" y="5391506"/>
                <a:ext cx="38100" cy="28575"/>
              </a:xfrm>
              <a:custGeom>
                <a:avLst/>
                <a:gdLst>
                  <a:gd name="T0" fmla="*/ 1 w 14"/>
                  <a:gd name="T1" fmla="*/ 5 h 10"/>
                  <a:gd name="T2" fmla="*/ 1 w 14"/>
                  <a:gd name="T3" fmla="*/ 5 h 10"/>
                  <a:gd name="T4" fmla="*/ 2 w 14"/>
                  <a:gd name="T5" fmla="*/ 4 h 10"/>
                  <a:gd name="T6" fmla="*/ 2 w 14"/>
                  <a:gd name="T7" fmla="*/ 4 h 10"/>
                  <a:gd name="T8" fmla="*/ 3 w 14"/>
                  <a:gd name="T9" fmla="*/ 3 h 10"/>
                  <a:gd name="T10" fmla="*/ 3 w 14"/>
                  <a:gd name="T11" fmla="*/ 3 h 10"/>
                  <a:gd name="T12" fmla="*/ 5 w 14"/>
                  <a:gd name="T13" fmla="*/ 1 h 10"/>
                  <a:gd name="T14" fmla="*/ 5 w 14"/>
                  <a:gd name="T15" fmla="*/ 1 h 10"/>
                  <a:gd name="T16" fmla="*/ 7 w 14"/>
                  <a:gd name="T17" fmla="*/ 0 h 10"/>
                  <a:gd name="T18" fmla="*/ 9 w 14"/>
                  <a:gd name="T19" fmla="*/ 2 h 10"/>
                  <a:gd name="T20" fmla="*/ 9 w 14"/>
                  <a:gd name="T21" fmla="*/ 2 h 10"/>
                  <a:gd name="T22" fmla="*/ 10 w 14"/>
                  <a:gd name="T23" fmla="*/ 3 h 10"/>
                  <a:gd name="T24" fmla="*/ 10 w 14"/>
                  <a:gd name="T25" fmla="*/ 3 h 10"/>
                  <a:gd name="T26" fmla="*/ 12 w 14"/>
                  <a:gd name="T27" fmla="*/ 4 h 10"/>
                  <a:gd name="T28" fmla="*/ 14 w 14"/>
                  <a:gd name="T29" fmla="*/ 6 h 10"/>
                  <a:gd name="T30" fmla="*/ 12 w 14"/>
                  <a:gd name="T31" fmla="*/ 8 h 10"/>
                  <a:gd name="T32" fmla="*/ 11 w 14"/>
                  <a:gd name="T33" fmla="*/ 8 h 10"/>
                  <a:gd name="T34" fmla="*/ 9 w 14"/>
                  <a:gd name="T35" fmla="*/ 9 h 10"/>
                  <a:gd name="T36" fmla="*/ 8 w 14"/>
                  <a:gd name="T37" fmla="*/ 9 h 10"/>
                  <a:gd name="T38" fmla="*/ 7 w 14"/>
                  <a:gd name="T39" fmla="*/ 10 h 10"/>
                  <a:gd name="T40" fmla="*/ 4 w 14"/>
                  <a:gd name="T41" fmla="*/ 8 h 10"/>
                  <a:gd name="T42" fmla="*/ 3 w 14"/>
                  <a:gd name="T43" fmla="*/ 9 h 10"/>
                  <a:gd name="T44" fmla="*/ 0 w 14"/>
                  <a:gd name="T45" fmla="*/ 7 h 10"/>
                  <a:gd name="T46" fmla="*/ 1 w 1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0">
                    <a:moveTo>
                      <a:pt x="1" y="5"/>
                    </a:moveTo>
                    <a:cubicBezTo>
                      <a:pt x="1" y="5"/>
                      <a:pt x="1" y="5"/>
                      <a:pt x="1" y="5"/>
                    </a:cubicBezTo>
                    <a:cubicBezTo>
                      <a:pt x="1" y="4"/>
                      <a:pt x="1" y="4"/>
                      <a:pt x="2" y="4"/>
                    </a:cubicBezTo>
                    <a:cubicBezTo>
                      <a:pt x="2" y="4"/>
                      <a:pt x="2" y="4"/>
                      <a:pt x="2" y="4"/>
                    </a:cubicBezTo>
                    <a:cubicBezTo>
                      <a:pt x="2" y="4"/>
                      <a:pt x="3" y="3"/>
                      <a:pt x="3" y="3"/>
                    </a:cubicBezTo>
                    <a:cubicBezTo>
                      <a:pt x="3" y="3"/>
                      <a:pt x="3" y="3"/>
                      <a:pt x="3" y="3"/>
                    </a:cubicBezTo>
                    <a:cubicBezTo>
                      <a:pt x="3" y="2"/>
                      <a:pt x="4" y="1"/>
                      <a:pt x="5" y="1"/>
                    </a:cubicBezTo>
                    <a:cubicBezTo>
                      <a:pt x="5" y="1"/>
                      <a:pt x="5" y="1"/>
                      <a:pt x="5" y="1"/>
                    </a:cubicBezTo>
                    <a:cubicBezTo>
                      <a:pt x="5" y="1"/>
                      <a:pt x="6" y="0"/>
                      <a:pt x="7" y="0"/>
                    </a:cubicBezTo>
                    <a:cubicBezTo>
                      <a:pt x="8" y="0"/>
                      <a:pt x="9" y="1"/>
                      <a:pt x="9" y="2"/>
                    </a:cubicBezTo>
                    <a:cubicBezTo>
                      <a:pt x="9" y="2"/>
                      <a:pt x="9" y="2"/>
                      <a:pt x="9" y="2"/>
                    </a:cubicBezTo>
                    <a:cubicBezTo>
                      <a:pt x="9" y="2"/>
                      <a:pt x="10" y="3"/>
                      <a:pt x="10" y="3"/>
                    </a:cubicBezTo>
                    <a:cubicBezTo>
                      <a:pt x="10" y="3"/>
                      <a:pt x="10" y="3"/>
                      <a:pt x="10" y="3"/>
                    </a:cubicBezTo>
                    <a:cubicBezTo>
                      <a:pt x="11" y="3"/>
                      <a:pt x="12" y="4"/>
                      <a:pt x="12" y="4"/>
                    </a:cubicBezTo>
                    <a:cubicBezTo>
                      <a:pt x="13" y="4"/>
                      <a:pt x="14" y="5"/>
                      <a:pt x="14" y="6"/>
                    </a:cubicBezTo>
                    <a:cubicBezTo>
                      <a:pt x="14" y="7"/>
                      <a:pt x="13" y="8"/>
                      <a:pt x="12" y="8"/>
                    </a:cubicBezTo>
                    <a:cubicBezTo>
                      <a:pt x="11" y="8"/>
                      <a:pt x="11" y="8"/>
                      <a:pt x="11" y="8"/>
                    </a:cubicBezTo>
                    <a:cubicBezTo>
                      <a:pt x="11" y="9"/>
                      <a:pt x="10" y="9"/>
                      <a:pt x="9" y="9"/>
                    </a:cubicBezTo>
                    <a:cubicBezTo>
                      <a:pt x="8" y="9"/>
                      <a:pt x="8" y="9"/>
                      <a:pt x="8" y="9"/>
                    </a:cubicBezTo>
                    <a:cubicBezTo>
                      <a:pt x="8" y="9"/>
                      <a:pt x="7" y="10"/>
                      <a:pt x="7" y="10"/>
                    </a:cubicBezTo>
                    <a:cubicBezTo>
                      <a:pt x="5" y="10"/>
                      <a:pt x="4" y="9"/>
                      <a:pt x="4" y="8"/>
                    </a:cubicBezTo>
                    <a:cubicBezTo>
                      <a:pt x="3" y="8"/>
                      <a:pt x="3" y="9"/>
                      <a:pt x="3" y="9"/>
                    </a:cubicBezTo>
                    <a:cubicBezTo>
                      <a:pt x="1" y="9"/>
                      <a:pt x="0" y="8"/>
                      <a:pt x="0" y="7"/>
                    </a:cubicBezTo>
                    <a:cubicBezTo>
                      <a:pt x="0" y="6"/>
                      <a:pt x="1" y="6"/>
                      <a:pt x="1"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8" name="Freeform 189"/>
              <p:cNvSpPr>
                <a:spLocks/>
              </p:cNvSpPr>
              <p:nvPr/>
            </p:nvSpPr>
            <p:spPr bwMode="auto">
              <a:xfrm>
                <a:off x="4396644" y="5391506"/>
                <a:ext cx="33338" cy="25400"/>
              </a:xfrm>
              <a:custGeom>
                <a:avLst/>
                <a:gdLst>
                  <a:gd name="T0" fmla="*/ 0 w 12"/>
                  <a:gd name="T1" fmla="*/ 5 h 9"/>
                  <a:gd name="T2" fmla="*/ 0 w 12"/>
                  <a:gd name="T3" fmla="*/ 5 h 9"/>
                  <a:gd name="T4" fmla="*/ 1 w 12"/>
                  <a:gd name="T5" fmla="*/ 4 h 9"/>
                  <a:gd name="T6" fmla="*/ 2 w 12"/>
                  <a:gd name="T7" fmla="*/ 4 h 9"/>
                  <a:gd name="T8" fmla="*/ 3 w 12"/>
                  <a:gd name="T9" fmla="*/ 3 h 9"/>
                  <a:gd name="T10" fmla="*/ 3 w 12"/>
                  <a:gd name="T11" fmla="*/ 3 h 9"/>
                  <a:gd name="T12" fmla="*/ 4 w 12"/>
                  <a:gd name="T13" fmla="*/ 1 h 9"/>
                  <a:gd name="T14" fmla="*/ 4 w 12"/>
                  <a:gd name="T15" fmla="*/ 1 h 9"/>
                  <a:gd name="T16" fmla="*/ 6 w 12"/>
                  <a:gd name="T17" fmla="*/ 0 h 9"/>
                  <a:gd name="T18" fmla="*/ 8 w 12"/>
                  <a:gd name="T19" fmla="*/ 2 h 9"/>
                  <a:gd name="T20" fmla="*/ 8 w 12"/>
                  <a:gd name="T21" fmla="*/ 2 h 9"/>
                  <a:gd name="T22" fmla="*/ 9 w 12"/>
                  <a:gd name="T23" fmla="*/ 3 h 9"/>
                  <a:gd name="T24" fmla="*/ 9 w 12"/>
                  <a:gd name="T25" fmla="*/ 3 h 9"/>
                  <a:gd name="T26" fmla="*/ 10 w 12"/>
                  <a:gd name="T27" fmla="*/ 4 h 9"/>
                  <a:gd name="T28" fmla="*/ 12 w 12"/>
                  <a:gd name="T29" fmla="*/ 6 h 9"/>
                  <a:gd name="T30" fmla="*/ 10 w 12"/>
                  <a:gd name="T31" fmla="*/ 8 h 9"/>
                  <a:gd name="T32" fmla="*/ 9 w 12"/>
                  <a:gd name="T33" fmla="*/ 8 h 9"/>
                  <a:gd name="T34" fmla="*/ 8 w 12"/>
                  <a:gd name="T35" fmla="*/ 9 h 9"/>
                  <a:gd name="T36" fmla="*/ 7 w 12"/>
                  <a:gd name="T37" fmla="*/ 9 h 9"/>
                  <a:gd name="T38" fmla="*/ 6 w 12"/>
                  <a:gd name="T39" fmla="*/ 9 h 9"/>
                  <a:gd name="T40" fmla="*/ 3 w 12"/>
                  <a:gd name="T41" fmla="*/ 8 h 9"/>
                  <a:gd name="T42" fmla="*/ 2 w 12"/>
                  <a:gd name="T43" fmla="*/ 8 h 9"/>
                  <a:gd name="T44" fmla="*/ 0 w 12"/>
                  <a:gd name="T45" fmla="*/ 6 h 9"/>
                  <a:gd name="T46" fmla="*/ 0 w 12"/>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9">
                    <a:moveTo>
                      <a:pt x="0" y="5"/>
                    </a:moveTo>
                    <a:cubicBezTo>
                      <a:pt x="0" y="5"/>
                      <a:pt x="0" y="5"/>
                      <a:pt x="0" y="5"/>
                    </a:cubicBezTo>
                    <a:cubicBezTo>
                      <a:pt x="0" y="4"/>
                      <a:pt x="1" y="4"/>
                      <a:pt x="1" y="4"/>
                    </a:cubicBezTo>
                    <a:cubicBezTo>
                      <a:pt x="2" y="4"/>
                      <a:pt x="2" y="4"/>
                      <a:pt x="2" y="4"/>
                    </a:cubicBezTo>
                    <a:cubicBezTo>
                      <a:pt x="2" y="3"/>
                      <a:pt x="2" y="3"/>
                      <a:pt x="3" y="3"/>
                    </a:cubicBezTo>
                    <a:cubicBezTo>
                      <a:pt x="3" y="3"/>
                      <a:pt x="3" y="3"/>
                      <a:pt x="3" y="3"/>
                    </a:cubicBezTo>
                    <a:cubicBezTo>
                      <a:pt x="3" y="2"/>
                      <a:pt x="3" y="1"/>
                      <a:pt x="4" y="1"/>
                    </a:cubicBezTo>
                    <a:cubicBezTo>
                      <a:pt x="4" y="1"/>
                      <a:pt x="4" y="1"/>
                      <a:pt x="4" y="1"/>
                    </a:cubicBezTo>
                    <a:cubicBezTo>
                      <a:pt x="4" y="1"/>
                      <a:pt x="5" y="0"/>
                      <a:pt x="6" y="0"/>
                    </a:cubicBezTo>
                    <a:cubicBezTo>
                      <a:pt x="7" y="0"/>
                      <a:pt x="7" y="1"/>
                      <a:pt x="8" y="2"/>
                    </a:cubicBezTo>
                    <a:cubicBezTo>
                      <a:pt x="8" y="2"/>
                      <a:pt x="8" y="2"/>
                      <a:pt x="8" y="2"/>
                    </a:cubicBezTo>
                    <a:cubicBezTo>
                      <a:pt x="8" y="2"/>
                      <a:pt x="9" y="3"/>
                      <a:pt x="9" y="3"/>
                    </a:cubicBezTo>
                    <a:cubicBezTo>
                      <a:pt x="9" y="3"/>
                      <a:pt x="9" y="3"/>
                      <a:pt x="9" y="3"/>
                    </a:cubicBezTo>
                    <a:cubicBezTo>
                      <a:pt x="10" y="3"/>
                      <a:pt x="10" y="3"/>
                      <a:pt x="10" y="4"/>
                    </a:cubicBezTo>
                    <a:cubicBezTo>
                      <a:pt x="11" y="4"/>
                      <a:pt x="12" y="5"/>
                      <a:pt x="12" y="6"/>
                    </a:cubicBezTo>
                    <a:cubicBezTo>
                      <a:pt x="12" y="7"/>
                      <a:pt x="11" y="8"/>
                      <a:pt x="10" y="8"/>
                    </a:cubicBezTo>
                    <a:cubicBezTo>
                      <a:pt x="9" y="8"/>
                      <a:pt x="9" y="8"/>
                      <a:pt x="9" y="8"/>
                    </a:cubicBezTo>
                    <a:cubicBezTo>
                      <a:pt x="9" y="8"/>
                      <a:pt x="9" y="9"/>
                      <a:pt x="8" y="9"/>
                    </a:cubicBezTo>
                    <a:cubicBezTo>
                      <a:pt x="7" y="9"/>
                      <a:pt x="7" y="9"/>
                      <a:pt x="7" y="9"/>
                    </a:cubicBezTo>
                    <a:cubicBezTo>
                      <a:pt x="7" y="9"/>
                      <a:pt x="6" y="9"/>
                      <a:pt x="6" y="9"/>
                    </a:cubicBezTo>
                    <a:cubicBezTo>
                      <a:pt x="4" y="9"/>
                      <a:pt x="4" y="8"/>
                      <a:pt x="3" y="8"/>
                    </a:cubicBezTo>
                    <a:cubicBezTo>
                      <a:pt x="3" y="8"/>
                      <a:pt x="2" y="8"/>
                      <a:pt x="2" y="8"/>
                    </a:cubicBezTo>
                    <a:cubicBezTo>
                      <a:pt x="1" y="8"/>
                      <a:pt x="0" y="7"/>
                      <a:pt x="0" y="6"/>
                    </a:cubicBezTo>
                    <a:cubicBezTo>
                      <a:pt x="0" y="6"/>
                      <a:pt x="0" y="5"/>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9" name="Freeform 190"/>
              <p:cNvSpPr>
                <a:spLocks/>
              </p:cNvSpPr>
              <p:nvPr/>
            </p:nvSpPr>
            <p:spPr bwMode="auto">
              <a:xfrm>
                <a:off x="4334731" y="5328006"/>
                <a:ext cx="96838" cy="66675"/>
              </a:xfrm>
              <a:custGeom>
                <a:avLst/>
                <a:gdLst>
                  <a:gd name="T0" fmla="*/ 1 w 35"/>
                  <a:gd name="T1" fmla="*/ 13 h 24"/>
                  <a:gd name="T2" fmla="*/ 1 w 35"/>
                  <a:gd name="T3" fmla="*/ 12 h 24"/>
                  <a:gd name="T4" fmla="*/ 4 w 35"/>
                  <a:gd name="T5" fmla="*/ 10 h 24"/>
                  <a:gd name="T6" fmla="*/ 5 w 35"/>
                  <a:gd name="T7" fmla="*/ 10 h 24"/>
                  <a:gd name="T8" fmla="*/ 8 w 35"/>
                  <a:gd name="T9" fmla="*/ 7 h 24"/>
                  <a:gd name="T10" fmla="*/ 8 w 35"/>
                  <a:gd name="T11" fmla="*/ 6 h 24"/>
                  <a:gd name="T12" fmla="*/ 11 w 35"/>
                  <a:gd name="T13" fmla="*/ 3 h 24"/>
                  <a:gd name="T14" fmla="*/ 11 w 35"/>
                  <a:gd name="T15" fmla="*/ 3 h 24"/>
                  <a:gd name="T16" fmla="*/ 16 w 35"/>
                  <a:gd name="T17" fmla="*/ 0 h 24"/>
                  <a:gd name="T18" fmla="*/ 22 w 35"/>
                  <a:gd name="T19" fmla="*/ 5 h 24"/>
                  <a:gd name="T20" fmla="*/ 22 w 35"/>
                  <a:gd name="T21" fmla="*/ 5 h 24"/>
                  <a:gd name="T22" fmla="*/ 25 w 35"/>
                  <a:gd name="T23" fmla="*/ 8 h 24"/>
                  <a:gd name="T24" fmla="*/ 26 w 35"/>
                  <a:gd name="T25" fmla="*/ 7 h 24"/>
                  <a:gd name="T26" fmla="*/ 30 w 35"/>
                  <a:gd name="T27" fmla="*/ 10 h 24"/>
                  <a:gd name="T28" fmla="*/ 35 w 35"/>
                  <a:gd name="T29" fmla="*/ 16 h 24"/>
                  <a:gd name="T30" fmla="*/ 29 w 35"/>
                  <a:gd name="T31" fmla="*/ 21 h 24"/>
                  <a:gd name="T32" fmla="*/ 27 w 35"/>
                  <a:gd name="T33" fmla="*/ 21 h 24"/>
                  <a:gd name="T34" fmla="*/ 23 w 35"/>
                  <a:gd name="T35" fmla="*/ 24 h 24"/>
                  <a:gd name="T36" fmla="*/ 21 w 35"/>
                  <a:gd name="T37" fmla="*/ 23 h 24"/>
                  <a:gd name="T38" fmla="*/ 16 w 35"/>
                  <a:gd name="T39" fmla="*/ 24 h 24"/>
                  <a:gd name="T40" fmla="*/ 8 w 35"/>
                  <a:gd name="T41" fmla="*/ 21 h 24"/>
                  <a:gd name="T42" fmla="*/ 6 w 35"/>
                  <a:gd name="T43" fmla="*/ 22 h 24"/>
                  <a:gd name="T44" fmla="*/ 0 w 35"/>
                  <a:gd name="T45" fmla="*/ 16 h 24"/>
                  <a:gd name="T46" fmla="*/ 1 w 35"/>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24">
                    <a:moveTo>
                      <a:pt x="1" y="13"/>
                    </a:moveTo>
                    <a:cubicBezTo>
                      <a:pt x="1" y="12"/>
                      <a:pt x="1" y="12"/>
                      <a:pt x="1" y="12"/>
                    </a:cubicBezTo>
                    <a:cubicBezTo>
                      <a:pt x="1" y="11"/>
                      <a:pt x="2" y="10"/>
                      <a:pt x="4" y="10"/>
                    </a:cubicBezTo>
                    <a:cubicBezTo>
                      <a:pt x="5" y="10"/>
                      <a:pt x="5" y="10"/>
                      <a:pt x="5" y="10"/>
                    </a:cubicBezTo>
                    <a:cubicBezTo>
                      <a:pt x="5" y="8"/>
                      <a:pt x="6" y="7"/>
                      <a:pt x="8" y="7"/>
                    </a:cubicBezTo>
                    <a:cubicBezTo>
                      <a:pt x="8" y="6"/>
                      <a:pt x="8" y="6"/>
                      <a:pt x="8" y="6"/>
                    </a:cubicBezTo>
                    <a:cubicBezTo>
                      <a:pt x="8" y="4"/>
                      <a:pt x="9" y="3"/>
                      <a:pt x="11" y="3"/>
                    </a:cubicBezTo>
                    <a:cubicBezTo>
                      <a:pt x="11" y="3"/>
                      <a:pt x="11" y="3"/>
                      <a:pt x="11" y="3"/>
                    </a:cubicBezTo>
                    <a:cubicBezTo>
                      <a:pt x="12" y="1"/>
                      <a:pt x="14" y="0"/>
                      <a:pt x="16" y="0"/>
                    </a:cubicBezTo>
                    <a:cubicBezTo>
                      <a:pt x="19" y="0"/>
                      <a:pt x="22" y="2"/>
                      <a:pt x="22" y="5"/>
                    </a:cubicBezTo>
                    <a:cubicBezTo>
                      <a:pt x="22" y="5"/>
                      <a:pt x="22" y="5"/>
                      <a:pt x="22" y="5"/>
                    </a:cubicBezTo>
                    <a:cubicBezTo>
                      <a:pt x="23" y="5"/>
                      <a:pt x="25" y="6"/>
                      <a:pt x="25" y="8"/>
                    </a:cubicBezTo>
                    <a:cubicBezTo>
                      <a:pt x="25" y="7"/>
                      <a:pt x="26" y="7"/>
                      <a:pt x="26" y="7"/>
                    </a:cubicBezTo>
                    <a:cubicBezTo>
                      <a:pt x="28" y="7"/>
                      <a:pt x="29" y="9"/>
                      <a:pt x="30" y="10"/>
                    </a:cubicBezTo>
                    <a:cubicBezTo>
                      <a:pt x="33" y="11"/>
                      <a:pt x="35" y="13"/>
                      <a:pt x="35" y="16"/>
                    </a:cubicBezTo>
                    <a:cubicBezTo>
                      <a:pt x="35" y="19"/>
                      <a:pt x="32" y="21"/>
                      <a:pt x="29" y="21"/>
                    </a:cubicBezTo>
                    <a:cubicBezTo>
                      <a:pt x="29" y="21"/>
                      <a:pt x="28" y="21"/>
                      <a:pt x="27" y="21"/>
                    </a:cubicBezTo>
                    <a:cubicBezTo>
                      <a:pt x="27" y="22"/>
                      <a:pt x="25" y="24"/>
                      <a:pt x="23" y="24"/>
                    </a:cubicBezTo>
                    <a:cubicBezTo>
                      <a:pt x="22" y="24"/>
                      <a:pt x="21" y="23"/>
                      <a:pt x="21" y="23"/>
                    </a:cubicBezTo>
                    <a:cubicBezTo>
                      <a:pt x="19" y="24"/>
                      <a:pt x="18" y="24"/>
                      <a:pt x="16" y="24"/>
                    </a:cubicBezTo>
                    <a:cubicBezTo>
                      <a:pt x="13" y="24"/>
                      <a:pt x="10" y="23"/>
                      <a:pt x="8" y="21"/>
                    </a:cubicBezTo>
                    <a:cubicBezTo>
                      <a:pt x="8" y="21"/>
                      <a:pt x="7" y="22"/>
                      <a:pt x="6" y="22"/>
                    </a:cubicBezTo>
                    <a:cubicBezTo>
                      <a:pt x="3" y="22"/>
                      <a:pt x="0" y="19"/>
                      <a:pt x="0" y="16"/>
                    </a:cubicBezTo>
                    <a:cubicBezTo>
                      <a:pt x="0" y="15"/>
                      <a:pt x="1"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191"/>
              <p:cNvSpPr>
                <a:spLocks/>
              </p:cNvSpPr>
              <p:nvPr/>
            </p:nvSpPr>
            <p:spPr bwMode="auto">
              <a:xfrm>
                <a:off x="4337906" y="5328006"/>
                <a:ext cx="92075" cy="66675"/>
              </a:xfrm>
              <a:custGeom>
                <a:avLst/>
                <a:gdLst>
                  <a:gd name="T0" fmla="*/ 1 w 33"/>
                  <a:gd name="T1" fmla="*/ 13 h 24"/>
                  <a:gd name="T2" fmla="*/ 1 w 33"/>
                  <a:gd name="T3" fmla="*/ 12 h 24"/>
                  <a:gd name="T4" fmla="*/ 3 w 33"/>
                  <a:gd name="T5" fmla="*/ 10 h 24"/>
                  <a:gd name="T6" fmla="*/ 4 w 33"/>
                  <a:gd name="T7" fmla="*/ 10 h 24"/>
                  <a:gd name="T8" fmla="*/ 7 w 33"/>
                  <a:gd name="T9" fmla="*/ 7 h 24"/>
                  <a:gd name="T10" fmla="*/ 7 w 33"/>
                  <a:gd name="T11" fmla="*/ 6 h 24"/>
                  <a:gd name="T12" fmla="*/ 10 w 33"/>
                  <a:gd name="T13" fmla="*/ 3 h 24"/>
                  <a:gd name="T14" fmla="*/ 11 w 33"/>
                  <a:gd name="T15" fmla="*/ 3 h 24"/>
                  <a:gd name="T16" fmla="*/ 15 w 33"/>
                  <a:gd name="T17" fmla="*/ 0 h 24"/>
                  <a:gd name="T18" fmla="*/ 21 w 33"/>
                  <a:gd name="T19" fmla="*/ 5 h 24"/>
                  <a:gd name="T20" fmla="*/ 21 w 33"/>
                  <a:gd name="T21" fmla="*/ 5 h 24"/>
                  <a:gd name="T22" fmla="*/ 23 w 33"/>
                  <a:gd name="T23" fmla="*/ 8 h 24"/>
                  <a:gd name="T24" fmla="*/ 25 w 33"/>
                  <a:gd name="T25" fmla="*/ 7 h 24"/>
                  <a:gd name="T26" fmla="*/ 28 w 33"/>
                  <a:gd name="T27" fmla="*/ 10 h 24"/>
                  <a:gd name="T28" fmla="*/ 33 w 33"/>
                  <a:gd name="T29" fmla="*/ 16 h 24"/>
                  <a:gd name="T30" fmla="*/ 28 w 33"/>
                  <a:gd name="T31" fmla="*/ 21 h 24"/>
                  <a:gd name="T32" fmla="*/ 26 w 33"/>
                  <a:gd name="T33" fmla="*/ 20 h 24"/>
                  <a:gd name="T34" fmla="*/ 22 w 33"/>
                  <a:gd name="T35" fmla="*/ 23 h 24"/>
                  <a:gd name="T36" fmla="*/ 20 w 33"/>
                  <a:gd name="T37" fmla="*/ 23 h 24"/>
                  <a:gd name="T38" fmla="*/ 15 w 33"/>
                  <a:gd name="T39" fmla="*/ 24 h 24"/>
                  <a:gd name="T40" fmla="*/ 8 w 33"/>
                  <a:gd name="T41" fmla="*/ 21 h 24"/>
                  <a:gd name="T42" fmla="*/ 5 w 33"/>
                  <a:gd name="T43" fmla="*/ 21 h 24"/>
                  <a:gd name="T44" fmla="*/ 0 w 33"/>
                  <a:gd name="T45" fmla="*/ 16 h 24"/>
                  <a:gd name="T46" fmla="*/ 1 w 33"/>
                  <a:gd name="T4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24">
                    <a:moveTo>
                      <a:pt x="1" y="13"/>
                    </a:moveTo>
                    <a:cubicBezTo>
                      <a:pt x="1" y="12"/>
                      <a:pt x="1" y="12"/>
                      <a:pt x="1" y="12"/>
                    </a:cubicBezTo>
                    <a:cubicBezTo>
                      <a:pt x="1" y="11"/>
                      <a:pt x="2" y="10"/>
                      <a:pt x="3" y="10"/>
                    </a:cubicBezTo>
                    <a:cubicBezTo>
                      <a:pt x="4" y="10"/>
                      <a:pt x="4" y="10"/>
                      <a:pt x="4" y="10"/>
                    </a:cubicBezTo>
                    <a:cubicBezTo>
                      <a:pt x="5" y="9"/>
                      <a:pt x="6" y="8"/>
                      <a:pt x="7" y="7"/>
                    </a:cubicBezTo>
                    <a:cubicBezTo>
                      <a:pt x="7" y="6"/>
                      <a:pt x="7" y="6"/>
                      <a:pt x="7" y="6"/>
                    </a:cubicBezTo>
                    <a:cubicBezTo>
                      <a:pt x="7" y="5"/>
                      <a:pt x="9" y="3"/>
                      <a:pt x="10" y="3"/>
                    </a:cubicBezTo>
                    <a:cubicBezTo>
                      <a:pt x="11" y="3"/>
                      <a:pt x="11" y="3"/>
                      <a:pt x="11" y="3"/>
                    </a:cubicBezTo>
                    <a:cubicBezTo>
                      <a:pt x="11" y="1"/>
                      <a:pt x="13" y="0"/>
                      <a:pt x="15" y="0"/>
                    </a:cubicBezTo>
                    <a:cubicBezTo>
                      <a:pt x="18" y="0"/>
                      <a:pt x="20" y="2"/>
                      <a:pt x="21" y="5"/>
                    </a:cubicBezTo>
                    <a:cubicBezTo>
                      <a:pt x="21" y="5"/>
                      <a:pt x="21" y="5"/>
                      <a:pt x="21" y="5"/>
                    </a:cubicBezTo>
                    <a:cubicBezTo>
                      <a:pt x="22" y="5"/>
                      <a:pt x="23" y="6"/>
                      <a:pt x="23" y="8"/>
                    </a:cubicBezTo>
                    <a:cubicBezTo>
                      <a:pt x="24" y="8"/>
                      <a:pt x="24" y="7"/>
                      <a:pt x="25" y="7"/>
                    </a:cubicBezTo>
                    <a:cubicBezTo>
                      <a:pt x="27" y="7"/>
                      <a:pt x="28" y="9"/>
                      <a:pt x="28" y="10"/>
                    </a:cubicBezTo>
                    <a:cubicBezTo>
                      <a:pt x="31" y="11"/>
                      <a:pt x="33" y="13"/>
                      <a:pt x="33" y="16"/>
                    </a:cubicBezTo>
                    <a:cubicBezTo>
                      <a:pt x="33" y="18"/>
                      <a:pt x="31" y="21"/>
                      <a:pt x="28" y="21"/>
                    </a:cubicBezTo>
                    <a:cubicBezTo>
                      <a:pt x="27" y="21"/>
                      <a:pt x="27" y="21"/>
                      <a:pt x="26" y="20"/>
                    </a:cubicBezTo>
                    <a:cubicBezTo>
                      <a:pt x="25" y="22"/>
                      <a:pt x="24" y="23"/>
                      <a:pt x="22" y="23"/>
                    </a:cubicBezTo>
                    <a:cubicBezTo>
                      <a:pt x="21" y="23"/>
                      <a:pt x="20" y="23"/>
                      <a:pt x="20" y="23"/>
                    </a:cubicBezTo>
                    <a:cubicBezTo>
                      <a:pt x="18" y="23"/>
                      <a:pt x="17" y="24"/>
                      <a:pt x="15" y="24"/>
                    </a:cubicBezTo>
                    <a:cubicBezTo>
                      <a:pt x="12" y="24"/>
                      <a:pt x="10" y="23"/>
                      <a:pt x="8" y="21"/>
                    </a:cubicBezTo>
                    <a:cubicBezTo>
                      <a:pt x="7" y="21"/>
                      <a:pt x="6" y="21"/>
                      <a:pt x="5" y="21"/>
                    </a:cubicBezTo>
                    <a:cubicBezTo>
                      <a:pt x="2" y="21"/>
                      <a:pt x="0" y="19"/>
                      <a:pt x="0" y="16"/>
                    </a:cubicBezTo>
                    <a:cubicBezTo>
                      <a:pt x="0" y="15"/>
                      <a:pt x="0" y="14"/>
                      <a:pt x="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192"/>
              <p:cNvSpPr>
                <a:spLocks/>
              </p:cNvSpPr>
              <p:nvPr/>
            </p:nvSpPr>
            <p:spPr bwMode="auto">
              <a:xfrm>
                <a:off x="4341081" y="5331181"/>
                <a:ext cx="82550" cy="58738"/>
              </a:xfrm>
              <a:custGeom>
                <a:avLst/>
                <a:gdLst>
                  <a:gd name="T0" fmla="*/ 1 w 30"/>
                  <a:gd name="T1" fmla="*/ 12 h 21"/>
                  <a:gd name="T2" fmla="*/ 1 w 30"/>
                  <a:gd name="T3" fmla="*/ 11 h 21"/>
                  <a:gd name="T4" fmla="*/ 3 w 30"/>
                  <a:gd name="T5" fmla="*/ 8 h 21"/>
                  <a:gd name="T6" fmla="*/ 4 w 30"/>
                  <a:gd name="T7" fmla="*/ 8 h 21"/>
                  <a:gd name="T8" fmla="*/ 7 w 30"/>
                  <a:gd name="T9" fmla="*/ 6 h 21"/>
                  <a:gd name="T10" fmla="*/ 7 w 30"/>
                  <a:gd name="T11" fmla="*/ 5 h 21"/>
                  <a:gd name="T12" fmla="*/ 10 w 30"/>
                  <a:gd name="T13" fmla="*/ 2 h 21"/>
                  <a:gd name="T14" fmla="*/ 10 w 30"/>
                  <a:gd name="T15" fmla="*/ 2 h 21"/>
                  <a:gd name="T16" fmla="*/ 14 w 30"/>
                  <a:gd name="T17" fmla="*/ 0 h 21"/>
                  <a:gd name="T18" fmla="*/ 19 w 30"/>
                  <a:gd name="T19" fmla="*/ 4 h 21"/>
                  <a:gd name="T20" fmla="*/ 19 w 30"/>
                  <a:gd name="T21" fmla="*/ 4 h 21"/>
                  <a:gd name="T22" fmla="*/ 22 w 30"/>
                  <a:gd name="T23" fmla="*/ 6 h 21"/>
                  <a:gd name="T24" fmla="*/ 23 w 30"/>
                  <a:gd name="T25" fmla="*/ 6 h 21"/>
                  <a:gd name="T26" fmla="*/ 26 w 30"/>
                  <a:gd name="T27" fmla="*/ 9 h 21"/>
                  <a:gd name="T28" fmla="*/ 30 w 30"/>
                  <a:gd name="T29" fmla="*/ 14 h 21"/>
                  <a:gd name="T30" fmla="*/ 26 w 30"/>
                  <a:gd name="T31" fmla="*/ 18 h 21"/>
                  <a:gd name="T32" fmla="*/ 24 w 30"/>
                  <a:gd name="T33" fmla="*/ 18 h 21"/>
                  <a:gd name="T34" fmla="*/ 20 w 30"/>
                  <a:gd name="T35" fmla="*/ 21 h 21"/>
                  <a:gd name="T36" fmla="*/ 18 w 30"/>
                  <a:gd name="T37" fmla="*/ 20 h 21"/>
                  <a:gd name="T38" fmla="*/ 14 w 30"/>
                  <a:gd name="T39" fmla="*/ 21 h 21"/>
                  <a:gd name="T40" fmla="*/ 7 w 30"/>
                  <a:gd name="T41" fmla="*/ 18 h 21"/>
                  <a:gd name="T42" fmla="*/ 5 w 30"/>
                  <a:gd name="T43" fmla="*/ 19 h 21"/>
                  <a:gd name="T44" fmla="*/ 0 w 30"/>
                  <a:gd name="T45" fmla="*/ 14 h 21"/>
                  <a:gd name="T46" fmla="*/ 1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1" y="12"/>
                    </a:moveTo>
                    <a:cubicBezTo>
                      <a:pt x="1" y="11"/>
                      <a:pt x="1" y="11"/>
                      <a:pt x="1" y="11"/>
                    </a:cubicBezTo>
                    <a:cubicBezTo>
                      <a:pt x="1" y="9"/>
                      <a:pt x="2" y="8"/>
                      <a:pt x="3" y="8"/>
                    </a:cubicBezTo>
                    <a:cubicBezTo>
                      <a:pt x="4" y="8"/>
                      <a:pt x="4" y="8"/>
                      <a:pt x="4" y="8"/>
                    </a:cubicBezTo>
                    <a:cubicBezTo>
                      <a:pt x="5" y="7"/>
                      <a:pt x="6" y="6"/>
                      <a:pt x="7" y="6"/>
                    </a:cubicBezTo>
                    <a:cubicBezTo>
                      <a:pt x="7" y="5"/>
                      <a:pt x="7" y="5"/>
                      <a:pt x="7" y="5"/>
                    </a:cubicBezTo>
                    <a:cubicBezTo>
                      <a:pt x="7" y="4"/>
                      <a:pt x="8" y="2"/>
                      <a:pt x="10" y="2"/>
                    </a:cubicBezTo>
                    <a:cubicBezTo>
                      <a:pt x="10" y="2"/>
                      <a:pt x="10" y="2"/>
                      <a:pt x="10" y="2"/>
                    </a:cubicBezTo>
                    <a:cubicBezTo>
                      <a:pt x="11" y="1"/>
                      <a:pt x="12" y="0"/>
                      <a:pt x="14" y="0"/>
                    </a:cubicBezTo>
                    <a:cubicBezTo>
                      <a:pt x="17" y="0"/>
                      <a:pt x="19" y="2"/>
                      <a:pt x="19" y="4"/>
                    </a:cubicBezTo>
                    <a:cubicBezTo>
                      <a:pt x="19" y="4"/>
                      <a:pt x="19" y="4"/>
                      <a:pt x="19" y="4"/>
                    </a:cubicBezTo>
                    <a:cubicBezTo>
                      <a:pt x="20" y="4"/>
                      <a:pt x="22" y="5"/>
                      <a:pt x="22" y="6"/>
                    </a:cubicBezTo>
                    <a:cubicBezTo>
                      <a:pt x="22" y="6"/>
                      <a:pt x="22" y="6"/>
                      <a:pt x="23" y="6"/>
                    </a:cubicBezTo>
                    <a:cubicBezTo>
                      <a:pt x="24" y="6"/>
                      <a:pt x="26" y="7"/>
                      <a:pt x="26" y="9"/>
                    </a:cubicBezTo>
                    <a:cubicBezTo>
                      <a:pt x="29" y="9"/>
                      <a:pt x="30" y="11"/>
                      <a:pt x="30" y="14"/>
                    </a:cubicBezTo>
                    <a:cubicBezTo>
                      <a:pt x="30" y="16"/>
                      <a:pt x="28" y="18"/>
                      <a:pt x="26" y="18"/>
                    </a:cubicBezTo>
                    <a:cubicBezTo>
                      <a:pt x="25" y="18"/>
                      <a:pt x="24" y="18"/>
                      <a:pt x="24" y="18"/>
                    </a:cubicBezTo>
                    <a:cubicBezTo>
                      <a:pt x="23" y="20"/>
                      <a:pt x="22" y="21"/>
                      <a:pt x="20" y="21"/>
                    </a:cubicBezTo>
                    <a:cubicBezTo>
                      <a:pt x="19" y="21"/>
                      <a:pt x="19" y="21"/>
                      <a:pt x="18" y="20"/>
                    </a:cubicBezTo>
                    <a:cubicBezTo>
                      <a:pt x="17" y="21"/>
                      <a:pt x="16" y="21"/>
                      <a:pt x="14" y="21"/>
                    </a:cubicBezTo>
                    <a:cubicBezTo>
                      <a:pt x="11" y="21"/>
                      <a:pt x="9" y="20"/>
                      <a:pt x="7" y="18"/>
                    </a:cubicBezTo>
                    <a:cubicBezTo>
                      <a:pt x="7" y="19"/>
                      <a:pt x="6" y="19"/>
                      <a:pt x="5" y="19"/>
                    </a:cubicBezTo>
                    <a:cubicBezTo>
                      <a:pt x="2" y="19"/>
                      <a:pt x="0" y="17"/>
                      <a:pt x="0" y="14"/>
                    </a:cubicBezTo>
                    <a:cubicBezTo>
                      <a:pt x="0" y="13"/>
                      <a:pt x="0" y="12"/>
                      <a:pt x="1"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193"/>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2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2" y="1"/>
                      <a:pt x="2" y="1"/>
                      <a:pt x="2" y="1"/>
                    </a:cubicBezTo>
                    <a:cubicBezTo>
                      <a:pt x="3" y="0"/>
                      <a:pt x="3" y="0"/>
                      <a:pt x="4" y="0"/>
                    </a:cubicBezTo>
                    <a:cubicBezTo>
                      <a:pt x="4" y="0"/>
                      <a:pt x="5" y="1"/>
                      <a:pt x="5" y="1"/>
                    </a:cubicBezTo>
                    <a:cubicBezTo>
                      <a:pt x="5" y="1"/>
                      <a:pt x="5" y="1"/>
                      <a:pt x="5" y="1"/>
                    </a:cubicBezTo>
                    <a:cubicBezTo>
                      <a:pt x="5" y="1"/>
                      <a:pt x="6" y="2"/>
                      <a:pt x="6" y="2"/>
                    </a:cubicBezTo>
                    <a:cubicBezTo>
                      <a:pt x="6" y="2"/>
                      <a:pt x="6" y="2"/>
                      <a:pt x="6" y="2"/>
                    </a:cubicBezTo>
                    <a:cubicBezTo>
                      <a:pt x="6" y="2"/>
                      <a:pt x="7" y="2"/>
                      <a:pt x="7" y="3"/>
                    </a:cubicBezTo>
                    <a:cubicBezTo>
                      <a:pt x="8" y="3"/>
                      <a:pt x="8" y="3"/>
                      <a:pt x="8" y="4"/>
                    </a:cubicBezTo>
                    <a:cubicBezTo>
                      <a:pt x="8" y="5"/>
                      <a:pt x="8"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194"/>
              <p:cNvSpPr>
                <a:spLocks/>
              </p:cNvSpPr>
              <p:nvPr/>
            </p:nvSpPr>
            <p:spPr bwMode="auto">
              <a:xfrm>
                <a:off x="4352194" y="5394681"/>
                <a:ext cx="22225" cy="17463"/>
              </a:xfrm>
              <a:custGeom>
                <a:avLst/>
                <a:gdLst>
                  <a:gd name="T0" fmla="*/ 0 w 8"/>
                  <a:gd name="T1" fmla="*/ 3 h 6"/>
                  <a:gd name="T2" fmla="*/ 0 w 8"/>
                  <a:gd name="T3" fmla="*/ 3 h 6"/>
                  <a:gd name="T4" fmla="*/ 1 w 8"/>
                  <a:gd name="T5" fmla="*/ 3 h 6"/>
                  <a:gd name="T6" fmla="*/ 1 w 8"/>
                  <a:gd name="T7" fmla="*/ 3 h 6"/>
                  <a:gd name="T8" fmla="*/ 2 w 8"/>
                  <a:gd name="T9" fmla="*/ 2 h 6"/>
                  <a:gd name="T10" fmla="*/ 2 w 8"/>
                  <a:gd name="T11" fmla="*/ 2 h 6"/>
                  <a:gd name="T12" fmla="*/ 2 w 8"/>
                  <a:gd name="T13" fmla="*/ 1 h 6"/>
                  <a:gd name="T14" fmla="*/ 3 w 8"/>
                  <a:gd name="T15" fmla="*/ 1 h 6"/>
                  <a:gd name="T16" fmla="*/ 4 w 8"/>
                  <a:gd name="T17" fmla="*/ 0 h 6"/>
                  <a:gd name="T18" fmla="*/ 5 w 8"/>
                  <a:gd name="T19" fmla="*/ 1 h 6"/>
                  <a:gd name="T20" fmla="*/ 5 w 8"/>
                  <a:gd name="T21" fmla="*/ 1 h 6"/>
                  <a:gd name="T22" fmla="*/ 6 w 8"/>
                  <a:gd name="T23" fmla="*/ 2 h 6"/>
                  <a:gd name="T24" fmla="*/ 6 w 8"/>
                  <a:gd name="T25" fmla="*/ 2 h 6"/>
                  <a:gd name="T26" fmla="*/ 7 w 8"/>
                  <a:gd name="T27" fmla="*/ 3 h 6"/>
                  <a:gd name="T28" fmla="*/ 8 w 8"/>
                  <a:gd name="T29" fmla="*/ 4 h 6"/>
                  <a:gd name="T30" fmla="*/ 7 w 8"/>
                  <a:gd name="T31" fmla="*/ 5 h 6"/>
                  <a:gd name="T32" fmla="*/ 6 w 8"/>
                  <a:gd name="T33" fmla="*/ 5 h 6"/>
                  <a:gd name="T34" fmla="*/ 5 w 8"/>
                  <a:gd name="T35" fmla="*/ 6 h 6"/>
                  <a:gd name="T36" fmla="*/ 5 w 8"/>
                  <a:gd name="T37" fmla="*/ 6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0" y="3"/>
                      <a:pt x="0" y="3"/>
                      <a:pt x="1" y="3"/>
                    </a:cubicBezTo>
                    <a:cubicBezTo>
                      <a:pt x="1" y="3"/>
                      <a:pt x="1" y="3"/>
                      <a:pt x="1" y="3"/>
                    </a:cubicBezTo>
                    <a:cubicBezTo>
                      <a:pt x="2" y="2"/>
                      <a:pt x="2" y="2"/>
                      <a:pt x="2" y="2"/>
                    </a:cubicBezTo>
                    <a:cubicBezTo>
                      <a:pt x="2" y="2"/>
                      <a:pt x="2" y="2"/>
                      <a:pt x="2" y="2"/>
                    </a:cubicBezTo>
                    <a:cubicBezTo>
                      <a:pt x="2" y="1"/>
                      <a:pt x="2" y="1"/>
                      <a:pt x="2" y="1"/>
                    </a:cubicBezTo>
                    <a:cubicBezTo>
                      <a:pt x="3" y="1"/>
                      <a:pt x="3" y="1"/>
                      <a:pt x="3" y="1"/>
                    </a:cubicBezTo>
                    <a:cubicBezTo>
                      <a:pt x="3" y="1"/>
                      <a:pt x="3" y="0"/>
                      <a:pt x="4" y="0"/>
                    </a:cubicBezTo>
                    <a:cubicBezTo>
                      <a:pt x="4" y="0"/>
                      <a:pt x="5" y="1"/>
                      <a:pt x="5" y="1"/>
                    </a:cubicBezTo>
                    <a:cubicBezTo>
                      <a:pt x="5" y="1"/>
                      <a:pt x="5" y="1"/>
                      <a:pt x="5" y="1"/>
                    </a:cubicBezTo>
                    <a:cubicBezTo>
                      <a:pt x="6" y="2"/>
                      <a:pt x="6" y="2"/>
                      <a:pt x="6" y="2"/>
                    </a:cubicBezTo>
                    <a:cubicBezTo>
                      <a:pt x="6" y="2"/>
                      <a:pt x="6" y="2"/>
                      <a:pt x="6" y="2"/>
                    </a:cubicBezTo>
                    <a:cubicBezTo>
                      <a:pt x="6" y="2"/>
                      <a:pt x="7" y="2"/>
                      <a:pt x="7" y="3"/>
                    </a:cubicBezTo>
                    <a:cubicBezTo>
                      <a:pt x="7" y="3"/>
                      <a:pt x="8" y="3"/>
                      <a:pt x="8" y="4"/>
                    </a:cubicBezTo>
                    <a:cubicBezTo>
                      <a:pt x="8" y="5"/>
                      <a:pt x="7" y="5"/>
                      <a:pt x="7" y="5"/>
                    </a:cubicBezTo>
                    <a:cubicBezTo>
                      <a:pt x="6" y="5"/>
                      <a:pt x="6" y="5"/>
                      <a:pt x="6" y="5"/>
                    </a:cubicBezTo>
                    <a:cubicBezTo>
                      <a:pt x="6" y="6"/>
                      <a:pt x="6" y="6"/>
                      <a:pt x="5" y="6"/>
                    </a:cubicBezTo>
                    <a:cubicBezTo>
                      <a:pt x="5" y="6"/>
                      <a:pt x="5" y="6"/>
                      <a:pt x="5" y="6"/>
                    </a:cubicBezTo>
                    <a:cubicBezTo>
                      <a:pt x="4" y="6"/>
                      <a:pt x="4" y="6"/>
                      <a:pt x="4" y="6"/>
                    </a:cubicBezTo>
                    <a:cubicBezTo>
                      <a:pt x="3" y="6"/>
                      <a:pt x="2" y="6"/>
                      <a:pt x="2" y="5"/>
                    </a:cubicBezTo>
                    <a:cubicBezTo>
                      <a:pt x="1" y="5"/>
                      <a:pt x="1" y="5"/>
                      <a:pt x="1" y="5"/>
                    </a:cubicBezTo>
                    <a:cubicBezTo>
                      <a:pt x="0"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195"/>
              <p:cNvSpPr>
                <a:spLocks/>
              </p:cNvSpPr>
              <p:nvPr/>
            </p:nvSpPr>
            <p:spPr bwMode="auto">
              <a:xfrm>
                <a:off x="4352194" y="5394681"/>
                <a:ext cx="22225" cy="17463"/>
              </a:xfrm>
              <a:custGeom>
                <a:avLst/>
                <a:gdLst>
                  <a:gd name="T0" fmla="*/ 0 w 8"/>
                  <a:gd name="T1" fmla="*/ 3 h 6"/>
                  <a:gd name="T2" fmla="*/ 0 w 8"/>
                  <a:gd name="T3" fmla="*/ 3 h 6"/>
                  <a:gd name="T4" fmla="*/ 1 w 8"/>
                  <a:gd name="T5" fmla="*/ 2 h 6"/>
                  <a:gd name="T6" fmla="*/ 1 w 8"/>
                  <a:gd name="T7" fmla="*/ 3 h 6"/>
                  <a:gd name="T8" fmla="*/ 2 w 8"/>
                  <a:gd name="T9" fmla="*/ 2 h 6"/>
                  <a:gd name="T10" fmla="*/ 2 w 8"/>
                  <a:gd name="T11" fmla="*/ 2 h 6"/>
                  <a:gd name="T12" fmla="*/ 3 w 8"/>
                  <a:gd name="T13" fmla="*/ 1 h 6"/>
                  <a:gd name="T14" fmla="*/ 3 w 8"/>
                  <a:gd name="T15" fmla="*/ 1 h 6"/>
                  <a:gd name="T16" fmla="*/ 4 w 8"/>
                  <a:gd name="T17" fmla="*/ 0 h 6"/>
                  <a:gd name="T18" fmla="*/ 5 w 8"/>
                  <a:gd name="T19" fmla="*/ 1 h 6"/>
                  <a:gd name="T20" fmla="*/ 5 w 8"/>
                  <a:gd name="T21" fmla="*/ 1 h 6"/>
                  <a:gd name="T22" fmla="*/ 5 w 8"/>
                  <a:gd name="T23" fmla="*/ 2 h 6"/>
                  <a:gd name="T24" fmla="*/ 6 w 8"/>
                  <a:gd name="T25" fmla="*/ 2 h 6"/>
                  <a:gd name="T26" fmla="*/ 6 w 8"/>
                  <a:gd name="T27" fmla="*/ 3 h 6"/>
                  <a:gd name="T28" fmla="*/ 8 w 8"/>
                  <a:gd name="T29" fmla="*/ 4 h 6"/>
                  <a:gd name="T30" fmla="*/ 6 w 8"/>
                  <a:gd name="T31" fmla="*/ 5 h 6"/>
                  <a:gd name="T32" fmla="*/ 6 w 8"/>
                  <a:gd name="T33" fmla="*/ 5 h 6"/>
                  <a:gd name="T34" fmla="*/ 5 w 8"/>
                  <a:gd name="T35" fmla="*/ 5 h 6"/>
                  <a:gd name="T36" fmla="*/ 5 w 8"/>
                  <a:gd name="T37" fmla="*/ 5 h 6"/>
                  <a:gd name="T38" fmla="*/ 4 w 8"/>
                  <a:gd name="T39" fmla="*/ 6 h 6"/>
                  <a:gd name="T40" fmla="*/ 2 w 8"/>
                  <a:gd name="T41" fmla="*/ 5 h 6"/>
                  <a:gd name="T42" fmla="*/ 1 w 8"/>
                  <a:gd name="T43" fmla="*/ 5 h 6"/>
                  <a:gd name="T44" fmla="*/ 0 w 8"/>
                  <a:gd name="T45" fmla="*/ 4 h 6"/>
                  <a:gd name="T46" fmla="*/ 0 w 8"/>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0" y="3"/>
                    </a:moveTo>
                    <a:cubicBezTo>
                      <a:pt x="0" y="3"/>
                      <a:pt x="0" y="3"/>
                      <a:pt x="0" y="3"/>
                    </a:cubicBezTo>
                    <a:cubicBezTo>
                      <a:pt x="1" y="2"/>
                      <a:pt x="1" y="2"/>
                      <a:pt x="1" y="2"/>
                    </a:cubicBezTo>
                    <a:cubicBezTo>
                      <a:pt x="1" y="3"/>
                      <a:pt x="1" y="3"/>
                      <a:pt x="1" y="3"/>
                    </a:cubicBezTo>
                    <a:cubicBezTo>
                      <a:pt x="2" y="2"/>
                      <a:pt x="2" y="2"/>
                      <a:pt x="2" y="2"/>
                    </a:cubicBezTo>
                    <a:cubicBezTo>
                      <a:pt x="2" y="2"/>
                      <a:pt x="2" y="2"/>
                      <a:pt x="2" y="2"/>
                    </a:cubicBezTo>
                    <a:cubicBezTo>
                      <a:pt x="2" y="1"/>
                      <a:pt x="2" y="1"/>
                      <a:pt x="3" y="1"/>
                    </a:cubicBezTo>
                    <a:cubicBezTo>
                      <a:pt x="3" y="1"/>
                      <a:pt x="3" y="1"/>
                      <a:pt x="3" y="1"/>
                    </a:cubicBezTo>
                    <a:cubicBezTo>
                      <a:pt x="3" y="1"/>
                      <a:pt x="3" y="0"/>
                      <a:pt x="4" y="0"/>
                    </a:cubicBezTo>
                    <a:cubicBezTo>
                      <a:pt x="4" y="0"/>
                      <a:pt x="5" y="1"/>
                      <a:pt x="5" y="1"/>
                    </a:cubicBezTo>
                    <a:cubicBezTo>
                      <a:pt x="5" y="1"/>
                      <a:pt x="5" y="1"/>
                      <a:pt x="5" y="1"/>
                    </a:cubicBezTo>
                    <a:cubicBezTo>
                      <a:pt x="5" y="2"/>
                      <a:pt x="5" y="2"/>
                      <a:pt x="5" y="2"/>
                    </a:cubicBezTo>
                    <a:cubicBezTo>
                      <a:pt x="6" y="2"/>
                      <a:pt x="6" y="2"/>
                      <a:pt x="6" y="2"/>
                    </a:cubicBezTo>
                    <a:cubicBezTo>
                      <a:pt x="6" y="2"/>
                      <a:pt x="6" y="2"/>
                      <a:pt x="6" y="3"/>
                    </a:cubicBezTo>
                    <a:cubicBezTo>
                      <a:pt x="7" y="3"/>
                      <a:pt x="8" y="3"/>
                      <a:pt x="8" y="4"/>
                    </a:cubicBezTo>
                    <a:cubicBezTo>
                      <a:pt x="8" y="4"/>
                      <a:pt x="7" y="5"/>
                      <a:pt x="6" y="5"/>
                    </a:cubicBezTo>
                    <a:cubicBezTo>
                      <a:pt x="6" y="5"/>
                      <a:pt x="6" y="5"/>
                      <a:pt x="6" y="5"/>
                    </a:cubicBezTo>
                    <a:cubicBezTo>
                      <a:pt x="6" y="5"/>
                      <a:pt x="5" y="5"/>
                      <a:pt x="5" y="5"/>
                    </a:cubicBezTo>
                    <a:cubicBezTo>
                      <a:pt x="5" y="5"/>
                      <a:pt x="5" y="5"/>
                      <a:pt x="5" y="5"/>
                    </a:cubicBezTo>
                    <a:cubicBezTo>
                      <a:pt x="4" y="6"/>
                      <a:pt x="4" y="6"/>
                      <a:pt x="4" y="6"/>
                    </a:cubicBezTo>
                    <a:cubicBezTo>
                      <a:pt x="3" y="6"/>
                      <a:pt x="2" y="5"/>
                      <a:pt x="2" y="5"/>
                    </a:cubicBezTo>
                    <a:cubicBezTo>
                      <a:pt x="1" y="5"/>
                      <a:pt x="1" y="5"/>
                      <a:pt x="1" y="5"/>
                    </a:cubicBezTo>
                    <a:cubicBezTo>
                      <a:pt x="1" y="5"/>
                      <a:pt x="0" y="5"/>
                      <a:pt x="0" y="4"/>
                    </a:cubicBez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196"/>
              <p:cNvSpPr>
                <a:spLocks/>
              </p:cNvSpPr>
              <p:nvPr/>
            </p:nvSpPr>
            <p:spPr bwMode="auto">
              <a:xfrm>
                <a:off x="4379181" y="5416906"/>
                <a:ext cx="11113" cy="41275"/>
              </a:xfrm>
              <a:custGeom>
                <a:avLst/>
                <a:gdLst>
                  <a:gd name="T0" fmla="*/ 1 w 4"/>
                  <a:gd name="T1" fmla="*/ 0 h 15"/>
                  <a:gd name="T2" fmla="*/ 3 w 4"/>
                  <a:gd name="T3" fmla="*/ 4 h 15"/>
                  <a:gd name="T4" fmla="*/ 3 w 4"/>
                  <a:gd name="T5" fmla="*/ 13 h 15"/>
                  <a:gd name="T6" fmla="*/ 2 w 4"/>
                  <a:gd name="T7" fmla="*/ 12 h 15"/>
                  <a:gd name="T8" fmla="*/ 0 w 4"/>
                  <a:gd name="T9" fmla="*/ 15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1" y="0"/>
                      <a:pt x="2" y="2"/>
                      <a:pt x="3" y="4"/>
                    </a:cubicBezTo>
                    <a:cubicBezTo>
                      <a:pt x="4" y="6"/>
                      <a:pt x="4" y="11"/>
                      <a:pt x="3" y="13"/>
                    </a:cubicBezTo>
                    <a:cubicBezTo>
                      <a:pt x="3" y="15"/>
                      <a:pt x="3" y="12"/>
                      <a:pt x="2" y="12"/>
                    </a:cubicBezTo>
                    <a:cubicBezTo>
                      <a:pt x="1" y="13"/>
                      <a:pt x="1" y="15"/>
                      <a:pt x="0" y="15"/>
                    </a:cubicBezTo>
                    <a:cubicBezTo>
                      <a:pt x="0" y="15"/>
                      <a:pt x="3" y="9"/>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39082" y="3166401"/>
            <a:ext cx="4118858" cy="3691599"/>
            <a:chOff x="-39082" y="3166401"/>
            <a:chExt cx="4118858" cy="3691599"/>
          </a:xfrm>
        </p:grpSpPr>
        <p:grpSp>
          <p:nvGrpSpPr>
            <p:cNvPr id="5" name="Group 4"/>
            <p:cNvGrpSpPr/>
            <p:nvPr/>
          </p:nvGrpSpPr>
          <p:grpSpPr>
            <a:xfrm>
              <a:off x="551384" y="3166401"/>
              <a:ext cx="2905154" cy="1586127"/>
              <a:chOff x="4495865" y="4059080"/>
              <a:chExt cx="4678780" cy="2322248"/>
            </a:xfrm>
          </p:grpSpPr>
          <p:sp>
            <p:nvSpPr>
              <p:cNvPr id="242" name="Freeform 197"/>
              <p:cNvSpPr>
                <a:spLocks/>
              </p:cNvSpPr>
              <p:nvPr/>
            </p:nvSpPr>
            <p:spPr bwMode="auto">
              <a:xfrm>
                <a:off x="7347776" y="4903100"/>
                <a:ext cx="1022674" cy="1424771"/>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3" name="Freeform 198"/>
              <p:cNvSpPr>
                <a:spLocks/>
              </p:cNvSpPr>
              <p:nvPr/>
            </p:nvSpPr>
            <p:spPr bwMode="auto">
              <a:xfrm>
                <a:off x="6868979" y="5116932"/>
                <a:ext cx="690307" cy="962243"/>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4" name="Freeform 199"/>
              <p:cNvSpPr>
                <a:spLocks/>
              </p:cNvSpPr>
              <p:nvPr/>
            </p:nvSpPr>
            <p:spPr bwMode="auto">
              <a:xfrm>
                <a:off x="8158943" y="5116932"/>
                <a:ext cx="690307" cy="962243"/>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5" name="Rectangle 200"/>
              <p:cNvSpPr>
                <a:spLocks noChangeArrowheads="1"/>
              </p:cNvSpPr>
              <p:nvPr/>
            </p:nvSpPr>
            <p:spPr bwMode="auto">
              <a:xfrm>
                <a:off x="6048516" y="6030364"/>
                <a:ext cx="3126129" cy="350964"/>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6" name="Rectangle 201"/>
              <p:cNvSpPr>
                <a:spLocks noChangeArrowheads="1"/>
              </p:cNvSpPr>
              <p:nvPr/>
            </p:nvSpPr>
            <p:spPr bwMode="auto">
              <a:xfrm>
                <a:off x="6664444" y="5937394"/>
                <a:ext cx="2389339" cy="18826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7" name="Freeform 202"/>
              <p:cNvSpPr>
                <a:spLocks/>
              </p:cNvSpPr>
              <p:nvPr/>
            </p:nvSpPr>
            <p:spPr bwMode="auto">
              <a:xfrm>
                <a:off x="8140348" y="4333656"/>
                <a:ext cx="583390" cy="74841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48" name="Freeform 203"/>
              <p:cNvSpPr>
                <a:spLocks/>
              </p:cNvSpPr>
              <p:nvPr/>
            </p:nvSpPr>
            <p:spPr bwMode="auto">
              <a:xfrm>
                <a:off x="7505825" y="4098906"/>
                <a:ext cx="585714" cy="741439"/>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0" name="Rectangle 206"/>
              <p:cNvSpPr>
                <a:spLocks noChangeArrowheads="1"/>
              </p:cNvSpPr>
              <p:nvPr/>
            </p:nvSpPr>
            <p:spPr bwMode="auto">
              <a:xfrm>
                <a:off x="5439516" y="5586118"/>
                <a:ext cx="681009" cy="794896"/>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51" name="Rectangle 207"/>
              <p:cNvSpPr>
                <a:spLocks noChangeArrowheads="1"/>
              </p:cNvSpPr>
              <p:nvPr/>
            </p:nvSpPr>
            <p:spPr bwMode="auto">
              <a:xfrm>
                <a:off x="4495865" y="4059080"/>
                <a:ext cx="862301" cy="2321935"/>
              </a:xfrm>
              <a:prstGeom prst="rect">
                <a:avLst/>
              </a:prstGeom>
              <a:solidFill>
                <a:schemeClr val="accent4"/>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2" name="Rectangle 1"/>
            <p:cNvSpPr/>
            <p:nvPr/>
          </p:nvSpPr>
          <p:spPr>
            <a:xfrm>
              <a:off x="-39082" y="4680520"/>
              <a:ext cx="4118858" cy="217748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 name="Group 5"/>
          <p:cNvGrpSpPr/>
          <p:nvPr/>
        </p:nvGrpSpPr>
        <p:grpSpPr>
          <a:xfrm>
            <a:off x="4023757" y="2741284"/>
            <a:ext cx="4118858" cy="4116716"/>
            <a:chOff x="4023757" y="2741284"/>
            <a:chExt cx="4118858" cy="4116716"/>
          </a:xfrm>
        </p:grpSpPr>
        <p:grpSp>
          <p:nvGrpSpPr>
            <p:cNvPr id="206" name="Group 205"/>
            <p:cNvGrpSpPr/>
            <p:nvPr/>
          </p:nvGrpSpPr>
          <p:grpSpPr>
            <a:xfrm>
              <a:off x="4398235" y="2741284"/>
              <a:ext cx="3411555" cy="2083252"/>
              <a:chOff x="2405063" y="5240338"/>
              <a:chExt cx="2654301" cy="1620838"/>
            </a:xfrm>
            <a:solidFill>
              <a:schemeClr val="accent1"/>
            </a:solidFill>
          </p:grpSpPr>
          <p:sp>
            <p:nvSpPr>
              <p:cNvPr id="207" name="Freeform 208"/>
              <p:cNvSpPr>
                <a:spLocks/>
              </p:cNvSpPr>
              <p:nvPr/>
            </p:nvSpPr>
            <p:spPr bwMode="auto">
              <a:xfrm>
                <a:off x="3040063" y="5778500"/>
                <a:ext cx="130175" cy="1082675"/>
              </a:xfrm>
              <a:custGeom>
                <a:avLst/>
                <a:gdLst>
                  <a:gd name="T0" fmla="*/ 82 w 82"/>
                  <a:gd name="T1" fmla="*/ 682 h 682"/>
                  <a:gd name="T2" fmla="*/ 0 w 82"/>
                  <a:gd name="T3" fmla="*/ 682 h 682"/>
                  <a:gd name="T4" fmla="*/ 23 w 82"/>
                  <a:gd name="T5" fmla="*/ 0 h 682"/>
                  <a:gd name="T6" fmla="*/ 60 w 82"/>
                  <a:gd name="T7" fmla="*/ 0 h 682"/>
                  <a:gd name="T8" fmla="*/ 82 w 82"/>
                  <a:gd name="T9" fmla="*/ 682 h 682"/>
                </a:gdLst>
                <a:ahLst/>
                <a:cxnLst>
                  <a:cxn ang="0">
                    <a:pos x="T0" y="T1"/>
                  </a:cxn>
                  <a:cxn ang="0">
                    <a:pos x="T2" y="T3"/>
                  </a:cxn>
                  <a:cxn ang="0">
                    <a:pos x="T4" y="T5"/>
                  </a:cxn>
                  <a:cxn ang="0">
                    <a:pos x="T6" y="T7"/>
                  </a:cxn>
                  <a:cxn ang="0">
                    <a:pos x="T8" y="T9"/>
                  </a:cxn>
                </a:cxnLst>
                <a:rect l="0" t="0" r="r" b="b"/>
                <a:pathLst>
                  <a:path w="82" h="682">
                    <a:moveTo>
                      <a:pt x="82" y="682"/>
                    </a:moveTo>
                    <a:lnTo>
                      <a:pt x="0" y="682"/>
                    </a:lnTo>
                    <a:lnTo>
                      <a:pt x="23" y="0"/>
                    </a:lnTo>
                    <a:lnTo>
                      <a:pt x="60" y="0"/>
                    </a:lnTo>
                    <a:lnTo>
                      <a:pt x="82" y="68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209"/>
              <p:cNvSpPr>
                <a:spLocks/>
              </p:cNvSpPr>
              <p:nvPr/>
            </p:nvSpPr>
            <p:spPr bwMode="auto">
              <a:xfrm>
                <a:off x="3065463" y="5254625"/>
                <a:ext cx="74613" cy="552450"/>
              </a:xfrm>
              <a:custGeom>
                <a:avLst/>
                <a:gdLst>
                  <a:gd name="T0" fmla="*/ 47 w 47"/>
                  <a:gd name="T1" fmla="*/ 348 h 348"/>
                  <a:gd name="T2" fmla="*/ 0 w 47"/>
                  <a:gd name="T3" fmla="*/ 348 h 348"/>
                  <a:gd name="T4" fmla="*/ 12 w 47"/>
                  <a:gd name="T5" fmla="*/ 0 h 348"/>
                  <a:gd name="T6" fmla="*/ 33 w 47"/>
                  <a:gd name="T7" fmla="*/ 0 h 348"/>
                  <a:gd name="T8" fmla="*/ 47 w 47"/>
                  <a:gd name="T9" fmla="*/ 348 h 348"/>
                </a:gdLst>
                <a:ahLst/>
                <a:cxnLst>
                  <a:cxn ang="0">
                    <a:pos x="T0" y="T1"/>
                  </a:cxn>
                  <a:cxn ang="0">
                    <a:pos x="T2" y="T3"/>
                  </a:cxn>
                  <a:cxn ang="0">
                    <a:pos x="T4" y="T5"/>
                  </a:cxn>
                  <a:cxn ang="0">
                    <a:pos x="T6" y="T7"/>
                  </a:cxn>
                  <a:cxn ang="0">
                    <a:pos x="T8" y="T9"/>
                  </a:cxn>
                </a:cxnLst>
                <a:rect l="0" t="0" r="r" b="b"/>
                <a:pathLst>
                  <a:path w="47" h="348">
                    <a:moveTo>
                      <a:pt x="47" y="348"/>
                    </a:moveTo>
                    <a:lnTo>
                      <a:pt x="0" y="348"/>
                    </a:lnTo>
                    <a:lnTo>
                      <a:pt x="12" y="0"/>
                    </a:lnTo>
                    <a:lnTo>
                      <a:pt x="33" y="0"/>
                    </a:lnTo>
                    <a:lnTo>
                      <a:pt x="47" y="3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210"/>
              <p:cNvSpPr>
                <a:spLocks/>
              </p:cNvSpPr>
              <p:nvPr/>
            </p:nvSpPr>
            <p:spPr bwMode="auto">
              <a:xfrm>
                <a:off x="3051176" y="5748338"/>
                <a:ext cx="523875" cy="277813"/>
              </a:xfrm>
              <a:custGeom>
                <a:avLst/>
                <a:gdLst>
                  <a:gd name="T0" fmla="*/ 0 w 330"/>
                  <a:gd name="T1" fmla="*/ 42 h 175"/>
                  <a:gd name="T2" fmla="*/ 19 w 330"/>
                  <a:gd name="T3" fmla="*/ 0 h 175"/>
                  <a:gd name="T4" fmla="*/ 330 w 330"/>
                  <a:gd name="T5" fmla="*/ 154 h 175"/>
                  <a:gd name="T6" fmla="*/ 320 w 330"/>
                  <a:gd name="T7" fmla="*/ 175 h 175"/>
                  <a:gd name="T8" fmla="*/ 0 w 330"/>
                  <a:gd name="T9" fmla="*/ 42 h 175"/>
                </a:gdLst>
                <a:ahLst/>
                <a:cxnLst>
                  <a:cxn ang="0">
                    <a:pos x="T0" y="T1"/>
                  </a:cxn>
                  <a:cxn ang="0">
                    <a:pos x="T2" y="T3"/>
                  </a:cxn>
                  <a:cxn ang="0">
                    <a:pos x="T4" y="T5"/>
                  </a:cxn>
                  <a:cxn ang="0">
                    <a:pos x="T6" y="T7"/>
                  </a:cxn>
                  <a:cxn ang="0">
                    <a:pos x="T8" y="T9"/>
                  </a:cxn>
                </a:cxnLst>
                <a:rect l="0" t="0" r="r" b="b"/>
                <a:pathLst>
                  <a:path w="330" h="175">
                    <a:moveTo>
                      <a:pt x="0" y="42"/>
                    </a:moveTo>
                    <a:lnTo>
                      <a:pt x="19" y="0"/>
                    </a:lnTo>
                    <a:lnTo>
                      <a:pt x="330" y="154"/>
                    </a:lnTo>
                    <a:lnTo>
                      <a:pt x="320" y="175"/>
                    </a:lnTo>
                    <a:lnTo>
                      <a:pt x="0" y="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211"/>
              <p:cNvSpPr>
                <a:spLocks/>
              </p:cNvSpPr>
              <p:nvPr/>
            </p:nvSpPr>
            <p:spPr bwMode="auto">
              <a:xfrm>
                <a:off x="2620963" y="5754688"/>
                <a:ext cx="536575" cy="242888"/>
              </a:xfrm>
              <a:custGeom>
                <a:avLst/>
                <a:gdLst>
                  <a:gd name="T0" fmla="*/ 320 w 338"/>
                  <a:gd name="T1" fmla="*/ 0 h 153"/>
                  <a:gd name="T2" fmla="*/ 338 w 338"/>
                  <a:gd name="T3" fmla="*/ 43 h 153"/>
                  <a:gd name="T4" fmla="*/ 7 w 338"/>
                  <a:gd name="T5" fmla="*/ 153 h 153"/>
                  <a:gd name="T6" fmla="*/ 0 w 338"/>
                  <a:gd name="T7" fmla="*/ 132 h 153"/>
                  <a:gd name="T8" fmla="*/ 320 w 338"/>
                  <a:gd name="T9" fmla="*/ 0 h 153"/>
                </a:gdLst>
                <a:ahLst/>
                <a:cxnLst>
                  <a:cxn ang="0">
                    <a:pos x="T0" y="T1"/>
                  </a:cxn>
                  <a:cxn ang="0">
                    <a:pos x="T2" y="T3"/>
                  </a:cxn>
                  <a:cxn ang="0">
                    <a:pos x="T4" y="T5"/>
                  </a:cxn>
                  <a:cxn ang="0">
                    <a:pos x="T6" y="T7"/>
                  </a:cxn>
                  <a:cxn ang="0">
                    <a:pos x="T8" y="T9"/>
                  </a:cxn>
                </a:cxnLst>
                <a:rect l="0" t="0" r="r" b="b"/>
                <a:pathLst>
                  <a:path w="338" h="153">
                    <a:moveTo>
                      <a:pt x="320" y="0"/>
                    </a:moveTo>
                    <a:lnTo>
                      <a:pt x="338" y="43"/>
                    </a:lnTo>
                    <a:lnTo>
                      <a:pt x="7" y="153"/>
                    </a:lnTo>
                    <a:lnTo>
                      <a:pt x="0" y="132"/>
                    </a:lnTo>
                    <a:lnTo>
                      <a:pt x="3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1" name="Freeform 212"/>
              <p:cNvSpPr>
                <a:spLocks/>
              </p:cNvSpPr>
              <p:nvPr/>
            </p:nvSpPr>
            <p:spPr bwMode="auto">
              <a:xfrm>
                <a:off x="3378201" y="6208713"/>
                <a:ext cx="80963" cy="652463"/>
              </a:xfrm>
              <a:custGeom>
                <a:avLst/>
                <a:gdLst>
                  <a:gd name="T0" fmla="*/ 51 w 51"/>
                  <a:gd name="T1" fmla="*/ 411 h 411"/>
                  <a:gd name="T2" fmla="*/ 0 w 51"/>
                  <a:gd name="T3" fmla="*/ 411 h 411"/>
                  <a:gd name="T4" fmla="*/ 16 w 51"/>
                  <a:gd name="T5" fmla="*/ 0 h 411"/>
                  <a:gd name="T6" fmla="*/ 37 w 51"/>
                  <a:gd name="T7" fmla="*/ 0 h 411"/>
                  <a:gd name="T8" fmla="*/ 51 w 51"/>
                  <a:gd name="T9" fmla="*/ 411 h 411"/>
                </a:gdLst>
                <a:ahLst/>
                <a:cxnLst>
                  <a:cxn ang="0">
                    <a:pos x="T0" y="T1"/>
                  </a:cxn>
                  <a:cxn ang="0">
                    <a:pos x="T2" y="T3"/>
                  </a:cxn>
                  <a:cxn ang="0">
                    <a:pos x="T4" y="T5"/>
                  </a:cxn>
                  <a:cxn ang="0">
                    <a:pos x="T6" y="T7"/>
                  </a:cxn>
                  <a:cxn ang="0">
                    <a:pos x="T8" y="T9"/>
                  </a:cxn>
                </a:cxnLst>
                <a:rect l="0" t="0" r="r" b="b"/>
                <a:pathLst>
                  <a:path w="51" h="411">
                    <a:moveTo>
                      <a:pt x="51" y="411"/>
                    </a:moveTo>
                    <a:lnTo>
                      <a:pt x="0" y="411"/>
                    </a:lnTo>
                    <a:lnTo>
                      <a:pt x="16" y="0"/>
                    </a:lnTo>
                    <a:lnTo>
                      <a:pt x="37" y="0"/>
                    </a:lnTo>
                    <a:lnTo>
                      <a:pt x="51" y="4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2" name="Freeform 213"/>
              <p:cNvSpPr>
                <a:spLocks/>
              </p:cNvSpPr>
              <p:nvPr/>
            </p:nvSpPr>
            <p:spPr bwMode="auto">
              <a:xfrm>
                <a:off x="3395663" y="5892800"/>
                <a:ext cx="44450" cy="333375"/>
              </a:xfrm>
              <a:custGeom>
                <a:avLst/>
                <a:gdLst>
                  <a:gd name="T0" fmla="*/ 28 w 28"/>
                  <a:gd name="T1" fmla="*/ 210 h 210"/>
                  <a:gd name="T2" fmla="*/ 0 w 28"/>
                  <a:gd name="T3" fmla="*/ 210 h 210"/>
                  <a:gd name="T4" fmla="*/ 7 w 28"/>
                  <a:gd name="T5" fmla="*/ 0 h 210"/>
                  <a:gd name="T6" fmla="*/ 21 w 28"/>
                  <a:gd name="T7" fmla="*/ 0 h 210"/>
                  <a:gd name="T8" fmla="*/ 28 w 28"/>
                  <a:gd name="T9" fmla="*/ 210 h 210"/>
                </a:gdLst>
                <a:ahLst/>
                <a:cxnLst>
                  <a:cxn ang="0">
                    <a:pos x="T0" y="T1"/>
                  </a:cxn>
                  <a:cxn ang="0">
                    <a:pos x="T2" y="T3"/>
                  </a:cxn>
                  <a:cxn ang="0">
                    <a:pos x="T4" y="T5"/>
                  </a:cxn>
                  <a:cxn ang="0">
                    <a:pos x="T6" y="T7"/>
                  </a:cxn>
                  <a:cxn ang="0">
                    <a:pos x="T8" y="T9"/>
                  </a:cxn>
                </a:cxnLst>
                <a:rect l="0" t="0" r="r" b="b"/>
                <a:pathLst>
                  <a:path w="28" h="210">
                    <a:moveTo>
                      <a:pt x="28" y="210"/>
                    </a:moveTo>
                    <a:lnTo>
                      <a:pt x="0" y="210"/>
                    </a:lnTo>
                    <a:lnTo>
                      <a:pt x="7" y="0"/>
                    </a:lnTo>
                    <a:lnTo>
                      <a:pt x="21" y="0"/>
                    </a:lnTo>
                    <a:lnTo>
                      <a:pt x="28" y="2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214"/>
              <p:cNvSpPr>
                <a:spLocks/>
              </p:cNvSpPr>
              <p:nvPr/>
            </p:nvSpPr>
            <p:spPr bwMode="auto">
              <a:xfrm>
                <a:off x="3387726" y="6189663"/>
                <a:ext cx="315913" cy="169863"/>
              </a:xfrm>
              <a:custGeom>
                <a:avLst/>
                <a:gdLst>
                  <a:gd name="T0" fmla="*/ 0 w 199"/>
                  <a:gd name="T1" fmla="*/ 26 h 107"/>
                  <a:gd name="T2" fmla="*/ 12 w 199"/>
                  <a:gd name="T3" fmla="*/ 0 h 107"/>
                  <a:gd name="T4" fmla="*/ 199 w 199"/>
                  <a:gd name="T5" fmla="*/ 94 h 107"/>
                  <a:gd name="T6" fmla="*/ 194 w 199"/>
                  <a:gd name="T7" fmla="*/ 107 h 107"/>
                  <a:gd name="T8" fmla="*/ 0 w 199"/>
                  <a:gd name="T9" fmla="*/ 26 h 107"/>
                </a:gdLst>
                <a:ahLst/>
                <a:cxnLst>
                  <a:cxn ang="0">
                    <a:pos x="T0" y="T1"/>
                  </a:cxn>
                  <a:cxn ang="0">
                    <a:pos x="T2" y="T3"/>
                  </a:cxn>
                  <a:cxn ang="0">
                    <a:pos x="T4" y="T5"/>
                  </a:cxn>
                  <a:cxn ang="0">
                    <a:pos x="T6" y="T7"/>
                  </a:cxn>
                  <a:cxn ang="0">
                    <a:pos x="T8" y="T9"/>
                  </a:cxn>
                </a:cxnLst>
                <a:rect l="0" t="0" r="r" b="b"/>
                <a:pathLst>
                  <a:path w="199" h="107">
                    <a:moveTo>
                      <a:pt x="0" y="26"/>
                    </a:moveTo>
                    <a:lnTo>
                      <a:pt x="12" y="0"/>
                    </a:lnTo>
                    <a:lnTo>
                      <a:pt x="199" y="94"/>
                    </a:lnTo>
                    <a:lnTo>
                      <a:pt x="194" y="107"/>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215"/>
              <p:cNvSpPr>
                <a:spLocks/>
              </p:cNvSpPr>
              <p:nvPr/>
            </p:nvSpPr>
            <p:spPr bwMode="auto">
              <a:xfrm>
                <a:off x="3125788" y="6194425"/>
                <a:ext cx="325438" cy="147638"/>
              </a:xfrm>
              <a:custGeom>
                <a:avLst/>
                <a:gdLst>
                  <a:gd name="T0" fmla="*/ 194 w 205"/>
                  <a:gd name="T1" fmla="*/ 0 h 93"/>
                  <a:gd name="T2" fmla="*/ 205 w 205"/>
                  <a:gd name="T3" fmla="*/ 27 h 93"/>
                  <a:gd name="T4" fmla="*/ 6 w 205"/>
                  <a:gd name="T5" fmla="*/ 93 h 93"/>
                  <a:gd name="T6" fmla="*/ 0 w 205"/>
                  <a:gd name="T7" fmla="*/ 81 h 93"/>
                  <a:gd name="T8" fmla="*/ 194 w 205"/>
                  <a:gd name="T9" fmla="*/ 0 h 93"/>
                </a:gdLst>
                <a:ahLst/>
                <a:cxnLst>
                  <a:cxn ang="0">
                    <a:pos x="T0" y="T1"/>
                  </a:cxn>
                  <a:cxn ang="0">
                    <a:pos x="T2" y="T3"/>
                  </a:cxn>
                  <a:cxn ang="0">
                    <a:pos x="T4" y="T5"/>
                  </a:cxn>
                  <a:cxn ang="0">
                    <a:pos x="T6" y="T7"/>
                  </a:cxn>
                  <a:cxn ang="0">
                    <a:pos x="T8" y="T9"/>
                  </a:cxn>
                </a:cxnLst>
                <a:rect l="0" t="0" r="r" b="b"/>
                <a:pathLst>
                  <a:path w="205" h="93">
                    <a:moveTo>
                      <a:pt x="194" y="0"/>
                    </a:moveTo>
                    <a:lnTo>
                      <a:pt x="205" y="27"/>
                    </a:lnTo>
                    <a:lnTo>
                      <a:pt x="6" y="93"/>
                    </a:lnTo>
                    <a:lnTo>
                      <a:pt x="0" y="81"/>
                    </a:lnTo>
                    <a:lnTo>
                      <a:pt x="19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216"/>
              <p:cNvSpPr>
                <a:spLocks/>
              </p:cNvSpPr>
              <p:nvPr/>
            </p:nvSpPr>
            <p:spPr bwMode="auto">
              <a:xfrm>
                <a:off x="3822701" y="6183313"/>
                <a:ext cx="82550" cy="677863"/>
              </a:xfrm>
              <a:custGeom>
                <a:avLst/>
                <a:gdLst>
                  <a:gd name="T0" fmla="*/ 52 w 52"/>
                  <a:gd name="T1" fmla="*/ 427 h 427"/>
                  <a:gd name="T2" fmla="*/ 0 w 52"/>
                  <a:gd name="T3" fmla="*/ 427 h 427"/>
                  <a:gd name="T4" fmla="*/ 16 w 52"/>
                  <a:gd name="T5" fmla="*/ 0 h 427"/>
                  <a:gd name="T6" fmla="*/ 38 w 52"/>
                  <a:gd name="T7" fmla="*/ 0 h 427"/>
                  <a:gd name="T8" fmla="*/ 52 w 52"/>
                  <a:gd name="T9" fmla="*/ 427 h 427"/>
                </a:gdLst>
                <a:ahLst/>
                <a:cxnLst>
                  <a:cxn ang="0">
                    <a:pos x="T0" y="T1"/>
                  </a:cxn>
                  <a:cxn ang="0">
                    <a:pos x="T2" y="T3"/>
                  </a:cxn>
                  <a:cxn ang="0">
                    <a:pos x="T4" y="T5"/>
                  </a:cxn>
                  <a:cxn ang="0">
                    <a:pos x="T6" y="T7"/>
                  </a:cxn>
                  <a:cxn ang="0">
                    <a:pos x="T8" y="T9"/>
                  </a:cxn>
                </a:cxnLst>
                <a:rect l="0" t="0" r="r" b="b"/>
                <a:pathLst>
                  <a:path w="52" h="427">
                    <a:moveTo>
                      <a:pt x="52" y="427"/>
                    </a:moveTo>
                    <a:lnTo>
                      <a:pt x="0" y="427"/>
                    </a:lnTo>
                    <a:lnTo>
                      <a:pt x="16" y="0"/>
                    </a:lnTo>
                    <a:lnTo>
                      <a:pt x="38" y="0"/>
                    </a:lnTo>
                    <a:lnTo>
                      <a:pt x="52" y="4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217"/>
              <p:cNvSpPr>
                <a:spLocks/>
              </p:cNvSpPr>
              <p:nvPr/>
            </p:nvSpPr>
            <p:spPr bwMode="auto">
              <a:xfrm>
                <a:off x="3838576" y="5853113"/>
                <a:ext cx="47625" cy="347663"/>
              </a:xfrm>
              <a:custGeom>
                <a:avLst/>
                <a:gdLst>
                  <a:gd name="T0" fmla="*/ 30 w 30"/>
                  <a:gd name="T1" fmla="*/ 219 h 219"/>
                  <a:gd name="T2" fmla="*/ 0 w 30"/>
                  <a:gd name="T3" fmla="*/ 219 h 219"/>
                  <a:gd name="T4" fmla="*/ 9 w 30"/>
                  <a:gd name="T5" fmla="*/ 0 h 219"/>
                  <a:gd name="T6" fmla="*/ 21 w 30"/>
                  <a:gd name="T7" fmla="*/ 0 h 219"/>
                  <a:gd name="T8" fmla="*/ 30 w 30"/>
                  <a:gd name="T9" fmla="*/ 219 h 219"/>
                </a:gdLst>
                <a:ahLst/>
                <a:cxnLst>
                  <a:cxn ang="0">
                    <a:pos x="T0" y="T1"/>
                  </a:cxn>
                  <a:cxn ang="0">
                    <a:pos x="T2" y="T3"/>
                  </a:cxn>
                  <a:cxn ang="0">
                    <a:pos x="T4" y="T5"/>
                  </a:cxn>
                  <a:cxn ang="0">
                    <a:pos x="T6" y="T7"/>
                  </a:cxn>
                  <a:cxn ang="0">
                    <a:pos x="T8" y="T9"/>
                  </a:cxn>
                </a:cxnLst>
                <a:rect l="0" t="0" r="r" b="b"/>
                <a:pathLst>
                  <a:path w="30" h="219">
                    <a:moveTo>
                      <a:pt x="30" y="219"/>
                    </a:moveTo>
                    <a:lnTo>
                      <a:pt x="0" y="219"/>
                    </a:lnTo>
                    <a:lnTo>
                      <a:pt x="9" y="0"/>
                    </a:lnTo>
                    <a:lnTo>
                      <a:pt x="21" y="0"/>
                    </a:lnTo>
                    <a:lnTo>
                      <a:pt x="30" y="2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218"/>
              <p:cNvSpPr>
                <a:spLocks/>
              </p:cNvSpPr>
              <p:nvPr/>
            </p:nvSpPr>
            <p:spPr bwMode="auto">
              <a:xfrm>
                <a:off x="3830638" y="6164263"/>
                <a:ext cx="327025" cy="173038"/>
              </a:xfrm>
              <a:custGeom>
                <a:avLst/>
                <a:gdLst>
                  <a:gd name="T0" fmla="*/ 0 w 206"/>
                  <a:gd name="T1" fmla="*/ 26 h 109"/>
                  <a:gd name="T2" fmla="*/ 12 w 206"/>
                  <a:gd name="T3" fmla="*/ 0 h 109"/>
                  <a:gd name="T4" fmla="*/ 206 w 206"/>
                  <a:gd name="T5" fmla="*/ 96 h 109"/>
                  <a:gd name="T6" fmla="*/ 201 w 206"/>
                  <a:gd name="T7" fmla="*/ 109 h 109"/>
                  <a:gd name="T8" fmla="*/ 0 w 206"/>
                  <a:gd name="T9" fmla="*/ 26 h 109"/>
                </a:gdLst>
                <a:ahLst/>
                <a:cxnLst>
                  <a:cxn ang="0">
                    <a:pos x="T0" y="T1"/>
                  </a:cxn>
                  <a:cxn ang="0">
                    <a:pos x="T2" y="T3"/>
                  </a:cxn>
                  <a:cxn ang="0">
                    <a:pos x="T4" y="T5"/>
                  </a:cxn>
                  <a:cxn ang="0">
                    <a:pos x="T6" y="T7"/>
                  </a:cxn>
                  <a:cxn ang="0">
                    <a:pos x="T8" y="T9"/>
                  </a:cxn>
                </a:cxnLst>
                <a:rect l="0" t="0" r="r" b="b"/>
                <a:pathLst>
                  <a:path w="206" h="109">
                    <a:moveTo>
                      <a:pt x="0" y="26"/>
                    </a:moveTo>
                    <a:lnTo>
                      <a:pt x="12" y="0"/>
                    </a:lnTo>
                    <a:lnTo>
                      <a:pt x="206" y="96"/>
                    </a:lnTo>
                    <a:lnTo>
                      <a:pt x="201" y="109"/>
                    </a:lnTo>
                    <a:lnTo>
                      <a:pt x="0"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219"/>
              <p:cNvSpPr>
                <a:spLocks/>
              </p:cNvSpPr>
              <p:nvPr/>
            </p:nvSpPr>
            <p:spPr bwMode="auto">
              <a:xfrm>
                <a:off x="3562351" y="6167438"/>
                <a:ext cx="334963" cy="152400"/>
              </a:xfrm>
              <a:custGeom>
                <a:avLst/>
                <a:gdLst>
                  <a:gd name="T0" fmla="*/ 201 w 211"/>
                  <a:gd name="T1" fmla="*/ 0 h 96"/>
                  <a:gd name="T2" fmla="*/ 211 w 211"/>
                  <a:gd name="T3" fmla="*/ 28 h 96"/>
                  <a:gd name="T4" fmla="*/ 5 w 211"/>
                  <a:gd name="T5" fmla="*/ 96 h 96"/>
                  <a:gd name="T6" fmla="*/ 0 w 211"/>
                  <a:gd name="T7" fmla="*/ 84 h 96"/>
                  <a:gd name="T8" fmla="*/ 201 w 211"/>
                  <a:gd name="T9" fmla="*/ 0 h 96"/>
                </a:gdLst>
                <a:ahLst/>
                <a:cxnLst>
                  <a:cxn ang="0">
                    <a:pos x="T0" y="T1"/>
                  </a:cxn>
                  <a:cxn ang="0">
                    <a:pos x="T2" y="T3"/>
                  </a:cxn>
                  <a:cxn ang="0">
                    <a:pos x="T4" y="T5"/>
                  </a:cxn>
                  <a:cxn ang="0">
                    <a:pos x="T6" y="T7"/>
                  </a:cxn>
                  <a:cxn ang="0">
                    <a:pos x="T8" y="T9"/>
                  </a:cxn>
                </a:cxnLst>
                <a:rect l="0" t="0" r="r" b="b"/>
                <a:pathLst>
                  <a:path w="211" h="96">
                    <a:moveTo>
                      <a:pt x="201" y="0"/>
                    </a:moveTo>
                    <a:lnTo>
                      <a:pt x="211" y="28"/>
                    </a:lnTo>
                    <a:lnTo>
                      <a:pt x="5" y="96"/>
                    </a:lnTo>
                    <a:lnTo>
                      <a:pt x="0" y="84"/>
                    </a:lnTo>
                    <a:lnTo>
                      <a:pt x="20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220"/>
              <p:cNvSpPr>
                <a:spLocks/>
              </p:cNvSpPr>
              <p:nvPr/>
            </p:nvSpPr>
            <p:spPr bwMode="auto">
              <a:xfrm>
                <a:off x="4037013" y="6453188"/>
                <a:ext cx="52388" cy="407988"/>
              </a:xfrm>
              <a:custGeom>
                <a:avLst/>
                <a:gdLst>
                  <a:gd name="T0" fmla="*/ 33 w 33"/>
                  <a:gd name="T1" fmla="*/ 257 h 257"/>
                  <a:gd name="T2" fmla="*/ 0 w 33"/>
                  <a:gd name="T3" fmla="*/ 257 h 257"/>
                  <a:gd name="T4" fmla="*/ 10 w 33"/>
                  <a:gd name="T5" fmla="*/ 0 h 257"/>
                  <a:gd name="T6" fmla="*/ 22 w 33"/>
                  <a:gd name="T7" fmla="*/ 0 h 257"/>
                  <a:gd name="T8" fmla="*/ 33 w 33"/>
                  <a:gd name="T9" fmla="*/ 257 h 257"/>
                </a:gdLst>
                <a:ahLst/>
                <a:cxnLst>
                  <a:cxn ang="0">
                    <a:pos x="T0" y="T1"/>
                  </a:cxn>
                  <a:cxn ang="0">
                    <a:pos x="T2" y="T3"/>
                  </a:cxn>
                  <a:cxn ang="0">
                    <a:pos x="T4" y="T5"/>
                  </a:cxn>
                  <a:cxn ang="0">
                    <a:pos x="T6" y="T7"/>
                  </a:cxn>
                  <a:cxn ang="0">
                    <a:pos x="T8" y="T9"/>
                  </a:cxn>
                </a:cxnLst>
                <a:rect l="0" t="0" r="r" b="b"/>
                <a:pathLst>
                  <a:path w="33" h="257">
                    <a:moveTo>
                      <a:pt x="33" y="257"/>
                    </a:moveTo>
                    <a:lnTo>
                      <a:pt x="0" y="257"/>
                    </a:lnTo>
                    <a:lnTo>
                      <a:pt x="10" y="0"/>
                    </a:lnTo>
                    <a:lnTo>
                      <a:pt x="22" y="0"/>
                    </a:lnTo>
                    <a:lnTo>
                      <a:pt x="33" y="2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221"/>
              <p:cNvSpPr>
                <a:spLocks/>
              </p:cNvSpPr>
              <p:nvPr/>
            </p:nvSpPr>
            <p:spPr bwMode="auto">
              <a:xfrm>
                <a:off x="4048126" y="6253163"/>
                <a:ext cx="26988" cy="211138"/>
              </a:xfrm>
              <a:custGeom>
                <a:avLst/>
                <a:gdLst>
                  <a:gd name="T0" fmla="*/ 17 w 17"/>
                  <a:gd name="T1" fmla="*/ 133 h 133"/>
                  <a:gd name="T2" fmla="*/ 0 w 17"/>
                  <a:gd name="T3" fmla="*/ 133 h 133"/>
                  <a:gd name="T4" fmla="*/ 5 w 17"/>
                  <a:gd name="T5" fmla="*/ 0 h 133"/>
                  <a:gd name="T6" fmla="*/ 12 w 17"/>
                  <a:gd name="T7" fmla="*/ 0 h 133"/>
                  <a:gd name="T8" fmla="*/ 17 w 17"/>
                  <a:gd name="T9" fmla="*/ 133 h 133"/>
                </a:gdLst>
                <a:ahLst/>
                <a:cxnLst>
                  <a:cxn ang="0">
                    <a:pos x="T0" y="T1"/>
                  </a:cxn>
                  <a:cxn ang="0">
                    <a:pos x="T2" y="T3"/>
                  </a:cxn>
                  <a:cxn ang="0">
                    <a:pos x="T4" y="T5"/>
                  </a:cxn>
                  <a:cxn ang="0">
                    <a:pos x="T6" y="T7"/>
                  </a:cxn>
                  <a:cxn ang="0">
                    <a:pos x="T8" y="T9"/>
                  </a:cxn>
                </a:cxnLst>
                <a:rect l="0" t="0" r="r" b="b"/>
                <a:pathLst>
                  <a:path w="17" h="133">
                    <a:moveTo>
                      <a:pt x="17" y="133"/>
                    </a:moveTo>
                    <a:lnTo>
                      <a:pt x="0" y="133"/>
                    </a:lnTo>
                    <a:lnTo>
                      <a:pt x="5" y="0"/>
                    </a:lnTo>
                    <a:lnTo>
                      <a:pt x="12" y="0"/>
                    </a:lnTo>
                    <a:lnTo>
                      <a:pt x="17"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1" name="Freeform 222"/>
              <p:cNvSpPr>
                <a:spLocks/>
              </p:cNvSpPr>
              <p:nvPr/>
            </p:nvSpPr>
            <p:spPr bwMode="auto">
              <a:xfrm>
                <a:off x="4041776" y="6438900"/>
                <a:ext cx="200025" cy="106363"/>
              </a:xfrm>
              <a:custGeom>
                <a:avLst/>
                <a:gdLst>
                  <a:gd name="T0" fmla="*/ 0 w 126"/>
                  <a:gd name="T1" fmla="*/ 18 h 67"/>
                  <a:gd name="T2" fmla="*/ 7 w 126"/>
                  <a:gd name="T3" fmla="*/ 0 h 67"/>
                  <a:gd name="T4" fmla="*/ 126 w 126"/>
                  <a:gd name="T5" fmla="*/ 60 h 67"/>
                  <a:gd name="T6" fmla="*/ 122 w 126"/>
                  <a:gd name="T7" fmla="*/ 67 h 67"/>
                  <a:gd name="T8" fmla="*/ 0 w 126"/>
                  <a:gd name="T9" fmla="*/ 18 h 67"/>
                </a:gdLst>
                <a:ahLst/>
                <a:cxnLst>
                  <a:cxn ang="0">
                    <a:pos x="T0" y="T1"/>
                  </a:cxn>
                  <a:cxn ang="0">
                    <a:pos x="T2" y="T3"/>
                  </a:cxn>
                  <a:cxn ang="0">
                    <a:pos x="T4" y="T5"/>
                  </a:cxn>
                  <a:cxn ang="0">
                    <a:pos x="T6" y="T7"/>
                  </a:cxn>
                  <a:cxn ang="0">
                    <a:pos x="T8" y="T9"/>
                  </a:cxn>
                </a:cxnLst>
                <a:rect l="0" t="0" r="r" b="b"/>
                <a:pathLst>
                  <a:path w="126" h="67">
                    <a:moveTo>
                      <a:pt x="0" y="18"/>
                    </a:moveTo>
                    <a:lnTo>
                      <a:pt x="7" y="0"/>
                    </a:lnTo>
                    <a:lnTo>
                      <a:pt x="126" y="60"/>
                    </a:lnTo>
                    <a:lnTo>
                      <a:pt x="122" y="67"/>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2" name="Freeform 223"/>
              <p:cNvSpPr>
                <a:spLocks/>
              </p:cNvSpPr>
              <p:nvPr/>
            </p:nvSpPr>
            <p:spPr bwMode="auto">
              <a:xfrm>
                <a:off x="3878263" y="6442075"/>
                <a:ext cx="201613" cy="93663"/>
              </a:xfrm>
              <a:custGeom>
                <a:avLst/>
                <a:gdLst>
                  <a:gd name="T0" fmla="*/ 122 w 127"/>
                  <a:gd name="T1" fmla="*/ 0 h 59"/>
                  <a:gd name="T2" fmla="*/ 127 w 127"/>
                  <a:gd name="T3" fmla="*/ 17 h 59"/>
                  <a:gd name="T4" fmla="*/ 3 w 127"/>
                  <a:gd name="T5" fmla="*/ 59 h 59"/>
                  <a:gd name="T6" fmla="*/ 0 w 127"/>
                  <a:gd name="T7" fmla="*/ 51 h 59"/>
                  <a:gd name="T8" fmla="*/ 122 w 127"/>
                  <a:gd name="T9" fmla="*/ 0 h 59"/>
                </a:gdLst>
                <a:ahLst/>
                <a:cxnLst>
                  <a:cxn ang="0">
                    <a:pos x="T0" y="T1"/>
                  </a:cxn>
                  <a:cxn ang="0">
                    <a:pos x="T2" y="T3"/>
                  </a:cxn>
                  <a:cxn ang="0">
                    <a:pos x="T4" y="T5"/>
                  </a:cxn>
                  <a:cxn ang="0">
                    <a:pos x="T6" y="T7"/>
                  </a:cxn>
                  <a:cxn ang="0">
                    <a:pos x="T8" y="T9"/>
                  </a:cxn>
                </a:cxnLst>
                <a:rect l="0" t="0" r="r" b="b"/>
                <a:pathLst>
                  <a:path w="127" h="59">
                    <a:moveTo>
                      <a:pt x="122" y="0"/>
                    </a:moveTo>
                    <a:lnTo>
                      <a:pt x="127" y="17"/>
                    </a:lnTo>
                    <a:lnTo>
                      <a:pt x="3" y="59"/>
                    </a:lnTo>
                    <a:lnTo>
                      <a:pt x="0" y="51"/>
                    </a:lnTo>
                    <a:lnTo>
                      <a:pt x="12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224"/>
              <p:cNvSpPr>
                <a:spLocks/>
              </p:cNvSpPr>
              <p:nvPr/>
            </p:nvSpPr>
            <p:spPr bwMode="auto">
              <a:xfrm>
                <a:off x="2582863" y="6403975"/>
                <a:ext cx="58738" cy="457200"/>
              </a:xfrm>
              <a:custGeom>
                <a:avLst/>
                <a:gdLst>
                  <a:gd name="T0" fmla="*/ 37 w 37"/>
                  <a:gd name="T1" fmla="*/ 288 h 288"/>
                  <a:gd name="T2" fmla="*/ 0 w 37"/>
                  <a:gd name="T3" fmla="*/ 288 h 288"/>
                  <a:gd name="T4" fmla="*/ 10 w 37"/>
                  <a:gd name="T5" fmla="*/ 0 h 288"/>
                  <a:gd name="T6" fmla="*/ 26 w 37"/>
                  <a:gd name="T7" fmla="*/ 0 h 288"/>
                  <a:gd name="T8" fmla="*/ 37 w 37"/>
                  <a:gd name="T9" fmla="*/ 288 h 288"/>
                </a:gdLst>
                <a:ahLst/>
                <a:cxnLst>
                  <a:cxn ang="0">
                    <a:pos x="T0" y="T1"/>
                  </a:cxn>
                  <a:cxn ang="0">
                    <a:pos x="T2" y="T3"/>
                  </a:cxn>
                  <a:cxn ang="0">
                    <a:pos x="T4" y="T5"/>
                  </a:cxn>
                  <a:cxn ang="0">
                    <a:pos x="T6" y="T7"/>
                  </a:cxn>
                  <a:cxn ang="0">
                    <a:pos x="T8" y="T9"/>
                  </a:cxn>
                </a:cxnLst>
                <a:rect l="0" t="0" r="r" b="b"/>
                <a:pathLst>
                  <a:path w="37" h="288">
                    <a:moveTo>
                      <a:pt x="37" y="288"/>
                    </a:moveTo>
                    <a:lnTo>
                      <a:pt x="0" y="288"/>
                    </a:lnTo>
                    <a:lnTo>
                      <a:pt x="10" y="0"/>
                    </a:lnTo>
                    <a:lnTo>
                      <a:pt x="26" y="0"/>
                    </a:lnTo>
                    <a:lnTo>
                      <a:pt x="37" y="2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225"/>
              <p:cNvSpPr>
                <a:spLocks/>
              </p:cNvSpPr>
              <p:nvPr/>
            </p:nvSpPr>
            <p:spPr bwMode="auto">
              <a:xfrm>
                <a:off x="2593976" y="6181725"/>
                <a:ext cx="33338" cy="231775"/>
              </a:xfrm>
              <a:custGeom>
                <a:avLst/>
                <a:gdLst>
                  <a:gd name="T0" fmla="*/ 21 w 21"/>
                  <a:gd name="T1" fmla="*/ 146 h 146"/>
                  <a:gd name="T2" fmla="*/ 0 w 21"/>
                  <a:gd name="T3" fmla="*/ 146 h 146"/>
                  <a:gd name="T4" fmla="*/ 5 w 21"/>
                  <a:gd name="T5" fmla="*/ 0 h 146"/>
                  <a:gd name="T6" fmla="*/ 16 w 21"/>
                  <a:gd name="T7" fmla="*/ 0 h 146"/>
                  <a:gd name="T8" fmla="*/ 21 w 21"/>
                  <a:gd name="T9" fmla="*/ 146 h 146"/>
                </a:gdLst>
                <a:ahLst/>
                <a:cxnLst>
                  <a:cxn ang="0">
                    <a:pos x="T0" y="T1"/>
                  </a:cxn>
                  <a:cxn ang="0">
                    <a:pos x="T2" y="T3"/>
                  </a:cxn>
                  <a:cxn ang="0">
                    <a:pos x="T4" y="T5"/>
                  </a:cxn>
                  <a:cxn ang="0">
                    <a:pos x="T6" y="T7"/>
                  </a:cxn>
                  <a:cxn ang="0">
                    <a:pos x="T8" y="T9"/>
                  </a:cxn>
                </a:cxnLst>
                <a:rect l="0" t="0" r="r" b="b"/>
                <a:pathLst>
                  <a:path w="21" h="146">
                    <a:moveTo>
                      <a:pt x="21" y="146"/>
                    </a:moveTo>
                    <a:lnTo>
                      <a:pt x="0" y="146"/>
                    </a:lnTo>
                    <a:lnTo>
                      <a:pt x="5" y="0"/>
                    </a:lnTo>
                    <a:lnTo>
                      <a:pt x="16" y="0"/>
                    </a:lnTo>
                    <a:lnTo>
                      <a:pt x="21" y="1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226"/>
              <p:cNvSpPr>
                <a:spLocks/>
              </p:cNvSpPr>
              <p:nvPr/>
            </p:nvSpPr>
            <p:spPr bwMode="auto">
              <a:xfrm>
                <a:off x="2587626" y="6389688"/>
                <a:ext cx="222250" cy="115888"/>
              </a:xfrm>
              <a:custGeom>
                <a:avLst/>
                <a:gdLst>
                  <a:gd name="T0" fmla="*/ 0 w 140"/>
                  <a:gd name="T1" fmla="*/ 17 h 73"/>
                  <a:gd name="T2" fmla="*/ 9 w 140"/>
                  <a:gd name="T3" fmla="*/ 0 h 73"/>
                  <a:gd name="T4" fmla="*/ 140 w 140"/>
                  <a:gd name="T5" fmla="*/ 64 h 73"/>
                  <a:gd name="T6" fmla="*/ 137 w 140"/>
                  <a:gd name="T7" fmla="*/ 73 h 73"/>
                  <a:gd name="T8" fmla="*/ 0 w 140"/>
                  <a:gd name="T9" fmla="*/ 17 h 73"/>
                </a:gdLst>
                <a:ahLst/>
                <a:cxnLst>
                  <a:cxn ang="0">
                    <a:pos x="T0" y="T1"/>
                  </a:cxn>
                  <a:cxn ang="0">
                    <a:pos x="T2" y="T3"/>
                  </a:cxn>
                  <a:cxn ang="0">
                    <a:pos x="T4" y="T5"/>
                  </a:cxn>
                  <a:cxn ang="0">
                    <a:pos x="T6" y="T7"/>
                  </a:cxn>
                  <a:cxn ang="0">
                    <a:pos x="T8" y="T9"/>
                  </a:cxn>
                </a:cxnLst>
                <a:rect l="0" t="0" r="r" b="b"/>
                <a:pathLst>
                  <a:path w="140" h="73">
                    <a:moveTo>
                      <a:pt x="0" y="17"/>
                    </a:moveTo>
                    <a:lnTo>
                      <a:pt x="9" y="0"/>
                    </a:lnTo>
                    <a:lnTo>
                      <a:pt x="140" y="64"/>
                    </a:lnTo>
                    <a:lnTo>
                      <a:pt x="137" y="73"/>
                    </a:lnTo>
                    <a:lnTo>
                      <a:pt x="0"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227"/>
              <p:cNvSpPr>
                <a:spLocks/>
              </p:cNvSpPr>
              <p:nvPr/>
            </p:nvSpPr>
            <p:spPr bwMode="auto">
              <a:xfrm>
                <a:off x="2405063" y="6392863"/>
                <a:ext cx="227013" cy="101600"/>
              </a:xfrm>
              <a:custGeom>
                <a:avLst/>
                <a:gdLst>
                  <a:gd name="T0" fmla="*/ 136 w 143"/>
                  <a:gd name="T1" fmla="*/ 0 h 64"/>
                  <a:gd name="T2" fmla="*/ 143 w 143"/>
                  <a:gd name="T3" fmla="*/ 19 h 64"/>
                  <a:gd name="T4" fmla="*/ 4 w 143"/>
                  <a:gd name="T5" fmla="*/ 64 h 64"/>
                  <a:gd name="T6" fmla="*/ 0 w 143"/>
                  <a:gd name="T7" fmla="*/ 55 h 64"/>
                  <a:gd name="T8" fmla="*/ 136 w 143"/>
                  <a:gd name="T9" fmla="*/ 0 h 64"/>
                </a:gdLst>
                <a:ahLst/>
                <a:cxnLst>
                  <a:cxn ang="0">
                    <a:pos x="T0" y="T1"/>
                  </a:cxn>
                  <a:cxn ang="0">
                    <a:pos x="T2" y="T3"/>
                  </a:cxn>
                  <a:cxn ang="0">
                    <a:pos x="T4" y="T5"/>
                  </a:cxn>
                  <a:cxn ang="0">
                    <a:pos x="T6" y="T7"/>
                  </a:cxn>
                  <a:cxn ang="0">
                    <a:pos x="T8" y="T9"/>
                  </a:cxn>
                </a:cxnLst>
                <a:rect l="0" t="0" r="r" b="b"/>
                <a:pathLst>
                  <a:path w="143" h="64">
                    <a:moveTo>
                      <a:pt x="136" y="0"/>
                    </a:moveTo>
                    <a:lnTo>
                      <a:pt x="143" y="19"/>
                    </a:lnTo>
                    <a:lnTo>
                      <a:pt x="4" y="64"/>
                    </a:lnTo>
                    <a:lnTo>
                      <a:pt x="0" y="55"/>
                    </a:lnTo>
                    <a:lnTo>
                      <a:pt x="13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228"/>
              <p:cNvSpPr>
                <a:spLocks/>
              </p:cNvSpPr>
              <p:nvPr/>
            </p:nvSpPr>
            <p:spPr bwMode="auto">
              <a:xfrm>
                <a:off x="2728913" y="6583363"/>
                <a:ext cx="33338" cy="277813"/>
              </a:xfrm>
              <a:custGeom>
                <a:avLst/>
                <a:gdLst>
                  <a:gd name="T0" fmla="*/ 21 w 21"/>
                  <a:gd name="T1" fmla="*/ 175 h 175"/>
                  <a:gd name="T2" fmla="*/ 0 w 21"/>
                  <a:gd name="T3" fmla="*/ 175 h 175"/>
                  <a:gd name="T4" fmla="*/ 6 w 21"/>
                  <a:gd name="T5" fmla="*/ 0 h 175"/>
                  <a:gd name="T6" fmla="*/ 14 w 21"/>
                  <a:gd name="T7" fmla="*/ 0 h 175"/>
                  <a:gd name="T8" fmla="*/ 21 w 21"/>
                  <a:gd name="T9" fmla="*/ 175 h 175"/>
                </a:gdLst>
                <a:ahLst/>
                <a:cxnLst>
                  <a:cxn ang="0">
                    <a:pos x="T0" y="T1"/>
                  </a:cxn>
                  <a:cxn ang="0">
                    <a:pos x="T2" y="T3"/>
                  </a:cxn>
                  <a:cxn ang="0">
                    <a:pos x="T4" y="T5"/>
                  </a:cxn>
                  <a:cxn ang="0">
                    <a:pos x="T6" y="T7"/>
                  </a:cxn>
                  <a:cxn ang="0">
                    <a:pos x="T8" y="T9"/>
                  </a:cxn>
                </a:cxnLst>
                <a:rect l="0" t="0" r="r" b="b"/>
                <a:pathLst>
                  <a:path w="21" h="175">
                    <a:moveTo>
                      <a:pt x="21" y="175"/>
                    </a:moveTo>
                    <a:lnTo>
                      <a:pt x="0" y="175"/>
                    </a:lnTo>
                    <a:lnTo>
                      <a:pt x="6" y="0"/>
                    </a:lnTo>
                    <a:lnTo>
                      <a:pt x="14" y="0"/>
                    </a:lnTo>
                    <a:lnTo>
                      <a:pt x="21" y="17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229"/>
              <p:cNvSpPr>
                <a:spLocks/>
              </p:cNvSpPr>
              <p:nvPr/>
            </p:nvSpPr>
            <p:spPr bwMode="auto">
              <a:xfrm>
                <a:off x="2735263" y="6450013"/>
                <a:ext cx="19050" cy="141288"/>
              </a:xfrm>
              <a:custGeom>
                <a:avLst/>
                <a:gdLst>
                  <a:gd name="T0" fmla="*/ 12 w 12"/>
                  <a:gd name="T1" fmla="*/ 89 h 89"/>
                  <a:gd name="T2" fmla="*/ 0 w 12"/>
                  <a:gd name="T3" fmla="*/ 89 h 89"/>
                  <a:gd name="T4" fmla="*/ 3 w 12"/>
                  <a:gd name="T5" fmla="*/ 0 h 89"/>
                  <a:gd name="T6" fmla="*/ 9 w 12"/>
                  <a:gd name="T7" fmla="*/ 0 h 89"/>
                  <a:gd name="T8" fmla="*/ 12 w 12"/>
                  <a:gd name="T9" fmla="*/ 89 h 89"/>
                </a:gdLst>
                <a:ahLst/>
                <a:cxnLst>
                  <a:cxn ang="0">
                    <a:pos x="T0" y="T1"/>
                  </a:cxn>
                  <a:cxn ang="0">
                    <a:pos x="T2" y="T3"/>
                  </a:cxn>
                  <a:cxn ang="0">
                    <a:pos x="T4" y="T5"/>
                  </a:cxn>
                  <a:cxn ang="0">
                    <a:pos x="T6" y="T7"/>
                  </a:cxn>
                  <a:cxn ang="0">
                    <a:pos x="T8" y="T9"/>
                  </a:cxn>
                </a:cxnLst>
                <a:rect l="0" t="0" r="r" b="b"/>
                <a:pathLst>
                  <a:path w="12" h="89">
                    <a:moveTo>
                      <a:pt x="12" y="89"/>
                    </a:moveTo>
                    <a:lnTo>
                      <a:pt x="0" y="89"/>
                    </a:lnTo>
                    <a:lnTo>
                      <a:pt x="3" y="0"/>
                    </a:lnTo>
                    <a:lnTo>
                      <a:pt x="9" y="0"/>
                    </a:lnTo>
                    <a:lnTo>
                      <a:pt x="12" y="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9" name="Freeform 230"/>
              <p:cNvSpPr>
                <a:spLocks/>
              </p:cNvSpPr>
              <p:nvPr/>
            </p:nvSpPr>
            <p:spPr bwMode="auto">
              <a:xfrm>
                <a:off x="2732088" y="6578600"/>
                <a:ext cx="133350" cy="68263"/>
              </a:xfrm>
              <a:custGeom>
                <a:avLst/>
                <a:gdLst>
                  <a:gd name="T0" fmla="*/ 0 w 84"/>
                  <a:gd name="T1" fmla="*/ 10 h 43"/>
                  <a:gd name="T2" fmla="*/ 4 w 84"/>
                  <a:gd name="T3" fmla="*/ 0 h 43"/>
                  <a:gd name="T4" fmla="*/ 84 w 84"/>
                  <a:gd name="T5" fmla="*/ 38 h 43"/>
                  <a:gd name="T6" fmla="*/ 82 w 84"/>
                  <a:gd name="T7" fmla="*/ 43 h 43"/>
                  <a:gd name="T8" fmla="*/ 0 w 84"/>
                  <a:gd name="T9" fmla="*/ 10 h 43"/>
                </a:gdLst>
                <a:ahLst/>
                <a:cxnLst>
                  <a:cxn ang="0">
                    <a:pos x="T0" y="T1"/>
                  </a:cxn>
                  <a:cxn ang="0">
                    <a:pos x="T2" y="T3"/>
                  </a:cxn>
                  <a:cxn ang="0">
                    <a:pos x="T4" y="T5"/>
                  </a:cxn>
                  <a:cxn ang="0">
                    <a:pos x="T6" y="T7"/>
                  </a:cxn>
                  <a:cxn ang="0">
                    <a:pos x="T8" y="T9"/>
                  </a:cxn>
                </a:cxnLst>
                <a:rect l="0" t="0" r="r" b="b"/>
                <a:pathLst>
                  <a:path w="84" h="43">
                    <a:moveTo>
                      <a:pt x="0" y="10"/>
                    </a:moveTo>
                    <a:lnTo>
                      <a:pt x="4" y="0"/>
                    </a:lnTo>
                    <a:lnTo>
                      <a:pt x="84" y="38"/>
                    </a:lnTo>
                    <a:lnTo>
                      <a:pt x="82" y="43"/>
                    </a:lnTo>
                    <a:lnTo>
                      <a:pt x="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0" name="Freeform 231"/>
              <p:cNvSpPr>
                <a:spLocks/>
              </p:cNvSpPr>
              <p:nvPr/>
            </p:nvSpPr>
            <p:spPr bwMode="auto">
              <a:xfrm>
                <a:off x="2620963" y="6578600"/>
                <a:ext cx="136525" cy="63500"/>
              </a:xfrm>
              <a:custGeom>
                <a:avLst/>
                <a:gdLst>
                  <a:gd name="T0" fmla="*/ 82 w 86"/>
                  <a:gd name="T1" fmla="*/ 0 h 40"/>
                  <a:gd name="T2" fmla="*/ 86 w 86"/>
                  <a:gd name="T3" fmla="*/ 12 h 40"/>
                  <a:gd name="T4" fmla="*/ 2 w 86"/>
                  <a:gd name="T5" fmla="*/ 40 h 40"/>
                  <a:gd name="T6" fmla="*/ 0 w 86"/>
                  <a:gd name="T7" fmla="*/ 35 h 40"/>
                  <a:gd name="T8" fmla="*/ 82 w 86"/>
                  <a:gd name="T9" fmla="*/ 0 h 40"/>
                </a:gdLst>
                <a:ahLst/>
                <a:cxnLst>
                  <a:cxn ang="0">
                    <a:pos x="T0" y="T1"/>
                  </a:cxn>
                  <a:cxn ang="0">
                    <a:pos x="T2" y="T3"/>
                  </a:cxn>
                  <a:cxn ang="0">
                    <a:pos x="T4" y="T5"/>
                  </a:cxn>
                  <a:cxn ang="0">
                    <a:pos x="T6" y="T7"/>
                  </a:cxn>
                  <a:cxn ang="0">
                    <a:pos x="T8" y="T9"/>
                  </a:cxn>
                </a:cxnLst>
                <a:rect l="0" t="0" r="r" b="b"/>
                <a:pathLst>
                  <a:path w="86" h="40">
                    <a:moveTo>
                      <a:pt x="82" y="0"/>
                    </a:moveTo>
                    <a:lnTo>
                      <a:pt x="86" y="12"/>
                    </a:lnTo>
                    <a:lnTo>
                      <a:pt x="2" y="40"/>
                    </a:lnTo>
                    <a:lnTo>
                      <a:pt x="0" y="35"/>
                    </a:lnTo>
                    <a:lnTo>
                      <a:pt x="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1" name="Freeform 232"/>
              <p:cNvSpPr>
                <a:spLocks/>
              </p:cNvSpPr>
              <p:nvPr/>
            </p:nvSpPr>
            <p:spPr bwMode="auto">
              <a:xfrm>
                <a:off x="4391026" y="5767388"/>
                <a:ext cx="133350" cy="1093788"/>
              </a:xfrm>
              <a:custGeom>
                <a:avLst/>
                <a:gdLst>
                  <a:gd name="T0" fmla="*/ 84 w 84"/>
                  <a:gd name="T1" fmla="*/ 689 h 689"/>
                  <a:gd name="T2" fmla="*/ 0 w 84"/>
                  <a:gd name="T3" fmla="*/ 689 h 689"/>
                  <a:gd name="T4" fmla="*/ 25 w 84"/>
                  <a:gd name="T5" fmla="*/ 0 h 689"/>
                  <a:gd name="T6" fmla="*/ 60 w 84"/>
                  <a:gd name="T7" fmla="*/ 0 h 689"/>
                  <a:gd name="T8" fmla="*/ 84 w 84"/>
                  <a:gd name="T9" fmla="*/ 689 h 689"/>
                </a:gdLst>
                <a:ahLst/>
                <a:cxnLst>
                  <a:cxn ang="0">
                    <a:pos x="T0" y="T1"/>
                  </a:cxn>
                  <a:cxn ang="0">
                    <a:pos x="T2" y="T3"/>
                  </a:cxn>
                  <a:cxn ang="0">
                    <a:pos x="T4" y="T5"/>
                  </a:cxn>
                  <a:cxn ang="0">
                    <a:pos x="T6" y="T7"/>
                  </a:cxn>
                  <a:cxn ang="0">
                    <a:pos x="T8" y="T9"/>
                  </a:cxn>
                </a:cxnLst>
                <a:rect l="0" t="0" r="r" b="b"/>
                <a:pathLst>
                  <a:path w="84" h="689">
                    <a:moveTo>
                      <a:pt x="84" y="689"/>
                    </a:moveTo>
                    <a:lnTo>
                      <a:pt x="0" y="689"/>
                    </a:lnTo>
                    <a:lnTo>
                      <a:pt x="25" y="0"/>
                    </a:lnTo>
                    <a:lnTo>
                      <a:pt x="60" y="0"/>
                    </a:lnTo>
                    <a:lnTo>
                      <a:pt x="84" y="68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2" name="Freeform 233"/>
              <p:cNvSpPr>
                <a:spLocks/>
              </p:cNvSpPr>
              <p:nvPr/>
            </p:nvSpPr>
            <p:spPr bwMode="auto">
              <a:xfrm>
                <a:off x="4416426" y="5240338"/>
                <a:ext cx="74613" cy="558800"/>
              </a:xfrm>
              <a:custGeom>
                <a:avLst/>
                <a:gdLst>
                  <a:gd name="T0" fmla="*/ 47 w 47"/>
                  <a:gd name="T1" fmla="*/ 352 h 352"/>
                  <a:gd name="T2" fmla="*/ 0 w 47"/>
                  <a:gd name="T3" fmla="*/ 352 h 352"/>
                  <a:gd name="T4" fmla="*/ 12 w 47"/>
                  <a:gd name="T5" fmla="*/ 0 h 352"/>
                  <a:gd name="T6" fmla="*/ 35 w 47"/>
                  <a:gd name="T7" fmla="*/ 0 h 352"/>
                  <a:gd name="T8" fmla="*/ 47 w 47"/>
                  <a:gd name="T9" fmla="*/ 352 h 352"/>
                </a:gdLst>
                <a:ahLst/>
                <a:cxnLst>
                  <a:cxn ang="0">
                    <a:pos x="T0" y="T1"/>
                  </a:cxn>
                  <a:cxn ang="0">
                    <a:pos x="T2" y="T3"/>
                  </a:cxn>
                  <a:cxn ang="0">
                    <a:pos x="T4" y="T5"/>
                  </a:cxn>
                  <a:cxn ang="0">
                    <a:pos x="T6" y="T7"/>
                  </a:cxn>
                  <a:cxn ang="0">
                    <a:pos x="T8" y="T9"/>
                  </a:cxn>
                </a:cxnLst>
                <a:rect l="0" t="0" r="r" b="b"/>
                <a:pathLst>
                  <a:path w="47" h="352">
                    <a:moveTo>
                      <a:pt x="47" y="352"/>
                    </a:moveTo>
                    <a:lnTo>
                      <a:pt x="0" y="352"/>
                    </a:lnTo>
                    <a:lnTo>
                      <a:pt x="12" y="0"/>
                    </a:lnTo>
                    <a:lnTo>
                      <a:pt x="35" y="0"/>
                    </a:lnTo>
                    <a:lnTo>
                      <a:pt x="47" y="3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3" name="Freeform 234"/>
              <p:cNvSpPr>
                <a:spLocks/>
              </p:cNvSpPr>
              <p:nvPr/>
            </p:nvSpPr>
            <p:spPr bwMode="auto">
              <a:xfrm>
                <a:off x="4402138" y="5737225"/>
                <a:ext cx="530225" cy="280988"/>
              </a:xfrm>
              <a:custGeom>
                <a:avLst/>
                <a:gdLst>
                  <a:gd name="T0" fmla="*/ 0 w 334"/>
                  <a:gd name="T1" fmla="*/ 44 h 177"/>
                  <a:gd name="T2" fmla="*/ 19 w 334"/>
                  <a:gd name="T3" fmla="*/ 0 h 177"/>
                  <a:gd name="T4" fmla="*/ 334 w 334"/>
                  <a:gd name="T5" fmla="*/ 156 h 177"/>
                  <a:gd name="T6" fmla="*/ 323 w 334"/>
                  <a:gd name="T7" fmla="*/ 177 h 177"/>
                  <a:gd name="T8" fmla="*/ 0 w 334"/>
                  <a:gd name="T9" fmla="*/ 44 h 177"/>
                </a:gdLst>
                <a:ahLst/>
                <a:cxnLst>
                  <a:cxn ang="0">
                    <a:pos x="T0" y="T1"/>
                  </a:cxn>
                  <a:cxn ang="0">
                    <a:pos x="T2" y="T3"/>
                  </a:cxn>
                  <a:cxn ang="0">
                    <a:pos x="T4" y="T5"/>
                  </a:cxn>
                  <a:cxn ang="0">
                    <a:pos x="T6" y="T7"/>
                  </a:cxn>
                  <a:cxn ang="0">
                    <a:pos x="T8" y="T9"/>
                  </a:cxn>
                </a:cxnLst>
                <a:rect l="0" t="0" r="r" b="b"/>
                <a:pathLst>
                  <a:path w="334" h="177">
                    <a:moveTo>
                      <a:pt x="0" y="44"/>
                    </a:moveTo>
                    <a:lnTo>
                      <a:pt x="19" y="0"/>
                    </a:lnTo>
                    <a:lnTo>
                      <a:pt x="334" y="156"/>
                    </a:lnTo>
                    <a:lnTo>
                      <a:pt x="323" y="177"/>
                    </a:lnTo>
                    <a:lnTo>
                      <a:pt x="0"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4" name="Freeform 235"/>
              <p:cNvSpPr>
                <a:spLocks/>
              </p:cNvSpPr>
              <p:nvPr/>
            </p:nvSpPr>
            <p:spPr bwMode="auto">
              <a:xfrm>
                <a:off x="3967163" y="5743575"/>
                <a:ext cx="541338" cy="249238"/>
              </a:xfrm>
              <a:custGeom>
                <a:avLst/>
                <a:gdLst>
                  <a:gd name="T0" fmla="*/ 325 w 341"/>
                  <a:gd name="T1" fmla="*/ 0 h 157"/>
                  <a:gd name="T2" fmla="*/ 341 w 341"/>
                  <a:gd name="T3" fmla="*/ 45 h 157"/>
                  <a:gd name="T4" fmla="*/ 9 w 341"/>
                  <a:gd name="T5" fmla="*/ 157 h 157"/>
                  <a:gd name="T6" fmla="*/ 0 w 341"/>
                  <a:gd name="T7" fmla="*/ 136 h 157"/>
                  <a:gd name="T8" fmla="*/ 325 w 341"/>
                  <a:gd name="T9" fmla="*/ 0 h 157"/>
                </a:gdLst>
                <a:ahLst/>
                <a:cxnLst>
                  <a:cxn ang="0">
                    <a:pos x="T0" y="T1"/>
                  </a:cxn>
                  <a:cxn ang="0">
                    <a:pos x="T2" y="T3"/>
                  </a:cxn>
                  <a:cxn ang="0">
                    <a:pos x="T4" y="T5"/>
                  </a:cxn>
                  <a:cxn ang="0">
                    <a:pos x="T6" y="T7"/>
                  </a:cxn>
                  <a:cxn ang="0">
                    <a:pos x="T8" y="T9"/>
                  </a:cxn>
                </a:cxnLst>
                <a:rect l="0" t="0" r="r" b="b"/>
                <a:pathLst>
                  <a:path w="341" h="157">
                    <a:moveTo>
                      <a:pt x="325" y="0"/>
                    </a:moveTo>
                    <a:lnTo>
                      <a:pt x="341" y="45"/>
                    </a:lnTo>
                    <a:lnTo>
                      <a:pt x="9" y="157"/>
                    </a:lnTo>
                    <a:lnTo>
                      <a:pt x="0" y="136"/>
                    </a:lnTo>
                    <a:lnTo>
                      <a:pt x="32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5" name="Freeform 236"/>
              <p:cNvSpPr>
                <a:spLocks/>
              </p:cNvSpPr>
              <p:nvPr/>
            </p:nvSpPr>
            <p:spPr bwMode="auto">
              <a:xfrm>
                <a:off x="4735513" y="6203950"/>
                <a:ext cx="80963" cy="657225"/>
              </a:xfrm>
              <a:custGeom>
                <a:avLst/>
                <a:gdLst>
                  <a:gd name="T0" fmla="*/ 51 w 51"/>
                  <a:gd name="T1" fmla="*/ 414 h 414"/>
                  <a:gd name="T2" fmla="*/ 0 w 51"/>
                  <a:gd name="T3" fmla="*/ 414 h 414"/>
                  <a:gd name="T4" fmla="*/ 14 w 51"/>
                  <a:gd name="T5" fmla="*/ 0 h 414"/>
                  <a:gd name="T6" fmla="*/ 37 w 51"/>
                  <a:gd name="T7" fmla="*/ 0 h 414"/>
                  <a:gd name="T8" fmla="*/ 51 w 51"/>
                  <a:gd name="T9" fmla="*/ 414 h 414"/>
                </a:gdLst>
                <a:ahLst/>
                <a:cxnLst>
                  <a:cxn ang="0">
                    <a:pos x="T0" y="T1"/>
                  </a:cxn>
                  <a:cxn ang="0">
                    <a:pos x="T2" y="T3"/>
                  </a:cxn>
                  <a:cxn ang="0">
                    <a:pos x="T4" y="T5"/>
                  </a:cxn>
                  <a:cxn ang="0">
                    <a:pos x="T6" y="T7"/>
                  </a:cxn>
                  <a:cxn ang="0">
                    <a:pos x="T8" y="T9"/>
                  </a:cxn>
                </a:cxnLst>
                <a:rect l="0" t="0" r="r" b="b"/>
                <a:pathLst>
                  <a:path w="51" h="414">
                    <a:moveTo>
                      <a:pt x="51" y="414"/>
                    </a:moveTo>
                    <a:lnTo>
                      <a:pt x="0" y="414"/>
                    </a:lnTo>
                    <a:lnTo>
                      <a:pt x="14" y="0"/>
                    </a:lnTo>
                    <a:lnTo>
                      <a:pt x="37" y="0"/>
                    </a:lnTo>
                    <a:lnTo>
                      <a:pt x="51" y="4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6" name="Freeform 237"/>
              <p:cNvSpPr>
                <a:spLocks/>
              </p:cNvSpPr>
              <p:nvPr/>
            </p:nvSpPr>
            <p:spPr bwMode="auto">
              <a:xfrm>
                <a:off x="4749801" y="5884863"/>
                <a:ext cx="46038" cy="334963"/>
              </a:xfrm>
              <a:custGeom>
                <a:avLst/>
                <a:gdLst>
                  <a:gd name="T0" fmla="*/ 29 w 29"/>
                  <a:gd name="T1" fmla="*/ 211 h 211"/>
                  <a:gd name="T2" fmla="*/ 0 w 29"/>
                  <a:gd name="T3" fmla="*/ 211 h 211"/>
                  <a:gd name="T4" fmla="*/ 8 w 29"/>
                  <a:gd name="T5" fmla="*/ 0 h 211"/>
                  <a:gd name="T6" fmla="*/ 21 w 29"/>
                  <a:gd name="T7" fmla="*/ 0 h 211"/>
                  <a:gd name="T8" fmla="*/ 29 w 29"/>
                  <a:gd name="T9" fmla="*/ 211 h 211"/>
                </a:gdLst>
                <a:ahLst/>
                <a:cxnLst>
                  <a:cxn ang="0">
                    <a:pos x="T0" y="T1"/>
                  </a:cxn>
                  <a:cxn ang="0">
                    <a:pos x="T2" y="T3"/>
                  </a:cxn>
                  <a:cxn ang="0">
                    <a:pos x="T4" y="T5"/>
                  </a:cxn>
                  <a:cxn ang="0">
                    <a:pos x="T6" y="T7"/>
                  </a:cxn>
                  <a:cxn ang="0">
                    <a:pos x="T8" y="T9"/>
                  </a:cxn>
                </a:cxnLst>
                <a:rect l="0" t="0" r="r" b="b"/>
                <a:pathLst>
                  <a:path w="29" h="211">
                    <a:moveTo>
                      <a:pt x="29" y="211"/>
                    </a:moveTo>
                    <a:lnTo>
                      <a:pt x="0" y="211"/>
                    </a:lnTo>
                    <a:lnTo>
                      <a:pt x="8" y="0"/>
                    </a:lnTo>
                    <a:lnTo>
                      <a:pt x="21" y="0"/>
                    </a:lnTo>
                    <a:lnTo>
                      <a:pt x="29"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7" name="Freeform 238"/>
              <p:cNvSpPr>
                <a:spLocks/>
              </p:cNvSpPr>
              <p:nvPr/>
            </p:nvSpPr>
            <p:spPr bwMode="auto">
              <a:xfrm>
                <a:off x="4740276" y="6183313"/>
                <a:ext cx="319088" cy="169863"/>
              </a:xfrm>
              <a:custGeom>
                <a:avLst/>
                <a:gdLst>
                  <a:gd name="T0" fmla="*/ 0 w 201"/>
                  <a:gd name="T1" fmla="*/ 27 h 107"/>
                  <a:gd name="T2" fmla="*/ 13 w 201"/>
                  <a:gd name="T3" fmla="*/ 0 h 107"/>
                  <a:gd name="T4" fmla="*/ 201 w 201"/>
                  <a:gd name="T5" fmla="*/ 95 h 107"/>
                  <a:gd name="T6" fmla="*/ 196 w 201"/>
                  <a:gd name="T7" fmla="*/ 107 h 107"/>
                  <a:gd name="T8" fmla="*/ 0 w 201"/>
                  <a:gd name="T9" fmla="*/ 27 h 107"/>
                </a:gdLst>
                <a:ahLst/>
                <a:cxnLst>
                  <a:cxn ang="0">
                    <a:pos x="T0" y="T1"/>
                  </a:cxn>
                  <a:cxn ang="0">
                    <a:pos x="T2" y="T3"/>
                  </a:cxn>
                  <a:cxn ang="0">
                    <a:pos x="T4" y="T5"/>
                  </a:cxn>
                  <a:cxn ang="0">
                    <a:pos x="T6" y="T7"/>
                  </a:cxn>
                  <a:cxn ang="0">
                    <a:pos x="T8" y="T9"/>
                  </a:cxn>
                </a:cxnLst>
                <a:rect l="0" t="0" r="r" b="b"/>
                <a:pathLst>
                  <a:path w="201" h="107">
                    <a:moveTo>
                      <a:pt x="0" y="27"/>
                    </a:moveTo>
                    <a:lnTo>
                      <a:pt x="13" y="0"/>
                    </a:lnTo>
                    <a:lnTo>
                      <a:pt x="201" y="95"/>
                    </a:lnTo>
                    <a:lnTo>
                      <a:pt x="196" y="107"/>
                    </a:lnTo>
                    <a:lnTo>
                      <a:pt x="0"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38" name="Freeform 239"/>
              <p:cNvSpPr>
                <a:spLocks/>
              </p:cNvSpPr>
              <p:nvPr/>
            </p:nvSpPr>
            <p:spPr bwMode="auto">
              <a:xfrm>
                <a:off x="4479926" y="6186488"/>
                <a:ext cx="327025" cy="150813"/>
              </a:xfrm>
              <a:custGeom>
                <a:avLst/>
                <a:gdLst>
                  <a:gd name="T0" fmla="*/ 196 w 206"/>
                  <a:gd name="T1" fmla="*/ 0 h 95"/>
                  <a:gd name="T2" fmla="*/ 206 w 206"/>
                  <a:gd name="T3" fmla="*/ 26 h 95"/>
                  <a:gd name="T4" fmla="*/ 5 w 206"/>
                  <a:gd name="T5" fmla="*/ 95 h 95"/>
                  <a:gd name="T6" fmla="*/ 0 w 206"/>
                  <a:gd name="T7" fmla="*/ 82 h 95"/>
                  <a:gd name="T8" fmla="*/ 196 w 206"/>
                  <a:gd name="T9" fmla="*/ 0 h 95"/>
                </a:gdLst>
                <a:ahLst/>
                <a:cxnLst>
                  <a:cxn ang="0">
                    <a:pos x="T0" y="T1"/>
                  </a:cxn>
                  <a:cxn ang="0">
                    <a:pos x="T2" y="T3"/>
                  </a:cxn>
                  <a:cxn ang="0">
                    <a:pos x="T4" y="T5"/>
                  </a:cxn>
                  <a:cxn ang="0">
                    <a:pos x="T6" y="T7"/>
                  </a:cxn>
                  <a:cxn ang="0">
                    <a:pos x="T8" y="T9"/>
                  </a:cxn>
                </a:cxnLst>
                <a:rect l="0" t="0" r="r" b="b"/>
                <a:pathLst>
                  <a:path w="206" h="95">
                    <a:moveTo>
                      <a:pt x="196" y="0"/>
                    </a:moveTo>
                    <a:lnTo>
                      <a:pt x="206" y="26"/>
                    </a:lnTo>
                    <a:lnTo>
                      <a:pt x="5" y="95"/>
                    </a:lnTo>
                    <a:lnTo>
                      <a:pt x="0" y="82"/>
                    </a:lnTo>
                    <a:lnTo>
                      <a:pt x="1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239" name="Rectangle 238"/>
            <p:cNvSpPr/>
            <p:nvPr/>
          </p:nvSpPr>
          <p:spPr>
            <a:xfrm>
              <a:off x="4023757" y="4680520"/>
              <a:ext cx="4118858" cy="217748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 name="Group 8"/>
          <p:cNvGrpSpPr/>
          <p:nvPr/>
        </p:nvGrpSpPr>
        <p:grpSpPr>
          <a:xfrm>
            <a:off x="263352" y="5517232"/>
            <a:ext cx="3447857" cy="1161117"/>
            <a:chOff x="263352" y="5517232"/>
            <a:chExt cx="3447857" cy="1161117"/>
          </a:xfrm>
        </p:grpSpPr>
        <p:sp>
          <p:nvSpPr>
            <p:cNvPr id="252" name="Text Placeholder 39"/>
            <p:cNvSpPr txBox="1">
              <a:spLocks/>
            </p:cNvSpPr>
            <p:nvPr/>
          </p:nvSpPr>
          <p:spPr>
            <a:xfrm>
              <a:off x="263352" y="5922232"/>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3" name="Text Placeholder 48"/>
            <p:cNvSpPr txBox="1">
              <a:spLocks/>
            </p:cNvSpPr>
            <p:nvPr/>
          </p:nvSpPr>
          <p:spPr>
            <a:xfrm>
              <a:off x="263352" y="5517232"/>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Manufacturing</a:t>
              </a:r>
              <a:endParaRPr lang="en-AU" sz="2000" b="1" dirty="0">
                <a:solidFill>
                  <a:schemeClr val="bg2"/>
                </a:solidFill>
              </a:endParaRPr>
            </a:p>
          </p:txBody>
        </p:sp>
      </p:grpSp>
      <p:grpSp>
        <p:nvGrpSpPr>
          <p:cNvPr id="8" name="Group 7"/>
          <p:cNvGrpSpPr/>
          <p:nvPr/>
        </p:nvGrpSpPr>
        <p:grpSpPr>
          <a:xfrm>
            <a:off x="4376335" y="5508243"/>
            <a:ext cx="3447857" cy="1161117"/>
            <a:chOff x="4376335" y="5508243"/>
            <a:chExt cx="3447857" cy="1161117"/>
          </a:xfrm>
        </p:grpSpPr>
        <p:sp>
          <p:nvSpPr>
            <p:cNvPr id="254" name="Text Placeholder 39"/>
            <p:cNvSpPr txBox="1">
              <a:spLocks/>
            </p:cNvSpPr>
            <p:nvPr/>
          </p:nvSpPr>
          <p:spPr>
            <a:xfrm>
              <a:off x="4376335"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5" name="Text Placeholder 48"/>
            <p:cNvSpPr txBox="1">
              <a:spLocks/>
            </p:cNvSpPr>
            <p:nvPr/>
          </p:nvSpPr>
          <p:spPr>
            <a:xfrm>
              <a:off x="4376335"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Eco Power</a:t>
              </a:r>
              <a:endParaRPr lang="en-AU" sz="2000" b="1" dirty="0">
                <a:solidFill>
                  <a:schemeClr val="bg2"/>
                </a:solidFill>
              </a:endParaRPr>
            </a:p>
          </p:txBody>
        </p:sp>
      </p:grpSp>
      <p:grpSp>
        <p:nvGrpSpPr>
          <p:cNvPr id="10" name="Group 9"/>
          <p:cNvGrpSpPr/>
          <p:nvPr/>
        </p:nvGrpSpPr>
        <p:grpSpPr>
          <a:xfrm>
            <a:off x="8408783" y="5508243"/>
            <a:ext cx="3447857" cy="1161117"/>
            <a:chOff x="8408783" y="5508243"/>
            <a:chExt cx="3447857" cy="1161117"/>
          </a:xfrm>
        </p:grpSpPr>
        <p:sp>
          <p:nvSpPr>
            <p:cNvPr id="256" name="Text Placeholder 39"/>
            <p:cNvSpPr txBox="1">
              <a:spLocks/>
            </p:cNvSpPr>
            <p:nvPr/>
          </p:nvSpPr>
          <p:spPr>
            <a:xfrm>
              <a:off x="8408783" y="5913243"/>
              <a:ext cx="3439948" cy="756117"/>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200" dirty="0" err="1" smtClean="0">
                  <a:solidFill>
                    <a:schemeClr val="bg2"/>
                  </a:solidFill>
                </a:rPr>
                <a:t>Lorem</a:t>
              </a:r>
              <a:r>
                <a:rPr lang="en-AU" sz="1200" dirty="0" smtClean="0">
                  <a:solidFill>
                    <a:schemeClr val="bg2"/>
                  </a:solidFill>
                </a:rPr>
                <a:t> </a:t>
              </a:r>
              <a:r>
                <a:rPr lang="en-AU" sz="1200" dirty="0" err="1" smtClean="0">
                  <a:solidFill>
                    <a:schemeClr val="bg2"/>
                  </a:solidFill>
                </a:rPr>
                <a:t>ipsum</a:t>
              </a:r>
              <a:r>
                <a:rPr lang="en-AU" sz="1200" dirty="0" smtClean="0">
                  <a:solidFill>
                    <a:schemeClr val="bg2"/>
                  </a:solidFill>
                </a:rPr>
                <a:t> </a:t>
              </a:r>
              <a:r>
                <a:rPr lang="en-AU" sz="1200" dirty="0" err="1" smtClean="0">
                  <a:solidFill>
                    <a:schemeClr val="bg2"/>
                  </a:solidFill>
                </a:rPr>
                <a:t>dolor</a:t>
              </a:r>
              <a:r>
                <a:rPr lang="en-AU" sz="1200" dirty="0" smtClean="0">
                  <a:solidFill>
                    <a:schemeClr val="bg2"/>
                  </a:solidFill>
                </a:rPr>
                <a:t> sit </a:t>
              </a:r>
              <a:r>
                <a:rPr lang="en-AU" sz="1200" dirty="0" err="1" smtClean="0">
                  <a:solidFill>
                    <a:schemeClr val="bg2"/>
                  </a:solidFill>
                </a:rPr>
                <a:t>amet</a:t>
              </a:r>
              <a:r>
                <a:rPr lang="en-AU" sz="1200" dirty="0" smtClean="0">
                  <a:solidFill>
                    <a:schemeClr val="bg2"/>
                  </a:solidFill>
                </a:rPr>
                <a:t>, </a:t>
              </a:r>
              <a:r>
                <a:rPr lang="en-AU" sz="1200" dirty="0" err="1" smtClean="0">
                  <a:solidFill>
                    <a:schemeClr val="bg2"/>
                  </a:solidFill>
                </a:rPr>
                <a:t>consectetur</a:t>
              </a:r>
              <a:r>
                <a:rPr lang="en-AU" sz="1200" dirty="0" smtClean="0">
                  <a:solidFill>
                    <a:schemeClr val="bg2"/>
                  </a:solidFill>
                </a:rPr>
                <a:t> </a:t>
              </a:r>
              <a:r>
                <a:rPr lang="en-AU" sz="1200" dirty="0" err="1" smtClean="0">
                  <a:solidFill>
                    <a:schemeClr val="bg2"/>
                  </a:solidFill>
                </a:rPr>
                <a:t>adipisicing</a:t>
              </a:r>
              <a:r>
                <a:rPr lang="en-AU" sz="1200" dirty="0" smtClean="0">
                  <a:solidFill>
                    <a:schemeClr val="bg2"/>
                  </a:solidFill>
                </a:rPr>
                <a:t> </a:t>
              </a:r>
              <a:r>
                <a:rPr lang="en-AU" sz="1200" dirty="0" err="1" smtClean="0">
                  <a:solidFill>
                    <a:schemeClr val="bg2"/>
                  </a:solidFill>
                </a:rPr>
                <a:t>elit</a:t>
              </a:r>
              <a:r>
                <a:rPr lang="en-AU" sz="1200" dirty="0" smtClean="0">
                  <a:solidFill>
                    <a:schemeClr val="bg2"/>
                  </a:solidFill>
                </a:rPr>
                <a:t>, </a:t>
              </a:r>
              <a:r>
                <a:rPr lang="en-AU" sz="1200" dirty="0" err="1" smtClean="0">
                  <a:solidFill>
                    <a:schemeClr val="bg2"/>
                  </a:solidFill>
                </a:rPr>
                <a:t>sed</a:t>
              </a:r>
              <a:r>
                <a:rPr lang="en-AU" sz="1200" dirty="0" smtClean="0">
                  <a:solidFill>
                    <a:schemeClr val="bg2"/>
                  </a:solidFill>
                </a:rPr>
                <a:t> do </a:t>
              </a:r>
              <a:r>
                <a:rPr lang="en-AU" sz="1200" dirty="0" err="1" smtClean="0">
                  <a:solidFill>
                    <a:schemeClr val="bg2"/>
                  </a:solidFill>
                </a:rPr>
                <a:t>eiusmod</a:t>
              </a:r>
              <a:r>
                <a:rPr lang="en-AU" sz="1200" dirty="0" smtClean="0">
                  <a:solidFill>
                    <a:schemeClr val="bg2"/>
                  </a:solidFill>
                </a:rPr>
                <a:t> </a:t>
              </a:r>
              <a:r>
                <a:rPr lang="en-AU" sz="1200" dirty="0" err="1" smtClean="0">
                  <a:solidFill>
                    <a:schemeClr val="bg2"/>
                  </a:solidFill>
                </a:rPr>
                <a:t>tempor</a:t>
              </a:r>
              <a:r>
                <a:rPr lang="en-AU" sz="1200" dirty="0" smtClean="0">
                  <a:solidFill>
                    <a:schemeClr val="bg2"/>
                  </a:solidFill>
                </a:rPr>
                <a:t> </a:t>
              </a:r>
              <a:r>
                <a:rPr lang="en-AU" sz="1200" dirty="0" err="1" smtClean="0">
                  <a:solidFill>
                    <a:schemeClr val="bg2"/>
                  </a:solidFill>
                </a:rPr>
                <a:t>incididunt</a:t>
              </a:r>
              <a:r>
                <a:rPr lang="en-AU" sz="1200" dirty="0" smtClean="0">
                  <a:solidFill>
                    <a:schemeClr val="bg2"/>
                  </a:solidFill>
                </a:rPr>
                <a:t> </a:t>
              </a:r>
              <a:r>
                <a:rPr lang="en-AU" sz="1200" dirty="0" err="1" smtClean="0">
                  <a:solidFill>
                    <a:schemeClr val="bg2"/>
                  </a:solidFill>
                </a:rPr>
                <a:t>ut</a:t>
              </a:r>
              <a:r>
                <a:rPr lang="en-AU" sz="1200" dirty="0" smtClean="0">
                  <a:solidFill>
                    <a:schemeClr val="bg2"/>
                  </a:solidFill>
                </a:rPr>
                <a:t> </a:t>
              </a:r>
              <a:r>
                <a:rPr lang="en-AU" sz="1200" dirty="0" err="1" smtClean="0">
                  <a:solidFill>
                    <a:schemeClr val="bg2"/>
                  </a:solidFill>
                </a:rPr>
                <a:t>labore</a:t>
              </a:r>
              <a:r>
                <a:rPr lang="en-AU" sz="1200" dirty="0" smtClean="0">
                  <a:solidFill>
                    <a:schemeClr val="bg2"/>
                  </a:solidFill>
                </a:rPr>
                <a:t> et </a:t>
              </a:r>
              <a:r>
                <a:rPr lang="en-AU" sz="1200" dirty="0" err="1" smtClean="0">
                  <a:solidFill>
                    <a:schemeClr val="bg2"/>
                  </a:solidFill>
                </a:rPr>
                <a:t>dolore</a:t>
              </a:r>
              <a:r>
                <a:rPr lang="en-AU" sz="1200" dirty="0" smtClean="0">
                  <a:solidFill>
                    <a:schemeClr val="bg2"/>
                  </a:solidFill>
                </a:rPr>
                <a:t> magna </a:t>
              </a:r>
              <a:r>
                <a:rPr lang="en-AU" sz="1200" dirty="0" err="1" smtClean="0">
                  <a:solidFill>
                    <a:schemeClr val="bg2"/>
                  </a:solidFill>
                </a:rPr>
                <a:t>aliqua</a:t>
              </a:r>
              <a:r>
                <a:rPr lang="en-AU" sz="1200" dirty="0" smtClean="0">
                  <a:solidFill>
                    <a:schemeClr val="bg2"/>
                  </a:solidFill>
                </a:rPr>
                <a:t>.</a:t>
              </a:r>
              <a:endParaRPr lang="en-AU" sz="1200" dirty="0">
                <a:solidFill>
                  <a:schemeClr val="bg2"/>
                </a:solidFill>
              </a:endParaRPr>
            </a:p>
          </p:txBody>
        </p:sp>
        <p:sp>
          <p:nvSpPr>
            <p:cNvPr id="257" name="Text Placeholder 48"/>
            <p:cNvSpPr txBox="1">
              <a:spLocks/>
            </p:cNvSpPr>
            <p:nvPr/>
          </p:nvSpPr>
          <p:spPr>
            <a:xfrm>
              <a:off x="8408783" y="5508243"/>
              <a:ext cx="3447857" cy="518104"/>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solidFill>
                    <a:schemeClr val="bg2"/>
                  </a:solidFill>
                </a:rPr>
                <a:t>Green Nature</a:t>
              </a:r>
              <a:endParaRPr lang="en-AU" sz="2000" b="1" dirty="0">
                <a:solidFill>
                  <a:schemeClr val="bg2"/>
                </a:solidFill>
              </a:endParaRPr>
            </a:p>
          </p:txBody>
        </p:sp>
      </p:grpSp>
    </p:spTree>
    <p:extLst>
      <p:ext uri="{BB962C8B-B14F-4D97-AF65-F5344CB8AC3E}">
        <p14:creationId xmlns:p14="http://schemas.microsoft.com/office/powerpoint/2010/main" val="3573601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0">
                                            <p:txEl>
                                              <p:pRg st="0" end="0"/>
                                            </p:txEl>
                                          </p:spTgt>
                                        </p:tgtEl>
                                        <p:attrNameLst>
                                          <p:attrName>style.visibility</p:attrName>
                                        </p:attrNameLst>
                                      </p:cBhvr>
                                      <p:to>
                                        <p:strVal val="visible"/>
                                      </p:to>
                                    </p:set>
                                    <p:animEffect transition="in" filter="fade">
                                      <p:cBhvr>
                                        <p:cTn id="12" dur="500"/>
                                        <p:tgtEl>
                                          <p:spTgt spid="430">
                                            <p:txEl>
                                              <p:pRg st="0" end="0"/>
                                            </p:txEl>
                                          </p:spTgt>
                                        </p:tgtEl>
                                      </p:cBhvr>
                                    </p:animEffect>
                                    <p:anim calcmode="lin" valueType="num">
                                      <p:cBhvr>
                                        <p:cTn id="13" dur="500" fill="hold"/>
                                        <p:tgtEl>
                                          <p:spTgt spid="430">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30">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1000" fill="hold"/>
                                        <p:tgtEl>
                                          <p:spTgt spid="4"/>
                                        </p:tgtEl>
                                        <p:attrNameLst>
                                          <p:attrName>ppt_x</p:attrName>
                                        </p:attrNameLst>
                                      </p:cBhvr>
                                      <p:tavLst>
                                        <p:tav tm="0">
                                          <p:val>
                                            <p:strVal val="#ppt_x"/>
                                          </p:val>
                                        </p:tav>
                                        <p:tav tm="100000">
                                          <p:val>
                                            <p:strVal val="#ppt_x"/>
                                          </p:val>
                                        </p:tav>
                                      </p:tavLst>
                                    </p:anim>
                                    <p:anim calcmode="lin" valueType="num">
                                      <p:cBhvr additive="base">
                                        <p:cTn id="19" dur="1000" fill="hold"/>
                                        <p:tgtEl>
                                          <p:spTgt spid="4"/>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258"/>
                                        </p:tgtEl>
                                        <p:attrNameLst>
                                          <p:attrName>style.visibility</p:attrName>
                                        </p:attrNameLst>
                                      </p:cBhvr>
                                      <p:to>
                                        <p:strVal val="visible"/>
                                      </p:to>
                                    </p:set>
                                    <p:animEffect transition="in" filter="fade">
                                      <p:cBhvr>
                                        <p:cTn id="23" dur="500"/>
                                        <p:tgtEl>
                                          <p:spTgt spid="258"/>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1000" fill="hold"/>
                                        <p:tgtEl>
                                          <p:spTgt spid="6"/>
                                        </p:tgtEl>
                                        <p:attrNameLst>
                                          <p:attrName>ppt_x</p:attrName>
                                        </p:attrNameLst>
                                      </p:cBhvr>
                                      <p:tavLst>
                                        <p:tav tm="0">
                                          <p:val>
                                            <p:strVal val="#ppt_x"/>
                                          </p:val>
                                        </p:tav>
                                        <p:tav tm="100000">
                                          <p:val>
                                            <p:strVal val="#ppt_x"/>
                                          </p:val>
                                        </p:tav>
                                      </p:tavLst>
                                    </p:anim>
                                    <p:anim calcmode="lin" valueType="num">
                                      <p:cBhvr additive="base">
                                        <p:cTn id="31" dur="1000" fill="hold"/>
                                        <p:tgtEl>
                                          <p:spTgt spid="6"/>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259"/>
                                        </p:tgtEl>
                                        <p:attrNameLst>
                                          <p:attrName>style.visibility</p:attrName>
                                        </p:attrNameLst>
                                      </p:cBhvr>
                                      <p:to>
                                        <p:strVal val="visible"/>
                                      </p:to>
                                    </p:set>
                                    <p:animEffect transition="in" filter="fade">
                                      <p:cBhvr>
                                        <p:cTn id="35" dur="500"/>
                                        <p:tgtEl>
                                          <p:spTgt spid="259"/>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1000" fill="hold"/>
                                        <p:tgtEl>
                                          <p:spTgt spid="7"/>
                                        </p:tgtEl>
                                        <p:attrNameLst>
                                          <p:attrName>ppt_x</p:attrName>
                                        </p:attrNameLst>
                                      </p:cBhvr>
                                      <p:tavLst>
                                        <p:tav tm="0">
                                          <p:val>
                                            <p:strVal val="#ppt_x"/>
                                          </p:val>
                                        </p:tav>
                                        <p:tav tm="100000">
                                          <p:val>
                                            <p:strVal val="#ppt_x"/>
                                          </p:val>
                                        </p:tav>
                                      </p:tavLst>
                                    </p:anim>
                                    <p:anim calcmode="lin" valueType="num">
                                      <p:cBhvr additive="base">
                                        <p:cTn id="43" dur="100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0"/>
                                        </p:tgtEl>
                                        <p:attrNameLst>
                                          <p:attrName>style.visibility</p:attrName>
                                        </p:attrNameLst>
                                      </p:cBhvr>
                                      <p:to>
                                        <p:strVal val="visible"/>
                                      </p:to>
                                    </p:set>
                                    <p:animEffect transition="in" filter="fade">
                                      <p:cBhvr>
                                        <p:cTn id="47" dur="500"/>
                                        <p:tgtEl>
                                          <p:spTgt spid="260"/>
                                        </p:tgtEl>
                                      </p:cBhvr>
                                    </p:animEffect>
                                  </p:childTnLst>
                                </p:cTn>
                              </p:par>
                              <p:par>
                                <p:cTn id="48" presetID="10" presetClass="entr" presetSubtype="0"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 grpId="0"/>
      <p:bldP spid="260" grpId="0"/>
      <p:bldP spid="258" grpId="0"/>
      <p:bldP spid="11" grpId="0"/>
      <p:bldP spid="430"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grpSp>
        <p:nvGrpSpPr>
          <p:cNvPr id="15" name="Group 14"/>
          <p:cNvGrpSpPr/>
          <p:nvPr/>
        </p:nvGrpSpPr>
        <p:grpSpPr>
          <a:xfrm>
            <a:off x="0" y="-99392"/>
            <a:ext cx="12216680" cy="7056784"/>
            <a:chOff x="0" y="-243408"/>
            <a:chExt cx="12216680" cy="7056784"/>
          </a:xfrm>
        </p:grpSpPr>
        <p:sp>
          <p:nvSpPr>
            <p:cNvPr id="7" name="Rounded Rectangle 6"/>
            <p:cNvSpPr/>
            <p:nvPr/>
          </p:nvSpPr>
          <p:spPr>
            <a:xfrm>
              <a:off x="4079776" y="-243408"/>
              <a:ext cx="2016224" cy="7056784"/>
            </a:xfrm>
            <a:prstGeom prst="roundRect">
              <a:avLst>
                <a:gd name="adj" fmla="val 0"/>
              </a:avLst>
            </a:prstGeom>
            <a:solidFill>
              <a:schemeClr val="accent3">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2063552" y="-243408"/>
              <a:ext cx="2016224" cy="7056784"/>
            </a:xfrm>
            <a:prstGeom prst="roundRect">
              <a:avLst>
                <a:gd name="adj" fmla="val 0"/>
              </a:avLst>
            </a:prstGeom>
            <a:solidFill>
              <a:schemeClr val="accent2">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0" y="-243408"/>
              <a:ext cx="2063552" cy="7056784"/>
            </a:xfrm>
            <a:prstGeom prst="roundRect">
              <a:avLst>
                <a:gd name="adj" fmla="val 0"/>
              </a:avLst>
            </a:prstGeom>
            <a:solidFill>
              <a:schemeClr val="accent1">
                <a:alpha val="79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10200456" y="-243408"/>
              <a:ext cx="2016224" cy="7056784"/>
            </a:xfrm>
            <a:prstGeom prst="roundRect">
              <a:avLst>
                <a:gd name="adj" fmla="val 0"/>
              </a:avLst>
            </a:prstGeom>
            <a:solidFill>
              <a:schemeClr val="accent6">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2" name="Rounded Rectangle 11"/>
            <p:cNvSpPr/>
            <p:nvPr/>
          </p:nvSpPr>
          <p:spPr>
            <a:xfrm>
              <a:off x="8159552" y="-243408"/>
              <a:ext cx="2040904" cy="7056784"/>
            </a:xfrm>
            <a:prstGeom prst="roundRect">
              <a:avLst>
                <a:gd name="adj" fmla="val 0"/>
              </a:avLst>
            </a:prstGeom>
            <a:solidFill>
              <a:schemeClr val="accent5">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 name="Rounded Rectangle 12"/>
            <p:cNvSpPr/>
            <p:nvPr/>
          </p:nvSpPr>
          <p:spPr>
            <a:xfrm>
              <a:off x="6096000" y="-243408"/>
              <a:ext cx="2063552" cy="7056784"/>
            </a:xfrm>
            <a:prstGeom prst="roundRect">
              <a:avLst>
                <a:gd name="adj" fmla="val 0"/>
              </a:avLst>
            </a:prstGeom>
            <a:solidFill>
              <a:schemeClr val="accent4">
                <a:alpha val="80000"/>
              </a:schemeClr>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
        <p:nvSpPr>
          <p:cNvPr id="25" name="Title 5"/>
          <p:cNvSpPr txBox="1">
            <a:spLocks/>
          </p:cNvSpPr>
          <p:nvPr/>
        </p:nvSpPr>
        <p:spPr>
          <a:xfrm>
            <a:off x="611632" y="3429000"/>
            <a:ext cx="10963656" cy="2122714"/>
          </a:xfrm>
          <a:prstGeom prst="rect">
            <a:avLst/>
          </a:prstGeom>
        </p:spPr>
        <p:txBody>
          <a:bodyPr anchor="b"/>
          <a:lstStyle>
            <a:lvl1pPr algn="l" defTabSz="914400" rtl="0" eaLnBrk="1" latinLnBrk="0" hangingPunct="1">
              <a:lnSpc>
                <a:spcPct val="90000"/>
              </a:lnSpc>
              <a:spcBef>
                <a:spcPct val="0"/>
              </a:spcBef>
              <a:buNone/>
              <a:defRPr sz="4500" b="1" kern="1200">
                <a:solidFill>
                  <a:schemeClr val="tx2"/>
                </a:solidFill>
                <a:latin typeface="Roboto" pitchFamily="2" charset="0"/>
                <a:ea typeface="Roboto" pitchFamily="2" charset="0"/>
                <a:cs typeface="+mj-cs"/>
              </a:defRPr>
            </a:lvl1pPr>
          </a:lstStyle>
          <a:p>
            <a:pPr algn="ctr"/>
            <a:r>
              <a:rPr lang="en-AU" sz="8000" dirty="0" err="1" smtClean="0">
                <a:solidFill>
                  <a:schemeClr val="bg2"/>
                </a:solidFill>
              </a:rPr>
              <a:t>Maping</a:t>
            </a:r>
            <a:endParaRPr lang="en-AU" sz="8000" dirty="0">
              <a:solidFill>
                <a:schemeClr val="bg2"/>
              </a:solidFill>
            </a:endParaRPr>
          </a:p>
        </p:txBody>
      </p:sp>
      <p:sp>
        <p:nvSpPr>
          <p:cNvPr id="26" name="Subtitle 2"/>
          <p:cNvSpPr txBox="1">
            <a:spLocks/>
          </p:cNvSpPr>
          <p:nvPr/>
        </p:nvSpPr>
        <p:spPr>
          <a:xfrm>
            <a:off x="603468" y="5796969"/>
            <a:ext cx="10963656" cy="440343"/>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dirty="0" smtClean="0">
                <a:solidFill>
                  <a:schemeClr val="bg2"/>
                </a:solidFill>
              </a:rPr>
              <a:t>A cool way to represent your information</a:t>
            </a:r>
            <a:endParaRPr lang="en-AU" dirty="0">
              <a:solidFill>
                <a:schemeClr val="bg2"/>
              </a:solidFill>
            </a:endParaRPr>
          </a:p>
        </p:txBody>
      </p:sp>
      <p:grpSp>
        <p:nvGrpSpPr>
          <p:cNvPr id="2" name="Group 1"/>
          <p:cNvGrpSpPr/>
          <p:nvPr/>
        </p:nvGrpSpPr>
        <p:grpSpPr>
          <a:xfrm>
            <a:off x="5123892" y="980728"/>
            <a:ext cx="1944216" cy="1944216"/>
            <a:chOff x="5123892" y="980728"/>
            <a:chExt cx="1944216" cy="1944216"/>
          </a:xfrm>
        </p:grpSpPr>
        <p:sp>
          <p:nvSpPr>
            <p:cNvPr id="14" name="Oval 13"/>
            <p:cNvSpPr/>
            <p:nvPr/>
          </p:nvSpPr>
          <p:spPr>
            <a:xfrm>
              <a:off x="5123892" y="980728"/>
              <a:ext cx="1944216" cy="1944216"/>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Freeform 78"/>
            <p:cNvSpPr>
              <a:spLocks noEditPoints="1"/>
            </p:cNvSpPr>
            <p:nvPr/>
          </p:nvSpPr>
          <p:spPr bwMode="auto">
            <a:xfrm>
              <a:off x="5638148" y="1484784"/>
              <a:ext cx="915703" cy="965199"/>
            </a:xfrm>
            <a:custGeom>
              <a:avLst/>
              <a:gdLst>
                <a:gd name="T0" fmla="*/ 194 w 222"/>
                <a:gd name="T1" fmla="*/ 25 h 233"/>
                <a:gd name="T2" fmla="*/ 134 w 222"/>
                <a:gd name="T3" fmla="*/ 21 h 233"/>
                <a:gd name="T4" fmla="*/ 130 w 222"/>
                <a:gd name="T5" fmla="*/ 7 h 233"/>
                <a:gd name="T6" fmla="*/ 99 w 222"/>
                <a:gd name="T7" fmla="*/ 0 h 233"/>
                <a:gd name="T8" fmla="*/ 92 w 222"/>
                <a:gd name="T9" fmla="*/ 17 h 233"/>
                <a:gd name="T10" fmla="*/ 84 w 222"/>
                <a:gd name="T11" fmla="*/ 32 h 233"/>
                <a:gd name="T12" fmla="*/ 89 w 222"/>
                <a:gd name="T13" fmla="*/ 84 h 233"/>
                <a:gd name="T14" fmla="*/ 92 w 222"/>
                <a:gd name="T15" fmla="*/ 95 h 233"/>
                <a:gd name="T16" fmla="*/ 41 w 222"/>
                <a:gd name="T17" fmla="*/ 97 h 233"/>
                <a:gd name="T18" fmla="*/ 4 w 222"/>
                <a:gd name="T19" fmla="*/ 121 h 233"/>
                <a:gd name="T20" fmla="*/ 5 w 222"/>
                <a:gd name="T21" fmla="*/ 137 h 233"/>
                <a:gd name="T22" fmla="*/ 43 w 222"/>
                <a:gd name="T23" fmla="*/ 161 h 233"/>
                <a:gd name="T24" fmla="*/ 92 w 222"/>
                <a:gd name="T25" fmla="*/ 164 h 233"/>
                <a:gd name="T26" fmla="*/ 85 w 222"/>
                <a:gd name="T27" fmla="*/ 207 h 233"/>
                <a:gd name="T28" fmla="*/ 51 w 222"/>
                <a:gd name="T29" fmla="*/ 213 h 233"/>
                <a:gd name="T30" fmla="*/ 49 w 222"/>
                <a:gd name="T31" fmla="*/ 233 h 233"/>
                <a:gd name="T32" fmla="*/ 177 w 222"/>
                <a:gd name="T33" fmla="*/ 227 h 233"/>
                <a:gd name="T34" fmla="*/ 160 w 222"/>
                <a:gd name="T35" fmla="*/ 207 h 233"/>
                <a:gd name="T36" fmla="*/ 130 w 222"/>
                <a:gd name="T37" fmla="*/ 200 h 233"/>
                <a:gd name="T38" fmla="*/ 133 w 222"/>
                <a:gd name="T39" fmla="*/ 160 h 233"/>
                <a:gd name="T40" fmla="*/ 139 w 222"/>
                <a:gd name="T41" fmla="*/ 107 h 233"/>
                <a:gd name="T42" fmla="*/ 130 w 222"/>
                <a:gd name="T43" fmla="*/ 95 h 233"/>
                <a:gd name="T44" fmla="*/ 133 w 222"/>
                <a:gd name="T45" fmla="*/ 85 h 233"/>
                <a:gd name="T46" fmla="*/ 191 w 222"/>
                <a:gd name="T47" fmla="*/ 81 h 233"/>
                <a:gd name="T48" fmla="*/ 222 w 222"/>
                <a:gd name="T49" fmla="*/ 53 h 233"/>
                <a:gd name="T50" fmla="*/ 39 w 222"/>
                <a:gd name="T51" fmla="*/ 147 h 233"/>
                <a:gd name="T52" fmla="*/ 18 w 222"/>
                <a:gd name="T53" fmla="*/ 126 h 233"/>
                <a:gd name="T54" fmla="*/ 41 w 222"/>
                <a:gd name="T55" fmla="*/ 109 h 233"/>
                <a:gd name="T56" fmla="*/ 127 w 222"/>
                <a:gd name="T57" fmla="*/ 112 h 233"/>
                <a:gd name="T58" fmla="*/ 123 w 222"/>
                <a:gd name="T59" fmla="*/ 148 h 233"/>
                <a:gd name="T60" fmla="*/ 39 w 222"/>
                <a:gd name="T61" fmla="*/ 147 h 233"/>
                <a:gd name="T62" fmla="*/ 179 w 222"/>
                <a:gd name="T63" fmla="*/ 73 h 233"/>
                <a:gd name="T64" fmla="*/ 96 w 222"/>
                <a:gd name="T65" fmla="*/ 69 h 233"/>
                <a:gd name="T66" fmla="*/ 101 w 222"/>
                <a:gd name="T67" fmla="*/ 33 h 233"/>
                <a:gd name="T68" fmla="*/ 186 w 222"/>
                <a:gd name="T69" fmla="*/ 35 h 233"/>
                <a:gd name="T70" fmla="*/ 206 w 222"/>
                <a:gd name="T71" fmla="*/ 55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233">
                  <a:moveTo>
                    <a:pt x="218" y="46"/>
                  </a:moveTo>
                  <a:cubicBezTo>
                    <a:pt x="194" y="25"/>
                    <a:pt x="194" y="25"/>
                    <a:pt x="194" y="25"/>
                  </a:cubicBezTo>
                  <a:cubicBezTo>
                    <a:pt x="191" y="23"/>
                    <a:pt x="186" y="21"/>
                    <a:pt x="182" y="21"/>
                  </a:cubicBezTo>
                  <a:cubicBezTo>
                    <a:pt x="134" y="21"/>
                    <a:pt x="134" y="21"/>
                    <a:pt x="134" y="21"/>
                  </a:cubicBezTo>
                  <a:cubicBezTo>
                    <a:pt x="134" y="21"/>
                    <a:pt x="130" y="21"/>
                    <a:pt x="130" y="17"/>
                  </a:cubicBezTo>
                  <a:cubicBezTo>
                    <a:pt x="130" y="14"/>
                    <a:pt x="130" y="7"/>
                    <a:pt x="130" y="7"/>
                  </a:cubicBezTo>
                  <a:cubicBezTo>
                    <a:pt x="130" y="3"/>
                    <a:pt x="127" y="0"/>
                    <a:pt x="123" y="0"/>
                  </a:cubicBezTo>
                  <a:cubicBezTo>
                    <a:pt x="99" y="0"/>
                    <a:pt x="99" y="0"/>
                    <a:pt x="99" y="0"/>
                  </a:cubicBezTo>
                  <a:cubicBezTo>
                    <a:pt x="95" y="0"/>
                    <a:pt x="92" y="3"/>
                    <a:pt x="92" y="7"/>
                  </a:cubicBezTo>
                  <a:cubicBezTo>
                    <a:pt x="92" y="17"/>
                    <a:pt x="92" y="17"/>
                    <a:pt x="92" y="17"/>
                  </a:cubicBezTo>
                  <a:cubicBezTo>
                    <a:pt x="92" y="21"/>
                    <a:pt x="90" y="22"/>
                    <a:pt x="89" y="22"/>
                  </a:cubicBezTo>
                  <a:cubicBezTo>
                    <a:pt x="86" y="24"/>
                    <a:pt x="84" y="28"/>
                    <a:pt x="84" y="32"/>
                  </a:cubicBezTo>
                  <a:cubicBezTo>
                    <a:pt x="84" y="74"/>
                    <a:pt x="84" y="74"/>
                    <a:pt x="84" y="74"/>
                  </a:cubicBezTo>
                  <a:cubicBezTo>
                    <a:pt x="84" y="78"/>
                    <a:pt x="86" y="82"/>
                    <a:pt x="89" y="84"/>
                  </a:cubicBezTo>
                  <a:cubicBezTo>
                    <a:pt x="90" y="84"/>
                    <a:pt x="92" y="85"/>
                    <a:pt x="92" y="87"/>
                  </a:cubicBezTo>
                  <a:cubicBezTo>
                    <a:pt x="92" y="87"/>
                    <a:pt x="92" y="93"/>
                    <a:pt x="92" y="95"/>
                  </a:cubicBezTo>
                  <a:cubicBezTo>
                    <a:pt x="92" y="97"/>
                    <a:pt x="90" y="97"/>
                    <a:pt x="90" y="97"/>
                  </a:cubicBezTo>
                  <a:cubicBezTo>
                    <a:pt x="41" y="97"/>
                    <a:pt x="41" y="97"/>
                    <a:pt x="41" y="97"/>
                  </a:cubicBezTo>
                  <a:cubicBezTo>
                    <a:pt x="37" y="97"/>
                    <a:pt x="32" y="99"/>
                    <a:pt x="29" y="101"/>
                  </a:cubicBezTo>
                  <a:cubicBezTo>
                    <a:pt x="4" y="121"/>
                    <a:pt x="4" y="121"/>
                    <a:pt x="4" y="121"/>
                  </a:cubicBezTo>
                  <a:cubicBezTo>
                    <a:pt x="2" y="123"/>
                    <a:pt x="0" y="126"/>
                    <a:pt x="1" y="129"/>
                  </a:cubicBezTo>
                  <a:cubicBezTo>
                    <a:pt x="1" y="132"/>
                    <a:pt x="2" y="135"/>
                    <a:pt x="5" y="137"/>
                  </a:cubicBezTo>
                  <a:cubicBezTo>
                    <a:pt x="31" y="157"/>
                    <a:pt x="31" y="157"/>
                    <a:pt x="31" y="157"/>
                  </a:cubicBezTo>
                  <a:cubicBezTo>
                    <a:pt x="34" y="159"/>
                    <a:pt x="39" y="161"/>
                    <a:pt x="43" y="161"/>
                  </a:cubicBezTo>
                  <a:cubicBezTo>
                    <a:pt x="89" y="161"/>
                    <a:pt x="89" y="161"/>
                    <a:pt x="89" y="161"/>
                  </a:cubicBezTo>
                  <a:cubicBezTo>
                    <a:pt x="89" y="161"/>
                    <a:pt x="92" y="161"/>
                    <a:pt x="92" y="164"/>
                  </a:cubicBezTo>
                  <a:cubicBezTo>
                    <a:pt x="92" y="173"/>
                    <a:pt x="92" y="200"/>
                    <a:pt x="92" y="200"/>
                  </a:cubicBezTo>
                  <a:cubicBezTo>
                    <a:pt x="92" y="204"/>
                    <a:pt x="89" y="207"/>
                    <a:pt x="85" y="207"/>
                  </a:cubicBezTo>
                  <a:cubicBezTo>
                    <a:pt x="61" y="207"/>
                    <a:pt x="61" y="207"/>
                    <a:pt x="61" y="207"/>
                  </a:cubicBezTo>
                  <a:cubicBezTo>
                    <a:pt x="58" y="207"/>
                    <a:pt x="53" y="210"/>
                    <a:pt x="51" y="213"/>
                  </a:cubicBezTo>
                  <a:cubicBezTo>
                    <a:pt x="45" y="227"/>
                    <a:pt x="45" y="227"/>
                    <a:pt x="45" y="227"/>
                  </a:cubicBezTo>
                  <a:cubicBezTo>
                    <a:pt x="43" y="230"/>
                    <a:pt x="45" y="233"/>
                    <a:pt x="49" y="233"/>
                  </a:cubicBezTo>
                  <a:cubicBezTo>
                    <a:pt x="173" y="233"/>
                    <a:pt x="173" y="233"/>
                    <a:pt x="173" y="233"/>
                  </a:cubicBezTo>
                  <a:cubicBezTo>
                    <a:pt x="177" y="233"/>
                    <a:pt x="179" y="230"/>
                    <a:pt x="177" y="227"/>
                  </a:cubicBezTo>
                  <a:cubicBezTo>
                    <a:pt x="170" y="213"/>
                    <a:pt x="170" y="213"/>
                    <a:pt x="170" y="213"/>
                  </a:cubicBezTo>
                  <a:cubicBezTo>
                    <a:pt x="169" y="210"/>
                    <a:pt x="164" y="207"/>
                    <a:pt x="160" y="207"/>
                  </a:cubicBezTo>
                  <a:cubicBezTo>
                    <a:pt x="137" y="207"/>
                    <a:pt x="137" y="207"/>
                    <a:pt x="137" y="207"/>
                  </a:cubicBezTo>
                  <a:cubicBezTo>
                    <a:pt x="133" y="207"/>
                    <a:pt x="130" y="204"/>
                    <a:pt x="130" y="200"/>
                  </a:cubicBezTo>
                  <a:cubicBezTo>
                    <a:pt x="130" y="163"/>
                    <a:pt x="130" y="163"/>
                    <a:pt x="130" y="163"/>
                  </a:cubicBezTo>
                  <a:cubicBezTo>
                    <a:pt x="130" y="160"/>
                    <a:pt x="132" y="160"/>
                    <a:pt x="133" y="160"/>
                  </a:cubicBezTo>
                  <a:cubicBezTo>
                    <a:pt x="136" y="158"/>
                    <a:pt x="139" y="154"/>
                    <a:pt x="139" y="150"/>
                  </a:cubicBezTo>
                  <a:cubicBezTo>
                    <a:pt x="139" y="107"/>
                    <a:pt x="139" y="107"/>
                    <a:pt x="139" y="107"/>
                  </a:cubicBezTo>
                  <a:cubicBezTo>
                    <a:pt x="139" y="103"/>
                    <a:pt x="136" y="99"/>
                    <a:pt x="132" y="98"/>
                  </a:cubicBezTo>
                  <a:cubicBezTo>
                    <a:pt x="132" y="97"/>
                    <a:pt x="130" y="97"/>
                    <a:pt x="130" y="95"/>
                  </a:cubicBezTo>
                  <a:cubicBezTo>
                    <a:pt x="130" y="95"/>
                    <a:pt x="130" y="90"/>
                    <a:pt x="130" y="87"/>
                  </a:cubicBezTo>
                  <a:cubicBezTo>
                    <a:pt x="130" y="85"/>
                    <a:pt x="133" y="85"/>
                    <a:pt x="133" y="85"/>
                  </a:cubicBezTo>
                  <a:cubicBezTo>
                    <a:pt x="179" y="85"/>
                    <a:pt x="179" y="85"/>
                    <a:pt x="179" y="85"/>
                  </a:cubicBezTo>
                  <a:cubicBezTo>
                    <a:pt x="183" y="85"/>
                    <a:pt x="188" y="83"/>
                    <a:pt x="191" y="81"/>
                  </a:cubicBezTo>
                  <a:cubicBezTo>
                    <a:pt x="218" y="61"/>
                    <a:pt x="218" y="61"/>
                    <a:pt x="218" y="61"/>
                  </a:cubicBezTo>
                  <a:cubicBezTo>
                    <a:pt x="220" y="59"/>
                    <a:pt x="222" y="56"/>
                    <a:pt x="222" y="53"/>
                  </a:cubicBezTo>
                  <a:cubicBezTo>
                    <a:pt x="222" y="51"/>
                    <a:pt x="221" y="48"/>
                    <a:pt x="218" y="46"/>
                  </a:cubicBezTo>
                  <a:close/>
                  <a:moveTo>
                    <a:pt x="39" y="147"/>
                  </a:moveTo>
                  <a:cubicBezTo>
                    <a:pt x="17" y="131"/>
                    <a:pt x="17" y="131"/>
                    <a:pt x="17" y="131"/>
                  </a:cubicBezTo>
                  <a:cubicBezTo>
                    <a:pt x="17" y="131"/>
                    <a:pt x="15" y="129"/>
                    <a:pt x="18" y="126"/>
                  </a:cubicBezTo>
                  <a:cubicBezTo>
                    <a:pt x="22" y="122"/>
                    <a:pt x="37" y="111"/>
                    <a:pt x="37" y="111"/>
                  </a:cubicBezTo>
                  <a:cubicBezTo>
                    <a:pt x="37" y="110"/>
                    <a:pt x="40" y="109"/>
                    <a:pt x="41" y="109"/>
                  </a:cubicBezTo>
                  <a:cubicBezTo>
                    <a:pt x="124" y="109"/>
                    <a:pt x="124" y="109"/>
                    <a:pt x="124" y="109"/>
                  </a:cubicBezTo>
                  <a:cubicBezTo>
                    <a:pt x="124" y="109"/>
                    <a:pt x="127" y="109"/>
                    <a:pt x="127" y="112"/>
                  </a:cubicBezTo>
                  <a:cubicBezTo>
                    <a:pt x="127" y="121"/>
                    <a:pt x="127" y="137"/>
                    <a:pt x="127" y="146"/>
                  </a:cubicBezTo>
                  <a:cubicBezTo>
                    <a:pt x="127" y="149"/>
                    <a:pt x="123" y="148"/>
                    <a:pt x="123" y="148"/>
                  </a:cubicBezTo>
                  <a:cubicBezTo>
                    <a:pt x="43" y="148"/>
                    <a:pt x="43" y="148"/>
                    <a:pt x="43" y="148"/>
                  </a:cubicBezTo>
                  <a:cubicBezTo>
                    <a:pt x="42" y="148"/>
                    <a:pt x="40" y="148"/>
                    <a:pt x="39" y="147"/>
                  </a:cubicBezTo>
                  <a:close/>
                  <a:moveTo>
                    <a:pt x="184" y="71"/>
                  </a:moveTo>
                  <a:cubicBezTo>
                    <a:pt x="183" y="72"/>
                    <a:pt x="180" y="73"/>
                    <a:pt x="179" y="73"/>
                  </a:cubicBezTo>
                  <a:cubicBezTo>
                    <a:pt x="101" y="73"/>
                    <a:pt x="101" y="73"/>
                    <a:pt x="101" y="73"/>
                  </a:cubicBezTo>
                  <a:cubicBezTo>
                    <a:pt x="101" y="73"/>
                    <a:pt x="96" y="73"/>
                    <a:pt x="96" y="69"/>
                  </a:cubicBezTo>
                  <a:cubicBezTo>
                    <a:pt x="96" y="61"/>
                    <a:pt x="96" y="47"/>
                    <a:pt x="96" y="38"/>
                  </a:cubicBezTo>
                  <a:cubicBezTo>
                    <a:pt x="96" y="33"/>
                    <a:pt x="101" y="33"/>
                    <a:pt x="101" y="33"/>
                  </a:cubicBezTo>
                  <a:cubicBezTo>
                    <a:pt x="182" y="33"/>
                    <a:pt x="182" y="33"/>
                    <a:pt x="182" y="33"/>
                  </a:cubicBezTo>
                  <a:cubicBezTo>
                    <a:pt x="183" y="33"/>
                    <a:pt x="185" y="34"/>
                    <a:pt x="186" y="35"/>
                  </a:cubicBezTo>
                  <a:cubicBezTo>
                    <a:pt x="186" y="35"/>
                    <a:pt x="200" y="47"/>
                    <a:pt x="206" y="52"/>
                  </a:cubicBezTo>
                  <a:cubicBezTo>
                    <a:pt x="208" y="53"/>
                    <a:pt x="206" y="55"/>
                    <a:pt x="206" y="55"/>
                  </a:cubicBezTo>
                  <a:lnTo>
                    <a:pt x="184" y="7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AU"/>
            </a:p>
          </p:txBody>
        </p:sp>
      </p:grpSp>
      <p:cxnSp>
        <p:nvCxnSpPr>
          <p:cNvPr id="27" name="Straight Connector 26"/>
          <p:cNvCxnSpPr/>
          <p:nvPr/>
        </p:nvCxnSpPr>
        <p:spPr>
          <a:xfrm>
            <a:off x="6096000" y="332656"/>
            <a:ext cx="0" cy="720080"/>
          </a:xfrm>
          <a:prstGeom prst="line">
            <a:avLst/>
          </a:prstGeom>
          <a:ln>
            <a:solidFill>
              <a:schemeClr val="bg2"/>
            </a:solidFill>
            <a:headEnd type="oval" w="lg" len="lg"/>
            <a:tailEnd type="non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6868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ipe(up)">
                                      <p:cBhvr>
                                        <p:cTn id="12" dur="500"/>
                                        <p:tgtEl>
                                          <p:spTgt spid="27"/>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anim calcmode="lin" valueType="num">
                                      <p:cBhvr>
                                        <p:cTn id="21" dur="500" fill="hold"/>
                                        <p:tgtEl>
                                          <p:spTgt spid="25"/>
                                        </p:tgtEl>
                                        <p:attrNameLst>
                                          <p:attrName>ppt_x</p:attrName>
                                        </p:attrNameLst>
                                      </p:cBhvr>
                                      <p:tavLst>
                                        <p:tav tm="0">
                                          <p:val>
                                            <p:strVal val="#ppt_x"/>
                                          </p:val>
                                        </p:tav>
                                        <p:tav tm="100000">
                                          <p:val>
                                            <p:strVal val="#ppt_x"/>
                                          </p:val>
                                        </p:tav>
                                      </p:tavLst>
                                    </p:anim>
                                    <p:anim calcmode="lin" valueType="num">
                                      <p:cBhvr>
                                        <p:cTn id="22" dur="500" fill="hold"/>
                                        <p:tgtEl>
                                          <p:spTgt spid="2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Our Service</a:t>
            </a:r>
            <a:endParaRPr lang="en-US" dirty="0"/>
          </a:p>
        </p:txBody>
      </p:sp>
      <p:sp>
        <p:nvSpPr>
          <p:cNvPr id="40" name="Text Placeholder 39"/>
          <p:cNvSpPr>
            <a:spLocks noGrp="1"/>
          </p:cNvSpPr>
          <p:nvPr>
            <p:ph type="body" sz="half" idx="11"/>
          </p:nvPr>
        </p:nvSpPr>
        <p:spPr/>
        <p:txBody>
          <a:bodyPr>
            <a:normAutofit/>
          </a:bodyPr>
          <a:lstStyle/>
          <a:p>
            <a:r>
              <a:rPr lang="en-AU" dirty="0" smtClean="0"/>
              <a:t>/services</a:t>
            </a:r>
            <a:endParaRPr lang="en-AU" dirty="0"/>
          </a:p>
        </p:txBody>
      </p:sp>
      <p:grpSp>
        <p:nvGrpSpPr>
          <p:cNvPr id="12" name="Group 11"/>
          <p:cNvGrpSpPr/>
          <p:nvPr/>
        </p:nvGrpSpPr>
        <p:grpSpPr>
          <a:xfrm>
            <a:off x="7408581" y="2132856"/>
            <a:ext cx="3468126" cy="1008112"/>
            <a:chOff x="7408581" y="2132856"/>
            <a:chExt cx="3468126" cy="1008112"/>
          </a:xfrm>
        </p:grpSpPr>
        <p:sp>
          <p:nvSpPr>
            <p:cNvPr id="23" name="Text Placeholder 39"/>
            <p:cNvSpPr txBox="1">
              <a:spLocks/>
            </p:cNvSpPr>
            <p:nvPr/>
          </p:nvSpPr>
          <p:spPr>
            <a:xfrm>
              <a:off x="7408581"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4" name="Text Placeholder 48"/>
            <p:cNvSpPr txBox="1">
              <a:spLocks/>
            </p:cNvSpPr>
            <p:nvPr/>
          </p:nvSpPr>
          <p:spPr>
            <a:xfrm>
              <a:off x="7428850"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digital photography</a:t>
              </a:r>
              <a:endParaRPr lang="en-AU" sz="2000" b="1" dirty="0"/>
            </a:p>
          </p:txBody>
        </p:sp>
      </p:grpSp>
      <p:grpSp>
        <p:nvGrpSpPr>
          <p:cNvPr id="13" name="Group 12"/>
          <p:cNvGrpSpPr/>
          <p:nvPr/>
        </p:nvGrpSpPr>
        <p:grpSpPr>
          <a:xfrm>
            <a:off x="7392144" y="3501008"/>
            <a:ext cx="3468126" cy="1008112"/>
            <a:chOff x="7392144" y="3501008"/>
            <a:chExt cx="3468126" cy="1008112"/>
          </a:xfrm>
        </p:grpSpPr>
        <p:sp>
          <p:nvSpPr>
            <p:cNvPr id="25" name="Text Placeholder 39"/>
            <p:cNvSpPr txBox="1">
              <a:spLocks/>
            </p:cNvSpPr>
            <p:nvPr/>
          </p:nvSpPr>
          <p:spPr>
            <a:xfrm>
              <a:off x="7392144"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6" name="Text Placeholder 48"/>
            <p:cNvSpPr txBox="1">
              <a:spLocks/>
            </p:cNvSpPr>
            <p:nvPr/>
          </p:nvSpPr>
          <p:spPr>
            <a:xfrm>
              <a:off x="7412413"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web design</a:t>
              </a:r>
              <a:endParaRPr lang="en-AU" sz="2000" b="1" dirty="0"/>
            </a:p>
          </p:txBody>
        </p:sp>
      </p:grpSp>
      <p:grpSp>
        <p:nvGrpSpPr>
          <p:cNvPr id="14" name="Group 13"/>
          <p:cNvGrpSpPr/>
          <p:nvPr/>
        </p:nvGrpSpPr>
        <p:grpSpPr>
          <a:xfrm>
            <a:off x="7392144" y="4869160"/>
            <a:ext cx="3468126" cy="1008112"/>
            <a:chOff x="7392144" y="4869160"/>
            <a:chExt cx="3468126" cy="1008112"/>
          </a:xfrm>
        </p:grpSpPr>
        <p:sp>
          <p:nvSpPr>
            <p:cNvPr id="27" name="Text Placeholder 39"/>
            <p:cNvSpPr txBox="1">
              <a:spLocks/>
            </p:cNvSpPr>
            <p:nvPr/>
          </p:nvSpPr>
          <p:spPr>
            <a:xfrm>
              <a:off x="7392144"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28" name="Text Placeholder 48"/>
            <p:cNvSpPr txBox="1">
              <a:spLocks/>
            </p:cNvSpPr>
            <p:nvPr/>
          </p:nvSpPr>
          <p:spPr>
            <a:xfrm>
              <a:off x="7412413"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US" sz="2000" b="1" dirty="0" smtClean="0"/>
                <a:t>digital marketing</a:t>
              </a:r>
              <a:endParaRPr lang="en-AU" sz="2000" b="1" dirty="0"/>
            </a:p>
          </p:txBody>
        </p:sp>
      </p:grpSp>
      <p:grpSp>
        <p:nvGrpSpPr>
          <p:cNvPr id="9" name="Group 8"/>
          <p:cNvGrpSpPr/>
          <p:nvPr/>
        </p:nvGrpSpPr>
        <p:grpSpPr>
          <a:xfrm>
            <a:off x="1359909" y="2132856"/>
            <a:ext cx="3468126" cy="1008112"/>
            <a:chOff x="1359909" y="2132856"/>
            <a:chExt cx="3468126" cy="1008112"/>
          </a:xfrm>
        </p:grpSpPr>
        <p:sp>
          <p:nvSpPr>
            <p:cNvPr id="57" name="Text Placeholder 39"/>
            <p:cNvSpPr txBox="1">
              <a:spLocks/>
            </p:cNvSpPr>
            <p:nvPr/>
          </p:nvSpPr>
          <p:spPr>
            <a:xfrm>
              <a:off x="1359909" y="2453589"/>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58" name="Text Placeholder 48"/>
            <p:cNvSpPr txBox="1">
              <a:spLocks/>
            </p:cNvSpPr>
            <p:nvPr/>
          </p:nvSpPr>
          <p:spPr>
            <a:xfrm>
              <a:off x="1380178" y="2132856"/>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graphic design</a:t>
              </a:r>
              <a:endParaRPr lang="en-AU" sz="2000" b="1" dirty="0"/>
            </a:p>
          </p:txBody>
        </p:sp>
      </p:grpSp>
      <p:grpSp>
        <p:nvGrpSpPr>
          <p:cNvPr id="10" name="Group 9"/>
          <p:cNvGrpSpPr/>
          <p:nvPr/>
        </p:nvGrpSpPr>
        <p:grpSpPr>
          <a:xfrm>
            <a:off x="1343472" y="3501008"/>
            <a:ext cx="3468126" cy="1008112"/>
            <a:chOff x="1343472" y="3501008"/>
            <a:chExt cx="3468126" cy="1008112"/>
          </a:xfrm>
        </p:grpSpPr>
        <p:sp>
          <p:nvSpPr>
            <p:cNvPr id="59" name="Text Placeholder 39"/>
            <p:cNvSpPr txBox="1">
              <a:spLocks/>
            </p:cNvSpPr>
            <p:nvPr/>
          </p:nvSpPr>
          <p:spPr>
            <a:xfrm>
              <a:off x="1343472" y="3821741"/>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60" name="Text Placeholder 48"/>
            <p:cNvSpPr txBox="1">
              <a:spLocks/>
            </p:cNvSpPr>
            <p:nvPr/>
          </p:nvSpPr>
          <p:spPr>
            <a:xfrm>
              <a:off x="1363741" y="3501008"/>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video production</a:t>
              </a:r>
              <a:endParaRPr lang="en-AU" sz="2000" b="1" dirty="0"/>
            </a:p>
          </p:txBody>
        </p:sp>
      </p:grpSp>
      <p:grpSp>
        <p:nvGrpSpPr>
          <p:cNvPr id="11" name="Group 10"/>
          <p:cNvGrpSpPr/>
          <p:nvPr/>
        </p:nvGrpSpPr>
        <p:grpSpPr>
          <a:xfrm>
            <a:off x="1343472" y="4869160"/>
            <a:ext cx="3468126" cy="1008112"/>
            <a:chOff x="1343472" y="4869160"/>
            <a:chExt cx="3468126" cy="1008112"/>
          </a:xfrm>
        </p:grpSpPr>
        <p:sp>
          <p:nvSpPr>
            <p:cNvPr id="61" name="Text Placeholder 39"/>
            <p:cNvSpPr txBox="1">
              <a:spLocks/>
            </p:cNvSpPr>
            <p:nvPr/>
          </p:nvSpPr>
          <p:spPr>
            <a:xfrm>
              <a:off x="1343472" y="5189893"/>
              <a:ext cx="3439947" cy="687379"/>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lnSpc>
                  <a:spcPct val="100000"/>
                </a:lnSpc>
              </a:pPr>
              <a:r>
                <a:rPr lang="en-AU" sz="1200" dirty="0" err="1" smtClean="0"/>
                <a:t>Lorem</a:t>
              </a:r>
              <a:r>
                <a:rPr lang="en-AU" sz="1200" dirty="0" smtClean="0"/>
                <a:t> </a:t>
              </a:r>
              <a:r>
                <a:rPr lang="en-AU" sz="1200" dirty="0" err="1" smtClean="0"/>
                <a:t>ipsum</a:t>
              </a:r>
              <a:r>
                <a:rPr lang="en-AU" sz="1200" dirty="0" smtClean="0"/>
                <a:t> </a:t>
              </a:r>
              <a:r>
                <a:rPr lang="en-AU" sz="1200" dirty="0" err="1" smtClean="0"/>
                <a:t>dolor</a:t>
              </a:r>
              <a:r>
                <a:rPr lang="en-AU" sz="1200" dirty="0" smtClean="0"/>
                <a:t> sit </a:t>
              </a:r>
              <a:r>
                <a:rPr lang="en-AU" sz="1200" dirty="0" err="1" smtClean="0"/>
                <a:t>amet</a:t>
              </a:r>
              <a:r>
                <a:rPr lang="en-AU" sz="1200" dirty="0" smtClean="0"/>
                <a:t>, </a:t>
              </a:r>
              <a:r>
                <a:rPr lang="en-AU" sz="1200" dirty="0" err="1" smtClean="0"/>
                <a:t>consectetur</a:t>
              </a:r>
              <a:r>
                <a:rPr lang="en-AU" sz="1200" dirty="0" smtClean="0"/>
                <a:t> </a:t>
              </a:r>
              <a:r>
                <a:rPr lang="en-AU" sz="1200" dirty="0" err="1" smtClean="0"/>
                <a:t>adipisicing</a:t>
              </a:r>
              <a:r>
                <a:rPr lang="en-AU" sz="1200" dirty="0" smtClean="0"/>
                <a:t> </a:t>
              </a:r>
              <a:r>
                <a:rPr lang="en-AU" sz="1200" dirty="0" err="1" smtClean="0"/>
                <a:t>elit</a:t>
              </a:r>
              <a:r>
                <a:rPr lang="en-AU" sz="1200" dirty="0" smtClean="0"/>
                <a:t>, </a:t>
              </a:r>
              <a:r>
                <a:rPr lang="en-AU" sz="1200" dirty="0" err="1" smtClean="0"/>
                <a:t>sed</a:t>
              </a:r>
              <a:r>
                <a:rPr lang="en-AU" sz="1200" dirty="0" smtClean="0"/>
                <a:t> do </a:t>
              </a:r>
              <a:r>
                <a:rPr lang="en-AU" sz="1200" dirty="0" err="1" smtClean="0"/>
                <a:t>eiusmod</a:t>
              </a:r>
              <a:r>
                <a:rPr lang="en-AU" sz="1200" dirty="0" smtClean="0"/>
                <a:t> </a:t>
              </a:r>
              <a:r>
                <a:rPr lang="en-AU" sz="1200" dirty="0" err="1" smtClean="0"/>
                <a:t>tempor</a:t>
              </a:r>
              <a:r>
                <a:rPr lang="en-AU" sz="1200" dirty="0" smtClean="0"/>
                <a:t> </a:t>
              </a:r>
              <a:r>
                <a:rPr lang="en-AU" sz="1200" dirty="0" err="1" smtClean="0"/>
                <a:t>incididunt</a:t>
              </a:r>
              <a:r>
                <a:rPr lang="en-AU" sz="1200" dirty="0" smtClean="0"/>
                <a:t> </a:t>
              </a:r>
              <a:r>
                <a:rPr lang="en-AU" sz="1200" dirty="0" err="1" smtClean="0"/>
                <a:t>ut</a:t>
              </a:r>
              <a:r>
                <a:rPr lang="en-AU" sz="1200" dirty="0" smtClean="0"/>
                <a:t> </a:t>
              </a:r>
              <a:r>
                <a:rPr lang="en-AU" sz="1200" dirty="0" err="1" smtClean="0"/>
                <a:t>labore</a:t>
              </a:r>
              <a:r>
                <a:rPr lang="en-AU" sz="1200" dirty="0" smtClean="0"/>
                <a:t> et </a:t>
              </a:r>
              <a:r>
                <a:rPr lang="en-AU" sz="1200" dirty="0" err="1" smtClean="0"/>
                <a:t>dolore</a:t>
              </a:r>
              <a:r>
                <a:rPr lang="en-AU" sz="1200" dirty="0" smtClean="0"/>
                <a:t> magna </a:t>
              </a:r>
              <a:r>
                <a:rPr lang="en-AU" sz="1200" dirty="0" err="1" smtClean="0"/>
                <a:t>aliqua</a:t>
              </a:r>
              <a:r>
                <a:rPr lang="en-AU" sz="1200" dirty="0" smtClean="0"/>
                <a:t>.</a:t>
              </a:r>
              <a:endParaRPr lang="en-AU" sz="1200" dirty="0"/>
            </a:p>
          </p:txBody>
        </p:sp>
        <p:sp>
          <p:nvSpPr>
            <p:cNvPr id="62" name="Text Placeholder 48"/>
            <p:cNvSpPr txBox="1">
              <a:spLocks/>
            </p:cNvSpPr>
            <p:nvPr/>
          </p:nvSpPr>
          <p:spPr>
            <a:xfrm>
              <a:off x="1363741" y="4869160"/>
              <a:ext cx="3447857" cy="428185"/>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r"/>
              <a:r>
                <a:rPr lang="en-US" sz="2000" b="1" dirty="0" smtClean="0"/>
                <a:t>web development</a:t>
              </a:r>
              <a:endParaRPr lang="en-AU" sz="2000" b="1" dirty="0"/>
            </a:p>
          </p:txBody>
        </p:sp>
      </p:grpSp>
      <p:grpSp>
        <p:nvGrpSpPr>
          <p:cNvPr id="8" name="Group 7"/>
          <p:cNvGrpSpPr/>
          <p:nvPr/>
        </p:nvGrpSpPr>
        <p:grpSpPr>
          <a:xfrm>
            <a:off x="6456040" y="4869160"/>
            <a:ext cx="936104" cy="936104"/>
            <a:chOff x="6456040" y="4869160"/>
            <a:chExt cx="936104" cy="936104"/>
          </a:xfrm>
        </p:grpSpPr>
        <p:sp>
          <p:nvSpPr>
            <p:cNvPr id="37" name="Oval 36"/>
            <p:cNvSpPr/>
            <p:nvPr/>
          </p:nvSpPr>
          <p:spPr>
            <a:xfrm>
              <a:off x="6456040" y="4869160"/>
              <a:ext cx="936104" cy="93610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3" name="Group 62"/>
            <p:cNvGrpSpPr/>
            <p:nvPr/>
          </p:nvGrpSpPr>
          <p:grpSpPr>
            <a:xfrm>
              <a:off x="6744072" y="5157192"/>
              <a:ext cx="369979" cy="350300"/>
              <a:chOff x="2700338" y="4484688"/>
              <a:chExt cx="447675" cy="423863"/>
            </a:xfrm>
            <a:solidFill>
              <a:schemeClr val="bg2"/>
            </a:solidFill>
          </p:grpSpPr>
          <p:sp>
            <p:nvSpPr>
              <p:cNvPr id="64" name="Freeform 55"/>
              <p:cNvSpPr>
                <a:spLocks/>
              </p:cNvSpPr>
              <p:nvPr/>
            </p:nvSpPr>
            <p:spPr bwMode="auto">
              <a:xfrm>
                <a:off x="2700338" y="4484688"/>
                <a:ext cx="447675" cy="423863"/>
              </a:xfrm>
              <a:custGeom>
                <a:avLst/>
                <a:gdLst>
                  <a:gd name="T0" fmla="*/ 211 w 211"/>
                  <a:gd name="T1" fmla="*/ 192 h 200"/>
                  <a:gd name="T2" fmla="*/ 204 w 211"/>
                  <a:gd name="T3" fmla="*/ 200 h 200"/>
                  <a:gd name="T4" fmla="*/ 10 w 211"/>
                  <a:gd name="T5" fmla="*/ 200 h 200"/>
                  <a:gd name="T6" fmla="*/ 0 w 211"/>
                  <a:gd name="T7" fmla="*/ 190 h 200"/>
                  <a:gd name="T8" fmla="*/ 0 w 211"/>
                  <a:gd name="T9" fmla="*/ 7 h 200"/>
                  <a:gd name="T10" fmla="*/ 8 w 211"/>
                  <a:gd name="T11" fmla="*/ 0 h 200"/>
                  <a:gd name="T12" fmla="*/ 16 w 211"/>
                  <a:gd name="T13" fmla="*/ 7 h 200"/>
                  <a:gd name="T14" fmla="*/ 16 w 211"/>
                  <a:gd name="T15" fmla="*/ 174 h 200"/>
                  <a:gd name="T16" fmla="*/ 26 w 211"/>
                  <a:gd name="T17" fmla="*/ 184 h 200"/>
                  <a:gd name="T18" fmla="*/ 204 w 211"/>
                  <a:gd name="T19" fmla="*/ 184 h 200"/>
                  <a:gd name="T20" fmla="*/ 211 w 211"/>
                  <a:gd name="T21"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200">
                    <a:moveTo>
                      <a:pt x="211" y="192"/>
                    </a:moveTo>
                    <a:cubicBezTo>
                      <a:pt x="211" y="196"/>
                      <a:pt x="210" y="200"/>
                      <a:pt x="204" y="200"/>
                    </a:cubicBezTo>
                    <a:cubicBezTo>
                      <a:pt x="10" y="200"/>
                      <a:pt x="10" y="200"/>
                      <a:pt x="10" y="200"/>
                    </a:cubicBezTo>
                    <a:cubicBezTo>
                      <a:pt x="5" y="200"/>
                      <a:pt x="0" y="196"/>
                      <a:pt x="0" y="190"/>
                    </a:cubicBezTo>
                    <a:cubicBezTo>
                      <a:pt x="0" y="7"/>
                      <a:pt x="0" y="7"/>
                      <a:pt x="0" y="7"/>
                    </a:cubicBezTo>
                    <a:cubicBezTo>
                      <a:pt x="0" y="1"/>
                      <a:pt x="4" y="0"/>
                      <a:pt x="8" y="0"/>
                    </a:cubicBezTo>
                    <a:cubicBezTo>
                      <a:pt x="12" y="0"/>
                      <a:pt x="16" y="1"/>
                      <a:pt x="16" y="7"/>
                    </a:cubicBezTo>
                    <a:cubicBezTo>
                      <a:pt x="16" y="174"/>
                      <a:pt x="16" y="174"/>
                      <a:pt x="16" y="174"/>
                    </a:cubicBezTo>
                    <a:cubicBezTo>
                      <a:pt x="16" y="180"/>
                      <a:pt x="20" y="184"/>
                      <a:pt x="26" y="184"/>
                    </a:cubicBezTo>
                    <a:cubicBezTo>
                      <a:pt x="204" y="184"/>
                      <a:pt x="204" y="184"/>
                      <a:pt x="204" y="184"/>
                    </a:cubicBezTo>
                    <a:cubicBezTo>
                      <a:pt x="210" y="184"/>
                      <a:pt x="211" y="188"/>
                      <a:pt x="211" y="1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5" name="Freeform 56"/>
              <p:cNvSpPr>
                <a:spLocks/>
              </p:cNvSpPr>
              <p:nvPr/>
            </p:nvSpPr>
            <p:spPr bwMode="auto">
              <a:xfrm>
                <a:off x="2768601" y="4524375"/>
                <a:ext cx="347663" cy="300038"/>
              </a:xfrm>
              <a:custGeom>
                <a:avLst/>
                <a:gdLst>
                  <a:gd name="T0" fmla="*/ 160 w 164"/>
                  <a:gd name="T1" fmla="*/ 49 h 141"/>
                  <a:gd name="T2" fmla="*/ 164 w 164"/>
                  <a:gd name="T3" fmla="*/ 47 h 141"/>
                  <a:gd name="T4" fmla="*/ 160 w 164"/>
                  <a:gd name="T5" fmla="*/ 5 h 141"/>
                  <a:gd name="T6" fmla="*/ 155 w 164"/>
                  <a:gd name="T7" fmla="*/ 1 h 141"/>
                  <a:gd name="T8" fmla="*/ 116 w 164"/>
                  <a:gd name="T9" fmla="*/ 16 h 141"/>
                  <a:gd name="T10" fmla="*/ 115 w 164"/>
                  <a:gd name="T11" fmla="*/ 21 h 141"/>
                  <a:gd name="T12" fmla="*/ 122 w 164"/>
                  <a:gd name="T13" fmla="*/ 25 h 141"/>
                  <a:gd name="T14" fmla="*/ 124 w 164"/>
                  <a:gd name="T15" fmla="*/ 32 h 141"/>
                  <a:gd name="T16" fmla="*/ 94 w 164"/>
                  <a:gd name="T17" fmla="*/ 78 h 141"/>
                  <a:gd name="T18" fmla="*/ 87 w 164"/>
                  <a:gd name="T19" fmla="*/ 80 h 141"/>
                  <a:gd name="T20" fmla="*/ 40 w 164"/>
                  <a:gd name="T21" fmla="*/ 62 h 141"/>
                  <a:gd name="T22" fmla="*/ 32 w 164"/>
                  <a:gd name="T23" fmla="*/ 64 h 141"/>
                  <a:gd name="T24" fmla="*/ 3 w 164"/>
                  <a:gd name="T25" fmla="*/ 100 h 141"/>
                  <a:gd name="T26" fmla="*/ 0 w 164"/>
                  <a:gd name="T27" fmla="*/ 109 h 141"/>
                  <a:gd name="T28" fmla="*/ 0 w 164"/>
                  <a:gd name="T29" fmla="*/ 138 h 141"/>
                  <a:gd name="T30" fmla="*/ 3 w 164"/>
                  <a:gd name="T31" fmla="*/ 139 h 141"/>
                  <a:gd name="T32" fmla="*/ 40 w 164"/>
                  <a:gd name="T33" fmla="*/ 95 h 141"/>
                  <a:gd name="T34" fmla="*/ 48 w 164"/>
                  <a:gd name="T35" fmla="*/ 93 h 141"/>
                  <a:gd name="T36" fmla="*/ 95 w 164"/>
                  <a:gd name="T37" fmla="*/ 111 h 141"/>
                  <a:gd name="T38" fmla="*/ 103 w 164"/>
                  <a:gd name="T39" fmla="*/ 108 h 141"/>
                  <a:gd name="T40" fmla="*/ 145 w 164"/>
                  <a:gd name="T41" fmla="*/ 45 h 141"/>
                  <a:gd name="T42" fmla="*/ 152 w 164"/>
                  <a:gd name="T43" fmla="*/ 44 h 141"/>
                  <a:gd name="T44" fmla="*/ 160 w 164"/>
                  <a:gd name="T45" fmla="*/ 4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141">
                    <a:moveTo>
                      <a:pt x="160" y="49"/>
                    </a:moveTo>
                    <a:cubicBezTo>
                      <a:pt x="163" y="51"/>
                      <a:pt x="164" y="50"/>
                      <a:pt x="164" y="47"/>
                    </a:cubicBezTo>
                    <a:cubicBezTo>
                      <a:pt x="160" y="5"/>
                      <a:pt x="160" y="5"/>
                      <a:pt x="160" y="5"/>
                    </a:cubicBezTo>
                    <a:cubicBezTo>
                      <a:pt x="160" y="2"/>
                      <a:pt x="158" y="0"/>
                      <a:pt x="155" y="1"/>
                    </a:cubicBezTo>
                    <a:cubicBezTo>
                      <a:pt x="116" y="16"/>
                      <a:pt x="116" y="16"/>
                      <a:pt x="116" y="16"/>
                    </a:cubicBezTo>
                    <a:cubicBezTo>
                      <a:pt x="113" y="17"/>
                      <a:pt x="113" y="19"/>
                      <a:pt x="115" y="21"/>
                    </a:cubicBezTo>
                    <a:cubicBezTo>
                      <a:pt x="122" y="25"/>
                      <a:pt x="122" y="25"/>
                      <a:pt x="122" y="25"/>
                    </a:cubicBezTo>
                    <a:cubicBezTo>
                      <a:pt x="125" y="27"/>
                      <a:pt x="125" y="30"/>
                      <a:pt x="124" y="32"/>
                    </a:cubicBezTo>
                    <a:cubicBezTo>
                      <a:pt x="94" y="78"/>
                      <a:pt x="94" y="78"/>
                      <a:pt x="94" y="78"/>
                    </a:cubicBezTo>
                    <a:cubicBezTo>
                      <a:pt x="92" y="80"/>
                      <a:pt x="89" y="81"/>
                      <a:pt x="87" y="80"/>
                    </a:cubicBezTo>
                    <a:cubicBezTo>
                      <a:pt x="40" y="62"/>
                      <a:pt x="40" y="62"/>
                      <a:pt x="40" y="62"/>
                    </a:cubicBezTo>
                    <a:cubicBezTo>
                      <a:pt x="37" y="61"/>
                      <a:pt x="34" y="62"/>
                      <a:pt x="32" y="64"/>
                    </a:cubicBezTo>
                    <a:cubicBezTo>
                      <a:pt x="3" y="100"/>
                      <a:pt x="3" y="100"/>
                      <a:pt x="3" y="100"/>
                    </a:cubicBezTo>
                    <a:cubicBezTo>
                      <a:pt x="1" y="102"/>
                      <a:pt x="0" y="106"/>
                      <a:pt x="0" y="109"/>
                    </a:cubicBezTo>
                    <a:cubicBezTo>
                      <a:pt x="0" y="138"/>
                      <a:pt x="0" y="138"/>
                      <a:pt x="0" y="138"/>
                    </a:cubicBezTo>
                    <a:cubicBezTo>
                      <a:pt x="0" y="140"/>
                      <a:pt x="1" y="141"/>
                      <a:pt x="3" y="139"/>
                    </a:cubicBezTo>
                    <a:cubicBezTo>
                      <a:pt x="40" y="95"/>
                      <a:pt x="40" y="95"/>
                      <a:pt x="40" y="95"/>
                    </a:cubicBezTo>
                    <a:cubicBezTo>
                      <a:pt x="42" y="93"/>
                      <a:pt x="46" y="92"/>
                      <a:pt x="48" y="93"/>
                    </a:cubicBezTo>
                    <a:cubicBezTo>
                      <a:pt x="95" y="111"/>
                      <a:pt x="95" y="111"/>
                      <a:pt x="95" y="111"/>
                    </a:cubicBezTo>
                    <a:cubicBezTo>
                      <a:pt x="98" y="112"/>
                      <a:pt x="101" y="111"/>
                      <a:pt x="103" y="108"/>
                    </a:cubicBezTo>
                    <a:cubicBezTo>
                      <a:pt x="145" y="45"/>
                      <a:pt x="145" y="45"/>
                      <a:pt x="145" y="45"/>
                    </a:cubicBezTo>
                    <a:cubicBezTo>
                      <a:pt x="146" y="43"/>
                      <a:pt x="149" y="42"/>
                      <a:pt x="152" y="44"/>
                    </a:cubicBezTo>
                    <a:lnTo>
                      <a:pt x="160"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7" name="Group 6"/>
          <p:cNvGrpSpPr/>
          <p:nvPr/>
        </p:nvGrpSpPr>
        <p:grpSpPr>
          <a:xfrm>
            <a:off x="4799856" y="4869160"/>
            <a:ext cx="936104" cy="936104"/>
            <a:chOff x="4799856" y="4869160"/>
            <a:chExt cx="936104" cy="936104"/>
          </a:xfrm>
        </p:grpSpPr>
        <p:sp>
          <p:nvSpPr>
            <p:cNvPr id="56" name="Oval 55"/>
            <p:cNvSpPr/>
            <p:nvPr/>
          </p:nvSpPr>
          <p:spPr>
            <a:xfrm>
              <a:off x="4799856" y="4869160"/>
              <a:ext cx="936104" cy="93610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6" name="Group 65"/>
            <p:cNvGrpSpPr/>
            <p:nvPr/>
          </p:nvGrpSpPr>
          <p:grpSpPr>
            <a:xfrm>
              <a:off x="5087888" y="5157192"/>
              <a:ext cx="401638" cy="406400"/>
              <a:chOff x="3500438" y="2252663"/>
              <a:chExt cx="401638" cy="406400"/>
            </a:xfrm>
            <a:solidFill>
              <a:srgbClr val="FFFFFF"/>
            </a:solidFill>
          </p:grpSpPr>
          <p:sp>
            <p:nvSpPr>
              <p:cNvPr id="67" name="Freeform 85"/>
              <p:cNvSpPr>
                <a:spLocks noEditPoints="1"/>
              </p:cNvSpPr>
              <p:nvPr/>
            </p:nvSpPr>
            <p:spPr bwMode="auto">
              <a:xfrm>
                <a:off x="3500438" y="2562225"/>
                <a:ext cx="401638" cy="96838"/>
              </a:xfrm>
              <a:custGeom>
                <a:avLst/>
                <a:gdLst>
                  <a:gd name="T0" fmla="*/ 184 w 190"/>
                  <a:gd name="T1" fmla="*/ 0 h 45"/>
                  <a:gd name="T2" fmla="*/ 5 w 190"/>
                  <a:gd name="T3" fmla="*/ 0 h 45"/>
                  <a:gd name="T4" fmla="*/ 0 w 190"/>
                  <a:gd name="T5" fmla="*/ 5 h 45"/>
                  <a:gd name="T6" fmla="*/ 0 w 190"/>
                  <a:gd name="T7" fmla="*/ 40 h 45"/>
                  <a:gd name="T8" fmla="*/ 5 w 190"/>
                  <a:gd name="T9" fmla="*/ 45 h 45"/>
                  <a:gd name="T10" fmla="*/ 184 w 190"/>
                  <a:gd name="T11" fmla="*/ 45 h 45"/>
                  <a:gd name="T12" fmla="*/ 190 w 190"/>
                  <a:gd name="T13" fmla="*/ 40 h 45"/>
                  <a:gd name="T14" fmla="*/ 190 w 190"/>
                  <a:gd name="T15" fmla="*/ 5 h 45"/>
                  <a:gd name="T16" fmla="*/ 184 w 190"/>
                  <a:gd name="T17" fmla="*/ 0 h 45"/>
                  <a:gd name="T18" fmla="*/ 172 w 190"/>
                  <a:gd name="T19" fmla="*/ 20 h 45"/>
                  <a:gd name="T20" fmla="*/ 168 w 190"/>
                  <a:gd name="T21" fmla="*/ 24 h 45"/>
                  <a:gd name="T22" fmla="*/ 130 w 190"/>
                  <a:gd name="T23" fmla="*/ 24 h 45"/>
                  <a:gd name="T24" fmla="*/ 126 w 190"/>
                  <a:gd name="T25" fmla="*/ 20 h 45"/>
                  <a:gd name="T26" fmla="*/ 126 w 190"/>
                  <a:gd name="T27" fmla="*/ 15 h 45"/>
                  <a:gd name="T28" fmla="*/ 130 w 190"/>
                  <a:gd name="T29" fmla="*/ 11 h 45"/>
                  <a:gd name="T30" fmla="*/ 168 w 190"/>
                  <a:gd name="T31" fmla="*/ 11 h 45"/>
                  <a:gd name="T32" fmla="*/ 172 w 190"/>
                  <a:gd name="T33" fmla="*/ 15 h 45"/>
                  <a:gd name="T34" fmla="*/ 172 w 190"/>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45">
                    <a:moveTo>
                      <a:pt x="184" y="0"/>
                    </a:moveTo>
                    <a:cubicBezTo>
                      <a:pt x="5" y="0"/>
                      <a:pt x="5" y="0"/>
                      <a:pt x="5" y="0"/>
                    </a:cubicBezTo>
                    <a:cubicBezTo>
                      <a:pt x="2" y="0"/>
                      <a:pt x="0" y="2"/>
                      <a:pt x="0" y="5"/>
                    </a:cubicBezTo>
                    <a:cubicBezTo>
                      <a:pt x="0" y="40"/>
                      <a:pt x="0" y="40"/>
                      <a:pt x="0" y="40"/>
                    </a:cubicBezTo>
                    <a:cubicBezTo>
                      <a:pt x="0" y="43"/>
                      <a:pt x="2" y="45"/>
                      <a:pt x="5" y="45"/>
                    </a:cubicBezTo>
                    <a:cubicBezTo>
                      <a:pt x="184" y="45"/>
                      <a:pt x="184" y="45"/>
                      <a:pt x="184" y="45"/>
                    </a:cubicBezTo>
                    <a:cubicBezTo>
                      <a:pt x="187" y="45"/>
                      <a:pt x="190" y="43"/>
                      <a:pt x="190" y="40"/>
                    </a:cubicBezTo>
                    <a:cubicBezTo>
                      <a:pt x="190" y="5"/>
                      <a:pt x="190" y="5"/>
                      <a:pt x="190" y="5"/>
                    </a:cubicBezTo>
                    <a:cubicBezTo>
                      <a:pt x="190" y="2"/>
                      <a:pt x="187" y="0"/>
                      <a:pt x="184" y="0"/>
                    </a:cubicBezTo>
                    <a:close/>
                    <a:moveTo>
                      <a:pt x="172" y="20"/>
                    </a:moveTo>
                    <a:cubicBezTo>
                      <a:pt x="172" y="22"/>
                      <a:pt x="171" y="24"/>
                      <a:pt x="168" y="24"/>
                    </a:cubicBezTo>
                    <a:cubicBezTo>
                      <a:pt x="130" y="24"/>
                      <a:pt x="130" y="24"/>
                      <a:pt x="130" y="24"/>
                    </a:cubicBezTo>
                    <a:cubicBezTo>
                      <a:pt x="128" y="24"/>
                      <a:pt x="126" y="22"/>
                      <a:pt x="126" y="20"/>
                    </a:cubicBezTo>
                    <a:cubicBezTo>
                      <a:pt x="126" y="15"/>
                      <a:pt x="126" y="15"/>
                      <a:pt x="126" y="15"/>
                    </a:cubicBezTo>
                    <a:cubicBezTo>
                      <a:pt x="126" y="13"/>
                      <a:pt x="128" y="11"/>
                      <a:pt x="130" y="11"/>
                    </a:cubicBezTo>
                    <a:cubicBezTo>
                      <a:pt x="168" y="11"/>
                      <a:pt x="168" y="11"/>
                      <a:pt x="168" y="11"/>
                    </a:cubicBezTo>
                    <a:cubicBezTo>
                      <a:pt x="171" y="11"/>
                      <a:pt x="172" y="13"/>
                      <a:pt x="172" y="15"/>
                    </a:cubicBezTo>
                    <a:lnTo>
                      <a:pt x="172"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8" name="Freeform 86"/>
              <p:cNvSpPr>
                <a:spLocks noEditPoints="1"/>
              </p:cNvSpPr>
              <p:nvPr/>
            </p:nvSpPr>
            <p:spPr bwMode="auto">
              <a:xfrm>
                <a:off x="3521076" y="2252663"/>
                <a:ext cx="358775" cy="282575"/>
              </a:xfrm>
              <a:custGeom>
                <a:avLst/>
                <a:gdLst>
                  <a:gd name="T0" fmla="*/ 162 w 169"/>
                  <a:gd name="T1" fmla="*/ 0 h 133"/>
                  <a:gd name="T2" fmla="*/ 7 w 169"/>
                  <a:gd name="T3" fmla="*/ 0 h 133"/>
                  <a:gd name="T4" fmla="*/ 0 w 169"/>
                  <a:gd name="T5" fmla="*/ 7 h 133"/>
                  <a:gd name="T6" fmla="*/ 0 w 169"/>
                  <a:gd name="T7" fmla="*/ 56 h 133"/>
                  <a:gd name="T8" fmla="*/ 0 w 169"/>
                  <a:gd name="T9" fmla="*/ 80 h 133"/>
                  <a:gd name="T10" fmla="*/ 0 w 169"/>
                  <a:gd name="T11" fmla="*/ 126 h 133"/>
                  <a:gd name="T12" fmla="*/ 7 w 169"/>
                  <a:gd name="T13" fmla="*/ 133 h 133"/>
                  <a:gd name="T14" fmla="*/ 162 w 169"/>
                  <a:gd name="T15" fmla="*/ 133 h 133"/>
                  <a:gd name="T16" fmla="*/ 169 w 169"/>
                  <a:gd name="T17" fmla="*/ 126 h 133"/>
                  <a:gd name="T18" fmla="*/ 169 w 169"/>
                  <a:gd name="T19" fmla="*/ 7 h 133"/>
                  <a:gd name="T20" fmla="*/ 162 w 169"/>
                  <a:gd name="T21" fmla="*/ 0 h 133"/>
                  <a:gd name="T22" fmla="*/ 159 w 169"/>
                  <a:gd name="T23" fmla="*/ 99 h 133"/>
                  <a:gd name="T24" fmla="*/ 152 w 169"/>
                  <a:gd name="T25" fmla="*/ 106 h 133"/>
                  <a:gd name="T26" fmla="*/ 17 w 169"/>
                  <a:gd name="T27" fmla="*/ 106 h 133"/>
                  <a:gd name="T28" fmla="*/ 10 w 169"/>
                  <a:gd name="T29" fmla="*/ 99 h 133"/>
                  <a:gd name="T30" fmla="*/ 10 w 169"/>
                  <a:gd name="T31" fmla="*/ 18 h 133"/>
                  <a:gd name="T32" fmla="*/ 17 w 169"/>
                  <a:gd name="T33" fmla="*/ 11 h 133"/>
                  <a:gd name="T34" fmla="*/ 152 w 169"/>
                  <a:gd name="T35" fmla="*/ 11 h 133"/>
                  <a:gd name="T36" fmla="*/ 159 w 169"/>
                  <a:gd name="T37" fmla="*/ 18 h 133"/>
                  <a:gd name="T38" fmla="*/ 159 w 169"/>
                  <a:gd name="T39" fmla="*/ 9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33">
                    <a:moveTo>
                      <a:pt x="162" y="0"/>
                    </a:moveTo>
                    <a:cubicBezTo>
                      <a:pt x="7" y="0"/>
                      <a:pt x="7" y="0"/>
                      <a:pt x="7" y="0"/>
                    </a:cubicBezTo>
                    <a:cubicBezTo>
                      <a:pt x="3" y="0"/>
                      <a:pt x="0" y="3"/>
                      <a:pt x="0" y="7"/>
                    </a:cubicBezTo>
                    <a:cubicBezTo>
                      <a:pt x="0" y="56"/>
                      <a:pt x="0" y="56"/>
                      <a:pt x="0" y="56"/>
                    </a:cubicBezTo>
                    <a:cubicBezTo>
                      <a:pt x="0" y="80"/>
                      <a:pt x="0" y="80"/>
                      <a:pt x="0" y="80"/>
                    </a:cubicBezTo>
                    <a:cubicBezTo>
                      <a:pt x="0" y="126"/>
                      <a:pt x="0" y="126"/>
                      <a:pt x="0" y="126"/>
                    </a:cubicBezTo>
                    <a:cubicBezTo>
                      <a:pt x="0" y="130"/>
                      <a:pt x="3" y="133"/>
                      <a:pt x="7" y="133"/>
                    </a:cubicBezTo>
                    <a:cubicBezTo>
                      <a:pt x="162" y="133"/>
                      <a:pt x="162" y="133"/>
                      <a:pt x="162" y="133"/>
                    </a:cubicBezTo>
                    <a:cubicBezTo>
                      <a:pt x="166" y="133"/>
                      <a:pt x="169" y="130"/>
                      <a:pt x="169" y="126"/>
                    </a:cubicBezTo>
                    <a:cubicBezTo>
                      <a:pt x="169" y="7"/>
                      <a:pt x="169" y="7"/>
                      <a:pt x="169" y="7"/>
                    </a:cubicBezTo>
                    <a:cubicBezTo>
                      <a:pt x="169" y="3"/>
                      <a:pt x="166" y="0"/>
                      <a:pt x="162" y="0"/>
                    </a:cubicBezTo>
                    <a:close/>
                    <a:moveTo>
                      <a:pt x="159" y="99"/>
                    </a:moveTo>
                    <a:cubicBezTo>
                      <a:pt x="159" y="103"/>
                      <a:pt x="156" y="106"/>
                      <a:pt x="152" y="106"/>
                    </a:cubicBezTo>
                    <a:cubicBezTo>
                      <a:pt x="17" y="106"/>
                      <a:pt x="17" y="106"/>
                      <a:pt x="17" y="106"/>
                    </a:cubicBezTo>
                    <a:cubicBezTo>
                      <a:pt x="13" y="106"/>
                      <a:pt x="10" y="103"/>
                      <a:pt x="10" y="99"/>
                    </a:cubicBezTo>
                    <a:cubicBezTo>
                      <a:pt x="10" y="18"/>
                      <a:pt x="10" y="18"/>
                      <a:pt x="10" y="18"/>
                    </a:cubicBezTo>
                    <a:cubicBezTo>
                      <a:pt x="10" y="14"/>
                      <a:pt x="13" y="11"/>
                      <a:pt x="17" y="11"/>
                    </a:cubicBezTo>
                    <a:cubicBezTo>
                      <a:pt x="152" y="11"/>
                      <a:pt x="152" y="11"/>
                      <a:pt x="152" y="11"/>
                    </a:cubicBezTo>
                    <a:cubicBezTo>
                      <a:pt x="156" y="11"/>
                      <a:pt x="159" y="14"/>
                      <a:pt x="159" y="18"/>
                    </a:cubicBezTo>
                    <a:cubicBezTo>
                      <a:pt x="159" y="99"/>
                      <a:pt x="159" y="99"/>
                      <a:pt x="159" y="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9" name="Freeform 87"/>
              <p:cNvSpPr>
                <a:spLocks/>
              </p:cNvSpPr>
              <p:nvPr/>
            </p:nvSpPr>
            <p:spPr bwMode="auto">
              <a:xfrm>
                <a:off x="3565526" y="2301875"/>
                <a:ext cx="68263" cy="55563"/>
              </a:xfrm>
              <a:custGeom>
                <a:avLst/>
                <a:gdLst>
                  <a:gd name="T0" fmla="*/ 4 w 32"/>
                  <a:gd name="T1" fmla="*/ 26 h 26"/>
                  <a:gd name="T2" fmla="*/ 1 w 32"/>
                  <a:gd name="T3" fmla="*/ 24 h 26"/>
                  <a:gd name="T4" fmla="*/ 2 w 32"/>
                  <a:gd name="T5" fmla="*/ 18 h 26"/>
                  <a:gd name="T6" fmla="*/ 25 w 32"/>
                  <a:gd name="T7" fmla="*/ 1 h 26"/>
                  <a:gd name="T8" fmla="*/ 31 w 32"/>
                  <a:gd name="T9" fmla="*/ 2 h 26"/>
                  <a:gd name="T10" fmla="*/ 30 w 32"/>
                  <a:gd name="T11" fmla="*/ 8 h 26"/>
                  <a:gd name="T12" fmla="*/ 7 w 32"/>
                  <a:gd name="T13" fmla="*/ 25 h 26"/>
                  <a:gd name="T14" fmla="*/ 4 w 32"/>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6">
                    <a:moveTo>
                      <a:pt x="4" y="26"/>
                    </a:moveTo>
                    <a:cubicBezTo>
                      <a:pt x="3" y="26"/>
                      <a:pt x="2" y="25"/>
                      <a:pt x="1" y="24"/>
                    </a:cubicBezTo>
                    <a:cubicBezTo>
                      <a:pt x="0" y="22"/>
                      <a:pt x="0" y="20"/>
                      <a:pt x="2" y="18"/>
                    </a:cubicBezTo>
                    <a:cubicBezTo>
                      <a:pt x="25" y="1"/>
                      <a:pt x="25" y="1"/>
                      <a:pt x="25" y="1"/>
                    </a:cubicBezTo>
                    <a:cubicBezTo>
                      <a:pt x="27" y="0"/>
                      <a:pt x="30" y="0"/>
                      <a:pt x="31" y="2"/>
                    </a:cubicBezTo>
                    <a:cubicBezTo>
                      <a:pt x="32" y="4"/>
                      <a:pt x="32" y="6"/>
                      <a:pt x="30" y="8"/>
                    </a:cubicBezTo>
                    <a:cubicBezTo>
                      <a:pt x="7" y="25"/>
                      <a:pt x="7" y="25"/>
                      <a:pt x="7" y="25"/>
                    </a:cubicBezTo>
                    <a:cubicBezTo>
                      <a:pt x="6" y="25"/>
                      <a:pt x="5" y="26"/>
                      <a:pt x="4"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0" name="Freeform 88"/>
              <p:cNvSpPr>
                <a:spLocks/>
              </p:cNvSpPr>
              <p:nvPr/>
            </p:nvSpPr>
            <p:spPr bwMode="auto">
              <a:xfrm>
                <a:off x="3570288" y="2311400"/>
                <a:ext cx="123825" cy="92075"/>
              </a:xfrm>
              <a:custGeom>
                <a:avLst/>
                <a:gdLst>
                  <a:gd name="T0" fmla="*/ 5 w 59"/>
                  <a:gd name="T1" fmla="*/ 44 h 44"/>
                  <a:gd name="T2" fmla="*/ 1 w 59"/>
                  <a:gd name="T3" fmla="*/ 42 h 44"/>
                  <a:gd name="T4" fmla="*/ 2 w 59"/>
                  <a:gd name="T5" fmla="*/ 36 h 44"/>
                  <a:gd name="T6" fmla="*/ 52 w 59"/>
                  <a:gd name="T7" fmla="*/ 1 h 44"/>
                  <a:gd name="T8" fmla="*/ 58 w 59"/>
                  <a:gd name="T9" fmla="*/ 2 h 44"/>
                  <a:gd name="T10" fmla="*/ 57 w 59"/>
                  <a:gd name="T11" fmla="*/ 8 h 44"/>
                  <a:gd name="T12" fmla="*/ 7 w 59"/>
                  <a:gd name="T13" fmla="*/ 43 h 44"/>
                  <a:gd name="T14" fmla="*/ 5 w 59"/>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 y="44"/>
                    </a:moveTo>
                    <a:cubicBezTo>
                      <a:pt x="3" y="44"/>
                      <a:pt x="2" y="43"/>
                      <a:pt x="1" y="42"/>
                    </a:cubicBezTo>
                    <a:cubicBezTo>
                      <a:pt x="0" y="40"/>
                      <a:pt x="0" y="37"/>
                      <a:pt x="2" y="36"/>
                    </a:cubicBezTo>
                    <a:cubicBezTo>
                      <a:pt x="52" y="1"/>
                      <a:pt x="52" y="1"/>
                      <a:pt x="52" y="1"/>
                    </a:cubicBezTo>
                    <a:cubicBezTo>
                      <a:pt x="54" y="0"/>
                      <a:pt x="56" y="0"/>
                      <a:pt x="58" y="2"/>
                    </a:cubicBezTo>
                    <a:cubicBezTo>
                      <a:pt x="59" y="4"/>
                      <a:pt x="59" y="7"/>
                      <a:pt x="57" y="8"/>
                    </a:cubicBezTo>
                    <a:cubicBezTo>
                      <a:pt x="7" y="43"/>
                      <a:pt x="7" y="43"/>
                      <a:pt x="7" y="43"/>
                    </a:cubicBezTo>
                    <a:cubicBezTo>
                      <a:pt x="6" y="43"/>
                      <a:pt x="6" y="44"/>
                      <a:pt x="5" y="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5" name="Group 4"/>
          <p:cNvGrpSpPr/>
          <p:nvPr/>
        </p:nvGrpSpPr>
        <p:grpSpPr>
          <a:xfrm>
            <a:off x="4799856" y="3501008"/>
            <a:ext cx="936104" cy="936104"/>
            <a:chOff x="4799856" y="3501008"/>
            <a:chExt cx="936104" cy="936104"/>
          </a:xfrm>
        </p:grpSpPr>
        <p:sp>
          <p:nvSpPr>
            <p:cNvPr id="55" name="Oval 54"/>
            <p:cNvSpPr/>
            <p:nvPr/>
          </p:nvSpPr>
          <p:spPr>
            <a:xfrm>
              <a:off x="4799856" y="3501008"/>
              <a:ext cx="936104" cy="93610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6" name="Group 75"/>
            <p:cNvGrpSpPr/>
            <p:nvPr/>
          </p:nvGrpSpPr>
          <p:grpSpPr>
            <a:xfrm>
              <a:off x="5015880" y="3717032"/>
              <a:ext cx="473075" cy="474663"/>
              <a:chOff x="4906963" y="2173288"/>
              <a:chExt cx="473075" cy="474663"/>
            </a:xfrm>
            <a:solidFill>
              <a:srgbClr val="FFFFFF"/>
            </a:solidFill>
          </p:grpSpPr>
          <p:sp>
            <p:nvSpPr>
              <p:cNvPr id="77" name="Freeform 16"/>
              <p:cNvSpPr>
                <a:spLocks/>
              </p:cNvSpPr>
              <p:nvPr/>
            </p:nvSpPr>
            <p:spPr bwMode="auto">
              <a:xfrm>
                <a:off x="4938713" y="2473325"/>
                <a:ext cx="142875" cy="141288"/>
              </a:xfrm>
              <a:custGeom>
                <a:avLst/>
                <a:gdLst>
                  <a:gd name="T0" fmla="*/ 40 w 67"/>
                  <a:gd name="T1" fmla="*/ 4 h 66"/>
                  <a:gd name="T2" fmla="*/ 35 w 67"/>
                  <a:gd name="T3" fmla="*/ 3 h 66"/>
                  <a:gd name="T4" fmla="*/ 9 w 67"/>
                  <a:gd name="T5" fmla="*/ 61 h 66"/>
                  <a:gd name="T6" fmla="*/ 64 w 67"/>
                  <a:gd name="T7" fmla="*/ 32 h 66"/>
                  <a:gd name="T8" fmla="*/ 63 w 67"/>
                  <a:gd name="T9" fmla="*/ 27 h 66"/>
                  <a:gd name="T10" fmla="*/ 40 w 67"/>
                  <a:gd name="T11" fmla="*/ 4 h 66"/>
                </a:gdLst>
                <a:ahLst/>
                <a:cxnLst>
                  <a:cxn ang="0">
                    <a:pos x="T0" y="T1"/>
                  </a:cxn>
                  <a:cxn ang="0">
                    <a:pos x="T2" y="T3"/>
                  </a:cxn>
                  <a:cxn ang="0">
                    <a:pos x="T4" y="T5"/>
                  </a:cxn>
                  <a:cxn ang="0">
                    <a:pos x="T6" y="T7"/>
                  </a:cxn>
                  <a:cxn ang="0">
                    <a:pos x="T8" y="T9"/>
                  </a:cxn>
                  <a:cxn ang="0">
                    <a:pos x="T10" y="T11"/>
                  </a:cxn>
                </a:cxnLst>
                <a:rect l="0" t="0" r="r" b="b"/>
                <a:pathLst>
                  <a:path w="67" h="66">
                    <a:moveTo>
                      <a:pt x="40" y="4"/>
                    </a:moveTo>
                    <a:cubicBezTo>
                      <a:pt x="37" y="0"/>
                      <a:pt x="36" y="2"/>
                      <a:pt x="35" y="3"/>
                    </a:cubicBezTo>
                    <a:cubicBezTo>
                      <a:pt x="17" y="21"/>
                      <a:pt x="0" y="66"/>
                      <a:pt x="9" y="61"/>
                    </a:cubicBezTo>
                    <a:cubicBezTo>
                      <a:pt x="41" y="46"/>
                      <a:pt x="46" y="50"/>
                      <a:pt x="64" y="32"/>
                    </a:cubicBezTo>
                    <a:cubicBezTo>
                      <a:pt x="65" y="31"/>
                      <a:pt x="67" y="30"/>
                      <a:pt x="63" y="27"/>
                    </a:cubicBezTo>
                    <a:lnTo>
                      <a:pt x="4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78" name="Freeform 17"/>
              <p:cNvSpPr>
                <a:spLocks noEditPoints="1"/>
              </p:cNvSpPr>
              <p:nvPr/>
            </p:nvSpPr>
            <p:spPr bwMode="auto">
              <a:xfrm>
                <a:off x="4906963" y="2173288"/>
                <a:ext cx="473075" cy="474663"/>
              </a:xfrm>
              <a:custGeom>
                <a:avLst/>
                <a:gdLst>
                  <a:gd name="T0" fmla="*/ 155 w 223"/>
                  <a:gd name="T1" fmla="*/ 145 h 224"/>
                  <a:gd name="T2" fmla="*/ 156 w 223"/>
                  <a:gd name="T3" fmla="*/ 141 h 224"/>
                  <a:gd name="T4" fmla="*/ 204 w 223"/>
                  <a:gd name="T5" fmla="*/ 19 h 224"/>
                  <a:gd name="T6" fmla="*/ 84 w 223"/>
                  <a:gd name="T7" fmla="*/ 67 h 224"/>
                  <a:gd name="T8" fmla="*/ 78 w 223"/>
                  <a:gd name="T9" fmla="*/ 69 h 224"/>
                  <a:gd name="T10" fmla="*/ 65 w 223"/>
                  <a:gd name="T11" fmla="*/ 65 h 224"/>
                  <a:gd name="T12" fmla="*/ 53 w 223"/>
                  <a:gd name="T13" fmla="*/ 69 h 224"/>
                  <a:gd name="T14" fmla="*/ 3 w 223"/>
                  <a:gd name="T15" fmla="*/ 119 h 224"/>
                  <a:gd name="T16" fmla="*/ 5 w 223"/>
                  <a:gd name="T17" fmla="*/ 125 h 224"/>
                  <a:gd name="T18" fmla="*/ 41 w 223"/>
                  <a:gd name="T19" fmla="*/ 131 h 224"/>
                  <a:gd name="T20" fmla="*/ 53 w 223"/>
                  <a:gd name="T21" fmla="*/ 127 h 224"/>
                  <a:gd name="T22" fmla="*/ 57 w 223"/>
                  <a:gd name="T23" fmla="*/ 127 h 224"/>
                  <a:gd name="T24" fmla="*/ 96 w 223"/>
                  <a:gd name="T25" fmla="*/ 167 h 224"/>
                  <a:gd name="T26" fmla="*/ 96 w 223"/>
                  <a:gd name="T27" fmla="*/ 170 h 224"/>
                  <a:gd name="T28" fmla="*/ 92 w 223"/>
                  <a:gd name="T29" fmla="*/ 182 h 224"/>
                  <a:gd name="T30" fmla="*/ 98 w 223"/>
                  <a:gd name="T31" fmla="*/ 219 h 224"/>
                  <a:gd name="T32" fmla="*/ 104 w 223"/>
                  <a:gd name="T33" fmla="*/ 221 h 224"/>
                  <a:gd name="T34" fmla="*/ 155 w 223"/>
                  <a:gd name="T35" fmla="*/ 170 h 224"/>
                  <a:gd name="T36" fmla="*/ 158 w 223"/>
                  <a:gd name="T37" fmla="*/ 159 h 224"/>
                  <a:gd name="T38" fmla="*/ 155 w 223"/>
                  <a:gd name="T39" fmla="*/ 145 h 224"/>
                  <a:gd name="T40" fmla="*/ 144 w 223"/>
                  <a:gd name="T41" fmla="*/ 80 h 224"/>
                  <a:gd name="T42" fmla="*/ 144 w 223"/>
                  <a:gd name="T43" fmla="*/ 50 h 224"/>
                  <a:gd name="T44" fmla="*/ 174 w 223"/>
                  <a:gd name="T45" fmla="*/ 50 h 224"/>
                  <a:gd name="T46" fmla="*/ 174 w 223"/>
                  <a:gd name="T47" fmla="*/ 80 h 224"/>
                  <a:gd name="T48" fmla="*/ 144 w 223"/>
                  <a:gd name="T49" fmla="*/ 8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24">
                    <a:moveTo>
                      <a:pt x="155" y="145"/>
                    </a:moveTo>
                    <a:cubicBezTo>
                      <a:pt x="154" y="143"/>
                      <a:pt x="156" y="141"/>
                      <a:pt x="156" y="141"/>
                    </a:cubicBezTo>
                    <a:cubicBezTo>
                      <a:pt x="197" y="97"/>
                      <a:pt x="223" y="38"/>
                      <a:pt x="204" y="19"/>
                    </a:cubicBezTo>
                    <a:cubicBezTo>
                      <a:pt x="185" y="0"/>
                      <a:pt x="128" y="26"/>
                      <a:pt x="84" y="67"/>
                    </a:cubicBezTo>
                    <a:cubicBezTo>
                      <a:pt x="83" y="68"/>
                      <a:pt x="81" y="69"/>
                      <a:pt x="78" y="69"/>
                    </a:cubicBezTo>
                    <a:cubicBezTo>
                      <a:pt x="65" y="65"/>
                      <a:pt x="65" y="65"/>
                      <a:pt x="65" y="65"/>
                    </a:cubicBezTo>
                    <a:cubicBezTo>
                      <a:pt x="61" y="64"/>
                      <a:pt x="56" y="66"/>
                      <a:pt x="53" y="69"/>
                    </a:cubicBezTo>
                    <a:cubicBezTo>
                      <a:pt x="3" y="119"/>
                      <a:pt x="3" y="119"/>
                      <a:pt x="3" y="119"/>
                    </a:cubicBezTo>
                    <a:cubicBezTo>
                      <a:pt x="0" y="122"/>
                      <a:pt x="1" y="124"/>
                      <a:pt x="5" y="125"/>
                    </a:cubicBezTo>
                    <a:cubicBezTo>
                      <a:pt x="41" y="131"/>
                      <a:pt x="41" y="131"/>
                      <a:pt x="41" y="131"/>
                    </a:cubicBezTo>
                    <a:cubicBezTo>
                      <a:pt x="45" y="131"/>
                      <a:pt x="50" y="130"/>
                      <a:pt x="53" y="127"/>
                    </a:cubicBezTo>
                    <a:cubicBezTo>
                      <a:pt x="53" y="127"/>
                      <a:pt x="55" y="125"/>
                      <a:pt x="57" y="127"/>
                    </a:cubicBezTo>
                    <a:cubicBezTo>
                      <a:pt x="67" y="137"/>
                      <a:pt x="86" y="157"/>
                      <a:pt x="96" y="167"/>
                    </a:cubicBezTo>
                    <a:cubicBezTo>
                      <a:pt x="98" y="168"/>
                      <a:pt x="96" y="170"/>
                      <a:pt x="96" y="170"/>
                    </a:cubicBezTo>
                    <a:cubicBezTo>
                      <a:pt x="94" y="173"/>
                      <a:pt x="92" y="179"/>
                      <a:pt x="92" y="182"/>
                    </a:cubicBezTo>
                    <a:cubicBezTo>
                      <a:pt x="98" y="219"/>
                      <a:pt x="98" y="219"/>
                      <a:pt x="98" y="219"/>
                    </a:cubicBezTo>
                    <a:cubicBezTo>
                      <a:pt x="99" y="223"/>
                      <a:pt x="102" y="224"/>
                      <a:pt x="104" y="221"/>
                    </a:cubicBezTo>
                    <a:cubicBezTo>
                      <a:pt x="155" y="170"/>
                      <a:pt x="155" y="170"/>
                      <a:pt x="155" y="170"/>
                    </a:cubicBezTo>
                    <a:cubicBezTo>
                      <a:pt x="157" y="168"/>
                      <a:pt x="159" y="162"/>
                      <a:pt x="158" y="159"/>
                    </a:cubicBezTo>
                    <a:lnTo>
                      <a:pt x="155" y="145"/>
                    </a:lnTo>
                    <a:close/>
                    <a:moveTo>
                      <a:pt x="144" y="80"/>
                    </a:moveTo>
                    <a:cubicBezTo>
                      <a:pt x="135" y="72"/>
                      <a:pt x="135" y="58"/>
                      <a:pt x="144" y="50"/>
                    </a:cubicBezTo>
                    <a:cubicBezTo>
                      <a:pt x="152" y="41"/>
                      <a:pt x="166" y="41"/>
                      <a:pt x="174" y="50"/>
                    </a:cubicBezTo>
                    <a:cubicBezTo>
                      <a:pt x="183" y="58"/>
                      <a:pt x="183" y="72"/>
                      <a:pt x="174" y="80"/>
                    </a:cubicBezTo>
                    <a:cubicBezTo>
                      <a:pt x="166" y="89"/>
                      <a:pt x="152" y="89"/>
                      <a:pt x="144"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4" name="Group 3"/>
          <p:cNvGrpSpPr/>
          <p:nvPr/>
        </p:nvGrpSpPr>
        <p:grpSpPr>
          <a:xfrm>
            <a:off x="6456040" y="2132856"/>
            <a:ext cx="936104" cy="936104"/>
            <a:chOff x="6456040" y="2132856"/>
            <a:chExt cx="936104" cy="936104"/>
          </a:xfrm>
        </p:grpSpPr>
        <p:sp>
          <p:nvSpPr>
            <p:cNvPr id="29" name="Oval 28"/>
            <p:cNvSpPr/>
            <p:nvPr/>
          </p:nvSpPr>
          <p:spPr>
            <a:xfrm>
              <a:off x="6456040" y="2132856"/>
              <a:ext cx="936104" cy="9361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2" name="Group 81"/>
            <p:cNvGrpSpPr/>
            <p:nvPr/>
          </p:nvGrpSpPr>
          <p:grpSpPr>
            <a:xfrm>
              <a:off x="6672064" y="2420888"/>
              <a:ext cx="502227" cy="336262"/>
              <a:chOff x="4117976" y="4379913"/>
              <a:chExt cx="552450" cy="369888"/>
            </a:xfrm>
            <a:solidFill>
              <a:srgbClr val="FFFFFF"/>
            </a:solidFill>
          </p:grpSpPr>
          <p:sp>
            <p:nvSpPr>
              <p:cNvPr id="83" name="Freeform 61"/>
              <p:cNvSpPr>
                <a:spLocks/>
              </p:cNvSpPr>
              <p:nvPr/>
            </p:nvSpPr>
            <p:spPr bwMode="auto">
              <a:xfrm>
                <a:off x="4157663" y="4578350"/>
                <a:ext cx="66675" cy="52388"/>
              </a:xfrm>
              <a:custGeom>
                <a:avLst/>
                <a:gdLst>
                  <a:gd name="T0" fmla="*/ 7 w 32"/>
                  <a:gd name="T1" fmla="*/ 25 h 25"/>
                  <a:gd name="T2" fmla="*/ 30 w 32"/>
                  <a:gd name="T3" fmla="*/ 8 h 25"/>
                  <a:gd name="T4" fmla="*/ 31 w 32"/>
                  <a:gd name="T5" fmla="*/ 2 h 25"/>
                  <a:gd name="T6" fmla="*/ 26 w 32"/>
                  <a:gd name="T7" fmla="*/ 2 h 25"/>
                  <a:gd name="T8" fmla="*/ 2 w 32"/>
                  <a:gd name="T9" fmla="*/ 19 h 25"/>
                  <a:gd name="T10" fmla="*/ 2 w 32"/>
                  <a:gd name="T11" fmla="*/ 24 h 25"/>
                  <a:gd name="T12" fmla="*/ 5 w 32"/>
                  <a:gd name="T13" fmla="*/ 25 h 25"/>
                  <a:gd name="T14" fmla="*/ 7 w 32"/>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5">
                    <a:moveTo>
                      <a:pt x="7" y="25"/>
                    </a:moveTo>
                    <a:cubicBezTo>
                      <a:pt x="30" y="8"/>
                      <a:pt x="30" y="8"/>
                      <a:pt x="30" y="8"/>
                    </a:cubicBezTo>
                    <a:cubicBezTo>
                      <a:pt x="32" y="6"/>
                      <a:pt x="32" y="4"/>
                      <a:pt x="31" y="2"/>
                    </a:cubicBezTo>
                    <a:cubicBezTo>
                      <a:pt x="30" y="1"/>
                      <a:pt x="27" y="0"/>
                      <a:pt x="26" y="2"/>
                    </a:cubicBezTo>
                    <a:cubicBezTo>
                      <a:pt x="2" y="19"/>
                      <a:pt x="2" y="19"/>
                      <a:pt x="2" y="19"/>
                    </a:cubicBezTo>
                    <a:cubicBezTo>
                      <a:pt x="1" y="20"/>
                      <a:pt x="0" y="22"/>
                      <a:pt x="2" y="24"/>
                    </a:cubicBezTo>
                    <a:cubicBezTo>
                      <a:pt x="2" y="25"/>
                      <a:pt x="4" y="25"/>
                      <a:pt x="5" y="25"/>
                    </a:cubicBezTo>
                    <a:cubicBezTo>
                      <a:pt x="5" y="25"/>
                      <a:pt x="6" y="25"/>
                      <a:pt x="7"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4" name="Freeform 62"/>
              <p:cNvSpPr>
                <a:spLocks/>
              </p:cNvSpPr>
              <p:nvPr/>
            </p:nvSpPr>
            <p:spPr bwMode="auto">
              <a:xfrm>
                <a:off x="416401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5"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5" name="Freeform 63"/>
              <p:cNvSpPr>
                <a:spLocks/>
              </p:cNvSpPr>
              <p:nvPr/>
            </p:nvSpPr>
            <p:spPr bwMode="auto">
              <a:xfrm>
                <a:off x="4457701" y="4578350"/>
                <a:ext cx="66675" cy="52388"/>
              </a:xfrm>
              <a:custGeom>
                <a:avLst/>
                <a:gdLst>
                  <a:gd name="T0" fmla="*/ 6 w 31"/>
                  <a:gd name="T1" fmla="*/ 25 h 25"/>
                  <a:gd name="T2" fmla="*/ 29 w 31"/>
                  <a:gd name="T3" fmla="*/ 8 h 25"/>
                  <a:gd name="T4" fmla="*/ 30 w 31"/>
                  <a:gd name="T5" fmla="*/ 2 h 25"/>
                  <a:gd name="T6" fmla="*/ 25 w 31"/>
                  <a:gd name="T7" fmla="*/ 2 h 25"/>
                  <a:gd name="T8" fmla="*/ 2 w 31"/>
                  <a:gd name="T9" fmla="*/ 19 h 25"/>
                  <a:gd name="T10" fmla="*/ 1 w 31"/>
                  <a:gd name="T11" fmla="*/ 24 h 25"/>
                  <a:gd name="T12" fmla="*/ 4 w 31"/>
                  <a:gd name="T13" fmla="*/ 25 h 25"/>
                  <a:gd name="T14" fmla="*/ 6 w 3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5">
                    <a:moveTo>
                      <a:pt x="6" y="25"/>
                    </a:moveTo>
                    <a:cubicBezTo>
                      <a:pt x="29" y="8"/>
                      <a:pt x="29" y="8"/>
                      <a:pt x="29" y="8"/>
                    </a:cubicBezTo>
                    <a:cubicBezTo>
                      <a:pt x="31" y="6"/>
                      <a:pt x="31" y="4"/>
                      <a:pt x="30" y="2"/>
                    </a:cubicBezTo>
                    <a:cubicBezTo>
                      <a:pt x="29" y="1"/>
                      <a:pt x="26" y="0"/>
                      <a:pt x="25" y="2"/>
                    </a:cubicBezTo>
                    <a:cubicBezTo>
                      <a:pt x="2" y="19"/>
                      <a:pt x="2" y="19"/>
                      <a:pt x="2" y="19"/>
                    </a:cubicBezTo>
                    <a:cubicBezTo>
                      <a:pt x="0" y="20"/>
                      <a:pt x="0" y="22"/>
                      <a:pt x="1" y="24"/>
                    </a:cubicBezTo>
                    <a:cubicBezTo>
                      <a:pt x="2" y="25"/>
                      <a:pt x="3" y="25"/>
                      <a:pt x="4" y="25"/>
                    </a:cubicBezTo>
                    <a:cubicBezTo>
                      <a:pt x="5" y="25"/>
                      <a:pt x="5" y="25"/>
                      <a:pt x="6"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6" name="Freeform 64"/>
              <p:cNvSpPr>
                <a:spLocks/>
              </p:cNvSpPr>
              <p:nvPr/>
            </p:nvSpPr>
            <p:spPr bwMode="auto">
              <a:xfrm>
                <a:off x="4462463" y="4586288"/>
                <a:ext cx="122238" cy="93663"/>
              </a:xfrm>
              <a:custGeom>
                <a:avLst/>
                <a:gdLst>
                  <a:gd name="T0" fmla="*/ 52 w 58"/>
                  <a:gd name="T1" fmla="*/ 2 h 44"/>
                  <a:gd name="T2" fmla="*/ 2 w 58"/>
                  <a:gd name="T3" fmla="*/ 37 h 44"/>
                  <a:gd name="T4" fmla="*/ 1 w 58"/>
                  <a:gd name="T5" fmla="*/ 42 h 44"/>
                  <a:gd name="T6" fmla="*/ 4 w 58"/>
                  <a:gd name="T7" fmla="*/ 44 h 44"/>
                  <a:gd name="T8" fmla="*/ 6 w 58"/>
                  <a:gd name="T9" fmla="*/ 43 h 44"/>
                  <a:gd name="T10" fmla="*/ 56 w 58"/>
                  <a:gd name="T11" fmla="*/ 8 h 44"/>
                  <a:gd name="T12" fmla="*/ 57 w 58"/>
                  <a:gd name="T13" fmla="*/ 2 h 44"/>
                  <a:gd name="T14" fmla="*/ 52 w 58"/>
                  <a:gd name="T15" fmla="*/ 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4">
                    <a:moveTo>
                      <a:pt x="52" y="2"/>
                    </a:moveTo>
                    <a:cubicBezTo>
                      <a:pt x="2" y="37"/>
                      <a:pt x="2" y="37"/>
                      <a:pt x="2" y="37"/>
                    </a:cubicBezTo>
                    <a:cubicBezTo>
                      <a:pt x="0" y="38"/>
                      <a:pt x="0" y="40"/>
                      <a:pt x="1" y="42"/>
                    </a:cubicBezTo>
                    <a:cubicBezTo>
                      <a:pt x="2" y="43"/>
                      <a:pt x="3" y="44"/>
                      <a:pt x="4" y="44"/>
                    </a:cubicBezTo>
                    <a:cubicBezTo>
                      <a:pt x="5" y="44"/>
                      <a:pt x="6" y="43"/>
                      <a:pt x="6" y="43"/>
                    </a:cubicBezTo>
                    <a:cubicBezTo>
                      <a:pt x="56" y="8"/>
                      <a:pt x="56" y="8"/>
                      <a:pt x="56" y="8"/>
                    </a:cubicBezTo>
                    <a:cubicBezTo>
                      <a:pt x="58" y="6"/>
                      <a:pt x="58" y="4"/>
                      <a:pt x="57" y="2"/>
                    </a:cubicBezTo>
                    <a:cubicBezTo>
                      <a:pt x="56" y="1"/>
                      <a:pt x="53" y="0"/>
                      <a:pt x="5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87" name="Freeform 65"/>
              <p:cNvSpPr>
                <a:spLocks noEditPoints="1"/>
              </p:cNvSpPr>
              <p:nvPr/>
            </p:nvSpPr>
            <p:spPr bwMode="auto">
              <a:xfrm>
                <a:off x="4117976" y="4379913"/>
                <a:ext cx="552450" cy="369888"/>
              </a:xfrm>
              <a:custGeom>
                <a:avLst/>
                <a:gdLst>
                  <a:gd name="T0" fmla="*/ 254 w 260"/>
                  <a:gd name="T1" fmla="*/ 76 h 174"/>
                  <a:gd name="T2" fmla="*/ 185 w 260"/>
                  <a:gd name="T3" fmla="*/ 9 h 174"/>
                  <a:gd name="T4" fmla="*/ 155 w 260"/>
                  <a:gd name="T5" fmla="*/ 9 h 174"/>
                  <a:gd name="T6" fmla="*/ 152 w 260"/>
                  <a:gd name="T7" fmla="*/ 36 h 174"/>
                  <a:gd name="T8" fmla="*/ 157 w 260"/>
                  <a:gd name="T9" fmla="*/ 37 h 174"/>
                  <a:gd name="T10" fmla="*/ 162 w 260"/>
                  <a:gd name="T11" fmla="*/ 32 h 174"/>
                  <a:gd name="T12" fmla="*/ 162 w 260"/>
                  <a:gd name="T13" fmla="*/ 28 h 174"/>
                  <a:gd name="T14" fmla="*/ 164 w 260"/>
                  <a:gd name="T15" fmla="*/ 17 h 174"/>
                  <a:gd name="T16" fmla="*/ 177 w 260"/>
                  <a:gd name="T17" fmla="*/ 17 h 174"/>
                  <a:gd name="T18" fmla="*/ 236 w 260"/>
                  <a:gd name="T19" fmla="*/ 75 h 174"/>
                  <a:gd name="T20" fmla="*/ 154 w 260"/>
                  <a:gd name="T21" fmla="*/ 75 h 174"/>
                  <a:gd name="T22" fmla="*/ 143 w 260"/>
                  <a:gd name="T23" fmla="*/ 86 h 174"/>
                  <a:gd name="T24" fmla="*/ 143 w 260"/>
                  <a:gd name="T25" fmla="*/ 110 h 174"/>
                  <a:gd name="T26" fmla="*/ 142 w 260"/>
                  <a:gd name="T27" fmla="*/ 112 h 174"/>
                  <a:gd name="T28" fmla="*/ 130 w 260"/>
                  <a:gd name="T29" fmla="*/ 111 h 174"/>
                  <a:gd name="T30" fmla="*/ 119 w 260"/>
                  <a:gd name="T31" fmla="*/ 112 h 174"/>
                  <a:gd name="T32" fmla="*/ 117 w 260"/>
                  <a:gd name="T33" fmla="*/ 110 h 174"/>
                  <a:gd name="T34" fmla="*/ 117 w 260"/>
                  <a:gd name="T35" fmla="*/ 86 h 174"/>
                  <a:gd name="T36" fmla="*/ 106 w 260"/>
                  <a:gd name="T37" fmla="*/ 75 h 174"/>
                  <a:gd name="T38" fmla="*/ 25 w 260"/>
                  <a:gd name="T39" fmla="*/ 75 h 174"/>
                  <a:gd name="T40" fmla="*/ 84 w 260"/>
                  <a:gd name="T41" fmla="*/ 17 h 174"/>
                  <a:gd name="T42" fmla="*/ 97 w 260"/>
                  <a:gd name="T43" fmla="*/ 17 h 174"/>
                  <a:gd name="T44" fmla="*/ 99 w 260"/>
                  <a:gd name="T45" fmla="*/ 28 h 174"/>
                  <a:gd name="T46" fmla="*/ 99 w 260"/>
                  <a:gd name="T47" fmla="*/ 32 h 174"/>
                  <a:gd name="T48" fmla="*/ 104 w 260"/>
                  <a:gd name="T49" fmla="*/ 37 h 174"/>
                  <a:gd name="T50" fmla="*/ 110 w 260"/>
                  <a:gd name="T51" fmla="*/ 34 h 174"/>
                  <a:gd name="T52" fmla="*/ 106 w 260"/>
                  <a:gd name="T53" fmla="*/ 9 h 174"/>
                  <a:gd name="T54" fmla="*/ 75 w 260"/>
                  <a:gd name="T55" fmla="*/ 9 h 174"/>
                  <a:gd name="T56" fmla="*/ 7 w 260"/>
                  <a:gd name="T57" fmla="*/ 76 h 174"/>
                  <a:gd name="T58" fmla="*/ 0 w 260"/>
                  <a:gd name="T59" fmla="*/ 86 h 174"/>
                  <a:gd name="T60" fmla="*/ 0 w 260"/>
                  <a:gd name="T61" fmla="*/ 163 h 174"/>
                  <a:gd name="T62" fmla="*/ 11 w 260"/>
                  <a:gd name="T63" fmla="*/ 174 h 174"/>
                  <a:gd name="T64" fmla="*/ 106 w 260"/>
                  <a:gd name="T65" fmla="*/ 174 h 174"/>
                  <a:gd name="T66" fmla="*/ 117 w 260"/>
                  <a:gd name="T67" fmla="*/ 163 h 174"/>
                  <a:gd name="T68" fmla="*/ 117 w 260"/>
                  <a:gd name="T69" fmla="*/ 131 h 174"/>
                  <a:gd name="T70" fmla="*/ 119 w 260"/>
                  <a:gd name="T71" fmla="*/ 125 h 174"/>
                  <a:gd name="T72" fmla="*/ 130 w 260"/>
                  <a:gd name="T73" fmla="*/ 122 h 174"/>
                  <a:gd name="T74" fmla="*/ 142 w 260"/>
                  <a:gd name="T75" fmla="*/ 125 h 174"/>
                  <a:gd name="T76" fmla="*/ 143 w 260"/>
                  <a:gd name="T77" fmla="*/ 131 h 174"/>
                  <a:gd name="T78" fmla="*/ 143 w 260"/>
                  <a:gd name="T79" fmla="*/ 163 h 174"/>
                  <a:gd name="T80" fmla="*/ 154 w 260"/>
                  <a:gd name="T81" fmla="*/ 174 h 174"/>
                  <a:gd name="T82" fmla="*/ 249 w 260"/>
                  <a:gd name="T83" fmla="*/ 174 h 174"/>
                  <a:gd name="T84" fmla="*/ 260 w 260"/>
                  <a:gd name="T85" fmla="*/ 163 h 174"/>
                  <a:gd name="T86" fmla="*/ 260 w 260"/>
                  <a:gd name="T87" fmla="*/ 86 h 174"/>
                  <a:gd name="T88" fmla="*/ 254 w 260"/>
                  <a:gd name="T89" fmla="*/ 76 h 174"/>
                  <a:gd name="T90" fmla="*/ 106 w 260"/>
                  <a:gd name="T91" fmla="*/ 152 h 174"/>
                  <a:gd name="T92" fmla="*/ 95 w 260"/>
                  <a:gd name="T93" fmla="*/ 163 h 174"/>
                  <a:gd name="T94" fmla="*/ 22 w 260"/>
                  <a:gd name="T95" fmla="*/ 163 h 174"/>
                  <a:gd name="T96" fmla="*/ 11 w 260"/>
                  <a:gd name="T97" fmla="*/ 152 h 174"/>
                  <a:gd name="T98" fmla="*/ 11 w 260"/>
                  <a:gd name="T99" fmla="*/ 97 h 174"/>
                  <a:gd name="T100" fmla="*/ 22 w 260"/>
                  <a:gd name="T101" fmla="*/ 86 h 174"/>
                  <a:gd name="T102" fmla="*/ 95 w 260"/>
                  <a:gd name="T103" fmla="*/ 86 h 174"/>
                  <a:gd name="T104" fmla="*/ 106 w 260"/>
                  <a:gd name="T105" fmla="*/ 97 h 174"/>
                  <a:gd name="T106" fmla="*/ 106 w 260"/>
                  <a:gd name="T107" fmla="*/ 152 h 174"/>
                  <a:gd name="T108" fmla="*/ 249 w 260"/>
                  <a:gd name="T109" fmla="*/ 152 h 174"/>
                  <a:gd name="T110" fmla="*/ 238 w 260"/>
                  <a:gd name="T111" fmla="*/ 163 h 174"/>
                  <a:gd name="T112" fmla="*/ 165 w 260"/>
                  <a:gd name="T113" fmla="*/ 163 h 174"/>
                  <a:gd name="T114" fmla="*/ 154 w 260"/>
                  <a:gd name="T115" fmla="*/ 152 h 174"/>
                  <a:gd name="T116" fmla="*/ 154 w 260"/>
                  <a:gd name="T117" fmla="*/ 97 h 174"/>
                  <a:gd name="T118" fmla="*/ 165 w 260"/>
                  <a:gd name="T119" fmla="*/ 86 h 174"/>
                  <a:gd name="T120" fmla="*/ 238 w 260"/>
                  <a:gd name="T121" fmla="*/ 86 h 174"/>
                  <a:gd name="T122" fmla="*/ 249 w 260"/>
                  <a:gd name="T123" fmla="*/ 97 h 174"/>
                  <a:gd name="T124" fmla="*/ 249 w 260"/>
                  <a:gd name="T125"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174">
                    <a:moveTo>
                      <a:pt x="254" y="76"/>
                    </a:moveTo>
                    <a:cubicBezTo>
                      <a:pt x="236" y="58"/>
                      <a:pt x="185" y="9"/>
                      <a:pt x="185" y="9"/>
                    </a:cubicBezTo>
                    <a:cubicBezTo>
                      <a:pt x="177" y="0"/>
                      <a:pt x="163" y="0"/>
                      <a:pt x="155" y="9"/>
                    </a:cubicBezTo>
                    <a:cubicBezTo>
                      <a:pt x="148" y="16"/>
                      <a:pt x="147" y="27"/>
                      <a:pt x="152" y="36"/>
                    </a:cubicBezTo>
                    <a:cubicBezTo>
                      <a:pt x="153" y="37"/>
                      <a:pt x="155" y="39"/>
                      <a:pt x="157" y="37"/>
                    </a:cubicBezTo>
                    <a:cubicBezTo>
                      <a:pt x="162" y="32"/>
                      <a:pt x="162" y="32"/>
                      <a:pt x="162" y="32"/>
                    </a:cubicBezTo>
                    <a:cubicBezTo>
                      <a:pt x="163" y="30"/>
                      <a:pt x="162" y="29"/>
                      <a:pt x="162" y="28"/>
                    </a:cubicBezTo>
                    <a:cubicBezTo>
                      <a:pt x="160" y="24"/>
                      <a:pt x="161" y="20"/>
                      <a:pt x="164" y="17"/>
                    </a:cubicBezTo>
                    <a:cubicBezTo>
                      <a:pt x="167" y="14"/>
                      <a:pt x="173" y="14"/>
                      <a:pt x="177" y="17"/>
                    </a:cubicBezTo>
                    <a:cubicBezTo>
                      <a:pt x="236" y="75"/>
                      <a:pt x="236" y="75"/>
                      <a:pt x="236" y="75"/>
                    </a:cubicBezTo>
                    <a:cubicBezTo>
                      <a:pt x="154" y="75"/>
                      <a:pt x="154" y="75"/>
                      <a:pt x="154" y="75"/>
                    </a:cubicBezTo>
                    <a:cubicBezTo>
                      <a:pt x="148" y="75"/>
                      <a:pt x="143" y="80"/>
                      <a:pt x="143" y="86"/>
                    </a:cubicBezTo>
                    <a:cubicBezTo>
                      <a:pt x="143" y="110"/>
                      <a:pt x="143" y="110"/>
                      <a:pt x="143" y="110"/>
                    </a:cubicBezTo>
                    <a:cubicBezTo>
                      <a:pt x="143" y="114"/>
                      <a:pt x="142" y="113"/>
                      <a:pt x="142" y="112"/>
                    </a:cubicBezTo>
                    <a:cubicBezTo>
                      <a:pt x="139" y="111"/>
                      <a:pt x="135" y="111"/>
                      <a:pt x="130" y="111"/>
                    </a:cubicBezTo>
                    <a:cubicBezTo>
                      <a:pt x="126" y="111"/>
                      <a:pt x="122" y="111"/>
                      <a:pt x="119" y="112"/>
                    </a:cubicBezTo>
                    <a:cubicBezTo>
                      <a:pt x="119" y="113"/>
                      <a:pt x="117" y="114"/>
                      <a:pt x="117" y="110"/>
                    </a:cubicBezTo>
                    <a:cubicBezTo>
                      <a:pt x="117" y="86"/>
                      <a:pt x="117" y="86"/>
                      <a:pt x="117" y="86"/>
                    </a:cubicBezTo>
                    <a:cubicBezTo>
                      <a:pt x="117" y="80"/>
                      <a:pt x="112" y="75"/>
                      <a:pt x="106" y="75"/>
                    </a:cubicBezTo>
                    <a:cubicBezTo>
                      <a:pt x="25" y="75"/>
                      <a:pt x="25" y="75"/>
                      <a:pt x="25" y="75"/>
                    </a:cubicBezTo>
                    <a:cubicBezTo>
                      <a:pt x="84" y="17"/>
                      <a:pt x="84" y="17"/>
                      <a:pt x="84" y="17"/>
                    </a:cubicBezTo>
                    <a:cubicBezTo>
                      <a:pt x="88" y="14"/>
                      <a:pt x="94" y="14"/>
                      <a:pt x="97" y="17"/>
                    </a:cubicBezTo>
                    <a:cubicBezTo>
                      <a:pt x="100" y="20"/>
                      <a:pt x="101" y="25"/>
                      <a:pt x="99" y="28"/>
                    </a:cubicBezTo>
                    <a:cubicBezTo>
                      <a:pt x="98" y="29"/>
                      <a:pt x="98" y="31"/>
                      <a:pt x="99" y="32"/>
                    </a:cubicBezTo>
                    <a:cubicBezTo>
                      <a:pt x="104" y="37"/>
                      <a:pt x="104" y="37"/>
                      <a:pt x="104" y="37"/>
                    </a:cubicBezTo>
                    <a:cubicBezTo>
                      <a:pt x="106" y="39"/>
                      <a:pt x="109" y="36"/>
                      <a:pt x="110" y="34"/>
                    </a:cubicBezTo>
                    <a:cubicBezTo>
                      <a:pt x="114" y="26"/>
                      <a:pt x="112" y="16"/>
                      <a:pt x="106" y="9"/>
                    </a:cubicBezTo>
                    <a:cubicBezTo>
                      <a:pt x="97" y="0"/>
                      <a:pt x="84" y="0"/>
                      <a:pt x="75" y="9"/>
                    </a:cubicBezTo>
                    <a:cubicBezTo>
                      <a:pt x="75" y="9"/>
                      <a:pt x="27" y="56"/>
                      <a:pt x="7" y="76"/>
                    </a:cubicBezTo>
                    <a:cubicBezTo>
                      <a:pt x="4" y="79"/>
                      <a:pt x="0" y="82"/>
                      <a:pt x="0" y="86"/>
                    </a:cubicBezTo>
                    <a:cubicBezTo>
                      <a:pt x="0" y="163"/>
                      <a:pt x="0" y="163"/>
                      <a:pt x="0" y="163"/>
                    </a:cubicBezTo>
                    <a:cubicBezTo>
                      <a:pt x="0" y="169"/>
                      <a:pt x="5" y="174"/>
                      <a:pt x="11" y="174"/>
                    </a:cubicBezTo>
                    <a:cubicBezTo>
                      <a:pt x="106" y="174"/>
                      <a:pt x="106" y="174"/>
                      <a:pt x="106" y="174"/>
                    </a:cubicBezTo>
                    <a:cubicBezTo>
                      <a:pt x="112" y="174"/>
                      <a:pt x="117" y="169"/>
                      <a:pt x="117" y="163"/>
                    </a:cubicBezTo>
                    <a:cubicBezTo>
                      <a:pt x="117" y="131"/>
                      <a:pt x="117" y="131"/>
                      <a:pt x="117" y="131"/>
                    </a:cubicBezTo>
                    <a:cubicBezTo>
                      <a:pt x="117" y="129"/>
                      <a:pt x="118" y="126"/>
                      <a:pt x="119" y="125"/>
                    </a:cubicBezTo>
                    <a:cubicBezTo>
                      <a:pt x="120" y="123"/>
                      <a:pt x="124" y="122"/>
                      <a:pt x="130" y="122"/>
                    </a:cubicBezTo>
                    <a:cubicBezTo>
                      <a:pt x="136" y="122"/>
                      <a:pt x="140" y="123"/>
                      <a:pt x="142" y="125"/>
                    </a:cubicBezTo>
                    <a:cubicBezTo>
                      <a:pt x="143" y="126"/>
                      <a:pt x="143" y="129"/>
                      <a:pt x="143" y="131"/>
                    </a:cubicBezTo>
                    <a:cubicBezTo>
                      <a:pt x="143" y="163"/>
                      <a:pt x="143" y="163"/>
                      <a:pt x="143" y="163"/>
                    </a:cubicBezTo>
                    <a:cubicBezTo>
                      <a:pt x="143" y="169"/>
                      <a:pt x="148" y="174"/>
                      <a:pt x="154" y="174"/>
                    </a:cubicBezTo>
                    <a:cubicBezTo>
                      <a:pt x="249" y="174"/>
                      <a:pt x="249" y="174"/>
                      <a:pt x="249" y="174"/>
                    </a:cubicBezTo>
                    <a:cubicBezTo>
                      <a:pt x="255" y="174"/>
                      <a:pt x="260" y="169"/>
                      <a:pt x="260" y="163"/>
                    </a:cubicBezTo>
                    <a:cubicBezTo>
                      <a:pt x="260" y="86"/>
                      <a:pt x="260" y="86"/>
                      <a:pt x="260" y="86"/>
                    </a:cubicBezTo>
                    <a:cubicBezTo>
                      <a:pt x="260" y="82"/>
                      <a:pt x="257" y="79"/>
                      <a:pt x="254" y="76"/>
                    </a:cubicBezTo>
                    <a:close/>
                    <a:moveTo>
                      <a:pt x="106" y="152"/>
                    </a:moveTo>
                    <a:cubicBezTo>
                      <a:pt x="106" y="158"/>
                      <a:pt x="101" y="163"/>
                      <a:pt x="95" y="163"/>
                    </a:cubicBezTo>
                    <a:cubicBezTo>
                      <a:pt x="22" y="163"/>
                      <a:pt x="22" y="163"/>
                      <a:pt x="22" y="163"/>
                    </a:cubicBezTo>
                    <a:cubicBezTo>
                      <a:pt x="16" y="163"/>
                      <a:pt x="11" y="158"/>
                      <a:pt x="11" y="152"/>
                    </a:cubicBezTo>
                    <a:cubicBezTo>
                      <a:pt x="11" y="97"/>
                      <a:pt x="11" y="97"/>
                      <a:pt x="11" y="97"/>
                    </a:cubicBezTo>
                    <a:cubicBezTo>
                      <a:pt x="11" y="91"/>
                      <a:pt x="16" y="86"/>
                      <a:pt x="22" y="86"/>
                    </a:cubicBezTo>
                    <a:cubicBezTo>
                      <a:pt x="95" y="86"/>
                      <a:pt x="95" y="86"/>
                      <a:pt x="95" y="86"/>
                    </a:cubicBezTo>
                    <a:cubicBezTo>
                      <a:pt x="101" y="86"/>
                      <a:pt x="106" y="91"/>
                      <a:pt x="106" y="97"/>
                    </a:cubicBezTo>
                    <a:cubicBezTo>
                      <a:pt x="106" y="152"/>
                      <a:pt x="106" y="152"/>
                      <a:pt x="106" y="152"/>
                    </a:cubicBezTo>
                    <a:close/>
                    <a:moveTo>
                      <a:pt x="249" y="152"/>
                    </a:moveTo>
                    <a:cubicBezTo>
                      <a:pt x="249" y="158"/>
                      <a:pt x="244" y="163"/>
                      <a:pt x="238" y="163"/>
                    </a:cubicBezTo>
                    <a:cubicBezTo>
                      <a:pt x="165" y="163"/>
                      <a:pt x="165" y="163"/>
                      <a:pt x="165" y="163"/>
                    </a:cubicBezTo>
                    <a:cubicBezTo>
                      <a:pt x="159" y="163"/>
                      <a:pt x="154" y="158"/>
                      <a:pt x="154" y="152"/>
                    </a:cubicBezTo>
                    <a:cubicBezTo>
                      <a:pt x="154" y="97"/>
                      <a:pt x="154" y="97"/>
                      <a:pt x="154" y="97"/>
                    </a:cubicBezTo>
                    <a:cubicBezTo>
                      <a:pt x="154" y="91"/>
                      <a:pt x="159" y="86"/>
                      <a:pt x="165" y="86"/>
                    </a:cubicBezTo>
                    <a:cubicBezTo>
                      <a:pt x="238" y="86"/>
                      <a:pt x="238" y="86"/>
                      <a:pt x="238" y="86"/>
                    </a:cubicBezTo>
                    <a:cubicBezTo>
                      <a:pt x="244" y="86"/>
                      <a:pt x="249" y="91"/>
                      <a:pt x="249" y="97"/>
                    </a:cubicBezTo>
                    <a:lnTo>
                      <a:pt x="249" y="1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6" name="Group 5"/>
          <p:cNvGrpSpPr/>
          <p:nvPr/>
        </p:nvGrpSpPr>
        <p:grpSpPr>
          <a:xfrm>
            <a:off x="6456040" y="3501008"/>
            <a:ext cx="936104" cy="936104"/>
            <a:chOff x="6456040" y="3501008"/>
            <a:chExt cx="936104" cy="936104"/>
          </a:xfrm>
        </p:grpSpPr>
        <p:sp>
          <p:nvSpPr>
            <p:cNvPr id="33" name="Oval 32"/>
            <p:cNvSpPr/>
            <p:nvPr/>
          </p:nvSpPr>
          <p:spPr>
            <a:xfrm>
              <a:off x="6456040" y="3501008"/>
              <a:ext cx="936104" cy="93610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88" name="Group 87"/>
            <p:cNvGrpSpPr/>
            <p:nvPr/>
          </p:nvGrpSpPr>
          <p:grpSpPr>
            <a:xfrm>
              <a:off x="6744072" y="3789040"/>
              <a:ext cx="403225" cy="342900"/>
              <a:chOff x="1277938" y="5121275"/>
              <a:chExt cx="403225" cy="342900"/>
            </a:xfrm>
            <a:solidFill>
              <a:srgbClr val="FFFFFF"/>
            </a:solidFill>
          </p:grpSpPr>
          <p:sp>
            <p:nvSpPr>
              <p:cNvPr id="89" name="Freeform 66"/>
              <p:cNvSpPr>
                <a:spLocks noEditPoints="1"/>
              </p:cNvSpPr>
              <p:nvPr/>
            </p:nvSpPr>
            <p:spPr bwMode="auto">
              <a:xfrm>
                <a:off x="1411288" y="5130800"/>
                <a:ext cx="100013" cy="277813"/>
              </a:xfrm>
              <a:custGeom>
                <a:avLst/>
                <a:gdLst>
                  <a:gd name="T0" fmla="*/ 41 w 47"/>
                  <a:gd name="T1" fmla="*/ 0 h 131"/>
                  <a:gd name="T2" fmla="*/ 7 w 47"/>
                  <a:gd name="T3" fmla="*/ 0 h 131"/>
                  <a:gd name="T4" fmla="*/ 0 w 47"/>
                  <a:gd name="T5" fmla="*/ 6 h 131"/>
                  <a:gd name="T6" fmla="*/ 0 w 47"/>
                  <a:gd name="T7" fmla="*/ 124 h 131"/>
                  <a:gd name="T8" fmla="*/ 7 w 47"/>
                  <a:gd name="T9" fmla="*/ 131 h 131"/>
                  <a:gd name="T10" fmla="*/ 41 w 47"/>
                  <a:gd name="T11" fmla="*/ 131 h 131"/>
                  <a:gd name="T12" fmla="*/ 47 w 47"/>
                  <a:gd name="T13" fmla="*/ 124 h 131"/>
                  <a:gd name="T14" fmla="*/ 47 w 47"/>
                  <a:gd name="T15" fmla="*/ 6 h 131"/>
                  <a:gd name="T16" fmla="*/ 41 w 47"/>
                  <a:gd name="T17" fmla="*/ 0 h 131"/>
                  <a:gd name="T18" fmla="*/ 24 w 47"/>
                  <a:gd name="T19" fmla="*/ 121 h 131"/>
                  <a:gd name="T20" fmla="*/ 11 w 47"/>
                  <a:gd name="T21" fmla="*/ 107 h 131"/>
                  <a:gd name="T22" fmla="*/ 24 w 47"/>
                  <a:gd name="T23" fmla="*/ 94 h 131"/>
                  <a:gd name="T24" fmla="*/ 37 w 47"/>
                  <a:gd name="T25" fmla="*/ 107 h 131"/>
                  <a:gd name="T26" fmla="*/ 24 w 47"/>
                  <a:gd name="T27" fmla="*/ 121 h 131"/>
                  <a:gd name="T28" fmla="*/ 41 w 47"/>
                  <a:gd name="T29" fmla="*/ 63 h 131"/>
                  <a:gd name="T30" fmla="*/ 37 w 47"/>
                  <a:gd name="T31" fmla="*/ 68 h 131"/>
                  <a:gd name="T32" fmla="*/ 11 w 47"/>
                  <a:gd name="T33" fmla="*/ 68 h 131"/>
                  <a:gd name="T34" fmla="*/ 7 w 47"/>
                  <a:gd name="T35" fmla="*/ 63 h 131"/>
                  <a:gd name="T36" fmla="*/ 7 w 47"/>
                  <a:gd name="T37" fmla="*/ 16 h 131"/>
                  <a:gd name="T38" fmla="*/ 11 w 47"/>
                  <a:gd name="T39" fmla="*/ 11 h 131"/>
                  <a:gd name="T40" fmla="*/ 37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1" y="0"/>
                    </a:moveTo>
                    <a:cubicBezTo>
                      <a:pt x="7" y="0"/>
                      <a:pt x="7" y="0"/>
                      <a:pt x="7" y="0"/>
                    </a:cubicBezTo>
                    <a:cubicBezTo>
                      <a:pt x="3" y="0"/>
                      <a:pt x="0" y="3"/>
                      <a:pt x="0" y="6"/>
                    </a:cubicBezTo>
                    <a:cubicBezTo>
                      <a:pt x="0" y="124"/>
                      <a:pt x="0" y="124"/>
                      <a:pt x="0" y="124"/>
                    </a:cubicBezTo>
                    <a:cubicBezTo>
                      <a:pt x="0" y="128"/>
                      <a:pt x="3" y="131"/>
                      <a:pt x="7" y="131"/>
                    </a:cubicBezTo>
                    <a:cubicBezTo>
                      <a:pt x="41" y="131"/>
                      <a:pt x="41" y="131"/>
                      <a:pt x="41" y="131"/>
                    </a:cubicBezTo>
                    <a:cubicBezTo>
                      <a:pt x="44" y="131"/>
                      <a:pt x="47" y="128"/>
                      <a:pt x="47" y="124"/>
                    </a:cubicBezTo>
                    <a:cubicBezTo>
                      <a:pt x="47" y="6"/>
                      <a:pt x="47" y="6"/>
                      <a:pt x="47" y="6"/>
                    </a:cubicBezTo>
                    <a:cubicBezTo>
                      <a:pt x="47" y="3"/>
                      <a:pt x="44" y="0"/>
                      <a:pt x="41" y="0"/>
                    </a:cubicBezTo>
                    <a:close/>
                    <a:moveTo>
                      <a:pt x="24" y="121"/>
                    </a:moveTo>
                    <a:cubicBezTo>
                      <a:pt x="17" y="121"/>
                      <a:pt x="11" y="115"/>
                      <a:pt x="11" y="107"/>
                    </a:cubicBezTo>
                    <a:cubicBezTo>
                      <a:pt x="11" y="100"/>
                      <a:pt x="17" y="94"/>
                      <a:pt x="24" y="94"/>
                    </a:cubicBezTo>
                    <a:cubicBezTo>
                      <a:pt x="31" y="94"/>
                      <a:pt x="37" y="100"/>
                      <a:pt x="37" y="107"/>
                    </a:cubicBezTo>
                    <a:cubicBezTo>
                      <a:pt x="37" y="115"/>
                      <a:pt x="31" y="121"/>
                      <a:pt x="24" y="121"/>
                    </a:cubicBezTo>
                    <a:close/>
                    <a:moveTo>
                      <a:pt x="41" y="63"/>
                    </a:moveTo>
                    <a:cubicBezTo>
                      <a:pt x="41" y="66"/>
                      <a:pt x="39" y="68"/>
                      <a:pt x="37" y="68"/>
                    </a:cubicBezTo>
                    <a:cubicBezTo>
                      <a:pt x="11" y="68"/>
                      <a:pt x="11" y="68"/>
                      <a:pt x="11" y="68"/>
                    </a:cubicBezTo>
                    <a:cubicBezTo>
                      <a:pt x="9" y="68"/>
                      <a:pt x="7" y="66"/>
                      <a:pt x="7" y="63"/>
                    </a:cubicBezTo>
                    <a:cubicBezTo>
                      <a:pt x="7" y="16"/>
                      <a:pt x="7" y="16"/>
                      <a:pt x="7" y="16"/>
                    </a:cubicBezTo>
                    <a:cubicBezTo>
                      <a:pt x="7" y="13"/>
                      <a:pt x="9" y="11"/>
                      <a:pt x="11" y="11"/>
                    </a:cubicBezTo>
                    <a:cubicBezTo>
                      <a:pt x="37" y="11"/>
                      <a:pt x="37" y="11"/>
                      <a:pt x="37" y="11"/>
                    </a:cubicBezTo>
                    <a:cubicBezTo>
                      <a:pt x="39" y="11"/>
                      <a:pt x="41" y="13"/>
                      <a:pt x="41" y="16"/>
                    </a:cubicBezTo>
                    <a:cubicBezTo>
                      <a:pt x="41" y="63"/>
                      <a:pt x="41" y="63"/>
                      <a:pt x="41"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0" name="Freeform 67"/>
              <p:cNvSpPr>
                <a:spLocks/>
              </p:cNvSpPr>
              <p:nvPr/>
            </p:nvSpPr>
            <p:spPr bwMode="auto">
              <a:xfrm>
                <a:off x="1433513" y="5175250"/>
                <a:ext cx="39688" cy="11113"/>
              </a:xfrm>
              <a:custGeom>
                <a:avLst/>
                <a:gdLst>
                  <a:gd name="T0" fmla="*/ 17 w 19"/>
                  <a:gd name="T1" fmla="*/ 5 h 5"/>
                  <a:gd name="T2" fmla="*/ 2 w 19"/>
                  <a:gd name="T3" fmla="*/ 5 h 5"/>
                  <a:gd name="T4" fmla="*/ 0 w 19"/>
                  <a:gd name="T5" fmla="*/ 2 h 5"/>
                  <a:gd name="T6" fmla="*/ 2 w 19"/>
                  <a:gd name="T7" fmla="*/ 0 h 5"/>
                  <a:gd name="T8" fmla="*/ 17 w 19"/>
                  <a:gd name="T9" fmla="*/ 0 h 5"/>
                  <a:gd name="T10" fmla="*/ 19 w 19"/>
                  <a:gd name="T11" fmla="*/ 2 h 5"/>
                  <a:gd name="T12" fmla="*/ 17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17" y="5"/>
                    </a:moveTo>
                    <a:cubicBezTo>
                      <a:pt x="2" y="5"/>
                      <a:pt x="2" y="5"/>
                      <a:pt x="2" y="5"/>
                    </a:cubicBezTo>
                    <a:cubicBezTo>
                      <a:pt x="1" y="5"/>
                      <a:pt x="0" y="4"/>
                      <a:pt x="0" y="2"/>
                    </a:cubicBezTo>
                    <a:cubicBezTo>
                      <a:pt x="0" y="1"/>
                      <a:pt x="1" y="0"/>
                      <a:pt x="2" y="0"/>
                    </a:cubicBezTo>
                    <a:cubicBezTo>
                      <a:pt x="17" y="0"/>
                      <a:pt x="17" y="0"/>
                      <a:pt x="17" y="0"/>
                    </a:cubicBezTo>
                    <a:cubicBezTo>
                      <a:pt x="18" y="0"/>
                      <a:pt x="19" y="1"/>
                      <a:pt x="19" y="2"/>
                    </a:cubicBezTo>
                    <a:cubicBezTo>
                      <a:pt x="19" y="4"/>
                      <a:pt x="18" y="5"/>
                      <a:pt x="1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1" name="Freeform 68"/>
              <p:cNvSpPr>
                <a:spLocks noEditPoints="1"/>
              </p:cNvSpPr>
              <p:nvPr/>
            </p:nvSpPr>
            <p:spPr bwMode="auto">
              <a:xfrm>
                <a:off x="1295401" y="5130800"/>
                <a:ext cx="100013" cy="277813"/>
              </a:xfrm>
              <a:custGeom>
                <a:avLst/>
                <a:gdLst>
                  <a:gd name="T0" fmla="*/ 40 w 47"/>
                  <a:gd name="T1" fmla="*/ 0 h 131"/>
                  <a:gd name="T2" fmla="*/ 7 w 47"/>
                  <a:gd name="T3" fmla="*/ 0 h 131"/>
                  <a:gd name="T4" fmla="*/ 0 w 47"/>
                  <a:gd name="T5" fmla="*/ 6 h 131"/>
                  <a:gd name="T6" fmla="*/ 0 w 47"/>
                  <a:gd name="T7" fmla="*/ 124 h 131"/>
                  <a:gd name="T8" fmla="*/ 7 w 47"/>
                  <a:gd name="T9" fmla="*/ 131 h 131"/>
                  <a:gd name="T10" fmla="*/ 40 w 47"/>
                  <a:gd name="T11" fmla="*/ 131 h 131"/>
                  <a:gd name="T12" fmla="*/ 47 w 47"/>
                  <a:gd name="T13" fmla="*/ 124 h 131"/>
                  <a:gd name="T14" fmla="*/ 47 w 47"/>
                  <a:gd name="T15" fmla="*/ 6 h 131"/>
                  <a:gd name="T16" fmla="*/ 40 w 47"/>
                  <a:gd name="T17" fmla="*/ 0 h 131"/>
                  <a:gd name="T18" fmla="*/ 23 w 47"/>
                  <a:gd name="T19" fmla="*/ 121 h 131"/>
                  <a:gd name="T20" fmla="*/ 10 w 47"/>
                  <a:gd name="T21" fmla="*/ 107 h 131"/>
                  <a:gd name="T22" fmla="*/ 23 w 47"/>
                  <a:gd name="T23" fmla="*/ 94 h 131"/>
                  <a:gd name="T24" fmla="*/ 37 w 47"/>
                  <a:gd name="T25" fmla="*/ 107 h 131"/>
                  <a:gd name="T26" fmla="*/ 23 w 47"/>
                  <a:gd name="T27" fmla="*/ 121 h 131"/>
                  <a:gd name="T28" fmla="*/ 41 w 47"/>
                  <a:gd name="T29" fmla="*/ 63 h 131"/>
                  <a:gd name="T30" fmla="*/ 36 w 47"/>
                  <a:gd name="T31" fmla="*/ 68 h 131"/>
                  <a:gd name="T32" fmla="*/ 11 w 47"/>
                  <a:gd name="T33" fmla="*/ 68 h 131"/>
                  <a:gd name="T34" fmla="*/ 6 w 47"/>
                  <a:gd name="T35" fmla="*/ 63 h 131"/>
                  <a:gd name="T36" fmla="*/ 6 w 47"/>
                  <a:gd name="T37" fmla="*/ 16 h 131"/>
                  <a:gd name="T38" fmla="*/ 11 w 47"/>
                  <a:gd name="T39" fmla="*/ 11 h 131"/>
                  <a:gd name="T40" fmla="*/ 36 w 47"/>
                  <a:gd name="T41" fmla="*/ 11 h 131"/>
                  <a:gd name="T42" fmla="*/ 41 w 47"/>
                  <a:gd name="T43" fmla="*/ 16 h 131"/>
                  <a:gd name="T44" fmla="*/ 41 w 47"/>
                  <a:gd name="T45" fmla="*/ 6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131">
                    <a:moveTo>
                      <a:pt x="40" y="0"/>
                    </a:moveTo>
                    <a:cubicBezTo>
                      <a:pt x="7" y="0"/>
                      <a:pt x="7" y="0"/>
                      <a:pt x="7" y="0"/>
                    </a:cubicBezTo>
                    <a:cubicBezTo>
                      <a:pt x="3" y="0"/>
                      <a:pt x="0" y="3"/>
                      <a:pt x="0" y="6"/>
                    </a:cubicBezTo>
                    <a:cubicBezTo>
                      <a:pt x="0" y="124"/>
                      <a:pt x="0" y="124"/>
                      <a:pt x="0" y="124"/>
                    </a:cubicBezTo>
                    <a:cubicBezTo>
                      <a:pt x="0" y="128"/>
                      <a:pt x="3" y="131"/>
                      <a:pt x="7" y="131"/>
                    </a:cubicBezTo>
                    <a:cubicBezTo>
                      <a:pt x="40" y="131"/>
                      <a:pt x="40" y="131"/>
                      <a:pt x="40" y="131"/>
                    </a:cubicBezTo>
                    <a:cubicBezTo>
                      <a:pt x="44" y="131"/>
                      <a:pt x="47" y="128"/>
                      <a:pt x="47" y="124"/>
                    </a:cubicBezTo>
                    <a:cubicBezTo>
                      <a:pt x="47" y="6"/>
                      <a:pt x="47" y="6"/>
                      <a:pt x="47" y="6"/>
                    </a:cubicBezTo>
                    <a:cubicBezTo>
                      <a:pt x="47" y="3"/>
                      <a:pt x="44" y="0"/>
                      <a:pt x="40" y="0"/>
                    </a:cubicBezTo>
                    <a:close/>
                    <a:moveTo>
                      <a:pt x="23" y="121"/>
                    </a:moveTo>
                    <a:cubicBezTo>
                      <a:pt x="16" y="121"/>
                      <a:pt x="10" y="115"/>
                      <a:pt x="10" y="107"/>
                    </a:cubicBezTo>
                    <a:cubicBezTo>
                      <a:pt x="10" y="100"/>
                      <a:pt x="16" y="94"/>
                      <a:pt x="23" y="94"/>
                    </a:cubicBezTo>
                    <a:cubicBezTo>
                      <a:pt x="31" y="94"/>
                      <a:pt x="37" y="100"/>
                      <a:pt x="37" y="107"/>
                    </a:cubicBezTo>
                    <a:cubicBezTo>
                      <a:pt x="37" y="115"/>
                      <a:pt x="31" y="121"/>
                      <a:pt x="23" y="121"/>
                    </a:cubicBezTo>
                    <a:close/>
                    <a:moveTo>
                      <a:pt x="41" y="63"/>
                    </a:moveTo>
                    <a:cubicBezTo>
                      <a:pt x="41" y="66"/>
                      <a:pt x="39" y="68"/>
                      <a:pt x="36" y="68"/>
                    </a:cubicBezTo>
                    <a:cubicBezTo>
                      <a:pt x="11" y="68"/>
                      <a:pt x="11" y="68"/>
                      <a:pt x="11" y="68"/>
                    </a:cubicBezTo>
                    <a:cubicBezTo>
                      <a:pt x="8" y="68"/>
                      <a:pt x="6" y="66"/>
                      <a:pt x="6" y="63"/>
                    </a:cubicBezTo>
                    <a:cubicBezTo>
                      <a:pt x="6" y="16"/>
                      <a:pt x="6" y="16"/>
                      <a:pt x="6" y="16"/>
                    </a:cubicBezTo>
                    <a:cubicBezTo>
                      <a:pt x="6" y="13"/>
                      <a:pt x="8" y="11"/>
                      <a:pt x="11" y="11"/>
                    </a:cubicBezTo>
                    <a:cubicBezTo>
                      <a:pt x="36" y="11"/>
                      <a:pt x="36" y="11"/>
                      <a:pt x="36" y="11"/>
                    </a:cubicBezTo>
                    <a:cubicBezTo>
                      <a:pt x="39" y="11"/>
                      <a:pt x="41" y="13"/>
                      <a:pt x="41" y="16"/>
                    </a:cubicBezTo>
                    <a:lnTo>
                      <a:pt x="41" y="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2" name="Freeform 69"/>
              <p:cNvSpPr>
                <a:spLocks/>
              </p:cNvSpPr>
              <p:nvPr/>
            </p:nvSpPr>
            <p:spPr bwMode="auto">
              <a:xfrm>
                <a:off x="1316038" y="5175250"/>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3" name="Freeform 70"/>
              <p:cNvSpPr>
                <a:spLocks/>
              </p:cNvSpPr>
              <p:nvPr/>
            </p:nvSpPr>
            <p:spPr bwMode="auto">
              <a:xfrm>
                <a:off x="1316038" y="5199063"/>
                <a:ext cx="38100" cy="11113"/>
              </a:xfrm>
              <a:custGeom>
                <a:avLst/>
                <a:gdLst>
                  <a:gd name="T0" fmla="*/ 16 w 18"/>
                  <a:gd name="T1" fmla="*/ 5 h 5"/>
                  <a:gd name="T2" fmla="*/ 2 w 18"/>
                  <a:gd name="T3" fmla="*/ 5 h 5"/>
                  <a:gd name="T4" fmla="*/ 0 w 18"/>
                  <a:gd name="T5" fmla="*/ 2 h 5"/>
                  <a:gd name="T6" fmla="*/ 2 w 18"/>
                  <a:gd name="T7" fmla="*/ 0 h 5"/>
                  <a:gd name="T8" fmla="*/ 16 w 18"/>
                  <a:gd name="T9" fmla="*/ 0 h 5"/>
                  <a:gd name="T10" fmla="*/ 18 w 18"/>
                  <a:gd name="T11" fmla="*/ 2 h 5"/>
                  <a:gd name="T12" fmla="*/ 16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6" y="5"/>
                    </a:moveTo>
                    <a:cubicBezTo>
                      <a:pt x="2" y="5"/>
                      <a:pt x="2" y="5"/>
                      <a:pt x="2" y="5"/>
                    </a:cubicBezTo>
                    <a:cubicBezTo>
                      <a:pt x="1" y="5"/>
                      <a:pt x="0" y="4"/>
                      <a:pt x="0" y="2"/>
                    </a:cubicBezTo>
                    <a:cubicBezTo>
                      <a:pt x="0" y="1"/>
                      <a:pt x="1" y="0"/>
                      <a:pt x="2" y="0"/>
                    </a:cubicBezTo>
                    <a:cubicBezTo>
                      <a:pt x="16" y="0"/>
                      <a:pt x="16" y="0"/>
                      <a:pt x="16" y="0"/>
                    </a:cubicBezTo>
                    <a:cubicBezTo>
                      <a:pt x="17" y="0"/>
                      <a:pt x="18" y="1"/>
                      <a:pt x="18" y="2"/>
                    </a:cubicBezTo>
                    <a:cubicBezTo>
                      <a:pt x="18" y="4"/>
                      <a:pt x="17" y="5"/>
                      <a:pt x="16"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4" name="Freeform 71"/>
              <p:cNvSpPr>
                <a:spLocks/>
              </p:cNvSpPr>
              <p:nvPr/>
            </p:nvSpPr>
            <p:spPr bwMode="auto">
              <a:xfrm>
                <a:off x="1316038" y="5222875"/>
                <a:ext cx="38100" cy="793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5" name="Freeform 72"/>
              <p:cNvSpPr>
                <a:spLocks noEditPoints="1"/>
              </p:cNvSpPr>
              <p:nvPr/>
            </p:nvSpPr>
            <p:spPr bwMode="auto">
              <a:xfrm>
                <a:off x="1525588" y="5121275"/>
                <a:ext cx="139700" cy="290513"/>
              </a:xfrm>
              <a:custGeom>
                <a:avLst/>
                <a:gdLst>
                  <a:gd name="T0" fmla="*/ 65 w 66"/>
                  <a:gd name="T1" fmla="*/ 123 h 137"/>
                  <a:gd name="T2" fmla="*/ 47 w 66"/>
                  <a:gd name="T3" fmla="*/ 7 h 137"/>
                  <a:gd name="T4" fmla="*/ 40 w 66"/>
                  <a:gd name="T5" fmla="*/ 1 h 137"/>
                  <a:gd name="T6" fmla="*/ 7 w 66"/>
                  <a:gd name="T7" fmla="*/ 6 h 137"/>
                  <a:gd name="T8" fmla="*/ 1 w 66"/>
                  <a:gd name="T9" fmla="*/ 14 h 137"/>
                  <a:gd name="T10" fmla="*/ 18 w 66"/>
                  <a:gd name="T11" fmla="*/ 130 h 137"/>
                  <a:gd name="T12" fmla="*/ 26 w 66"/>
                  <a:gd name="T13" fmla="*/ 136 h 137"/>
                  <a:gd name="T14" fmla="*/ 59 w 66"/>
                  <a:gd name="T15" fmla="*/ 131 h 137"/>
                  <a:gd name="T16" fmla="*/ 65 w 66"/>
                  <a:gd name="T17" fmla="*/ 123 h 137"/>
                  <a:gd name="T18" fmla="*/ 21 w 66"/>
                  <a:gd name="T19" fmla="*/ 73 h 137"/>
                  <a:gd name="T20" fmla="*/ 15 w 66"/>
                  <a:gd name="T21" fmla="*/ 69 h 137"/>
                  <a:gd name="T22" fmla="*/ 8 w 66"/>
                  <a:gd name="T23" fmla="*/ 22 h 137"/>
                  <a:gd name="T24" fmla="*/ 12 w 66"/>
                  <a:gd name="T25" fmla="*/ 17 h 137"/>
                  <a:gd name="T26" fmla="*/ 37 w 66"/>
                  <a:gd name="T27" fmla="*/ 13 h 137"/>
                  <a:gd name="T28" fmla="*/ 43 w 66"/>
                  <a:gd name="T29" fmla="*/ 17 h 137"/>
                  <a:gd name="T30" fmla="*/ 50 w 66"/>
                  <a:gd name="T31" fmla="*/ 64 h 137"/>
                  <a:gd name="T32" fmla="*/ 46 w 66"/>
                  <a:gd name="T33" fmla="*/ 69 h 137"/>
                  <a:gd name="T34" fmla="*/ 21 w 66"/>
                  <a:gd name="T35" fmla="*/ 73 h 137"/>
                  <a:gd name="T36" fmla="*/ 50 w 66"/>
                  <a:gd name="T37" fmla="*/ 118 h 137"/>
                  <a:gd name="T38" fmla="*/ 41 w 66"/>
                  <a:gd name="T39" fmla="*/ 123 h 137"/>
                  <a:gd name="T40" fmla="*/ 39 w 66"/>
                  <a:gd name="T41" fmla="*/ 123 h 137"/>
                  <a:gd name="T42" fmla="*/ 26 w 66"/>
                  <a:gd name="T43" fmla="*/ 112 h 137"/>
                  <a:gd name="T44" fmla="*/ 28 w 66"/>
                  <a:gd name="T45" fmla="*/ 102 h 137"/>
                  <a:gd name="T46" fmla="*/ 37 w 66"/>
                  <a:gd name="T47" fmla="*/ 97 h 137"/>
                  <a:gd name="T48" fmla="*/ 39 w 66"/>
                  <a:gd name="T49" fmla="*/ 97 h 137"/>
                  <a:gd name="T50" fmla="*/ 52 w 66"/>
                  <a:gd name="T51" fmla="*/ 108 h 137"/>
                  <a:gd name="T52" fmla="*/ 50 w 66"/>
                  <a:gd name="T53"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137">
                    <a:moveTo>
                      <a:pt x="65" y="123"/>
                    </a:moveTo>
                    <a:cubicBezTo>
                      <a:pt x="47" y="7"/>
                      <a:pt x="47" y="7"/>
                      <a:pt x="47" y="7"/>
                    </a:cubicBezTo>
                    <a:cubicBezTo>
                      <a:pt x="47" y="3"/>
                      <a:pt x="43" y="0"/>
                      <a:pt x="40" y="1"/>
                    </a:cubicBezTo>
                    <a:cubicBezTo>
                      <a:pt x="7" y="6"/>
                      <a:pt x="7" y="6"/>
                      <a:pt x="7" y="6"/>
                    </a:cubicBezTo>
                    <a:cubicBezTo>
                      <a:pt x="3" y="7"/>
                      <a:pt x="0" y="10"/>
                      <a:pt x="1" y="14"/>
                    </a:cubicBezTo>
                    <a:cubicBezTo>
                      <a:pt x="18" y="130"/>
                      <a:pt x="18" y="130"/>
                      <a:pt x="18" y="130"/>
                    </a:cubicBezTo>
                    <a:cubicBezTo>
                      <a:pt x="19" y="134"/>
                      <a:pt x="23" y="137"/>
                      <a:pt x="26" y="136"/>
                    </a:cubicBezTo>
                    <a:cubicBezTo>
                      <a:pt x="59" y="131"/>
                      <a:pt x="59" y="131"/>
                      <a:pt x="59" y="131"/>
                    </a:cubicBezTo>
                    <a:cubicBezTo>
                      <a:pt x="63" y="131"/>
                      <a:pt x="66" y="127"/>
                      <a:pt x="65" y="123"/>
                    </a:cubicBezTo>
                    <a:close/>
                    <a:moveTo>
                      <a:pt x="21" y="73"/>
                    </a:moveTo>
                    <a:cubicBezTo>
                      <a:pt x="18" y="73"/>
                      <a:pt x="16" y="71"/>
                      <a:pt x="15" y="69"/>
                    </a:cubicBezTo>
                    <a:cubicBezTo>
                      <a:pt x="8" y="22"/>
                      <a:pt x="8" y="22"/>
                      <a:pt x="8" y="22"/>
                    </a:cubicBezTo>
                    <a:cubicBezTo>
                      <a:pt x="8" y="20"/>
                      <a:pt x="10" y="17"/>
                      <a:pt x="12" y="17"/>
                    </a:cubicBezTo>
                    <a:cubicBezTo>
                      <a:pt x="37" y="13"/>
                      <a:pt x="37" y="13"/>
                      <a:pt x="37" y="13"/>
                    </a:cubicBezTo>
                    <a:cubicBezTo>
                      <a:pt x="40" y="13"/>
                      <a:pt x="42" y="15"/>
                      <a:pt x="43" y="17"/>
                    </a:cubicBezTo>
                    <a:cubicBezTo>
                      <a:pt x="50" y="64"/>
                      <a:pt x="50" y="64"/>
                      <a:pt x="50" y="64"/>
                    </a:cubicBezTo>
                    <a:cubicBezTo>
                      <a:pt x="50" y="66"/>
                      <a:pt x="48" y="69"/>
                      <a:pt x="46" y="69"/>
                    </a:cubicBezTo>
                    <a:lnTo>
                      <a:pt x="21" y="73"/>
                    </a:lnTo>
                    <a:close/>
                    <a:moveTo>
                      <a:pt x="50" y="118"/>
                    </a:moveTo>
                    <a:cubicBezTo>
                      <a:pt x="48" y="121"/>
                      <a:pt x="45" y="123"/>
                      <a:pt x="41" y="123"/>
                    </a:cubicBezTo>
                    <a:cubicBezTo>
                      <a:pt x="40" y="123"/>
                      <a:pt x="40" y="123"/>
                      <a:pt x="39" y="123"/>
                    </a:cubicBezTo>
                    <a:cubicBezTo>
                      <a:pt x="33" y="123"/>
                      <a:pt x="27" y="118"/>
                      <a:pt x="26" y="112"/>
                    </a:cubicBezTo>
                    <a:cubicBezTo>
                      <a:pt x="25" y="109"/>
                      <a:pt x="26" y="105"/>
                      <a:pt x="28" y="102"/>
                    </a:cubicBezTo>
                    <a:cubicBezTo>
                      <a:pt x="31" y="99"/>
                      <a:pt x="34" y="97"/>
                      <a:pt x="37" y="97"/>
                    </a:cubicBezTo>
                    <a:cubicBezTo>
                      <a:pt x="38" y="97"/>
                      <a:pt x="38" y="97"/>
                      <a:pt x="39" y="97"/>
                    </a:cubicBezTo>
                    <a:cubicBezTo>
                      <a:pt x="46" y="97"/>
                      <a:pt x="51" y="102"/>
                      <a:pt x="52" y="108"/>
                    </a:cubicBezTo>
                    <a:cubicBezTo>
                      <a:pt x="53" y="112"/>
                      <a:pt x="52" y="115"/>
                      <a:pt x="50" y="1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6" name="Freeform 73"/>
              <p:cNvSpPr>
                <a:spLocks/>
              </p:cNvSpPr>
              <p:nvPr/>
            </p:nvSpPr>
            <p:spPr bwMode="auto">
              <a:xfrm>
                <a:off x="1550988" y="5160963"/>
                <a:ext cx="41275" cy="14288"/>
              </a:xfrm>
              <a:custGeom>
                <a:avLst/>
                <a:gdLst>
                  <a:gd name="T0" fmla="*/ 2 w 19"/>
                  <a:gd name="T1" fmla="*/ 7 h 7"/>
                  <a:gd name="T2" fmla="*/ 0 w 19"/>
                  <a:gd name="T3" fmla="*/ 5 h 7"/>
                  <a:gd name="T4" fmla="*/ 2 w 19"/>
                  <a:gd name="T5" fmla="*/ 2 h 7"/>
                  <a:gd name="T6" fmla="*/ 16 w 19"/>
                  <a:gd name="T7" fmla="*/ 0 h 7"/>
                  <a:gd name="T8" fmla="*/ 19 w 19"/>
                  <a:gd name="T9" fmla="*/ 2 h 7"/>
                  <a:gd name="T10" fmla="*/ 17 w 19"/>
                  <a:gd name="T11" fmla="*/ 5 h 7"/>
                  <a:gd name="T12" fmla="*/ 3 w 19"/>
                  <a:gd name="T13" fmla="*/ 7 h 7"/>
                  <a:gd name="T14" fmla="*/ 2 w 19"/>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7">
                    <a:moveTo>
                      <a:pt x="2" y="7"/>
                    </a:moveTo>
                    <a:cubicBezTo>
                      <a:pt x="1" y="7"/>
                      <a:pt x="0" y="6"/>
                      <a:pt x="0" y="5"/>
                    </a:cubicBezTo>
                    <a:cubicBezTo>
                      <a:pt x="0" y="4"/>
                      <a:pt x="1" y="2"/>
                      <a:pt x="2" y="2"/>
                    </a:cubicBezTo>
                    <a:cubicBezTo>
                      <a:pt x="16" y="0"/>
                      <a:pt x="16" y="0"/>
                      <a:pt x="16" y="0"/>
                    </a:cubicBezTo>
                    <a:cubicBezTo>
                      <a:pt x="17" y="0"/>
                      <a:pt x="19" y="1"/>
                      <a:pt x="19" y="2"/>
                    </a:cubicBezTo>
                    <a:cubicBezTo>
                      <a:pt x="19" y="3"/>
                      <a:pt x="18" y="4"/>
                      <a:pt x="17" y="5"/>
                    </a:cubicBezTo>
                    <a:cubicBezTo>
                      <a:pt x="3" y="7"/>
                      <a:pt x="3" y="7"/>
                      <a:pt x="3" y="7"/>
                    </a:cubicBezTo>
                    <a:cubicBezTo>
                      <a:pt x="3" y="7"/>
                      <a:pt x="3" y="7"/>
                      <a:pt x="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7" name="Freeform 74"/>
              <p:cNvSpPr>
                <a:spLocks/>
              </p:cNvSpPr>
              <p:nvPr/>
            </p:nvSpPr>
            <p:spPr bwMode="auto">
              <a:xfrm>
                <a:off x="1555751" y="5180013"/>
                <a:ext cx="55563" cy="17463"/>
              </a:xfrm>
              <a:custGeom>
                <a:avLst/>
                <a:gdLst>
                  <a:gd name="T0" fmla="*/ 2 w 26"/>
                  <a:gd name="T1" fmla="*/ 8 h 8"/>
                  <a:gd name="T2" fmla="*/ 0 w 26"/>
                  <a:gd name="T3" fmla="*/ 6 h 8"/>
                  <a:gd name="T4" fmla="*/ 2 w 26"/>
                  <a:gd name="T5" fmla="*/ 4 h 8"/>
                  <a:gd name="T6" fmla="*/ 24 w 26"/>
                  <a:gd name="T7" fmla="*/ 0 h 8"/>
                  <a:gd name="T8" fmla="*/ 26 w 26"/>
                  <a:gd name="T9" fmla="*/ 2 h 8"/>
                  <a:gd name="T10" fmla="*/ 24 w 26"/>
                  <a:gd name="T11" fmla="*/ 5 h 8"/>
                  <a:gd name="T12" fmla="*/ 2 w 26"/>
                  <a:gd name="T13" fmla="*/ 8 h 8"/>
                  <a:gd name="T14" fmla="*/ 2 w 2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
                    <a:moveTo>
                      <a:pt x="2" y="8"/>
                    </a:moveTo>
                    <a:cubicBezTo>
                      <a:pt x="1" y="8"/>
                      <a:pt x="0" y="7"/>
                      <a:pt x="0" y="6"/>
                    </a:cubicBezTo>
                    <a:cubicBezTo>
                      <a:pt x="0" y="5"/>
                      <a:pt x="0" y="4"/>
                      <a:pt x="2" y="4"/>
                    </a:cubicBezTo>
                    <a:cubicBezTo>
                      <a:pt x="24" y="0"/>
                      <a:pt x="24" y="0"/>
                      <a:pt x="24" y="0"/>
                    </a:cubicBezTo>
                    <a:cubicBezTo>
                      <a:pt x="25" y="0"/>
                      <a:pt x="26" y="1"/>
                      <a:pt x="26" y="2"/>
                    </a:cubicBezTo>
                    <a:cubicBezTo>
                      <a:pt x="26" y="4"/>
                      <a:pt x="26" y="5"/>
                      <a:pt x="24" y="5"/>
                    </a:cubicBezTo>
                    <a:cubicBezTo>
                      <a:pt x="2" y="8"/>
                      <a:pt x="2" y="8"/>
                      <a:pt x="2" y="8"/>
                    </a:cubicBezTo>
                    <a:cubicBezTo>
                      <a:pt x="2" y="8"/>
                      <a:pt x="2" y="8"/>
                      <a:pt x="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98" name="Freeform 75"/>
              <p:cNvSpPr>
                <a:spLocks/>
              </p:cNvSpPr>
              <p:nvPr/>
            </p:nvSpPr>
            <p:spPr bwMode="auto">
              <a:xfrm>
                <a:off x="1277938" y="5432425"/>
                <a:ext cx="403225" cy="31750"/>
              </a:xfrm>
              <a:custGeom>
                <a:avLst/>
                <a:gdLst>
                  <a:gd name="T0" fmla="*/ 190 w 190"/>
                  <a:gd name="T1" fmla="*/ 10 h 15"/>
                  <a:gd name="T2" fmla="*/ 185 w 190"/>
                  <a:gd name="T3" fmla="*/ 15 h 15"/>
                  <a:gd name="T4" fmla="*/ 5 w 190"/>
                  <a:gd name="T5" fmla="*/ 15 h 15"/>
                  <a:gd name="T6" fmla="*/ 0 w 190"/>
                  <a:gd name="T7" fmla="*/ 10 h 15"/>
                  <a:gd name="T8" fmla="*/ 0 w 190"/>
                  <a:gd name="T9" fmla="*/ 6 h 15"/>
                  <a:gd name="T10" fmla="*/ 5 w 190"/>
                  <a:gd name="T11" fmla="*/ 0 h 15"/>
                  <a:gd name="T12" fmla="*/ 185 w 190"/>
                  <a:gd name="T13" fmla="*/ 0 h 15"/>
                  <a:gd name="T14" fmla="*/ 190 w 190"/>
                  <a:gd name="T15" fmla="*/ 6 h 15"/>
                  <a:gd name="T16" fmla="*/ 190 w 190"/>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5">
                    <a:moveTo>
                      <a:pt x="190" y="10"/>
                    </a:moveTo>
                    <a:cubicBezTo>
                      <a:pt x="190" y="13"/>
                      <a:pt x="187" y="15"/>
                      <a:pt x="185" y="15"/>
                    </a:cubicBezTo>
                    <a:cubicBezTo>
                      <a:pt x="5" y="15"/>
                      <a:pt x="5" y="15"/>
                      <a:pt x="5" y="15"/>
                    </a:cubicBezTo>
                    <a:cubicBezTo>
                      <a:pt x="3" y="15"/>
                      <a:pt x="0" y="13"/>
                      <a:pt x="0" y="10"/>
                    </a:cubicBezTo>
                    <a:cubicBezTo>
                      <a:pt x="0" y="6"/>
                      <a:pt x="0" y="6"/>
                      <a:pt x="0" y="6"/>
                    </a:cubicBezTo>
                    <a:cubicBezTo>
                      <a:pt x="0" y="3"/>
                      <a:pt x="3" y="0"/>
                      <a:pt x="5" y="0"/>
                    </a:cubicBezTo>
                    <a:cubicBezTo>
                      <a:pt x="185" y="0"/>
                      <a:pt x="185" y="0"/>
                      <a:pt x="185" y="0"/>
                    </a:cubicBezTo>
                    <a:cubicBezTo>
                      <a:pt x="187" y="0"/>
                      <a:pt x="190" y="3"/>
                      <a:pt x="190" y="6"/>
                    </a:cubicBezTo>
                    <a:lnTo>
                      <a:pt x="190"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nvGrpSpPr>
          <p:cNvPr id="3" name="Group 2"/>
          <p:cNvGrpSpPr/>
          <p:nvPr/>
        </p:nvGrpSpPr>
        <p:grpSpPr>
          <a:xfrm>
            <a:off x="4799856" y="2132856"/>
            <a:ext cx="936104" cy="936104"/>
            <a:chOff x="4799856" y="2132856"/>
            <a:chExt cx="936104" cy="936104"/>
          </a:xfrm>
        </p:grpSpPr>
        <p:sp>
          <p:nvSpPr>
            <p:cNvPr id="54" name="Oval 53"/>
            <p:cNvSpPr/>
            <p:nvPr/>
          </p:nvSpPr>
          <p:spPr>
            <a:xfrm>
              <a:off x="4799856" y="2132856"/>
              <a:ext cx="936104" cy="93610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9" name="Group 98"/>
            <p:cNvGrpSpPr/>
            <p:nvPr/>
          </p:nvGrpSpPr>
          <p:grpSpPr>
            <a:xfrm>
              <a:off x="5087888" y="2348880"/>
              <a:ext cx="425739" cy="464705"/>
              <a:chOff x="1985963" y="2894013"/>
              <a:chExt cx="468313" cy="511175"/>
            </a:xfrm>
            <a:solidFill>
              <a:srgbClr val="FFFFFF"/>
            </a:solidFill>
          </p:grpSpPr>
          <p:sp>
            <p:nvSpPr>
              <p:cNvPr id="100" name="Freeform 91"/>
              <p:cNvSpPr>
                <a:spLocks noEditPoints="1"/>
              </p:cNvSpPr>
              <p:nvPr/>
            </p:nvSpPr>
            <p:spPr bwMode="auto">
              <a:xfrm>
                <a:off x="1985963" y="3041650"/>
                <a:ext cx="468313" cy="295275"/>
              </a:xfrm>
              <a:custGeom>
                <a:avLst/>
                <a:gdLst>
                  <a:gd name="T0" fmla="*/ 188 w 221"/>
                  <a:gd name="T1" fmla="*/ 11 h 139"/>
                  <a:gd name="T2" fmla="*/ 182 w 221"/>
                  <a:gd name="T3" fmla="*/ 11 h 139"/>
                  <a:gd name="T4" fmla="*/ 180 w 221"/>
                  <a:gd name="T5" fmla="*/ 10 h 139"/>
                  <a:gd name="T6" fmla="*/ 180 w 221"/>
                  <a:gd name="T7" fmla="*/ 5 h 139"/>
                  <a:gd name="T8" fmla="*/ 175 w 221"/>
                  <a:gd name="T9" fmla="*/ 0 h 139"/>
                  <a:gd name="T10" fmla="*/ 2 w 221"/>
                  <a:gd name="T11" fmla="*/ 0 h 139"/>
                  <a:gd name="T12" fmla="*/ 0 w 221"/>
                  <a:gd name="T13" fmla="*/ 3 h 139"/>
                  <a:gd name="T14" fmla="*/ 0 w 221"/>
                  <a:gd name="T15" fmla="*/ 64 h 139"/>
                  <a:gd name="T16" fmla="*/ 74 w 221"/>
                  <a:gd name="T17" fmla="*/ 139 h 139"/>
                  <a:gd name="T18" fmla="*/ 105 w 221"/>
                  <a:gd name="T19" fmla="*/ 139 h 139"/>
                  <a:gd name="T20" fmla="*/ 175 w 221"/>
                  <a:gd name="T21" fmla="*/ 91 h 139"/>
                  <a:gd name="T22" fmla="*/ 178 w 221"/>
                  <a:gd name="T23" fmla="*/ 90 h 139"/>
                  <a:gd name="T24" fmla="*/ 188 w 221"/>
                  <a:gd name="T25" fmla="*/ 91 h 139"/>
                  <a:gd name="T26" fmla="*/ 221 w 221"/>
                  <a:gd name="T27" fmla="*/ 58 h 139"/>
                  <a:gd name="T28" fmla="*/ 221 w 221"/>
                  <a:gd name="T29" fmla="*/ 44 h 139"/>
                  <a:gd name="T30" fmla="*/ 188 w 221"/>
                  <a:gd name="T31" fmla="*/ 11 h 139"/>
                  <a:gd name="T32" fmla="*/ 207 w 221"/>
                  <a:gd name="T33" fmla="*/ 58 h 139"/>
                  <a:gd name="T34" fmla="*/ 188 w 221"/>
                  <a:gd name="T35" fmla="*/ 77 h 139"/>
                  <a:gd name="T36" fmla="*/ 182 w 221"/>
                  <a:gd name="T37" fmla="*/ 76 h 139"/>
                  <a:gd name="T38" fmla="*/ 179 w 221"/>
                  <a:gd name="T39" fmla="*/ 73 h 139"/>
                  <a:gd name="T40" fmla="*/ 180 w 221"/>
                  <a:gd name="T41" fmla="*/ 64 h 139"/>
                  <a:gd name="T42" fmla="*/ 180 w 221"/>
                  <a:gd name="T43" fmla="*/ 28 h 139"/>
                  <a:gd name="T44" fmla="*/ 182 w 221"/>
                  <a:gd name="T45" fmla="*/ 26 h 139"/>
                  <a:gd name="T46" fmla="*/ 188 w 221"/>
                  <a:gd name="T47" fmla="*/ 25 h 139"/>
                  <a:gd name="T48" fmla="*/ 207 w 221"/>
                  <a:gd name="T49" fmla="*/ 44 h 139"/>
                  <a:gd name="T50" fmla="*/ 207 w 221"/>
                  <a:gd name="T5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1" h="139">
                    <a:moveTo>
                      <a:pt x="188" y="11"/>
                    </a:moveTo>
                    <a:cubicBezTo>
                      <a:pt x="186" y="11"/>
                      <a:pt x="184" y="11"/>
                      <a:pt x="182" y="11"/>
                    </a:cubicBezTo>
                    <a:cubicBezTo>
                      <a:pt x="182" y="11"/>
                      <a:pt x="180" y="12"/>
                      <a:pt x="180" y="10"/>
                    </a:cubicBezTo>
                    <a:cubicBezTo>
                      <a:pt x="180" y="5"/>
                      <a:pt x="180" y="5"/>
                      <a:pt x="180" y="5"/>
                    </a:cubicBezTo>
                    <a:cubicBezTo>
                      <a:pt x="180" y="5"/>
                      <a:pt x="180" y="0"/>
                      <a:pt x="175" y="0"/>
                    </a:cubicBezTo>
                    <a:cubicBezTo>
                      <a:pt x="132" y="0"/>
                      <a:pt x="47" y="0"/>
                      <a:pt x="2" y="0"/>
                    </a:cubicBezTo>
                    <a:cubicBezTo>
                      <a:pt x="0" y="0"/>
                      <a:pt x="0" y="3"/>
                      <a:pt x="0" y="3"/>
                    </a:cubicBezTo>
                    <a:cubicBezTo>
                      <a:pt x="0" y="64"/>
                      <a:pt x="0" y="64"/>
                      <a:pt x="0" y="64"/>
                    </a:cubicBezTo>
                    <a:cubicBezTo>
                      <a:pt x="0" y="105"/>
                      <a:pt x="33" y="139"/>
                      <a:pt x="74" y="139"/>
                    </a:cubicBezTo>
                    <a:cubicBezTo>
                      <a:pt x="105" y="139"/>
                      <a:pt x="105" y="139"/>
                      <a:pt x="105" y="139"/>
                    </a:cubicBezTo>
                    <a:cubicBezTo>
                      <a:pt x="138" y="139"/>
                      <a:pt x="165" y="120"/>
                      <a:pt x="175" y="91"/>
                    </a:cubicBezTo>
                    <a:cubicBezTo>
                      <a:pt x="176" y="89"/>
                      <a:pt x="178" y="90"/>
                      <a:pt x="178" y="90"/>
                    </a:cubicBezTo>
                    <a:cubicBezTo>
                      <a:pt x="181" y="91"/>
                      <a:pt x="185" y="91"/>
                      <a:pt x="188" y="91"/>
                    </a:cubicBezTo>
                    <a:cubicBezTo>
                      <a:pt x="206" y="91"/>
                      <a:pt x="221" y="76"/>
                      <a:pt x="221" y="58"/>
                    </a:cubicBezTo>
                    <a:cubicBezTo>
                      <a:pt x="221" y="44"/>
                      <a:pt x="221" y="44"/>
                      <a:pt x="221" y="44"/>
                    </a:cubicBezTo>
                    <a:cubicBezTo>
                      <a:pt x="221" y="26"/>
                      <a:pt x="206" y="11"/>
                      <a:pt x="188" y="11"/>
                    </a:cubicBezTo>
                    <a:close/>
                    <a:moveTo>
                      <a:pt x="207" y="58"/>
                    </a:moveTo>
                    <a:cubicBezTo>
                      <a:pt x="207" y="69"/>
                      <a:pt x="198" y="77"/>
                      <a:pt x="188" y="77"/>
                    </a:cubicBezTo>
                    <a:cubicBezTo>
                      <a:pt x="186" y="77"/>
                      <a:pt x="184" y="77"/>
                      <a:pt x="182" y="76"/>
                    </a:cubicBezTo>
                    <a:cubicBezTo>
                      <a:pt x="181" y="76"/>
                      <a:pt x="179" y="76"/>
                      <a:pt x="179" y="73"/>
                    </a:cubicBezTo>
                    <a:cubicBezTo>
                      <a:pt x="180" y="70"/>
                      <a:pt x="180" y="68"/>
                      <a:pt x="180" y="64"/>
                    </a:cubicBezTo>
                    <a:cubicBezTo>
                      <a:pt x="180" y="28"/>
                      <a:pt x="180" y="28"/>
                      <a:pt x="180" y="28"/>
                    </a:cubicBezTo>
                    <a:cubicBezTo>
                      <a:pt x="180" y="26"/>
                      <a:pt x="181" y="26"/>
                      <a:pt x="182" y="26"/>
                    </a:cubicBezTo>
                    <a:cubicBezTo>
                      <a:pt x="184" y="25"/>
                      <a:pt x="186" y="25"/>
                      <a:pt x="188" y="25"/>
                    </a:cubicBezTo>
                    <a:cubicBezTo>
                      <a:pt x="198" y="25"/>
                      <a:pt x="207" y="33"/>
                      <a:pt x="207" y="44"/>
                    </a:cubicBezTo>
                    <a:lnTo>
                      <a:pt x="207"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1" name="Freeform 92"/>
              <p:cNvSpPr>
                <a:spLocks/>
              </p:cNvSpPr>
              <p:nvPr/>
            </p:nvSpPr>
            <p:spPr bwMode="auto">
              <a:xfrm>
                <a:off x="2005013" y="3357563"/>
                <a:ext cx="354013" cy="47625"/>
              </a:xfrm>
              <a:custGeom>
                <a:avLst/>
                <a:gdLst>
                  <a:gd name="T0" fmla="*/ 167 w 167"/>
                  <a:gd name="T1" fmla="*/ 17 h 22"/>
                  <a:gd name="T2" fmla="*/ 162 w 167"/>
                  <a:gd name="T3" fmla="*/ 22 h 22"/>
                  <a:gd name="T4" fmla="*/ 5 w 167"/>
                  <a:gd name="T5" fmla="*/ 22 h 22"/>
                  <a:gd name="T6" fmla="*/ 0 w 167"/>
                  <a:gd name="T7" fmla="*/ 17 h 22"/>
                  <a:gd name="T8" fmla="*/ 0 w 167"/>
                  <a:gd name="T9" fmla="*/ 5 h 22"/>
                  <a:gd name="T10" fmla="*/ 5 w 167"/>
                  <a:gd name="T11" fmla="*/ 0 h 22"/>
                  <a:gd name="T12" fmla="*/ 162 w 167"/>
                  <a:gd name="T13" fmla="*/ 0 h 22"/>
                  <a:gd name="T14" fmla="*/ 167 w 167"/>
                  <a:gd name="T15" fmla="*/ 5 h 22"/>
                  <a:gd name="T16" fmla="*/ 167 w 167"/>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
                    <a:moveTo>
                      <a:pt x="167" y="17"/>
                    </a:moveTo>
                    <a:cubicBezTo>
                      <a:pt x="167" y="19"/>
                      <a:pt x="165" y="22"/>
                      <a:pt x="162" y="22"/>
                    </a:cubicBezTo>
                    <a:cubicBezTo>
                      <a:pt x="5" y="22"/>
                      <a:pt x="5" y="22"/>
                      <a:pt x="5" y="22"/>
                    </a:cubicBezTo>
                    <a:cubicBezTo>
                      <a:pt x="2" y="22"/>
                      <a:pt x="0" y="19"/>
                      <a:pt x="0" y="17"/>
                    </a:cubicBezTo>
                    <a:cubicBezTo>
                      <a:pt x="0" y="5"/>
                      <a:pt x="0" y="5"/>
                      <a:pt x="0" y="5"/>
                    </a:cubicBezTo>
                    <a:cubicBezTo>
                      <a:pt x="0" y="2"/>
                      <a:pt x="2" y="0"/>
                      <a:pt x="5" y="0"/>
                    </a:cubicBezTo>
                    <a:cubicBezTo>
                      <a:pt x="162" y="0"/>
                      <a:pt x="162" y="0"/>
                      <a:pt x="162" y="0"/>
                    </a:cubicBezTo>
                    <a:cubicBezTo>
                      <a:pt x="165" y="0"/>
                      <a:pt x="167" y="2"/>
                      <a:pt x="167" y="5"/>
                    </a:cubicBezTo>
                    <a:cubicBezTo>
                      <a:pt x="167" y="17"/>
                      <a:pt x="167" y="17"/>
                      <a:pt x="167"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2" name="Freeform 93"/>
              <p:cNvSpPr>
                <a:spLocks/>
              </p:cNvSpPr>
              <p:nvPr/>
            </p:nvSpPr>
            <p:spPr bwMode="auto">
              <a:xfrm>
                <a:off x="2103438" y="2906713"/>
                <a:ext cx="57150" cy="109538"/>
              </a:xfrm>
              <a:custGeom>
                <a:avLst/>
                <a:gdLst>
                  <a:gd name="T0" fmla="*/ 9 w 27"/>
                  <a:gd name="T1" fmla="*/ 52 h 52"/>
                  <a:gd name="T2" fmla="*/ 6 w 27"/>
                  <a:gd name="T3" fmla="*/ 52 h 52"/>
                  <a:gd name="T4" fmla="*/ 1 w 27"/>
                  <a:gd name="T5" fmla="*/ 44 h 52"/>
                  <a:gd name="T6" fmla="*/ 10 w 27"/>
                  <a:gd name="T7" fmla="*/ 34 h 52"/>
                  <a:gd name="T8" fmla="*/ 16 w 27"/>
                  <a:gd name="T9" fmla="*/ 29 h 52"/>
                  <a:gd name="T10" fmla="*/ 16 w 27"/>
                  <a:gd name="T11" fmla="*/ 29 h 52"/>
                  <a:gd name="T12" fmla="*/ 9 w 27"/>
                  <a:gd name="T13" fmla="*/ 20 h 52"/>
                  <a:gd name="T14" fmla="*/ 0 w 27"/>
                  <a:gd name="T15" fmla="*/ 9 h 52"/>
                  <a:gd name="T16" fmla="*/ 5 w 27"/>
                  <a:gd name="T17" fmla="*/ 1 h 52"/>
                  <a:gd name="T18" fmla="*/ 12 w 27"/>
                  <a:gd name="T19" fmla="*/ 2 h 52"/>
                  <a:gd name="T20" fmla="*/ 11 w 27"/>
                  <a:gd name="T21" fmla="*/ 7 h 52"/>
                  <a:gd name="T22" fmla="*/ 9 w 27"/>
                  <a:gd name="T23" fmla="*/ 9 h 52"/>
                  <a:gd name="T24" fmla="*/ 15 w 27"/>
                  <a:gd name="T25" fmla="*/ 15 h 52"/>
                  <a:gd name="T26" fmla="*/ 25 w 27"/>
                  <a:gd name="T27" fmla="*/ 31 h 52"/>
                  <a:gd name="T28" fmla="*/ 16 w 27"/>
                  <a:gd name="T29" fmla="*/ 40 h 52"/>
                  <a:gd name="T30" fmla="*/ 10 w 27"/>
                  <a:gd name="T31" fmla="*/ 44 h 52"/>
                  <a:gd name="T32" fmla="*/ 12 w 27"/>
                  <a:gd name="T33" fmla="*/ 46 h 52"/>
                  <a:gd name="T34" fmla="*/ 13 w 27"/>
                  <a:gd name="T35" fmla="*/ 51 h 52"/>
                  <a:gd name="T36" fmla="*/ 9 w 27"/>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52">
                    <a:moveTo>
                      <a:pt x="9" y="52"/>
                    </a:moveTo>
                    <a:cubicBezTo>
                      <a:pt x="8" y="52"/>
                      <a:pt x="7" y="52"/>
                      <a:pt x="6" y="52"/>
                    </a:cubicBezTo>
                    <a:cubicBezTo>
                      <a:pt x="3" y="49"/>
                      <a:pt x="1" y="47"/>
                      <a:pt x="1" y="44"/>
                    </a:cubicBezTo>
                    <a:cubicBezTo>
                      <a:pt x="1" y="40"/>
                      <a:pt x="6" y="37"/>
                      <a:pt x="10" y="34"/>
                    </a:cubicBezTo>
                    <a:cubicBezTo>
                      <a:pt x="12" y="33"/>
                      <a:pt x="15" y="31"/>
                      <a:pt x="16" y="29"/>
                    </a:cubicBezTo>
                    <a:cubicBezTo>
                      <a:pt x="16" y="29"/>
                      <a:pt x="16" y="29"/>
                      <a:pt x="16" y="29"/>
                    </a:cubicBezTo>
                    <a:cubicBezTo>
                      <a:pt x="17" y="26"/>
                      <a:pt x="14" y="24"/>
                      <a:pt x="9" y="20"/>
                    </a:cubicBezTo>
                    <a:cubicBezTo>
                      <a:pt x="4" y="17"/>
                      <a:pt x="0" y="13"/>
                      <a:pt x="0" y="9"/>
                    </a:cubicBezTo>
                    <a:cubicBezTo>
                      <a:pt x="0" y="6"/>
                      <a:pt x="2" y="3"/>
                      <a:pt x="5" y="1"/>
                    </a:cubicBezTo>
                    <a:cubicBezTo>
                      <a:pt x="7" y="0"/>
                      <a:pt x="10" y="0"/>
                      <a:pt x="12" y="2"/>
                    </a:cubicBezTo>
                    <a:cubicBezTo>
                      <a:pt x="14" y="3"/>
                      <a:pt x="14" y="6"/>
                      <a:pt x="11" y="7"/>
                    </a:cubicBezTo>
                    <a:cubicBezTo>
                      <a:pt x="10" y="8"/>
                      <a:pt x="9" y="8"/>
                      <a:pt x="9" y="9"/>
                    </a:cubicBezTo>
                    <a:cubicBezTo>
                      <a:pt x="9" y="10"/>
                      <a:pt x="13" y="13"/>
                      <a:pt x="15" y="15"/>
                    </a:cubicBezTo>
                    <a:cubicBezTo>
                      <a:pt x="21" y="19"/>
                      <a:pt x="27" y="24"/>
                      <a:pt x="25" y="31"/>
                    </a:cubicBezTo>
                    <a:cubicBezTo>
                      <a:pt x="24" y="35"/>
                      <a:pt x="20" y="37"/>
                      <a:pt x="16" y="40"/>
                    </a:cubicBezTo>
                    <a:cubicBezTo>
                      <a:pt x="14" y="41"/>
                      <a:pt x="10" y="43"/>
                      <a:pt x="10" y="44"/>
                    </a:cubicBezTo>
                    <a:cubicBezTo>
                      <a:pt x="10" y="44"/>
                      <a:pt x="11" y="45"/>
                      <a:pt x="12" y="46"/>
                    </a:cubicBezTo>
                    <a:cubicBezTo>
                      <a:pt x="14" y="47"/>
                      <a:pt x="15" y="50"/>
                      <a:pt x="13" y="51"/>
                    </a:cubicBezTo>
                    <a:cubicBezTo>
                      <a:pt x="12" y="52"/>
                      <a:pt x="10" y="52"/>
                      <a:pt x="9"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03" name="Freeform 94"/>
              <p:cNvSpPr>
                <a:spLocks/>
              </p:cNvSpPr>
              <p:nvPr/>
            </p:nvSpPr>
            <p:spPr bwMode="auto">
              <a:xfrm>
                <a:off x="2195513" y="2894013"/>
                <a:ext cx="60325" cy="112713"/>
              </a:xfrm>
              <a:custGeom>
                <a:avLst/>
                <a:gdLst>
                  <a:gd name="T0" fmla="*/ 10 w 28"/>
                  <a:gd name="T1" fmla="*/ 53 h 53"/>
                  <a:gd name="T2" fmla="*/ 6 w 28"/>
                  <a:gd name="T3" fmla="*/ 52 h 53"/>
                  <a:gd name="T4" fmla="*/ 1 w 28"/>
                  <a:gd name="T5" fmla="*/ 44 h 53"/>
                  <a:gd name="T6" fmla="*/ 10 w 28"/>
                  <a:gd name="T7" fmla="*/ 34 h 53"/>
                  <a:gd name="T8" fmla="*/ 16 w 28"/>
                  <a:gd name="T9" fmla="*/ 29 h 53"/>
                  <a:gd name="T10" fmla="*/ 16 w 28"/>
                  <a:gd name="T11" fmla="*/ 29 h 53"/>
                  <a:gd name="T12" fmla="*/ 9 w 28"/>
                  <a:gd name="T13" fmla="*/ 20 h 53"/>
                  <a:gd name="T14" fmla="*/ 0 w 28"/>
                  <a:gd name="T15" fmla="*/ 9 h 53"/>
                  <a:gd name="T16" fmla="*/ 6 w 28"/>
                  <a:gd name="T17" fmla="*/ 1 h 53"/>
                  <a:gd name="T18" fmla="*/ 13 w 28"/>
                  <a:gd name="T19" fmla="*/ 2 h 53"/>
                  <a:gd name="T20" fmla="*/ 12 w 28"/>
                  <a:gd name="T21" fmla="*/ 7 h 53"/>
                  <a:gd name="T22" fmla="*/ 10 w 28"/>
                  <a:gd name="T23" fmla="*/ 9 h 53"/>
                  <a:gd name="T24" fmla="*/ 16 w 28"/>
                  <a:gd name="T25" fmla="*/ 15 h 53"/>
                  <a:gd name="T26" fmla="*/ 26 w 28"/>
                  <a:gd name="T27" fmla="*/ 31 h 53"/>
                  <a:gd name="T28" fmla="*/ 16 w 28"/>
                  <a:gd name="T29" fmla="*/ 40 h 53"/>
                  <a:gd name="T30" fmla="*/ 11 w 28"/>
                  <a:gd name="T31" fmla="*/ 44 h 53"/>
                  <a:gd name="T32" fmla="*/ 13 w 28"/>
                  <a:gd name="T33" fmla="*/ 46 h 53"/>
                  <a:gd name="T34" fmla="*/ 13 w 28"/>
                  <a:gd name="T35" fmla="*/ 51 h 53"/>
                  <a:gd name="T36" fmla="*/ 10 w 28"/>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3">
                    <a:moveTo>
                      <a:pt x="10" y="53"/>
                    </a:moveTo>
                    <a:cubicBezTo>
                      <a:pt x="8" y="53"/>
                      <a:pt x="7" y="52"/>
                      <a:pt x="6" y="52"/>
                    </a:cubicBezTo>
                    <a:cubicBezTo>
                      <a:pt x="3" y="49"/>
                      <a:pt x="1" y="47"/>
                      <a:pt x="1" y="44"/>
                    </a:cubicBezTo>
                    <a:cubicBezTo>
                      <a:pt x="1" y="40"/>
                      <a:pt x="6" y="37"/>
                      <a:pt x="10" y="34"/>
                    </a:cubicBezTo>
                    <a:cubicBezTo>
                      <a:pt x="13" y="33"/>
                      <a:pt x="16" y="31"/>
                      <a:pt x="16" y="29"/>
                    </a:cubicBezTo>
                    <a:cubicBezTo>
                      <a:pt x="16" y="29"/>
                      <a:pt x="16" y="29"/>
                      <a:pt x="16" y="29"/>
                    </a:cubicBezTo>
                    <a:cubicBezTo>
                      <a:pt x="17" y="27"/>
                      <a:pt x="14" y="24"/>
                      <a:pt x="9" y="20"/>
                    </a:cubicBezTo>
                    <a:cubicBezTo>
                      <a:pt x="5" y="17"/>
                      <a:pt x="0" y="13"/>
                      <a:pt x="0" y="9"/>
                    </a:cubicBezTo>
                    <a:cubicBezTo>
                      <a:pt x="0" y="6"/>
                      <a:pt x="2" y="4"/>
                      <a:pt x="6" y="1"/>
                    </a:cubicBezTo>
                    <a:cubicBezTo>
                      <a:pt x="8" y="0"/>
                      <a:pt x="11" y="0"/>
                      <a:pt x="13" y="2"/>
                    </a:cubicBezTo>
                    <a:cubicBezTo>
                      <a:pt x="14" y="3"/>
                      <a:pt x="14" y="6"/>
                      <a:pt x="12" y="7"/>
                    </a:cubicBezTo>
                    <a:cubicBezTo>
                      <a:pt x="11" y="8"/>
                      <a:pt x="10" y="9"/>
                      <a:pt x="10" y="9"/>
                    </a:cubicBezTo>
                    <a:cubicBezTo>
                      <a:pt x="10" y="10"/>
                      <a:pt x="13" y="13"/>
                      <a:pt x="16" y="15"/>
                    </a:cubicBezTo>
                    <a:cubicBezTo>
                      <a:pt x="21" y="19"/>
                      <a:pt x="28" y="24"/>
                      <a:pt x="26" y="31"/>
                    </a:cubicBezTo>
                    <a:cubicBezTo>
                      <a:pt x="25" y="35"/>
                      <a:pt x="20" y="38"/>
                      <a:pt x="16" y="40"/>
                    </a:cubicBezTo>
                    <a:cubicBezTo>
                      <a:pt x="15" y="41"/>
                      <a:pt x="11" y="44"/>
                      <a:pt x="11" y="44"/>
                    </a:cubicBezTo>
                    <a:cubicBezTo>
                      <a:pt x="11" y="44"/>
                      <a:pt x="11" y="45"/>
                      <a:pt x="13" y="46"/>
                    </a:cubicBezTo>
                    <a:cubicBezTo>
                      <a:pt x="15" y="47"/>
                      <a:pt x="15" y="50"/>
                      <a:pt x="13" y="51"/>
                    </a:cubicBezTo>
                    <a:cubicBezTo>
                      <a:pt x="12" y="52"/>
                      <a:pt x="11" y="53"/>
                      <a:pt x="10" y="5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spTree>
    <p:extLst>
      <p:ext uri="{BB962C8B-B14F-4D97-AF65-F5344CB8AC3E}">
        <p14:creationId xmlns:p14="http://schemas.microsoft.com/office/powerpoint/2010/main" val="2072465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1+#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p:stCondLst>
                              <p:cond delay="4000"/>
                            </p:stCondLst>
                            <p:childTnLst>
                              <p:par>
                                <p:cTn id="42" presetID="2" presetClass="entr" presetSubtype="2"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500" fill="hold"/>
                                        <p:tgtEl>
                                          <p:spTgt spid="13"/>
                                        </p:tgtEl>
                                        <p:attrNameLst>
                                          <p:attrName>ppt_x</p:attrName>
                                        </p:attrNameLst>
                                      </p:cBhvr>
                                      <p:tavLst>
                                        <p:tav tm="0">
                                          <p:val>
                                            <p:strVal val="1+#ppt_w/2"/>
                                          </p:val>
                                        </p:tav>
                                        <p:tav tm="100000">
                                          <p:val>
                                            <p:strVal val="#ppt_x"/>
                                          </p:val>
                                        </p:tav>
                                      </p:tavLst>
                                    </p:anim>
                                    <p:anim calcmode="lin" valueType="num">
                                      <p:cBhvr additive="base">
                                        <p:cTn id="45" dur="500" fill="hold"/>
                                        <p:tgtEl>
                                          <p:spTgt spid="13"/>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500"/>
                                        <p:tgtEl>
                                          <p:spTgt spid="7"/>
                                        </p:tgtEl>
                                      </p:cBhvr>
                                    </p:animEffect>
                                  </p:childTnLst>
                                </p:cTn>
                              </p:par>
                            </p:childTnLst>
                          </p:cTn>
                        </p:par>
                        <p:par>
                          <p:cTn id="50" fill="hold">
                            <p:stCondLst>
                              <p:cond delay="5000"/>
                            </p:stCondLst>
                            <p:childTnLst>
                              <p:par>
                                <p:cTn id="51" presetID="2" presetClass="entr" presetSubtype="8" fill="hold"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additive="base">
                                        <p:cTn id="53" dur="500" fill="hold"/>
                                        <p:tgtEl>
                                          <p:spTgt spid="11"/>
                                        </p:tgtEl>
                                        <p:attrNameLst>
                                          <p:attrName>ppt_x</p:attrName>
                                        </p:attrNameLst>
                                      </p:cBhvr>
                                      <p:tavLst>
                                        <p:tav tm="0">
                                          <p:val>
                                            <p:strVal val="0-#ppt_w/2"/>
                                          </p:val>
                                        </p:tav>
                                        <p:tav tm="100000">
                                          <p:val>
                                            <p:strVal val="#ppt_x"/>
                                          </p:val>
                                        </p:tav>
                                      </p:tavLst>
                                    </p:anim>
                                    <p:anim calcmode="lin" valueType="num">
                                      <p:cBhvr additive="base">
                                        <p:cTn id="54" dur="500" fill="hold"/>
                                        <p:tgtEl>
                                          <p:spTgt spid="11"/>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childTnLst>
                          </p:cTn>
                        </p:par>
                        <p:par>
                          <p:cTn id="59" fill="hold">
                            <p:stCondLst>
                              <p:cond delay="6000"/>
                            </p:stCondLst>
                            <p:childTnLst>
                              <p:par>
                                <p:cTn id="60" presetID="2" presetClass="entr" presetSubtype="2" fill="hold"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500" fill="hold"/>
                                        <p:tgtEl>
                                          <p:spTgt spid="14"/>
                                        </p:tgtEl>
                                        <p:attrNameLst>
                                          <p:attrName>ppt_x</p:attrName>
                                        </p:attrNameLst>
                                      </p:cBhvr>
                                      <p:tavLst>
                                        <p:tav tm="0">
                                          <p:val>
                                            <p:strVal val="1+#ppt_w/2"/>
                                          </p:val>
                                        </p:tav>
                                        <p:tav tm="100000">
                                          <p:val>
                                            <p:strVal val="#ppt_x"/>
                                          </p:val>
                                        </p:tav>
                                      </p:tavLst>
                                    </p:anim>
                                    <p:anim calcmode="lin" valueType="num">
                                      <p:cBhvr additive="base">
                                        <p:cTn id="63"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34336" y="3703594"/>
            <a:ext cx="3517448" cy="1221754"/>
          </a:xfrm>
        </p:spPr>
        <p:txBody>
          <a:bodyPr anchor="b"/>
          <a:lstStyle/>
          <a:p>
            <a:r>
              <a:rPr lang="en-US" dirty="0" smtClean="0"/>
              <a:t>World</a:t>
            </a:r>
            <a:endParaRPr lang="en-AU" dirty="0"/>
          </a:p>
        </p:txBody>
      </p:sp>
      <p:sp>
        <p:nvSpPr>
          <p:cNvPr id="3" name="Text Placeholder 2"/>
          <p:cNvSpPr>
            <a:spLocks noGrp="1"/>
          </p:cNvSpPr>
          <p:nvPr>
            <p:ph type="body" sz="half" idx="2"/>
          </p:nvPr>
        </p:nvSpPr>
        <p:spPr>
          <a:xfrm>
            <a:off x="634336" y="5040402"/>
            <a:ext cx="3517448" cy="1484942"/>
          </a:xfrm>
        </p:spPr>
        <p:txBody>
          <a:bodyPr>
            <a:normAutofit/>
          </a:bodyPr>
          <a:lstStyle/>
          <a:p>
            <a:r>
              <a:rPr lang="en-AU" dirty="0"/>
              <a:t>World is a common name for the whole of human civilization, specifically human experience, history, or the human condition in general, worldwide, i.e. anywhere on Earth or pertaining to anywhere on earth. </a:t>
            </a:r>
          </a:p>
          <a:p>
            <a:r>
              <a:rPr lang="en-AU" b="1" dirty="0" smtClean="0"/>
              <a:t>Area: 149,000,000</a:t>
            </a:r>
            <a:r>
              <a:rPr lang="en-AU" b="1" dirty="0"/>
              <a:t> km²</a:t>
            </a:r>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grpSp>
        <p:nvGrpSpPr>
          <p:cNvPr id="428" name="Group 427"/>
          <p:cNvGrpSpPr/>
          <p:nvPr/>
        </p:nvGrpSpPr>
        <p:grpSpPr>
          <a:xfrm>
            <a:off x="2292023" y="1154825"/>
            <a:ext cx="9383475" cy="4650439"/>
            <a:chOff x="3647728" y="1844824"/>
            <a:chExt cx="7754938" cy="3843338"/>
          </a:xfrm>
          <a:solidFill>
            <a:schemeClr val="accent5"/>
          </a:solidFill>
        </p:grpSpPr>
        <p:sp>
          <p:nvSpPr>
            <p:cNvPr id="228" name="Freeform 5"/>
            <p:cNvSpPr>
              <a:spLocks/>
            </p:cNvSpPr>
            <p:nvPr/>
          </p:nvSpPr>
          <p:spPr bwMode="auto">
            <a:xfrm>
              <a:off x="8229253" y="4445149"/>
              <a:ext cx="214313" cy="419100"/>
            </a:xfrm>
            <a:custGeom>
              <a:avLst/>
              <a:gdLst>
                <a:gd name="T0" fmla="*/ 39 w 47"/>
                <a:gd name="T1" fmla="*/ 40 h 92"/>
                <a:gd name="T2" fmla="*/ 39 w 47"/>
                <a:gd name="T3" fmla="*/ 41 h 92"/>
                <a:gd name="T4" fmla="*/ 24 w 47"/>
                <a:gd name="T5" fmla="*/ 85 h 92"/>
                <a:gd name="T6" fmla="*/ 18 w 47"/>
                <a:gd name="T7" fmla="*/ 88 h 92"/>
                <a:gd name="T8" fmla="*/ 8 w 47"/>
                <a:gd name="T9" fmla="*/ 88 h 92"/>
                <a:gd name="T10" fmla="*/ 3 w 47"/>
                <a:gd name="T11" fmla="*/ 81 h 92"/>
                <a:gd name="T12" fmla="*/ 4 w 47"/>
                <a:gd name="T13" fmla="*/ 74 h 92"/>
                <a:gd name="T14" fmla="*/ 2 w 47"/>
                <a:gd name="T15" fmla="*/ 67 h 92"/>
                <a:gd name="T16" fmla="*/ 7 w 47"/>
                <a:gd name="T17" fmla="*/ 59 h 92"/>
                <a:gd name="T18" fmla="*/ 11 w 47"/>
                <a:gd name="T19" fmla="*/ 52 h 92"/>
                <a:gd name="T20" fmla="*/ 8 w 47"/>
                <a:gd name="T21" fmla="*/ 42 h 92"/>
                <a:gd name="T22" fmla="*/ 9 w 47"/>
                <a:gd name="T23" fmla="*/ 34 h 92"/>
                <a:gd name="T24" fmla="*/ 17 w 47"/>
                <a:gd name="T25" fmla="*/ 27 h 92"/>
                <a:gd name="T26" fmla="*/ 26 w 47"/>
                <a:gd name="T27" fmla="*/ 23 h 92"/>
                <a:gd name="T28" fmla="*/ 32 w 47"/>
                <a:gd name="T29" fmla="*/ 16 h 92"/>
                <a:gd name="T30" fmla="*/ 35 w 47"/>
                <a:gd name="T31" fmla="*/ 11 h 92"/>
                <a:gd name="T32" fmla="*/ 36 w 47"/>
                <a:gd name="T33" fmla="*/ 3 h 92"/>
                <a:gd name="T34" fmla="*/ 40 w 47"/>
                <a:gd name="T35" fmla="*/ 5 h 92"/>
                <a:gd name="T36" fmla="*/ 46 w 47"/>
                <a:gd name="T37" fmla="*/ 15 h 92"/>
                <a:gd name="T38" fmla="*/ 46 w 47"/>
                <a:gd name="T39" fmla="*/ 26 h 92"/>
                <a:gd name="T40" fmla="*/ 41 w 47"/>
                <a:gd name="T41" fmla="*/ 25 h 92"/>
                <a:gd name="T42" fmla="*/ 43 w 47"/>
                <a:gd name="T43" fmla="*/ 30 h 92"/>
                <a:gd name="T44" fmla="*/ 42 w 47"/>
                <a:gd name="T45" fmla="*/ 33 h 92"/>
                <a:gd name="T46" fmla="*/ 39 w 47"/>
                <a:gd name="T47"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92">
                  <a:moveTo>
                    <a:pt x="39" y="40"/>
                  </a:moveTo>
                  <a:cubicBezTo>
                    <a:pt x="39" y="41"/>
                    <a:pt x="39" y="41"/>
                    <a:pt x="39" y="41"/>
                  </a:cubicBezTo>
                  <a:cubicBezTo>
                    <a:pt x="24" y="85"/>
                    <a:pt x="24" y="85"/>
                    <a:pt x="24" y="85"/>
                  </a:cubicBezTo>
                  <a:cubicBezTo>
                    <a:pt x="24" y="85"/>
                    <a:pt x="21" y="88"/>
                    <a:pt x="18" y="88"/>
                  </a:cubicBezTo>
                  <a:cubicBezTo>
                    <a:pt x="16" y="88"/>
                    <a:pt x="12" y="92"/>
                    <a:pt x="8" y="88"/>
                  </a:cubicBezTo>
                  <a:cubicBezTo>
                    <a:pt x="3" y="83"/>
                    <a:pt x="3" y="84"/>
                    <a:pt x="3" y="81"/>
                  </a:cubicBezTo>
                  <a:cubicBezTo>
                    <a:pt x="4" y="78"/>
                    <a:pt x="6" y="75"/>
                    <a:pt x="4" y="74"/>
                  </a:cubicBezTo>
                  <a:cubicBezTo>
                    <a:pt x="3" y="72"/>
                    <a:pt x="0" y="72"/>
                    <a:pt x="2" y="67"/>
                  </a:cubicBezTo>
                  <a:cubicBezTo>
                    <a:pt x="3" y="63"/>
                    <a:pt x="4" y="64"/>
                    <a:pt x="7" y="59"/>
                  </a:cubicBezTo>
                  <a:cubicBezTo>
                    <a:pt x="9" y="54"/>
                    <a:pt x="13" y="56"/>
                    <a:pt x="11" y="52"/>
                  </a:cubicBezTo>
                  <a:cubicBezTo>
                    <a:pt x="9" y="48"/>
                    <a:pt x="8" y="47"/>
                    <a:pt x="8" y="42"/>
                  </a:cubicBezTo>
                  <a:cubicBezTo>
                    <a:pt x="8" y="37"/>
                    <a:pt x="7" y="36"/>
                    <a:pt x="9" y="34"/>
                  </a:cubicBezTo>
                  <a:cubicBezTo>
                    <a:pt x="11" y="31"/>
                    <a:pt x="16" y="29"/>
                    <a:pt x="17" y="27"/>
                  </a:cubicBezTo>
                  <a:cubicBezTo>
                    <a:pt x="19" y="25"/>
                    <a:pt x="24" y="26"/>
                    <a:pt x="26" y="23"/>
                  </a:cubicBezTo>
                  <a:cubicBezTo>
                    <a:pt x="28" y="20"/>
                    <a:pt x="29" y="19"/>
                    <a:pt x="32" y="16"/>
                  </a:cubicBezTo>
                  <a:cubicBezTo>
                    <a:pt x="34" y="13"/>
                    <a:pt x="35" y="13"/>
                    <a:pt x="35" y="11"/>
                  </a:cubicBezTo>
                  <a:cubicBezTo>
                    <a:pt x="35" y="8"/>
                    <a:pt x="36" y="3"/>
                    <a:pt x="36" y="3"/>
                  </a:cubicBezTo>
                  <a:cubicBezTo>
                    <a:pt x="36" y="3"/>
                    <a:pt x="35" y="0"/>
                    <a:pt x="40" y="5"/>
                  </a:cubicBezTo>
                  <a:cubicBezTo>
                    <a:pt x="45" y="11"/>
                    <a:pt x="45" y="9"/>
                    <a:pt x="46" y="15"/>
                  </a:cubicBezTo>
                  <a:cubicBezTo>
                    <a:pt x="46" y="21"/>
                    <a:pt x="47" y="25"/>
                    <a:pt x="46" y="26"/>
                  </a:cubicBezTo>
                  <a:cubicBezTo>
                    <a:pt x="44" y="27"/>
                    <a:pt x="40" y="21"/>
                    <a:pt x="41" y="25"/>
                  </a:cubicBezTo>
                  <a:cubicBezTo>
                    <a:pt x="41" y="29"/>
                    <a:pt x="43" y="30"/>
                    <a:pt x="43" y="30"/>
                  </a:cubicBezTo>
                  <a:cubicBezTo>
                    <a:pt x="43" y="30"/>
                    <a:pt x="45" y="33"/>
                    <a:pt x="42" y="33"/>
                  </a:cubicBezTo>
                  <a:cubicBezTo>
                    <a:pt x="38" y="33"/>
                    <a:pt x="38" y="36"/>
                    <a:pt x="39"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29" name="Freeform 6"/>
            <p:cNvSpPr>
              <a:spLocks/>
            </p:cNvSpPr>
            <p:nvPr/>
          </p:nvSpPr>
          <p:spPr bwMode="auto">
            <a:xfrm>
              <a:off x="9924703" y="4399112"/>
              <a:ext cx="1036638" cy="838200"/>
            </a:xfrm>
            <a:custGeom>
              <a:avLst/>
              <a:gdLst>
                <a:gd name="T0" fmla="*/ 76 w 228"/>
                <a:gd name="T1" fmla="*/ 140 h 184"/>
                <a:gd name="T2" fmla="*/ 102 w 228"/>
                <a:gd name="T3" fmla="*/ 139 h 184"/>
                <a:gd name="T4" fmla="*/ 109 w 228"/>
                <a:gd name="T5" fmla="*/ 156 h 184"/>
                <a:gd name="T6" fmla="*/ 126 w 228"/>
                <a:gd name="T7" fmla="*/ 144 h 184"/>
                <a:gd name="T8" fmla="*/ 118 w 228"/>
                <a:gd name="T9" fmla="*/ 158 h 184"/>
                <a:gd name="T10" fmla="*/ 123 w 228"/>
                <a:gd name="T11" fmla="*/ 162 h 184"/>
                <a:gd name="T12" fmla="*/ 127 w 228"/>
                <a:gd name="T13" fmla="*/ 170 h 184"/>
                <a:gd name="T14" fmla="*/ 130 w 228"/>
                <a:gd name="T15" fmla="*/ 178 h 184"/>
                <a:gd name="T16" fmla="*/ 137 w 228"/>
                <a:gd name="T17" fmla="*/ 182 h 184"/>
                <a:gd name="T18" fmla="*/ 149 w 228"/>
                <a:gd name="T19" fmla="*/ 178 h 184"/>
                <a:gd name="T20" fmla="*/ 164 w 228"/>
                <a:gd name="T21" fmla="*/ 177 h 184"/>
                <a:gd name="T22" fmla="*/ 187 w 228"/>
                <a:gd name="T23" fmla="*/ 160 h 184"/>
                <a:gd name="T24" fmla="*/ 208 w 228"/>
                <a:gd name="T25" fmla="*/ 139 h 184"/>
                <a:gd name="T26" fmla="*/ 218 w 228"/>
                <a:gd name="T27" fmla="*/ 87 h 184"/>
                <a:gd name="T28" fmla="*/ 212 w 228"/>
                <a:gd name="T29" fmla="*/ 79 h 184"/>
                <a:gd name="T30" fmla="*/ 197 w 228"/>
                <a:gd name="T31" fmla="*/ 58 h 184"/>
                <a:gd name="T32" fmla="*/ 189 w 228"/>
                <a:gd name="T33" fmla="*/ 28 h 184"/>
                <a:gd name="T34" fmla="*/ 180 w 228"/>
                <a:gd name="T35" fmla="*/ 10 h 184"/>
                <a:gd name="T36" fmla="*/ 173 w 228"/>
                <a:gd name="T37" fmla="*/ 43 h 184"/>
                <a:gd name="T38" fmla="*/ 159 w 228"/>
                <a:gd name="T39" fmla="*/ 44 h 184"/>
                <a:gd name="T40" fmla="*/ 145 w 228"/>
                <a:gd name="T41" fmla="*/ 33 h 184"/>
                <a:gd name="T42" fmla="*/ 146 w 228"/>
                <a:gd name="T43" fmla="*/ 26 h 184"/>
                <a:gd name="T44" fmla="*/ 154 w 228"/>
                <a:gd name="T45" fmla="*/ 16 h 184"/>
                <a:gd name="T46" fmla="*/ 131 w 228"/>
                <a:gd name="T47" fmla="*/ 10 h 184"/>
                <a:gd name="T48" fmla="*/ 118 w 228"/>
                <a:gd name="T49" fmla="*/ 16 h 184"/>
                <a:gd name="T50" fmla="*/ 109 w 228"/>
                <a:gd name="T51" fmla="*/ 32 h 184"/>
                <a:gd name="T52" fmla="*/ 99 w 228"/>
                <a:gd name="T53" fmla="*/ 26 h 184"/>
                <a:gd name="T54" fmla="*/ 84 w 228"/>
                <a:gd name="T55" fmla="*/ 30 h 184"/>
                <a:gd name="T56" fmla="*/ 77 w 228"/>
                <a:gd name="T57" fmla="*/ 42 h 184"/>
                <a:gd name="T58" fmla="*/ 73 w 228"/>
                <a:gd name="T59" fmla="*/ 47 h 184"/>
                <a:gd name="T60" fmla="*/ 65 w 228"/>
                <a:gd name="T61" fmla="*/ 51 h 184"/>
                <a:gd name="T62" fmla="*/ 51 w 228"/>
                <a:gd name="T63" fmla="*/ 63 h 184"/>
                <a:gd name="T64" fmla="*/ 24 w 228"/>
                <a:gd name="T65" fmla="*/ 72 h 184"/>
                <a:gd name="T66" fmla="*/ 11 w 228"/>
                <a:gd name="T67" fmla="*/ 92 h 184"/>
                <a:gd name="T68" fmla="*/ 9 w 228"/>
                <a:gd name="T69" fmla="*/ 117 h 184"/>
                <a:gd name="T70" fmla="*/ 11 w 228"/>
                <a:gd name="T71" fmla="*/ 145 h 184"/>
                <a:gd name="T72" fmla="*/ 4 w 228"/>
                <a:gd name="T73" fmla="*/ 157 h 184"/>
                <a:gd name="T74" fmla="*/ 34 w 228"/>
                <a:gd name="T75" fmla="*/ 153 h 184"/>
                <a:gd name="T76" fmla="*/ 67 w 228"/>
                <a:gd name="T77" fmla="*/ 14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84">
                  <a:moveTo>
                    <a:pt x="67" y="142"/>
                  </a:moveTo>
                  <a:cubicBezTo>
                    <a:pt x="67" y="142"/>
                    <a:pt x="68" y="144"/>
                    <a:pt x="76" y="140"/>
                  </a:cubicBezTo>
                  <a:cubicBezTo>
                    <a:pt x="84" y="136"/>
                    <a:pt x="91" y="135"/>
                    <a:pt x="94" y="137"/>
                  </a:cubicBezTo>
                  <a:cubicBezTo>
                    <a:pt x="96" y="138"/>
                    <a:pt x="100" y="138"/>
                    <a:pt x="102" y="139"/>
                  </a:cubicBezTo>
                  <a:cubicBezTo>
                    <a:pt x="103" y="139"/>
                    <a:pt x="108" y="144"/>
                    <a:pt x="108" y="148"/>
                  </a:cubicBezTo>
                  <a:cubicBezTo>
                    <a:pt x="108" y="151"/>
                    <a:pt x="109" y="156"/>
                    <a:pt x="109" y="156"/>
                  </a:cubicBezTo>
                  <a:cubicBezTo>
                    <a:pt x="119" y="150"/>
                    <a:pt x="119" y="150"/>
                    <a:pt x="119" y="150"/>
                  </a:cubicBezTo>
                  <a:cubicBezTo>
                    <a:pt x="126" y="144"/>
                    <a:pt x="126" y="144"/>
                    <a:pt x="126" y="144"/>
                  </a:cubicBezTo>
                  <a:cubicBezTo>
                    <a:pt x="125" y="150"/>
                    <a:pt x="125" y="150"/>
                    <a:pt x="125" y="150"/>
                  </a:cubicBezTo>
                  <a:cubicBezTo>
                    <a:pt x="125" y="150"/>
                    <a:pt x="123" y="156"/>
                    <a:pt x="118" y="158"/>
                  </a:cubicBezTo>
                  <a:cubicBezTo>
                    <a:pt x="118" y="158"/>
                    <a:pt x="119" y="161"/>
                    <a:pt x="125" y="156"/>
                  </a:cubicBezTo>
                  <a:cubicBezTo>
                    <a:pt x="123" y="162"/>
                    <a:pt x="123" y="162"/>
                    <a:pt x="123" y="162"/>
                  </a:cubicBezTo>
                  <a:cubicBezTo>
                    <a:pt x="126" y="162"/>
                    <a:pt x="126" y="162"/>
                    <a:pt x="126" y="162"/>
                  </a:cubicBezTo>
                  <a:cubicBezTo>
                    <a:pt x="127" y="170"/>
                    <a:pt x="127" y="170"/>
                    <a:pt x="127" y="170"/>
                  </a:cubicBezTo>
                  <a:cubicBezTo>
                    <a:pt x="123" y="175"/>
                    <a:pt x="123" y="175"/>
                    <a:pt x="123" y="175"/>
                  </a:cubicBezTo>
                  <a:cubicBezTo>
                    <a:pt x="130" y="178"/>
                    <a:pt x="130" y="178"/>
                    <a:pt x="130" y="178"/>
                  </a:cubicBezTo>
                  <a:cubicBezTo>
                    <a:pt x="135" y="180"/>
                    <a:pt x="135" y="180"/>
                    <a:pt x="135" y="180"/>
                  </a:cubicBezTo>
                  <a:cubicBezTo>
                    <a:pt x="137" y="182"/>
                    <a:pt x="137" y="182"/>
                    <a:pt x="137" y="182"/>
                  </a:cubicBezTo>
                  <a:cubicBezTo>
                    <a:pt x="140" y="183"/>
                    <a:pt x="140" y="183"/>
                    <a:pt x="140" y="183"/>
                  </a:cubicBezTo>
                  <a:cubicBezTo>
                    <a:pt x="149" y="178"/>
                    <a:pt x="149" y="178"/>
                    <a:pt x="149" y="178"/>
                  </a:cubicBezTo>
                  <a:cubicBezTo>
                    <a:pt x="153" y="184"/>
                    <a:pt x="153" y="184"/>
                    <a:pt x="153" y="184"/>
                  </a:cubicBezTo>
                  <a:cubicBezTo>
                    <a:pt x="153" y="184"/>
                    <a:pt x="157" y="180"/>
                    <a:pt x="164" y="177"/>
                  </a:cubicBezTo>
                  <a:cubicBezTo>
                    <a:pt x="171" y="175"/>
                    <a:pt x="172" y="182"/>
                    <a:pt x="176" y="176"/>
                  </a:cubicBezTo>
                  <a:cubicBezTo>
                    <a:pt x="180" y="169"/>
                    <a:pt x="179" y="166"/>
                    <a:pt x="187" y="160"/>
                  </a:cubicBezTo>
                  <a:cubicBezTo>
                    <a:pt x="195" y="153"/>
                    <a:pt x="197" y="147"/>
                    <a:pt x="199" y="147"/>
                  </a:cubicBezTo>
                  <a:cubicBezTo>
                    <a:pt x="201" y="147"/>
                    <a:pt x="201" y="147"/>
                    <a:pt x="208" y="139"/>
                  </a:cubicBezTo>
                  <a:cubicBezTo>
                    <a:pt x="216" y="132"/>
                    <a:pt x="228" y="117"/>
                    <a:pt x="222" y="110"/>
                  </a:cubicBezTo>
                  <a:cubicBezTo>
                    <a:pt x="222" y="110"/>
                    <a:pt x="225" y="98"/>
                    <a:pt x="218" y="87"/>
                  </a:cubicBezTo>
                  <a:cubicBezTo>
                    <a:pt x="218" y="87"/>
                    <a:pt x="216" y="86"/>
                    <a:pt x="217" y="82"/>
                  </a:cubicBezTo>
                  <a:cubicBezTo>
                    <a:pt x="218" y="78"/>
                    <a:pt x="214" y="77"/>
                    <a:pt x="212" y="79"/>
                  </a:cubicBezTo>
                  <a:cubicBezTo>
                    <a:pt x="209" y="81"/>
                    <a:pt x="216" y="72"/>
                    <a:pt x="210" y="66"/>
                  </a:cubicBezTo>
                  <a:cubicBezTo>
                    <a:pt x="205" y="61"/>
                    <a:pt x="197" y="58"/>
                    <a:pt x="197" y="58"/>
                  </a:cubicBezTo>
                  <a:cubicBezTo>
                    <a:pt x="195" y="32"/>
                    <a:pt x="195" y="32"/>
                    <a:pt x="195" y="32"/>
                  </a:cubicBezTo>
                  <a:cubicBezTo>
                    <a:pt x="195" y="32"/>
                    <a:pt x="191" y="25"/>
                    <a:pt x="189" y="28"/>
                  </a:cubicBezTo>
                  <a:cubicBezTo>
                    <a:pt x="185" y="9"/>
                    <a:pt x="185" y="9"/>
                    <a:pt x="185" y="9"/>
                  </a:cubicBezTo>
                  <a:cubicBezTo>
                    <a:pt x="185" y="9"/>
                    <a:pt x="183" y="0"/>
                    <a:pt x="180" y="10"/>
                  </a:cubicBezTo>
                  <a:cubicBezTo>
                    <a:pt x="177" y="20"/>
                    <a:pt x="176" y="24"/>
                    <a:pt x="176" y="28"/>
                  </a:cubicBezTo>
                  <a:cubicBezTo>
                    <a:pt x="176" y="32"/>
                    <a:pt x="177" y="40"/>
                    <a:pt x="173" y="43"/>
                  </a:cubicBezTo>
                  <a:cubicBezTo>
                    <a:pt x="169" y="47"/>
                    <a:pt x="169" y="50"/>
                    <a:pt x="165" y="48"/>
                  </a:cubicBezTo>
                  <a:cubicBezTo>
                    <a:pt x="161" y="47"/>
                    <a:pt x="163" y="47"/>
                    <a:pt x="159" y="44"/>
                  </a:cubicBezTo>
                  <a:cubicBezTo>
                    <a:pt x="155" y="40"/>
                    <a:pt x="156" y="43"/>
                    <a:pt x="152" y="40"/>
                  </a:cubicBezTo>
                  <a:cubicBezTo>
                    <a:pt x="148" y="37"/>
                    <a:pt x="149" y="37"/>
                    <a:pt x="145" y="33"/>
                  </a:cubicBezTo>
                  <a:cubicBezTo>
                    <a:pt x="141" y="30"/>
                    <a:pt x="144" y="28"/>
                    <a:pt x="144" y="28"/>
                  </a:cubicBezTo>
                  <a:cubicBezTo>
                    <a:pt x="144" y="28"/>
                    <a:pt x="147" y="28"/>
                    <a:pt x="146" y="26"/>
                  </a:cubicBezTo>
                  <a:cubicBezTo>
                    <a:pt x="145" y="23"/>
                    <a:pt x="145" y="23"/>
                    <a:pt x="150" y="21"/>
                  </a:cubicBezTo>
                  <a:cubicBezTo>
                    <a:pt x="154" y="18"/>
                    <a:pt x="158" y="17"/>
                    <a:pt x="154" y="16"/>
                  </a:cubicBezTo>
                  <a:cubicBezTo>
                    <a:pt x="150" y="14"/>
                    <a:pt x="148" y="14"/>
                    <a:pt x="145" y="14"/>
                  </a:cubicBezTo>
                  <a:cubicBezTo>
                    <a:pt x="141" y="14"/>
                    <a:pt x="134" y="13"/>
                    <a:pt x="131" y="10"/>
                  </a:cubicBezTo>
                  <a:cubicBezTo>
                    <a:pt x="128" y="8"/>
                    <a:pt x="130" y="16"/>
                    <a:pt x="126" y="16"/>
                  </a:cubicBezTo>
                  <a:cubicBezTo>
                    <a:pt x="122" y="16"/>
                    <a:pt x="124" y="14"/>
                    <a:pt x="118" y="16"/>
                  </a:cubicBezTo>
                  <a:cubicBezTo>
                    <a:pt x="113" y="19"/>
                    <a:pt x="109" y="21"/>
                    <a:pt x="110" y="26"/>
                  </a:cubicBezTo>
                  <a:cubicBezTo>
                    <a:pt x="111" y="30"/>
                    <a:pt x="117" y="32"/>
                    <a:pt x="109" y="32"/>
                  </a:cubicBezTo>
                  <a:cubicBezTo>
                    <a:pt x="102" y="32"/>
                    <a:pt x="102" y="32"/>
                    <a:pt x="102" y="32"/>
                  </a:cubicBezTo>
                  <a:cubicBezTo>
                    <a:pt x="102" y="32"/>
                    <a:pt x="103" y="27"/>
                    <a:pt x="99" y="26"/>
                  </a:cubicBezTo>
                  <a:cubicBezTo>
                    <a:pt x="95" y="24"/>
                    <a:pt x="94" y="26"/>
                    <a:pt x="92" y="27"/>
                  </a:cubicBezTo>
                  <a:cubicBezTo>
                    <a:pt x="90" y="28"/>
                    <a:pt x="86" y="27"/>
                    <a:pt x="84" y="30"/>
                  </a:cubicBezTo>
                  <a:cubicBezTo>
                    <a:pt x="81" y="33"/>
                    <a:pt x="80" y="38"/>
                    <a:pt x="80" y="38"/>
                  </a:cubicBezTo>
                  <a:cubicBezTo>
                    <a:pt x="77" y="42"/>
                    <a:pt x="77" y="42"/>
                    <a:pt x="77" y="42"/>
                  </a:cubicBezTo>
                  <a:cubicBezTo>
                    <a:pt x="74" y="41"/>
                    <a:pt x="74" y="41"/>
                    <a:pt x="74" y="41"/>
                  </a:cubicBezTo>
                  <a:cubicBezTo>
                    <a:pt x="73" y="47"/>
                    <a:pt x="73" y="47"/>
                    <a:pt x="73" y="47"/>
                  </a:cubicBezTo>
                  <a:cubicBezTo>
                    <a:pt x="70" y="40"/>
                    <a:pt x="70" y="40"/>
                    <a:pt x="70" y="40"/>
                  </a:cubicBezTo>
                  <a:cubicBezTo>
                    <a:pt x="70" y="40"/>
                    <a:pt x="65" y="49"/>
                    <a:pt x="65" y="51"/>
                  </a:cubicBezTo>
                  <a:cubicBezTo>
                    <a:pt x="65" y="54"/>
                    <a:pt x="61" y="58"/>
                    <a:pt x="59" y="58"/>
                  </a:cubicBezTo>
                  <a:cubicBezTo>
                    <a:pt x="57" y="58"/>
                    <a:pt x="56" y="63"/>
                    <a:pt x="51" y="63"/>
                  </a:cubicBezTo>
                  <a:cubicBezTo>
                    <a:pt x="46" y="63"/>
                    <a:pt x="40" y="66"/>
                    <a:pt x="36" y="66"/>
                  </a:cubicBezTo>
                  <a:cubicBezTo>
                    <a:pt x="32" y="67"/>
                    <a:pt x="30" y="70"/>
                    <a:pt x="24" y="72"/>
                  </a:cubicBezTo>
                  <a:cubicBezTo>
                    <a:pt x="18" y="75"/>
                    <a:pt x="17" y="81"/>
                    <a:pt x="17" y="83"/>
                  </a:cubicBezTo>
                  <a:cubicBezTo>
                    <a:pt x="16" y="85"/>
                    <a:pt x="12" y="84"/>
                    <a:pt x="11" y="92"/>
                  </a:cubicBezTo>
                  <a:cubicBezTo>
                    <a:pt x="9" y="99"/>
                    <a:pt x="14" y="100"/>
                    <a:pt x="11" y="103"/>
                  </a:cubicBezTo>
                  <a:cubicBezTo>
                    <a:pt x="8" y="106"/>
                    <a:pt x="9" y="110"/>
                    <a:pt x="9" y="117"/>
                  </a:cubicBezTo>
                  <a:cubicBezTo>
                    <a:pt x="9" y="123"/>
                    <a:pt x="11" y="126"/>
                    <a:pt x="11" y="130"/>
                  </a:cubicBezTo>
                  <a:cubicBezTo>
                    <a:pt x="11" y="133"/>
                    <a:pt x="14" y="142"/>
                    <a:pt x="11" y="145"/>
                  </a:cubicBezTo>
                  <a:cubicBezTo>
                    <a:pt x="8" y="149"/>
                    <a:pt x="4" y="150"/>
                    <a:pt x="4" y="150"/>
                  </a:cubicBezTo>
                  <a:cubicBezTo>
                    <a:pt x="4" y="150"/>
                    <a:pt x="0" y="154"/>
                    <a:pt x="4" y="157"/>
                  </a:cubicBezTo>
                  <a:cubicBezTo>
                    <a:pt x="8" y="160"/>
                    <a:pt x="9" y="160"/>
                    <a:pt x="14" y="159"/>
                  </a:cubicBezTo>
                  <a:cubicBezTo>
                    <a:pt x="18" y="158"/>
                    <a:pt x="27" y="153"/>
                    <a:pt x="34" y="153"/>
                  </a:cubicBezTo>
                  <a:cubicBezTo>
                    <a:pt x="40" y="153"/>
                    <a:pt x="42" y="155"/>
                    <a:pt x="48" y="153"/>
                  </a:cubicBezTo>
                  <a:cubicBezTo>
                    <a:pt x="54" y="150"/>
                    <a:pt x="51" y="141"/>
                    <a:pt x="67" y="1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0" name="Freeform 7"/>
            <p:cNvSpPr>
              <a:spLocks/>
            </p:cNvSpPr>
            <p:nvPr/>
          </p:nvSpPr>
          <p:spPr bwMode="auto">
            <a:xfrm>
              <a:off x="10524778" y="5278587"/>
              <a:ext cx="114300" cy="85725"/>
            </a:xfrm>
            <a:custGeom>
              <a:avLst/>
              <a:gdLst>
                <a:gd name="T0" fmla="*/ 23 w 25"/>
                <a:gd name="T1" fmla="*/ 2 h 19"/>
                <a:gd name="T2" fmla="*/ 15 w 25"/>
                <a:gd name="T3" fmla="*/ 4 h 19"/>
                <a:gd name="T4" fmla="*/ 11 w 25"/>
                <a:gd name="T5" fmla="*/ 3 h 19"/>
                <a:gd name="T6" fmla="*/ 5 w 25"/>
                <a:gd name="T7" fmla="*/ 4 h 19"/>
                <a:gd name="T8" fmla="*/ 5 w 25"/>
                <a:gd name="T9" fmla="*/ 10 h 19"/>
                <a:gd name="T10" fmla="*/ 4 w 25"/>
                <a:gd name="T11" fmla="*/ 19 h 19"/>
                <a:gd name="T12" fmla="*/ 13 w 25"/>
                <a:gd name="T13" fmla="*/ 16 h 19"/>
                <a:gd name="T14" fmla="*/ 23 w 25"/>
                <a:gd name="T15" fmla="*/ 4 h 19"/>
                <a:gd name="T16" fmla="*/ 23 w 25"/>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23" y="2"/>
                  </a:moveTo>
                  <a:cubicBezTo>
                    <a:pt x="23" y="2"/>
                    <a:pt x="18" y="4"/>
                    <a:pt x="15" y="4"/>
                  </a:cubicBezTo>
                  <a:cubicBezTo>
                    <a:pt x="12" y="4"/>
                    <a:pt x="12" y="5"/>
                    <a:pt x="11" y="3"/>
                  </a:cubicBezTo>
                  <a:cubicBezTo>
                    <a:pt x="10" y="1"/>
                    <a:pt x="5" y="1"/>
                    <a:pt x="5" y="4"/>
                  </a:cubicBezTo>
                  <a:cubicBezTo>
                    <a:pt x="5" y="7"/>
                    <a:pt x="5" y="10"/>
                    <a:pt x="5" y="10"/>
                  </a:cubicBezTo>
                  <a:cubicBezTo>
                    <a:pt x="4" y="11"/>
                    <a:pt x="0" y="19"/>
                    <a:pt x="4" y="19"/>
                  </a:cubicBezTo>
                  <a:cubicBezTo>
                    <a:pt x="8" y="19"/>
                    <a:pt x="10" y="16"/>
                    <a:pt x="13" y="16"/>
                  </a:cubicBezTo>
                  <a:cubicBezTo>
                    <a:pt x="15" y="16"/>
                    <a:pt x="22" y="9"/>
                    <a:pt x="23" y="4"/>
                  </a:cubicBezTo>
                  <a:cubicBezTo>
                    <a:pt x="25" y="0"/>
                    <a:pt x="23" y="2"/>
                    <a:pt x="2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1" name="Freeform 8"/>
            <p:cNvSpPr>
              <a:spLocks/>
            </p:cNvSpPr>
            <p:nvPr/>
          </p:nvSpPr>
          <p:spPr bwMode="auto">
            <a:xfrm>
              <a:off x="10951816" y="5278587"/>
              <a:ext cx="287338" cy="177800"/>
            </a:xfrm>
            <a:custGeom>
              <a:avLst/>
              <a:gdLst>
                <a:gd name="T0" fmla="*/ 6 w 63"/>
                <a:gd name="T1" fmla="*/ 37 h 39"/>
                <a:gd name="T2" fmla="*/ 1 w 63"/>
                <a:gd name="T3" fmla="*/ 36 h 39"/>
                <a:gd name="T4" fmla="*/ 7 w 63"/>
                <a:gd name="T5" fmla="*/ 29 h 39"/>
                <a:gd name="T6" fmla="*/ 28 w 63"/>
                <a:gd name="T7" fmla="*/ 19 h 39"/>
                <a:gd name="T8" fmla="*/ 42 w 63"/>
                <a:gd name="T9" fmla="*/ 10 h 39"/>
                <a:gd name="T10" fmla="*/ 49 w 63"/>
                <a:gd name="T11" fmla="*/ 6 h 39"/>
                <a:gd name="T12" fmla="*/ 55 w 63"/>
                <a:gd name="T13" fmla="*/ 1 h 39"/>
                <a:gd name="T14" fmla="*/ 58 w 63"/>
                <a:gd name="T15" fmla="*/ 2 h 39"/>
                <a:gd name="T16" fmla="*/ 58 w 63"/>
                <a:gd name="T17" fmla="*/ 5 h 39"/>
                <a:gd name="T18" fmla="*/ 63 w 63"/>
                <a:gd name="T19" fmla="*/ 2 h 39"/>
                <a:gd name="T20" fmla="*/ 60 w 63"/>
                <a:gd name="T21" fmla="*/ 8 h 39"/>
                <a:gd name="T22" fmla="*/ 52 w 63"/>
                <a:gd name="T23" fmla="*/ 14 h 39"/>
                <a:gd name="T24" fmla="*/ 46 w 63"/>
                <a:gd name="T25" fmla="*/ 17 h 39"/>
                <a:gd name="T26" fmla="*/ 42 w 63"/>
                <a:gd name="T27" fmla="*/ 22 h 39"/>
                <a:gd name="T28" fmla="*/ 35 w 63"/>
                <a:gd name="T29" fmla="*/ 23 h 39"/>
                <a:gd name="T30" fmla="*/ 27 w 63"/>
                <a:gd name="T31" fmla="*/ 29 h 39"/>
                <a:gd name="T32" fmla="*/ 17 w 63"/>
                <a:gd name="T33" fmla="*/ 37 h 39"/>
                <a:gd name="T34" fmla="*/ 10 w 63"/>
                <a:gd name="T35" fmla="*/ 38 h 39"/>
                <a:gd name="T36" fmla="*/ 6 w 63"/>
                <a:gd name="T3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39">
                  <a:moveTo>
                    <a:pt x="6" y="37"/>
                  </a:moveTo>
                  <a:cubicBezTo>
                    <a:pt x="5" y="37"/>
                    <a:pt x="1" y="38"/>
                    <a:pt x="1" y="36"/>
                  </a:cubicBezTo>
                  <a:cubicBezTo>
                    <a:pt x="0" y="34"/>
                    <a:pt x="3" y="32"/>
                    <a:pt x="7" y="29"/>
                  </a:cubicBezTo>
                  <a:cubicBezTo>
                    <a:pt x="11" y="26"/>
                    <a:pt x="23" y="21"/>
                    <a:pt x="28" y="19"/>
                  </a:cubicBezTo>
                  <a:cubicBezTo>
                    <a:pt x="32" y="17"/>
                    <a:pt x="38" y="16"/>
                    <a:pt x="42" y="10"/>
                  </a:cubicBezTo>
                  <a:cubicBezTo>
                    <a:pt x="47" y="5"/>
                    <a:pt x="49" y="6"/>
                    <a:pt x="49" y="6"/>
                  </a:cubicBezTo>
                  <a:cubicBezTo>
                    <a:pt x="49" y="6"/>
                    <a:pt x="52" y="1"/>
                    <a:pt x="55" y="1"/>
                  </a:cubicBezTo>
                  <a:cubicBezTo>
                    <a:pt x="57" y="0"/>
                    <a:pt x="58" y="2"/>
                    <a:pt x="58" y="2"/>
                  </a:cubicBezTo>
                  <a:cubicBezTo>
                    <a:pt x="58" y="5"/>
                    <a:pt x="58" y="5"/>
                    <a:pt x="58" y="5"/>
                  </a:cubicBezTo>
                  <a:cubicBezTo>
                    <a:pt x="63" y="2"/>
                    <a:pt x="63" y="2"/>
                    <a:pt x="63" y="2"/>
                  </a:cubicBezTo>
                  <a:cubicBezTo>
                    <a:pt x="63" y="2"/>
                    <a:pt x="61" y="6"/>
                    <a:pt x="60" y="8"/>
                  </a:cubicBezTo>
                  <a:cubicBezTo>
                    <a:pt x="58" y="9"/>
                    <a:pt x="54" y="13"/>
                    <a:pt x="52" y="14"/>
                  </a:cubicBezTo>
                  <a:cubicBezTo>
                    <a:pt x="50" y="15"/>
                    <a:pt x="48" y="15"/>
                    <a:pt x="46" y="17"/>
                  </a:cubicBezTo>
                  <a:cubicBezTo>
                    <a:pt x="43" y="20"/>
                    <a:pt x="44" y="22"/>
                    <a:pt x="42" y="22"/>
                  </a:cubicBezTo>
                  <a:cubicBezTo>
                    <a:pt x="40" y="22"/>
                    <a:pt x="36" y="22"/>
                    <a:pt x="35" y="23"/>
                  </a:cubicBezTo>
                  <a:cubicBezTo>
                    <a:pt x="33" y="24"/>
                    <a:pt x="31" y="26"/>
                    <a:pt x="27" y="29"/>
                  </a:cubicBezTo>
                  <a:cubicBezTo>
                    <a:pt x="24" y="31"/>
                    <a:pt x="23" y="36"/>
                    <a:pt x="17" y="37"/>
                  </a:cubicBezTo>
                  <a:cubicBezTo>
                    <a:pt x="12" y="38"/>
                    <a:pt x="13" y="39"/>
                    <a:pt x="10" y="38"/>
                  </a:cubicBezTo>
                  <a:cubicBezTo>
                    <a:pt x="8" y="38"/>
                    <a:pt x="6" y="37"/>
                    <a:pt x="6"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2" name="Freeform 9"/>
            <p:cNvSpPr>
              <a:spLocks/>
            </p:cNvSpPr>
            <p:nvPr/>
          </p:nvSpPr>
          <p:spPr bwMode="auto">
            <a:xfrm>
              <a:off x="11239153" y="5091262"/>
              <a:ext cx="163513" cy="236538"/>
            </a:xfrm>
            <a:custGeom>
              <a:avLst/>
              <a:gdLst>
                <a:gd name="T0" fmla="*/ 7 w 36"/>
                <a:gd name="T1" fmla="*/ 36 h 52"/>
                <a:gd name="T2" fmla="*/ 8 w 36"/>
                <a:gd name="T3" fmla="*/ 41 h 52"/>
                <a:gd name="T4" fmla="*/ 2 w 36"/>
                <a:gd name="T5" fmla="*/ 45 h 52"/>
                <a:gd name="T6" fmla="*/ 7 w 36"/>
                <a:gd name="T7" fmla="*/ 47 h 52"/>
                <a:gd name="T8" fmla="*/ 19 w 36"/>
                <a:gd name="T9" fmla="*/ 38 h 52"/>
                <a:gd name="T10" fmla="*/ 20 w 36"/>
                <a:gd name="T11" fmla="*/ 35 h 52"/>
                <a:gd name="T12" fmla="*/ 27 w 36"/>
                <a:gd name="T13" fmla="*/ 32 h 52"/>
                <a:gd name="T14" fmla="*/ 28 w 36"/>
                <a:gd name="T15" fmla="*/ 30 h 52"/>
                <a:gd name="T16" fmla="*/ 35 w 36"/>
                <a:gd name="T17" fmla="*/ 26 h 52"/>
                <a:gd name="T18" fmla="*/ 36 w 36"/>
                <a:gd name="T19" fmla="*/ 22 h 52"/>
                <a:gd name="T20" fmla="*/ 32 w 36"/>
                <a:gd name="T21" fmla="*/ 23 h 52"/>
                <a:gd name="T22" fmla="*/ 28 w 36"/>
                <a:gd name="T23" fmla="*/ 25 h 52"/>
                <a:gd name="T24" fmla="*/ 25 w 36"/>
                <a:gd name="T25" fmla="*/ 23 h 52"/>
                <a:gd name="T26" fmla="*/ 24 w 36"/>
                <a:gd name="T27" fmla="*/ 20 h 52"/>
                <a:gd name="T28" fmla="*/ 26 w 36"/>
                <a:gd name="T29" fmla="*/ 15 h 52"/>
                <a:gd name="T30" fmla="*/ 22 w 36"/>
                <a:gd name="T31" fmla="*/ 18 h 52"/>
                <a:gd name="T32" fmla="*/ 21 w 36"/>
                <a:gd name="T33" fmla="*/ 16 h 52"/>
                <a:gd name="T34" fmla="*/ 23 w 36"/>
                <a:gd name="T35" fmla="*/ 13 h 52"/>
                <a:gd name="T36" fmla="*/ 24 w 36"/>
                <a:gd name="T37" fmla="*/ 12 h 52"/>
                <a:gd name="T38" fmla="*/ 23 w 36"/>
                <a:gd name="T39" fmla="*/ 8 h 52"/>
                <a:gd name="T40" fmla="*/ 20 w 36"/>
                <a:gd name="T41" fmla="*/ 5 h 52"/>
                <a:gd name="T42" fmla="*/ 17 w 36"/>
                <a:gd name="T43" fmla="*/ 3 h 52"/>
                <a:gd name="T44" fmla="*/ 16 w 36"/>
                <a:gd name="T45" fmla="*/ 17 h 52"/>
                <a:gd name="T46" fmla="*/ 16 w 36"/>
                <a:gd name="T47" fmla="*/ 23 h 52"/>
                <a:gd name="T48" fmla="*/ 12 w 36"/>
                <a:gd name="T49" fmla="*/ 29 h 52"/>
                <a:gd name="T50" fmla="*/ 8 w 36"/>
                <a:gd name="T51" fmla="*/ 32 h 52"/>
                <a:gd name="T52" fmla="*/ 7 w 36"/>
                <a:gd name="T53"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52">
                  <a:moveTo>
                    <a:pt x="7" y="36"/>
                  </a:moveTo>
                  <a:cubicBezTo>
                    <a:pt x="8" y="36"/>
                    <a:pt x="11" y="39"/>
                    <a:pt x="8" y="41"/>
                  </a:cubicBezTo>
                  <a:cubicBezTo>
                    <a:pt x="5" y="42"/>
                    <a:pt x="2" y="45"/>
                    <a:pt x="2" y="45"/>
                  </a:cubicBezTo>
                  <a:cubicBezTo>
                    <a:pt x="2" y="45"/>
                    <a:pt x="0" y="52"/>
                    <a:pt x="7" y="47"/>
                  </a:cubicBezTo>
                  <a:cubicBezTo>
                    <a:pt x="14" y="42"/>
                    <a:pt x="19" y="38"/>
                    <a:pt x="19" y="38"/>
                  </a:cubicBezTo>
                  <a:cubicBezTo>
                    <a:pt x="20" y="35"/>
                    <a:pt x="20" y="35"/>
                    <a:pt x="20" y="35"/>
                  </a:cubicBezTo>
                  <a:cubicBezTo>
                    <a:pt x="20" y="35"/>
                    <a:pt x="24" y="32"/>
                    <a:pt x="27" y="32"/>
                  </a:cubicBezTo>
                  <a:cubicBezTo>
                    <a:pt x="30" y="32"/>
                    <a:pt x="28" y="30"/>
                    <a:pt x="28" y="30"/>
                  </a:cubicBezTo>
                  <a:cubicBezTo>
                    <a:pt x="28" y="30"/>
                    <a:pt x="33" y="28"/>
                    <a:pt x="35" y="26"/>
                  </a:cubicBezTo>
                  <a:cubicBezTo>
                    <a:pt x="36" y="25"/>
                    <a:pt x="36" y="22"/>
                    <a:pt x="36" y="22"/>
                  </a:cubicBezTo>
                  <a:cubicBezTo>
                    <a:pt x="36" y="22"/>
                    <a:pt x="34" y="22"/>
                    <a:pt x="32" y="23"/>
                  </a:cubicBezTo>
                  <a:cubicBezTo>
                    <a:pt x="30" y="24"/>
                    <a:pt x="30" y="25"/>
                    <a:pt x="28" y="25"/>
                  </a:cubicBezTo>
                  <a:cubicBezTo>
                    <a:pt x="26" y="25"/>
                    <a:pt x="26" y="24"/>
                    <a:pt x="25" y="23"/>
                  </a:cubicBezTo>
                  <a:cubicBezTo>
                    <a:pt x="24" y="23"/>
                    <a:pt x="24" y="20"/>
                    <a:pt x="24" y="20"/>
                  </a:cubicBezTo>
                  <a:cubicBezTo>
                    <a:pt x="26" y="15"/>
                    <a:pt x="26" y="15"/>
                    <a:pt x="26" y="15"/>
                  </a:cubicBezTo>
                  <a:cubicBezTo>
                    <a:pt x="22" y="18"/>
                    <a:pt x="22" y="18"/>
                    <a:pt x="22" y="18"/>
                  </a:cubicBezTo>
                  <a:cubicBezTo>
                    <a:pt x="22" y="18"/>
                    <a:pt x="20" y="18"/>
                    <a:pt x="21" y="16"/>
                  </a:cubicBezTo>
                  <a:cubicBezTo>
                    <a:pt x="23" y="15"/>
                    <a:pt x="23" y="13"/>
                    <a:pt x="23" y="13"/>
                  </a:cubicBezTo>
                  <a:cubicBezTo>
                    <a:pt x="23" y="13"/>
                    <a:pt x="24" y="13"/>
                    <a:pt x="24" y="12"/>
                  </a:cubicBezTo>
                  <a:cubicBezTo>
                    <a:pt x="24" y="10"/>
                    <a:pt x="24" y="9"/>
                    <a:pt x="23" y="8"/>
                  </a:cubicBezTo>
                  <a:cubicBezTo>
                    <a:pt x="22" y="7"/>
                    <a:pt x="21" y="7"/>
                    <a:pt x="20" y="5"/>
                  </a:cubicBezTo>
                  <a:cubicBezTo>
                    <a:pt x="19" y="4"/>
                    <a:pt x="17" y="0"/>
                    <a:pt x="17" y="3"/>
                  </a:cubicBezTo>
                  <a:cubicBezTo>
                    <a:pt x="17" y="5"/>
                    <a:pt x="16" y="13"/>
                    <a:pt x="16" y="17"/>
                  </a:cubicBezTo>
                  <a:cubicBezTo>
                    <a:pt x="16" y="20"/>
                    <a:pt x="16" y="23"/>
                    <a:pt x="16" y="23"/>
                  </a:cubicBezTo>
                  <a:cubicBezTo>
                    <a:pt x="16" y="23"/>
                    <a:pt x="13" y="27"/>
                    <a:pt x="12" y="29"/>
                  </a:cubicBezTo>
                  <a:cubicBezTo>
                    <a:pt x="11" y="31"/>
                    <a:pt x="12" y="32"/>
                    <a:pt x="8" y="32"/>
                  </a:cubicBezTo>
                  <a:cubicBezTo>
                    <a:pt x="5" y="32"/>
                    <a:pt x="1" y="34"/>
                    <a:pt x="7"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3" name="Freeform 10"/>
            <p:cNvSpPr>
              <a:spLocks/>
            </p:cNvSpPr>
            <p:nvPr/>
          </p:nvSpPr>
          <p:spPr bwMode="auto">
            <a:xfrm>
              <a:off x="7075141" y="2441724"/>
              <a:ext cx="168275" cy="231775"/>
            </a:xfrm>
            <a:custGeom>
              <a:avLst/>
              <a:gdLst>
                <a:gd name="T0" fmla="*/ 1 w 37"/>
                <a:gd name="T1" fmla="*/ 51 h 51"/>
                <a:gd name="T2" fmla="*/ 8 w 37"/>
                <a:gd name="T3" fmla="*/ 50 h 51"/>
                <a:gd name="T4" fmla="*/ 15 w 37"/>
                <a:gd name="T5" fmla="*/ 49 h 51"/>
                <a:gd name="T6" fmla="*/ 21 w 37"/>
                <a:gd name="T7" fmla="*/ 49 h 51"/>
                <a:gd name="T8" fmla="*/ 29 w 37"/>
                <a:gd name="T9" fmla="*/ 48 h 51"/>
                <a:gd name="T10" fmla="*/ 34 w 37"/>
                <a:gd name="T11" fmla="*/ 45 h 51"/>
                <a:gd name="T12" fmla="*/ 31 w 37"/>
                <a:gd name="T13" fmla="*/ 43 h 51"/>
                <a:gd name="T14" fmla="*/ 35 w 37"/>
                <a:gd name="T15" fmla="*/ 38 h 51"/>
                <a:gd name="T16" fmla="*/ 35 w 37"/>
                <a:gd name="T17" fmla="*/ 34 h 51"/>
                <a:gd name="T18" fmla="*/ 28 w 37"/>
                <a:gd name="T19" fmla="*/ 35 h 51"/>
                <a:gd name="T20" fmla="*/ 28 w 37"/>
                <a:gd name="T21" fmla="*/ 31 h 51"/>
                <a:gd name="T22" fmla="*/ 26 w 37"/>
                <a:gd name="T23" fmla="*/ 25 h 51"/>
                <a:gd name="T24" fmla="*/ 22 w 37"/>
                <a:gd name="T25" fmla="*/ 24 h 51"/>
                <a:gd name="T26" fmla="*/ 19 w 37"/>
                <a:gd name="T27" fmla="*/ 17 h 51"/>
                <a:gd name="T28" fmla="*/ 12 w 37"/>
                <a:gd name="T29" fmla="*/ 16 h 51"/>
                <a:gd name="T30" fmla="*/ 17 w 37"/>
                <a:gd name="T31" fmla="*/ 14 h 51"/>
                <a:gd name="T32" fmla="*/ 22 w 37"/>
                <a:gd name="T33" fmla="*/ 7 h 51"/>
                <a:gd name="T34" fmla="*/ 14 w 37"/>
                <a:gd name="T35" fmla="*/ 6 h 51"/>
                <a:gd name="T36" fmla="*/ 10 w 37"/>
                <a:gd name="T37" fmla="*/ 8 h 51"/>
                <a:gd name="T38" fmla="*/ 12 w 37"/>
                <a:gd name="T39" fmla="*/ 4 h 51"/>
                <a:gd name="T40" fmla="*/ 16 w 37"/>
                <a:gd name="T41" fmla="*/ 1 h 51"/>
                <a:gd name="T42" fmla="*/ 7 w 37"/>
                <a:gd name="T43" fmla="*/ 0 h 51"/>
                <a:gd name="T44" fmla="*/ 3 w 37"/>
                <a:gd name="T45" fmla="*/ 6 h 51"/>
                <a:gd name="T46" fmla="*/ 0 w 37"/>
                <a:gd name="T47" fmla="*/ 11 h 51"/>
                <a:gd name="T48" fmla="*/ 4 w 37"/>
                <a:gd name="T49" fmla="*/ 14 h 51"/>
                <a:gd name="T50" fmla="*/ 2 w 37"/>
                <a:gd name="T51" fmla="*/ 17 h 51"/>
                <a:gd name="T52" fmla="*/ 7 w 37"/>
                <a:gd name="T53" fmla="*/ 17 h 51"/>
                <a:gd name="T54" fmla="*/ 3 w 37"/>
                <a:gd name="T55" fmla="*/ 18 h 51"/>
                <a:gd name="T56" fmla="*/ 6 w 37"/>
                <a:gd name="T57" fmla="*/ 18 h 51"/>
                <a:gd name="T58" fmla="*/ 3 w 37"/>
                <a:gd name="T59" fmla="*/ 22 h 51"/>
                <a:gd name="T60" fmla="*/ 9 w 37"/>
                <a:gd name="T61" fmla="*/ 21 h 51"/>
                <a:gd name="T62" fmla="*/ 11 w 37"/>
                <a:gd name="T63" fmla="*/ 23 h 51"/>
                <a:gd name="T64" fmla="*/ 13 w 37"/>
                <a:gd name="T65" fmla="*/ 28 h 51"/>
                <a:gd name="T66" fmla="*/ 12 w 37"/>
                <a:gd name="T67" fmla="*/ 31 h 51"/>
                <a:gd name="T68" fmla="*/ 6 w 37"/>
                <a:gd name="T69" fmla="*/ 34 h 51"/>
                <a:gd name="T70" fmla="*/ 8 w 37"/>
                <a:gd name="T71" fmla="*/ 38 h 51"/>
                <a:gd name="T72" fmla="*/ 2 w 37"/>
                <a:gd name="T73" fmla="*/ 39 h 51"/>
                <a:gd name="T74" fmla="*/ 6 w 37"/>
                <a:gd name="T75" fmla="*/ 42 h 51"/>
                <a:gd name="T76" fmla="*/ 14 w 37"/>
                <a:gd name="T77" fmla="*/ 41 h 51"/>
                <a:gd name="T78" fmla="*/ 8 w 37"/>
                <a:gd name="T79" fmla="*/ 45 h 51"/>
                <a:gd name="T80" fmla="*/ 1 w 37"/>
                <a:gd name="T8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51">
                  <a:moveTo>
                    <a:pt x="1" y="51"/>
                  </a:moveTo>
                  <a:cubicBezTo>
                    <a:pt x="1" y="51"/>
                    <a:pt x="3" y="50"/>
                    <a:pt x="8" y="50"/>
                  </a:cubicBezTo>
                  <a:cubicBezTo>
                    <a:pt x="12" y="50"/>
                    <a:pt x="12" y="49"/>
                    <a:pt x="15" y="49"/>
                  </a:cubicBezTo>
                  <a:cubicBezTo>
                    <a:pt x="17" y="49"/>
                    <a:pt x="18" y="49"/>
                    <a:pt x="21" y="49"/>
                  </a:cubicBezTo>
                  <a:cubicBezTo>
                    <a:pt x="24" y="49"/>
                    <a:pt x="27" y="48"/>
                    <a:pt x="29" y="48"/>
                  </a:cubicBezTo>
                  <a:cubicBezTo>
                    <a:pt x="31" y="48"/>
                    <a:pt x="37" y="47"/>
                    <a:pt x="34" y="45"/>
                  </a:cubicBezTo>
                  <a:cubicBezTo>
                    <a:pt x="31" y="43"/>
                    <a:pt x="28" y="47"/>
                    <a:pt x="31" y="43"/>
                  </a:cubicBezTo>
                  <a:cubicBezTo>
                    <a:pt x="33" y="40"/>
                    <a:pt x="34" y="41"/>
                    <a:pt x="35" y="38"/>
                  </a:cubicBezTo>
                  <a:cubicBezTo>
                    <a:pt x="36" y="36"/>
                    <a:pt x="37" y="35"/>
                    <a:pt x="35" y="34"/>
                  </a:cubicBezTo>
                  <a:cubicBezTo>
                    <a:pt x="33" y="34"/>
                    <a:pt x="30" y="37"/>
                    <a:pt x="28" y="35"/>
                  </a:cubicBezTo>
                  <a:cubicBezTo>
                    <a:pt x="26" y="34"/>
                    <a:pt x="29" y="34"/>
                    <a:pt x="28" y="31"/>
                  </a:cubicBezTo>
                  <a:cubicBezTo>
                    <a:pt x="27" y="27"/>
                    <a:pt x="28" y="27"/>
                    <a:pt x="26" y="25"/>
                  </a:cubicBezTo>
                  <a:cubicBezTo>
                    <a:pt x="23" y="22"/>
                    <a:pt x="22" y="24"/>
                    <a:pt x="22" y="24"/>
                  </a:cubicBezTo>
                  <a:cubicBezTo>
                    <a:pt x="22" y="24"/>
                    <a:pt x="24" y="18"/>
                    <a:pt x="19" y="17"/>
                  </a:cubicBezTo>
                  <a:cubicBezTo>
                    <a:pt x="14" y="15"/>
                    <a:pt x="12" y="16"/>
                    <a:pt x="12" y="16"/>
                  </a:cubicBezTo>
                  <a:cubicBezTo>
                    <a:pt x="12" y="16"/>
                    <a:pt x="12" y="16"/>
                    <a:pt x="17" y="14"/>
                  </a:cubicBezTo>
                  <a:cubicBezTo>
                    <a:pt x="22" y="11"/>
                    <a:pt x="22" y="7"/>
                    <a:pt x="22" y="7"/>
                  </a:cubicBezTo>
                  <a:cubicBezTo>
                    <a:pt x="22" y="7"/>
                    <a:pt x="17" y="6"/>
                    <a:pt x="14" y="6"/>
                  </a:cubicBezTo>
                  <a:cubicBezTo>
                    <a:pt x="12" y="6"/>
                    <a:pt x="10" y="9"/>
                    <a:pt x="10" y="8"/>
                  </a:cubicBezTo>
                  <a:cubicBezTo>
                    <a:pt x="10" y="7"/>
                    <a:pt x="11" y="5"/>
                    <a:pt x="12" y="4"/>
                  </a:cubicBezTo>
                  <a:cubicBezTo>
                    <a:pt x="14" y="3"/>
                    <a:pt x="16" y="1"/>
                    <a:pt x="16" y="1"/>
                  </a:cubicBezTo>
                  <a:cubicBezTo>
                    <a:pt x="7" y="0"/>
                    <a:pt x="7" y="0"/>
                    <a:pt x="7" y="0"/>
                  </a:cubicBezTo>
                  <a:cubicBezTo>
                    <a:pt x="7" y="0"/>
                    <a:pt x="5" y="3"/>
                    <a:pt x="3" y="6"/>
                  </a:cubicBezTo>
                  <a:cubicBezTo>
                    <a:pt x="0" y="8"/>
                    <a:pt x="0" y="9"/>
                    <a:pt x="0" y="11"/>
                  </a:cubicBezTo>
                  <a:cubicBezTo>
                    <a:pt x="0" y="13"/>
                    <a:pt x="4" y="14"/>
                    <a:pt x="4" y="14"/>
                  </a:cubicBezTo>
                  <a:cubicBezTo>
                    <a:pt x="4" y="14"/>
                    <a:pt x="1" y="17"/>
                    <a:pt x="2" y="17"/>
                  </a:cubicBezTo>
                  <a:cubicBezTo>
                    <a:pt x="3" y="17"/>
                    <a:pt x="9" y="16"/>
                    <a:pt x="7" y="17"/>
                  </a:cubicBezTo>
                  <a:cubicBezTo>
                    <a:pt x="5" y="17"/>
                    <a:pt x="3" y="18"/>
                    <a:pt x="3" y="18"/>
                  </a:cubicBezTo>
                  <a:cubicBezTo>
                    <a:pt x="6" y="18"/>
                    <a:pt x="6" y="18"/>
                    <a:pt x="6" y="18"/>
                  </a:cubicBezTo>
                  <a:cubicBezTo>
                    <a:pt x="6" y="18"/>
                    <a:pt x="1" y="22"/>
                    <a:pt x="3" y="22"/>
                  </a:cubicBezTo>
                  <a:cubicBezTo>
                    <a:pt x="4" y="22"/>
                    <a:pt x="9" y="21"/>
                    <a:pt x="9" y="21"/>
                  </a:cubicBezTo>
                  <a:cubicBezTo>
                    <a:pt x="9" y="21"/>
                    <a:pt x="11" y="20"/>
                    <a:pt x="11" y="23"/>
                  </a:cubicBezTo>
                  <a:cubicBezTo>
                    <a:pt x="11" y="26"/>
                    <a:pt x="13" y="28"/>
                    <a:pt x="13" y="28"/>
                  </a:cubicBezTo>
                  <a:cubicBezTo>
                    <a:pt x="13" y="28"/>
                    <a:pt x="17" y="29"/>
                    <a:pt x="12" y="31"/>
                  </a:cubicBezTo>
                  <a:cubicBezTo>
                    <a:pt x="7" y="34"/>
                    <a:pt x="8" y="34"/>
                    <a:pt x="6" y="34"/>
                  </a:cubicBezTo>
                  <a:cubicBezTo>
                    <a:pt x="5" y="34"/>
                    <a:pt x="10" y="37"/>
                    <a:pt x="8" y="38"/>
                  </a:cubicBezTo>
                  <a:cubicBezTo>
                    <a:pt x="6" y="39"/>
                    <a:pt x="2" y="38"/>
                    <a:pt x="2" y="39"/>
                  </a:cubicBezTo>
                  <a:cubicBezTo>
                    <a:pt x="2" y="40"/>
                    <a:pt x="4" y="42"/>
                    <a:pt x="6" y="42"/>
                  </a:cubicBezTo>
                  <a:cubicBezTo>
                    <a:pt x="7" y="42"/>
                    <a:pt x="11" y="45"/>
                    <a:pt x="14" y="41"/>
                  </a:cubicBezTo>
                  <a:cubicBezTo>
                    <a:pt x="14" y="41"/>
                    <a:pt x="12" y="45"/>
                    <a:pt x="8" y="45"/>
                  </a:cubicBezTo>
                  <a:cubicBezTo>
                    <a:pt x="5" y="45"/>
                    <a:pt x="1" y="46"/>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4" name="Freeform 11"/>
            <p:cNvSpPr>
              <a:spLocks/>
            </p:cNvSpPr>
            <p:nvPr/>
          </p:nvSpPr>
          <p:spPr bwMode="auto">
            <a:xfrm>
              <a:off x="6975128" y="2532212"/>
              <a:ext cx="131763" cy="109538"/>
            </a:xfrm>
            <a:custGeom>
              <a:avLst/>
              <a:gdLst>
                <a:gd name="T0" fmla="*/ 21 w 29"/>
                <a:gd name="T1" fmla="*/ 10 h 24"/>
                <a:gd name="T2" fmla="*/ 18 w 29"/>
                <a:gd name="T3" fmla="*/ 19 h 24"/>
                <a:gd name="T4" fmla="*/ 11 w 29"/>
                <a:gd name="T5" fmla="*/ 21 h 24"/>
                <a:gd name="T6" fmla="*/ 4 w 29"/>
                <a:gd name="T7" fmla="*/ 23 h 24"/>
                <a:gd name="T8" fmla="*/ 0 w 29"/>
                <a:gd name="T9" fmla="*/ 20 h 24"/>
                <a:gd name="T10" fmla="*/ 4 w 29"/>
                <a:gd name="T11" fmla="*/ 15 h 24"/>
                <a:gd name="T12" fmla="*/ 6 w 29"/>
                <a:gd name="T13" fmla="*/ 12 h 24"/>
                <a:gd name="T14" fmla="*/ 3 w 29"/>
                <a:gd name="T15" fmla="*/ 9 h 24"/>
                <a:gd name="T16" fmla="*/ 7 w 29"/>
                <a:gd name="T17" fmla="*/ 5 h 24"/>
                <a:gd name="T18" fmla="*/ 12 w 29"/>
                <a:gd name="T19" fmla="*/ 6 h 24"/>
                <a:gd name="T20" fmla="*/ 15 w 29"/>
                <a:gd name="T21" fmla="*/ 1 h 24"/>
                <a:gd name="T22" fmla="*/ 22 w 29"/>
                <a:gd name="T23" fmla="*/ 2 h 24"/>
                <a:gd name="T24" fmla="*/ 23 w 29"/>
                <a:gd name="T25" fmla="*/ 6 h 24"/>
                <a:gd name="T26" fmla="*/ 21 w 29"/>
                <a:gd name="T27" fmla="*/ 9 h 24"/>
                <a:gd name="T28" fmla="*/ 21 w 29"/>
                <a:gd name="T2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4">
                  <a:moveTo>
                    <a:pt x="21" y="10"/>
                  </a:moveTo>
                  <a:cubicBezTo>
                    <a:pt x="20" y="11"/>
                    <a:pt x="23" y="18"/>
                    <a:pt x="18" y="19"/>
                  </a:cubicBezTo>
                  <a:cubicBezTo>
                    <a:pt x="14" y="20"/>
                    <a:pt x="14" y="20"/>
                    <a:pt x="11" y="21"/>
                  </a:cubicBezTo>
                  <a:cubicBezTo>
                    <a:pt x="8" y="22"/>
                    <a:pt x="8" y="24"/>
                    <a:pt x="4" y="23"/>
                  </a:cubicBezTo>
                  <a:cubicBezTo>
                    <a:pt x="1" y="22"/>
                    <a:pt x="0" y="22"/>
                    <a:pt x="0" y="20"/>
                  </a:cubicBezTo>
                  <a:cubicBezTo>
                    <a:pt x="0" y="18"/>
                    <a:pt x="1" y="15"/>
                    <a:pt x="4" y="15"/>
                  </a:cubicBezTo>
                  <a:cubicBezTo>
                    <a:pt x="6" y="14"/>
                    <a:pt x="9" y="12"/>
                    <a:pt x="6" y="12"/>
                  </a:cubicBezTo>
                  <a:cubicBezTo>
                    <a:pt x="4" y="12"/>
                    <a:pt x="2" y="14"/>
                    <a:pt x="3" y="9"/>
                  </a:cubicBezTo>
                  <a:cubicBezTo>
                    <a:pt x="3" y="5"/>
                    <a:pt x="4" y="3"/>
                    <a:pt x="7" y="5"/>
                  </a:cubicBezTo>
                  <a:cubicBezTo>
                    <a:pt x="10" y="7"/>
                    <a:pt x="12" y="6"/>
                    <a:pt x="12" y="6"/>
                  </a:cubicBezTo>
                  <a:cubicBezTo>
                    <a:pt x="12" y="6"/>
                    <a:pt x="10" y="1"/>
                    <a:pt x="15" y="1"/>
                  </a:cubicBezTo>
                  <a:cubicBezTo>
                    <a:pt x="19" y="1"/>
                    <a:pt x="20" y="0"/>
                    <a:pt x="22" y="2"/>
                  </a:cubicBezTo>
                  <a:cubicBezTo>
                    <a:pt x="23" y="3"/>
                    <a:pt x="29" y="6"/>
                    <a:pt x="23" y="6"/>
                  </a:cubicBezTo>
                  <a:cubicBezTo>
                    <a:pt x="16" y="6"/>
                    <a:pt x="18" y="6"/>
                    <a:pt x="21" y="9"/>
                  </a:cubicBezTo>
                  <a:cubicBezTo>
                    <a:pt x="23" y="11"/>
                    <a:pt x="21" y="10"/>
                    <a:pt x="21"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5" name="Freeform 12"/>
            <p:cNvSpPr>
              <a:spLocks/>
            </p:cNvSpPr>
            <p:nvPr/>
          </p:nvSpPr>
          <p:spPr bwMode="auto">
            <a:xfrm>
              <a:off x="7429153" y="1922612"/>
              <a:ext cx="268288" cy="90488"/>
            </a:xfrm>
            <a:custGeom>
              <a:avLst/>
              <a:gdLst>
                <a:gd name="T0" fmla="*/ 38 w 59"/>
                <a:gd name="T1" fmla="*/ 13 h 20"/>
                <a:gd name="T2" fmla="*/ 33 w 59"/>
                <a:gd name="T3" fmla="*/ 9 h 20"/>
                <a:gd name="T4" fmla="*/ 26 w 59"/>
                <a:gd name="T5" fmla="*/ 13 h 20"/>
                <a:gd name="T6" fmla="*/ 21 w 59"/>
                <a:gd name="T7" fmla="*/ 17 h 20"/>
                <a:gd name="T8" fmla="*/ 12 w 59"/>
                <a:gd name="T9" fmla="*/ 16 h 20"/>
                <a:gd name="T10" fmla="*/ 15 w 59"/>
                <a:gd name="T11" fmla="*/ 11 h 20"/>
                <a:gd name="T12" fmla="*/ 15 w 59"/>
                <a:gd name="T13" fmla="*/ 8 h 20"/>
                <a:gd name="T14" fmla="*/ 8 w 59"/>
                <a:gd name="T15" fmla="*/ 11 h 20"/>
                <a:gd name="T16" fmla="*/ 0 w 59"/>
                <a:gd name="T17" fmla="*/ 7 h 20"/>
                <a:gd name="T18" fmla="*/ 4 w 59"/>
                <a:gd name="T19" fmla="*/ 2 h 20"/>
                <a:gd name="T20" fmla="*/ 17 w 59"/>
                <a:gd name="T21" fmla="*/ 2 h 20"/>
                <a:gd name="T22" fmla="*/ 31 w 59"/>
                <a:gd name="T23" fmla="*/ 0 h 20"/>
                <a:gd name="T24" fmla="*/ 44 w 59"/>
                <a:gd name="T25" fmla="*/ 0 h 20"/>
                <a:gd name="T26" fmla="*/ 57 w 59"/>
                <a:gd name="T27" fmla="*/ 0 h 20"/>
                <a:gd name="T28" fmla="*/ 54 w 59"/>
                <a:gd name="T29" fmla="*/ 4 h 20"/>
                <a:gd name="T30" fmla="*/ 44 w 59"/>
                <a:gd name="T31" fmla="*/ 6 h 20"/>
                <a:gd name="T32" fmla="*/ 33 w 59"/>
                <a:gd name="T33" fmla="*/ 5 h 20"/>
                <a:gd name="T34" fmla="*/ 28 w 59"/>
                <a:gd name="T35" fmla="*/ 4 h 20"/>
                <a:gd name="T36" fmla="*/ 42 w 59"/>
                <a:gd name="T37" fmla="*/ 9 h 20"/>
                <a:gd name="T38" fmla="*/ 51 w 59"/>
                <a:gd name="T39" fmla="*/ 13 h 20"/>
                <a:gd name="T40" fmla="*/ 47 w 59"/>
                <a:gd name="T41" fmla="*/ 14 h 20"/>
                <a:gd name="T42" fmla="*/ 38 w 59"/>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20">
                  <a:moveTo>
                    <a:pt x="38" y="13"/>
                  </a:moveTo>
                  <a:cubicBezTo>
                    <a:pt x="36" y="12"/>
                    <a:pt x="37" y="8"/>
                    <a:pt x="33" y="9"/>
                  </a:cubicBezTo>
                  <a:cubicBezTo>
                    <a:pt x="28" y="9"/>
                    <a:pt x="30" y="8"/>
                    <a:pt x="26" y="13"/>
                  </a:cubicBezTo>
                  <a:cubicBezTo>
                    <a:pt x="23" y="17"/>
                    <a:pt x="25" y="19"/>
                    <a:pt x="21" y="17"/>
                  </a:cubicBezTo>
                  <a:cubicBezTo>
                    <a:pt x="17" y="16"/>
                    <a:pt x="18" y="20"/>
                    <a:pt x="12" y="16"/>
                  </a:cubicBezTo>
                  <a:cubicBezTo>
                    <a:pt x="6" y="12"/>
                    <a:pt x="7" y="12"/>
                    <a:pt x="15" y="11"/>
                  </a:cubicBezTo>
                  <a:cubicBezTo>
                    <a:pt x="15" y="11"/>
                    <a:pt x="19" y="8"/>
                    <a:pt x="15" y="8"/>
                  </a:cubicBezTo>
                  <a:cubicBezTo>
                    <a:pt x="12" y="8"/>
                    <a:pt x="11" y="11"/>
                    <a:pt x="8" y="11"/>
                  </a:cubicBezTo>
                  <a:cubicBezTo>
                    <a:pt x="4" y="11"/>
                    <a:pt x="0" y="11"/>
                    <a:pt x="0" y="7"/>
                  </a:cubicBezTo>
                  <a:cubicBezTo>
                    <a:pt x="0" y="4"/>
                    <a:pt x="0" y="2"/>
                    <a:pt x="4" y="2"/>
                  </a:cubicBezTo>
                  <a:cubicBezTo>
                    <a:pt x="8" y="2"/>
                    <a:pt x="9" y="2"/>
                    <a:pt x="17" y="2"/>
                  </a:cubicBezTo>
                  <a:cubicBezTo>
                    <a:pt x="24" y="2"/>
                    <a:pt x="26" y="0"/>
                    <a:pt x="31" y="0"/>
                  </a:cubicBezTo>
                  <a:cubicBezTo>
                    <a:pt x="36" y="0"/>
                    <a:pt x="40" y="0"/>
                    <a:pt x="44" y="0"/>
                  </a:cubicBezTo>
                  <a:cubicBezTo>
                    <a:pt x="48" y="0"/>
                    <a:pt x="57" y="0"/>
                    <a:pt x="57" y="0"/>
                  </a:cubicBezTo>
                  <a:cubicBezTo>
                    <a:pt x="57" y="0"/>
                    <a:pt x="59" y="3"/>
                    <a:pt x="54" y="4"/>
                  </a:cubicBezTo>
                  <a:cubicBezTo>
                    <a:pt x="49" y="6"/>
                    <a:pt x="48" y="6"/>
                    <a:pt x="44" y="6"/>
                  </a:cubicBezTo>
                  <a:cubicBezTo>
                    <a:pt x="40" y="6"/>
                    <a:pt x="34" y="6"/>
                    <a:pt x="33" y="5"/>
                  </a:cubicBezTo>
                  <a:cubicBezTo>
                    <a:pt x="31" y="4"/>
                    <a:pt x="28" y="4"/>
                    <a:pt x="28" y="4"/>
                  </a:cubicBezTo>
                  <a:cubicBezTo>
                    <a:pt x="28" y="4"/>
                    <a:pt x="39" y="6"/>
                    <a:pt x="42" y="9"/>
                  </a:cubicBezTo>
                  <a:cubicBezTo>
                    <a:pt x="45" y="13"/>
                    <a:pt x="49" y="13"/>
                    <a:pt x="51" y="13"/>
                  </a:cubicBezTo>
                  <a:cubicBezTo>
                    <a:pt x="53" y="13"/>
                    <a:pt x="51" y="14"/>
                    <a:pt x="47" y="14"/>
                  </a:cubicBezTo>
                  <a:cubicBezTo>
                    <a:pt x="43" y="14"/>
                    <a:pt x="38" y="13"/>
                    <a:pt x="38"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6" name="Freeform 13"/>
            <p:cNvSpPr>
              <a:spLocks/>
            </p:cNvSpPr>
            <p:nvPr/>
          </p:nvSpPr>
          <p:spPr bwMode="auto">
            <a:xfrm>
              <a:off x="6757641" y="2236937"/>
              <a:ext cx="204788" cy="80963"/>
            </a:xfrm>
            <a:custGeom>
              <a:avLst/>
              <a:gdLst>
                <a:gd name="T0" fmla="*/ 45 w 45"/>
                <a:gd name="T1" fmla="*/ 8 h 18"/>
                <a:gd name="T2" fmla="*/ 36 w 45"/>
                <a:gd name="T3" fmla="*/ 14 h 18"/>
                <a:gd name="T4" fmla="*/ 24 w 45"/>
                <a:gd name="T5" fmla="*/ 17 h 18"/>
                <a:gd name="T6" fmla="*/ 19 w 45"/>
                <a:gd name="T7" fmla="*/ 18 h 18"/>
                <a:gd name="T8" fmla="*/ 12 w 45"/>
                <a:gd name="T9" fmla="*/ 16 h 18"/>
                <a:gd name="T10" fmla="*/ 5 w 45"/>
                <a:gd name="T11" fmla="*/ 15 h 18"/>
                <a:gd name="T12" fmla="*/ 9 w 45"/>
                <a:gd name="T13" fmla="*/ 12 h 18"/>
                <a:gd name="T14" fmla="*/ 2 w 45"/>
                <a:gd name="T15" fmla="*/ 10 h 18"/>
                <a:gd name="T16" fmla="*/ 8 w 45"/>
                <a:gd name="T17" fmla="*/ 7 h 18"/>
                <a:gd name="T18" fmla="*/ 10 w 45"/>
                <a:gd name="T19" fmla="*/ 6 h 18"/>
                <a:gd name="T20" fmla="*/ 1 w 45"/>
                <a:gd name="T21" fmla="*/ 6 h 18"/>
                <a:gd name="T22" fmla="*/ 12 w 45"/>
                <a:gd name="T23" fmla="*/ 2 h 18"/>
                <a:gd name="T24" fmla="*/ 14 w 45"/>
                <a:gd name="T25" fmla="*/ 5 h 18"/>
                <a:gd name="T26" fmla="*/ 21 w 45"/>
                <a:gd name="T27" fmla="*/ 4 h 18"/>
                <a:gd name="T28" fmla="*/ 27 w 45"/>
                <a:gd name="T29" fmla="*/ 3 h 18"/>
                <a:gd name="T30" fmla="*/ 34 w 45"/>
                <a:gd name="T31" fmla="*/ 2 h 18"/>
                <a:gd name="T32" fmla="*/ 45 w 45"/>
                <a:gd name="T3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18">
                  <a:moveTo>
                    <a:pt x="45" y="8"/>
                  </a:moveTo>
                  <a:cubicBezTo>
                    <a:pt x="45" y="8"/>
                    <a:pt x="40" y="13"/>
                    <a:pt x="36" y="14"/>
                  </a:cubicBezTo>
                  <a:cubicBezTo>
                    <a:pt x="31" y="14"/>
                    <a:pt x="25" y="16"/>
                    <a:pt x="24" y="17"/>
                  </a:cubicBezTo>
                  <a:cubicBezTo>
                    <a:pt x="24" y="18"/>
                    <a:pt x="21" y="18"/>
                    <a:pt x="19" y="18"/>
                  </a:cubicBezTo>
                  <a:cubicBezTo>
                    <a:pt x="16" y="18"/>
                    <a:pt x="13" y="17"/>
                    <a:pt x="12" y="16"/>
                  </a:cubicBezTo>
                  <a:cubicBezTo>
                    <a:pt x="10" y="15"/>
                    <a:pt x="5" y="15"/>
                    <a:pt x="5" y="15"/>
                  </a:cubicBezTo>
                  <a:cubicBezTo>
                    <a:pt x="9" y="12"/>
                    <a:pt x="9" y="12"/>
                    <a:pt x="9" y="12"/>
                  </a:cubicBezTo>
                  <a:cubicBezTo>
                    <a:pt x="2" y="10"/>
                    <a:pt x="2" y="10"/>
                    <a:pt x="2" y="10"/>
                  </a:cubicBezTo>
                  <a:cubicBezTo>
                    <a:pt x="2" y="10"/>
                    <a:pt x="7" y="7"/>
                    <a:pt x="8" y="7"/>
                  </a:cubicBezTo>
                  <a:cubicBezTo>
                    <a:pt x="9" y="7"/>
                    <a:pt x="13" y="6"/>
                    <a:pt x="10" y="6"/>
                  </a:cubicBezTo>
                  <a:cubicBezTo>
                    <a:pt x="6" y="6"/>
                    <a:pt x="2" y="8"/>
                    <a:pt x="1" y="6"/>
                  </a:cubicBezTo>
                  <a:cubicBezTo>
                    <a:pt x="0" y="4"/>
                    <a:pt x="10" y="0"/>
                    <a:pt x="12" y="2"/>
                  </a:cubicBezTo>
                  <a:cubicBezTo>
                    <a:pt x="13" y="3"/>
                    <a:pt x="12" y="5"/>
                    <a:pt x="14" y="5"/>
                  </a:cubicBezTo>
                  <a:cubicBezTo>
                    <a:pt x="16" y="5"/>
                    <a:pt x="19" y="5"/>
                    <a:pt x="21" y="4"/>
                  </a:cubicBezTo>
                  <a:cubicBezTo>
                    <a:pt x="23" y="3"/>
                    <a:pt x="24" y="3"/>
                    <a:pt x="27" y="3"/>
                  </a:cubicBezTo>
                  <a:cubicBezTo>
                    <a:pt x="30" y="3"/>
                    <a:pt x="30" y="4"/>
                    <a:pt x="34" y="2"/>
                  </a:cubicBezTo>
                  <a:cubicBezTo>
                    <a:pt x="37" y="1"/>
                    <a:pt x="44" y="4"/>
                    <a:pt x="45"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7" name="Freeform 14"/>
            <p:cNvSpPr>
              <a:spLocks/>
            </p:cNvSpPr>
            <p:nvPr/>
          </p:nvSpPr>
          <p:spPr bwMode="auto">
            <a:xfrm>
              <a:off x="4962178" y="2040087"/>
              <a:ext cx="268288" cy="92075"/>
            </a:xfrm>
            <a:custGeom>
              <a:avLst/>
              <a:gdLst>
                <a:gd name="T0" fmla="*/ 55 w 59"/>
                <a:gd name="T1" fmla="*/ 8 h 20"/>
                <a:gd name="T2" fmla="*/ 29 w 59"/>
                <a:gd name="T3" fmla="*/ 15 h 20"/>
                <a:gd name="T4" fmla="*/ 20 w 59"/>
                <a:gd name="T5" fmla="*/ 20 h 20"/>
                <a:gd name="T6" fmla="*/ 13 w 59"/>
                <a:gd name="T7" fmla="*/ 16 h 20"/>
                <a:gd name="T8" fmla="*/ 6 w 59"/>
                <a:gd name="T9" fmla="*/ 14 h 20"/>
                <a:gd name="T10" fmla="*/ 17 w 59"/>
                <a:gd name="T11" fmla="*/ 9 h 20"/>
                <a:gd name="T12" fmla="*/ 25 w 59"/>
                <a:gd name="T13" fmla="*/ 7 h 20"/>
                <a:gd name="T14" fmla="*/ 28 w 59"/>
                <a:gd name="T15" fmla="*/ 4 h 20"/>
                <a:gd name="T16" fmla="*/ 32 w 59"/>
                <a:gd name="T17" fmla="*/ 2 h 20"/>
                <a:gd name="T18" fmla="*/ 47 w 59"/>
                <a:gd name="T19" fmla="*/ 2 h 20"/>
                <a:gd name="T20" fmla="*/ 56 w 59"/>
                <a:gd name="T21" fmla="*/ 1 h 20"/>
                <a:gd name="T22" fmla="*/ 59 w 59"/>
                <a:gd name="T23" fmla="*/ 6 h 20"/>
                <a:gd name="T24" fmla="*/ 55 w 59"/>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
                  <a:moveTo>
                    <a:pt x="55" y="8"/>
                  </a:moveTo>
                  <a:cubicBezTo>
                    <a:pt x="54" y="8"/>
                    <a:pt x="36" y="11"/>
                    <a:pt x="29" y="15"/>
                  </a:cubicBezTo>
                  <a:cubicBezTo>
                    <a:pt x="22" y="19"/>
                    <a:pt x="22" y="20"/>
                    <a:pt x="20" y="20"/>
                  </a:cubicBezTo>
                  <a:cubicBezTo>
                    <a:pt x="18" y="20"/>
                    <a:pt x="13" y="16"/>
                    <a:pt x="13" y="16"/>
                  </a:cubicBezTo>
                  <a:cubicBezTo>
                    <a:pt x="13" y="16"/>
                    <a:pt x="0" y="14"/>
                    <a:pt x="6" y="14"/>
                  </a:cubicBezTo>
                  <a:cubicBezTo>
                    <a:pt x="11" y="13"/>
                    <a:pt x="14" y="11"/>
                    <a:pt x="17" y="9"/>
                  </a:cubicBezTo>
                  <a:cubicBezTo>
                    <a:pt x="20" y="8"/>
                    <a:pt x="22" y="8"/>
                    <a:pt x="25" y="7"/>
                  </a:cubicBezTo>
                  <a:cubicBezTo>
                    <a:pt x="28" y="5"/>
                    <a:pt x="27" y="5"/>
                    <a:pt x="28" y="4"/>
                  </a:cubicBezTo>
                  <a:cubicBezTo>
                    <a:pt x="29" y="2"/>
                    <a:pt x="27" y="1"/>
                    <a:pt x="32" y="2"/>
                  </a:cubicBezTo>
                  <a:cubicBezTo>
                    <a:pt x="36" y="2"/>
                    <a:pt x="44" y="2"/>
                    <a:pt x="47" y="2"/>
                  </a:cubicBezTo>
                  <a:cubicBezTo>
                    <a:pt x="50" y="2"/>
                    <a:pt x="55" y="0"/>
                    <a:pt x="56" y="1"/>
                  </a:cubicBezTo>
                  <a:cubicBezTo>
                    <a:pt x="57" y="2"/>
                    <a:pt x="59" y="6"/>
                    <a:pt x="59" y="6"/>
                  </a:cubicBezTo>
                  <a:lnTo>
                    <a:pt x="55" y="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8" name="Freeform 15"/>
            <p:cNvSpPr>
              <a:spLocks/>
            </p:cNvSpPr>
            <p:nvPr/>
          </p:nvSpPr>
          <p:spPr bwMode="auto">
            <a:xfrm>
              <a:off x="5166966" y="1986112"/>
              <a:ext cx="303213" cy="63500"/>
            </a:xfrm>
            <a:custGeom>
              <a:avLst/>
              <a:gdLst>
                <a:gd name="T0" fmla="*/ 57 w 67"/>
                <a:gd name="T1" fmla="*/ 12 h 14"/>
                <a:gd name="T2" fmla="*/ 46 w 67"/>
                <a:gd name="T3" fmla="*/ 12 h 14"/>
                <a:gd name="T4" fmla="*/ 37 w 67"/>
                <a:gd name="T5" fmla="*/ 13 h 14"/>
                <a:gd name="T6" fmla="*/ 26 w 67"/>
                <a:gd name="T7" fmla="*/ 13 h 14"/>
                <a:gd name="T8" fmla="*/ 32 w 67"/>
                <a:gd name="T9" fmla="*/ 11 h 14"/>
                <a:gd name="T10" fmla="*/ 22 w 67"/>
                <a:gd name="T11" fmla="*/ 10 h 14"/>
                <a:gd name="T12" fmla="*/ 16 w 67"/>
                <a:gd name="T13" fmla="*/ 8 h 14"/>
                <a:gd name="T14" fmla="*/ 22 w 67"/>
                <a:gd name="T15" fmla="*/ 6 h 14"/>
                <a:gd name="T16" fmla="*/ 19 w 67"/>
                <a:gd name="T17" fmla="*/ 5 h 14"/>
                <a:gd name="T18" fmla="*/ 7 w 67"/>
                <a:gd name="T19" fmla="*/ 7 h 14"/>
                <a:gd name="T20" fmla="*/ 2 w 67"/>
                <a:gd name="T21" fmla="*/ 4 h 14"/>
                <a:gd name="T22" fmla="*/ 12 w 67"/>
                <a:gd name="T23" fmla="*/ 2 h 14"/>
                <a:gd name="T24" fmla="*/ 22 w 67"/>
                <a:gd name="T25" fmla="*/ 0 h 14"/>
                <a:gd name="T26" fmla="*/ 31 w 67"/>
                <a:gd name="T27" fmla="*/ 0 h 14"/>
                <a:gd name="T28" fmla="*/ 39 w 67"/>
                <a:gd name="T29" fmla="*/ 0 h 14"/>
                <a:gd name="T30" fmla="*/ 37 w 67"/>
                <a:gd name="T31" fmla="*/ 3 h 14"/>
                <a:gd name="T32" fmla="*/ 43 w 67"/>
                <a:gd name="T33" fmla="*/ 3 h 14"/>
                <a:gd name="T34" fmla="*/ 38 w 67"/>
                <a:gd name="T35" fmla="*/ 4 h 14"/>
                <a:gd name="T36" fmla="*/ 48 w 67"/>
                <a:gd name="T37" fmla="*/ 7 h 14"/>
                <a:gd name="T38" fmla="*/ 42 w 67"/>
                <a:gd name="T39" fmla="*/ 8 h 14"/>
                <a:gd name="T40" fmla="*/ 51 w 67"/>
                <a:gd name="T41" fmla="*/ 8 h 14"/>
                <a:gd name="T42" fmla="*/ 58 w 67"/>
                <a:gd name="T43" fmla="*/ 3 h 14"/>
                <a:gd name="T44" fmla="*/ 59 w 67"/>
                <a:gd name="T45" fmla="*/ 6 h 14"/>
                <a:gd name="T46" fmla="*/ 67 w 67"/>
                <a:gd name="T47" fmla="*/ 7 h 14"/>
                <a:gd name="T48" fmla="*/ 57 w 67"/>
                <a:gd name="T4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4">
                  <a:moveTo>
                    <a:pt x="57" y="12"/>
                  </a:moveTo>
                  <a:cubicBezTo>
                    <a:pt x="57" y="12"/>
                    <a:pt x="49" y="11"/>
                    <a:pt x="46" y="12"/>
                  </a:cubicBezTo>
                  <a:cubicBezTo>
                    <a:pt x="44" y="12"/>
                    <a:pt x="42" y="13"/>
                    <a:pt x="37" y="13"/>
                  </a:cubicBezTo>
                  <a:cubicBezTo>
                    <a:pt x="33" y="13"/>
                    <a:pt x="27" y="14"/>
                    <a:pt x="26" y="13"/>
                  </a:cubicBezTo>
                  <a:cubicBezTo>
                    <a:pt x="25" y="13"/>
                    <a:pt x="28" y="12"/>
                    <a:pt x="32" y="11"/>
                  </a:cubicBezTo>
                  <a:cubicBezTo>
                    <a:pt x="37" y="11"/>
                    <a:pt x="25" y="9"/>
                    <a:pt x="22" y="10"/>
                  </a:cubicBezTo>
                  <a:cubicBezTo>
                    <a:pt x="19" y="10"/>
                    <a:pt x="15" y="9"/>
                    <a:pt x="16" y="8"/>
                  </a:cubicBezTo>
                  <a:cubicBezTo>
                    <a:pt x="18" y="8"/>
                    <a:pt x="19" y="7"/>
                    <a:pt x="22" y="6"/>
                  </a:cubicBezTo>
                  <a:cubicBezTo>
                    <a:pt x="25" y="5"/>
                    <a:pt x="21" y="4"/>
                    <a:pt x="19" y="5"/>
                  </a:cubicBezTo>
                  <a:cubicBezTo>
                    <a:pt x="16" y="5"/>
                    <a:pt x="9" y="7"/>
                    <a:pt x="7" y="7"/>
                  </a:cubicBezTo>
                  <a:cubicBezTo>
                    <a:pt x="5" y="7"/>
                    <a:pt x="0" y="4"/>
                    <a:pt x="2" y="4"/>
                  </a:cubicBezTo>
                  <a:cubicBezTo>
                    <a:pt x="4" y="4"/>
                    <a:pt x="6" y="3"/>
                    <a:pt x="12" y="2"/>
                  </a:cubicBezTo>
                  <a:cubicBezTo>
                    <a:pt x="17" y="2"/>
                    <a:pt x="18" y="0"/>
                    <a:pt x="22" y="0"/>
                  </a:cubicBezTo>
                  <a:cubicBezTo>
                    <a:pt x="26" y="0"/>
                    <a:pt x="28" y="0"/>
                    <a:pt x="31" y="0"/>
                  </a:cubicBezTo>
                  <a:cubicBezTo>
                    <a:pt x="34" y="1"/>
                    <a:pt x="39" y="0"/>
                    <a:pt x="39" y="0"/>
                  </a:cubicBezTo>
                  <a:cubicBezTo>
                    <a:pt x="39" y="0"/>
                    <a:pt x="36" y="3"/>
                    <a:pt x="37" y="3"/>
                  </a:cubicBezTo>
                  <a:cubicBezTo>
                    <a:pt x="38" y="4"/>
                    <a:pt x="43" y="3"/>
                    <a:pt x="43" y="3"/>
                  </a:cubicBezTo>
                  <a:cubicBezTo>
                    <a:pt x="38" y="4"/>
                    <a:pt x="38" y="4"/>
                    <a:pt x="38" y="4"/>
                  </a:cubicBezTo>
                  <a:cubicBezTo>
                    <a:pt x="48" y="7"/>
                    <a:pt x="48" y="7"/>
                    <a:pt x="48" y="7"/>
                  </a:cubicBezTo>
                  <a:cubicBezTo>
                    <a:pt x="42" y="8"/>
                    <a:pt x="42" y="8"/>
                    <a:pt x="42" y="8"/>
                  </a:cubicBezTo>
                  <a:cubicBezTo>
                    <a:pt x="42" y="8"/>
                    <a:pt x="51" y="10"/>
                    <a:pt x="51" y="8"/>
                  </a:cubicBezTo>
                  <a:cubicBezTo>
                    <a:pt x="52" y="6"/>
                    <a:pt x="56" y="3"/>
                    <a:pt x="58" y="3"/>
                  </a:cubicBezTo>
                  <a:cubicBezTo>
                    <a:pt x="60" y="3"/>
                    <a:pt x="59" y="6"/>
                    <a:pt x="59" y="6"/>
                  </a:cubicBezTo>
                  <a:cubicBezTo>
                    <a:pt x="67" y="7"/>
                    <a:pt x="67" y="7"/>
                    <a:pt x="67" y="7"/>
                  </a:cubicBezTo>
                  <a:lnTo>
                    <a:pt x="57" y="1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9" name="Freeform 16"/>
            <p:cNvSpPr>
              <a:spLocks/>
            </p:cNvSpPr>
            <p:nvPr/>
          </p:nvSpPr>
          <p:spPr bwMode="auto">
            <a:xfrm>
              <a:off x="5084416" y="2063899"/>
              <a:ext cx="336550" cy="122238"/>
            </a:xfrm>
            <a:custGeom>
              <a:avLst/>
              <a:gdLst>
                <a:gd name="T0" fmla="*/ 72 w 74"/>
                <a:gd name="T1" fmla="*/ 2 h 27"/>
                <a:gd name="T2" fmla="*/ 62 w 74"/>
                <a:gd name="T3" fmla="*/ 14 h 27"/>
                <a:gd name="T4" fmla="*/ 70 w 74"/>
                <a:gd name="T5" fmla="*/ 21 h 27"/>
                <a:gd name="T6" fmla="*/ 60 w 74"/>
                <a:gd name="T7" fmla="*/ 22 h 27"/>
                <a:gd name="T8" fmla="*/ 58 w 74"/>
                <a:gd name="T9" fmla="*/ 25 h 27"/>
                <a:gd name="T10" fmla="*/ 46 w 74"/>
                <a:gd name="T11" fmla="*/ 25 h 27"/>
                <a:gd name="T12" fmla="*/ 39 w 74"/>
                <a:gd name="T13" fmla="*/ 22 h 27"/>
                <a:gd name="T14" fmla="*/ 21 w 74"/>
                <a:gd name="T15" fmla="*/ 27 h 27"/>
                <a:gd name="T16" fmla="*/ 11 w 74"/>
                <a:gd name="T17" fmla="*/ 27 h 27"/>
                <a:gd name="T18" fmla="*/ 10 w 74"/>
                <a:gd name="T19" fmla="*/ 24 h 27"/>
                <a:gd name="T20" fmla="*/ 1 w 74"/>
                <a:gd name="T21" fmla="*/ 21 h 27"/>
                <a:gd name="T22" fmla="*/ 14 w 74"/>
                <a:gd name="T23" fmla="*/ 17 h 27"/>
                <a:gd name="T24" fmla="*/ 25 w 74"/>
                <a:gd name="T25" fmla="*/ 17 h 27"/>
                <a:gd name="T26" fmla="*/ 7 w 74"/>
                <a:gd name="T27" fmla="*/ 15 h 27"/>
                <a:gd name="T28" fmla="*/ 12 w 74"/>
                <a:gd name="T29" fmla="*/ 13 h 27"/>
                <a:gd name="T30" fmla="*/ 12 w 74"/>
                <a:gd name="T31" fmla="*/ 9 h 27"/>
                <a:gd name="T32" fmla="*/ 20 w 74"/>
                <a:gd name="T33" fmla="*/ 6 h 27"/>
                <a:gd name="T34" fmla="*/ 32 w 74"/>
                <a:gd name="T35" fmla="*/ 5 h 27"/>
                <a:gd name="T36" fmla="*/ 40 w 74"/>
                <a:gd name="T37" fmla="*/ 6 h 27"/>
                <a:gd name="T38" fmla="*/ 49 w 74"/>
                <a:gd name="T39" fmla="*/ 6 h 27"/>
                <a:gd name="T40" fmla="*/ 49 w 74"/>
                <a:gd name="T41" fmla="*/ 8 h 27"/>
                <a:gd name="T42" fmla="*/ 52 w 74"/>
                <a:gd name="T43" fmla="*/ 10 h 27"/>
                <a:gd name="T44" fmla="*/ 61 w 74"/>
                <a:gd name="T45" fmla="*/ 3 h 27"/>
                <a:gd name="T46" fmla="*/ 65 w 74"/>
                <a:gd name="T47" fmla="*/ 6 h 27"/>
                <a:gd name="T48" fmla="*/ 66 w 74"/>
                <a:gd name="T49" fmla="*/ 0 h 27"/>
                <a:gd name="T50" fmla="*/ 74 w 74"/>
                <a:gd name="T51" fmla="*/ 0 h 27"/>
                <a:gd name="T52" fmla="*/ 72 w 74"/>
                <a:gd name="T5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27">
                  <a:moveTo>
                    <a:pt x="72" y="2"/>
                  </a:moveTo>
                  <a:cubicBezTo>
                    <a:pt x="72" y="2"/>
                    <a:pt x="63" y="9"/>
                    <a:pt x="62" y="14"/>
                  </a:cubicBezTo>
                  <a:cubicBezTo>
                    <a:pt x="60" y="19"/>
                    <a:pt x="73" y="19"/>
                    <a:pt x="70" y="21"/>
                  </a:cubicBezTo>
                  <a:cubicBezTo>
                    <a:pt x="67" y="22"/>
                    <a:pt x="61" y="22"/>
                    <a:pt x="60" y="22"/>
                  </a:cubicBezTo>
                  <a:cubicBezTo>
                    <a:pt x="59" y="22"/>
                    <a:pt x="65" y="25"/>
                    <a:pt x="58" y="25"/>
                  </a:cubicBezTo>
                  <a:cubicBezTo>
                    <a:pt x="52" y="25"/>
                    <a:pt x="53" y="27"/>
                    <a:pt x="46" y="25"/>
                  </a:cubicBezTo>
                  <a:cubicBezTo>
                    <a:pt x="40" y="24"/>
                    <a:pt x="41" y="21"/>
                    <a:pt x="39" y="22"/>
                  </a:cubicBezTo>
                  <a:cubicBezTo>
                    <a:pt x="37" y="24"/>
                    <a:pt x="29" y="27"/>
                    <a:pt x="21" y="27"/>
                  </a:cubicBezTo>
                  <a:cubicBezTo>
                    <a:pt x="14" y="27"/>
                    <a:pt x="11" y="27"/>
                    <a:pt x="11" y="27"/>
                  </a:cubicBezTo>
                  <a:cubicBezTo>
                    <a:pt x="10" y="24"/>
                    <a:pt x="10" y="24"/>
                    <a:pt x="10" y="24"/>
                  </a:cubicBezTo>
                  <a:cubicBezTo>
                    <a:pt x="10" y="24"/>
                    <a:pt x="0" y="25"/>
                    <a:pt x="1" y="21"/>
                  </a:cubicBezTo>
                  <a:cubicBezTo>
                    <a:pt x="2" y="17"/>
                    <a:pt x="8" y="17"/>
                    <a:pt x="14" y="17"/>
                  </a:cubicBezTo>
                  <a:cubicBezTo>
                    <a:pt x="20" y="17"/>
                    <a:pt x="25" y="17"/>
                    <a:pt x="25" y="17"/>
                  </a:cubicBezTo>
                  <a:cubicBezTo>
                    <a:pt x="25" y="17"/>
                    <a:pt x="8" y="15"/>
                    <a:pt x="7" y="15"/>
                  </a:cubicBezTo>
                  <a:cubicBezTo>
                    <a:pt x="5" y="14"/>
                    <a:pt x="8" y="13"/>
                    <a:pt x="12" y="13"/>
                  </a:cubicBezTo>
                  <a:cubicBezTo>
                    <a:pt x="16" y="13"/>
                    <a:pt x="9" y="11"/>
                    <a:pt x="12" y="9"/>
                  </a:cubicBezTo>
                  <a:cubicBezTo>
                    <a:pt x="14" y="6"/>
                    <a:pt x="15" y="6"/>
                    <a:pt x="20" y="6"/>
                  </a:cubicBezTo>
                  <a:cubicBezTo>
                    <a:pt x="25" y="6"/>
                    <a:pt x="27" y="5"/>
                    <a:pt x="32" y="5"/>
                  </a:cubicBezTo>
                  <a:cubicBezTo>
                    <a:pt x="37" y="6"/>
                    <a:pt x="37" y="4"/>
                    <a:pt x="40" y="6"/>
                  </a:cubicBezTo>
                  <a:cubicBezTo>
                    <a:pt x="43" y="7"/>
                    <a:pt x="47" y="8"/>
                    <a:pt x="49" y="6"/>
                  </a:cubicBezTo>
                  <a:cubicBezTo>
                    <a:pt x="50" y="5"/>
                    <a:pt x="47" y="9"/>
                    <a:pt x="49" y="8"/>
                  </a:cubicBezTo>
                  <a:cubicBezTo>
                    <a:pt x="53" y="6"/>
                    <a:pt x="52" y="14"/>
                    <a:pt x="52" y="10"/>
                  </a:cubicBezTo>
                  <a:cubicBezTo>
                    <a:pt x="52" y="6"/>
                    <a:pt x="58" y="2"/>
                    <a:pt x="61" y="3"/>
                  </a:cubicBezTo>
                  <a:cubicBezTo>
                    <a:pt x="64" y="4"/>
                    <a:pt x="65" y="6"/>
                    <a:pt x="65" y="6"/>
                  </a:cubicBezTo>
                  <a:cubicBezTo>
                    <a:pt x="66" y="0"/>
                    <a:pt x="66" y="0"/>
                    <a:pt x="66" y="0"/>
                  </a:cubicBezTo>
                  <a:cubicBezTo>
                    <a:pt x="74" y="0"/>
                    <a:pt x="74" y="0"/>
                    <a:pt x="74" y="0"/>
                  </a:cubicBezTo>
                  <a:cubicBezTo>
                    <a:pt x="74" y="0"/>
                    <a:pt x="73" y="2"/>
                    <a:pt x="7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0" name="Freeform 17"/>
            <p:cNvSpPr>
              <a:spLocks/>
            </p:cNvSpPr>
            <p:nvPr/>
          </p:nvSpPr>
          <p:spPr bwMode="auto">
            <a:xfrm>
              <a:off x="5433666" y="2044849"/>
              <a:ext cx="128588" cy="82550"/>
            </a:xfrm>
            <a:custGeom>
              <a:avLst/>
              <a:gdLst>
                <a:gd name="T0" fmla="*/ 23 w 28"/>
                <a:gd name="T1" fmla="*/ 8 h 18"/>
                <a:gd name="T2" fmla="*/ 20 w 28"/>
                <a:gd name="T3" fmla="*/ 8 h 18"/>
                <a:gd name="T4" fmla="*/ 19 w 28"/>
                <a:gd name="T5" fmla="*/ 14 h 18"/>
                <a:gd name="T6" fmla="*/ 11 w 28"/>
                <a:gd name="T7" fmla="*/ 15 h 18"/>
                <a:gd name="T8" fmla="*/ 7 w 28"/>
                <a:gd name="T9" fmla="*/ 18 h 18"/>
                <a:gd name="T10" fmla="*/ 4 w 28"/>
                <a:gd name="T11" fmla="*/ 14 h 18"/>
                <a:gd name="T12" fmla="*/ 0 w 28"/>
                <a:gd name="T13" fmla="*/ 12 h 18"/>
                <a:gd name="T14" fmla="*/ 5 w 28"/>
                <a:gd name="T15" fmla="*/ 8 h 18"/>
                <a:gd name="T16" fmla="*/ 8 w 28"/>
                <a:gd name="T17" fmla="*/ 10 h 18"/>
                <a:gd name="T18" fmla="*/ 10 w 28"/>
                <a:gd name="T19" fmla="*/ 6 h 18"/>
                <a:gd name="T20" fmla="*/ 14 w 28"/>
                <a:gd name="T21" fmla="*/ 4 h 18"/>
                <a:gd name="T22" fmla="*/ 19 w 28"/>
                <a:gd name="T23" fmla="*/ 4 h 18"/>
                <a:gd name="T24" fmla="*/ 27 w 28"/>
                <a:gd name="T25" fmla="*/ 2 h 18"/>
                <a:gd name="T26" fmla="*/ 23 w 28"/>
                <a:gd name="T2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8">
                  <a:moveTo>
                    <a:pt x="23" y="8"/>
                  </a:moveTo>
                  <a:cubicBezTo>
                    <a:pt x="20" y="8"/>
                    <a:pt x="20" y="8"/>
                    <a:pt x="20" y="8"/>
                  </a:cubicBezTo>
                  <a:cubicBezTo>
                    <a:pt x="20" y="8"/>
                    <a:pt x="21" y="14"/>
                    <a:pt x="19" y="14"/>
                  </a:cubicBezTo>
                  <a:cubicBezTo>
                    <a:pt x="17" y="15"/>
                    <a:pt x="11" y="15"/>
                    <a:pt x="11" y="15"/>
                  </a:cubicBezTo>
                  <a:cubicBezTo>
                    <a:pt x="11" y="15"/>
                    <a:pt x="11" y="18"/>
                    <a:pt x="7" y="18"/>
                  </a:cubicBezTo>
                  <a:cubicBezTo>
                    <a:pt x="2" y="18"/>
                    <a:pt x="4" y="14"/>
                    <a:pt x="4" y="14"/>
                  </a:cubicBezTo>
                  <a:cubicBezTo>
                    <a:pt x="0" y="12"/>
                    <a:pt x="0" y="12"/>
                    <a:pt x="0" y="12"/>
                  </a:cubicBezTo>
                  <a:cubicBezTo>
                    <a:pt x="0" y="12"/>
                    <a:pt x="1" y="7"/>
                    <a:pt x="5" y="8"/>
                  </a:cubicBezTo>
                  <a:cubicBezTo>
                    <a:pt x="8" y="10"/>
                    <a:pt x="8" y="10"/>
                    <a:pt x="8" y="10"/>
                  </a:cubicBezTo>
                  <a:cubicBezTo>
                    <a:pt x="10" y="6"/>
                    <a:pt x="10" y="6"/>
                    <a:pt x="10" y="6"/>
                  </a:cubicBezTo>
                  <a:cubicBezTo>
                    <a:pt x="14" y="4"/>
                    <a:pt x="14" y="4"/>
                    <a:pt x="14" y="4"/>
                  </a:cubicBezTo>
                  <a:cubicBezTo>
                    <a:pt x="14" y="4"/>
                    <a:pt x="17" y="4"/>
                    <a:pt x="19" y="4"/>
                  </a:cubicBezTo>
                  <a:cubicBezTo>
                    <a:pt x="21" y="4"/>
                    <a:pt x="26" y="0"/>
                    <a:pt x="27" y="2"/>
                  </a:cubicBezTo>
                  <a:cubicBezTo>
                    <a:pt x="28" y="4"/>
                    <a:pt x="23" y="8"/>
                    <a:pt x="23"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1" name="Freeform 18"/>
            <p:cNvSpPr>
              <a:spLocks/>
            </p:cNvSpPr>
            <p:nvPr/>
          </p:nvSpPr>
          <p:spPr bwMode="auto">
            <a:xfrm>
              <a:off x="5479703" y="2054374"/>
              <a:ext cx="182563" cy="109538"/>
            </a:xfrm>
            <a:custGeom>
              <a:avLst/>
              <a:gdLst>
                <a:gd name="T0" fmla="*/ 27 w 40"/>
                <a:gd name="T1" fmla="*/ 0 h 24"/>
                <a:gd name="T2" fmla="*/ 18 w 40"/>
                <a:gd name="T3" fmla="*/ 5 h 24"/>
                <a:gd name="T4" fmla="*/ 14 w 40"/>
                <a:gd name="T5" fmla="*/ 11 h 24"/>
                <a:gd name="T6" fmla="*/ 6 w 40"/>
                <a:gd name="T7" fmla="*/ 16 h 24"/>
                <a:gd name="T8" fmla="*/ 0 w 40"/>
                <a:gd name="T9" fmla="*/ 20 h 24"/>
                <a:gd name="T10" fmla="*/ 2 w 40"/>
                <a:gd name="T11" fmla="*/ 24 h 24"/>
                <a:gd name="T12" fmla="*/ 7 w 40"/>
                <a:gd name="T13" fmla="*/ 24 h 24"/>
                <a:gd name="T14" fmla="*/ 11 w 40"/>
                <a:gd name="T15" fmla="*/ 20 h 24"/>
                <a:gd name="T16" fmla="*/ 18 w 40"/>
                <a:gd name="T17" fmla="*/ 20 h 24"/>
                <a:gd name="T18" fmla="*/ 18 w 40"/>
                <a:gd name="T19" fmla="*/ 17 h 24"/>
                <a:gd name="T20" fmla="*/ 19 w 40"/>
                <a:gd name="T21" fmla="*/ 12 h 24"/>
                <a:gd name="T22" fmla="*/ 25 w 40"/>
                <a:gd name="T23" fmla="*/ 8 h 24"/>
                <a:gd name="T24" fmla="*/ 30 w 40"/>
                <a:gd name="T25" fmla="*/ 8 h 24"/>
                <a:gd name="T26" fmla="*/ 39 w 40"/>
                <a:gd name="T27" fmla="*/ 3 h 24"/>
                <a:gd name="T28" fmla="*/ 27 w 4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24">
                  <a:moveTo>
                    <a:pt x="27" y="0"/>
                  </a:moveTo>
                  <a:cubicBezTo>
                    <a:pt x="25" y="1"/>
                    <a:pt x="20" y="4"/>
                    <a:pt x="18" y="5"/>
                  </a:cubicBezTo>
                  <a:cubicBezTo>
                    <a:pt x="16" y="6"/>
                    <a:pt x="16" y="11"/>
                    <a:pt x="14" y="11"/>
                  </a:cubicBezTo>
                  <a:cubicBezTo>
                    <a:pt x="13" y="11"/>
                    <a:pt x="8" y="15"/>
                    <a:pt x="6" y="16"/>
                  </a:cubicBezTo>
                  <a:cubicBezTo>
                    <a:pt x="4" y="17"/>
                    <a:pt x="0" y="20"/>
                    <a:pt x="0" y="20"/>
                  </a:cubicBezTo>
                  <a:cubicBezTo>
                    <a:pt x="2" y="24"/>
                    <a:pt x="2" y="24"/>
                    <a:pt x="2" y="24"/>
                  </a:cubicBezTo>
                  <a:cubicBezTo>
                    <a:pt x="7" y="24"/>
                    <a:pt x="7" y="24"/>
                    <a:pt x="7" y="24"/>
                  </a:cubicBezTo>
                  <a:cubicBezTo>
                    <a:pt x="11" y="20"/>
                    <a:pt x="11" y="20"/>
                    <a:pt x="11" y="20"/>
                  </a:cubicBezTo>
                  <a:cubicBezTo>
                    <a:pt x="18" y="20"/>
                    <a:pt x="18" y="20"/>
                    <a:pt x="18" y="20"/>
                  </a:cubicBezTo>
                  <a:cubicBezTo>
                    <a:pt x="18" y="17"/>
                    <a:pt x="18" y="17"/>
                    <a:pt x="18" y="17"/>
                  </a:cubicBezTo>
                  <a:cubicBezTo>
                    <a:pt x="19" y="12"/>
                    <a:pt x="19" y="12"/>
                    <a:pt x="19" y="12"/>
                  </a:cubicBezTo>
                  <a:cubicBezTo>
                    <a:pt x="25" y="8"/>
                    <a:pt x="25" y="8"/>
                    <a:pt x="25" y="8"/>
                  </a:cubicBezTo>
                  <a:cubicBezTo>
                    <a:pt x="25" y="8"/>
                    <a:pt x="28" y="8"/>
                    <a:pt x="30" y="8"/>
                  </a:cubicBezTo>
                  <a:cubicBezTo>
                    <a:pt x="32" y="8"/>
                    <a:pt x="38" y="3"/>
                    <a:pt x="39" y="3"/>
                  </a:cubicBezTo>
                  <a:cubicBezTo>
                    <a:pt x="40" y="2"/>
                    <a:pt x="27"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2" name="Freeform 19"/>
            <p:cNvSpPr>
              <a:spLocks/>
            </p:cNvSpPr>
            <p:nvPr/>
          </p:nvSpPr>
          <p:spPr bwMode="auto">
            <a:xfrm>
              <a:off x="5630516" y="2059137"/>
              <a:ext cx="449263" cy="304800"/>
            </a:xfrm>
            <a:custGeom>
              <a:avLst/>
              <a:gdLst>
                <a:gd name="T0" fmla="*/ 23 w 99"/>
                <a:gd name="T1" fmla="*/ 3 h 67"/>
                <a:gd name="T2" fmla="*/ 20 w 99"/>
                <a:gd name="T3" fmla="*/ 16 h 67"/>
                <a:gd name="T4" fmla="*/ 16 w 99"/>
                <a:gd name="T5" fmla="*/ 10 h 67"/>
                <a:gd name="T6" fmla="*/ 20 w 99"/>
                <a:gd name="T7" fmla="*/ 7 h 67"/>
                <a:gd name="T8" fmla="*/ 16 w 99"/>
                <a:gd name="T9" fmla="*/ 2 h 67"/>
                <a:gd name="T10" fmla="*/ 6 w 99"/>
                <a:gd name="T11" fmla="*/ 7 h 67"/>
                <a:gd name="T12" fmla="*/ 1 w 99"/>
                <a:gd name="T13" fmla="*/ 10 h 67"/>
                <a:gd name="T14" fmla="*/ 1 w 99"/>
                <a:gd name="T15" fmla="*/ 15 h 67"/>
                <a:gd name="T16" fmla="*/ 8 w 99"/>
                <a:gd name="T17" fmla="*/ 15 h 67"/>
                <a:gd name="T18" fmla="*/ 0 w 99"/>
                <a:gd name="T19" fmla="*/ 17 h 67"/>
                <a:gd name="T20" fmla="*/ 1 w 99"/>
                <a:gd name="T21" fmla="*/ 20 h 67"/>
                <a:gd name="T22" fmla="*/ 6 w 99"/>
                <a:gd name="T23" fmla="*/ 20 h 67"/>
                <a:gd name="T24" fmla="*/ 22 w 99"/>
                <a:gd name="T25" fmla="*/ 21 h 67"/>
                <a:gd name="T26" fmla="*/ 35 w 99"/>
                <a:gd name="T27" fmla="*/ 21 h 67"/>
                <a:gd name="T28" fmla="*/ 38 w 99"/>
                <a:gd name="T29" fmla="*/ 19 h 67"/>
                <a:gd name="T30" fmla="*/ 47 w 99"/>
                <a:gd name="T31" fmla="*/ 25 h 67"/>
                <a:gd name="T32" fmla="*/ 53 w 99"/>
                <a:gd name="T33" fmla="*/ 32 h 67"/>
                <a:gd name="T34" fmla="*/ 47 w 99"/>
                <a:gd name="T35" fmla="*/ 37 h 67"/>
                <a:gd name="T36" fmla="*/ 41 w 99"/>
                <a:gd name="T37" fmla="*/ 43 h 67"/>
                <a:gd name="T38" fmla="*/ 38 w 99"/>
                <a:gd name="T39" fmla="*/ 46 h 67"/>
                <a:gd name="T40" fmla="*/ 28 w 99"/>
                <a:gd name="T41" fmla="*/ 44 h 67"/>
                <a:gd name="T42" fmla="*/ 22 w 99"/>
                <a:gd name="T43" fmla="*/ 46 h 67"/>
                <a:gd name="T44" fmla="*/ 19 w 99"/>
                <a:gd name="T45" fmla="*/ 53 h 67"/>
                <a:gd name="T46" fmla="*/ 25 w 99"/>
                <a:gd name="T47" fmla="*/ 51 h 67"/>
                <a:gd name="T48" fmla="*/ 40 w 99"/>
                <a:gd name="T49" fmla="*/ 55 h 67"/>
                <a:gd name="T50" fmla="*/ 49 w 99"/>
                <a:gd name="T51" fmla="*/ 63 h 67"/>
                <a:gd name="T52" fmla="*/ 58 w 99"/>
                <a:gd name="T53" fmla="*/ 66 h 67"/>
                <a:gd name="T54" fmla="*/ 58 w 99"/>
                <a:gd name="T55" fmla="*/ 60 h 67"/>
                <a:gd name="T56" fmla="*/ 59 w 99"/>
                <a:gd name="T57" fmla="*/ 57 h 67"/>
                <a:gd name="T58" fmla="*/ 68 w 99"/>
                <a:gd name="T59" fmla="*/ 58 h 67"/>
                <a:gd name="T60" fmla="*/ 71 w 99"/>
                <a:gd name="T61" fmla="*/ 50 h 67"/>
                <a:gd name="T62" fmla="*/ 66 w 99"/>
                <a:gd name="T63" fmla="*/ 43 h 67"/>
                <a:gd name="T64" fmla="*/ 71 w 99"/>
                <a:gd name="T65" fmla="*/ 40 h 67"/>
                <a:gd name="T66" fmla="*/ 78 w 99"/>
                <a:gd name="T67" fmla="*/ 46 h 67"/>
                <a:gd name="T68" fmla="*/ 82 w 99"/>
                <a:gd name="T69" fmla="*/ 46 h 67"/>
                <a:gd name="T70" fmla="*/ 90 w 99"/>
                <a:gd name="T71" fmla="*/ 42 h 67"/>
                <a:gd name="T72" fmla="*/ 92 w 99"/>
                <a:gd name="T73" fmla="*/ 36 h 67"/>
                <a:gd name="T74" fmla="*/ 81 w 99"/>
                <a:gd name="T75" fmla="*/ 30 h 67"/>
                <a:gd name="T76" fmla="*/ 71 w 99"/>
                <a:gd name="T77" fmla="*/ 28 h 67"/>
                <a:gd name="T78" fmla="*/ 80 w 99"/>
                <a:gd name="T79" fmla="*/ 26 h 67"/>
                <a:gd name="T80" fmla="*/ 82 w 99"/>
                <a:gd name="T81" fmla="*/ 23 h 67"/>
                <a:gd name="T82" fmla="*/ 72 w 99"/>
                <a:gd name="T83" fmla="*/ 19 h 67"/>
                <a:gd name="T84" fmla="*/ 69 w 99"/>
                <a:gd name="T85" fmla="*/ 16 h 67"/>
                <a:gd name="T86" fmla="*/ 68 w 99"/>
                <a:gd name="T87" fmla="*/ 13 h 67"/>
                <a:gd name="T88" fmla="*/ 63 w 99"/>
                <a:gd name="T89" fmla="*/ 10 h 67"/>
                <a:gd name="T90" fmla="*/ 58 w 99"/>
                <a:gd name="T91" fmla="*/ 7 h 67"/>
                <a:gd name="T92" fmla="*/ 60 w 99"/>
                <a:gd name="T93" fmla="*/ 5 h 67"/>
                <a:gd name="T94" fmla="*/ 47 w 99"/>
                <a:gd name="T95" fmla="*/ 1 h 67"/>
                <a:gd name="T96" fmla="*/ 47 w 99"/>
                <a:gd name="T97" fmla="*/ 7 h 67"/>
                <a:gd name="T98" fmla="*/ 51 w 99"/>
                <a:gd name="T99" fmla="*/ 9 h 67"/>
                <a:gd name="T100" fmla="*/ 46 w 99"/>
                <a:gd name="T101" fmla="*/ 9 h 67"/>
                <a:gd name="T102" fmla="*/ 37 w 99"/>
                <a:gd name="T103" fmla="*/ 10 h 67"/>
                <a:gd name="T104" fmla="*/ 40 w 99"/>
                <a:gd name="T105" fmla="*/ 8 h 67"/>
                <a:gd name="T106" fmla="*/ 43 w 99"/>
                <a:gd name="T107" fmla="*/ 5 h 67"/>
                <a:gd name="T108" fmla="*/ 43 w 99"/>
                <a:gd name="T109" fmla="*/ 2 h 67"/>
                <a:gd name="T110" fmla="*/ 35 w 99"/>
                <a:gd name="T111" fmla="*/ 3 h 67"/>
                <a:gd name="T112" fmla="*/ 29 w 99"/>
                <a:gd name="T113" fmla="*/ 3 h 67"/>
                <a:gd name="T114" fmla="*/ 25 w 99"/>
                <a:gd name="T115" fmla="*/ 5 h 67"/>
                <a:gd name="T116" fmla="*/ 28 w 99"/>
                <a:gd name="T117" fmla="*/ 0 h 67"/>
                <a:gd name="T118" fmla="*/ 23 w 99"/>
                <a:gd name="T119"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67">
                  <a:moveTo>
                    <a:pt x="23" y="3"/>
                  </a:moveTo>
                  <a:cubicBezTo>
                    <a:pt x="22" y="4"/>
                    <a:pt x="22" y="16"/>
                    <a:pt x="20" y="16"/>
                  </a:cubicBezTo>
                  <a:cubicBezTo>
                    <a:pt x="19" y="16"/>
                    <a:pt x="16" y="10"/>
                    <a:pt x="16" y="10"/>
                  </a:cubicBezTo>
                  <a:cubicBezTo>
                    <a:pt x="16" y="10"/>
                    <a:pt x="19" y="8"/>
                    <a:pt x="20" y="7"/>
                  </a:cubicBezTo>
                  <a:cubicBezTo>
                    <a:pt x="21" y="6"/>
                    <a:pt x="16" y="2"/>
                    <a:pt x="16" y="2"/>
                  </a:cubicBezTo>
                  <a:cubicBezTo>
                    <a:pt x="6" y="7"/>
                    <a:pt x="6" y="7"/>
                    <a:pt x="6" y="7"/>
                  </a:cubicBezTo>
                  <a:cubicBezTo>
                    <a:pt x="1" y="10"/>
                    <a:pt x="1" y="10"/>
                    <a:pt x="1" y="10"/>
                  </a:cubicBezTo>
                  <a:cubicBezTo>
                    <a:pt x="1" y="15"/>
                    <a:pt x="1" y="15"/>
                    <a:pt x="1" y="15"/>
                  </a:cubicBezTo>
                  <a:cubicBezTo>
                    <a:pt x="8" y="15"/>
                    <a:pt x="8" y="15"/>
                    <a:pt x="8" y="15"/>
                  </a:cubicBezTo>
                  <a:cubicBezTo>
                    <a:pt x="0" y="17"/>
                    <a:pt x="0" y="17"/>
                    <a:pt x="0" y="17"/>
                  </a:cubicBezTo>
                  <a:cubicBezTo>
                    <a:pt x="1" y="20"/>
                    <a:pt x="1" y="20"/>
                    <a:pt x="1" y="20"/>
                  </a:cubicBezTo>
                  <a:cubicBezTo>
                    <a:pt x="6" y="20"/>
                    <a:pt x="6" y="20"/>
                    <a:pt x="6" y="20"/>
                  </a:cubicBezTo>
                  <a:cubicBezTo>
                    <a:pt x="6" y="20"/>
                    <a:pt x="15" y="21"/>
                    <a:pt x="22" y="21"/>
                  </a:cubicBezTo>
                  <a:cubicBezTo>
                    <a:pt x="28" y="21"/>
                    <a:pt x="35" y="21"/>
                    <a:pt x="35" y="21"/>
                  </a:cubicBezTo>
                  <a:cubicBezTo>
                    <a:pt x="38" y="19"/>
                    <a:pt x="38" y="19"/>
                    <a:pt x="38" y="19"/>
                  </a:cubicBezTo>
                  <a:cubicBezTo>
                    <a:pt x="38" y="19"/>
                    <a:pt x="46" y="21"/>
                    <a:pt x="47" y="25"/>
                  </a:cubicBezTo>
                  <a:cubicBezTo>
                    <a:pt x="48" y="28"/>
                    <a:pt x="53" y="29"/>
                    <a:pt x="53" y="32"/>
                  </a:cubicBezTo>
                  <a:cubicBezTo>
                    <a:pt x="53" y="35"/>
                    <a:pt x="51" y="37"/>
                    <a:pt x="47" y="37"/>
                  </a:cubicBezTo>
                  <a:cubicBezTo>
                    <a:pt x="44" y="37"/>
                    <a:pt x="41" y="43"/>
                    <a:pt x="41" y="43"/>
                  </a:cubicBezTo>
                  <a:cubicBezTo>
                    <a:pt x="41" y="43"/>
                    <a:pt x="41" y="46"/>
                    <a:pt x="38" y="46"/>
                  </a:cubicBezTo>
                  <a:cubicBezTo>
                    <a:pt x="35" y="46"/>
                    <a:pt x="30" y="44"/>
                    <a:pt x="28" y="44"/>
                  </a:cubicBezTo>
                  <a:cubicBezTo>
                    <a:pt x="26" y="45"/>
                    <a:pt x="22" y="46"/>
                    <a:pt x="22" y="46"/>
                  </a:cubicBezTo>
                  <a:cubicBezTo>
                    <a:pt x="22" y="46"/>
                    <a:pt x="15" y="53"/>
                    <a:pt x="19" y="53"/>
                  </a:cubicBezTo>
                  <a:cubicBezTo>
                    <a:pt x="24" y="53"/>
                    <a:pt x="22" y="51"/>
                    <a:pt x="25" y="51"/>
                  </a:cubicBezTo>
                  <a:cubicBezTo>
                    <a:pt x="28" y="51"/>
                    <a:pt x="39" y="49"/>
                    <a:pt x="40" y="55"/>
                  </a:cubicBezTo>
                  <a:cubicBezTo>
                    <a:pt x="41" y="62"/>
                    <a:pt x="46" y="62"/>
                    <a:pt x="49" y="63"/>
                  </a:cubicBezTo>
                  <a:cubicBezTo>
                    <a:pt x="51" y="63"/>
                    <a:pt x="58" y="67"/>
                    <a:pt x="58" y="66"/>
                  </a:cubicBezTo>
                  <a:cubicBezTo>
                    <a:pt x="58" y="64"/>
                    <a:pt x="63" y="65"/>
                    <a:pt x="58" y="60"/>
                  </a:cubicBezTo>
                  <a:cubicBezTo>
                    <a:pt x="53" y="55"/>
                    <a:pt x="56" y="53"/>
                    <a:pt x="59" y="57"/>
                  </a:cubicBezTo>
                  <a:cubicBezTo>
                    <a:pt x="62" y="60"/>
                    <a:pt x="65" y="62"/>
                    <a:pt x="68" y="58"/>
                  </a:cubicBezTo>
                  <a:cubicBezTo>
                    <a:pt x="70" y="55"/>
                    <a:pt x="75" y="55"/>
                    <a:pt x="71" y="50"/>
                  </a:cubicBezTo>
                  <a:cubicBezTo>
                    <a:pt x="66" y="45"/>
                    <a:pt x="66" y="43"/>
                    <a:pt x="66" y="43"/>
                  </a:cubicBezTo>
                  <a:cubicBezTo>
                    <a:pt x="66" y="43"/>
                    <a:pt x="69" y="40"/>
                    <a:pt x="71" y="40"/>
                  </a:cubicBezTo>
                  <a:cubicBezTo>
                    <a:pt x="72" y="40"/>
                    <a:pt x="77" y="43"/>
                    <a:pt x="78" y="46"/>
                  </a:cubicBezTo>
                  <a:cubicBezTo>
                    <a:pt x="79" y="48"/>
                    <a:pt x="79" y="49"/>
                    <a:pt x="82" y="46"/>
                  </a:cubicBezTo>
                  <a:cubicBezTo>
                    <a:pt x="85" y="44"/>
                    <a:pt x="83" y="42"/>
                    <a:pt x="90" y="42"/>
                  </a:cubicBezTo>
                  <a:cubicBezTo>
                    <a:pt x="97" y="41"/>
                    <a:pt x="99" y="39"/>
                    <a:pt x="92" y="36"/>
                  </a:cubicBezTo>
                  <a:cubicBezTo>
                    <a:pt x="85" y="33"/>
                    <a:pt x="87" y="33"/>
                    <a:pt x="81" y="30"/>
                  </a:cubicBezTo>
                  <a:cubicBezTo>
                    <a:pt x="76" y="28"/>
                    <a:pt x="72" y="30"/>
                    <a:pt x="71" y="28"/>
                  </a:cubicBezTo>
                  <a:cubicBezTo>
                    <a:pt x="71" y="25"/>
                    <a:pt x="80" y="26"/>
                    <a:pt x="80" y="26"/>
                  </a:cubicBezTo>
                  <a:cubicBezTo>
                    <a:pt x="80" y="26"/>
                    <a:pt x="87" y="23"/>
                    <a:pt x="82" y="23"/>
                  </a:cubicBezTo>
                  <a:cubicBezTo>
                    <a:pt x="77" y="22"/>
                    <a:pt x="68" y="19"/>
                    <a:pt x="72" y="19"/>
                  </a:cubicBezTo>
                  <a:cubicBezTo>
                    <a:pt x="77" y="19"/>
                    <a:pt x="69" y="16"/>
                    <a:pt x="69" y="16"/>
                  </a:cubicBezTo>
                  <a:cubicBezTo>
                    <a:pt x="68" y="13"/>
                    <a:pt x="68" y="13"/>
                    <a:pt x="68" y="13"/>
                  </a:cubicBezTo>
                  <a:cubicBezTo>
                    <a:pt x="68" y="13"/>
                    <a:pt x="61" y="11"/>
                    <a:pt x="63" y="10"/>
                  </a:cubicBezTo>
                  <a:cubicBezTo>
                    <a:pt x="64" y="9"/>
                    <a:pt x="57" y="8"/>
                    <a:pt x="58" y="7"/>
                  </a:cubicBezTo>
                  <a:cubicBezTo>
                    <a:pt x="60" y="7"/>
                    <a:pt x="62" y="5"/>
                    <a:pt x="60" y="5"/>
                  </a:cubicBezTo>
                  <a:cubicBezTo>
                    <a:pt x="59" y="5"/>
                    <a:pt x="52" y="1"/>
                    <a:pt x="47" y="1"/>
                  </a:cubicBezTo>
                  <a:cubicBezTo>
                    <a:pt x="42" y="2"/>
                    <a:pt x="45" y="7"/>
                    <a:pt x="47" y="7"/>
                  </a:cubicBezTo>
                  <a:cubicBezTo>
                    <a:pt x="49" y="7"/>
                    <a:pt x="51" y="9"/>
                    <a:pt x="51" y="9"/>
                  </a:cubicBezTo>
                  <a:cubicBezTo>
                    <a:pt x="51" y="9"/>
                    <a:pt x="47" y="9"/>
                    <a:pt x="46" y="9"/>
                  </a:cubicBezTo>
                  <a:cubicBezTo>
                    <a:pt x="45" y="9"/>
                    <a:pt x="37" y="10"/>
                    <a:pt x="37" y="10"/>
                  </a:cubicBezTo>
                  <a:cubicBezTo>
                    <a:pt x="40" y="8"/>
                    <a:pt x="40" y="8"/>
                    <a:pt x="40" y="8"/>
                  </a:cubicBezTo>
                  <a:cubicBezTo>
                    <a:pt x="43" y="5"/>
                    <a:pt x="43" y="5"/>
                    <a:pt x="43" y="5"/>
                  </a:cubicBezTo>
                  <a:cubicBezTo>
                    <a:pt x="43" y="2"/>
                    <a:pt x="43" y="2"/>
                    <a:pt x="43" y="2"/>
                  </a:cubicBezTo>
                  <a:cubicBezTo>
                    <a:pt x="35" y="3"/>
                    <a:pt x="35" y="3"/>
                    <a:pt x="35" y="3"/>
                  </a:cubicBezTo>
                  <a:cubicBezTo>
                    <a:pt x="29" y="3"/>
                    <a:pt x="29" y="3"/>
                    <a:pt x="29" y="3"/>
                  </a:cubicBezTo>
                  <a:cubicBezTo>
                    <a:pt x="25" y="5"/>
                    <a:pt x="25" y="5"/>
                    <a:pt x="25" y="5"/>
                  </a:cubicBezTo>
                  <a:cubicBezTo>
                    <a:pt x="28" y="0"/>
                    <a:pt x="28" y="0"/>
                    <a:pt x="28" y="0"/>
                  </a:cubicBezTo>
                  <a:lnTo>
                    <a:pt x="23"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3" name="Freeform 20"/>
            <p:cNvSpPr>
              <a:spLocks/>
            </p:cNvSpPr>
            <p:nvPr/>
          </p:nvSpPr>
          <p:spPr bwMode="auto">
            <a:xfrm>
              <a:off x="5657503" y="1867049"/>
              <a:ext cx="685800" cy="182563"/>
            </a:xfrm>
            <a:custGeom>
              <a:avLst/>
              <a:gdLst>
                <a:gd name="T0" fmla="*/ 143 w 151"/>
                <a:gd name="T1" fmla="*/ 6 h 40"/>
                <a:gd name="T2" fmla="*/ 132 w 151"/>
                <a:gd name="T3" fmla="*/ 8 h 40"/>
                <a:gd name="T4" fmla="*/ 120 w 151"/>
                <a:gd name="T5" fmla="*/ 10 h 40"/>
                <a:gd name="T6" fmla="*/ 111 w 151"/>
                <a:gd name="T7" fmla="*/ 14 h 40"/>
                <a:gd name="T8" fmla="*/ 102 w 151"/>
                <a:gd name="T9" fmla="*/ 15 h 40"/>
                <a:gd name="T10" fmla="*/ 83 w 151"/>
                <a:gd name="T11" fmla="*/ 15 h 40"/>
                <a:gd name="T12" fmla="*/ 79 w 151"/>
                <a:gd name="T13" fmla="*/ 20 h 40"/>
                <a:gd name="T14" fmla="*/ 86 w 151"/>
                <a:gd name="T15" fmla="*/ 20 h 40"/>
                <a:gd name="T16" fmla="*/ 73 w 151"/>
                <a:gd name="T17" fmla="*/ 22 h 40"/>
                <a:gd name="T18" fmla="*/ 71 w 151"/>
                <a:gd name="T19" fmla="*/ 24 h 40"/>
                <a:gd name="T20" fmla="*/ 63 w 151"/>
                <a:gd name="T21" fmla="*/ 25 h 40"/>
                <a:gd name="T22" fmla="*/ 62 w 151"/>
                <a:gd name="T23" fmla="*/ 29 h 40"/>
                <a:gd name="T24" fmla="*/ 58 w 151"/>
                <a:gd name="T25" fmla="*/ 30 h 40"/>
                <a:gd name="T26" fmla="*/ 44 w 151"/>
                <a:gd name="T27" fmla="*/ 29 h 40"/>
                <a:gd name="T28" fmla="*/ 35 w 151"/>
                <a:gd name="T29" fmla="*/ 30 h 40"/>
                <a:gd name="T30" fmla="*/ 21 w 151"/>
                <a:gd name="T31" fmla="*/ 31 h 40"/>
                <a:gd name="T32" fmla="*/ 17 w 151"/>
                <a:gd name="T33" fmla="*/ 35 h 40"/>
                <a:gd name="T34" fmla="*/ 40 w 151"/>
                <a:gd name="T35" fmla="*/ 33 h 40"/>
                <a:gd name="T36" fmla="*/ 51 w 151"/>
                <a:gd name="T37" fmla="*/ 34 h 40"/>
                <a:gd name="T38" fmla="*/ 45 w 151"/>
                <a:gd name="T39" fmla="*/ 38 h 40"/>
                <a:gd name="T40" fmla="*/ 34 w 151"/>
                <a:gd name="T41" fmla="*/ 40 h 40"/>
                <a:gd name="T42" fmla="*/ 24 w 151"/>
                <a:gd name="T43" fmla="*/ 40 h 40"/>
                <a:gd name="T44" fmla="*/ 13 w 151"/>
                <a:gd name="T45" fmla="*/ 40 h 40"/>
                <a:gd name="T46" fmla="*/ 5 w 151"/>
                <a:gd name="T47" fmla="*/ 40 h 40"/>
                <a:gd name="T48" fmla="*/ 5 w 151"/>
                <a:gd name="T49" fmla="*/ 34 h 40"/>
                <a:gd name="T50" fmla="*/ 7 w 151"/>
                <a:gd name="T51" fmla="*/ 29 h 40"/>
                <a:gd name="T52" fmla="*/ 0 w 151"/>
                <a:gd name="T53" fmla="*/ 29 h 40"/>
                <a:gd name="T54" fmla="*/ 5 w 151"/>
                <a:gd name="T55" fmla="*/ 25 h 40"/>
                <a:gd name="T56" fmla="*/ 16 w 151"/>
                <a:gd name="T57" fmla="*/ 28 h 40"/>
                <a:gd name="T58" fmla="*/ 22 w 151"/>
                <a:gd name="T59" fmla="*/ 26 h 40"/>
                <a:gd name="T60" fmla="*/ 28 w 151"/>
                <a:gd name="T61" fmla="*/ 26 h 40"/>
                <a:gd name="T62" fmla="*/ 34 w 151"/>
                <a:gd name="T63" fmla="*/ 24 h 40"/>
                <a:gd name="T64" fmla="*/ 40 w 151"/>
                <a:gd name="T65" fmla="*/ 24 h 40"/>
                <a:gd name="T66" fmla="*/ 43 w 151"/>
                <a:gd name="T67" fmla="*/ 25 h 40"/>
                <a:gd name="T68" fmla="*/ 45 w 151"/>
                <a:gd name="T69" fmla="*/ 23 h 40"/>
                <a:gd name="T70" fmla="*/ 40 w 151"/>
                <a:gd name="T71" fmla="*/ 21 h 40"/>
                <a:gd name="T72" fmla="*/ 31 w 151"/>
                <a:gd name="T73" fmla="*/ 22 h 40"/>
                <a:gd name="T74" fmla="*/ 24 w 151"/>
                <a:gd name="T75" fmla="*/ 22 h 40"/>
                <a:gd name="T76" fmla="*/ 18 w 151"/>
                <a:gd name="T77" fmla="*/ 19 h 40"/>
                <a:gd name="T78" fmla="*/ 18 w 151"/>
                <a:gd name="T79" fmla="*/ 15 h 40"/>
                <a:gd name="T80" fmla="*/ 24 w 151"/>
                <a:gd name="T81" fmla="*/ 11 h 40"/>
                <a:gd name="T82" fmla="*/ 33 w 151"/>
                <a:gd name="T83" fmla="*/ 11 h 40"/>
                <a:gd name="T84" fmla="*/ 38 w 151"/>
                <a:gd name="T85" fmla="*/ 10 h 40"/>
                <a:gd name="T86" fmla="*/ 43 w 151"/>
                <a:gd name="T87" fmla="*/ 11 h 40"/>
                <a:gd name="T88" fmla="*/ 47 w 151"/>
                <a:gd name="T89" fmla="*/ 13 h 40"/>
                <a:gd name="T90" fmla="*/ 46 w 151"/>
                <a:gd name="T91" fmla="*/ 10 h 40"/>
                <a:gd name="T92" fmla="*/ 46 w 151"/>
                <a:gd name="T93" fmla="*/ 6 h 40"/>
                <a:gd name="T94" fmla="*/ 52 w 151"/>
                <a:gd name="T95" fmla="*/ 4 h 40"/>
                <a:gd name="T96" fmla="*/ 71 w 151"/>
                <a:gd name="T97" fmla="*/ 3 h 40"/>
                <a:gd name="T98" fmla="*/ 90 w 151"/>
                <a:gd name="T99" fmla="*/ 1 h 40"/>
                <a:gd name="T100" fmla="*/ 105 w 151"/>
                <a:gd name="T101" fmla="*/ 1 h 40"/>
                <a:gd name="T102" fmla="*/ 120 w 151"/>
                <a:gd name="T103" fmla="*/ 1 h 40"/>
                <a:gd name="T104" fmla="*/ 130 w 151"/>
                <a:gd name="T105" fmla="*/ 1 h 40"/>
                <a:gd name="T106" fmla="*/ 141 w 151"/>
                <a:gd name="T107" fmla="*/ 1 h 40"/>
                <a:gd name="T108" fmla="*/ 151 w 151"/>
                <a:gd name="T109" fmla="*/ 4 h 40"/>
                <a:gd name="T110" fmla="*/ 143 w 151"/>
                <a:gd name="T111"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 h="40">
                  <a:moveTo>
                    <a:pt x="143" y="6"/>
                  </a:moveTo>
                  <a:cubicBezTo>
                    <a:pt x="143" y="6"/>
                    <a:pt x="135" y="7"/>
                    <a:pt x="132" y="8"/>
                  </a:cubicBezTo>
                  <a:cubicBezTo>
                    <a:pt x="129" y="8"/>
                    <a:pt x="123" y="10"/>
                    <a:pt x="120" y="10"/>
                  </a:cubicBezTo>
                  <a:cubicBezTo>
                    <a:pt x="117" y="10"/>
                    <a:pt x="114" y="14"/>
                    <a:pt x="111" y="14"/>
                  </a:cubicBezTo>
                  <a:cubicBezTo>
                    <a:pt x="108" y="15"/>
                    <a:pt x="106" y="15"/>
                    <a:pt x="102" y="15"/>
                  </a:cubicBezTo>
                  <a:cubicBezTo>
                    <a:pt x="98" y="15"/>
                    <a:pt x="86" y="14"/>
                    <a:pt x="83" y="15"/>
                  </a:cubicBezTo>
                  <a:cubicBezTo>
                    <a:pt x="81" y="15"/>
                    <a:pt x="77" y="20"/>
                    <a:pt x="79" y="20"/>
                  </a:cubicBezTo>
                  <a:cubicBezTo>
                    <a:pt x="81" y="20"/>
                    <a:pt x="87" y="20"/>
                    <a:pt x="86" y="20"/>
                  </a:cubicBezTo>
                  <a:cubicBezTo>
                    <a:pt x="85" y="21"/>
                    <a:pt x="73" y="22"/>
                    <a:pt x="73" y="22"/>
                  </a:cubicBezTo>
                  <a:cubicBezTo>
                    <a:pt x="71" y="24"/>
                    <a:pt x="71" y="24"/>
                    <a:pt x="71" y="24"/>
                  </a:cubicBezTo>
                  <a:cubicBezTo>
                    <a:pt x="71" y="24"/>
                    <a:pt x="67" y="25"/>
                    <a:pt x="63" y="25"/>
                  </a:cubicBezTo>
                  <a:cubicBezTo>
                    <a:pt x="59" y="25"/>
                    <a:pt x="61" y="27"/>
                    <a:pt x="62" y="29"/>
                  </a:cubicBezTo>
                  <a:cubicBezTo>
                    <a:pt x="63" y="30"/>
                    <a:pt x="58" y="30"/>
                    <a:pt x="58" y="30"/>
                  </a:cubicBezTo>
                  <a:cubicBezTo>
                    <a:pt x="44" y="29"/>
                    <a:pt x="44" y="29"/>
                    <a:pt x="44" y="29"/>
                  </a:cubicBezTo>
                  <a:cubicBezTo>
                    <a:pt x="44" y="29"/>
                    <a:pt x="36" y="30"/>
                    <a:pt x="35" y="30"/>
                  </a:cubicBezTo>
                  <a:cubicBezTo>
                    <a:pt x="34" y="30"/>
                    <a:pt x="21" y="31"/>
                    <a:pt x="21" y="31"/>
                  </a:cubicBezTo>
                  <a:cubicBezTo>
                    <a:pt x="21" y="31"/>
                    <a:pt x="6" y="35"/>
                    <a:pt x="17" y="35"/>
                  </a:cubicBezTo>
                  <a:cubicBezTo>
                    <a:pt x="29" y="35"/>
                    <a:pt x="39" y="33"/>
                    <a:pt x="40" y="33"/>
                  </a:cubicBezTo>
                  <a:cubicBezTo>
                    <a:pt x="41" y="33"/>
                    <a:pt x="51" y="34"/>
                    <a:pt x="51" y="34"/>
                  </a:cubicBezTo>
                  <a:cubicBezTo>
                    <a:pt x="51" y="34"/>
                    <a:pt x="51" y="38"/>
                    <a:pt x="45" y="38"/>
                  </a:cubicBezTo>
                  <a:cubicBezTo>
                    <a:pt x="39" y="39"/>
                    <a:pt x="37" y="40"/>
                    <a:pt x="34" y="40"/>
                  </a:cubicBezTo>
                  <a:cubicBezTo>
                    <a:pt x="31" y="40"/>
                    <a:pt x="28" y="40"/>
                    <a:pt x="24" y="40"/>
                  </a:cubicBezTo>
                  <a:cubicBezTo>
                    <a:pt x="20" y="40"/>
                    <a:pt x="17" y="40"/>
                    <a:pt x="13" y="40"/>
                  </a:cubicBezTo>
                  <a:cubicBezTo>
                    <a:pt x="10" y="40"/>
                    <a:pt x="6" y="40"/>
                    <a:pt x="5" y="40"/>
                  </a:cubicBezTo>
                  <a:cubicBezTo>
                    <a:pt x="4" y="40"/>
                    <a:pt x="2" y="35"/>
                    <a:pt x="5" y="34"/>
                  </a:cubicBezTo>
                  <a:cubicBezTo>
                    <a:pt x="7" y="34"/>
                    <a:pt x="7" y="29"/>
                    <a:pt x="7" y="29"/>
                  </a:cubicBezTo>
                  <a:cubicBezTo>
                    <a:pt x="0" y="29"/>
                    <a:pt x="0" y="29"/>
                    <a:pt x="0" y="29"/>
                  </a:cubicBezTo>
                  <a:cubicBezTo>
                    <a:pt x="0" y="29"/>
                    <a:pt x="2" y="24"/>
                    <a:pt x="5" y="25"/>
                  </a:cubicBezTo>
                  <a:cubicBezTo>
                    <a:pt x="8" y="26"/>
                    <a:pt x="13" y="28"/>
                    <a:pt x="16" y="28"/>
                  </a:cubicBezTo>
                  <a:cubicBezTo>
                    <a:pt x="19" y="28"/>
                    <a:pt x="20" y="26"/>
                    <a:pt x="22" y="26"/>
                  </a:cubicBezTo>
                  <a:cubicBezTo>
                    <a:pt x="24" y="26"/>
                    <a:pt x="26" y="26"/>
                    <a:pt x="28" y="26"/>
                  </a:cubicBezTo>
                  <a:cubicBezTo>
                    <a:pt x="31" y="26"/>
                    <a:pt x="33" y="24"/>
                    <a:pt x="34" y="24"/>
                  </a:cubicBezTo>
                  <a:cubicBezTo>
                    <a:pt x="36" y="24"/>
                    <a:pt x="40" y="24"/>
                    <a:pt x="40" y="24"/>
                  </a:cubicBezTo>
                  <a:cubicBezTo>
                    <a:pt x="40" y="24"/>
                    <a:pt x="42" y="25"/>
                    <a:pt x="43" y="25"/>
                  </a:cubicBezTo>
                  <a:cubicBezTo>
                    <a:pt x="44" y="25"/>
                    <a:pt x="45" y="23"/>
                    <a:pt x="45" y="23"/>
                  </a:cubicBezTo>
                  <a:cubicBezTo>
                    <a:pt x="45" y="23"/>
                    <a:pt x="41" y="21"/>
                    <a:pt x="40" y="21"/>
                  </a:cubicBezTo>
                  <a:cubicBezTo>
                    <a:pt x="39" y="21"/>
                    <a:pt x="34" y="22"/>
                    <a:pt x="31" y="22"/>
                  </a:cubicBezTo>
                  <a:cubicBezTo>
                    <a:pt x="29" y="22"/>
                    <a:pt x="25" y="22"/>
                    <a:pt x="24" y="22"/>
                  </a:cubicBezTo>
                  <a:cubicBezTo>
                    <a:pt x="22" y="22"/>
                    <a:pt x="18" y="19"/>
                    <a:pt x="18" y="19"/>
                  </a:cubicBezTo>
                  <a:cubicBezTo>
                    <a:pt x="18" y="15"/>
                    <a:pt x="18" y="15"/>
                    <a:pt x="18" y="15"/>
                  </a:cubicBezTo>
                  <a:cubicBezTo>
                    <a:pt x="18" y="15"/>
                    <a:pt x="22" y="11"/>
                    <a:pt x="24" y="11"/>
                  </a:cubicBezTo>
                  <a:cubicBezTo>
                    <a:pt x="26" y="11"/>
                    <a:pt x="32" y="11"/>
                    <a:pt x="33" y="11"/>
                  </a:cubicBezTo>
                  <a:cubicBezTo>
                    <a:pt x="35" y="11"/>
                    <a:pt x="38" y="10"/>
                    <a:pt x="38" y="10"/>
                  </a:cubicBezTo>
                  <a:cubicBezTo>
                    <a:pt x="38" y="10"/>
                    <a:pt x="41" y="10"/>
                    <a:pt x="43" y="11"/>
                  </a:cubicBezTo>
                  <a:cubicBezTo>
                    <a:pt x="44" y="13"/>
                    <a:pt x="47" y="13"/>
                    <a:pt x="47" y="13"/>
                  </a:cubicBezTo>
                  <a:cubicBezTo>
                    <a:pt x="46" y="10"/>
                    <a:pt x="46" y="10"/>
                    <a:pt x="46" y="10"/>
                  </a:cubicBezTo>
                  <a:cubicBezTo>
                    <a:pt x="46" y="6"/>
                    <a:pt x="46" y="6"/>
                    <a:pt x="46" y="6"/>
                  </a:cubicBezTo>
                  <a:cubicBezTo>
                    <a:pt x="46" y="6"/>
                    <a:pt x="48" y="4"/>
                    <a:pt x="52" y="4"/>
                  </a:cubicBezTo>
                  <a:cubicBezTo>
                    <a:pt x="57" y="4"/>
                    <a:pt x="61" y="5"/>
                    <a:pt x="71" y="3"/>
                  </a:cubicBezTo>
                  <a:cubicBezTo>
                    <a:pt x="81" y="1"/>
                    <a:pt x="81" y="1"/>
                    <a:pt x="90" y="1"/>
                  </a:cubicBezTo>
                  <a:cubicBezTo>
                    <a:pt x="100" y="1"/>
                    <a:pt x="99" y="1"/>
                    <a:pt x="105" y="1"/>
                  </a:cubicBezTo>
                  <a:cubicBezTo>
                    <a:pt x="111" y="1"/>
                    <a:pt x="114" y="1"/>
                    <a:pt x="120" y="1"/>
                  </a:cubicBezTo>
                  <a:cubicBezTo>
                    <a:pt x="125" y="1"/>
                    <a:pt x="126" y="1"/>
                    <a:pt x="130" y="1"/>
                  </a:cubicBezTo>
                  <a:cubicBezTo>
                    <a:pt x="135" y="1"/>
                    <a:pt x="136" y="0"/>
                    <a:pt x="141" y="1"/>
                  </a:cubicBezTo>
                  <a:cubicBezTo>
                    <a:pt x="147" y="1"/>
                    <a:pt x="151" y="4"/>
                    <a:pt x="151" y="4"/>
                  </a:cubicBezTo>
                  <a:lnTo>
                    <a:pt x="143"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4" name="Freeform 21"/>
            <p:cNvSpPr>
              <a:spLocks/>
            </p:cNvSpPr>
            <p:nvPr/>
          </p:nvSpPr>
          <p:spPr bwMode="auto">
            <a:xfrm>
              <a:off x="5520978" y="2000399"/>
              <a:ext cx="73025" cy="39688"/>
            </a:xfrm>
            <a:custGeom>
              <a:avLst/>
              <a:gdLst>
                <a:gd name="T0" fmla="*/ 16 w 16"/>
                <a:gd name="T1" fmla="*/ 1 h 9"/>
                <a:gd name="T2" fmla="*/ 10 w 16"/>
                <a:gd name="T3" fmla="*/ 0 h 9"/>
                <a:gd name="T4" fmla="*/ 9 w 16"/>
                <a:gd name="T5" fmla="*/ 3 h 9"/>
                <a:gd name="T6" fmla="*/ 7 w 16"/>
                <a:gd name="T7" fmla="*/ 6 h 9"/>
                <a:gd name="T8" fmla="*/ 5 w 16"/>
                <a:gd name="T9" fmla="*/ 0 h 9"/>
                <a:gd name="T10" fmla="*/ 0 w 16"/>
                <a:gd name="T11" fmla="*/ 4 h 9"/>
                <a:gd name="T12" fmla="*/ 2 w 16"/>
                <a:gd name="T13" fmla="*/ 8 h 9"/>
                <a:gd name="T14" fmla="*/ 7 w 16"/>
                <a:gd name="T15" fmla="*/ 8 h 9"/>
                <a:gd name="T16" fmla="*/ 13 w 16"/>
                <a:gd name="T17" fmla="*/ 8 h 9"/>
                <a:gd name="T18" fmla="*/ 14 w 16"/>
                <a:gd name="T19" fmla="*/ 4 h 9"/>
                <a:gd name="T20" fmla="*/ 16 w 16"/>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16" y="1"/>
                  </a:moveTo>
                  <a:cubicBezTo>
                    <a:pt x="10" y="0"/>
                    <a:pt x="10" y="0"/>
                    <a:pt x="10" y="0"/>
                  </a:cubicBezTo>
                  <a:cubicBezTo>
                    <a:pt x="9" y="3"/>
                    <a:pt x="9" y="3"/>
                    <a:pt x="9" y="3"/>
                  </a:cubicBezTo>
                  <a:cubicBezTo>
                    <a:pt x="9" y="3"/>
                    <a:pt x="7" y="7"/>
                    <a:pt x="7" y="6"/>
                  </a:cubicBezTo>
                  <a:cubicBezTo>
                    <a:pt x="7" y="4"/>
                    <a:pt x="7" y="0"/>
                    <a:pt x="5" y="0"/>
                  </a:cubicBezTo>
                  <a:cubicBezTo>
                    <a:pt x="4" y="1"/>
                    <a:pt x="0" y="4"/>
                    <a:pt x="0" y="4"/>
                  </a:cubicBezTo>
                  <a:cubicBezTo>
                    <a:pt x="2" y="8"/>
                    <a:pt x="2" y="8"/>
                    <a:pt x="2" y="8"/>
                  </a:cubicBezTo>
                  <a:cubicBezTo>
                    <a:pt x="2" y="8"/>
                    <a:pt x="5" y="8"/>
                    <a:pt x="7" y="8"/>
                  </a:cubicBezTo>
                  <a:cubicBezTo>
                    <a:pt x="9" y="8"/>
                    <a:pt x="12" y="9"/>
                    <a:pt x="13" y="8"/>
                  </a:cubicBezTo>
                  <a:cubicBezTo>
                    <a:pt x="14" y="6"/>
                    <a:pt x="14" y="4"/>
                    <a:pt x="14" y="4"/>
                  </a:cubicBezTo>
                  <a:lnTo>
                    <a:pt x="16"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5" name="Freeform 22"/>
            <p:cNvSpPr>
              <a:spLocks/>
            </p:cNvSpPr>
            <p:nvPr/>
          </p:nvSpPr>
          <p:spPr bwMode="auto">
            <a:xfrm>
              <a:off x="5598766" y="2022624"/>
              <a:ext cx="58738" cy="22225"/>
            </a:xfrm>
            <a:custGeom>
              <a:avLst/>
              <a:gdLst>
                <a:gd name="T0" fmla="*/ 0 w 13"/>
                <a:gd name="T1" fmla="*/ 4 h 5"/>
                <a:gd name="T2" fmla="*/ 6 w 13"/>
                <a:gd name="T3" fmla="*/ 4 h 5"/>
                <a:gd name="T4" fmla="*/ 12 w 13"/>
                <a:gd name="T5" fmla="*/ 4 h 5"/>
                <a:gd name="T6" fmla="*/ 11 w 13"/>
                <a:gd name="T7" fmla="*/ 0 h 5"/>
                <a:gd name="T8" fmla="*/ 4 w 13"/>
                <a:gd name="T9" fmla="*/ 1 h 5"/>
                <a:gd name="T10" fmla="*/ 0 w 13"/>
                <a:gd name="T11" fmla="*/ 4 h 5"/>
              </a:gdLst>
              <a:ahLst/>
              <a:cxnLst>
                <a:cxn ang="0">
                  <a:pos x="T0" y="T1"/>
                </a:cxn>
                <a:cxn ang="0">
                  <a:pos x="T2" y="T3"/>
                </a:cxn>
                <a:cxn ang="0">
                  <a:pos x="T4" y="T5"/>
                </a:cxn>
                <a:cxn ang="0">
                  <a:pos x="T6" y="T7"/>
                </a:cxn>
                <a:cxn ang="0">
                  <a:pos x="T8" y="T9"/>
                </a:cxn>
                <a:cxn ang="0">
                  <a:pos x="T10" y="T11"/>
                </a:cxn>
              </a:cxnLst>
              <a:rect l="0" t="0" r="r" b="b"/>
              <a:pathLst>
                <a:path w="13" h="5">
                  <a:moveTo>
                    <a:pt x="0" y="4"/>
                  </a:moveTo>
                  <a:cubicBezTo>
                    <a:pt x="0" y="4"/>
                    <a:pt x="5" y="4"/>
                    <a:pt x="6" y="4"/>
                  </a:cubicBezTo>
                  <a:cubicBezTo>
                    <a:pt x="8" y="5"/>
                    <a:pt x="12" y="4"/>
                    <a:pt x="12" y="4"/>
                  </a:cubicBezTo>
                  <a:cubicBezTo>
                    <a:pt x="12" y="4"/>
                    <a:pt x="13" y="0"/>
                    <a:pt x="11" y="0"/>
                  </a:cubicBezTo>
                  <a:cubicBezTo>
                    <a:pt x="9" y="0"/>
                    <a:pt x="4" y="1"/>
                    <a:pt x="4" y="1"/>
                  </a:cubicBezTo>
                  <a:lnTo>
                    <a:pt x="0"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6" name="Freeform 23"/>
            <p:cNvSpPr>
              <a:spLocks/>
            </p:cNvSpPr>
            <p:nvPr/>
          </p:nvSpPr>
          <p:spPr bwMode="auto">
            <a:xfrm>
              <a:off x="5562253" y="1944837"/>
              <a:ext cx="71438" cy="31750"/>
            </a:xfrm>
            <a:custGeom>
              <a:avLst/>
              <a:gdLst>
                <a:gd name="T0" fmla="*/ 0 w 45"/>
                <a:gd name="T1" fmla="*/ 6 h 20"/>
                <a:gd name="T2" fmla="*/ 11 w 45"/>
                <a:gd name="T3" fmla="*/ 9 h 20"/>
                <a:gd name="T4" fmla="*/ 14 w 45"/>
                <a:gd name="T5" fmla="*/ 15 h 20"/>
                <a:gd name="T6" fmla="*/ 28 w 45"/>
                <a:gd name="T7" fmla="*/ 12 h 20"/>
                <a:gd name="T8" fmla="*/ 31 w 45"/>
                <a:gd name="T9" fmla="*/ 17 h 20"/>
                <a:gd name="T10" fmla="*/ 43 w 45"/>
                <a:gd name="T11" fmla="*/ 20 h 20"/>
                <a:gd name="T12" fmla="*/ 45 w 45"/>
                <a:gd name="T13" fmla="*/ 6 h 20"/>
                <a:gd name="T14" fmla="*/ 34 w 45"/>
                <a:gd name="T15" fmla="*/ 0 h 20"/>
                <a:gd name="T16" fmla="*/ 20 w 45"/>
                <a:gd name="T17" fmla="*/ 0 h 20"/>
                <a:gd name="T18" fmla="*/ 0 w 45"/>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0">
                  <a:moveTo>
                    <a:pt x="0" y="6"/>
                  </a:moveTo>
                  <a:lnTo>
                    <a:pt x="11" y="9"/>
                  </a:lnTo>
                  <a:lnTo>
                    <a:pt x="14" y="15"/>
                  </a:lnTo>
                  <a:lnTo>
                    <a:pt x="28" y="12"/>
                  </a:lnTo>
                  <a:lnTo>
                    <a:pt x="31" y="17"/>
                  </a:lnTo>
                  <a:lnTo>
                    <a:pt x="43" y="20"/>
                  </a:lnTo>
                  <a:lnTo>
                    <a:pt x="45" y="6"/>
                  </a:lnTo>
                  <a:lnTo>
                    <a:pt x="34" y="0"/>
                  </a:lnTo>
                  <a:lnTo>
                    <a:pt x="20" y="0"/>
                  </a:lnTo>
                  <a:lnTo>
                    <a:pt x="0"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7" name="Freeform 24"/>
            <p:cNvSpPr>
              <a:spLocks/>
            </p:cNvSpPr>
            <p:nvPr/>
          </p:nvSpPr>
          <p:spPr bwMode="auto">
            <a:xfrm>
              <a:off x="5857528" y="2641749"/>
              <a:ext cx="158750" cy="127000"/>
            </a:xfrm>
            <a:custGeom>
              <a:avLst/>
              <a:gdLst>
                <a:gd name="T0" fmla="*/ 22 w 35"/>
                <a:gd name="T1" fmla="*/ 2 h 28"/>
                <a:gd name="T2" fmla="*/ 14 w 35"/>
                <a:gd name="T3" fmla="*/ 8 h 28"/>
                <a:gd name="T4" fmla="*/ 6 w 35"/>
                <a:gd name="T5" fmla="*/ 14 h 28"/>
                <a:gd name="T6" fmla="*/ 0 w 35"/>
                <a:gd name="T7" fmla="*/ 24 h 28"/>
                <a:gd name="T8" fmla="*/ 10 w 35"/>
                <a:gd name="T9" fmla="*/ 24 h 28"/>
                <a:gd name="T10" fmla="*/ 23 w 35"/>
                <a:gd name="T11" fmla="*/ 22 h 28"/>
                <a:gd name="T12" fmla="*/ 24 w 35"/>
                <a:gd name="T13" fmla="*/ 25 h 28"/>
                <a:gd name="T14" fmla="*/ 28 w 35"/>
                <a:gd name="T15" fmla="*/ 28 h 28"/>
                <a:gd name="T16" fmla="*/ 32 w 35"/>
                <a:gd name="T17" fmla="*/ 27 h 28"/>
                <a:gd name="T18" fmla="*/ 34 w 35"/>
                <a:gd name="T19" fmla="*/ 23 h 28"/>
                <a:gd name="T20" fmla="*/ 33 w 35"/>
                <a:gd name="T21" fmla="*/ 21 h 28"/>
                <a:gd name="T22" fmla="*/ 33 w 35"/>
                <a:gd name="T23" fmla="*/ 17 h 28"/>
                <a:gd name="T24" fmla="*/ 34 w 35"/>
                <a:gd name="T25" fmla="*/ 12 h 28"/>
                <a:gd name="T26" fmla="*/ 27 w 35"/>
                <a:gd name="T27" fmla="*/ 11 h 28"/>
                <a:gd name="T28" fmla="*/ 23 w 35"/>
                <a:gd name="T29" fmla="*/ 11 h 28"/>
                <a:gd name="T30" fmla="*/ 26 w 35"/>
                <a:gd name="T31" fmla="*/ 8 h 28"/>
                <a:gd name="T32" fmla="*/ 19 w 35"/>
                <a:gd name="T33" fmla="*/ 7 h 28"/>
                <a:gd name="T34" fmla="*/ 28 w 35"/>
                <a:gd name="T35" fmla="*/ 0 h 28"/>
                <a:gd name="T36" fmla="*/ 21 w 35"/>
                <a:gd name="T37" fmla="*/ 1 h 28"/>
                <a:gd name="T38" fmla="*/ 22 w 35"/>
                <a:gd name="T3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8">
                  <a:moveTo>
                    <a:pt x="22" y="2"/>
                  </a:moveTo>
                  <a:cubicBezTo>
                    <a:pt x="22" y="2"/>
                    <a:pt x="16" y="4"/>
                    <a:pt x="14" y="8"/>
                  </a:cubicBezTo>
                  <a:cubicBezTo>
                    <a:pt x="12" y="11"/>
                    <a:pt x="9" y="14"/>
                    <a:pt x="6" y="14"/>
                  </a:cubicBezTo>
                  <a:cubicBezTo>
                    <a:pt x="4" y="15"/>
                    <a:pt x="0" y="24"/>
                    <a:pt x="0" y="24"/>
                  </a:cubicBezTo>
                  <a:cubicBezTo>
                    <a:pt x="0" y="24"/>
                    <a:pt x="0" y="24"/>
                    <a:pt x="10" y="24"/>
                  </a:cubicBezTo>
                  <a:cubicBezTo>
                    <a:pt x="19" y="24"/>
                    <a:pt x="23" y="22"/>
                    <a:pt x="23" y="22"/>
                  </a:cubicBezTo>
                  <a:cubicBezTo>
                    <a:pt x="24" y="25"/>
                    <a:pt x="24" y="25"/>
                    <a:pt x="24" y="25"/>
                  </a:cubicBezTo>
                  <a:cubicBezTo>
                    <a:pt x="28" y="28"/>
                    <a:pt x="28" y="28"/>
                    <a:pt x="28" y="28"/>
                  </a:cubicBezTo>
                  <a:cubicBezTo>
                    <a:pt x="28" y="28"/>
                    <a:pt x="31" y="28"/>
                    <a:pt x="32" y="27"/>
                  </a:cubicBezTo>
                  <a:cubicBezTo>
                    <a:pt x="34" y="25"/>
                    <a:pt x="34" y="23"/>
                    <a:pt x="34" y="23"/>
                  </a:cubicBezTo>
                  <a:cubicBezTo>
                    <a:pt x="33" y="21"/>
                    <a:pt x="33" y="21"/>
                    <a:pt x="33" y="21"/>
                  </a:cubicBezTo>
                  <a:cubicBezTo>
                    <a:pt x="33" y="17"/>
                    <a:pt x="33" y="17"/>
                    <a:pt x="33" y="17"/>
                  </a:cubicBezTo>
                  <a:cubicBezTo>
                    <a:pt x="34" y="12"/>
                    <a:pt x="34" y="12"/>
                    <a:pt x="34" y="12"/>
                  </a:cubicBezTo>
                  <a:cubicBezTo>
                    <a:pt x="34" y="12"/>
                    <a:pt x="29" y="10"/>
                    <a:pt x="27" y="11"/>
                  </a:cubicBezTo>
                  <a:cubicBezTo>
                    <a:pt x="24" y="12"/>
                    <a:pt x="23" y="11"/>
                    <a:pt x="23" y="11"/>
                  </a:cubicBezTo>
                  <a:cubicBezTo>
                    <a:pt x="26" y="8"/>
                    <a:pt x="26" y="8"/>
                    <a:pt x="26" y="8"/>
                  </a:cubicBezTo>
                  <a:cubicBezTo>
                    <a:pt x="26" y="8"/>
                    <a:pt x="21" y="6"/>
                    <a:pt x="19" y="7"/>
                  </a:cubicBezTo>
                  <a:cubicBezTo>
                    <a:pt x="18" y="8"/>
                    <a:pt x="35" y="0"/>
                    <a:pt x="28" y="0"/>
                  </a:cubicBezTo>
                  <a:cubicBezTo>
                    <a:pt x="21" y="1"/>
                    <a:pt x="21" y="1"/>
                    <a:pt x="21" y="1"/>
                  </a:cubicBezTo>
                  <a:lnTo>
                    <a:pt x="22" y="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8" name="Freeform 25"/>
            <p:cNvSpPr>
              <a:spLocks/>
            </p:cNvSpPr>
            <p:nvPr/>
          </p:nvSpPr>
          <p:spPr bwMode="auto">
            <a:xfrm>
              <a:off x="5401916" y="4386412"/>
              <a:ext cx="328613" cy="390525"/>
            </a:xfrm>
            <a:custGeom>
              <a:avLst/>
              <a:gdLst>
                <a:gd name="T0" fmla="*/ 3 w 72"/>
                <a:gd name="T1" fmla="*/ 12 h 86"/>
                <a:gd name="T2" fmla="*/ 5 w 72"/>
                <a:gd name="T3" fmla="*/ 16 h 86"/>
                <a:gd name="T4" fmla="*/ 5 w 72"/>
                <a:gd name="T5" fmla="*/ 23 h 86"/>
                <a:gd name="T6" fmla="*/ 6 w 72"/>
                <a:gd name="T7" fmla="*/ 29 h 86"/>
                <a:gd name="T8" fmla="*/ 4 w 72"/>
                <a:gd name="T9" fmla="*/ 33 h 86"/>
                <a:gd name="T10" fmla="*/ 4 w 72"/>
                <a:gd name="T11" fmla="*/ 38 h 86"/>
                <a:gd name="T12" fmla="*/ 7 w 72"/>
                <a:gd name="T13" fmla="*/ 42 h 86"/>
                <a:gd name="T14" fmla="*/ 6 w 72"/>
                <a:gd name="T15" fmla="*/ 47 h 86"/>
                <a:gd name="T16" fmla="*/ 4 w 72"/>
                <a:gd name="T17" fmla="*/ 51 h 86"/>
                <a:gd name="T18" fmla="*/ 5 w 72"/>
                <a:gd name="T19" fmla="*/ 51 h 86"/>
                <a:gd name="T20" fmla="*/ 8 w 72"/>
                <a:gd name="T21" fmla="*/ 58 h 86"/>
                <a:gd name="T22" fmla="*/ 12 w 72"/>
                <a:gd name="T23" fmla="*/ 65 h 86"/>
                <a:gd name="T24" fmla="*/ 14 w 72"/>
                <a:gd name="T25" fmla="*/ 73 h 86"/>
                <a:gd name="T26" fmla="*/ 16 w 72"/>
                <a:gd name="T27" fmla="*/ 79 h 86"/>
                <a:gd name="T28" fmla="*/ 19 w 72"/>
                <a:gd name="T29" fmla="*/ 84 h 86"/>
                <a:gd name="T30" fmla="*/ 22 w 72"/>
                <a:gd name="T31" fmla="*/ 84 h 86"/>
                <a:gd name="T32" fmla="*/ 23 w 72"/>
                <a:gd name="T33" fmla="*/ 82 h 86"/>
                <a:gd name="T34" fmla="*/ 23 w 72"/>
                <a:gd name="T35" fmla="*/ 82 h 86"/>
                <a:gd name="T36" fmla="*/ 23 w 72"/>
                <a:gd name="T37" fmla="*/ 82 h 86"/>
                <a:gd name="T38" fmla="*/ 25 w 72"/>
                <a:gd name="T39" fmla="*/ 80 h 86"/>
                <a:gd name="T40" fmla="*/ 32 w 72"/>
                <a:gd name="T41" fmla="*/ 79 h 86"/>
                <a:gd name="T42" fmla="*/ 37 w 72"/>
                <a:gd name="T43" fmla="*/ 83 h 86"/>
                <a:gd name="T44" fmla="*/ 39 w 72"/>
                <a:gd name="T45" fmla="*/ 80 h 86"/>
                <a:gd name="T46" fmla="*/ 45 w 72"/>
                <a:gd name="T47" fmla="*/ 79 h 86"/>
                <a:gd name="T48" fmla="*/ 46 w 72"/>
                <a:gd name="T49" fmla="*/ 79 h 86"/>
                <a:gd name="T50" fmla="*/ 47 w 72"/>
                <a:gd name="T51" fmla="*/ 76 h 86"/>
                <a:gd name="T52" fmla="*/ 47 w 72"/>
                <a:gd name="T53" fmla="*/ 70 h 86"/>
                <a:gd name="T54" fmla="*/ 48 w 72"/>
                <a:gd name="T55" fmla="*/ 66 h 86"/>
                <a:gd name="T56" fmla="*/ 52 w 72"/>
                <a:gd name="T57" fmla="*/ 63 h 86"/>
                <a:gd name="T58" fmla="*/ 60 w 72"/>
                <a:gd name="T59" fmla="*/ 61 h 86"/>
                <a:gd name="T60" fmla="*/ 67 w 72"/>
                <a:gd name="T61" fmla="*/ 64 h 86"/>
                <a:gd name="T62" fmla="*/ 69 w 72"/>
                <a:gd name="T63" fmla="*/ 66 h 86"/>
                <a:gd name="T64" fmla="*/ 70 w 72"/>
                <a:gd name="T65" fmla="*/ 61 h 86"/>
                <a:gd name="T66" fmla="*/ 71 w 72"/>
                <a:gd name="T67" fmla="*/ 56 h 86"/>
                <a:gd name="T68" fmla="*/ 67 w 72"/>
                <a:gd name="T69" fmla="*/ 49 h 86"/>
                <a:gd name="T70" fmla="*/ 66 w 72"/>
                <a:gd name="T71" fmla="*/ 43 h 86"/>
                <a:gd name="T72" fmla="*/ 57 w 72"/>
                <a:gd name="T73" fmla="*/ 43 h 86"/>
                <a:gd name="T74" fmla="*/ 54 w 72"/>
                <a:gd name="T75" fmla="*/ 36 h 86"/>
                <a:gd name="T76" fmla="*/ 52 w 72"/>
                <a:gd name="T77" fmla="*/ 27 h 86"/>
                <a:gd name="T78" fmla="*/ 43 w 72"/>
                <a:gd name="T79" fmla="*/ 24 h 86"/>
                <a:gd name="T80" fmla="*/ 35 w 72"/>
                <a:gd name="T81" fmla="*/ 19 h 86"/>
                <a:gd name="T82" fmla="*/ 30 w 72"/>
                <a:gd name="T83" fmla="*/ 18 h 86"/>
                <a:gd name="T84" fmla="*/ 26 w 72"/>
                <a:gd name="T85" fmla="*/ 13 h 86"/>
                <a:gd name="T86" fmla="*/ 24 w 72"/>
                <a:gd name="T87" fmla="*/ 3 h 86"/>
                <a:gd name="T88" fmla="*/ 19 w 72"/>
                <a:gd name="T89" fmla="*/ 2 h 86"/>
                <a:gd name="T90" fmla="*/ 13 w 72"/>
                <a:gd name="T91" fmla="*/ 5 h 86"/>
                <a:gd name="T92" fmla="*/ 9 w 72"/>
                <a:gd name="T93" fmla="*/ 8 h 86"/>
                <a:gd name="T94" fmla="*/ 5 w 72"/>
                <a:gd name="T95" fmla="*/ 9 h 86"/>
                <a:gd name="T96" fmla="*/ 0 w 72"/>
                <a:gd name="T97" fmla="*/ 9 h 86"/>
                <a:gd name="T98" fmla="*/ 3 w 72"/>
                <a:gd name="T9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86">
                  <a:moveTo>
                    <a:pt x="3" y="12"/>
                  </a:moveTo>
                  <a:cubicBezTo>
                    <a:pt x="4" y="14"/>
                    <a:pt x="4" y="14"/>
                    <a:pt x="5" y="16"/>
                  </a:cubicBezTo>
                  <a:cubicBezTo>
                    <a:pt x="7" y="19"/>
                    <a:pt x="5" y="20"/>
                    <a:pt x="5" y="23"/>
                  </a:cubicBezTo>
                  <a:cubicBezTo>
                    <a:pt x="5" y="26"/>
                    <a:pt x="6" y="28"/>
                    <a:pt x="6" y="29"/>
                  </a:cubicBezTo>
                  <a:cubicBezTo>
                    <a:pt x="6" y="30"/>
                    <a:pt x="4" y="31"/>
                    <a:pt x="4" y="33"/>
                  </a:cubicBezTo>
                  <a:cubicBezTo>
                    <a:pt x="4" y="35"/>
                    <a:pt x="4" y="37"/>
                    <a:pt x="4" y="38"/>
                  </a:cubicBezTo>
                  <a:cubicBezTo>
                    <a:pt x="4" y="39"/>
                    <a:pt x="6" y="40"/>
                    <a:pt x="7" y="42"/>
                  </a:cubicBezTo>
                  <a:cubicBezTo>
                    <a:pt x="8" y="44"/>
                    <a:pt x="7" y="45"/>
                    <a:pt x="6" y="47"/>
                  </a:cubicBezTo>
                  <a:cubicBezTo>
                    <a:pt x="4" y="49"/>
                    <a:pt x="4" y="50"/>
                    <a:pt x="4" y="51"/>
                  </a:cubicBezTo>
                  <a:cubicBezTo>
                    <a:pt x="5" y="51"/>
                    <a:pt x="5" y="51"/>
                    <a:pt x="5" y="51"/>
                  </a:cubicBezTo>
                  <a:cubicBezTo>
                    <a:pt x="6" y="53"/>
                    <a:pt x="7" y="55"/>
                    <a:pt x="8" y="58"/>
                  </a:cubicBezTo>
                  <a:cubicBezTo>
                    <a:pt x="10" y="61"/>
                    <a:pt x="12" y="62"/>
                    <a:pt x="12" y="65"/>
                  </a:cubicBezTo>
                  <a:cubicBezTo>
                    <a:pt x="12" y="69"/>
                    <a:pt x="13" y="71"/>
                    <a:pt x="14" y="73"/>
                  </a:cubicBezTo>
                  <a:cubicBezTo>
                    <a:pt x="15" y="74"/>
                    <a:pt x="15" y="78"/>
                    <a:pt x="16" y="79"/>
                  </a:cubicBezTo>
                  <a:cubicBezTo>
                    <a:pt x="18" y="80"/>
                    <a:pt x="16" y="83"/>
                    <a:pt x="19" y="84"/>
                  </a:cubicBezTo>
                  <a:cubicBezTo>
                    <a:pt x="21" y="86"/>
                    <a:pt x="22" y="85"/>
                    <a:pt x="22" y="84"/>
                  </a:cubicBezTo>
                  <a:cubicBezTo>
                    <a:pt x="22" y="83"/>
                    <a:pt x="22" y="83"/>
                    <a:pt x="23" y="82"/>
                  </a:cubicBezTo>
                  <a:cubicBezTo>
                    <a:pt x="23" y="82"/>
                    <a:pt x="23" y="82"/>
                    <a:pt x="23" y="82"/>
                  </a:cubicBezTo>
                  <a:cubicBezTo>
                    <a:pt x="23" y="82"/>
                    <a:pt x="23" y="82"/>
                    <a:pt x="23" y="82"/>
                  </a:cubicBezTo>
                  <a:cubicBezTo>
                    <a:pt x="24" y="81"/>
                    <a:pt x="24" y="81"/>
                    <a:pt x="25" y="80"/>
                  </a:cubicBezTo>
                  <a:cubicBezTo>
                    <a:pt x="26" y="79"/>
                    <a:pt x="27" y="79"/>
                    <a:pt x="32" y="79"/>
                  </a:cubicBezTo>
                  <a:cubicBezTo>
                    <a:pt x="36" y="80"/>
                    <a:pt x="36" y="82"/>
                    <a:pt x="37" y="83"/>
                  </a:cubicBezTo>
                  <a:cubicBezTo>
                    <a:pt x="38" y="84"/>
                    <a:pt x="38" y="81"/>
                    <a:pt x="39" y="80"/>
                  </a:cubicBezTo>
                  <a:cubicBezTo>
                    <a:pt x="40" y="78"/>
                    <a:pt x="43" y="79"/>
                    <a:pt x="45" y="79"/>
                  </a:cubicBezTo>
                  <a:cubicBezTo>
                    <a:pt x="46" y="79"/>
                    <a:pt x="46" y="79"/>
                    <a:pt x="46" y="79"/>
                  </a:cubicBezTo>
                  <a:cubicBezTo>
                    <a:pt x="46" y="79"/>
                    <a:pt x="47" y="77"/>
                    <a:pt x="47" y="76"/>
                  </a:cubicBezTo>
                  <a:cubicBezTo>
                    <a:pt x="47" y="75"/>
                    <a:pt x="47" y="72"/>
                    <a:pt x="47" y="70"/>
                  </a:cubicBezTo>
                  <a:cubicBezTo>
                    <a:pt x="48" y="68"/>
                    <a:pt x="48" y="68"/>
                    <a:pt x="48" y="66"/>
                  </a:cubicBezTo>
                  <a:cubicBezTo>
                    <a:pt x="49" y="65"/>
                    <a:pt x="51" y="64"/>
                    <a:pt x="52" y="63"/>
                  </a:cubicBezTo>
                  <a:cubicBezTo>
                    <a:pt x="54" y="62"/>
                    <a:pt x="58" y="62"/>
                    <a:pt x="60" y="61"/>
                  </a:cubicBezTo>
                  <a:cubicBezTo>
                    <a:pt x="63" y="61"/>
                    <a:pt x="65" y="62"/>
                    <a:pt x="67" y="64"/>
                  </a:cubicBezTo>
                  <a:cubicBezTo>
                    <a:pt x="68" y="64"/>
                    <a:pt x="68" y="65"/>
                    <a:pt x="69" y="66"/>
                  </a:cubicBezTo>
                  <a:cubicBezTo>
                    <a:pt x="69" y="65"/>
                    <a:pt x="71" y="63"/>
                    <a:pt x="70" y="61"/>
                  </a:cubicBezTo>
                  <a:cubicBezTo>
                    <a:pt x="70" y="60"/>
                    <a:pt x="71" y="59"/>
                    <a:pt x="71" y="56"/>
                  </a:cubicBezTo>
                  <a:cubicBezTo>
                    <a:pt x="72" y="54"/>
                    <a:pt x="70" y="51"/>
                    <a:pt x="67" y="49"/>
                  </a:cubicBezTo>
                  <a:cubicBezTo>
                    <a:pt x="64" y="48"/>
                    <a:pt x="66" y="45"/>
                    <a:pt x="66" y="43"/>
                  </a:cubicBezTo>
                  <a:cubicBezTo>
                    <a:pt x="66" y="42"/>
                    <a:pt x="60" y="43"/>
                    <a:pt x="57" y="43"/>
                  </a:cubicBezTo>
                  <a:cubicBezTo>
                    <a:pt x="54" y="43"/>
                    <a:pt x="55" y="40"/>
                    <a:pt x="54" y="36"/>
                  </a:cubicBezTo>
                  <a:cubicBezTo>
                    <a:pt x="53" y="31"/>
                    <a:pt x="55" y="31"/>
                    <a:pt x="52" y="27"/>
                  </a:cubicBezTo>
                  <a:cubicBezTo>
                    <a:pt x="50" y="24"/>
                    <a:pt x="46" y="26"/>
                    <a:pt x="43" y="24"/>
                  </a:cubicBezTo>
                  <a:cubicBezTo>
                    <a:pt x="40" y="22"/>
                    <a:pt x="39" y="21"/>
                    <a:pt x="35" y="19"/>
                  </a:cubicBezTo>
                  <a:cubicBezTo>
                    <a:pt x="31" y="18"/>
                    <a:pt x="32" y="19"/>
                    <a:pt x="30" y="18"/>
                  </a:cubicBezTo>
                  <a:cubicBezTo>
                    <a:pt x="28" y="17"/>
                    <a:pt x="28" y="15"/>
                    <a:pt x="26" y="13"/>
                  </a:cubicBezTo>
                  <a:cubicBezTo>
                    <a:pt x="24" y="11"/>
                    <a:pt x="24" y="7"/>
                    <a:pt x="24" y="3"/>
                  </a:cubicBezTo>
                  <a:cubicBezTo>
                    <a:pt x="24" y="0"/>
                    <a:pt x="22" y="1"/>
                    <a:pt x="19" y="2"/>
                  </a:cubicBezTo>
                  <a:cubicBezTo>
                    <a:pt x="16" y="2"/>
                    <a:pt x="15" y="4"/>
                    <a:pt x="13" y="5"/>
                  </a:cubicBezTo>
                  <a:cubicBezTo>
                    <a:pt x="12" y="7"/>
                    <a:pt x="11" y="6"/>
                    <a:pt x="9" y="8"/>
                  </a:cubicBezTo>
                  <a:cubicBezTo>
                    <a:pt x="7" y="10"/>
                    <a:pt x="7" y="10"/>
                    <a:pt x="5" y="9"/>
                  </a:cubicBezTo>
                  <a:cubicBezTo>
                    <a:pt x="4" y="8"/>
                    <a:pt x="1" y="9"/>
                    <a:pt x="0" y="9"/>
                  </a:cubicBezTo>
                  <a:cubicBezTo>
                    <a:pt x="2" y="9"/>
                    <a:pt x="2" y="11"/>
                    <a:pt x="3"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49" name="Freeform 26"/>
            <p:cNvSpPr>
              <a:spLocks/>
            </p:cNvSpPr>
            <p:nvPr/>
          </p:nvSpPr>
          <p:spPr bwMode="auto">
            <a:xfrm>
              <a:off x="5611466" y="4664224"/>
              <a:ext cx="219075" cy="241300"/>
            </a:xfrm>
            <a:custGeom>
              <a:avLst/>
              <a:gdLst>
                <a:gd name="T0" fmla="*/ 14 w 48"/>
                <a:gd name="T1" fmla="*/ 0 h 53"/>
                <a:gd name="T2" fmla="*/ 6 w 48"/>
                <a:gd name="T3" fmla="*/ 2 h 53"/>
                <a:gd name="T4" fmla="*/ 2 w 48"/>
                <a:gd name="T5" fmla="*/ 5 h 53"/>
                <a:gd name="T6" fmla="*/ 1 w 48"/>
                <a:gd name="T7" fmla="*/ 9 h 53"/>
                <a:gd name="T8" fmla="*/ 1 w 48"/>
                <a:gd name="T9" fmla="*/ 15 h 53"/>
                <a:gd name="T10" fmla="*/ 0 w 48"/>
                <a:gd name="T11" fmla="*/ 18 h 53"/>
                <a:gd name="T12" fmla="*/ 1 w 48"/>
                <a:gd name="T13" fmla="*/ 20 h 53"/>
                <a:gd name="T14" fmla="*/ 7 w 48"/>
                <a:gd name="T15" fmla="*/ 26 h 53"/>
                <a:gd name="T16" fmla="*/ 11 w 48"/>
                <a:gd name="T17" fmla="*/ 30 h 53"/>
                <a:gd name="T18" fmla="*/ 19 w 48"/>
                <a:gd name="T19" fmla="*/ 33 h 53"/>
                <a:gd name="T20" fmla="*/ 27 w 48"/>
                <a:gd name="T21" fmla="*/ 37 h 53"/>
                <a:gd name="T22" fmla="*/ 30 w 48"/>
                <a:gd name="T23" fmla="*/ 41 h 53"/>
                <a:gd name="T24" fmla="*/ 27 w 48"/>
                <a:gd name="T25" fmla="*/ 48 h 53"/>
                <a:gd name="T26" fmla="*/ 28 w 48"/>
                <a:gd name="T27" fmla="*/ 51 h 53"/>
                <a:gd name="T28" fmla="*/ 37 w 48"/>
                <a:gd name="T29" fmla="*/ 53 h 53"/>
                <a:gd name="T30" fmla="*/ 45 w 48"/>
                <a:gd name="T31" fmla="*/ 49 h 53"/>
                <a:gd name="T32" fmla="*/ 46 w 48"/>
                <a:gd name="T33" fmla="*/ 41 h 53"/>
                <a:gd name="T34" fmla="*/ 46 w 48"/>
                <a:gd name="T35" fmla="*/ 41 h 53"/>
                <a:gd name="T36" fmla="*/ 46 w 48"/>
                <a:gd name="T37" fmla="*/ 37 h 53"/>
                <a:gd name="T38" fmla="*/ 47 w 48"/>
                <a:gd name="T39" fmla="*/ 34 h 53"/>
                <a:gd name="T40" fmla="*/ 44 w 48"/>
                <a:gd name="T41" fmla="*/ 30 h 53"/>
                <a:gd name="T42" fmla="*/ 40 w 48"/>
                <a:gd name="T43" fmla="*/ 28 h 53"/>
                <a:gd name="T44" fmla="*/ 35 w 48"/>
                <a:gd name="T45" fmla="*/ 19 h 53"/>
                <a:gd name="T46" fmla="*/ 28 w 48"/>
                <a:gd name="T47" fmla="*/ 19 h 53"/>
                <a:gd name="T48" fmla="*/ 25 w 48"/>
                <a:gd name="T49" fmla="*/ 17 h 53"/>
                <a:gd name="T50" fmla="*/ 25 w 48"/>
                <a:gd name="T51" fmla="*/ 9 h 53"/>
                <a:gd name="T52" fmla="*/ 23 w 48"/>
                <a:gd name="T53" fmla="*/ 5 h 53"/>
                <a:gd name="T54" fmla="*/ 23 w 48"/>
                <a:gd name="T55" fmla="*/ 6 h 53"/>
                <a:gd name="T56" fmla="*/ 23 w 48"/>
                <a:gd name="T57" fmla="*/ 5 h 53"/>
                <a:gd name="T58" fmla="*/ 21 w 48"/>
                <a:gd name="T59" fmla="*/ 3 h 53"/>
                <a:gd name="T60" fmla="*/ 14 w 48"/>
                <a:gd name="T6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53">
                  <a:moveTo>
                    <a:pt x="14" y="0"/>
                  </a:moveTo>
                  <a:cubicBezTo>
                    <a:pt x="12" y="1"/>
                    <a:pt x="8" y="1"/>
                    <a:pt x="6" y="2"/>
                  </a:cubicBezTo>
                  <a:cubicBezTo>
                    <a:pt x="5" y="3"/>
                    <a:pt x="3" y="4"/>
                    <a:pt x="2" y="5"/>
                  </a:cubicBezTo>
                  <a:cubicBezTo>
                    <a:pt x="2" y="7"/>
                    <a:pt x="2" y="7"/>
                    <a:pt x="1" y="9"/>
                  </a:cubicBezTo>
                  <a:cubicBezTo>
                    <a:pt x="1" y="11"/>
                    <a:pt x="1" y="14"/>
                    <a:pt x="1" y="15"/>
                  </a:cubicBezTo>
                  <a:cubicBezTo>
                    <a:pt x="1" y="16"/>
                    <a:pt x="0" y="18"/>
                    <a:pt x="0" y="18"/>
                  </a:cubicBezTo>
                  <a:cubicBezTo>
                    <a:pt x="1" y="19"/>
                    <a:pt x="1" y="20"/>
                    <a:pt x="1" y="20"/>
                  </a:cubicBezTo>
                  <a:cubicBezTo>
                    <a:pt x="2" y="21"/>
                    <a:pt x="5" y="24"/>
                    <a:pt x="7" y="26"/>
                  </a:cubicBezTo>
                  <a:cubicBezTo>
                    <a:pt x="9" y="28"/>
                    <a:pt x="9" y="29"/>
                    <a:pt x="11" y="30"/>
                  </a:cubicBezTo>
                  <a:cubicBezTo>
                    <a:pt x="12" y="30"/>
                    <a:pt x="17" y="32"/>
                    <a:pt x="19" y="33"/>
                  </a:cubicBezTo>
                  <a:cubicBezTo>
                    <a:pt x="21" y="34"/>
                    <a:pt x="25" y="36"/>
                    <a:pt x="27" y="37"/>
                  </a:cubicBezTo>
                  <a:cubicBezTo>
                    <a:pt x="30" y="38"/>
                    <a:pt x="30" y="40"/>
                    <a:pt x="30" y="41"/>
                  </a:cubicBezTo>
                  <a:cubicBezTo>
                    <a:pt x="29" y="42"/>
                    <a:pt x="28" y="46"/>
                    <a:pt x="27" y="48"/>
                  </a:cubicBezTo>
                  <a:cubicBezTo>
                    <a:pt x="27" y="49"/>
                    <a:pt x="26" y="51"/>
                    <a:pt x="28" y="51"/>
                  </a:cubicBezTo>
                  <a:cubicBezTo>
                    <a:pt x="29" y="51"/>
                    <a:pt x="35" y="53"/>
                    <a:pt x="37" y="53"/>
                  </a:cubicBezTo>
                  <a:cubicBezTo>
                    <a:pt x="38" y="52"/>
                    <a:pt x="43" y="51"/>
                    <a:pt x="45" y="49"/>
                  </a:cubicBezTo>
                  <a:cubicBezTo>
                    <a:pt x="47" y="47"/>
                    <a:pt x="46" y="41"/>
                    <a:pt x="46" y="41"/>
                  </a:cubicBezTo>
                  <a:cubicBezTo>
                    <a:pt x="46" y="41"/>
                    <a:pt x="46" y="41"/>
                    <a:pt x="46" y="41"/>
                  </a:cubicBezTo>
                  <a:cubicBezTo>
                    <a:pt x="46" y="40"/>
                    <a:pt x="46" y="39"/>
                    <a:pt x="46" y="37"/>
                  </a:cubicBezTo>
                  <a:cubicBezTo>
                    <a:pt x="46" y="35"/>
                    <a:pt x="48" y="36"/>
                    <a:pt x="47" y="34"/>
                  </a:cubicBezTo>
                  <a:cubicBezTo>
                    <a:pt x="47" y="32"/>
                    <a:pt x="46" y="29"/>
                    <a:pt x="44" y="30"/>
                  </a:cubicBezTo>
                  <a:cubicBezTo>
                    <a:pt x="42" y="30"/>
                    <a:pt x="41" y="31"/>
                    <a:pt x="40" y="28"/>
                  </a:cubicBezTo>
                  <a:cubicBezTo>
                    <a:pt x="39" y="26"/>
                    <a:pt x="39" y="19"/>
                    <a:pt x="35" y="19"/>
                  </a:cubicBezTo>
                  <a:cubicBezTo>
                    <a:pt x="32" y="19"/>
                    <a:pt x="31" y="20"/>
                    <a:pt x="28" y="19"/>
                  </a:cubicBezTo>
                  <a:cubicBezTo>
                    <a:pt x="25" y="18"/>
                    <a:pt x="26" y="20"/>
                    <a:pt x="25" y="17"/>
                  </a:cubicBezTo>
                  <a:cubicBezTo>
                    <a:pt x="25" y="13"/>
                    <a:pt x="25" y="11"/>
                    <a:pt x="25" y="9"/>
                  </a:cubicBezTo>
                  <a:cubicBezTo>
                    <a:pt x="24" y="8"/>
                    <a:pt x="24" y="7"/>
                    <a:pt x="23" y="5"/>
                  </a:cubicBezTo>
                  <a:cubicBezTo>
                    <a:pt x="23" y="5"/>
                    <a:pt x="23" y="6"/>
                    <a:pt x="23" y="6"/>
                  </a:cubicBezTo>
                  <a:cubicBezTo>
                    <a:pt x="23" y="6"/>
                    <a:pt x="23" y="5"/>
                    <a:pt x="23" y="5"/>
                  </a:cubicBezTo>
                  <a:cubicBezTo>
                    <a:pt x="22" y="4"/>
                    <a:pt x="22" y="3"/>
                    <a:pt x="21" y="3"/>
                  </a:cubicBezTo>
                  <a:cubicBezTo>
                    <a:pt x="19" y="1"/>
                    <a:pt x="17"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0" name="Freeform 27"/>
            <p:cNvSpPr>
              <a:spLocks/>
            </p:cNvSpPr>
            <p:nvPr/>
          </p:nvSpPr>
          <p:spPr bwMode="auto">
            <a:xfrm>
              <a:off x="5770216" y="3948262"/>
              <a:ext cx="82550" cy="100013"/>
            </a:xfrm>
            <a:custGeom>
              <a:avLst/>
              <a:gdLst>
                <a:gd name="T0" fmla="*/ 2 w 18"/>
                <a:gd name="T1" fmla="*/ 6 h 22"/>
                <a:gd name="T2" fmla="*/ 4 w 18"/>
                <a:gd name="T3" fmla="*/ 11 h 22"/>
                <a:gd name="T4" fmla="*/ 4 w 18"/>
                <a:gd name="T5" fmla="*/ 15 h 22"/>
                <a:gd name="T6" fmla="*/ 3 w 18"/>
                <a:gd name="T7" fmla="*/ 19 h 22"/>
                <a:gd name="T8" fmla="*/ 0 w 18"/>
                <a:gd name="T9" fmla="*/ 20 h 22"/>
                <a:gd name="T10" fmla="*/ 1 w 18"/>
                <a:gd name="T11" fmla="*/ 21 h 22"/>
                <a:gd name="T12" fmla="*/ 5 w 18"/>
                <a:gd name="T13" fmla="*/ 22 h 22"/>
                <a:gd name="T14" fmla="*/ 11 w 18"/>
                <a:gd name="T15" fmla="*/ 21 h 22"/>
                <a:gd name="T16" fmla="*/ 14 w 18"/>
                <a:gd name="T17" fmla="*/ 16 h 22"/>
                <a:gd name="T18" fmla="*/ 16 w 18"/>
                <a:gd name="T19" fmla="*/ 12 h 22"/>
                <a:gd name="T20" fmla="*/ 18 w 18"/>
                <a:gd name="T21" fmla="*/ 8 h 22"/>
                <a:gd name="T22" fmla="*/ 18 w 18"/>
                <a:gd name="T23" fmla="*/ 7 h 22"/>
                <a:gd name="T24" fmla="*/ 6 w 18"/>
                <a:gd name="T25" fmla="*/ 0 h 22"/>
                <a:gd name="T26" fmla="*/ 5 w 18"/>
                <a:gd name="T27" fmla="*/ 0 h 22"/>
                <a:gd name="T28" fmla="*/ 3 w 18"/>
                <a:gd name="T29" fmla="*/ 2 h 22"/>
                <a:gd name="T30" fmla="*/ 2 w 18"/>
                <a:gd name="T3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2">
                  <a:moveTo>
                    <a:pt x="2" y="6"/>
                  </a:moveTo>
                  <a:cubicBezTo>
                    <a:pt x="2" y="8"/>
                    <a:pt x="3" y="10"/>
                    <a:pt x="4" y="11"/>
                  </a:cubicBezTo>
                  <a:cubicBezTo>
                    <a:pt x="5" y="12"/>
                    <a:pt x="5" y="13"/>
                    <a:pt x="4" y="15"/>
                  </a:cubicBezTo>
                  <a:cubicBezTo>
                    <a:pt x="4" y="17"/>
                    <a:pt x="3" y="17"/>
                    <a:pt x="3" y="19"/>
                  </a:cubicBezTo>
                  <a:cubicBezTo>
                    <a:pt x="3" y="20"/>
                    <a:pt x="3" y="21"/>
                    <a:pt x="0" y="20"/>
                  </a:cubicBezTo>
                  <a:cubicBezTo>
                    <a:pt x="0" y="20"/>
                    <a:pt x="1" y="21"/>
                    <a:pt x="1" y="21"/>
                  </a:cubicBezTo>
                  <a:cubicBezTo>
                    <a:pt x="2" y="22"/>
                    <a:pt x="3" y="22"/>
                    <a:pt x="5" y="22"/>
                  </a:cubicBezTo>
                  <a:cubicBezTo>
                    <a:pt x="6" y="21"/>
                    <a:pt x="9" y="22"/>
                    <a:pt x="11" y="21"/>
                  </a:cubicBezTo>
                  <a:cubicBezTo>
                    <a:pt x="13" y="21"/>
                    <a:pt x="13" y="19"/>
                    <a:pt x="14" y="16"/>
                  </a:cubicBezTo>
                  <a:cubicBezTo>
                    <a:pt x="15" y="14"/>
                    <a:pt x="15" y="14"/>
                    <a:pt x="16" y="12"/>
                  </a:cubicBezTo>
                  <a:cubicBezTo>
                    <a:pt x="17" y="10"/>
                    <a:pt x="18" y="8"/>
                    <a:pt x="18" y="8"/>
                  </a:cubicBezTo>
                  <a:cubicBezTo>
                    <a:pt x="18" y="7"/>
                    <a:pt x="18" y="7"/>
                    <a:pt x="18" y="7"/>
                  </a:cubicBezTo>
                  <a:cubicBezTo>
                    <a:pt x="18" y="7"/>
                    <a:pt x="8" y="0"/>
                    <a:pt x="6" y="0"/>
                  </a:cubicBezTo>
                  <a:cubicBezTo>
                    <a:pt x="5" y="0"/>
                    <a:pt x="5" y="0"/>
                    <a:pt x="5" y="0"/>
                  </a:cubicBezTo>
                  <a:cubicBezTo>
                    <a:pt x="5" y="0"/>
                    <a:pt x="5" y="1"/>
                    <a:pt x="3" y="2"/>
                  </a:cubicBezTo>
                  <a:cubicBezTo>
                    <a:pt x="2" y="4"/>
                    <a:pt x="2" y="5"/>
                    <a:pt x="2"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1" name="Freeform 28"/>
            <p:cNvSpPr>
              <a:spLocks/>
            </p:cNvSpPr>
            <p:nvPr/>
          </p:nvSpPr>
          <p:spPr bwMode="auto">
            <a:xfrm>
              <a:off x="5543203" y="5570687"/>
              <a:ext cx="4763" cy="317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2" name="Freeform 29"/>
            <p:cNvSpPr>
              <a:spLocks/>
            </p:cNvSpPr>
            <p:nvPr/>
          </p:nvSpPr>
          <p:spPr bwMode="auto">
            <a:xfrm>
              <a:off x="6016278" y="4199087"/>
              <a:ext cx="14288" cy="14288"/>
            </a:xfrm>
            <a:custGeom>
              <a:avLst/>
              <a:gdLst>
                <a:gd name="T0" fmla="*/ 3 w 3"/>
                <a:gd name="T1" fmla="*/ 2 h 3"/>
                <a:gd name="T2" fmla="*/ 3 w 3"/>
                <a:gd name="T3" fmla="*/ 0 h 3"/>
                <a:gd name="T4" fmla="*/ 3 w 3"/>
                <a:gd name="T5" fmla="*/ 2 h 3"/>
              </a:gdLst>
              <a:ahLst/>
              <a:cxnLst>
                <a:cxn ang="0">
                  <a:pos x="T0" y="T1"/>
                </a:cxn>
                <a:cxn ang="0">
                  <a:pos x="T2" y="T3"/>
                </a:cxn>
                <a:cxn ang="0">
                  <a:pos x="T4" y="T5"/>
                </a:cxn>
              </a:cxnLst>
              <a:rect l="0" t="0" r="r" b="b"/>
              <a:pathLst>
                <a:path w="3" h="3">
                  <a:moveTo>
                    <a:pt x="3" y="2"/>
                  </a:moveTo>
                  <a:cubicBezTo>
                    <a:pt x="3" y="2"/>
                    <a:pt x="3" y="1"/>
                    <a:pt x="3" y="0"/>
                  </a:cubicBezTo>
                  <a:cubicBezTo>
                    <a:pt x="0" y="3"/>
                    <a:pt x="3" y="2"/>
                    <a:pt x="3"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3" name="Freeform 30"/>
            <p:cNvSpPr>
              <a:spLocks/>
            </p:cNvSpPr>
            <p:nvPr/>
          </p:nvSpPr>
          <p:spPr bwMode="auto">
            <a:xfrm>
              <a:off x="5689253" y="3935562"/>
              <a:ext cx="104775" cy="122238"/>
            </a:xfrm>
            <a:custGeom>
              <a:avLst/>
              <a:gdLst>
                <a:gd name="T0" fmla="*/ 5 w 23"/>
                <a:gd name="T1" fmla="*/ 4 h 27"/>
                <a:gd name="T2" fmla="*/ 4 w 23"/>
                <a:gd name="T3" fmla="*/ 7 h 27"/>
                <a:gd name="T4" fmla="*/ 1 w 23"/>
                <a:gd name="T5" fmla="*/ 9 h 27"/>
                <a:gd name="T6" fmla="*/ 2 w 23"/>
                <a:gd name="T7" fmla="*/ 16 h 27"/>
                <a:gd name="T8" fmla="*/ 6 w 23"/>
                <a:gd name="T9" fmla="*/ 22 h 27"/>
                <a:gd name="T10" fmla="*/ 6 w 23"/>
                <a:gd name="T11" fmla="*/ 26 h 27"/>
                <a:gd name="T12" fmla="*/ 11 w 23"/>
                <a:gd name="T13" fmla="*/ 26 h 27"/>
                <a:gd name="T14" fmla="*/ 13 w 23"/>
                <a:gd name="T15" fmla="*/ 23 h 27"/>
                <a:gd name="T16" fmla="*/ 18 w 23"/>
                <a:gd name="T17" fmla="*/ 23 h 27"/>
                <a:gd name="T18" fmla="*/ 21 w 23"/>
                <a:gd name="T19" fmla="*/ 22 h 27"/>
                <a:gd name="T20" fmla="*/ 22 w 23"/>
                <a:gd name="T21" fmla="*/ 18 h 27"/>
                <a:gd name="T22" fmla="*/ 22 w 23"/>
                <a:gd name="T23" fmla="*/ 14 h 27"/>
                <a:gd name="T24" fmla="*/ 20 w 23"/>
                <a:gd name="T25" fmla="*/ 9 h 27"/>
                <a:gd name="T26" fmla="*/ 21 w 23"/>
                <a:gd name="T27" fmla="*/ 5 h 27"/>
                <a:gd name="T28" fmla="*/ 23 w 23"/>
                <a:gd name="T29" fmla="*/ 3 h 27"/>
                <a:gd name="T30" fmla="*/ 14 w 23"/>
                <a:gd name="T31" fmla="*/ 1 h 27"/>
                <a:gd name="T32" fmla="*/ 7 w 23"/>
                <a:gd name="T33" fmla="*/ 1 h 27"/>
                <a:gd name="T34" fmla="*/ 7 w 23"/>
                <a:gd name="T35" fmla="*/ 0 h 27"/>
                <a:gd name="T36" fmla="*/ 5 w 23"/>
                <a:gd name="T37"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7">
                  <a:moveTo>
                    <a:pt x="5" y="4"/>
                  </a:moveTo>
                  <a:cubicBezTo>
                    <a:pt x="5" y="6"/>
                    <a:pt x="6" y="7"/>
                    <a:pt x="4" y="7"/>
                  </a:cubicBezTo>
                  <a:cubicBezTo>
                    <a:pt x="2" y="8"/>
                    <a:pt x="1" y="7"/>
                    <a:pt x="1" y="9"/>
                  </a:cubicBezTo>
                  <a:cubicBezTo>
                    <a:pt x="0" y="11"/>
                    <a:pt x="0" y="14"/>
                    <a:pt x="2" y="16"/>
                  </a:cubicBezTo>
                  <a:cubicBezTo>
                    <a:pt x="3" y="17"/>
                    <a:pt x="4" y="19"/>
                    <a:pt x="6" y="22"/>
                  </a:cubicBezTo>
                  <a:cubicBezTo>
                    <a:pt x="7" y="24"/>
                    <a:pt x="8" y="26"/>
                    <a:pt x="6" y="26"/>
                  </a:cubicBezTo>
                  <a:cubicBezTo>
                    <a:pt x="7" y="27"/>
                    <a:pt x="10" y="27"/>
                    <a:pt x="11" y="26"/>
                  </a:cubicBezTo>
                  <a:cubicBezTo>
                    <a:pt x="12" y="25"/>
                    <a:pt x="11" y="24"/>
                    <a:pt x="13" y="23"/>
                  </a:cubicBezTo>
                  <a:cubicBezTo>
                    <a:pt x="14" y="23"/>
                    <a:pt x="17" y="23"/>
                    <a:pt x="18" y="23"/>
                  </a:cubicBezTo>
                  <a:cubicBezTo>
                    <a:pt x="21" y="24"/>
                    <a:pt x="21" y="23"/>
                    <a:pt x="21" y="22"/>
                  </a:cubicBezTo>
                  <a:cubicBezTo>
                    <a:pt x="21" y="20"/>
                    <a:pt x="22" y="20"/>
                    <a:pt x="22" y="18"/>
                  </a:cubicBezTo>
                  <a:cubicBezTo>
                    <a:pt x="23" y="16"/>
                    <a:pt x="23" y="15"/>
                    <a:pt x="22" y="14"/>
                  </a:cubicBezTo>
                  <a:cubicBezTo>
                    <a:pt x="21" y="13"/>
                    <a:pt x="20" y="11"/>
                    <a:pt x="20" y="9"/>
                  </a:cubicBezTo>
                  <a:cubicBezTo>
                    <a:pt x="20" y="8"/>
                    <a:pt x="20" y="7"/>
                    <a:pt x="21" y="5"/>
                  </a:cubicBezTo>
                  <a:cubicBezTo>
                    <a:pt x="23" y="4"/>
                    <a:pt x="23" y="3"/>
                    <a:pt x="23" y="3"/>
                  </a:cubicBezTo>
                  <a:cubicBezTo>
                    <a:pt x="20" y="2"/>
                    <a:pt x="17" y="1"/>
                    <a:pt x="14" y="1"/>
                  </a:cubicBezTo>
                  <a:cubicBezTo>
                    <a:pt x="10" y="1"/>
                    <a:pt x="7" y="1"/>
                    <a:pt x="7" y="1"/>
                  </a:cubicBezTo>
                  <a:cubicBezTo>
                    <a:pt x="7" y="1"/>
                    <a:pt x="7" y="1"/>
                    <a:pt x="7" y="0"/>
                  </a:cubicBezTo>
                  <a:cubicBezTo>
                    <a:pt x="6" y="1"/>
                    <a:pt x="5" y="2"/>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4" name="Freeform 31"/>
            <p:cNvSpPr>
              <a:spLocks/>
            </p:cNvSpPr>
            <p:nvPr/>
          </p:nvSpPr>
          <p:spPr bwMode="auto">
            <a:xfrm>
              <a:off x="5921028" y="4145112"/>
              <a:ext cx="9525" cy="12700"/>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2"/>
                    <a:pt x="0" y="3"/>
                    <a:pt x="0" y="3"/>
                  </a:cubicBezTo>
                  <a:cubicBezTo>
                    <a:pt x="0" y="3"/>
                    <a:pt x="1" y="2"/>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5" name="Freeform 32"/>
            <p:cNvSpPr>
              <a:spLocks/>
            </p:cNvSpPr>
            <p:nvPr/>
          </p:nvSpPr>
          <p:spPr bwMode="auto">
            <a:xfrm>
              <a:off x="5765453" y="4978549"/>
              <a:ext cx="133350" cy="144463"/>
            </a:xfrm>
            <a:custGeom>
              <a:avLst/>
              <a:gdLst>
                <a:gd name="T0" fmla="*/ 28 w 29"/>
                <a:gd name="T1" fmla="*/ 23 h 32"/>
                <a:gd name="T2" fmla="*/ 27 w 29"/>
                <a:gd name="T3" fmla="*/ 18 h 32"/>
                <a:gd name="T4" fmla="*/ 26 w 29"/>
                <a:gd name="T5" fmla="*/ 15 h 32"/>
                <a:gd name="T6" fmla="*/ 19 w 29"/>
                <a:gd name="T7" fmla="*/ 10 h 32"/>
                <a:gd name="T8" fmla="*/ 14 w 29"/>
                <a:gd name="T9" fmla="*/ 7 h 32"/>
                <a:gd name="T10" fmla="*/ 10 w 29"/>
                <a:gd name="T11" fmla="*/ 5 h 32"/>
                <a:gd name="T12" fmla="*/ 5 w 29"/>
                <a:gd name="T13" fmla="*/ 1 h 32"/>
                <a:gd name="T14" fmla="*/ 1 w 29"/>
                <a:gd name="T15" fmla="*/ 0 h 32"/>
                <a:gd name="T16" fmla="*/ 0 w 29"/>
                <a:gd name="T17" fmla="*/ 5 h 32"/>
                <a:gd name="T18" fmla="*/ 1 w 29"/>
                <a:gd name="T19" fmla="*/ 9 h 32"/>
                <a:gd name="T20" fmla="*/ 1 w 29"/>
                <a:gd name="T21" fmla="*/ 14 h 32"/>
                <a:gd name="T22" fmla="*/ 0 w 29"/>
                <a:gd name="T23" fmla="*/ 20 h 32"/>
                <a:gd name="T24" fmla="*/ 2 w 29"/>
                <a:gd name="T25" fmla="*/ 26 h 32"/>
                <a:gd name="T26" fmla="*/ 8 w 29"/>
                <a:gd name="T27" fmla="*/ 28 h 32"/>
                <a:gd name="T28" fmla="*/ 19 w 29"/>
                <a:gd name="T29" fmla="*/ 30 h 32"/>
                <a:gd name="T30" fmla="*/ 29 w 29"/>
                <a:gd name="T31" fmla="*/ 26 h 32"/>
                <a:gd name="T32" fmla="*/ 29 w 29"/>
                <a:gd name="T33" fmla="*/ 26 h 32"/>
                <a:gd name="T34" fmla="*/ 28 w 29"/>
                <a:gd name="T35"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2">
                  <a:moveTo>
                    <a:pt x="28" y="23"/>
                  </a:moveTo>
                  <a:cubicBezTo>
                    <a:pt x="27" y="22"/>
                    <a:pt x="26" y="19"/>
                    <a:pt x="27" y="18"/>
                  </a:cubicBezTo>
                  <a:cubicBezTo>
                    <a:pt x="28" y="17"/>
                    <a:pt x="28" y="17"/>
                    <a:pt x="26" y="15"/>
                  </a:cubicBezTo>
                  <a:cubicBezTo>
                    <a:pt x="25" y="14"/>
                    <a:pt x="21" y="11"/>
                    <a:pt x="19" y="10"/>
                  </a:cubicBezTo>
                  <a:cubicBezTo>
                    <a:pt x="17" y="8"/>
                    <a:pt x="16" y="8"/>
                    <a:pt x="14" y="7"/>
                  </a:cubicBezTo>
                  <a:cubicBezTo>
                    <a:pt x="12" y="6"/>
                    <a:pt x="12" y="7"/>
                    <a:pt x="10" y="5"/>
                  </a:cubicBezTo>
                  <a:cubicBezTo>
                    <a:pt x="8" y="3"/>
                    <a:pt x="7" y="1"/>
                    <a:pt x="5" y="1"/>
                  </a:cubicBezTo>
                  <a:cubicBezTo>
                    <a:pt x="4" y="0"/>
                    <a:pt x="1" y="0"/>
                    <a:pt x="1" y="0"/>
                  </a:cubicBezTo>
                  <a:cubicBezTo>
                    <a:pt x="1" y="2"/>
                    <a:pt x="0" y="3"/>
                    <a:pt x="0" y="5"/>
                  </a:cubicBezTo>
                  <a:cubicBezTo>
                    <a:pt x="0" y="7"/>
                    <a:pt x="0" y="7"/>
                    <a:pt x="1" y="9"/>
                  </a:cubicBezTo>
                  <a:cubicBezTo>
                    <a:pt x="1" y="11"/>
                    <a:pt x="1" y="13"/>
                    <a:pt x="1" y="14"/>
                  </a:cubicBezTo>
                  <a:cubicBezTo>
                    <a:pt x="2" y="16"/>
                    <a:pt x="1" y="18"/>
                    <a:pt x="0" y="20"/>
                  </a:cubicBezTo>
                  <a:cubicBezTo>
                    <a:pt x="0" y="23"/>
                    <a:pt x="1" y="26"/>
                    <a:pt x="2" y="26"/>
                  </a:cubicBezTo>
                  <a:cubicBezTo>
                    <a:pt x="3" y="26"/>
                    <a:pt x="5" y="27"/>
                    <a:pt x="8" y="28"/>
                  </a:cubicBezTo>
                  <a:cubicBezTo>
                    <a:pt x="14" y="28"/>
                    <a:pt x="14" y="32"/>
                    <a:pt x="19" y="30"/>
                  </a:cubicBezTo>
                  <a:cubicBezTo>
                    <a:pt x="24" y="29"/>
                    <a:pt x="27" y="29"/>
                    <a:pt x="29" y="26"/>
                  </a:cubicBezTo>
                  <a:cubicBezTo>
                    <a:pt x="29" y="26"/>
                    <a:pt x="29" y="26"/>
                    <a:pt x="29" y="26"/>
                  </a:cubicBezTo>
                  <a:cubicBezTo>
                    <a:pt x="29" y="25"/>
                    <a:pt x="29" y="24"/>
                    <a:pt x="28"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6" name="Freeform 33"/>
            <p:cNvSpPr>
              <a:spLocks/>
            </p:cNvSpPr>
            <p:nvPr/>
          </p:nvSpPr>
          <p:spPr bwMode="auto">
            <a:xfrm>
              <a:off x="5611466" y="3867299"/>
              <a:ext cx="114300" cy="214313"/>
            </a:xfrm>
            <a:custGeom>
              <a:avLst/>
              <a:gdLst>
                <a:gd name="T0" fmla="*/ 4 w 25"/>
                <a:gd name="T1" fmla="*/ 7 h 47"/>
                <a:gd name="T2" fmla="*/ 4 w 25"/>
                <a:gd name="T3" fmla="*/ 10 h 47"/>
                <a:gd name="T4" fmla="*/ 1 w 25"/>
                <a:gd name="T5" fmla="*/ 11 h 47"/>
                <a:gd name="T6" fmla="*/ 0 w 25"/>
                <a:gd name="T7" fmla="*/ 16 h 47"/>
                <a:gd name="T8" fmla="*/ 2 w 25"/>
                <a:gd name="T9" fmla="*/ 21 h 47"/>
                <a:gd name="T10" fmla="*/ 6 w 25"/>
                <a:gd name="T11" fmla="*/ 23 h 47"/>
                <a:gd name="T12" fmla="*/ 8 w 25"/>
                <a:gd name="T13" fmla="*/ 25 h 47"/>
                <a:gd name="T14" fmla="*/ 8 w 25"/>
                <a:gd name="T15" fmla="*/ 30 h 47"/>
                <a:gd name="T16" fmla="*/ 6 w 25"/>
                <a:gd name="T17" fmla="*/ 36 h 47"/>
                <a:gd name="T18" fmla="*/ 8 w 25"/>
                <a:gd name="T19" fmla="*/ 42 h 47"/>
                <a:gd name="T20" fmla="*/ 12 w 25"/>
                <a:gd name="T21" fmla="*/ 46 h 47"/>
                <a:gd name="T22" fmla="*/ 16 w 25"/>
                <a:gd name="T23" fmla="*/ 44 h 47"/>
                <a:gd name="T24" fmla="*/ 23 w 25"/>
                <a:gd name="T25" fmla="*/ 42 h 47"/>
                <a:gd name="T26" fmla="*/ 23 w 25"/>
                <a:gd name="T27" fmla="*/ 41 h 47"/>
                <a:gd name="T28" fmla="*/ 23 w 25"/>
                <a:gd name="T29" fmla="*/ 41 h 47"/>
                <a:gd name="T30" fmla="*/ 23 w 25"/>
                <a:gd name="T31" fmla="*/ 41 h 47"/>
                <a:gd name="T32" fmla="*/ 23 w 25"/>
                <a:gd name="T33" fmla="*/ 37 h 47"/>
                <a:gd name="T34" fmla="*/ 19 w 25"/>
                <a:gd name="T35" fmla="*/ 31 h 47"/>
                <a:gd name="T36" fmla="*/ 18 w 25"/>
                <a:gd name="T37" fmla="*/ 24 h 47"/>
                <a:gd name="T38" fmla="*/ 21 w 25"/>
                <a:gd name="T39" fmla="*/ 22 h 47"/>
                <a:gd name="T40" fmla="*/ 22 w 25"/>
                <a:gd name="T41" fmla="*/ 19 h 47"/>
                <a:gd name="T42" fmla="*/ 24 w 25"/>
                <a:gd name="T43" fmla="*/ 15 h 47"/>
                <a:gd name="T44" fmla="*/ 17 w 25"/>
                <a:gd name="T45" fmla="*/ 10 h 47"/>
                <a:gd name="T46" fmla="*/ 9 w 25"/>
                <a:gd name="T47" fmla="*/ 1 h 47"/>
                <a:gd name="T48" fmla="*/ 9 w 25"/>
                <a:gd name="T49" fmla="*/ 1 h 47"/>
                <a:gd name="T50" fmla="*/ 4 w 25"/>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7">
                  <a:moveTo>
                    <a:pt x="4" y="7"/>
                  </a:moveTo>
                  <a:cubicBezTo>
                    <a:pt x="5" y="8"/>
                    <a:pt x="5" y="9"/>
                    <a:pt x="4" y="10"/>
                  </a:cubicBezTo>
                  <a:cubicBezTo>
                    <a:pt x="3" y="11"/>
                    <a:pt x="3" y="10"/>
                    <a:pt x="1" y="11"/>
                  </a:cubicBezTo>
                  <a:cubicBezTo>
                    <a:pt x="0" y="13"/>
                    <a:pt x="0" y="13"/>
                    <a:pt x="0" y="16"/>
                  </a:cubicBezTo>
                  <a:cubicBezTo>
                    <a:pt x="0" y="18"/>
                    <a:pt x="1" y="19"/>
                    <a:pt x="2" y="21"/>
                  </a:cubicBezTo>
                  <a:cubicBezTo>
                    <a:pt x="8" y="20"/>
                    <a:pt x="7" y="22"/>
                    <a:pt x="6" y="23"/>
                  </a:cubicBezTo>
                  <a:cubicBezTo>
                    <a:pt x="6" y="24"/>
                    <a:pt x="7" y="25"/>
                    <a:pt x="8" y="25"/>
                  </a:cubicBezTo>
                  <a:cubicBezTo>
                    <a:pt x="9" y="26"/>
                    <a:pt x="9" y="28"/>
                    <a:pt x="8" y="30"/>
                  </a:cubicBezTo>
                  <a:cubicBezTo>
                    <a:pt x="7" y="32"/>
                    <a:pt x="7" y="33"/>
                    <a:pt x="6" y="36"/>
                  </a:cubicBezTo>
                  <a:cubicBezTo>
                    <a:pt x="6" y="38"/>
                    <a:pt x="7" y="39"/>
                    <a:pt x="8" y="42"/>
                  </a:cubicBezTo>
                  <a:cubicBezTo>
                    <a:pt x="9" y="44"/>
                    <a:pt x="10" y="45"/>
                    <a:pt x="12" y="46"/>
                  </a:cubicBezTo>
                  <a:cubicBezTo>
                    <a:pt x="13" y="47"/>
                    <a:pt x="15" y="46"/>
                    <a:pt x="16" y="44"/>
                  </a:cubicBezTo>
                  <a:cubicBezTo>
                    <a:pt x="18" y="43"/>
                    <a:pt x="20" y="42"/>
                    <a:pt x="23" y="42"/>
                  </a:cubicBezTo>
                  <a:cubicBezTo>
                    <a:pt x="23" y="42"/>
                    <a:pt x="23" y="41"/>
                    <a:pt x="23" y="41"/>
                  </a:cubicBezTo>
                  <a:cubicBezTo>
                    <a:pt x="23" y="41"/>
                    <a:pt x="23" y="41"/>
                    <a:pt x="23" y="41"/>
                  </a:cubicBezTo>
                  <a:cubicBezTo>
                    <a:pt x="23" y="41"/>
                    <a:pt x="23" y="41"/>
                    <a:pt x="23" y="41"/>
                  </a:cubicBezTo>
                  <a:cubicBezTo>
                    <a:pt x="25" y="41"/>
                    <a:pt x="24" y="39"/>
                    <a:pt x="23" y="37"/>
                  </a:cubicBezTo>
                  <a:cubicBezTo>
                    <a:pt x="21" y="34"/>
                    <a:pt x="20" y="32"/>
                    <a:pt x="19" y="31"/>
                  </a:cubicBezTo>
                  <a:cubicBezTo>
                    <a:pt x="17" y="29"/>
                    <a:pt x="17" y="26"/>
                    <a:pt x="18" y="24"/>
                  </a:cubicBezTo>
                  <a:cubicBezTo>
                    <a:pt x="18" y="22"/>
                    <a:pt x="19" y="23"/>
                    <a:pt x="21" y="22"/>
                  </a:cubicBezTo>
                  <a:cubicBezTo>
                    <a:pt x="23" y="22"/>
                    <a:pt x="22" y="21"/>
                    <a:pt x="22" y="19"/>
                  </a:cubicBezTo>
                  <a:cubicBezTo>
                    <a:pt x="22" y="17"/>
                    <a:pt x="23" y="16"/>
                    <a:pt x="24" y="15"/>
                  </a:cubicBezTo>
                  <a:cubicBezTo>
                    <a:pt x="22" y="14"/>
                    <a:pt x="19" y="10"/>
                    <a:pt x="17" y="10"/>
                  </a:cubicBezTo>
                  <a:cubicBezTo>
                    <a:pt x="15" y="11"/>
                    <a:pt x="13" y="0"/>
                    <a:pt x="9" y="1"/>
                  </a:cubicBezTo>
                  <a:cubicBezTo>
                    <a:pt x="9" y="1"/>
                    <a:pt x="9" y="1"/>
                    <a:pt x="9" y="1"/>
                  </a:cubicBezTo>
                  <a:cubicBezTo>
                    <a:pt x="5" y="2"/>
                    <a:pt x="3" y="6"/>
                    <a:pt x="4"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7" name="Freeform 34"/>
            <p:cNvSpPr>
              <a:spLocks/>
            </p:cNvSpPr>
            <p:nvPr/>
          </p:nvSpPr>
          <p:spPr bwMode="auto">
            <a:xfrm>
              <a:off x="5462241" y="4740424"/>
              <a:ext cx="385763" cy="947738"/>
            </a:xfrm>
            <a:custGeom>
              <a:avLst/>
              <a:gdLst>
                <a:gd name="T0" fmla="*/ 68 w 85"/>
                <a:gd name="T1" fmla="*/ 61 h 208"/>
                <a:gd name="T2" fmla="*/ 68 w 85"/>
                <a:gd name="T3" fmla="*/ 52 h 208"/>
                <a:gd name="T4" fmla="*/ 71 w 85"/>
                <a:gd name="T5" fmla="*/ 47 h 208"/>
                <a:gd name="T6" fmla="*/ 82 w 85"/>
                <a:gd name="T7" fmla="*/ 36 h 208"/>
                <a:gd name="T8" fmla="*/ 79 w 85"/>
                <a:gd name="T9" fmla="*/ 24 h 208"/>
                <a:gd name="T10" fmla="*/ 79 w 85"/>
                <a:gd name="T11" fmla="*/ 24 h 208"/>
                <a:gd name="T12" fmla="*/ 61 w 85"/>
                <a:gd name="T13" fmla="*/ 34 h 208"/>
                <a:gd name="T14" fmla="*/ 60 w 85"/>
                <a:gd name="T15" fmla="*/ 20 h 208"/>
                <a:gd name="T16" fmla="*/ 40 w 85"/>
                <a:gd name="T17" fmla="*/ 9 h 208"/>
                <a:gd name="T18" fmla="*/ 33 w 85"/>
                <a:gd name="T19" fmla="*/ 2 h 208"/>
                <a:gd name="T20" fmla="*/ 26 w 85"/>
                <a:gd name="T21" fmla="*/ 2 h 208"/>
                <a:gd name="T22" fmla="*/ 12 w 85"/>
                <a:gd name="T23" fmla="*/ 2 h 208"/>
                <a:gd name="T24" fmla="*/ 10 w 85"/>
                <a:gd name="T25" fmla="*/ 10 h 208"/>
                <a:gd name="T26" fmla="*/ 3 w 85"/>
                <a:gd name="T27" fmla="*/ 19 h 208"/>
                <a:gd name="T28" fmla="*/ 4 w 85"/>
                <a:gd name="T29" fmla="*/ 30 h 208"/>
                <a:gd name="T30" fmla="*/ 3 w 85"/>
                <a:gd name="T31" fmla="*/ 36 h 208"/>
                <a:gd name="T32" fmla="*/ 0 w 85"/>
                <a:gd name="T33" fmla="*/ 47 h 208"/>
                <a:gd name="T34" fmla="*/ 1 w 85"/>
                <a:gd name="T35" fmla="*/ 56 h 208"/>
                <a:gd name="T36" fmla="*/ 7 w 85"/>
                <a:gd name="T37" fmla="*/ 72 h 208"/>
                <a:gd name="T38" fmla="*/ 7 w 85"/>
                <a:gd name="T39" fmla="*/ 80 h 208"/>
                <a:gd name="T40" fmla="*/ 9 w 85"/>
                <a:gd name="T41" fmla="*/ 89 h 208"/>
                <a:gd name="T42" fmla="*/ 7 w 85"/>
                <a:gd name="T43" fmla="*/ 100 h 208"/>
                <a:gd name="T44" fmla="*/ 10 w 85"/>
                <a:gd name="T45" fmla="*/ 108 h 208"/>
                <a:gd name="T46" fmla="*/ 10 w 85"/>
                <a:gd name="T47" fmla="*/ 118 h 208"/>
                <a:gd name="T48" fmla="*/ 13 w 85"/>
                <a:gd name="T49" fmla="*/ 130 h 208"/>
                <a:gd name="T50" fmla="*/ 18 w 85"/>
                <a:gd name="T51" fmla="*/ 138 h 208"/>
                <a:gd name="T52" fmla="*/ 23 w 85"/>
                <a:gd name="T53" fmla="*/ 143 h 208"/>
                <a:gd name="T54" fmla="*/ 24 w 85"/>
                <a:gd name="T55" fmla="*/ 153 h 208"/>
                <a:gd name="T56" fmla="*/ 24 w 85"/>
                <a:gd name="T57" fmla="*/ 162 h 208"/>
                <a:gd name="T58" fmla="*/ 26 w 85"/>
                <a:gd name="T59" fmla="*/ 170 h 208"/>
                <a:gd name="T60" fmla="*/ 26 w 85"/>
                <a:gd name="T61" fmla="*/ 177 h 208"/>
                <a:gd name="T62" fmla="*/ 33 w 85"/>
                <a:gd name="T63" fmla="*/ 180 h 208"/>
                <a:gd name="T64" fmla="*/ 38 w 85"/>
                <a:gd name="T65" fmla="*/ 189 h 208"/>
                <a:gd name="T66" fmla="*/ 49 w 85"/>
                <a:gd name="T67" fmla="*/ 189 h 208"/>
                <a:gd name="T68" fmla="*/ 58 w 85"/>
                <a:gd name="T69" fmla="*/ 196 h 208"/>
                <a:gd name="T70" fmla="*/ 65 w 85"/>
                <a:gd name="T71" fmla="*/ 208 h 208"/>
                <a:gd name="T72" fmla="*/ 73 w 85"/>
                <a:gd name="T73" fmla="*/ 208 h 208"/>
                <a:gd name="T74" fmla="*/ 60 w 85"/>
                <a:gd name="T75" fmla="*/ 197 h 208"/>
                <a:gd name="T76" fmla="*/ 52 w 85"/>
                <a:gd name="T77" fmla="*/ 175 h 208"/>
                <a:gd name="T78" fmla="*/ 51 w 85"/>
                <a:gd name="T79" fmla="*/ 158 h 208"/>
                <a:gd name="T80" fmla="*/ 52 w 85"/>
                <a:gd name="T81" fmla="*/ 141 h 208"/>
                <a:gd name="T82" fmla="*/ 48 w 85"/>
                <a:gd name="T83" fmla="*/ 127 h 208"/>
                <a:gd name="T84" fmla="*/ 59 w 85"/>
                <a:gd name="T85" fmla="*/ 115 h 208"/>
                <a:gd name="T86" fmla="*/ 80 w 85"/>
                <a:gd name="T87" fmla="*/ 95 h 208"/>
                <a:gd name="T88" fmla="*/ 68 w 85"/>
                <a:gd name="T89" fmla="*/ 8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 h="208">
                  <a:moveTo>
                    <a:pt x="67" y="72"/>
                  </a:moveTo>
                  <a:cubicBezTo>
                    <a:pt x="68" y="70"/>
                    <a:pt x="69" y="68"/>
                    <a:pt x="68" y="66"/>
                  </a:cubicBezTo>
                  <a:cubicBezTo>
                    <a:pt x="68" y="65"/>
                    <a:pt x="68" y="63"/>
                    <a:pt x="68" y="61"/>
                  </a:cubicBezTo>
                  <a:cubicBezTo>
                    <a:pt x="67" y="59"/>
                    <a:pt x="67" y="59"/>
                    <a:pt x="67" y="57"/>
                  </a:cubicBezTo>
                  <a:cubicBezTo>
                    <a:pt x="67" y="55"/>
                    <a:pt x="68" y="54"/>
                    <a:pt x="68" y="52"/>
                  </a:cubicBezTo>
                  <a:cubicBezTo>
                    <a:pt x="68" y="52"/>
                    <a:pt x="68" y="52"/>
                    <a:pt x="68" y="52"/>
                  </a:cubicBezTo>
                  <a:cubicBezTo>
                    <a:pt x="68" y="52"/>
                    <a:pt x="68" y="52"/>
                    <a:pt x="68" y="52"/>
                  </a:cubicBezTo>
                  <a:cubicBezTo>
                    <a:pt x="68" y="52"/>
                    <a:pt x="68" y="52"/>
                    <a:pt x="68" y="52"/>
                  </a:cubicBezTo>
                  <a:cubicBezTo>
                    <a:pt x="69" y="50"/>
                    <a:pt x="71" y="49"/>
                    <a:pt x="71" y="47"/>
                  </a:cubicBezTo>
                  <a:cubicBezTo>
                    <a:pt x="72" y="45"/>
                    <a:pt x="73" y="45"/>
                    <a:pt x="74" y="43"/>
                  </a:cubicBezTo>
                  <a:cubicBezTo>
                    <a:pt x="75" y="41"/>
                    <a:pt x="78" y="39"/>
                    <a:pt x="79" y="38"/>
                  </a:cubicBezTo>
                  <a:cubicBezTo>
                    <a:pt x="79" y="37"/>
                    <a:pt x="80" y="37"/>
                    <a:pt x="82" y="36"/>
                  </a:cubicBezTo>
                  <a:cubicBezTo>
                    <a:pt x="83" y="35"/>
                    <a:pt x="85" y="32"/>
                    <a:pt x="85" y="29"/>
                  </a:cubicBezTo>
                  <a:cubicBezTo>
                    <a:pt x="85" y="26"/>
                    <a:pt x="84" y="25"/>
                    <a:pt x="84" y="25"/>
                  </a:cubicBezTo>
                  <a:cubicBezTo>
                    <a:pt x="83" y="24"/>
                    <a:pt x="80" y="24"/>
                    <a:pt x="79" y="24"/>
                  </a:cubicBezTo>
                  <a:cubicBezTo>
                    <a:pt x="79" y="24"/>
                    <a:pt x="79" y="24"/>
                    <a:pt x="79" y="24"/>
                  </a:cubicBezTo>
                  <a:cubicBezTo>
                    <a:pt x="79" y="24"/>
                    <a:pt x="79" y="24"/>
                    <a:pt x="79" y="24"/>
                  </a:cubicBezTo>
                  <a:cubicBezTo>
                    <a:pt x="79" y="24"/>
                    <a:pt x="79" y="24"/>
                    <a:pt x="79" y="24"/>
                  </a:cubicBezTo>
                  <a:cubicBezTo>
                    <a:pt x="79" y="24"/>
                    <a:pt x="80" y="30"/>
                    <a:pt x="78" y="32"/>
                  </a:cubicBezTo>
                  <a:cubicBezTo>
                    <a:pt x="76" y="34"/>
                    <a:pt x="71" y="35"/>
                    <a:pt x="70" y="36"/>
                  </a:cubicBezTo>
                  <a:cubicBezTo>
                    <a:pt x="68" y="36"/>
                    <a:pt x="62" y="34"/>
                    <a:pt x="61" y="34"/>
                  </a:cubicBezTo>
                  <a:cubicBezTo>
                    <a:pt x="59" y="34"/>
                    <a:pt x="60" y="32"/>
                    <a:pt x="60" y="31"/>
                  </a:cubicBezTo>
                  <a:cubicBezTo>
                    <a:pt x="61" y="29"/>
                    <a:pt x="62" y="25"/>
                    <a:pt x="63" y="24"/>
                  </a:cubicBezTo>
                  <a:cubicBezTo>
                    <a:pt x="63" y="23"/>
                    <a:pt x="63" y="21"/>
                    <a:pt x="60" y="20"/>
                  </a:cubicBezTo>
                  <a:cubicBezTo>
                    <a:pt x="58" y="19"/>
                    <a:pt x="54" y="17"/>
                    <a:pt x="52" y="16"/>
                  </a:cubicBezTo>
                  <a:cubicBezTo>
                    <a:pt x="50" y="15"/>
                    <a:pt x="45" y="13"/>
                    <a:pt x="44" y="13"/>
                  </a:cubicBezTo>
                  <a:cubicBezTo>
                    <a:pt x="42" y="12"/>
                    <a:pt x="42" y="11"/>
                    <a:pt x="40" y="9"/>
                  </a:cubicBezTo>
                  <a:cubicBezTo>
                    <a:pt x="38" y="7"/>
                    <a:pt x="35" y="4"/>
                    <a:pt x="34" y="3"/>
                  </a:cubicBezTo>
                  <a:cubicBezTo>
                    <a:pt x="34" y="3"/>
                    <a:pt x="34" y="2"/>
                    <a:pt x="33" y="1"/>
                  </a:cubicBezTo>
                  <a:cubicBezTo>
                    <a:pt x="33" y="2"/>
                    <a:pt x="33" y="2"/>
                    <a:pt x="33" y="2"/>
                  </a:cubicBezTo>
                  <a:cubicBezTo>
                    <a:pt x="33" y="2"/>
                    <a:pt x="33" y="2"/>
                    <a:pt x="33" y="1"/>
                  </a:cubicBezTo>
                  <a:cubicBezTo>
                    <a:pt x="33" y="1"/>
                    <a:pt x="33" y="1"/>
                    <a:pt x="32" y="1"/>
                  </a:cubicBezTo>
                  <a:cubicBezTo>
                    <a:pt x="30" y="1"/>
                    <a:pt x="27" y="0"/>
                    <a:pt x="26" y="2"/>
                  </a:cubicBezTo>
                  <a:cubicBezTo>
                    <a:pt x="25" y="3"/>
                    <a:pt x="25" y="6"/>
                    <a:pt x="24" y="5"/>
                  </a:cubicBezTo>
                  <a:cubicBezTo>
                    <a:pt x="23" y="4"/>
                    <a:pt x="23" y="2"/>
                    <a:pt x="19" y="1"/>
                  </a:cubicBezTo>
                  <a:cubicBezTo>
                    <a:pt x="14" y="1"/>
                    <a:pt x="13" y="1"/>
                    <a:pt x="12" y="2"/>
                  </a:cubicBezTo>
                  <a:cubicBezTo>
                    <a:pt x="11" y="3"/>
                    <a:pt x="11" y="3"/>
                    <a:pt x="10" y="4"/>
                  </a:cubicBezTo>
                  <a:cubicBezTo>
                    <a:pt x="10" y="7"/>
                    <a:pt x="10" y="7"/>
                    <a:pt x="10" y="7"/>
                  </a:cubicBezTo>
                  <a:cubicBezTo>
                    <a:pt x="10" y="10"/>
                    <a:pt x="10" y="10"/>
                    <a:pt x="10" y="10"/>
                  </a:cubicBezTo>
                  <a:cubicBezTo>
                    <a:pt x="8" y="13"/>
                    <a:pt x="8" y="13"/>
                    <a:pt x="8" y="13"/>
                  </a:cubicBezTo>
                  <a:cubicBezTo>
                    <a:pt x="4" y="16"/>
                    <a:pt x="4" y="16"/>
                    <a:pt x="4" y="16"/>
                  </a:cubicBezTo>
                  <a:cubicBezTo>
                    <a:pt x="3" y="19"/>
                    <a:pt x="3" y="19"/>
                    <a:pt x="3" y="19"/>
                  </a:cubicBezTo>
                  <a:cubicBezTo>
                    <a:pt x="4" y="23"/>
                    <a:pt x="4" y="23"/>
                    <a:pt x="4" y="23"/>
                  </a:cubicBezTo>
                  <a:cubicBezTo>
                    <a:pt x="5" y="28"/>
                    <a:pt x="5" y="28"/>
                    <a:pt x="5" y="28"/>
                  </a:cubicBezTo>
                  <a:cubicBezTo>
                    <a:pt x="4" y="30"/>
                    <a:pt x="4" y="30"/>
                    <a:pt x="4" y="30"/>
                  </a:cubicBezTo>
                  <a:cubicBezTo>
                    <a:pt x="7" y="32"/>
                    <a:pt x="7" y="32"/>
                    <a:pt x="7" y="32"/>
                  </a:cubicBezTo>
                  <a:cubicBezTo>
                    <a:pt x="6" y="33"/>
                    <a:pt x="6" y="33"/>
                    <a:pt x="6" y="33"/>
                  </a:cubicBezTo>
                  <a:cubicBezTo>
                    <a:pt x="3" y="36"/>
                    <a:pt x="3" y="36"/>
                    <a:pt x="3" y="36"/>
                  </a:cubicBezTo>
                  <a:cubicBezTo>
                    <a:pt x="2" y="40"/>
                    <a:pt x="2" y="40"/>
                    <a:pt x="2" y="40"/>
                  </a:cubicBezTo>
                  <a:cubicBezTo>
                    <a:pt x="1" y="45"/>
                    <a:pt x="1" y="45"/>
                    <a:pt x="1" y="45"/>
                  </a:cubicBezTo>
                  <a:cubicBezTo>
                    <a:pt x="0" y="47"/>
                    <a:pt x="0" y="47"/>
                    <a:pt x="0" y="47"/>
                  </a:cubicBezTo>
                  <a:cubicBezTo>
                    <a:pt x="2" y="50"/>
                    <a:pt x="2" y="50"/>
                    <a:pt x="2" y="50"/>
                  </a:cubicBezTo>
                  <a:cubicBezTo>
                    <a:pt x="2" y="54"/>
                    <a:pt x="2" y="54"/>
                    <a:pt x="2" y="54"/>
                  </a:cubicBezTo>
                  <a:cubicBezTo>
                    <a:pt x="1" y="56"/>
                    <a:pt x="1" y="56"/>
                    <a:pt x="1" y="56"/>
                  </a:cubicBezTo>
                  <a:cubicBezTo>
                    <a:pt x="0" y="60"/>
                    <a:pt x="0" y="60"/>
                    <a:pt x="0" y="60"/>
                  </a:cubicBezTo>
                  <a:cubicBezTo>
                    <a:pt x="1" y="63"/>
                    <a:pt x="1" y="63"/>
                    <a:pt x="1" y="63"/>
                  </a:cubicBezTo>
                  <a:cubicBezTo>
                    <a:pt x="7" y="72"/>
                    <a:pt x="7" y="72"/>
                    <a:pt x="7" y="72"/>
                  </a:cubicBezTo>
                  <a:cubicBezTo>
                    <a:pt x="8" y="75"/>
                    <a:pt x="8" y="75"/>
                    <a:pt x="8" y="75"/>
                  </a:cubicBezTo>
                  <a:cubicBezTo>
                    <a:pt x="8" y="79"/>
                    <a:pt x="8" y="79"/>
                    <a:pt x="8" y="79"/>
                  </a:cubicBezTo>
                  <a:cubicBezTo>
                    <a:pt x="7" y="80"/>
                    <a:pt x="7" y="80"/>
                    <a:pt x="7" y="80"/>
                  </a:cubicBezTo>
                  <a:cubicBezTo>
                    <a:pt x="7" y="84"/>
                    <a:pt x="7" y="84"/>
                    <a:pt x="7" y="84"/>
                  </a:cubicBezTo>
                  <a:cubicBezTo>
                    <a:pt x="7" y="87"/>
                    <a:pt x="7" y="87"/>
                    <a:pt x="7" y="87"/>
                  </a:cubicBezTo>
                  <a:cubicBezTo>
                    <a:pt x="9" y="89"/>
                    <a:pt x="9" y="89"/>
                    <a:pt x="9" y="89"/>
                  </a:cubicBezTo>
                  <a:cubicBezTo>
                    <a:pt x="7" y="92"/>
                    <a:pt x="7" y="92"/>
                    <a:pt x="7" y="92"/>
                  </a:cubicBezTo>
                  <a:cubicBezTo>
                    <a:pt x="6" y="94"/>
                    <a:pt x="6" y="94"/>
                    <a:pt x="6" y="94"/>
                  </a:cubicBezTo>
                  <a:cubicBezTo>
                    <a:pt x="7" y="100"/>
                    <a:pt x="7" y="100"/>
                    <a:pt x="7" y="100"/>
                  </a:cubicBezTo>
                  <a:cubicBezTo>
                    <a:pt x="10" y="103"/>
                    <a:pt x="10" y="103"/>
                    <a:pt x="10" y="103"/>
                  </a:cubicBezTo>
                  <a:cubicBezTo>
                    <a:pt x="11" y="106"/>
                    <a:pt x="11" y="106"/>
                    <a:pt x="11" y="106"/>
                  </a:cubicBezTo>
                  <a:cubicBezTo>
                    <a:pt x="10" y="108"/>
                    <a:pt x="10" y="108"/>
                    <a:pt x="10" y="108"/>
                  </a:cubicBezTo>
                  <a:cubicBezTo>
                    <a:pt x="9" y="110"/>
                    <a:pt x="9" y="110"/>
                    <a:pt x="9" y="110"/>
                  </a:cubicBezTo>
                  <a:cubicBezTo>
                    <a:pt x="9" y="114"/>
                    <a:pt x="9" y="114"/>
                    <a:pt x="9" y="114"/>
                  </a:cubicBezTo>
                  <a:cubicBezTo>
                    <a:pt x="10" y="118"/>
                    <a:pt x="10" y="118"/>
                    <a:pt x="10" y="118"/>
                  </a:cubicBezTo>
                  <a:cubicBezTo>
                    <a:pt x="12" y="125"/>
                    <a:pt x="12" y="125"/>
                    <a:pt x="12" y="125"/>
                  </a:cubicBezTo>
                  <a:cubicBezTo>
                    <a:pt x="14" y="127"/>
                    <a:pt x="14" y="127"/>
                    <a:pt x="14" y="127"/>
                  </a:cubicBezTo>
                  <a:cubicBezTo>
                    <a:pt x="13" y="130"/>
                    <a:pt x="13" y="130"/>
                    <a:pt x="13" y="130"/>
                  </a:cubicBezTo>
                  <a:cubicBezTo>
                    <a:pt x="14" y="133"/>
                    <a:pt x="14" y="133"/>
                    <a:pt x="14" y="133"/>
                  </a:cubicBezTo>
                  <a:cubicBezTo>
                    <a:pt x="17" y="135"/>
                    <a:pt x="17" y="135"/>
                    <a:pt x="17" y="135"/>
                  </a:cubicBezTo>
                  <a:cubicBezTo>
                    <a:pt x="18" y="138"/>
                    <a:pt x="18" y="138"/>
                    <a:pt x="18" y="138"/>
                  </a:cubicBezTo>
                  <a:cubicBezTo>
                    <a:pt x="18" y="141"/>
                    <a:pt x="18" y="141"/>
                    <a:pt x="18" y="141"/>
                  </a:cubicBezTo>
                  <a:cubicBezTo>
                    <a:pt x="21" y="143"/>
                    <a:pt x="21" y="143"/>
                    <a:pt x="21" y="143"/>
                  </a:cubicBezTo>
                  <a:cubicBezTo>
                    <a:pt x="21" y="143"/>
                    <a:pt x="23" y="142"/>
                    <a:pt x="23" y="143"/>
                  </a:cubicBezTo>
                  <a:cubicBezTo>
                    <a:pt x="23" y="143"/>
                    <a:pt x="23" y="146"/>
                    <a:pt x="23" y="146"/>
                  </a:cubicBezTo>
                  <a:cubicBezTo>
                    <a:pt x="23" y="146"/>
                    <a:pt x="23" y="150"/>
                    <a:pt x="23" y="150"/>
                  </a:cubicBezTo>
                  <a:cubicBezTo>
                    <a:pt x="24" y="153"/>
                    <a:pt x="24" y="153"/>
                    <a:pt x="24" y="153"/>
                  </a:cubicBezTo>
                  <a:cubicBezTo>
                    <a:pt x="25" y="155"/>
                    <a:pt x="25" y="155"/>
                    <a:pt x="25" y="155"/>
                  </a:cubicBezTo>
                  <a:cubicBezTo>
                    <a:pt x="25" y="159"/>
                    <a:pt x="25" y="159"/>
                    <a:pt x="25" y="159"/>
                  </a:cubicBezTo>
                  <a:cubicBezTo>
                    <a:pt x="24" y="162"/>
                    <a:pt x="24" y="162"/>
                    <a:pt x="24" y="162"/>
                  </a:cubicBezTo>
                  <a:cubicBezTo>
                    <a:pt x="24" y="164"/>
                    <a:pt x="24" y="164"/>
                    <a:pt x="24" y="164"/>
                  </a:cubicBezTo>
                  <a:cubicBezTo>
                    <a:pt x="26" y="165"/>
                    <a:pt x="26" y="165"/>
                    <a:pt x="26" y="165"/>
                  </a:cubicBezTo>
                  <a:cubicBezTo>
                    <a:pt x="26" y="170"/>
                    <a:pt x="26" y="170"/>
                    <a:pt x="26" y="170"/>
                  </a:cubicBezTo>
                  <a:cubicBezTo>
                    <a:pt x="25" y="172"/>
                    <a:pt x="25" y="172"/>
                    <a:pt x="25" y="172"/>
                  </a:cubicBezTo>
                  <a:cubicBezTo>
                    <a:pt x="24" y="174"/>
                    <a:pt x="24" y="174"/>
                    <a:pt x="24" y="174"/>
                  </a:cubicBezTo>
                  <a:cubicBezTo>
                    <a:pt x="26" y="177"/>
                    <a:pt x="26" y="177"/>
                    <a:pt x="26" y="177"/>
                  </a:cubicBezTo>
                  <a:cubicBezTo>
                    <a:pt x="27" y="179"/>
                    <a:pt x="27" y="179"/>
                    <a:pt x="27" y="179"/>
                  </a:cubicBezTo>
                  <a:cubicBezTo>
                    <a:pt x="29" y="180"/>
                    <a:pt x="29" y="180"/>
                    <a:pt x="29" y="180"/>
                  </a:cubicBezTo>
                  <a:cubicBezTo>
                    <a:pt x="33" y="180"/>
                    <a:pt x="33" y="180"/>
                    <a:pt x="33" y="180"/>
                  </a:cubicBezTo>
                  <a:cubicBezTo>
                    <a:pt x="33" y="180"/>
                    <a:pt x="35" y="184"/>
                    <a:pt x="35" y="184"/>
                  </a:cubicBezTo>
                  <a:cubicBezTo>
                    <a:pt x="35" y="184"/>
                    <a:pt x="36" y="187"/>
                    <a:pt x="36" y="187"/>
                  </a:cubicBezTo>
                  <a:cubicBezTo>
                    <a:pt x="38" y="189"/>
                    <a:pt x="38" y="189"/>
                    <a:pt x="38" y="189"/>
                  </a:cubicBezTo>
                  <a:cubicBezTo>
                    <a:pt x="42" y="189"/>
                    <a:pt x="42" y="189"/>
                    <a:pt x="42" y="189"/>
                  </a:cubicBezTo>
                  <a:cubicBezTo>
                    <a:pt x="42" y="189"/>
                    <a:pt x="45" y="189"/>
                    <a:pt x="46" y="189"/>
                  </a:cubicBezTo>
                  <a:cubicBezTo>
                    <a:pt x="46" y="189"/>
                    <a:pt x="49" y="189"/>
                    <a:pt x="49" y="189"/>
                  </a:cubicBezTo>
                  <a:cubicBezTo>
                    <a:pt x="52" y="190"/>
                    <a:pt x="52" y="190"/>
                    <a:pt x="52" y="190"/>
                  </a:cubicBezTo>
                  <a:cubicBezTo>
                    <a:pt x="55" y="192"/>
                    <a:pt x="55" y="192"/>
                    <a:pt x="55" y="192"/>
                  </a:cubicBezTo>
                  <a:cubicBezTo>
                    <a:pt x="58" y="196"/>
                    <a:pt x="58" y="196"/>
                    <a:pt x="58" y="196"/>
                  </a:cubicBezTo>
                  <a:cubicBezTo>
                    <a:pt x="58" y="196"/>
                    <a:pt x="61" y="201"/>
                    <a:pt x="61" y="202"/>
                  </a:cubicBezTo>
                  <a:cubicBezTo>
                    <a:pt x="61" y="202"/>
                    <a:pt x="63" y="205"/>
                    <a:pt x="63" y="205"/>
                  </a:cubicBezTo>
                  <a:cubicBezTo>
                    <a:pt x="65" y="208"/>
                    <a:pt x="65" y="208"/>
                    <a:pt x="65" y="208"/>
                  </a:cubicBezTo>
                  <a:cubicBezTo>
                    <a:pt x="65" y="208"/>
                    <a:pt x="65" y="208"/>
                    <a:pt x="65" y="208"/>
                  </a:cubicBezTo>
                  <a:cubicBezTo>
                    <a:pt x="65" y="208"/>
                    <a:pt x="68" y="208"/>
                    <a:pt x="68" y="208"/>
                  </a:cubicBezTo>
                  <a:cubicBezTo>
                    <a:pt x="69" y="208"/>
                    <a:pt x="71" y="207"/>
                    <a:pt x="73" y="208"/>
                  </a:cubicBezTo>
                  <a:cubicBezTo>
                    <a:pt x="74" y="208"/>
                    <a:pt x="77" y="208"/>
                    <a:pt x="77" y="208"/>
                  </a:cubicBezTo>
                  <a:cubicBezTo>
                    <a:pt x="82" y="206"/>
                    <a:pt x="82" y="206"/>
                    <a:pt x="82" y="206"/>
                  </a:cubicBezTo>
                  <a:cubicBezTo>
                    <a:pt x="81" y="206"/>
                    <a:pt x="67" y="207"/>
                    <a:pt x="60" y="197"/>
                  </a:cubicBezTo>
                  <a:cubicBezTo>
                    <a:pt x="53" y="188"/>
                    <a:pt x="57" y="191"/>
                    <a:pt x="52" y="187"/>
                  </a:cubicBezTo>
                  <a:cubicBezTo>
                    <a:pt x="47" y="182"/>
                    <a:pt x="44" y="180"/>
                    <a:pt x="48" y="179"/>
                  </a:cubicBezTo>
                  <a:cubicBezTo>
                    <a:pt x="51" y="178"/>
                    <a:pt x="51" y="180"/>
                    <a:pt x="52" y="175"/>
                  </a:cubicBezTo>
                  <a:cubicBezTo>
                    <a:pt x="52" y="170"/>
                    <a:pt x="52" y="169"/>
                    <a:pt x="54" y="169"/>
                  </a:cubicBezTo>
                  <a:cubicBezTo>
                    <a:pt x="56" y="168"/>
                    <a:pt x="57" y="171"/>
                    <a:pt x="57" y="164"/>
                  </a:cubicBezTo>
                  <a:cubicBezTo>
                    <a:pt x="57" y="158"/>
                    <a:pt x="54" y="158"/>
                    <a:pt x="51" y="158"/>
                  </a:cubicBezTo>
                  <a:cubicBezTo>
                    <a:pt x="48" y="158"/>
                    <a:pt x="46" y="158"/>
                    <a:pt x="44" y="154"/>
                  </a:cubicBezTo>
                  <a:cubicBezTo>
                    <a:pt x="43" y="150"/>
                    <a:pt x="44" y="146"/>
                    <a:pt x="48" y="146"/>
                  </a:cubicBezTo>
                  <a:cubicBezTo>
                    <a:pt x="51" y="145"/>
                    <a:pt x="52" y="142"/>
                    <a:pt x="52" y="141"/>
                  </a:cubicBezTo>
                  <a:cubicBezTo>
                    <a:pt x="52" y="139"/>
                    <a:pt x="49" y="139"/>
                    <a:pt x="52" y="136"/>
                  </a:cubicBezTo>
                  <a:cubicBezTo>
                    <a:pt x="56" y="133"/>
                    <a:pt x="59" y="132"/>
                    <a:pt x="56" y="130"/>
                  </a:cubicBezTo>
                  <a:cubicBezTo>
                    <a:pt x="53" y="129"/>
                    <a:pt x="48" y="129"/>
                    <a:pt x="48" y="127"/>
                  </a:cubicBezTo>
                  <a:cubicBezTo>
                    <a:pt x="47" y="125"/>
                    <a:pt x="40" y="120"/>
                    <a:pt x="47" y="120"/>
                  </a:cubicBezTo>
                  <a:cubicBezTo>
                    <a:pt x="53" y="120"/>
                    <a:pt x="56" y="123"/>
                    <a:pt x="58" y="121"/>
                  </a:cubicBezTo>
                  <a:cubicBezTo>
                    <a:pt x="60" y="119"/>
                    <a:pt x="61" y="118"/>
                    <a:pt x="59" y="115"/>
                  </a:cubicBezTo>
                  <a:cubicBezTo>
                    <a:pt x="57" y="112"/>
                    <a:pt x="53" y="108"/>
                    <a:pt x="56" y="108"/>
                  </a:cubicBezTo>
                  <a:cubicBezTo>
                    <a:pt x="58" y="108"/>
                    <a:pt x="72" y="109"/>
                    <a:pt x="76" y="105"/>
                  </a:cubicBezTo>
                  <a:cubicBezTo>
                    <a:pt x="79" y="101"/>
                    <a:pt x="80" y="98"/>
                    <a:pt x="80" y="95"/>
                  </a:cubicBezTo>
                  <a:cubicBezTo>
                    <a:pt x="80" y="92"/>
                    <a:pt x="78" y="93"/>
                    <a:pt x="76" y="89"/>
                  </a:cubicBezTo>
                  <a:cubicBezTo>
                    <a:pt x="74" y="86"/>
                    <a:pt x="81" y="86"/>
                    <a:pt x="76" y="84"/>
                  </a:cubicBezTo>
                  <a:cubicBezTo>
                    <a:pt x="72" y="82"/>
                    <a:pt x="68" y="82"/>
                    <a:pt x="68" y="80"/>
                  </a:cubicBezTo>
                  <a:cubicBezTo>
                    <a:pt x="68" y="79"/>
                    <a:pt x="68" y="78"/>
                    <a:pt x="69" y="78"/>
                  </a:cubicBezTo>
                  <a:cubicBezTo>
                    <a:pt x="68" y="78"/>
                    <a:pt x="67" y="75"/>
                    <a:pt x="67" y="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8" name="Freeform 35"/>
            <p:cNvSpPr>
              <a:spLocks/>
            </p:cNvSpPr>
            <p:nvPr/>
          </p:nvSpPr>
          <p:spPr bwMode="auto">
            <a:xfrm>
              <a:off x="5289203" y="3957787"/>
              <a:ext cx="995363" cy="1138238"/>
            </a:xfrm>
            <a:custGeom>
              <a:avLst/>
              <a:gdLst>
                <a:gd name="T0" fmla="*/ 206 w 219"/>
                <a:gd name="T1" fmla="*/ 65 h 250"/>
                <a:gd name="T2" fmla="*/ 183 w 219"/>
                <a:gd name="T3" fmla="*/ 51 h 250"/>
                <a:gd name="T4" fmla="*/ 163 w 219"/>
                <a:gd name="T5" fmla="*/ 53 h 250"/>
                <a:gd name="T6" fmla="*/ 164 w 219"/>
                <a:gd name="T7" fmla="*/ 47 h 250"/>
                <a:gd name="T8" fmla="*/ 142 w 219"/>
                <a:gd name="T9" fmla="*/ 39 h 250"/>
                <a:gd name="T10" fmla="*/ 141 w 219"/>
                <a:gd name="T11" fmla="*/ 41 h 250"/>
                <a:gd name="T12" fmla="*/ 131 w 219"/>
                <a:gd name="T13" fmla="*/ 34 h 250"/>
                <a:gd name="T14" fmla="*/ 132 w 219"/>
                <a:gd name="T15" fmla="*/ 22 h 250"/>
                <a:gd name="T16" fmla="*/ 124 w 219"/>
                <a:gd name="T17" fmla="*/ 6 h 250"/>
                <a:gd name="T18" fmla="*/ 117 w 219"/>
                <a:gd name="T19" fmla="*/ 19 h 250"/>
                <a:gd name="T20" fmla="*/ 106 w 219"/>
                <a:gd name="T21" fmla="*/ 18 h 250"/>
                <a:gd name="T22" fmla="*/ 101 w 219"/>
                <a:gd name="T23" fmla="*/ 18 h 250"/>
                <a:gd name="T24" fmla="*/ 94 w 219"/>
                <a:gd name="T25" fmla="*/ 22 h 250"/>
                <a:gd name="T26" fmla="*/ 79 w 219"/>
                <a:gd name="T27" fmla="*/ 22 h 250"/>
                <a:gd name="T28" fmla="*/ 79 w 219"/>
                <a:gd name="T29" fmla="*/ 5 h 250"/>
                <a:gd name="T30" fmla="*/ 74 w 219"/>
                <a:gd name="T31" fmla="*/ 2 h 250"/>
                <a:gd name="T32" fmla="*/ 62 w 219"/>
                <a:gd name="T33" fmla="*/ 10 h 250"/>
                <a:gd name="T34" fmla="*/ 52 w 219"/>
                <a:gd name="T35" fmla="*/ 10 h 250"/>
                <a:gd name="T36" fmla="*/ 55 w 219"/>
                <a:gd name="T37" fmla="*/ 22 h 250"/>
                <a:gd name="T38" fmla="*/ 37 w 219"/>
                <a:gd name="T39" fmla="*/ 20 h 250"/>
                <a:gd name="T40" fmla="*/ 29 w 219"/>
                <a:gd name="T41" fmla="*/ 22 h 250"/>
                <a:gd name="T42" fmla="*/ 24 w 219"/>
                <a:gd name="T43" fmla="*/ 27 h 250"/>
                <a:gd name="T44" fmla="*/ 22 w 219"/>
                <a:gd name="T45" fmla="*/ 36 h 250"/>
                <a:gd name="T46" fmla="*/ 23 w 219"/>
                <a:gd name="T47" fmla="*/ 56 h 250"/>
                <a:gd name="T48" fmla="*/ 14 w 219"/>
                <a:gd name="T49" fmla="*/ 61 h 250"/>
                <a:gd name="T50" fmla="*/ 3 w 219"/>
                <a:gd name="T51" fmla="*/ 76 h 250"/>
                <a:gd name="T52" fmla="*/ 8 w 219"/>
                <a:gd name="T53" fmla="*/ 94 h 250"/>
                <a:gd name="T54" fmla="*/ 20 w 219"/>
                <a:gd name="T55" fmla="*/ 96 h 250"/>
                <a:gd name="T56" fmla="*/ 25 w 219"/>
                <a:gd name="T57" fmla="*/ 103 h 250"/>
                <a:gd name="T58" fmla="*/ 38 w 219"/>
                <a:gd name="T59" fmla="*/ 99 h 250"/>
                <a:gd name="T60" fmla="*/ 51 w 219"/>
                <a:gd name="T61" fmla="*/ 107 h 250"/>
                <a:gd name="T62" fmla="*/ 68 w 219"/>
                <a:gd name="T63" fmla="*/ 118 h 250"/>
                <a:gd name="T64" fmla="*/ 82 w 219"/>
                <a:gd name="T65" fmla="*/ 137 h 250"/>
                <a:gd name="T66" fmla="*/ 96 w 219"/>
                <a:gd name="T67" fmla="*/ 150 h 250"/>
                <a:gd name="T68" fmla="*/ 96 w 219"/>
                <a:gd name="T69" fmla="*/ 164 h 250"/>
                <a:gd name="T70" fmla="*/ 106 w 219"/>
                <a:gd name="T71" fmla="*/ 174 h 250"/>
                <a:gd name="T72" fmla="*/ 118 w 219"/>
                <a:gd name="T73" fmla="*/ 189 h 250"/>
                <a:gd name="T74" fmla="*/ 122 w 219"/>
                <a:gd name="T75" fmla="*/ 197 h 250"/>
                <a:gd name="T76" fmla="*/ 117 w 219"/>
                <a:gd name="T77" fmla="*/ 210 h 250"/>
                <a:gd name="T78" fmla="*/ 106 w 219"/>
                <a:gd name="T79" fmla="*/ 224 h 250"/>
                <a:gd name="T80" fmla="*/ 115 w 219"/>
                <a:gd name="T81" fmla="*/ 229 h 250"/>
                <a:gd name="T82" fmla="*/ 131 w 219"/>
                <a:gd name="T83" fmla="*/ 239 h 250"/>
                <a:gd name="T84" fmla="*/ 134 w 219"/>
                <a:gd name="T85" fmla="*/ 250 h 250"/>
                <a:gd name="T86" fmla="*/ 142 w 219"/>
                <a:gd name="T87" fmla="*/ 231 h 250"/>
                <a:gd name="T88" fmla="*/ 153 w 219"/>
                <a:gd name="T89" fmla="*/ 209 h 250"/>
                <a:gd name="T90" fmla="*/ 173 w 219"/>
                <a:gd name="T91" fmla="*/ 179 h 250"/>
                <a:gd name="T92" fmla="*/ 190 w 219"/>
                <a:gd name="T93" fmla="*/ 173 h 250"/>
                <a:gd name="T94" fmla="*/ 195 w 219"/>
                <a:gd name="T95" fmla="*/ 152 h 250"/>
                <a:gd name="T96" fmla="*/ 201 w 219"/>
                <a:gd name="T97" fmla="*/ 117 h 250"/>
                <a:gd name="T98" fmla="*/ 212 w 219"/>
                <a:gd name="T99" fmla="*/ 9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250">
                  <a:moveTo>
                    <a:pt x="216" y="73"/>
                  </a:moveTo>
                  <a:cubicBezTo>
                    <a:pt x="215" y="69"/>
                    <a:pt x="219" y="66"/>
                    <a:pt x="215" y="66"/>
                  </a:cubicBezTo>
                  <a:cubicBezTo>
                    <a:pt x="211" y="66"/>
                    <a:pt x="212" y="69"/>
                    <a:pt x="206" y="65"/>
                  </a:cubicBezTo>
                  <a:cubicBezTo>
                    <a:pt x="201" y="61"/>
                    <a:pt x="199" y="59"/>
                    <a:pt x="198" y="58"/>
                  </a:cubicBezTo>
                  <a:cubicBezTo>
                    <a:pt x="196" y="56"/>
                    <a:pt x="192" y="51"/>
                    <a:pt x="189" y="51"/>
                  </a:cubicBezTo>
                  <a:cubicBezTo>
                    <a:pt x="187" y="51"/>
                    <a:pt x="186" y="51"/>
                    <a:pt x="183" y="51"/>
                  </a:cubicBezTo>
                  <a:cubicBezTo>
                    <a:pt x="180" y="51"/>
                    <a:pt x="178" y="52"/>
                    <a:pt x="176" y="51"/>
                  </a:cubicBezTo>
                  <a:cubicBezTo>
                    <a:pt x="174" y="50"/>
                    <a:pt x="170" y="46"/>
                    <a:pt x="165" y="51"/>
                  </a:cubicBezTo>
                  <a:cubicBezTo>
                    <a:pt x="164" y="52"/>
                    <a:pt x="164" y="53"/>
                    <a:pt x="163" y="53"/>
                  </a:cubicBezTo>
                  <a:cubicBezTo>
                    <a:pt x="163" y="54"/>
                    <a:pt x="163" y="55"/>
                    <a:pt x="163" y="55"/>
                  </a:cubicBezTo>
                  <a:cubicBezTo>
                    <a:pt x="163" y="55"/>
                    <a:pt x="160" y="56"/>
                    <a:pt x="163" y="53"/>
                  </a:cubicBezTo>
                  <a:cubicBezTo>
                    <a:pt x="163" y="51"/>
                    <a:pt x="164" y="49"/>
                    <a:pt x="164" y="47"/>
                  </a:cubicBezTo>
                  <a:cubicBezTo>
                    <a:pt x="164" y="44"/>
                    <a:pt x="163" y="44"/>
                    <a:pt x="159" y="42"/>
                  </a:cubicBezTo>
                  <a:cubicBezTo>
                    <a:pt x="154" y="40"/>
                    <a:pt x="151" y="38"/>
                    <a:pt x="149" y="37"/>
                  </a:cubicBezTo>
                  <a:cubicBezTo>
                    <a:pt x="146" y="37"/>
                    <a:pt x="144" y="38"/>
                    <a:pt x="142" y="39"/>
                  </a:cubicBezTo>
                  <a:cubicBezTo>
                    <a:pt x="142" y="40"/>
                    <a:pt x="141" y="41"/>
                    <a:pt x="141" y="41"/>
                  </a:cubicBezTo>
                  <a:cubicBezTo>
                    <a:pt x="140" y="43"/>
                    <a:pt x="139" y="44"/>
                    <a:pt x="139" y="44"/>
                  </a:cubicBezTo>
                  <a:cubicBezTo>
                    <a:pt x="139" y="44"/>
                    <a:pt x="140" y="43"/>
                    <a:pt x="141" y="41"/>
                  </a:cubicBezTo>
                  <a:cubicBezTo>
                    <a:pt x="142" y="40"/>
                    <a:pt x="143" y="38"/>
                    <a:pt x="142" y="37"/>
                  </a:cubicBezTo>
                  <a:cubicBezTo>
                    <a:pt x="141" y="34"/>
                    <a:pt x="139" y="34"/>
                    <a:pt x="137" y="34"/>
                  </a:cubicBezTo>
                  <a:cubicBezTo>
                    <a:pt x="135" y="34"/>
                    <a:pt x="131" y="34"/>
                    <a:pt x="131" y="34"/>
                  </a:cubicBezTo>
                  <a:cubicBezTo>
                    <a:pt x="131" y="34"/>
                    <a:pt x="128" y="31"/>
                    <a:pt x="131" y="30"/>
                  </a:cubicBezTo>
                  <a:cubicBezTo>
                    <a:pt x="135" y="28"/>
                    <a:pt x="135" y="28"/>
                    <a:pt x="135" y="25"/>
                  </a:cubicBezTo>
                  <a:cubicBezTo>
                    <a:pt x="135" y="22"/>
                    <a:pt x="136" y="24"/>
                    <a:pt x="132" y="22"/>
                  </a:cubicBezTo>
                  <a:cubicBezTo>
                    <a:pt x="128" y="19"/>
                    <a:pt x="130" y="18"/>
                    <a:pt x="129" y="15"/>
                  </a:cubicBezTo>
                  <a:cubicBezTo>
                    <a:pt x="128" y="12"/>
                    <a:pt x="126" y="7"/>
                    <a:pt x="126" y="7"/>
                  </a:cubicBezTo>
                  <a:cubicBezTo>
                    <a:pt x="124" y="6"/>
                    <a:pt x="124" y="6"/>
                    <a:pt x="124" y="6"/>
                  </a:cubicBezTo>
                  <a:cubicBezTo>
                    <a:pt x="124" y="6"/>
                    <a:pt x="123" y="8"/>
                    <a:pt x="122" y="10"/>
                  </a:cubicBezTo>
                  <a:cubicBezTo>
                    <a:pt x="121" y="12"/>
                    <a:pt x="121" y="12"/>
                    <a:pt x="120" y="14"/>
                  </a:cubicBezTo>
                  <a:cubicBezTo>
                    <a:pt x="119" y="17"/>
                    <a:pt x="119" y="19"/>
                    <a:pt x="117" y="19"/>
                  </a:cubicBezTo>
                  <a:cubicBezTo>
                    <a:pt x="115" y="20"/>
                    <a:pt x="112" y="19"/>
                    <a:pt x="111" y="20"/>
                  </a:cubicBezTo>
                  <a:cubicBezTo>
                    <a:pt x="109" y="20"/>
                    <a:pt x="108" y="20"/>
                    <a:pt x="107" y="19"/>
                  </a:cubicBezTo>
                  <a:cubicBezTo>
                    <a:pt x="107" y="19"/>
                    <a:pt x="106" y="18"/>
                    <a:pt x="106" y="18"/>
                  </a:cubicBezTo>
                  <a:cubicBezTo>
                    <a:pt x="106" y="18"/>
                    <a:pt x="106" y="18"/>
                    <a:pt x="106" y="18"/>
                  </a:cubicBezTo>
                  <a:cubicBezTo>
                    <a:pt x="106" y="18"/>
                    <a:pt x="106" y="18"/>
                    <a:pt x="106" y="18"/>
                  </a:cubicBezTo>
                  <a:cubicBezTo>
                    <a:pt x="105" y="18"/>
                    <a:pt x="102" y="18"/>
                    <a:pt x="101" y="18"/>
                  </a:cubicBezTo>
                  <a:cubicBezTo>
                    <a:pt x="99" y="19"/>
                    <a:pt x="100" y="20"/>
                    <a:pt x="99" y="21"/>
                  </a:cubicBezTo>
                  <a:cubicBezTo>
                    <a:pt x="98" y="22"/>
                    <a:pt x="95" y="22"/>
                    <a:pt x="94" y="21"/>
                  </a:cubicBezTo>
                  <a:cubicBezTo>
                    <a:pt x="94" y="21"/>
                    <a:pt x="94" y="22"/>
                    <a:pt x="94" y="22"/>
                  </a:cubicBezTo>
                  <a:cubicBezTo>
                    <a:pt x="91" y="22"/>
                    <a:pt x="89" y="23"/>
                    <a:pt x="87" y="24"/>
                  </a:cubicBezTo>
                  <a:cubicBezTo>
                    <a:pt x="86" y="26"/>
                    <a:pt x="84" y="27"/>
                    <a:pt x="83" y="26"/>
                  </a:cubicBezTo>
                  <a:cubicBezTo>
                    <a:pt x="81" y="25"/>
                    <a:pt x="80" y="24"/>
                    <a:pt x="79" y="22"/>
                  </a:cubicBezTo>
                  <a:cubicBezTo>
                    <a:pt x="78" y="19"/>
                    <a:pt x="77" y="18"/>
                    <a:pt x="77" y="16"/>
                  </a:cubicBezTo>
                  <a:cubicBezTo>
                    <a:pt x="78" y="13"/>
                    <a:pt x="78" y="12"/>
                    <a:pt x="79" y="10"/>
                  </a:cubicBezTo>
                  <a:cubicBezTo>
                    <a:pt x="80" y="8"/>
                    <a:pt x="80" y="6"/>
                    <a:pt x="79" y="5"/>
                  </a:cubicBezTo>
                  <a:cubicBezTo>
                    <a:pt x="78" y="5"/>
                    <a:pt x="77" y="4"/>
                    <a:pt x="77" y="3"/>
                  </a:cubicBezTo>
                  <a:cubicBezTo>
                    <a:pt x="78" y="2"/>
                    <a:pt x="79" y="0"/>
                    <a:pt x="73" y="1"/>
                  </a:cubicBezTo>
                  <a:cubicBezTo>
                    <a:pt x="74" y="1"/>
                    <a:pt x="74" y="2"/>
                    <a:pt x="74" y="2"/>
                  </a:cubicBezTo>
                  <a:cubicBezTo>
                    <a:pt x="75" y="5"/>
                    <a:pt x="73" y="4"/>
                    <a:pt x="70" y="6"/>
                  </a:cubicBezTo>
                  <a:cubicBezTo>
                    <a:pt x="68" y="8"/>
                    <a:pt x="69" y="7"/>
                    <a:pt x="67" y="7"/>
                  </a:cubicBezTo>
                  <a:cubicBezTo>
                    <a:pt x="64" y="7"/>
                    <a:pt x="62" y="9"/>
                    <a:pt x="62" y="10"/>
                  </a:cubicBezTo>
                  <a:cubicBezTo>
                    <a:pt x="62" y="12"/>
                    <a:pt x="62" y="11"/>
                    <a:pt x="60" y="10"/>
                  </a:cubicBezTo>
                  <a:cubicBezTo>
                    <a:pt x="59" y="9"/>
                    <a:pt x="58" y="9"/>
                    <a:pt x="53" y="7"/>
                  </a:cubicBezTo>
                  <a:cubicBezTo>
                    <a:pt x="49" y="6"/>
                    <a:pt x="51" y="9"/>
                    <a:pt x="52" y="10"/>
                  </a:cubicBezTo>
                  <a:cubicBezTo>
                    <a:pt x="54" y="11"/>
                    <a:pt x="53" y="11"/>
                    <a:pt x="54" y="14"/>
                  </a:cubicBezTo>
                  <a:cubicBezTo>
                    <a:pt x="56" y="17"/>
                    <a:pt x="53" y="17"/>
                    <a:pt x="57" y="18"/>
                  </a:cubicBezTo>
                  <a:cubicBezTo>
                    <a:pt x="60" y="19"/>
                    <a:pt x="57" y="20"/>
                    <a:pt x="55" y="22"/>
                  </a:cubicBezTo>
                  <a:cubicBezTo>
                    <a:pt x="53" y="25"/>
                    <a:pt x="51" y="24"/>
                    <a:pt x="50" y="26"/>
                  </a:cubicBezTo>
                  <a:cubicBezTo>
                    <a:pt x="48" y="28"/>
                    <a:pt x="46" y="29"/>
                    <a:pt x="42" y="29"/>
                  </a:cubicBezTo>
                  <a:cubicBezTo>
                    <a:pt x="38" y="28"/>
                    <a:pt x="37" y="23"/>
                    <a:pt x="37" y="20"/>
                  </a:cubicBezTo>
                  <a:cubicBezTo>
                    <a:pt x="37" y="20"/>
                    <a:pt x="37" y="20"/>
                    <a:pt x="37" y="20"/>
                  </a:cubicBezTo>
                  <a:cubicBezTo>
                    <a:pt x="36" y="20"/>
                    <a:pt x="35" y="21"/>
                    <a:pt x="34" y="21"/>
                  </a:cubicBezTo>
                  <a:cubicBezTo>
                    <a:pt x="32" y="22"/>
                    <a:pt x="32" y="22"/>
                    <a:pt x="29" y="22"/>
                  </a:cubicBezTo>
                  <a:cubicBezTo>
                    <a:pt x="25" y="23"/>
                    <a:pt x="22" y="23"/>
                    <a:pt x="22" y="23"/>
                  </a:cubicBezTo>
                  <a:cubicBezTo>
                    <a:pt x="22" y="23"/>
                    <a:pt x="22" y="24"/>
                    <a:pt x="22" y="25"/>
                  </a:cubicBezTo>
                  <a:cubicBezTo>
                    <a:pt x="22" y="26"/>
                    <a:pt x="21" y="27"/>
                    <a:pt x="24" y="27"/>
                  </a:cubicBezTo>
                  <a:cubicBezTo>
                    <a:pt x="26" y="27"/>
                    <a:pt x="27" y="28"/>
                    <a:pt x="26" y="29"/>
                  </a:cubicBezTo>
                  <a:cubicBezTo>
                    <a:pt x="25" y="30"/>
                    <a:pt x="22" y="29"/>
                    <a:pt x="21" y="30"/>
                  </a:cubicBezTo>
                  <a:cubicBezTo>
                    <a:pt x="20" y="31"/>
                    <a:pt x="19" y="34"/>
                    <a:pt x="22" y="36"/>
                  </a:cubicBezTo>
                  <a:cubicBezTo>
                    <a:pt x="25" y="39"/>
                    <a:pt x="25" y="41"/>
                    <a:pt x="24" y="44"/>
                  </a:cubicBezTo>
                  <a:cubicBezTo>
                    <a:pt x="23" y="48"/>
                    <a:pt x="25" y="48"/>
                    <a:pt x="24" y="50"/>
                  </a:cubicBezTo>
                  <a:cubicBezTo>
                    <a:pt x="23" y="52"/>
                    <a:pt x="22" y="53"/>
                    <a:pt x="23" y="56"/>
                  </a:cubicBezTo>
                  <a:cubicBezTo>
                    <a:pt x="23" y="58"/>
                    <a:pt x="23" y="60"/>
                    <a:pt x="21" y="60"/>
                  </a:cubicBezTo>
                  <a:cubicBezTo>
                    <a:pt x="21" y="60"/>
                    <a:pt x="21" y="60"/>
                    <a:pt x="21" y="60"/>
                  </a:cubicBezTo>
                  <a:cubicBezTo>
                    <a:pt x="19" y="59"/>
                    <a:pt x="16" y="60"/>
                    <a:pt x="14" y="61"/>
                  </a:cubicBezTo>
                  <a:cubicBezTo>
                    <a:pt x="12" y="62"/>
                    <a:pt x="9" y="64"/>
                    <a:pt x="8" y="64"/>
                  </a:cubicBezTo>
                  <a:cubicBezTo>
                    <a:pt x="7" y="65"/>
                    <a:pt x="5" y="67"/>
                    <a:pt x="5" y="69"/>
                  </a:cubicBezTo>
                  <a:cubicBezTo>
                    <a:pt x="6" y="71"/>
                    <a:pt x="5" y="74"/>
                    <a:pt x="3" y="76"/>
                  </a:cubicBezTo>
                  <a:cubicBezTo>
                    <a:pt x="1" y="77"/>
                    <a:pt x="0" y="80"/>
                    <a:pt x="2" y="83"/>
                  </a:cubicBezTo>
                  <a:cubicBezTo>
                    <a:pt x="3" y="86"/>
                    <a:pt x="5" y="89"/>
                    <a:pt x="6" y="90"/>
                  </a:cubicBezTo>
                  <a:cubicBezTo>
                    <a:pt x="7" y="91"/>
                    <a:pt x="6" y="93"/>
                    <a:pt x="8" y="94"/>
                  </a:cubicBezTo>
                  <a:cubicBezTo>
                    <a:pt x="11" y="95"/>
                    <a:pt x="11" y="97"/>
                    <a:pt x="13" y="97"/>
                  </a:cubicBezTo>
                  <a:cubicBezTo>
                    <a:pt x="15" y="98"/>
                    <a:pt x="17" y="95"/>
                    <a:pt x="18" y="95"/>
                  </a:cubicBezTo>
                  <a:cubicBezTo>
                    <a:pt x="18" y="94"/>
                    <a:pt x="19" y="94"/>
                    <a:pt x="20" y="96"/>
                  </a:cubicBezTo>
                  <a:cubicBezTo>
                    <a:pt x="20" y="97"/>
                    <a:pt x="20" y="99"/>
                    <a:pt x="20" y="100"/>
                  </a:cubicBezTo>
                  <a:cubicBezTo>
                    <a:pt x="20" y="102"/>
                    <a:pt x="20" y="103"/>
                    <a:pt x="24" y="103"/>
                  </a:cubicBezTo>
                  <a:cubicBezTo>
                    <a:pt x="25" y="103"/>
                    <a:pt x="25" y="103"/>
                    <a:pt x="25" y="103"/>
                  </a:cubicBezTo>
                  <a:cubicBezTo>
                    <a:pt x="26" y="103"/>
                    <a:pt x="29" y="102"/>
                    <a:pt x="30" y="103"/>
                  </a:cubicBezTo>
                  <a:cubicBezTo>
                    <a:pt x="32" y="104"/>
                    <a:pt x="32" y="104"/>
                    <a:pt x="34" y="102"/>
                  </a:cubicBezTo>
                  <a:cubicBezTo>
                    <a:pt x="36" y="100"/>
                    <a:pt x="37" y="101"/>
                    <a:pt x="38" y="99"/>
                  </a:cubicBezTo>
                  <a:cubicBezTo>
                    <a:pt x="40" y="98"/>
                    <a:pt x="41" y="96"/>
                    <a:pt x="44" y="96"/>
                  </a:cubicBezTo>
                  <a:cubicBezTo>
                    <a:pt x="47" y="95"/>
                    <a:pt x="49" y="94"/>
                    <a:pt x="49" y="97"/>
                  </a:cubicBezTo>
                  <a:cubicBezTo>
                    <a:pt x="49" y="101"/>
                    <a:pt x="49" y="105"/>
                    <a:pt x="51" y="107"/>
                  </a:cubicBezTo>
                  <a:cubicBezTo>
                    <a:pt x="53" y="109"/>
                    <a:pt x="53" y="111"/>
                    <a:pt x="55" y="112"/>
                  </a:cubicBezTo>
                  <a:cubicBezTo>
                    <a:pt x="57" y="113"/>
                    <a:pt x="56" y="112"/>
                    <a:pt x="60" y="113"/>
                  </a:cubicBezTo>
                  <a:cubicBezTo>
                    <a:pt x="64" y="115"/>
                    <a:pt x="65" y="116"/>
                    <a:pt x="68" y="118"/>
                  </a:cubicBezTo>
                  <a:cubicBezTo>
                    <a:pt x="71" y="120"/>
                    <a:pt x="75" y="118"/>
                    <a:pt x="77" y="121"/>
                  </a:cubicBezTo>
                  <a:cubicBezTo>
                    <a:pt x="80" y="125"/>
                    <a:pt x="78" y="125"/>
                    <a:pt x="79" y="130"/>
                  </a:cubicBezTo>
                  <a:cubicBezTo>
                    <a:pt x="80" y="134"/>
                    <a:pt x="79" y="137"/>
                    <a:pt x="82" y="137"/>
                  </a:cubicBezTo>
                  <a:cubicBezTo>
                    <a:pt x="85" y="137"/>
                    <a:pt x="91" y="136"/>
                    <a:pt x="91" y="137"/>
                  </a:cubicBezTo>
                  <a:cubicBezTo>
                    <a:pt x="91" y="139"/>
                    <a:pt x="89" y="142"/>
                    <a:pt x="92" y="143"/>
                  </a:cubicBezTo>
                  <a:cubicBezTo>
                    <a:pt x="95" y="145"/>
                    <a:pt x="97" y="148"/>
                    <a:pt x="96" y="150"/>
                  </a:cubicBezTo>
                  <a:cubicBezTo>
                    <a:pt x="96" y="153"/>
                    <a:pt x="95" y="154"/>
                    <a:pt x="95" y="155"/>
                  </a:cubicBezTo>
                  <a:cubicBezTo>
                    <a:pt x="96" y="157"/>
                    <a:pt x="94" y="159"/>
                    <a:pt x="94" y="160"/>
                  </a:cubicBezTo>
                  <a:cubicBezTo>
                    <a:pt x="95" y="162"/>
                    <a:pt x="95" y="163"/>
                    <a:pt x="96" y="164"/>
                  </a:cubicBezTo>
                  <a:cubicBezTo>
                    <a:pt x="96" y="166"/>
                    <a:pt x="96" y="168"/>
                    <a:pt x="96" y="172"/>
                  </a:cubicBezTo>
                  <a:cubicBezTo>
                    <a:pt x="97" y="175"/>
                    <a:pt x="96" y="173"/>
                    <a:pt x="99" y="174"/>
                  </a:cubicBezTo>
                  <a:cubicBezTo>
                    <a:pt x="102" y="175"/>
                    <a:pt x="103" y="174"/>
                    <a:pt x="106" y="174"/>
                  </a:cubicBezTo>
                  <a:cubicBezTo>
                    <a:pt x="110" y="174"/>
                    <a:pt x="110" y="181"/>
                    <a:pt x="111" y="183"/>
                  </a:cubicBezTo>
                  <a:cubicBezTo>
                    <a:pt x="112" y="186"/>
                    <a:pt x="113" y="185"/>
                    <a:pt x="115" y="185"/>
                  </a:cubicBezTo>
                  <a:cubicBezTo>
                    <a:pt x="117" y="184"/>
                    <a:pt x="118" y="187"/>
                    <a:pt x="118" y="189"/>
                  </a:cubicBezTo>
                  <a:cubicBezTo>
                    <a:pt x="119" y="191"/>
                    <a:pt x="117" y="190"/>
                    <a:pt x="117" y="192"/>
                  </a:cubicBezTo>
                  <a:cubicBezTo>
                    <a:pt x="117" y="194"/>
                    <a:pt x="117" y="195"/>
                    <a:pt x="117" y="196"/>
                  </a:cubicBezTo>
                  <a:cubicBezTo>
                    <a:pt x="118" y="196"/>
                    <a:pt x="121" y="196"/>
                    <a:pt x="122" y="197"/>
                  </a:cubicBezTo>
                  <a:cubicBezTo>
                    <a:pt x="122" y="197"/>
                    <a:pt x="123" y="198"/>
                    <a:pt x="123" y="201"/>
                  </a:cubicBezTo>
                  <a:cubicBezTo>
                    <a:pt x="123" y="204"/>
                    <a:pt x="121" y="207"/>
                    <a:pt x="120" y="208"/>
                  </a:cubicBezTo>
                  <a:cubicBezTo>
                    <a:pt x="118" y="209"/>
                    <a:pt x="117" y="209"/>
                    <a:pt x="117" y="210"/>
                  </a:cubicBezTo>
                  <a:cubicBezTo>
                    <a:pt x="116" y="211"/>
                    <a:pt x="113" y="213"/>
                    <a:pt x="112" y="215"/>
                  </a:cubicBezTo>
                  <a:cubicBezTo>
                    <a:pt x="111" y="217"/>
                    <a:pt x="110" y="217"/>
                    <a:pt x="109" y="219"/>
                  </a:cubicBezTo>
                  <a:cubicBezTo>
                    <a:pt x="109" y="221"/>
                    <a:pt x="107" y="222"/>
                    <a:pt x="106" y="224"/>
                  </a:cubicBezTo>
                  <a:cubicBezTo>
                    <a:pt x="106" y="224"/>
                    <a:pt x="106" y="224"/>
                    <a:pt x="106" y="224"/>
                  </a:cubicBezTo>
                  <a:cubicBezTo>
                    <a:pt x="106" y="224"/>
                    <a:pt x="109" y="224"/>
                    <a:pt x="110" y="225"/>
                  </a:cubicBezTo>
                  <a:cubicBezTo>
                    <a:pt x="112" y="225"/>
                    <a:pt x="113" y="227"/>
                    <a:pt x="115" y="229"/>
                  </a:cubicBezTo>
                  <a:cubicBezTo>
                    <a:pt x="117" y="231"/>
                    <a:pt x="117" y="230"/>
                    <a:pt x="119" y="231"/>
                  </a:cubicBezTo>
                  <a:cubicBezTo>
                    <a:pt x="121" y="232"/>
                    <a:pt x="122" y="232"/>
                    <a:pt x="124" y="234"/>
                  </a:cubicBezTo>
                  <a:cubicBezTo>
                    <a:pt x="126" y="235"/>
                    <a:pt x="130" y="238"/>
                    <a:pt x="131" y="239"/>
                  </a:cubicBezTo>
                  <a:cubicBezTo>
                    <a:pt x="133" y="241"/>
                    <a:pt x="133" y="241"/>
                    <a:pt x="132" y="242"/>
                  </a:cubicBezTo>
                  <a:cubicBezTo>
                    <a:pt x="131" y="243"/>
                    <a:pt x="132" y="246"/>
                    <a:pt x="133" y="247"/>
                  </a:cubicBezTo>
                  <a:cubicBezTo>
                    <a:pt x="134" y="248"/>
                    <a:pt x="134" y="249"/>
                    <a:pt x="134" y="250"/>
                  </a:cubicBezTo>
                  <a:cubicBezTo>
                    <a:pt x="136" y="247"/>
                    <a:pt x="138" y="239"/>
                    <a:pt x="138" y="235"/>
                  </a:cubicBezTo>
                  <a:cubicBezTo>
                    <a:pt x="139" y="231"/>
                    <a:pt x="141" y="227"/>
                    <a:pt x="141" y="227"/>
                  </a:cubicBezTo>
                  <a:cubicBezTo>
                    <a:pt x="141" y="227"/>
                    <a:pt x="143" y="228"/>
                    <a:pt x="142" y="231"/>
                  </a:cubicBezTo>
                  <a:cubicBezTo>
                    <a:pt x="141" y="234"/>
                    <a:pt x="143" y="232"/>
                    <a:pt x="145" y="227"/>
                  </a:cubicBezTo>
                  <a:cubicBezTo>
                    <a:pt x="147" y="221"/>
                    <a:pt x="147" y="220"/>
                    <a:pt x="151" y="217"/>
                  </a:cubicBezTo>
                  <a:cubicBezTo>
                    <a:pt x="155" y="214"/>
                    <a:pt x="155" y="213"/>
                    <a:pt x="153" y="209"/>
                  </a:cubicBezTo>
                  <a:cubicBezTo>
                    <a:pt x="151" y="205"/>
                    <a:pt x="147" y="201"/>
                    <a:pt x="150" y="198"/>
                  </a:cubicBezTo>
                  <a:cubicBezTo>
                    <a:pt x="153" y="195"/>
                    <a:pt x="158" y="189"/>
                    <a:pt x="160" y="187"/>
                  </a:cubicBezTo>
                  <a:cubicBezTo>
                    <a:pt x="162" y="185"/>
                    <a:pt x="169" y="179"/>
                    <a:pt x="173" y="179"/>
                  </a:cubicBezTo>
                  <a:cubicBezTo>
                    <a:pt x="177" y="180"/>
                    <a:pt x="185" y="180"/>
                    <a:pt x="185" y="179"/>
                  </a:cubicBezTo>
                  <a:cubicBezTo>
                    <a:pt x="185" y="178"/>
                    <a:pt x="183" y="175"/>
                    <a:pt x="186" y="175"/>
                  </a:cubicBezTo>
                  <a:cubicBezTo>
                    <a:pt x="190" y="175"/>
                    <a:pt x="190" y="173"/>
                    <a:pt x="190" y="173"/>
                  </a:cubicBezTo>
                  <a:cubicBezTo>
                    <a:pt x="191" y="166"/>
                    <a:pt x="191" y="166"/>
                    <a:pt x="191" y="166"/>
                  </a:cubicBezTo>
                  <a:cubicBezTo>
                    <a:pt x="191" y="166"/>
                    <a:pt x="194" y="161"/>
                    <a:pt x="194" y="159"/>
                  </a:cubicBezTo>
                  <a:cubicBezTo>
                    <a:pt x="194" y="157"/>
                    <a:pt x="195" y="155"/>
                    <a:pt x="195" y="152"/>
                  </a:cubicBezTo>
                  <a:cubicBezTo>
                    <a:pt x="195" y="148"/>
                    <a:pt x="197" y="149"/>
                    <a:pt x="197" y="145"/>
                  </a:cubicBezTo>
                  <a:cubicBezTo>
                    <a:pt x="197" y="141"/>
                    <a:pt x="198" y="124"/>
                    <a:pt x="198" y="118"/>
                  </a:cubicBezTo>
                  <a:cubicBezTo>
                    <a:pt x="198" y="112"/>
                    <a:pt x="200" y="116"/>
                    <a:pt x="201" y="117"/>
                  </a:cubicBezTo>
                  <a:cubicBezTo>
                    <a:pt x="202" y="119"/>
                    <a:pt x="201" y="116"/>
                    <a:pt x="203" y="112"/>
                  </a:cubicBezTo>
                  <a:cubicBezTo>
                    <a:pt x="205" y="108"/>
                    <a:pt x="205" y="107"/>
                    <a:pt x="206" y="105"/>
                  </a:cubicBezTo>
                  <a:cubicBezTo>
                    <a:pt x="207" y="103"/>
                    <a:pt x="209" y="102"/>
                    <a:pt x="212" y="99"/>
                  </a:cubicBezTo>
                  <a:cubicBezTo>
                    <a:pt x="215" y="97"/>
                    <a:pt x="218" y="93"/>
                    <a:pt x="218" y="87"/>
                  </a:cubicBezTo>
                  <a:cubicBezTo>
                    <a:pt x="218" y="80"/>
                    <a:pt x="218" y="77"/>
                    <a:pt x="216" y="7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59" name="Freeform 36"/>
            <p:cNvSpPr>
              <a:spLocks/>
            </p:cNvSpPr>
            <p:nvPr/>
          </p:nvSpPr>
          <p:spPr bwMode="auto">
            <a:xfrm>
              <a:off x="5398741" y="4618187"/>
              <a:ext cx="358775" cy="1069975"/>
            </a:xfrm>
            <a:custGeom>
              <a:avLst/>
              <a:gdLst>
                <a:gd name="T0" fmla="*/ 72 w 79"/>
                <a:gd name="T1" fmla="*/ 223 h 235"/>
                <a:gd name="T2" fmla="*/ 66 w 79"/>
                <a:gd name="T3" fmla="*/ 217 h 235"/>
                <a:gd name="T4" fmla="*/ 60 w 79"/>
                <a:gd name="T5" fmla="*/ 216 h 235"/>
                <a:gd name="T6" fmla="*/ 52 w 79"/>
                <a:gd name="T7" fmla="*/ 216 h 235"/>
                <a:gd name="T8" fmla="*/ 49 w 79"/>
                <a:gd name="T9" fmla="*/ 211 h 235"/>
                <a:gd name="T10" fmla="*/ 43 w 79"/>
                <a:gd name="T11" fmla="*/ 207 h 235"/>
                <a:gd name="T12" fmla="*/ 40 w 79"/>
                <a:gd name="T13" fmla="*/ 204 h 235"/>
                <a:gd name="T14" fmla="*/ 39 w 79"/>
                <a:gd name="T15" fmla="*/ 199 h 235"/>
                <a:gd name="T16" fmla="*/ 40 w 79"/>
                <a:gd name="T17" fmla="*/ 192 h 235"/>
                <a:gd name="T18" fmla="*/ 38 w 79"/>
                <a:gd name="T19" fmla="*/ 189 h 235"/>
                <a:gd name="T20" fmla="*/ 39 w 79"/>
                <a:gd name="T21" fmla="*/ 182 h 235"/>
                <a:gd name="T22" fmla="*/ 37 w 79"/>
                <a:gd name="T23" fmla="*/ 177 h 235"/>
                <a:gd name="T24" fmla="*/ 37 w 79"/>
                <a:gd name="T25" fmla="*/ 170 h 235"/>
                <a:gd name="T26" fmla="*/ 32 w 79"/>
                <a:gd name="T27" fmla="*/ 168 h 235"/>
                <a:gd name="T28" fmla="*/ 31 w 79"/>
                <a:gd name="T29" fmla="*/ 162 h 235"/>
                <a:gd name="T30" fmla="*/ 27 w 79"/>
                <a:gd name="T31" fmla="*/ 157 h 235"/>
                <a:gd name="T32" fmla="*/ 26 w 79"/>
                <a:gd name="T33" fmla="*/ 152 h 235"/>
                <a:gd name="T34" fmla="*/ 23 w 79"/>
                <a:gd name="T35" fmla="*/ 141 h 235"/>
                <a:gd name="T36" fmla="*/ 24 w 79"/>
                <a:gd name="T37" fmla="*/ 135 h 235"/>
                <a:gd name="T38" fmla="*/ 24 w 79"/>
                <a:gd name="T39" fmla="*/ 130 h 235"/>
                <a:gd name="T40" fmla="*/ 20 w 79"/>
                <a:gd name="T41" fmla="*/ 121 h 235"/>
                <a:gd name="T42" fmla="*/ 23 w 79"/>
                <a:gd name="T43" fmla="*/ 116 h 235"/>
                <a:gd name="T44" fmla="*/ 21 w 79"/>
                <a:gd name="T45" fmla="*/ 111 h 235"/>
                <a:gd name="T46" fmla="*/ 22 w 79"/>
                <a:gd name="T47" fmla="*/ 106 h 235"/>
                <a:gd name="T48" fmla="*/ 21 w 79"/>
                <a:gd name="T49" fmla="*/ 99 h 235"/>
                <a:gd name="T50" fmla="*/ 14 w 79"/>
                <a:gd name="T51" fmla="*/ 87 h 235"/>
                <a:gd name="T52" fmla="*/ 16 w 79"/>
                <a:gd name="T53" fmla="*/ 81 h 235"/>
                <a:gd name="T54" fmla="*/ 14 w 79"/>
                <a:gd name="T55" fmla="*/ 74 h 235"/>
                <a:gd name="T56" fmla="*/ 16 w 79"/>
                <a:gd name="T57" fmla="*/ 67 h 235"/>
                <a:gd name="T58" fmla="*/ 20 w 79"/>
                <a:gd name="T59" fmla="*/ 60 h 235"/>
                <a:gd name="T60" fmla="*/ 18 w 79"/>
                <a:gd name="T61" fmla="*/ 57 h 235"/>
                <a:gd name="T62" fmla="*/ 18 w 79"/>
                <a:gd name="T63" fmla="*/ 50 h 235"/>
                <a:gd name="T64" fmla="*/ 18 w 79"/>
                <a:gd name="T65" fmla="*/ 43 h 235"/>
                <a:gd name="T66" fmla="*/ 24 w 79"/>
                <a:gd name="T67" fmla="*/ 37 h 235"/>
                <a:gd name="T68" fmla="*/ 24 w 79"/>
                <a:gd name="T69" fmla="*/ 31 h 235"/>
                <a:gd name="T70" fmla="*/ 20 w 79"/>
                <a:gd name="T71" fmla="*/ 33 h 235"/>
                <a:gd name="T72" fmla="*/ 15 w 79"/>
                <a:gd name="T73" fmla="*/ 22 h 235"/>
                <a:gd name="T74" fmla="*/ 9 w 79"/>
                <a:gd name="T75" fmla="*/ 7 h 235"/>
                <a:gd name="T76" fmla="*/ 5 w 79"/>
                <a:gd name="T77" fmla="*/ 0 h 235"/>
                <a:gd name="T78" fmla="*/ 5 w 79"/>
                <a:gd name="T79" fmla="*/ 0 h 235"/>
                <a:gd name="T80" fmla="*/ 0 w 79"/>
                <a:gd name="T81" fmla="*/ 4 h 235"/>
                <a:gd name="T82" fmla="*/ 5 w 79"/>
                <a:gd name="T83" fmla="*/ 38 h 235"/>
                <a:gd name="T84" fmla="*/ 7 w 79"/>
                <a:gd name="T85" fmla="*/ 81 h 235"/>
                <a:gd name="T86" fmla="*/ 10 w 79"/>
                <a:gd name="T87" fmla="*/ 94 h 235"/>
                <a:gd name="T88" fmla="*/ 10 w 79"/>
                <a:gd name="T89" fmla="*/ 124 h 235"/>
                <a:gd name="T90" fmla="*/ 15 w 79"/>
                <a:gd name="T91" fmla="*/ 138 h 235"/>
                <a:gd name="T92" fmla="*/ 17 w 79"/>
                <a:gd name="T93" fmla="*/ 155 h 235"/>
                <a:gd name="T94" fmla="*/ 20 w 79"/>
                <a:gd name="T95" fmla="*/ 166 h 235"/>
                <a:gd name="T96" fmla="*/ 21 w 79"/>
                <a:gd name="T97" fmla="*/ 154 h 235"/>
                <a:gd name="T98" fmla="*/ 25 w 79"/>
                <a:gd name="T99" fmla="*/ 167 h 235"/>
                <a:gd name="T100" fmla="*/ 23 w 79"/>
                <a:gd name="T101" fmla="*/ 177 h 235"/>
                <a:gd name="T102" fmla="*/ 19 w 79"/>
                <a:gd name="T103" fmla="*/ 184 h 235"/>
                <a:gd name="T104" fmla="*/ 30 w 79"/>
                <a:gd name="T105" fmla="*/ 185 h 235"/>
                <a:gd name="T106" fmla="*/ 23 w 79"/>
                <a:gd name="T107" fmla="*/ 195 h 235"/>
                <a:gd name="T108" fmla="*/ 33 w 79"/>
                <a:gd name="T109" fmla="*/ 209 h 235"/>
                <a:gd name="T110" fmla="*/ 34 w 79"/>
                <a:gd name="T111" fmla="*/ 211 h 235"/>
                <a:gd name="T112" fmla="*/ 41 w 79"/>
                <a:gd name="T113" fmla="*/ 219 h 235"/>
                <a:gd name="T114" fmla="*/ 46 w 79"/>
                <a:gd name="T115" fmla="*/ 225 h 235"/>
                <a:gd name="T116" fmla="*/ 56 w 79"/>
                <a:gd name="T117" fmla="*/ 232 h 235"/>
                <a:gd name="T118" fmla="*/ 71 w 79"/>
                <a:gd name="T119" fmla="*/ 235 h 235"/>
                <a:gd name="T120" fmla="*/ 77 w 79"/>
                <a:gd name="T121" fmla="*/ 23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235">
                  <a:moveTo>
                    <a:pt x="75" y="229"/>
                  </a:moveTo>
                  <a:cubicBezTo>
                    <a:pt x="75" y="228"/>
                    <a:pt x="72" y="223"/>
                    <a:pt x="72" y="223"/>
                  </a:cubicBezTo>
                  <a:cubicBezTo>
                    <a:pt x="69" y="219"/>
                    <a:pt x="69" y="219"/>
                    <a:pt x="69" y="219"/>
                  </a:cubicBezTo>
                  <a:cubicBezTo>
                    <a:pt x="66" y="217"/>
                    <a:pt x="66" y="217"/>
                    <a:pt x="66" y="217"/>
                  </a:cubicBezTo>
                  <a:cubicBezTo>
                    <a:pt x="63" y="216"/>
                    <a:pt x="63" y="216"/>
                    <a:pt x="63" y="216"/>
                  </a:cubicBezTo>
                  <a:cubicBezTo>
                    <a:pt x="63" y="216"/>
                    <a:pt x="60" y="216"/>
                    <a:pt x="60" y="216"/>
                  </a:cubicBezTo>
                  <a:cubicBezTo>
                    <a:pt x="59" y="216"/>
                    <a:pt x="56" y="216"/>
                    <a:pt x="56" y="216"/>
                  </a:cubicBezTo>
                  <a:cubicBezTo>
                    <a:pt x="52" y="216"/>
                    <a:pt x="52" y="216"/>
                    <a:pt x="52" y="216"/>
                  </a:cubicBezTo>
                  <a:cubicBezTo>
                    <a:pt x="50" y="214"/>
                    <a:pt x="50" y="214"/>
                    <a:pt x="50" y="214"/>
                  </a:cubicBezTo>
                  <a:cubicBezTo>
                    <a:pt x="50" y="214"/>
                    <a:pt x="49" y="211"/>
                    <a:pt x="49" y="211"/>
                  </a:cubicBezTo>
                  <a:cubicBezTo>
                    <a:pt x="49" y="211"/>
                    <a:pt x="47" y="207"/>
                    <a:pt x="47" y="207"/>
                  </a:cubicBezTo>
                  <a:cubicBezTo>
                    <a:pt x="43" y="207"/>
                    <a:pt x="43" y="207"/>
                    <a:pt x="43" y="207"/>
                  </a:cubicBezTo>
                  <a:cubicBezTo>
                    <a:pt x="41" y="206"/>
                    <a:pt x="41" y="206"/>
                    <a:pt x="41" y="206"/>
                  </a:cubicBezTo>
                  <a:cubicBezTo>
                    <a:pt x="40" y="204"/>
                    <a:pt x="40" y="204"/>
                    <a:pt x="40" y="204"/>
                  </a:cubicBezTo>
                  <a:cubicBezTo>
                    <a:pt x="38" y="201"/>
                    <a:pt x="38" y="201"/>
                    <a:pt x="38" y="201"/>
                  </a:cubicBezTo>
                  <a:cubicBezTo>
                    <a:pt x="39" y="199"/>
                    <a:pt x="39" y="199"/>
                    <a:pt x="39" y="199"/>
                  </a:cubicBezTo>
                  <a:cubicBezTo>
                    <a:pt x="40" y="197"/>
                    <a:pt x="40" y="197"/>
                    <a:pt x="40" y="197"/>
                  </a:cubicBezTo>
                  <a:cubicBezTo>
                    <a:pt x="40" y="192"/>
                    <a:pt x="40" y="192"/>
                    <a:pt x="40" y="192"/>
                  </a:cubicBezTo>
                  <a:cubicBezTo>
                    <a:pt x="38" y="191"/>
                    <a:pt x="38" y="191"/>
                    <a:pt x="38" y="191"/>
                  </a:cubicBezTo>
                  <a:cubicBezTo>
                    <a:pt x="38" y="189"/>
                    <a:pt x="38" y="189"/>
                    <a:pt x="38" y="189"/>
                  </a:cubicBezTo>
                  <a:cubicBezTo>
                    <a:pt x="39" y="186"/>
                    <a:pt x="39" y="186"/>
                    <a:pt x="39" y="186"/>
                  </a:cubicBezTo>
                  <a:cubicBezTo>
                    <a:pt x="39" y="182"/>
                    <a:pt x="39" y="182"/>
                    <a:pt x="39" y="182"/>
                  </a:cubicBezTo>
                  <a:cubicBezTo>
                    <a:pt x="38" y="180"/>
                    <a:pt x="38" y="180"/>
                    <a:pt x="38" y="180"/>
                  </a:cubicBezTo>
                  <a:cubicBezTo>
                    <a:pt x="37" y="177"/>
                    <a:pt x="37" y="177"/>
                    <a:pt x="37" y="177"/>
                  </a:cubicBezTo>
                  <a:cubicBezTo>
                    <a:pt x="37" y="177"/>
                    <a:pt x="37" y="173"/>
                    <a:pt x="37" y="173"/>
                  </a:cubicBezTo>
                  <a:cubicBezTo>
                    <a:pt x="37" y="173"/>
                    <a:pt x="37" y="170"/>
                    <a:pt x="37" y="170"/>
                  </a:cubicBezTo>
                  <a:cubicBezTo>
                    <a:pt x="37" y="169"/>
                    <a:pt x="35" y="170"/>
                    <a:pt x="35" y="170"/>
                  </a:cubicBezTo>
                  <a:cubicBezTo>
                    <a:pt x="32" y="168"/>
                    <a:pt x="32" y="168"/>
                    <a:pt x="32" y="168"/>
                  </a:cubicBezTo>
                  <a:cubicBezTo>
                    <a:pt x="32" y="165"/>
                    <a:pt x="32" y="165"/>
                    <a:pt x="32" y="165"/>
                  </a:cubicBezTo>
                  <a:cubicBezTo>
                    <a:pt x="31" y="162"/>
                    <a:pt x="31" y="162"/>
                    <a:pt x="31" y="162"/>
                  </a:cubicBezTo>
                  <a:cubicBezTo>
                    <a:pt x="28" y="160"/>
                    <a:pt x="28" y="160"/>
                    <a:pt x="28" y="160"/>
                  </a:cubicBezTo>
                  <a:cubicBezTo>
                    <a:pt x="27" y="157"/>
                    <a:pt x="27" y="157"/>
                    <a:pt x="27" y="157"/>
                  </a:cubicBezTo>
                  <a:cubicBezTo>
                    <a:pt x="28" y="154"/>
                    <a:pt x="28" y="154"/>
                    <a:pt x="28" y="154"/>
                  </a:cubicBezTo>
                  <a:cubicBezTo>
                    <a:pt x="26" y="152"/>
                    <a:pt x="26" y="152"/>
                    <a:pt x="26" y="152"/>
                  </a:cubicBezTo>
                  <a:cubicBezTo>
                    <a:pt x="24" y="145"/>
                    <a:pt x="24" y="145"/>
                    <a:pt x="24" y="145"/>
                  </a:cubicBezTo>
                  <a:cubicBezTo>
                    <a:pt x="23" y="141"/>
                    <a:pt x="23" y="141"/>
                    <a:pt x="23" y="141"/>
                  </a:cubicBezTo>
                  <a:cubicBezTo>
                    <a:pt x="23" y="137"/>
                    <a:pt x="23" y="137"/>
                    <a:pt x="23" y="137"/>
                  </a:cubicBezTo>
                  <a:cubicBezTo>
                    <a:pt x="24" y="135"/>
                    <a:pt x="24" y="135"/>
                    <a:pt x="24" y="135"/>
                  </a:cubicBezTo>
                  <a:cubicBezTo>
                    <a:pt x="25" y="133"/>
                    <a:pt x="25" y="133"/>
                    <a:pt x="25" y="133"/>
                  </a:cubicBezTo>
                  <a:cubicBezTo>
                    <a:pt x="24" y="130"/>
                    <a:pt x="24" y="130"/>
                    <a:pt x="24" y="130"/>
                  </a:cubicBezTo>
                  <a:cubicBezTo>
                    <a:pt x="21" y="127"/>
                    <a:pt x="21" y="127"/>
                    <a:pt x="21" y="127"/>
                  </a:cubicBezTo>
                  <a:cubicBezTo>
                    <a:pt x="20" y="121"/>
                    <a:pt x="20" y="121"/>
                    <a:pt x="20" y="121"/>
                  </a:cubicBezTo>
                  <a:cubicBezTo>
                    <a:pt x="21" y="119"/>
                    <a:pt x="21" y="119"/>
                    <a:pt x="21" y="119"/>
                  </a:cubicBezTo>
                  <a:cubicBezTo>
                    <a:pt x="23" y="116"/>
                    <a:pt x="23" y="116"/>
                    <a:pt x="23" y="116"/>
                  </a:cubicBezTo>
                  <a:cubicBezTo>
                    <a:pt x="21" y="114"/>
                    <a:pt x="21" y="114"/>
                    <a:pt x="21" y="114"/>
                  </a:cubicBezTo>
                  <a:cubicBezTo>
                    <a:pt x="21" y="111"/>
                    <a:pt x="21" y="111"/>
                    <a:pt x="21" y="111"/>
                  </a:cubicBezTo>
                  <a:cubicBezTo>
                    <a:pt x="21" y="107"/>
                    <a:pt x="21" y="107"/>
                    <a:pt x="21" y="107"/>
                  </a:cubicBezTo>
                  <a:cubicBezTo>
                    <a:pt x="22" y="106"/>
                    <a:pt x="22" y="106"/>
                    <a:pt x="22" y="106"/>
                  </a:cubicBezTo>
                  <a:cubicBezTo>
                    <a:pt x="22" y="102"/>
                    <a:pt x="22" y="102"/>
                    <a:pt x="22" y="102"/>
                  </a:cubicBezTo>
                  <a:cubicBezTo>
                    <a:pt x="21" y="99"/>
                    <a:pt x="21" y="99"/>
                    <a:pt x="21" y="99"/>
                  </a:cubicBezTo>
                  <a:cubicBezTo>
                    <a:pt x="15" y="90"/>
                    <a:pt x="15" y="90"/>
                    <a:pt x="15" y="90"/>
                  </a:cubicBezTo>
                  <a:cubicBezTo>
                    <a:pt x="14" y="87"/>
                    <a:pt x="14" y="87"/>
                    <a:pt x="14" y="87"/>
                  </a:cubicBezTo>
                  <a:cubicBezTo>
                    <a:pt x="15" y="83"/>
                    <a:pt x="15" y="83"/>
                    <a:pt x="15" y="83"/>
                  </a:cubicBezTo>
                  <a:cubicBezTo>
                    <a:pt x="16" y="81"/>
                    <a:pt x="16" y="81"/>
                    <a:pt x="16" y="81"/>
                  </a:cubicBezTo>
                  <a:cubicBezTo>
                    <a:pt x="16" y="77"/>
                    <a:pt x="16" y="77"/>
                    <a:pt x="16" y="77"/>
                  </a:cubicBezTo>
                  <a:cubicBezTo>
                    <a:pt x="14" y="74"/>
                    <a:pt x="14" y="74"/>
                    <a:pt x="14" y="74"/>
                  </a:cubicBezTo>
                  <a:cubicBezTo>
                    <a:pt x="15" y="72"/>
                    <a:pt x="15" y="72"/>
                    <a:pt x="15" y="72"/>
                  </a:cubicBezTo>
                  <a:cubicBezTo>
                    <a:pt x="16" y="67"/>
                    <a:pt x="16" y="67"/>
                    <a:pt x="16" y="67"/>
                  </a:cubicBezTo>
                  <a:cubicBezTo>
                    <a:pt x="17" y="63"/>
                    <a:pt x="17" y="63"/>
                    <a:pt x="17" y="63"/>
                  </a:cubicBezTo>
                  <a:cubicBezTo>
                    <a:pt x="20" y="60"/>
                    <a:pt x="20" y="60"/>
                    <a:pt x="20" y="60"/>
                  </a:cubicBezTo>
                  <a:cubicBezTo>
                    <a:pt x="21" y="59"/>
                    <a:pt x="21" y="59"/>
                    <a:pt x="21" y="59"/>
                  </a:cubicBezTo>
                  <a:cubicBezTo>
                    <a:pt x="18" y="57"/>
                    <a:pt x="18" y="57"/>
                    <a:pt x="18" y="57"/>
                  </a:cubicBezTo>
                  <a:cubicBezTo>
                    <a:pt x="19" y="55"/>
                    <a:pt x="19" y="55"/>
                    <a:pt x="19" y="55"/>
                  </a:cubicBezTo>
                  <a:cubicBezTo>
                    <a:pt x="18" y="50"/>
                    <a:pt x="18" y="50"/>
                    <a:pt x="18" y="50"/>
                  </a:cubicBezTo>
                  <a:cubicBezTo>
                    <a:pt x="17" y="46"/>
                    <a:pt x="17" y="46"/>
                    <a:pt x="17" y="46"/>
                  </a:cubicBezTo>
                  <a:cubicBezTo>
                    <a:pt x="18" y="43"/>
                    <a:pt x="18" y="43"/>
                    <a:pt x="18" y="43"/>
                  </a:cubicBezTo>
                  <a:cubicBezTo>
                    <a:pt x="22" y="40"/>
                    <a:pt x="22" y="40"/>
                    <a:pt x="22" y="40"/>
                  </a:cubicBezTo>
                  <a:cubicBezTo>
                    <a:pt x="24" y="37"/>
                    <a:pt x="24" y="37"/>
                    <a:pt x="24" y="37"/>
                  </a:cubicBezTo>
                  <a:cubicBezTo>
                    <a:pt x="24" y="34"/>
                    <a:pt x="24" y="34"/>
                    <a:pt x="24" y="34"/>
                  </a:cubicBezTo>
                  <a:cubicBezTo>
                    <a:pt x="24" y="31"/>
                    <a:pt x="24" y="31"/>
                    <a:pt x="24" y="31"/>
                  </a:cubicBezTo>
                  <a:cubicBezTo>
                    <a:pt x="23" y="32"/>
                    <a:pt x="23" y="32"/>
                    <a:pt x="23" y="33"/>
                  </a:cubicBezTo>
                  <a:cubicBezTo>
                    <a:pt x="23" y="34"/>
                    <a:pt x="22" y="35"/>
                    <a:pt x="20" y="33"/>
                  </a:cubicBezTo>
                  <a:cubicBezTo>
                    <a:pt x="17" y="32"/>
                    <a:pt x="19" y="29"/>
                    <a:pt x="17" y="28"/>
                  </a:cubicBezTo>
                  <a:cubicBezTo>
                    <a:pt x="16" y="27"/>
                    <a:pt x="16" y="23"/>
                    <a:pt x="15" y="22"/>
                  </a:cubicBezTo>
                  <a:cubicBezTo>
                    <a:pt x="14" y="20"/>
                    <a:pt x="13" y="18"/>
                    <a:pt x="13" y="14"/>
                  </a:cubicBezTo>
                  <a:cubicBezTo>
                    <a:pt x="13" y="11"/>
                    <a:pt x="11" y="10"/>
                    <a:pt x="9" y="7"/>
                  </a:cubicBezTo>
                  <a:cubicBezTo>
                    <a:pt x="8" y="4"/>
                    <a:pt x="7" y="2"/>
                    <a:pt x="6" y="0"/>
                  </a:cubicBezTo>
                  <a:cubicBezTo>
                    <a:pt x="6" y="0"/>
                    <a:pt x="6" y="0"/>
                    <a:pt x="5" y="0"/>
                  </a:cubicBezTo>
                  <a:cubicBezTo>
                    <a:pt x="5" y="0"/>
                    <a:pt x="5" y="0"/>
                    <a:pt x="5" y="0"/>
                  </a:cubicBezTo>
                  <a:cubicBezTo>
                    <a:pt x="5" y="0"/>
                    <a:pt x="5" y="0"/>
                    <a:pt x="5" y="0"/>
                  </a:cubicBezTo>
                  <a:cubicBezTo>
                    <a:pt x="5" y="0"/>
                    <a:pt x="5" y="0"/>
                    <a:pt x="4" y="1"/>
                  </a:cubicBezTo>
                  <a:cubicBezTo>
                    <a:pt x="3" y="3"/>
                    <a:pt x="4" y="5"/>
                    <a:pt x="0" y="4"/>
                  </a:cubicBezTo>
                  <a:cubicBezTo>
                    <a:pt x="1" y="5"/>
                    <a:pt x="2" y="7"/>
                    <a:pt x="2" y="6"/>
                  </a:cubicBezTo>
                  <a:cubicBezTo>
                    <a:pt x="3" y="5"/>
                    <a:pt x="5" y="30"/>
                    <a:pt x="5" y="38"/>
                  </a:cubicBezTo>
                  <a:cubicBezTo>
                    <a:pt x="5" y="46"/>
                    <a:pt x="6" y="70"/>
                    <a:pt x="6" y="70"/>
                  </a:cubicBezTo>
                  <a:cubicBezTo>
                    <a:pt x="6" y="70"/>
                    <a:pt x="9" y="82"/>
                    <a:pt x="7" y="81"/>
                  </a:cubicBezTo>
                  <a:cubicBezTo>
                    <a:pt x="5" y="79"/>
                    <a:pt x="8" y="85"/>
                    <a:pt x="9" y="87"/>
                  </a:cubicBezTo>
                  <a:cubicBezTo>
                    <a:pt x="9" y="90"/>
                    <a:pt x="10" y="89"/>
                    <a:pt x="10" y="94"/>
                  </a:cubicBezTo>
                  <a:cubicBezTo>
                    <a:pt x="10" y="99"/>
                    <a:pt x="10" y="107"/>
                    <a:pt x="10" y="109"/>
                  </a:cubicBezTo>
                  <a:cubicBezTo>
                    <a:pt x="10" y="112"/>
                    <a:pt x="10" y="124"/>
                    <a:pt x="10" y="124"/>
                  </a:cubicBezTo>
                  <a:cubicBezTo>
                    <a:pt x="10" y="124"/>
                    <a:pt x="6" y="123"/>
                    <a:pt x="8" y="127"/>
                  </a:cubicBezTo>
                  <a:cubicBezTo>
                    <a:pt x="11" y="132"/>
                    <a:pt x="15" y="134"/>
                    <a:pt x="15" y="138"/>
                  </a:cubicBezTo>
                  <a:cubicBezTo>
                    <a:pt x="15" y="141"/>
                    <a:pt x="11" y="144"/>
                    <a:pt x="14" y="147"/>
                  </a:cubicBezTo>
                  <a:cubicBezTo>
                    <a:pt x="16" y="150"/>
                    <a:pt x="15" y="155"/>
                    <a:pt x="17" y="155"/>
                  </a:cubicBezTo>
                  <a:cubicBezTo>
                    <a:pt x="19" y="155"/>
                    <a:pt x="17" y="157"/>
                    <a:pt x="17" y="161"/>
                  </a:cubicBezTo>
                  <a:cubicBezTo>
                    <a:pt x="18" y="166"/>
                    <a:pt x="19" y="167"/>
                    <a:pt x="20" y="166"/>
                  </a:cubicBezTo>
                  <a:cubicBezTo>
                    <a:pt x="21" y="165"/>
                    <a:pt x="20" y="162"/>
                    <a:pt x="20" y="159"/>
                  </a:cubicBezTo>
                  <a:cubicBezTo>
                    <a:pt x="20" y="156"/>
                    <a:pt x="20" y="153"/>
                    <a:pt x="21" y="154"/>
                  </a:cubicBezTo>
                  <a:cubicBezTo>
                    <a:pt x="23" y="154"/>
                    <a:pt x="24" y="158"/>
                    <a:pt x="24" y="160"/>
                  </a:cubicBezTo>
                  <a:cubicBezTo>
                    <a:pt x="24" y="161"/>
                    <a:pt x="24" y="164"/>
                    <a:pt x="25" y="167"/>
                  </a:cubicBezTo>
                  <a:cubicBezTo>
                    <a:pt x="25" y="171"/>
                    <a:pt x="25" y="174"/>
                    <a:pt x="25" y="174"/>
                  </a:cubicBezTo>
                  <a:cubicBezTo>
                    <a:pt x="23" y="177"/>
                    <a:pt x="23" y="177"/>
                    <a:pt x="23" y="177"/>
                  </a:cubicBezTo>
                  <a:cubicBezTo>
                    <a:pt x="23" y="177"/>
                    <a:pt x="20" y="176"/>
                    <a:pt x="20" y="178"/>
                  </a:cubicBezTo>
                  <a:cubicBezTo>
                    <a:pt x="20" y="180"/>
                    <a:pt x="19" y="184"/>
                    <a:pt x="19" y="184"/>
                  </a:cubicBezTo>
                  <a:cubicBezTo>
                    <a:pt x="19" y="184"/>
                    <a:pt x="24" y="184"/>
                    <a:pt x="26" y="185"/>
                  </a:cubicBezTo>
                  <a:cubicBezTo>
                    <a:pt x="27" y="185"/>
                    <a:pt x="30" y="184"/>
                    <a:pt x="30" y="185"/>
                  </a:cubicBezTo>
                  <a:cubicBezTo>
                    <a:pt x="30" y="186"/>
                    <a:pt x="28" y="190"/>
                    <a:pt x="26" y="190"/>
                  </a:cubicBezTo>
                  <a:cubicBezTo>
                    <a:pt x="25" y="190"/>
                    <a:pt x="23" y="195"/>
                    <a:pt x="23" y="195"/>
                  </a:cubicBezTo>
                  <a:cubicBezTo>
                    <a:pt x="23" y="195"/>
                    <a:pt x="26" y="201"/>
                    <a:pt x="28" y="202"/>
                  </a:cubicBezTo>
                  <a:cubicBezTo>
                    <a:pt x="29" y="203"/>
                    <a:pt x="33" y="207"/>
                    <a:pt x="33" y="209"/>
                  </a:cubicBezTo>
                  <a:cubicBezTo>
                    <a:pt x="33" y="209"/>
                    <a:pt x="33" y="209"/>
                    <a:pt x="33" y="209"/>
                  </a:cubicBezTo>
                  <a:cubicBezTo>
                    <a:pt x="33" y="209"/>
                    <a:pt x="33" y="210"/>
                    <a:pt x="34" y="211"/>
                  </a:cubicBezTo>
                  <a:cubicBezTo>
                    <a:pt x="36" y="216"/>
                    <a:pt x="39" y="218"/>
                    <a:pt x="39" y="218"/>
                  </a:cubicBezTo>
                  <a:cubicBezTo>
                    <a:pt x="39" y="218"/>
                    <a:pt x="40" y="218"/>
                    <a:pt x="41" y="219"/>
                  </a:cubicBezTo>
                  <a:cubicBezTo>
                    <a:pt x="42" y="221"/>
                    <a:pt x="45" y="223"/>
                    <a:pt x="45" y="223"/>
                  </a:cubicBezTo>
                  <a:cubicBezTo>
                    <a:pt x="45" y="223"/>
                    <a:pt x="45" y="225"/>
                    <a:pt x="46" y="225"/>
                  </a:cubicBezTo>
                  <a:cubicBezTo>
                    <a:pt x="47" y="226"/>
                    <a:pt x="49" y="227"/>
                    <a:pt x="49" y="227"/>
                  </a:cubicBezTo>
                  <a:cubicBezTo>
                    <a:pt x="49" y="227"/>
                    <a:pt x="54" y="232"/>
                    <a:pt x="56" y="232"/>
                  </a:cubicBezTo>
                  <a:cubicBezTo>
                    <a:pt x="57" y="232"/>
                    <a:pt x="61" y="232"/>
                    <a:pt x="63" y="233"/>
                  </a:cubicBezTo>
                  <a:cubicBezTo>
                    <a:pt x="65" y="234"/>
                    <a:pt x="69" y="235"/>
                    <a:pt x="71" y="235"/>
                  </a:cubicBezTo>
                  <a:cubicBezTo>
                    <a:pt x="72" y="235"/>
                    <a:pt x="77" y="235"/>
                    <a:pt x="79" y="235"/>
                  </a:cubicBezTo>
                  <a:cubicBezTo>
                    <a:pt x="77" y="232"/>
                    <a:pt x="77" y="232"/>
                    <a:pt x="77" y="232"/>
                  </a:cubicBezTo>
                  <a:cubicBezTo>
                    <a:pt x="77" y="232"/>
                    <a:pt x="75" y="229"/>
                    <a:pt x="75" y="2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0" name="Freeform 37"/>
            <p:cNvSpPr>
              <a:spLocks/>
            </p:cNvSpPr>
            <p:nvPr/>
          </p:nvSpPr>
          <p:spPr bwMode="auto">
            <a:xfrm>
              <a:off x="5306666" y="3779987"/>
              <a:ext cx="346075" cy="309563"/>
            </a:xfrm>
            <a:custGeom>
              <a:avLst/>
              <a:gdLst>
                <a:gd name="T0" fmla="*/ 5 w 76"/>
                <a:gd name="T1" fmla="*/ 4 h 68"/>
                <a:gd name="T2" fmla="*/ 2 w 76"/>
                <a:gd name="T3" fmla="*/ 9 h 68"/>
                <a:gd name="T4" fmla="*/ 1 w 76"/>
                <a:gd name="T5" fmla="*/ 14 h 68"/>
                <a:gd name="T6" fmla="*/ 3 w 76"/>
                <a:gd name="T7" fmla="*/ 16 h 68"/>
                <a:gd name="T8" fmla="*/ 6 w 76"/>
                <a:gd name="T9" fmla="*/ 22 h 68"/>
                <a:gd name="T10" fmla="*/ 7 w 76"/>
                <a:gd name="T11" fmla="*/ 27 h 68"/>
                <a:gd name="T12" fmla="*/ 12 w 76"/>
                <a:gd name="T13" fmla="*/ 28 h 68"/>
                <a:gd name="T14" fmla="*/ 18 w 76"/>
                <a:gd name="T15" fmla="*/ 30 h 68"/>
                <a:gd name="T16" fmla="*/ 23 w 76"/>
                <a:gd name="T17" fmla="*/ 34 h 68"/>
                <a:gd name="T18" fmla="*/ 29 w 76"/>
                <a:gd name="T19" fmla="*/ 33 h 68"/>
                <a:gd name="T20" fmla="*/ 32 w 76"/>
                <a:gd name="T21" fmla="*/ 35 h 68"/>
                <a:gd name="T22" fmla="*/ 29 w 76"/>
                <a:gd name="T23" fmla="*/ 41 h 68"/>
                <a:gd name="T24" fmla="*/ 30 w 76"/>
                <a:gd name="T25" fmla="*/ 47 h 68"/>
                <a:gd name="T26" fmla="*/ 32 w 76"/>
                <a:gd name="T27" fmla="*/ 52 h 68"/>
                <a:gd name="T28" fmla="*/ 30 w 76"/>
                <a:gd name="T29" fmla="*/ 55 h 68"/>
                <a:gd name="T30" fmla="*/ 33 w 76"/>
                <a:gd name="T31" fmla="*/ 59 h 68"/>
                <a:gd name="T32" fmla="*/ 33 w 76"/>
                <a:gd name="T33" fmla="*/ 59 h 68"/>
                <a:gd name="T34" fmla="*/ 33 w 76"/>
                <a:gd name="T35" fmla="*/ 59 h 68"/>
                <a:gd name="T36" fmla="*/ 33 w 76"/>
                <a:gd name="T37" fmla="*/ 59 h 68"/>
                <a:gd name="T38" fmla="*/ 38 w 76"/>
                <a:gd name="T39" fmla="*/ 68 h 68"/>
                <a:gd name="T40" fmla="*/ 46 w 76"/>
                <a:gd name="T41" fmla="*/ 65 h 68"/>
                <a:gd name="T42" fmla="*/ 51 w 76"/>
                <a:gd name="T43" fmla="*/ 61 h 68"/>
                <a:gd name="T44" fmla="*/ 53 w 76"/>
                <a:gd name="T45" fmla="*/ 57 h 68"/>
                <a:gd name="T46" fmla="*/ 50 w 76"/>
                <a:gd name="T47" fmla="*/ 53 h 68"/>
                <a:gd name="T48" fmla="*/ 48 w 76"/>
                <a:gd name="T49" fmla="*/ 49 h 68"/>
                <a:gd name="T50" fmla="*/ 49 w 76"/>
                <a:gd name="T51" fmla="*/ 46 h 68"/>
                <a:gd name="T52" fmla="*/ 56 w 76"/>
                <a:gd name="T53" fmla="*/ 49 h 68"/>
                <a:gd name="T54" fmla="*/ 58 w 76"/>
                <a:gd name="T55" fmla="*/ 49 h 68"/>
                <a:gd name="T56" fmla="*/ 63 w 76"/>
                <a:gd name="T57" fmla="*/ 46 h 68"/>
                <a:gd name="T58" fmla="*/ 66 w 76"/>
                <a:gd name="T59" fmla="*/ 45 h 68"/>
                <a:gd name="T60" fmla="*/ 70 w 76"/>
                <a:gd name="T61" fmla="*/ 41 h 68"/>
                <a:gd name="T62" fmla="*/ 69 w 76"/>
                <a:gd name="T63" fmla="*/ 40 h 68"/>
                <a:gd name="T64" fmla="*/ 69 w 76"/>
                <a:gd name="T65" fmla="*/ 40 h 68"/>
                <a:gd name="T66" fmla="*/ 69 w 76"/>
                <a:gd name="T67" fmla="*/ 40 h 68"/>
                <a:gd name="T68" fmla="*/ 67 w 76"/>
                <a:gd name="T69" fmla="*/ 35 h 68"/>
                <a:gd name="T70" fmla="*/ 68 w 76"/>
                <a:gd name="T71" fmla="*/ 30 h 68"/>
                <a:gd name="T72" fmla="*/ 71 w 76"/>
                <a:gd name="T73" fmla="*/ 29 h 68"/>
                <a:gd name="T74" fmla="*/ 71 w 76"/>
                <a:gd name="T75" fmla="*/ 26 h 68"/>
                <a:gd name="T76" fmla="*/ 76 w 76"/>
                <a:gd name="T77" fmla="*/ 20 h 68"/>
                <a:gd name="T78" fmla="*/ 68 w 76"/>
                <a:gd name="T79" fmla="*/ 18 h 68"/>
                <a:gd name="T80" fmla="*/ 71 w 76"/>
                <a:gd name="T81" fmla="*/ 13 h 68"/>
                <a:gd name="T82" fmla="*/ 66 w 76"/>
                <a:gd name="T83" fmla="*/ 11 h 68"/>
                <a:gd name="T84" fmla="*/ 61 w 76"/>
                <a:gd name="T85" fmla="*/ 7 h 68"/>
                <a:gd name="T86" fmla="*/ 65 w 76"/>
                <a:gd name="T87" fmla="*/ 6 h 68"/>
                <a:gd name="T88" fmla="*/ 52 w 76"/>
                <a:gd name="T89" fmla="*/ 4 h 68"/>
                <a:gd name="T90" fmla="*/ 48 w 76"/>
                <a:gd name="T91" fmla="*/ 8 h 68"/>
                <a:gd name="T92" fmla="*/ 40 w 76"/>
                <a:gd name="T93" fmla="*/ 5 h 68"/>
                <a:gd name="T94" fmla="*/ 32 w 76"/>
                <a:gd name="T95" fmla="*/ 7 h 68"/>
                <a:gd name="T96" fmla="*/ 29 w 76"/>
                <a:gd name="T97" fmla="*/ 4 h 68"/>
                <a:gd name="T98" fmla="*/ 26 w 76"/>
                <a:gd name="T99" fmla="*/ 1 h 68"/>
                <a:gd name="T100" fmla="*/ 18 w 76"/>
                <a:gd name="T101" fmla="*/ 1 h 68"/>
                <a:gd name="T102" fmla="*/ 11 w 76"/>
                <a:gd name="T103" fmla="*/ 8 h 68"/>
                <a:gd name="T104" fmla="*/ 13 w 76"/>
                <a:gd name="T105" fmla="*/ 15 h 68"/>
                <a:gd name="T106" fmla="*/ 7 w 76"/>
                <a:gd name="T107" fmla="*/ 11 h 68"/>
                <a:gd name="T108" fmla="*/ 10 w 76"/>
                <a:gd name="T109" fmla="*/ 2 h 68"/>
                <a:gd name="T110" fmla="*/ 9 w 76"/>
                <a:gd name="T111" fmla="*/ 0 h 68"/>
                <a:gd name="T112" fmla="*/ 5 w 76"/>
                <a:gd name="T11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68">
                  <a:moveTo>
                    <a:pt x="5" y="4"/>
                  </a:moveTo>
                  <a:cubicBezTo>
                    <a:pt x="3" y="6"/>
                    <a:pt x="3" y="7"/>
                    <a:pt x="2" y="9"/>
                  </a:cubicBezTo>
                  <a:cubicBezTo>
                    <a:pt x="1" y="11"/>
                    <a:pt x="1" y="13"/>
                    <a:pt x="1" y="14"/>
                  </a:cubicBezTo>
                  <a:cubicBezTo>
                    <a:pt x="0" y="14"/>
                    <a:pt x="2" y="14"/>
                    <a:pt x="3" y="16"/>
                  </a:cubicBezTo>
                  <a:cubicBezTo>
                    <a:pt x="4" y="18"/>
                    <a:pt x="6" y="20"/>
                    <a:pt x="6" y="22"/>
                  </a:cubicBezTo>
                  <a:cubicBezTo>
                    <a:pt x="5" y="25"/>
                    <a:pt x="4" y="26"/>
                    <a:pt x="7" y="27"/>
                  </a:cubicBezTo>
                  <a:cubicBezTo>
                    <a:pt x="9" y="29"/>
                    <a:pt x="10" y="29"/>
                    <a:pt x="12" y="28"/>
                  </a:cubicBezTo>
                  <a:cubicBezTo>
                    <a:pt x="15" y="28"/>
                    <a:pt x="16" y="27"/>
                    <a:pt x="18" y="30"/>
                  </a:cubicBezTo>
                  <a:cubicBezTo>
                    <a:pt x="20" y="32"/>
                    <a:pt x="20" y="34"/>
                    <a:pt x="23" y="34"/>
                  </a:cubicBezTo>
                  <a:cubicBezTo>
                    <a:pt x="26" y="33"/>
                    <a:pt x="28" y="33"/>
                    <a:pt x="29" y="33"/>
                  </a:cubicBezTo>
                  <a:cubicBezTo>
                    <a:pt x="31" y="33"/>
                    <a:pt x="33" y="32"/>
                    <a:pt x="32" y="35"/>
                  </a:cubicBezTo>
                  <a:cubicBezTo>
                    <a:pt x="31" y="38"/>
                    <a:pt x="29" y="39"/>
                    <a:pt x="29" y="41"/>
                  </a:cubicBezTo>
                  <a:cubicBezTo>
                    <a:pt x="30" y="43"/>
                    <a:pt x="30" y="46"/>
                    <a:pt x="30" y="47"/>
                  </a:cubicBezTo>
                  <a:cubicBezTo>
                    <a:pt x="31" y="48"/>
                    <a:pt x="33" y="50"/>
                    <a:pt x="32" y="52"/>
                  </a:cubicBezTo>
                  <a:cubicBezTo>
                    <a:pt x="31" y="53"/>
                    <a:pt x="28" y="53"/>
                    <a:pt x="30" y="55"/>
                  </a:cubicBezTo>
                  <a:cubicBezTo>
                    <a:pt x="32" y="57"/>
                    <a:pt x="33" y="57"/>
                    <a:pt x="33" y="59"/>
                  </a:cubicBezTo>
                  <a:cubicBezTo>
                    <a:pt x="33" y="59"/>
                    <a:pt x="33" y="59"/>
                    <a:pt x="33" y="59"/>
                  </a:cubicBezTo>
                  <a:cubicBezTo>
                    <a:pt x="33" y="59"/>
                    <a:pt x="33" y="59"/>
                    <a:pt x="33" y="59"/>
                  </a:cubicBezTo>
                  <a:cubicBezTo>
                    <a:pt x="33" y="59"/>
                    <a:pt x="33" y="59"/>
                    <a:pt x="33" y="59"/>
                  </a:cubicBezTo>
                  <a:cubicBezTo>
                    <a:pt x="33" y="62"/>
                    <a:pt x="34" y="67"/>
                    <a:pt x="38" y="68"/>
                  </a:cubicBezTo>
                  <a:cubicBezTo>
                    <a:pt x="42" y="68"/>
                    <a:pt x="44" y="67"/>
                    <a:pt x="46" y="65"/>
                  </a:cubicBezTo>
                  <a:cubicBezTo>
                    <a:pt x="47" y="63"/>
                    <a:pt x="49" y="64"/>
                    <a:pt x="51" y="61"/>
                  </a:cubicBezTo>
                  <a:cubicBezTo>
                    <a:pt x="53" y="59"/>
                    <a:pt x="56" y="58"/>
                    <a:pt x="53" y="57"/>
                  </a:cubicBezTo>
                  <a:cubicBezTo>
                    <a:pt x="49" y="56"/>
                    <a:pt x="52" y="56"/>
                    <a:pt x="50" y="53"/>
                  </a:cubicBezTo>
                  <a:cubicBezTo>
                    <a:pt x="49" y="50"/>
                    <a:pt x="50" y="50"/>
                    <a:pt x="48" y="49"/>
                  </a:cubicBezTo>
                  <a:cubicBezTo>
                    <a:pt x="47" y="48"/>
                    <a:pt x="45" y="45"/>
                    <a:pt x="49" y="46"/>
                  </a:cubicBezTo>
                  <a:cubicBezTo>
                    <a:pt x="54" y="48"/>
                    <a:pt x="55" y="48"/>
                    <a:pt x="56" y="49"/>
                  </a:cubicBezTo>
                  <a:cubicBezTo>
                    <a:pt x="58" y="50"/>
                    <a:pt x="58" y="51"/>
                    <a:pt x="58" y="49"/>
                  </a:cubicBezTo>
                  <a:cubicBezTo>
                    <a:pt x="58" y="48"/>
                    <a:pt x="60" y="46"/>
                    <a:pt x="63" y="46"/>
                  </a:cubicBezTo>
                  <a:cubicBezTo>
                    <a:pt x="65" y="46"/>
                    <a:pt x="64" y="47"/>
                    <a:pt x="66" y="45"/>
                  </a:cubicBezTo>
                  <a:cubicBezTo>
                    <a:pt x="69" y="43"/>
                    <a:pt x="71" y="44"/>
                    <a:pt x="70" y="41"/>
                  </a:cubicBezTo>
                  <a:cubicBezTo>
                    <a:pt x="70" y="41"/>
                    <a:pt x="70" y="40"/>
                    <a:pt x="69" y="40"/>
                  </a:cubicBezTo>
                  <a:cubicBezTo>
                    <a:pt x="69" y="40"/>
                    <a:pt x="69" y="40"/>
                    <a:pt x="69" y="40"/>
                  </a:cubicBezTo>
                  <a:cubicBezTo>
                    <a:pt x="69" y="40"/>
                    <a:pt x="69" y="40"/>
                    <a:pt x="69" y="40"/>
                  </a:cubicBezTo>
                  <a:cubicBezTo>
                    <a:pt x="68" y="38"/>
                    <a:pt x="67" y="37"/>
                    <a:pt x="67" y="35"/>
                  </a:cubicBezTo>
                  <a:cubicBezTo>
                    <a:pt x="67" y="32"/>
                    <a:pt x="67" y="32"/>
                    <a:pt x="68" y="30"/>
                  </a:cubicBezTo>
                  <a:cubicBezTo>
                    <a:pt x="70" y="29"/>
                    <a:pt x="70" y="30"/>
                    <a:pt x="71" y="29"/>
                  </a:cubicBezTo>
                  <a:cubicBezTo>
                    <a:pt x="72" y="28"/>
                    <a:pt x="72" y="27"/>
                    <a:pt x="71" y="26"/>
                  </a:cubicBezTo>
                  <a:cubicBezTo>
                    <a:pt x="70" y="25"/>
                    <a:pt x="72" y="21"/>
                    <a:pt x="76" y="20"/>
                  </a:cubicBezTo>
                  <a:cubicBezTo>
                    <a:pt x="72" y="20"/>
                    <a:pt x="68" y="18"/>
                    <a:pt x="68" y="18"/>
                  </a:cubicBezTo>
                  <a:cubicBezTo>
                    <a:pt x="68" y="18"/>
                    <a:pt x="73" y="15"/>
                    <a:pt x="71" y="13"/>
                  </a:cubicBezTo>
                  <a:cubicBezTo>
                    <a:pt x="70" y="11"/>
                    <a:pt x="69" y="13"/>
                    <a:pt x="66" y="11"/>
                  </a:cubicBezTo>
                  <a:cubicBezTo>
                    <a:pt x="62" y="9"/>
                    <a:pt x="56" y="7"/>
                    <a:pt x="61" y="7"/>
                  </a:cubicBezTo>
                  <a:cubicBezTo>
                    <a:pt x="66" y="7"/>
                    <a:pt x="65" y="6"/>
                    <a:pt x="65" y="6"/>
                  </a:cubicBezTo>
                  <a:cubicBezTo>
                    <a:pt x="52" y="4"/>
                    <a:pt x="52" y="4"/>
                    <a:pt x="52" y="4"/>
                  </a:cubicBezTo>
                  <a:cubicBezTo>
                    <a:pt x="52" y="4"/>
                    <a:pt x="50" y="8"/>
                    <a:pt x="48" y="8"/>
                  </a:cubicBezTo>
                  <a:cubicBezTo>
                    <a:pt x="45" y="9"/>
                    <a:pt x="44" y="5"/>
                    <a:pt x="40" y="5"/>
                  </a:cubicBezTo>
                  <a:cubicBezTo>
                    <a:pt x="36" y="5"/>
                    <a:pt x="36" y="7"/>
                    <a:pt x="32" y="7"/>
                  </a:cubicBezTo>
                  <a:cubicBezTo>
                    <a:pt x="29" y="7"/>
                    <a:pt x="29" y="4"/>
                    <a:pt x="29" y="4"/>
                  </a:cubicBezTo>
                  <a:cubicBezTo>
                    <a:pt x="29" y="4"/>
                    <a:pt x="28" y="1"/>
                    <a:pt x="26" y="1"/>
                  </a:cubicBezTo>
                  <a:cubicBezTo>
                    <a:pt x="24" y="1"/>
                    <a:pt x="19" y="1"/>
                    <a:pt x="18" y="1"/>
                  </a:cubicBezTo>
                  <a:cubicBezTo>
                    <a:pt x="16" y="1"/>
                    <a:pt x="9" y="5"/>
                    <a:pt x="11" y="8"/>
                  </a:cubicBezTo>
                  <a:cubicBezTo>
                    <a:pt x="13" y="12"/>
                    <a:pt x="15" y="15"/>
                    <a:pt x="13" y="15"/>
                  </a:cubicBezTo>
                  <a:cubicBezTo>
                    <a:pt x="10" y="15"/>
                    <a:pt x="7" y="14"/>
                    <a:pt x="7" y="11"/>
                  </a:cubicBezTo>
                  <a:cubicBezTo>
                    <a:pt x="7" y="7"/>
                    <a:pt x="12" y="5"/>
                    <a:pt x="10" y="2"/>
                  </a:cubicBezTo>
                  <a:cubicBezTo>
                    <a:pt x="9" y="1"/>
                    <a:pt x="9" y="0"/>
                    <a:pt x="9" y="0"/>
                  </a:cubicBezTo>
                  <a:cubicBezTo>
                    <a:pt x="8" y="0"/>
                    <a:pt x="6" y="2"/>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1" name="Freeform 38"/>
            <p:cNvSpPr>
              <a:spLocks/>
            </p:cNvSpPr>
            <p:nvPr/>
          </p:nvSpPr>
          <p:spPr bwMode="auto">
            <a:xfrm>
              <a:off x="5106641" y="4072087"/>
              <a:ext cx="146050" cy="185738"/>
            </a:xfrm>
            <a:custGeom>
              <a:avLst/>
              <a:gdLst>
                <a:gd name="T0" fmla="*/ 4 w 32"/>
                <a:gd name="T1" fmla="*/ 34 h 41"/>
                <a:gd name="T2" fmla="*/ 4 w 32"/>
                <a:gd name="T3" fmla="*/ 36 h 41"/>
                <a:gd name="T4" fmla="*/ 8 w 32"/>
                <a:gd name="T5" fmla="*/ 37 h 41"/>
                <a:gd name="T6" fmla="*/ 11 w 32"/>
                <a:gd name="T7" fmla="*/ 40 h 41"/>
                <a:gd name="T8" fmla="*/ 13 w 32"/>
                <a:gd name="T9" fmla="*/ 37 h 41"/>
                <a:gd name="T10" fmla="*/ 15 w 32"/>
                <a:gd name="T11" fmla="*/ 32 h 41"/>
                <a:gd name="T12" fmla="*/ 18 w 32"/>
                <a:gd name="T13" fmla="*/ 27 h 41"/>
                <a:gd name="T14" fmla="*/ 26 w 32"/>
                <a:gd name="T15" fmla="*/ 24 h 41"/>
                <a:gd name="T16" fmla="*/ 31 w 32"/>
                <a:gd name="T17" fmla="*/ 16 h 41"/>
                <a:gd name="T18" fmla="*/ 31 w 32"/>
                <a:gd name="T19" fmla="*/ 9 h 41"/>
                <a:gd name="T20" fmla="*/ 28 w 32"/>
                <a:gd name="T21" fmla="*/ 7 h 41"/>
                <a:gd name="T22" fmla="*/ 24 w 32"/>
                <a:gd name="T23" fmla="*/ 7 h 41"/>
                <a:gd name="T24" fmla="*/ 20 w 32"/>
                <a:gd name="T25" fmla="*/ 6 h 41"/>
                <a:gd name="T26" fmla="*/ 16 w 32"/>
                <a:gd name="T27" fmla="*/ 3 h 41"/>
                <a:gd name="T28" fmla="*/ 11 w 32"/>
                <a:gd name="T29" fmla="*/ 0 h 41"/>
                <a:gd name="T30" fmla="*/ 8 w 32"/>
                <a:gd name="T31" fmla="*/ 3 h 41"/>
                <a:gd name="T32" fmla="*/ 4 w 32"/>
                <a:gd name="T33" fmla="*/ 7 h 41"/>
                <a:gd name="T34" fmla="*/ 2 w 32"/>
                <a:gd name="T35" fmla="*/ 13 h 41"/>
                <a:gd name="T36" fmla="*/ 1 w 32"/>
                <a:gd name="T37" fmla="*/ 19 h 41"/>
                <a:gd name="T38" fmla="*/ 4 w 32"/>
                <a:gd name="T39" fmla="*/ 26 h 41"/>
                <a:gd name="T40" fmla="*/ 5 w 32"/>
                <a:gd name="T41" fmla="*/ 31 h 41"/>
                <a:gd name="T42" fmla="*/ 3 w 32"/>
                <a:gd name="T43" fmla="*/ 32 h 41"/>
                <a:gd name="T44" fmla="*/ 4 w 32"/>
                <a:gd name="T4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1">
                  <a:moveTo>
                    <a:pt x="4" y="34"/>
                  </a:moveTo>
                  <a:cubicBezTo>
                    <a:pt x="3" y="35"/>
                    <a:pt x="2" y="36"/>
                    <a:pt x="4" y="36"/>
                  </a:cubicBezTo>
                  <a:cubicBezTo>
                    <a:pt x="6" y="36"/>
                    <a:pt x="7" y="35"/>
                    <a:pt x="8" y="37"/>
                  </a:cubicBezTo>
                  <a:cubicBezTo>
                    <a:pt x="9" y="39"/>
                    <a:pt x="9" y="41"/>
                    <a:pt x="11" y="40"/>
                  </a:cubicBezTo>
                  <a:cubicBezTo>
                    <a:pt x="12" y="39"/>
                    <a:pt x="12" y="39"/>
                    <a:pt x="13" y="37"/>
                  </a:cubicBezTo>
                  <a:cubicBezTo>
                    <a:pt x="14" y="34"/>
                    <a:pt x="13" y="33"/>
                    <a:pt x="15" y="32"/>
                  </a:cubicBezTo>
                  <a:cubicBezTo>
                    <a:pt x="16" y="30"/>
                    <a:pt x="15" y="28"/>
                    <a:pt x="18" y="27"/>
                  </a:cubicBezTo>
                  <a:cubicBezTo>
                    <a:pt x="21" y="26"/>
                    <a:pt x="24" y="26"/>
                    <a:pt x="26" y="24"/>
                  </a:cubicBezTo>
                  <a:cubicBezTo>
                    <a:pt x="27" y="22"/>
                    <a:pt x="31" y="18"/>
                    <a:pt x="31" y="16"/>
                  </a:cubicBezTo>
                  <a:cubicBezTo>
                    <a:pt x="31" y="13"/>
                    <a:pt x="32" y="11"/>
                    <a:pt x="31" y="9"/>
                  </a:cubicBezTo>
                  <a:cubicBezTo>
                    <a:pt x="29" y="9"/>
                    <a:pt x="30" y="8"/>
                    <a:pt x="28" y="7"/>
                  </a:cubicBezTo>
                  <a:cubicBezTo>
                    <a:pt x="26" y="7"/>
                    <a:pt x="26" y="7"/>
                    <a:pt x="24" y="7"/>
                  </a:cubicBezTo>
                  <a:cubicBezTo>
                    <a:pt x="22" y="8"/>
                    <a:pt x="21" y="7"/>
                    <a:pt x="20" y="6"/>
                  </a:cubicBezTo>
                  <a:cubicBezTo>
                    <a:pt x="19" y="4"/>
                    <a:pt x="18" y="4"/>
                    <a:pt x="16" y="3"/>
                  </a:cubicBezTo>
                  <a:cubicBezTo>
                    <a:pt x="14" y="1"/>
                    <a:pt x="12" y="0"/>
                    <a:pt x="11" y="0"/>
                  </a:cubicBezTo>
                  <a:cubicBezTo>
                    <a:pt x="10" y="1"/>
                    <a:pt x="9" y="3"/>
                    <a:pt x="8" y="3"/>
                  </a:cubicBezTo>
                  <a:cubicBezTo>
                    <a:pt x="6" y="3"/>
                    <a:pt x="3" y="3"/>
                    <a:pt x="4" y="7"/>
                  </a:cubicBezTo>
                  <a:cubicBezTo>
                    <a:pt x="5" y="11"/>
                    <a:pt x="3" y="12"/>
                    <a:pt x="2" y="13"/>
                  </a:cubicBezTo>
                  <a:cubicBezTo>
                    <a:pt x="1" y="14"/>
                    <a:pt x="0" y="14"/>
                    <a:pt x="1" y="19"/>
                  </a:cubicBezTo>
                  <a:cubicBezTo>
                    <a:pt x="1" y="23"/>
                    <a:pt x="1" y="27"/>
                    <a:pt x="4" y="26"/>
                  </a:cubicBezTo>
                  <a:cubicBezTo>
                    <a:pt x="8" y="25"/>
                    <a:pt x="5" y="29"/>
                    <a:pt x="5" y="31"/>
                  </a:cubicBezTo>
                  <a:cubicBezTo>
                    <a:pt x="4" y="32"/>
                    <a:pt x="3" y="32"/>
                    <a:pt x="3" y="32"/>
                  </a:cubicBezTo>
                  <a:cubicBezTo>
                    <a:pt x="3" y="32"/>
                    <a:pt x="4" y="33"/>
                    <a:pt x="4"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2" name="Freeform 39"/>
            <p:cNvSpPr>
              <a:spLocks/>
            </p:cNvSpPr>
            <p:nvPr/>
          </p:nvSpPr>
          <p:spPr bwMode="auto">
            <a:xfrm>
              <a:off x="5093941" y="4113362"/>
              <a:ext cx="344488" cy="527050"/>
            </a:xfrm>
            <a:custGeom>
              <a:avLst/>
              <a:gdLst>
                <a:gd name="T0" fmla="*/ 75 w 76"/>
                <a:gd name="T1" fmla="*/ 102 h 116"/>
                <a:gd name="T2" fmla="*/ 72 w 76"/>
                <a:gd name="T3" fmla="*/ 98 h 116"/>
                <a:gd name="T4" fmla="*/ 72 w 76"/>
                <a:gd name="T5" fmla="*/ 93 h 116"/>
                <a:gd name="T6" fmla="*/ 74 w 76"/>
                <a:gd name="T7" fmla="*/ 89 h 116"/>
                <a:gd name="T8" fmla="*/ 73 w 76"/>
                <a:gd name="T9" fmla="*/ 83 h 116"/>
                <a:gd name="T10" fmla="*/ 73 w 76"/>
                <a:gd name="T11" fmla="*/ 76 h 116"/>
                <a:gd name="T12" fmla="*/ 71 w 76"/>
                <a:gd name="T13" fmla="*/ 72 h 116"/>
                <a:gd name="T14" fmla="*/ 68 w 76"/>
                <a:gd name="T15" fmla="*/ 69 h 116"/>
                <a:gd name="T16" fmla="*/ 68 w 76"/>
                <a:gd name="T17" fmla="*/ 69 h 116"/>
                <a:gd name="T18" fmla="*/ 68 w 76"/>
                <a:gd name="T19" fmla="*/ 69 h 116"/>
                <a:gd name="T20" fmla="*/ 67 w 76"/>
                <a:gd name="T21" fmla="*/ 69 h 116"/>
                <a:gd name="T22" fmla="*/ 63 w 76"/>
                <a:gd name="T23" fmla="*/ 66 h 116"/>
                <a:gd name="T24" fmla="*/ 63 w 76"/>
                <a:gd name="T25" fmla="*/ 62 h 116"/>
                <a:gd name="T26" fmla="*/ 61 w 76"/>
                <a:gd name="T27" fmla="*/ 61 h 116"/>
                <a:gd name="T28" fmla="*/ 56 w 76"/>
                <a:gd name="T29" fmla="*/ 63 h 116"/>
                <a:gd name="T30" fmla="*/ 51 w 76"/>
                <a:gd name="T31" fmla="*/ 60 h 116"/>
                <a:gd name="T32" fmla="*/ 49 w 76"/>
                <a:gd name="T33" fmla="*/ 56 h 116"/>
                <a:gd name="T34" fmla="*/ 45 w 76"/>
                <a:gd name="T35" fmla="*/ 49 h 116"/>
                <a:gd name="T36" fmla="*/ 46 w 76"/>
                <a:gd name="T37" fmla="*/ 42 h 116"/>
                <a:gd name="T38" fmla="*/ 48 w 76"/>
                <a:gd name="T39" fmla="*/ 35 h 116"/>
                <a:gd name="T40" fmla="*/ 51 w 76"/>
                <a:gd name="T41" fmla="*/ 30 h 116"/>
                <a:gd name="T42" fmla="*/ 57 w 76"/>
                <a:gd name="T43" fmla="*/ 27 h 116"/>
                <a:gd name="T44" fmla="*/ 64 w 76"/>
                <a:gd name="T45" fmla="*/ 26 h 116"/>
                <a:gd name="T46" fmla="*/ 64 w 76"/>
                <a:gd name="T47" fmla="*/ 26 h 116"/>
                <a:gd name="T48" fmla="*/ 64 w 76"/>
                <a:gd name="T49" fmla="*/ 26 h 116"/>
                <a:gd name="T50" fmla="*/ 64 w 76"/>
                <a:gd name="T51" fmla="*/ 26 h 116"/>
                <a:gd name="T52" fmla="*/ 63 w 76"/>
                <a:gd name="T53" fmla="*/ 24 h 116"/>
                <a:gd name="T54" fmla="*/ 61 w 76"/>
                <a:gd name="T55" fmla="*/ 21 h 116"/>
                <a:gd name="T56" fmla="*/ 63 w 76"/>
                <a:gd name="T57" fmla="*/ 18 h 116"/>
                <a:gd name="T58" fmla="*/ 59 w 76"/>
                <a:gd name="T59" fmla="*/ 14 h 116"/>
                <a:gd name="T60" fmla="*/ 52 w 76"/>
                <a:gd name="T61" fmla="*/ 15 h 116"/>
                <a:gd name="T62" fmla="*/ 47 w 76"/>
                <a:gd name="T63" fmla="*/ 14 h 116"/>
                <a:gd name="T64" fmla="*/ 45 w 76"/>
                <a:gd name="T65" fmla="*/ 10 h 116"/>
                <a:gd name="T66" fmla="*/ 42 w 76"/>
                <a:gd name="T67" fmla="*/ 6 h 116"/>
                <a:gd name="T68" fmla="*/ 39 w 76"/>
                <a:gd name="T69" fmla="*/ 2 h 116"/>
                <a:gd name="T70" fmla="*/ 34 w 76"/>
                <a:gd name="T71" fmla="*/ 0 h 116"/>
                <a:gd name="T72" fmla="*/ 34 w 76"/>
                <a:gd name="T73" fmla="*/ 0 h 116"/>
                <a:gd name="T74" fmla="*/ 34 w 76"/>
                <a:gd name="T75" fmla="*/ 7 h 116"/>
                <a:gd name="T76" fmla="*/ 29 w 76"/>
                <a:gd name="T77" fmla="*/ 15 h 116"/>
                <a:gd name="T78" fmla="*/ 21 w 76"/>
                <a:gd name="T79" fmla="*/ 18 h 116"/>
                <a:gd name="T80" fmla="*/ 18 w 76"/>
                <a:gd name="T81" fmla="*/ 23 h 116"/>
                <a:gd name="T82" fmla="*/ 16 w 76"/>
                <a:gd name="T83" fmla="*/ 28 h 116"/>
                <a:gd name="T84" fmla="*/ 14 w 76"/>
                <a:gd name="T85" fmla="*/ 31 h 116"/>
                <a:gd name="T86" fmla="*/ 11 w 76"/>
                <a:gd name="T87" fmla="*/ 28 h 116"/>
                <a:gd name="T88" fmla="*/ 7 w 76"/>
                <a:gd name="T89" fmla="*/ 27 h 116"/>
                <a:gd name="T90" fmla="*/ 7 w 76"/>
                <a:gd name="T91" fmla="*/ 25 h 116"/>
                <a:gd name="T92" fmla="*/ 6 w 76"/>
                <a:gd name="T93" fmla="*/ 23 h 116"/>
                <a:gd name="T94" fmla="*/ 3 w 76"/>
                <a:gd name="T95" fmla="*/ 34 h 116"/>
                <a:gd name="T96" fmla="*/ 5 w 76"/>
                <a:gd name="T97" fmla="*/ 41 h 116"/>
                <a:gd name="T98" fmla="*/ 15 w 76"/>
                <a:gd name="T99" fmla="*/ 50 h 116"/>
                <a:gd name="T100" fmla="*/ 21 w 76"/>
                <a:gd name="T101" fmla="*/ 66 h 116"/>
                <a:gd name="T102" fmla="*/ 29 w 76"/>
                <a:gd name="T103" fmla="*/ 80 h 116"/>
                <a:gd name="T104" fmla="*/ 31 w 76"/>
                <a:gd name="T105" fmla="*/ 86 h 116"/>
                <a:gd name="T106" fmla="*/ 37 w 76"/>
                <a:gd name="T107" fmla="*/ 95 h 116"/>
                <a:gd name="T108" fmla="*/ 49 w 76"/>
                <a:gd name="T109" fmla="*/ 103 h 116"/>
                <a:gd name="T110" fmla="*/ 60 w 76"/>
                <a:gd name="T111" fmla="*/ 107 h 116"/>
                <a:gd name="T112" fmla="*/ 66 w 76"/>
                <a:gd name="T113" fmla="*/ 114 h 116"/>
                <a:gd name="T114" fmla="*/ 67 w 76"/>
                <a:gd name="T115" fmla="*/ 115 h 116"/>
                <a:gd name="T116" fmla="*/ 71 w 76"/>
                <a:gd name="T117" fmla="*/ 112 h 116"/>
                <a:gd name="T118" fmla="*/ 72 w 76"/>
                <a:gd name="T119" fmla="*/ 111 h 116"/>
                <a:gd name="T120" fmla="*/ 74 w 76"/>
                <a:gd name="T121" fmla="*/ 107 h 116"/>
                <a:gd name="T122" fmla="*/ 75 w 76"/>
                <a:gd name="T123"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16">
                  <a:moveTo>
                    <a:pt x="75" y="102"/>
                  </a:moveTo>
                  <a:cubicBezTo>
                    <a:pt x="74" y="100"/>
                    <a:pt x="72" y="99"/>
                    <a:pt x="72" y="98"/>
                  </a:cubicBezTo>
                  <a:cubicBezTo>
                    <a:pt x="72" y="97"/>
                    <a:pt x="72" y="95"/>
                    <a:pt x="72" y="93"/>
                  </a:cubicBezTo>
                  <a:cubicBezTo>
                    <a:pt x="72" y="91"/>
                    <a:pt x="74" y="90"/>
                    <a:pt x="74" y="89"/>
                  </a:cubicBezTo>
                  <a:cubicBezTo>
                    <a:pt x="74" y="88"/>
                    <a:pt x="73" y="86"/>
                    <a:pt x="73" y="83"/>
                  </a:cubicBezTo>
                  <a:cubicBezTo>
                    <a:pt x="73" y="80"/>
                    <a:pt x="75" y="79"/>
                    <a:pt x="73" y="76"/>
                  </a:cubicBezTo>
                  <a:cubicBezTo>
                    <a:pt x="72" y="74"/>
                    <a:pt x="72" y="74"/>
                    <a:pt x="71" y="72"/>
                  </a:cubicBezTo>
                  <a:cubicBezTo>
                    <a:pt x="70" y="71"/>
                    <a:pt x="70" y="69"/>
                    <a:pt x="68" y="69"/>
                  </a:cubicBezTo>
                  <a:cubicBezTo>
                    <a:pt x="68" y="69"/>
                    <a:pt x="68" y="69"/>
                    <a:pt x="68" y="69"/>
                  </a:cubicBezTo>
                  <a:cubicBezTo>
                    <a:pt x="68" y="69"/>
                    <a:pt x="68" y="69"/>
                    <a:pt x="68" y="69"/>
                  </a:cubicBezTo>
                  <a:cubicBezTo>
                    <a:pt x="68" y="69"/>
                    <a:pt x="68" y="69"/>
                    <a:pt x="67" y="69"/>
                  </a:cubicBezTo>
                  <a:cubicBezTo>
                    <a:pt x="63" y="69"/>
                    <a:pt x="63" y="68"/>
                    <a:pt x="63" y="66"/>
                  </a:cubicBezTo>
                  <a:cubicBezTo>
                    <a:pt x="63" y="65"/>
                    <a:pt x="63" y="63"/>
                    <a:pt x="63" y="62"/>
                  </a:cubicBezTo>
                  <a:cubicBezTo>
                    <a:pt x="62" y="60"/>
                    <a:pt x="61" y="60"/>
                    <a:pt x="61" y="61"/>
                  </a:cubicBezTo>
                  <a:cubicBezTo>
                    <a:pt x="60" y="61"/>
                    <a:pt x="58" y="64"/>
                    <a:pt x="56" y="63"/>
                  </a:cubicBezTo>
                  <a:cubicBezTo>
                    <a:pt x="54" y="63"/>
                    <a:pt x="54" y="61"/>
                    <a:pt x="51" y="60"/>
                  </a:cubicBezTo>
                  <a:cubicBezTo>
                    <a:pt x="49" y="59"/>
                    <a:pt x="50" y="57"/>
                    <a:pt x="49" y="56"/>
                  </a:cubicBezTo>
                  <a:cubicBezTo>
                    <a:pt x="48" y="55"/>
                    <a:pt x="46" y="52"/>
                    <a:pt x="45" y="49"/>
                  </a:cubicBezTo>
                  <a:cubicBezTo>
                    <a:pt x="43" y="46"/>
                    <a:pt x="44" y="43"/>
                    <a:pt x="46" y="42"/>
                  </a:cubicBezTo>
                  <a:cubicBezTo>
                    <a:pt x="48" y="40"/>
                    <a:pt x="49" y="37"/>
                    <a:pt x="48" y="35"/>
                  </a:cubicBezTo>
                  <a:cubicBezTo>
                    <a:pt x="48" y="33"/>
                    <a:pt x="50" y="31"/>
                    <a:pt x="51" y="30"/>
                  </a:cubicBezTo>
                  <a:cubicBezTo>
                    <a:pt x="52" y="30"/>
                    <a:pt x="55" y="28"/>
                    <a:pt x="57" y="27"/>
                  </a:cubicBezTo>
                  <a:cubicBezTo>
                    <a:pt x="59" y="26"/>
                    <a:pt x="62" y="25"/>
                    <a:pt x="64" y="26"/>
                  </a:cubicBezTo>
                  <a:cubicBezTo>
                    <a:pt x="64" y="26"/>
                    <a:pt x="64" y="26"/>
                    <a:pt x="64" y="26"/>
                  </a:cubicBezTo>
                  <a:cubicBezTo>
                    <a:pt x="64" y="26"/>
                    <a:pt x="64" y="26"/>
                    <a:pt x="64" y="26"/>
                  </a:cubicBezTo>
                  <a:cubicBezTo>
                    <a:pt x="64" y="26"/>
                    <a:pt x="64" y="26"/>
                    <a:pt x="64" y="26"/>
                  </a:cubicBezTo>
                  <a:cubicBezTo>
                    <a:pt x="64" y="25"/>
                    <a:pt x="64" y="24"/>
                    <a:pt x="63" y="24"/>
                  </a:cubicBezTo>
                  <a:cubicBezTo>
                    <a:pt x="62" y="23"/>
                    <a:pt x="61" y="23"/>
                    <a:pt x="61" y="21"/>
                  </a:cubicBezTo>
                  <a:cubicBezTo>
                    <a:pt x="62" y="20"/>
                    <a:pt x="64" y="20"/>
                    <a:pt x="63" y="18"/>
                  </a:cubicBezTo>
                  <a:cubicBezTo>
                    <a:pt x="63" y="15"/>
                    <a:pt x="62" y="15"/>
                    <a:pt x="59" y="14"/>
                  </a:cubicBezTo>
                  <a:cubicBezTo>
                    <a:pt x="56" y="14"/>
                    <a:pt x="53" y="14"/>
                    <a:pt x="52" y="15"/>
                  </a:cubicBezTo>
                  <a:cubicBezTo>
                    <a:pt x="51" y="15"/>
                    <a:pt x="48" y="16"/>
                    <a:pt x="47" y="14"/>
                  </a:cubicBezTo>
                  <a:cubicBezTo>
                    <a:pt x="46" y="12"/>
                    <a:pt x="46" y="12"/>
                    <a:pt x="45" y="10"/>
                  </a:cubicBezTo>
                  <a:cubicBezTo>
                    <a:pt x="43" y="8"/>
                    <a:pt x="44" y="7"/>
                    <a:pt x="42" y="6"/>
                  </a:cubicBezTo>
                  <a:cubicBezTo>
                    <a:pt x="40" y="5"/>
                    <a:pt x="40" y="3"/>
                    <a:pt x="39" y="2"/>
                  </a:cubicBezTo>
                  <a:cubicBezTo>
                    <a:pt x="38" y="1"/>
                    <a:pt x="37" y="0"/>
                    <a:pt x="34" y="0"/>
                  </a:cubicBezTo>
                  <a:cubicBezTo>
                    <a:pt x="34" y="0"/>
                    <a:pt x="34" y="0"/>
                    <a:pt x="34" y="0"/>
                  </a:cubicBezTo>
                  <a:cubicBezTo>
                    <a:pt x="35" y="2"/>
                    <a:pt x="34" y="4"/>
                    <a:pt x="34" y="7"/>
                  </a:cubicBezTo>
                  <a:cubicBezTo>
                    <a:pt x="34" y="9"/>
                    <a:pt x="30" y="13"/>
                    <a:pt x="29" y="15"/>
                  </a:cubicBezTo>
                  <a:cubicBezTo>
                    <a:pt x="27" y="17"/>
                    <a:pt x="24" y="17"/>
                    <a:pt x="21" y="18"/>
                  </a:cubicBezTo>
                  <a:cubicBezTo>
                    <a:pt x="18" y="19"/>
                    <a:pt x="19" y="21"/>
                    <a:pt x="18" y="23"/>
                  </a:cubicBezTo>
                  <a:cubicBezTo>
                    <a:pt x="16" y="24"/>
                    <a:pt x="17" y="25"/>
                    <a:pt x="16" y="28"/>
                  </a:cubicBezTo>
                  <a:cubicBezTo>
                    <a:pt x="15" y="30"/>
                    <a:pt x="15" y="30"/>
                    <a:pt x="14" y="31"/>
                  </a:cubicBezTo>
                  <a:cubicBezTo>
                    <a:pt x="12" y="32"/>
                    <a:pt x="12" y="30"/>
                    <a:pt x="11" y="28"/>
                  </a:cubicBezTo>
                  <a:cubicBezTo>
                    <a:pt x="10" y="26"/>
                    <a:pt x="9" y="27"/>
                    <a:pt x="7" y="27"/>
                  </a:cubicBezTo>
                  <a:cubicBezTo>
                    <a:pt x="5" y="27"/>
                    <a:pt x="6" y="26"/>
                    <a:pt x="7" y="25"/>
                  </a:cubicBezTo>
                  <a:cubicBezTo>
                    <a:pt x="7" y="24"/>
                    <a:pt x="6" y="23"/>
                    <a:pt x="6" y="23"/>
                  </a:cubicBezTo>
                  <a:cubicBezTo>
                    <a:pt x="4" y="24"/>
                    <a:pt x="3" y="27"/>
                    <a:pt x="3" y="34"/>
                  </a:cubicBezTo>
                  <a:cubicBezTo>
                    <a:pt x="3" y="36"/>
                    <a:pt x="0" y="40"/>
                    <a:pt x="5" y="41"/>
                  </a:cubicBezTo>
                  <a:cubicBezTo>
                    <a:pt x="9" y="42"/>
                    <a:pt x="12" y="44"/>
                    <a:pt x="15" y="50"/>
                  </a:cubicBezTo>
                  <a:cubicBezTo>
                    <a:pt x="17" y="55"/>
                    <a:pt x="20" y="61"/>
                    <a:pt x="21" y="66"/>
                  </a:cubicBezTo>
                  <a:cubicBezTo>
                    <a:pt x="22" y="72"/>
                    <a:pt x="27" y="77"/>
                    <a:pt x="29" y="80"/>
                  </a:cubicBezTo>
                  <a:cubicBezTo>
                    <a:pt x="30" y="83"/>
                    <a:pt x="31" y="86"/>
                    <a:pt x="31" y="86"/>
                  </a:cubicBezTo>
                  <a:cubicBezTo>
                    <a:pt x="31" y="86"/>
                    <a:pt x="32" y="91"/>
                    <a:pt x="37" y="95"/>
                  </a:cubicBezTo>
                  <a:cubicBezTo>
                    <a:pt x="43" y="99"/>
                    <a:pt x="46" y="101"/>
                    <a:pt x="49" y="103"/>
                  </a:cubicBezTo>
                  <a:cubicBezTo>
                    <a:pt x="52" y="104"/>
                    <a:pt x="58" y="104"/>
                    <a:pt x="60" y="107"/>
                  </a:cubicBezTo>
                  <a:cubicBezTo>
                    <a:pt x="62" y="110"/>
                    <a:pt x="64" y="114"/>
                    <a:pt x="66" y="114"/>
                  </a:cubicBezTo>
                  <a:cubicBezTo>
                    <a:pt x="66" y="115"/>
                    <a:pt x="66" y="115"/>
                    <a:pt x="67" y="115"/>
                  </a:cubicBezTo>
                  <a:cubicBezTo>
                    <a:pt x="71" y="116"/>
                    <a:pt x="70" y="114"/>
                    <a:pt x="71" y="112"/>
                  </a:cubicBezTo>
                  <a:cubicBezTo>
                    <a:pt x="72" y="111"/>
                    <a:pt x="72" y="111"/>
                    <a:pt x="72" y="111"/>
                  </a:cubicBezTo>
                  <a:cubicBezTo>
                    <a:pt x="72" y="110"/>
                    <a:pt x="72" y="109"/>
                    <a:pt x="74" y="107"/>
                  </a:cubicBezTo>
                  <a:cubicBezTo>
                    <a:pt x="75" y="105"/>
                    <a:pt x="76" y="104"/>
                    <a:pt x="75" y="10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3" name="Freeform 40"/>
            <p:cNvSpPr>
              <a:spLocks/>
            </p:cNvSpPr>
            <p:nvPr/>
          </p:nvSpPr>
          <p:spPr bwMode="auto">
            <a:xfrm>
              <a:off x="5070128" y="3438674"/>
              <a:ext cx="250825" cy="109538"/>
            </a:xfrm>
            <a:custGeom>
              <a:avLst/>
              <a:gdLst>
                <a:gd name="T0" fmla="*/ 36 w 55"/>
                <a:gd name="T1" fmla="*/ 21 h 24"/>
                <a:gd name="T2" fmla="*/ 55 w 55"/>
                <a:gd name="T3" fmla="*/ 21 h 24"/>
                <a:gd name="T4" fmla="*/ 36 w 55"/>
                <a:gd name="T5" fmla="*/ 9 h 24"/>
                <a:gd name="T6" fmla="*/ 21 w 55"/>
                <a:gd name="T7" fmla="*/ 2 h 24"/>
                <a:gd name="T8" fmla="*/ 14 w 55"/>
                <a:gd name="T9" fmla="*/ 0 h 24"/>
                <a:gd name="T10" fmla="*/ 2 w 55"/>
                <a:gd name="T11" fmla="*/ 5 h 24"/>
                <a:gd name="T12" fmla="*/ 0 w 55"/>
                <a:gd name="T13" fmla="*/ 9 h 24"/>
                <a:gd name="T14" fmla="*/ 13 w 55"/>
                <a:gd name="T15" fmla="*/ 5 h 24"/>
                <a:gd name="T16" fmla="*/ 17 w 55"/>
                <a:gd name="T17" fmla="*/ 9 h 24"/>
                <a:gd name="T18" fmla="*/ 26 w 55"/>
                <a:gd name="T19" fmla="*/ 11 h 24"/>
                <a:gd name="T20" fmla="*/ 32 w 55"/>
                <a:gd name="T21" fmla="*/ 11 h 24"/>
                <a:gd name="T22" fmla="*/ 33 w 55"/>
                <a:gd name="T23" fmla="*/ 16 h 24"/>
                <a:gd name="T24" fmla="*/ 37 w 55"/>
                <a:gd name="T25" fmla="*/ 17 h 24"/>
                <a:gd name="T26" fmla="*/ 36 w 55"/>
                <a:gd name="T2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4">
                  <a:moveTo>
                    <a:pt x="36" y="21"/>
                  </a:moveTo>
                  <a:cubicBezTo>
                    <a:pt x="35" y="21"/>
                    <a:pt x="48" y="24"/>
                    <a:pt x="55" y="21"/>
                  </a:cubicBezTo>
                  <a:cubicBezTo>
                    <a:pt x="55" y="21"/>
                    <a:pt x="47" y="15"/>
                    <a:pt x="36" y="9"/>
                  </a:cubicBezTo>
                  <a:cubicBezTo>
                    <a:pt x="25" y="2"/>
                    <a:pt x="24" y="5"/>
                    <a:pt x="21" y="2"/>
                  </a:cubicBezTo>
                  <a:cubicBezTo>
                    <a:pt x="19" y="0"/>
                    <a:pt x="19" y="0"/>
                    <a:pt x="14" y="0"/>
                  </a:cubicBezTo>
                  <a:cubicBezTo>
                    <a:pt x="9" y="0"/>
                    <a:pt x="4" y="3"/>
                    <a:pt x="2" y="5"/>
                  </a:cubicBezTo>
                  <a:cubicBezTo>
                    <a:pt x="0" y="7"/>
                    <a:pt x="0" y="9"/>
                    <a:pt x="0" y="9"/>
                  </a:cubicBezTo>
                  <a:cubicBezTo>
                    <a:pt x="1" y="9"/>
                    <a:pt x="10" y="5"/>
                    <a:pt x="13" y="5"/>
                  </a:cubicBezTo>
                  <a:cubicBezTo>
                    <a:pt x="15" y="5"/>
                    <a:pt x="14" y="9"/>
                    <a:pt x="17" y="9"/>
                  </a:cubicBezTo>
                  <a:cubicBezTo>
                    <a:pt x="20" y="9"/>
                    <a:pt x="24" y="9"/>
                    <a:pt x="26" y="11"/>
                  </a:cubicBezTo>
                  <a:cubicBezTo>
                    <a:pt x="28" y="13"/>
                    <a:pt x="32" y="11"/>
                    <a:pt x="32" y="11"/>
                  </a:cubicBezTo>
                  <a:cubicBezTo>
                    <a:pt x="32" y="11"/>
                    <a:pt x="34" y="15"/>
                    <a:pt x="33" y="16"/>
                  </a:cubicBezTo>
                  <a:cubicBezTo>
                    <a:pt x="32" y="17"/>
                    <a:pt x="37" y="17"/>
                    <a:pt x="37" y="17"/>
                  </a:cubicBezTo>
                  <a:cubicBezTo>
                    <a:pt x="37" y="17"/>
                    <a:pt x="37" y="21"/>
                    <a:pt x="36"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4" name="Freeform 41"/>
            <p:cNvSpPr>
              <a:spLocks/>
            </p:cNvSpPr>
            <p:nvPr/>
          </p:nvSpPr>
          <p:spPr bwMode="auto">
            <a:xfrm>
              <a:off x="5552728" y="29195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5" name="Freeform 42"/>
            <p:cNvSpPr>
              <a:spLocks/>
            </p:cNvSpPr>
            <p:nvPr/>
          </p:nvSpPr>
          <p:spPr bwMode="auto">
            <a:xfrm>
              <a:off x="4874866" y="3694262"/>
              <a:ext cx="82550" cy="36513"/>
            </a:xfrm>
            <a:custGeom>
              <a:avLst/>
              <a:gdLst>
                <a:gd name="T0" fmla="*/ 17 w 18"/>
                <a:gd name="T1" fmla="*/ 4 h 8"/>
                <a:gd name="T2" fmla="*/ 15 w 18"/>
                <a:gd name="T3" fmla="*/ 3 h 8"/>
                <a:gd name="T4" fmla="*/ 13 w 18"/>
                <a:gd name="T5" fmla="*/ 3 h 8"/>
                <a:gd name="T6" fmla="*/ 11 w 18"/>
                <a:gd name="T7" fmla="*/ 2 h 8"/>
                <a:gd name="T8" fmla="*/ 10 w 18"/>
                <a:gd name="T9" fmla="*/ 0 h 8"/>
                <a:gd name="T10" fmla="*/ 7 w 18"/>
                <a:gd name="T11" fmla="*/ 2 h 8"/>
                <a:gd name="T12" fmla="*/ 5 w 18"/>
                <a:gd name="T13" fmla="*/ 4 h 8"/>
                <a:gd name="T14" fmla="*/ 0 w 18"/>
                <a:gd name="T15" fmla="*/ 4 h 8"/>
                <a:gd name="T16" fmla="*/ 6 w 18"/>
                <a:gd name="T17" fmla="*/ 6 h 8"/>
                <a:gd name="T18" fmla="*/ 14 w 18"/>
                <a:gd name="T19" fmla="*/ 8 h 8"/>
                <a:gd name="T20" fmla="*/ 17 w 18"/>
                <a:gd name="T21" fmla="*/ 8 h 8"/>
                <a:gd name="T22" fmla="*/ 18 w 18"/>
                <a:gd name="T23" fmla="*/ 6 h 8"/>
                <a:gd name="T24" fmla="*/ 17 w 1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17" y="4"/>
                  </a:moveTo>
                  <a:cubicBezTo>
                    <a:pt x="17" y="4"/>
                    <a:pt x="16" y="3"/>
                    <a:pt x="15" y="3"/>
                  </a:cubicBezTo>
                  <a:cubicBezTo>
                    <a:pt x="15" y="3"/>
                    <a:pt x="13" y="3"/>
                    <a:pt x="13" y="3"/>
                  </a:cubicBezTo>
                  <a:cubicBezTo>
                    <a:pt x="11" y="2"/>
                    <a:pt x="11" y="2"/>
                    <a:pt x="11" y="2"/>
                  </a:cubicBezTo>
                  <a:cubicBezTo>
                    <a:pt x="10" y="0"/>
                    <a:pt x="10" y="0"/>
                    <a:pt x="10" y="0"/>
                  </a:cubicBezTo>
                  <a:cubicBezTo>
                    <a:pt x="9" y="0"/>
                    <a:pt x="7" y="2"/>
                    <a:pt x="7" y="2"/>
                  </a:cubicBezTo>
                  <a:cubicBezTo>
                    <a:pt x="7" y="2"/>
                    <a:pt x="5" y="4"/>
                    <a:pt x="5" y="4"/>
                  </a:cubicBezTo>
                  <a:cubicBezTo>
                    <a:pt x="5" y="4"/>
                    <a:pt x="2" y="4"/>
                    <a:pt x="0" y="4"/>
                  </a:cubicBezTo>
                  <a:cubicBezTo>
                    <a:pt x="2" y="5"/>
                    <a:pt x="4" y="6"/>
                    <a:pt x="6" y="6"/>
                  </a:cubicBezTo>
                  <a:cubicBezTo>
                    <a:pt x="11" y="6"/>
                    <a:pt x="9" y="8"/>
                    <a:pt x="14" y="8"/>
                  </a:cubicBezTo>
                  <a:cubicBezTo>
                    <a:pt x="16" y="8"/>
                    <a:pt x="16" y="8"/>
                    <a:pt x="17" y="8"/>
                  </a:cubicBezTo>
                  <a:cubicBezTo>
                    <a:pt x="18" y="6"/>
                    <a:pt x="18" y="6"/>
                    <a:pt x="18" y="6"/>
                  </a:cubicBezTo>
                  <a:cubicBezTo>
                    <a:pt x="18" y="6"/>
                    <a:pt x="17" y="4"/>
                    <a:pt x="17"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6" name="Freeform 43"/>
            <p:cNvSpPr>
              <a:spLocks/>
            </p:cNvSpPr>
            <p:nvPr/>
          </p:nvSpPr>
          <p:spPr bwMode="auto">
            <a:xfrm>
              <a:off x="4952653" y="3675212"/>
              <a:ext cx="117475" cy="128588"/>
            </a:xfrm>
            <a:custGeom>
              <a:avLst/>
              <a:gdLst>
                <a:gd name="T0" fmla="*/ 22 w 26"/>
                <a:gd name="T1" fmla="*/ 2 h 28"/>
                <a:gd name="T2" fmla="*/ 18 w 26"/>
                <a:gd name="T3" fmla="*/ 2 h 28"/>
                <a:gd name="T4" fmla="*/ 16 w 26"/>
                <a:gd name="T5" fmla="*/ 4 h 28"/>
                <a:gd name="T6" fmla="*/ 14 w 26"/>
                <a:gd name="T7" fmla="*/ 6 h 28"/>
                <a:gd name="T8" fmla="*/ 13 w 26"/>
                <a:gd name="T9" fmla="*/ 7 h 28"/>
                <a:gd name="T10" fmla="*/ 10 w 26"/>
                <a:gd name="T11" fmla="*/ 8 h 28"/>
                <a:gd name="T12" fmla="*/ 6 w 26"/>
                <a:gd name="T13" fmla="*/ 9 h 28"/>
                <a:gd name="T14" fmla="*/ 5 w 26"/>
                <a:gd name="T15" fmla="*/ 12 h 28"/>
                <a:gd name="T16" fmla="*/ 3 w 26"/>
                <a:gd name="T17" fmla="*/ 14 h 28"/>
                <a:gd name="T18" fmla="*/ 0 w 26"/>
                <a:gd name="T19" fmla="*/ 13 h 28"/>
                <a:gd name="T20" fmla="*/ 2 w 26"/>
                <a:gd name="T21" fmla="*/ 18 h 28"/>
                <a:gd name="T22" fmla="*/ 9 w 26"/>
                <a:gd name="T23" fmla="*/ 24 h 28"/>
                <a:gd name="T24" fmla="*/ 9 w 26"/>
                <a:gd name="T25" fmla="*/ 24 h 28"/>
                <a:gd name="T26" fmla="*/ 10 w 26"/>
                <a:gd name="T27" fmla="*/ 24 h 28"/>
                <a:gd name="T28" fmla="*/ 10 w 26"/>
                <a:gd name="T29" fmla="*/ 19 h 28"/>
                <a:gd name="T30" fmla="*/ 13 w 26"/>
                <a:gd name="T31" fmla="*/ 21 h 28"/>
                <a:gd name="T32" fmla="*/ 17 w 26"/>
                <a:gd name="T33" fmla="*/ 26 h 28"/>
                <a:gd name="T34" fmla="*/ 21 w 26"/>
                <a:gd name="T35" fmla="*/ 26 h 28"/>
                <a:gd name="T36" fmla="*/ 22 w 26"/>
                <a:gd name="T37" fmla="*/ 19 h 28"/>
                <a:gd name="T38" fmla="*/ 24 w 26"/>
                <a:gd name="T39" fmla="*/ 10 h 28"/>
                <a:gd name="T40" fmla="*/ 26 w 26"/>
                <a:gd name="T41" fmla="*/ 5 h 28"/>
                <a:gd name="T42" fmla="*/ 24 w 26"/>
                <a:gd name="T43" fmla="*/ 0 h 28"/>
                <a:gd name="T44" fmla="*/ 22 w 2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22" y="2"/>
                  </a:moveTo>
                  <a:cubicBezTo>
                    <a:pt x="20" y="2"/>
                    <a:pt x="19" y="2"/>
                    <a:pt x="18" y="2"/>
                  </a:cubicBezTo>
                  <a:cubicBezTo>
                    <a:pt x="17" y="3"/>
                    <a:pt x="16" y="3"/>
                    <a:pt x="16" y="4"/>
                  </a:cubicBezTo>
                  <a:cubicBezTo>
                    <a:pt x="16" y="4"/>
                    <a:pt x="15" y="5"/>
                    <a:pt x="14" y="6"/>
                  </a:cubicBezTo>
                  <a:cubicBezTo>
                    <a:pt x="14" y="6"/>
                    <a:pt x="13" y="7"/>
                    <a:pt x="13" y="7"/>
                  </a:cubicBezTo>
                  <a:cubicBezTo>
                    <a:pt x="13" y="8"/>
                    <a:pt x="10" y="8"/>
                    <a:pt x="10" y="8"/>
                  </a:cubicBezTo>
                  <a:cubicBezTo>
                    <a:pt x="9" y="8"/>
                    <a:pt x="6" y="9"/>
                    <a:pt x="6" y="9"/>
                  </a:cubicBezTo>
                  <a:cubicBezTo>
                    <a:pt x="6" y="9"/>
                    <a:pt x="6" y="11"/>
                    <a:pt x="5" y="12"/>
                  </a:cubicBezTo>
                  <a:cubicBezTo>
                    <a:pt x="5" y="12"/>
                    <a:pt x="3" y="14"/>
                    <a:pt x="3" y="14"/>
                  </a:cubicBezTo>
                  <a:cubicBezTo>
                    <a:pt x="2" y="14"/>
                    <a:pt x="1" y="13"/>
                    <a:pt x="0" y="13"/>
                  </a:cubicBezTo>
                  <a:cubicBezTo>
                    <a:pt x="1" y="15"/>
                    <a:pt x="0" y="17"/>
                    <a:pt x="2" y="18"/>
                  </a:cubicBezTo>
                  <a:cubicBezTo>
                    <a:pt x="4" y="20"/>
                    <a:pt x="8" y="23"/>
                    <a:pt x="9" y="24"/>
                  </a:cubicBezTo>
                  <a:cubicBezTo>
                    <a:pt x="9" y="24"/>
                    <a:pt x="9" y="24"/>
                    <a:pt x="9" y="24"/>
                  </a:cubicBezTo>
                  <a:cubicBezTo>
                    <a:pt x="10" y="24"/>
                    <a:pt x="11" y="25"/>
                    <a:pt x="10" y="24"/>
                  </a:cubicBezTo>
                  <a:cubicBezTo>
                    <a:pt x="10" y="23"/>
                    <a:pt x="9" y="19"/>
                    <a:pt x="10" y="19"/>
                  </a:cubicBezTo>
                  <a:cubicBezTo>
                    <a:pt x="11" y="20"/>
                    <a:pt x="11" y="20"/>
                    <a:pt x="13" y="21"/>
                  </a:cubicBezTo>
                  <a:cubicBezTo>
                    <a:pt x="15" y="23"/>
                    <a:pt x="15" y="24"/>
                    <a:pt x="17" y="26"/>
                  </a:cubicBezTo>
                  <a:cubicBezTo>
                    <a:pt x="19" y="27"/>
                    <a:pt x="21" y="28"/>
                    <a:pt x="21" y="26"/>
                  </a:cubicBezTo>
                  <a:cubicBezTo>
                    <a:pt x="21" y="24"/>
                    <a:pt x="21" y="22"/>
                    <a:pt x="22" y="19"/>
                  </a:cubicBezTo>
                  <a:cubicBezTo>
                    <a:pt x="24" y="16"/>
                    <a:pt x="24" y="12"/>
                    <a:pt x="24" y="10"/>
                  </a:cubicBezTo>
                  <a:cubicBezTo>
                    <a:pt x="25" y="8"/>
                    <a:pt x="26" y="5"/>
                    <a:pt x="26" y="5"/>
                  </a:cubicBezTo>
                  <a:cubicBezTo>
                    <a:pt x="26" y="4"/>
                    <a:pt x="25" y="2"/>
                    <a:pt x="24" y="0"/>
                  </a:cubicBezTo>
                  <a:cubicBezTo>
                    <a:pt x="24" y="1"/>
                    <a:pt x="24" y="2"/>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7" name="Freeform 44"/>
            <p:cNvSpPr>
              <a:spLocks/>
            </p:cNvSpPr>
            <p:nvPr/>
          </p:nvSpPr>
          <p:spPr bwMode="auto">
            <a:xfrm>
              <a:off x="3647728" y="2127399"/>
              <a:ext cx="990600" cy="436563"/>
            </a:xfrm>
            <a:custGeom>
              <a:avLst/>
              <a:gdLst>
                <a:gd name="T0" fmla="*/ 167 w 218"/>
                <a:gd name="T1" fmla="*/ 74 h 96"/>
                <a:gd name="T2" fmla="*/ 168 w 218"/>
                <a:gd name="T3" fmla="*/ 70 h 96"/>
                <a:gd name="T4" fmla="*/ 165 w 218"/>
                <a:gd name="T5" fmla="*/ 68 h 96"/>
                <a:gd name="T6" fmla="*/ 164 w 218"/>
                <a:gd name="T7" fmla="*/ 63 h 96"/>
                <a:gd name="T8" fmla="*/ 162 w 218"/>
                <a:gd name="T9" fmla="*/ 60 h 96"/>
                <a:gd name="T10" fmla="*/ 158 w 218"/>
                <a:gd name="T11" fmla="*/ 57 h 96"/>
                <a:gd name="T12" fmla="*/ 213 w 218"/>
                <a:gd name="T13" fmla="*/ 6 h 96"/>
                <a:gd name="T14" fmla="*/ 189 w 218"/>
                <a:gd name="T15" fmla="*/ 3 h 96"/>
                <a:gd name="T16" fmla="*/ 173 w 218"/>
                <a:gd name="T17" fmla="*/ 0 h 96"/>
                <a:gd name="T18" fmla="*/ 151 w 218"/>
                <a:gd name="T19" fmla="*/ 4 h 96"/>
                <a:gd name="T20" fmla="*/ 128 w 218"/>
                <a:gd name="T21" fmla="*/ 8 h 96"/>
                <a:gd name="T22" fmla="*/ 106 w 218"/>
                <a:gd name="T23" fmla="*/ 15 h 96"/>
                <a:gd name="T24" fmla="*/ 111 w 218"/>
                <a:gd name="T25" fmla="*/ 23 h 96"/>
                <a:gd name="T26" fmla="*/ 105 w 218"/>
                <a:gd name="T27" fmla="*/ 26 h 96"/>
                <a:gd name="T28" fmla="*/ 91 w 218"/>
                <a:gd name="T29" fmla="*/ 26 h 96"/>
                <a:gd name="T30" fmla="*/ 81 w 218"/>
                <a:gd name="T31" fmla="*/ 31 h 96"/>
                <a:gd name="T32" fmla="*/ 87 w 218"/>
                <a:gd name="T33" fmla="*/ 35 h 96"/>
                <a:gd name="T34" fmla="*/ 95 w 218"/>
                <a:gd name="T35" fmla="*/ 38 h 96"/>
                <a:gd name="T36" fmla="*/ 81 w 218"/>
                <a:gd name="T37" fmla="*/ 43 h 96"/>
                <a:gd name="T38" fmla="*/ 69 w 218"/>
                <a:gd name="T39" fmla="*/ 47 h 96"/>
                <a:gd name="T40" fmla="*/ 53 w 218"/>
                <a:gd name="T41" fmla="*/ 55 h 96"/>
                <a:gd name="T42" fmla="*/ 51 w 218"/>
                <a:gd name="T43" fmla="*/ 61 h 96"/>
                <a:gd name="T44" fmla="*/ 54 w 218"/>
                <a:gd name="T45" fmla="*/ 66 h 96"/>
                <a:gd name="T46" fmla="*/ 62 w 218"/>
                <a:gd name="T47" fmla="*/ 68 h 96"/>
                <a:gd name="T48" fmla="*/ 70 w 218"/>
                <a:gd name="T49" fmla="*/ 68 h 96"/>
                <a:gd name="T50" fmla="*/ 13 w 218"/>
                <a:gd name="T51" fmla="*/ 94 h 96"/>
                <a:gd name="T52" fmla="*/ 92 w 218"/>
                <a:gd name="T53" fmla="*/ 69 h 96"/>
                <a:gd name="T54" fmla="*/ 113 w 218"/>
                <a:gd name="T55" fmla="*/ 58 h 96"/>
                <a:gd name="T56" fmla="*/ 115 w 218"/>
                <a:gd name="T57" fmla="*/ 63 h 96"/>
                <a:gd name="T58" fmla="*/ 128 w 218"/>
                <a:gd name="T59" fmla="*/ 56 h 96"/>
                <a:gd name="T60" fmla="*/ 140 w 218"/>
                <a:gd name="T61" fmla="*/ 60 h 96"/>
                <a:gd name="T62" fmla="*/ 158 w 218"/>
                <a:gd name="T63" fmla="*/ 64 h 96"/>
                <a:gd name="T64" fmla="*/ 163 w 218"/>
                <a:gd name="T65"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96">
                  <a:moveTo>
                    <a:pt x="164" y="76"/>
                  </a:moveTo>
                  <a:cubicBezTo>
                    <a:pt x="164" y="75"/>
                    <a:pt x="166" y="74"/>
                    <a:pt x="167" y="74"/>
                  </a:cubicBezTo>
                  <a:cubicBezTo>
                    <a:pt x="168" y="73"/>
                    <a:pt x="168" y="73"/>
                    <a:pt x="168" y="72"/>
                  </a:cubicBezTo>
                  <a:cubicBezTo>
                    <a:pt x="168" y="71"/>
                    <a:pt x="168" y="70"/>
                    <a:pt x="168" y="70"/>
                  </a:cubicBezTo>
                  <a:cubicBezTo>
                    <a:pt x="168" y="70"/>
                    <a:pt x="168" y="68"/>
                    <a:pt x="167" y="68"/>
                  </a:cubicBezTo>
                  <a:cubicBezTo>
                    <a:pt x="166" y="68"/>
                    <a:pt x="166" y="68"/>
                    <a:pt x="165" y="68"/>
                  </a:cubicBezTo>
                  <a:cubicBezTo>
                    <a:pt x="163" y="67"/>
                    <a:pt x="164" y="66"/>
                    <a:pt x="164" y="65"/>
                  </a:cubicBezTo>
                  <a:cubicBezTo>
                    <a:pt x="164" y="65"/>
                    <a:pt x="164" y="64"/>
                    <a:pt x="164" y="63"/>
                  </a:cubicBezTo>
                  <a:cubicBezTo>
                    <a:pt x="163" y="61"/>
                    <a:pt x="162" y="62"/>
                    <a:pt x="163" y="62"/>
                  </a:cubicBezTo>
                  <a:cubicBezTo>
                    <a:pt x="165" y="61"/>
                    <a:pt x="163" y="61"/>
                    <a:pt x="162" y="60"/>
                  </a:cubicBezTo>
                  <a:cubicBezTo>
                    <a:pt x="161" y="59"/>
                    <a:pt x="160" y="60"/>
                    <a:pt x="158" y="60"/>
                  </a:cubicBezTo>
                  <a:cubicBezTo>
                    <a:pt x="157" y="60"/>
                    <a:pt x="158" y="57"/>
                    <a:pt x="158" y="57"/>
                  </a:cubicBezTo>
                  <a:cubicBezTo>
                    <a:pt x="218" y="6"/>
                    <a:pt x="218" y="6"/>
                    <a:pt x="218" y="6"/>
                  </a:cubicBezTo>
                  <a:cubicBezTo>
                    <a:pt x="218" y="6"/>
                    <a:pt x="216" y="6"/>
                    <a:pt x="213" y="6"/>
                  </a:cubicBezTo>
                  <a:cubicBezTo>
                    <a:pt x="205" y="6"/>
                    <a:pt x="207" y="6"/>
                    <a:pt x="200" y="6"/>
                  </a:cubicBezTo>
                  <a:cubicBezTo>
                    <a:pt x="194" y="6"/>
                    <a:pt x="193" y="3"/>
                    <a:pt x="189" y="3"/>
                  </a:cubicBezTo>
                  <a:cubicBezTo>
                    <a:pt x="184" y="3"/>
                    <a:pt x="188" y="5"/>
                    <a:pt x="184" y="3"/>
                  </a:cubicBezTo>
                  <a:cubicBezTo>
                    <a:pt x="180" y="1"/>
                    <a:pt x="177" y="0"/>
                    <a:pt x="173" y="0"/>
                  </a:cubicBezTo>
                  <a:cubicBezTo>
                    <a:pt x="169" y="0"/>
                    <a:pt x="165" y="0"/>
                    <a:pt x="161" y="0"/>
                  </a:cubicBezTo>
                  <a:cubicBezTo>
                    <a:pt x="157" y="1"/>
                    <a:pt x="155" y="3"/>
                    <a:pt x="151" y="4"/>
                  </a:cubicBezTo>
                  <a:cubicBezTo>
                    <a:pt x="147" y="4"/>
                    <a:pt x="144" y="4"/>
                    <a:pt x="140" y="6"/>
                  </a:cubicBezTo>
                  <a:cubicBezTo>
                    <a:pt x="136" y="8"/>
                    <a:pt x="132" y="7"/>
                    <a:pt x="128" y="8"/>
                  </a:cubicBezTo>
                  <a:cubicBezTo>
                    <a:pt x="125" y="9"/>
                    <a:pt x="120" y="10"/>
                    <a:pt x="117" y="11"/>
                  </a:cubicBezTo>
                  <a:cubicBezTo>
                    <a:pt x="114" y="11"/>
                    <a:pt x="105" y="15"/>
                    <a:pt x="106" y="15"/>
                  </a:cubicBezTo>
                  <a:cubicBezTo>
                    <a:pt x="107" y="16"/>
                    <a:pt x="109" y="17"/>
                    <a:pt x="109" y="21"/>
                  </a:cubicBezTo>
                  <a:cubicBezTo>
                    <a:pt x="110" y="24"/>
                    <a:pt x="109" y="23"/>
                    <a:pt x="111" y="23"/>
                  </a:cubicBezTo>
                  <a:cubicBezTo>
                    <a:pt x="114" y="23"/>
                    <a:pt x="116" y="25"/>
                    <a:pt x="114" y="25"/>
                  </a:cubicBezTo>
                  <a:cubicBezTo>
                    <a:pt x="112" y="25"/>
                    <a:pt x="108" y="26"/>
                    <a:pt x="105" y="26"/>
                  </a:cubicBezTo>
                  <a:cubicBezTo>
                    <a:pt x="102" y="25"/>
                    <a:pt x="101" y="24"/>
                    <a:pt x="99" y="24"/>
                  </a:cubicBezTo>
                  <a:cubicBezTo>
                    <a:pt x="97" y="25"/>
                    <a:pt x="97" y="26"/>
                    <a:pt x="91" y="26"/>
                  </a:cubicBezTo>
                  <a:cubicBezTo>
                    <a:pt x="85" y="27"/>
                    <a:pt x="81" y="29"/>
                    <a:pt x="80" y="30"/>
                  </a:cubicBezTo>
                  <a:cubicBezTo>
                    <a:pt x="78" y="31"/>
                    <a:pt x="81" y="31"/>
                    <a:pt x="81" y="31"/>
                  </a:cubicBezTo>
                  <a:cubicBezTo>
                    <a:pt x="81" y="31"/>
                    <a:pt x="72" y="35"/>
                    <a:pt x="78" y="35"/>
                  </a:cubicBezTo>
                  <a:cubicBezTo>
                    <a:pt x="84" y="35"/>
                    <a:pt x="80" y="35"/>
                    <a:pt x="87" y="35"/>
                  </a:cubicBezTo>
                  <a:cubicBezTo>
                    <a:pt x="95" y="35"/>
                    <a:pt x="103" y="34"/>
                    <a:pt x="103" y="34"/>
                  </a:cubicBezTo>
                  <a:cubicBezTo>
                    <a:pt x="103" y="34"/>
                    <a:pt x="98" y="36"/>
                    <a:pt x="95" y="38"/>
                  </a:cubicBezTo>
                  <a:cubicBezTo>
                    <a:pt x="93" y="40"/>
                    <a:pt x="92" y="40"/>
                    <a:pt x="89" y="40"/>
                  </a:cubicBezTo>
                  <a:cubicBezTo>
                    <a:pt x="86" y="40"/>
                    <a:pt x="82" y="42"/>
                    <a:pt x="81" y="43"/>
                  </a:cubicBezTo>
                  <a:cubicBezTo>
                    <a:pt x="80" y="44"/>
                    <a:pt x="78" y="43"/>
                    <a:pt x="75" y="43"/>
                  </a:cubicBezTo>
                  <a:cubicBezTo>
                    <a:pt x="72" y="43"/>
                    <a:pt x="70" y="45"/>
                    <a:pt x="69" y="47"/>
                  </a:cubicBezTo>
                  <a:cubicBezTo>
                    <a:pt x="67" y="48"/>
                    <a:pt x="62" y="48"/>
                    <a:pt x="59" y="49"/>
                  </a:cubicBezTo>
                  <a:cubicBezTo>
                    <a:pt x="57" y="50"/>
                    <a:pt x="53" y="54"/>
                    <a:pt x="53" y="55"/>
                  </a:cubicBezTo>
                  <a:cubicBezTo>
                    <a:pt x="54" y="56"/>
                    <a:pt x="59" y="56"/>
                    <a:pt x="59" y="56"/>
                  </a:cubicBezTo>
                  <a:cubicBezTo>
                    <a:pt x="59" y="56"/>
                    <a:pt x="51" y="58"/>
                    <a:pt x="51" y="61"/>
                  </a:cubicBezTo>
                  <a:cubicBezTo>
                    <a:pt x="51" y="64"/>
                    <a:pt x="55" y="64"/>
                    <a:pt x="56" y="63"/>
                  </a:cubicBezTo>
                  <a:cubicBezTo>
                    <a:pt x="56" y="63"/>
                    <a:pt x="56" y="64"/>
                    <a:pt x="54" y="66"/>
                  </a:cubicBezTo>
                  <a:cubicBezTo>
                    <a:pt x="53" y="68"/>
                    <a:pt x="53" y="70"/>
                    <a:pt x="57" y="69"/>
                  </a:cubicBezTo>
                  <a:cubicBezTo>
                    <a:pt x="60" y="69"/>
                    <a:pt x="60" y="67"/>
                    <a:pt x="62" y="68"/>
                  </a:cubicBezTo>
                  <a:cubicBezTo>
                    <a:pt x="64" y="69"/>
                    <a:pt x="65" y="70"/>
                    <a:pt x="67" y="70"/>
                  </a:cubicBezTo>
                  <a:cubicBezTo>
                    <a:pt x="68" y="70"/>
                    <a:pt x="70" y="68"/>
                    <a:pt x="70" y="68"/>
                  </a:cubicBezTo>
                  <a:cubicBezTo>
                    <a:pt x="70" y="68"/>
                    <a:pt x="60" y="81"/>
                    <a:pt x="13" y="91"/>
                  </a:cubicBezTo>
                  <a:cubicBezTo>
                    <a:pt x="13" y="91"/>
                    <a:pt x="0" y="96"/>
                    <a:pt x="13" y="94"/>
                  </a:cubicBezTo>
                  <a:cubicBezTo>
                    <a:pt x="26" y="91"/>
                    <a:pt x="47" y="88"/>
                    <a:pt x="72" y="76"/>
                  </a:cubicBezTo>
                  <a:cubicBezTo>
                    <a:pt x="72" y="76"/>
                    <a:pt x="86" y="72"/>
                    <a:pt x="92" y="69"/>
                  </a:cubicBezTo>
                  <a:cubicBezTo>
                    <a:pt x="98" y="66"/>
                    <a:pt x="92" y="67"/>
                    <a:pt x="98" y="64"/>
                  </a:cubicBezTo>
                  <a:cubicBezTo>
                    <a:pt x="104" y="62"/>
                    <a:pt x="113" y="58"/>
                    <a:pt x="113" y="58"/>
                  </a:cubicBezTo>
                  <a:cubicBezTo>
                    <a:pt x="113" y="58"/>
                    <a:pt x="97" y="67"/>
                    <a:pt x="103" y="66"/>
                  </a:cubicBezTo>
                  <a:cubicBezTo>
                    <a:pt x="109" y="65"/>
                    <a:pt x="106" y="64"/>
                    <a:pt x="115" y="63"/>
                  </a:cubicBezTo>
                  <a:cubicBezTo>
                    <a:pt x="125" y="61"/>
                    <a:pt x="126" y="62"/>
                    <a:pt x="127" y="61"/>
                  </a:cubicBezTo>
                  <a:cubicBezTo>
                    <a:pt x="128" y="59"/>
                    <a:pt x="128" y="56"/>
                    <a:pt x="128" y="56"/>
                  </a:cubicBezTo>
                  <a:cubicBezTo>
                    <a:pt x="128" y="56"/>
                    <a:pt x="133" y="54"/>
                    <a:pt x="135" y="56"/>
                  </a:cubicBezTo>
                  <a:cubicBezTo>
                    <a:pt x="137" y="59"/>
                    <a:pt x="136" y="60"/>
                    <a:pt x="140" y="60"/>
                  </a:cubicBezTo>
                  <a:cubicBezTo>
                    <a:pt x="144" y="60"/>
                    <a:pt x="144" y="58"/>
                    <a:pt x="148" y="61"/>
                  </a:cubicBezTo>
                  <a:cubicBezTo>
                    <a:pt x="153" y="63"/>
                    <a:pt x="156" y="59"/>
                    <a:pt x="158" y="64"/>
                  </a:cubicBezTo>
                  <a:cubicBezTo>
                    <a:pt x="160" y="68"/>
                    <a:pt x="161" y="69"/>
                    <a:pt x="162" y="72"/>
                  </a:cubicBezTo>
                  <a:cubicBezTo>
                    <a:pt x="163" y="74"/>
                    <a:pt x="163" y="75"/>
                    <a:pt x="163" y="77"/>
                  </a:cubicBezTo>
                  <a:cubicBezTo>
                    <a:pt x="164" y="77"/>
                    <a:pt x="164" y="76"/>
                    <a:pt x="164"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8" name="Freeform 45"/>
            <p:cNvSpPr>
              <a:spLocks/>
            </p:cNvSpPr>
            <p:nvPr/>
          </p:nvSpPr>
          <p:spPr bwMode="auto">
            <a:xfrm>
              <a:off x="4920903" y="3648224"/>
              <a:ext cx="141288" cy="90488"/>
            </a:xfrm>
            <a:custGeom>
              <a:avLst/>
              <a:gdLst>
                <a:gd name="T0" fmla="*/ 4 w 31"/>
                <a:gd name="T1" fmla="*/ 4 h 20"/>
                <a:gd name="T2" fmla="*/ 1 w 31"/>
                <a:gd name="T3" fmla="*/ 7 h 20"/>
                <a:gd name="T4" fmla="*/ 0 w 31"/>
                <a:gd name="T5" fmla="*/ 10 h 20"/>
                <a:gd name="T6" fmla="*/ 0 w 31"/>
                <a:gd name="T7" fmla="*/ 10 h 20"/>
                <a:gd name="T8" fmla="*/ 1 w 31"/>
                <a:gd name="T9" fmla="*/ 12 h 20"/>
                <a:gd name="T10" fmla="*/ 3 w 31"/>
                <a:gd name="T11" fmla="*/ 13 h 20"/>
                <a:gd name="T12" fmla="*/ 5 w 31"/>
                <a:gd name="T13" fmla="*/ 13 h 20"/>
                <a:gd name="T14" fmla="*/ 7 w 31"/>
                <a:gd name="T15" fmla="*/ 14 h 20"/>
                <a:gd name="T16" fmla="*/ 8 w 31"/>
                <a:gd name="T17" fmla="*/ 16 h 20"/>
                <a:gd name="T18" fmla="*/ 7 w 31"/>
                <a:gd name="T19" fmla="*/ 18 h 20"/>
                <a:gd name="T20" fmla="*/ 7 w 31"/>
                <a:gd name="T21" fmla="*/ 19 h 20"/>
                <a:gd name="T22" fmla="*/ 10 w 31"/>
                <a:gd name="T23" fmla="*/ 20 h 20"/>
                <a:gd name="T24" fmla="*/ 12 w 31"/>
                <a:gd name="T25" fmla="*/ 18 h 20"/>
                <a:gd name="T26" fmla="*/ 13 w 31"/>
                <a:gd name="T27" fmla="*/ 15 h 20"/>
                <a:gd name="T28" fmla="*/ 17 w 31"/>
                <a:gd name="T29" fmla="*/ 14 h 20"/>
                <a:gd name="T30" fmla="*/ 20 w 31"/>
                <a:gd name="T31" fmla="*/ 13 h 20"/>
                <a:gd name="T32" fmla="*/ 21 w 31"/>
                <a:gd name="T33" fmla="*/ 12 h 20"/>
                <a:gd name="T34" fmla="*/ 23 w 31"/>
                <a:gd name="T35" fmla="*/ 10 h 20"/>
                <a:gd name="T36" fmla="*/ 25 w 31"/>
                <a:gd name="T37" fmla="*/ 8 h 20"/>
                <a:gd name="T38" fmla="*/ 29 w 31"/>
                <a:gd name="T39" fmla="*/ 8 h 20"/>
                <a:gd name="T40" fmla="*/ 31 w 31"/>
                <a:gd name="T41" fmla="*/ 6 h 20"/>
                <a:gd name="T42" fmla="*/ 30 w 31"/>
                <a:gd name="T43" fmla="*/ 3 h 20"/>
                <a:gd name="T44" fmla="*/ 20 w 31"/>
                <a:gd name="T45" fmla="*/ 1 h 20"/>
                <a:gd name="T46" fmla="*/ 9 w 31"/>
                <a:gd name="T47" fmla="*/ 2 h 20"/>
                <a:gd name="T48" fmla="*/ 8 w 31"/>
                <a:gd name="T49" fmla="*/ 1 h 20"/>
                <a:gd name="T50" fmla="*/ 5 w 31"/>
                <a:gd name="T51" fmla="*/ 3 h 20"/>
                <a:gd name="T52" fmla="*/ 4 w 31"/>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20">
                  <a:moveTo>
                    <a:pt x="4" y="4"/>
                  </a:moveTo>
                  <a:cubicBezTo>
                    <a:pt x="3" y="5"/>
                    <a:pt x="1" y="6"/>
                    <a:pt x="1" y="7"/>
                  </a:cubicBezTo>
                  <a:cubicBezTo>
                    <a:pt x="1" y="7"/>
                    <a:pt x="0" y="10"/>
                    <a:pt x="0" y="10"/>
                  </a:cubicBezTo>
                  <a:cubicBezTo>
                    <a:pt x="0" y="10"/>
                    <a:pt x="0" y="10"/>
                    <a:pt x="0" y="10"/>
                  </a:cubicBezTo>
                  <a:cubicBezTo>
                    <a:pt x="1" y="12"/>
                    <a:pt x="1" y="12"/>
                    <a:pt x="1" y="12"/>
                  </a:cubicBezTo>
                  <a:cubicBezTo>
                    <a:pt x="3" y="13"/>
                    <a:pt x="3" y="13"/>
                    <a:pt x="3" y="13"/>
                  </a:cubicBezTo>
                  <a:cubicBezTo>
                    <a:pt x="3" y="13"/>
                    <a:pt x="5" y="13"/>
                    <a:pt x="5" y="13"/>
                  </a:cubicBezTo>
                  <a:cubicBezTo>
                    <a:pt x="6" y="13"/>
                    <a:pt x="7" y="14"/>
                    <a:pt x="7" y="14"/>
                  </a:cubicBezTo>
                  <a:cubicBezTo>
                    <a:pt x="7" y="14"/>
                    <a:pt x="8" y="16"/>
                    <a:pt x="8" y="16"/>
                  </a:cubicBezTo>
                  <a:cubicBezTo>
                    <a:pt x="7" y="18"/>
                    <a:pt x="7" y="18"/>
                    <a:pt x="7" y="18"/>
                  </a:cubicBezTo>
                  <a:cubicBezTo>
                    <a:pt x="7" y="18"/>
                    <a:pt x="7" y="19"/>
                    <a:pt x="7" y="19"/>
                  </a:cubicBezTo>
                  <a:cubicBezTo>
                    <a:pt x="8" y="19"/>
                    <a:pt x="9" y="20"/>
                    <a:pt x="10" y="20"/>
                  </a:cubicBezTo>
                  <a:cubicBezTo>
                    <a:pt x="10" y="20"/>
                    <a:pt x="12" y="18"/>
                    <a:pt x="12" y="18"/>
                  </a:cubicBezTo>
                  <a:cubicBezTo>
                    <a:pt x="13" y="17"/>
                    <a:pt x="13" y="15"/>
                    <a:pt x="13" y="15"/>
                  </a:cubicBezTo>
                  <a:cubicBezTo>
                    <a:pt x="13" y="15"/>
                    <a:pt x="16" y="14"/>
                    <a:pt x="17" y="14"/>
                  </a:cubicBezTo>
                  <a:cubicBezTo>
                    <a:pt x="17" y="14"/>
                    <a:pt x="20" y="14"/>
                    <a:pt x="20" y="13"/>
                  </a:cubicBezTo>
                  <a:cubicBezTo>
                    <a:pt x="20" y="13"/>
                    <a:pt x="21" y="12"/>
                    <a:pt x="21" y="12"/>
                  </a:cubicBezTo>
                  <a:cubicBezTo>
                    <a:pt x="22" y="11"/>
                    <a:pt x="23" y="10"/>
                    <a:pt x="23" y="10"/>
                  </a:cubicBezTo>
                  <a:cubicBezTo>
                    <a:pt x="23" y="9"/>
                    <a:pt x="24" y="9"/>
                    <a:pt x="25" y="8"/>
                  </a:cubicBezTo>
                  <a:cubicBezTo>
                    <a:pt x="26" y="8"/>
                    <a:pt x="27" y="8"/>
                    <a:pt x="29" y="8"/>
                  </a:cubicBezTo>
                  <a:cubicBezTo>
                    <a:pt x="31" y="8"/>
                    <a:pt x="31" y="7"/>
                    <a:pt x="31" y="6"/>
                  </a:cubicBezTo>
                  <a:cubicBezTo>
                    <a:pt x="31" y="4"/>
                    <a:pt x="30" y="3"/>
                    <a:pt x="30" y="3"/>
                  </a:cubicBezTo>
                  <a:cubicBezTo>
                    <a:pt x="30" y="3"/>
                    <a:pt x="28" y="0"/>
                    <a:pt x="20" y="1"/>
                  </a:cubicBezTo>
                  <a:cubicBezTo>
                    <a:pt x="12" y="1"/>
                    <a:pt x="11" y="3"/>
                    <a:pt x="9" y="2"/>
                  </a:cubicBezTo>
                  <a:cubicBezTo>
                    <a:pt x="8" y="1"/>
                    <a:pt x="8" y="1"/>
                    <a:pt x="8" y="1"/>
                  </a:cubicBezTo>
                  <a:cubicBezTo>
                    <a:pt x="7" y="2"/>
                    <a:pt x="6" y="3"/>
                    <a:pt x="5" y="3"/>
                  </a:cubicBezTo>
                  <a:cubicBezTo>
                    <a:pt x="5" y="3"/>
                    <a:pt x="4"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69" name="Freeform 46"/>
            <p:cNvSpPr>
              <a:spLocks/>
            </p:cNvSpPr>
            <p:nvPr/>
          </p:nvSpPr>
          <p:spPr bwMode="auto">
            <a:xfrm>
              <a:off x="4384328" y="2414737"/>
              <a:ext cx="77788" cy="127000"/>
            </a:xfrm>
            <a:custGeom>
              <a:avLst/>
              <a:gdLst>
                <a:gd name="T0" fmla="*/ 11 w 17"/>
                <a:gd name="T1" fmla="*/ 11 h 28"/>
                <a:gd name="T2" fmla="*/ 13 w 17"/>
                <a:gd name="T3" fmla="*/ 9 h 28"/>
                <a:gd name="T4" fmla="*/ 13 w 17"/>
                <a:gd name="T5" fmla="*/ 9 h 28"/>
                <a:gd name="T6" fmla="*/ 12 w 17"/>
                <a:gd name="T7" fmla="*/ 12 h 28"/>
                <a:gd name="T8" fmla="*/ 10 w 17"/>
                <a:gd name="T9" fmla="*/ 14 h 28"/>
                <a:gd name="T10" fmla="*/ 7 w 17"/>
                <a:gd name="T11" fmla="*/ 16 h 28"/>
                <a:gd name="T12" fmla="*/ 4 w 17"/>
                <a:gd name="T13" fmla="*/ 17 h 28"/>
                <a:gd name="T14" fmla="*/ 5 w 17"/>
                <a:gd name="T15" fmla="*/ 18 h 28"/>
                <a:gd name="T16" fmla="*/ 7 w 17"/>
                <a:gd name="T17" fmla="*/ 18 h 28"/>
                <a:gd name="T18" fmla="*/ 5 w 17"/>
                <a:gd name="T19" fmla="*/ 20 h 28"/>
                <a:gd name="T20" fmla="*/ 4 w 17"/>
                <a:gd name="T21" fmla="*/ 22 h 28"/>
                <a:gd name="T22" fmla="*/ 2 w 17"/>
                <a:gd name="T23" fmla="*/ 25 h 28"/>
                <a:gd name="T24" fmla="*/ 2 w 17"/>
                <a:gd name="T25" fmla="*/ 26 h 28"/>
                <a:gd name="T26" fmla="*/ 4 w 17"/>
                <a:gd name="T27" fmla="*/ 25 h 28"/>
                <a:gd name="T28" fmla="*/ 6 w 17"/>
                <a:gd name="T29" fmla="*/ 22 h 28"/>
                <a:gd name="T30" fmla="*/ 6 w 17"/>
                <a:gd name="T31" fmla="*/ 21 h 28"/>
                <a:gd name="T32" fmla="*/ 8 w 17"/>
                <a:gd name="T33" fmla="*/ 19 h 28"/>
                <a:gd name="T34" fmla="*/ 10 w 17"/>
                <a:gd name="T35" fmla="*/ 16 h 28"/>
                <a:gd name="T36" fmla="*/ 12 w 17"/>
                <a:gd name="T37" fmla="*/ 16 h 28"/>
                <a:gd name="T38" fmla="*/ 12 w 17"/>
                <a:gd name="T39" fmla="*/ 18 h 28"/>
                <a:gd name="T40" fmla="*/ 11 w 17"/>
                <a:gd name="T41" fmla="*/ 21 h 28"/>
                <a:gd name="T42" fmla="*/ 10 w 17"/>
                <a:gd name="T43" fmla="*/ 23 h 28"/>
                <a:gd name="T44" fmla="*/ 11 w 17"/>
                <a:gd name="T45" fmla="*/ 23 h 28"/>
                <a:gd name="T46" fmla="*/ 12 w 17"/>
                <a:gd name="T47" fmla="*/ 24 h 28"/>
                <a:gd name="T48" fmla="*/ 10 w 17"/>
                <a:gd name="T49" fmla="*/ 26 h 28"/>
                <a:gd name="T50" fmla="*/ 12 w 17"/>
                <a:gd name="T51" fmla="*/ 28 h 28"/>
                <a:gd name="T52" fmla="*/ 16 w 17"/>
                <a:gd name="T53" fmla="*/ 24 h 28"/>
                <a:gd name="T54" fmla="*/ 16 w 17"/>
                <a:gd name="T55" fmla="*/ 19 h 28"/>
                <a:gd name="T56" fmla="*/ 14 w 17"/>
                <a:gd name="T57" fmla="*/ 18 h 28"/>
                <a:gd name="T58" fmla="*/ 15 w 17"/>
                <a:gd name="T59" fmla="*/ 14 h 28"/>
                <a:gd name="T60" fmla="*/ 16 w 17"/>
                <a:gd name="T61" fmla="*/ 10 h 28"/>
                <a:gd name="T62" fmla="*/ 16 w 17"/>
                <a:gd name="T63" fmla="*/ 6 h 28"/>
                <a:gd name="T64" fmla="*/ 16 w 17"/>
                <a:gd name="T65" fmla="*/ 2 h 28"/>
                <a:gd name="T66" fmla="*/ 15 w 17"/>
                <a:gd name="T67" fmla="*/ 0 h 28"/>
                <a:gd name="T68" fmla="*/ 12 w 17"/>
                <a:gd name="T69" fmla="*/ 1 h 28"/>
                <a:gd name="T70" fmla="*/ 9 w 17"/>
                <a:gd name="T71" fmla="*/ 3 h 28"/>
                <a:gd name="T72" fmla="*/ 8 w 17"/>
                <a:gd name="T73" fmla="*/ 4 h 28"/>
                <a:gd name="T74" fmla="*/ 8 w 17"/>
                <a:gd name="T75" fmla="*/ 6 h 28"/>
                <a:gd name="T76" fmla="*/ 9 w 17"/>
                <a:gd name="T77" fmla="*/ 8 h 28"/>
                <a:gd name="T78" fmla="*/ 11 w 17"/>
                <a:gd name="T79" fmla="*/ 5 h 28"/>
                <a:gd name="T80" fmla="*/ 11 w 17"/>
                <a:gd name="T81" fmla="*/ 7 h 28"/>
                <a:gd name="T82" fmla="*/ 9 w 17"/>
                <a:gd name="T83" fmla="*/ 9 h 28"/>
                <a:gd name="T84" fmla="*/ 8 w 17"/>
                <a:gd name="T85" fmla="*/ 11 h 28"/>
                <a:gd name="T86" fmla="*/ 6 w 17"/>
                <a:gd name="T87" fmla="*/ 14 h 28"/>
                <a:gd name="T88" fmla="*/ 1 w 17"/>
                <a:gd name="T89" fmla="*/ 18 h 28"/>
                <a:gd name="T90" fmla="*/ 0 w 17"/>
                <a:gd name="T91" fmla="*/ 19 h 28"/>
                <a:gd name="T92" fmla="*/ 8 w 17"/>
                <a:gd name="T93" fmla="*/ 13 h 28"/>
                <a:gd name="T94" fmla="*/ 11 w 17"/>
                <a:gd name="T95"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8">
                  <a:moveTo>
                    <a:pt x="11" y="11"/>
                  </a:moveTo>
                  <a:cubicBezTo>
                    <a:pt x="12" y="9"/>
                    <a:pt x="12" y="10"/>
                    <a:pt x="13" y="9"/>
                  </a:cubicBezTo>
                  <a:cubicBezTo>
                    <a:pt x="14" y="7"/>
                    <a:pt x="14" y="8"/>
                    <a:pt x="13" y="9"/>
                  </a:cubicBezTo>
                  <a:cubicBezTo>
                    <a:pt x="13" y="11"/>
                    <a:pt x="13" y="10"/>
                    <a:pt x="12" y="12"/>
                  </a:cubicBezTo>
                  <a:cubicBezTo>
                    <a:pt x="12" y="13"/>
                    <a:pt x="11" y="13"/>
                    <a:pt x="10" y="14"/>
                  </a:cubicBezTo>
                  <a:cubicBezTo>
                    <a:pt x="10" y="15"/>
                    <a:pt x="9" y="15"/>
                    <a:pt x="7" y="16"/>
                  </a:cubicBezTo>
                  <a:cubicBezTo>
                    <a:pt x="5" y="16"/>
                    <a:pt x="6" y="16"/>
                    <a:pt x="4" y="17"/>
                  </a:cubicBezTo>
                  <a:cubicBezTo>
                    <a:pt x="2" y="18"/>
                    <a:pt x="3" y="19"/>
                    <a:pt x="5" y="18"/>
                  </a:cubicBezTo>
                  <a:cubicBezTo>
                    <a:pt x="6" y="17"/>
                    <a:pt x="7" y="17"/>
                    <a:pt x="7" y="18"/>
                  </a:cubicBezTo>
                  <a:cubicBezTo>
                    <a:pt x="6" y="19"/>
                    <a:pt x="6" y="19"/>
                    <a:pt x="5" y="20"/>
                  </a:cubicBezTo>
                  <a:cubicBezTo>
                    <a:pt x="3" y="21"/>
                    <a:pt x="4" y="21"/>
                    <a:pt x="4" y="22"/>
                  </a:cubicBezTo>
                  <a:cubicBezTo>
                    <a:pt x="3" y="23"/>
                    <a:pt x="3" y="24"/>
                    <a:pt x="2" y="25"/>
                  </a:cubicBezTo>
                  <a:cubicBezTo>
                    <a:pt x="1" y="27"/>
                    <a:pt x="2" y="26"/>
                    <a:pt x="2" y="26"/>
                  </a:cubicBezTo>
                  <a:cubicBezTo>
                    <a:pt x="3" y="26"/>
                    <a:pt x="4" y="25"/>
                    <a:pt x="4" y="25"/>
                  </a:cubicBezTo>
                  <a:cubicBezTo>
                    <a:pt x="5" y="24"/>
                    <a:pt x="6" y="24"/>
                    <a:pt x="6" y="22"/>
                  </a:cubicBezTo>
                  <a:cubicBezTo>
                    <a:pt x="6" y="21"/>
                    <a:pt x="5" y="21"/>
                    <a:pt x="6" y="21"/>
                  </a:cubicBezTo>
                  <a:cubicBezTo>
                    <a:pt x="7" y="20"/>
                    <a:pt x="7" y="20"/>
                    <a:pt x="8" y="19"/>
                  </a:cubicBezTo>
                  <a:cubicBezTo>
                    <a:pt x="8" y="18"/>
                    <a:pt x="9" y="17"/>
                    <a:pt x="10" y="16"/>
                  </a:cubicBezTo>
                  <a:cubicBezTo>
                    <a:pt x="12" y="15"/>
                    <a:pt x="12" y="15"/>
                    <a:pt x="12" y="16"/>
                  </a:cubicBezTo>
                  <a:cubicBezTo>
                    <a:pt x="13" y="16"/>
                    <a:pt x="12" y="17"/>
                    <a:pt x="12" y="18"/>
                  </a:cubicBezTo>
                  <a:cubicBezTo>
                    <a:pt x="11" y="19"/>
                    <a:pt x="12" y="19"/>
                    <a:pt x="11" y="21"/>
                  </a:cubicBezTo>
                  <a:cubicBezTo>
                    <a:pt x="10" y="22"/>
                    <a:pt x="11" y="22"/>
                    <a:pt x="10" y="23"/>
                  </a:cubicBezTo>
                  <a:cubicBezTo>
                    <a:pt x="10" y="24"/>
                    <a:pt x="10" y="24"/>
                    <a:pt x="11" y="23"/>
                  </a:cubicBezTo>
                  <a:cubicBezTo>
                    <a:pt x="12" y="22"/>
                    <a:pt x="13" y="23"/>
                    <a:pt x="12" y="24"/>
                  </a:cubicBezTo>
                  <a:cubicBezTo>
                    <a:pt x="11" y="25"/>
                    <a:pt x="11" y="25"/>
                    <a:pt x="10" y="26"/>
                  </a:cubicBezTo>
                  <a:cubicBezTo>
                    <a:pt x="9" y="28"/>
                    <a:pt x="11" y="28"/>
                    <a:pt x="12" y="28"/>
                  </a:cubicBezTo>
                  <a:cubicBezTo>
                    <a:pt x="13" y="27"/>
                    <a:pt x="14" y="26"/>
                    <a:pt x="16" y="24"/>
                  </a:cubicBezTo>
                  <a:cubicBezTo>
                    <a:pt x="17" y="21"/>
                    <a:pt x="17" y="20"/>
                    <a:pt x="16" y="19"/>
                  </a:cubicBezTo>
                  <a:cubicBezTo>
                    <a:pt x="16" y="19"/>
                    <a:pt x="15" y="20"/>
                    <a:pt x="14" y="18"/>
                  </a:cubicBezTo>
                  <a:cubicBezTo>
                    <a:pt x="14" y="16"/>
                    <a:pt x="14" y="15"/>
                    <a:pt x="15" y="14"/>
                  </a:cubicBezTo>
                  <a:cubicBezTo>
                    <a:pt x="15" y="13"/>
                    <a:pt x="15" y="11"/>
                    <a:pt x="16" y="10"/>
                  </a:cubicBezTo>
                  <a:cubicBezTo>
                    <a:pt x="16" y="8"/>
                    <a:pt x="16" y="8"/>
                    <a:pt x="16" y="6"/>
                  </a:cubicBezTo>
                  <a:cubicBezTo>
                    <a:pt x="17" y="4"/>
                    <a:pt x="16" y="3"/>
                    <a:pt x="16" y="2"/>
                  </a:cubicBezTo>
                  <a:cubicBezTo>
                    <a:pt x="17" y="0"/>
                    <a:pt x="15" y="0"/>
                    <a:pt x="15" y="0"/>
                  </a:cubicBezTo>
                  <a:cubicBezTo>
                    <a:pt x="14" y="0"/>
                    <a:pt x="12" y="1"/>
                    <a:pt x="12" y="1"/>
                  </a:cubicBezTo>
                  <a:cubicBezTo>
                    <a:pt x="11" y="1"/>
                    <a:pt x="10" y="2"/>
                    <a:pt x="9" y="3"/>
                  </a:cubicBezTo>
                  <a:cubicBezTo>
                    <a:pt x="8" y="3"/>
                    <a:pt x="7" y="4"/>
                    <a:pt x="8" y="4"/>
                  </a:cubicBezTo>
                  <a:cubicBezTo>
                    <a:pt x="8" y="5"/>
                    <a:pt x="8" y="6"/>
                    <a:pt x="8" y="6"/>
                  </a:cubicBezTo>
                  <a:cubicBezTo>
                    <a:pt x="8" y="7"/>
                    <a:pt x="8" y="8"/>
                    <a:pt x="9" y="8"/>
                  </a:cubicBezTo>
                  <a:cubicBezTo>
                    <a:pt x="9" y="7"/>
                    <a:pt x="11" y="6"/>
                    <a:pt x="11" y="5"/>
                  </a:cubicBezTo>
                  <a:cubicBezTo>
                    <a:pt x="12" y="5"/>
                    <a:pt x="12" y="6"/>
                    <a:pt x="11" y="7"/>
                  </a:cubicBezTo>
                  <a:cubicBezTo>
                    <a:pt x="11" y="8"/>
                    <a:pt x="10" y="8"/>
                    <a:pt x="9" y="9"/>
                  </a:cubicBezTo>
                  <a:cubicBezTo>
                    <a:pt x="8" y="10"/>
                    <a:pt x="8" y="10"/>
                    <a:pt x="8" y="11"/>
                  </a:cubicBezTo>
                  <a:cubicBezTo>
                    <a:pt x="7" y="13"/>
                    <a:pt x="8" y="13"/>
                    <a:pt x="6" y="14"/>
                  </a:cubicBezTo>
                  <a:cubicBezTo>
                    <a:pt x="4" y="16"/>
                    <a:pt x="2" y="17"/>
                    <a:pt x="1" y="18"/>
                  </a:cubicBezTo>
                  <a:cubicBezTo>
                    <a:pt x="1" y="18"/>
                    <a:pt x="0" y="18"/>
                    <a:pt x="0" y="19"/>
                  </a:cubicBezTo>
                  <a:cubicBezTo>
                    <a:pt x="2" y="18"/>
                    <a:pt x="8" y="14"/>
                    <a:pt x="8" y="13"/>
                  </a:cubicBezTo>
                  <a:cubicBezTo>
                    <a:pt x="9" y="13"/>
                    <a:pt x="10" y="12"/>
                    <a:pt x="11" y="1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0" name="Freeform 47"/>
            <p:cNvSpPr>
              <a:spLocks/>
            </p:cNvSpPr>
            <p:nvPr/>
          </p:nvSpPr>
          <p:spPr bwMode="auto">
            <a:xfrm>
              <a:off x="4362103" y="2154387"/>
              <a:ext cx="295275" cy="401638"/>
            </a:xfrm>
            <a:custGeom>
              <a:avLst/>
              <a:gdLst>
                <a:gd name="T0" fmla="*/ 23 w 65"/>
                <a:gd name="T1" fmla="*/ 76 h 88"/>
                <a:gd name="T2" fmla="*/ 23 w 65"/>
                <a:gd name="T3" fmla="*/ 69 h 88"/>
                <a:gd name="T4" fmla="*/ 24 w 65"/>
                <a:gd name="T5" fmla="*/ 63 h 88"/>
                <a:gd name="T6" fmla="*/ 24 w 65"/>
                <a:gd name="T7" fmla="*/ 57 h 88"/>
                <a:gd name="T8" fmla="*/ 15 w 65"/>
                <a:gd name="T9" fmla="*/ 57 h 88"/>
                <a:gd name="T10" fmla="*/ 10 w 65"/>
                <a:gd name="T11" fmla="*/ 59 h 88"/>
                <a:gd name="T12" fmla="*/ 10 w 65"/>
                <a:gd name="T13" fmla="*/ 54 h 88"/>
                <a:gd name="T14" fmla="*/ 3 w 65"/>
                <a:gd name="T15" fmla="*/ 51 h 88"/>
                <a:gd name="T16" fmla="*/ 64 w 65"/>
                <a:gd name="T17" fmla="*/ 1 h 88"/>
                <a:gd name="T18" fmla="*/ 1 w 65"/>
                <a:gd name="T19" fmla="*/ 51 h 88"/>
                <a:gd name="T20" fmla="*/ 5 w 65"/>
                <a:gd name="T21" fmla="*/ 54 h 88"/>
                <a:gd name="T22" fmla="*/ 7 w 65"/>
                <a:gd name="T23" fmla="*/ 57 h 88"/>
                <a:gd name="T24" fmla="*/ 8 w 65"/>
                <a:gd name="T25" fmla="*/ 62 h 88"/>
                <a:gd name="T26" fmla="*/ 11 w 65"/>
                <a:gd name="T27" fmla="*/ 64 h 88"/>
                <a:gd name="T28" fmla="*/ 10 w 65"/>
                <a:gd name="T29" fmla="*/ 68 h 88"/>
                <a:gd name="T30" fmla="*/ 6 w 65"/>
                <a:gd name="T31" fmla="*/ 71 h 88"/>
                <a:gd name="T32" fmla="*/ 11 w 65"/>
                <a:gd name="T33" fmla="*/ 71 h 88"/>
                <a:gd name="T34" fmla="*/ 14 w 65"/>
                <a:gd name="T35" fmla="*/ 66 h 88"/>
                <a:gd name="T36" fmla="*/ 16 w 65"/>
                <a:gd name="T37" fmla="*/ 62 h 88"/>
                <a:gd name="T38" fmla="*/ 13 w 65"/>
                <a:gd name="T39" fmla="*/ 63 h 88"/>
                <a:gd name="T40" fmla="*/ 14 w 65"/>
                <a:gd name="T41" fmla="*/ 60 h 88"/>
                <a:gd name="T42" fmla="*/ 20 w 65"/>
                <a:gd name="T43" fmla="*/ 57 h 88"/>
                <a:gd name="T44" fmla="*/ 21 w 65"/>
                <a:gd name="T45" fmla="*/ 63 h 88"/>
                <a:gd name="T46" fmla="*/ 20 w 65"/>
                <a:gd name="T47" fmla="*/ 71 h 88"/>
                <a:gd name="T48" fmla="*/ 21 w 65"/>
                <a:gd name="T49" fmla="*/ 76 h 88"/>
                <a:gd name="T50" fmla="*/ 17 w 65"/>
                <a:gd name="T51" fmla="*/ 85 h 88"/>
                <a:gd name="T52" fmla="*/ 17 w 65"/>
                <a:gd name="T53" fmla="*/ 81 h 88"/>
                <a:gd name="T54" fmla="*/ 15 w 65"/>
                <a:gd name="T55" fmla="*/ 80 h 88"/>
                <a:gd name="T56" fmla="*/ 17 w 65"/>
                <a:gd name="T57" fmla="*/ 75 h 88"/>
                <a:gd name="T58" fmla="*/ 15 w 65"/>
                <a:gd name="T59" fmla="*/ 73 h 88"/>
                <a:gd name="T60" fmla="*/ 11 w 65"/>
                <a:gd name="T61" fmla="*/ 78 h 88"/>
                <a:gd name="T62" fmla="*/ 9 w 65"/>
                <a:gd name="T63" fmla="*/ 82 h 88"/>
                <a:gd name="T64" fmla="*/ 7 w 65"/>
                <a:gd name="T65" fmla="*/ 82 h 88"/>
                <a:gd name="T66" fmla="*/ 10 w 65"/>
                <a:gd name="T67" fmla="*/ 77 h 88"/>
                <a:gd name="T68" fmla="*/ 10 w 65"/>
                <a:gd name="T69" fmla="*/ 75 h 88"/>
                <a:gd name="T70" fmla="*/ 12 w 65"/>
                <a:gd name="T71" fmla="*/ 73 h 88"/>
                <a:gd name="T72" fmla="*/ 17 w 65"/>
                <a:gd name="T73" fmla="*/ 69 h 88"/>
                <a:gd name="T74" fmla="*/ 18 w 65"/>
                <a:gd name="T75" fmla="*/ 66 h 88"/>
                <a:gd name="T76" fmla="*/ 13 w 65"/>
                <a:gd name="T77" fmla="*/ 70 h 88"/>
                <a:gd name="T78" fmla="*/ 5 w 65"/>
                <a:gd name="T79" fmla="*/ 76 h 88"/>
                <a:gd name="T80" fmla="*/ 7 w 65"/>
                <a:gd name="T81" fmla="*/ 85 h 88"/>
                <a:gd name="T82" fmla="*/ 13 w 65"/>
                <a:gd name="T83" fmla="*/ 88 h 88"/>
                <a:gd name="T84" fmla="*/ 24 w 65"/>
                <a:gd name="T8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 h="88">
                  <a:moveTo>
                    <a:pt x="24" y="81"/>
                  </a:moveTo>
                  <a:cubicBezTo>
                    <a:pt x="25" y="79"/>
                    <a:pt x="24" y="77"/>
                    <a:pt x="23" y="76"/>
                  </a:cubicBezTo>
                  <a:cubicBezTo>
                    <a:pt x="22" y="75"/>
                    <a:pt x="21" y="74"/>
                    <a:pt x="21" y="72"/>
                  </a:cubicBezTo>
                  <a:cubicBezTo>
                    <a:pt x="22" y="70"/>
                    <a:pt x="22" y="70"/>
                    <a:pt x="23" y="69"/>
                  </a:cubicBezTo>
                  <a:cubicBezTo>
                    <a:pt x="23" y="68"/>
                    <a:pt x="23" y="66"/>
                    <a:pt x="23" y="65"/>
                  </a:cubicBezTo>
                  <a:cubicBezTo>
                    <a:pt x="23" y="64"/>
                    <a:pt x="25" y="64"/>
                    <a:pt x="24" y="63"/>
                  </a:cubicBezTo>
                  <a:cubicBezTo>
                    <a:pt x="24" y="61"/>
                    <a:pt x="23" y="62"/>
                    <a:pt x="23" y="60"/>
                  </a:cubicBezTo>
                  <a:cubicBezTo>
                    <a:pt x="24" y="58"/>
                    <a:pt x="24" y="58"/>
                    <a:pt x="24" y="57"/>
                  </a:cubicBezTo>
                  <a:cubicBezTo>
                    <a:pt x="24" y="56"/>
                    <a:pt x="22" y="54"/>
                    <a:pt x="20" y="55"/>
                  </a:cubicBezTo>
                  <a:cubicBezTo>
                    <a:pt x="18" y="56"/>
                    <a:pt x="16" y="56"/>
                    <a:pt x="15" y="57"/>
                  </a:cubicBezTo>
                  <a:cubicBezTo>
                    <a:pt x="14" y="58"/>
                    <a:pt x="13" y="58"/>
                    <a:pt x="12" y="59"/>
                  </a:cubicBezTo>
                  <a:cubicBezTo>
                    <a:pt x="11" y="60"/>
                    <a:pt x="10" y="60"/>
                    <a:pt x="10" y="59"/>
                  </a:cubicBezTo>
                  <a:cubicBezTo>
                    <a:pt x="10" y="58"/>
                    <a:pt x="8" y="56"/>
                    <a:pt x="9" y="55"/>
                  </a:cubicBezTo>
                  <a:cubicBezTo>
                    <a:pt x="9" y="54"/>
                    <a:pt x="10" y="54"/>
                    <a:pt x="10" y="54"/>
                  </a:cubicBezTo>
                  <a:cubicBezTo>
                    <a:pt x="10" y="53"/>
                    <a:pt x="10" y="52"/>
                    <a:pt x="8" y="52"/>
                  </a:cubicBezTo>
                  <a:cubicBezTo>
                    <a:pt x="7" y="53"/>
                    <a:pt x="1" y="53"/>
                    <a:pt x="3" y="51"/>
                  </a:cubicBezTo>
                  <a:cubicBezTo>
                    <a:pt x="5" y="50"/>
                    <a:pt x="61" y="4"/>
                    <a:pt x="65" y="1"/>
                  </a:cubicBezTo>
                  <a:cubicBezTo>
                    <a:pt x="65" y="1"/>
                    <a:pt x="64" y="1"/>
                    <a:pt x="64" y="1"/>
                  </a:cubicBezTo>
                  <a:cubicBezTo>
                    <a:pt x="62" y="1"/>
                    <a:pt x="63" y="1"/>
                    <a:pt x="61" y="0"/>
                  </a:cubicBezTo>
                  <a:cubicBezTo>
                    <a:pt x="1" y="51"/>
                    <a:pt x="1" y="51"/>
                    <a:pt x="1" y="51"/>
                  </a:cubicBezTo>
                  <a:cubicBezTo>
                    <a:pt x="1" y="51"/>
                    <a:pt x="0" y="54"/>
                    <a:pt x="1" y="54"/>
                  </a:cubicBezTo>
                  <a:cubicBezTo>
                    <a:pt x="3" y="54"/>
                    <a:pt x="4" y="53"/>
                    <a:pt x="5" y="54"/>
                  </a:cubicBezTo>
                  <a:cubicBezTo>
                    <a:pt x="6" y="55"/>
                    <a:pt x="8" y="55"/>
                    <a:pt x="6" y="56"/>
                  </a:cubicBezTo>
                  <a:cubicBezTo>
                    <a:pt x="5" y="56"/>
                    <a:pt x="6" y="55"/>
                    <a:pt x="7" y="57"/>
                  </a:cubicBezTo>
                  <a:cubicBezTo>
                    <a:pt x="7" y="58"/>
                    <a:pt x="7" y="59"/>
                    <a:pt x="7" y="59"/>
                  </a:cubicBezTo>
                  <a:cubicBezTo>
                    <a:pt x="7" y="60"/>
                    <a:pt x="6" y="61"/>
                    <a:pt x="8" y="62"/>
                  </a:cubicBezTo>
                  <a:cubicBezTo>
                    <a:pt x="9" y="62"/>
                    <a:pt x="9" y="62"/>
                    <a:pt x="10" y="62"/>
                  </a:cubicBezTo>
                  <a:cubicBezTo>
                    <a:pt x="11" y="62"/>
                    <a:pt x="11" y="64"/>
                    <a:pt x="11" y="64"/>
                  </a:cubicBezTo>
                  <a:cubicBezTo>
                    <a:pt x="11" y="64"/>
                    <a:pt x="11" y="65"/>
                    <a:pt x="11" y="66"/>
                  </a:cubicBezTo>
                  <a:cubicBezTo>
                    <a:pt x="11" y="67"/>
                    <a:pt x="11" y="67"/>
                    <a:pt x="10" y="68"/>
                  </a:cubicBezTo>
                  <a:cubicBezTo>
                    <a:pt x="9" y="68"/>
                    <a:pt x="7" y="69"/>
                    <a:pt x="7" y="70"/>
                  </a:cubicBezTo>
                  <a:cubicBezTo>
                    <a:pt x="7" y="70"/>
                    <a:pt x="7" y="71"/>
                    <a:pt x="6" y="71"/>
                  </a:cubicBezTo>
                  <a:cubicBezTo>
                    <a:pt x="6" y="72"/>
                    <a:pt x="6" y="74"/>
                    <a:pt x="6" y="75"/>
                  </a:cubicBezTo>
                  <a:cubicBezTo>
                    <a:pt x="7" y="74"/>
                    <a:pt x="9" y="73"/>
                    <a:pt x="11" y="71"/>
                  </a:cubicBezTo>
                  <a:cubicBezTo>
                    <a:pt x="13" y="70"/>
                    <a:pt x="12" y="70"/>
                    <a:pt x="13" y="68"/>
                  </a:cubicBezTo>
                  <a:cubicBezTo>
                    <a:pt x="13" y="67"/>
                    <a:pt x="13" y="67"/>
                    <a:pt x="14" y="66"/>
                  </a:cubicBezTo>
                  <a:cubicBezTo>
                    <a:pt x="15" y="65"/>
                    <a:pt x="16" y="65"/>
                    <a:pt x="16" y="64"/>
                  </a:cubicBezTo>
                  <a:cubicBezTo>
                    <a:pt x="17" y="63"/>
                    <a:pt x="17" y="62"/>
                    <a:pt x="16" y="62"/>
                  </a:cubicBezTo>
                  <a:cubicBezTo>
                    <a:pt x="16" y="63"/>
                    <a:pt x="14" y="64"/>
                    <a:pt x="14" y="65"/>
                  </a:cubicBezTo>
                  <a:cubicBezTo>
                    <a:pt x="13" y="65"/>
                    <a:pt x="13" y="64"/>
                    <a:pt x="13" y="63"/>
                  </a:cubicBezTo>
                  <a:cubicBezTo>
                    <a:pt x="13" y="63"/>
                    <a:pt x="13" y="62"/>
                    <a:pt x="13" y="61"/>
                  </a:cubicBezTo>
                  <a:cubicBezTo>
                    <a:pt x="12" y="61"/>
                    <a:pt x="13" y="60"/>
                    <a:pt x="14" y="60"/>
                  </a:cubicBezTo>
                  <a:cubicBezTo>
                    <a:pt x="15" y="59"/>
                    <a:pt x="16" y="58"/>
                    <a:pt x="17" y="58"/>
                  </a:cubicBezTo>
                  <a:cubicBezTo>
                    <a:pt x="17" y="58"/>
                    <a:pt x="19" y="57"/>
                    <a:pt x="20" y="57"/>
                  </a:cubicBezTo>
                  <a:cubicBezTo>
                    <a:pt x="20" y="57"/>
                    <a:pt x="22" y="57"/>
                    <a:pt x="21" y="59"/>
                  </a:cubicBezTo>
                  <a:cubicBezTo>
                    <a:pt x="21" y="60"/>
                    <a:pt x="22" y="61"/>
                    <a:pt x="21" y="63"/>
                  </a:cubicBezTo>
                  <a:cubicBezTo>
                    <a:pt x="21" y="65"/>
                    <a:pt x="21" y="65"/>
                    <a:pt x="21" y="67"/>
                  </a:cubicBezTo>
                  <a:cubicBezTo>
                    <a:pt x="20" y="68"/>
                    <a:pt x="20" y="70"/>
                    <a:pt x="20" y="71"/>
                  </a:cubicBezTo>
                  <a:cubicBezTo>
                    <a:pt x="19" y="72"/>
                    <a:pt x="19" y="73"/>
                    <a:pt x="19" y="75"/>
                  </a:cubicBezTo>
                  <a:cubicBezTo>
                    <a:pt x="20" y="77"/>
                    <a:pt x="21" y="76"/>
                    <a:pt x="21" y="76"/>
                  </a:cubicBezTo>
                  <a:cubicBezTo>
                    <a:pt x="22" y="77"/>
                    <a:pt x="22" y="78"/>
                    <a:pt x="21" y="81"/>
                  </a:cubicBezTo>
                  <a:cubicBezTo>
                    <a:pt x="19" y="83"/>
                    <a:pt x="18" y="84"/>
                    <a:pt x="17" y="85"/>
                  </a:cubicBezTo>
                  <a:cubicBezTo>
                    <a:pt x="16" y="85"/>
                    <a:pt x="14" y="85"/>
                    <a:pt x="15" y="83"/>
                  </a:cubicBezTo>
                  <a:cubicBezTo>
                    <a:pt x="16" y="82"/>
                    <a:pt x="16" y="82"/>
                    <a:pt x="17" y="81"/>
                  </a:cubicBezTo>
                  <a:cubicBezTo>
                    <a:pt x="18" y="80"/>
                    <a:pt x="17" y="79"/>
                    <a:pt x="16" y="80"/>
                  </a:cubicBezTo>
                  <a:cubicBezTo>
                    <a:pt x="15" y="81"/>
                    <a:pt x="15" y="81"/>
                    <a:pt x="15" y="80"/>
                  </a:cubicBezTo>
                  <a:cubicBezTo>
                    <a:pt x="16" y="79"/>
                    <a:pt x="15" y="79"/>
                    <a:pt x="16" y="78"/>
                  </a:cubicBezTo>
                  <a:cubicBezTo>
                    <a:pt x="17" y="76"/>
                    <a:pt x="16" y="76"/>
                    <a:pt x="17" y="75"/>
                  </a:cubicBezTo>
                  <a:cubicBezTo>
                    <a:pt x="17" y="74"/>
                    <a:pt x="18" y="73"/>
                    <a:pt x="17" y="73"/>
                  </a:cubicBezTo>
                  <a:cubicBezTo>
                    <a:pt x="17" y="72"/>
                    <a:pt x="17" y="72"/>
                    <a:pt x="15" y="73"/>
                  </a:cubicBezTo>
                  <a:cubicBezTo>
                    <a:pt x="14" y="74"/>
                    <a:pt x="13" y="75"/>
                    <a:pt x="13" y="76"/>
                  </a:cubicBezTo>
                  <a:cubicBezTo>
                    <a:pt x="12" y="77"/>
                    <a:pt x="12" y="77"/>
                    <a:pt x="11" y="78"/>
                  </a:cubicBezTo>
                  <a:cubicBezTo>
                    <a:pt x="10" y="78"/>
                    <a:pt x="11" y="78"/>
                    <a:pt x="11" y="79"/>
                  </a:cubicBezTo>
                  <a:cubicBezTo>
                    <a:pt x="11" y="81"/>
                    <a:pt x="10" y="81"/>
                    <a:pt x="9" y="82"/>
                  </a:cubicBezTo>
                  <a:cubicBezTo>
                    <a:pt x="9" y="82"/>
                    <a:pt x="8" y="83"/>
                    <a:pt x="7" y="83"/>
                  </a:cubicBezTo>
                  <a:cubicBezTo>
                    <a:pt x="7" y="83"/>
                    <a:pt x="6" y="84"/>
                    <a:pt x="7" y="82"/>
                  </a:cubicBezTo>
                  <a:cubicBezTo>
                    <a:pt x="8" y="81"/>
                    <a:pt x="8" y="80"/>
                    <a:pt x="9" y="79"/>
                  </a:cubicBezTo>
                  <a:cubicBezTo>
                    <a:pt x="9" y="78"/>
                    <a:pt x="8" y="78"/>
                    <a:pt x="10" y="77"/>
                  </a:cubicBezTo>
                  <a:cubicBezTo>
                    <a:pt x="11" y="76"/>
                    <a:pt x="11" y="76"/>
                    <a:pt x="12" y="75"/>
                  </a:cubicBezTo>
                  <a:cubicBezTo>
                    <a:pt x="12" y="74"/>
                    <a:pt x="11" y="74"/>
                    <a:pt x="10" y="75"/>
                  </a:cubicBezTo>
                  <a:cubicBezTo>
                    <a:pt x="8" y="76"/>
                    <a:pt x="7" y="75"/>
                    <a:pt x="9" y="74"/>
                  </a:cubicBezTo>
                  <a:cubicBezTo>
                    <a:pt x="11" y="73"/>
                    <a:pt x="10" y="73"/>
                    <a:pt x="12" y="73"/>
                  </a:cubicBezTo>
                  <a:cubicBezTo>
                    <a:pt x="14" y="72"/>
                    <a:pt x="15" y="72"/>
                    <a:pt x="15" y="71"/>
                  </a:cubicBezTo>
                  <a:cubicBezTo>
                    <a:pt x="16" y="70"/>
                    <a:pt x="17" y="70"/>
                    <a:pt x="17" y="69"/>
                  </a:cubicBezTo>
                  <a:cubicBezTo>
                    <a:pt x="18" y="67"/>
                    <a:pt x="18" y="68"/>
                    <a:pt x="18" y="66"/>
                  </a:cubicBezTo>
                  <a:cubicBezTo>
                    <a:pt x="19" y="65"/>
                    <a:pt x="19" y="64"/>
                    <a:pt x="18" y="66"/>
                  </a:cubicBezTo>
                  <a:cubicBezTo>
                    <a:pt x="17" y="67"/>
                    <a:pt x="17" y="66"/>
                    <a:pt x="16" y="68"/>
                  </a:cubicBezTo>
                  <a:cubicBezTo>
                    <a:pt x="15" y="69"/>
                    <a:pt x="14" y="70"/>
                    <a:pt x="13" y="70"/>
                  </a:cubicBezTo>
                  <a:cubicBezTo>
                    <a:pt x="13" y="71"/>
                    <a:pt x="7" y="75"/>
                    <a:pt x="5" y="76"/>
                  </a:cubicBezTo>
                  <a:cubicBezTo>
                    <a:pt x="5" y="76"/>
                    <a:pt x="5" y="76"/>
                    <a:pt x="5" y="76"/>
                  </a:cubicBezTo>
                  <a:cubicBezTo>
                    <a:pt x="4" y="78"/>
                    <a:pt x="2" y="82"/>
                    <a:pt x="3" y="83"/>
                  </a:cubicBezTo>
                  <a:cubicBezTo>
                    <a:pt x="3" y="85"/>
                    <a:pt x="3" y="86"/>
                    <a:pt x="7" y="85"/>
                  </a:cubicBezTo>
                  <a:cubicBezTo>
                    <a:pt x="11" y="84"/>
                    <a:pt x="13" y="79"/>
                    <a:pt x="13" y="83"/>
                  </a:cubicBezTo>
                  <a:cubicBezTo>
                    <a:pt x="13" y="84"/>
                    <a:pt x="13" y="86"/>
                    <a:pt x="13" y="88"/>
                  </a:cubicBezTo>
                  <a:cubicBezTo>
                    <a:pt x="14" y="88"/>
                    <a:pt x="18" y="86"/>
                    <a:pt x="19" y="85"/>
                  </a:cubicBezTo>
                  <a:cubicBezTo>
                    <a:pt x="21" y="83"/>
                    <a:pt x="22" y="83"/>
                    <a:pt x="24" y="8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1" name="Freeform 48"/>
            <p:cNvSpPr>
              <a:spLocks/>
            </p:cNvSpPr>
            <p:nvPr/>
          </p:nvSpPr>
          <p:spPr bwMode="auto">
            <a:xfrm>
              <a:off x="4843116" y="3597424"/>
              <a:ext cx="114300" cy="114300"/>
            </a:xfrm>
            <a:custGeom>
              <a:avLst/>
              <a:gdLst>
                <a:gd name="T0" fmla="*/ 19 w 25"/>
                <a:gd name="T1" fmla="*/ 12 h 25"/>
                <a:gd name="T2" fmla="*/ 18 w 25"/>
                <a:gd name="T3" fmla="*/ 11 h 25"/>
                <a:gd name="T4" fmla="*/ 19 w 25"/>
                <a:gd name="T5" fmla="*/ 8 h 25"/>
                <a:gd name="T6" fmla="*/ 19 w 25"/>
                <a:gd name="T7" fmla="*/ 4 h 25"/>
                <a:gd name="T8" fmla="*/ 19 w 25"/>
                <a:gd name="T9" fmla="*/ 1 h 25"/>
                <a:gd name="T10" fmla="*/ 19 w 25"/>
                <a:gd name="T11" fmla="*/ 1 h 25"/>
                <a:gd name="T12" fmla="*/ 19 w 25"/>
                <a:gd name="T13" fmla="*/ 1 h 25"/>
                <a:gd name="T14" fmla="*/ 19 w 25"/>
                <a:gd name="T15" fmla="*/ 1 h 25"/>
                <a:gd name="T16" fmla="*/ 18 w 25"/>
                <a:gd name="T17" fmla="*/ 0 h 25"/>
                <a:gd name="T18" fmla="*/ 13 w 25"/>
                <a:gd name="T19" fmla="*/ 0 h 25"/>
                <a:gd name="T20" fmla="*/ 10 w 25"/>
                <a:gd name="T21" fmla="*/ 1 h 25"/>
                <a:gd name="T22" fmla="*/ 9 w 25"/>
                <a:gd name="T23" fmla="*/ 3 h 25"/>
                <a:gd name="T24" fmla="*/ 7 w 25"/>
                <a:gd name="T25" fmla="*/ 4 h 25"/>
                <a:gd name="T26" fmla="*/ 8 w 25"/>
                <a:gd name="T27" fmla="*/ 5 h 25"/>
                <a:gd name="T28" fmla="*/ 11 w 25"/>
                <a:gd name="T29" fmla="*/ 8 h 25"/>
                <a:gd name="T30" fmla="*/ 12 w 25"/>
                <a:gd name="T31" fmla="*/ 10 h 25"/>
                <a:gd name="T32" fmla="*/ 10 w 25"/>
                <a:gd name="T33" fmla="*/ 11 h 25"/>
                <a:gd name="T34" fmla="*/ 6 w 25"/>
                <a:gd name="T35" fmla="*/ 11 h 25"/>
                <a:gd name="T36" fmla="*/ 3 w 25"/>
                <a:gd name="T37" fmla="*/ 12 h 25"/>
                <a:gd name="T38" fmla="*/ 1 w 25"/>
                <a:gd name="T39" fmla="*/ 17 h 25"/>
                <a:gd name="T40" fmla="*/ 1 w 25"/>
                <a:gd name="T41" fmla="*/ 19 h 25"/>
                <a:gd name="T42" fmla="*/ 0 w 25"/>
                <a:gd name="T43" fmla="*/ 21 h 25"/>
                <a:gd name="T44" fmla="*/ 7 w 25"/>
                <a:gd name="T45" fmla="*/ 25 h 25"/>
                <a:gd name="T46" fmla="*/ 12 w 25"/>
                <a:gd name="T47" fmla="*/ 25 h 25"/>
                <a:gd name="T48" fmla="*/ 14 w 25"/>
                <a:gd name="T49" fmla="*/ 23 h 25"/>
                <a:gd name="T50" fmla="*/ 17 w 25"/>
                <a:gd name="T51" fmla="*/ 21 h 25"/>
                <a:gd name="T52" fmla="*/ 16 w 25"/>
                <a:gd name="T53" fmla="*/ 21 h 25"/>
                <a:gd name="T54" fmla="*/ 17 w 25"/>
                <a:gd name="T55" fmla="*/ 21 h 25"/>
                <a:gd name="T56" fmla="*/ 17 w 25"/>
                <a:gd name="T57" fmla="*/ 21 h 25"/>
                <a:gd name="T58" fmla="*/ 18 w 25"/>
                <a:gd name="T59" fmla="*/ 18 h 25"/>
                <a:gd name="T60" fmla="*/ 21 w 25"/>
                <a:gd name="T61" fmla="*/ 15 h 25"/>
                <a:gd name="T62" fmla="*/ 22 w 25"/>
                <a:gd name="T63" fmla="*/ 14 h 25"/>
                <a:gd name="T64" fmla="*/ 25 w 25"/>
                <a:gd name="T65" fmla="*/ 12 h 25"/>
                <a:gd name="T66" fmla="*/ 21 w 25"/>
                <a:gd name="T67" fmla="*/ 12 h 25"/>
                <a:gd name="T68" fmla="*/ 19 w 25"/>
                <a:gd name="T6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25">
                  <a:moveTo>
                    <a:pt x="19" y="12"/>
                  </a:moveTo>
                  <a:cubicBezTo>
                    <a:pt x="19" y="12"/>
                    <a:pt x="18" y="11"/>
                    <a:pt x="18" y="11"/>
                  </a:cubicBezTo>
                  <a:cubicBezTo>
                    <a:pt x="19" y="8"/>
                    <a:pt x="19" y="8"/>
                    <a:pt x="19" y="8"/>
                  </a:cubicBezTo>
                  <a:cubicBezTo>
                    <a:pt x="19" y="4"/>
                    <a:pt x="19" y="4"/>
                    <a:pt x="19" y="4"/>
                  </a:cubicBezTo>
                  <a:cubicBezTo>
                    <a:pt x="19" y="1"/>
                    <a:pt x="19" y="1"/>
                    <a:pt x="19" y="1"/>
                  </a:cubicBezTo>
                  <a:cubicBezTo>
                    <a:pt x="19" y="1"/>
                    <a:pt x="19" y="1"/>
                    <a:pt x="19" y="1"/>
                  </a:cubicBezTo>
                  <a:cubicBezTo>
                    <a:pt x="19" y="1"/>
                    <a:pt x="19" y="1"/>
                    <a:pt x="19" y="1"/>
                  </a:cubicBezTo>
                  <a:cubicBezTo>
                    <a:pt x="19" y="1"/>
                    <a:pt x="19" y="1"/>
                    <a:pt x="19" y="1"/>
                  </a:cubicBezTo>
                  <a:cubicBezTo>
                    <a:pt x="19" y="1"/>
                    <a:pt x="18" y="0"/>
                    <a:pt x="18" y="0"/>
                  </a:cubicBezTo>
                  <a:cubicBezTo>
                    <a:pt x="17" y="0"/>
                    <a:pt x="13" y="0"/>
                    <a:pt x="13" y="0"/>
                  </a:cubicBezTo>
                  <a:cubicBezTo>
                    <a:pt x="10" y="1"/>
                    <a:pt x="10" y="1"/>
                    <a:pt x="10" y="1"/>
                  </a:cubicBezTo>
                  <a:cubicBezTo>
                    <a:pt x="9" y="3"/>
                    <a:pt x="9" y="3"/>
                    <a:pt x="9" y="3"/>
                  </a:cubicBezTo>
                  <a:cubicBezTo>
                    <a:pt x="7" y="4"/>
                    <a:pt x="7" y="4"/>
                    <a:pt x="7" y="4"/>
                  </a:cubicBezTo>
                  <a:cubicBezTo>
                    <a:pt x="7" y="4"/>
                    <a:pt x="8" y="5"/>
                    <a:pt x="8" y="5"/>
                  </a:cubicBezTo>
                  <a:cubicBezTo>
                    <a:pt x="9" y="6"/>
                    <a:pt x="10" y="7"/>
                    <a:pt x="11" y="8"/>
                  </a:cubicBezTo>
                  <a:cubicBezTo>
                    <a:pt x="12" y="8"/>
                    <a:pt x="12" y="9"/>
                    <a:pt x="12" y="10"/>
                  </a:cubicBezTo>
                  <a:cubicBezTo>
                    <a:pt x="12" y="10"/>
                    <a:pt x="10" y="11"/>
                    <a:pt x="10" y="11"/>
                  </a:cubicBezTo>
                  <a:cubicBezTo>
                    <a:pt x="10" y="11"/>
                    <a:pt x="7" y="11"/>
                    <a:pt x="6" y="11"/>
                  </a:cubicBezTo>
                  <a:cubicBezTo>
                    <a:pt x="5" y="11"/>
                    <a:pt x="3" y="11"/>
                    <a:pt x="3" y="12"/>
                  </a:cubicBezTo>
                  <a:cubicBezTo>
                    <a:pt x="3" y="14"/>
                    <a:pt x="1" y="16"/>
                    <a:pt x="1" y="17"/>
                  </a:cubicBezTo>
                  <a:cubicBezTo>
                    <a:pt x="1" y="17"/>
                    <a:pt x="1" y="19"/>
                    <a:pt x="1" y="19"/>
                  </a:cubicBezTo>
                  <a:cubicBezTo>
                    <a:pt x="1" y="20"/>
                    <a:pt x="0" y="21"/>
                    <a:pt x="0" y="21"/>
                  </a:cubicBezTo>
                  <a:cubicBezTo>
                    <a:pt x="2" y="22"/>
                    <a:pt x="4" y="24"/>
                    <a:pt x="7" y="25"/>
                  </a:cubicBezTo>
                  <a:cubicBezTo>
                    <a:pt x="9" y="25"/>
                    <a:pt x="12" y="25"/>
                    <a:pt x="12" y="25"/>
                  </a:cubicBezTo>
                  <a:cubicBezTo>
                    <a:pt x="12" y="25"/>
                    <a:pt x="14" y="23"/>
                    <a:pt x="14" y="23"/>
                  </a:cubicBezTo>
                  <a:cubicBezTo>
                    <a:pt x="14" y="23"/>
                    <a:pt x="16" y="21"/>
                    <a:pt x="17" y="21"/>
                  </a:cubicBezTo>
                  <a:cubicBezTo>
                    <a:pt x="16" y="21"/>
                    <a:pt x="16" y="21"/>
                    <a:pt x="16" y="21"/>
                  </a:cubicBezTo>
                  <a:cubicBezTo>
                    <a:pt x="17" y="21"/>
                    <a:pt x="17" y="21"/>
                    <a:pt x="17" y="21"/>
                  </a:cubicBezTo>
                  <a:cubicBezTo>
                    <a:pt x="17" y="21"/>
                    <a:pt x="17" y="21"/>
                    <a:pt x="17" y="21"/>
                  </a:cubicBezTo>
                  <a:cubicBezTo>
                    <a:pt x="17" y="21"/>
                    <a:pt x="18" y="18"/>
                    <a:pt x="18" y="18"/>
                  </a:cubicBezTo>
                  <a:cubicBezTo>
                    <a:pt x="18" y="17"/>
                    <a:pt x="20" y="16"/>
                    <a:pt x="21" y="15"/>
                  </a:cubicBezTo>
                  <a:cubicBezTo>
                    <a:pt x="21" y="15"/>
                    <a:pt x="22" y="14"/>
                    <a:pt x="22" y="14"/>
                  </a:cubicBezTo>
                  <a:cubicBezTo>
                    <a:pt x="23" y="14"/>
                    <a:pt x="24" y="13"/>
                    <a:pt x="25" y="12"/>
                  </a:cubicBezTo>
                  <a:cubicBezTo>
                    <a:pt x="22" y="12"/>
                    <a:pt x="20" y="13"/>
                    <a:pt x="21" y="12"/>
                  </a:cubicBezTo>
                  <a:cubicBezTo>
                    <a:pt x="20" y="12"/>
                    <a:pt x="19" y="12"/>
                    <a:pt x="19"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2" name="Freeform 49"/>
            <p:cNvSpPr>
              <a:spLocks/>
            </p:cNvSpPr>
            <p:nvPr/>
          </p:nvSpPr>
          <p:spPr bwMode="auto">
            <a:xfrm>
              <a:off x="4257328" y="2705249"/>
              <a:ext cx="1408113" cy="706438"/>
            </a:xfrm>
            <a:custGeom>
              <a:avLst/>
              <a:gdLst>
                <a:gd name="T0" fmla="*/ 307 w 310"/>
                <a:gd name="T1" fmla="*/ 18 h 155"/>
                <a:gd name="T2" fmla="*/ 307 w 310"/>
                <a:gd name="T3" fmla="*/ 11 h 155"/>
                <a:gd name="T4" fmla="*/ 291 w 310"/>
                <a:gd name="T5" fmla="*/ 23 h 155"/>
                <a:gd name="T6" fmla="*/ 269 w 310"/>
                <a:gd name="T7" fmla="*/ 26 h 155"/>
                <a:gd name="T8" fmla="*/ 255 w 310"/>
                <a:gd name="T9" fmla="*/ 35 h 155"/>
                <a:gd name="T10" fmla="*/ 246 w 310"/>
                <a:gd name="T11" fmla="*/ 35 h 155"/>
                <a:gd name="T12" fmla="*/ 232 w 310"/>
                <a:gd name="T13" fmla="*/ 44 h 155"/>
                <a:gd name="T14" fmla="*/ 218 w 310"/>
                <a:gd name="T15" fmla="*/ 44 h 155"/>
                <a:gd name="T16" fmla="*/ 227 w 310"/>
                <a:gd name="T17" fmla="*/ 33 h 155"/>
                <a:gd name="T18" fmla="*/ 222 w 310"/>
                <a:gd name="T19" fmla="*/ 31 h 155"/>
                <a:gd name="T20" fmla="*/ 224 w 310"/>
                <a:gd name="T21" fmla="*/ 21 h 155"/>
                <a:gd name="T22" fmla="*/ 215 w 310"/>
                <a:gd name="T23" fmla="*/ 25 h 155"/>
                <a:gd name="T24" fmla="*/ 208 w 310"/>
                <a:gd name="T25" fmla="*/ 36 h 155"/>
                <a:gd name="T26" fmla="*/ 197 w 310"/>
                <a:gd name="T27" fmla="*/ 44 h 155"/>
                <a:gd name="T28" fmla="*/ 206 w 310"/>
                <a:gd name="T29" fmla="*/ 26 h 155"/>
                <a:gd name="T30" fmla="*/ 208 w 310"/>
                <a:gd name="T31" fmla="*/ 22 h 155"/>
                <a:gd name="T32" fmla="*/ 218 w 310"/>
                <a:gd name="T33" fmla="*/ 18 h 155"/>
                <a:gd name="T34" fmla="*/ 226 w 310"/>
                <a:gd name="T35" fmla="*/ 18 h 155"/>
                <a:gd name="T36" fmla="*/ 222 w 310"/>
                <a:gd name="T37" fmla="*/ 15 h 155"/>
                <a:gd name="T38" fmla="*/ 212 w 310"/>
                <a:gd name="T39" fmla="*/ 15 h 155"/>
                <a:gd name="T40" fmla="*/ 206 w 310"/>
                <a:gd name="T41" fmla="*/ 12 h 155"/>
                <a:gd name="T42" fmla="*/ 194 w 310"/>
                <a:gd name="T43" fmla="*/ 14 h 155"/>
                <a:gd name="T44" fmla="*/ 195 w 310"/>
                <a:gd name="T45" fmla="*/ 10 h 155"/>
                <a:gd name="T46" fmla="*/ 196 w 310"/>
                <a:gd name="T47" fmla="*/ 6 h 155"/>
                <a:gd name="T48" fmla="*/ 187 w 310"/>
                <a:gd name="T49" fmla="*/ 4 h 155"/>
                <a:gd name="T50" fmla="*/ 180 w 310"/>
                <a:gd name="T51" fmla="*/ 0 h 155"/>
                <a:gd name="T52" fmla="*/ 46 w 310"/>
                <a:gd name="T53" fmla="*/ 5 h 155"/>
                <a:gd name="T54" fmla="*/ 42 w 310"/>
                <a:gd name="T55" fmla="*/ 10 h 155"/>
                <a:gd name="T56" fmla="*/ 42 w 310"/>
                <a:gd name="T57" fmla="*/ 7 h 155"/>
                <a:gd name="T58" fmla="*/ 36 w 310"/>
                <a:gd name="T59" fmla="*/ 4 h 155"/>
                <a:gd name="T60" fmla="*/ 32 w 310"/>
                <a:gd name="T61" fmla="*/ 10 h 155"/>
                <a:gd name="T62" fmla="*/ 11 w 310"/>
                <a:gd name="T63" fmla="*/ 42 h 155"/>
                <a:gd name="T64" fmla="*/ 6 w 310"/>
                <a:gd name="T65" fmla="*/ 75 h 155"/>
                <a:gd name="T66" fmla="*/ 18 w 310"/>
                <a:gd name="T67" fmla="*/ 102 h 155"/>
                <a:gd name="T68" fmla="*/ 28 w 310"/>
                <a:gd name="T69" fmla="*/ 101 h 155"/>
                <a:gd name="T70" fmla="*/ 45 w 310"/>
                <a:gd name="T71" fmla="*/ 110 h 155"/>
                <a:gd name="T72" fmla="*/ 65 w 310"/>
                <a:gd name="T73" fmla="*/ 108 h 155"/>
                <a:gd name="T74" fmla="*/ 77 w 310"/>
                <a:gd name="T75" fmla="*/ 112 h 155"/>
                <a:gd name="T76" fmla="*/ 83 w 310"/>
                <a:gd name="T77" fmla="*/ 124 h 155"/>
                <a:gd name="T78" fmla="*/ 94 w 310"/>
                <a:gd name="T79" fmla="*/ 120 h 155"/>
                <a:gd name="T80" fmla="*/ 102 w 310"/>
                <a:gd name="T81" fmla="*/ 131 h 155"/>
                <a:gd name="T82" fmla="*/ 106 w 310"/>
                <a:gd name="T83" fmla="*/ 142 h 155"/>
                <a:gd name="T84" fmla="*/ 114 w 310"/>
                <a:gd name="T85" fmla="*/ 138 h 155"/>
                <a:gd name="T86" fmla="*/ 133 w 310"/>
                <a:gd name="T87" fmla="*/ 123 h 155"/>
                <a:gd name="T88" fmla="*/ 157 w 310"/>
                <a:gd name="T89" fmla="*/ 125 h 155"/>
                <a:gd name="T90" fmla="*/ 179 w 310"/>
                <a:gd name="T91" fmla="*/ 117 h 155"/>
                <a:gd name="T92" fmla="*/ 195 w 310"/>
                <a:gd name="T93" fmla="*/ 126 h 155"/>
                <a:gd name="T94" fmla="*/ 205 w 310"/>
                <a:gd name="T95" fmla="*/ 149 h 155"/>
                <a:gd name="T96" fmla="*/ 212 w 310"/>
                <a:gd name="T97" fmla="*/ 106 h 155"/>
                <a:gd name="T98" fmla="*/ 238 w 310"/>
                <a:gd name="T99" fmla="*/ 88 h 155"/>
                <a:gd name="T100" fmla="*/ 244 w 310"/>
                <a:gd name="T101" fmla="*/ 81 h 155"/>
                <a:gd name="T102" fmla="*/ 245 w 310"/>
                <a:gd name="T103" fmla="*/ 76 h 155"/>
                <a:gd name="T104" fmla="*/ 246 w 310"/>
                <a:gd name="T105" fmla="*/ 65 h 155"/>
                <a:gd name="T106" fmla="*/ 254 w 310"/>
                <a:gd name="T107" fmla="*/ 62 h 155"/>
                <a:gd name="T108" fmla="*/ 269 w 310"/>
                <a:gd name="T109" fmla="*/ 50 h 155"/>
                <a:gd name="T110" fmla="*/ 286 w 310"/>
                <a:gd name="T111" fmla="*/ 41 h 155"/>
                <a:gd name="T112" fmla="*/ 307 w 310"/>
                <a:gd name="T113" fmla="*/ 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0" h="155">
                  <a:moveTo>
                    <a:pt x="309" y="25"/>
                  </a:moveTo>
                  <a:cubicBezTo>
                    <a:pt x="308" y="23"/>
                    <a:pt x="308" y="22"/>
                    <a:pt x="307" y="21"/>
                  </a:cubicBezTo>
                  <a:cubicBezTo>
                    <a:pt x="307" y="20"/>
                    <a:pt x="307" y="20"/>
                    <a:pt x="307" y="18"/>
                  </a:cubicBezTo>
                  <a:cubicBezTo>
                    <a:pt x="308" y="17"/>
                    <a:pt x="308" y="16"/>
                    <a:pt x="309" y="15"/>
                  </a:cubicBezTo>
                  <a:cubicBezTo>
                    <a:pt x="309" y="14"/>
                    <a:pt x="310" y="14"/>
                    <a:pt x="310" y="12"/>
                  </a:cubicBezTo>
                  <a:cubicBezTo>
                    <a:pt x="310" y="11"/>
                    <a:pt x="309" y="10"/>
                    <a:pt x="307" y="11"/>
                  </a:cubicBezTo>
                  <a:cubicBezTo>
                    <a:pt x="305" y="11"/>
                    <a:pt x="301" y="12"/>
                    <a:pt x="300" y="13"/>
                  </a:cubicBezTo>
                  <a:cubicBezTo>
                    <a:pt x="300" y="14"/>
                    <a:pt x="296" y="18"/>
                    <a:pt x="296" y="19"/>
                  </a:cubicBezTo>
                  <a:cubicBezTo>
                    <a:pt x="295" y="20"/>
                    <a:pt x="292" y="23"/>
                    <a:pt x="291" y="23"/>
                  </a:cubicBezTo>
                  <a:cubicBezTo>
                    <a:pt x="291" y="24"/>
                    <a:pt x="287" y="25"/>
                    <a:pt x="286" y="25"/>
                  </a:cubicBezTo>
                  <a:cubicBezTo>
                    <a:pt x="285" y="26"/>
                    <a:pt x="278" y="25"/>
                    <a:pt x="278" y="25"/>
                  </a:cubicBezTo>
                  <a:cubicBezTo>
                    <a:pt x="277" y="25"/>
                    <a:pt x="269" y="26"/>
                    <a:pt x="269" y="26"/>
                  </a:cubicBezTo>
                  <a:cubicBezTo>
                    <a:pt x="269" y="26"/>
                    <a:pt x="265" y="28"/>
                    <a:pt x="264" y="29"/>
                  </a:cubicBezTo>
                  <a:cubicBezTo>
                    <a:pt x="263" y="30"/>
                    <a:pt x="261" y="31"/>
                    <a:pt x="260" y="32"/>
                  </a:cubicBezTo>
                  <a:cubicBezTo>
                    <a:pt x="259" y="33"/>
                    <a:pt x="257" y="35"/>
                    <a:pt x="255" y="35"/>
                  </a:cubicBezTo>
                  <a:cubicBezTo>
                    <a:pt x="253" y="35"/>
                    <a:pt x="252" y="36"/>
                    <a:pt x="251" y="36"/>
                  </a:cubicBezTo>
                  <a:cubicBezTo>
                    <a:pt x="250" y="35"/>
                    <a:pt x="252" y="34"/>
                    <a:pt x="250" y="34"/>
                  </a:cubicBezTo>
                  <a:cubicBezTo>
                    <a:pt x="248" y="34"/>
                    <a:pt x="246" y="35"/>
                    <a:pt x="246" y="35"/>
                  </a:cubicBezTo>
                  <a:cubicBezTo>
                    <a:pt x="246" y="35"/>
                    <a:pt x="245" y="36"/>
                    <a:pt x="245" y="37"/>
                  </a:cubicBezTo>
                  <a:cubicBezTo>
                    <a:pt x="245" y="38"/>
                    <a:pt x="243" y="40"/>
                    <a:pt x="241" y="40"/>
                  </a:cubicBezTo>
                  <a:cubicBezTo>
                    <a:pt x="240" y="41"/>
                    <a:pt x="234" y="43"/>
                    <a:pt x="232" y="44"/>
                  </a:cubicBezTo>
                  <a:cubicBezTo>
                    <a:pt x="230" y="45"/>
                    <a:pt x="228" y="47"/>
                    <a:pt x="226" y="47"/>
                  </a:cubicBezTo>
                  <a:cubicBezTo>
                    <a:pt x="223" y="48"/>
                    <a:pt x="222" y="48"/>
                    <a:pt x="220" y="46"/>
                  </a:cubicBezTo>
                  <a:cubicBezTo>
                    <a:pt x="218" y="45"/>
                    <a:pt x="217" y="46"/>
                    <a:pt x="218" y="44"/>
                  </a:cubicBezTo>
                  <a:cubicBezTo>
                    <a:pt x="220" y="41"/>
                    <a:pt x="221" y="41"/>
                    <a:pt x="223" y="40"/>
                  </a:cubicBezTo>
                  <a:cubicBezTo>
                    <a:pt x="224" y="38"/>
                    <a:pt x="225" y="38"/>
                    <a:pt x="226" y="37"/>
                  </a:cubicBezTo>
                  <a:cubicBezTo>
                    <a:pt x="227" y="35"/>
                    <a:pt x="227" y="34"/>
                    <a:pt x="227" y="33"/>
                  </a:cubicBezTo>
                  <a:cubicBezTo>
                    <a:pt x="228" y="32"/>
                    <a:pt x="227" y="30"/>
                    <a:pt x="225" y="31"/>
                  </a:cubicBezTo>
                  <a:cubicBezTo>
                    <a:pt x="224" y="32"/>
                    <a:pt x="224" y="33"/>
                    <a:pt x="222" y="33"/>
                  </a:cubicBezTo>
                  <a:cubicBezTo>
                    <a:pt x="220" y="33"/>
                    <a:pt x="220" y="32"/>
                    <a:pt x="222" y="31"/>
                  </a:cubicBezTo>
                  <a:cubicBezTo>
                    <a:pt x="224" y="29"/>
                    <a:pt x="226" y="28"/>
                    <a:pt x="226" y="27"/>
                  </a:cubicBezTo>
                  <a:cubicBezTo>
                    <a:pt x="227" y="26"/>
                    <a:pt x="229" y="24"/>
                    <a:pt x="228" y="23"/>
                  </a:cubicBezTo>
                  <a:cubicBezTo>
                    <a:pt x="226" y="22"/>
                    <a:pt x="225" y="21"/>
                    <a:pt x="224" y="21"/>
                  </a:cubicBezTo>
                  <a:cubicBezTo>
                    <a:pt x="223" y="20"/>
                    <a:pt x="221" y="21"/>
                    <a:pt x="220" y="22"/>
                  </a:cubicBezTo>
                  <a:cubicBezTo>
                    <a:pt x="219" y="23"/>
                    <a:pt x="219" y="24"/>
                    <a:pt x="218" y="25"/>
                  </a:cubicBezTo>
                  <a:cubicBezTo>
                    <a:pt x="217" y="26"/>
                    <a:pt x="216" y="25"/>
                    <a:pt x="215" y="25"/>
                  </a:cubicBezTo>
                  <a:cubicBezTo>
                    <a:pt x="215" y="25"/>
                    <a:pt x="214" y="26"/>
                    <a:pt x="212" y="28"/>
                  </a:cubicBezTo>
                  <a:cubicBezTo>
                    <a:pt x="211" y="29"/>
                    <a:pt x="210" y="29"/>
                    <a:pt x="209" y="32"/>
                  </a:cubicBezTo>
                  <a:cubicBezTo>
                    <a:pt x="208" y="34"/>
                    <a:pt x="208" y="34"/>
                    <a:pt x="208" y="36"/>
                  </a:cubicBezTo>
                  <a:cubicBezTo>
                    <a:pt x="208" y="39"/>
                    <a:pt x="206" y="41"/>
                    <a:pt x="205" y="42"/>
                  </a:cubicBezTo>
                  <a:cubicBezTo>
                    <a:pt x="204" y="44"/>
                    <a:pt x="203" y="45"/>
                    <a:pt x="200" y="46"/>
                  </a:cubicBezTo>
                  <a:cubicBezTo>
                    <a:pt x="197" y="47"/>
                    <a:pt x="197" y="47"/>
                    <a:pt x="197" y="44"/>
                  </a:cubicBezTo>
                  <a:cubicBezTo>
                    <a:pt x="197" y="41"/>
                    <a:pt x="197" y="38"/>
                    <a:pt x="199" y="36"/>
                  </a:cubicBezTo>
                  <a:cubicBezTo>
                    <a:pt x="200" y="33"/>
                    <a:pt x="202" y="31"/>
                    <a:pt x="203" y="30"/>
                  </a:cubicBezTo>
                  <a:cubicBezTo>
                    <a:pt x="205" y="28"/>
                    <a:pt x="206" y="26"/>
                    <a:pt x="206" y="26"/>
                  </a:cubicBezTo>
                  <a:cubicBezTo>
                    <a:pt x="206" y="26"/>
                    <a:pt x="204" y="28"/>
                    <a:pt x="203" y="28"/>
                  </a:cubicBezTo>
                  <a:cubicBezTo>
                    <a:pt x="203" y="27"/>
                    <a:pt x="203" y="26"/>
                    <a:pt x="205" y="25"/>
                  </a:cubicBezTo>
                  <a:cubicBezTo>
                    <a:pt x="206" y="24"/>
                    <a:pt x="206" y="23"/>
                    <a:pt x="208" y="22"/>
                  </a:cubicBezTo>
                  <a:cubicBezTo>
                    <a:pt x="209" y="21"/>
                    <a:pt x="211" y="19"/>
                    <a:pt x="213" y="19"/>
                  </a:cubicBezTo>
                  <a:cubicBezTo>
                    <a:pt x="214" y="19"/>
                    <a:pt x="214" y="19"/>
                    <a:pt x="216" y="19"/>
                  </a:cubicBezTo>
                  <a:cubicBezTo>
                    <a:pt x="217" y="19"/>
                    <a:pt x="218" y="19"/>
                    <a:pt x="218" y="18"/>
                  </a:cubicBezTo>
                  <a:cubicBezTo>
                    <a:pt x="219" y="17"/>
                    <a:pt x="220" y="18"/>
                    <a:pt x="221" y="18"/>
                  </a:cubicBezTo>
                  <a:cubicBezTo>
                    <a:pt x="223" y="18"/>
                    <a:pt x="222" y="18"/>
                    <a:pt x="223" y="18"/>
                  </a:cubicBezTo>
                  <a:cubicBezTo>
                    <a:pt x="224" y="18"/>
                    <a:pt x="225" y="18"/>
                    <a:pt x="226" y="18"/>
                  </a:cubicBezTo>
                  <a:cubicBezTo>
                    <a:pt x="227" y="18"/>
                    <a:pt x="227" y="16"/>
                    <a:pt x="226" y="16"/>
                  </a:cubicBezTo>
                  <a:cubicBezTo>
                    <a:pt x="224" y="16"/>
                    <a:pt x="224" y="16"/>
                    <a:pt x="224" y="15"/>
                  </a:cubicBezTo>
                  <a:cubicBezTo>
                    <a:pt x="224" y="14"/>
                    <a:pt x="223" y="14"/>
                    <a:pt x="222" y="15"/>
                  </a:cubicBezTo>
                  <a:cubicBezTo>
                    <a:pt x="220" y="15"/>
                    <a:pt x="219" y="14"/>
                    <a:pt x="218" y="15"/>
                  </a:cubicBezTo>
                  <a:cubicBezTo>
                    <a:pt x="217" y="17"/>
                    <a:pt x="216" y="15"/>
                    <a:pt x="214" y="15"/>
                  </a:cubicBezTo>
                  <a:cubicBezTo>
                    <a:pt x="213" y="15"/>
                    <a:pt x="212" y="15"/>
                    <a:pt x="212" y="15"/>
                  </a:cubicBezTo>
                  <a:cubicBezTo>
                    <a:pt x="212" y="15"/>
                    <a:pt x="211" y="14"/>
                    <a:pt x="209" y="14"/>
                  </a:cubicBezTo>
                  <a:cubicBezTo>
                    <a:pt x="208" y="14"/>
                    <a:pt x="208" y="12"/>
                    <a:pt x="208" y="12"/>
                  </a:cubicBezTo>
                  <a:cubicBezTo>
                    <a:pt x="207" y="11"/>
                    <a:pt x="207" y="10"/>
                    <a:pt x="206" y="12"/>
                  </a:cubicBezTo>
                  <a:cubicBezTo>
                    <a:pt x="204" y="13"/>
                    <a:pt x="202" y="14"/>
                    <a:pt x="201" y="14"/>
                  </a:cubicBezTo>
                  <a:cubicBezTo>
                    <a:pt x="200" y="14"/>
                    <a:pt x="200" y="14"/>
                    <a:pt x="198" y="15"/>
                  </a:cubicBezTo>
                  <a:cubicBezTo>
                    <a:pt x="196" y="15"/>
                    <a:pt x="195" y="14"/>
                    <a:pt x="194" y="14"/>
                  </a:cubicBezTo>
                  <a:cubicBezTo>
                    <a:pt x="193" y="14"/>
                    <a:pt x="192" y="15"/>
                    <a:pt x="191" y="15"/>
                  </a:cubicBezTo>
                  <a:cubicBezTo>
                    <a:pt x="189" y="15"/>
                    <a:pt x="186" y="15"/>
                    <a:pt x="189" y="13"/>
                  </a:cubicBezTo>
                  <a:cubicBezTo>
                    <a:pt x="192" y="12"/>
                    <a:pt x="193" y="11"/>
                    <a:pt x="195" y="10"/>
                  </a:cubicBezTo>
                  <a:cubicBezTo>
                    <a:pt x="197" y="8"/>
                    <a:pt x="197" y="9"/>
                    <a:pt x="200" y="7"/>
                  </a:cubicBezTo>
                  <a:cubicBezTo>
                    <a:pt x="204" y="6"/>
                    <a:pt x="203" y="6"/>
                    <a:pt x="200" y="6"/>
                  </a:cubicBezTo>
                  <a:cubicBezTo>
                    <a:pt x="197" y="6"/>
                    <a:pt x="197" y="6"/>
                    <a:pt x="196" y="6"/>
                  </a:cubicBezTo>
                  <a:cubicBezTo>
                    <a:pt x="195" y="6"/>
                    <a:pt x="196" y="5"/>
                    <a:pt x="194" y="5"/>
                  </a:cubicBezTo>
                  <a:cubicBezTo>
                    <a:pt x="191" y="5"/>
                    <a:pt x="192" y="4"/>
                    <a:pt x="191" y="4"/>
                  </a:cubicBezTo>
                  <a:cubicBezTo>
                    <a:pt x="189" y="4"/>
                    <a:pt x="187" y="4"/>
                    <a:pt x="187" y="4"/>
                  </a:cubicBezTo>
                  <a:cubicBezTo>
                    <a:pt x="187" y="4"/>
                    <a:pt x="186" y="3"/>
                    <a:pt x="184" y="3"/>
                  </a:cubicBezTo>
                  <a:cubicBezTo>
                    <a:pt x="183" y="3"/>
                    <a:pt x="182" y="2"/>
                    <a:pt x="182" y="2"/>
                  </a:cubicBezTo>
                  <a:cubicBezTo>
                    <a:pt x="182" y="2"/>
                    <a:pt x="182" y="0"/>
                    <a:pt x="180" y="0"/>
                  </a:cubicBezTo>
                  <a:cubicBezTo>
                    <a:pt x="178" y="1"/>
                    <a:pt x="47" y="0"/>
                    <a:pt x="47" y="0"/>
                  </a:cubicBezTo>
                  <a:cubicBezTo>
                    <a:pt x="47" y="0"/>
                    <a:pt x="48" y="2"/>
                    <a:pt x="46" y="3"/>
                  </a:cubicBezTo>
                  <a:cubicBezTo>
                    <a:pt x="45" y="3"/>
                    <a:pt x="46" y="4"/>
                    <a:pt x="46" y="5"/>
                  </a:cubicBezTo>
                  <a:cubicBezTo>
                    <a:pt x="46" y="5"/>
                    <a:pt x="45" y="6"/>
                    <a:pt x="45" y="6"/>
                  </a:cubicBezTo>
                  <a:cubicBezTo>
                    <a:pt x="45" y="7"/>
                    <a:pt x="45" y="7"/>
                    <a:pt x="44" y="8"/>
                  </a:cubicBezTo>
                  <a:cubicBezTo>
                    <a:pt x="43" y="8"/>
                    <a:pt x="43" y="9"/>
                    <a:pt x="42" y="10"/>
                  </a:cubicBezTo>
                  <a:cubicBezTo>
                    <a:pt x="42" y="11"/>
                    <a:pt x="39" y="12"/>
                    <a:pt x="39" y="11"/>
                  </a:cubicBezTo>
                  <a:cubicBezTo>
                    <a:pt x="38" y="10"/>
                    <a:pt x="39" y="9"/>
                    <a:pt x="40" y="9"/>
                  </a:cubicBezTo>
                  <a:cubicBezTo>
                    <a:pt x="41" y="8"/>
                    <a:pt x="42" y="8"/>
                    <a:pt x="42" y="7"/>
                  </a:cubicBezTo>
                  <a:cubicBezTo>
                    <a:pt x="42" y="6"/>
                    <a:pt x="44" y="5"/>
                    <a:pt x="43" y="6"/>
                  </a:cubicBezTo>
                  <a:cubicBezTo>
                    <a:pt x="41" y="6"/>
                    <a:pt x="41" y="6"/>
                    <a:pt x="40" y="5"/>
                  </a:cubicBezTo>
                  <a:cubicBezTo>
                    <a:pt x="39" y="4"/>
                    <a:pt x="37" y="4"/>
                    <a:pt x="36" y="4"/>
                  </a:cubicBezTo>
                  <a:cubicBezTo>
                    <a:pt x="35" y="4"/>
                    <a:pt x="35" y="3"/>
                    <a:pt x="35" y="4"/>
                  </a:cubicBezTo>
                  <a:cubicBezTo>
                    <a:pt x="34" y="4"/>
                    <a:pt x="34" y="4"/>
                    <a:pt x="33" y="5"/>
                  </a:cubicBezTo>
                  <a:cubicBezTo>
                    <a:pt x="33" y="6"/>
                    <a:pt x="32" y="9"/>
                    <a:pt x="32" y="10"/>
                  </a:cubicBezTo>
                  <a:cubicBezTo>
                    <a:pt x="31" y="12"/>
                    <a:pt x="33" y="13"/>
                    <a:pt x="28" y="18"/>
                  </a:cubicBezTo>
                  <a:cubicBezTo>
                    <a:pt x="22" y="23"/>
                    <a:pt x="25" y="26"/>
                    <a:pt x="20" y="31"/>
                  </a:cubicBezTo>
                  <a:cubicBezTo>
                    <a:pt x="15" y="35"/>
                    <a:pt x="11" y="39"/>
                    <a:pt x="11" y="42"/>
                  </a:cubicBezTo>
                  <a:cubicBezTo>
                    <a:pt x="11" y="44"/>
                    <a:pt x="8" y="48"/>
                    <a:pt x="7" y="49"/>
                  </a:cubicBezTo>
                  <a:cubicBezTo>
                    <a:pt x="6" y="50"/>
                    <a:pt x="0" y="56"/>
                    <a:pt x="2" y="62"/>
                  </a:cubicBezTo>
                  <a:cubicBezTo>
                    <a:pt x="3" y="68"/>
                    <a:pt x="5" y="68"/>
                    <a:pt x="6" y="75"/>
                  </a:cubicBezTo>
                  <a:cubicBezTo>
                    <a:pt x="7" y="82"/>
                    <a:pt x="5" y="84"/>
                    <a:pt x="5" y="87"/>
                  </a:cubicBezTo>
                  <a:cubicBezTo>
                    <a:pt x="5" y="89"/>
                    <a:pt x="6" y="91"/>
                    <a:pt x="12" y="93"/>
                  </a:cubicBezTo>
                  <a:cubicBezTo>
                    <a:pt x="17" y="96"/>
                    <a:pt x="17" y="99"/>
                    <a:pt x="18" y="102"/>
                  </a:cubicBezTo>
                  <a:cubicBezTo>
                    <a:pt x="18" y="103"/>
                    <a:pt x="18" y="103"/>
                    <a:pt x="18" y="103"/>
                  </a:cubicBezTo>
                  <a:cubicBezTo>
                    <a:pt x="19" y="103"/>
                    <a:pt x="21" y="103"/>
                    <a:pt x="23" y="103"/>
                  </a:cubicBezTo>
                  <a:cubicBezTo>
                    <a:pt x="25" y="103"/>
                    <a:pt x="25" y="102"/>
                    <a:pt x="28" y="101"/>
                  </a:cubicBezTo>
                  <a:cubicBezTo>
                    <a:pt x="30" y="101"/>
                    <a:pt x="32" y="103"/>
                    <a:pt x="33" y="104"/>
                  </a:cubicBezTo>
                  <a:cubicBezTo>
                    <a:pt x="33" y="104"/>
                    <a:pt x="36" y="105"/>
                    <a:pt x="39" y="106"/>
                  </a:cubicBezTo>
                  <a:cubicBezTo>
                    <a:pt x="41" y="108"/>
                    <a:pt x="44" y="108"/>
                    <a:pt x="45" y="110"/>
                  </a:cubicBezTo>
                  <a:cubicBezTo>
                    <a:pt x="47" y="111"/>
                    <a:pt x="49" y="110"/>
                    <a:pt x="52" y="111"/>
                  </a:cubicBezTo>
                  <a:cubicBezTo>
                    <a:pt x="56" y="111"/>
                    <a:pt x="61" y="111"/>
                    <a:pt x="62" y="111"/>
                  </a:cubicBezTo>
                  <a:cubicBezTo>
                    <a:pt x="62" y="111"/>
                    <a:pt x="64" y="109"/>
                    <a:pt x="65" y="108"/>
                  </a:cubicBezTo>
                  <a:cubicBezTo>
                    <a:pt x="66" y="107"/>
                    <a:pt x="68" y="107"/>
                    <a:pt x="71" y="107"/>
                  </a:cubicBezTo>
                  <a:cubicBezTo>
                    <a:pt x="74" y="107"/>
                    <a:pt x="73" y="107"/>
                    <a:pt x="74" y="108"/>
                  </a:cubicBezTo>
                  <a:cubicBezTo>
                    <a:pt x="76" y="109"/>
                    <a:pt x="76" y="111"/>
                    <a:pt x="77" y="112"/>
                  </a:cubicBezTo>
                  <a:cubicBezTo>
                    <a:pt x="79" y="113"/>
                    <a:pt x="79" y="114"/>
                    <a:pt x="79" y="116"/>
                  </a:cubicBezTo>
                  <a:cubicBezTo>
                    <a:pt x="80" y="118"/>
                    <a:pt x="79" y="118"/>
                    <a:pt x="80" y="119"/>
                  </a:cubicBezTo>
                  <a:cubicBezTo>
                    <a:pt x="80" y="121"/>
                    <a:pt x="82" y="122"/>
                    <a:pt x="83" y="124"/>
                  </a:cubicBezTo>
                  <a:cubicBezTo>
                    <a:pt x="84" y="125"/>
                    <a:pt x="84" y="124"/>
                    <a:pt x="87" y="125"/>
                  </a:cubicBezTo>
                  <a:cubicBezTo>
                    <a:pt x="89" y="126"/>
                    <a:pt x="88" y="124"/>
                    <a:pt x="89" y="122"/>
                  </a:cubicBezTo>
                  <a:cubicBezTo>
                    <a:pt x="90" y="120"/>
                    <a:pt x="91" y="120"/>
                    <a:pt x="94" y="120"/>
                  </a:cubicBezTo>
                  <a:cubicBezTo>
                    <a:pt x="96" y="120"/>
                    <a:pt x="96" y="121"/>
                    <a:pt x="98" y="121"/>
                  </a:cubicBezTo>
                  <a:cubicBezTo>
                    <a:pt x="99" y="122"/>
                    <a:pt x="100" y="124"/>
                    <a:pt x="100" y="126"/>
                  </a:cubicBezTo>
                  <a:cubicBezTo>
                    <a:pt x="101" y="128"/>
                    <a:pt x="101" y="130"/>
                    <a:pt x="102" y="131"/>
                  </a:cubicBezTo>
                  <a:cubicBezTo>
                    <a:pt x="102" y="132"/>
                    <a:pt x="103" y="134"/>
                    <a:pt x="104" y="135"/>
                  </a:cubicBezTo>
                  <a:cubicBezTo>
                    <a:pt x="104" y="137"/>
                    <a:pt x="103" y="139"/>
                    <a:pt x="103" y="140"/>
                  </a:cubicBezTo>
                  <a:cubicBezTo>
                    <a:pt x="104" y="142"/>
                    <a:pt x="105" y="142"/>
                    <a:pt x="106" y="142"/>
                  </a:cubicBezTo>
                  <a:cubicBezTo>
                    <a:pt x="108" y="143"/>
                    <a:pt x="109" y="143"/>
                    <a:pt x="110" y="144"/>
                  </a:cubicBezTo>
                  <a:cubicBezTo>
                    <a:pt x="111" y="144"/>
                    <a:pt x="112" y="144"/>
                    <a:pt x="113" y="145"/>
                  </a:cubicBezTo>
                  <a:cubicBezTo>
                    <a:pt x="113" y="143"/>
                    <a:pt x="114" y="140"/>
                    <a:pt x="114" y="138"/>
                  </a:cubicBezTo>
                  <a:cubicBezTo>
                    <a:pt x="114" y="135"/>
                    <a:pt x="114" y="132"/>
                    <a:pt x="120" y="131"/>
                  </a:cubicBezTo>
                  <a:cubicBezTo>
                    <a:pt x="126" y="129"/>
                    <a:pt x="124" y="131"/>
                    <a:pt x="127" y="127"/>
                  </a:cubicBezTo>
                  <a:cubicBezTo>
                    <a:pt x="130" y="123"/>
                    <a:pt x="124" y="123"/>
                    <a:pt x="133" y="123"/>
                  </a:cubicBezTo>
                  <a:cubicBezTo>
                    <a:pt x="142" y="123"/>
                    <a:pt x="141" y="123"/>
                    <a:pt x="144" y="123"/>
                  </a:cubicBezTo>
                  <a:cubicBezTo>
                    <a:pt x="147" y="123"/>
                    <a:pt x="149" y="121"/>
                    <a:pt x="151" y="123"/>
                  </a:cubicBezTo>
                  <a:cubicBezTo>
                    <a:pt x="153" y="125"/>
                    <a:pt x="154" y="127"/>
                    <a:pt x="157" y="125"/>
                  </a:cubicBezTo>
                  <a:cubicBezTo>
                    <a:pt x="160" y="122"/>
                    <a:pt x="160" y="119"/>
                    <a:pt x="160" y="119"/>
                  </a:cubicBezTo>
                  <a:cubicBezTo>
                    <a:pt x="160" y="119"/>
                    <a:pt x="157" y="115"/>
                    <a:pt x="167" y="117"/>
                  </a:cubicBezTo>
                  <a:cubicBezTo>
                    <a:pt x="177" y="120"/>
                    <a:pt x="177" y="113"/>
                    <a:pt x="179" y="117"/>
                  </a:cubicBezTo>
                  <a:cubicBezTo>
                    <a:pt x="181" y="121"/>
                    <a:pt x="182" y="124"/>
                    <a:pt x="185" y="122"/>
                  </a:cubicBezTo>
                  <a:cubicBezTo>
                    <a:pt x="187" y="120"/>
                    <a:pt x="187" y="116"/>
                    <a:pt x="189" y="120"/>
                  </a:cubicBezTo>
                  <a:cubicBezTo>
                    <a:pt x="192" y="123"/>
                    <a:pt x="196" y="124"/>
                    <a:pt x="195" y="126"/>
                  </a:cubicBezTo>
                  <a:cubicBezTo>
                    <a:pt x="194" y="129"/>
                    <a:pt x="195" y="129"/>
                    <a:pt x="195" y="133"/>
                  </a:cubicBezTo>
                  <a:cubicBezTo>
                    <a:pt x="195" y="137"/>
                    <a:pt x="195" y="141"/>
                    <a:pt x="197" y="145"/>
                  </a:cubicBezTo>
                  <a:cubicBezTo>
                    <a:pt x="200" y="149"/>
                    <a:pt x="201" y="155"/>
                    <a:pt x="205" y="149"/>
                  </a:cubicBezTo>
                  <a:cubicBezTo>
                    <a:pt x="208" y="143"/>
                    <a:pt x="208" y="147"/>
                    <a:pt x="208" y="138"/>
                  </a:cubicBezTo>
                  <a:cubicBezTo>
                    <a:pt x="208" y="129"/>
                    <a:pt x="207" y="122"/>
                    <a:pt x="207" y="121"/>
                  </a:cubicBezTo>
                  <a:cubicBezTo>
                    <a:pt x="207" y="120"/>
                    <a:pt x="203" y="112"/>
                    <a:pt x="212" y="106"/>
                  </a:cubicBezTo>
                  <a:cubicBezTo>
                    <a:pt x="221" y="100"/>
                    <a:pt x="222" y="98"/>
                    <a:pt x="227" y="96"/>
                  </a:cubicBezTo>
                  <a:cubicBezTo>
                    <a:pt x="232" y="94"/>
                    <a:pt x="231" y="95"/>
                    <a:pt x="234" y="92"/>
                  </a:cubicBezTo>
                  <a:cubicBezTo>
                    <a:pt x="237" y="89"/>
                    <a:pt x="236" y="88"/>
                    <a:pt x="238" y="88"/>
                  </a:cubicBezTo>
                  <a:cubicBezTo>
                    <a:pt x="240" y="88"/>
                    <a:pt x="239" y="86"/>
                    <a:pt x="241" y="86"/>
                  </a:cubicBezTo>
                  <a:cubicBezTo>
                    <a:pt x="242" y="86"/>
                    <a:pt x="244" y="85"/>
                    <a:pt x="244" y="85"/>
                  </a:cubicBezTo>
                  <a:cubicBezTo>
                    <a:pt x="244" y="81"/>
                    <a:pt x="244" y="81"/>
                    <a:pt x="244" y="81"/>
                  </a:cubicBezTo>
                  <a:cubicBezTo>
                    <a:pt x="241" y="81"/>
                    <a:pt x="241" y="81"/>
                    <a:pt x="241" y="81"/>
                  </a:cubicBezTo>
                  <a:cubicBezTo>
                    <a:pt x="245" y="79"/>
                    <a:pt x="245" y="79"/>
                    <a:pt x="245" y="79"/>
                  </a:cubicBezTo>
                  <a:cubicBezTo>
                    <a:pt x="245" y="76"/>
                    <a:pt x="245" y="76"/>
                    <a:pt x="245" y="76"/>
                  </a:cubicBezTo>
                  <a:cubicBezTo>
                    <a:pt x="245" y="76"/>
                    <a:pt x="240" y="75"/>
                    <a:pt x="241" y="75"/>
                  </a:cubicBezTo>
                  <a:cubicBezTo>
                    <a:pt x="243" y="75"/>
                    <a:pt x="246" y="74"/>
                    <a:pt x="246" y="72"/>
                  </a:cubicBezTo>
                  <a:cubicBezTo>
                    <a:pt x="246" y="70"/>
                    <a:pt x="246" y="65"/>
                    <a:pt x="246" y="65"/>
                  </a:cubicBezTo>
                  <a:cubicBezTo>
                    <a:pt x="246" y="65"/>
                    <a:pt x="247" y="54"/>
                    <a:pt x="248" y="63"/>
                  </a:cubicBezTo>
                  <a:cubicBezTo>
                    <a:pt x="248" y="72"/>
                    <a:pt x="246" y="75"/>
                    <a:pt x="250" y="70"/>
                  </a:cubicBezTo>
                  <a:cubicBezTo>
                    <a:pt x="255" y="65"/>
                    <a:pt x="254" y="62"/>
                    <a:pt x="254" y="62"/>
                  </a:cubicBezTo>
                  <a:cubicBezTo>
                    <a:pt x="257" y="63"/>
                    <a:pt x="257" y="63"/>
                    <a:pt x="257" y="63"/>
                  </a:cubicBezTo>
                  <a:cubicBezTo>
                    <a:pt x="257" y="63"/>
                    <a:pt x="263" y="57"/>
                    <a:pt x="263" y="53"/>
                  </a:cubicBezTo>
                  <a:cubicBezTo>
                    <a:pt x="264" y="50"/>
                    <a:pt x="263" y="51"/>
                    <a:pt x="269" y="50"/>
                  </a:cubicBezTo>
                  <a:cubicBezTo>
                    <a:pt x="274" y="49"/>
                    <a:pt x="277" y="47"/>
                    <a:pt x="279" y="47"/>
                  </a:cubicBezTo>
                  <a:cubicBezTo>
                    <a:pt x="281" y="47"/>
                    <a:pt x="284" y="47"/>
                    <a:pt x="285" y="47"/>
                  </a:cubicBezTo>
                  <a:cubicBezTo>
                    <a:pt x="284" y="47"/>
                    <a:pt x="283" y="46"/>
                    <a:pt x="286" y="41"/>
                  </a:cubicBezTo>
                  <a:cubicBezTo>
                    <a:pt x="290" y="34"/>
                    <a:pt x="291" y="32"/>
                    <a:pt x="295" y="31"/>
                  </a:cubicBezTo>
                  <a:cubicBezTo>
                    <a:pt x="299" y="31"/>
                    <a:pt x="300" y="28"/>
                    <a:pt x="304" y="28"/>
                  </a:cubicBezTo>
                  <a:cubicBezTo>
                    <a:pt x="305" y="28"/>
                    <a:pt x="306" y="28"/>
                    <a:pt x="307" y="28"/>
                  </a:cubicBezTo>
                  <a:cubicBezTo>
                    <a:pt x="307" y="27"/>
                    <a:pt x="307" y="27"/>
                    <a:pt x="307" y="27"/>
                  </a:cubicBezTo>
                  <a:cubicBezTo>
                    <a:pt x="308" y="26"/>
                    <a:pt x="310" y="26"/>
                    <a:pt x="309"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3" name="Freeform 50"/>
            <p:cNvSpPr>
              <a:spLocks/>
            </p:cNvSpPr>
            <p:nvPr/>
          </p:nvSpPr>
          <p:spPr bwMode="auto">
            <a:xfrm>
              <a:off x="4357341" y="2646512"/>
              <a:ext cx="1317625" cy="277813"/>
            </a:xfrm>
            <a:custGeom>
              <a:avLst/>
              <a:gdLst>
                <a:gd name="T0" fmla="*/ 288 w 290"/>
                <a:gd name="T1" fmla="*/ 28 h 61"/>
                <a:gd name="T2" fmla="*/ 280 w 290"/>
                <a:gd name="T3" fmla="*/ 22 h 61"/>
                <a:gd name="T4" fmla="*/ 270 w 290"/>
                <a:gd name="T5" fmla="*/ 34 h 61"/>
                <a:gd name="T6" fmla="*/ 255 w 290"/>
                <a:gd name="T7" fmla="*/ 37 h 61"/>
                <a:gd name="T8" fmla="*/ 236 w 290"/>
                <a:gd name="T9" fmla="*/ 43 h 61"/>
                <a:gd name="T10" fmla="*/ 221 w 290"/>
                <a:gd name="T11" fmla="*/ 46 h 61"/>
                <a:gd name="T12" fmla="*/ 220 w 290"/>
                <a:gd name="T13" fmla="*/ 50 h 61"/>
                <a:gd name="T14" fmla="*/ 205 w 290"/>
                <a:gd name="T15" fmla="*/ 55 h 61"/>
                <a:gd name="T16" fmla="*/ 204 w 290"/>
                <a:gd name="T17" fmla="*/ 52 h 61"/>
                <a:gd name="T18" fmla="*/ 212 w 290"/>
                <a:gd name="T19" fmla="*/ 43 h 61"/>
                <a:gd name="T20" fmla="*/ 217 w 290"/>
                <a:gd name="T21" fmla="*/ 37 h 61"/>
                <a:gd name="T22" fmla="*/ 221 w 290"/>
                <a:gd name="T23" fmla="*/ 40 h 61"/>
                <a:gd name="T24" fmla="*/ 216 w 290"/>
                <a:gd name="T25" fmla="*/ 31 h 61"/>
                <a:gd name="T26" fmla="*/ 206 w 290"/>
                <a:gd name="T27" fmla="*/ 28 h 61"/>
                <a:gd name="T28" fmla="*/ 206 w 290"/>
                <a:gd name="T29" fmla="*/ 21 h 61"/>
                <a:gd name="T30" fmla="*/ 197 w 290"/>
                <a:gd name="T31" fmla="*/ 14 h 61"/>
                <a:gd name="T32" fmla="*/ 187 w 290"/>
                <a:gd name="T33" fmla="*/ 16 h 61"/>
                <a:gd name="T34" fmla="*/ 177 w 290"/>
                <a:gd name="T35" fmla="*/ 17 h 61"/>
                <a:gd name="T36" fmla="*/ 166 w 290"/>
                <a:gd name="T37" fmla="*/ 14 h 61"/>
                <a:gd name="T38" fmla="*/ 162 w 290"/>
                <a:gd name="T39" fmla="*/ 10 h 61"/>
                <a:gd name="T40" fmla="*/ 25 w 290"/>
                <a:gd name="T41" fmla="*/ 12 h 61"/>
                <a:gd name="T42" fmla="*/ 21 w 290"/>
                <a:gd name="T43" fmla="*/ 7 h 61"/>
                <a:gd name="T44" fmla="*/ 11 w 290"/>
                <a:gd name="T45" fmla="*/ 0 h 61"/>
                <a:gd name="T46" fmla="*/ 10 w 290"/>
                <a:gd name="T47" fmla="*/ 13 h 61"/>
                <a:gd name="T48" fmla="*/ 13 w 290"/>
                <a:gd name="T49" fmla="*/ 17 h 61"/>
                <a:gd name="T50" fmla="*/ 21 w 290"/>
                <a:gd name="T51" fmla="*/ 19 h 61"/>
                <a:gd name="T52" fmla="*/ 17 w 290"/>
                <a:gd name="T53" fmla="*/ 24 h 61"/>
                <a:gd name="T54" fmla="*/ 23 w 290"/>
                <a:gd name="T55" fmla="*/ 19 h 61"/>
                <a:gd name="T56" fmla="*/ 25 w 290"/>
                <a:gd name="T57" fmla="*/ 13 h 61"/>
                <a:gd name="T58" fmla="*/ 162 w 290"/>
                <a:gd name="T59" fmla="*/ 16 h 61"/>
                <a:gd name="T60" fmla="*/ 172 w 290"/>
                <a:gd name="T61" fmla="*/ 18 h 61"/>
                <a:gd name="T62" fmla="*/ 178 w 290"/>
                <a:gd name="T63" fmla="*/ 20 h 61"/>
                <a:gd name="T64" fmla="*/ 169 w 290"/>
                <a:gd name="T65" fmla="*/ 28 h 61"/>
                <a:gd name="T66" fmla="*/ 179 w 290"/>
                <a:gd name="T67" fmla="*/ 27 h 61"/>
                <a:gd name="T68" fmla="*/ 187 w 290"/>
                <a:gd name="T69" fmla="*/ 27 h 61"/>
                <a:gd name="T70" fmla="*/ 196 w 290"/>
                <a:gd name="T71" fmla="*/ 28 h 61"/>
                <a:gd name="T72" fmla="*/ 204 w 290"/>
                <a:gd name="T73" fmla="*/ 29 h 61"/>
                <a:gd name="T74" fmla="*/ 199 w 290"/>
                <a:gd name="T75" fmla="*/ 31 h 61"/>
                <a:gd name="T76" fmla="*/ 191 w 290"/>
                <a:gd name="T77" fmla="*/ 32 h 61"/>
                <a:gd name="T78" fmla="*/ 181 w 290"/>
                <a:gd name="T79" fmla="*/ 41 h 61"/>
                <a:gd name="T80" fmla="*/ 177 w 290"/>
                <a:gd name="T81" fmla="*/ 49 h 61"/>
                <a:gd name="T82" fmla="*/ 183 w 290"/>
                <a:gd name="T83" fmla="*/ 55 h 61"/>
                <a:gd name="T84" fmla="*/ 190 w 290"/>
                <a:gd name="T85" fmla="*/ 41 h 61"/>
                <a:gd name="T86" fmla="*/ 198 w 290"/>
                <a:gd name="T87" fmla="*/ 35 h 61"/>
                <a:gd name="T88" fmla="*/ 204 w 290"/>
                <a:gd name="T89" fmla="*/ 40 h 61"/>
                <a:gd name="T90" fmla="*/ 203 w 290"/>
                <a:gd name="T91" fmla="*/ 44 h 61"/>
                <a:gd name="T92" fmla="*/ 201 w 290"/>
                <a:gd name="T93" fmla="*/ 53 h 61"/>
                <a:gd name="T94" fmla="*/ 204 w 290"/>
                <a:gd name="T95" fmla="*/ 60 h 61"/>
                <a:gd name="T96" fmla="*/ 223 w 290"/>
                <a:gd name="T97" fmla="*/ 50 h 61"/>
                <a:gd name="T98" fmla="*/ 229 w 290"/>
                <a:gd name="T99" fmla="*/ 49 h 61"/>
                <a:gd name="T100" fmla="*/ 242 w 290"/>
                <a:gd name="T101" fmla="*/ 42 h 61"/>
                <a:gd name="T102" fmla="*/ 264 w 290"/>
                <a:gd name="T103" fmla="*/ 38 h 61"/>
                <a:gd name="T104" fmla="*/ 278 w 290"/>
                <a:gd name="T105" fmla="*/ 26 h 61"/>
                <a:gd name="T106" fmla="*/ 287 w 290"/>
                <a:gd name="T107" fmla="*/ 28 h 61"/>
                <a:gd name="T108" fmla="*/ 287 w 290"/>
                <a:gd name="T109" fmla="*/ 38 h 61"/>
                <a:gd name="T110" fmla="*/ 288 w 290"/>
                <a:gd name="T111"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61">
                  <a:moveTo>
                    <a:pt x="288" y="36"/>
                  </a:moveTo>
                  <a:cubicBezTo>
                    <a:pt x="287" y="35"/>
                    <a:pt x="287" y="33"/>
                    <a:pt x="287" y="31"/>
                  </a:cubicBezTo>
                  <a:cubicBezTo>
                    <a:pt x="287" y="30"/>
                    <a:pt x="288" y="30"/>
                    <a:pt x="288" y="28"/>
                  </a:cubicBezTo>
                  <a:cubicBezTo>
                    <a:pt x="289" y="27"/>
                    <a:pt x="289" y="26"/>
                    <a:pt x="289" y="24"/>
                  </a:cubicBezTo>
                  <a:cubicBezTo>
                    <a:pt x="289" y="22"/>
                    <a:pt x="288" y="22"/>
                    <a:pt x="285" y="22"/>
                  </a:cubicBezTo>
                  <a:cubicBezTo>
                    <a:pt x="282" y="22"/>
                    <a:pt x="281" y="22"/>
                    <a:pt x="280" y="22"/>
                  </a:cubicBezTo>
                  <a:cubicBezTo>
                    <a:pt x="279" y="24"/>
                    <a:pt x="277" y="25"/>
                    <a:pt x="276" y="26"/>
                  </a:cubicBezTo>
                  <a:cubicBezTo>
                    <a:pt x="275" y="27"/>
                    <a:pt x="275" y="27"/>
                    <a:pt x="275" y="27"/>
                  </a:cubicBezTo>
                  <a:cubicBezTo>
                    <a:pt x="275" y="27"/>
                    <a:pt x="271" y="33"/>
                    <a:pt x="270" y="34"/>
                  </a:cubicBezTo>
                  <a:cubicBezTo>
                    <a:pt x="268" y="34"/>
                    <a:pt x="268" y="36"/>
                    <a:pt x="266" y="36"/>
                  </a:cubicBezTo>
                  <a:cubicBezTo>
                    <a:pt x="264" y="36"/>
                    <a:pt x="264" y="37"/>
                    <a:pt x="264" y="37"/>
                  </a:cubicBezTo>
                  <a:cubicBezTo>
                    <a:pt x="264" y="37"/>
                    <a:pt x="258" y="37"/>
                    <a:pt x="255" y="37"/>
                  </a:cubicBezTo>
                  <a:cubicBezTo>
                    <a:pt x="253" y="37"/>
                    <a:pt x="251" y="37"/>
                    <a:pt x="248" y="37"/>
                  </a:cubicBezTo>
                  <a:cubicBezTo>
                    <a:pt x="245" y="37"/>
                    <a:pt x="244" y="39"/>
                    <a:pt x="242" y="40"/>
                  </a:cubicBezTo>
                  <a:cubicBezTo>
                    <a:pt x="240" y="41"/>
                    <a:pt x="237" y="42"/>
                    <a:pt x="236" y="43"/>
                  </a:cubicBezTo>
                  <a:cubicBezTo>
                    <a:pt x="234" y="44"/>
                    <a:pt x="234" y="44"/>
                    <a:pt x="230" y="44"/>
                  </a:cubicBezTo>
                  <a:cubicBezTo>
                    <a:pt x="226" y="44"/>
                    <a:pt x="227" y="44"/>
                    <a:pt x="225" y="44"/>
                  </a:cubicBezTo>
                  <a:cubicBezTo>
                    <a:pt x="222" y="44"/>
                    <a:pt x="223" y="46"/>
                    <a:pt x="221" y="46"/>
                  </a:cubicBezTo>
                  <a:cubicBezTo>
                    <a:pt x="219" y="47"/>
                    <a:pt x="218" y="48"/>
                    <a:pt x="220" y="48"/>
                  </a:cubicBezTo>
                  <a:cubicBezTo>
                    <a:pt x="222" y="48"/>
                    <a:pt x="221" y="48"/>
                    <a:pt x="222" y="49"/>
                  </a:cubicBezTo>
                  <a:cubicBezTo>
                    <a:pt x="222" y="50"/>
                    <a:pt x="221" y="50"/>
                    <a:pt x="220" y="50"/>
                  </a:cubicBezTo>
                  <a:cubicBezTo>
                    <a:pt x="218" y="51"/>
                    <a:pt x="218" y="51"/>
                    <a:pt x="215" y="51"/>
                  </a:cubicBezTo>
                  <a:cubicBezTo>
                    <a:pt x="212" y="52"/>
                    <a:pt x="213" y="53"/>
                    <a:pt x="210" y="53"/>
                  </a:cubicBezTo>
                  <a:cubicBezTo>
                    <a:pt x="208" y="53"/>
                    <a:pt x="207" y="54"/>
                    <a:pt x="205" y="55"/>
                  </a:cubicBezTo>
                  <a:cubicBezTo>
                    <a:pt x="203" y="57"/>
                    <a:pt x="202" y="57"/>
                    <a:pt x="200" y="56"/>
                  </a:cubicBezTo>
                  <a:cubicBezTo>
                    <a:pt x="197" y="56"/>
                    <a:pt x="200" y="55"/>
                    <a:pt x="201" y="55"/>
                  </a:cubicBezTo>
                  <a:cubicBezTo>
                    <a:pt x="201" y="54"/>
                    <a:pt x="203" y="53"/>
                    <a:pt x="204" y="52"/>
                  </a:cubicBezTo>
                  <a:cubicBezTo>
                    <a:pt x="205" y="51"/>
                    <a:pt x="206" y="50"/>
                    <a:pt x="207" y="49"/>
                  </a:cubicBezTo>
                  <a:cubicBezTo>
                    <a:pt x="207" y="48"/>
                    <a:pt x="209" y="47"/>
                    <a:pt x="210" y="46"/>
                  </a:cubicBezTo>
                  <a:cubicBezTo>
                    <a:pt x="210" y="45"/>
                    <a:pt x="211" y="44"/>
                    <a:pt x="212" y="43"/>
                  </a:cubicBezTo>
                  <a:cubicBezTo>
                    <a:pt x="213" y="42"/>
                    <a:pt x="213" y="42"/>
                    <a:pt x="214" y="41"/>
                  </a:cubicBezTo>
                  <a:cubicBezTo>
                    <a:pt x="214" y="40"/>
                    <a:pt x="215" y="39"/>
                    <a:pt x="215" y="37"/>
                  </a:cubicBezTo>
                  <a:cubicBezTo>
                    <a:pt x="215" y="35"/>
                    <a:pt x="216" y="36"/>
                    <a:pt x="217" y="37"/>
                  </a:cubicBezTo>
                  <a:cubicBezTo>
                    <a:pt x="217" y="38"/>
                    <a:pt x="217" y="38"/>
                    <a:pt x="218" y="39"/>
                  </a:cubicBezTo>
                  <a:cubicBezTo>
                    <a:pt x="218" y="40"/>
                    <a:pt x="219" y="39"/>
                    <a:pt x="219" y="39"/>
                  </a:cubicBezTo>
                  <a:cubicBezTo>
                    <a:pt x="219" y="39"/>
                    <a:pt x="220" y="41"/>
                    <a:pt x="221" y="40"/>
                  </a:cubicBezTo>
                  <a:cubicBezTo>
                    <a:pt x="223" y="40"/>
                    <a:pt x="223" y="37"/>
                    <a:pt x="223" y="35"/>
                  </a:cubicBezTo>
                  <a:cubicBezTo>
                    <a:pt x="223" y="33"/>
                    <a:pt x="221" y="33"/>
                    <a:pt x="220" y="32"/>
                  </a:cubicBezTo>
                  <a:cubicBezTo>
                    <a:pt x="219" y="31"/>
                    <a:pt x="218" y="32"/>
                    <a:pt x="216" y="31"/>
                  </a:cubicBezTo>
                  <a:cubicBezTo>
                    <a:pt x="215" y="30"/>
                    <a:pt x="216" y="31"/>
                    <a:pt x="214" y="30"/>
                  </a:cubicBezTo>
                  <a:cubicBezTo>
                    <a:pt x="212" y="29"/>
                    <a:pt x="210" y="30"/>
                    <a:pt x="208" y="30"/>
                  </a:cubicBezTo>
                  <a:cubicBezTo>
                    <a:pt x="206" y="29"/>
                    <a:pt x="208" y="29"/>
                    <a:pt x="206" y="28"/>
                  </a:cubicBezTo>
                  <a:cubicBezTo>
                    <a:pt x="205" y="27"/>
                    <a:pt x="206" y="27"/>
                    <a:pt x="205" y="26"/>
                  </a:cubicBezTo>
                  <a:cubicBezTo>
                    <a:pt x="204" y="26"/>
                    <a:pt x="205" y="25"/>
                    <a:pt x="205" y="25"/>
                  </a:cubicBezTo>
                  <a:cubicBezTo>
                    <a:pt x="206" y="24"/>
                    <a:pt x="206" y="22"/>
                    <a:pt x="206" y="21"/>
                  </a:cubicBezTo>
                  <a:cubicBezTo>
                    <a:pt x="206" y="19"/>
                    <a:pt x="205" y="21"/>
                    <a:pt x="202" y="20"/>
                  </a:cubicBezTo>
                  <a:cubicBezTo>
                    <a:pt x="199" y="19"/>
                    <a:pt x="202" y="17"/>
                    <a:pt x="201" y="15"/>
                  </a:cubicBezTo>
                  <a:cubicBezTo>
                    <a:pt x="201" y="13"/>
                    <a:pt x="200" y="15"/>
                    <a:pt x="197" y="14"/>
                  </a:cubicBezTo>
                  <a:cubicBezTo>
                    <a:pt x="194" y="12"/>
                    <a:pt x="195" y="13"/>
                    <a:pt x="194" y="14"/>
                  </a:cubicBezTo>
                  <a:cubicBezTo>
                    <a:pt x="192" y="14"/>
                    <a:pt x="193" y="15"/>
                    <a:pt x="191" y="15"/>
                  </a:cubicBezTo>
                  <a:cubicBezTo>
                    <a:pt x="189" y="15"/>
                    <a:pt x="188" y="16"/>
                    <a:pt x="187" y="16"/>
                  </a:cubicBezTo>
                  <a:cubicBezTo>
                    <a:pt x="186" y="17"/>
                    <a:pt x="186" y="17"/>
                    <a:pt x="184" y="18"/>
                  </a:cubicBezTo>
                  <a:cubicBezTo>
                    <a:pt x="182" y="19"/>
                    <a:pt x="183" y="19"/>
                    <a:pt x="181" y="18"/>
                  </a:cubicBezTo>
                  <a:cubicBezTo>
                    <a:pt x="179" y="17"/>
                    <a:pt x="178" y="17"/>
                    <a:pt x="177" y="17"/>
                  </a:cubicBezTo>
                  <a:cubicBezTo>
                    <a:pt x="175" y="18"/>
                    <a:pt x="175" y="18"/>
                    <a:pt x="173" y="17"/>
                  </a:cubicBezTo>
                  <a:cubicBezTo>
                    <a:pt x="170" y="16"/>
                    <a:pt x="171" y="16"/>
                    <a:pt x="171" y="15"/>
                  </a:cubicBezTo>
                  <a:cubicBezTo>
                    <a:pt x="170" y="14"/>
                    <a:pt x="169" y="14"/>
                    <a:pt x="166" y="14"/>
                  </a:cubicBezTo>
                  <a:cubicBezTo>
                    <a:pt x="164" y="14"/>
                    <a:pt x="165" y="15"/>
                    <a:pt x="163" y="14"/>
                  </a:cubicBezTo>
                  <a:cubicBezTo>
                    <a:pt x="161" y="13"/>
                    <a:pt x="163" y="12"/>
                    <a:pt x="163" y="11"/>
                  </a:cubicBezTo>
                  <a:cubicBezTo>
                    <a:pt x="164" y="10"/>
                    <a:pt x="163" y="10"/>
                    <a:pt x="162" y="10"/>
                  </a:cubicBezTo>
                  <a:cubicBezTo>
                    <a:pt x="161" y="9"/>
                    <a:pt x="161" y="11"/>
                    <a:pt x="160" y="11"/>
                  </a:cubicBezTo>
                  <a:cubicBezTo>
                    <a:pt x="160" y="11"/>
                    <a:pt x="159" y="12"/>
                    <a:pt x="159" y="12"/>
                  </a:cubicBezTo>
                  <a:cubicBezTo>
                    <a:pt x="25" y="12"/>
                    <a:pt x="25" y="12"/>
                    <a:pt x="25" y="12"/>
                  </a:cubicBezTo>
                  <a:cubicBezTo>
                    <a:pt x="25" y="12"/>
                    <a:pt x="25" y="12"/>
                    <a:pt x="25" y="11"/>
                  </a:cubicBezTo>
                  <a:cubicBezTo>
                    <a:pt x="25" y="9"/>
                    <a:pt x="24" y="10"/>
                    <a:pt x="24" y="10"/>
                  </a:cubicBezTo>
                  <a:cubicBezTo>
                    <a:pt x="23" y="9"/>
                    <a:pt x="22" y="9"/>
                    <a:pt x="21" y="7"/>
                  </a:cubicBezTo>
                  <a:cubicBezTo>
                    <a:pt x="20" y="5"/>
                    <a:pt x="19" y="5"/>
                    <a:pt x="19" y="4"/>
                  </a:cubicBezTo>
                  <a:cubicBezTo>
                    <a:pt x="18" y="2"/>
                    <a:pt x="16" y="3"/>
                    <a:pt x="14" y="1"/>
                  </a:cubicBezTo>
                  <a:cubicBezTo>
                    <a:pt x="13" y="0"/>
                    <a:pt x="12" y="0"/>
                    <a:pt x="11" y="0"/>
                  </a:cubicBezTo>
                  <a:cubicBezTo>
                    <a:pt x="11" y="1"/>
                    <a:pt x="10" y="2"/>
                    <a:pt x="10" y="2"/>
                  </a:cubicBezTo>
                  <a:cubicBezTo>
                    <a:pt x="10" y="2"/>
                    <a:pt x="0" y="0"/>
                    <a:pt x="5" y="5"/>
                  </a:cubicBezTo>
                  <a:cubicBezTo>
                    <a:pt x="10" y="10"/>
                    <a:pt x="10" y="13"/>
                    <a:pt x="10" y="13"/>
                  </a:cubicBezTo>
                  <a:cubicBezTo>
                    <a:pt x="11" y="17"/>
                    <a:pt x="11" y="17"/>
                    <a:pt x="11" y="17"/>
                  </a:cubicBezTo>
                  <a:cubicBezTo>
                    <a:pt x="11" y="17"/>
                    <a:pt x="11" y="17"/>
                    <a:pt x="11" y="18"/>
                  </a:cubicBezTo>
                  <a:cubicBezTo>
                    <a:pt x="12" y="17"/>
                    <a:pt x="12" y="17"/>
                    <a:pt x="13" y="17"/>
                  </a:cubicBezTo>
                  <a:cubicBezTo>
                    <a:pt x="13" y="16"/>
                    <a:pt x="13" y="17"/>
                    <a:pt x="14" y="17"/>
                  </a:cubicBezTo>
                  <a:cubicBezTo>
                    <a:pt x="15" y="17"/>
                    <a:pt x="17" y="17"/>
                    <a:pt x="18" y="18"/>
                  </a:cubicBezTo>
                  <a:cubicBezTo>
                    <a:pt x="19" y="19"/>
                    <a:pt x="19" y="19"/>
                    <a:pt x="21" y="19"/>
                  </a:cubicBezTo>
                  <a:cubicBezTo>
                    <a:pt x="22" y="18"/>
                    <a:pt x="20" y="19"/>
                    <a:pt x="20" y="20"/>
                  </a:cubicBezTo>
                  <a:cubicBezTo>
                    <a:pt x="20" y="21"/>
                    <a:pt x="19" y="21"/>
                    <a:pt x="18" y="22"/>
                  </a:cubicBezTo>
                  <a:cubicBezTo>
                    <a:pt x="17" y="22"/>
                    <a:pt x="16" y="23"/>
                    <a:pt x="17" y="24"/>
                  </a:cubicBezTo>
                  <a:cubicBezTo>
                    <a:pt x="17" y="25"/>
                    <a:pt x="20" y="24"/>
                    <a:pt x="20" y="23"/>
                  </a:cubicBezTo>
                  <a:cubicBezTo>
                    <a:pt x="21" y="22"/>
                    <a:pt x="21" y="21"/>
                    <a:pt x="22" y="21"/>
                  </a:cubicBezTo>
                  <a:cubicBezTo>
                    <a:pt x="23" y="20"/>
                    <a:pt x="23" y="20"/>
                    <a:pt x="23" y="19"/>
                  </a:cubicBezTo>
                  <a:cubicBezTo>
                    <a:pt x="23" y="19"/>
                    <a:pt x="24" y="18"/>
                    <a:pt x="24" y="18"/>
                  </a:cubicBezTo>
                  <a:cubicBezTo>
                    <a:pt x="24" y="17"/>
                    <a:pt x="23" y="16"/>
                    <a:pt x="24" y="16"/>
                  </a:cubicBezTo>
                  <a:cubicBezTo>
                    <a:pt x="26" y="15"/>
                    <a:pt x="25" y="13"/>
                    <a:pt x="25" y="13"/>
                  </a:cubicBezTo>
                  <a:cubicBezTo>
                    <a:pt x="25" y="13"/>
                    <a:pt x="156" y="14"/>
                    <a:pt x="158" y="13"/>
                  </a:cubicBezTo>
                  <a:cubicBezTo>
                    <a:pt x="160" y="13"/>
                    <a:pt x="160" y="15"/>
                    <a:pt x="160" y="15"/>
                  </a:cubicBezTo>
                  <a:cubicBezTo>
                    <a:pt x="160" y="15"/>
                    <a:pt x="161" y="16"/>
                    <a:pt x="162" y="16"/>
                  </a:cubicBezTo>
                  <a:cubicBezTo>
                    <a:pt x="164" y="16"/>
                    <a:pt x="165" y="17"/>
                    <a:pt x="165" y="17"/>
                  </a:cubicBezTo>
                  <a:cubicBezTo>
                    <a:pt x="165" y="17"/>
                    <a:pt x="167" y="17"/>
                    <a:pt x="169" y="17"/>
                  </a:cubicBezTo>
                  <a:cubicBezTo>
                    <a:pt x="170" y="17"/>
                    <a:pt x="169" y="18"/>
                    <a:pt x="172" y="18"/>
                  </a:cubicBezTo>
                  <a:cubicBezTo>
                    <a:pt x="174" y="18"/>
                    <a:pt x="173" y="19"/>
                    <a:pt x="174" y="19"/>
                  </a:cubicBezTo>
                  <a:cubicBezTo>
                    <a:pt x="175" y="19"/>
                    <a:pt x="175" y="19"/>
                    <a:pt x="178" y="19"/>
                  </a:cubicBezTo>
                  <a:cubicBezTo>
                    <a:pt x="181" y="19"/>
                    <a:pt x="182" y="19"/>
                    <a:pt x="178" y="20"/>
                  </a:cubicBezTo>
                  <a:cubicBezTo>
                    <a:pt x="175" y="22"/>
                    <a:pt x="175" y="21"/>
                    <a:pt x="173" y="23"/>
                  </a:cubicBezTo>
                  <a:cubicBezTo>
                    <a:pt x="171" y="24"/>
                    <a:pt x="170" y="25"/>
                    <a:pt x="167" y="26"/>
                  </a:cubicBezTo>
                  <a:cubicBezTo>
                    <a:pt x="164" y="28"/>
                    <a:pt x="167" y="28"/>
                    <a:pt x="169" y="28"/>
                  </a:cubicBezTo>
                  <a:cubicBezTo>
                    <a:pt x="170" y="28"/>
                    <a:pt x="171" y="27"/>
                    <a:pt x="172" y="27"/>
                  </a:cubicBezTo>
                  <a:cubicBezTo>
                    <a:pt x="173" y="27"/>
                    <a:pt x="174" y="28"/>
                    <a:pt x="176" y="28"/>
                  </a:cubicBezTo>
                  <a:cubicBezTo>
                    <a:pt x="178" y="27"/>
                    <a:pt x="178" y="27"/>
                    <a:pt x="179" y="27"/>
                  </a:cubicBezTo>
                  <a:cubicBezTo>
                    <a:pt x="180" y="27"/>
                    <a:pt x="182" y="26"/>
                    <a:pt x="184" y="25"/>
                  </a:cubicBezTo>
                  <a:cubicBezTo>
                    <a:pt x="185" y="23"/>
                    <a:pt x="185" y="24"/>
                    <a:pt x="186" y="25"/>
                  </a:cubicBezTo>
                  <a:cubicBezTo>
                    <a:pt x="186" y="25"/>
                    <a:pt x="186" y="27"/>
                    <a:pt x="187" y="27"/>
                  </a:cubicBezTo>
                  <a:cubicBezTo>
                    <a:pt x="189" y="27"/>
                    <a:pt x="190" y="28"/>
                    <a:pt x="190" y="28"/>
                  </a:cubicBezTo>
                  <a:cubicBezTo>
                    <a:pt x="190" y="28"/>
                    <a:pt x="191" y="28"/>
                    <a:pt x="192" y="28"/>
                  </a:cubicBezTo>
                  <a:cubicBezTo>
                    <a:pt x="194" y="28"/>
                    <a:pt x="195" y="30"/>
                    <a:pt x="196" y="28"/>
                  </a:cubicBezTo>
                  <a:cubicBezTo>
                    <a:pt x="197" y="27"/>
                    <a:pt x="198" y="28"/>
                    <a:pt x="200" y="28"/>
                  </a:cubicBezTo>
                  <a:cubicBezTo>
                    <a:pt x="201" y="27"/>
                    <a:pt x="202" y="27"/>
                    <a:pt x="202" y="28"/>
                  </a:cubicBezTo>
                  <a:cubicBezTo>
                    <a:pt x="202" y="29"/>
                    <a:pt x="202" y="29"/>
                    <a:pt x="204" y="29"/>
                  </a:cubicBezTo>
                  <a:cubicBezTo>
                    <a:pt x="205" y="29"/>
                    <a:pt x="205" y="31"/>
                    <a:pt x="204" y="31"/>
                  </a:cubicBezTo>
                  <a:cubicBezTo>
                    <a:pt x="203" y="31"/>
                    <a:pt x="202" y="31"/>
                    <a:pt x="201" y="31"/>
                  </a:cubicBezTo>
                  <a:cubicBezTo>
                    <a:pt x="200" y="31"/>
                    <a:pt x="201" y="31"/>
                    <a:pt x="199" y="31"/>
                  </a:cubicBezTo>
                  <a:cubicBezTo>
                    <a:pt x="198" y="31"/>
                    <a:pt x="197" y="30"/>
                    <a:pt x="196" y="31"/>
                  </a:cubicBezTo>
                  <a:cubicBezTo>
                    <a:pt x="196" y="32"/>
                    <a:pt x="195" y="32"/>
                    <a:pt x="194" y="32"/>
                  </a:cubicBezTo>
                  <a:cubicBezTo>
                    <a:pt x="192" y="32"/>
                    <a:pt x="192" y="32"/>
                    <a:pt x="191" y="32"/>
                  </a:cubicBezTo>
                  <a:cubicBezTo>
                    <a:pt x="189" y="32"/>
                    <a:pt x="187" y="34"/>
                    <a:pt x="186" y="35"/>
                  </a:cubicBezTo>
                  <a:cubicBezTo>
                    <a:pt x="184" y="36"/>
                    <a:pt x="184" y="37"/>
                    <a:pt x="183" y="38"/>
                  </a:cubicBezTo>
                  <a:cubicBezTo>
                    <a:pt x="181" y="39"/>
                    <a:pt x="181" y="40"/>
                    <a:pt x="181" y="41"/>
                  </a:cubicBezTo>
                  <a:cubicBezTo>
                    <a:pt x="182" y="41"/>
                    <a:pt x="184" y="39"/>
                    <a:pt x="184" y="39"/>
                  </a:cubicBezTo>
                  <a:cubicBezTo>
                    <a:pt x="184" y="39"/>
                    <a:pt x="183" y="41"/>
                    <a:pt x="181" y="43"/>
                  </a:cubicBezTo>
                  <a:cubicBezTo>
                    <a:pt x="180" y="44"/>
                    <a:pt x="178" y="46"/>
                    <a:pt x="177" y="49"/>
                  </a:cubicBezTo>
                  <a:cubicBezTo>
                    <a:pt x="175" y="51"/>
                    <a:pt x="175" y="54"/>
                    <a:pt x="175" y="57"/>
                  </a:cubicBezTo>
                  <a:cubicBezTo>
                    <a:pt x="175" y="60"/>
                    <a:pt x="175" y="60"/>
                    <a:pt x="178" y="59"/>
                  </a:cubicBezTo>
                  <a:cubicBezTo>
                    <a:pt x="181" y="58"/>
                    <a:pt x="182" y="57"/>
                    <a:pt x="183" y="55"/>
                  </a:cubicBezTo>
                  <a:cubicBezTo>
                    <a:pt x="184" y="54"/>
                    <a:pt x="186" y="52"/>
                    <a:pt x="186" y="49"/>
                  </a:cubicBezTo>
                  <a:cubicBezTo>
                    <a:pt x="186" y="47"/>
                    <a:pt x="186" y="47"/>
                    <a:pt x="187" y="45"/>
                  </a:cubicBezTo>
                  <a:cubicBezTo>
                    <a:pt x="188" y="42"/>
                    <a:pt x="189" y="42"/>
                    <a:pt x="190" y="41"/>
                  </a:cubicBezTo>
                  <a:cubicBezTo>
                    <a:pt x="192" y="39"/>
                    <a:pt x="193" y="38"/>
                    <a:pt x="193" y="38"/>
                  </a:cubicBezTo>
                  <a:cubicBezTo>
                    <a:pt x="194" y="38"/>
                    <a:pt x="195" y="39"/>
                    <a:pt x="196" y="38"/>
                  </a:cubicBezTo>
                  <a:cubicBezTo>
                    <a:pt x="197" y="37"/>
                    <a:pt x="197" y="36"/>
                    <a:pt x="198" y="35"/>
                  </a:cubicBezTo>
                  <a:cubicBezTo>
                    <a:pt x="199" y="34"/>
                    <a:pt x="201" y="33"/>
                    <a:pt x="202" y="34"/>
                  </a:cubicBezTo>
                  <a:cubicBezTo>
                    <a:pt x="203" y="34"/>
                    <a:pt x="204" y="35"/>
                    <a:pt x="206" y="36"/>
                  </a:cubicBezTo>
                  <a:cubicBezTo>
                    <a:pt x="207" y="37"/>
                    <a:pt x="205" y="39"/>
                    <a:pt x="204" y="40"/>
                  </a:cubicBezTo>
                  <a:cubicBezTo>
                    <a:pt x="204" y="41"/>
                    <a:pt x="202" y="42"/>
                    <a:pt x="200" y="44"/>
                  </a:cubicBezTo>
                  <a:cubicBezTo>
                    <a:pt x="198" y="45"/>
                    <a:pt x="198" y="46"/>
                    <a:pt x="200" y="46"/>
                  </a:cubicBezTo>
                  <a:cubicBezTo>
                    <a:pt x="202" y="46"/>
                    <a:pt x="202" y="45"/>
                    <a:pt x="203" y="44"/>
                  </a:cubicBezTo>
                  <a:cubicBezTo>
                    <a:pt x="205" y="43"/>
                    <a:pt x="206" y="45"/>
                    <a:pt x="205" y="46"/>
                  </a:cubicBezTo>
                  <a:cubicBezTo>
                    <a:pt x="205" y="47"/>
                    <a:pt x="205" y="48"/>
                    <a:pt x="204" y="50"/>
                  </a:cubicBezTo>
                  <a:cubicBezTo>
                    <a:pt x="203" y="51"/>
                    <a:pt x="202" y="51"/>
                    <a:pt x="201" y="53"/>
                  </a:cubicBezTo>
                  <a:cubicBezTo>
                    <a:pt x="199" y="54"/>
                    <a:pt x="198" y="54"/>
                    <a:pt x="196" y="57"/>
                  </a:cubicBezTo>
                  <a:cubicBezTo>
                    <a:pt x="195" y="59"/>
                    <a:pt x="196" y="58"/>
                    <a:pt x="198" y="59"/>
                  </a:cubicBezTo>
                  <a:cubicBezTo>
                    <a:pt x="200" y="61"/>
                    <a:pt x="201" y="61"/>
                    <a:pt x="204" y="60"/>
                  </a:cubicBezTo>
                  <a:cubicBezTo>
                    <a:pt x="206" y="60"/>
                    <a:pt x="208" y="58"/>
                    <a:pt x="210" y="57"/>
                  </a:cubicBezTo>
                  <a:cubicBezTo>
                    <a:pt x="212" y="56"/>
                    <a:pt x="218" y="54"/>
                    <a:pt x="219" y="53"/>
                  </a:cubicBezTo>
                  <a:cubicBezTo>
                    <a:pt x="221" y="53"/>
                    <a:pt x="223" y="51"/>
                    <a:pt x="223" y="50"/>
                  </a:cubicBezTo>
                  <a:cubicBezTo>
                    <a:pt x="223" y="49"/>
                    <a:pt x="224" y="48"/>
                    <a:pt x="224" y="48"/>
                  </a:cubicBezTo>
                  <a:cubicBezTo>
                    <a:pt x="224" y="48"/>
                    <a:pt x="226" y="47"/>
                    <a:pt x="228" y="47"/>
                  </a:cubicBezTo>
                  <a:cubicBezTo>
                    <a:pt x="230" y="47"/>
                    <a:pt x="228" y="48"/>
                    <a:pt x="229" y="49"/>
                  </a:cubicBezTo>
                  <a:cubicBezTo>
                    <a:pt x="230" y="49"/>
                    <a:pt x="231" y="48"/>
                    <a:pt x="233" y="48"/>
                  </a:cubicBezTo>
                  <a:cubicBezTo>
                    <a:pt x="235" y="48"/>
                    <a:pt x="237" y="46"/>
                    <a:pt x="238" y="45"/>
                  </a:cubicBezTo>
                  <a:cubicBezTo>
                    <a:pt x="239" y="44"/>
                    <a:pt x="241" y="43"/>
                    <a:pt x="242" y="42"/>
                  </a:cubicBezTo>
                  <a:cubicBezTo>
                    <a:pt x="243" y="41"/>
                    <a:pt x="247" y="39"/>
                    <a:pt x="247" y="39"/>
                  </a:cubicBezTo>
                  <a:cubicBezTo>
                    <a:pt x="247" y="39"/>
                    <a:pt x="255" y="38"/>
                    <a:pt x="256" y="38"/>
                  </a:cubicBezTo>
                  <a:cubicBezTo>
                    <a:pt x="256" y="38"/>
                    <a:pt x="263" y="39"/>
                    <a:pt x="264" y="38"/>
                  </a:cubicBezTo>
                  <a:cubicBezTo>
                    <a:pt x="265" y="38"/>
                    <a:pt x="269" y="37"/>
                    <a:pt x="269" y="36"/>
                  </a:cubicBezTo>
                  <a:cubicBezTo>
                    <a:pt x="270" y="36"/>
                    <a:pt x="273" y="33"/>
                    <a:pt x="274" y="32"/>
                  </a:cubicBezTo>
                  <a:cubicBezTo>
                    <a:pt x="274" y="31"/>
                    <a:pt x="278" y="27"/>
                    <a:pt x="278" y="26"/>
                  </a:cubicBezTo>
                  <a:cubicBezTo>
                    <a:pt x="279" y="25"/>
                    <a:pt x="283" y="24"/>
                    <a:pt x="285" y="24"/>
                  </a:cubicBezTo>
                  <a:cubicBezTo>
                    <a:pt x="287" y="23"/>
                    <a:pt x="288" y="24"/>
                    <a:pt x="288" y="25"/>
                  </a:cubicBezTo>
                  <a:cubicBezTo>
                    <a:pt x="288" y="27"/>
                    <a:pt x="287" y="27"/>
                    <a:pt x="287" y="28"/>
                  </a:cubicBezTo>
                  <a:cubicBezTo>
                    <a:pt x="286" y="29"/>
                    <a:pt x="286" y="30"/>
                    <a:pt x="285" y="31"/>
                  </a:cubicBezTo>
                  <a:cubicBezTo>
                    <a:pt x="285" y="33"/>
                    <a:pt x="285" y="33"/>
                    <a:pt x="285" y="34"/>
                  </a:cubicBezTo>
                  <a:cubicBezTo>
                    <a:pt x="286" y="35"/>
                    <a:pt x="286" y="36"/>
                    <a:pt x="287" y="38"/>
                  </a:cubicBezTo>
                  <a:cubicBezTo>
                    <a:pt x="288" y="39"/>
                    <a:pt x="286" y="39"/>
                    <a:pt x="285" y="40"/>
                  </a:cubicBezTo>
                  <a:cubicBezTo>
                    <a:pt x="285" y="40"/>
                    <a:pt x="285" y="40"/>
                    <a:pt x="285" y="41"/>
                  </a:cubicBezTo>
                  <a:cubicBezTo>
                    <a:pt x="287" y="41"/>
                    <a:pt x="288" y="41"/>
                    <a:pt x="288" y="39"/>
                  </a:cubicBezTo>
                  <a:cubicBezTo>
                    <a:pt x="288" y="39"/>
                    <a:pt x="289" y="38"/>
                    <a:pt x="290" y="37"/>
                  </a:cubicBezTo>
                  <a:cubicBezTo>
                    <a:pt x="289" y="37"/>
                    <a:pt x="288" y="36"/>
                    <a:pt x="28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4" name="Freeform 51"/>
            <p:cNvSpPr>
              <a:spLocks noEditPoints="1"/>
            </p:cNvSpPr>
            <p:nvPr/>
          </p:nvSpPr>
          <p:spPr bwMode="auto">
            <a:xfrm>
              <a:off x="4366866" y="2141687"/>
              <a:ext cx="1631950" cy="763588"/>
            </a:xfrm>
            <a:custGeom>
              <a:avLst/>
              <a:gdLst>
                <a:gd name="T0" fmla="*/ 348 w 359"/>
                <a:gd name="T1" fmla="*/ 92 h 168"/>
                <a:gd name="T2" fmla="*/ 340 w 359"/>
                <a:gd name="T3" fmla="*/ 55 h 168"/>
                <a:gd name="T4" fmla="*/ 319 w 359"/>
                <a:gd name="T5" fmla="*/ 55 h 168"/>
                <a:gd name="T6" fmla="*/ 281 w 359"/>
                <a:gd name="T7" fmla="*/ 55 h 168"/>
                <a:gd name="T8" fmla="*/ 246 w 359"/>
                <a:gd name="T9" fmla="*/ 106 h 168"/>
                <a:gd name="T10" fmla="*/ 242 w 359"/>
                <a:gd name="T11" fmla="*/ 86 h 168"/>
                <a:gd name="T12" fmla="*/ 198 w 359"/>
                <a:gd name="T13" fmla="*/ 65 h 168"/>
                <a:gd name="T14" fmla="*/ 261 w 359"/>
                <a:gd name="T15" fmla="*/ 30 h 168"/>
                <a:gd name="T16" fmla="*/ 269 w 359"/>
                <a:gd name="T17" fmla="*/ 22 h 168"/>
                <a:gd name="T18" fmla="*/ 300 w 359"/>
                <a:gd name="T19" fmla="*/ 9 h 168"/>
                <a:gd name="T20" fmla="*/ 269 w 359"/>
                <a:gd name="T21" fmla="*/ 17 h 168"/>
                <a:gd name="T22" fmla="*/ 250 w 359"/>
                <a:gd name="T23" fmla="*/ 8 h 168"/>
                <a:gd name="T24" fmla="*/ 219 w 359"/>
                <a:gd name="T25" fmla="*/ 14 h 168"/>
                <a:gd name="T26" fmla="*/ 181 w 359"/>
                <a:gd name="T27" fmla="*/ 20 h 168"/>
                <a:gd name="T28" fmla="*/ 148 w 359"/>
                <a:gd name="T29" fmla="*/ 8 h 168"/>
                <a:gd name="T30" fmla="*/ 122 w 359"/>
                <a:gd name="T31" fmla="*/ 6 h 168"/>
                <a:gd name="T32" fmla="*/ 86 w 359"/>
                <a:gd name="T33" fmla="*/ 8 h 168"/>
                <a:gd name="T34" fmla="*/ 9 w 359"/>
                <a:gd name="T35" fmla="*/ 57 h 168"/>
                <a:gd name="T36" fmla="*/ 23 w 359"/>
                <a:gd name="T37" fmla="*/ 60 h 168"/>
                <a:gd name="T38" fmla="*/ 22 w 359"/>
                <a:gd name="T39" fmla="*/ 79 h 168"/>
                <a:gd name="T40" fmla="*/ 9 w 359"/>
                <a:gd name="T41" fmla="*/ 111 h 168"/>
                <a:gd name="T42" fmla="*/ 23 w 359"/>
                <a:gd name="T43" fmla="*/ 123 h 168"/>
                <a:gd name="T44" fmla="*/ 164 w 359"/>
                <a:gd name="T45" fmla="*/ 125 h 168"/>
                <a:gd name="T46" fmla="*/ 185 w 359"/>
                <a:gd name="T47" fmla="*/ 127 h 168"/>
                <a:gd name="T48" fmla="*/ 204 w 359"/>
                <a:gd name="T49" fmla="*/ 132 h 168"/>
                <a:gd name="T50" fmla="*/ 214 w 359"/>
                <a:gd name="T51" fmla="*/ 142 h 168"/>
                <a:gd name="T52" fmla="*/ 215 w 359"/>
                <a:gd name="T53" fmla="*/ 148 h 168"/>
                <a:gd name="T54" fmla="*/ 202 w 359"/>
                <a:gd name="T55" fmla="*/ 163 h 168"/>
                <a:gd name="T56" fmla="*/ 218 w 359"/>
                <a:gd name="T57" fmla="*/ 161 h 168"/>
                <a:gd name="T58" fmla="*/ 234 w 359"/>
                <a:gd name="T59" fmla="*/ 154 h 168"/>
                <a:gd name="T60" fmla="*/ 268 w 359"/>
                <a:gd name="T61" fmla="*/ 145 h 168"/>
                <a:gd name="T62" fmla="*/ 282 w 359"/>
                <a:gd name="T63" fmla="*/ 127 h 168"/>
                <a:gd name="T64" fmla="*/ 323 w 359"/>
                <a:gd name="T65" fmla="*/ 116 h 168"/>
                <a:gd name="T66" fmla="*/ 113 w 359"/>
                <a:gd name="T67" fmla="*/ 23 h 168"/>
                <a:gd name="T68" fmla="*/ 104 w 359"/>
                <a:gd name="T69" fmla="*/ 24 h 168"/>
                <a:gd name="T70" fmla="*/ 124 w 359"/>
                <a:gd name="T71" fmla="*/ 19 h 168"/>
                <a:gd name="T72" fmla="*/ 126 w 359"/>
                <a:gd name="T73" fmla="*/ 21 h 168"/>
                <a:gd name="T74" fmla="*/ 134 w 359"/>
                <a:gd name="T75" fmla="*/ 21 h 168"/>
                <a:gd name="T76" fmla="*/ 135 w 359"/>
                <a:gd name="T77" fmla="*/ 23 h 168"/>
                <a:gd name="T78" fmla="*/ 124 w 359"/>
                <a:gd name="T79" fmla="*/ 25 h 168"/>
                <a:gd name="T80" fmla="*/ 115 w 359"/>
                <a:gd name="T81" fmla="*/ 29 h 168"/>
                <a:gd name="T82" fmla="*/ 107 w 359"/>
                <a:gd name="T83" fmla="*/ 28 h 168"/>
                <a:gd name="T84" fmla="*/ 114 w 359"/>
                <a:gd name="T85" fmla="*/ 25 h 168"/>
                <a:gd name="T86" fmla="*/ 150 w 359"/>
                <a:gd name="T87" fmla="*/ 44 h 168"/>
                <a:gd name="T88" fmla="*/ 140 w 359"/>
                <a:gd name="T89" fmla="*/ 47 h 168"/>
                <a:gd name="T90" fmla="*/ 127 w 359"/>
                <a:gd name="T91" fmla="*/ 51 h 168"/>
                <a:gd name="T92" fmla="*/ 110 w 359"/>
                <a:gd name="T93" fmla="*/ 52 h 168"/>
                <a:gd name="T94" fmla="*/ 119 w 359"/>
                <a:gd name="T95" fmla="*/ 48 h 168"/>
                <a:gd name="T96" fmla="*/ 125 w 359"/>
                <a:gd name="T97" fmla="*/ 42 h 168"/>
                <a:gd name="T98" fmla="*/ 131 w 359"/>
                <a:gd name="T99" fmla="*/ 45 h 168"/>
                <a:gd name="T100" fmla="*/ 142 w 359"/>
                <a:gd name="T101" fmla="*/ 44 h 168"/>
                <a:gd name="T102" fmla="*/ 153 w 359"/>
                <a:gd name="T103" fmla="*/ 41 h 168"/>
                <a:gd name="T104" fmla="*/ 163 w 359"/>
                <a:gd name="T105" fmla="*/ 98 h 168"/>
                <a:gd name="T106" fmla="*/ 156 w 359"/>
                <a:gd name="T107" fmla="*/ 115 h 168"/>
                <a:gd name="T108" fmla="*/ 159 w 359"/>
                <a:gd name="T109" fmla="*/ 108 h 168"/>
                <a:gd name="T110" fmla="*/ 156 w 359"/>
                <a:gd name="T111" fmla="*/ 105 h 168"/>
                <a:gd name="T112" fmla="*/ 156 w 359"/>
                <a:gd name="T113" fmla="*/ 100 h 168"/>
                <a:gd name="T114" fmla="*/ 159 w 359"/>
                <a:gd name="T115" fmla="*/ 9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9" h="168">
                  <a:moveTo>
                    <a:pt x="359" y="98"/>
                  </a:moveTo>
                  <a:cubicBezTo>
                    <a:pt x="358" y="97"/>
                    <a:pt x="355" y="99"/>
                    <a:pt x="355" y="95"/>
                  </a:cubicBezTo>
                  <a:cubicBezTo>
                    <a:pt x="355" y="92"/>
                    <a:pt x="352" y="93"/>
                    <a:pt x="349" y="95"/>
                  </a:cubicBezTo>
                  <a:cubicBezTo>
                    <a:pt x="346" y="96"/>
                    <a:pt x="344" y="98"/>
                    <a:pt x="341" y="98"/>
                  </a:cubicBezTo>
                  <a:cubicBezTo>
                    <a:pt x="339" y="98"/>
                    <a:pt x="335" y="95"/>
                    <a:pt x="340" y="95"/>
                  </a:cubicBezTo>
                  <a:cubicBezTo>
                    <a:pt x="344" y="94"/>
                    <a:pt x="345" y="93"/>
                    <a:pt x="348" y="92"/>
                  </a:cubicBezTo>
                  <a:cubicBezTo>
                    <a:pt x="352" y="92"/>
                    <a:pt x="351" y="91"/>
                    <a:pt x="353" y="91"/>
                  </a:cubicBezTo>
                  <a:cubicBezTo>
                    <a:pt x="356" y="90"/>
                    <a:pt x="356" y="90"/>
                    <a:pt x="352" y="89"/>
                  </a:cubicBezTo>
                  <a:cubicBezTo>
                    <a:pt x="348" y="88"/>
                    <a:pt x="349" y="89"/>
                    <a:pt x="345" y="87"/>
                  </a:cubicBezTo>
                  <a:cubicBezTo>
                    <a:pt x="342" y="84"/>
                    <a:pt x="338" y="83"/>
                    <a:pt x="339" y="81"/>
                  </a:cubicBezTo>
                  <a:cubicBezTo>
                    <a:pt x="340" y="78"/>
                    <a:pt x="341" y="81"/>
                    <a:pt x="342" y="77"/>
                  </a:cubicBezTo>
                  <a:cubicBezTo>
                    <a:pt x="344" y="72"/>
                    <a:pt x="340" y="55"/>
                    <a:pt x="340" y="55"/>
                  </a:cubicBezTo>
                  <a:cubicBezTo>
                    <a:pt x="340" y="55"/>
                    <a:pt x="336" y="61"/>
                    <a:pt x="331" y="63"/>
                  </a:cubicBezTo>
                  <a:cubicBezTo>
                    <a:pt x="326" y="66"/>
                    <a:pt x="322" y="67"/>
                    <a:pt x="321" y="68"/>
                  </a:cubicBezTo>
                  <a:cubicBezTo>
                    <a:pt x="320" y="70"/>
                    <a:pt x="318" y="71"/>
                    <a:pt x="318" y="68"/>
                  </a:cubicBezTo>
                  <a:cubicBezTo>
                    <a:pt x="317" y="65"/>
                    <a:pt x="316" y="65"/>
                    <a:pt x="315" y="65"/>
                  </a:cubicBezTo>
                  <a:cubicBezTo>
                    <a:pt x="314" y="64"/>
                    <a:pt x="306" y="64"/>
                    <a:pt x="315" y="60"/>
                  </a:cubicBezTo>
                  <a:cubicBezTo>
                    <a:pt x="323" y="56"/>
                    <a:pt x="319" y="57"/>
                    <a:pt x="319" y="55"/>
                  </a:cubicBezTo>
                  <a:cubicBezTo>
                    <a:pt x="319" y="52"/>
                    <a:pt x="317" y="52"/>
                    <a:pt x="315" y="52"/>
                  </a:cubicBezTo>
                  <a:cubicBezTo>
                    <a:pt x="312" y="52"/>
                    <a:pt x="311" y="50"/>
                    <a:pt x="311" y="48"/>
                  </a:cubicBezTo>
                  <a:cubicBezTo>
                    <a:pt x="311" y="45"/>
                    <a:pt x="308" y="44"/>
                    <a:pt x="304" y="44"/>
                  </a:cubicBezTo>
                  <a:cubicBezTo>
                    <a:pt x="299" y="45"/>
                    <a:pt x="296" y="47"/>
                    <a:pt x="294" y="45"/>
                  </a:cubicBezTo>
                  <a:cubicBezTo>
                    <a:pt x="292" y="44"/>
                    <a:pt x="286" y="41"/>
                    <a:pt x="285" y="47"/>
                  </a:cubicBezTo>
                  <a:cubicBezTo>
                    <a:pt x="284" y="53"/>
                    <a:pt x="281" y="53"/>
                    <a:pt x="281" y="55"/>
                  </a:cubicBezTo>
                  <a:cubicBezTo>
                    <a:pt x="281" y="58"/>
                    <a:pt x="281" y="60"/>
                    <a:pt x="278" y="60"/>
                  </a:cubicBezTo>
                  <a:cubicBezTo>
                    <a:pt x="276" y="60"/>
                    <a:pt x="268" y="64"/>
                    <a:pt x="272" y="68"/>
                  </a:cubicBezTo>
                  <a:cubicBezTo>
                    <a:pt x="275" y="72"/>
                    <a:pt x="276" y="72"/>
                    <a:pt x="275" y="75"/>
                  </a:cubicBezTo>
                  <a:cubicBezTo>
                    <a:pt x="273" y="78"/>
                    <a:pt x="270" y="86"/>
                    <a:pt x="251" y="90"/>
                  </a:cubicBezTo>
                  <a:cubicBezTo>
                    <a:pt x="251" y="90"/>
                    <a:pt x="249" y="97"/>
                    <a:pt x="249" y="100"/>
                  </a:cubicBezTo>
                  <a:cubicBezTo>
                    <a:pt x="250" y="104"/>
                    <a:pt x="249" y="104"/>
                    <a:pt x="246" y="106"/>
                  </a:cubicBezTo>
                  <a:cubicBezTo>
                    <a:pt x="243" y="107"/>
                    <a:pt x="244" y="109"/>
                    <a:pt x="241" y="109"/>
                  </a:cubicBezTo>
                  <a:cubicBezTo>
                    <a:pt x="237" y="109"/>
                    <a:pt x="236" y="111"/>
                    <a:pt x="236" y="108"/>
                  </a:cubicBezTo>
                  <a:cubicBezTo>
                    <a:pt x="235" y="104"/>
                    <a:pt x="234" y="107"/>
                    <a:pt x="234" y="103"/>
                  </a:cubicBezTo>
                  <a:cubicBezTo>
                    <a:pt x="235" y="99"/>
                    <a:pt x="233" y="100"/>
                    <a:pt x="237" y="97"/>
                  </a:cubicBezTo>
                  <a:cubicBezTo>
                    <a:pt x="241" y="94"/>
                    <a:pt x="237" y="95"/>
                    <a:pt x="240" y="92"/>
                  </a:cubicBezTo>
                  <a:cubicBezTo>
                    <a:pt x="243" y="88"/>
                    <a:pt x="244" y="86"/>
                    <a:pt x="242" y="86"/>
                  </a:cubicBezTo>
                  <a:cubicBezTo>
                    <a:pt x="241" y="86"/>
                    <a:pt x="229" y="86"/>
                    <a:pt x="229" y="86"/>
                  </a:cubicBezTo>
                  <a:cubicBezTo>
                    <a:pt x="229" y="86"/>
                    <a:pt x="228" y="82"/>
                    <a:pt x="223" y="82"/>
                  </a:cubicBezTo>
                  <a:cubicBezTo>
                    <a:pt x="219" y="82"/>
                    <a:pt x="216" y="75"/>
                    <a:pt x="211" y="75"/>
                  </a:cubicBezTo>
                  <a:cubicBezTo>
                    <a:pt x="205" y="75"/>
                    <a:pt x="200" y="76"/>
                    <a:pt x="200" y="76"/>
                  </a:cubicBezTo>
                  <a:cubicBezTo>
                    <a:pt x="200" y="76"/>
                    <a:pt x="205" y="71"/>
                    <a:pt x="205" y="68"/>
                  </a:cubicBezTo>
                  <a:cubicBezTo>
                    <a:pt x="205" y="64"/>
                    <a:pt x="198" y="65"/>
                    <a:pt x="198" y="65"/>
                  </a:cubicBezTo>
                  <a:cubicBezTo>
                    <a:pt x="198" y="65"/>
                    <a:pt x="215" y="43"/>
                    <a:pt x="231" y="43"/>
                  </a:cubicBezTo>
                  <a:cubicBezTo>
                    <a:pt x="233" y="43"/>
                    <a:pt x="239" y="39"/>
                    <a:pt x="234" y="38"/>
                  </a:cubicBezTo>
                  <a:cubicBezTo>
                    <a:pt x="228" y="38"/>
                    <a:pt x="238" y="37"/>
                    <a:pt x="241" y="36"/>
                  </a:cubicBezTo>
                  <a:cubicBezTo>
                    <a:pt x="244" y="36"/>
                    <a:pt x="243" y="36"/>
                    <a:pt x="247" y="36"/>
                  </a:cubicBezTo>
                  <a:cubicBezTo>
                    <a:pt x="251" y="36"/>
                    <a:pt x="245" y="37"/>
                    <a:pt x="252" y="34"/>
                  </a:cubicBezTo>
                  <a:cubicBezTo>
                    <a:pt x="260" y="32"/>
                    <a:pt x="261" y="31"/>
                    <a:pt x="261" y="30"/>
                  </a:cubicBezTo>
                  <a:cubicBezTo>
                    <a:pt x="261" y="29"/>
                    <a:pt x="256" y="30"/>
                    <a:pt x="254" y="28"/>
                  </a:cubicBezTo>
                  <a:cubicBezTo>
                    <a:pt x="251" y="27"/>
                    <a:pt x="250" y="26"/>
                    <a:pt x="250" y="26"/>
                  </a:cubicBezTo>
                  <a:cubicBezTo>
                    <a:pt x="250" y="26"/>
                    <a:pt x="254" y="26"/>
                    <a:pt x="256" y="26"/>
                  </a:cubicBezTo>
                  <a:cubicBezTo>
                    <a:pt x="258" y="26"/>
                    <a:pt x="261" y="27"/>
                    <a:pt x="262" y="26"/>
                  </a:cubicBezTo>
                  <a:cubicBezTo>
                    <a:pt x="264" y="26"/>
                    <a:pt x="264" y="27"/>
                    <a:pt x="265" y="25"/>
                  </a:cubicBezTo>
                  <a:cubicBezTo>
                    <a:pt x="266" y="22"/>
                    <a:pt x="266" y="22"/>
                    <a:pt x="269" y="22"/>
                  </a:cubicBezTo>
                  <a:cubicBezTo>
                    <a:pt x="272" y="22"/>
                    <a:pt x="272" y="20"/>
                    <a:pt x="275" y="22"/>
                  </a:cubicBezTo>
                  <a:cubicBezTo>
                    <a:pt x="278" y="23"/>
                    <a:pt x="275" y="21"/>
                    <a:pt x="280" y="22"/>
                  </a:cubicBezTo>
                  <a:cubicBezTo>
                    <a:pt x="284" y="22"/>
                    <a:pt x="280" y="22"/>
                    <a:pt x="286" y="20"/>
                  </a:cubicBezTo>
                  <a:cubicBezTo>
                    <a:pt x="293" y="18"/>
                    <a:pt x="296" y="19"/>
                    <a:pt x="295" y="16"/>
                  </a:cubicBezTo>
                  <a:cubicBezTo>
                    <a:pt x="295" y="14"/>
                    <a:pt x="288" y="14"/>
                    <a:pt x="294" y="12"/>
                  </a:cubicBezTo>
                  <a:cubicBezTo>
                    <a:pt x="299" y="9"/>
                    <a:pt x="301" y="11"/>
                    <a:pt x="300" y="9"/>
                  </a:cubicBezTo>
                  <a:cubicBezTo>
                    <a:pt x="300" y="7"/>
                    <a:pt x="295" y="5"/>
                    <a:pt x="294" y="5"/>
                  </a:cubicBezTo>
                  <a:cubicBezTo>
                    <a:pt x="293" y="5"/>
                    <a:pt x="291" y="3"/>
                    <a:pt x="288" y="5"/>
                  </a:cubicBezTo>
                  <a:cubicBezTo>
                    <a:pt x="285" y="6"/>
                    <a:pt x="284" y="9"/>
                    <a:pt x="283" y="11"/>
                  </a:cubicBezTo>
                  <a:cubicBezTo>
                    <a:pt x="281" y="12"/>
                    <a:pt x="280" y="11"/>
                    <a:pt x="277" y="13"/>
                  </a:cubicBezTo>
                  <a:cubicBezTo>
                    <a:pt x="275" y="15"/>
                    <a:pt x="273" y="14"/>
                    <a:pt x="271" y="16"/>
                  </a:cubicBezTo>
                  <a:cubicBezTo>
                    <a:pt x="269" y="17"/>
                    <a:pt x="270" y="17"/>
                    <a:pt x="269" y="17"/>
                  </a:cubicBezTo>
                  <a:cubicBezTo>
                    <a:pt x="267" y="16"/>
                    <a:pt x="265" y="14"/>
                    <a:pt x="268" y="13"/>
                  </a:cubicBezTo>
                  <a:cubicBezTo>
                    <a:pt x="272" y="13"/>
                    <a:pt x="276" y="13"/>
                    <a:pt x="273" y="10"/>
                  </a:cubicBezTo>
                  <a:cubicBezTo>
                    <a:pt x="271" y="6"/>
                    <a:pt x="268" y="5"/>
                    <a:pt x="266" y="7"/>
                  </a:cubicBezTo>
                  <a:cubicBezTo>
                    <a:pt x="263" y="9"/>
                    <a:pt x="261" y="11"/>
                    <a:pt x="261" y="10"/>
                  </a:cubicBezTo>
                  <a:cubicBezTo>
                    <a:pt x="260" y="9"/>
                    <a:pt x="261" y="2"/>
                    <a:pt x="259" y="4"/>
                  </a:cubicBezTo>
                  <a:cubicBezTo>
                    <a:pt x="258" y="6"/>
                    <a:pt x="253" y="6"/>
                    <a:pt x="250" y="8"/>
                  </a:cubicBezTo>
                  <a:cubicBezTo>
                    <a:pt x="248" y="9"/>
                    <a:pt x="244" y="9"/>
                    <a:pt x="242" y="11"/>
                  </a:cubicBezTo>
                  <a:cubicBezTo>
                    <a:pt x="240" y="12"/>
                    <a:pt x="238" y="14"/>
                    <a:pt x="236" y="15"/>
                  </a:cubicBezTo>
                  <a:cubicBezTo>
                    <a:pt x="234" y="16"/>
                    <a:pt x="235" y="19"/>
                    <a:pt x="234" y="19"/>
                  </a:cubicBezTo>
                  <a:cubicBezTo>
                    <a:pt x="233" y="19"/>
                    <a:pt x="231" y="21"/>
                    <a:pt x="231" y="18"/>
                  </a:cubicBezTo>
                  <a:cubicBezTo>
                    <a:pt x="231" y="15"/>
                    <a:pt x="230" y="14"/>
                    <a:pt x="227" y="14"/>
                  </a:cubicBezTo>
                  <a:cubicBezTo>
                    <a:pt x="224" y="14"/>
                    <a:pt x="220" y="14"/>
                    <a:pt x="219" y="14"/>
                  </a:cubicBezTo>
                  <a:cubicBezTo>
                    <a:pt x="218" y="14"/>
                    <a:pt x="217" y="14"/>
                    <a:pt x="214" y="14"/>
                  </a:cubicBezTo>
                  <a:cubicBezTo>
                    <a:pt x="210" y="15"/>
                    <a:pt x="206" y="16"/>
                    <a:pt x="206" y="16"/>
                  </a:cubicBezTo>
                  <a:cubicBezTo>
                    <a:pt x="206" y="16"/>
                    <a:pt x="204" y="11"/>
                    <a:pt x="199" y="11"/>
                  </a:cubicBezTo>
                  <a:cubicBezTo>
                    <a:pt x="194" y="11"/>
                    <a:pt x="191" y="11"/>
                    <a:pt x="189" y="12"/>
                  </a:cubicBezTo>
                  <a:cubicBezTo>
                    <a:pt x="186" y="14"/>
                    <a:pt x="184" y="15"/>
                    <a:pt x="183" y="17"/>
                  </a:cubicBezTo>
                  <a:cubicBezTo>
                    <a:pt x="183" y="19"/>
                    <a:pt x="182" y="21"/>
                    <a:pt x="181" y="20"/>
                  </a:cubicBezTo>
                  <a:cubicBezTo>
                    <a:pt x="180" y="19"/>
                    <a:pt x="180" y="18"/>
                    <a:pt x="179" y="16"/>
                  </a:cubicBezTo>
                  <a:cubicBezTo>
                    <a:pt x="178" y="14"/>
                    <a:pt x="179" y="14"/>
                    <a:pt x="174" y="14"/>
                  </a:cubicBezTo>
                  <a:cubicBezTo>
                    <a:pt x="170" y="14"/>
                    <a:pt x="156" y="16"/>
                    <a:pt x="156" y="16"/>
                  </a:cubicBezTo>
                  <a:cubicBezTo>
                    <a:pt x="156" y="16"/>
                    <a:pt x="155" y="14"/>
                    <a:pt x="160" y="13"/>
                  </a:cubicBezTo>
                  <a:cubicBezTo>
                    <a:pt x="165" y="12"/>
                    <a:pt x="168" y="8"/>
                    <a:pt x="160" y="8"/>
                  </a:cubicBezTo>
                  <a:cubicBezTo>
                    <a:pt x="151" y="8"/>
                    <a:pt x="150" y="10"/>
                    <a:pt x="148" y="8"/>
                  </a:cubicBezTo>
                  <a:cubicBezTo>
                    <a:pt x="146" y="6"/>
                    <a:pt x="144" y="6"/>
                    <a:pt x="141" y="5"/>
                  </a:cubicBezTo>
                  <a:cubicBezTo>
                    <a:pt x="138" y="4"/>
                    <a:pt x="137" y="3"/>
                    <a:pt x="135" y="4"/>
                  </a:cubicBezTo>
                  <a:cubicBezTo>
                    <a:pt x="133" y="4"/>
                    <a:pt x="134" y="6"/>
                    <a:pt x="131" y="6"/>
                  </a:cubicBezTo>
                  <a:cubicBezTo>
                    <a:pt x="127" y="6"/>
                    <a:pt x="131" y="3"/>
                    <a:pt x="131" y="3"/>
                  </a:cubicBezTo>
                  <a:cubicBezTo>
                    <a:pt x="131" y="3"/>
                    <a:pt x="128" y="2"/>
                    <a:pt x="126" y="3"/>
                  </a:cubicBezTo>
                  <a:cubicBezTo>
                    <a:pt x="125" y="5"/>
                    <a:pt x="124" y="7"/>
                    <a:pt x="122" y="6"/>
                  </a:cubicBezTo>
                  <a:cubicBezTo>
                    <a:pt x="119" y="5"/>
                    <a:pt x="122" y="4"/>
                    <a:pt x="122" y="3"/>
                  </a:cubicBezTo>
                  <a:cubicBezTo>
                    <a:pt x="123" y="2"/>
                    <a:pt x="120" y="0"/>
                    <a:pt x="117" y="2"/>
                  </a:cubicBezTo>
                  <a:cubicBezTo>
                    <a:pt x="114" y="5"/>
                    <a:pt x="112" y="5"/>
                    <a:pt x="109" y="6"/>
                  </a:cubicBezTo>
                  <a:cubicBezTo>
                    <a:pt x="107" y="6"/>
                    <a:pt x="103" y="3"/>
                    <a:pt x="101" y="3"/>
                  </a:cubicBezTo>
                  <a:cubicBezTo>
                    <a:pt x="98" y="4"/>
                    <a:pt x="97" y="7"/>
                    <a:pt x="94" y="7"/>
                  </a:cubicBezTo>
                  <a:cubicBezTo>
                    <a:pt x="92" y="8"/>
                    <a:pt x="88" y="8"/>
                    <a:pt x="86" y="8"/>
                  </a:cubicBezTo>
                  <a:cubicBezTo>
                    <a:pt x="83" y="8"/>
                    <a:pt x="79" y="8"/>
                    <a:pt x="77" y="8"/>
                  </a:cubicBezTo>
                  <a:cubicBezTo>
                    <a:pt x="75" y="8"/>
                    <a:pt x="70" y="9"/>
                    <a:pt x="70" y="7"/>
                  </a:cubicBezTo>
                  <a:cubicBezTo>
                    <a:pt x="69" y="6"/>
                    <a:pt x="66" y="4"/>
                    <a:pt x="64" y="4"/>
                  </a:cubicBezTo>
                  <a:cubicBezTo>
                    <a:pt x="60" y="7"/>
                    <a:pt x="4" y="53"/>
                    <a:pt x="2" y="54"/>
                  </a:cubicBezTo>
                  <a:cubicBezTo>
                    <a:pt x="0" y="56"/>
                    <a:pt x="6" y="56"/>
                    <a:pt x="7" y="55"/>
                  </a:cubicBezTo>
                  <a:cubicBezTo>
                    <a:pt x="9" y="55"/>
                    <a:pt x="9" y="56"/>
                    <a:pt x="9" y="57"/>
                  </a:cubicBezTo>
                  <a:cubicBezTo>
                    <a:pt x="9" y="57"/>
                    <a:pt x="8" y="57"/>
                    <a:pt x="8" y="58"/>
                  </a:cubicBezTo>
                  <a:cubicBezTo>
                    <a:pt x="7" y="59"/>
                    <a:pt x="9" y="61"/>
                    <a:pt x="9" y="62"/>
                  </a:cubicBezTo>
                  <a:cubicBezTo>
                    <a:pt x="9" y="63"/>
                    <a:pt x="10" y="63"/>
                    <a:pt x="11" y="62"/>
                  </a:cubicBezTo>
                  <a:cubicBezTo>
                    <a:pt x="12" y="61"/>
                    <a:pt x="13" y="61"/>
                    <a:pt x="14" y="60"/>
                  </a:cubicBezTo>
                  <a:cubicBezTo>
                    <a:pt x="15" y="59"/>
                    <a:pt x="17" y="59"/>
                    <a:pt x="19" y="58"/>
                  </a:cubicBezTo>
                  <a:cubicBezTo>
                    <a:pt x="21" y="57"/>
                    <a:pt x="23" y="59"/>
                    <a:pt x="23" y="60"/>
                  </a:cubicBezTo>
                  <a:cubicBezTo>
                    <a:pt x="23" y="61"/>
                    <a:pt x="23" y="61"/>
                    <a:pt x="22" y="63"/>
                  </a:cubicBezTo>
                  <a:cubicBezTo>
                    <a:pt x="22" y="65"/>
                    <a:pt x="23" y="64"/>
                    <a:pt x="23" y="66"/>
                  </a:cubicBezTo>
                  <a:cubicBezTo>
                    <a:pt x="24" y="67"/>
                    <a:pt x="22" y="67"/>
                    <a:pt x="22" y="68"/>
                  </a:cubicBezTo>
                  <a:cubicBezTo>
                    <a:pt x="22" y="69"/>
                    <a:pt x="22" y="71"/>
                    <a:pt x="22" y="72"/>
                  </a:cubicBezTo>
                  <a:cubicBezTo>
                    <a:pt x="21" y="73"/>
                    <a:pt x="21" y="73"/>
                    <a:pt x="20" y="75"/>
                  </a:cubicBezTo>
                  <a:cubicBezTo>
                    <a:pt x="20" y="77"/>
                    <a:pt x="21" y="78"/>
                    <a:pt x="22" y="79"/>
                  </a:cubicBezTo>
                  <a:cubicBezTo>
                    <a:pt x="23" y="80"/>
                    <a:pt x="24" y="82"/>
                    <a:pt x="23" y="84"/>
                  </a:cubicBezTo>
                  <a:cubicBezTo>
                    <a:pt x="21" y="86"/>
                    <a:pt x="20" y="86"/>
                    <a:pt x="18" y="88"/>
                  </a:cubicBezTo>
                  <a:cubicBezTo>
                    <a:pt x="17" y="89"/>
                    <a:pt x="13" y="91"/>
                    <a:pt x="12" y="91"/>
                  </a:cubicBezTo>
                  <a:cubicBezTo>
                    <a:pt x="12" y="96"/>
                    <a:pt x="11" y="103"/>
                    <a:pt x="11" y="103"/>
                  </a:cubicBezTo>
                  <a:cubicBezTo>
                    <a:pt x="11" y="103"/>
                    <a:pt x="11" y="107"/>
                    <a:pt x="11" y="108"/>
                  </a:cubicBezTo>
                  <a:cubicBezTo>
                    <a:pt x="11" y="108"/>
                    <a:pt x="10" y="110"/>
                    <a:pt x="9" y="111"/>
                  </a:cubicBezTo>
                  <a:cubicBezTo>
                    <a:pt x="10" y="111"/>
                    <a:pt x="11" y="111"/>
                    <a:pt x="12" y="112"/>
                  </a:cubicBezTo>
                  <a:cubicBezTo>
                    <a:pt x="14" y="114"/>
                    <a:pt x="16" y="113"/>
                    <a:pt x="17" y="115"/>
                  </a:cubicBezTo>
                  <a:cubicBezTo>
                    <a:pt x="17" y="116"/>
                    <a:pt x="18" y="116"/>
                    <a:pt x="19" y="118"/>
                  </a:cubicBezTo>
                  <a:cubicBezTo>
                    <a:pt x="20" y="120"/>
                    <a:pt x="21" y="120"/>
                    <a:pt x="22" y="121"/>
                  </a:cubicBezTo>
                  <a:cubicBezTo>
                    <a:pt x="22" y="121"/>
                    <a:pt x="23" y="120"/>
                    <a:pt x="23" y="122"/>
                  </a:cubicBezTo>
                  <a:cubicBezTo>
                    <a:pt x="23" y="123"/>
                    <a:pt x="23" y="123"/>
                    <a:pt x="23" y="123"/>
                  </a:cubicBezTo>
                  <a:cubicBezTo>
                    <a:pt x="157" y="123"/>
                    <a:pt x="157" y="123"/>
                    <a:pt x="157" y="123"/>
                  </a:cubicBezTo>
                  <a:cubicBezTo>
                    <a:pt x="157" y="123"/>
                    <a:pt x="158" y="122"/>
                    <a:pt x="158" y="122"/>
                  </a:cubicBezTo>
                  <a:cubicBezTo>
                    <a:pt x="159" y="122"/>
                    <a:pt x="159" y="120"/>
                    <a:pt x="160" y="121"/>
                  </a:cubicBezTo>
                  <a:cubicBezTo>
                    <a:pt x="161" y="121"/>
                    <a:pt x="162" y="121"/>
                    <a:pt x="161" y="122"/>
                  </a:cubicBezTo>
                  <a:cubicBezTo>
                    <a:pt x="161" y="123"/>
                    <a:pt x="159" y="124"/>
                    <a:pt x="161" y="125"/>
                  </a:cubicBezTo>
                  <a:cubicBezTo>
                    <a:pt x="163" y="126"/>
                    <a:pt x="162" y="125"/>
                    <a:pt x="164" y="125"/>
                  </a:cubicBezTo>
                  <a:cubicBezTo>
                    <a:pt x="167" y="125"/>
                    <a:pt x="168" y="125"/>
                    <a:pt x="169" y="126"/>
                  </a:cubicBezTo>
                  <a:cubicBezTo>
                    <a:pt x="169" y="127"/>
                    <a:pt x="168" y="127"/>
                    <a:pt x="171" y="128"/>
                  </a:cubicBezTo>
                  <a:cubicBezTo>
                    <a:pt x="173" y="129"/>
                    <a:pt x="173" y="129"/>
                    <a:pt x="175" y="128"/>
                  </a:cubicBezTo>
                  <a:cubicBezTo>
                    <a:pt x="176" y="128"/>
                    <a:pt x="177" y="128"/>
                    <a:pt x="179" y="129"/>
                  </a:cubicBezTo>
                  <a:cubicBezTo>
                    <a:pt x="181" y="130"/>
                    <a:pt x="180" y="130"/>
                    <a:pt x="182" y="129"/>
                  </a:cubicBezTo>
                  <a:cubicBezTo>
                    <a:pt x="184" y="128"/>
                    <a:pt x="184" y="128"/>
                    <a:pt x="185" y="127"/>
                  </a:cubicBezTo>
                  <a:cubicBezTo>
                    <a:pt x="186" y="127"/>
                    <a:pt x="187" y="126"/>
                    <a:pt x="189" y="126"/>
                  </a:cubicBezTo>
                  <a:cubicBezTo>
                    <a:pt x="191" y="126"/>
                    <a:pt x="190" y="125"/>
                    <a:pt x="192" y="125"/>
                  </a:cubicBezTo>
                  <a:cubicBezTo>
                    <a:pt x="193" y="124"/>
                    <a:pt x="192" y="123"/>
                    <a:pt x="195" y="125"/>
                  </a:cubicBezTo>
                  <a:cubicBezTo>
                    <a:pt x="198" y="126"/>
                    <a:pt x="199" y="124"/>
                    <a:pt x="199" y="126"/>
                  </a:cubicBezTo>
                  <a:cubicBezTo>
                    <a:pt x="200" y="128"/>
                    <a:pt x="197" y="130"/>
                    <a:pt x="200" y="131"/>
                  </a:cubicBezTo>
                  <a:cubicBezTo>
                    <a:pt x="203" y="132"/>
                    <a:pt x="204" y="130"/>
                    <a:pt x="204" y="132"/>
                  </a:cubicBezTo>
                  <a:cubicBezTo>
                    <a:pt x="204" y="133"/>
                    <a:pt x="204" y="135"/>
                    <a:pt x="203" y="136"/>
                  </a:cubicBezTo>
                  <a:cubicBezTo>
                    <a:pt x="203" y="136"/>
                    <a:pt x="202" y="137"/>
                    <a:pt x="203" y="137"/>
                  </a:cubicBezTo>
                  <a:cubicBezTo>
                    <a:pt x="204" y="138"/>
                    <a:pt x="203" y="138"/>
                    <a:pt x="204" y="139"/>
                  </a:cubicBezTo>
                  <a:cubicBezTo>
                    <a:pt x="206" y="140"/>
                    <a:pt x="204" y="140"/>
                    <a:pt x="206" y="141"/>
                  </a:cubicBezTo>
                  <a:cubicBezTo>
                    <a:pt x="208" y="141"/>
                    <a:pt x="210" y="140"/>
                    <a:pt x="212" y="141"/>
                  </a:cubicBezTo>
                  <a:cubicBezTo>
                    <a:pt x="214" y="142"/>
                    <a:pt x="213" y="141"/>
                    <a:pt x="214" y="142"/>
                  </a:cubicBezTo>
                  <a:cubicBezTo>
                    <a:pt x="216" y="143"/>
                    <a:pt x="217" y="142"/>
                    <a:pt x="218" y="143"/>
                  </a:cubicBezTo>
                  <a:cubicBezTo>
                    <a:pt x="219" y="144"/>
                    <a:pt x="221" y="144"/>
                    <a:pt x="221" y="146"/>
                  </a:cubicBezTo>
                  <a:cubicBezTo>
                    <a:pt x="221" y="148"/>
                    <a:pt x="221" y="151"/>
                    <a:pt x="219" y="151"/>
                  </a:cubicBezTo>
                  <a:cubicBezTo>
                    <a:pt x="218" y="152"/>
                    <a:pt x="217" y="150"/>
                    <a:pt x="217" y="150"/>
                  </a:cubicBezTo>
                  <a:cubicBezTo>
                    <a:pt x="217" y="150"/>
                    <a:pt x="216" y="151"/>
                    <a:pt x="216" y="150"/>
                  </a:cubicBezTo>
                  <a:cubicBezTo>
                    <a:pt x="215" y="149"/>
                    <a:pt x="215" y="149"/>
                    <a:pt x="215" y="148"/>
                  </a:cubicBezTo>
                  <a:cubicBezTo>
                    <a:pt x="214" y="147"/>
                    <a:pt x="213" y="146"/>
                    <a:pt x="213" y="148"/>
                  </a:cubicBezTo>
                  <a:cubicBezTo>
                    <a:pt x="213" y="150"/>
                    <a:pt x="212" y="151"/>
                    <a:pt x="212" y="152"/>
                  </a:cubicBezTo>
                  <a:cubicBezTo>
                    <a:pt x="211" y="153"/>
                    <a:pt x="211" y="153"/>
                    <a:pt x="210" y="154"/>
                  </a:cubicBezTo>
                  <a:cubicBezTo>
                    <a:pt x="209" y="155"/>
                    <a:pt x="208" y="156"/>
                    <a:pt x="208" y="157"/>
                  </a:cubicBezTo>
                  <a:cubicBezTo>
                    <a:pt x="207" y="158"/>
                    <a:pt x="205" y="159"/>
                    <a:pt x="205" y="160"/>
                  </a:cubicBezTo>
                  <a:cubicBezTo>
                    <a:pt x="204" y="161"/>
                    <a:pt x="203" y="162"/>
                    <a:pt x="202" y="163"/>
                  </a:cubicBezTo>
                  <a:cubicBezTo>
                    <a:pt x="201" y="164"/>
                    <a:pt x="199" y="165"/>
                    <a:pt x="199" y="166"/>
                  </a:cubicBezTo>
                  <a:cubicBezTo>
                    <a:pt x="198" y="166"/>
                    <a:pt x="195" y="167"/>
                    <a:pt x="198" y="167"/>
                  </a:cubicBezTo>
                  <a:cubicBezTo>
                    <a:pt x="200" y="168"/>
                    <a:pt x="201" y="168"/>
                    <a:pt x="203" y="166"/>
                  </a:cubicBezTo>
                  <a:cubicBezTo>
                    <a:pt x="205" y="165"/>
                    <a:pt x="206" y="164"/>
                    <a:pt x="208" y="164"/>
                  </a:cubicBezTo>
                  <a:cubicBezTo>
                    <a:pt x="211" y="164"/>
                    <a:pt x="210" y="163"/>
                    <a:pt x="213" y="162"/>
                  </a:cubicBezTo>
                  <a:cubicBezTo>
                    <a:pt x="216" y="162"/>
                    <a:pt x="216" y="162"/>
                    <a:pt x="218" y="161"/>
                  </a:cubicBezTo>
                  <a:cubicBezTo>
                    <a:pt x="219" y="161"/>
                    <a:pt x="220" y="161"/>
                    <a:pt x="220" y="160"/>
                  </a:cubicBezTo>
                  <a:cubicBezTo>
                    <a:pt x="219" y="159"/>
                    <a:pt x="220" y="159"/>
                    <a:pt x="218" y="159"/>
                  </a:cubicBezTo>
                  <a:cubicBezTo>
                    <a:pt x="216" y="159"/>
                    <a:pt x="217" y="158"/>
                    <a:pt x="219" y="157"/>
                  </a:cubicBezTo>
                  <a:cubicBezTo>
                    <a:pt x="221" y="157"/>
                    <a:pt x="220" y="155"/>
                    <a:pt x="223" y="155"/>
                  </a:cubicBezTo>
                  <a:cubicBezTo>
                    <a:pt x="225" y="155"/>
                    <a:pt x="224" y="155"/>
                    <a:pt x="228" y="155"/>
                  </a:cubicBezTo>
                  <a:cubicBezTo>
                    <a:pt x="232" y="155"/>
                    <a:pt x="232" y="155"/>
                    <a:pt x="234" y="154"/>
                  </a:cubicBezTo>
                  <a:cubicBezTo>
                    <a:pt x="235" y="153"/>
                    <a:pt x="238" y="152"/>
                    <a:pt x="240" y="151"/>
                  </a:cubicBezTo>
                  <a:cubicBezTo>
                    <a:pt x="242" y="150"/>
                    <a:pt x="243" y="148"/>
                    <a:pt x="246" y="148"/>
                  </a:cubicBezTo>
                  <a:cubicBezTo>
                    <a:pt x="249" y="148"/>
                    <a:pt x="251" y="148"/>
                    <a:pt x="253" y="148"/>
                  </a:cubicBezTo>
                  <a:cubicBezTo>
                    <a:pt x="256" y="148"/>
                    <a:pt x="262" y="148"/>
                    <a:pt x="262" y="148"/>
                  </a:cubicBezTo>
                  <a:cubicBezTo>
                    <a:pt x="262" y="148"/>
                    <a:pt x="262" y="147"/>
                    <a:pt x="264" y="147"/>
                  </a:cubicBezTo>
                  <a:cubicBezTo>
                    <a:pt x="266" y="147"/>
                    <a:pt x="266" y="145"/>
                    <a:pt x="268" y="145"/>
                  </a:cubicBezTo>
                  <a:cubicBezTo>
                    <a:pt x="269" y="144"/>
                    <a:pt x="273" y="138"/>
                    <a:pt x="273" y="138"/>
                  </a:cubicBezTo>
                  <a:cubicBezTo>
                    <a:pt x="274" y="137"/>
                    <a:pt x="274" y="137"/>
                    <a:pt x="274" y="137"/>
                  </a:cubicBezTo>
                  <a:cubicBezTo>
                    <a:pt x="273" y="137"/>
                    <a:pt x="273" y="137"/>
                    <a:pt x="273" y="137"/>
                  </a:cubicBezTo>
                  <a:cubicBezTo>
                    <a:pt x="271" y="137"/>
                    <a:pt x="270" y="135"/>
                    <a:pt x="270" y="135"/>
                  </a:cubicBezTo>
                  <a:cubicBezTo>
                    <a:pt x="270" y="135"/>
                    <a:pt x="272" y="134"/>
                    <a:pt x="275" y="132"/>
                  </a:cubicBezTo>
                  <a:cubicBezTo>
                    <a:pt x="278" y="131"/>
                    <a:pt x="279" y="128"/>
                    <a:pt x="282" y="127"/>
                  </a:cubicBezTo>
                  <a:cubicBezTo>
                    <a:pt x="286" y="126"/>
                    <a:pt x="286" y="125"/>
                    <a:pt x="287" y="124"/>
                  </a:cubicBezTo>
                  <a:cubicBezTo>
                    <a:pt x="289" y="123"/>
                    <a:pt x="292" y="122"/>
                    <a:pt x="292" y="122"/>
                  </a:cubicBezTo>
                  <a:cubicBezTo>
                    <a:pt x="292" y="122"/>
                    <a:pt x="295" y="121"/>
                    <a:pt x="296" y="120"/>
                  </a:cubicBezTo>
                  <a:cubicBezTo>
                    <a:pt x="297" y="120"/>
                    <a:pt x="297" y="117"/>
                    <a:pt x="299" y="117"/>
                  </a:cubicBezTo>
                  <a:cubicBezTo>
                    <a:pt x="301" y="117"/>
                    <a:pt x="309" y="116"/>
                    <a:pt x="312" y="117"/>
                  </a:cubicBezTo>
                  <a:cubicBezTo>
                    <a:pt x="316" y="117"/>
                    <a:pt x="322" y="116"/>
                    <a:pt x="323" y="116"/>
                  </a:cubicBezTo>
                  <a:cubicBezTo>
                    <a:pt x="325" y="116"/>
                    <a:pt x="330" y="116"/>
                    <a:pt x="331" y="116"/>
                  </a:cubicBezTo>
                  <a:cubicBezTo>
                    <a:pt x="332" y="116"/>
                    <a:pt x="333" y="116"/>
                    <a:pt x="337" y="113"/>
                  </a:cubicBezTo>
                  <a:cubicBezTo>
                    <a:pt x="340" y="111"/>
                    <a:pt x="340" y="110"/>
                    <a:pt x="347" y="109"/>
                  </a:cubicBezTo>
                  <a:cubicBezTo>
                    <a:pt x="355" y="109"/>
                    <a:pt x="357" y="109"/>
                    <a:pt x="358" y="105"/>
                  </a:cubicBezTo>
                  <a:cubicBezTo>
                    <a:pt x="359" y="102"/>
                    <a:pt x="359" y="100"/>
                    <a:pt x="359" y="98"/>
                  </a:cubicBezTo>
                  <a:close/>
                  <a:moveTo>
                    <a:pt x="113" y="23"/>
                  </a:moveTo>
                  <a:cubicBezTo>
                    <a:pt x="113" y="24"/>
                    <a:pt x="113" y="24"/>
                    <a:pt x="113" y="24"/>
                  </a:cubicBezTo>
                  <a:cubicBezTo>
                    <a:pt x="111" y="24"/>
                    <a:pt x="111" y="24"/>
                    <a:pt x="111" y="24"/>
                  </a:cubicBezTo>
                  <a:cubicBezTo>
                    <a:pt x="111" y="23"/>
                    <a:pt x="111" y="23"/>
                    <a:pt x="111" y="23"/>
                  </a:cubicBezTo>
                  <a:cubicBezTo>
                    <a:pt x="107" y="23"/>
                    <a:pt x="107" y="23"/>
                    <a:pt x="107" y="23"/>
                  </a:cubicBezTo>
                  <a:cubicBezTo>
                    <a:pt x="106" y="24"/>
                    <a:pt x="106" y="24"/>
                    <a:pt x="106" y="24"/>
                  </a:cubicBezTo>
                  <a:cubicBezTo>
                    <a:pt x="104" y="24"/>
                    <a:pt x="104" y="24"/>
                    <a:pt x="104" y="24"/>
                  </a:cubicBezTo>
                  <a:cubicBezTo>
                    <a:pt x="105" y="22"/>
                    <a:pt x="105" y="22"/>
                    <a:pt x="105" y="22"/>
                  </a:cubicBezTo>
                  <a:cubicBezTo>
                    <a:pt x="113" y="22"/>
                    <a:pt x="113" y="22"/>
                    <a:pt x="113" y="22"/>
                  </a:cubicBezTo>
                  <a:cubicBezTo>
                    <a:pt x="113" y="21"/>
                    <a:pt x="113" y="21"/>
                    <a:pt x="113" y="21"/>
                  </a:cubicBezTo>
                  <a:cubicBezTo>
                    <a:pt x="119" y="20"/>
                    <a:pt x="119" y="20"/>
                    <a:pt x="119" y="20"/>
                  </a:cubicBezTo>
                  <a:cubicBezTo>
                    <a:pt x="119" y="19"/>
                    <a:pt x="119" y="19"/>
                    <a:pt x="119" y="19"/>
                  </a:cubicBezTo>
                  <a:cubicBezTo>
                    <a:pt x="124" y="19"/>
                    <a:pt x="124" y="19"/>
                    <a:pt x="124" y="19"/>
                  </a:cubicBezTo>
                  <a:cubicBezTo>
                    <a:pt x="125" y="18"/>
                    <a:pt x="125" y="18"/>
                    <a:pt x="125" y="18"/>
                  </a:cubicBezTo>
                  <a:cubicBezTo>
                    <a:pt x="134" y="18"/>
                    <a:pt x="134" y="18"/>
                    <a:pt x="134" y="18"/>
                  </a:cubicBezTo>
                  <a:cubicBezTo>
                    <a:pt x="134" y="20"/>
                    <a:pt x="134" y="20"/>
                    <a:pt x="134" y="20"/>
                  </a:cubicBezTo>
                  <a:cubicBezTo>
                    <a:pt x="131" y="20"/>
                    <a:pt x="131" y="20"/>
                    <a:pt x="131" y="20"/>
                  </a:cubicBezTo>
                  <a:cubicBezTo>
                    <a:pt x="130" y="21"/>
                    <a:pt x="130" y="21"/>
                    <a:pt x="130" y="21"/>
                  </a:cubicBezTo>
                  <a:cubicBezTo>
                    <a:pt x="126" y="21"/>
                    <a:pt x="126" y="21"/>
                    <a:pt x="126" y="21"/>
                  </a:cubicBezTo>
                  <a:cubicBezTo>
                    <a:pt x="126" y="22"/>
                    <a:pt x="126" y="22"/>
                    <a:pt x="126" y="22"/>
                  </a:cubicBezTo>
                  <a:cubicBezTo>
                    <a:pt x="129" y="22"/>
                    <a:pt x="129" y="22"/>
                    <a:pt x="129" y="22"/>
                  </a:cubicBezTo>
                  <a:cubicBezTo>
                    <a:pt x="130" y="23"/>
                    <a:pt x="130" y="23"/>
                    <a:pt x="130" y="23"/>
                  </a:cubicBezTo>
                  <a:cubicBezTo>
                    <a:pt x="132" y="23"/>
                    <a:pt x="132" y="23"/>
                    <a:pt x="132" y="23"/>
                  </a:cubicBezTo>
                  <a:cubicBezTo>
                    <a:pt x="132" y="22"/>
                    <a:pt x="132" y="22"/>
                    <a:pt x="132" y="22"/>
                  </a:cubicBezTo>
                  <a:cubicBezTo>
                    <a:pt x="134" y="21"/>
                    <a:pt x="134" y="21"/>
                    <a:pt x="134" y="21"/>
                  </a:cubicBezTo>
                  <a:cubicBezTo>
                    <a:pt x="135" y="20"/>
                    <a:pt x="135" y="20"/>
                    <a:pt x="135" y="20"/>
                  </a:cubicBezTo>
                  <a:cubicBezTo>
                    <a:pt x="139" y="20"/>
                    <a:pt x="139" y="20"/>
                    <a:pt x="139" y="20"/>
                  </a:cubicBezTo>
                  <a:cubicBezTo>
                    <a:pt x="138" y="22"/>
                    <a:pt x="138" y="22"/>
                    <a:pt x="138" y="22"/>
                  </a:cubicBezTo>
                  <a:cubicBezTo>
                    <a:pt x="138" y="22"/>
                    <a:pt x="138" y="22"/>
                    <a:pt x="138" y="22"/>
                  </a:cubicBezTo>
                  <a:cubicBezTo>
                    <a:pt x="137" y="23"/>
                    <a:pt x="137" y="23"/>
                    <a:pt x="137" y="23"/>
                  </a:cubicBezTo>
                  <a:cubicBezTo>
                    <a:pt x="135" y="23"/>
                    <a:pt x="135" y="23"/>
                    <a:pt x="135" y="23"/>
                  </a:cubicBezTo>
                  <a:cubicBezTo>
                    <a:pt x="135" y="24"/>
                    <a:pt x="135" y="24"/>
                    <a:pt x="135" y="24"/>
                  </a:cubicBezTo>
                  <a:cubicBezTo>
                    <a:pt x="133" y="24"/>
                    <a:pt x="133" y="24"/>
                    <a:pt x="133" y="24"/>
                  </a:cubicBezTo>
                  <a:cubicBezTo>
                    <a:pt x="133" y="26"/>
                    <a:pt x="133" y="26"/>
                    <a:pt x="133" y="26"/>
                  </a:cubicBezTo>
                  <a:cubicBezTo>
                    <a:pt x="128" y="26"/>
                    <a:pt x="128" y="26"/>
                    <a:pt x="128" y="26"/>
                  </a:cubicBezTo>
                  <a:cubicBezTo>
                    <a:pt x="128" y="25"/>
                    <a:pt x="128" y="25"/>
                    <a:pt x="128" y="25"/>
                  </a:cubicBezTo>
                  <a:cubicBezTo>
                    <a:pt x="124" y="25"/>
                    <a:pt x="124" y="25"/>
                    <a:pt x="124" y="25"/>
                  </a:cubicBezTo>
                  <a:cubicBezTo>
                    <a:pt x="123" y="27"/>
                    <a:pt x="123" y="27"/>
                    <a:pt x="123" y="27"/>
                  </a:cubicBezTo>
                  <a:cubicBezTo>
                    <a:pt x="121" y="28"/>
                    <a:pt x="121" y="28"/>
                    <a:pt x="121" y="28"/>
                  </a:cubicBezTo>
                  <a:cubicBezTo>
                    <a:pt x="121" y="28"/>
                    <a:pt x="121" y="28"/>
                    <a:pt x="121" y="28"/>
                  </a:cubicBezTo>
                  <a:cubicBezTo>
                    <a:pt x="119" y="28"/>
                    <a:pt x="119" y="28"/>
                    <a:pt x="119" y="28"/>
                  </a:cubicBezTo>
                  <a:cubicBezTo>
                    <a:pt x="118" y="30"/>
                    <a:pt x="118" y="30"/>
                    <a:pt x="118" y="30"/>
                  </a:cubicBezTo>
                  <a:cubicBezTo>
                    <a:pt x="115" y="29"/>
                    <a:pt x="115" y="29"/>
                    <a:pt x="115" y="29"/>
                  </a:cubicBezTo>
                  <a:cubicBezTo>
                    <a:pt x="115" y="31"/>
                    <a:pt x="115" y="31"/>
                    <a:pt x="115" y="31"/>
                  </a:cubicBezTo>
                  <a:cubicBezTo>
                    <a:pt x="113" y="31"/>
                    <a:pt x="113" y="31"/>
                    <a:pt x="113" y="31"/>
                  </a:cubicBezTo>
                  <a:cubicBezTo>
                    <a:pt x="112" y="30"/>
                    <a:pt x="112" y="30"/>
                    <a:pt x="112" y="30"/>
                  </a:cubicBezTo>
                  <a:cubicBezTo>
                    <a:pt x="106" y="30"/>
                    <a:pt x="106" y="30"/>
                    <a:pt x="106" y="30"/>
                  </a:cubicBezTo>
                  <a:cubicBezTo>
                    <a:pt x="106" y="28"/>
                    <a:pt x="106" y="28"/>
                    <a:pt x="106" y="28"/>
                  </a:cubicBezTo>
                  <a:cubicBezTo>
                    <a:pt x="107" y="28"/>
                    <a:pt x="107" y="28"/>
                    <a:pt x="107" y="28"/>
                  </a:cubicBezTo>
                  <a:cubicBezTo>
                    <a:pt x="107" y="27"/>
                    <a:pt x="107" y="27"/>
                    <a:pt x="107" y="27"/>
                  </a:cubicBezTo>
                  <a:cubicBezTo>
                    <a:pt x="110" y="27"/>
                    <a:pt x="110" y="27"/>
                    <a:pt x="110" y="27"/>
                  </a:cubicBezTo>
                  <a:cubicBezTo>
                    <a:pt x="110" y="26"/>
                    <a:pt x="110" y="26"/>
                    <a:pt x="110" y="26"/>
                  </a:cubicBezTo>
                  <a:cubicBezTo>
                    <a:pt x="110" y="26"/>
                    <a:pt x="112" y="26"/>
                    <a:pt x="112" y="26"/>
                  </a:cubicBezTo>
                  <a:cubicBezTo>
                    <a:pt x="112" y="26"/>
                    <a:pt x="112" y="25"/>
                    <a:pt x="112" y="25"/>
                  </a:cubicBezTo>
                  <a:cubicBezTo>
                    <a:pt x="114" y="25"/>
                    <a:pt x="114" y="25"/>
                    <a:pt x="114" y="25"/>
                  </a:cubicBezTo>
                  <a:cubicBezTo>
                    <a:pt x="114" y="24"/>
                    <a:pt x="114" y="24"/>
                    <a:pt x="114" y="24"/>
                  </a:cubicBezTo>
                  <a:cubicBezTo>
                    <a:pt x="119" y="24"/>
                    <a:pt x="119" y="24"/>
                    <a:pt x="119" y="24"/>
                  </a:cubicBezTo>
                  <a:cubicBezTo>
                    <a:pt x="120" y="23"/>
                    <a:pt x="120" y="23"/>
                    <a:pt x="120" y="23"/>
                  </a:cubicBezTo>
                  <a:lnTo>
                    <a:pt x="113" y="23"/>
                  </a:lnTo>
                  <a:close/>
                  <a:moveTo>
                    <a:pt x="151" y="43"/>
                  </a:moveTo>
                  <a:cubicBezTo>
                    <a:pt x="150" y="44"/>
                    <a:pt x="150" y="44"/>
                    <a:pt x="150" y="44"/>
                  </a:cubicBezTo>
                  <a:cubicBezTo>
                    <a:pt x="148" y="44"/>
                    <a:pt x="148" y="44"/>
                    <a:pt x="148" y="44"/>
                  </a:cubicBezTo>
                  <a:cubicBezTo>
                    <a:pt x="147" y="45"/>
                    <a:pt x="147" y="45"/>
                    <a:pt x="147" y="45"/>
                  </a:cubicBezTo>
                  <a:cubicBezTo>
                    <a:pt x="142" y="45"/>
                    <a:pt x="142" y="45"/>
                    <a:pt x="142" y="45"/>
                  </a:cubicBezTo>
                  <a:cubicBezTo>
                    <a:pt x="142" y="46"/>
                    <a:pt x="142" y="46"/>
                    <a:pt x="142" y="46"/>
                  </a:cubicBezTo>
                  <a:cubicBezTo>
                    <a:pt x="140" y="46"/>
                    <a:pt x="140" y="46"/>
                    <a:pt x="140" y="46"/>
                  </a:cubicBezTo>
                  <a:cubicBezTo>
                    <a:pt x="140" y="47"/>
                    <a:pt x="140" y="47"/>
                    <a:pt x="140" y="47"/>
                  </a:cubicBezTo>
                  <a:cubicBezTo>
                    <a:pt x="138" y="47"/>
                    <a:pt x="138" y="47"/>
                    <a:pt x="138" y="47"/>
                  </a:cubicBezTo>
                  <a:cubicBezTo>
                    <a:pt x="137" y="48"/>
                    <a:pt x="137" y="48"/>
                    <a:pt x="137" y="48"/>
                  </a:cubicBezTo>
                  <a:cubicBezTo>
                    <a:pt x="135" y="48"/>
                    <a:pt x="135" y="48"/>
                    <a:pt x="135" y="48"/>
                  </a:cubicBezTo>
                  <a:cubicBezTo>
                    <a:pt x="134" y="49"/>
                    <a:pt x="134" y="49"/>
                    <a:pt x="134" y="49"/>
                  </a:cubicBezTo>
                  <a:cubicBezTo>
                    <a:pt x="127" y="49"/>
                    <a:pt x="127" y="49"/>
                    <a:pt x="127" y="49"/>
                  </a:cubicBezTo>
                  <a:cubicBezTo>
                    <a:pt x="127" y="51"/>
                    <a:pt x="127" y="51"/>
                    <a:pt x="127" y="51"/>
                  </a:cubicBezTo>
                  <a:cubicBezTo>
                    <a:pt x="126" y="50"/>
                    <a:pt x="126" y="50"/>
                    <a:pt x="126" y="50"/>
                  </a:cubicBezTo>
                  <a:cubicBezTo>
                    <a:pt x="125" y="53"/>
                    <a:pt x="125" y="53"/>
                    <a:pt x="125" y="53"/>
                  </a:cubicBezTo>
                  <a:cubicBezTo>
                    <a:pt x="120" y="53"/>
                    <a:pt x="120" y="53"/>
                    <a:pt x="120" y="53"/>
                  </a:cubicBezTo>
                  <a:cubicBezTo>
                    <a:pt x="113" y="53"/>
                    <a:pt x="113" y="53"/>
                    <a:pt x="113" y="53"/>
                  </a:cubicBezTo>
                  <a:cubicBezTo>
                    <a:pt x="110" y="53"/>
                    <a:pt x="110" y="53"/>
                    <a:pt x="110" y="53"/>
                  </a:cubicBezTo>
                  <a:cubicBezTo>
                    <a:pt x="110" y="52"/>
                    <a:pt x="110" y="52"/>
                    <a:pt x="110" y="52"/>
                  </a:cubicBezTo>
                  <a:cubicBezTo>
                    <a:pt x="112" y="52"/>
                    <a:pt x="112" y="52"/>
                    <a:pt x="112" y="52"/>
                  </a:cubicBezTo>
                  <a:cubicBezTo>
                    <a:pt x="112" y="51"/>
                    <a:pt x="112" y="51"/>
                    <a:pt x="112" y="51"/>
                  </a:cubicBezTo>
                  <a:cubicBezTo>
                    <a:pt x="117" y="51"/>
                    <a:pt x="117" y="51"/>
                    <a:pt x="117" y="51"/>
                  </a:cubicBezTo>
                  <a:cubicBezTo>
                    <a:pt x="117" y="50"/>
                    <a:pt x="117" y="50"/>
                    <a:pt x="117" y="50"/>
                  </a:cubicBezTo>
                  <a:cubicBezTo>
                    <a:pt x="119" y="49"/>
                    <a:pt x="119" y="49"/>
                    <a:pt x="119" y="49"/>
                  </a:cubicBezTo>
                  <a:cubicBezTo>
                    <a:pt x="119" y="48"/>
                    <a:pt x="119" y="48"/>
                    <a:pt x="119" y="48"/>
                  </a:cubicBezTo>
                  <a:cubicBezTo>
                    <a:pt x="123" y="48"/>
                    <a:pt x="123" y="48"/>
                    <a:pt x="123" y="48"/>
                  </a:cubicBezTo>
                  <a:cubicBezTo>
                    <a:pt x="125" y="47"/>
                    <a:pt x="125" y="47"/>
                    <a:pt x="125" y="47"/>
                  </a:cubicBezTo>
                  <a:cubicBezTo>
                    <a:pt x="125" y="46"/>
                    <a:pt x="125" y="46"/>
                    <a:pt x="125" y="46"/>
                  </a:cubicBezTo>
                  <a:cubicBezTo>
                    <a:pt x="125" y="45"/>
                    <a:pt x="125" y="45"/>
                    <a:pt x="125" y="45"/>
                  </a:cubicBezTo>
                  <a:cubicBezTo>
                    <a:pt x="125" y="45"/>
                    <a:pt x="124" y="44"/>
                    <a:pt x="124" y="43"/>
                  </a:cubicBezTo>
                  <a:cubicBezTo>
                    <a:pt x="122" y="42"/>
                    <a:pt x="125" y="42"/>
                    <a:pt x="125" y="42"/>
                  </a:cubicBezTo>
                  <a:cubicBezTo>
                    <a:pt x="126" y="43"/>
                    <a:pt x="126" y="43"/>
                    <a:pt x="126" y="43"/>
                  </a:cubicBezTo>
                  <a:cubicBezTo>
                    <a:pt x="126" y="44"/>
                    <a:pt x="126" y="44"/>
                    <a:pt x="126" y="44"/>
                  </a:cubicBezTo>
                  <a:cubicBezTo>
                    <a:pt x="127" y="44"/>
                    <a:pt x="127" y="44"/>
                    <a:pt x="127" y="44"/>
                  </a:cubicBezTo>
                  <a:cubicBezTo>
                    <a:pt x="130" y="44"/>
                    <a:pt x="130" y="44"/>
                    <a:pt x="130" y="44"/>
                  </a:cubicBezTo>
                  <a:cubicBezTo>
                    <a:pt x="130" y="45"/>
                    <a:pt x="130" y="45"/>
                    <a:pt x="130" y="45"/>
                  </a:cubicBezTo>
                  <a:cubicBezTo>
                    <a:pt x="131" y="45"/>
                    <a:pt x="131" y="45"/>
                    <a:pt x="131" y="45"/>
                  </a:cubicBezTo>
                  <a:cubicBezTo>
                    <a:pt x="131" y="46"/>
                    <a:pt x="131" y="46"/>
                    <a:pt x="131" y="46"/>
                  </a:cubicBezTo>
                  <a:cubicBezTo>
                    <a:pt x="136" y="46"/>
                    <a:pt x="136" y="46"/>
                    <a:pt x="136" y="46"/>
                  </a:cubicBezTo>
                  <a:cubicBezTo>
                    <a:pt x="136" y="45"/>
                    <a:pt x="136" y="45"/>
                    <a:pt x="136" y="45"/>
                  </a:cubicBezTo>
                  <a:cubicBezTo>
                    <a:pt x="139" y="45"/>
                    <a:pt x="139" y="45"/>
                    <a:pt x="139" y="45"/>
                  </a:cubicBezTo>
                  <a:cubicBezTo>
                    <a:pt x="140" y="44"/>
                    <a:pt x="140" y="44"/>
                    <a:pt x="140" y="44"/>
                  </a:cubicBezTo>
                  <a:cubicBezTo>
                    <a:pt x="142" y="44"/>
                    <a:pt x="142" y="44"/>
                    <a:pt x="142" y="44"/>
                  </a:cubicBezTo>
                  <a:cubicBezTo>
                    <a:pt x="142" y="43"/>
                    <a:pt x="142" y="43"/>
                    <a:pt x="142" y="43"/>
                  </a:cubicBezTo>
                  <a:cubicBezTo>
                    <a:pt x="144" y="43"/>
                    <a:pt x="144" y="43"/>
                    <a:pt x="144" y="43"/>
                  </a:cubicBezTo>
                  <a:cubicBezTo>
                    <a:pt x="144" y="42"/>
                    <a:pt x="144" y="42"/>
                    <a:pt x="144" y="42"/>
                  </a:cubicBezTo>
                  <a:cubicBezTo>
                    <a:pt x="148" y="41"/>
                    <a:pt x="148" y="41"/>
                    <a:pt x="148" y="41"/>
                  </a:cubicBezTo>
                  <a:cubicBezTo>
                    <a:pt x="147" y="41"/>
                    <a:pt x="147" y="41"/>
                    <a:pt x="147" y="41"/>
                  </a:cubicBezTo>
                  <a:cubicBezTo>
                    <a:pt x="153" y="41"/>
                    <a:pt x="153" y="41"/>
                    <a:pt x="153" y="41"/>
                  </a:cubicBezTo>
                  <a:cubicBezTo>
                    <a:pt x="153" y="41"/>
                    <a:pt x="153" y="41"/>
                    <a:pt x="153" y="41"/>
                  </a:cubicBezTo>
                  <a:cubicBezTo>
                    <a:pt x="154" y="41"/>
                    <a:pt x="154" y="41"/>
                    <a:pt x="154" y="41"/>
                  </a:cubicBezTo>
                  <a:cubicBezTo>
                    <a:pt x="154" y="42"/>
                    <a:pt x="154" y="42"/>
                    <a:pt x="154" y="42"/>
                  </a:cubicBezTo>
                  <a:cubicBezTo>
                    <a:pt x="153" y="43"/>
                    <a:pt x="153" y="43"/>
                    <a:pt x="153" y="43"/>
                  </a:cubicBezTo>
                  <a:lnTo>
                    <a:pt x="151" y="43"/>
                  </a:lnTo>
                  <a:close/>
                  <a:moveTo>
                    <a:pt x="163" y="98"/>
                  </a:moveTo>
                  <a:cubicBezTo>
                    <a:pt x="162" y="100"/>
                    <a:pt x="162" y="100"/>
                    <a:pt x="162" y="100"/>
                  </a:cubicBezTo>
                  <a:cubicBezTo>
                    <a:pt x="161" y="102"/>
                    <a:pt x="161" y="102"/>
                    <a:pt x="161" y="102"/>
                  </a:cubicBezTo>
                  <a:cubicBezTo>
                    <a:pt x="160" y="107"/>
                    <a:pt x="160" y="107"/>
                    <a:pt x="160" y="107"/>
                  </a:cubicBezTo>
                  <a:cubicBezTo>
                    <a:pt x="160" y="111"/>
                    <a:pt x="160" y="111"/>
                    <a:pt x="160" y="111"/>
                  </a:cubicBezTo>
                  <a:cubicBezTo>
                    <a:pt x="158" y="113"/>
                    <a:pt x="158" y="113"/>
                    <a:pt x="158" y="113"/>
                  </a:cubicBezTo>
                  <a:cubicBezTo>
                    <a:pt x="156" y="115"/>
                    <a:pt x="156" y="115"/>
                    <a:pt x="156" y="115"/>
                  </a:cubicBezTo>
                  <a:cubicBezTo>
                    <a:pt x="154" y="115"/>
                    <a:pt x="154" y="115"/>
                    <a:pt x="154" y="115"/>
                  </a:cubicBezTo>
                  <a:cubicBezTo>
                    <a:pt x="154" y="113"/>
                    <a:pt x="154" y="113"/>
                    <a:pt x="154" y="113"/>
                  </a:cubicBezTo>
                  <a:cubicBezTo>
                    <a:pt x="155" y="112"/>
                    <a:pt x="155" y="112"/>
                    <a:pt x="155" y="112"/>
                  </a:cubicBezTo>
                  <a:cubicBezTo>
                    <a:pt x="157" y="110"/>
                    <a:pt x="157" y="110"/>
                    <a:pt x="157" y="110"/>
                  </a:cubicBezTo>
                  <a:cubicBezTo>
                    <a:pt x="158" y="109"/>
                    <a:pt x="158" y="109"/>
                    <a:pt x="158" y="109"/>
                  </a:cubicBezTo>
                  <a:cubicBezTo>
                    <a:pt x="159" y="108"/>
                    <a:pt x="159" y="108"/>
                    <a:pt x="159" y="108"/>
                  </a:cubicBezTo>
                  <a:cubicBezTo>
                    <a:pt x="158" y="108"/>
                    <a:pt x="158" y="108"/>
                    <a:pt x="158" y="108"/>
                  </a:cubicBezTo>
                  <a:cubicBezTo>
                    <a:pt x="157" y="109"/>
                    <a:pt x="157" y="109"/>
                    <a:pt x="157" y="109"/>
                  </a:cubicBezTo>
                  <a:cubicBezTo>
                    <a:pt x="157" y="107"/>
                    <a:pt x="157" y="107"/>
                    <a:pt x="157" y="107"/>
                  </a:cubicBezTo>
                  <a:cubicBezTo>
                    <a:pt x="158" y="106"/>
                    <a:pt x="158" y="106"/>
                    <a:pt x="158" y="106"/>
                  </a:cubicBezTo>
                  <a:cubicBezTo>
                    <a:pt x="157" y="105"/>
                    <a:pt x="157" y="105"/>
                    <a:pt x="157" y="105"/>
                  </a:cubicBezTo>
                  <a:cubicBezTo>
                    <a:pt x="156" y="105"/>
                    <a:pt x="156" y="105"/>
                    <a:pt x="156" y="105"/>
                  </a:cubicBezTo>
                  <a:cubicBezTo>
                    <a:pt x="156" y="106"/>
                    <a:pt x="156" y="106"/>
                    <a:pt x="156" y="106"/>
                  </a:cubicBezTo>
                  <a:cubicBezTo>
                    <a:pt x="156" y="106"/>
                    <a:pt x="155" y="104"/>
                    <a:pt x="155" y="104"/>
                  </a:cubicBezTo>
                  <a:cubicBezTo>
                    <a:pt x="155" y="104"/>
                    <a:pt x="155" y="102"/>
                    <a:pt x="155" y="102"/>
                  </a:cubicBezTo>
                  <a:cubicBezTo>
                    <a:pt x="154" y="101"/>
                    <a:pt x="154" y="101"/>
                    <a:pt x="154" y="101"/>
                  </a:cubicBezTo>
                  <a:cubicBezTo>
                    <a:pt x="154" y="100"/>
                    <a:pt x="154" y="100"/>
                    <a:pt x="154" y="100"/>
                  </a:cubicBezTo>
                  <a:cubicBezTo>
                    <a:pt x="156" y="100"/>
                    <a:pt x="156" y="100"/>
                    <a:pt x="156" y="100"/>
                  </a:cubicBezTo>
                  <a:cubicBezTo>
                    <a:pt x="156" y="99"/>
                    <a:pt x="156" y="99"/>
                    <a:pt x="156" y="99"/>
                  </a:cubicBezTo>
                  <a:cubicBezTo>
                    <a:pt x="154" y="99"/>
                    <a:pt x="154" y="99"/>
                    <a:pt x="154" y="99"/>
                  </a:cubicBezTo>
                  <a:cubicBezTo>
                    <a:pt x="154" y="98"/>
                    <a:pt x="154" y="98"/>
                    <a:pt x="154" y="98"/>
                  </a:cubicBezTo>
                  <a:cubicBezTo>
                    <a:pt x="155" y="96"/>
                    <a:pt x="155" y="96"/>
                    <a:pt x="155" y="96"/>
                  </a:cubicBezTo>
                  <a:cubicBezTo>
                    <a:pt x="157" y="94"/>
                    <a:pt x="157" y="94"/>
                    <a:pt x="157" y="94"/>
                  </a:cubicBezTo>
                  <a:cubicBezTo>
                    <a:pt x="157" y="94"/>
                    <a:pt x="159" y="93"/>
                    <a:pt x="159" y="93"/>
                  </a:cubicBezTo>
                  <a:cubicBezTo>
                    <a:pt x="160" y="93"/>
                    <a:pt x="162" y="94"/>
                    <a:pt x="162" y="94"/>
                  </a:cubicBezTo>
                  <a:cubicBezTo>
                    <a:pt x="163" y="94"/>
                    <a:pt x="163" y="94"/>
                    <a:pt x="163" y="94"/>
                  </a:cubicBezTo>
                  <a:lnTo>
                    <a:pt x="163" y="9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5" name="Freeform 52"/>
            <p:cNvSpPr>
              <a:spLocks/>
            </p:cNvSpPr>
            <p:nvPr/>
          </p:nvSpPr>
          <p:spPr bwMode="auto">
            <a:xfrm>
              <a:off x="5630516" y="2692549"/>
              <a:ext cx="217488" cy="180975"/>
            </a:xfrm>
            <a:custGeom>
              <a:avLst/>
              <a:gdLst>
                <a:gd name="T0" fmla="*/ 5 w 48"/>
                <a:gd name="T1" fmla="*/ 12 h 40"/>
                <a:gd name="T2" fmla="*/ 9 w 48"/>
                <a:gd name="T3" fmla="*/ 14 h 40"/>
                <a:gd name="T4" fmla="*/ 8 w 48"/>
                <a:gd name="T5" fmla="*/ 18 h 40"/>
                <a:gd name="T6" fmla="*/ 7 w 48"/>
                <a:gd name="T7" fmla="*/ 21 h 40"/>
                <a:gd name="T8" fmla="*/ 8 w 48"/>
                <a:gd name="T9" fmla="*/ 26 h 40"/>
                <a:gd name="T10" fmla="*/ 10 w 48"/>
                <a:gd name="T11" fmla="*/ 27 h 40"/>
                <a:gd name="T12" fmla="*/ 13 w 48"/>
                <a:gd name="T13" fmla="*/ 26 h 40"/>
                <a:gd name="T14" fmla="*/ 20 w 48"/>
                <a:gd name="T15" fmla="*/ 24 h 40"/>
                <a:gd name="T16" fmla="*/ 10 w 48"/>
                <a:gd name="T17" fmla="*/ 29 h 40"/>
                <a:gd name="T18" fmla="*/ 13 w 48"/>
                <a:gd name="T19" fmla="*/ 36 h 40"/>
                <a:gd name="T20" fmla="*/ 20 w 48"/>
                <a:gd name="T21" fmla="*/ 32 h 40"/>
                <a:gd name="T22" fmla="*/ 29 w 48"/>
                <a:gd name="T23" fmla="*/ 30 h 40"/>
                <a:gd name="T24" fmla="*/ 38 w 48"/>
                <a:gd name="T25" fmla="*/ 27 h 40"/>
                <a:gd name="T26" fmla="*/ 45 w 48"/>
                <a:gd name="T27" fmla="*/ 23 h 40"/>
                <a:gd name="T28" fmla="*/ 44 w 48"/>
                <a:gd name="T29" fmla="*/ 19 h 40"/>
                <a:gd name="T30" fmla="*/ 44 w 48"/>
                <a:gd name="T31" fmla="*/ 15 h 40"/>
                <a:gd name="T32" fmla="*/ 39 w 48"/>
                <a:gd name="T33" fmla="*/ 19 h 40"/>
                <a:gd name="T34" fmla="*/ 35 w 48"/>
                <a:gd name="T35" fmla="*/ 21 h 40"/>
                <a:gd name="T36" fmla="*/ 30 w 48"/>
                <a:gd name="T37" fmla="*/ 21 h 40"/>
                <a:gd name="T38" fmla="*/ 23 w 48"/>
                <a:gd name="T39" fmla="*/ 18 h 40"/>
                <a:gd name="T40" fmla="*/ 25 w 48"/>
                <a:gd name="T41" fmla="*/ 12 h 40"/>
                <a:gd name="T42" fmla="*/ 29 w 48"/>
                <a:gd name="T43" fmla="*/ 9 h 40"/>
                <a:gd name="T44" fmla="*/ 31 w 48"/>
                <a:gd name="T45" fmla="*/ 2 h 40"/>
                <a:gd name="T46" fmla="*/ 19 w 48"/>
                <a:gd name="T47" fmla="*/ 2 h 40"/>
                <a:gd name="T48" fmla="*/ 8 w 48"/>
                <a:gd name="T49" fmla="*/ 7 h 40"/>
                <a:gd name="T50" fmla="*/ 0 w 48"/>
                <a:gd name="T51" fmla="*/ 12 h 40"/>
                <a:gd name="T52" fmla="*/ 5 w 48"/>
                <a:gd name="T53"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0">
                  <a:moveTo>
                    <a:pt x="5" y="12"/>
                  </a:moveTo>
                  <a:cubicBezTo>
                    <a:pt x="8" y="12"/>
                    <a:pt x="9" y="12"/>
                    <a:pt x="9" y="14"/>
                  </a:cubicBezTo>
                  <a:cubicBezTo>
                    <a:pt x="9" y="16"/>
                    <a:pt x="9" y="17"/>
                    <a:pt x="8" y="18"/>
                  </a:cubicBezTo>
                  <a:cubicBezTo>
                    <a:pt x="8" y="20"/>
                    <a:pt x="7" y="20"/>
                    <a:pt x="7" y="21"/>
                  </a:cubicBezTo>
                  <a:cubicBezTo>
                    <a:pt x="7" y="23"/>
                    <a:pt x="7" y="25"/>
                    <a:pt x="8" y="26"/>
                  </a:cubicBezTo>
                  <a:cubicBezTo>
                    <a:pt x="8" y="26"/>
                    <a:pt x="9" y="27"/>
                    <a:pt x="10" y="27"/>
                  </a:cubicBezTo>
                  <a:cubicBezTo>
                    <a:pt x="11" y="27"/>
                    <a:pt x="12" y="26"/>
                    <a:pt x="13" y="26"/>
                  </a:cubicBezTo>
                  <a:cubicBezTo>
                    <a:pt x="16" y="26"/>
                    <a:pt x="18" y="24"/>
                    <a:pt x="20" y="24"/>
                  </a:cubicBezTo>
                  <a:cubicBezTo>
                    <a:pt x="22" y="23"/>
                    <a:pt x="13" y="25"/>
                    <a:pt x="10" y="29"/>
                  </a:cubicBezTo>
                  <a:cubicBezTo>
                    <a:pt x="7" y="34"/>
                    <a:pt x="9" y="40"/>
                    <a:pt x="13" y="36"/>
                  </a:cubicBezTo>
                  <a:cubicBezTo>
                    <a:pt x="17" y="32"/>
                    <a:pt x="16" y="32"/>
                    <a:pt x="20" y="32"/>
                  </a:cubicBezTo>
                  <a:cubicBezTo>
                    <a:pt x="24" y="32"/>
                    <a:pt x="27" y="30"/>
                    <a:pt x="29" y="30"/>
                  </a:cubicBezTo>
                  <a:cubicBezTo>
                    <a:pt x="31" y="30"/>
                    <a:pt x="37" y="27"/>
                    <a:pt x="38" y="27"/>
                  </a:cubicBezTo>
                  <a:cubicBezTo>
                    <a:pt x="39" y="27"/>
                    <a:pt x="42" y="26"/>
                    <a:pt x="45" y="23"/>
                  </a:cubicBezTo>
                  <a:cubicBezTo>
                    <a:pt x="48" y="21"/>
                    <a:pt x="47" y="19"/>
                    <a:pt x="44" y="19"/>
                  </a:cubicBezTo>
                  <a:cubicBezTo>
                    <a:pt x="41" y="20"/>
                    <a:pt x="45" y="15"/>
                    <a:pt x="44" y="15"/>
                  </a:cubicBezTo>
                  <a:cubicBezTo>
                    <a:pt x="43" y="15"/>
                    <a:pt x="39" y="17"/>
                    <a:pt x="39" y="19"/>
                  </a:cubicBezTo>
                  <a:cubicBezTo>
                    <a:pt x="39" y="21"/>
                    <a:pt x="36" y="21"/>
                    <a:pt x="35" y="21"/>
                  </a:cubicBezTo>
                  <a:cubicBezTo>
                    <a:pt x="34" y="21"/>
                    <a:pt x="32" y="22"/>
                    <a:pt x="30" y="21"/>
                  </a:cubicBezTo>
                  <a:cubicBezTo>
                    <a:pt x="27" y="21"/>
                    <a:pt x="23" y="20"/>
                    <a:pt x="23" y="18"/>
                  </a:cubicBezTo>
                  <a:cubicBezTo>
                    <a:pt x="24" y="16"/>
                    <a:pt x="24" y="13"/>
                    <a:pt x="25" y="12"/>
                  </a:cubicBezTo>
                  <a:cubicBezTo>
                    <a:pt x="27" y="10"/>
                    <a:pt x="27" y="11"/>
                    <a:pt x="29" y="9"/>
                  </a:cubicBezTo>
                  <a:cubicBezTo>
                    <a:pt x="31" y="7"/>
                    <a:pt x="36" y="2"/>
                    <a:pt x="31" y="2"/>
                  </a:cubicBezTo>
                  <a:cubicBezTo>
                    <a:pt x="25" y="2"/>
                    <a:pt x="24" y="0"/>
                    <a:pt x="19" y="2"/>
                  </a:cubicBezTo>
                  <a:cubicBezTo>
                    <a:pt x="14" y="4"/>
                    <a:pt x="10" y="7"/>
                    <a:pt x="8" y="7"/>
                  </a:cubicBezTo>
                  <a:cubicBezTo>
                    <a:pt x="7" y="7"/>
                    <a:pt x="3" y="9"/>
                    <a:pt x="0" y="12"/>
                  </a:cubicBezTo>
                  <a:cubicBezTo>
                    <a:pt x="1" y="12"/>
                    <a:pt x="2" y="12"/>
                    <a:pt x="5"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6" name="Freeform 53"/>
            <p:cNvSpPr>
              <a:spLocks/>
            </p:cNvSpPr>
            <p:nvPr/>
          </p:nvSpPr>
          <p:spPr bwMode="auto">
            <a:xfrm>
              <a:off x="4925666" y="3575199"/>
              <a:ext cx="58738" cy="77788"/>
            </a:xfrm>
            <a:custGeom>
              <a:avLst/>
              <a:gdLst>
                <a:gd name="T0" fmla="*/ 6 w 13"/>
                <a:gd name="T1" fmla="*/ 2 h 17"/>
                <a:gd name="T2" fmla="*/ 2 w 13"/>
                <a:gd name="T3" fmla="*/ 5 h 17"/>
                <a:gd name="T4" fmla="*/ 1 w 13"/>
                <a:gd name="T5" fmla="*/ 6 h 17"/>
                <a:gd name="T6" fmla="*/ 1 w 13"/>
                <a:gd name="T7" fmla="*/ 6 h 17"/>
                <a:gd name="T8" fmla="*/ 1 w 13"/>
                <a:gd name="T9" fmla="*/ 9 h 17"/>
                <a:gd name="T10" fmla="*/ 1 w 13"/>
                <a:gd name="T11" fmla="*/ 13 h 17"/>
                <a:gd name="T12" fmla="*/ 0 w 13"/>
                <a:gd name="T13" fmla="*/ 16 h 17"/>
                <a:gd name="T14" fmla="*/ 1 w 13"/>
                <a:gd name="T15" fmla="*/ 17 h 17"/>
                <a:gd name="T16" fmla="*/ 3 w 13"/>
                <a:gd name="T17" fmla="*/ 17 h 17"/>
                <a:gd name="T18" fmla="*/ 3 w 13"/>
                <a:gd name="T19" fmla="*/ 16 h 17"/>
                <a:gd name="T20" fmla="*/ 8 w 13"/>
                <a:gd name="T21" fmla="*/ 11 h 17"/>
                <a:gd name="T22" fmla="*/ 11 w 13"/>
                <a:gd name="T23" fmla="*/ 3 h 17"/>
                <a:gd name="T24" fmla="*/ 13 w 13"/>
                <a:gd name="T25" fmla="*/ 0 h 17"/>
                <a:gd name="T26" fmla="*/ 10 w 13"/>
                <a:gd name="T27" fmla="*/ 0 h 17"/>
                <a:gd name="T28" fmla="*/ 6 w 13"/>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6" y="2"/>
                  </a:moveTo>
                  <a:cubicBezTo>
                    <a:pt x="5" y="2"/>
                    <a:pt x="2" y="4"/>
                    <a:pt x="2" y="5"/>
                  </a:cubicBezTo>
                  <a:cubicBezTo>
                    <a:pt x="2" y="5"/>
                    <a:pt x="2" y="6"/>
                    <a:pt x="1" y="6"/>
                  </a:cubicBezTo>
                  <a:cubicBezTo>
                    <a:pt x="1" y="6"/>
                    <a:pt x="1" y="6"/>
                    <a:pt x="1" y="6"/>
                  </a:cubicBezTo>
                  <a:cubicBezTo>
                    <a:pt x="1" y="9"/>
                    <a:pt x="1" y="9"/>
                    <a:pt x="1" y="9"/>
                  </a:cubicBezTo>
                  <a:cubicBezTo>
                    <a:pt x="1" y="13"/>
                    <a:pt x="1" y="13"/>
                    <a:pt x="1" y="13"/>
                  </a:cubicBezTo>
                  <a:cubicBezTo>
                    <a:pt x="0" y="16"/>
                    <a:pt x="0" y="16"/>
                    <a:pt x="0" y="16"/>
                  </a:cubicBezTo>
                  <a:cubicBezTo>
                    <a:pt x="0" y="16"/>
                    <a:pt x="1" y="17"/>
                    <a:pt x="1" y="17"/>
                  </a:cubicBezTo>
                  <a:cubicBezTo>
                    <a:pt x="1" y="17"/>
                    <a:pt x="2" y="17"/>
                    <a:pt x="3" y="17"/>
                  </a:cubicBezTo>
                  <a:cubicBezTo>
                    <a:pt x="3" y="17"/>
                    <a:pt x="3" y="16"/>
                    <a:pt x="3" y="16"/>
                  </a:cubicBezTo>
                  <a:cubicBezTo>
                    <a:pt x="7" y="13"/>
                    <a:pt x="5" y="15"/>
                    <a:pt x="8" y="11"/>
                  </a:cubicBezTo>
                  <a:cubicBezTo>
                    <a:pt x="10" y="7"/>
                    <a:pt x="8" y="8"/>
                    <a:pt x="11" y="3"/>
                  </a:cubicBezTo>
                  <a:cubicBezTo>
                    <a:pt x="12" y="1"/>
                    <a:pt x="13" y="0"/>
                    <a:pt x="13" y="0"/>
                  </a:cubicBezTo>
                  <a:cubicBezTo>
                    <a:pt x="13" y="0"/>
                    <a:pt x="11" y="0"/>
                    <a:pt x="10" y="0"/>
                  </a:cubicBezTo>
                  <a:cubicBezTo>
                    <a:pt x="9" y="0"/>
                    <a:pt x="8" y="1"/>
                    <a:pt x="6"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7" name="Freeform 54"/>
            <p:cNvSpPr>
              <a:spLocks/>
            </p:cNvSpPr>
            <p:nvPr/>
          </p:nvSpPr>
          <p:spPr bwMode="auto">
            <a:xfrm>
              <a:off x="4338291" y="3165624"/>
              <a:ext cx="687388" cy="528638"/>
            </a:xfrm>
            <a:custGeom>
              <a:avLst/>
              <a:gdLst>
                <a:gd name="T0" fmla="*/ 85 w 151"/>
                <a:gd name="T1" fmla="*/ 39 h 116"/>
                <a:gd name="T2" fmla="*/ 84 w 151"/>
                <a:gd name="T3" fmla="*/ 30 h 116"/>
                <a:gd name="T4" fmla="*/ 80 w 151"/>
                <a:gd name="T5" fmla="*/ 20 h 116"/>
                <a:gd name="T6" fmla="*/ 71 w 151"/>
                <a:gd name="T7" fmla="*/ 21 h 116"/>
                <a:gd name="T8" fmla="*/ 65 w 151"/>
                <a:gd name="T9" fmla="*/ 23 h 116"/>
                <a:gd name="T10" fmla="*/ 61 w 151"/>
                <a:gd name="T11" fmla="*/ 15 h 116"/>
                <a:gd name="T12" fmla="*/ 56 w 151"/>
                <a:gd name="T13" fmla="*/ 7 h 116"/>
                <a:gd name="T14" fmla="*/ 47 w 151"/>
                <a:gd name="T15" fmla="*/ 7 h 116"/>
                <a:gd name="T16" fmla="*/ 34 w 151"/>
                <a:gd name="T17" fmla="*/ 10 h 116"/>
                <a:gd name="T18" fmla="*/ 21 w 151"/>
                <a:gd name="T19" fmla="*/ 5 h 116"/>
                <a:gd name="T20" fmla="*/ 10 w 151"/>
                <a:gd name="T21" fmla="*/ 0 h 116"/>
                <a:gd name="T22" fmla="*/ 0 w 151"/>
                <a:gd name="T23" fmla="*/ 2 h 116"/>
                <a:gd name="T24" fmla="*/ 4 w 151"/>
                <a:gd name="T25" fmla="*/ 22 h 116"/>
                <a:gd name="T26" fmla="*/ 4 w 151"/>
                <a:gd name="T27" fmla="*/ 32 h 116"/>
                <a:gd name="T28" fmla="*/ 12 w 151"/>
                <a:gd name="T29" fmla="*/ 41 h 116"/>
                <a:gd name="T30" fmla="*/ 12 w 151"/>
                <a:gd name="T31" fmla="*/ 51 h 116"/>
                <a:gd name="T32" fmla="*/ 25 w 151"/>
                <a:gd name="T33" fmla="*/ 63 h 116"/>
                <a:gd name="T34" fmla="*/ 19 w 151"/>
                <a:gd name="T35" fmla="*/ 41 h 116"/>
                <a:gd name="T36" fmla="*/ 12 w 151"/>
                <a:gd name="T37" fmla="*/ 21 h 116"/>
                <a:gd name="T38" fmla="*/ 16 w 151"/>
                <a:gd name="T39" fmla="*/ 9 h 116"/>
                <a:gd name="T40" fmla="*/ 20 w 151"/>
                <a:gd name="T41" fmla="*/ 30 h 116"/>
                <a:gd name="T42" fmla="*/ 29 w 151"/>
                <a:gd name="T43" fmla="*/ 41 h 116"/>
                <a:gd name="T44" fmla="*/ 35 w 151"/>
                <a:gd name="T45" fmla="*/ 51 h 116"/>
                <a:gd name="T46" fmla="*/ 44 w 151"/>
                <a:gd name="T47" fmla="*/ 75 h 116"/>
                <a:gd name="T48" fmla="*/ 54 w 151"/>
                <a:gd name="T49" fmla="*/ 93 h 116"/>
                <a:gd name="T50" fmla="*/ 75 w 151"/>
                <a:gd name="T51" fmla="*/ 103 h 116"/>
                <a:gd name="T52" fmla="*/ 93 w 151"/>
                <a:gd name="T53" fmla="*/ 109 h 116"/>
                <a:gd name="T54" fmla="*/ 109 w 151"/>
                <a:gd name="T55" fmla="*/ 115 h 116"/>
                <a:gd name="T56" fmla="*/ 112 w 151"/>
                <a:gd name="T57" fmla="*/ 114 h 116"/>
                <a:gd name="T58" fmla="*/ 114 w 151"/>
                <a:gd name="T59" fmla="*/ 107 h 116"/>
                <a:gd name="T60" fmla="*/ 121 w 151"/>
                <a:gd name="T61" fmla="*/ 106 h 116"/>
                <a:gd name="T62" fmla="*/ 122 w 151"/>
                <a:gd name="T63" fmla="*/ 103 h 116"/>
                <a:gd name="T64" fmla="*/ 118 w 151"/>
                <a:gd name="T65" fmla="*/ 99 h 116"/>
                <a:gd name="T66" fmla="*/ 121 w 151"/>
                <a:gd name="T67" fmla="*/ 96 h 116"/>
                <a:gd name="T68" fmla="*/ 129 w 151"/>
                <a:gd name="T69" fmla="*/ 95 h 116"/>
                <a:gd name="T70" fmla="*/ 131 w 151"/>
                <a:gd name="T71" fmla="*/ 95 h 116"/>
                <a:gd name="T72" fmla="*/ 139 w 151"/>
                <a:gd name="T73" fmla="*/ 90 h 116"/>
                <a:gd name="T74" fmla="*/ 143 w 151"/>
                <a:gd name="T75" fmla="*/ 86 h 116"/>
                <a:gd name="T76" fmla="*/ 144 w 151"/>
                <a:gd name="T77" fmla="*/ 71 h 116"/>
                <a:gd name="T78" fmla="*/ 122 w 151"/>
                <a:gd name="T79" fmla="*/ 86 h 116"/>
                <a:gd name="T80" fmla="*/ 116 w 151"/>
                <a:gd name="T81" fmla="*/ 91 h 116"/>
                <a:gd name="T82" fmla="*/ 99 w 151"/>
                <a:gd name="T83" fmla="*/ 89 h 116"/>
                <a:gd name="T84" fmla="*/ 89 w 151"/>
                <a:gd name="T85" fmla="*/ 74 h 116"/>
                <a:gd name="T86" fmla="*/ 95 w 151"/>
                <a:gd name="T87" fmla="*/ 46 h 116"/>
                <a:gd name="T88" fmla="*/ 92 w 151"/>
                <a:gd name="T89"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116">
                  <a:moveTo>
                    <a:pt x="88" y="41"/>
                  </a:moveTo>
                  <a:cubicBezTo>
                    <a:pt x="87" y="41"/>
                    <a:pt x="86" y="41"/>
                    <a:pt x="85" y="39"/>
                  </a:cubicBezTo>
                  <a:cubicBezTo>
                    <a:pt x="85" y="38"/>
                    <a:pt x="86" y="36"/>
                    <a:pt x="86" y="34"/>
                  </a:cubicBezTo>
                  <a:cubicBezTo>
                    <a:pt x="85" y="33"/>
                    <a:pt x="84" y="31"/>
                    <a:pt x="84" y="30"/>
                  </a:cubicBezTo>
                  <a:cubicBezTo>
                    <a:pt x="83" y="29"/>
                    <a:pt x="83" y="27"/>
                    <a:pt x="82" y="25"/>
                  </a:cubicBezTo>
                  <a:cubicBezTo>
                    <a:pt x="82" y="23"/>
                    <a:pt x="81" y="21"/>
                    <a:pt x="80" y="20"/>
                  </a:cubicBezTo>
                  <a:cubicBezTo>
                    <a:pt x="78" y="20"/>
                    <a:pt x="78" y="19"/>
                    <a:pt x="76" y="19"/>
                  </a:cubicBezTo>
                  <a:cubicBezTo>
                    <a:pt x="73" y="19"/>
                    <a:pt x="72" y="19"/>
                    <a:pt x="71" y="21"/>
                  </a:cubicBezTo>
                  <a:cubicBezTo>
                    <a:pt x="70" y="23"/>
                    <a:pt x="71" y="25"/>
                    <a:pt x="69" y="24"/>
                  </a:cubicBezTo>
                  <a:cubicBezTo>
                    <a:pt x="66" y="23"/>
                    <a:pt x="66" y="24"/>
                    <a:pt x="65" y="23"/>
                  </a:cubicBezTo>
                  <a:cubicBezTo>
                    <a:pt x="64" y="21"/>
                    <a:pt x="62" y="20"/>
                    <a:pt x="62" y="18"/>
                  </a:cubicBezTo>
                  <a:cubicBezTo>
                    <a:pt x="61" y="17"/>
                    <a:pt x="62" y="17"/>
                    <a:pt x="61" y="15"/>
                  </a:cubicBezTo>
                  <a:cubicBezTo>
                    <a:pt x="61" y="13"/>
                    <a:pt x="61" y="12"/>
                    <a:pt x="59" y="11"/>
                  </a:cubicBezTo>
                  <a:cubicBezTo>
                    <a:pt x="58" y="10"/>
                    <a:pt x="58" y="8"/>
                    <a:pt x="56" y="7"/>
                  </a:cubicBezTo>
                  <a:cubicBezTo>
                    <a:pt x="55" y="6"/>
                    <a:pt x="56" y="6"/>
                    <a:pt x="53" y="6"/>
                  </a:cubicBezTo>
                  <a:cubicBezTo>
                    <a:pt x="50" y="6"/>
                    <a:pt x="48" y="6"/>
                    <a:pt x="47" y="7"/>
                  </a:cubicBezTo>
                  <a:cubicBezTo>
                    <a:pt x="46" y="8"/>
                    <a:pt x="44" y="10"/>
                    <a:pt x="44" y="10"/>
                  </a:cubicBezTo>
                  <a:cubicBezTo>
                    <a:pt x="43" y="10"/>
                    <a:pt x="38" y="10"/>
                    <a:pt x="34" y="10"/>
                  </a:cubicBezTo>
                  <a:cubicBezTo>
                    <a:pt x="31" y="9"/>
                    <a:pt x="29" y="10"/>
                    <a:pt x="27" y="9"/>
                  </a:cubicBezTo>
                  <a:cubicBezTo>
                    <a:pt x="26" y="7"/>
                    <a:pt x="23" y="7"/>
                    <a:pt x="21" y="5"/>
                  </a:cubicBezTo>
                  <a:cubicBezTo>
                    <a:pt x="18" y="4"/>
                    <a:pt x="15" y="3"/>
                    <a:pt x="15" y="3"/>
                  </a:cubicBezTo>
                  <a:cubicBezTo>
                    <a:pt x="14" y="2"/>
                    <a:pt x="12" y="0"/>
                    <a:pt x="10" y="0"/>
                  </a:cubicBezTo>
                  <a:cubicBezTo>
                    <a:pt x="7" y="1"/>
                    <a:pt x="7" y="2"/>
                    <a:pt x="5" y="2"/>
                  </a:cubicBezTo>
                  <a:cubicBezTo>
                    <a:pt x="3" y="2"/>
                    <a:pt x="1" y="2"/>
                    <a:pt x="0" y="2"/>
                  </a:cubicBezTo>
                  <a:cubicBezTo>
                    <a:pt x="1" y="7"/>
                    <a:pt x="1" y="16"/>
                    <a:pt x="1" y="16"/>
                  </a:cubicBezTo>
                  <a:cubicBezTo>
                    <a:pt x="1" y="16"/>
                    <a:pt x="1" y="19"/>
                    <a:pt x="4" y="22"/>
                  </a:cubicBezTo>
                  <a:cubicBezTo>
                    <a:pt x="6" y="25"/>
                    <a:pt x="8" y="25"/>
                    <a:pt x="7" y="28"/>
                  </a:cubicBezTo>
                  <a:cubicBezTo>
                    <a:pt x="7" y="31"/>
                    <a:pt x="6" y="32"/>
                    <a:pt x="4" y="32"/>
                  </a:cubicBezTo>
                  <a:cubicBezTo>
                    <a:pt x="1" y="32"/>
                    <a:pt x="2" y="33"/>
                    <a:pt x="5" y="36"/>
                  </a:cubicBezTo>
                  <a:cubicBezTo>
                    <a:pt x="8" y="39"/>
                    <a:pt x="11" y="37"/>
                    <a:pt x="12" y="41"/>
                  </a:cubicBezTo>
                  <a:cubicBezTo>
                    <a:pt x="13" y="44"/>
                    <a:pt x="13" y="44"/>
                    <a:pt x="13" y="46"/>
                  </a:cubicBezTo>
                  <a:cubicBezTo>
                    <a:pt x="13" y="47"/>
                    <a:pt x="12" y="51"/>
                    <a:pt x="12" y="51"/>
                  </a:cubicBezTo>
                  <a:cubicBezTo>
                    <a:pt x="20" y="58"/>
                    <a:pt x="20" y="58"/>
                    <a:pt x="20" y="58"/>
                  </a:cubicBezTo>
                  <a:cubicBezTo>
                    <a:pt x="20" y="58"/>
                    <a:pt x="23" y="68"/>
                    <a:pt x="25" y="63"/>
                  </a:cubicBezTo>
                  <a:cubicBezTo>
                    <a:pt x="26" y="58"/>
                    <a:pt x="25" y="56"/>
                    <a:pt x="22" y="54"/>
                  </a:cubicBezTo>
                  <a:cubicBezTo>
                    <a:pt x="19" y="52"/>
                    <a:pt x="20" y="46"/>
                    <a:pt x="19" y="41"/>
                  </a:cubicBezTo>
                  <a:cubicBezTo>
                    <a:pt x="19" y="36"/>
                    <a:pt x="15" y="35"/>
                    <a:pt x="15" y="30"/>
                  </a:cubicBezTo>
                  <a:cubicBezTo>
                    <a:pt x="14" y="26"/>
                    <a:pt x="13" y="23"/>
                    <a:pt x="12" y="21"/>
                  </a:cubicBezTo>
                  <a:cubicBezTo>
                    <a:pt x="11" y="20"/>
                    <a:pt x="8" y="19"/>
                    <a:pt x="10" y="15"/>
                  </a:cubicBezTo>
                  <a:cubicBezTo>
                    <a:pt x="13" y="11"/>
                    <a:pt x="12" y="7"/>
                    <a:pt x="16" y="9"/>
                  </a:cubicBezTo>
                  <a:cubicBezTo>
                    <a:pt x="20" y="11"/>
                    <a:pt x="19" y="14"/>
                    <a:pt x="19" y="19"/>
                  </a:cubicBezTo>
                  <a:cubicBezTo>
                    <a:pt x="19" y="23"/>
                    <a:pt x="18" y="28"/>
                    <a:pt x="20" y="30"/>
                  </a:cubicBezTo>
                  <a:cubicBezTo>
                    <a:pt x="22" y="32"/>
                    <a:pt x="25" y="31"/>
                    <a:pt x="25" y="33"/>
                  </a:cubicBezTo>
                  <a:cubicBezTo>
                    <a:pt x="25" y="36"/>
                    <a:pt x="28" y="39"/>
                    <a:pt x="29" y="41"/>
                  </a:cubicBezTo>
                  <a:cubicBezTo>
                    <a:pt x="31" y="42"/>
                    <a:pt x="29" y="41"/>
                    <a:pt x="30" y="45"/>
                  </a:cubicBezTo>
                  <a:cubicBezTo>
                    <a:pt x="31" y="48"/>
                    <a:pt x="33" y="46"/>
                    <a:pt x="35" y="51"/>
                  </a:cubicBezTo>
                  <a:cubicBezTo>
                    <a:pt x="37" y="55"/>
                    <a:pt x="45" y="60"/>
                    <a:pt x="45" y="66"/>
                  </a:cubicBezTo>
                  <a:cubicBezTo>
                    <a:pt x="45" y="72"/>
                    <a:pt x="46" y="73"/>
                    <a:pt x="44" y="75"/>
                  </a:cubicBezTo>
                  <a:cubicBezTo>
                    <a:pt x="42" y="78"/>
                    <a:pt x="40" y="80"/>
                    <a:pt x="42" y="82"/>
                  </a:cubicBezTo>
                  <a:cubicBezTo>
                    <a:pt x="45" y="85"/>
                    <a:pt x="52" y="93"/>
                    <a:pt x="54" y="93"/>
                  </a:cubicBezTo>
                  <a:cubicBezTo>
                    <a:pt x="57" y="93"/>
                    <a:pt x="62" y="94"/>
                    <a:pt x="62" y="94"/>
                  </a:cubicBezTo>
                  <a:cubicBezTo>
                    <a:pt x="62" y="94"/>
                    <a:pt x="71" y="101"/>
                    <a:pt x="75" y="103"/>
                  </a:cubicBezTo>
                  <a:cubicBezTo>
                    <a:pt x="79" y="105"/>
                    <a:pt x="77" y="105"/>
                    <a:pt x="82" y="107"/>
                  </a:cubicBezTo>
                  <a:cubicBezTo>
                    <a:pt x="86" y="108"/>
                    <a:pt x="92" y="112"/>
                    <a:pt x="93" y="109"/>
                  </a:cubicBezTo>
                  <a:cubicBezTo>
                    <a:pt x="94" y="107"/>
                    <a:pt x="97" y="104"/>
                    <a:pt x="100" y="105"/>
                  </a:cubicBezTo>
                  <a:cubicBezTo>
                    <a:pt x="103" y="106"/>
                    <a:pt x="108" y="114"/>
                    <a:pt x="109" y="115"/>
                  </a:cubicBezTo>
                  <a:cubicBezTo>
                    <a:pt x="110" y="115"/>
                    <a:pt x="110" y="116"/>
                    <a:pt x="111" y="116"/>
                  </a:cubicBezTo>
                  <a:cubicBezTo>
                    <a:pt x="111" y="116"/>
                    <a:pt x="112" y="115"/>
                    <a:pt x="112" y="114"/>
                  </a:cubicBezTo>
                  <a:cubicBezTo>
                    <a:pt x="112" y="114"/>
                    <a:pt x="112" y="112"/>
                    <a:pt x="112" y="112"/>
                  </a:cubicBezTo>
                  <a:cubicBezTo>
                    <a:pt x="112" y="111"/>
                    <a:pt x="114" y="109"/>
                    <a:pt x="114" y="107"/>
                  </a:cubicBezTo>
                  <a:cubicBezTo>
                    <a:pt x="114" y="106"/>
                    <a:pt x="116" y="106"/>
                    <a:pt x="117" y="106"/>
                  </a:cubicBezTo>
                  <a:cubicBezTo>
                    <a:pt x="118" y="106"/>
                    <a:pt x="121" y="106"/>
                    <a:pt x="121" y="106"/>
                  </a:cubicBezTo>
                  <a:cubicBezTo>
                    <a:pt x="121" y="106"/>
                    <a:pt x="123" y="105"/>
                    <a:pt x="123" y="105"/>
                  </a:cubicBezTo>
                  <a:cubicBezTo>
                    <a:pt x="123" y="104"/>
                    <a:pt x="123" y="103"/>
                    <a:pt x="122" y="103"/>
                  </a:cubicBezTo>
                  <a:cubicBezTo>
                    <a:pt x="121" y="102"/>
                    <a:pt x="120" y="101"/>
                    <a:pt x="119" y="100"/>
                  </a:cubicBezTo>
                  <a:cubicBezTo>
                    <a:pt x="119" y="100"/>
                    <a:pt x="118" y="99"/>
                    <a:pt x="118" y="99"/>
                  </a:cubicBezTo>
                  <a:cubicBezTo>
                    <a:pt x="120" y="98"/>
                    <a:pt x="120" y="98"/>
                    <a:pt x="120" y="98"/>
                  </a:cubicBezTo>
                  <a:cubicBezTo>
                    <a:pt x="121" y="96"/>
                    <a:pt x="121" y="96"/>
                    <a:pt x="121" y="96"/>
                  </a:cubicBezTo>
                  <a:cubicBezTo>
                    <a:pt x="124" y="95"/>
                    <a:pt x="124" y="95"/>
                    <a:pt x="124" y="95"/>
                  </a:cubicBezTo>
                  <a:cubicBezTo>
                    <a:pt x="124" y="95"/>
                    <a:pt x="128" y="95"/>
                    <a:pt x="129" y="95"/>
                  </a:cubicBezTo>
                  <a:cubicBezTo>
                    <a:pt x="129" y="95"/>
                    <a:pt x="130" y="96"/>
                    <a:pt x="130" y="96"/>
                  </a:cubicBezTo>
                  <a:cubicBezTo>
                    <a:pt x="131" y="96"/>
                    <a:pt x="131" y="95"/>
                    <a:pt x="131" y="95"/>
                  </a:cubicBezTo>
                  <a:cubicBezTo>
                    <a:pt x="131" y="94"/>
                    <a:pt x="134" y="92"/>
                    <a:pt x="135" y="92"/>
                  </a:cubicBezTo>
                  <a:cubicBezTo>
                    <a:pt x="137" y="91"/>
                    <a:pt x="138" y="90"/>
                    <a:pt x="139" y="90"/>
                  </a:cubicBezTo>
                  <a:cubicBezTo>
                    <a:pt x="140" y="90"/>
                    <a:pt x="142" y="90"/>
                    <a:pt x="142" y="90"/>
                  </a:cubicBezTo>
                  <a:cubicBezTo>
                    <a:pt x="143" y="89"/>
                    <a:pt x="143" y="88"/>
                    <a:pt x="143" y="86"/>
                  </a:cubicBezTo>
                  <a:cubicBezTo>
                    <a:pt x="143" y="81"/>
                    <a:pt x="143" y="80"/>
                    <a:pt x="145" y="78"/>
                  </a:cubicBezTo>
                  <a:cubicBezTo>
                    <a:pt x="147" y="75"/>
                    <a:pt x="151" y="71"/>
                    <a:pt x="144" y="71"/>
                  </a:cubicBezTo>
                  <a:cubicBezTo>
                    <a:pt x="137" y="71"/>
                    <a:pt x="126" y="71"/>
                    <a:pt x="126" y="76"/>
                  </a:cubicBezTo>
                  <a:cubicBezTo>
                    <a:pt x="126" y="81"/>
                    <a:pt x="125" y="84"/>
                    <a:pt x="122" y="86"/>
                  </a:cubicBezTo>
                  <a:cubicBezTo>
                    <a:pt x="120" y="88"/>
                    <a:pt x="118" y="89"/>
                    <a:pt x="119" y="90"/>
                  </a:cubicBezTo>
                  <a:cubicBezTo>
                    <a:pt x="120" y="91"/>
                    <a:pt x="119" y="94"/>
                    <a:pt x="116" y="91"/>
                  </a:cubicBezTo>
                  <a:cubicBezTo>
                    <a:pt x="113" y="88"/>
                    <a:pt x="110" y="93"/>
                    <a:pt x="105" y="93"/>
                  </a:cubicBezTo>
                  <a:cubicBezTo>
                    <a:pt x="99" y="93"/>
                    <a:pt x="103" y="89"/>
                    <a:pt x="99" y="89"/>
                  </a:cubicBezTo>
                  <a:cubicBezTo>
                    <a:pt x="95" y="89"/>
                    <a:pt x="96" y="89"/>
                    <a:pt x="94" y="86"/>
                  </a:cubicBezTo>
                  <a:cubicBezTo>
                    <a:pt x="92" y="82"/>
                    <a:pt x="89" y="80"/>
                    <a:pt x="89" y="74"/>
                  </a:cubicBezTo>
                  <a:cubicBezTo>
                    <a:pt x="89" y="68"/>
                    <a:pt x="91" y="59"/>
                    <a:pt x="92" y="53"/>
                  </a:cubicBezTo>
                  <a:cubicBezTo>
                    <a:pt x="92" y="48"/>
                    <a:pt x="94" y="48"/>
                    <a:pt x="95" y="46"/>
                  </a:cubicBezTo>
                  <a:cubicBezTo>
                    <a:pt x="95" y="45"/>
                    <a:pt x="95" y="44"/>
                    <a:pt x="95" y="44"/>
                  </a:cubicBezTo>
                  <a:cubicBezTo>
                    <a:pt x="94" y="43"/>
                    <a:pt x="93" y="43"/>
                    <a:pt x="92" y="43"/>
                  </a:cubicBezTo>
                  <a:cubicBezTo>
                    <a:pt x="91" y="42"/>
                    <a:pt x="90" y="42"/>
                    <a:pt x="88" y="4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8" name="Freeform 55"/>
            <p:cNvSpPr>
              <a:spLocks/>
            </p:cNvSpPr>
            <p:nvPr/>
          </p:nvSpPr>
          <p:spPr bwMode="auto">
            <a:xfrm>
              <a:off x="4866928" y="2327424"/>
              <a:ext cx="200025" cy="55563"/>
            </a:xfrm>
            <a:custGeom>
              <a:avLst/>
              <a:gdLst>
                <a:gd name="T0" fmla="*/ 44 w 44"/>
                <a:gd name="T1" fmla="*/ 0 h 12"/>
                <a:gd name="T2" fmla="*/ 43 w 44"/>
                <a:gd name="T3" fmla="*/ 0 h 12"/>
                <a:gd name="T4" fmla="*/ 43 w 44"/>
                <a:gd name="T5" fmla="*/ 0 h 12"/>
                <a:gd name="T6" fmla="*/ 37 w 44"/>
                <a:gd name="T7" fmla="*/ 0 h 12"/>
                <a:gd name="T8" fmla="*/ 38 w 44"/>
                <a:gd name="T9" fmla="*/ 0 h 12"/>
                <a:gd name="T10" fmla="*/ 34 w 44"/>
                <a:gd name="T11" fmla="*/ 1 h 12"/>
                <a:gd name="T12" fmla="*/ 34 w 44"/>
                <a:gd name="T13" fmla="*/ 2 h 12"/>
                <a:gd name="T14" fmla="*/ 32 w 44"/>
                <a:gd name="T15" fmla="*/ 2 h 12"/>
                <a:gd name="T16" fmla="*/ 32 w 44"/>
                <a:gd name="T17" fmla="*/ 3 h 12"/>
                <a:gd name="T18" fmla="*/ 30 w 44"/>
                <a:gd name="T19" fmla="*/ 3 h 12"/>
                <a:gd name="T20" fmla="*/ 29 w 44"/>
                <a:gd name="T21" fmla="*/ 4 h 12"/>
                <a:gd name="T22" fmla="*/ 26 w 44"/>
                <a:gd name="T23" fmla="*/ 4 h 12"/>
                <a:gd name="T24" fmla="*/ 26 w 44"/>
                <a:gd name="T25" fmla="*/ 5 h 12"/>
                <a:gd name="T26" fmla="*/ 21 w 44"/>
                <a:gd name="T27" fmla="*/ 5 h 12"/>
                <a:gd name="T28" fmla="*/ 21 w 44"/>
                <a:gd name="T29" fmla="*/ 4 h 12"/>
                <a:gd name="T30" fmla="*/ 20 w 44"/>
                <a:gd name="T31" fmla="*/ 4 h 12"/>
                <a:gd name="T32" fmla="*/ 20 w 44"/>
                <a:gd name="T33" fmla="*/ 3 h 12"/>
                <a:gd name="T34" fmla="*/ 17 w 44"/>
                <a:gd name="T35" fmla="*/ 3 h 12"/>
                <a:gd name="T36" fmla="*/ 16 w 44"/>
                <a:gd name="T37" fmla="*/ 3 h 12"/>
                <a:gd name="T38" fmla="*/ 16 w 44"/>
                <a:gd name="T39" fmla="*/ 2 h 12"/>
                <a:gd name="T40" fmla="*/ 15 w 44"/>
                <a:gd name="T41" fmla="*/ 1 h 12"/>
                <a:gd name="T42" fmla="*/ 14 w 44"/>
                <a:gd name="T43" fmla="*/ 2 h 12"/>
                <a:gd name="T44" fmla="*/ 15 w 44"/>
                <a:gd name="T45" fmla="*/ 4 h 12"/>
                <a:gd name="T46" fmla="*/ 15 w 44"/>
                <a:gd name="T47" fmla="*/ 5 h 12"/>
                <a:gd name="T48" fmla="*/ 15 w 44"/>
                <a:gd name="T49" fmla="*/ 6 h 12"/>
                <a:gd name="T50" fmla="*/ 13 w 44"/>
                <a:gd name="T51" fmla="*/ 7 h 12"/>
                <a:gd name="T52" fmla="*/ 9 w 44"/>
                <a:gd name="T53" fmla="*/ 7 h 12"/>
                <a:gd name="T54" fmla="*/ 9 w 44"/>
                <a:gd name="T55" fmla="*/ 8 h 12"/>
                <a:gd name="T56" fmla="*/ 7 w 44"/>
                <a:gd name="T57" fmla="*/ 9 h 12"/>
                <a:gd name="T58" fmla="*/ 7 w 44"/>
                <a:gd name="T59" fmla="*/ 10 h 12"/>
                <a:gd name="T60" fmla="*/ 2 w 44"/>
                <a:gd name="T61" fmla="*/ 10 h 12"/>
                <a:gd name="T62" fmla="*/ 2 w 44"/>
                <a:gd name="T63" fmla="*/ 11 h 12"/>
                <a:gd name="T64" fmla="*/ 0 w 44"/>
                <a:gd name="T65" fmla="*/ 11 h 12"/>
                <a:gd name="T66" fmla="*/ 0 w 44"/>
                <a:gd name="T67" fmla="*/ 12 h 12"/>
                <a:gd name="T68" fmla="*/ 3 w 44"/>
                <a:gd name="T69" fmla="*/ 12 h 12"/>
                <a:gd name="T70" fmla="*/ 10 w 44"/>
                <a:gd name="T71" fmla="*/ 12 h 12"/>
                <a:gd name="T72" fmla="*/ 15 w 44"/>
                <a:gd name="T73" fmla="*/ 12 h 12"/>
                <a:gd name="T74" fmla="*/ 16 w 44"/>
                <a:gd name="T75" fmla="*/ 9 h 12"/>
                <a:gd name="T76" fmla="*/ 17 w 44"/>
                <a:gd name="T77" fmla="*/ 10 h 12"/>
                <a:gd name="T78" fmla="*/ 17 w 44"/>
                <a:gd name="T79" fmla="*/ 8 h 12"/>
                <a:gd name="T80" fmla="*/ 24 w 44"/>
                <a:gd name="T81" fmla="*/ 8 h 12"/>
                <a:gd name="T82" fmla="*/ 25 w 44"/>
                <a:gd name="T83" fmla="*/ 7 h 12"/>
                <a:gd name="T84" fmla="*/ 27 w 44"/>
                <a:gd name="T85" fmla="*/ 7 h 12"/>
                <a:gd name="T86" fmla="*/ 28 w 44"/>
                <a:gd name="T87" fmla="*/ 6 h 12"/>
                <a:gd name="T88" fmla="*/ 30 w 44"/>
                <a:gd name="T89" fmla="*/ 6 h 12"/>
                <a:gd name="T90" fmla="*/ 30 w 44"/>
                <a:gd name="T91" fmla="*/ 5 h 12"/>
                <a:gd name="T92" fmla="*/ 32 w 44"/>
                <a:gd name="T93" fmla="*/ 5 h 12"/>
                <a:gd name="T94" fmla="*/ 32 w 44"/>
                <a:gd name="T95" fmla="*/ 4 h 12"/>
                <a:gd name="T96" fmla="*/ 37 w 44"/>
                <a:gd name="T97" fmla="*/ 4 h 12"/>
                <a:gd name="T98" fmla="*/ 38 w 44"/>
                <a:gd name="T99" fmla="*/ 3 h 12"/>
                <a:gd name="T100" fmla="*/ 40 w 44"/>
                <a:gd name="T101" fmla="*/ 3 h 12"/>
                <a:gd name="T102" fmla="*/ 41 w 44"/>
                <a:gd name="T103" fmla="*/ 2 h 12"/>
                <a:gd name="T104" fmla="*/ 43 w 44"/>
                <a:gd name="T105" fmla="*/ 2 h 12"/>
                <a:gd name="T106" fmla="*/ 44 w 44"/>
                <a:gd name="T107" fmla="*/ 1 h 12"/>
                <a:gd name="T108" fmla="*/ 44 w 44"/>
                <a:gd name="T10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12">
                  <a:moveTo>
                    <a:pt x="44" y="0"/>
                  </a:moveTo>
                  <a:cubicBezTo>
                    <a:pt x="43" y="0"/>
                    <a:pt x="43" y="0"/>
                    <a:pt x="43" y="0"/>
                  </a:cubicBezTo>
                  <a:cubicBezTo>
                    <a:pt x="43" y="0"/>
                    <a:pt x="43" y="0"/>
                    <a:pt x="43" y="0"/>
                  </a:cubicBezTo>
                  <a:cubicBezTo>
                    <a:pt x="37" y="0"/>
                    <a:pt x="37" y="0"/>
                    <a:pt x="37" y="0"/>
                  </a:cubicBezTo>
                  <a:cubicBezTo>
                    <a:pt x="38" y="0"/>
                    <a:pt x="38" y="0"/>
                    <a:pt x="38" y="0"/>
                  </a:cubicBezTo>
                  <a:cubicBezTo>
                    <a:pt x="34" y="1"/>
                    <a:pt x="34" y="1"/>
                    <a:pt x="34" y="1"/>
                  </a:cubicBezTo>
                  <a:cubicBezTo>
                    <a:pt x="34" y="2"/>
                    <a:pt x="34" y="2"/>
                    <a:pt x="34" y="2"/>
                  </a:cubicBezTo>
                  <a:cubicBezTo>
                    <a:pt x="32" y="2"/>
                    <a:pt x="32" y="2"/>
                    <a:pt x="32" y="2"/>
                  </a:cubicBezTo>
                  <a:cubicBezTo>
                    <a:pt x="32" y="3"/>
                    <a:pt x="32" y="3"/>
                    <a:pt x="32" y="3"/>
                  </a:cubicBezTo>
                  <a:cubicBezTo>
                    <a:pt x="30" y="3"/>
                    <a:pt x="30" y="3"/>
                    <a:pt x="30" y="3"/>
                  </a:cubicBezTo>
                  <a:cubicBezTo>
                    <a:pt x="29" y="4"/>
                    <a:pt x="29" y="4"/>
                    <a:pt x="29" y="4"/>
                  </a:cubicBezTo>
                  <a:cubicBezTo>
                    <a:pt x="26" y="4"/>
                    <a:pt x="26" y="4"/>
                    <a:pt x="26" y="4"/>
                  </a:cubicBezTo>
                  <a:cubicBezTo>
                    <a:pt x="26" y="5"/>
                    <a:pt x="26" y="5"/>
                    <a:pt x="26" y="5"/>
                  </a:cubicBezTo>
                  <a:cubicBezTo>
                    <a:pt x="21" y="5"/>
                    <a:pt x="21" y="5"/>
                    <a:pt x="21" y="5"/>
                  </a:cubicBezTo>
                  <a:cubicBezTo>
                    <a:pt x="21" y="4"/>
                    <a:pt x="21" y="4"/>
                    <a:pt x="21" y="4"/>
                  </a:cubicBezTo>
                  <a:cubicBezTo>
                    <a:pt x="20" y="4"/>
                    <a:pt x="20" y="4"/>
                    <a:pt x="20" y="4"/>
                  </a:cubicBezTo>
                  <a:cubicBezTo>
                    <a:pt x="20" y="3"/>
                    <a:pt x="20" y="3"/>
                    <a:pt x="20" y="3"/>
                  </a:cubicBezTo>
                  <a:cubicBezTo>
                    <a:pt x="17" y="3"/>
                    <a:pt x="17" y="3"/>
                    <a:pt x="17" y="3"/>
                  </a:cubicBezTo>
                  <a:cubicBezTo>
                    <a:pt x="16" y="3"/>
                    <a:pt x="16" y="3"/>
                    <a:pt x="16" y="3"/>
                  </a:cubicBezTo>
                  <a:cubicBezTo>
                    <a:pt x="16" y="2"/>
                    <a:pt x="16" y="2"/>
                    <a:pt x="16" y="2"/>
                  </a:cubicBezTo>
                  <a:cubicBezTo>
                    <a:pt x="15" y="1"/>
                    <a:pt x="15" y="1"/>
                    <a:pt x="15" y="1"/>
                  </a:cubicBezTo>
                  <a:cubicBezTo>
                    <a:pt x="15" y="1"/>
                    <a:pt x="12" y="1"/>
                    <a:pt x="14" y="2"/>
                  </a:cubicBezTo>
                  <a:cubicBezTo>
                    <a:pt x="14" y="3"/>
                    <a:pt x="15" y="4"/>
                    <a:pt x="15" y="4"/>
                  </a:cubicBezTo>
                  <a:cubicBezTo>
                    <a:pt x="15" y="5"/>
                    <a:pt x="15" y="5"/>
                    <a:pt x="15" y="5"/>
                  </a:cubicBezTo>
                  <a:cubicBezTo>
                    <a:pt x="15" y="6"/>
                    <a:pt x="15" y="6"/>
                    <a:pt x="15" y="6"/>
                  </a:cubicBezTo>
                  <a:cubicBezTo>
                    <a:pt x="13" y="7"/>
                    <a:pt x="13" y="7"/>
                    <a:pt x="13" y="7"/>
                  </a:cubicBezTo>
                  <a:cubicBezTo>
                    <a:pt x="9" y="7"/>
                    <a:pt x="9" y="7"/>
                    <a:pt x="9" y="7"/>
                  </a:cubicBezTo>
                  <a:cubicBezTo>
                    <a:pt x="9" y="8"/>
                    <a:pt x="9" y="8"/>
                    <a:pt x="9" y="8"/>
                  </a:cubicBezTo>
                  <a:cubicBezTo>
                    <a:pt x="7" y="9"/>
                    <a:pt x="7" y="9"/>
                    <a:pt x="7" y="9"/>
                  </a:cubicBezTo>
                  <a:cubicBezTo>
                    <a:pt x="7" y="10"/>
                    <a:pt x="7" y="10"/>
                    <a:pt x="7" y="10"/>
                  </a:cubicBezTo>
                  <a:cubicBezTo>
                    <a:pt x="2" y="10"/>
                    <a:pt x="2" y="10"/>
                    <a:pt x="2" y="10"/>
                  </a:cubicBezTo>
                  <a:cubicBezTo>
                    <a:pt x="2" y="11"/>
                    <a:pt x="2" y="11"/>
                    <a:pt x="2" y="11"/>
                  </a:cubicBezTo>
                  <a:cubicBezTo>
                    <a:pt x="0" y="11"/>
                    <a:pt x="0" y="11"/>
                    <a:pt x="0" y="11"/>
                  </a:cubicBezTo>
                  <a:cubicBezTo>
                    <a:pt x="0" y="12"/>
                    <a:pt x="0" y="12"/>
                    <a:pt x="0" y="12"/>
                  </a:cubicBezTo>
                  <a:cubicBezTo>
                    <a:pt x="3" y="12"/>
                    <a:pt x="3" y="12"/>
                    <a:pt x="3" y="12"/>
                  </a:cubicBezTo>
                  <a:cubicBezTo>
                    <a:pt x="10" y="12"/>
                    <a:pt x="10" y="12"/>
                    <a:pt x="10" y="12"/>
                  </a:cubicBezTo>
                  <a:cubicBezTo>
                    <a:pt x="15" y="12"/>
                    <a:pt x="15" y="12"/>
                    <a:pt x="15" y="12"/>
                  </a:cubicBezTo>
                  <a:cubicBezTo>
                    <a:pt x="16" y="9"/>
                    <a:pt x="16" y="9"/>
                    <a:pt x="16" y="9"/>
                  </a:cubicBezTo>
                  <a:cubicBezTo>
                    <a:pt x="17" y="10"/>
                    <a:pt x="17" y="10"/>
                    <a:pt x="17" y="10"/>
                  </a:cubicBezTo>
                  <a:cubicBezTo>
                    <a:pt x="17" y="8"/>
                    <a:pt x="17" y="8"/>
                    <a:pt x="17" y="8"/>
                  </a:cubicBezTo>
                  <a:cubicBezTo>
                    <a:pt x="24" y="8"/>
                    <a:pt x="24" y="8"/>
                    <a:pt x="24" y="8"/>
                  </a:cubicBezTo>
                  <a:cubicBezTo>
                    <a:pt x="25" y="7"/>
                    <a:pt x="25" y="7"/>
                    <a:pt x="25" y="7"/>
                  </a:cubicBezTo>
                  <a:cubicBezTo>
                    <a:pt x="27" y="7"/>
                    <a:pt x="27" y="7"/>
                    <a:pt x="27" y="7"/>
                  </a:cubicBezTo>
                  <a:cubicBezTo>
                    <a:pt x="28" y="6"/>
                    <a:pt x="28" y="6"/>
                    <a:pt x="28" y="6"/>
                  </a:cubicBezTo>
                  <a:cubicBezTo>
                    <a:pt x="30" y="6"/>
                    <a:pt x="30" y="6"/>
                    <a:pt x="30" y="6"/>
                  </a:cubicBezTo>
                  <a:cubicBezTo>
                    <a:pt x="30" y="5"/>
                    <a:pt x="30" y="5"/>
                    <a:pt x="30" y="5"/>
                  </a:cubicBezTo>
                  <a:cubicBezTo>
                    <a:pt x="32" y="5"/>
                    <a:pt x="32" y="5"/>
                    <a:pt x="32" y="5"/>
                  </a:cubicBezTo>
                  <a:cubicBezTo>
                    <a:pt x="32" y="4"/>
                    <a:pt x="32" y="4"/>
                    <a:pt x="32" y="4"/>
                  </a:cubicBezTo>
                  <a:cubicBezTo>
                    <a:pt x="37" y="4"/>
                    <a:pt x="37" y="4"/>
                    <a:pt x="37" y="4"/>
                  </a:cubicBezTo>
                  <a:cubicBezTo>
                    <a:pt x="38" y="3"/>
                    <a:pt x="38" y="3"/>
                    <a:pt x="38" y="3"/>
                  </a:cubicBezTo>
                  <a:cubicBezTo>
                    <a:pt x="40" y="3"/>
                    <a:pt x="40" y="3"/>
                    <a:pt x="40" y="3"/>
                  </a:cubicBezTo>
                  <a:cubicBezTo>
                    <a:pt x="41" y="2"/>
                    <a:pt x="41" y="2"/>
                    <a:pt x="41" y="2"/>
                  </a:cubicBezTo>
                  <a:cubicBezTo>
                    <a:pt x="43" y="2"/>
                    <a:pt x="43" y="2"/>
                    <a:pt x="43" y="2"/>
                  </a:cubicBezTo>
                  <a:cubicBezTo>
                    <a:pt x="44" y="1"/>
                    <a:pt x="44" y="1"/>
                    <a:pt x="44" y="1"/>
                  </a:cubicBezTo>
                  <a:lnTo>
                    <a:pt x="44"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79" name="Freeform 56"/>
            <p:cNvSpPr>
              <a:spLocks/>
            </p:cNvSpPr>
            <p:nvPr/>
          </p:nvSpPr>
          <p:spPr bwMode="auto">
            <a:xfrm>
              <a:off x="4838353" y="2222649"/>
              <a:ext cx="160338" cy="60325"/>
            </a:xfrm>
            <a:custGeom>
              <a:avLst/>
              <a:gdLst>
                <a:gd name="T0" fmla="*/ 10 w 35"/>
                <a:gd name="T1" fmla="*/ 6 h 13"/>
                <a:gd name="T2" fmla="*/ 10 w 35"/>
                <a:gd name="T3" fmla="*/ 7 h 13"/>
                <a:gd name="T4" fmla="*/ 8 w 35"/>
                <a:gd name="T5" fmla="*/ 7 h 13"/>
                <a:gd name="T6" fmla="*/ 8 w 35"/>
                <a:gd name="T7" fmla="*/ 8 h 13"/>
                <a:gd name="T8" fmla="*/ 6 w 35"/>
                <a:gd name="T9" fmla="*/ 8 h 13"/>
                <a:gd name="T10" fmla="*/ 6 w 35"/>
                <a:gd name="T11" fmla="*/ 9 h 13"/>
                <a:gd name="T12" fmla="*/ 3 w 35"/>
                <a:gd name="T13" fmla="*/ 9 h 13"/>
                <a:gd name="T14" fmla="*/ 3 w 35"/>
                <a:gd name="T15" fmla="*/ 10 h 13"/>
                <a:gd name="T16" fmla="*/ 2 w 35"/>
                <a:gd name="T17" fmla="*/ 10 h 13"/>
                <a:gd name="T18" fmla="*/ 2 w 35"/>
                <a:gd name="T19" fmla="*/ 12 h 13"/>
                <a:gd name="T20" fmla="*/ 8 w 35"/>
                <a:gd name="T21" fmla="*/ 12 h 13"/>
                <a:gd name="T22" fmla="*/ 9 w 35"/>
                <a:gd name="T23" fmla="*/ 13 h 13"/>
                <a:gd name="T24" fmla="*/ 11 w 35"/>
                <a:gd name="T25" fmla="*/ 13 h 13"/>
                <a:gd name="T26" fmla="*/ 11 w 35"/>
                <a:gd name="T27" fmla="*/ 11 h 13"/>
                <a:gd name="T28" fmla="*/ 14 w 35"/>
                <a:gd name="T29" fmla="*/ 12 h 13"/>
                <a:gd name="T30" fmla="*/ 15 w 35"/>
                <a:gd name="T31" fmla="*/ 10 h 13"/>
                <a:gd name="T32" fmla="*/ 17 w 35"/>
                <a:gd name="T33" fmla="*/ 10 h 13"/>
                <a:gd name="T34" fmla="*/ 17 w 35"/>
                <a:gd name="T35" fmla="*/ 10 h 13"/>
                <a:gd name="T36" fmla="*/ 19 w 35"/>
                <a:gd name="T37" fmla="*/ 9 h 13"/>
                <a:gd name="T38" fmla="*/ 20 w 35"/>
                <a:gd name="T39" fmla="*/ 7 h 13"/>
                <a:gd name="T40" fmla="*/ 24 w 35"/>
                <a:gd name="T41" fmla="*/ 7 h 13"/>
                <a:gd name="T42" fmla="*/ 24 w 35"/>
                <a:gd name="T43" fmla="*/ 8 h 13"/>
                <a:gd name="T44" fmla="*/ 29 w 35"/>
                <a:gd name="T45" fmla="*/ 8 h 13"/>
                <a:gd name="T46" fmla="*/ 29 w 35"/>
                <a:gd name="T47" fmla="*/ 6 h 13"/>
                <a:gd name="T48" fmla="*/ 31 w 35"/>
                <a:gd name="T49" fmla="*/ 6 h 13"/>
                <a:gd name="T50" fmla="*/ 31 w 35"/>
                <a:gd name="T51" fmla="*/ 5 h 13"/>
                <a:gd name="T52" fmla="*/ 33 w 35"/>
                <a:gd name="T53" fmla="*/ 5 h 13"/>
                <a:gd name="T54" fmla="*/ 34 w 35"/>
                <a:gd name="T55" fmla="*/ 4 h 13"/>
                <a:gd name="T56" fmla="*/ 34 w 35"/>
                <a:gd name="T57" fmla="*/ 4 h 13"/>
                <a:gd name="T58" fmla="*/ 35 w 35"/>
                <a:gd name="T59" fmla="*/ 2 h 13"/>
                <a:gd name="T60" fmla="*/ 31 w 35"/>
                <a:gd name="T61" fmla="*/ 2 h 13"/>
                <a:gd name="T62" fmla="*/ 30 w 35"/>
                <a:gd name="T63" fmla="*/ 3 h 13"/>
                <a:gd name="T64" fmla="*/ 28 w 35"/>
                <a:gd name="T65" fmla="*/ 4 h 13"/>
                <a:gd name="T66" fmla="*/ 28 w 35"/>
                <a:gd name="T67" fmla="*/ 5 h 13"/>
                <a:gd name="T68" fmla="*/ 26 w 35"/>
                <a:gd name="T69" fmla="*/ 5 h 13"/>
                <a:gd name="T70" fmla="*/ 25 w 35"/>
                <a:gd name="T71" fmla="*/ 4 h 13"/>
                <a:gd name="T72" fmla="*/ 22 w 35"/>
                <a:gd name="T73" fmla="*/ 4 h 13"/>
                <a:gd name="T74" fmla="*/ 22 w 35"/>
                <a:gd name="T75" fmla="*/ 3 h 13"/>
                <a:gd name="T76" fmla="*/ 26 w 35"/>
                <a:gd name="T77" fmla="*/ 3 h 13"/>
                <a:gd name="T78" fmla="*/ 27 w 35"/>
                <a:gd name="T79" fmla="*/ 2 h 13"/>
                <a:gd name="T80" fmla="*/ 30 w 35"/>
                <a:gd name="T81" fmla="*/ 2 h 13"/>
                <a:gd name="T82" fmla="*/ 30 w 35"/>
                <a:gd name="T83" fmla="*/ 0 h 13"/>
                <a:gd name="T84" fmla="*/ 21 w 35"/>
                <a:gd name="T85" fmla="*/ 0 h 13"/>
                <a:gd name="T86" fmla="*/ 20 w 35"/>
                <a:gd name="T87" fmla="*/ 1 h 13"/>
                <a:gd name="T88" fmla="*/ 15 w 35"/>
                <a:gd name="T89" fmla="*/ 1 h 13"/>
                <a:gd name="T90" fmla="*/ 15 w 35"/>
                <a:gd name="T91" fmla="*/ 2 h 13"/>
                <a:gd name="T92" fmla="*/ 9 w 35"/>
                <a:gd name="T93" fmla="*/ 3 h 13"/>
                <a:gd name="T94" fmla="*/ 9 w 35"/>
                <a:gd name="T95" fmla="*/ 4 h 13"/>
                <a:gd name="T96" fmla="*/ 1 w 35"/>
                <a:gd name="T97" fmla="*/ 4 h 13"/>
                <a:gd name="T98" fmla="*/ 0 w 35"/>
                <a:gd name="T99" fmla="*/ 6 h 13"/>
                <a:gd name="T100" fmla="*/ 2 w 35"/>
                <a:gd name="T101" fmla="*/ 6 h 13"/>
                <a:gd name="T102" fmla="*/ 3 w 35"/>
                <a:gd name="T103" fmla="*/ 5 h 13"/>
                <a:gd name="T104" fmla="*/ 7 w 35"/>
                <a:gd name="T105" fmla="*/ 5 h 13"/>
                <a:gd name="T106" fmla="*/ 7 w 35"/>
                <a:gd name="T107" fmla="*/ 6 h 13"/>
                <a:gd name="T108" fmla="*/ 9 w 35"/>
                <a:gd name="T109" fmla="*/ 6 h 13"/>
                <a:gd name="T110" fmla="*/ 9 w 35"/>
                <a:gd name="T111" fmla="*/ 5 h 13"/>
                <a:gd name="T112" fmla="*/ 16 w 35"/>
                <a:gd name="T113" fmla="*/ 5 h 13"/>
                <a:gd name="T114" fmla="*/ 15 w 35"/>
                <a:gd name="T115" fmla="*/ 6 h 13"/>
                <a:gd name="T116" fmla="*/ 10 w 35"/>
                <a:gd name="T1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3">
                  <a:moveTo>
                    <a:pt x="10" y="6"/>
                  </a:moveTo>
                  <a:cubicBezTo>
                    <a:pt x="10" y="7"/>
                    <a:pt x="10" y="7"/>
                    <a:pt x="10" y="7"/>
                  </a:cubicBezTo>
                  <a:cubicBezTo>
                    <a:pt x="8" y="7"/>
                    <a:pt x="8" y="7"/>
                    <a:pt x="8" y="7"/>
                  </a:cubicBezTo>
                  <a:cubicBezTo>
                    <a:pt x="8" y="7"/>
                    <a:pt x="8" y="8"/>
                    <a:pt x="8" y="8"/>
                  </a:cubicBezTo>
                  <a:cubicBezTo>
                    <a:pt x="8" y="8"/>
                    <a:pt x="6" y="8"/>
                    <a:pt x="6" y="8"/>
                  </a:cubicBezTo>
                  <a:cubicBezTo>
                    <a:pt x="6" y="9"/>
                    <a:pt x="6" y="9"/>
                    <a:pt x="6" y="9"/>
                  </a:cubicBezTo>
                  <a:cubicBezTo>
                    <a:pt x="3" y="9"/>
                    <a:pt x="3" y="9"/>
                    <a:pt x="3" y="9"/>
                  </a:cubicBezTo>
                  <a:cubicBezTo>
                    <a:pt x="3" y="10"/>
                    <a:pt x="3" y="10"/>
                    <a:pt x="3" y="10"/>
                  </a:cubicBezTo>
                  <a:cubicBezTo>
                    <a:pt x="2" y="10"/>
                    <a:pt x="2" y="10"/>
                    <a:pt x="2" y="10"/>
                  </a:cubicBezTo>
                  <a:cubicBezTo>
                    <a:pt x="2" y="12"/>
                    <a:pt x="2" y="12"/>
                    <a:pt x="2" y="12"/>
                  </a:cubicBezTo>
                  <a:cubicBezTo>
                    <a:pt x="8" y="12"/>
                    <a:pt x="8" y="12"/>
                    <a:pt x="8" y="12"/>
                  </a:cubicBezTo>
                  <a:cubicBezTo>
                    <a:pt x="9" y="13"/>
                    <a:pt x="9" y="13"/>
                    <a:pt x="9" y="13"/>
                  </a:cubicBezTo>
                  <a:cubicBezTo>
                    <a:pt x="11" y="13"/>
                    <a:pt x="11" y="13"/>
                    <a:pt x="11" y="13"/>
                  </a:cubicBezTo>
                  <a:cubicBezTo>
                    <a:pt x="11" y="11"/>
                    <a:pt x="11" y="11"/>
                    <a:pt x="11" y="11"/>
                  </a:cubicBezTo>
                  <a:cubicBezTo>
                    <a:pt x="14" y="12"/>
                    <a:pt x="14" y="12"/>
                    <a:pt x="14" y="12"/>
                  </a:cubicBezTo>
                  <a:cubicBezTo>
                    <a:pt x="15" y="10"/>
                    <a:pt x="15" y="10"/>
                    <a:pt x="15" y="10"/>
                  </a:cubicBezTo>
                  <a:cubicBezTo>
                    <a:pt x="17" y="10"/>
                    <a:pt x="17" y="10"/>
                    <a:pt x="17" y="10"/>
                  </a:cubicBezTo>
                  <a:cubicBezTo>
                    <a:pt x="17" y="10"/>
                    <a:pt x="17" y="10"/>
                    <a:pt x="17" y="10"/>
                  </a:cubicBezTo>
                  <a:cubicBezTo>
                    <a:pt x="19" y="9"/>
                    <a:pt x="19" y="9"/>
                    <a:pt x="19" y="9"/>
                  </a:cubicBezTo>
                  <a:cubicBezTo>
                    <a:pt x="20" y="7"/>
                    <a:pt x="20" y="7"/>
                    <a:pt x="20" y="7"/>
                  </a:cubicBezTo>
                  <a:cubicBezTo>
                    <a:pt x="24" y="7"/>
                    <a:pt x="24" y="7"/>
                    <a:pt x="24" y="7"/>
                  </a:cubicBezTo>
                  <a:cubicBezTo>
                    <a:pt x="24" y="8"/>
                    <a:pt x="24" y="8"/>
                    <a:pt x="24" y="8"/>
                  </a:cubicBezTo>
                  <a:cubicBezTo>
                    <a:pt x="29" y="8"/>
                    <a:pt x="29" y="8"/>
                    <a:pt x="29" y="8"/>
                  </a:cubicBezTo>
                  <a:cubicBezTo>
                    <a:pt x="29" y="6"/>
                    <a:pt x="29" y="6"/>
                    <a:pt x="29" y="6"/>
                  </a:cubicBezTo>
                  <a:cubicBezTo>
                    <a:pt x="31" y="6"/>
                    <a:pt x="31" y="6"/>
                    <a:pt x="31" y="6"/>
                  </a:cubicBezTo>
                  <a:cubicBezTo>
                    <a:pt x="31" y="5"/>
                    <a:pt x="31" y="5"/>
                    <a:pt x="31" y="5"/>
                  </a:cubicBezTo>
                  <a:cubicBezTo>
                    <a:pt x="33" y="5"/>
                    <a:pt x="33" y="5"/>
                    <a:pt x="33" y="5"/>
                  </a:cubicBezTo>
                  <a:cubicBezTo>
                    <a:pt x="34" y="4"/>
                    <a:pt x="34" y="4"/>
                    <a:pt x="34" y="4"/>
                  </a:cubicBezTo>
                  <a:cubicBezTo>
                    <a:pt x="34" y="4"/>
                    <a:pt x="34" y="4"/>
                    <a:pt x="34" y="4"/>
                  </a:cubicBezTo>
                  <a:cubicBezTo>
                    <a:pt x="35" y="2"/>
                    <a:pt x="35" y="2"/>
                    <a:pt x="35" y="2"/>
                  </a:cubicBezTo>
                  <a:cubicBezTo>
                    <a:pt x="31" y="2"/>
                    <a:pt x="31" y="2"/>
                    <a:pt x="31" y="2"/>
                  </a:cubicBezTo>
                  <a:cubicBezTo>
                    <a:pt x="30" y="3"/>
                    <a:pt x="30" y="3"/>
                    <a:pt x="30" y="3"/>
                  </a:cubicBezTo>
                  <a:cubicBezTo>
                    <a:pt x="28" y="4"/>
                    <a:pt x="28" y="4"/>
                    <a:pt x="28" y="4"/>
                  </a:cubicBezTo>
                  <a:cubicBezTo>
                    <a:pt x="28" y="5"/>
                    <a:pt x="28" y="5"/>
                    <a:pt x="28" y="5"/>
                  </a:cubicBezTo>
                  <a:cubicBezTo>
                    <a:pt x="26" y="5"/>
                    <a:pt x="26" y="5"/>
                    <a:pt x="26" y="5"/>
                  </a:cubicBezTo>
                  <a:cubicBezTo>
                    <a:pt x="25" y="4"/>
                    <a:pt x="25" y="4"/>
                    <a:pt x="25" y="4"/>
                  </a:cubicBezTo>
                  <a:cubicBezTo>
                    <a:pt x="22" y="4"/>
                    <a:pt x="22" y="4"/>
                    <a:pt x="22" y="4"/>
                  </a:cubicBezTo>
                  <a:cubicBezTo>
                    <a:pt x="22" y="3"/>
                    <a:pt x="22" y="3"/>
                    <a:pt x="22" y="3"/>
                  </a:cubicBezTo>
                  <a:cubicBezTo>
                    <a:pt x="26" y="3"/>
                    <a:pt x="26" y="3"/>
                    <a:pt x="26" y="3"/>
                  </a:cubicBezTo>
                  <a:cubicBezTo>
                    <a:pt x="27" y="2"/>
                    <a:pt x="27" y="2"/>
                    <a:pt x="27" y="2"/>
                  </a:cubicBezTo>
                  <a:cubicBezTo>
                    <a:pt x="30" y="2"/>
                    <a:pt x="30" y="2"/>
                    <a:pt x="30" y="2"/>
                  </a:cubicBezTo>
                  <a:cubicBezTo>
                    <a:pt x="30" y="0"/>
                    <a:pt x="30" y="0"/>
                    <a:pt x="30" y="0"/>
                  </a:cubicBezTo>
                  <a:cubicBezTo>
                    <a:pt x="21" y="0"/>
                    <a:pt x="21" y="0"/>
                    <a:pt x="21" y="0"/>
                  </a:cubicBezTo>
                  <a:cubicBezTo>
                    <a:pt x="20" y="1"/>
                    <a:pt x="20" y="1"/>
                    <a:pt x="20" y="1"/>
                  </a:cubicBezTo>
                  <a:cubicBezTo>
                    <a:pt x="15" y="1"/>
                    <a:pt x="15" y="1"/>
                    <a:pt x="15" y="1"/>
                  </a:cubicBezTo>
                  <a:cubicBezTo>
                    <a:pt x="15" y="2"/>
                    <a:pt x="15" y="2"/>
                    <a:pt x="15" y="2"/>
                  </a:cubicBezTo>
                  <a:cubicBezTo>
                    <a:pt x="9" y="3"/>
                    <a:pt x="9" y="3"/>
                    <a:pt x="9" y="3"/>
                  </a:cubicBezTo>
                  <a:cubicBezTo>
                    <a:pt x="9" y="4"/>
                    <a:pt x="9" y="4"/>
                    <a:pt x="9" y="4"/>
                  </a:cubicBezTo>
                  <a:cubicBezTo>
                    <a:pt x="1" y="4"/>
                    <a:pt x="1" y="4"/>
                    <a:pt x="1" y="4"/>
                  </a:cubicBezTo>
                  <a:cubicBezTo>
                    <a:pt x="0" y="6"/>
                    <a:pt x="0" y="6"/>
                    <a:pt x="0" y="6"/>
                  </a:cubicBezTo>
                  <a:cubicBezTo>
                    <a:pt x="2" y="6"/>
                    <a:pt x="2" y="6"/>
                    <a:pt x="2" y="6"/>
                  </a:cubicBezTo>
                  <a:cubicBezTo>
                    <a:pt x="3" y="5"/>
                    <a:pt x="3" y="5"/>
                    <a:pt x="3" y="5"/>
                  </a:cubicBezTo>
                  <a:cubicBezTo>
                    <a:pt x="7" y="5"/>
                    <a:pt x="7" y="5"/>
                    <a:pt x="7" y="5"/>
                  </a:cubicBezTo>
                  <a:cubicBezTo>
                    <a:pt x="7" y="6"/>
                    <a:pt x="7" y="6"/>
                    <a:pt x="7" y="6"/>
                  </a:cubicBezTo>
                  <a:cubicBezTo>
                    <a:pt x="9" y="6"/>
                    <a:pt x="9" y="6"/>
                    <a:pt x="9" y="6"/>
                  </a:cubicBezTo>
                  <a:cubicBezTo>
                    <a:pt x="9" y="5"/>
                    <a:pt x="9" y="5"/>
                    <a:pt x="9" y="5"/>
                  </a:cubicBezTo>
                  <a:cubicBezTo>
                    <a:pt x="16" y="5"/>
                    <a:pt x="16" y="5"/>
                    <a:pt x="16" y="5"/>
                  </a:cubicBezTo>
                  <a:cubicBezTo>
                    <a:pt x="15" y="6"/>
                    <a:pt x="15" y="6"/>
                    <a:pt x="15" y="6"/>
                  </a:cubicBezTo>
                  <a:lnTo>
                    <a:pt x="10" y="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0" name="Freeform 57"/>
            <p:cNvSpPr>
              <a:spLocks/>
            </p:cNvSpPr>
            <p:nvPr/>
          </p:nvSpPr>
          <p:spPr bwMode="auto">
            <a:xfrm>
              <a:off x="5066953" y="2563962"/>
              <a:ext cx="39688" cy="100013"/>
            </a:xfrm>
            <a:custGeom>
              <a:avLst/>
              <a:gdLst>
                <a:gd name="T0" fmla="*/ 5 w 9"/>
                <a:gd name="T1" fmla="*/ 0 h 22"/>
                <a:gd name="T2" fmla="*/ 3 w 9"/>
                <a:gd name="T3" fmla="*/ 1 h 22"/>
                <a:gd name="T4" fmla="*/ 1 w 9"/>
                <a:gd name="T5" fmla="*/ 3 h 22"/>
                <a:gd name="T6" fmla="*/ 0 w 9"/>
                <a:gd name="T7" fmla="*/ 5 h 22"/>
                <a:gd name="T8" fmla="*/ 0 w 9"/>
                <a:gd name="T9" fmla="*/ 6 h 22"/>
                <a:gd name="T10" fmla="*/ 2 w 9"/>
                <a:gd name="T11" fmla="*/ 6 h 22"/>
                <a:gd name="T12" fmla="*/ 2 w 9"/>
                <a:gd name="T13" fmla="*/ 7 h 22"/>
                <a:gd name="T14" fmla="*/ 0 w 9"/>
                <a:gd name="T15" fmla="*/ 7 h 22"/>
                <a:gd name="T16" fmla="*/ 0 w 9"/>
                <a:gd name="T17" fmla="*/ 8 h 22"/>
                <a:gd name="T18" fmla="*/ 1 w 9"/>
                <a:gd name="T19" fmla="*/ 9 h 22"/>
                <a:gd name="T20" fmla="*/ 1 w 9"/>
                <a:gd name="T21" fmla="*/ 11 h 22"/>
                <a:gd name="T22" fmla="*/ 2 w 9"/>
                <a:gd name="T23" fmla="*/ 13 h 22"/>
                <a:gd name="T24" fmla="*/ 2 w 9"/>
                <a:gd name="T25" fmla="*/ 12 h 22"/>
                <a:gd name="T26" fmla="*/ 3 w 9"/>
                <a:gd name="T27" fmla="*/ 12 h 22"/>
                <a:gd name="T28" fmla="*/ 4 w 9"/>
                <a:gd name="T29" fmla="*/ 13 h 22"/>
                <a:gd name="T30" fmla="*/ 3 w 9"/>
                <a:gd name="T31" fmla="*/ 14 h 22"/>
                <a:gd name="T32" fmla="*/ 3 w 9"/>
                <a:gd name="T33" fmla="*/ 16 h 22"/>
                <a:gd name="T34" fmla="*/ 4 w 9"/>
                <a:gd name="T35" fmla="*/ 15 h 22"/>
                <a:gd name="T36" fmla="*/ 5 w 9"/>
                <a:gd name="T37" fmla="*/ 15 h 22"/>
                <a:gd name="T38" fmla="*/ 4 w 9"/>
                <a:gd name="T39" fmla="*/ 16 h 22"/>
                <a:gd name="T40" fmla="*/ 3 w 9"/>
                <a:gd name="T41" fmla="*/ 17 h 22"/>
                <a:gd name="T42" fmla="*/ 1 w 9"/>
                <a:gd name="T43" fmla="*/ 19 h 22"/>
                <a:gd name="T44" fmla="*/ 0 w 9"/>
                <a:gd name="T45" fmla="*/ 20 h 22"/>
                <a:gd name="T46" fmla="*/ 0 w 9"/>
                <a:gd name="T47" fmla="*/ 22 h 22"/>
                <a:gd name="T48" fmla="*/ 2 w 9"/>
                <a:gd name="T49" fmla="*/ 22 h 22"/>
                <a:gd name="T50" fmla="*/ 4 w 9"/>
                <a:gd name="T51" fmla="*/ 20 h 22"/>
                <a:gd name="T52" fmla="*/ 6 w 9"/>
                <a:gd name="T53" fmla="*/ 18 h 22"/>
                <a:gd name="T54" fmla="*/ 6 w 9"/>
                <a:gd name="T55" fmla="*/ 14 h 22"/>
                <a:gd name="T56" fmla="*/ 7 w 9"/>
                <a:gd name="T57" fmla="*/ 9 h 22"/>
                <a:gd name="T58" fmla="*/ 8 w 9"/>
                <a:gd name="T59" fmla="*/ 7 h 22"/>
                <a:gd name="T60" fmla="*/ 9 w 9"/>
                <a:gd name="T61" fmla="*/ 5 h 22"/>
                <a:gd name="T62" fmla="*/ 9 w 9"/>
                <a:gd name="T63" fmla="*/ 1 h 22"/>
                <a:gd name="T64" fmla="*/ 8 w 9"/>
                <a:gd name="T65" fmla="*/ 1 h 22"/>
                <a:gd name="T66" fmla="*/ 5 w 9"/>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2">
                  <a:moveTo>
                    <a:pt x="5" y="0"/>
                  </a:moveTo>
                  <a:cubicBezTo>
                    <a:pt x="5" y="0"/>
                    <a:pt x="3" y="1"/>
                    <a:pt x="3" y="1"/>
                  </a:cubicBezTo>
                  <a:cubicBezTo>
                    <a:pt x="1" y="3"/>
                    <a:pt x="1" y="3"/>
                    <a:pt x="1" y="3"/>
                  </a:cubicBezTo>
                  <a:cubicBezTo>
                    <a:pt x="0" y="5"/>
                    <a:pt x="0" y="5"/>
                    <a:pt x="0" y="5"/>
                  </a:cubicBezTo>
                  <a:cubicBezTo>
                    <a:pt x="0" y="6"/>
                    <a:pt x="0" y="6"/>
                    <a:pt x="0" y="6"/>
                  </a:cubicBezTo>
                  <a:cubicBezTo>
                    <a:pt x="2" y="6"/>
                    <a:pt x="2" y="6"/>
                    <a:pt x="2" y="6"/>
                  </a:cubicBezTo>
                  <a:cubicBezTo>
                    <a:pt x="2" y="7"/>
                    <a:pt x="2" y="7"/>
                    <a:pt x="2" y="7"/>
                  </a:cubicBezTo>
                  <a:cubicBezTo>
                    <a:pt x="0" y="7"/>
                    <a:pt x="0" y="7"/>
                    <a:pt x="0" y="7"/>
                  </a:cubicBezTo>
                  <a:cubicBezTo>
                    <a:pt x="0" y="8"/>
                    <a:pt x="0" y="8"/>
                    <a:pt x="0" y="8"/>
                  </a:cubicBezTo>
                  <a:cubicBezTo>
                    <a:pt x="1" y="9"/>
                    <a:pt x="1" y="9"/>
                    <a:pt x="1" y="9"/>
                  </a:cubicBezTo>
                  <a:cubicBezTo>
                    <a:pt x="1" y="9"/>
                    <a:pt x="1" y="11"/>
                    <a:pt x="1" y="11"/>
                  </a:cubicBezTo>
                  <a:cubicBezTo>
                    <a:pt x="1" y="11"/>
                    <a:pt x="2" y="13"/>
                    <a:pt x="2" y="13"/>
                  </a:cubicBezTo>
                  <a:cubicBezTo>
                    <a:pt x="2" y="12"/>
                    <a:pt x="2" y="12"/>
                    <a:pt x="2" y="12"/>
                  </a:cubicBezTo>
                  <a:cubicBezTo>
                    <a:pt x="3" y="12"/>
                    <a:pt x="3" y="12"/>
                    <a:pt x="3" y="12"/>
                  </a:cubicBezTo>
                  <a:cubicBezTo>
                    <a:pt x="4" y="13"/>
                    <a:pt x="4" y="13"/>
                    <a:pt x="4" y="13"/>
                  </a:cubicBezTo>
                  <a:cubicBezTo>
                    <a:pt x="3" y="14"/>
                    <a:pt x="3" y="14"/>
                    <a:pt x="3" y="14"/>
                  </a:cubicBezTo>
                  <a:cubicBezTo>
                    <a:pt x="3" y="16"/>
                    <a:pt x="3" y="16"/>
                    <a:pt x="3" y="16"/>
                  </a:cubicBezTo>
                  <a:cubicBezTo>
                    <a:pt x="4" y="15"/>
                    <a:pt x="4" y="15"/>
                    <a:pt x="4" y="15"/>
                  </a:cubicBezTo>
                  <a:cubicBezTo>
                    <a:pt x="5" y="15"/>
                    <a:pt x="5" y="15"/>
                    <a:pt x="5" y="15"/>
                  </a:cubicBezTo>
                  <a:cubicBezTo>
                    <a:pt x="4" y="16"/>
                    <a:pt x="4" y="16"/>
                    <a:pt x="4" y="16"/>
                  </a:cubicBezTo>
                  <a:cubicBezTo>
                    <a:pt x="3" y="17"/>
                    <a:pt x="3" y="17"/>
                    <a:pt x="3" y="17"/>
                  </a:cubicBezTo>
                  <a:cubicBezTo>
                    <a:pt x="1" y="19"/>
                    <a:pt x="1" y="19"/>
                    <a:pt x="1" y="19"/>
                  </a:cubicBezTo>
                  <a:cubicBezTo>
                    <a:pt x="0" y="20"/>
                    <a:pt x="0" y="20"/>
                    <a:pt x="0" y="20"/>
                  </a:cubicBezTo>
                  <a:cubicBezTo>
                    <a:pt x="0" y="22"/>
                    <a:pt x="0" y="22"/>
                    <a:pt x="0" y="22"/>
                  </a:cubicBezTo>
                  <a:cubicBezTo>
                    <a:pt x="2" y="22"/>
                    <a:pt x="2" y="22"/>
                    <a:pt x="2" y="22"/>
                  </a:cubicBezTo>
                  <a:cubicBezTo>
                    <a:pt x="4" y="20"/>
                    <a:pt x="4" y="20"/>
                    <a:pt x="4" y="20"/>
                  </a:cubicBezTo>
                  <a:cubicBezTo>
                    <a:pt x="6" y="18"/>
                    <a:pt x="6" y="18"/>
                    <a:pt x="6" y="18"/>
                  </a:cubicBezTo>
                  <a:cubicBezTo>
                    <a:pt x="6" y="14"/>
                    <a:pt x="6" y="14"/>
                    <a:pt x="6" y="14"/>
                  </a:cubicBezTo>
                  <a:cubicBezTo>
                    <a:pt x="7" y="9"/>
                    <a:pt x="7" y="9"/>
                    <a:pt x="7" y="9"/>
                  </a:cubicBezTo>
                  <a:cubicBezTo>
                    <a:pt x="8" y="7"/>
                    <a:pt x="8" y="7"/>
                    <a:pt x="8" y="7"/>
                  </a:cubicBezTo>
                  <a:cubicBezTo>
                    <a:pt x="9" y="5"/>
                    <a:pt x="9" y="5"/>
                    <a:pt x="9" y="5"/>
                  </a:cubicBezTo>
                  <a:cubicBezTo>
                    <a:pt x="9" y="1"/>
                    <a:pt x="9" y="1"/>
                    <a:pt x="9" y="1"/>
                  </a:cubicBezTo>
                  <a:cubicBezTo>
                    <a:pt x="8" y="1"/>
                    <a:pt x="8" y="1"/>
                    <a:pt x="8" y="1"/>
                  </a:cubicBezTo>
                  <a:cubicBezTo>
                    <a:pt x="8" y="1"/>
                    <a:pt x="6"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1" name="Freeform 58"/>
            <p:cNvSpPr>
              <a:spLocks/>
            </p:cNvSpPr>
            <p:nvPr/>
          </p:nvSpPr>
          <p:spPr bwMode="auto">
            <a:xfrm>
              <a:off x="9870728" y="3533924"/>
              <a:ext cx="68263" cy="63500"/>
            </a:xfrm>
            <a:custGeom>
              <a:avLst/>
              <a:gdLst>
                <a:gd name="T0" fmla="*/ 1 w 15"/>
                <a:gd name="T1" fmla="*/ 7 h 14"/>
                <a:gd name="T2" fmla="*/ 9 w 15"/>
                <a:gd name="T3" fmla="*/ 11 h 14"/>
                <a:gd name="T4" fmla="*/ 15 w 15"/>
                <a:gd name="T5" fmla="*/ 3 h 14"/>
                <a:gd name="T6" fmla="*/ 10 w 15"/>
                <a:gd name="T7" fmla="*/ 0 h 14"/>
                <a:gd name="T8" fmla="*/ 1 w 15"/>
                <a:gd name="T9" fmla="*/ 7 h 14"/>
              </a:gdLst>
              <a:ahLst/>
              <a:cxnLst>
                <a:cxn ang="0">
                  <a:pos x="T0" y="T1"/>
                </a:cxn>
                <a:cxn ang="0">
                  <a:pos x="T2" y="T3"/>
                </a:cxn>
                <a:cxn ang="0">
                  <a:pos x="T4" y="T5"/>
                </a:cxn>
                <a:cxn ang="0">
                  <a:pos x="T6" y="T7"/>
                </a:cxn>
                <a:cxn ang="0">
                  <a:pos x="T8" y="T9"/>
                </a:cxn>
              </a:cxnLst>
              <a:rect l="0" t="0" r="r" b="b"/>
              <a:pathLst>
                <a:path w="15" h="14">
                  <a:moveTo>
                    <a:pt x="1" y="7"/>
                  </a:moveTo>
                  <a:cubicBezTo>
                    <a:pt x="2" y="12"/>
                    <a:pt x="5" y="14"/>
                    <a:pt x="9" y="11"/>
                  </a:cubicBezTo>
                  <a:cubicBezTo>
                    <a:pt x="14" y="8"/>
                    <a:pt x="15" y="3"/>
                    <a:pt x="15" y="3"/>
                  </a:cubicBezTo>
                  <a:cubicBezTo>
                    <a:pt x="10" y="0"/>
                    <a:pt x="10" y="0"/>
                    <a:pt x="10" y="0"/>
                  </a:cubicBezTo>
                  <a:cubicBezTo>
                    <a:pt x="10" y="0"/>
                    <a:pt x="0" y="1"/>
                    <a:pt x="1"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2" name="Freeform 59"/>
            <p:cNvSpPr>
              <a:spLocks/>
            </p:cNvSpPr>
            <p:nvPr/>
          </p:nvSpPr>
          <p:spPr bwMode="auto">
            <a:xfrm>
              <a:off x="10139016" y="3360887"/>
              <a:ext cx="46038" cy="119063"/>
            </a:xfrm>
            <a:custGeom>
              <a:avLst/>
              <a:gdLst>
                <a:gd name="T0" fmla="*/ 9 w 10"/>
                <a:gd name="T1" fmla="*/ 8 h 26"/>
                <a:gd name="T2" fmla="*/ 0 w 10"/>
                <a:gd name="T3" fmla="*/ 18 h 26"/>
                <a:gd name="T4" fmla="*/ 6 w 10"/>
                <a:gd name="T5" fmla="*/ 26 h 26"/>
                <a:gd name="T6" fmla="*/ 10 w 10"/>
                <a:gd name="T7" fmla="*/ 18 h 26"/>
                <a:gd name="T8" fmla="*/ 9 w 10"/>
                <a:gd name="T9" fmla="*/ 8 h 26"/>
              </a:gdLst>
              <a:ahLst/>
              <a:cxnLst>
                <a:cxn ang="0">
                  <a:pos x="T0" y="T1"/>
                </a:cxn>
                <a:cxn ang="0">
                  <a:pos x="T2" y="T3"/>
                </a:cxn>
                <a:cxn ang="0">
                  <a:pos x="T4" y="T5"/>
                </a:cxn>
                <a:cxn ang="0">
                  <a:pos x="T6" y="T7"/>
                </a:cxn>
                <a:cxn ang="0">
                  <a:pos x="T8" y="T9"/>
                </a:cxn>
              </a:cxnLst>
              <a:rect l="0" t="0" r="r" b="b"/>
              <a:pathLst>
                <a:path w="10" h="26">
                  <a:moveTo>
                    <a:pt x="9" y="8"/>
                  </a:moveTo>
                  <a:cubicBezTo>
                    <a:pt x="7" y="0"/>
                    <a:pt x="0" y="12"/>
                    <a:pt x="0" y="18"/>
                  </a:cubicBezTo>
                  <a:cubicBezTo>
                    <a:pt x="0" y="24"/>
                    <a:pt x="6" y="26"/>
                    <a:pt x="6" y="26"/>
                  </a:cubicBezTo>
                  <a:cubicBezTo>
                    <a:pt x="6" y="26"/>
                    <a:pt x="10" y="19"/>
                    <a:pt x="10" y="18"/>
                  </a:cubicBezTo>
                  <a:cubicBezTo>
                    <a:pt x="10" y="17"/>
                    <a:pt x="10" y="9"/>
                    <a:pt x="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3" name="Freeform 60"/>
            <p:cNvSpPr>
              <a:spLocks/>
            </p:cNvSpPr>
            <p:nvPr/>
          </p:nvSpPr>
          <p:spPr bwMode="auto">
            <a:xfrm>
              <a:off x="10166003" y="3557737"/>
              <a:ext cx="127000" cy="195263"/>
            </a:xfrm>
            <a:custGeom>
              <a:avLst/>
              <a:gdLst>
                <a:gd name="T0" fmla="*/ 13 w 28"/>
                <a:gd name="T1" fmla="*/ 35 h 43"/>
                <a:gd name="T2" fmla="*/ 15 w 28"/>
                <a:gd name="T3" fmla="*/ 35 h 43"/>
                <a:gd name="T4" fmla="*/ 18 w 28"/>
                <a:gd name="T5" fmla="*/ 37 h 43"/>
                <a:gd name="T6" fmla="*/ 21 w 28"/>
                <a:gd name="T7" fmla="*/ 38 h 43"/>
                <a:gd name="T8" fmla="*/ 25 w 28"/>
                <a:gd name="T9" fmla="*/ 40 h 43"/>
                <a:gd name="T10" fmla="*/ 26 w 28"/>
                <a:gd name="T11" fmla="*/ 43 h 43"/>
                <a:gd name="T12" fmla="*/ 28 w 28"/>
                <a:gd name="T13" fmla="*/ 41 h 43"/>
                <a:gd name="T14" fmla="*/ 24 w 28"/>
                <a:gd name="T15" fmla="*/ 35 h 43"/>
                <a:gd name="T16" fmla="*/ 21 w 28"/>
                <a:gd name="T17" fmla="*/ 31 h 43"/>
                <a:gd name="T18" fmla="*/ 17 w 28"/>
                <a:gd name="T19" fmla="*/ 32 h 43"/>
                <a:gd name="T20" fmla="*/ 15 w 28"/>
                <a:gd name="T21" fmla="*/ 33 h 43"/>
                <a:gd name="T22" fmla="*/ 13 w 28"/>
                <a:gd name="T23" fmla="*/ 28 h 43"/>
                <a:gd name="T24" fmla="*/ 10 w 28"/>
                <a:gd name="T25" fmla="*/ 25 h 43"/>
                <a:gd name="T26" fmla="*/ 11 w 28"/>
                <a:gd name="T27" fmla="*/ 21 h 43"/>
                <a:gd name="T28" fmla="*/ 14 w 28"/>
                <a:gd name="T29" fmla="*/ 19 h 43"/>
                <a:gd name="T30" fmla="*/ 15 w 28"/>
                <a:gd name="T31" fmla="*/ 14 h 43"/>
                <a:gd name="T32" fmla="*/ 13 w 28"/>
                <a:gd name="T33" fmla="*/ 10 h 43"/>
                <a:gd name="T34" fmla="*/ 11 w 28"/>
                <a:gd name="T35" fmla="*/ 4 h 43"/>
                <a:gd name="T36" fmla="*/ 7 w 28"/>
                <a:gd name="T37" fmla="*/ 5 h 43"/>
                <a:gd name="T38" fmla="*/ 3 w 28"/>
                <a:gd name="T39" fmla="*/ 3 h 43"/>
                <a:gd name="T40" fmla="*/ 3 w 28"/>
                <a:gd name="T41" fmla="*/ 8 h 43"/>
                <a:gd name="T42" fmla="*/ 4 w 28"/>
                <a:gd name="T43" fmla="*/ 17 h 43"/>
                <a:gd name="T44" fmla="*/ 5 w 28"/>
                <a:gd name="T45" fmla="*/ 19 h 43"/>
                <a:gd name="T46" fmla="*/ 0 w 28"/>
                <a:gd name="T47" fmla="*/ 19 h 43"/>
                <a:gd name="T48" fmla="*/ 4 w 28"/>
                <a:gd name="T49" fmla="*/ 27 h 43"/>
                <a:gd name="T50" fmla="*/ 8 w 28"/>
                <a:gd name="T51" fmla="*/ 28 h 43"/>
                <a:gd name="T52" fmla="*/ 10 w 28"/>
                <a:gd name="T53" fmla="*/ 31 h 43"/>
                <a:gd name="T54" fmla="*/ 9 w 28"/>
                <a:gd name="T55" fmla="*/ 35 h 43"/>
                <a:gd name="T56" fmla="*/ 13 w 28"/>
                <a:gd name="T57"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3">
                  <a:moveTo>
                    <a:pt x="13" y="35"/>
                  </a:moveTo>
                  <a:cubicBezTo>
                    <a:pt x="13" y="35"/>
                    <a:pt x="14" y="35"/>
                    <a:pt x="15" y="35"/>
                  </a:cubicBezTo>
                  <a:cubicBezTo>
                    <a:pt x="16" y="35"/>
                    <a:pt x="18" y="37"/>
                    <a:pt x="18" y="37"/>
                  </a:cubicBezTo>
                  <a:cubicBezTo>
                    <a:pt x="18" y="37"/>
                    <a:pt x="19" y="36"/>
                    <a:pt x="21" y="38"/>
                  </a:cubicBezTo>
                  <a:cubicBezTo>
                    <a:pt x="23" y="39"/>
                    <a:pt x="24" y="38"/>
                    <a:pt x="25" y="40"/>
                  </a:cubicBezTo>
                  <a:cubicBezTo>
                    <a:pt x="25" y="42"/>
                    <a:pt x="26" y="43"/>
                    <a:pt x="26" y="43"/>
                  </a:cubicBezTo>
                  <a:cubicBezTo>
                    <a:pt x="28" y="41"/>
                    <a:pt x="28" y="41"/>
                    <a:pt x="28" y="41"/>
                  </a:cubicBezTo>
                  <a:cubicBezTo>
                    <a:pt x="28" y="41"/>
                    <a:pt x="25" y="36"/>
                    <a:pt x="24" y="35"/>
                  </a:cubicBezTo>
                  <a:cubicBezTo>
                    <a:pt x="23" y="35"/>
                    <a:pt x="22" y="32"/>
                    <a:pt x="21" y="31"/>
                  </a:cubicBezTo>
                  <a:cubicBezTo>
                    <a:pt x="20" y="31"/>
                    <a:pt x="17" y="31"/>
                    <a:pt x="17" y="32"/>
                  </a:cubicBezTo>
                  <a:cubicBezTo>
                    <a:pt x="17" y="33"/>
                    <a:pt x="16" y="35"/>
                    <a:pt x="15" y="33"/>
                  </a:cubicBezTo>
                  <a:cubicBezTo>
                    <a:pt x="14" y="30"/>
                    <a:pt x="14" y="30"/>
                    <a:pt x="13" y="28"/>
                  </a:cubicBezTo>
                  <a:cubicBezTo>
                    <a:pt x="11" y="26"/>
                    <a:pt x="10" y="26"/>
                    <a:pt x="10" y="25"/>
                  </a:cubicBezTo>
                  <a:cubicBezTo>
                    <a:pt x="11" y="23"/>
                    <a:pt x="10" y="21"/>
                    <a:pt x="11" y="21"/>
                  </a:cubicBezTo>
                  <a:cubicBezTo>
                    <a:pt x="13" y="21"/>
                    <a:pt x="11" y="21"/>
                    <a:pt x="14" y="19"/>
                  </a:cubicBezTo>
                  <a:cubicBezTo>
                    <a:pt x="17" y="17"/>
                    <a:pt x="16" y="16"/>
                    <a:pt x="15" y="14"/>
                  </a:cubicBezTo>
                  <a:cubicBezTo>
                    <a:pt x="14" y="12"/>
                    <a:pt x="13" y="11"/>
                    <a:pt x="13" y="10"/>
                  </a:cubicBezTo>
                  <a:cubicBezTo>
                    <a:pt x="13" y="8"/>
                    <a:pt x="13" y="4"/>
                    <a:pt x="11" y="4"/>
                  </a:cubicBezTo>
                  <a:cubicBezTo>
                    <a:pt x="10" y="4"/>
                    <a:pt x="9" y="5"/>
                    <a:pt x="7" y="5"/>
                  </a:cubicBezTo>
                  <a:cubicBezTo>
                    <a:pt x="5" y="5"/>
                    <a:pt x="3" y="0"/>
                    <a:pt x="3" y="3"/>
                  </a:cubicBezTo>
                  <a:cubicBezTo>
                    <a:pt x="3" y="6"/>
                    <a:pt x="3" y="8"/>
                    <a:pt x="3" y="8"/>
                  </a:cubicBezTo>
                  <a:cubicBezTo>
                    <a:pt x="3" y="8"/>
                    <a:pt x="3" y="16"/>
                    <a:pt x="4" y="17"/>
                  </a:cubicBezTo>
                  <a:cubicBezTo>
                    <a:pt x="5" y="17"/>
                    <a:pt x="5" y="19"/>
                    <a:pt x="5" y="19"/>
                  </a:cubicBezTo>
                  <a:cubicBezTo>
                    <a:pt x="0" y="19"/>
                    <a:pt x="0" y="19"/>
                    <a:pt x="0" y="19"/>
                  </a:cubicBezTo>
                  <a:cubicBezTo>
                    <a:pt x="0" y="19"/>
                    <a:pt x="3" y="26"/>
                    <a:pt x="4" y="27"/>
                  </a:cubicBezTo>
                  <a:cubicBezTo>
                    <a:pt x="5" y="28"/>
                    <a:pt x="6" y="28"/>
                    <a:pt x="8" y="28"/>
                  </a:cubicBezTo>
                  <a:cubicBezTo>
                    <a:pt x="9" y="28"/>
                    <a:pt x="10" y="29"/>
                    <a:pt x="10" y="31"/>
                  </a:cubicBezTo>
                  <a:cubicBezTo>
                    <a:pt x="10" y="33"/>
                    <a:pt x="9" y="35"/>
                    <a:pt x="9" y="35"/>
                  </a:cubicBezTo>
                  <a:lnTo>
                    <a:pt x="13" y="3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4" name="Freeform 61"/>
            <p:cNvSpPr>
              <a:spLocks/>
            </p:cNvSpPr>
            <p:nvPr/>
          </p:nvSpPr>
          <p:spPr bwMode="auto">
            <a:xfrm>
              <a:off x="10253316" y="3826024"/>
              <a:ext cx="122238" cy="122238"/>
            </a:xfrm>
            <a:custGeom>
              <a:avLst/>
              <a:gdLst>
                <a:gd name="T0" fmla="*/ 23 w 27"/>
                <a:gd name="T1" fmla="*/ 6 h 27"/>
                <a:gd name="T2" fmla="*/ 19 w 27"/>
                <a:gd name="T3" fmla="*/ 4 h 27"/>
                <a:gd name="T4" fmla="*/ 17 w 27"/>
                <a:gd name="T5" fmla="*/ 7 h 27"/>
                <a:gd name="T6" fmla="*/ 12 w 27"/>
                <a:gd name="T7" fmla="*/ 10 h 27"/>
                <a:gd name="T8" fmla="*/ 10 w 27"/>
                <a:gd name="T9" fmla="*/ 11 h 27"/>
                <a:gd name="T10" fmla="*/ 9 w 27"/>
                <a:gd name="T11" fmla="*/ 8 h 27"/>
                <a:gd name="T12" fmla="*/ 6 w 27"/>
                <a:gd name="T13" fmla="*/ 10 h 27"/>
                <a:gd name="T14" fmla="*/ 2 w 27"/>
                <a:gd name="T15" fmla="*/ 12 h 27"/>
                <a:gd name="T16" fmla="*/ 0 w 27"/>
                <a:gd name="T17" fmla="*/ 18 h 27"/>
                <a:gd name="T18" fmla="*/ 3 w 27"/>
                <a:gd name="T19" fmla="*/ 14 h 27"/>
                <a:gd name="T20" fmla="*/ 9 w 27"/>
                <a:gd name="T21" fmla="*/ 14 h 27"/>
                <a:gd name="T22" fmla="*/ 12 w 27"/>
                <a:gd name="T23" fmla="*/ 16 h 27"/>
                <a:gd name="T24" fmla="*/ 18 w 27"/>
                <a:gd name="T25" fmla="*/ 26 h 27"/>
                <a:gd name="T26" fmla="*/ 22 w 27"/>
                <a:gd name="T27" fmla="*/ 23 h 27"/>
                <a:gd name="T28" fmla="*/ 20 w 27"/>
                <a:gd name="T29" fmla="*/ 17 h 27"/>
                <a:gd name="T30" fmla="*/ 25 w 27"/>
                <a:gd name="T31" fmla="*/ 15 h 27"/>
                <a:gd name="T32" fmla="*/ 23 w 27"/>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3" y="6"/>
                  </a:moveTo>
                  <a:cubicBezTo>
                    <a:pt x="22" y="2"/>
                    <a:pt x="19" y="0"/>
                    <a:pt x="19" y="4"/>
                  </a:cubicBezTo>
                  <a:cubicBezTo>
                    <a:pt x="19" y="7"/>
                    <a:pt x="20" y="8"/>
                    <a:pt x="17" y="7"/>
                  </a:cubicBezTo>
                  <a:cubicBezTo>
                    <a:pt x="14" y="5"/>
                    <a:pt x="12" y="9"/>
                    <a:pt x="12" y="10"/>
                  </a:cubicBezTo>
                  <a:cubicBezTo>
                    <a:pt x="13" y="11"/>
                    <a:pt x="11" y="12"/>
                    <a:pt x="10" y="11"/>
                  </a:cubicBezTo>
                  <a:cubicBezTo>
                    <a:pt x="9" y="10"/>
                    <a:pt x="10" y="7"/>
                    <a:pt x="9" y="8"/>
                  </a:cubicBezTo>
                  <a:cubicBezTo>
                    <a:pt x="8" y="8"/>
                    <a:pt x="6" y="10"/>
                    <a:pt x="6" y="10"/>
                  </a:cubicBezTo>
                  <a:cubicBezTo>
                    <a:pt x="6" y="10"/>
                    <a:pt x="2" y="10"/>
                    <a:pt x="2" y="12"/>
                  </a:cubicBezTo>
                  <a:cubicBezTo>
                    <a:pt x="2" y="13"/>
                    <a:pt x="0" y="17"/>
                    <a:pt x="0" y="18"/>
                  </a:cubicBezTo>
                  <a:cubicBezTo>
                    <a:pt x="0" y="19"/>
                    <a:pt x="3" y="14"/>
                    <a:pt x="3" y="14"/>
                  </a:cubicBezTo>
                  <a:cubicBezTo>
                    <a:pt x="9" y="14"/>
                    <a:pt x="9" y="14"/>
                    <a:pt x="9" y="14"/>
                  </a:cubicBezTo>
                  <a:cubicBezTo>
                    <a:pt x="9" y="14"/>
                    <a:pt x="13" y="10"/>
                    <a:pt x="12" y="16"/>
                  </a:cubicBezTo>
                  <a:cubicBezTo>
                    <a:pt x="12" y="22"/>
                    <a:pt x="15" y="26"/>
                    <a:pt x="18" y="26"/>
                  </a:cubicBezTo>
                  <a:cubicBezTo>
                    <a:pt x="21" y="26"/>
                    <a:pt x="25" y="27"/>
                    <a:pt x="22" y="23"/>
                  </a:cubicBezTo>
                  <a:cubicBezTo>
                    <a:pt x="19" y="19"/>
                    <a:pt x="18" y="15"/>
                    <a:pt x="20" y="17"/>
                  </a:cubicBezTo>
                  <a:cubicBezTo>
                    <a:pt x="23" y="19"/>
                    <a:pt x="27" y="21"/>
                    <a:pt x="25" y="15"/>
                  </a:cubicBezTo>
                  <a:cubicBezTo>
                    <a:pt x="23" y="9"/>
                    <a:pt x="25" y="10"/>
                    <a:pt x="23"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5" name="Freeform 62"/>
            <p:cNvSpPr>
              <a:spLocks/>
            </p:cNvSpPr>
            <p:nvPr/>
          </p:nvSpPr>
          <p:spPr bwMode="auto">
            <a:xfrm>
              <a:off x="10293003" y="2919562"/>
              <a:ext cx="246063" cy="309563"/>
            </a:xfrm>
            <a:custGeom>
              <a:avLst/>
              <a:gdLst>
                <a:gd name="T0" fmla="*/ 50 w 54"/>
                <a:gd name="T1" fmla="*/ 38 h 68"/>
                <a:gd name="T2" fmla="*/ 54 w 54"/>
                <a:gd name="T3" fmla="*/ 36 h 68"/>
                <a:gd name="T4" fmla="*/ 52 w 54"/>
                <a:gd name="T5" fmla="*/ 30 h 68"/>
                <a:gd name="T6" fmla="*/ 47 w 54"/>
                <a:gd name="T7" fmla="*/ 20 h 68"/>
                <a:gd name="T8" fmla="*/ 50 w 54"/>
                <a:gd name="T9" fmla="*/ 16 h 68"/>
                <a:gd name="T10" fmla="*/ 40 w 54"/>
                <a:gd name="T11" fmla="*/ 3 h 68"/>
                <a:gd name="T12" fmla="*/ 34 w 54"/>
                <a:gd name="T13" fmla="*/ 7 h 68"/>
                <a:gd name="T14" fmla="*/ 38 w 54"/>
                <a:gd name="T15" fmla="*/ 20 h 68"/>
                <a:gd name="T16" fmla="*/ 35 w 54"/>
                <a:gd name="T17" fmla="*/ 28 h 68"/>
                <a:gd name="T18" fmla="*/ 28 w 54"/>
                <a:gd name="T19" fmla="*/ 33 h 68"/>
                <a:gd name="T20" fmla="*/ 25 w 54"/>
                <a:gd name="T21" fmla="*/ 37 h 68"/>
                <a:gd name="T22" fmla="*/ 15 w 54"/>
                <a:gd name="T23" fmla="*/ 37 h 68"/>
                <a:gd name="T24" fmla="*/ 2 w 54"/>
                <a:gd name="T25" fmla="*/ 48 h 68"/>
                <a:gd name="T26" fmla="*/ 4 w 54"/>
                <a:gd name="T27" fmla="*/ 55 h 68"/>
                <a:gd name="T28" fmla="*/ 8 w 54"/>
                <a:gd name="T29" fmla="*/ 61 h 68"/>
                <a:gd name="T30" fmla="*/ 12 w 54"/>
                <a:gd name="T31" fmla="*/ 65 h 68"/>
                <a:gd name="T32" fmla="*/ 16 w 54"/>
                <a:gd name="T33" fmla="*/ 59 h 68"/>
                <a:gd name="T34" fmla="*/ 16 w 54"/>
                <a:gd name="T35" fmla="*/ 53 h 68"/>
                <a:gd name="T36" fmla="*/ 20 w 54"/>
                <a:gd name="T37" fmla="*/ 54 h 68"/>
                <a:gd name="T38" fmla="*/ 23 w 54"/>
                <a:gd name="T39" fmla="*/ 50 h 68"/>
                <a:gd name="T40" fmla="*/ 27 w 54"/>
                <a:gd name="T41" fmla="*/ 48 h 68"/>
                <a:gd name="T42" fmla="*/ 30 w 54"/>
                <a:gd name="T43" fmla="*/ 48 h 68"/>
                <a:gd name="T44" fmla="*/ 35 w 54"/>
                <a:gd name="T45" fmla="*/ 47 h 68"/>
                <a:gd name="T46" fmla="*/ 38 w 54"/>
                <a:gd name="T47" fmla="*/ 42 h 68"/>
                <a:gd name="T48" fmla="*/ 44 w 54"/>
                <a:gd name="T49" fmla="*/ 42 h 68"/>
                <a:gd name="T50" fmla="*/ 50 w 54"/>
                <a:gd name="T51" fmla="*/ 3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8">
                  <a:moveTo>
                    <a:pt x="50" y="38"/>
                  </a:moveTo>
                  <a:cubicBezTo>
                    <a:pt x="54" y="39"/>
                    <a:pt x="54" y="42"/>
                    <a:pt x="54" y="36"/>
                  </a:cubicBezTo>
                  <a:cubicBezTo>
                    <a:pt x="53" y="30"/>
                    <a:pt x="53" y="35"/>
                    <a:pt x="52" y="30"/>
                  </a:cubicBezTo>
                  <a:cubicBezTo>
                    <a:pt x="52" y="25"/>
                    <a:pt x="47" y="21"/>
                    <a:pt x="47" y="20"/>
                  </a:cubicBezTo>
                  <a:cubicBezTo>
                    <a:pt x="47" y="20"/>
                    <a:pt x="50" y="20"/>
                    <a:pt x="50" y="16"/>
                  </a:cubicBezTo>
                  <a:cubicBezTo>
                    <a:pt x="50" y="11"/>
                    <a:pt x="44" y="6"/>
                    <a:pt x="40" y="3"/>
                  </a:cubicBezTo>
                  <a:cubicBezTo>
                    <a:pt x="36" y="0"/>
                    <a:pt x="30" y="3"/>
                    <a:pt x="34" y="7"/>
                  </a:cubicBezTo>
                  <a:cubicBezTo>
                    <a:pt x="35" y="7"/>
                    <a:pt x="39" y="15"/>
                    <a:pt x="38" y="20"/>
                  </a:cubicBezTo>
                  <a:cubicBezTo>
                    <a:pt x="37" y="26"/>
                    <a:pt x="37" y="28"/>
                    <a:pt x="35" y="28"/>
                  </a:cubicBezTo>
                  <a:cubicBezTo>
                    <a:pt x="32" y="28"/>
                    <a:pt x="28" y="27"/>
                    <a:pt x="28" y="33"/>
                  </a:cubicBezTo>
                  <a:cubicBezTo>
                    <a:pt x="28" y="39"/>
                    <a:pt x="29" y="39"/>
                    <a:pt x="25" y="37"/>
                  </a:cubicBezTo>
                  <a:cubicBezTo>
                    <a:pt x="22" y="36"/>
                    <a:pt x="21" y="36"/>
                    <a:pt x="15" y="37"/>
                  </a:cubicBezTo>
                  <a:cubicBezTo>
                    <a:pt x="9" y="37"/>
                    <a:pt x="4" y="45"/>
                    <a:pt x="2" y="48"/>
                  </a:cubicBezTo>
                  <a:cubicBezTo>
                    <a:pt x="0" y="51"/>
                    <a:pt x="1" y="54"/>
                    <a:pt x="4" y="55"/>
                  </a:cubicBezTo>
                  <a:cubicBezTo>
                    <a:pt x="7" y="56"/>
                    <a:pt x="8" y="57"/>
                    <a:pt x="8" y="61"/>
                  </a:cubicBezTo>
                  <a:cubicBezTo>
                    <a:pt x="8" y="65"/>
                    <a:pt x="9" y="68"/>
                    <a:pt x="12" y="65"/>
                  </a:cubicBezTo>
                  <a:cubicBezTo>
                    <a:pt x="15" y="63"/>
                    <a:pt x="16" y="62"/>
                    <a:pt x="16" y="59"/>
                  </a:cubicBezTo>
                  <a:cubicBezTo>
                    <a:pt x="16" y="55"/>
                    <a:pt x="14" y="50"/>
                    <a:pt x="16" y="53"/>
                  </a:cubicBezTo>
                  <a:cubicBezTo>
                    <a:pt x="19" y="55"/>
                    <a:pt x="20" y="56"/>
                    <a:pt x="20" y="54"/>
                  </a:cubicBezTo>
                  <a:cubicBezTo>
                    <a:pt x="21" y="52"/>
                    <a:pt x="22" y="48"/>
                    <a:pt x="23" y="50"/>
                  </a:cubicBezTo>
                  <a:cubicBezTo>
                    <a:pt x="25" y="53"/>
                    <a:pt x="26" y="50"/>
                    <a:pt x="27" y="48"/>
                  </a:cubicBezTo>
                  <a:cubicBezTo>
                    <a:pt x="27" y="46"/>
                    <a:pt x="28" y="47"/>
                    <a:pt x="30" y="48"/>
                  </a:cubicBezTo>
                  <a:cubicBezTo>
                    <a:pt x="32" y="49"/>
                    <a:pt x="36" y="52"/>
                    <a:pt x="35" y="47"/>
                  </a:cubicBezTo>
                  <a:cubicBezTo>
                    <a:pt x="34" y="43"/>
                    <a:pt x="35" y="40"/>
                    <a:pt x="38" y="42"/>
                  </a:cubicBezTo>
                  <a:cubicBezTo>
                    <a:pt x="42" y="45"/>
                    <a:pt x="40" y="43"/>
                    <a:pt x="44" y="42"/>
                  </a:cubicBezTo>
                  <a:cubicBezTo>
                    <a:pt x="47" y="40"/>
                    <a:pt x="47" y="37"/>
                    <a:pt x="50" y="3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6" name="Freeform 63"/>
            <p:cNvSpPr>
              <a:spLocks/>
            </p:cNvSpPr>
            <p:nvPr/>
          </p:nvSpPr>
          <p:spPr bwMode="auto">
            <a:xfrm>
              <a:off x="10402541" y="2805262"/>
              <a:ext cx="141288" cy="114300"/>
            </a:xfrm>
            <a:custGeom>
              <a:avLst/>
              <a:gdLst>
                <a:gd name="T0" fmla="*/ 28 w 31"/>
                <a:gd name="T1" fmla="*/ 15 h 25"/>
                <a:gd name="T2" fmla="*/ 26 w 31"/>
                <a:gd name="T3" fmla="*/ 11 h 25"/>
                <a:gd name="T4" fmla="*/ 17 w 31"/>
                <a:gd name="T5" fmla="*/ 8 h 25"/>
                <a:gd name="T6" fmla="*/ 2 w 31"/>
                <a:gd name="T7" fmla="*/ 0 h 25"/>
                <a:gd name="T8" fmla="*/ 2 w 31"/>
                <a:gd name="T9" fmla="*/ 4 h 25"/>
                <a:gd name="T10" fmla="*/ 7 w 31"/>
                <a:gd name="T11" fmla="*/ 11 h 25"/>
                <a:gd name="T12" fmla="*/ 5 w 31"/>
                <a:gd name="T13" fmla="*/ 14 h 25"/>
                <a:gd name="T14" fmla="*/ 3 w 31"/>
                <a:gd name="T15" fmla="*/ 20 h 25"/>
                <a:gd name="T16" fmla="*/ 9 w 31"/>
                <a:gd name="T17" fmla="*/ 23 h 25"/>
                <a:gd name="T18" fmla="*/ 6 w 31"/>
                <a:gd name="T19" fmla="*/ 18 h 25"/>
                <a:gd name="T20" fmla="*/ 12 w 31"/>
                <a:gd name="T21" fmla="*/ 19 h 25"/>
                <a:gd name="T22" fmla="*/ 19 w 31"/>
                <a:gd name="T23" fmla="*/ 22 h 25"/>
                <a:gd name="T24" fmla="*/ 22 w 31"/>
                <a:gd name="T25" fmla="*/ 17 h 25"/>
                <a:gd name="T26" fmla="*/ 28 w 31"/>
                <a:gd name="T27"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5">
                  <a:moveTo>
                    <a:pt x="28" y="15"/>
                  </a:moveTo>
                  <a:cubicBezTo>
                    <a:pt x="31" y="15"/>
                    <a:pt x="27" y="13"/>
                    <a:pt x="26" y="11"/>
                  </a:cubicBezTo>
                  <a:cubicBezTo>
                    <a:pt x="25" y="9"/>
                    <a:pt x="23" y="9"/>
                    <a:pt x="17" y="8"/>
                  </a:cubicBezTo>
                  <a:cubicBezTo>
                    <a:pt x="11" y="7"/>
                    <a:pt x="2" y="0"/>
                    <a:pt x="2" y="0"/>
                  </a:cubicBezTo>
                  <a:cubicBezTo>
                    <a:pt x="2" y="0"/>
                    <a:pt x="0" y="1"/>
                    <a:pt x="2" y="4"/>
                  </a:cubicBezTo>
                  <a:cubicBezTo>
                    <a:pt x="4" y="7"/>
                    <a:pt x="2" y="5"/>
                    <a:pt x="7" y="11"/>
                  </a:cubicBezTo>
                  <a:cubicBezTo>
                    <a:pt x="11" y="17"/>
                    <a:pt x="7" y="14"/>
                    <a:pt x="5" y="14"/>
                  </a:cubicBezTo>
                  <a:cubicBezTo>
                    <a:pt x="3" y="14"/>
                    <a:pt x="3" y="15"/>
                    <a:pt x="3" y="20"/>
                  </a:cubicBezTo>
                  <a:cubicBezTo>
                    <a:pt x="3" y="25"/>
                    <a:pt x="9" y="23"/>
                    <a:pt x="9" y="23"/>
                  </a:cubicBezTo>
                  <a:cubicBezTo>
                    <a:pt x="9" y="23"/>
                    <a:pt x="6" y="20"/>
                    <a:pt x="6" y="18"/>
                  </a:cubicBezTo>
                  <a:cubicBezTo>
                    <a:pt x="6" y="17"/>
                    <a:pt x="7" y="21"/>
                    <a:pt x="12" y="19"/>
                  </a:cubicBezTo>
                  <a:cubicBezTo>
                    <a:pt x="16" y="18"/>
                    <a:pt x="15" y="20"/>
                    <a:pt x="19" y="22"/>
                  </a:cubicBezTo>
                  <a:cubicBezTo>
                    <a:pt x="23" y="24"/>
                    <a:pt x="22" y="21"/>
                    <a:pt x="22" y="17"/>
                  </a:cubicBezTo>
                  <a:cubicBezTo>
                    <a:pt x="22" y="13"/>
                    <a:pt x="24" y="15"/>
                    <a:pt x="28"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7" name="Freeform 64"/>
            <p:cNvSpPr>
              <a:spLocks/>
            </p:cNvSpPr>
            <p:nvPr/>
          </p:nvSpPr>
          <p:spPr bwMode="auto">
            <a:xfrm>
              <a:off x="10253316" y="2559199"/>
              <a:ext cx="185738" cy="250825"/>
            </a:xfrm>
            <a:custGeom>
              <a:avLst/>
              <a:gdLst>
                <a:gd name="T0" fmla="*/ 37 w 41"/>
                <a:gd name="T1" fmla="*/ 45 h 55"/>
                <a:gd name="T2" fmla="*/ 25 w 41"/>
                <a:gd name="T3" fmla="*/ 30 h 55"/>
                <a:gd name="T4" fmla="*/ 32 w 41"/>
                <a:gd name="T5" fmla="*/ 34 h 55"/>
                <a:gd name="T6" fmla="*/ 33 w 41"/>
                <a:gd name="T7" fmla="*/ 33 h 55"/>
                <a:gd name="T8" fmla="*/ 24 w 41"/>
                <a:gd name="T9" fmla="*/ 24 h 55"/>
                <a:gd name="T10" fmla="*/ 17 w 41"/>
                <a:gd name="T11" fmla="*/ 18 h 55"/>
                <a:gd name="T12" fmla="*/ 11 w 41"/>
                <a:gd name="T13" fmla="*/ 11 h 55"/>
                <a:gd name="T14" fmla="*/ 5 w 41"/>
                <a:gd name="T15" fmla="*/ 4 h 55"/>
                <a:gd name="T16" fmla="*/ 1 w 41"/>
                <a:gd name="T17" fmla="*/ 4 h 55"/>
                <a:gd name="T18" fmla="*/ 2 w 41"/>
                <a:gd name="T19" fmla="*/ 9 h 55"/>
                <a:gd name="T20" fmla="*/ 9 w 41"/>
                <a:gd name="T21" fmla="*/ 17 h 55"/>
                <a:gd name="T22" fmla="*/ 13 w 41"/>
                <a:gd name="T23" fmla="*/ 23 h 55"/>
                <a:gd name="T24" fmla="*/ 17 w 41"/>
                <a:gd name="T25" fmla="*/ 30 h 55"/>
                <a:gd name="T26" fmla="*/ 24 w 41"/>
                <a:gd name="T27" fmla="*/ 38 h 55"/>
                <a:gd name="T28" fmla="*/ 28 w 41"/>
                <a:gd name="T29" fmla="*/ 47 h 55"/>
                <a:gd name="T30" fmla="*/ 33 w 41"/>
                <a:gd name="T31" fmla="*/ 52 h 55"/>
                <a:gd name="T32" fmla="*/ 32 w 41"/>
                <a:gd name="T33" fmla="*/ 47 h 55"/>
                <a:gd name="T34" fmla="*/ 37 w 41"/>
                <a:gd name="T35" fmla="*/ 47 h 55"/>
                <a:gd name="T36" fmla="*/ 37 w 41"/>
                <a:gd name="T37" fmla="*/ 4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37" y="45"/>
                  </a:moveTo>
                  <a:cubicBezTo>
                    <a:pt x="29" y="41"/>
                    <a:pt x="24" y="32"/>
                    <a:pt x="25" y="30"/>
                  </a:cubicBezTo>
                  <a:cubicBezTo>
                    <a:pt x="27" y="29"/>
                    <a:pt x="31" y="34"/>
                    <a:pt x="32" y="34"/>
                  </a:cubicBezTo>
                  <a:cubicBezTo>
                    <a:pt x="32" y="34"/>
                    <a:pt x="34" y="35"/>
                    <a:pt x="33" y="33"/>
                  </a:cubicBezTo>
                  <a:cubicBezTo>
                    <a:pt x="33" y="32"/>
                    <a:pt x="26" y="26"/>
                    <a:pt x="24" y="24"/>
                  </a:cubicBezTo>
                  <a:cubicBezTo>
                    <a:pt x="22" y="22"/>
                    <a:pt x="20" y="23"/>
                    <a:pt x="17" y="18"/>
                  </a:cubicBezTo>
                  <a:cubicBezTo>
                    <a:pt x="13" y="13"/>
                    <a:pt x="13" y="15"/>
                    <a:pt x="11" y="11"/>
                  </a:cubicBezTo>
                  <a:cubicBezTo>
                    <a:pt x="9" y="6"/>
                    <a:pt x="7" y="8"/>
                    <a:pt x="5" y="4"/>
                  </a:cubicBezTo>
                  <a:cubicBezTo>
                    <a:pt x="2" y="0"/>
                    <a:pt x="1" y="4"/>
                    <a:pt x="1" y="4"/>
                  </a:cubicBezTo>
                  <a:cubicBezTo>
                    <a:pt x="1" y="4"/>
                    <a:pt x="0" y="4"/>
                    <a:pt x="2" y="9"/>
                  </a:cubicBezTo>
                  <a:cubicBezTo>
                    <a:pt x="5" y="14"/>
                    <a:pt x="6" y="16"/>
                    <a:pt x="9" y="17"/>
                  </a:cubicBezTo>
                  <a:cubicBezTo>
                    <a:pt x="13" y="19"/>
                    <a:pt x="11" y="19"/>
                    <a:pt x="13" y="23"/>
                  </a:cubicBezTo>
                  <a:cubicBezTo>
                    <a:pt x="15" y="27"/>
                    <a:pt x="15" y="26"/>
                    <a:pt x="17" y="30"/>
                  </a:cubicBezTo>
                  <a:cubicBezTo>
                    <a:pt x="19" y="33"/>
                    <a:pt x="20" y="34"/>
                    <a:pt x="24" y="38"/>
                  </a:cubicBezTo>
                  <a:cubicBezTo>
                    <a:pt x="28" y="41"/>
                    <a:pt x="26" y="44"/>
                    <a:pt x="28" y="47"/>
                  </a:cubicBezTo>
                  <a:cubicBezTo>
                    <a:pt x="30" y="49"/>
                    <a:pt x="31" y="50"/>
                    <a:pt x="33" y="52"/>
                  </a:cubicBezTo>
                  <a:cubicBezTo>
                    <a:pt x="34" y="55"/>
                    <a:pt x="32" y="47"/>
                    <a:pt x="32" y="47"/>
                  </a:cubicBezTo>
                  <a:cubicBezTo>
                    <a:pt x="32" y="47"/>
                    <a:pt x="32" y="47"/>
                    <a:pt x="37" y="47"/>
                  </a:cubicBezTo>
                  <a:cubicBezTo>
                    <a:pt x="41" y="47"/>
                    <a:pt x="37" y="45"/>
                    <a:pt x="37"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8" name="Freeform 65"/>
            <p:cNvSpPr>
              <a:spLocks/>
            </p:cNvSpPr>
            <p:nvPr/>
          </p:nvSpPr>
          <p:spPr bwMode="auto">
            <a:xfrm>
              <a:off x="10416828" y="2113112"/>
              <a:ext cx="163513" cy="19050"/>
            </a:xfrm>
            <a:custGeom>
              <a:avLst/>
              <a:gdLst>
                <a:gd name="T0" fmla="*/ 11 w 36"/>
                <a:gd name="T1" fmla="*/ 4 h 4"/>
                <a:gd name="T2" fmla="*/ 12 w 36"/>
                <a:gd name="T3" fmla="*/ 0 h 4"/>
                <a:gd name="T4" fmla="*/ 11 w 36"/>
                <a:gd name="T5" fmla="*/ 4 h 4"/>
              </a:gdLst>
              <a:ahLst/>
              <a:cxnLst>
                <a:cxn ang="0">
                  <a:pos x="T0" y="T1"/>
                </a:cxn>
                <a:cxn ang="0">
                  <a:pos x="T2" y="T3"/>
                </a:cxn>
                <a:cxn ang="0">
                  <a:pos x="T4" y="T5"/>
                </a:cxn>
              </a:cxnLst>
              <a:rect l="0" t="0" r="r" b="b"/>
              <a:pathLst>
                <a:path w="36" h="4">
                  <a:moveTo>
                    <a:pt x="11" y="4"/>
                  </a:moveTo>
                  <a:cubicBezTo>
                    <a:pt x="21" y="4"/>
                    <a:pt x="36" y="3"/>
                    <a:pt x="12" y="0"/>
                  </a:cubicBezTo>
                  <a:cubicBezTo>
                    <a:pt x="12" y="0"/>
                    <a:pt x="0" y="4"/>
                    <a:pt x="1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89" name="Freeform 66"/>
            <p:cNvSpPr>
              <a:spLocks/>
            </p:cNvSpPr>
            <p:nvPr/>
          </p:nvSpPr>
          <p:spPr bwMode="auto">
            <a:xfrm>
              <a:off x="9556403" y="2000399"/>
              <a:ext cx="165100" cy="44450"/>
            </a:xfrm>
            <a:custGeom>
              <a:avLst/>
              <a:gdLst>
                <a:gd name="T0" fmla="*/ 4 w 36"/>
                <a:gd name="T1" fmla="*/ 7 h 10"/>
                <a:gd name="T2" fmla="*/ 17 w 36"/>
                <a:gd name="T3" fmla="*/ 10 h 10"/>
                <a:gd name="T4" fmla="*/ 32 w 36"/>
                <a:gd name="T5" fmla="*/ 8 h 10"/>
                <a:gd name="T6" fmla="*/ 30 w 36"/>
                <a:gd name="T7" fmla="*/ 4 h 10"/>
                <a:gd name="T8" fmla="*/ 17 w 36"/>
                <a:gd name="T9" fmla="*/ 3 h 10"/>
                <a:gd name="T10" fmla="*/ 15 w 36"/>
                <a:gd name="T11" fmla="*/ 5 h 10"/>
                <a:gd name="T12" fmla="*/ 9 w 36"/>
                <a:gd name="T13" fmla="*/ 3 h 10"/>
                <a:gd name="T14" fmla="*/ 4 w 36"/>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4" y="7"/>
                  </a:moveTo>
                  <a:cubicBezTo>
                    <a:pt x="8" y="9"/>
                    <a:pt x="14" y="10"/>
                    <a:pt x="17" y="10"/>
                  </a:cubicBezTo>
                  <a:cubicBezTo>
                    <a:pt x="21" y="10"/>
                    <a:pt x="32" y="8"/>
                    <a:pt x="32" y="8"/>
                  </a:cubicBezTo>
                  <a:cubicBezTo>
                    <a:pt x="36" y="5"/>
                    <a:pt x="31" y="4"/>
                    <a:pt x="30" y="4"/>
                  </a:cubicBezTo>
                  <a:cubicBezTo>
                    <a:pt x="29" y="4"/>
                    <a:pt x="23" y="3"/>
                    <a:pt x="17" y="3"/>
                  </a:cubicBezTo>
                  <a:cubicBezTo>
                    <a:pt x="12" y="3"/>
                    <a:pt x="16" y="4"/>
                    <a:pt x="15" y="5"/>
                  </a:cubicBezTo>
                  <a:cubicBezTo>
                    <a:pt x="14" y="5"/>
                    <a:pt x="13" y="6"/>
                    <a:pt x="9" y="3"/>
                  </a:cubicBezTo>
                  <a:cubicBezTo>
                    <a:pt x="6" y="0"/>
                    <a:pt x="0" y="4"/>
                    <a:pt x="4"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0" name="Freeform 67"/>
            <p:cNvSpPr>
              <a:spLocks/>
            </p:cNvSpPr>
            <p:nvPr/>
          </p:nvSpPr>
          <p:spPr bwMode="auto">
            <a:xfrm>
              <a:off x="8702328" y="1895624"/>
              <a:ext cx="158750" cy="68263"/>
            </a:xfrm>
            <a:custGeom>
              <a:avLst/>
              <a:gdLst>
                <a:gd name="T0" fmla="*/ 6 w 35"/>
                <a:gd name="T1" fmla="*/ 9 h 15"/>
                <a:gd name="T2" fmla="*/ 18 w 35"/>
                <a:gd name="T3" fmla="*/ 12 h 15"/>
                <a:gd name="T4" fmla="*/ 33 w 35"/>
                <a:gd name="T5" fmla="*/ 15 h 15"/>
                <a:gd name="T6" fmla="*/ 31 w 35"/>
                <a:gd name="T7" fmla="*/ 8 h 15"/>
                <a:gd name="T8" fmla="*/ 22 w 35"/>
                <a:gd name="T9" fmla="*/ 7 h 15"/>
                <a:gd name="T10" fmla="*/ 14 w 35"/>
                <a:gd name="T11" fmla="*/ 3 h 15"/>
                <a:gd name="T12" fmla="*/ 6 w 35"/>
                <a:gd name="T13" fmla="*/ 3 h 15"/>
                <a:gd name="T14" fmla="*/ 1 w 35"/>
                <a:gd name="T15" fmla="*/ 7 h 15"/>
                <a:gd name="T16" fmla="*/ 6 w 35"/>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5">
                  <a:moveTo>
                    <a:pt x="6" y="9"/>
                  </a:moveTo>
                  <a:cubicBezTo>
                    <a:pt x="9" y="10"/>
                    <a:pt x="9" y="10"/>
                    <a:pt x="18" y="12"/>
                  </a:cubicBezTo>
                  <a:cubicBezTo>
                    <a:pt x="27" y="15"/>
                    <a:pt x="32" y="14"/>
                    <a:pt x="33" y="15"/>
                  </a:cubicBezTo>
                  <a:cubicBezTo>
                    <a:pt x="35" y="15"/>
                    <a:pt x="33" y="10"/>
                    <a:pt x="31" y="8"/>
                  </a:cubicBezTo>
                  <a:cubicBezTo>
                    <a:pt x="28" y="6"/>
                    <a:pt x="27" y="7"/>
                    <a:pt x="22" y="7"/>
                  </a:cubicBezTo>
                  <a:cubicBezTo>
                    <a:pt x="17" y="6"/>
                    <a:pt x="20" y="7"/>
                    <a:pt x="14" y="3"/>
                  </a:cubicBezTo>
                  <a:cubicBezTo>
                    <a:pt x="9" y="0"/>
                    <a:pt x="11" y="3"/>
                    <a:pt x="6" y="3"/>
                  </a:cubicBezTo>
                  <a:cubicBezTo>
                    <a:pt x="2" y="3"/>
                    <a:pt x="1" y="6"/>
                    <a:pt x="1" y="7"/>
                  </a:cubicBezTo>
                  <a:cubicBezTo>
                    <a:pt x="0" y="9"/>
                    <a:pt x="3" y="9"/>
                    <a:pt x="6"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1" name="Freeform 68"/>
            <p:cNvSpPr>
              <a:spLocks/>
            </p:cNvSpPr>
            <p:nvPr/>
          </p:nvSpPr>
          <p:spPr bwMode="auto">
            <a:xfrm>
              <a:off x="8870603" y="1944837"/>
              <a:ext cx="146050" cy="26988"/>
            </a:xfrm>
            <a:custGeom>
              <a:avLst/>
              <a:gdLst>
                <a:gd name="T0" fmla="*/ 9 w 32"/>
                <a:gd name="T1" fmla="*/ 5 h 6"/>
                <a:gd name="T2" fmla="*/ 18 w 32"/>
                <a:gd name="T3" fmla="*/ 5 h 6"/>
                <a:gd name="T4" fmla="*/ 18 w 32"/>
                <a:gd name="T5" fmla="*/ 2 h 6"/>
                <a:gd name="T6" fmla="*/ 0 w 32"/>
                <a:gd name="T7" fmla="*/ 0 h 6"/>
                <a:gd name="T8" fmla="*/ 3 w 32"/>
                <a:gd name="T9" fmla="*/ 5 h 6"/>
                <a:gd name="T10" fmla="*/ 9 w 32"/>
                <a:gd name="T11" fmla="*/ 5 h 6"/>
              </a:gdLst>
              <a:ahLst/>
              <a:cxnLst>
                <a:cxn ang="0">
                  <a:pos x="T0" y="T1"/>
                </a:cxn>
                <a:cxn ang="0">
                  <a:pos x="T2" y="T3"/>
                </a:cxn>
                <a:cxn ang="0">
                  <a:pos x="T4" y="T5"/>
                </a:cxn>
                <a:cxn ang="0">
                  <a:pos x="T6" y="T7"/>
                </a:cxn>
                <a:cxn ang="0">
                  <a:pos x="T8" y="T9"/>
                </a:cxn>
                <a:cxn ang="0">
                  <a:pos x="T10" y="T11"/>
                </a:cxn>
              </a:cxnLst>
              <a:rect l="0" t="0" r="r" b="b"/>
              <a:pathLst>
                <a:path w="32" h="6">
                  <a:moveTo>
                    <a:pt x="9" y="5"/>
                  </a:moveTo>
                  <a:cubicBezTo>
                    <a:pt x="12" y="5"/>
                    <a:pt x="16" y="5"/>
                    <a:pt x="18" y="5"/>
                  </a:cubicBezTo>
                  <a:cubicBezTo>
                    <a:pt x="20" y="5"/>
                    <a:pt x="32" y="2"/>
                    <a:pt x="18" y="2"/>
                  </a:cubicBezTo>
                  <a:cubicBezTo>
                    <a:pt x="4" y="2"/>
                    <a:pt x="0" y="0"/>
                    <a:pt x="0" y="0"/>
                  </a:cubicBezTo>
                  <a:cubicBezTo>
                    <a:pt x="0" y="1"/>
                    <a:pt x="3" y="5"/>
                    <a:pt x="3" y="5"/>
                  </a:cubicBezTo>
                  <a:cubicBezTo>
                    <a:pt x="3" y="5"/>
                    <a:pt x="5" y="6"/>
                    <a:pt x="9"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2" name="Freeform 69"/>
            <p:cNvSpPr>
              <a:spLocks/>
            </p:cNvSpPr>
            <p:nvPr/>
          </p:nvSpPr>
          <p:spPr bwMode="auto">
            <a:xfrm>
              <a:off x="8148291" y="2000399"/>
              <a:ext cx="236538" cy="141288"/>
            </a:xfrm>
            <a:custGeom>
              <a:avLst/>
              <a:gdLst>
                <a:gd name="T0" fmla="*/ 11 w 52"/>
                <a:gd name="T1" fmla="*/ 27 h 31"/>
                <a:gd name="T2" fmla="*/ 18 w 52"/>
                <a:gd name="T3" fmla="*/ 31 h 31"/>
                <a:gd name="T4" fmla="*/ 27 w 52"/>
                <a:gd name="T5" fmla="*/ 29 h 31"/>
                <a:gd name="T6" fmla="*/ 18 w 52"/>
                <a:gd name="T7" fmla="*/ 17 h 31"/>
                <a:gd name="T8" fmla="*/ 52 w 52"/>
                <a:gd name="T9" fmla="*/ 2 h 31"/>
                <a:gd name="T10" fmla="*/ 47 w 52"/>
                <a:gd name="T11" fmla="*/ 0 h 31"/>
                <a:gd name="T12" fmla="*/ 41 w 52"/>
                <a:gd name="T13" fmla="*/ 2 h 31"/>
                <a:gd name="T14" fmla="*/ 37 w 52"/>
                <a:gd name="T15" fmla="*/ 3 h 31"/>
                <a:gd name="T16" fmla="*/ 25 w 52"/>
                <a:gd name="T17" fmla="*/ 4 h 31"/>
                <a:gd name="T18" fmla="*/ 21 w 52"/>
                <a:gd name="T19" fmla="*/ 7 h 31"/>
                <a:gd name="T20" fmla="*/ 14 w 52"/>
                <a:gd name="T21" fmla="*/ 8 h 31"/>
                <a:gd name="T22" fmla="*/ 11 w 52"/>
                <a:gd name="T23" fmla="*/ 12 h 31"/>
                <a:gd name="T24" fmla="*/ 9 w 52"/>
                <a:gd name="T25" fmla="*/ 14 h 31"/>
                <a:gd name="T26" fmla="*/ 7 w 52"/>
                <a:gd name="T27" fmla="*/ 18 h 31"/>
                <a:gd name="T28" fmla="*/ 5 w 52"/>
                <a:gd name="T29" fmla="*/ 23 h 31"/>
                <a:gd name="T30" fmla="*/ 0 w 52"/>
                <a:gd name="T31" fmla="*/ 26 h 31"/>
                <a:gd name="T32" fmla="*/ 11 w 52"/>
                <a:gd name="T3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1">
                  <a:moveTo>
                    <a:pt x="11" y="27"/>
                  </a:moveTo>
                  <a:cubicBezTo>
                    <a:pt x="14" y="29"/>
                    <a:pt x="17" y="31"/>
                    <a:pt x="18" y="31"/>
                  </a:cubicBezTo>
                  <a:cubicBezTo>
                    <a:pt x="19" y="31"/>
                    <a:pt x="27" y="29"/>
                    <a:pt x="27" y="29"/>
                  </a:cubicBezTo>
                  <a:cubicBezTo>
                    <a:pt x="23" y="28"/>
                    <a:pt x="11" y="26"/>
                    <a:pt x="18" y="17"/>
                  </a:cubicBezTo>
                  <a:cubicBezTo>
                    <a:pt x="25" y="9"/>
                    <a:pt x="52" y="2"/>
                    <a:pt x="52" y="2"/>
                  </a:cubicBezTo>
                  <a:cubicBezTo>
                    <a:pt x="50" y="0"/>
                    <a:pt x="49" y="0"/>
                    <a:pt x="47" y="0"/>
                  </a:cubicBezTo>
                  <a:cubicBezTo>
                    <a:pt x="46" y="0"/>
                    <a:pt x="43" y="2"/>
                    <a:pt x="41" y="2"/>
                  </a:cubicBezTo>
                  <a:cubicBezTo>
                    <a:pt x="39" y="2"/>
                    <a:pt x="39" y="3"/>
                    <a:pt x="37" y="3"/>
                  </a:cubicBezTo>
                  <a:cubicBezTo>
                    <a:pt x="36" y="3"/>
                    <a:pt x="28" y="4"/>
                    <a:pt x="25" y="4"/>
                  </a:cubicBezTo>
                  <a:cubicBezTo>
                    <a:pt x="22" y="4"/>
                    <a:pt x="23" y="7"/>
                    <a:pt x="21" y="7"/>
                  </a:cubicBezTo>
                  <a:cubicBezTo>
                    <a:pt x="20" y="7"/>
                    <a:pt x="16" y="8"/>
                    <a:pt x="14" y="8"/>
                  </a:cubicBezTo>
                  <a:cubicBezTo>
                    <a:pt x="12" y="8"/>
                    <a:pt x="14" y="12"/>
                    <a:pt x="11" y="12"/>
                  </a:cubicBezTo>
                  <a:cubicBezTo>
                    <a:pt x="8" y="12"/>
                    <a:pt x="9" y="14"/>
                    <a:pt x="9" y="14"/>
                  </a:cubicBezTo>
                  <a:cubicBezTo>
                    <a:pt x="8" y="14"/>
                    <a:pt x="8" y="15"/>
                    <a:pt x="7" y="18"/>
                  </a:cubicBezTo>
                  <a:cubicBezTo>
                    <a:pt x="6" y="21"/>
                    <a:pt x="7" y="22"/>
                    <a:pt x="5" y="23"/>
                  </a:cubicBezTo>
                  <a:cubicBezTo>
                    <a:pt x="3" y="24"/>
                    <a:pt x="0" y="24"/>
                    <a:pt x="0" y="26"/>
                  </a:cubicBezTo>
                  <a:cubicBezTo>
                    <a:pt x="0" y="28"/>
                    <a:pt x="9" y="25"/>
                    <a:pt x="1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3" name="Freeform 70"/>
            <p:cNvSpPr>
              <a:spLocks/>
            </p:cNvSpPr>
            <p:nvPr/>
          </p:nvSpPr>
          <p:spPr bwMode="auto">
            <a:xfrm>
              <a:off x="7370416" y="2924324"/>
              <a:ext cx="46038" cy="73025"/>
            </a:xfrm>
            <a:custGeom>
              <a:avLst/>
              <a:gdLst>
                <a:gd name="T0" fmla="*/ 0 w 10"/>
                <a:gd name="T1" fmla="*/ 4 h 16"/>
                <a:gd name="T2" fmla="*/ 2 w 10"/>
                <a:gd name="T3" fmla="*/ 7 h 16"/>
                <a:gd name="T4" fmla="*/ 2 w 10"/>
                <a:gd name="T5" fmla="*/ 16 h 16"/>
                <a:gd name="T6" fmla="*/ 4 w 10"/>
                <a:gd name="T7" fmla="*/ 16 h 16"/>
                <a:gd name="T8" fmla="*/ 5 w 10"/>
                <a:gd name="T9" fmla="*/ 13 h 16"/>
                <a:gd name="T10" fmla="*/ 8 w 10"/>
                <a:gd name="T11" fmla="*/ 13 h 16"/>
                <a:gd name="T12" fmla="*/ 9 w 10"/>
                <a:gd name="T13" fmla="*/ 3 h 16"/>
                <a:gd name="T14" fmla="*/ 7 w 10"/>
                <a:gd name="T15" fmla="*/ 1 h 16"/>
                <a:gd name="T16" fmla="*/ 5 w 10"/>
                <a:gd name="T17" fmla="*/ 1 h 16"/>
                <a:gd name="T18" fmla="*/ 2 w 10"/>
                <a:gd name="T19" fmla="*/ 2 h 16"/>
                <a:gd name="T20" fmla="*/ 0 w 10"/>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4"/>
                  </a:moveTo>
                  <a:cubicBezTo>
                    <a:pt x="2" y="7"/>
                    <a:pt x="2" y="7"/>
                    <a:pt x="2" y="7"/>
                  </a:cubicBezTo>
                  <a:cubicBezTo>
                    <a:pt x="2" y="16"/>
                    <a:pt x="2" y="16"/>
                    <a:pt x="2" y="16"/>
                  </a:cubicBezTo>
                  <a:cubicBezTo>
                    <a:pt x="4" y="16"/>
                    <a:pt x="4" y="16"/>
                    <a:pt x="4" y="16"/>
                  </a:cubicBezTo>
                  <a:cubicBezTo>
                    <a:pt x="5" y="13"/>
                    <a:pt x="5" y="13"/>
                    <a:pt x="5" y="13"/>
                  </a:cubicBezTo>
                  <a:cubicBezTo>
                    <a:pt x="8" y="13"/>
                    <a:pt x="8" y="13"/>
                    <a:pt x="8" y="13"/>
                  </a:cubicBezTo>
                  <a:cubicBezTo>
                    <a:pt x="8" y="13"/>
                    <a:pt x="10" y="4"/>
                    <a:pt x="9" y="3"/>
                  </a:cubicBezTo>
                  <a:cubicBezTo>
                    <a:pt x="9" y="3"/>
                    <a:pt x="8" y="2"/>
                    <a:pt x="7" y="1"/>
                  </a:cubicBezTo>
                  <a:cubicBezTo>
                    <a:pt x="7" y="0"/>
                    <a:pt x="5" y="1"/>
                    <a:pt x="5" y="1"/>
                  </a:cubicBezTo>
                  <a:cubicBezTo>
                    <a:pt x="2" y="2"/>
                    <a:pt x="2" y="2"/>
                    <a:pt x="2" y="2"/>
                  </a:cubicBezTo>
                  <a:lnTo>
                    <a:pt x="0"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4" name="Freeform 71"/>
            <p:cNvSpPr>
              <a:spLocks/>
            </p:cNvSpPr>
            <p:nvPr/>
          </p:nvSpPr>
          <p:spPr bwMode="auto">
            <a:xfrm>
              <a:off x="7379941" y="2883049"/>
              <a:ext cx="26988" cy="36513"/>
            </a:xfrm>
            <a:custGeom>
              <a:avLst/>
              <a:gdLst>
                <a:gd name="T0" fmla="*/ 6 w 6"/>
                <a:gd name="T1" fmla="*/ 4 h 8"/>
                <a:gd name="T2" fmla="*/ 1 w 6"/>
                <a:gd name="T3" fmla="*/ 2 h 8"/>
                <a:gd name="T4" fmla="*/ 2 w 6"/>
                <a:gd name="T5" fmla="*/ 8 h 8"/>
                <a:gd name="T6" fmla="*/ 6 w 6"/>
                <a:gd name="T7" fmla="*/ 4 h 8"/>
              </a:gdLst>
              <a:ahLst/>
              <a:cxnLst>
                <a:cxn ang="0">
                  <a:pos x="T0" y="T1"/>
                </a:cxn>
                <a:cxn ang="0">
                  <a:pos x="T2" y="T3"/>
                </a:cxn>
                <a:cxn ang="0">
                  <a:pos x="T4" y="T5"/>
                </a:cxn>
                <a:cxn ang="0">
                  <a:pos x="T6" y="T7"/>
                </a:cxn>
              </a:cxnLst>
              <a:rect l="0" t="0" r="r" b="b"/>
              <a:pathLst>
                <a:path w="6" h="8">
                  <a:moveTo>
                    <a:pt x="6" y="4"/>
                  </a:moveTo>
                  <a:cubicBezTo>
                    <a:pt x="6" y="1"/>
                    <a:pt x="1" y="0"/>
                    <a:pt x="1" y="2"/>
                  </a:cubicBezTo>
                  <a:cubicBezTo>
                    <a:pt x="1" y="2"/>
                    <a:pt x="0" y="8"/>
                    <a:pt x="2" y="8"/>
                  </a:cubicBezTo>
                  <a:cubicBezTo>
                    <a:pt x="5" y="8"/>
                    <a:pt x="6" y="6"/>
                    <a:pt x="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5" name="Freeform 72"/>
            <p:cNvSpPr>
              <a:spLocks/>
            </p:cNvSpPr>
            <p:nvPr/>
          </p:nvSpPr>
          <p:spPr bwMode="auto">
            <a:xfrm>
              <a:off x="9165878" y="3816499"/>
              <a:ext cx="82550" cy="131763"/>
            </a:xfrm>
            <a:custGeom>
              <a:avLst/>
              <a:gdLst>
                <a:gd name="T0" fmla="*/ 5 w 18"/>
                <a:gd name="T1" fmla="*/ 4 h 29"/>
                <a:gd name="T2" fmla="*/ 8 w 18"/>
                <a:gd name="T3" fmla="*/ 28 h 29"/>
                <a:gd name="T4" fmla="*/ 14 w 18"/>
                <a:gd name="T5" fmla="*/ 15 h 29"/>
                <a:gd name="T6" fmla="*/ 5 w 18"/>
                <a:gd name="T7" fmla="*/ 4 h 29"/>
              </a:gdLst>
              <a:ahLst/>
              <a:cxnLst>
                <a:cxn ang="0">
                  <a:pos x="T0" y="T1"/>
                </a:cxn>
                <a:cxn ang="0">
                  <a:pos x="T2" y="T3"/>
                </a:cxn>
                <a:cxn ang="0">
                  <a:pos x="T4" y="T5"/>
                </a:cxn>
                <a:cxn ang="0">
                  <a:pos x="T6" y="T7"/>
                </a:cxn>
              </a:cxnLst>
              <a:rect l="0" t="0" r="r" b="b"/>
              <a:pathLst>
                <a:path w="18" h="29">
                  <a:moveTo>
                    <a:pt x="5" y="4"/>
                  </a:moveTo>
                  <a:cubicBezTo>
                    <a:pt x="5" y="5"/>
                    <a:pt x="0" y="29"/>
                    <a:pt x="8" y="28"/>
                  </a:cubicBezTo>
                  <a:cubicBezTo>
                    <a:pt x="16" y="26"/>
                    <a:pt x="18" y="20"/>
                    <a:pt x="14" y="15"/>
                  </a:cubicBezTo>
                  <a:cubicBezTo>
                    <a:pt x="10" y="11"/>
                    <a:pt x="6" y="0"/>
                    <a:pt x="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6" name="Freeform 73"/>
            <p:cNvSpPr>
              <a:spLocks/>
            </p:cNvSpPr>
            <p:nvPr/>
          </p:nvSpPr>
          <p:spPr bwMode="auto">
            <a:xfrm>
              <a:off x="9834216" y="4281637"/>
              <a:ext cx="268288" cy="80963"/>
            </a:xfrm>
            <a:custGeom>
              <a:avLst/>
              <a:gdLst>
                <a:gd name="T0" fmla="*/ 57 w 59"/>
                <a:gd name="T1" fmla="*/ 16 h 18"/>
                <a:gd name="T2" fmla="*/ 49 w 59"/>
                <a:gd name="T3" fmla="*/ 13 h 18"/>
                <a:gd name="T4" fmla="*/ 40 w 59"/>
                <a:gd name="T5" fmla="*/ 12 h 18"/>
                <a:gd name="T6" fmla="*/ 42 w 59"/>
                <a:gd name="T7" fmla="*/ 9 h 18"/>
                <a:gd name="T8" fmla="*/ 48 w 59"/>
                <a:gd name="T9" fmla="*/ 8 h 18"/>
                <a:gd name="T10" fmla="*/ 44 w 59"/>
                <a:gd name="T11" fmla="*/ 5 h 18"/>
                <a:gd name="T12" fmla="*/ 36 w 59"/>
                <a:gd name="T13" fmla="*/ 6 h 18"/>
                <a:gd name="T14" fmla="*/ 29 w 59"/>
                <a:gd name="T15" fmla="*/ 5 h 18"/>
                <a:gd name="T16" fmla="*/ 19 w 59"/>
                <a:gd name="T17" fmla="*/ 6 h 18"/>
                <a:gd name="T18" fmla="*/ 9 w 59"/>
                <a:gd name="T19" fmla="*/ 1 h 18"/>
                <a:gd name="T20" fmla="*/ 5 w 59"/>
                <a:gd name="T21" fmla="*/ 7 h 18"/>
                <a:gd name="T22" fmla="*/ 14 w 59"/>
                <a:gd name="T23" fmla="*/ 10 h 18"/>
                <a:gd name="T24" fmla="*/ 23 w 59"/>
                <a:gd name="T25" fmla="*/ 13 h 18"/>
                <a:gd name="T26" fmla="*/ 35 w 59"/>
                <a:gd name="T27" fmla="*/ 16 h 18"/>
                <a:gd name="T28" fmla="*/ 46 w 59"/>
                <a:gd name="T29" fmla="*/ 18 h 18"/>
                <a:gd name="T30" fmla="*/ 53 w 59"/>
                <a:gd name="T31" fmla="*/ 18 h 18"/>
                <a:gd name="T32" fmla="*/ 57 w 59"/>
                <a:gd name="T3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8">
                  <a:moveTo>
                    <a:pt x="57" y="16"/>
                  </a:moveTo>
                  <a:cubicBezTo>
                    <a:pt x="54" y="15"/>
                    <a:pt x="49" y="13"/>
                    <a:pt x="49" y="13"/>
                  </a:cubicBezTo>
                  <a:cubicBezTo>
                    <a:pt x="40" y="12"/>
                    <a:pt x="40" y="12"/>
                    <a:pt x="40" y="12"/>
                  </a:cubicBezTo>
                  <a:cubicBezTo>
                    <a:pt x="40" y="12"/>
                    <a:pt x="40" y="9"/>
                    <a:pt x="42" y="9"/>
                  </a:cubicBezTo>
                  <a:cubicBezTo>
                    <a:pt x="43" y="9"/>
                    <a:pt x="48" y="8"/>
                    <a:pt x="48" y="8"/>
                  </a:cubicBezTo>
                  <a:cubicBezTo>
                    <a:pt x="48" y="8"/>
                    <a:pt x="49" y="5"/>
                    <a:pt x="44" y="5"/>
                  </a:cubicBezTo>
                  <a:cubicBezTo>
                    <a:pt x="39" y="5"/>
                    <a:pt x="40" y="7"/>
                    <a:pt x="36" y="6"/>
                  </a:cubicBezTo>
                  <a:cubicBezTo>
                    <a:pt x="33" y="5"/>
                    <a:pt x="29" y="5"/>
                    <a:pt x="29" y="5"/>
                  </a:cubicBezTo>
                  <a:cubicBezTo>
                    <a:pt x="29" y="5"/>
                    <a:pt x="23" y="9"/>
                    <a:pt x="19" y="6"/>
                  </a:cubicBezTo>
                  <a:cubicBezTo>
                    <a:pt x="14" y="3"/>
                    <a:pt x="17" y="1"/>
                    <a:pt x="9" y="1"/>
                  </a:cubicBezTo>
                  <a:cubicBezTo>
                    <a:pt x="2" y="0"/>
                    <a:pt x="0" y="4"/>
                    <a:pt x="5" y="7"/>
                  </a:cubicBezTo>
                  <a:cubicBezTo>
                    <a:pt x="9" y="10"/>
                    <a:pt x="11" y="10"/>
                    <a:pt x="14" y="10"/>
                  </a:cubicBezTo>
                  <a:cubicBezTo>
                    <a:pt x="17" y="11"/>
                    <a:pt x="20" y="11"/>
                    <a:pt x="23" y="13"/>
                  </a:cubicBezTo>
                  <a:cubicBezTo>
                    <a:pt x="27" y="15"/>
                    <a:pt x="30" y="13"/>
                    <a:pt x="35" y="16"/>
                  </a:cubicBezTo>
                  <a:cubicBezTo>
                    <a:pt x="40" y="18"/>
                    <a:pt x="43" y="17"/>
                    <a:pt x="46" y="18"/>
                  </a:cubicBezTo>
                  <a:cubicBezTo>
                    <a:pt x="49" y="18"/>
                    <a:pt x="52" y="18"/>
                    <a:pt x="53" y="18"/>
                  </a:cubicBezTo>
                  <a:cubicBezTo>
                    <a:pt x="54" y="18"/>
                    <a:pt x="59" y="18"/>
                    <a:pt x="57"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7" name="Freeform 74"/>
            <p:cNvSpPr>
              <a:spLocks/>
            </p:cNvSpPr>
            <p:nvPr/>
          </p:nvSpPr>
          <p:spPr bwMode="auto">
            <a:xfrm>
              <a:off x="10175528" y="4057799"/>
              <a:ext cx="177800" cy="223838"/>
            </a:xfrm>
            <a:custGeom>
              <a:avLst/>
              <a:gdLst>
                <a:gd name="T0" fmla="*/ 36 w 39"/>
                <a:gd name="T1" fmla="*/ 1 h 49"/>
                <a:gd name="T2" fmla="*/ 26 w 39"/>
                <a:gd name="T3" fmla="*/ 5 h 49"/>
                <a:gd name="T4" fmla="*/ 14 w 39"/>
                <a:gd name="T5" fmla="*/ 4 h 49"/>
                <a:gd name="T6" fmla="*/ 6 w 39"/>
                <a:gd name="T7" fmla="*/ 13 h 49"/>
                <a:gd name="T8" fmla="*/ 2 w 39"/>
                <a:gd name="T9" fmla="*/ 25 h 49"/>
                <a:gd name="T10" fmla="*/ 0 w 39"/>
                <a:gd name="T11" fmla="*/ 29 h 49"/>
                <a:gd name="T12" fmla="*/ 0 w 39"/>
                <a:gd name="T13" fmla="*/ 34 h 49"/>
                <a:gd name="T14" fmla="*/ 4 w 39"/>
                <a:gd name="T15" fmla="*/ 35 h 49"/>
                <a:gd name="T16" fmla="*/ 4 w 39"/>
                <a:gd name="T17" fmla="*/ 42 h 49"/>
                <a:gd name="T18" fmla="*/ 4 w 39"/>
                <a:gd name="T19" fmla="*/ 48 h 49"/>
                <a:gd name="T20" fmla="*/ 8 w 39"/>
                <a:gd name="T21" fmla="*/ 49 h 49"/>
                <a:gd name="T22" fmla="*/ 9 w 39"/>
                <a:gd name="T23" fmla="*/ 31 h 49"/>
                <a:gd name="T24" fmla="*/ 13 w 39"/>
                <a:gd name="T25" fmla="*/ 29 h 49"/>
                <a:gd name="T26" fmla="*/ 13 w 39"/>
                <a:gd name="T27" fmla="*/ 32 h 49"/>
                <a:gd name="T28" fmla="*/ 13 w 39"/>
                <a:gd name="T29" fmla="*/ 36 h 49"/>
                <a:gd name="T30" fmla="*/ 15 w 39"/>
                <a:gd name="T31" fmla="*/ 41 h 49"/>
                <a:gd name="T32" fmla="*/ 18 w 39"/>
                <a:gd name="T33" fmla="*/ 44 h 49"/>
                <a:gd name="T34" fmla="*/ 21 w 39"/>
                <a:gd name="T35" fmla="*/ 40 h 49"/>
                <a:gd name="T36" fmla="*/ 25 w 39"/>
                <a:gd name="T37" fmla="*/ 39 h 49"/>
                <a:gd name="T38" fmla="*/ 21 w 39"/>
                <a:gd name="T39" fmla="*/ 36 h 49"/>
                <a:gd name="T40" fmla="*/ 18 w 39"/>
                <a:gd name="T41" fmla="*/ 25 h 49"/>
                <a:gd name="T42" fmla="*/ 20 w 39"/>
                <a:gd name="T43" fmla="*/ 21 h 49"/>
                <a:gd name="T44" fmla="*/ 26 w 39"/>
                <a:gd name="T45" fmla="*/ 16 h 49"/>
                <a:gd name="T46" fmla="*/ 12 w 39"/>
                <a:gd name="T47" fmla="*/ 20 h 49"/>
                <a:gd name="T48" fmla="*/ 12 w 39"/>
                <a:gd name="T49" fmla="*/ 20 h 49"/>
                <a:gd name="T50" fmla="*/ 12 w 39"/>
                <a:gd name="T51" fmla="*/ 20 h 49"/>
                <a:gd name="T52" fmla="*/ 10 w 39"/>
                <a:gd name="T53" fmla="*/ 17 h 49"/>
                <a:gd name="T54" fmla="*/ 9 w 39"/>
                <a:gd name="T55" fmla="*/ 12 h 49"/>
                <a:gd name="T56" fmla="*/ 14 w 39"/>
                <a:gd name="T57" fmla="*/ 10 h 49"/>
                <a:gd name="T58" fmla="*/ 29 w 39"/>
                <a:gd name="T59" fmla="*/ 10 h 49"/>
                <a:gd name="T60" fmla="*/ 35 w 39"/>
                <a:gd name="T61" fmla="*/ 6 h 49"/>
                <a:gd name="T62" fmla="*/ 36 w 39"/>
                <a:gd name="T6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9">
                  <a:moveTo>
                    <a:pt x="36" y="1"/>
                  </a:moveTo>
                  <a:cubicBezTo>
                    <a:pt x="34" y="3"/>
                    <a:pt x="32" y="5"/>
                    <a:pt x="26" y="5"/>
                  </a:cubicBezTo>
                  <a:cubicBezTo>
                    <a:pt x="20" y="5"/>
                    <a:pt x="20" y="5"/>
                    <a:pt x="14" y="4"/>
                  </a:cubicBezTo>
                  <a:cubicBezTo>
                    <a:pt x="7" y="4"/>
                    <a:pt x="6" y="13"/>
                    <a:pt x="6" y="13"/>
                  </a:cubicBezTo>
                  <a:cubicBezTo>
                    <a:pt x="6" y="13"/>
                    <a:pt x="3" y="19"/>
                    <a:pt x="2" y="25"/>
                  </a:cubicBezTo>
                  <a:cubicBezTo>
                    <a:pt x="1" y="31"/>
                    <a:pt x="0" y="29"/>
                    <a:pt x="0" y="29"/>
                  </a:cubicBezTo>
                  <a:cubicBezTo>
                    <a:pt x="0" y="34"/>
                    <a:pt x="0" y="34"/>
                    <a:pt x="0" y="34"/>
                  </a:cubicBezTo>
                  <a:cubicBezTo>
                    <a:pt x="4" y="35"/>
                    <a:pt x="4" y="35"/>
                    <a:pt x="4" y="35"/>
                  </a:cubicBezTo>
                  <a:cubicBezTo>
                    <a:pt x="4" y="42"/>
                    <a:pt x="4" y="42"/>
                    <a:pt x="4" y="42"/>
                  </a:cubicBezTo>
                  <a:cubicBezTo>
                    <a:pt x="4" y="48"/>
                    <a:pt x="4" y="48"/>
                    <a:pt x="4" y="48"/>
                  </a:cubicBezTo>
                  <a:cubicBezTo>
                    <a:pt x="8" y="49"/>
                    <a:pt x="8" y="49"/>
                    <a:pt x="8" y="49"/>
                  </a:cubicBezTo>
                  <a:cubicBezTo>
                    <a:pt x="8" y="49"/>
                    <a:pt x="9" y="33"/>
                    <a:pt x="9" y="31"/>
                  </a:cubicBezTo>
                  <a:cubicBezTo>
                    <a:pt x="8" y="27"/>
                    <a:pt x="12" y="29"/>
                    <a:pt x="13" y="29"/>
                  </a:cubicBezTo>
                  <a:cubicBezTo>
                    <a:pt x="14" y="29"/>
                    <a:pt x="13" y="31"/>
                    <a:pt x="13" y="32"/>
                  </a:cubicBezTo>
                  <a:cubicBezTo>
                    <a:pt x="12" y="33"/>
                    <a:pt x="12" y="34"/>
                    <a:pt x="13" y="36"/>
                  </a:cubicBezTo>
                  <a:cubicBezTo>
                    <a:pt x="13" y="38"/>
                    <a:pt x="15" y="38"/>
                    <a:pt x="15" y="41"/>
                  </a:cubicBezTo>
                  <a:cubicBezTo>
                    <a:pt x="15" y="43"/>
                    <a:pt x="17" y="45"/>
                    <a:pt x="18" y="44"/>
                  </a:cubicBezTo>
                  <a:cubicBezTo>
                    <a:pt x="18" y="43"/>
                    <a:pt x="20" y="41"/>
                    <a:pt x="21" y="40"/>
                  </a:cubicBezTo>
                  <a:cubicBezTo>
                    <a:pt x="22" y="40"/>
                    <a:pt x="25" y="39"/>
                    <a:pt x="25" y="39"/>
                  </a:cubicBezTo>
                  <a:cubicBezTo>
                    <a:pt x="25" y="39"/>
                    <a:pt x="22" y="38"/>
                    <a:pt x="21" y="36"/>
                  </a:cubicBezTo>
                  <a:cubicBezTo>
                    <a:pt x="20" y="33"/>
                    <a:pt x="18" y="26"/>
                    <a:pt x="18" y="25"/>
                  </a:cubicBezTo>
                  <a:cubicBezTo>
                    <a:pt x="18" y="24"/>
                    <a:pt x="18" y="22"/>
                    <a:pt x="20" y="21"/>
                  </a:cubicBezTo>
                  <a:cubicBezTo>
                    <a:pt x="22" y="20"/>
                    <a:pt x="26" y="16"/>
                    <a:pt x="26" y="16"/>
                  </a:cubicBezTo>
                  <a:cubicBezTo>
                    <a:pt x="26" y="16"/>
                    <a:pt x="14" y="19"/>
                    <a:pt x="12" y="20"/>
                  </a:cubicBezTo>
                  <a:cubicBezTo>
                    <a:pt x="12" y="20"/>
                    <a:pt x="11" y="20"/>
                    <a:pt x="12" y="20"/>
                  </a:cubicBezTo>
                  <a:cubicBezTo>
                    <a:pt x="12" y="20"/>
                    <a:pt x="12" y="20"/>
                    <a:pt x="12" y="20"/>
                  </a:cubicBezTo>
                  <a:cubicBezTo>
                    <a:pt x="13" y="19"/>
                    <a:pt x="13" y="18"/>
                    <a:pt x="10" y="17"/>
                  </a:cubicBezTo>
                  <a:cubicBezTo>
                    <a:pt x="5" y="15"/>
                    <a:pt x="10" y="15"/>
                    <a:pt x="9" y="12"/>
                  </a:cubicBezTo>
                  <a:cubicBezTo>
                    <a:pt x="8" y="9"/>
                    <a:pt x="11" y="10"/>
                    <a:pt x="14" y="10"/>
                  </a:cubicBezTo>
                  <a:cubicBezTo>
                    <a:pt x="16" y="10"/>
                    <a:pt x="22" y="10"/>
                    <a:pt x="29" y="10"/>
                  </a:cubicBezTo>
                  <a:cubicBezTo>
                    <a:pt x="37" y="10"/>
                    <a:pt x="32" y="10"/>
                    <a:pt x="35" y="6"/>
                  </a:cubicBezTo>
                  <a:cubicBezTo>
                    <a:pt x="39" y="3"/>
                    <a:pt x="37" y="0"/>
                    <a:pt x="3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8" name="Freeform 75"/>
            <p:cNvSpPr>
              <a:spLocks/>
            </p:cNvSpPr>
            <p:nvPr/>
          </p:nvSpPr>
          <p:spPr bwMode="auto">
            <a:xfrm>
              <a:off x="10224741" y="4149874"/>
              <a:ext cx="476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99" name="Freeform 76"/>
            <p:cNvSpPr>
              <a:spLocks/>
            </p:cNvSpPr>
            <p:nvPr/>
          </p:nvSpPr>
          <p:spPr bwMode="auto">
            <a:xfrm>
              <a:off x="7897466" y="4140349"/>
              <a:ext cx="50800" cy="53975"/>
            </a:xfrm>
            <a:custGeom>
              <a:avLst/>
              <a:gdLst>
                <a:gd name="T0" fmla="*/ 7 w 11"/>
                <a:gd name="T1" fmla="*/ 0 h 12"/>
                <a:gd name="T2" fmla="*/ 6 w 11"/>
                <a:gd name="T3" fmla="*/ 2 h 12"/>
                <a:gd name="T4" fmla="*/ 4 w 11"/>
                <a:gd name="T5" fmla="*/ 2 h 12"/>
                <a:gd name="T6" fmla="*/ 4 w 11"/>
                <a:gd name="T7" fmla="*/ 2 h 12"/>
                <a:gd name="T8" fmla="*/ 2 w 11"/>
                <a:gd name="T9" fmla="*/ 4 h 12"/>
                <a:gd name="T10" fmla="*/ 1 w 11"/>
                <a:gd name="T11" fmla="*/ 5 h 12"/>
                <a:gd name="T12" fmla="*/ 1 w 11"/>
                <a:gd name="T13" fmla="*/ 7 h 12"/>
                <a:gd name="T14" fmla="*/ 0 w 11"/>
                <a:gd name="T15" fmla="*/ 9 h 12"/>
                <a:gd name="T16" fmla="*/ 0 w 11"/>
                <a:gd name="T17" fmla="*/ 11 h 12"/>
                <a:gd name="T18" fmla="*/ 0 w 11"/>
                <a:gd name="T19" fmla="*/ 12 h 12"/>
                <a:gd name="T20" fmla="*/ 4 w 11"/>
                <a:gd name="T21" fmla="*/ 11 h 12"/>
                <a:gd name="T22" fmla="*/ 5 w 11"/>
                <a:gd name="T23" fmla="*/ 10 h 12"/>
                <a:gd name="T24" fmla="*/ 6 w 11"/>
                <a:gd name="T25" fmla="*/ 9 h 12"/>
                <a:gd name="T26" fmla="*/ 8 w 11"/>
                <a:gd name="T27" fmla="*/ 9 h 12"/>
                <a:gd name="T28" fmla="*/ 9 w 11"/>
                <a:gd name="T29" fmla="*/ 8 h 12"/>
                <a:gd name="T30" fmla="*/ 11 w 11"/>
                <a:gd name="T31" fmla="*/ 5 h 12"/>
                <a:gd name="T32" fmla="*/ 9 w 11"/>
                <a:gd name="T33" fmla="*/ 4 h 12"/>
                <a:gd name="T34" fmla="*/ 9 w 11"/>
                <a:gd name="T35" fmla="*/ 2 h 12"/>
                <a:gd name="T36" fmla="*/ 8 w 11"/>
                <a:gd name="T37" fmla="*/ 0 h 12"/>
                <a:gd name="T38" fmla="*/ 7 w 11"/>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7" y="0"/>
                  </a:moveTo>
                  <a:cubicBezTo>
                    <a:pt x="7" y="0"/>
                    <a:pt x="6" y="2"/>
                    <a:pt x="6" y="2"/>
                  </a:cubicBezTo>
                  <a:cubicBezTo>
                    <a:pt x="6" y="2"/>
                    <a:pt x="4" y="2"/>
                    <a:pt x="4" y="2"/>
                  </a:cubicBezTo>
                  <a:cubicBezTo>
                    <a:pt x="4" y="2"/>
                    <a:pt x="4" y="2"/>
                    <a:pt x="4" y="2"/>
                  </a:cubicBezTo>
                  <a:cubicBezTo>
                    <a:pt x="2" y="4"/>
                    <a:pt x="2" y="4"/>
                    <a:pt x="2" y="4"/>
                  </a:cubicBezTo>
                  <a:cubicBezTo>
                    <a:pt x="1" y="5"/>
                    <a:pt x="1" y="5"/>
                    <a:pt x="1" y="5"/>
                  </a:cubicBezTo>
                  <a:cubicBezTo>
                    <a:pt x="1" y="7"/>
                    <a:pt x="1" y="7"/>
                    <a:pt x="1" y="7"/>
                  </a:cubicBezTo>
                  <a:cubicBezTo>
                    <a:pt x="0" y="9"/>
                    <a:pt x="0" y="9"/>
                    <a:pt x="0" y="9"/>
                  </a:cubicBezTo>
                  <a:cubicBezTo>
                    <a:pt x="0" y="11"/>
                    <a:pt x="0" y="11"/>
                    <a:pt x="0" y="11"/>
                  </a:cubicBezTo>
                  <a:cubicBezTo>
                    <a:pt x="0" y="12"/>
                    <a:pt x="0" y="12"/>
                    <a:pt x="0" y="12"/>
                  </a:cubicBezTo>
                  <a:cubicBezTo>
                    <a:pt x="4" y="11"/>
                    <a:pt x="4" y="11"/>
                    <a:pt x="4" y="11"/>
                  </a:cubicBezTo>
                  <a:cubicBezTo>
                    <a:pt x="5" y="10"/>
                    <a:pt x="5" y="10"/>
                    <a:pt x="5" y="10"/>
                  </a:cubicBezTo>
                  <a:cubicBezTo>
                    <a:pt x="6" y="9"/>
                    <a:pt x="6" y="9"/>
                    <a:pt x="6" y="9"/>
                  </a:cubicBezTo>
                  <a:cubicBezTo>
                    <a:pt x="8" y="9"/>
                    <a:pt x="8" y="9"/>
                    <a:pt x="8" y="9"/>
                  </a:cubicBezTo>
                  <a:cubicBezTo>
                    <a:pt x="9" y="8"/>
                    <a:pt x="9" y="8"/>
                    <a:pt x="9" y="8"/>
                  </a:cubicBezTo>
                  <a:cubicBezTo>
                    <a:pt x="11" y="5"/>
                    <a:pt x="11" y="5"/>
                    <a:pt x="11" y="5"/>
                  </a:cubicBezTo>
                  <a:cubicBezTo>
                    <a:pt x="9" y="4"/>
                    <a:pt x="9" y="4"/>
                    <a:pt x="9" y="4"/>
                  </a:cubicBezTo>
                  <a:cubicBezTo>
                    <a:pt x="9" y="2"/>
                    <a:pt x="9" y="2"/>
                    <a:pt x="9" y="2"/>
                  </a:cubicBezTo>
                  <a:cubicBezTo>
                    <a:pt x="8" y="0"/>
                    <a:pt x="8" y="0"/>
                    <a:pt x="8" y="0"/>
                  </a:cubicBezTo>
                  <a:cubicBezTo>
                    <a:pt x="7" y="0"/>
                    <a:pt x="7" y="0"/>
                    <a:pt x="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0" name="Freeform 77"/>
            <p:cNvSpPr>
              <a:spLocks/>
            </p:cNvSpPr>
            <p:nvPr/>
          </p:nvSpPr>
          <p:spPr bwMode="auto">
            <a:xfrm>
              <a:off x="7716491" y="3438674"/>
              <a:ext cx="412750" cy="569913"/>
            </a:xfrm>
            <a:custGeom>
              <a:avLst/>
              <a:gdLst>
                <a:gd name="T0" fmla="*/ 69 w 91"/>
                <a:gd name="T1" fmla="*/ 6 h 125"/>
                <a:gd name="T2" fmla="*/ 65 w 91"/>
                <a:gd name="T3" fmla="*/ 9 h 125"/>
                <a:gd name="T4" fmla="*/ 16 w 91"/>
                <a:gd name="T5" fmla="*/ 9 h 125"/>
                <a:gd name="T6" fmla="*/ 16 w 91"/>
                <a:gd name="T7" fmla="*/ 9 h 125"/>
                <a:gd name="T8" fmla="*/ 11 w 91"/>
                <a:gd name="T9" fmla="*/ 25 h 125"/>
                <a:gd name="T10" fmla="*/ 11 w 91"/>
                <a:gd name="T11" fmla="*/ 33 h 125"/>
                <a:gd name="T12" fmla="*/ 6 w 91"/>
                <a:gd name="T13" fmla="*/ 49 h 125"/>
                <a:gd name="T14" fmla="*/ 4 w 91"/>
                <a:gd name="T15" fmla="*/ 55 h 125"/>
                <a:gd name="T16" fmla="*/ 2 w 91"/>
                <a:gd name="T17" fmla="*/ 60 h 125"/>
                <a:gd name="T18" fmla="*/ 2 w 91"/>
                <a:gd name="T19" fmla="*/ 63 h 125"/>
                <a:gd name="T20" fmla="*/ 0 w 91"/>
                <a:gd name="T21" fmla="*/ 67 h 125"/>
                <a:gd name="T22" fmla="*/ 4 w 91"/>
                <a:gd name="T23" fmla="*/ 72 h 125"/>
                <a:gd name="T24" fmla="*/ 6 w 91"/>
                <a:gd name="T25" fmla="*/ 75 h 125"/>
                <a:gd name="T26" fmla="*/ 6 w 91"/>
                <a:gd name="T27" fmla="*/ 79 h 125"/>
                <a:gd name="T28" fmla="*/ 10 w 91"/>
                <a:gd name="T29" fmla="*/ 91 h 125"/>
                <a:gd name="T30" fmla="*/ 22 w 91"/>
                <a:gd name="T31" fmla="*/ 102 h 125"/>
                <a:gd name="T32" fmla="*/ 29 w 91"/>
                <a:gd name="T33" fmla="*/ 112 h 125"/>
                <a:gd name="T34" fmla="*/ 31 w 91"/>
                <a:gd name="T35" fmla="*/ 115 h 125"/>
                <a:gd name="T36" fmla="*/ 41 w 91"/>
                <a:gd name="T37" fmla="*/ 119 h 125"/>
                <a:gd name="T38" fmla="*/ 50 w 91"/>
                <a:gd name="T39" fmla="*/ 125 h 125"/>
                <a:gd name="T40" fmla="*/ 50 w 91"/>
                <a:gd name="T41" fmla="*/ 125 h 125"/>
                <a:gd name="T42" fmla="*/ 59 w 91"/>
                <a:gd name="T43" fmla="*/ 124 h 125"/>
                <a:gd name="T44" fmla="*/ 68 w 91"/>
                <a:gd name="T45" fmla="*/ 121 h 125"/>
                <a:gd name="T46" fmla="*/ 70 w 91"/>
                <a:gd name="T47" fmla="*/ 119 h 125"/>
                <a:gd name="T48" fmla="*/ 78 w 91"/>
                <a:gd name="T49" fmla="*/ 113 h 125"/>
                <a:gd name="T50" fmla="*/ 73 w 91"/>
                <a:gd name="T51" fmla="*/ 110 h 125"/>
                <a:gd name="T52" fmla="*/ 68 w 91"/>
                <a:gd name="T53" fmla="*/ 101 h 125"/>
                <a:gd name="T54" fmla="*/ 62 w 91"/>
                <a:gd name="T55" fmla="*/ 97 h 125"/>
                <a:gd name="T56" fmla="*/ 64 w 91"/>
                <a:gd name="T57" fmla="*/ 94 h 125"/>
                <a:gd name="T58" fmla="*/ 67 w 91"/>
                <a:gd name="T59" fmla="*/ 86 h 125"/>
                <a:gd name="T60" fmla="*/ 69 w 91"/>
                <a:gd name="T61" fmla="*/ 82 h 125"/>
                <a:gd name="T62" fmla="*/ 72 w 91"/>
                <a:gd name="T63" fmla="*/ 78 h 125"/>
                <a:gd name="T64" fmla="*/ 75 w 91"/>
                <a:gd name="T65" fmla="*/ 72 h 125"/>
                <a:gd name="T66" fmla="*/ 79 w 91"/>
                <a:gd name="T67" fmla="*/ 67 h 125"/>
                <a:gd name="T68" fmla="*/ 81 w 91"/>
                <a:gd name="T69" fmla="*/ 57 h 125"/>
                <a:gd name="T70" fmla="*/ 81 w 91"/>
                <a:gd name="T71" fmla="*/ 56 h 125"/>
                <a:gd name="T72" fmla="*/ 81 w 91"/>
                <a:gd name="T73" fmla="*/ 51 h 125"/>
                <a:gd name="T74" fmla="*/ 83 w 91"/>
                <a:gd name="T75" fmla="*/ 41 h 125"/>
                <a:gd name="T76" fmla="*/ 87 w 91"/>
                <a:gd name="T77" fmla="*/ 38 h 125"/>
                <a:gd name="T78" fmla="*/ 91 w 91"/>
                <a:gd name="T79" fmla="*/ 35 h 125"/>
                <a:gd name="T80" fmla="*/ 83 w 91"/>
                <a:gd name="T81" fmla="*/ 26 h 125"/>
                <a:gd name="T82" fmla="*/ 74 w 91"/>
                <a:gd name="T83" fmla="*/ 3 h 125"/>
                <a:gd name="T84" fmla="*/ 71 w 91"/>
                <a:gd name="T85"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25">
                  <a:moveTo>
                    <a:pt x="71" y="3"/>
                  </a:moveTo>
                  <a:cubicBezTo>
                    <a:pt x="70" y="4"/>
                    <a:pt x="70" y="4"/>
                    <a:pt x="70" y="4"/>
                  </a:cubicBezTo>
                  <a:cubicBezTo>
                    <a:pt x="70" y="4"/>
                    <a:pt x="69" y="5"/>
                    <a:pt x="69" y="6"/>
                  </a:cubicBezTo>
                  <a:cubicBezTo>
                    <a:pt x="69" y="6"/>
                    <a:pt x="68" y="7"/>
                    <a:pt x="68" y="7"/>
                  </a:cubicBezTo>
                  <a:cubicBezTo>
                    <a:pt x="67" y="7"/>
                    <a:pt x="67" y="7"/>
                    <a:pt x="67" y="7"/>
                  </a:cubicBezTo>
                  <a:cubicBezTo>
                    <a:pt x="65" y="9"/>
                    <a:pt x="65" y="9"/>
                    <a:pt x="65" y="9"/>
                  </a:cubicBezTo>
                  <a:cubicBezTo>
                    <a:pt x="65" y="9"/>
                    <a:pt x="63" y="10"/>
                    <a:pt x="63" y="10"/>
                  </a:cubicBezTo>
                  <a:cubicBezTo>
                    <a:pt x="62" y="10"/>
                    <a:pt x="61" y="9"/>
                    <a:pt x="61" y="9"/>
                  </a:cubicBezTo>
                  <a:cubicBezTo>
                    <a:pt x="16" y="9"/>
                    <a:pt x="16" y="9"/>
                    <a:pt x="16" y="9"/>
                  </a:cubicBezTo>
                  <a:cubicBezTo>
                    <a:pt x="16" y="9"/>
                    <a:pt x="16" y="9"/>
                    <a:pt x="16" y="9"/>
                  </a:cubicBezTo>
                  <a:cubicBezTo>
                    <a:pt x="16" y="9"/>
                    <a:pt x="16" y="9"/>
                    <a:pt x="16" y="9"/>
                  </a:cubicBezTo>
                  <a:cubicBezTo>
                    <a:pt x="16" y="9"/>
                    <a:pt x="16" y="9"/>
                    <a:pt x="16" y="9"/>
                  </a:cubicBezTo>
                  <a:cubicBezTo>
                    <a:pt x="16" y="21"/>
                    <a:pt x="16" y="21"/>
                    <a:pt x="16" y="21"/>
                  </a:cubicBezTo>
                  <a:cubicBezTo>
                    <a:pt x="11" y="21"/>
                    <a:pt x="11" y="21"/>
                    <a:pt x="11" y="21"/>
                  </a:cubicBezTo>
                  <a:cubicBezTo>
                    <a:pt x="11" y="25"/>
                    <a:pt x="11" y="25"/>
                    <a:pt x="11" y="25"/>
                  </a:cubicBezTo>
                  <a:cubicBezTo>
                    <a:pt x="11" y="25"/>
                    <a:pt x="11" y="25"/>
                    <a:pt x="11" y="25"/>
                  </a:cubicBezTo>
                  <a:cubicBezTo>
                    <a:pt x="11" y="25"/>
                    <a:pt x="11" y="25"/>
                    <a:pt x="11" y="25"/>
                  </a:cubicBezTo>
                  <a:cubicBezTo>
                    <a:pt x="11" y="33"/>
                    <a:pt x="11" y="33"/>
                    <a:pt x="11" y="33"/>
                  </a:cubicBezTo>
                  <a:cubicBezTo>
                    <a:pt x="12" y="34"/>
                    <a:pt x="12" y="34"/>
                    <a:pt x="12" y="34"/>
                  </a:cubicBezTo>
                  <a:cubicBezTo>
                    <a:pt x="12" y="49"/>
                    <a:pt x="12" y="49"/>
                    <a:pt x="12" y="49"/>
                  </a:cubicBezTo>
                  <a:cubicBezTo>
                    <a:pt x="6" y="49"/>
                    <a:pt x="6" y="49"/>
                    <a:pt x="6" y="49"/>
                  </a:cubicBezTo>
                  <a:cubicBezTo>
                    <a:pt x="5" y="52"/>
                    <a:pt x="5" y="52"/>
                    <a:pt x="5" y="52"/>
                  </a:cubicBezTo>
                  <a:cubicBezTo>
                    <a:pt x="4" y="53"/>
                    <a:pt x="4" y="53"/>
                    <a:pt x="4" y="53"/>
                  </a:cubicBezTo>
                  <a:cubicBezTo>
                    <a:pt x="4" y="55"/>
                    <a:pt x="4" y="55"/>
                    <a:pt x="4" y="55"/>
                  </a:cubicBezTo>
                  <a:cubicBezTo>
                    <a:pt x="3" y="55"/>
                    <a:pt x="3" y="55"/>
                    <a:pt x="3" y="55"/>
                  </a:cubicBezTo>
                  <a:cubicBezTo>
                    <a:pt x="3" y="58"/>
                    <a:pt x="3" y="58"/>
                    <a:pt x="3" y="58"/>
                  </a:cubicBezTo>
                  <a:cubicBezTo>
                    <a:pt x="2" y="60"/>
                    <a:pt x="2" y="60"/>
                    <a:pt x="2" y="60"/>
                  </a:cubicBezTo>
                  <a:cubicBezTo>
                    <a:pt x="1" y="60"/>
                    <a:pt x="1" y="60"/>
                    <a:pt x="1" y="60"/>
                  </a:cubicBezTo>
                  <a:cubicBezTo>
                    <a:pt x="1" y="62"/>
                    <a:pt x="1" y="62"/>
                    <a:pt x="1" y="62"/>
                  </a:cubicBezTo>
                  <a:cubicBezTo>
                    <a:pt x="2" y="63"/>
                    <a:pt x="2" y="63"/>
                    <a:pt x="2" y="63"/>
                  </a:cubicBezTo>
                  <a:cubicBezTo>
                    <a:pt x="1" y="65"/>
                    <a:pt x="1" y="65"/>
                    <a:pt x="1" y="65"/>
                  </a:cubicBezTo>
                  <a:cubicBezTo>
                    <a:pt x="0" y="66"/>
                    <a:pt x="0" y="66"/>
                    <a:pt x="0" y="66"/>
                  </a:cubicBezTo>
                  <a:cubicBezTo>
                    <a:pt x="0" y="67"/>
                    <a:pt x="0" y="67"/>
                    <a:pt x="0" y="67"/>
                  </a:cubicBezTo>
                  <a:cubicBezTo>
                    <a:pt x="3" y="67"/>
                    <a:pt x="3" y="67"/>
                    <a:pt x="3" y="67"/>
                  </a:cubicBezTo>
                  <a:cubicBezTo>
                    <a:pt x="3" y="70"/>
                    <a:pt x="3" y="70"/>
                    <a:pt x="3" y="70"/>
                  </a:cubicBezTo>
                  <a:cubicBezTo>
                    <a:pt x="4" y="72"/>
                    <a:pt x="4" y="72"/>
                    <a:pt x="4" y="72"/>
                  </a:cubicBezTo>
                  <a:cubicBezTo>
                    <a:pt x="5" y="72"/>
                    <a:pt x="5" y="72"/>
                    <a:pt x="5" y="72"/>
                  </a:cubicBezTo>
                  <a:cubicBezTo>
                    <a:pt x="5" y="75"/>
                    <a:pt x="5" y="75"/>
                    <a:pt x="5" y="75"/>
                  </a:cubicBezTo>
                  <a:cubicBezTo>
                    <a:pt x="6" y="75"/>
                    <a:pt x="6" y="75"/>
                    <a:pt x="6" y="75"/>
                  </a:cubicBezTo>
                  <a:cubicBezTo>
                    <a:pt x="6" y="76"/>
                    <a:pt x="6" y="76"/>
                    <a:pt x="6" y="76"/>
                  </a:cubicBezTo>
                  <a:cubicBezTo>
                    <a:pt x="6" y="76"/>
                    <a:pt x="6" y="76"/>
                    <a:pt x="6" y="76"/>
                  </a:cubicBezTo>
                  <a:cubicBezTo>
                    <a:pt x="6" y="79"/>
                    <a:pt x="6" y="79"/>
                    <a:pt x="6" y="79"/>
                  </a:cubicBezTo>
                  <a:cubicBezTo>
                    <a:pt x="7" y="79"/>
                    <a:pt x="7" y="80"/>
                    <a:pt x="8" y="81"/>
                  </a:cubicBezTo>
                  <a:cubicBezTo>
                    <a:pt x="9" y="83"/>
                    <a:pt x="9" y="84"/>
                    <a:pt x="10" y="85"/>
                  </a:cubicBezTo>
                  <a:cubicBezTo>
                    <a:pt x="11" y="87"/>
                    <a:pt x="9" y="89"/>
                    <a:pt x="10" y="91"/>
                  </a:cubicBezTo>
                  <a:cubicBezTo>
                    <a:pt x="11" y="94"/>
                    <a:pt x="12" y="93"/>
                    <a:pt x="12" y="94"/>
                  </a:cubicBezTo>
                  <a:cubicBezTo>
                    <a:pt x="13" y="96"/>
                    <a:pt x="15" y="95"/>
                    <a:pt x="17" y="96"/>
                  </a:cubicBezTo>
                  <a:cubicBezTo>
                    <a:pt x="19" y="98"/>
                    <a:pt x="19" y="101"/>
                    <a:pt x="22" y="102"/>
                  </a:cubicBezTo>
                  <a:cubicBezTo>
                    <a:pt x="24" y="104"/>
                    <a:pt x="24" y="104"/>
                    <a:pt x="25" y="105"/>
                  </a:cubicBezTo>
                  <a:cubicBezTo>
                    <a:pt x="26" y="106"/>
                    <a:pt x="25" y="107"/>
                    <a:pt x="25" y="108"/>
                  </a:cubicBezTo>
                  <a:cubicBezTo>
                    <a:pt x="26" y="110"/>
                    <a:pt x="29" y="111"/>
                    <a:pt x="29" y="112"/>
                  </a:cubicBezTo>
                  <a:cubicBezTo>
                    <a:pt x="30" y="113"/>
                    <a:pt x="30" y="114"/>
                    <a:pt x="31" y="115"/>
                  </a:cubicBezTo>
                  <a:cubicBezTo>
                    <a:pt x="31" y="114"/>
                    <a:pt x="31" y="114"/>
                    <a:pt x="31" y="114"/>
                  </a:cubicBezTo>
                  <a:cubicBezTo>
                    <a:pt x="31" y="114"/>
                    <a:pt x="31" y="114"/>
                    <a:pt x="31" y="115"/>
                  </a:cubicBezTo>
                  <a:cubicBezTo>
                    <a:pt x="31" y="116"/>
                    <a:pt x="32" y="116"/>
                    <a:pt x="32" y="117"/>
                  </a:cubicBezTo>
                  <a:cubicBezTo>
                    <a:pt x="34" y="119"/>
                    <a:pt x="35" y="120"/>
                    <a:pt x="37" y="119"/>
                  </a:cubicBezTo>
                  <a:cubicBezTo>
                    <a:pt x="39" y="119"/>
                    <a:pt x="40" y="119"/>
                    <a:pt x="41" y="119"/>
                  </a:cubicBezTo>
                  <a:cubicBezTo>
                    <a:pt x="42" y="118"/>
                    <a:pt x="44" y="119"/>
                    <a:pt x="45" y="120"/>
                  </a:cubicBezTo>
                  <a:cubicBezTo>
                    <a:pt x="46" y="121"/>
                    <a:pt x="46" y="121"/>
                    <a:pt x="47" y="122"/>
                  </a:cubicBezTo>
                  <a:cubicBezTo>
                    <a:pt x="48" y="123"/>
                    <a:pt x="49" y="125"/>
                    <a:pt x="50" y="125"/>
                  </a:cubicBezTo>
                  <a:cubicBezTo>
                    <a:pt x="50" y="125"/>
                    <a:pt x="50" y="125"/>
                    <a:pt x="50" y="125"/>
                  </a:cubicBezTo>
                  <a:cubicBezTo>
                    <a:pt x="50" y="125"/>
                    <a:pt x="50" y="125"/>
                    <a:pt x="50" y="125"/>
                  </a:cubicBezTo>
                  <a:cubicBezTo>
                    <a:pt x="50" y="125"/>
                    <a:pt x="50" y="125"/>
                    <a:pt x="50" y="125"/>
                  </a:cubicBezTo>
                  <a:cubicBezTo>
                    <a:pt x="51" y="124"/>
                    <a:pt x="52" y="124"/>
                    <a:pt x="53" y="124"/>
                  </a:cubicBezTo>
                  <a:cubicBezTo>
                    <a:pt x="54" y="123"/>
                    <a:pt x="56" y="125"/>
                    <a:pt x="57" y="125"/>
                  </a:cubicBezTo>
                  <a:cubicBezTo>
                    <a:pt x="57" y="125"/>
                    <a:pt x="58" y="124"/>
                    <a:pt x="59" y="124"/>
                  </a:cubicBezTo>
                  <a:cubicBezTo>
                    <a:pt x="60" y="123"/>
                    <a:pt x="64" y="124"/>
                    <a:pt x="65" y="124"/>
                  </a:cubicBezTo>
                  <a:cubicBezTo>
                    <a:pt x="67" y="124"/>
                    <a:pt x="67" y="122"/>
                    <a:pt x="68" y="122"/>
                  </a:cubicBezTo>
                  <a:cubicBezTo>
                    <a:pt x="68" y="121"/>
                    <a:pt x="68" y="121"/>
                    <a:pt x="68" y="121"/>
                  </a:cubicBezTo>
                  <a:cubicBezTo>
                    <a:pt x="68" y="121"/>
                    <a:pt x="68" y="121"/>
                    <a:pt x="68" y="121"/>
                  </a:cubicBezTo>
                  <a:cubicBezTo>
                    <a:pt x="68" y="121"/>
                    <a:pt x="68" y="121"/>
                    <a:pt x="68" y="121"/>
                  </a:cubicBezTo>
                  <a:cubicBezTo>
                    <a:pt x="68" y="120"/>
                    <a:pt x="69" y="120"/>
                    <a:pt x="70" y="119"/>
                  </a:cubicBezTo>
                  <a:cubicBezTo>
                    <a:pt x="72" y="118"/>
                    <a:pt x="76" y="118"/>
                    <a:pt x="78" y="119"/>
                  </a:cubicBezTo>
                  <a:cubicBezTo>
                    <a:pt x="78" y="119"/>
                    <a:pt x="78" y="119"/>
                    <a:pt x="78" y="119"/>
                  </a:cubicBezTo>
                  <a:cubicBezTo>
                    <a:pt x="78" y="113"/>
                    <a:pt x="78" y="113"/>
                    <a:pt x="78" y="113"/>
                  </a:cubicBezTo>
                  <a:cubicBezTo>
                    <a:pt x="75" y="113"/>
                    <a:pt x="75" y="113"/>
                    <a:pt x="75" y="113"/>
                  </a:cubicBezTo>
                  <a:cubicBezTo>
                    <a:pt x="74" y="112"/>
                    <a:pt x="74" y="112"/>
                    <a:pt x="74" y="112"/>
                  </a:cubicBezTo>
                  <a:cubicBezTo>
                    <a:pt x="73" y="110"/>
                    <a:pt x="73" y="110"/>
                    <a:pt x="73" y="110"/>
                  </a:cubicBezTo>
                  <a:cubicBezTo>
                    <a:pt x="72" y="106"/>
                    <a:pt x="72" y="106"/>
                    <a:pt x="72" y="106"/>
                  </a:cubicBezTo>
                  <a:cubicBezTo>
                    <a:pt x="70" y="104"/>
                    <a:pt x="70" y="104"/>
                    <a:pt x="70" y="104"/>
                  </a:cubicBezTo>
                  <a:cubicBezTo>
                    <a:pt x="70" y="104"/>
                    <a:pt x="68" y="102"/>
                    <a:pt x="68" y="101"/>
                  </a:cubicBezTo>
                  <a:cubicBezTo>
                    <a:pt x="68" y="101"/>
                    <a:pt x="65" y="99"/>
                    <a:pt x="65" y="99"/>
                  </a:cubicBezTo>
                  <a:cubicBezTo>
                    <a:pt x="65" y="99"/>
                    <a:pt x="63" y="99"/>
                    <a:pt x="63" y="99"/>
                  </a:cubicBezTo>
                  <a:cubicBezTo>
                    <a:pt x="62" y="97"/>
                    <a:pt x="62" y="97"/>
                    <a:pt x="62" y="97"/>
                  </a:cubicBezTo>
                  <a:cubicBezTo>
                    <a:pt x="63" y="96"/>
                    <a:pt x="63" y="96"/>
                    <a:pt x="63" y="96"/>
                  </a:cubicBezTo>
                  <a:cubicBezTo>
                    <a:pt x="63" y="94"/>
                    <a:pt x="63" y="94"/>
                    <a:pt x="63" y="94"/>
                  </a:cubicBezTo>
                  <a:cubicBezTo>
                    <a:pt x="64" y="94"/>
                    <a:pt x="64" y="94"/>
                    <a:pt x="64" y="94"/>
                  </a:cubicBezTo>
                  <a:cubicBezTo>
                    <a:pt x="65" y="95"/>
                    <a:pt x="65" y="95"/>
                    <a:pt x="65" y="95"/>
                  </a:cubicBezTo>
                  <a:cubicBezTo>
                    <a:pt x="67" y="95"/>
                    <a:pt x="67" y="95"/>
                    <a:pt x="67" y="95"/>
                  </a:cubicBezTo>
                  <a:cubicBezTo>
                    <a:pt x="67" y="86"/>
                    <a:pt x="67" y="86"/>
                    <a:pt x="67" y="86"/>
                  </a:cubicBezTo>
                  <a:cubicBezTo>
                    <a:pt x="68" y="86"/>
                    <a:pt x="68" y="86"/>
                    <a:pt x="68" y="86"/>
                  </a:cubicBezTo>
                  <a:cubicBezTo>
                    <a:pt x="68" y="82"/>
                    <a:pt x="68" y="82"/>
                    <a:pt x="68" y="82"/>
                  </a:cubicBezTo>
                  <a:cubicBezTo>
                    <a:pt x="69" y="82"/>
                    <a:pt x="69" y="82"/>
                    <a:pt x="69" y="82"/>
                  </a:cubicBezTo>
                  <a:cubicBezTo>
                    <a:pt x="70" y="79"/>
                    <a:pt x="70" y="79"/>
                    <a:pt x="70" y="79"/>
                  </a:cubicBezTo>
                  <a:cubicBezTo>
                    <a:pt x="72" y="79"/>
                    <a:pt x="72" y="79"/>
                    <a:pt x="72" y="79"/>
                  </a:cubicBezTo>
                  <a:cubicBezTo>
                    <a:pt x="72" y="78"/>
                    <a:pt x="72" y="78"/>
                    <a:pt x="72" y="78"/>
                  </a:cubicBezTo>
                  <a:cubicBezTo>
                    <a:pt x="73" y="78"/>
                    <a:pt x="73" y="78"/>
                    <a:pt x="73" y="78"/>
                  </a:cubicBezTo>
                  <a:cubicBezTo>
                    <a:pt x="73" y="73"/>
                    <a:pt x="73" y="73"/>
                    <a:pt x="73" y="73"/>
                  </a:cubicBezTo>
                  <a:cubicBezTo>
                    <a:pt x="75" y="72"/>
                    <a:pt x="75" y="72"/>
                    <a:pt x="75" y="72"/>
                  </a:cubicBezTo>
                  <a:cubicBezTo>
                    <a:pt x="75" y="72"/>
                    <a:pt x="76" y="70"/>
                    <a:pt x="76" y="70"/>
                  </a:cubicBezTo>
                  <a:cubicBezTo>
                    <a:pt x="76" y="70"/>
                    <a:pt x="77" y="68"/>
                    <a:pt x="77" y="68"/>
                  </a:cubicBezTo>
                  <a:cubicBezTo>
                    <a:pt x="77" y="68"/>
                    <a:pt x="79" y="67"/>
                    <a:pt x="79" y="67"/>
                  </a:cubicBezTo>
                  <a:cubicBezTo>
                    <a:pt x="79" y="66"/>
                    <a:pt x="80" y="63"/>
                    <a:pt x="80" y="63"/>
                  </a:cubicBezTo>
                  <a:cubicBezTo>
                    <a:pt x="81" y="61"/>
                    <a:pt x="81" y="61"/>
                    <a:pt x="81" y="61"/>
                  </a:cubicBezTo>
                  <a:cubicBezTo>
                    <a:pt x="81" y="57"/>
                    <a:pt x="81" y="57"/>
                    <a:pt x="81" y="57"/>
                  </a:cubicBezTo>
                  <a:cubicBezTo>
                    <a:pt x="81" y="57"/>
                    <a:pt x="81" y="57"/>
                    <a:pt x="81" y="57"/>
                  </a:cubicBezTo>
                  <a:cubicBezTo>
                    <a:pt x="81" y="57"/>
                    <a:pt x="81" y="57"/>
                    <a:pt x="81" y="57"/>
                  </a:cubicBezTo>
                  <a:cubicBezTo>
                    <a:pt x="81" y="56"/>
                    <a:pt x="81" y="56"/>
                    <a:pt x="81" y="56"/>
                  </a:cubicBezTo>
                  <a:cubicBezTo>
                    <a:pt x="80" y="54"/>
                    <a:pt x="80" y="54"/>
                    <a:pt x="80" y="54"/>
                  </a:cubicBezTo>
                  <a:cubicBezTo>
                    <a:pt x="80" y="52"/>
                    <a:pt x="80" y="52"/>
                    <a:pt x="80" y="52"/>
                  </a:cubicBezTo>
                  <a:cubicBezTo>
                    <a:pt x="81" y="51"/>
                    <a:pt x="81" y="51"/>
                    <a:pt x="81" y="51"/>
                  </a:cubicBezTo>
                  <a:cubicBezTo>
                    <a:pt x="82" y="47"/>
                    <a:pt x="82" y="47"/>
                    <a:pt x="82" y="47"/>
                  </a:cubicBezTo>
                  <a:cubicBezTo>
                    <a:pt x="82" y="47"/>
                    <a:pt x="82" y="44"/>
                    <a:pt x="82" y="43"/>
                  </a:cubicBezTo>
                  <a:cubicBezTo>
                    <a:pt x="82" y="43"/>
                    <a:pt x="83" y="41"/>
                    <a:pt x="83" y="41"/>
                  </a:cubicBezTo>
                  <a:cubicBezTo>
                    <a:pt x="83" y="41"/>
                    <a:pt x="85" y="40"/>
                    <a:pt x="85" y="40"/>
                  </a:cubicBezTo>
                  <a:cubicBezTo>
                    <a:pt x="85" y="40"/>
                    <a:pt x="85" y="38"/>
                    <a:pt x="85" y="38"/>
                  </a:cubicBezTo>
                  <a:cubicBezTo>
                    <a:pt x="87" y="38"/>
                    <a:pt x="87" y="38"/>
                    <a:pt x="87" y="38"/>
                  </a:cubicBezTo>
                  <a:cubicBezTo>
                    <a:pt x="88" y="37"/>
                    <a:pt x="88" y="37"/>
                    <a:pt x="88" y="37"/>
                  </a:cubicBezTo>
                  <a:cubicBezTo>
                    <a:pt x="90" y="36"/>
                    <a:pt x="90" y="36"/>
                    <a:pt x="90" y="36"/>
                  </a:cubicBezTo>
                  <a:cubicBezTo>
                    <a:pt x="91" y="35"/>
                    <a:pt x="91" y="35"/>
                    <a:pt x="91" y="35"/>
                  </a:cubicBezTo>
                  <a:cubicBezTo>
                    <a:pt x="91" y="33"/>
                    <a:pt x="91" y="33"/>
                    <a:pt x="91" y="33"/>
                  </a:cubicBezTo>
                  <a:cubicBezTo>
                    <a:pt x="90" y="33"/>
                    <a:pt x="89" y="32"/>
                    <a:pt x="87" y="30"/>
                  </a:cubicBezTo>
                  <a:cubicBezTo>
                    <a:pt x="83" y="26"/>
                    <a:pt x="84" y="27"/>
                    <a:pt x="83" y="26"/>
                  </a:cubicBezTo>
                  <a:cubicBezTo>
                    <a:pt x="82" y="25"/>
                    <a:pt x="83" y="20"/>
                    <a:pt x="83" y="19"/>
                  </a:cubicBezTo>
                  <a:cubicBezTo>
                    <a:pt x="83" y="18"/>
                    <a:pt x="79" y="9"/>
                    <a:pt x="77" y="5"/>
                  </a:cubicBezTo>
                  <a:cubicBezTo>
                    <a:pt x="76" y="1"/>
                    <a:pt x="73" y="4"/>
                    <a:pt x="74" y="3"/>
                  </a:cubicBezTo>
                  <a:cubicBezTo>
                    <a:pt x="75" y="2"/>
                    <a:pt x="74" y="1"/>
                    <a:pt x="74" y="0"/>
                  </a:cubicBezTo>
                  <a:cubicBezTo>
                    <a:pt x="72" y="3"/>
                    <a:pt x="72" y="3"/>
                    <a:pt x="72" y="3"/>
                  </a:cubicBezTo>
                  <a:lnTo>
                    <a:pt x="71"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1" name="Freeform 78"/>
            <p:cNvSpPr>
              <a:spLocks/>
            </p:cNvSpPr>
            <p:nvPr/>
          </p:nvSpPr>
          <p:spPr bwMode="auto">
            <a:xfrm>
              <a:off x="7997478" y="3684737"/>
              <a:ext cx="377825" cy="323850"/>
            </a:xfrm>
            <a:custGeom>
              <a:avLst/>
              <a:gdLst>
                <a:gd name="T0" fmla="*/ 26 w 83"/>
                <a:gd name="T1" fmla="*/ 69 h 71"/>
                <a:gd name="T2" fmla="*/ 37 w 83"/>
                <a:gd name="T3" fmla="*/ 71 h 71"/>
                <a:gd name="T4" fmla="*/ 42 w 83"/>
                <a:gd name="T5" fmla="*/ 67 h 71"/>
                <a:gd name="T6" fmla="*/ 46 w 83"/>
                <a:gd name="T7" fmla="*/ 68 h 71"/>
                <a:gd name="T8" fmla="*/ 50 w 83"/>
                <a:gd name="T9" fmla="*/ 68 h 71"/>
                <a:gd name="T10" fmla="*/ 55 w 83"/>
                <a:gd name="T11" fmla="*/ 67 h 71"/>
                <a:gd name="T12" fmla="*/ 59 w 83"/>
                <a:gd name="T13" fmla="*/ 63 h 71"/>
                <a:gd name="T14" fmla="*/ 69 w 83"/>
                <a:gd name="T15" fmla="*/ 60 h 71"/>
                <a:gd name="T16" fmla="*/ 78 w 83"/>
                <a:gd name="T17" fmla="*/ 50 h 71"/>
                <a:gd name="T18" fmla="*/ 83 w 83"/>
                <a:gd name="T19" fmla="*/ 43 h 71"/>
                <a:gd name="T20" fmla="*/ 72 w 83"/>
                <a:gd name="T21" fmla="*/ 41 h 71"/>
                <a:gd name="T22" fmla="*/ 62 w 83"/>
                <a:gd name="T23" fmla="*/ 37 h 71"/>
                <a:gd name="T24" fmla="*/ 55 w 83"/>
                <a:gd name="T25" fmla="*/ 30 h 71"/>
                <a:gd name="T26" fmla="*/ 54 w 83"/>
                <a:gd name="T27" fmla="*/ 25 h 71"/>
                <a:gd name="T28" fmla="*/ 55 w 83"/>
                <a:gd name="T29" fmla="*/ 23 h 71"/>
                <a:gd name="T30" fmla="*/ 55 w 83"/>
                <a:gd name="T31" fmla="*/ 23 h 71"/>
                <a:gd name="T32" fmla="*/ 49 w 83"/>
                <a:gd name="T33" fmla="*/ 24 h 71"/>
                <a:gd name="T34" fmla="*/ 50 w 83"/>
                <a:gd name="T35" fmla="*/ 18 h 71"/>
                <a:gd name="T36" fmla="*/ 52 w 83"/>
                <a:gd name="T37" fmla="*/ 14 h 71"/>
                <a:gd name="T38" fmla="*/ 42 w 83"/>
                <a:gd name="T39" fmla="*/ 3 h 71"/>
                <a:gd name="T40" fmla="*/ 30 w 83"/>
                <a:gd name="T41" fmla="*/ 2 h 71"/>
                <a:gd name="T42" fmla="*/ 25 w 83"/>
                <a:gd name="T43" fmla="*/ 0 h 71"/>
                <a:gd name="T44" fmla="*/ 19 w 83"/>
                <a:gd name="T45" fmla="*/ 3 h 71"/>
                <a:gd name="T46" fmla="*/ 18 w 83"/>
                <a:gd name="T47" fmla="*/ 9 h 71"/>
                <a:gd name="T48" fmla="*/ 15 w 83"/>
                <a:gd name="T49" fmla="*/ 14 h 71"/>
                <a:gd name="T50" fmla="*/ 13 w 83"/>
                <a:gd name="T51" fmla="*/ 18 h 71"/>
                <a:gd name="T52" fmla="*/ 11 w 83"/>
                <a:gd name="T53" fmla="*/ 24 h 71"/>
                <a:gd name="T54" fmla="*/ 10 w 83"/>
                <a:gd name="T55" fmla="*/ 25 h 71"/>
                <a:gd name="T56" fmla="*/ 7 w 83"/>
                <a:gd name="T57" fmla="*/ 28 h 71"/>
                <a:gd name="T58" fmla="*/ 6 w 83"/>
                <a:gd name="T59" fmla="*/ 32 h 71"/>
                <a:gd name="T60" fmla="*/ 5 w 83"/>
                <a:gd name="T61" fmla="*/ 41 h 71"/>
                <a:gd name="T62" fmla="*/ 2 w 83"/>
                <a:gd name="T63" fmla="*/ 40 h 71"/>
                <a:gd name="T64" fmla="*/ 1 w 83"/>
                <a:gd name="T65" fmla="*/ 42 h 71"/>
                <a:gd name="T66" fmla="*/ 1 w 83"/>
                <a:gd name="T67" fmla="*/ 45 h 71"/>
                <a:gd name="T68" fmla="*/ 6 w 83"/>
                <a:gd name="T69" fmla="*/ 47 h 71"/>
                <a:gd name="T70" fmla="*/ 10 w 83"/>
                <a:gd name="T71" fmla="*/ 52 h 71"/>
                <a:gd name="T72" fmla="*/ 12 w 83"/>
                <a:gd name="T73" fmla="*/ 58 h 71"/>
                <a:gd name="T74" fmla="*/ 16 w 83"/>
                <a:gd name="T75" fmla="*/ 59 h 71"/>
                <a:gd name="T76" fmla="*/ 21 w 83"/>
                <a:gd name="T77"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1">
                  <a:moveTo>
                    <a:pt x="25" y="68"/>
                  </a:moveTo>
                  <a:cubicBezTo>
                    <a:pt x="27" y="69"/>
                    <a:pt x="26" y="69"/>
                    <a:pt x="26" y="69"/>
                  </a:cubicBezTo>
                  <a:cubicBezTo>
                    <a:pt x="26" y="69"/>
                    <a:pt x="31" y="71"/>
                    <a:pt x="32" y="71"/>
                  </a:cubicBezTo>
                  <a:cubicBezTo>
                    <a:pt x="33" y="71"/>
                    <a:pt x="37" y="71"/>
                    <a:pt x="37" y="71"/>
                  </a:cubicBezTo>
                  <a:cubicBezTo>
                    <a:pt x="37" y="71"/>
                    <a:pt x="39" y="69"/>
                    <a:pt x="39" y="69"/>
                  </a:cubicBezTo>
                  <a:cubicBezTo>
                    <a:pt x="39" y="69"/>
                    <a:pt x="42" y="67"/>
                    <a:pt x="42" y="67"/>
                  </a:cubicBezTo>
                  <a:cubicBezTo>
                    <a:pt x="44" y="67"/>
                    <a:pt x="44" y="67"/>
                    <a:pt x="44" y="67"/>
                  </a:cubicBezTo>
                  <a:cubicBezTo>
                    <a:pt x="46" y="68"/>
                    <a:pt x="46" y="68"/>
                    <a:pt x="46" y="68"/>
                  </a:cubicBezTo>
                  <a:cubicBezTo>
                    <a:pt x="48" y="68"/>
                    <a:pt x="48" y="68"/>
                    <a:pt x="48" y="68"/>
                  </a:cubicBezTo>
                  <a:cubicBezTo>
                    <a:pt x="50" y="68"/>
                    <a:pt x="50" y="68"/>
                    <a:pt x="50" y="68"/>
                  </a:cubicBezTo>
                  <a:cubicBezTo>
                    <a:pt x="50" y="68"/>
                    <a:pt x="52" y="67"/>
                    <a:pt x="53" y="67"/>
                  </a:cubicBezTo>
                  <a:cubicBezTo>
                    <a:pt x="53" y="67"/>
                    <a:pt x="55" y="67"/>
                    <a:pt x="55" y="67"/>
                  </a:cubicBezTo>
                  <a:cubicBezTo>
                    <a:pt x="57" y="64"/>
                    <a:pt x="57" y="64"/>
                    <a:pt x="57" y="64"/>
                  </a:cubicBezTo>
                  <a:cubicBezTo>
                    <a:pt x="57" y="64"/>
                    <a:pt x="59" y="63"/>
                    <a:pt x="59" y="63"/>
                  </a:cubicBezTo>
                  <a:cubicBezTo>
                    <a:pt x="60" y="63"/>
                    <a:pt x="64" y="63"/>
                    <a:pt x="65" y="63"/>
                  </a:cubicBezTo>
                  <a:cubicBezTo>
                    <a:pt x="66" y="63"/>
                    <a:pt x="69" y="60"/>
                    <a:pt x="69" y="60"/>
                  </a:cubicBezTo>
                  <a:cubicBezTo>
                    <a:pt x="74" y="54"/>
                    <a:pt x="74" y="54"/>
                    <a:pt x="74" y="54"/>
                  </a:cubicBezTo>
                  <a:cubicBezTo>
                    <a:pt x="78" y="50"/>
                    <a:pt x="78" y="50"/>
                    <a:pt x="78" y="50"/>
                  </a:cubicBezTo>
                  <a:cubicBezTo>
                    <a:pt x="82" y="45"/>
                    <a:pt x="82" y="45"/>
                    <a:pt x="82" y="45"/>
                  </a:cubicBezTo>
                  <a:cubicBezTo>
                    <a:pt x="83" y="43"/>
                    <a:pt x="83" y="43"/>
                    <a:pt x="83" y="43"/>
                  </a:cubicBezTo>
                  <a:cubicBezTo>
                    <a:pt x="80" y="43"/>
                    <a:pt x="80" y="43"/>
                    <a:pt x="80" y="43"/>
                  </a:cubicBezTo>
                  <a:cubicBezTo>
                    <a:pt x="72" y="41"/>
                    <a:pt x="72" y="41"/>
                    <a:pt x="72" y="41"/>
                  </a:cubicBezTo>
                  <a:cubicBezTo>
                    <a:pt x="68" y="39"/>
                    <a:pt x="68" y="39"/>
                    <a:pt x="68" y="39"/>
                  </a:cubicBezTo>
                  <a:cubicBezTo>
                    <a:pt x="68" y="39"/>
                    <a:pt x="63" y="37"/>
                    <a:pt x="62" y="37"/>
                  </a:cubicBezTo>
                  <a:cubicBezTo>
                    <a:pt x="62" y="37"/>
                    <a:pt x="58" y="34"/>
                    <a:pt x="58" y="34"/>
                  </a:cubicBezTo>
                  <a:cubicBezTo>
                    <a:pt x="55" y="30"/>
                    <a:pt x="55" y="30"/>
                    <a:pt x="55" y="30"/>
                  </a:cubicBezTo>
                  <a:cubicBezTo>
                    <a:pt x="54" y="27"/>
                    <a:pt x="54" y="27"/>
                    <a:pt x="54" y="27"/>
                  </a:cubicBezTo>
                  <a:cubicBezTo>
                    <a:pt x="54" y="25"/>
                    <a:pt x="54" y="25"/>
                    <a:pt x="54" y="25"/>
                  </a:cubicBezTo>
                  <a:cubicBezTo>
                    <a:pt x="55" y="23"/>
                    <a:pt x="55" y="23"/>
                    <a:pt x="55" y="23"/>
                  </a:cubicBezTo>
                  <a:cubicBezTo>
                    <a:pt x="55" y="23"/>
                    <a:pt x="55" y="23"/>
                    <a:pt x="55" y="23"/>
                  </a:cubicBezTo>
                  <a:cubicBezTo>
                    <a:pt x="55" y="24"/>
                    <a:pt x="55" y="24"/>
                    <a:pt x="55" y="24"/>
                  </a:cubicBezTo>
                  <a:cubicBezTo>
                    <a:pt x="55" y="23"/>
                    <a:pt x="55" y="23"/>
                    <a:pt x="55" y="23"/>
                  </a:cubicBezTo>
                  <a:cubicBezTo>
                    <a:pt x="55" y="24"/>
                    <a:pt x="52" y="24"/>
                    <a:pt x="52" y="24"/>
                  </a:cubicBezTo>
                  <a:cubicBezTo>
                    <a:pt x="52" y="24"/>
                    <a:pt x="49" y="24"/>
                    <a:pt x="49" y="24"/>
                  </a:cubicBezTo>
                  <a:cubicBezTo>
                    <a:pt x="49" y="20"/>
                    <a:pt x="49" y="20"/>
                    <a:pt x="49" y="20"/>
                  </a:cubicBezTo>
                  <a:cubicBezTo>
                    <a:pt x="50" y="18"/>
                    <a:pt x="50" y="18"/>
                    <a:pt x="50" y="18"/>
                  </a:cubicBezTo>
                  <a:cubicBezTo>
                    <a:pt x="51" y="16"/>
                    <a:pt x="51" y="16"/>
                    <a:pt x="51" y="16"/>
                  </a:cubicBezTo>
                  <a:cubicBezTo>
                    <a:pt x="52" y="14"/>
                    <a:pt x="52" y="14"/>
                    <a:pt x="52" y="14"/>
                  </a:cubicBezTo>
                  <a:cubicBezTo>
                    <a:pt x="46" y="8"/>
                    <a:pt x="46" y="8"/>
                    <a:pt x="46" y="8"/>
                  </a:cubicBezTo>
                  <a:cubicBezTo>
                    <a:pt x="42" y="3"/>
                    <a:pt x="42" y="3"/>
                    <a:pt x="42" y="3"/>
                  </a:cubicBezTo>
                  <a:cubicBezTo>
                    <a:pt x="40" y="2"/>
                    <a:pt x="40" y="2"/>
                    <a:pt x="40" y="2"/>
                  </a:cubicBezTo>
                  <a:cubicBezTo>
                    <a:pt x="30" y="2"/>
                    <a:pt x="30" y="2"/>
                    <a:pt x="30" y="2"/>
                  </a:cubicBezTo>
                  <a:cubicBezTo>
                    <a:pt x="29" y="0"/>
                    <a:pt x="29" y="0"/>
                    <a:pt x="29" y="0"/>
                  </a:cubicBezTo>
                  <a:cubicBezTo>
                    <a:pt x="25" y="0"/>
                    <a:pt x="25" y="0"/>
                    <a:pt x="25" y="0"/>
                  </a:cubicBezTo>
                  <a:cubicBezTo>
                    <a:pt x="25" y="4"/>
                    <a:pt x="25" y="4"/>
                    <a:pt x="25" y="4"/>
                  </a:cubicBezTo>
                  <a:cubicBezTo>
                    <a:pt x="19" y="3"/>
                    <a:pt x="19" y="3"/>
                    <a:pt x="19" y="3"/>
                  </a:cubicBezTo>
                  <a:cubicBezTo>
                    <a:pt x="19" y="7"/>
                    <a:pt x="19" y="7"/>
                    <a:pt x="19" y="7"/>
                  </a:cubicBezTo>
                  <a:cubicBezTo>
                    <a:pt x="18" y="9"/>
                    <a:pt x="18" y="9"/>
                    <a:pt x="18" y="9"/>
                  </a:cubicBezTo>
                  <a:cubicBezTo>
                    <a:pt x="18" y="9"/>
                    <a:pt x="17" y="12"/>
                    <a:pt x="17" y="13"/>
                  </a:cubicBezTo>
                  <a:cubicBezTo>
                    <a:pt x="17" y="13"/>
                    <a:pt x="15" y="14"/>
                    <a:pt x="15" y="14"/>
                  </a:cubicBezTo>
                  <a:cubicBezTo>
                    <a:pt x="15" y="14"/>
                    <a:pt x="14" y="16"/>
                    <a:pt x="14" y="16"/>
                  </a:cubicBezTo>
                  <a:cubicBezTo>
                    <a:pt x="14" y="16"/>
                    <a:pt x="13" y="18"/>
                    <a:pt x="13" y="18"/>
                  </a:cubicBezTo>
                  <a:cubicBezTo>
                    <a:pt x="11" y="19"/>
                    <a:pt x="11" y="19"/>
                    <a:pt x="11" y="19"/>
                  </a:cubicBezTo>
                  <a:cubicBezTo>
                    <a:pt x="11" y="24"/>
                    <a:pt x="11" y="24"/>
                    <a:pt x="11" y="24"/>
                  </a:cubicBezTo>
                  <a:cubicBezTo>
                    <a:pt x="10" y="24"/>
                    <a:pt x="10" y="24"/>
                    <a:pt x="10" y="24"/>
                  </a:cubicBezTo>
                  <a:cubicBezTo>
                    <a:pt x="10" y="25"/>
                    <a:pt x="10" y="25"/>
                    <a:pt x="10" y="25"/>
                  </a:cubicBezTo>
                  <a:cubicBezTo>
                    <a:pt x="8" y="25"/>
                    <a:pt x="8" y="25"/>
                    <a:pt x="8" y="25"/>
                  </a:cubicBezTo>
                  <a:cubicBezTo>
                    <a:pt x="7" y="28"/>
                    <a:pt x="7" y="28"/>
                    <a:pt x="7" y="28"/>
                  </a:cubicBezTo>
                  <a:cubicBezTo>
                    <a:pt x="6" y="28"/>
                    <a:pt x="6" y="28"/>
                    <a:pt x="6" y="28"/>
                  </a:cubicBezTo>
                  <a:cubicBezTo>
                    <a:pt x="6" y="32"/>
                    <a:pt x="6" y="32"/>
                    <a:pt x="6" y="32"/>
                  </a:cubicBezTo>
                  <a:cubicBezTo>
                    <a:pt x="5" y="32"/>
                    <a:pt x="5" y="32"/>
                    <a:pt x="5" y="32"/>
                  </a:cubicBezTo>
                  <a:cubicBezTo>
                    <a:pt x="5" y="41"/>
                    <a:pt x="5" y="41"/>
                    <a:pt x="5" y="41"/>
                  </a:cubicBezTo>
                  <a:cubicBezTo>
                    <a:pt x="3" y="41"/>
                    <a:pt x="3" y="41"/>
                    <a:pt x="3" y="41"/>
                  </a:cubicBezTo>
                  <a:cubicBezTo>
                    <a:pt x="2" y="40"/>
                    <a:pt x="2" y="40"/>
                    <a:pt x="2" y="40"/>
                  </a:cubicBezTo>
                  <a:cubicBezTo>
                    <a:pt x="1" y="40"/>
                    <a:pt x="1" y="40"/>
                    <a:pt x="1" y="40"/>
                  </a:cubicBezTo>
                  <a:cubicBezTo>
                    <a:pt x="1" y="42"/>
                    <a:pt x="1" y="42"/>
                    <a:pt x="1" y="42"/>
                  </a:cubicBezTo>
                  <a:cubicBezTo>
                    <a:pt x="0" y="43"/>
                    <a:pt x="0" y="43"/>
                    <a:pt x="0" y="43"/>
                  </a:cubicBezTo>
                  <a:cubicBezTo>
                    <a:pt x="1" y="45"/>
                    <a:pt x="1" y="45"/>
                    <a:pt x="1" y="45"/>
                  </a:cubicBezTo>
                  <a:cubicBezTo>
                    <a:pt x="1" y="45"/>
                    <a:pt x="3" y="45"/>
                    <a:pt x="3" y="45"/>
                  </a:cubicBezTo>
                  <a:cubicBezTo>
                    <a:pt x="3" y="45"/>
                    <a:pt x="6" y="47"/>
                    <a:pt x="6" y="47"/>
                  </a:cubicBezTo>
                  <a:cubicBezTo>
                    <a:pt x="6" y="48"/>
                    <a:pt x="8" y="50"/>
                    <a:pt x="8" y="50"/>
                  </a:cubicBezTo>
                  <a:cubicBezTo>
                    <a:pt x="10" y="52"/>
                    <a:pt x="10" y="52"/>
                    <a:pt x="10" y="52"/>
                  </a:cubicBezTo>
                  <a:cubicBezTo>
                    <a:pt x="11" y="56"/>
                    <a:pt x="11" y="56"/>
                    <a:pt x="11" y="56"/>
                  </a:cubicBezTo>
                  <a:cubicBezTo>
                    <a:pt x="12" y="58"/>
                    <a:pt x="12" y="58"/>
                    <a:pt x="12" y="58"/>
                  </a:cubicBezTo>
                  <a:cubicBezTo>
                    <a:pt x="13" y="59"/>
                    <a:pt x="13" y="59"/>
                    <a:pt x="13" y="59"/>
                  </a:cubicBezTo>
                  <a:cubicBezTo>
                    <a:pt x="16" y="59"/>
                    <a:pt x="16" y="59"/>
                    <a:pt x="16" y="59"/>
                  </a:cubicBezTo>
                  <a:cubicBezTo>
                    <a:pt x="16" y="65"/>
                    <a:pt x="16" y="65"/>
                    <a:pt x="16" y="65"/>
                  </a:cubicBezTo>
                  <a:cubicBezTo>
                    <a:pt x="18" y="65"/>
                    <a:pt x="20" y="65"/>
                    <a:pt x="21" y="66"/>
                  </a:cubicBezTo>
                  <a:cubicBezTo>
                    <a:pt x="23" y="66"/>
                    <a:pt x="24" y="67"/>
                    <a:pt x="25"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2" name="Freeform 79"/>
            <p:cNvSpPr>
              <a:spLocks/>
            </p:cNvSpPr>
            <p:nvPr/>
          </p:nvSpPr>
          <p:spPr bwMode="auto">
            <a:xfrm>
              <a:off x="7911753" y="3989537"/>
              <a:ext cx="141288" cy="160338"/>
            </a:xfrm>
            <a:custGeom>
              <a:avLst/>
              <a:gdLst>
                <a:gd name="T0" fmla="*/ 7 w 31"/>
                <a:gd name="T1" fmla="*/ 9 h 35"/>
                <a:gd name="T2" fmla="*/ 8 w 31"/>
                <a:gd name="T3" fmla="*/ 12 h 35"/>
                <a:gd name="T4" fmla="*/ 10 w 31"/>
                <a:gd name="T5" fmla="*/ 13 h 35"/>
                <a:gd name="T6" fmla="*/ 8 w 31"/>
                <a:gd name="T7" fmla="*/ 16 h 35"/>
                <a:gd name="T8" fmla="*/ 3 w 31"/>
                <a:gd name="T9" fmla="*/ 21 h 35"/>
                <a:gd name="T10" fmla="*/ 2 w 31"/>
                <a:gd name="T11" fmla="*/ 24 h 35"/>
                <a:gd name="T12" fmla="*/ 1 w 31"/>
                <a:gd name="T13" fmla="*/ 26 h 35"/>
                <a:gd name="T14" fmla="*/ 0 w 31"/>
                <a:gd name="T15" fmla="*/ 29 h 35"/>
                <a:gd name="T16" fmla="*/ 1 w 31"/>
                <a:gd name="T17" fmla="*/ 32 h 35"/>
                <a:gd name="T18" fmla="*/ 1 w 31"/>
                <a:gd name="T19" fmla="*/ 35 h 35"/>
                <a:gd name="T20" fmla="*/ 3 w 31"/>
                <a:gd name="T21" fmla="*/ 35 h 35"/>
                <a:gd name="T22" fmla="*/ 4 w 31"/>
                <a:gd name="T23" fmla="*/ 33 h 35"/>
                <a:gd name="T24" fmla="*/ 5 w 31"/>
                <a:gd name="T25" fmla="*/ 33 h 35"/>
                <a:gd name="T26" fmla="*/ 11 w 31"/>
                <a:gd name="T27" fmla="*/ 33 h 35"/>
                <a:gd name="T28" fmla="*/ 11 w 31"/>
                <a:gd name="T29" fmla="*/ 32 h 35"/>
                <a:gd name="T30" fmla="*/ 11 w 31"/>
                <a:gd name="T31" fmla="*/ 32 h 35"/>
                <a:gd name="T32" fmla="*/ 12 w 31"/>
                <a:gd name="T33" fmla="*/ 32 h 35"/>
                <a:gd name="T34" fmla="*/ 12 w 31"/>
                <a:gd name="T35" fmla="*/ 32 h 35"/>
                <a:gd name="T36" fmla="*/ 12 w 31"/>
                <a:gd name="T37" fmla="*/ 32 h 35"/>
                <a:gd name="T38" fmla="*/ 12 w 31"/>
                <a:gd name="T39" fmla="*/ 32 h 35"/>
                <a:gd name="T40" fmla="*/ 12 w 31"/>
                <a:gd name="T41" fmla="*/ 32 h 35"/>
                <a:gd name="T42" fmla="*/ 12 w 31"/>
                <a:gd name="T43" fmla="*/ 31 h 35"/>
                <a:gd name="T44" fmla="*/ 12 w 31"/>
                <a:gd name="T45" fmla="*/ 31 h 35"/>
                <a:gd name="T46" fmla="*/ 12 w 31"/>
                <a:gd name="T47" fmla="*/ 31 h 35"/>
                <a:gd name="T48" fmla="*/ 12 w 31"/>
                <a:gd name="T49" fmla="*/ 31 h 35"/>
                <a:gd name="T50" fmla="*/ 13 w 31"/>
                <a:gd name="T51" fmla="*/ 31 h 35"/>
                <a:gd name="T52" fmla="*/ 13 w 31"/>
                <a:gd name="T53" fmla="*/ 31 h 35"/>
                <a:gd name="T54" fmla="*/ 13 w 31"/>
                <a:gd name="T55" fmla="*/ 30 h 35"/>
                <a:gd name="T56" fmla="*/ 13 w 31"/>
                <a:gd name="T57" fmla="*/ 30 h 35"/>
                <a:gd name="T58" fmla="*/ 14 w 31"/>
                <a:gd name="T59" fmla="*/ 29 h 35"/>
                <a:gd name="T60" fmla="*/ 14 w 31"/>
                <a:gd name="T61" fmla="*/ 27 h 35"/>
                <a:gd name="T62" fmla="*/ 16 w 31"/>
                <a:gd name="T63" fmla="*/ 27 h 35"/>
                <a:gd name="T64" fmla="*/ 17 w 31"/>
                <a:gd name="T65" fmla="*/ 25 h 35"/>
                <a:gd name="T66" fmla="*/ 20 w 31"/>
                <a:gd name="T67" fmla="*/ 26 h 35"/>
                <a:gd name="T68" fmla="*/ 20 w 31"/>
                <a:gd name="T69" fmla="*/ 23 h 35"/>
                <a:gd name="T70" fmla="*/ 22 w 31"/>
                <a:gd name="T71" fmla="*/ 24 h 35"/>
                <a:gd name="T72" fmla="*/ 22 w 31"/>
                <a:gd name="T73" fmla="*/ 25 h 35"/>
                <a:gd name="T74" fmla="*/ 26 w 31"/>
                <a:gd name="T75" fmla="*/ 25 h 35"/>
                <a:gd name="T76" fmla="*/ 27 w 31"/>
                <a:gd name="T77" fmla="*/ 23 h 35"/>
                <a:gd name="T78" fmla="*/ 28 w 31"/>
                <a:gd name="T79" fmla="*/ 20 h 35"/>
                <a:gd name="T80" fmla="*/ 31 w 31"/>
                <a:gd name="T81" fmla="*/ 15 h 35"/>
                <a:gd name="T82" fmla="*/ 31 w 31"/>
                <a:gd name="T83" fmla="*/ 11 h 35"/>
                <a:gd name="T84" fmla="*/ 30 w 31"/>
                <a:gd name="T85" fmla="*/ 9 h 35"/>
                <a:gd name="T86" fmla="*/ 28 w 31"/>
                <a:gd name="T87" fmla="*/ 6 h 35"/>
                <a:gd name="T88" fmla="*/ 26 w 31"/>
                <a:gd name="T89" fmla="*/ 3 h 35"/>
                <a:gd name="T90" fmla="*/ 25 w 31"/>
                <a:gd name="T91" fmla="*/ 0 h 35"/>
                <a:gd name="T92" fmla="*/ 25 w 31"/>
                <a:gd name="T93" fmla="*/ 1 h 35"/>
                <a:gd name="T94" fmla="*/ 22 w 31"/>
                <a:gd name="T95" fmla="*/ 3 h 35"/>
                <a:gd name="T96" fmla="*/ 16 w 31"/>
                <a:gd name="T97" fmla="*/ 3 h 35"/>
                <a:gd name="T98" fmla="*/ 14 w 31"/>
                <a:gd name="T99" fmla="*/ 4 h 35"/>
                <a:gd name="T100" fmla="*/ 10 w 31"/>
                <a:gd name="T101" fmla="*/ 3 h 35"/>
                <a:gd name="T102" fmla="*/ 7 w 31"/>
                <a:gd name="T103" fmla="*/ 4 h 35"/>
                <a:gd name="T104" fmla="*/ 7 w 31"/>
                <a:gd name="T105" fmla="*/ 6 h 35"/>
                <a:gd name="T106" fmla="*/ 7 w 31"/>
                <a:gd name="T107"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 h="35">
                  <a:moveTo>
                    <a:pt x="7" y="9"/>
                  </a:moveTo>
                  <a:cubicBezTo>
                    <a:pt x="8" y="12"/>
                    <a:pt x="8" y="12"/>
                    <a:pt x="8" y="12"/>
                  </a:cubicBezTo>
                  <a:cubicBezTo>
                    <a:pt x="10" y="13"/>
                    <a:pt x="10" y="13"/>
                    <a:pt x="10" y="13"/>
                  </a:cubicBezTo>
                  <a:cubicBezTo>
                    <a:pt x="8" y="16"/>
                    <a:pt x="8" y="16"/>
                    <a:pt x="8" y="16"/>
                  </a:cubicBezTo>
                  <a:cubicBezTo>
                    <a:pt x="3" y="21"/>
                    <a:pt x="3" y="21"/>
                    <a:pt x="3" y="21"/>
                  </a:cubicBezTo>
                  <a:cubicBezTo>
                    <a:pt x="2" y="24"/>
                    <a:pt x="2" y="24"/>
                    <a:pt x="2" y="24"/>
                  </a:cubicBezTo>
                  <a:cubicBezTo>
                    <a:pt x="1" y="26"/>
                    <a:pt x="1" y="26"/>
                    <a:pt x="1" y="26"/>
                  </a:cubicBezTo>
                  <a:cubicBezTo>
                    <a:pt x="0" y="29"/>
                    <a:pt x="0" y="29"/>
                    <a:pt x="0" y="29"/>
                  </a:cubicBezTo>
                  <a:cubicBezTo>
                    <a:pt x="1" y="32"/>
                    <a:pt x="1" y="32"/>
                    <a:pt x="1" y="32"/>
                  </a:cubicBezTo>
                  <a:cubicBezTo>
                    <a:pt x="1" y="35"/>
                    <a:pt x="1" y="35"/>
                    <a:pt x="1" y="35"/>
                  </a:cubicBezTo>
                  <a:cubicBezTo>
                    <a:pt x="1" y="35"/>
                    <a:pt x="3" y="35"/>
                    <a:pt x="3" y="35"/>
                  </a:cubicBezTo>
                  <a:cubicBezTo>
                    <a:pt x="3" y="35"/>
                    <a:pt x="4" y="33"/>
                    <a:pt x="4" y="33"/>
                  </a:cubicBezTo>
                  <a:cubicBezTo>
                    <a:pt x="4" y="33"/>
                    <a:pt x="4" y="33"/>
                    <a:pt x="5" y="33"/>
                  </a:cubicBezTo>
                  <a:cubicBezTo>
                    <a:pt x="6" y="33"/>
                    <a:pt x="10" y="33"/>
                    <a:pt x="11" y="33"/>
                  </a:cubicBezTo>
                  <a:cubicBezTo>
                    <a:pt x="11" y="33"/>
                    <a:pt x="11" y="33"/>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3" y="31"/>
                    <a:pt x="13" y="31"/>
                  </a:cubicBezTo>
                  <a:cubicBezTo>
                    <a:pt x="13" y="31"/>
                    <a:pt x="13" y="31"/>
                    <a:pt x="13" y="31"/>
                  </a:cubicBezTo>
                  <a:cubicBezTo>
                    <a:pt x="13" y="30"/>
                    <a:pt x="13" y="30"/>
                    <a:pt x="13" y="30"/>
                  </a:cubicBezTo>
                  <a:cubicBezTo>
                    <a:pt x="13" y="30"/>
                    <a:pt x="13" y="30"/>
                    <a:pt x="13" y="30"/>
                  </a:cubicBezTo>
                  <a:cubicBezTo>
                    <a:pt x="14" y="29"/>
                    <a:pt x="14" y="29"/>
                    <a:pt x="14" y="29"/>
                  </a:cubicBezTo>
                  <a:cubicBezTo>
                    <a:pt x="14" y="29"/>
                    <a:pt x="14" y="27"/>
                    <a:pt x="14" y="27"/>
                  </a:cubicBezTo>
                  <a:cubicBezTo>
                    <a:pt x="14" y="27"/>
                    <a:pt x="16" y="27"/>
                    <a:pt x="16" y="27"/>
                  </a:cubicBezTo>
                  <a:cubicBezTo>
                    <a:pt x="17" y="25"/>
                    <a:pt x="17" y="25"/>
                    <a:pt x="17" y="25"/>
                  </a:cubicBezTo>
                  <a:cubicBezTo>
                    <a:pt x="20" y="26"/>
                    <a:pt x="20" y="26"/>
                    <a:pt x="20" y="26"/>
                  </a:cubicBezTo>
                  <a:cubicBezTo>
                    <a:pt x="20" y="23"/>
                    <a:pt x="20" y="23"/>
                    <a:pt x="20" y="23"/>
                  </a:cubicBezTo>
                  <a:cubicBezTo>
                    <a:pt x="22" y="24"/>
                    <a:pt x="22" y="24"/>
                    <a:pt x="22" y="24"/>
                  </a:cubicBezTo>
                  <a:cubicBezTo>
                    <a:pt x="22" y="24"/>
                    <a:pt x="22" y="25"/>
                    <a:pt x="22" y="25"/>
                  </a:cubicBezTo>
                  <a:cubicBezTo>
                    <a:pt x="23" y="25"/>
                    <a:pt x="26" y="25"/>
                    <a:pt x="26" y="25"/>
                  </a:cubicBezTo>
                  <a:cubicBezTo>
                    <a:pt x="27" y="23"/>
                    <a:pt x="27" y="23"/>
                    <a:pt x="27" y="23"/>
                  </a:cubicBezTo>
                  <a:cubicBezTo>
                    <a:pt x="27" y="23"/>
                    <a:pt x="28" y="20"/>
                    <a:pt x="28" y="20"/>
                  </a:cubicBezTo>
                  <a:cubicBezTo>
                    <a:pt x="29" y="19"/>
                    <a:pt x="31" y="15"/>
                    <a:pt x="31" y="15"/>
                  </a:cubicBezTo>
                  <a:cubicBezTo>
                    <a:pt x="31" y="11"/>
                    <a:pt x="31" y="11"/>
                    <a:pt x="31" y="11"/>
                  </a:cubicBezTo>
                  <a:cubicBezTo>
                    <a:pt x="30" y="9"/>
                    <a:pt x="30" y="9"/>
                    <a:pt x="30" y="9"/>
                  </a:cubicBezTo>
                  <a:cubicBezTo>
                    <a:pt x="28" y="6"/>
                    <a:pt x="28" y="6"/>
                    <a:pt x="28" y="6"/>
                  </a:cubicBezTo>
                  <a:cubicBezTo>
                    <a:pt x="26" y="3"/>
                    <a:pt x="26" y="3"/>
                    <a:pt x="26" y="3"/>
                  </a:cubicBezTo>
                  <a:cubicBezTo>
                    <a:pt x="25" y="0"/>
                    <a:pt x="25" y="0"/>
                    <a:pt x="25" y="0"/>
                  </a:cubicBezTo>
                  <a:cubicBezTo>
                    <a:pt x="25" y="0"/>
                    <a:pt x="25" y="0"/>
                    <a:pt x="25" y="1"/>
                  </a:cubicBezTo>
                  <a:cubicBezTo>
                    <a:pt x="24" y="1"/>
                    <a:pt x="24" y="3"/>
                    <a:pt x="22" y="3"/>
                  </a:cubicBezTo>
                  <a:cubicBezTo>
                    <a:pt x="21" y="3"/>
                    <a:pt x="17" y="2"/>
                    <a:pt x="16" y="3"/>
                  </a:cubicBezTo>
                  <a:cubicBezTo>
                    <a:pt x="15" y="3"/>
                    <a:pt x="14" y="4"/>
                    <a:pt x="14" y="4"/>
                  </a:cubicBezTo>
                  <a:cubicBezTo>
                    <a:pt x="13" y="4"/>
                    <a:pt x="11" y="2"/>
                    <a:pt x="10" y="3"/>
                  </a:cubicBezTo>
                  <a:cubicBezTo>
                    <a:pt x="9" y="3"/>
                    <a:pt x="8" y="3"/>
                    <a:pt x="7" y="4"/>
                  </a:cubicBezTo>
                  <a:cubicBezTo>
                    <a:pt x="7" y="6"/>
                    <a:pt x="7" y="6"/>
                    <a:pt x="7" y="6"/>
                  </a:cubicBezTo>
                  <a:lnTo>
                    <a:pt x="7" y="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3" name="Freeform 80"/>
            <p:cNvSpPr>
              <a:spLocks/>
            </p:cNvSpPr>
            <p:nvPr/>
          </p:nvSpPr>
          <p:spPr bwMode="auto">
            <a:xfrm>
              <a:off x="8080028" y="3589487"/>
              <a:ext cx="177800" cy="204788"/>
            </a:xfrm>
            <a:custGeom>
              <a:avLst/>
              <a:gdLst>
                <a:gd name="T0" fmla="*/ 10 w 39"/>
                <a:gd name="T1" fmla="*/ 3 h 45"/>
                <a:gd name="T2" fmla="*/ 8 w 39"/>
                <a:gd name="T3" fmla="*/ 4 h 45"/>
                <a:gd name="T4" fmla="*/ 7 w 39"/>
                <a:gd name="T5" fmla="*/ 5 h 45"/>
                <a:gd name="T6" fmla="*/ 5 w 39"/>
                <a:gd name="T7" fmla="*/ 5 h 45"/>
                <a:gd name="T8" fmla="*/ 5 w 39"/>
                <a:gd name="T9" fmla="*/ 7 h 45"/>
                <a:gd name="T10" fmla="*/ 3 w 39"/>
                <a:gd name="T11" fmla="*/ 8 h 45"/>
                <a:gd name="T12" fmla="*/ 2 w 39"/>
                <a:gd name="T13" fmla="*/ 10 h 45"/>
                <a:gd name="T14" fmla="*/ 2 w 39"/>
                <a:gd name="T15" fmla="*/ 14 h 45"/>
                <a:gd name="T16" fmla="*/ 1 w 39"/>
                <a:gd name="T17" fmla="*/ 18 h 45"/>
                <a:gd name="T18" fmla="*/ 0 w 39"/>
                <a:gd name="T19" fmla="*/ 19 h 45"/>
                <a:gd name="T20" fmla="*/ 0 w 39"/>
                <a:gd name="T21" fmla="*/ 21 h 45"/>
                <a:gd name="T22" fmla="*/ 1 w 39"/>
                <a:gd name="T23" fmla="*/ 23 h 45"/>
                <a:gd name="T24" fmla="*/ 1 w 39"/>
                <a:gd name="T25" fmla="*/ 24 h 45"/>
                <a:gd name="T26" fmla="*/ 7 w 39"/>
                <a:gd name="T27" fmla="*/ 25 h 45"/>
                <a:gd name="T28" fmla="*/ 7 w 39"/>
                <a:gd name="T29" fmla="*/ 21 h 45"/>
                <a:gd name="T30" fmla="*/ 11 w 39"/>
                <a:gd name="T31" fmla="*/ 21 h 45"/>
                <a:gd name="T32" fmla="*/ 12 w 39"/>
                <a:gd name="T33" fmla="*/ 23 h 45"/>
                <a:gd name="T34" fmla="*/ 22 w 39"/>
                <a:gd name="T35" fmla="*/ 23 h 45"/>
                <a:gd name="T36" fmla="*/ 24 w 39"/>
                <a:gd name="T37" fmla="*/ 24 h 45"/>
                <a:gd name="T38" fmla="*/ 28 w 39"/>
                <a:gd name="T39" fmla="*/ 29 h 45"/>
                <a:gd name="T40" fmla="*/ 34 w 39"/>
                <a:gd name="T41" fmla="*/ 35 h 45"/>
                <a:gd name="T42" fmla="*/ 33 w 39"/>
                <a:gd name="T43" fmla="*/ 37 h 45"/>
                <a:gd name="T44" fmla="*/ 32 w 39"/>
                <a:gd name="T45" fmla="*/ 39 h 45"/>
                <a:gd name="T46" fmla="*/ 31 w 39"/>
                <a:gd name="T47" fmla="*/ 41 h 45"/>
                <a:gd name="T48" fmla="*/ 31 w 39"/>
                <a:gd name="T49" fmla="*/ 45 h 45"/>
                <a:gd name="T50" fmla="*/ 34 w 39"/>
                <a:gd name="T51" fmla="*/ 45 h 45"/>
                <a:gd name="T52" fmla="*/ 37 w 39"/>
                <a:gd name="T53" fmla="*/ 44 h 45"/>
                <a:gd name="T54" fmla="*/ 39 w 39"/>
                <a:gd name="T55" fmla="*/ 44 h 45"/>
                <a:gd name="T56" fmla="*/ 39 w 39"/>
                <a:gd name="T57" fmla="*/ 43 h 45"/>
                <a:gd name="T58" fmla="*/ 39 w 39"/>
                <a:gd name="T59" fmla="*/ 38 h 45"/>
                <a:gd name="T60" fmla="*/ 35 w 39"/>
                <a:gd name="T61" fmla="*/ 33 h 45"/>
                <a:gd name="T62" fmla="*/ 31 w 39"/>
                <a:gd name="T63" fmla="*/ 27 h 45"/>
                <a:gd name="T64" fmla="*/ 21 w 39"/>
                <a:gd name="T65" fmla="*/ 20 h 45"/>
                <a:gd name="T66" fmla="*/ 16 w 39"/>
                <a:gd name="T67" fmla="*/ 11 h 45"/>
                <a:gd name="T68" fmla="*/ 13 w 39"/>
                <a:gd name="T69" fmla="*/ 4 h 45"/>
                <a:gd name="T70" fmla="*/ 11 w 39"/>
                <a:gd name="T71" fmla="*/ 0 h 45"/>
                <a:gd name="T72" fmla="*/ 11 w 39"/>
                <a:gd name="T73" fmla="*/ 2 h 45"/>
                <a:gd name="T74" fmla="*/ 10 w 39"/>
                <a:gd name="T7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45">
                  <a:moveTo>
                    <a:pt x="10" y="3"/>
                  </a:moveTo>
                  <a:cubicBezTo>
                    <a:pt x="8" y="4"/>
                    <a:pt x="8" y="4"/>
                    <a:pt x="8" y="4"/>
                  </a:cubicBezTo>
                  <a:cubicBezTo>
                    <a:pt x="7" y="5"/>
                    <a:pt x="7" y="5"/>
                    <a:pt x="7" y="5"/>
                  </a:cubicBezTo>
                  <a:cubicBezTo>
                    <a:pt x="5" y="5"/>
                    <a:pt x="5" y="5"/>
                    <a:pt x="5" y="5"/>
                  </a:cubicBezTo>
                  <a:cubicBezTo>
                    <a:pt x="5" y="5"/>
                    <a:pt x="5" y="7"/>
                    <a:pt x="5" y="7"/>
                  </a:cubicBezTo>
                  <a:cubicBezTo>
                    <a:pt x="5" y="7"/>
                    <a:pt x="3" y="8"/>
                    <a:pt x="3" y="8"/>
                  </a:cubicBezTo>
                  <a:cubicBezTo>
                    <a:pt x="3" y="8"/>
                    <a:pt x="2" y="10"/>
                    <a:pt x="2" y="10"/>
                  </a:cubicBezTo>
                  <a:cubicBezTo>
                    <a:pt x="2" y="11"/>
                    <a:pt x="2" y="14"/>
                    <a:pt x="2" y="14"/>
                  </a:cubicBezTo>
                  <a:cubicBezTo>
                    <a:pt x="1" y="18"/>
                    <a:pt x="1" y="18"/>
                    <a:pt x="1" y="18"/>
                  </a:cubicBezTo>
                  <a:cubicBezTo>
                    <a:pt x="0" y="19"/>
                    <a:pt x="0" y="19"/>
                    <a:pt x="0" y="19"/>
                  </a:cubicBezTo>
                  <a:cubicBezTo>
                    <a:pt x="0" y="21"/>
                    <a:pt x="0" y="21"/>
                    <a:pt x="0" y="21"/>
                  </a:cubicBezTo>
                  <a:cubicBezTo>
                    <a:pt x="1" y="23"/>
                    <a:pt x="1" y="23"/>
                    <a:pt x="1" y="23"/>
                  </a:cubicBezTo>
                  <a:cubicBezTo>
                    <a:pt x="1" y="24"/>
                    <a:pt x="1" y="24"/>
                    <a:pt x="1" y="24"/>
                  </a:cubicBezTo>
                  <a:cubicBezTo>
                    <a:pt x="7" y="25"/>
                    <a:pt x="7" y="25"/>
                    <a:pt x="7" y="25"/>
                  </a:cubicBezTo>
                  <a:cubicBezTo>
                    <a:pt x="7" y="21"/>
                    <a:pt x="7" y="21"/>
                    <a:pt x="7" y="21"/>
                  </a:cubicBezTo>
                  <a:cubicBezTo>
                    <a:pt x="11" y="21"/>
                    <a:pt x="11" y="21"/>
                    <a:pt x="11" y="21"/>
                  </a:cubicBezTo>
                  <a:cubicBezTo>
                    <a:pt x="12" y="23"/>
                    <a:pt x="12" y="23"/>
                    <a:pt x="12" y="23"/>
                  </a:cubicBezTo>
                  <a:cubicBezTo>
                    <a:pt x="22" y="23"/>
                    <a:pt x="22" y="23"/>
                    <a:pt x="22" y="23"/>
                  </a:cubicBezTo>
                  <a:cubicBezTo>
                    <a:pt x="24" y="24"/>
                    <a:pt x="24" y="24"/>
                    <a:pt x="24" y="24"/>
                  </a:cubicBezTo>
                  <a:cubicBezTo>
                    <a:pt x="28" y="29"/>
                    <a:pt x="28" y="29"/>
                    <a:pt x="28" y="29"/>
                  </a:cubicBezTo>
                  <a:cubicBezTo>
                    <a:pt x="34" y="35"/>
                    <a:pt x="34" y="35"/>
                    <a:pt x="34" y="35"/>
                  </a:cubicBezTo>
                  <a:cubicBezTo>
                    <a:pt x="33" y="37"/>
                    <a:pt x="33" y="37"/>
                    <a:pt x="33" y="37"/>
                  </a:cubicBezTo>
                  <a:cubicBezTo>
                    <a:pt x="32" y="39"/>
                    <a:pt x="32" y="39"/>
                    <a:pt x="32" y="39"/>
                  </a:cubicBezTo>
                  <a:cubicBezTo>
                    <a:pt x="31" y="41"/>
                    <a:pt x="31" y="41"/>
                    <a:pt x="31" y="41"/>
                  </a:cubicBezTo>
                  <a:cubicBezTo>
                    <a:pt x="31" y="45"/>
                    <a:pt x="31" y="45"/>
                    <a:pt x="31" y="45"/>
                  </a:cubicBezTo>
                  <a:cubicBezTo>
                    <a:pt x="31" y="45"/>
                    <a:pt x="34" y="45"/>
                    <a:pt x="34" y="45"/>
                  </a:cubicBezTo>
                  <a:cubicBezTo>
                    <a:pt x="34" y="45"/>
                    <a:pt x="37" y="45"/>
                    <a:pt x="37" y="44"/>
                  </a:cubicBezTo>
                  <a:cubicBezTo>
                    <a:pt x="39" y="44"/>
                    <a:pt x="39" y="44"/>
                    <a:pt x="39" y="44"/>
                  </a:cubicBezTo>
                  <a:cubicBezTo>
                    <a:pt x="39" y="44"/>
                    <a:pt x="39" y="43"/>
                    <a:pt x="39" y="43"/>
                  </a:cubicBezTo>
                  <a:cubicBezTo>
                    <a:pt x="39" y="42"/>
                    <a:pt x="39" y="40"/>
                    <a:pt x="39" y="38"/>
                  </a:cubicBezTo>
                  <a:cubicBezTo>
                    <a:pt x="39" y="36"/>
                    <a:pt x="37" y="34"/>
                    <a:pt x="35" y="33"/>
                  </a:cubicBezTo>
                  <a:cubicBezTo>
                    <a:pt x="34" y="31"/>
                    <a:pt x="34" y="30"/>
                    <a:pt x="31" y="27"/>
                  </a:cubicBezTo>
                  <a:cubicBezTo>
                    <a:pt x="28" y="24"/>
                    <a:pt x="25" y="20"/>
                    <a:pt x="21" y="20"/>
                  </a:cubicBezTo>
                  <a:cubicBezTo>
                    <a:pt x="17" y="19"/>
                    <a:pt x="21" y="18"/>
                    <a:pt x="16" y="11"/>
                  </a:cubicBezTo>
                  <a:cubicBezTo>
                    <a:pt x="11" y="4"/>
                    <a:pt x="14" y="8"/>
                    <a:pt x="13" y="4"/>
                  </a:cubicBezTo>
                  <a:cubicBezTo>
                    <a:pt x="13" y="2"/>
                    <a:pt x="12" y="1"/>
                    <a:pt x="11" y="0"/>
                  </a:cubicBezTo>
                  <a:cubicBezTo>
                    <a:pt x="11" y="2"/>
                    <a:pt x="11" y="2"/>
                    <a:pt x="11" y="2"/>
                  </a:cubicBezTo>
                  <a:lnTo>
                    <a:pt x="10"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4" name="Freeform 81"/>
            <p:cNvSpPr>
              <a:spLocks/>
            </p:cNvSpPr>
            <p:nvPr/>
          </p:nvSpPr>
          <p:spPr bwMode="auto">
            <a:xfrm>
              <a:off x="6738591" y="3329137"/>
              <a:ext cx="309563" cy="355600"/>
            </a:xfrm>
            <a:custGeom>
              <a:avLst/>
              <a:gdLst>
                <a:gd name="T0" fmla="*/ 10 w 68"/>
                <a:gd name="T1" fmla="*/ 67 h 78"/>
                <a:gd name="T2" fmla="*/ 13 w 68"/>
                <a:gd name="T3" fmla="*/ 66 h 78"/>
                <a:gd name="T4" fmla="*/ 17 w 68"/>
                <a:gd name="T5" fmla="*/ 68 h 78"/>
                <a:gd name="T6" fmla="*/ 21 w 68"/>
                <a:gd name="T7" fmla="*/ 72 h 78"/>
                <a:gd name="T8" fmla="*/ 24 w 68"/>
                <a:gd name="T9" fmla="*/ 77 h 78"/>
                <a:gd name="T10" fmla="*/ 25 w 68"/>
                <a:gd name="T11" fmla="*/ 78 h 78"/>
                <a:gd name="T12" fmla="*/ 26 w 68"/>
                <a:gd name="T13" fmla="*/ 78 h 78"/>
                <a:gd name="T14" fmla="*/ 26 w 68"/>
                <a:gd name="T15" fmla="*/ 78 h 78"/>
                <a:gd name="T16" fmla="*/ 26 w 68"/>
                <a:gd name="T17" fmla="*/ 78 h 78"/>
                <a:gd name="T18" fmla="*/ 28 w 68"/>
                <a:gd name="T19" fmla="*/ 78 h 78"/>
                <a:gd name="T20" fmla="*/ 29 w 68"/>
                <a:gd name="T21" fmla="*/ 74 h 78"/>
                <a:gd name="T22" fmla="*/ 30 w 68"/>
                <a:gd name="T23" fmla="*/ 73 h 78"/>
                <a:gd name="T24" fmla="*/ 33 w 68"/>
                <a:gd name="T25" fmla="*/ 75 h 78"/>
                <a:gd name="T26" fmla="*/ 34 w 68"/>
                <a:gd name="T27" fmla="*/ 76 h 78"/>
                <a:gd name="T28" fmla="*/ 35 w 68"/>
                <a:gd name="T29" fmla="*/ 74 h 78"/>
                <a:gd name="T30" fmla="*/ 38 w 68"/>
                <a:gd name="T31" fmla="*/ 74 h 78"/>
                <a:gd name="T32" fmla="*/ 38 w 68"/>
                <a:gd name="T33" fmla="*/ 75 h 78"/>
                <a:gd name="T34" fmla="*/ 40 w 68"/>
                <a:gd name="T35" fmla="*/ 75 h 78"/>
                <a:gd name="T36" fmla="*/ 40 w 68"/>
                <a:gd name="T37" fmla="*/ 74 h 78"/>
                <a:gd name="T38" fmla="*/ 63 w 68"/>
                <a:gd name="T39" fmla="*/ 74 h 78"/>
                <a:gd name="T40" fmla="*/ 64 w 68"/>
                <a:gd name="T41" fmla="*/ 72 h 78"/>
                <a:gd name="T42" fmla="*/ 64 w 68"/>
                <a:gd name="T43" fmla="*/ 68 h 78"/>
                <a:gd name="T44" fmla="*/ 63 w 68"/>
                <a:gd name="T45" fmla="*/ 67 h 78"/>
                <a:gd name="T46" fmla="*/ 62 w 68"/>
                <a:gd name="T47" fmla="*/ 64 h 78"/>
                <a:gd name="T48" fmla="*/ 62 w 68"/>
                <a:gd name="T49" fmla="*/ 49 h 78"/>
                <a:gd name="T50" fmla="*/ 61 w 68"/>
                <a:gd name="T51" fmla="*/ 36 h 78"/>
                <a:gd name="T52" fmla="*/ 60 w 68"/>
                <a:gd name="T53" fmla="*/ 21 h 78"/>
                <a:gd name="T54" fmla="*/ 59 w 68"/>
                <a:gd name="T55" fmla="*/ 13 h 78"/>
                <a:gd name="T56" fmla="*/ 68 w 68"/>
                <a:gd name="T57" fmla="*/ 13 h 78"/>
                <a:gd name="T58" fmla="*/ 64 w 68"/>
                <a:gd name="T59" fmla="*/ 11 h 78"/>
                <a:gd name="T60" fmla="*/ 56 w 68"/>
                <a:gd name="T61" fmla="*/ 5 h 78"/>
                <a:gd name="T62" fmla="*/ 50 w 68"/>
                <a:gd name="T63" fmla="*/ 1 h 78"/>
                <a:gd name="T64" fmla="*/ 48 w 68"/>
                <a:gd name="T65" fmla="*/ 0 h 78"/>
                <a:gd name="T66" fmla="*/ 48 w 68"/>
                <a:gd name="T67" fmla="*/ 8 h 78"/>
                <a:gd name="T68" fmla="*/ 30 w 68"/>
                <a:gd name="T69" fmla="*/ 8 h 78"/>
                <a:gd name="T70" fmla="*/ 30 w 68"/>
                <a:gd name="T71" fmla="*/ 14 h 78"/>
                <a:gd name="T72" fmla="*/ 29 w 68"/>
                <a:gd name="T73" fmla="*/ 14 h 78"/>
                <a:gd name="T74" fmla="*/ 29 w 68"/>
                <a:gd name="T75" fmla="*/ 24 h 78"/>
                <a:gd name="T76" fmla="*/ 26 w 68"/>
                <a:gd name="T77" fmla="*/ 24 h 78"/>
                <a:gd name="T78" fmla="*/ 26 w 68"/>
                <a:gd name="T79" fmla="*/ 25 h 78"/>
                <a:gd name="T80" fmla="*/ 24 w 68"/>
                <a:gd name="T81" fmla="*/ 25 h 78"/>
                <a:gd name="T82" fmla="*/ 24 w 68"/>
                <a:gd name="T83" fmla="*/ 27 h 78"/>
                <a:gd name="T84" fmla="*/ 22 w 68"/>
                <a:gd name="T85" fmla="*/ 27 h 78"/>
                <a:gd name="T86" fmla="*/ 22 w 68"/>
                <a:gd name="T87" fmla="*/ 36 h 78"/>
                <a:gd name="T88" fmla="*/ 1 w 68"/>
                <a:gd name="T89" fmla="*/ 36 h 78"/>
                <a:gd name="T90" fmla="*/ 2 w 68"/>
                <a:gd name="T91" fmla="*/ 40 h 78"/>
                <a:gd name="T92" fmla="*/ 4 w 68"/>
                <a:gd name="T93" fmla="*/ 43 h 78"/>
                <a:gd name="T94" fmla="*/ 4 w 68"/>
                <a:gd name="T95" fmla="*/ 51 h 78"/>
                <a:gd name="T96" fmla="*/ 5 w 68"/>
                <a:gd name="T97" fmla="*/ 56 h 78"/>
                <a:gd name="T98" fmla="*/ 4 w 68"/>
                <a:gd name="T99" fmla="*/ 64 h 78"/>
                <a:gd name="T100" fmla="*/ 4 w 68"/>
                <a:gd name="T101" fmla="*/ 67 h 78"/>
                <a:gd name="T102" fmla="*/ 7 w 68"/>
                <a:gd name="T103" fmla="*/ 67 h 78"/>
                <a:gd name="T104" fmla="*/ 10 w 68"/>
                <a:gd name="T105"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8">
                  <a:moveTo>
                    <a:pt x="10" y="67"/>
                  </a:moveTo>
                  <a:cubicBezTo>
                    <a:pt x="13" y="66"/>
                    <a:pt x="13" y="66"/>
                    <a:pt x="13" y="66"/>
                  </a:cubicBezTo>
                  <a:cubicBezTo>
                    <a:pt x="17" y="68"/>
                    <a:pt x="17" y="68"/>
                    <a:pt x="17" y="68"/>
                  </a:cubicBezTo>
                  <a:cubicBezTo>
                    <a:pt x="21" y="72"/>
                    <a:pt x="21" y="72"/>
                    <a:pt x="21" y="72"/>
                  </a:cubicBezTo>
                  <a:cubicBezTo>
                    <a:pt x="24" y="77"/>
                    <a:pt x="24" y="77"/>
                    <a:pt x="24" y="77"/>
                  </a:cubicBezTo>
                  <a:cubicBezTo>
                    <a:pt x="25" y="78"/>
                    <a:pt x="25" y="78"/>
                    <a:pt x="25" y="78"/>
                  </a:cubicBezTo>
                  <a:cubicBezTo>
                    <a:pt x="26" y="78"/>
                    <a:pt x="26" y="78"/>
                    <a:pt x="26" y="78"/>
                  </a:cubicBezTo>
                  <a:cubicBezTo>
                    <a:pt x="26" y="78"/>
                    <a:pt x="26" y="78"/>
                    <a:pt x="26" y="78"/>
                  </a:cubicBezTo>
                  <a:cubicBezTo>
                    <a:pt x="26" y="78"/>
                    <a:pt x="26" y="78"/>
                    <a:pt x="26" y="78"/>
                  </a:cubicBezTo>
                  <a:cubicBezTo>
                    <a:pt x="28" y="78"/>
                    <a:pt x="28" y="78"/>
                    <a:pt x="28" y="78"/>
                  </a:cubicBezTo>
                  <a:cubicBezTo>
                    <a:pt x="29" y="74"/>
                    <a:pt x="29" y="74"/>
                    <a:pt x="29" y="74"/>
                  </a:cubicBezTo>
                  <a:cubicBezTo>
                    <a:pt x="30" y="73"/>
                    <a:pt x="30" y="73"/>
                    <a:pt x="30" y="73"/>
                  </a:cubicBezTo>
                  <a:cubicBezTo>
                    <a:pt x="33" y="75"/>
                    <a:pt x="33" y="75"/>
                    <a:pt x="33" y="75"/>
                  </a:cubicBezTo>
                  <a:cubicBezTo>
                    <a:pt x="34" y="76"/>
                    <a:pt x="34" y="76"/>
                    <a:pt x="34" y="76"/>
                  </a:cubicBezTo>
                  <a:cubicBezTo>
                    <a:pt x="35" y="74"/>
                    <a:pt x="35" y="74"/>
                    <a:pt x="35" y="74"/>
                  </a:cubicBezTo>
                  <a:cubicBezTo>
                    <a:pt x="38" y="74"/>
                    <a:pt x="38" y="74"/>
                    <a:pt x="38" y="74"/>
                  </a:cubicBezTo>
                  <a:cubicBezTo>
                    <a:pt x="38" y="75"/>
                    <a:pt x="38" y="75"/>
                    <a:pt x="38" y="75"/>
                  </a:cubicBezTo>
                  <a:cubicBezTo>
                    <a:pt x="40" y="75"/>
                    <a:pt x="40" y="75"/>
                    <a:pt x="40" y="75"/>
                  </a:cubicBezTo>
                  <a:cubicBezTo>
                    <a:pt x="40" y="74"/>
                    <a:pt x="40" y="74"/>
                    <a:pt x="40" y="74"/>
                  </a:cubicBezTo>
                  <a:cubicBezTo>
                    <a:pt x="63" y="74"/>
                    <a:pt x="63" y="74"/>
                    <a:pt x="63" y="74"/>
                  </a:cubicBezTo>
                  <a:cubicBezTo>
                    <a:pt x="64" y="72"/>
                    <a:pt x="64" y="72"/>
                    <a:pt x="64" y="72"/>
                  </a:cubicBezTo>
                  <a:cubicBezTo>
                    <a:pt x="64" y="68"/>
                    <a:pt x="64" y="68"/>
                    <a:pt x="64" y="68"/>
                  </a:cubicBezTo>
                  <a:cubicBezTo>
                    <a:pt x="63" y="67"/>
                    <a:pt x="63" y="67"/>
                    <a:pt x="63" y="67"/>
                  </a:cubicBezTo>
                  <a:cubicBezTo>
                    <a:pt x="62" y="64"/>
                    <a:pt x="62" y="64"/>
                    <a:pt x="62" y="64"/>
                  </a:cubicBezTo>
                  <a:cubicBezTo>
                    <a:pt x="62" y="49"/>
                    <a:pt x="62" y="49"/>
                    <a:pt x="62" y="49"/>
                  </a:cubicBezTo>
                  <a:cubicBezTo>
                    <a:pt x="61" y="36"/>
                    <a:pt x="61" y="36"/>
                    <a:pt x="61" y="36"/>
                  </a:cubicBezTo>
                  <a:cubicBezTo>
                    <a:pt x="60" y="21"/>
                    <a:pt x="60" y="21"/>
                    <a:pt x="60" y="21"/>
                  </a:cubicBezTo>
                  <a:cubicBezTo>
                    <a:pt x="59" y="13"/>
                    <a:pt x="59" y="13"/>
                    <a:pt x="59" y="13"/>
                  </a:cubicBezTo>
                  <a:cubicBezTo>
                    <a:pt x="68" y="13"/>
                    <a:pt x="68" y="13"/>
                    <a:pt x="68" y="13"/>
                  </a:cubicBezTo>
                  <a:cubicBezTo>
                    <a:pt x="64" y="11"/>
                    <a:pt x="64" y="11"/>
                    <a:pt x="64" y="11"/>
                  </a:cubicBezTo>
                  <a:cubicBezTo>
                    <a:pt x="56" y="5"/>
                    <a:pt x="56" y="5"/>
                    <a:pt x="56" y="5"/>
                  </a:cubicBezTo>
                  <a:cubicBezTo>
                    <a:pt x="50" y="1"/>
                    <a:pt x="50" y="1"/>
                    <a:pt x="50" y="1"/>
                  </a:cubicBezTo>
                  <a:cubicBezTo>
                    <a:pt x="48" y="0"/>
                    <a:pt x="48" y="0"/>
                    <a:pt x="48" y="0"/>
                  </a:cubicBezTo>
                  <a:cubicBezTo>
                    <a:pt x="48" y="8"/>
                    <a:pt x="48" y="8"/>
                    <a:pt x="48" y="8"/>
                  </a:cubicBezTo>
                  <a:cubicBezTo>
                    <a:pt x="30" y="8"/>
                    <a:pt x="30" y="8"/>
                    <a:pt x="30" y="8"/>
                  </a:cubicBezTo>
                  <a:cubicBezTo>
                    <a:pt x="30" y="14"/>
                    <a:pt x="30" y="14"/>
                    <a:pt x="30" y="14"/>
                  </a:cubicBezTo>
                  <a:cubicBezTo>
                    <a:pt x="29" y="14"/>
                    <a:pt x="29" y="14"/>
                    <a:pt x="29" y="14"/>
                  </a:cubicBezTo>
                  <a:cubicBezTo>
                    <a:pt x="29" y="24"/>
                    <a:pt x="29" y="24"/>
                    <a:pt x="29" y="24"/>
                  </a:cubicBezTo>
                  <a:cubicBezTo>
                    <a:pt x="26" y="24"/>
                    <a:pt x="26" y="24"/>
                    <a:pt x="26" y="24"/>
                  </a:cubicBezTo>
                  <a:cubicBezTo>
                    <a:pt x="26" y="25"/>
                    <a:pt x="26" y="25"/>
                    <a:pt x="26" y="25"/>
                  </a:cubicBezTo>
                  <a:cubicBezTo>
                    <a:pt x="24" y="25"/>
                    <a:pt x="24" y="25"/>
                    <a:pt x="24" y="25"/>
                  </a:cubicBezTo>
                  <a:cubicBezTo>
                    <a:pt x="24" y="27"/>
                    <a:pt x="24" y="27"/>
                    <a:pt x="24" y="27"/>
                  </a:cubicBezTo>
                  <a:cubicBezTo>
                    <a:pt x="22" y="27"/>
                    <a:pt x="22" y="27"/>
                    <a:pt x="22" y="27"/>
                  </a:cubicBezTo>
                  <a:cubicBezTo>
                    <a:pt x="22" y="36"/>
                    <a:pt x="22" y="36"/>
                    <a:pt x="22" y="36"/>
                  </a:cubicBezTo>
                  <a:cubicBezTo>
                    <a:pt x="1" y="36"/>
                    <a:pt x="1" y="36"/>
                    <a:pt x="1" y="36"/>
                  </a:cubicBezTo>
                  <a:cubicBezTo>
                    <a:pt x="0" y="39"/>
                    <a:pt x="1" y="39"/>
                    <a:pt x="2" y="40"/>
                  </a:cubicBezTo>
                  <a:cubicBezTo>
                    <a:pt x="3" y="42"/>
                    <a:pt x="2" y="42"/>
                    <a:pt x="4" y="43"/>
                  </a:cubicBezTo>
                  <a:cubicBezTo>
                    <a:pt x="6" y="43"/>
                    <a:pt x="4" y="47"/>
                    <a:pt x="4" y="51"/>
                  </a:cubicBezTo>
                  <a:cubicBezTo>
                    <a:pt x="4" y="54"/>
                    <a:pt x="5" y="53"/>
                    <a:pt x="5" y="56"/>
                  </a:cubicBezTo>
                  <a:cubicBezTo>
                    <a:pt x="5" y="59"/>
                    <a:pt x="4" y="60"/>
                    <a:pt x="4" y="64"/>
                  </a:cubicBezTo>
                  <a:cubicBezTo>
                    <a:pt x="4" y="66"/>
                    <a:pt x="4" y="66"/>
                    <a:pt x="4" y="67"/>
                  </a:cubicBezTo>
                  <a:cubicBezTo>
                    <a:pt x="7" y="67"/>
                    <a:pt x="7" y="67"/>
                    <a:pt x="7" y="67"/>
                  </a:cubicBezTo>
                  <a:lnTo>
                    <a:pt x="10" y="6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5" name="Freeform 82"/>
            <p:cNvSpPr>
              <a:spLocks/>
            </p:cNvSpPr>
            <p:nvPr/>
          </p:nvSpPr>
          <p:spPr bwMode="auto">
            <a:xfrm>
              <a:off x="6743353" y="3316437"/>
              <a:ext cx="214313" cy="177800"/>
            </a:xfrm>
            <a:custGeom>
              <a:avLst/>
              <a:gdLst>
                <a:gd name="T0" fmla="*/ 21 w 47"/>
                <a:gd name="T1" fmla="*/ 30 h 39"/>
                <a:gd name="T2" fmla="*/ 23 w 47"/>
                <a:gd name="T3" fmla="*/ 30 h 39"/>
                <a:gd name="T4" fmla="*/ 23 w 47"/>
                <a:gd name="T5" fmla="*/ 28 h 39"/>
                <a:gd name="T6" fmla="*/ 25 w 47"/>
                <a:gd name="T7" fmla="*/ 28 h 39"/>
                <a:gd name="T8" fmla="*/ 25 w 47"/>
                <a:gd name="T9" fmla="*/ 27 h 39"/>
                <a:gd name="T10" fmla="*/ 28 w 47"/>
                <a:gd name="T11" fmla="*/ 27 h 39"/>
                <a:gd name="T12" fmla="*/ 28 w 47"/>
                <a:gd name="T13" fmla="*/ 17 h 39"/>
                <a:gd name="T14" fmla="*/ 29 w 47"/>
                <a:gd name="T15" fmla="*/ 17 h 39"/>
                <a:gd name="T16" fmla="*/ 29 w 47"/>
                <a:gd name="T17" fmla="*/ 11 h 39"/>
                <a:gd name="T18" fmla="*/ 47 w 47"/>
                <a:gd name="T19" fmla="*/ 11 h 39"/>
                <a:gd name="T20" fmla="*/ 47 w 47"/>
                <a:gd name="T21" fmla="*/ 3 h 39"/>
                <a:gd name="T22" fmla="*/ 47 w 47"/>
                <a:gd name="T23" fmla="*/ 3 h 39"/>
                <a:gd name="T24" fmla="*/ 47 w 47"/>
                <a:gd name="T25" fmla="*/ 0 h 39"/>
                <a:gd name="T26" fmla="*/ 43 w 47"/>
                <a:gd name="T27" fmla="*/ 0 h 39"/>
                <a:gd name="T28" fmla="*/ 37 w 47"/>
                <a:gd name="T29" fmla="*/ 0 h 39"/>
                <a:gd name="T30" fmla="*/ 28 w 47"/>
                <a:gd name="T31" fmla="*/ 0 h 39"/>
                <a:gd name="T32" fmla="*/ 23 w 47"/>
                <a:gd name="T33" fmla="*/ 0 h 39"/>
                <a:gd name="T34" fmla="*/ 18 w 47"/>
                <a:gd name="T35" fmla="*/ 8 h 39"/>
                <a:gd name="T36" fmla="*/ 11 w 47"/>
                <a:gd name="T37" fmla="*/ 18 h 39"/>
                <a:gd name="T38" fmla="*/ 8 w 47"/>
                <a:gd name="T39" fmla="*/ 22 h 39"/>
                <a:gd name="T40" fmla="*/ 6 w 47"/>
                <a:gd name="T41" fmla="*/ 28 h 39"/>
                <a:gd name="T42" fmla="*/ 1 w 47"/>
                <a:gd name="T43" fmla="*/ 35 h 39"/>
                <a:gd name="T44" fmla="*/ 0 w 47"/>
                <a:gd name="T45" fmla="*/ 39 h 39"/>
                <a:gd name="T46" fmla="*/ 21 w 47"/>
                <a:gd name="T47" fmla="*/ 39 h 39"/>
                <a:gd name="T48" fmla="*/ 21 w 47"/>
                <a:gd name="T49"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21" y="30"/>
                  </a:moveTo>
                  <a:cubicBezTo>
                    <a:pt x="23" y="30"/>
                    <a:pt x="23" y="30"/>
                    <a:pt x="23" y="30"/>
                  </a:cubicBezTo>
                  <a:cubicBezTo>
                    <a:pt x="23" y="28"/>
                    <a:pt x="23" y="28"/>
                    <a:pt x="23" y="28"/>
                  </a:cubicBezTo>
                  <a:cubicBezTo>
                    <a:pt x="25" y="28"/>
                    <a:pt x="25" y="28"/>
                    <a:pt x="25" y="28"/>
                  </a:cubicBezTo>
                  <a:cubicBezTo>
                    <a:pt x="25" y="27"/>
                    <a:pt x="25" y="27"/>
                    <a:pt x="25" y="27"/>
                  </a:cubicBezTo>
                  <a:cubicBezTo>
                    <a:pt x="28" y="27"/>
                    <a:pt x="28" y="27"/>
                    <a:pt x="28" y="27"/>
                  </a:cubicBezTo>
                  <a:cubicBezTo>
                    <a:pt x="28" y="17"/>
                    <a:pt x="28" y="17"/>
                    <a:pt x="28" y="17"/>
                  </a:cubicBezTo>
                  <a:cubicBezTo>
                    <a:pt x="29" y="17"/>
                    <a:pt x="29" y="17"/>
                    <a:pt x="29" y="17"/>
                  </a:cubicBezTo>
                  <a:cubicBezTo>
                    <a:pt x="29" y="11"/>
                    <a:pt x="29" y="11"/>
                    <a:pt x="29" y="11"/>
                  </a:cubicBezTo>
                  <a:cubicBezTo>
                    <a:pt x="47" y="11"/>
                    <a:pt x="47" y="11"/>
                    <a:pt x="47" y="11"/>
                  </a:cubicBezTo>
                  <a:cubicBezTo>
                    <a:pt x="47" y="3"/>
                    <a:pt x="47" y="3"/>
                    <a:pt x="47" y="3"/>
                  </a:cubicBezTo>
                  <a:cubicBezTo>
                    <a:pt x="47" y="3"/>
                    <a:pt x="47" y="3"/>
                    <a:pt x="47" y="3"/>
                  </a:cubicBezTo>
                  <a:cubicBezTo>
                    <a:pt x="47" y="0"/>
                    <a:pt x="47" y="0"/>
                    <a:pt x="47" y="0"/>
                  </a:cubicBezTo>
                  <a:cubicBezTo>
                    <a:pt x="47" y="0"/>
                    <a:pt x="43" y="0"/>
                    <a:pt x="43" y="0"/>
                  </a:cubicBezTo>
                  <a:cubicBezTo>
                    <a:pt x="43" y="0"/>
                    <a:pt x="37" y="0"/>
                    <a:pt x="37" y="0"/>
                  </a:cubicBezTo>
                  <a:cubicBezTo>
                    <a:pt x="28" y="0"/>
                    <a:pt x="28" y="0"/>
                    <a:pt x="28" y="0"/>
                  </a:cubicBezTo>
                  <a:cubicBezTo>
                    <a:pt x="23" y="0"/>
                    <a:pt x="23" y="0"/>
                    <a:pt x="23" y="0"/>
                  </a:cubicBezTo>
                  <a:cubicBezTo>
                    <a:pt x="22" y="0"/>
                    <a:pt x="23" y="4"/>
                    <a:pt x="18" y="8"/>
                  </a:cubicBezTo>
                  <a:cubicBezTo>
                    <a:pt x="12" y="11"/>
                    <a:pt x="12" y="17"/>
                    <a:pt x="11" y="18"/>
                  </a:cubicBezTo>
                  <a:cubicBezTo>
                    <a:pt x="10" y="20"/>
                    <a:pt x="10" y="20"/>
                    <a:pt x="8" y="22"/>
                  </a:cubicBezTo>
                  <a:cubicBezTo>
                    <a:pt x="7" y="24"/>
                    <a:pt x="6" y="28"/>
                    <a:pt x="6" y="28"/>
                  </a:cubicBezTo>
                  <a:cubicBezTo>
                    <a:pt x="6" y="28"/>
                    <a:pt x="3" y="32"/>
                    <a:pt x="1" y="35"/>
                  </a:cubicBezTo>
                  <a:cubicBezTo>
                    <a:pt x="0" y="38"/>
                    <a:pt x="0" y="36"/>
                    <a:pt x="0" y="39"/>
                  </a:cubicBezTo>
                  <a:cubicBezTo>
                    <a:pt x="21" y="39"/>
                    <a:pt x="21" y="39"/>
                    <a:pt x="21" y="39"/>
                  </a:cubicBezTo>
                  <a:lnTo>
                    <a:pt x="21" y="3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6" name="Freeform 83"/>
            <p:cNvSpPr>
              <a:spLocks/>
            </p:cNvSpPr>
            <p:nvPr/>
          </p:nvSpPr>
          <p:spPr bwMode="auto">
            <a:xfrm>
              <a:off x="7770466" y="3197374"/>
              <a:ext cx="282575" cy="287338"/>
            </a:xfrm>
            <a:custGeom>
              <a:avLst/>
              <a:gdLst>
                <a:gd name="T0" fmla="*/ 51 w 62"/>
                <a:gd name="T1" fmla="*/ 5 h 63"/>
                <a:gd name="T2" fmla="*/ 46 w 62"/>
                <a:gd name="T3" fmla="*/ 5 h 63"/>
                <a:gd name="T4" fmla="*/ 41 w 62"/>
                <a:gd name="T5" fmla="*/ 4 h 63"/>
                <a:gd name="T6" fmla="*/ 34 w 62"/>
                <a:gd name="T7" fmla="*/ 2 h 63"/>
                <a:gd name="T8" fmla="*/ 25 w 62"/>
                <a:gd name="T9" fmla="*/ 6 h 63"/>
                <a:gd name="T10" fmla="*/ 14 w 62"/>
                <a:gd name="T11" fmla="*/ 2 h 63"/>
                <a:gd name="T12" fmla="*/ 5 w 62"/>
                <a:gd name="T13" fmla="*/ 2 h 63"/>
                <a:gd name="T14" fmla="*/ 2 w 62"/>
                <a:gd name="T15" fmla="*/ 0 h 63"/>
                <a:gd name="T16" fmla="*/ 2 w 62"/>
                <a:gd name="T17" fmla="*/ 1 h 63"/>
                <a:gd name="T18" fmla="*/ 1 w 62"/>
                <a:gd name="T19" fmla="*/ 2 h 63"/>
                <a:gd name="T20" fmla="*/ 1 w 62"/>
                <a:gd name="T21" fmla="*/ 4 h 63"/>
                <a:gd name="T22" fmla="*/ 2 w 62"/>
                <a:gd name="T23" fmla="*/ 4 h 63"/>
                <a:gd name="T24" fmla="*/ 2 w 62"/>
                <a:gd name="T25" fmla="*/ 8 h 63"/>
                <a:gd name="T26" fmla="*/ 1 w 62"/>
                <a:gd name="T27" fmla="*/ 8 h 63"/>
                <a:gd name="T28" fmla="*/ 0 w 62"/>
                <a:gd name="T29" fmla="*/ 12 h 63"/>
                <a:gd name="T30" fmla="*/ 2 w 62"/>
                <a:gd name="T31" fmla="*/ 12 h 63"/>
                <a:gd name="T32" fmla="*/ 2 w 62"/>
                <a:gd name="T33" fmla="*/ 19 h 63"/>
                <a:gd name="T34" fmla="*/ 4 w 62"/>
                <a:gd name="T35" fmla="*/ 20 h 63"/>
                <a:gd name="T36" fmla="*/ 3 w 62"/>
                <a:gd name="T37" fmla="*/ 40 h 63"/>
                <a:gd name="T38" fmla="*/ 5 w 62"/>
                <a:gd name="T39" fmla="*/ 41 h 63"/>
                <a:gd name="T40" fmla="*/ 4 w 62"/>
                <a:gd name="T41" fmla="*/ 50 h 63"/>
                <a:gd name="T42" fmla="*/ 3 w 62"/>
                <a:gd name="T43" fmla="*/ 50 h 63"/>
                <a:gd name="T44" fmla="*/ 3 w 62"/>
                <a:gd name="T45" fmla="*/ 55 h 63"/>
                <a:gd name="T46" fmla="*/ 4 w 62"/>
                <a:gd name="T47" fmla="*/ 55 h 63"/>
                <a:gd name="T48" fmla="*/ 4 w 62"/>
                <a:gd name="T49" fmla="*/ 62 h 63"/>
                <a:gd name="T50" fmla="*/ 49 w 62"/>
                <a:gd name="T51" fmla="*/ 62 h 63"/>
                <a:gd name="T52" fmla="*/ 51 w 62"/>
                <a:gd name="T53" fmla="*/ 63 h 63"/>
                <a:gd name="T54" fmla="*/ 53 w 62"/>
                <a:gd name="T55" fmla="*/ 62 h 63"/>
                <a:gd name="T56" fmla="*/ 55 w 62"/>
                <a:gd name="T57" fmla="*/ 60 h 63"/>
                <a:gd name="T58" fmla="*/ 56 w 62"/>
                <a:gd name="T59" fmla="*/ 60 h 63"/>
                <a:gd name="T60" fmla="*/ 57 w 62"/>
                <a:gd name="T61" fmla="*/ 59 h 63"/>
                <a:gd name="T62" fmla="*/ 58 w 62"/>
                <a:gd name="T63" fmla="*/ 57 h 63"/>
                <a:gd name="T64" fmla="*/ 59 w 62"/>
                <a:gd name="T65" fmla="*/ 56 h 63"/>
                <a:gd name="T66" fmla="*/ 60 w 62"/>
                <a:gd name="T67" fmla="*/ 56 h 63"/>
                <a:gd name="T68" fmla="*/ 62 w 62"/>
                <a:gd name="T69" fmla="*/ 53 h 63"/>
                <a:gd name="T70" fmla="*/ 60 w 62"/>
                <a:gd name="T71" fmla="*/ 47 h 63"/>
                <a:gd name="T72" fmla="*/ 53 w 62"/>
                <a:gd name="T73" fmla="*/ 33 h 63"/>
                <a:gd name="T74" fmla="*/ 51 w 62"/>
                <a:gd name="T75" fmla="*/ 27 h 63"/>
                <a:gd name="T76" fmla="*/ 45 w 62"/>
                <a:gd name="T77" fmla="*/ 17 h 63"/>
                <a:gd name="T78" fmla="*/ 44 w 62"/>
                <a:gd name="T79" fmla="*/ 13 h 63"/>
                <a:gd name="T80" fmla="*/ 48 w 62"/>
                <a:gd name="T81" fmla="*/ 20 h 63"/>
                <a:gd name="T82" fmla="*/ 53 w 62"/>
                <a:gd name="T83" fmla="*/ 26 h 63"/>
                <a:gd name="T84" fmla="*/ 55 w 62"/>
                <a:gd name="T85" fmla="*/ 21 h 63"/>
                <a:gd name="T86" fmla="*/ 54 w 62"/>
                <a:gd name="T87" fmla="*/ 15 h 63"/>
                <a:gd name="T88" fmla="*/ 54 w 62"/>
                <a:gd name="T89" fmla="*/ 15 h 63"/>
                <a:gd name="T90" fmla="*/ 54 w 62"/>
                <a:gd name="T91" fmla="*/ 15 h 63"/>
                <a:gd name="T92" fmla="*/ 51 w 62"/>
                <a:gd name="T93"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3">
                  <a:moveTo>
                    <a:pt x="51" y="5"/>
                  </a:moveTo>
                  <a:cubicBezTo>
                    <a:pt x="50" y="5"/>
                    <a:pt x="49" y="5"/>
                    <a:pt x="46" y="5"/>
                  </a:cubicBezTo>
                  <a:cubicBezTo>
                    <a:pt x="43" y="5"/>
                    <a:pt x="44" y="4"/>
                    <a:pt x="41" y="4"/>
                  </a:cubicBezTo>
                  <a:cubicBezTo>
                    <a:pt x="38" y="4"/>
                    <a:pt x="39" y="2"/>
                    <a:pt x="34" y="2"/>
                  </a:cubicBezTo>
                  <a:cubicBezTo>
                    <a:pt x="29" y="2"/>
                    <a:pt x="29" y="5"/>
                    <a:pt x="25" y="6"/>
                  </a:cubicBezTo>
                  <a:cubicBezTo>
                    <a:pt x="22" y="8"/>
                    <a:pt x="15" y="2"/>
                    <a:pt x="14" y="2"/>
                  </a:cubicBezTo>
                  <a:cubicBezTo>
                    <a:pt x="12" y="1"/>
                    <a:pt x="6" y="2"/>
                    <a:pt x="5" y="2"/>
                  </a:cubicBezTo>
                  <a:cubicBezTo>
                    <a:pt x="4" y="2"/>
                    <a:pt x="3" y="1"/>
                    <a:pt x="2" y="0"/>
                  </a:cubicBezTo>
                  <a:cubicBezTo>
                    <a:pt x="2" y="1"/>
                    <a:pt x="2" y="1"/>
                    <a:pt x="2" y="1"/>
                  </a:cubicBezTo>
                  <a:cubicBezTo>
                    <a:pt x="1" y="2"/>
                    <a:pt x="1" y="2"/>
                    <a:pt x="1" y="2"/>
                  </a:cubicBezTo>
                  <a:cubicBezTo>
                    <a:pt x="1" y="4"/>
                    <a:pt x="1" y="4"/>
                    <a:pt x="1" y="4"/>
                  </a:cubicBezTo>
                  <a:cubicBezTo>
                    <a:pt x="2" y="4"/>
                    <a:pt x="2" y="4"/>
                    <a:pt x="2" y="4"/>
                  </a:cubicBezTo>
                  <a:cubicBezTo>
                    <a:pt x="2" y="8"/>
                    <a:pt x="2" y="8"/>
                    <a:pt x="2" y="8"/>
                  </a:cubicBezTo>
                  <a:cubicBezTo>
                    <a:pt x="1" y="8"/>
                    <a:pt x="1" y="8"/>
                    <a:pt x="1" y="8"/>
                  </a:cubicBezTo>
                  <a:cubicBezTo>
                    <a:pt x="0" y="12"/>
                    <a:pt x="0" y="12"/>
                    <a:pt x="0" y="12"/>
                  </a:cubicBezTo>
                  <a:cubicBezTo>
                    <a:pt x="2" y="12"/>
                    <a:pt x="2" y="12"/>
                    <a:pt x="2" y="12"/>
                  </a:cubicBezTo>
                  <a:cubicBezTo>
                    <a:pt x="2" y="19"/>
                    <a:pt x="2" y="19"/>
                    <a:pt x="2" y="19"/>
                  </a:cubicBezTo>
                  <a:cubicBezTo>
                    <a:pt x="4" y="20"/>
                    <a:pt x="4" y="20"/>
                    <a:pt x="4" y="20"/>
                  </a:cubicBezTo>
                  <a:cubicBezTo>
                    <a:pt x="3" y="40"/>
                    <a:pt x="3" y="40"/>
                    <a:pt x="3" y="40"/>
                  </a:cubicBezTo>
                  <a:cubicBezTo>
                    <a:pt x="5" y="41"/>
                    <a:pt x="5" y="41"/>
                    <a:pt x="5" y="41"/>
                  </a:cubicBezTo>
                  <a:cubicBezTo>
                    <a:pt x="4" y="50"/>
                    <a:pt x="4" y="50"/>
                    <a:pt x="4" y="50"/>
                  </a:cubicBezTo>
                  <a:cubicBezTo>
                    <a:pt x="3" y="50"/>
                    <a:pt x="3" y="50"/>
                    <a:pt x="3" y="50"/>
                  </a:cubicBezTo>
                  <a:cubicBezTo>
                    <a:pt x="3" y="55"/>
                    <a:pt x="3" y="55"/>
                    <a:pt x="3" y="55"/>
                  </a:cubicBezTo>
                  <a:cubicBezTo>
                    <a:pt x="4" y="55"/>
                    <a:pt x="4" y="55"/>
                    <a:pt x="4" y="55"/>
                  </a:cubicBezTo>
                  <a:cubicBezTo>
                    <a:pt x="4" y="62"/>
                    <a:pt x="4" y="62"/>
                    <a:pt x="4" y="62"/>
                  </a:cubicBezTo>
                  <a:cubicBezTo>
                    <a:pt x="49" y="62"/>
                    <a:pt x="49" y="62"/>
                    <a:pt x="49" y="62"/>
                  </a:cubicBezTo>
                  <a:cubicBezTo>
                    <a:pt x="49" y="62"/>
                    <a:pt x="50" y="63"/>
                    <a:pt x="51" y="63"/>
                  </a:cubicBezTo>
                  <a:cubicBezTo>
                    <a:pt x="51" y="63"/>
                    <a:pt x="53" y="62"/>
                    <a:pt x="53" y="62"/>
                  </a:cubicBezTo>
                  <a:cubicBezTo>
                    <a:pt x="55" y="60"/>
                    <a:pt x="55" y="60"/>
                    <a:pt x="55" y="60"/>
                  </a:cubicBezTo>
                  <a:cubicBezTo>
                    <a:pt x="56" y="60"/>
                    <a:pt x="56" y="60"/>
                    <a:pt x="56" y="60"/>
                  </a:cubicBezTo>
                  <a:cubicBezTo>
                    <a:pt x="56" y="60"/>
                    <a:pt x="57" y="59"/>
                    <a:pt x="57" y="59"/>
                  </a:cubicBezTo>
                  <a:cubicBezTo>
                    <a:pt x="57" y="58"/>
                    <a:pt x="58" y="57"/>
                    <a:pt x="58" y="57"/>
                  </a:cubicBezTo>
                  <a:cubicBezTo>
                    <a:pt x="59" y="56"/>
                    <a:pt x="59" y="56"/>
                    <a:pt x="59" y="56"/>
                  </a:cubicBezTo>
                  <a:cubicBezTo>
                    <a:pt x="60" y="56"/>
                    <a:pt x="60" y="56"/>
                    <a:pt x="60" y="56"/>
                  </a:cubicBezTo>
                  <a:cubicBezTo>
                    <a:pt x="62" y="53"/>
                    <a:pt x="62" y="53"/>
                    <a:pt x="62" y="53"/>
                  </a:cubicBezTo>
                  <a:cubicBezTo>
                    <a:pt x="61" y="52"/>
                    <a:pt x="60" y="50"/>
                    <a:pt x="60" y="47"/>
                  </a:cubicBezTo>
                  <a:cubicBezTo>
                    <a:pt x="59" y="41"/>
                    <a:pt x="56" y="37"/>
                    <a:pt x="53" y="33"/>
                  </a:cubicBezTo>
                  <a:cubicBezTo>
                    <a:pt x="50" y="29"/>
                    <a:pt x="51" y="30"/>
                    <a:pt x="51" y="27"/>
                  </a:cubicBezTo>
                  <a:cubicBezTo>
                    <a:pt x="51" y="24"/>
                    <a:pt x="45" y="19"/>
                    <a:pt x="45" y="17"/>
                  </a:cubicBezTo>
                  <a:cubicBezTo>
                    <a:pt x="45" y="15"/>
                    <a:pt x="43" y="12"/>
                    <a:pt x="44" y="13"/>
                  </a:cubicBezTo>
                  <a:cubicBezTo>
                    <a:pt x="44" y="14"/>
                    <a:pt x="47" y="19"/>
                    <a:pt x="48" y="20"/>
                  </a:cubicBezTo>
                  <a:cubicBezTo>
                    <a:pt x="49" y="22"/>
                    <a:pt x="48" y="22"/>
                    <a:pt x="53" y="26"/>
                  </a:cubicBezTo>
                  <a:cubicBezTo>
                    <a:pt x="58" y="30"/>
                    <a:pt x="54" y="25"/>
                    <a:pt x="55" y="21"/>
                  </a:cubicBezTo>
                  <a:cubicBezTo>
                    <a:pt x="55" y="20"/>
                    <a:pt x="55" y="18"/>
                    <a:pt x="54" y="15"/>
                  </a:cubicBezTo>
                  <a:cubicBezTo>
                    <a:pt x="54" y="15"/>
                    <a:pt x="54" y="15"/>
                    <a:pt x="54" y="15"/>
                  </a:cubicBezTo>
                  <a:cubicBezTo>
                    <a:pt x="54" y="15"/>
                    <a:pt x="54" y="15"/>
                    <a:pt x="54" y="15"/>
                  </a:cubicBezTo>
                  <a:cubicBezTo>
                    <a:pt x="53" y="11"/>
                    <a:pt x="52" y="5"/>
                    <a:pt x="51"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7" name="Freeform 84"/>
            <p:cNvSpPr>
              <a:spLocks/>
            </p:cNvSpPr>
            <p:nvPr/>
          </p:nvSpPr>
          <p:spPr bwMode="auto">
            <a:xfrm>
              <a:off x="7402166" y="3156099"/>
              <a:ext cx="392113" cy="396875"/>
            </a:xfrm>
            <a:custGeom>
              <a:avLst/>
              <a:gdLst>
                <a:gd name="T0" fmla="*/ 6 w 86"/>
                <a:gd name="T1" fmla="*/ 8 h 87"/>
                <a:gd name="T2" fmla="*/ 5 w 86"/>
                <a:gd name="T3" fmla="*/ 14 h 87"/>
                <a:gd name="T4" fmla="*/ 0 w 86"/>
                <a:gd name="T5" fmla="*/ 18 h 87"/>
                <a:gd name="T6" fmla="*/ 2 w 86"/>
                <a:gd name="T7" fmla="*/ 24 h 87"/>
                <a:gd name="T8" fmla="*/ 2 w 86"/>
                <a:gd name="T9" fmla="*/ 30 h 87"/>
                <a:gd name="T10" fmla="*/ 3 w 86"/>
                <a:gd name="T11" fmla="*/ 38 h 87"/>
                <a:gd name="T12" fmla="*/ 0 w 86"/>
                <a:gd name="T13" fmla="*/ 44 h 87"/>
                <a:gd name="T14" fmla="*/ 3 w 86"/>
                <a:gd name="T15" fmla="*/ 48 h 87"/>
                <a:gd name="T16" fmla="*/ 5 w 86"/>
                <a:gd name="T17" fmla="*/ 54 h 87"/>
                <a:gd name="T18" fmla="*/ 12 w 86"/>
                <a:gd name="T19" fmla="*/ 56 h 87"/>
                <a:gd name="T20" fmla="*/ 13 w 86"/>
                <a:gd name="T21" fmla="*/ 61 h 87"/>
                <a:gd name="T22" fmla="*/ 17 w 86"/>
                <a:gd name="T23" fmla="*/ 62 h 87"/>
                <a:gd name="T24" fmla="*/ 23 w 86"/>
                <a:gd name="T25" fmla="*/ 63 h 87"/>
                <a:gd name="T26" fmla="*/ 28 w 86"/>
                <a:gd name="T27" fmla="*/ 66 h 87"/>
                <a:gd name="T28" fmla="*/ 31 w 86"/>
                <a:gd name="T29" fmla="*/ 65 h 87"/>
                <a:gd name="T30" fmla="*/ 31 w 86"/>
                <a:gd name="T31" fmla="*/ 65 h 87"/>
                <a:gd name="T32" fmla="*/ 35 w 86"/>
                <a:gd name="T33" fmla="*/ 62 h 87"/>
                <a:gd name="T34" fmla="*/ 44 w 86"/>
                <a:gd name="T35" fmla="*/ 66 h 87"/>
                <a:gd name="T36" fmla="*/ 55 w 86"/>
                <a:gd name="T37" fmla="*/ 72 h 87"/>
                <a:gd name="T38" fmla="*/ 69 w 86"/>
                <a:gd name="T39" fmla="*/ 80 h 87"/>
                <a:gd name="T40" fmla="*/ 80 w 86"/>
                <a:gd name="T41" fmla="*/ 87 h 87"/>
                <a:gd name="T42" fmla="*/ 85 w 86"/>
                <a:gd name="T43" fmla="*/ 83 h 87"/>
                <a:gd name="T44" fmla="*/ 85 w 86"/>
                <a:gd name="T45" fmla="*/ 71 h 87"/>
                <a:gd name="T46" fmla="*/ 84 w 86"/>
                <a:gd name="T47" fmla="*/ 64 h 87"/>
                <a:gd name="T48" fmla="*/ 85 w 86"/>
                <a:gd name="T49" fmla="*/ 59 h 87"/>
                <a:gd name="T50" fmla="*/ 84 w 86"/>
                <a:gd name="T51" fmla="*/ 49 h 87"/>
                <a:gd name="T52" fmla="*/ 83 w 86"/>
                <a:gd name="T53" fmla="*/ 28 h 87"/>
                <a:gd name="T54" fmla="*/ 81 w 86"/>
                <a:gd name="T55" fmla="*/ 21 h 87"/>
                <a:gd name="T56" fmla="*/ 83 w 86"/>
                <a:gd name="T57" fmla="*/ 17 h 87"/>
                <a:gd name="T58" fmla="*/ 82 w 86"/>
                <a:gd name="T59" fmla="*/ 13 h 87"/>
                <a:gd name="T60" fmla="*/ 83 w 86"/>
                <a:gd name="T61" fmla="*/ 10 h 87"/>
                <a:gd name="T62" fmla="*/ 81 w 86"/>
                <a:gd name="T63" fmla="*/ 9 h 87"/>
                <a:gd name="T64" fmla="*/ 70 w 86"/>
                <a:gd name="T65" fmla="*/ 3 h 87"/>
                <a:gd name="T66" fmla="*/ 57 w 86"/>
                <a:gd name="T67" fmla="*/ 7 h 87"/>
                <a:gd name="T68" fmla="*/ 54 w 86"/>
                <a:gd name="T69" fmla="*/ 18 h 87"/>
                <a:gd name="T70" fmla="*/ 43 w 86"/>
                <a:gd name="T71" fmla="*/ 13 h 87"/>
                <a:gd name="T72" fmla="*/ 32 w 86"/>
                <a:gd name="T73" fmla="*/ 8 h 87"/>
                <a:gd name="T74" fmla="*/ 21 w 86"/>
                <a:gd name="T75" fmla="*/ 3 h 87"/>
                <a:gd name="T76" fmla="*/ 11 w 86"/>
                <a:gd name="T77" fmla="*/ 1 h 87"/>
                <a:gd name="T78" fmla="*/ 9 w 86"/>
                <a:gd name="T79" fmla="*/ 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87">
                  <a:moveTo>
                    <a:pt x="9" y="6"/>
                  </a:moveTo>
                  <a:cubicBezTo>
                    <a:pt x="9" y="6"/>
                    <a:pt x="6" y="8"/>
                    <a:pt x="6" y="8"/>
                  </a:cubicBezTo>
                  <a:cubicBezTo>
                    <a:pt x="4" y="10"/>
                    <a:pt x="4" y="10"/>
                    <a:pt x="4" y="10"/>
                  </a:cubicBezTo>
                  <a:cubicBezTo>
                    <a:pt x="5" y="14"/>
                    <a:pt x="5" y="14"/>
                    <a:pt x="5" y="14"/>
                  </a:cubicBezTo>
                  <a:cubicBezTo>
                    <a:pt x="3" y="17"/>
                    <a:pt x="3" y="17"/>
                    <a:pt x="3" y="17"/>
                  </a:cubicBezTo>
                  <a:cubicBezTo>
                    <a:pt x="0" y="18"/>
                    <a:pt x="0" y="18"/>
                    <a:pt x="0" y="18"/>
                  </a:cubicBezTo>
                  <a:cubicBezTo>
                    <a:pt x="0" y="20"/>
                    <a:pt x="0" y="20"/>
                    <a:pt x="0" y="20"/>
                  </a:cubicBezTo>
                  <a:cubicBezTo>
                    <a:pt x="2" y="24"/>
                    <a:pt x="2" y="24"/>
                    <a:pt x="2" y="24"/>
                  </a:cubicBezTo>
                  <a:cubicBezTo>
                    <a:pt x="3" y="26"/>
                    <a:pt x="3" y="26"/>
                    <a:pt x="3" y="26"/>
                  </a:cubicBezTo>
                  <a:cubicBezTo>
                    <a:pt x="2" y="30"/>
                    <a:pt x="2" y="30"/>
                    <a:pt x="2" y="30"/>
                  </a:cubicBezTo>
                  <a:cubicBezTo>
                    <a:pt x="3" y="33"/>
                    <a:pt x="3" y="33"/>
                    <a:pt x="3" y="33"/>
                  </a:cubicBezTo>
                  <a:cubicBezTo>
                    <a:pt x="3" y="38"/>
                    <a:pt x="3" y="38"/>
                    <a:pt x="3" y="38"/>
                  </a:cubicBezTo>
                  <a:cubicBezTo>
                    <a:pt x="3" y="38"/>
                    <a:pt x="2" y="41"/>
                    <a:pt x="2" y="41"/>
                  </a:cubicBezTo>
                  <a:cubicBezTo>
                    <a:pt x="1" y="41"/>
                    <a:pt x="0" y="44"/>
                    <a:pt x="0" y="44"/>
                  </a:cubicBezTo>
                  <a:cubicBezTo>
                    <a:pt x="1" y="46"/>
                    <a:pt x="1" y="46"/>
                    <a:pt x="1" y="46"/>
                  </a:cubicBezTo>
                  <a:cubicBezTo>
                    <a:pt x="3" y="48"/>
                    <a:pt x="3" y="48"/>
                    <a:pt x="3" y="48"/>
                  </a:cubicBezTo>
                  <a:cubicBezTo>
                    <a:pt x="4" y="50"/>
                    <a:pt x="4" y="50"/>
                    <a:pt x="4" y="50"/>
                  </a:cubicBezTo>
                  <a:cubicBezTo>
                    <a:pt x="5" y="54"/>
                    <a:pt x="5" y="54"/>
                    <a:pt x="5" y="54"/>
                  </a:cubicBezTo>
                  <a:cubicBezTo>
                    <a:pt x="9" y="55"/>
                    <a:pt x="9" y="55"/>
                    <a:pt x="9" y="55"/>
                  </a:cubicBezTo>
                  <a:cubicBezTo>
                    <a:pt x="12" y="56"/>
                    <a:pt x="12" y="56"/>
                    <a:pt x="12" y="56"/>
                  </a:cubicBezTo>
                  <a:cubicBezTo>
                    <a:pt x="14" y="60"/>
                    <a:pt x="14" y="60"/>
                    <a:pt x="14" y="60"/>
                  </a:cubicBezTo>
                  <a:cubicBezTo>
                    <a:pt x="13" y="61"/>
                    <a:pt x="13" y="61"/>
                    <a:pt x="13" y="61"/>
                  </a:cubicBezTo>
                  <a:cubicBezTo>
                    <a:pt x="16" y="61"/>
                    <a:pt x="16" y="61"/>
                    <a:pt x="16" y="61"/>
                  </a:cubicBezTo>
                  <a:cubicBezTo>
                    <a:pt x="17" y="62"/>
                    <a:pt x="17" y="62"/>
                    <a:pt x="17" y="62"/>
                  </a:cubicBezTo>
                  <a:cubicBezTo>
                    <a:pt x="17" y="62"/>
                    <a:pt x="20" y="63"/>
                    <a:pt x="21" y="63"/>
                  </a:cubicBezTo>
                  <a:cubicBezTo>
                    <a:pt x="21" y="63"/>
                    <a:pt x="23" y="63"/>
                    <a:pt x="23" y="63"/>
                  </a:cubicBezTo>
                  <a:cubicBezTo>
                    <a:pt x="23" y="64"/>
                    <a:pt x="25" y="67"/>
                    <a:pt x="25" y="67"/>
                  </a:cubicBezTo>
                  <a:cubicBezTo>
                    <a:pt x="28" y="66"/>
                    <a:pt x="28" y="66"/>
                    <a:pt x="28" y="66"/>
                  </a:cubicBezTo>
                  <a:cubicBezTo>
                    <a:pt x="30" y="65"/>
                    <a:pt x="30" y="65"/>
                    <a:pt x="30" y="65"/>
                  </a:cubicBezTo>
                  <a:cubicBezTo>
                    <a:pt x="31" y="65"/>
                    <a:pt x="31" y="65"/>
                    <a:pt x="31" y="65"/>
                  </a:cubicBezTo>
                  <a:cubicBezTo>
                    <a:pt x="31" y="65"/>
                    <a:pt x="31" y="65"/>
                    <a:pt x="31" y="65"/>
                  </a:cubicBezTo>
                  <a:cubicBezTo>
                    <a:pt x="31" y="65"/>
                    <a:pt x="31" y="65"/>
                    <a:pt x="31" y="65"/>
                  </a:cubicBezTo>
                  <a:cubicBezTo>
                    <a:pt x="32" y="64"/>
                    <a:pt x="32" y="64"/>
                    <a:pt x="32" y="64"/>
                  </a:cubicBezTo>
                  <a:cubicBezTo>
                    <a:pt x="35" y="62"/>
                    <a:pt x="35" y="62"/>
                    <a:pt x="35" y="62"/>
                  </a:cubicBezTo>
                  <a:cubicBezTo>
                    <a:pt x="38" y="62"/>
                    <a:pt x="38" y="62"/>
                    <a:pt x="38" y="62"/>
                  </a:cubicBezTo>
                  <a:cubicBezTo>
                    <a:pt x="44" y="66"/>
                    <a:pt x="44" y="66"/>
                    <a:pt x="44" y="66"/>
                  </a:cubicBezTo>
                  <a:cubicBezTo>
                    <a:pt x="49" y="69"/>
                    <a:pt x="49" y="69"/>
                    <a:pt x="49" y="69"/>
                  </a:cubicBezTo>
                  <a:cubicBezTo>
                    <a:pt x="49" y="69"/>
                    <a:pt x="54" y="71"/>
                    <a:pt x="55" y="72"/>
                  </a:cubicBezTo>
                  <a:cubicBezTo>
                    <a:pt x="57" y="73"/>
                    <a:pt x="61" y="75"/>
                    <a:pt x="62" y="76"/>
                  </a:cubicBezTo>
                  <a:cubicBezTo>
                    <a:pt x="63" y="77"/>
                    <a:pt x="68" y="79"/>
                    <a:pt x="69" y="80"/>
                  </a:cubicBezTo>
                  <a:cubicBezTo>
                    <a:pt x="70" y="81"/>
                    <a:pt x="76" y="84"/>
                    <a:pt x="76" y="85"/>
                  </a:cubicBezTo>
                  <a:cubicBezTo>
                    <a:pt x="77" y="85"/>
                    <a:pt x="79" y="86"/>
                    <a:pt x="80" y="87"/>
                  </a:cubicBezTo>
                  <a:cubicBezTo>
                    <a:pt x="80" y="83"/>
                    <a:pt x="80" y="83"/>
                    <a:pt x="80" y="83"/>
                  </a:cubicBezTo>
                  <a:cubicBezTo>
                    <a:pt x="85" y="83"/>
                    <a:pt x="85" y="83"/>
                    <a:pt x="85" y="83"/>
                  </a:cubicBezTo>
                  <a:cubicBezTo>
                    <a:pt x="85" y="71"/>
                    <a:pt x="85" y="71"/>
                    <a:pt x="85" y="71"/>
                  </a:cubicBezTo>
                  <a:cubicBezTo>
                    <a:pt x="85" y="71"/>
                    <a:pt x="85" y="71"/>
                    <a:pt x="85" y="71"/>
                  </a:cubicBezTo>
                  <a:cubicBezTo>
                    <a:pt x="85" y="64"/>
                    <a:pt x="85" y="64"/>
                    <a:pt x="85" y="64"/>
                  </a:cubicBezTo>
                  <a:cubicBezTo>
                    <a:pt x="84" y="64"/>
                    <a:pt x="84" y="64"/>
                    <a:pt x="84" y="64"/>
                  </a:cubicBezTo>
                  <a:cubicBezTo>
                    <a:pt x="84" y="59"/>
                    <a:pt x="84" y="59"/>
                    <a:pt x="84" y="59"/>
                  </a:cubicBezTo>
                  <a:cubicBezTo>
                    <a:pt x="85" y="59"/>
                    <a:pt x="85" y="59"/>
                    <a:pt x="85" y="59"/>
                  </a:cubicBezTo>
                  <a:cubicBezTo>
                    <a:pt x="86" y="50"/>
                    <a:pt x="86" y="50"/>
                    <a:pt x="86" y="50"/>
                  </a:cubicBezTo>
                  <a:cubicBezTo>
                    <a:pt x="84" y="49"/>
                    <a:pt x="84" y="49"/>
                    <a:pt x="84" y="49"/>
                  </a:cubicBezTo>
                  <a:cubicBezTo>
                    <a:pt x="85" y="29"/>
                    <a:pt x="85" y="29"/>
                    <a:pt x="85" y="29"/>
                  </a:cubicBezTo>
                  <a:cubicBezTo>
                    <a:pt x="83" y="28"/>
                    <a:pt x="83" y="28"/>
                    <a:pt x="83" y="28"/>
                  </a:cubicBezTo>
                  <a:cubicBezTo>
                    <a:pt x="83" y="21"/>
                    <a:pt x="83" y="21"/>
                    <a:pt x="83" y="21"/>
                  </a:cubicBezTo>
                  <a:cubicBezTo>
                    <a:pt x="81" y="21"/>
                    <a:pt x="81" y="21"/>
                    <a:pt x="81" y="21"/>
                  </a:cubicBezTo>
                  <a:cubicBezTo>
                    <a:pt x="82" y="17"/>
                    <a:pt x="82" y="17"/>
                    <a:pt x="82" y="17"/>
                  </a:cubicBezTo>
                  <a:cubicBezTo>
                    <a:pt x="83" y="17"/>
                    <a:pt x="83" y="17"/>
                    <a:pt x="83" y="17"/>
                  </a:cubicBezTo>
                  <a:cubicBezTo>
                    <a:pt x="83" y="13"/>
                    <a:pt x="83" y="13"/>
                    <a:pt x="83" y="13"/>
                  </a:cubicBezTo>
                  <a:cubicBezTo>
                    <a:pt x="82" y="13"/>
                    <a:pt x="82" y="13"/>
                    <a:pt x="82" y="13"/>
                  </a:cubicBezTo>
                  <a:cubicBezTo>
                    <a:pt x="82" y="11"/>
                    <a:pt x="82" y="11"/>
                    <a:pt x="82" y="11"/>
                  </a:cubicBezTo>
                  <a:cubicBezTo>
                    <a:pt x="83" y="10"/>
                    <a:pt x="83" y="10"/>
                    <a:pt x="83" y="10"/>
                  </a:cubicBezTo>
                  <a:cubicBezTo>
                    <a:pt x="83" y="9"/>
                    <a:pt x="83" y="9"/>
                    <a:pt x="83" y="9"/>
                  </a:cubicBezTo>
                  <a:cubicBezTo>
                    <a:pt x="82" y="9"/>
                    <a:pt x="82" y="9"/>
                    <a:pt x="81" y="9"/>
                  </a:cubicBezTo>
                  <a:cubicBezTo>
                    <a:pt x="79" y="9"/>
                    <a:pt x="74" y="6"/>
                    <a:pt x="74" y="6"/>
                  </a:cubicBezTo>
                  <a:cubicBezTo>
                    <a:pt x="74" y="6"/>
                    <a:pt x="72" y="5"/>
                    <a:pt x="70" y="3"/>
                  </a:cubicBezTo>
                  <a:cubicBezTo>
                    <a:pt x="68" y="0"/>
                    <a:pt x="65" y="2"/>
                    <a:pt x="62" y="2"/>
                  </a:cubicBezTo>
                  <a:cubicBezTo>
                    <a:pt x="60" y="2"/>
                    <a:pt x="59" y="6"/>
                    <a:pt x="57" y="7"/>
                  </a:cubicBezTo>
                  <a:cubicBezTo>
                    <a:pt x="55" y="8"/>
                    <a:pt x="57" y="13"/>
                    <a:pt x="57" y="15"/>
                  </a:cubicBezTo>
                  <a:cubicBezTo>
                    <a:pt x="57" y="18"/>
                    <a:pt x="56" y="16"/>
                    <a:pt x="54" y="18"/>
                  </a:cubicBezTo>
                  <a:cubicBezTo>
                    <a:pt x="52" y="19"/>
                    <a:pt x="48" y="18"/>
                    <a:pt x="45" y="16"/>
                  </a:cubicBezTo>
                  <a:cubicBezTo>
                    <a:pt x="43" y="14"/>
                    <a:pt x="45" y="15"/>
                    <a:pt x="43" y="13"/>
                  </a:cubicBezTo>
                  <a:cubicBezTo>
                    <a:pt x="41" y="11"/>
                    <a:pt x="36" y="12"/>
                    <a:pt x="35" y="12"/>
                  </a:cubicBezTo>
                  <a:cubicBezTo>
                    <a:pt x="33" y="12"/>
                    <a:pt x="32" y="12"/>
                    <a:pt x="32" y="8"/>
                  </a:cubicBezTo>
                  <a:cubicBezTo>
                    <a:pt x="32" y="5"/>
                    <a:pt x="29" y="4"/>
                    <a:pt x="29" y="4"/>
                  </a:cubicBezTo>
                  <a:cubicBezTo>
                    <a:pt x="29" y="4"/>
                    <a:pt x="23" y="3"/>
                    <a:pt x="21" y="3"/>
                  </a:cubicBezTo>
                  <a:cubicBezTo>
                    <a:pt x="18" y="3"/>
                    <a:pt x="16" y="3"/>
                    <a:pt x="14" y="3"/>
                  </a:cubicBezTo>
                  <a:cubicBezTo>
                    <a:pt x="13" y="3"/>
                    <a:pt x="12" y="2"/>
                    <a:pt x="11" y="1"/>
                  </a:cubicBezTo>
                  <a:cubicBezTo>
                    <a:pt x="11" y="5"/>
                    <a:pt x="11" y="5"/>
                    <a:pt x="11" y="5"/>
                  </a:cubicBezTo>
                  <a:cubicBezTo>
                    <a:pt x="11" y="5"/>
                    <a:pt x="9" y="6"/>
                    <a:pt x="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8" name="Freeform 85"/>
            <p:cNvSpPr>
              <a:spLocks/>
            </p:cNvSpPr>
            <p:nvPr/>
          </p:nvSpPr>
          <p:spPr bwMode="auto">
            <a:xfrm>
              <a:off x="7711728" y="4349899"/>
              <a:ext cx="300038" cy="282575"/>
            </a:xfrm>
            <a:custGeom>
              <a:avLst/>
              <a:gdLst>
                <a:gd name="T0" fmla="*/ 43 w 66"/>
                <a:gd name="T1" fmla="*/ 1 h 62"/>
                <a:gd name="T2" fmla="*/ 40 w 66"/>
                <a:gd name="T3" fmla="*/ 4 h 62"/>
                <a:gd name="T4" fmla="*/ 38 w 66"/>
                <a:gd name="T5" fmla="*/ 5 h 62"/>
                <a:gd name="T6" fmla="*/ 40 w 66"/>
                <a:gd name="T7" fmla="*/ 9 h 62"/>
                <a:gd name="T8" fmla="*/ 38 w 66"/>
                <a:gd name="T9" fmla="*/ 16 h 62"/>
                <a:gd name="T10" fmla="*/ 37 w 66"/>
                <a:gd name="T11" fmla="*/ 17 h 62"/>
                <a:gd name="T12" fmla="*/ 38 w 66"/>
                <a:gd name="T13" fmla="*/ 22 h 62"/>
                <a:gd name="T14" fmla="*/ 39 w 66"/>
                <a:gd name="T15" fmla="*/ 23 h 62"/>
                <a:gd name="T16" fmla="*/ 41 w 66"/>
                <a:gd name="T17" fmla="*/ 24 h 62"/>
                <a:gd name="T18" fmla="*/ 42 w 66"/>
                <a:gd name="T19" fmla="*/ 26 h 62"/>
                <a:gd name="T20" fmla="*/ 43 w 66"/>
                <a:gd name="T21" fmla="*/ 24 h 62"/>
                <a:gd name="T22" fmla="*/ 45 w 66"/>
                <a:gd name="T23" fmla="*/ 32 h 62"/>
                <a:gd name="T24" fmla="*/ 41 w 66"/>
                <a:gd name="T25" fmla="*/ 31 h 62"/>
                <a:gd name="T26" fmla="*/ 40 w 66"/>
                <a:gd name="T27" fmla="*/ 29 h 62"/>
                <a:gd name="T28" fmla="*/ 37 w 66"/>
                <a:gd name="T29" fmla="*/ 27 h 62"/>
                <a:gd name="T30" fmla="*/ 36 w 66"/>
                <a:gd name="T31" fmla="*/ 26 h 62"/>
                <a:gd name="T32" fmla="*/ 33 w 66"/>
                <a:gd name="T33" fmla="*/ 23 h 62"/>
                <a:gd name="T34" fmla="*/ 30 w 66"/>
                <a:gd name="T35" fmla="*/ 21 h 62"/>
                <a:gd name="T36" fmla="*/ 29 w 66"/>
                <a:gd name="T37" fmla="*/ 24 h 62"/>
                <a:gd name="T38" fmla="*/ 25 w 66"/>
                <a:gd name="T39" fmla="*/ 22 h 62"/>
                <a:gd name="T40" fmla="*/ 21 w 66"/>
                <a:gd name="T41" fmla="*/ 21 h 62"/>
                <a:gd name="T42" fmla="*/ 20 w 66"/>
                <a:gd name="T43" fmla="*/ 18 h 62"/>
                <a:gd name="T44" fmla="*/ 17 w 66"/>
                <a:gd name="T45" fmla="*/ 20 h 62"/>
                <a:gd name="T46" fmla="*/ 15 w 66"/>
                <a:gd name="T47" fmla="*/ 17 h 62"/>
                <a:gd name="T48" fmla="*/ 13 w 66"/>
                <a:gd name="T49" fmla="*/ 17 h 62"/>
                <a:gd name="T50" fmla="*/ 13 w 66"/>
                <a:gd name="T51" fmla="*/ 24 h 62"/>
                <a:gd name="T52" fmla="*/ 11 w 66"/>
                <a:gd name="T53" fmla="*/ 30 h 62"/>
                <a:gd name="T54" fmla="*/ 0 w 66"/>
                <a:gd name="T55" fmla="*/ 40 h 62"/>
                <a:gd name="T56" fmla="*/ 2 w 66"/>
                <a:gd name="T57" fmla="*/ 51 h 62"/>
                <a:gd name="T58" fmla="*/ 6 w 66"/>
                <a:gd name="T59" fmla="*/ 56 h 62"/>
                <a:gd name="T60" fmla="*/ 9 w 66"/>
                <a:gd name="T61" fmla="*/ 58 h 62"/>
                <a:gd name="T62" fmla="*/ 18 w 66"/>
                <a:gd name="T63" fmla="*/ 58 h 62"/>
                <a:gd name="T64" fmla="*/ 22 w 66"/>
                <a:gd name="T65" fmla="*/ 60 h 62"/>
                <a:gd name="T66" fmla="*/ 29 w 66"/>
                <a:gd name="T67" fmla="*/ 61 h 62"/>
                <a:gd name="T68" fmla="*/ 33 w 66"/>
                <a:gd name="T69" fmla="*/ 56 h 62"/>
                <a:gd name="T70" fmla="*/ 38 w 66"/>
                <a:gd name="T71" fmla="*/ 53 h 62"/>
                <a:gd name="T72" fmla="*/ 40 w 66"/>
                <a:gd name="T73" fmla="*/ 48 h 62"/>
                <a:gd name="T74" fmla="*/ 42 w 66"/>
                <a:gd name="T75" fmla="*/ 46 h 62"/>
                <a:gd name="T76" fmla="*/ 47 w 66"/>
                <a:gd name="T77" fmla="*/ 46 h 62"/>
                <a:gd name="T78" fmla="*/ 48 w 66"/>
                <a:gd name="T79" fmla="*/ 46 h 62"/>
                <a:gd name="T80" fmla="*/ 47 w 66"/>
                <a:gd name="T81" fmla="*/ 44 h 62"/>
                <a:gd name="T82" fmla="*/ 50 w 66"/>
                <a:gd name="T83" fmla="*/ 42 h 62"/>
                <a:gd name="T84" fmla="*/ 53 w 66"/>
                <a:gd name="T85" fmla="*/ 40 h 62"/>
                <a:gd name="T86" fmla="*/ 56 w 66"/>
                <a:gd name="T87" fmla="*/ 40 h 62"/>
                <a:gd name="T88" fmla="*/ 60 w 66"/>
                <a:gd name="T89" fmla="*/ 38 h 62"/>
                <a:gd name="T90" fmla="*/ 63 w 66"/>
                <a:gd name="T91" fmla="*/ 36 h 62"/>
                <a:gd name="T92" fmla="*/ 62 w 66"/>
                <a:gd name="T93" fmla="*/ 35 h 62"/>
                <a:gd name="T94" fmla="*/ 61 w 66"/>
                <a:gd name="T95" fmla="*/ 33 h 62"/>
                <a:gd name="T96" fmla="*/ 62 w 66"/>
                <a:gd name="T97" fmla="*/ 29 h 62"/>
                <a:gd name="T98" fmla="*/ 65 w 66"/>
                <a:gd name="T99" fmla="*/ 26 h 62"/>
                <a:gd name="T100" fmla="*/ 66 w 66"/>
                <a:gd name="T101" fmla="*/ 15 h 62"/>
                <a:gd name="T102" fmla="*/ 66 w 66"/>
                <a:gd name="T103" fmla="*/ 12 h 62"/>
                <a:gd name="T104" fmla="*/ 64 w 66"/>
                <a:gd name="T105" fmla="*/ 9 h 62"/>
                <a:gd name="T106" fmla="*/ 62 w 66"/>
                <a:gd name="T107" fmla="*/ 8 h 62"/>
                <a:gd name="T108" fmla="*/ 53 w 66"/>
                <a:gd name="T109" fmla="*/ 2 h 62"/>
                <a:gd name="T110" fmla="*/ 51 w 66"/>
                <a:gd name="T111" fmla="*/ 1 h 62"/>
                <a:gd name="T112" fmla="*/ 49 w 66"/>
                <a:gd name="T11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62">
                  <a:moveTo>
                    <a:pt x="43" y="0"/>
                  </a:moveTo>
                  <a:cubicBezTo>
                    <a:pt x="43" y="1"/>
                    <a:pt x="43" y="1"/>
                    <a:pt x="43" y="1"/>
                  </a:cubicBezTo>
                  <a:cubicBezTo>
                    <a:pt x="40" y="1"/>
                    <a:pt x="40" y="1"/>
                    <a:pt x="40" y="1"/>
                  </a:cubicBezTo>
                  <a:cubicBezTo>
                    <a:pt x="40" y="4"/>
                    <a:pt x="40" y="4"/>
                    <a:pt x="40" y="4"/>
                  </a:cubicBezTo>
                  <a:cubicBezTo>
                    <a:pt x="39" y="5"/>
                    <a:pt x="39" y="5"/>
                    <a:pt x="39" y="5"/>
                  </a:cubicBezTo>
                  <a:cubicBezTo>
                    <a:pt x="38" y="5"/>
                    <a:pt x="38" y="5"/>
                    <a:pt x="38" y="5"/>
                  </a:cubicBezTo>
                  <a:cubicBezTo>
                    <a:pt x="38" y="9"/>
                    <a:pt x="38" y="9"/>
                    <a:pt x="38" y="9"/>
                  </a:cubicBezTo>
                  <a:cubicBezTo>
                    <a:pt x="40" y="9"/>
                    <a:pt x="40" y="9"/>
                    <a:pt x="40" y="9"/>
                  </a:cubicBezTo>
                  <a:cubicBezTo>
                    <a:pt x="39" y="15"/>
                    <a:pt x="39" y="15"/>
                    <a:pt x="39" y="15"/>
                  </a:cubicBezTo>
                  <a:cubicBezTo>
                    <a:pt x="38" y="16"/>
                    <a:pt x="38" y="16"/>
                    <a:pt x="38" y="16"/>
                  </a:cubicBezTo>
                  <a:cubicBezTo>
                    <a:pt x="38" y="17"/>
                    <a:pt x="38" y="17"/>
                    <a:pt x="38" y="17"/>
                  </a:cubicBezTo>
                  <a:cubicBezTo>
                    <a:pt x="37" y="17"/>
                    <a:pt x="37" y="17"/>
                    <a:pt x="37" y="17"/>
                  </a:cubicBezTo>
                  <a:cubicBezTo>
                    <a:pt x="37" y="22"/>
                    <a:pt x="37" y="22"/>
                    <a:pt x="37" y="22"/>
                  </a:cubicBezTo>
                  <a:cubicBezTo>
                    <a:pt x="38" y="22"/>
                    <a:pt x="38" y="22"/>
                    <a:pt x="38" y="22"/>
                  </a:cubicBezTo>
                  <a:cubicBezTo>
                    <a:pt x="38" y="23"/>
                    <a:pt x="38" y="23"/>
                    <a:pt x="38" y="23"/>
                  </a:cubicBezTo>
                  <a:cubicBezTo>
                    <a:pt x="39" y="23"/>
                    <a:pt x="39" y="23"/>
                    <a:pt x="39" y="23"/>
                  </a:cubicBezTo>
                  <a:cubicBezTo>
                    <a:pt x="39" y="24"/>
                    <a:pt x="39" y="24"/>
                    <a:pt x="39" y="24"/>
                  </a:cubicBezTo>
                  <a:cubicBezTo>
                    <a:pt x="41" y="24"/>
                    <a:pt x="41" y="24"/>
                    <a:pt x="41" y="24"/>
                  </a:cubicBezTo>
                  <a:cubicBezTo>
                    <a:pt x="41" y="25"/>
                    <a:pt x="41" y="25"/>
                    <a:pt x="41" y="25"/>
                  </a:cubicBezTo>
                  <a:cubicBezTo>
                    <a:pt x="42" y="26"/>
                    <a:pt x="42" y="26"/>
                    <a:pt x="42" y="26"/>
                  </a:cubicBezTo>
                  <a:cubicBezTo>
                    <a:pt x="43" y="26"/>
                    <a:pt x="43" y="26"/>
                    <a:pt x="43" y="26"/>
                  </a:cubicBezTo>
                  <a:cubicBezTo>
                    <a:pt x="43" y="24"/>
                    <a:pt x="43" y="24"/>
                    <a:pt x="43" y="24"/>
                  </a:cubicBezTo>
                  <a:cubicBezTo>
                    <a:pt x="45" y="25"/>
                    <a:pt x="45" y="25"/>
                    <a:pt x="45" y="25"/>
                  </a:cubicBezTo>
                  <a:cubicBezTo>
                    <a:pt x="45" y="32"/>
                    <a:pt x="45" y="32"/>
                    <a:pt x="45" y="32"/>
                  </a:cubicBezTo>
                  <a:cubicBezTo>
                    <a:pt x="40" y="32"/>
                    <a:pt x="40" y="32"/>
                    <a:pt x="40" y="32"/>
                  </a:cubicBezTo>
                  <a:cubicBezTo>
                    <a:pt x="41" y="31"/>
                    <a:pt x="41" y="31"/>
                    <a:pt x="41" y="31"/>
                  </a:cubicBezTo>
                  <a:cubicBezTo>
                    <a:pt x="39" y="31"/>
                    <a:pt x="39" y="31"/>
                    <a:pt x="39" y="31"/>
                  </a:cubicBezTo>
                  <a:cubicBezTo>
                    <a:pt x="40" y="29"/>
                    <a:pt x="40" y="29"/>
                    <a:pt x="40" y="29"/>
                  </a:cubicBezTo>
                  <a:cubicBezTo>
                    <a:pt x="38" y="29"/>
                    <a:pt x="38" y="29"/>
                    <a:pt x="38" y="29"/>
                  </a:cubicBezTo>
                  <a:cubicBezTo>
                    <a:pt x="37" y="27"/>
                    <a:pt x="37" y="27"/>
                    <a:pt x="37" y="27"/>
                  </a:cubicBezTo>
                  <a:cubicBezTo>
                    <a:pt x="36" y="27"/>
                    <a:pt x="36" y="27"/>
                    <a:pt x="36" y="27"/>
                  </a:cubicBezTo>
                  <a:cubicBezTo>
                    <a:pt x="36" y="26"/>
                    <a:pt x="36" y="26"/>
                    <a:pt x="36" y="26"/>
                  </a:cubicBezTo>
                  <a:cubicBezTo>
                    <a:pt x="32" y="25"/>
                    <a:pt x="32" y="25"/>
                    <a:pt x="32" y="25"/>
                  </a:cubicBezTo>
                  <a:cubicBezTo>
                    <a:pt x="33" y="23"/>
                    <a:pt x="33" y="23"/>
                    <a:pt x="33" y="23"/>
                  </a:cubicBezTo>
                  <a:cubicBezTo>
                    <a:pt x="31" y="23"/>
                    <a:pt x="31" y="23"/>
                    <a:pt x="31" y="23"/>
                  </a:cubicBezTo>
                  <a:cubicBezTo>
                    <a:pt x="30" y="21"/>
                    <a:pt x="30" y="21"/>
                    <a:pt x="30" y="21"/>
                  </a:cubicBezTo>
                  <a:cubicBezTo>
                    <a:pt x="29" y="22"/>
                    <a:pt x="29" y="22"/>
                    <a:pt x="29" y="22"/>
                  </a:cubicBezTo>
                  <a:cubicBezTo>
                    <a:pt x="29" y="24"/>
                    <a:pt x="29" y="24"/>
                    <a:pt x="29" y="24"/>
                  </a:cubicBezTo>
                  <a:cubicBezTo>
                    <a:pt x="25" y="24"/>
                    <a:pt x="25" y="24"/>
                    <a:pt x="25" y="24"/>
                  </a:cubicBezTo>
                  <a:cubicBezTo>
                    <a:pt x="25" y="22"/>
                    <a:pt x="25" y="22"/>
                    <a:pt x="25" y="22"/>
                  </a:cubicBezTo>
                  <a:cubicBezTo>
                    <a:pt x="22" y="22"/>
                    <a:pt x="22" y="22"/>
                    <a:pt x="22" y="22"/>
                  </a:cubicBezTo>
                  <a:cubicBezTo>
                    <a:pt x="21" y="21"/>
                    <a:pt x="21" y="21"/>
                    <a:pt x="21" y="21"/>
                  </a:cubicBezTo>
                  <a:cubicBezTo>
                    <a:pt x="20" y="20"/>
                    <a:pt x="20" y="20"/>
                    <a:pt x="20" y="20"/>
                  </a:cubicBezTo>
                  <a:cubicBezTo>
                    <a:pt x="20" y="18"/>
                    <a:pt x="20" y="18"/>
                    <a:pt x="20" y="18"/>
                  </a:cubicBezTo>
                  <a:cubicBezTo>
                    <a:pt x="18" y="19"/>
                    <a:pt x="18" y="19"/>
                    <a:pt x="18" y="19"/>
                  </a:cubicBezTo>
                  <a:cubicBezTo>
                    <a:pt x="17" y="20"/>
                    <a:pt x="17" y="20"/>
                    <a:pt x="17" y="20"/>
                  </a:cubicBezTo>
                  <a:cubicBezTo>
                    <a:pt x="15" y="20"/>
                    <a:pt x="15" y="20"/>
                    <a:pt x="15" y="20"/>
                  </a:cubicBezTo>
                  <a:cubicBezTo>
                    <a:pt x="15" y="17"/>
                    <a:pt x="15" y="17"/>
                    <a:pt x="15" y="17"/>
                  </a:cubicBezTo>
                  <a:cubicBezTo>
                    <a:pt x="13" y="17"/>
                    <a:pt x="13" y="17"/>
                    <a:pt x="13" y="17"/>
                  </a:cubicBezTo>
                  <a:cubicBezTo>
                    <a:pt x="13" y="17"/>
                    <a:pt x="13" y="17"/>
                    <a:pt x="13" y="17"/>
                  </a:cubicBezTo>
                  <a:cubicBezTo>
                    <a:pt x="13" y="20"/>
                    <a:pt x="13" y="20"/>
                    <a:pt x="13" y="20"/>
                  </a:cubicBezTo>
                  <a:cubicBezTo>
                    <a:pt x="13" y="24"/>
                    <a:pt x="13" y="24"/>
                    <a:pt x="13" y="24"/>
                  </a:cubicBezTo>
                  <a:cubicBezTo>
                    <a:pt x="12" y="29"/>
                    <a:pt x="12" y="29"/>
                    <a:pt x="12" y="29"/>
                  </a:cubicBezTo>
                  <a:cubicBezTo>
                    <a:pt x="11" y="30"/>
                    <a:pt x="11" y="30"/>
                    <a:pt x="11" y="30"/>
                  </a:cubicBezTo>
                  <a:cubicBezTo>
                    <a:pt x="2" y="30"/>
                    <a:pt x="2" y="30"/>
                    <a:pt x="2" y="30"/>
                  </a:cubicBezTo>
                  <a:cubicBezTo>
                    <a:pt x="0" y="40"/>
                    <a:pt x="0" y="40"/>
                    <a:pt x="0" y="40"/>
                  </a:cubicBezTo>
                  <a:cubicBezTo>
                    <a:pt x="1" y="49"/>
                    <a:pt x="1" y="49"/>
                    <a:pt x="1" y="49"/>
                  </a:cubicBezTo>
                  <a:cubicBezTo>
                    <a:pt x="2" y="51"/>
                    <a:pt x="2" y="51"/>
                    <a:pt x="2" y="51"/>
                  </a:cubicBezTo>
                  <a:cubicBezTo>
                    <a:pt x="4" y="54"/>
                    <a:pt x="4" y="54"/>
                    <a:pt x="4" y="54"/>
                  </a:cubicBezTo>
                  <a:cubicBezTo>
                    <a:pt x="4" y="54"/>
                    <a:pt x="6" y="56"/>
                    <a:pt x="6" y="56"/>
                  </a:cubicBezTo>
                  <a:cubicBezTo>
                    <a:pt x="6" y="56"/>
                    <a:pt x="8" y="58"/>
                    <a:pt x="8" y="58"/>
                  </a:cubicBezTo>
                  <a:cubicBezTo>
                    <a:pt x="9" y="58"/>
                    <a:pt x="9" y="58"/>
                    <a:pt x="9" y="58"/>
                  </a:cubicBezTo>
                  <a:cubicBezTo>
                    <a:pt x="9" y="58"/>
                    <a:pt x="9" y="58"/>
                    <a:pt x="9" y="58"/>
                  </a:cubicBezTo>
                  <a:cubicBezTo>
                    <a:pt x="18" y="58"/>
                    <a:pt x="18" y="58"/>
                    <a:pt x="18" y="58"/>
                  </a:cubicBezTo>
                  <a:cubicBezTo>
                    <a:pt x="18" y="60"/>
                    <a:pt x="18" y="60"/>
                    <a:pt x="18" y="60"/>
                  </a:cubicBezTo>
                  <a:cubicBezTo>
                    <a:pt x="22" y="60"/>
                    <a:pt x="22" y="60"/>
                    <a:pt x="22" y="60"/>
                  </a:cubicBezTo>
                  <a:cubicBezTo>
                    <a:pt x="23" y="62"/>
                    <a:pt x="23" y="62"/>
                    <a:pt x="23" y="62"/>
                  </a:cubicBezTo>
                  <a:cubicBezTo>
                    <a:pt x="29" y="61"/>
                    <a:pt x="29" y="61"/>
                    <a:pt x="29" y="61"/>
                  </a:cubicBezTo>
                  <a:cubicBezTo>
                    <a:pt x="30" y="60"/>
                    <a:pt x="30" y="60"/>
                    <a:pt x="30" y="60"/>
                  </a:cubicBezTo>
                  <a:cubicBezTo>
                    <a:pt x="33" y="56"/>
                    <a:pt x="33" y="56"/>
                    <a:pt x="33" y="56"/>
                  </a:cubicBezTo>
                  <a:cubicBezTo>
                    <a:pt x="35" y="54"/>
                    <a:pt x="35" y="54"/>
                    <a:pt x="35" y="54"/>
                  </a:cubicBezTo>
                  <a:cubicBezTo>
                    <a:pt x="38" y="53"/>
                    <a:pt x="38" y="53"/>
                    <a:pt x="38" y="53"/>
                  </a:cubicBezTo>
                  <a:cubicBezTo>
                    <a:pt x="39" y="52"/>
                    <a:pt x="39" y="52"/>
                    <a:pt x="39" y="52"/>
                  </a:cubicBezTo>
                  <a:cubicBezTo>
                    <a:pt x="40" y="48"/>
                    <a:pt x="40" y="48"/>
                    <a:pt x="40" y="48"/>
                  </a:cubicBezTo>
                  <a:cubicBezTo>
                    <a:pt x="41" y="48"/>
                    <a:pt x="41" y="48"/>
                    <a:pt x="41" y="48"/>
                  </a:cubicBezTo>
                  <a:cubicBezTo>
                    <a:pt x="42" y="46"/>
                    <a:pt x="42" y="46"/>
                    <a:pt x="42" y="46"/>
                  </a:cubicBezTo>
                  <a:cubicBezTo>
                    <a:pt x="47" y="46"/>
                    <a:pt x="47" y="46"/>
                    <a:pt x="47" y="46"/>
                  </a:cubicBezTo>
                  <a:cubicBezTo>
                    <a:pt x="47" y="46"/>
                    <a:pt x="47" y="46"/>
                    <a:pt x="47" y="46"/>
                  </a:cubicBezTo>
                  <a:cubicBezTo>
                    <a:pt x="47" y="46"/>
                    <a:pt x="47" y="46"/>
                    <a:pt x="47" y="46"/>
                  </a:cubicBezTo>
                  <a:cubicBezTo>
                    <a:pt x="48" y="46"/>
                    <a:pt x="48" y="46"/>
                    <a:pt x="48" y="46"/>
                  </a:cubicBezTo>
                  <a:cubicBezTo>
                    <a:pt x="48" y="45"/>
                    <a:pt x="48" y="45"/>
                    <a:pt x="48" y="45"/>
                  </a:cubicBezTo>
                  <a:cubicBezTo>
                    <a:pt x="47" y="44"/>
                    <a:pt x="47" y="44"/>
                    <a:pt x="47" y="44"/>
                  </a:cubicBezTo>
                  <a:cubicBezTo>
                    <a:pt x="47" y="42"/>
                    <a:pt x="47" y="42"/>
                    <a:pt x="47" y="42"/>
                  </a:cubicBezTo>
                  <a:cubicBezTo>
                    <a:pt x="50" y="42"/>
                    <a:pt x="50" y="42"/>
                    <a:pt x="50" y="42"/>
                  </a:cubicBezTo>
                  <a:cubicBezTo>
                    <a:pt x="51" y="40"/>
                    <a:pt x="51" y="40"/>
                    <a:pt x="51" y="40"/>
                  </a:cubicBezTo>
                  <a:cubicBezTo>
                    <a:pt x="53" y="40"/>
                    <a:pt x="53" y="40"/>
                    <a:pt x="53" y="40"/>
                  </a:cubicBezTo>
                  <a:cubicBezTo>
                    <a:pt x="54" y="39"/>
                    <a:pt x="54" y="39"/>
                    <a:pt x="54" y="39"/>
                  </a:cubicBezTo>
                  <a:cubicBezTo>
                    <a:pt x="56" y="40"/>
                    <a:pt x="56" y="40"/>
                    <a:pt x="56" y="40"/>
                  </a:cubicBezTo>
                  <a:cubicBezTo>
                    <a:pt x="56" y="40"/>
                    <a:pt x="56" y="38"/>
                    <a:pt x="56" y="38"/>
                  </a:cubicBezTo>
                  <a:cubicBezTo>
                    <a:pt x="57" y="38"/>
                    <a:pt x="60" y="38"/>
                    <a:pt x="60" y="38"/>
                  </a:cubicBezTo>
                  <a:cubicBezTo>
                    <a:pt x="60" y="37"/>
                    <a:pt x="60" y="37"/>
                    <a:pt x="60" y="37"/>
                  </a:cubicBezTo>
                  <a:cubicBezTo>
                    <a:pt x="63" y="36"/>
                    <a:pt x="63" y="36"/>
                    <a:pt x="63" y="36"/>
                  </a:cubicBezTo>
                  <a:cubicBezTo>
                    <a:pt x="62" y="36"/>
                    <a:pt x="62" y="36"/>
                    <a:pt x="62" y="36"/>
                  </a:cubicBezTo>
                  <a:cubicBezTo>
                    <a:pt x="62" y="35"/>
                    <a:pt x="62" y="35"/>
                    <a:pt x="62" y="35"/>
                  </a:cubicBezTo>
                  <a:cubicBezTo>
                    <a:pt x="60" y="34"/>
                    <a:pt x="60" y="34"/>
                    <a:pt x="60" y="34"/>
                  </a:cubicBezTo>
                  <a:cubicBezTo>
                    <a:pt x="60" y="34"/>
                    <a:pt x="61" y="33"/>
                    <a:pt x="61" y="33"/>
                  </a:cubicBezTo>
                  <a:cubicBezTo>
                    <a:pt x="61" y="33"/>
                    <a:pt x="62" y="33"/>
                    <a:pt x="62" y="33"/>
                  </a:cubicBezTo>
                  <a:cubicBezTo>
                    <a:pt x="62" y="29"/>
                    <a:pt x="62" y="29"/>
                    <a:pt x="62" y="29"/>
                  </a:cubicBezTo>
                  <a:cubicBezTo>
                    <a:pt x="63" y="27"/>
                    <a:pt x="63" y="27"/>
                    <a:pt x="63" y="27"/>
                  </a:cubicBezTo>
                  <a:cubicBezTo>
                    <a:pt x="65" y="26"/>
                    <a:pt x="65" y="26"/>
                    <a:pt x="65" y="26"/>
                  </a:cubicBezTo>
                  <a:cubicBezTo>
                    <a:pt x="65" y="17"/>
                    <a:pt x="65" y="17"/>
                    <a:pt x="65" y="17"/>
                  </a:cubicBezTo>
                  <a:cubicBezTo>
                    <a:pt x="66" y="15"/>
                    <a:pt x="66" y="15"/>
                    <a:pt x="66" y="15"/>
                  </a:cubicBezTo>
                  <a:cubicBezTo>
                    <a:pt x="66" y="13"/>
                    <a:pt x="66" y="13"/>
                    <a:pt x="66" y="13"/>
                  </a:cubicBezTo>
                  <a:cubicBezTo>
                    <a:pt x="66" y="12"/>
                    <a:pt x="66" y="12"/>
                    <a:pt x="66" y="12"/>
                  </a:cubicBezTo>
                  <a:cubicBezTo>
                    <a:pt x="64" y="11"/>
                    <a:pt x="64" y="11"/>
                    <a:pt x="64" y="11"/>
                  </a:cubicBezTo>
                  <a:cubicBezTo>
                    <a:pt x="64" y="9"/>
                    <a:pt x="64" y="9"/>
                    <a:pt x="64" y="9"/>
                  </a:cubicBezTo>
                  <a:cubicBezTo>
                    <a:pt x="63" y="8"/>
                    <a:pt x="63" y="8"/>
                    <a:pt x="63" y="8"/>
                  </a:cubicBezTo>
                  <a:cubicBezTo>
                    <a:pt x="62" y="8"/>
                    <a:pt x="62" y="8"/>
                    <a:pt x="62" y="8"/>
                  </a:cubicBezTo>
                  <a:cubicBezTo>
                    <a:pt x="58" y="5"/>
                    <a:pt x="58" y="5"/>
                    <a:pt x="58" y="5"/>
                  </a:cubicBezTo>
                  <a:cubicBezTo>
                    <a:pt x="53" y="2"/>
                    <a:pt x="53" y="2"/>
                    <a:pt x="53" y="2"/>
                  </a:cubicBezTo>
                  <a:cubicBezTo>
                    <a:pt x="51" y="1"/>
                    <a:pt x="51" y="1"/>
                    <a:pt x="51" y="1"/>
                  </a:cubicBezTo>
                  <a:cubicBezTo>
                    <a:pt x="51" y="1"/>
                    <a:pt x="51" y="1"/>
                    <a:pt x="51" y="1"/>
                  </a:cubicBezTo>
                  <a:cubicBezTo>
                    <a:pt x="51" y="1"/>
                    <a:pt x="51" y="1"/>
                    <a:pt x="51" y="1"/>
                  </a:cubicBezTo>
                  <a:cubicBezTo>
                    <a:pt x="49" y="0"/>
                    <a:pt x="49" y="0"/>
                    <a:pt x="49" y="0"/>
                  </a:cubicBezTo>
                  <a:lnTo>
                    <a:pt x="43"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09" name="Freeform 86"/>
            <p:cNvSpPr>
              <a:spLocks/>
            </p:cNvSpPr>
            <p:nvPr/>
          </p:nvSpPr>
          <p:spPr bwMode="auto">
            <a:xfrm>
              <a:off x="7984778" y="4381649"/>
              <a:ext cx="80963" cy="222250"/>
            </a:xfrm>
            <a:custGeom>
              <a:avLst/>
              <a:gdLst>
                <a:gd name="T0" fmla="*/ 4 w 18"/>
                <a:gd name="T1" fmla="*/ 4 h 49"/>
                <a:gd name="T2" fmla="*/ 6 w 18"/>
                <a:gd name="T3" fmla="*/ 5 h 49"/>
                <a:gd name="T4" fmla="*/ 6 w 18"/>
                <a:gd name="T5" fmla="*/ 6 h 49"/>
                <a:gd name="T6" fmla="*/ 6 w 18"/>
                <a:gd name="T7" fmla="*/ 8 h 49"/>
                <a:gd name="T8" fmla="*/ 5 w 18"/>
                <a:gd name="T9" fmla="*/ 10 h 49"/>
                <a:gd name="T10" fmla="*/ 5 w 18"/>
                <a:gd name="T11" fmla="*/ 19 h 49"/>
                <a:gd name="T12" fmla="*/ 3 w 18"/>
                <a:gd name="T13" fmla="*/ 20 h 49"/>
                <a:gd name="T14" fmla="*/ 2 w 18"/>
                <a:gd name="T15" fmla="*/ 22 h 49"/>
                <a:gd name="T16" fmla="*/ 2 w 18"/>
                <a:gd name="T17" fmla="*/ 26 h 49"/>
                <a:gd name="T18" fmla="*/ 1 w 18"/>
                <a:gd name="T19" fmla="*/ 26 h 49"/>
                <a:gd name="T20" fmla="*/ 0 w 18"/>
                <a:gd name="T21" fmla="*/ 27 h 49"/>
                <a:gd name="T22" fmla="*/ 2 w 18"/>
                <a:gd name="T23" fmla="*/ 28 h 49"/>
                <a:gd name="T24" fmla="*/ 2 w 18"/>
                <a:gd name="T25" fmla="*/ 29 h 49"/>
                <a:gd name="T26" fmla="*/ 3 w 18"/>
                <a:gd name="T27" fmla="*/ 29 h 49"/>
                <a:gd name="T28" fmla="*/ 5 w 18"/>
                <a:gd name="T29" fmla="*/ 29 h 49"/>
                <a:gd name="T30" fmla="*/ 3 w 18"/>
                <a:gd name="T31" fmla="*/ 29 h 49"/>
                <a:gd name="T32" fmla="*/ 5 w 18"/>
                <a:gd name="T33" fmla="*/ 30 h 49"/>
                <a:gd name="T34" fmla="*/ 5 w 18"/>
                <a:gd name="T35" fmla="*/ 31 h 49"/>
                <a:gd name="T36" fmla="*/ 5 w 18"/>
                <a:gd name="T37" fmla="*/ 32 h 49"/>
                <a:gd name="T38" fmla="*/ 6 w 18"/>
                <a:gd name="T39" fmla="*/ 33 h 49"/>
                <a:gd name="T40" fmla="*/ 9 w 18"/>
                <a:gd name="T41" fmla="*/ 32 h 49"/>
                <a:gd name="T42" fmla="*/ 11 w 18"/>
                <a:gd name="T43" fmla="*/ 32 h 49"/>
                <a:gd name="T44" fmla="*/ 11 w 18"/>
                <a:gd name="T45" fmla="*/ 35 h 49"/>
                <a:gd name="T46" fmla="*/ 10 w 18"/>
                <a:gd name="T47" fmla="*/ 39 h 49"/>
                <a:gd name="T48" fmla="*/ 9 w 18"/>
                <a:gd name="T49" fmla="*/ 41 h 49"/>
                <a:gd name="T50" fmla="*/ 11 w 18"/>
                <a:gd name="T51" fmla="*/ 44 h 49"/>
                <a:gd name="T52" fmla="*/ 12 w 18"/>
                <a:gd name="T53" fmla="*/ 47 h 49"/>
                <a:gd name="T54" fmla="*/ 13 w 18"/>
                <a:gd name="T55" fmla="*/ 49 h 49"/>
                <a:gd name="T56" fmla="*/ 14 w 18"/>
                <a:gd name="T57" fmla="*/ 49 h 49"/>
                <a:gd name="T58" fmla="*/ 15 w 18"/>
                <a:gd name="T59" fmla="*/ 43 h 49"/>
                <a:gd name="T60" fmla="*/ 15 w 18"/>
                <a:gd name="T61" fmla="*/ 43 h 49"/>
                <a:gd name="T62" fmla="*/ 16 w 18"/>
                <a:gd name="T63" fmla="*/ 42 h 49"/>
                <a:gd name="T64" fmla="*/ 18 w 18"/>
                <a:gd name="T65" fmla="*/ 42 h 49"/>
                <a:gd name="T66" fmla="*/ 18 w 18"/>
                <a:gd name="T67" fmla="*/ 32 h 49"/>
                <a:gd name="T68" fmla="*/ 17 w 18"/>
                <a:gd name="T69" fmla="*/ 31 h 49"/>
                <a:gd name="T70" fmla="*/ 17 w 18"/>
                <a:gd name="T71" fmla="*/ 30 h 49"/>
                <a:gd name="T72" fmla="*/ 16 w 18"/>
                <a:gd name="T73" fmla="*/ 29 h 49"/>
                <a:gd name="T74" fmla="*/ 13 w 18"/>
                <a:gd name="T75" fmla="*/ 26 h 49"/>
                <a:gd name="T76" fmla="*/ 13 w 18"/>
                <a:gd name="T77" fmla="*/ 24 h 49"/>
                <a:gd name="T78" fmla="*/ 12 w 18"/>
                <a:gd name="T79" fmla="*/ 20 h 49"/>
                <a:gd name="T80" fmla="*/ 12 w 18"/>
                <a:gd name="T81" fmla="*/ 16 h 49"/>
                <a:gd name="T82" fmla="*/ 13 w 18"/>
                <a:gd name="T83" fmla="*/ 16 h 49"/>
                <a:gd name="T84" fmla="*/ 14 w 18"/>
                <a:gd name="T85" fmla="*/ 14 h 49"/>
                <a:gd name="T86" fmla="*/ 14 w 18"/>
                <a:gd name="T87" fmla="*/ 14 h 49"/>
                <a:gd name="T88" fmla="*/ 14 w 18"/>
                <a:gd name="T89" fmla="*/ 14 h 49"/>
                <a:gd name="T90" fmla="*/ 14 w 18"/>
                <a:gd name="T91" fmla="*/ 12 h 49"/>
                <a:gd name="T92" fmla="*/ 12 w 18"/>
                <a:gd name="T93" fmla="*/ 11 h 49"/>
                <a:gd name="T94" fmla="*/ 12 w 18"/>
                <a:gd name="T95" fmla="*/ 5 h 49"/>
                <a:gd name="T96" fmla="*/ 11 w 18"/>
                <a:gd name="T97" fmla="*/ 3 h 49"/>
                <a:gd name="T98" fmla="*/ 10 w 18"/>
                <a:gd name="T99" fmla="*/ 1 h 49"/>
                <a:gd name="T100" fmla="*/ 9 w 18"/>
                <a:gd name="T101" fmla="*/ 0 h 49"/>
                <a:gd name="T102" fmla="*/ 8 w 18"/>
                <a:gd name="T103" fmla="*/ 2 h 49"/>
                <a:gd name="T104" fmla="*/ 6 w 18"/>
                <a:gd name="T105" fmla="*/ 2 h 49"/>
                <a:gd name="T106" fmla="*/ 5 w 18"/>
                <a:gd name="T107" fmla="*/ 1 h 49"/>
                <a:gd name="T108" fmla="*/ 3 w 18"/>
                <a:gd name="T109" fmla="*/ 1 h 49"/>
                <a:gd name="T110" fmla="*/ 4 w 18"/>
                <a:gd name="T111" fmla="*/ 2 h 49"/>
                <a:gd name="T112" fmla="*/ 4 w 18"/>
                <a:gd name="T11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49">
                  <a:moveTo>
                    <a:pt x="4" y="4"/>
                  </a:moveTo>
                  <a:cubicBezTo>
                    <a:pt x="6" y="5"/>
                    <a:pt x="6" y="5"/>
                    <a:pt x="6" y="5"/>
                  </a:cubicBezTo>
                  <a:cubicBezTo>
                    <a:pt x="6" y="6"/>
                    <a:pt x="6" y="6"/>
                    <a:pt x="6" y="6"/>
                  </a:cubicBezTo>
                  <a:cubicBezTo>
                    <a:pt x="6" y="8"/>
                    <a:pt x="6" y="8"/>
                    <a:pt x="6" y="8"/>
                  </a:cubicBezTo>
                  <a:cubicBezTo>
                    <a:pt x="5" y="10"/>
                    <a:pt x="5" y="10"/>
                    <a:pt x="5" y="10"/>
                  </a:cubicBezTo>
                  <a:cubicBezTo>
                    <a:pt x="5" y="19"/>
                    <a:pt x="5" y="19"/>
                    <a:pt x="5" y="19"/>
                  </a:cubicBezTo>
                  <a:cubicBezTo>
                    <a:pt x="3" y="20"/>
                    <a:pt x="3" y="20"/>
                    <a:pt x="3" y="20"/>
                  </a:cubicBezTo>
                  <a:cubicBezTo>
                    <a:pt x="2" y="22"/>
                    <a:pt x="2" y="22"/>
                    <a:pt x="2" y="22"/>
                  </a:cubicBezTo>
                  <a:cubicBezTo>
                    <a:pt x="2" y="26"/>
                    <a:pt x="2" y="26"/>
                    <a:pt x="2" y="26"/>
                  </a:cubicBezTo>
                  <a:cubicBezTo>
                    <a:pt x="2" y="26"/>
                    <a:pt x="1" y="26"/>
                    <a:pt x="1" y="26"/>
                  </a:cubicBezTo>
                  <a:cubicBezTo>
                    <a:pt x="1" y="26"/>
                    <a:pt x="0" y="27"/>
                    <a:pt x="0" y="27"/>
                  </a:cubicBezTo>
                  <a:cubicBezTo>
                    <a:pt x="2" y="28"/>
                    <a:pt x="2" y="28"/>
                    <a:pt x="2" y="28"/>
                  </a:cubicBezTo>
                  <a:cubicBezTo>
                    <a:pt x="2" y="29"/>
                    <a:pt x="2" y="29"/>
                    <a:pt x="2" y="29"/>
                  </a:cubicBezTo>
                  <a:cubicBezTo>
                    <a:pt x="3" y="29"/>
                    <a:pt x="3" y="29"/>
                    <a:pt x="3" y="29"/>
                  </a:cubicBezTo>
                  <a:cubicBezTo>
                    <a:pt x="5" y="29"/>
                    <a:pt x="5" y="29"/>
                    <a:pt x="5" y="29"/>
                  </a:cubicBezTo>
                  <a:cubicBezTo>
                    <a:pt x="3" y="29"/>
                    <a:pt x="3" y="29"/>
                    <a:pt x="3" y="29"/>
                  </a:cubicBezTo>
                  <a:cubicBezTo>
                    <a:pt x="5" y="30"/>
                    <a:pt x="5" y="30"/>
                    <a:pt x="5" y="30"/>
                  </a:cubicBezTo>
                  <a:cubicBezTo>
                    <a:pt x="5" y="31"/>
                    <a:pt x="5" y="31"/>
                    <a:pt x="5" y="31"/>
                  </a:cubicBezTo>
                  <a:cubicBezTo>
                    <a:pt x="5" y="32"/>
                    <a:pt x="5" y="32"/>
                    <a:pt x="5" y="32"/>
                  </a:cubicBezTo>
                  <a:cubicBezTo>
                    <a:pt x="6" y="33"/>
                    <a:pt x="6" y="33"/>
                    <a:pt x="6" y="33"/>
                  </a:cubicBezTo>
                  <a:cubicBezTo>
                    <a:pt x="9" y="32"/>
                    <a:pt x="9" y="32"/>
                    <a:pt x="9" y="32"/>
                  </a:cubicBezTo>
                  <a:cubicBezTo>
                    <a:pt x="11" y="32"/>
                    <a:pt x="11" y="32"/>
                    <a:pt x="11" y="32"/>
                  </a:cubicBezTo>
                  <a:cubicBezTo>
                    <a:pt x="11" y="35"/>
                    <a:pt x="11" y="35"/>
                    <a:pt x="11" y="35"/>
                  </a:cubicBezTo>
                  <a:cubicBezTo>
                    <a:pt x="10" y="39"/>
                    <a:pt x="10" y="39"/>
                    <a:pt x="10" y="39"/>
                  </a:cubicBezTo>
                  <a:cubicBezTo>
                    <a:pt x="9" y="41"/>
                    <a:pt x="9" y="41"/>
                    <a:pt x="9" y="41"/>
                  </a:cubicBezTo>
                  <a:cubicBezTo>
                    <a:pt x="11" y="44"/>
                    <a:pt x="11" y="44"/>
                    <a:pt x="11" y="44"/>
                  </a:cubicBezTo>
                  <a:cubicBezTo>
                    <a:pt x="12" y="47"/>
                    <a:pt x="12" y="47"/>
                    <a:pt x="12" y="47"/>
                  </a:cubicBezTo>
                  <a:cubicBezTo>
                    <a:pt x="13" y="49"/>
                    <a:pt x="13" y="49"/>
                    <a:pt x="13" y="49"/>
                  </a:cubicBezTo>
                  <a:cubicBezTo>
                    <a:pt x="14" y="49"/>
                    <a:pt x="14" y="49"/>
                    <a:pt x="14" y="49"/>
                  </a:cubicBezTo>
                  <a:cubicBezTo>
                    <a:pt x="15" y="43"/>
                    <a:pt x="15" y="43"/>
                    <a:pt x="15" y="43"/>
                  </a:cubicBezTo>
                  <a:cubicBezTo>
                    <a:pt x="15" y="43"/>
                    <a:pt x="15" y="43"/>
                    <a:pt x="15" y="43"/>
                  </a:cubicBezTo>
                  <a:cubicBezTo>
                    <a:pt x="16" y="42"/>
                    <a:pt x="16" y="42"/>
                    <a:pt x="16" y="42"/>
                  </a:cubicBezTo>
                  <a:cubicBezTo>
                    <a:pt x="18" y="42"/>
                    <a:pt x="18" y="42"/>
                    <a:pt x="18" y="42"/>
                  </a:cubicBezTo>
                  <a:cubicBezTo>
                    <a:pt x="18" y="32"/>
                    <a:pt x="18" y="32"/>
                    <a:pt x="18" y="32"/>
                  </a:cubicBezTo>
                  <a:cubicBezTo>
                    <a:pt x="17" y="31"/>
                    <a:pt x="17" y="31"/>
                    <a:pt x="17" y="31"/>
                  </a:cubicBezTo>
                  <a:cubicBezTo>
                    <a:pt x="17" y="30"/>
                    <a:pt x="17" y="30"/>
                    <a:pt x="17" y="30"/>
                  </a:cubicBezTo>
                  <a:cubicBezTo>
                    <a:pt x="16" y="29"/>
                    <a:pt x="16" y="29"/>
                    <a:pt x="16" y="29"/>
                  </a:cubicBezTo>
                  <a:cubicBezTo>
                    <a:pt x="13" y="26"/>
                    <a:pt x="13" y="26"/>
                    <a:pt x="13" y="26"/>
                  </a:cubicBezTo>
                  <a:cubicBezTo>
                    <a:pt x="13" y="24"/>
                    <a:pt x="13" y="24"/>
                    <a:pt x="13" y="24"/>
                  </a:cubicBezTo>
                  <a:cubicBezTo>
                    <a:pt x="12" y="20"/>
                    <a:pt x="12" y="20"/>
                    <a:pt x="12" y="20"/>
                  </a:cubicBezTo>
                  <a:cubicBezTo>
                    <a:pt x="12" y="16"/>
                    <a:pt x="12" y="16"/>
                    <a:pt x="12" y="16"/>
                  </a:cubicBezTo>
                  <a:cubicBezTo>
                    <a:pt x="13" y="16"/>
                    <a:pt x="13" y="16"/>
                    <a:pt x="13" y="16"/>
                  </a:cubicBezTo>
                  <a:cubicBezTo>
                    <a:pt x="14" y="14"/>
                    <a:pt x="14" y="14"/>
                    <a:pt x="14" y="14"/>
                  </a:cubicBezTo>
                  <a:cubicBezTo>
                    <a:pt x="14" y="14"/>
                    <a:pt x="14" y="14"/>
                    <a:pt x="14" y="14"/>
                  </a:cubicBezTo>
                  <a:cubicBezTo>
                    <a:pt x="14" y="14"/>
                    <a:pt x="14" y="14"/>
                    <a:pt x="14" y="14"/>
                  </a:cubicBezTo>
                  <a:cubicBezTo>
                    <a:pt x="14" y="12"/>
                    <a:pt x="14" y="12"/>
                    <a:pt x="14" y="12"/>
                  </a:cubicBezTo>
                  <a:cubicBezTo>
                    <a:pt x="12" y="11"/>
                    <a:pt x="12" y="11"/>
                    <a:pt x="12" y="11"/>
                  </a:cubicBezTo>
                  <a:cubicBezTo>
                    <a:pt x="12" y="5"/>
                    <a:pt x="12" y="5"/>
                    <a:pt x="12" y="5"/>
                  </a:cubicBezTo>
                  <a:cubicBezTo>
                    <a:pt x="11" y="3"/>
                    <a:pt x="11" y="3"/>
                    <a:pt x="11" y="3"/>
                  </a:cubicBezTo>
                  <a:cubicBezTo>
                    <a:pt x="10" y="1"/>
                    <a:pt x="10" y="1"/>
                    <a:pt x="10" y="1"/>
                  </a:cubicBezTo>
                  <a:cubicBezTo>
                    <a:pt x="9" y="0"/>
                    <a:pt x="9" y="0"/>
                    <a:pt x="9" y="0"/>
                  </a:cubicBezTo>
                  <a:cubicBezTo>
                    <a:pt x="8" y="2"/>
                    <a:pt x="8" y="2"/>
                    <a:pt x="8" y="2"/>
                  </a:cubicBezTo>
                  <a:cubicBezTo>
                    <a:pt x="6" y="2"/>
                    <a:pt x="6" y="2"/>
                    <a:pt x="6" y="2"/>
                  </a:cubicBezTo>
                  <a:cubicBezTo>
                    <a:pt x="6" y="2"/>
                    <a:pt x="6" y="1"/>
                    <a:pt x="5" y="1"/>
                  </a:cubicBezTo>
                  <a:cubicBezTo>
                    <a:pt x="5" y="1"/>
                    <a:pt x="4" y="1"/>
                    <a:pt x="3" y="1"/>
                  </a:cubicBezTo>
                  <a:cubicBezTo>
                    <a:pt x="4" y="2"/>
                    <a:pt x="4" y="2"/>
                    <a:pt x="4" y="2"/>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0" name="Freeform 87"/>
            <p:cNvSpPr>
              <a:spLocks/>
            </p:cNvSpPr>
            <p:nvPr/>
          </p:nvSpPr>
          <p:spPr bwMode="auto">
            <a:xfrm>
              <a:off x="6857653" y="3389462"/>
              <a:ext cx="417513" cy="427038"/>
            </a:xfrm>
            <a:custGeom>
              <a:avLst/>
              <a:gdLst>
                <a:gd name="T0" fmla="*/ 39 w 92"/>
                <a:gd name="T1" fmla="*/ 82 h 94"/>
                <a:gd name="T2" fmla="*/ 42 w 92"/>
                <a:gd name="T3" fmla="*/ 78 h 94"/>
                <a:gd name="T4" fmla="*/ 43 w 92"/>
                <a:gd name="T5" fmla="*/ 74 h 94"/>
                <a:gd name="T6" fmla="*/ 48 w 92"/>
                <a:gd name="T7" fmla="*/ 75 h 94"/>
                <a:gd name="T8" fmla="*/ 49 w 92"/>
                <a:gd name="T9" fmla="*/ 72 h 94"/>
                <a:gd name="T10" fmla="*/ 52 w 92"/>
                <a:gd name="T11" fmla="*/ 68 h 94"/>
                <a:gd name="T12" fmla="*/ 58 w 92"/>
                <a:gd name="T13" fmla="*/ 66 h 94"/>
                <a:gd name="T14" fmla="*/ 62 w 92"/>
                <a:gd name="T15" fmla="*/ 64 h 94"/>
                <a:gd name="T16" fmla="*/ 65 w 92"/>
                <a:gd name="T17" fmla="*/ 63 h 94"/>
                <a:gd name="T18" fmla="*/ 74 w 92"/>
                <a:gd name="T19" fmla="*/ 63 h 94"/>
                <a:gd name="T20" fmla="*/ 86 w 92"/>
                <a:gd name="T21" fmla="*/ 62 h 94"/>
                <a:gd name="T22" fmla="*/ 88 w 92"/>
                <a:gd name="T23" fmla="*/ 60 h 94"/>
                <a:gd name="T24" fmla="*/ 90 w 92"/>
                <a:gd name="T25" fmla="*/ 57 h 94"/>
                <a:gd name="T26" fmla="*/ 91 w 92"/>
                <a:gd name="T27" fmla="*/ 50 h 94"/>
                <a:gd name="T28" fmla="*/ 92 w 92"/>
                <a:gd name="T29" fmla="*/ 37 h 94"/>
                <a:gd name="T30" fmla="*/ 91 w 92"/>
                <a:gd name="T31" fmla="*/ 39 h 94"/>
                <a:gd name="T32" fmla="*/ 86 w 92"/>
                <a:gd name="T33" fmla="*/ 35 h 94"/>
                <a:gd name="T34" fmla="*/ 85 w 92"/>
                <a:gd name="T35" fmla="*/ 32 h 94"/>
                <a:gd name="T36" fmla="*/ 82 w 92"/>
                <a:gd name="T37" fmla="*/ 31 h 94"/>
                <a:gd name="T38" fmla="*/ 76 w 92"/>
                <a:gd name="T39" fmla="*/ 28 h 94"/>
                <a:gd name="T40" fmla="*/ 42 w 92"/>
                <a:gd name="T41" fmla="*/ 0 h 94"/>
                <a:gd name="T42" fmla="*/ 34 w 92"/>
                <a:gd name="T43" fmla="*/ 8 h 94"/>
                <a:gd name="T44" fmla="*/ 36 w 92"/>
                <a:gd name="T45" fmla="*/ 36 h 94"/>
                <a:gd name="T46" fmla="*/ 37 w 92"/>
                <a:gd name="T47" fmla="*/ 54 h 94"/>
                <a:gd name="T48" fmla="*/ 38 w 92"/>
                <a:gd name="T49" fmla="*/ 59 h 94"/>
                <a:gd name="T50" fmla="*/ 14 w 92"/>
                <a:gd name="T51" fmla="*/ 61 h 94"/>
                <a:gd name="T52" fmla="*/ 12 w 92"/>
                <a:gd name="T53" fmla="*/ 62 h 94"/>
                <a:gd name="T54" fmla="*/ 9 w 92"/>
                <a:gd name="T55" fmla="*/ 61 h 94"/>
                <a:gd name="T56" fmla="*/ 7 w 92"/>
                <a:gd name="T57" fmla="*/ 62 h 94"/>
                <a:gd name="T58" fmla="*/ 3 w 92"/>
                <a:gd name="T59" fmla="*/ 61 h 94"/>
                <a:gd name="T60" fmla="*/ 0 w 92"/>
                <a:gd name="T61" fmla="*/ 65 h 94"/>
                <a:gd name="T62" fmla="*/ 1 w 92"/>
                <a:gd name="T63" fmla="*/ 71 h 94"/>
                <a:gd name="T64" fmla="*/ 2 w 92"/>
                <a:gd name="T65" fmla="*/ 74 h 94"/>
                <a:gd name="T66" fmla="*/ 3 w 92"/>
                <a:gd name="T67" fmla="*/ 75 h 94"/>
                <a:gd name="T68" fmla="*/ 4 w 92"/>
                <a:gd name="T69" fmla="*/ 80 h 94"/>
                <a:gd name="T70" fmla="*/ 4 w 92"/>
                <a:gd name="T71" fmla="*/ 80 h 94"/>
                <a:gd name="T72" fmla="*/ 5 w 92"/>
                <a:gd name="T73" fmla="*/ 82 h 94"/>
                <a:gd name="T74" fmla="*/ 6 w 92"/>
                <a:gd name="T75" fmla="*/ 81 h 94"/>
                <a:gd name="T76" fmla="*/ 8 w 92"/>
                <a:gd name="T77" fmla="*/ 83 h 94"/>
                <a:gd name="T78" fmla="*/ 10 w 92"/>
                <a:gd name="T79" fmla="*/ 81 h 94"/>
                <a:gd name="T80" fmla="*/ 13 w 92"/>
                <a:gd name="T81" fmla="*/ 83 h 94"/>
                <a:gd name="T82" fmla="*/ 15 w 92"/>
                <a:gd name="T83" fmla="*/ 81 h 94"/>
                <a:gd name="T84" fmla="*/ 16 w 92"/>
                <a:gd name="T85" fmla="*/ 80 h 94"/>
                <a:gd name="T86" fmla="*/ 17 w 92"/>
                <a:gd name="T87" fmla="*/ 83 h 94"/>
                <a:gd name="T88" fmla="*/ 20 w 92"/>
                <a:gd name="T89" fmla="*/ 85 h 94"/>
                <a:gd name="T90" fmla="*/ 19 w 92"/>
                <a:gd name="T91" fmla="*/ 88 h 94"/>
                <a:gd name="T92" fmla="*/ 22 w 92"/>
                <a:gd name="T93" fmla="*/ 89 h 94"/>
                <a:gd name="T94" fmla="*/ 23 w 92"/>
                <a:gd name="T95" fmla="*/ 93 h 94"/>
                <a:gd name="T96" fmla="*/ 24 w 92"/>
                <a:gd name="T97" fmla="*/ 92 h 94"/>
                <a:gd name="T98" fmla="*/ 26 w 92"/>
                <a:gd name="T99" fmla="*/ 93 h 94"/>
                <a:gd name="T100" fmla="*/ 30 w 92"/>
                <a:gd name="T101" fmla="*/ 94 h 94"/>
                <a:gd name="T102" fmla="*/ 33 w 92"/>
                <a:gd name="T103" fmla="*/ 90 h 94"/>
                <a:gd name="T104" fmla="*/ 37 w 92"/>
                <a:gd name="T105" fmla="*/ 93 h 94"/>
                <a:gd name="T106" fmla="*/ 36 w 92"/>
                <a:gd name="T107" fmla="*/ 93 h 94"/>
                <a:gd name="T108" fmla="*/ 37 w 92"/>
                <a:gd name="T109" fmla="*/ 8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94">
                  <a:moveTo>
                    <a:pt x="38" y="87"/>
                  </a:moveTo>
                  <a:cubicBezTo>
                    <a:pt x="39" y="82"/>
                    <a:pt x="39" y="82"/>
                    <a:pt x="39" y="82"/>
                  </a:cubicBezTo>
                  <a:cubicBezTo>
                    <a:pt x="42" y="82"/>
                    <a:pt x="42" y="82"/>
                    <a:pt x="42" y="82"/>
                  </a:cubicBezTo>
                  <a:cubicBezTo>
                    <a:pt x="42" y="78"/>
                    <a:pt x="42" y="78"/>
                    <a:pt x="42" y="78"/>
                  </a:cubicBezTo>
                  <a:cubicBezTo>
                    <a:pt x="43" y="77"/>
                    <a:pt x="43" y="77"/>
                    <a:pt x="43" y="77"/>
                  </a:cubicBezTo>
                  <a:cubicBezTo>
                    <a:pt x="43" y="74"/>
                    <a:pt x="43" y="74"/>
                    <a:pt x="43" y="74"/>
                  </a:cubicBezTo>
                  <a:cubicBezTo>
                    <a:pt x="47" y="73"/>
                    <a:pt x="47" y="73"/>
                    <a:pt x="47" y="73"/>
                  </a:cubicBezTo>
                  <a:cubicBezTo>
                    <a:pt x="48" y="75"/>
                    <a:pt x="48" y="75"/>
                    <a:pt x="48" y="75"/>
                  </a:cubicBezTo>
                  <a:cubicBezTo>
                    <a:pt x="48" y="75"/>
                    <a:pt x="48" y="75"/>
                    <a:pt x="48" y="75"/>
                  </a:cubicBezTo>
                  <a:cubicBezTo>
                    <a:pt x="49" y="72"/>
                    <a:pt x="49" y="72"/>
                    <a:pt x="49" y="72"/>
                  </a:cubicBezTo>
                  <a:cubicBezTo>
                    <a:pt x="52" y="71"/>
                    <a:pt x="52" y="71"/>
                    <a:pt x="52" y="71"/>
                  </a:cubicBezTo>
                  <a:cubicBezTo>
                    <a:pt x="52" y="68"/>
                    <a:pt x="52" y="68"/>
                    <a:pt x="52" y="68"/>
                  </a:cubicBezTo>
                  <a:cubicBezTo>
                    <a:pt x="52" y="68"/>
                    <a:pt x="57" y="68"/>
                    <a:pt x="57" y="68"/>
                  </a:cubicBezTo>
                  <a:cubicBezTo>
                    <a:pt x="57" y="68"/>
                    <a:pt x="58" y="66"/>
                    <a:pt x="58" y="66"/>
                  </a:cubicBezTo>
                  <a:cubicBezTo>
                    <a:pt x="58" y="66"/>
                    <a:pt x="60" y="66"/>
                    <a:pt x="60" y="66"/>
                  </a:cubicBezTo>
                  <a:cubicBezTo>
                    <a:pt x="60" y="66"/>
                    <a:pt x="62" y="64"/>
                    <a:pt x="62" y="64"/>
                  </a:cubicBezTo>
                  <a:cubicBezTo>
                    <a:pt x="65" y="62"/>
                    <a:pt x="65" y="62"/>
                    <a:pt x="65" y="62"/>
                  </a:cubicBezTo>
                  <a:cubicBezTo>
                    <a:pt x="65" y="63"/>
                    <a:pt x="65" y="63"/>
                    <a:pt x="65" y="63"/>
                  </a:cubicBezTo>
                  <a:cubicBezTo>
                    <a:pt x="69" y="64"/>
                    <a:pt x="69" y="64"/>
                    <a:pt x="69" y="64"/>
                  </a:cubicBezTo>
                  <a:cubicBezTo>
                    <a:pt x="74" y="63"/>
                    <a:pt x="74" y="63"/>
                    <a:pt x="74" y="63"/>
                  </a:cubicBezTo>
                  <a:cubicBezTo>
                    <a:pt x="74" y="62"/>
                    <a:pt x="74" y="62"/>
                    <a:pt x="74" y="62"/>
                  </a:cubicBezTo>
                  <a:cubicBezTo>
                    <a:pt x="86" y="62"/>
                    <a:pt x="86" y="62"/>
                    <a:pt x="86" y="62"/>
                  </a:cubicBezTo>
                  <a:cubicBezTo>
                    <a:pt x="88" y="61"/>
                    <a:pt x="88" y="61"/>
                    <a:pt x="88" y="61"/>
                  </a:cubicBezTo>
                  <a:cubicBezTo>
                    <a:pt x="88" y="60"/>
                    <a:pt x="88" y="60"/>
                    <a:pt x="88" y="60"/>
                  </a:cubicBezTo>
                  <a:cubicBezTo>
                    <a:pt x="90" y="59"/>
                    <a:pt x="90" y="59"/>
                    <a:pt x="90" y="59"/>
                  </a:cubicBezTo>
                  <a:cubicBezTo>
                    <a:pt x="90" y="57"/>
                    <a:pt x="90" y="57"/>
                    <a:pt x="90" y="57"/>
                  </a:cubicBezTo>
                  <a:cubicBezTo>
                    <a:pt x="91" y="56"/>
                    <a:pt x="91" y="56"/>
                    <a:pt x="91" y="56"/>
                  </a:cubicBezTo>
                  <a:cubicBezTo>
                    <a:pt x="91" y="50"/>
                    <a:pt x="91" y="50"/>
                    <a:pt x="91" y="50"/>
                  </a:cubicBezTo>
                  <a:cubicBezTo>
                    <a:pt x="91" y="44"/>
                    <a:pt x="91" y="44"/>
                    <a:pt x="91" y="44"/>
                  </a:cubicBezTo>
                  <a:cubicBezTo>
                    <a:pt x="92" y="37"/>
                    <a:pt x="92" y="37"/>
                    <a:pt x="92" y="37"/>
                  </a:cubicBezTo>
                  <a:cubicBezTo>
                    <a:pt x="92" y="37"/>
                    <a:pt x="92" y="37"/>
                    <a:pt x="92" y="37"/>
                  </a:cubicBezTo>
                  <a:cubicBezTo>
                    <a:pt x="91" y="39"/>
                    <a:pt x="91" y="39"/>
                    <a:pt x="91" y="39"/>
                  </a:cubicBezTo>
                  <a:cubicBezTo>
                    <a:pt x="86" y="39"/>
                    <a:pt x="86" y="39"/>
                    <a:pt x="86" y="39"/>
                  </a:cubicBezTo>
                  <a:cubicBezTo>
                    <a:pt x="86" y="35"/>
                    <a:pt x="86" y="35"/>
                    <a:pt x="86" y="35"/>
                  </a:cubicBezTo>
                  <a:cubicBezTo>
                    <a:pt x="86" y="35"/>
                    <a:pt x="86" y="35"/>
                    <a:pt x="86" y="35"/>
                  </a:cubicBezTo>
                  <a:cubicBezTo>
                    <a:pt x="85" y="32"/>
                    <a:pt x="85" y="32"/>
                    <a:pt x="85" y="32"/>
                  </a:cubicBezTo>
                  <a:cubicBezTo>
                    <a:pt x="82" y="32"/>
                    <a:pt x="82" y="32"/>
                    <a:pt x="82" y="32"/>
                  </a:cubicBezTo>
                  <a:cubicBezTo>
                    <a:pt x="82" y="31"/>
                    <a:pt x="82" y="31"/>
                    <a:pt x="82" y="31"/>
                  </a:cubicBezTo>
                  <a:cubicBezTo>
                    <a:pt x="79" y="31"/>
                    <a:pt x="79" y="31"/>
                    <a:pt x="79" y="31"/>
                  </a:cubicBezTo>
                  <a:cubicBezTo>
                    <a:pt x="76" y="28"/>
                    <a:pt x="76" y="28"/>
                    <a:pt x="76" y="28"/>
                  </a:cubicBezTo>
                  <a:cubicBezTo>
                    <a:pt x="49" y="6"/>
                    <a:pt x="49" y="6"/>
                    <a:pt x="49" y="6"/>
                  </a:cubicBezTo>
                  <a:cubicBezTo>
                    <a:pt x="42" y="0"/>
                    <a:pt x="42" y="0"/>
                    <a:pt x="42" y="0"/>
                  </a:cubicBezTo>
                  <a:cubicBezTo>
                    <a:pt x="33" y="0"/>
                    <a:pt x="33" y="0"/>
                    <a:pt x="33" y="0"/>
                  </a:cubicBezTo>
                  <a:cubicBezTo>
                    <a:pt x="34" y="8"/>
                    <a:pt x="34" y="8"/>
                    <a:pt x="34" y="8"/>
                  </a:cubicBezTo>
                  <a:cubicBezTo>
                    <a:pt x="35" y="23"/>
                    <a:pt x="35" y="23"/>
                    <a:pt x="35" y="23"/>
                  </a:cubicBezTo>
                  <a:cubicBezTo>
                    <a:pt x="36" y="36"/>
                    <a:pt x="36" y="36"/>
                    <a:pt x="36" y="36"/>
                  </a:cubicBezTo>
                  <a:cubicBezTo>
                    <a:pt x="36" y="51"/>
                    <a:pt x="36" y="51"/>
                    <a:pt x="36" y="51"/>
                  </a:cubicBezTo>
                  <a:cubicBezTo>
                    <a:pt x="37" y="54"/>
                    <a:pt x="37" y="54"/>
                    <a:pt x="37" y="54"/>
                  </a:cubicBezTo>
                  <a:cubicBezTo>
                    <a:pt x="38" y="55"/>
                    <a:pt x="38" y="55"/>
                    <a:pt x="38" y="55"/>
                  </a:cubicBezTo>
                  <a:cubicBezTo>
                    <a:pt x="38" y="59"/>
                    <a:pt x="38" y="59"/>
                    <a:pt x="38" y="59"/>
                  </a:cubicBezTo>
                  <a:cubicBezTo>
                    <a:pt x="37" y="61"/>
                    <a:pt x="37" y="61"/>
                    <a:pt x="37" y="61"/>
                  </a:cubicBezTo>
                  <a:cubicBezTo>
                    <a:pt x="14" y="61"/>
                    <a:pt x="14" y="61"/>
                    <a:pt x="14" y="61"/>
                  </a:cubicBezTo>
                  <a:cubicBezTo>
                    <a:pt x="14" y="62"/>
                    <a:pt x="14" y="62"/>
                    <a:pt x="14" y="62"/>
                  </a:cubicBezTo>
                  <a:cubicBezTo>
                    <a:pt x="12" y="62"/>
                    <a:pt x="12" y="62"/>
                    <a:pt x="12" y="62"/>
                  </a:cubicBezTo>
                  <a:cubicBezTo>
                    <a:pt x="12" y="61"/>
                    <a:pt x="12" y="61"/>
                    <a:pt x="12" y="61"/>
                  </a:cubicBezTo>
                  <a:cubicBezTo>
                    <a:pt x="9" y="61"/>
                    <a:pt x="9" y="61"/>
                    <a:pt x="9" y="61"/>
                  </a:cubicBezTo>
                  <a:cubicBezTo>
                    <a:pt x="8" y="63"/>
                    <a:pt x="8" y="63"/>
                    <a:pt x="8" y="63"/>
                  </a:cubicBezTo>
                  <a:cubicBezTo>
                    <a:pt x="7" y="62"/>
                    <a:pt x="7" y="62"/>
                    <a:pt x="7" y="62"/>
                  </a:cubicBezTo>
                  <a:cubicBezTo>
                    <a:pt x="4" y="60"/>
                    <a:pt x="4" y="60"/>
                    <a:pt x="4" y="60"/>
                  </a:cubicBezTo>
                  <a:cubicBezTo>
                    <a:pt x="3" y="61"/>
                    <a:pt x="3" y="61"/>
                    <a:pt x="3" y="61"/>
                  </a:cubicBezTo>
                  <a:cubicBezTo>
                    <a:pt x="2" y="65"/>
                    <a:pt x="2" y="65"/>
                    <a:pt x="2" y="65"/>
                  </a:cubicBezTo>
                  <a:cubicBezTo>
                    <a:pt x="0" y="65"/>
                    <a:pt x="0" y="65"/>
                    <a:pt x="0" y="65"/>
                  </a:cubicBezTo>
                  <a:cubicBezTo>
                    <a:pt x="1" y="67"/>
                    <a:pt x="1" y="67"/>
                    <a:pt x="1" y="67"/>
                  </a:cubicBezTo>
                  <a:cubicBezTo>
                    <a:pt x="1" y="71"/>
                    <a:pt x="1" y="71"/>
                    <a:pt x="1" y="71"/>
                  </a:cubicBezTo>
                  <a:cubicBezTo>
                    <a:pt x="1" y="73"/>
                    <a:pt x="1" y="73"/>
                    <a:pt x="1" y="73"/>
                  </a:cubicBezTo>
                  <a:cubicBezTo>
                    <a:pt x="2" y="74"/>
                    <a:pt x="2" y="74"/>
                    <a:pt x="2" y="74"/>
                  </a:cubicBezTo>
                  <a:cubicBezTo>
                    <a:pt x="2" y="75"/>
                    <a:pt x="2" y="75"/>
                    <a:pt x="2" y="75"/>
                  </a:cubicBezTo>
                  <a:cubicBezTo>
                    <a:pt x="3" y="75"/>
                    <a:pt x="3" y="75"/>
                    <a:pt x="3" y="75"/>
                  </a:cubicBezTo>
                  <a:cubicBezTo>
                    <a:pt x="4" y="75"/>
                    <a:pt x="4" y="75"/>
                    <a:pt x="4" y="75"/>
                  </a:cubicBezTo>
                  <a:cubicBezTo>
                    <a:pt x="4" y="80"/>
                    <a:pt x="4" y="80"/>
                    <a:pt x="4" y="80"/>
                  </a:cubicBezTo>
                  <a:cubicBezTo>
                    <a:pt x="4" y="80"/>
                    <a:pt x="4" y="80"/>
                    <a:pt x="4" y="80"/>
                  </a:cubicBezTo>
                  <a:cubicBezTo>
                    <a:pt x="4" y="80"/>
                    <a:pt x="4" y="80"/>
                    <a:pt x="4" y="80"/>
                  </a:cubicBezTo>
                  <a:cubicBezTo>
                    <a:pt x="4" y="81"/>
                    <a:pt x="4" y="81"/>
                    <a:pt x="4" y="81"/>
                  </a:cubicBezTo>
                  <a:cubicBezTo>
                    <a:pt x="5" y="82"/>
                    <a:pt x="5" y="82"/>
                    <a:pt x="5" y="82"/>
                  </a:cubicBezTo>
                  <a:cubicBezTo>
                    <a:pt x="6" y="82"/>
                    <a:pt x="6" y="82"/>
                    <a:pt x="6" y="82"/>
                  </a:cubicBezTo>
                  <a:cubicBezTo>
                    <a:pt x="6" y="81"/>
                    <a:pt x="6" y="81"/>
                    <a:pt x="6" y="81"/>
                  </a:cubicBezTo>
                  <a:cubicBezTo>
                    <a:pt x="8" y="82"/>
                    <a:pt x="8" y="82"/>
                    <a:pt x="8" y="82"/>
                  </a:cubicBezTo>
                  <a:cubicBezTo>
                    <a:pt x="8" y="83"/>
                    <a:pt x="8" y="83"/>
                    <a:pt x="8" y="83"/>
                  </a:cubicBezTo>
                  <a:cubicBezTo>
                    <a:pt x="10" y="83"/>
                    <a:pt x="10" y="83"/>
                    <a:pt x="10" y="83"/>
                  </a:cubicBezTo>
                  <a:cubicBezTo>
                    <a:pt x="10" y="81"/>
                    <a:pt x="10" y="81"/>
                    <a:pt x="10" y="81"/>
                  </a:cubicBezTo>
                  <a:cubicBezTo>
                    <a:pt x="13" y="82"/>
                    <a:pt x="13" y="82"/>
                    <a:pt x="13" y="82"/>
                  </a:cubicBezTo>
                  <a:cubicBezTo>
                    <a:pt x="13" y="83"/>
                    <a:pt x="13" y="83"/>
                    <a:pt x="13" y="83"/>
                  </a:cubicBezTo>
                  <a:cubicBezTo>
                    <a:pt x="14" y="83"/>
                    <a:pt x="14" y="83"/>
                    <a:pt x="14" y="83"/>
                  </a:cubicBezTo>
                  <a:cubicBezTo>
                    <a:pt x="15" y="81"/>
                    <a:pt x="15" y="81"/>
                    <a:pt x="15" y="81"/>
                  </a:cubicBezTo>
                  <a:cubicBezTo>
                    <a:pt x="15" y="81"/>
                    <a:pt x="15" y="81"/>
                    <a:pt x="15" y="81"/>
                  </a:cubicBezTo>
                  <a:cubicBezTo>
                    <a:pt x="15" y="81"/>
                    <a:pt x="15" y="80"/>
                    <a:pt x="16" y="80"/>
                  </a:cubicBezTo>
                  <a:cubicBezTo>
                    <a:pt x="16" y="80"/>
                    <a:pt x="17" y="80"/>
                    <a:pt x="17" y="80"/>
                  </a:cubicBezTo>
                  <a:cubicBezTo>
                    <a:pt x="17" y="80"/>
                    <a:pt x="17" y="83"/>
                    <a:pt x="17" y="83"/>
                  </a:cubicBezTo>
                  <a:cubicBezTo>
                    <a:pt x="17" y="83"/>
                    <a:pt x="18" y="85"/>
                    <a:pt x="18" y="85"/>
                  </a:cubicBezTo>
                  <a:cubicBezTo>
                    <a:pt x="19" y="85"/>
                    <a:pt x="20" y="85"/>
                    <a:pt x="20" y="85"/>
                  </a:cubicBezTo>
                  <a:cubicBezTo>
                    <a:pt x="20" y="87"/>
                    <a:pt x="20" y="87"/>
                    <a:pt x="20" y="87"/>
                  </a:cubicBezTo>
                  <a:cubicBezTo>
                    <a:pt x="19" y="88"/>
                    <a:pt x="19" y="88"/>
                    <a:pt x="19" y="88"/>
                  </a:cubicBezTo>
                  <a:cubicBezTo>
                    <a:pt x="19" y="89"/>
                    <a:pt x="19" y="89"/>
                    <a:pt x="19" y="89"/>
                  </a:cubicBezTo>
                  <a:cubicBezTo>
                    <a:pt x="22" y="89"/>
                    <a:pt x="22" y="89"/>
                    <a:pt x="22" y="89"/>
                  </a:cubicBezTo>
                  <a:cubicBezTo>
                    <a:pt x="22" y="93"/>
                    <a:pt x="22" y="93"/>
                    <a:pt x="22" y="93"/>
                  </a:cubicBezTo>
                  <a:cubicBezTo>
                    <a:pt x="23" y="93"/>
                    <a:pt x="23" y="93"/>
                    <a:pt x="23" y="93"/>
                  </a:cubicBezTo>
                  <a:cubicBezTo>
                    <a:pt x="23" y="93"/>
                    <a:pt x="24" y="93"/>
                    <a:pt x="24" y="93"/>
                  </a:cubicBezTo>
                  <a:cubicBezTo>
                    <a:pt x="25" y="93"/>
                    <a:pt x="24" y="92"/>
                    <a:pt x="24" y="92"/>
                  </a:cubicBezTo>
                  <a:cubicBezTo>
                    <a:pt x="26" y="92"/>
                    <a:pt x="26" y="92"/>
                    <a:pt x="26" y="92"/>
                  </a:cubicBezTo>
                  <a:cubicBezTo>
                    <a:pt x="26" y="93"/>
                    <a:pt x="26" y="93"/>
                    <a:pt x="26" y="93"/>
                  </a:cubicBezTo>
                  <a:cubicBezTo>
                    <a:pt x="27" y="93"/>
                    <a:pt x="27" y="93"/>
                    <a:pt x="27" y="93"/>
                  </a:cubicBezTo>
                  <a:cubicBezTo>
                    <a:pt x="30" y="94"/>
                    <a:pt x="30" y="94"/>
                    <a:pt x="30" y="94"/>
                  </a:cubicBezTo>
                  <a:cubicBezTo>
                    <a:pt x="31" y="91"/>
                    <a:pt x="31" y="91"/>
                    <a:pt x="31" y="91"/>
                  </a:cubicBezTo>
                  <a:cubicBezTo>
                    <a:pt x="33" y="90"/>
                    <a:pt x="33" y="90"/>
                    <a:pt x="33" y="90"/>
                  </a:cubicBezTo>
                  <a:cubicBezTo>
                    <a:pt x="33" y="93"/>
                    <a:pt x="33" y="93"/>
                    <a:pt x="33" y="93"/>
                  </a:cubicBezTo>
                  <a:cubicBezTo>
                    <a:pt x="37" y="93"/>
                    <a:pt x="37" y="93"/>
                    <a:pt x="37" y="93"/>
                  </a:cubicBezTo>
                  <a:cubicBezTo>
                    <a:pt x="37" y="93"/>
                    <a:pt x="37" y="93"/>
                    <a:pt x="37" y="93"/>
                  </a:cubicBezTo>
                  <a:cubicBezTo>
                    <a:pt x="36" y="93"/>
                    <a:pt x="36" y="93"/>
                    <a:pt x="36" y="93"/>
                  </a:cubicBezTo>
                  <a:cubicBezTo>
                    <a:pt x="37" y="93"/>
                    <a:pt x="37" y="93"/>
                    <a:pt x="37" y="93"/>
                  </a:cubicBezTo>
                  <a:cubicBezTo>
                    <a:pt x="37" y="89"/>
                    <a:pt x="37" y="89"/>
                    <a:pt x="37" y="89"/>
                  </a:cubicBezTo>
                  <a:lnTo>
                    <a:pt x="38" y="8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1" name="Freeform 88"/>
            <p:cNvSpPr>
              <a:spLocks/>
            </p:cNvSpPr>
            <p:nvPr/>
          </p:nvSpPr>
          <p:spPr bwMode="auto">
            <a:xfrm>
              <a:off x="7665691" y="4613424"/>
              <a:ext cx="223838" cy="273050"/>
            </a:xfrm>
            <a:custGeom>
              <a:avLst/>
              <a:gdLst>
                <a:gd name="T0" fmla="*/ 49 w 49"/>
                <a:gd name="T1" fmla="*/ 27 h 60"/>
                <a:gd name="T2" fmla="*/ 46 w 49"/>
                <a:gd name="T3" fmla="*/ 27 h 60"/>
                <a:gd name="T4" fmla="*/ 43 w 49"/>
                <a:gd name="T5" fmla="*/ 26 h 60"/>
                <a:gd name="T6" fmla="*/ 43 w 49"/>
                <a:gd name="T7" fmla="*/ 23 h 60"/>
                <a:gd name="T8" fmla="*/ 41 w 49"/>
                <a:gd name="T9" fmla="*/ 21 h 60"/>
                <a:gd name="T10" fmla="*/ 41 w 49"/>
                <a:gd name="T11" fmla="*/ 19 h 60"/>
                <a:gd name="T12" fmla="*/ 39 w 49"/>
                <a:gd name="T13" fmla="*/ 18 h 60"/>
                <a:gd name="T14" fmla="*/ 38 w 49"/>
                <a:gd name="T15" fmla="*/ 16 h 60"/>
                <a:gd name="T16" fmla="*/ 35 w 49"/>
                <a:gd name="T17" fmla="*/ 14 h 60"/>
                <a:gd name="T18" fmla="*/ 34 w 49"/>
                <a:gd name="T19" fmla="*/ 12 h 60"/>
                <a:gd name="T20" fmla="*/ 32 w 49"/>
                <a:gd name="T21" fmla="*/ 10 h 60"/>
                <a:gd name="T22" fmla="*/ 31 w 49"/>
                <a:gd name="T23" fmla="*/ 6 h 60"/>
                <a:gd name="T24" fmla="*/ 29 w 49"/>
                <a:gd name="T25" fmla="*/ 4 h 60"/>
                <a:gd name="T26" fmla="*/ 28 w 49"/>
                <a:gd name="T27" fmla="*/ 2 h 60"/>
                <a:gd name="T28" fmla="*/ 28 w 49"/>
                <a:gd name="T29" fmla="*/ 2 h 60"/>
                <a:gd name="T30" fmla="*/ 28 w 49"/>
                <a:gd name="T31" fmla="*/ 2 h 60"/>
                <a:gd name="T32" fmla="*/ 28 w 49"/>
                <a:gd name="T33" fmla="*/ 0 h 60"/>
                <a:gd name="T34" fmla="*/ 19 w 49"/>
                <a:gd name="T35" fmla="*/ 0 h 60"/>
                <a:gd name="T36" fmla="*/ 19 w 49"/>
                <a:gd name="T37" fmla="*/ 0 h 60"/>
                <a:gd name="T38" fmla="*/ 19 w 49"/>
                <a:gd name="T39" fmla="*/ 1 h 60"/>
                <a:gd name="T40" fmla="*/ 19 w 49"/>
                <a:gd name="T41" fmla="*/ 0 h 60"/>
                <a:gd name="T42" fmla="*/ 18 w 49"/>
                <a:gd name="T43" fmla="*/ 1 h 60"/>
                <a:gd name="T44" fmla="*/ 16 w 49"/>
                <a:gd name="T45" fmla="*/ 1 h 60"/>
                <a:gd name="T46" fmla="*/ 14 w 49"/>
                <a:gd name="T47" fmla="*/ 3 h 60"/>
                <a:gd name="T48" fmla="*/ 10 w 49"/>
                <a:gd name="T49" fmla="*/ 2 h 60"/>
                <a:gd name="T50" fmla="*/ 9 w 49"/>
                <a:gd name="T51" fmla="*/ 4 h 60"/>
                <a:gd name="T52" fmla="*/ 6 w 49"/>
                <a:gd name="T53" fmla="*/ 4 h 60"/>
                <a:gd name="T54" fmla="*/ 5 w 49"/>
                <a:gd name="T55" fmla="*/ 29 h 60"/>
                <a:gd name="T56" fmla="*/ 0 w 49"/>
                <a:gd name="T57" fmla="*/ 29 h 60"/>
                <a:gd name="T58" fmla="*/ 0 w 49"/>
                <a:gd name="T59" fmla="*/ 47 h 60"/>
                <a:gd name="T60" fmla="*/ 2 w 49"/>
                <a:gd name="T61" fmla="*/ 49 h 60"/>
                <a:gd name="T62" fmla="*/ 3 w 49"/>
                <a:gd name="T63" fmla="*/ 52 h 60"/>
                <a:gd name="T64" fmla="*/ 3 w 49"/>
                <a:gd name="T65" fmla="*/ 54 h 60"/>
                <a:gd name="T66" fmla="*/ 2 w 49"/>
                <a:gd name="T67" fmla="*/ 58 h 60"/>
                <a:gd name="T68" fmla="*/ 2 w 49"/>
                <a:gd name="T69" fmla="*/ 60 h 60"/>
                <a:gd name="T70" fmla="*/ 8 w 49"/>
                <a:gd name="T71" fmla="*/ 60 h 60"/>
                <a:gd name="T72" fmla="*/ 9 w 49"/>
                <a:gd name="T73" fmla="*/ 59 h 60"/>
                <a:gd name="T74" fmla="*/ 11 w 49"/>
                <a:gd name="T75" fmla="*/ 57 h 60"/>
                <a:gd name="T76" fmla="*/ 14 w 49"/>
                <a:gd name="T77" fmla="*/ 55 h 60"/>
                <a:gd name="T78" fmla="*/ 14 w 49"/>
                <a:gd name="T79" fmla="*/ 52 h 60"/>
                <a:gd name="T80" fmla="*/ 15 w 49"/>
                <a:gd name="T81" fmla="*/ 50 h 60"/>
                <a:gd name="T82" fmla="*/ 18 w 49"/>
                <a:gd name="T83" fmla="*/ 50 h 60"/>
                <a:gd name="T84" fmla="*/ 20 w 49"/>
                <a:gd name="T85" fmla="*/ 51 h 60"/>
                <a:gd name="T86" fmla="*/ 21 w 49"/>
                <a:gd name="T87" fmla="*/ 52 h 60"/>
                <a:gd name="T88" fmla="*/ 29 w 49"/>
                <a:gd name="T89" fmla="*/ 52 h 60"/>
                <a:gd name="T90" fmla="*/ 31 w 49"/>
                <a:gd name="T91" fmla="*/ 50 h 60"/>
                <a:gd name="T92" fmla="*/ 31 w 49"/>
                <a:gd name="T93" fmla="*/ 46 h 60"/>
                <a:gd name="T94" fmla="*/ 34 w 49"/>
                <a:gd name="T95" fmla="*/ 46 h 60"/>
                <a:gd name="T96" fmla="*/ 35 w 49"/>
                <a:gd name="T97" fmla="*/ 44 h 60"/>
                <a:gd name="T98" fmla="*/ 37 w 49"/>
                <a:gd name="T99" fmla="*/ 43 h 60"/>
                <a:gd name="T100" fmla="*/ 37 w 49"/>
                <a:gd name="T101" fmla="*/ 41 h 60"/>
                <a:gd name="T102" fmla="*/ 39 w 49"/>
                <a:gd name="T103" fmla="*/ 38 h 60"/>
                <a:gd name="T104" fmla="*/ 42 w 49"/>
                <a:gd name="T105" fmla="*/ 37 h 60"/>
                <a:gd name="T106" fmla="*/ 43 w 49"/>
                <a:gd name="T107" fmla="*/ 34 h 60"/>
                <a:gd name="T108" fmla="*/ 45 w 49"/>
                <a:gd name="T109" fmla="*/ 33 h 60"/>
                <a:gd name="T110" fmla="*/ 48 w 49"/>
                <a:gd name="T111" fmla="*/ 32 h 60"/>
                <a:gd name="T112" fmla="*/ 48 w 49"/>
                <a:gd name="T113" fmla="*/ 31 h 60"/>
                <a:gd name="T114" fmla="*/ 49 w 49"/>
                <a:gd name="T115" fmla="*/ 30 h 60"/>
                <a:gd name="T116" fmla="*/ 49 w 49"/>
                <a:gd name="T117" fmla="*/ 29 h 60"/>
                <a:gd name="T118" fmla="*/ 49 w 49"/>
                <a:gd name="T11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60">
                  <a:moveTo>
                    <a:pt x="49" y="27"/>
                  </a:moveTo>
                  <a:cubicBezTo>
                    <a:pt x="46" y="27"/>
                    <a:pt x="46" y="27"/>
                    <a:pt x="46" y="27"/>
                  </a:cubicBezTo>
                  <a:cubicBezTo>
                    <a:pt x="43" y="26"/>
                    <a:pt x="43" y="26"/>
                    <a:pt x="43" y="26"/>
                  </a:cubicBezTo>
                  <a:cubicBezTo>
                    <a:pt x="43" y="23"/>
                    <a:pt x="43" y="23"/>
                    <a:pt x="43" y="23"/>
                  </a:cubicBezTo>
                  <a:cubicBezTo>
                    <a:pt x="43" y="23"/>
                    <a:pt x="41" y="21"/>
                    <a:pt x="41" y="21"/>
                  </a:cubicBezTo>
                  <a:cubicBezTo>
                    <a:pt x="41" y="20"/>
                    <a:pt x="41" y="19"/>
                    <a:pt x="41" y="19"/>
                  </a:cubicBezTo>
                  <a:cubicBezTo>
                    <a:pt x="39" y="18"/>
                    <a:pt x="39" y="18"/>
                    <a:pt x="39" y="18"/>
                  </a:cubicBezTo>
                  <a:cubicBezTo>
                    <a:pt x="39" y="18"/>
                    <a:pt x="38" y="16"/>
                    <a:pt x="38" y="16"/>
                  </a:cubicBezTo>
                  <a:cubicBezTo>
                    <a:pt x="38" y="15"/>
                    <a:pt x="35" y="15"/>
                    <a:pt x="35" y="14"/>
                  </a:cubicBezTo>
                  <a:cubicBezTo>
                    <a:pt x="35" y="14"/>
                    <a:pt x="34" y="12"/>
                    <a:pt x="34" y="12"/>
                  </a:cubicBezTo>
                  <a:cubicBezTo>
                    <a:pt x="34" y="12"/>
                    <a:pt x="32" y="10"/>
                    <a:pt x="32" y="10"/>
                  </a:cubicBezTo>
                  <a:cubicBezTo>
                    <a:pt x="32" y="9"/>
                    <a:pt x="31" y="6"/>
                    <a:pt x="31" y="6"/>
                  </a:cubicBezTo>
                  <a:cubicBezTo>
                    <a:pt x="29" y="4"/>
                    <a:pt x="29" y="4"/>
                    <a:pt x="29" y="4"/>
                  </a:cubicBezTo>
                  <a:cubicBezTo>
                    <a:pt x="28" y="2"/>
                    <a:pt x="28" y="2"/>
                    <a:pt x="28" y="2"/>
                  </a:cubicBezTo>
                  <a:cubicBezTo>
                    <a:pt x="28" y="2"/>
                    <a:pt x="28" y="2"/>
                    <a:pt x="28" y="2"/>
                  </a:cubicBezTo>
                  <a:cubicBezTo>
                    <a:pt x="28" y="2"/>
                    <a:pt x="28" y="2"/>
                    <a:pt x="28" y="2"/>
                  </a:cubicBezTo>
                  <a:cubicBezTo>
                    <a:pt x="28" y="0"/>
                    <a:pt x="28" y="0"/>
                    <a:pt x="28" y="0"/>
                  </a:cubicBezTo>
                  <a:cubicBezTo>
                    <a:pt x="19" y="0"/>
                    <a:pt x="19" y="0"/>
                    <a:pt x="19" y="0"/>
                  </a:cubicBezTo>
                  <a:cubicBezTo>
                    <a:pt x="19" y="0"/>
                    <a:pt x="19" y="0"/>
                    <a:pt x="19" y="0"/>
                  </a:cubicBezTo>
                  <a:cubicBezTo>
                    <a:pt x="19" y="1"/>
                    <a:pt x="19" y="1"/>
                    <a:pt x="19" y="1"/>
                  </a:cubicBezTo>
                  <a:cubicBezTo>
                    <a:pt x="19" y="0"/>
                    <a:pt x="19" y="0"/>
                    <a:pt x="19" y="0"/>
                  </a:cubicBezTo>
                  <a:cubicBezTo>
                    <a:pt x="18" y="1"/>
                    <a:pt x="18" y="1"/>
                    <a:pt x="18" y="1"/>
                  </a:cubicBezTo>
                  <a:cubicBezTo>
                    <a:pt x="16" y="1"/>
                    <a:pt x="16" y="1"/>
                    <a:pt x="16" y="1"/>
                  </a:cubicBezTo>
                  <a:cubicBezTo>
                    <a:pt x="14" y="3"/>
                    <a:pt x="14" y="3"/>
                    <a:pt x="14" y="3"/>
                  </a:cubicBezTo>
                  <a:cubicBezTo>
                    <a:pt x="10" y="2"/>
                    <a:pt x="10" y="2"/>
                    <a:pt x="10" y="2"/>
                  </a:cubicBezTo>
                  <a:cubicBezTo>
                    <a:pt x="9" y="4"/>
                    <a:pt x="9" y="4"/>
                    <a:pt x="9" y="4"/>
                  </a:cubicBezTo>
                  <a:cubicBezTo>
                    <a:pt x="6" y="4"/>
                    <a:pt x="6" y="4"/>
                    <a:pt x="6" y="4"/>
                  </a:cubicBezTo>
                  <a:cubicBezTo>
                    <a:pt x="5" y="29"/>
                    <a:pt x="5" y="29"/>
                    <a:pt x="5" y="29"/>
                  </a:cubicBezTo>
                  <a:cubicBezTo>
                    <a:pt x="0" y="29"/>
                    <a:pt x="0" y="29"/>
                    <a:pt x="0" y="29"/>
                  </a:cubicBezTo>
                  <a:cubicBezTo>
                    <a:pt x="0" y="47"/>
                    <a:pt x="0" y="47"/>
                    <a:pt x="0" y="47"/>
                  </a:cubicBezTo>
                  <a:cubicBezTo>
                    <a:pt x="2" y="49"/>
                    <a:pt x="2" y="49"/>
                    <a:pt x="2" y="49"/>
                  </a:cubicBezTo>
                  <a:cubicBezTo>
                    <a:pt x="3" y="52"/>
                    <a:pt x="3" y="52"/>
                    <a:pt x="3" y="52"/>
                  </a:cubicBezTo>
                  <a:cubicBezTo>
                    <a:pt x="3" y="54"/>
                    <a:pt x="3" y="54"/>
                    <a:pt x="3" y="54"/>
                  </a:cubicBezTo>
                  <a:cubicBezTo>
                    <a:pt x="2" y="58"/>
                    <a:pt x="2" y="58"/>
                    <a:pt x="2" y="58"/>
                  </a:cubicBezTo>
                  <a:cubicBezTo>
                    <a:pt x="2" y="60"/>
                    <a:pt x="2" y="60"/>
                    <a:pt x="2" y="60"/>
                  </a:cubicBezTo>
                  <a:cubicBezTo>
                    <a:pt x="2" y="60"/>
                    <a:pt x="7" y="60"/>
                    <a:pt x="8" y="60"/>
                  </a:cubicBezTo>
                  <a:cubicBezTo>
                    <a:pt x="8" y="60"/>
                    <a:pt x="9" y="59"/>
                    <a:pt x="9" y="59"/>
                  </a:cubicBezTo>
                  <a:cubicBezTo>
                    <a:pt x="11" y="57"/>
                    <a:pt x="11" y="57"/>
                    <a:pt x="11" y="57"/>
                  </a:cubicBezTo>
                  <a:cubicBezTo>
                    <a:pt x="14" y="55"/>
                    <a:pt x="14" y="55"/>
                    <a:pt x="14" y="55"/>
                  </a:cubicBezTo>
                  <a:cubicBezTo>
                    <a:pt x="14" y="52"/>
                    <a:pt x="14" y="52"/>
                    <a:pt x="14" y="52"/>
                  </a:cubicBezTo>
                  <a:cubicBezTo>
                    <a:pt x="15" y="50"/>
                    <a:pt x="15" y="50"/>
                    <a:pt x="15" y="50"/>
                  </a:cubicBezTo>
                  <a:cubicBezTo>
                    <a:pt x="18" y="50"/>
                    <a:pt x="18" y="50"/>
                    <a:pt x="18" y="50"/>
                  </a:cubicBezTo>
                  <a:cubicBezTo>
                    <a:pt x="20" y="51"/>
                    <a:pt x="20" y="51"/>
                    <a:pt x="20" y="51"/>
                  </a:cubicBezTo>
                  <a:cubicBezTo>
                    <a:pt x="21" y="52"/>
                    <a:pt x="21" y="52"/>
                    <a:pt x="21" y="52"/>
                  </a:cubicBezTo>
                  <a:cubicBezTo>
                    <a:pt x="29" y="52"/>
                    <a:pt x="29" y="52"/>
                    <a:pt x="29" y="52"/>
                  </a:cubicBezTo>
                  <a:cubicBezTo>
                    <a:pt x="31" y="50"/>
                    <a:pt x="31" y="50"/>
                    <a:pt x="31" y="50"/>
                  </a:cubicBezTo>
                  <a:cubicBezTo>
                    <a:pt x="31" y="46"/>
                    <a:pt x="31" y="46"/>
                    <a:pt x="31" y="46"/>
                  </a:cubicBezTo>
                  <a:cubicBezTo>
                    <a:pt x="34" y="46"/>
                    <a:pt x="34" y="46"/>
                    <a:pt x="34" y="46"/>
                  </a:cubicBezTo>
                  <a:cubicBezTo>
                    <a:pt x="35" y="44"/>
                    <a:pt x="35" y="44"/>
                    <a:pt x="35" y="44"/>
                  </a:cubicBezTo>
                  <a:cubicBezTo>
                    <a:pt x="37" y="43"/>
                    <a:pt x="37" y="43"/>
                    <a:pt x="37" y="43"/>
                  </a:cubicBezTo>
                  <a:cubicBezTo>
                    <a:pt x="37" y="41"/>
                    <a:pt x="37" y="41"/>
                    <a:pt x="37" y="41"/>
                  </a:cubicBezTo>
                  <a:cubicBezTo>
                    <a:pt x="39" y="38"/>
                    <a:pt x="39" y="38"/>
                    <a:pt x="39" y="38"/>
                  </a:cubicBezTo>
                  <a:cubicBezTo>
                    <a:pt x="42" y="37"/>
                    <a:pt x="42" y="37"/>
                    <a:pt x="42" y="37"/>
                  </a:cubicBezTo>
                  <a:cubicBezTo>
                    <a:pt x="42" y="37"/>
                    <a:pt x="43" y="35"/>
                    <a:pt x="43" y="34"/>
                  </a:cubicBezTo>
                  <a:cubicBezTo>
                    <a:pt x="44" y="34"/>
                    <a:pt x="45" y="33"/>
                    <a:pt x="45" y="33"/>
                  </a:cubicBezTo>
                  <a:cubicBezTo>
                    <a:pt x="48" y="32"/>
                    <a:pt x="48" y="32"/>
                    <a:pt x="48" y="32"/>
                  </a:cubicBezTo>
                  <a:cubicBezTo>
                    <a:pt x="48" y="31"/>
                    <a:pt x="48" y="31"/>
                    <a:pt x="48" y="31"/>
                  </a:cubicBezTo>
                  <a:cubicBezTo>
                    <a:pt x="49" y="30"/>
                    <a:pt x="49" y="30"/>
                    <a:pt x="49" y="30"/>
                  </a:cubicBezTo>
                  <a:cubicBezTo>
                    <a:pt x="49" y="29"/>
                    <a:pt x="49" y="29"/>
                    <a:pt x="49" y="29"/>
                  </a:cubicBezTo>
                  <a:lnTo>
                    <a:pt x="49" y="2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2" name="Freeform 89"/>
            <p:cNvSpPr>
              <a:spLocks/>
            </p:cNvSpPr>
            <p:nvPr/>
          </p:nvSpPr>
          <p:spPr bwMode="auto">
            <a:xfrm>
              <a:off x="7794278" y="4559449"/>
              <a:ext cx="198438" cy="200025"/>
            </a:xfrm>
            <a:custGeom>
              <a:avLst/>
              <a:gdLst>
                <a:gd name="T0" fmla="*/ 23 w 44"/>
                <a:gd name="T1" fmla="*/ 2 h 44"/>
                <a:gd name="T2" fmla="*/ 22 w 44"/>
                <a:gd name="T3" fmla="*/ 2 h 44"/>
                <a:gd name="T4" fmla="*/ 21 w 44"/>
                <a:gd name="T5" fmla="*/ 6 h 44"/>
                <a:gd name="T6" fmla="*/ 20 w 44"/>
                <a:gd name="T7" fmla="*/ 7 h 44"/>
                <a:gd name="T8" fmla="*/ 17 w 44"/>
                <a:gd name="T9" fmla="*/ 8 h 44"/>
                <a:gd name="T10" fmla="*/ 15 w 44"/>
                <a:gd name="T11" fmla="*/ 10 h 44"/>
                <a:gd name="T12" fmla="*/ 12 w 44"/>
                <a:gd name="T13" fmla="*/ 14 h 44"/>
                <a:gd name="T14" fmla="*/ 11 w 44"/>
                <a:gd name="T15" fmla="*/ 15 h 44"/>
                <a:gd name="T16" fmla="*/ 5 w 44"/>
                <a:gd name="T17" fmla="*/ 16 h 44"/>
                <a:gd name="T18" fmla="*/ 4 w 44"/>
                <a:gd name="T19" fmla="*/ 14 h 44"/>
                <a:gd name="T20" fmla="*/ 0 w 44"/>
                <a:gd name="T21" fmla="*/ 14 h 44"/>
                <a:gd name="T22" fmla="*/ 1 w 44"/>
                <a:gd name="T23" fmla="*/ 16 h 44"/>
                <a:gd name="T24" fmla="*/ 3 w 44"/>
                <a:gd name="T25" fmla="*/ 18 h 44"/>
                <a:gd name="T26" fmla="*/ 4 w 44"/>
                <a:gd name="T27" fmla="*/ 22 h 44"/>
                <a:gd name="T28" fmla="*/ 6 w 44"/>
                <a:gd name="T29" fmla="*/ 24 h 44"/>
                <a:gd name="T30" fmla="*/ 7 w 44"/>
                <a:gd name="T31" fmla="*/ 26 h 44"/>
                <a:gd name="T32" fmla="*/ 10 w 44"/>
                <a:gd name="T33" fmla="*/ 28 h 44"/>
                <a:gd name="T34" fmla="*/ 11 w 44"/>
                <a:gd name="T35" fmla="*/ 30 h 44"/>
                <a:gd name="T36" fmla="*/ 13 w 44"/>
                <a:gd name="T37" fmla="*/ 31 h 44"/>
                <a:gd name="T38" fmla="*/ 13 w 44"/>
                <a:gd name="T39" fmla="*/ 33 h 44"/>
                <a:gd name="T40" fmla="*/ 15 w 44"/>
                <a:gd name="T41" fmla="*/ 35 h 44"/>
                <a:gd name="T42" fmla="*/ 15 w 44"/>
                <a:gd name="T43" fmla="*/ 38 h 44"/>
                <a:gd name="T44" fmla="*/ 18 w 44"/>
                <a:gd name="T45" fmla="*/ 39 h 44"/>
                <a:gd name="T46" fmla="*/ 21 w 44"/>
                <a:gd name="T47" fmla="*/ 39 h 44"/>
                <a:gd name="T48" fmla="*/ 21 w 44"/>
                <a:gd name="T49" fmla="*/ 41 h 44"/>
                <a:gd name="T50" fmla="*/ 21 w 44"/>
                <a:gd name="T51" fmla="*/ 42 h 44"/>
                <a:gd name="T52" fmla="*/ 22 w 44"/>
                <a:gd name="T53" fmla="*/ 41 h 44"/>
                <a:gd name="T54" fmla="*/ 21 w 44"/>
                <a:gd name="T55" fmla="*/ 42 h 44"/>
                <a:gd name="T56" fmla="*/ 22 w 44"/>
                <a:gd name="T57" fmla="*/ 42 h 44"/>
                <a:gd name="T58" fmla="*/ 27 w 44"/>
                <a:gd name="T59" fmla="*/ 42 h 44"/>
                <a:gd name="T60" fmla="*/ 31 w 44"/>
                <a:gd name="T61" fmla="*/ 42 h 44"/>
                <a:gd name="T62" fmla="*/ 32 w 44"/>
                <a:gd name="T63" fmla="*/ 44 h 44"/>
                <a:gd name="T64" fmla="*/ 33 w 44"/>
                <a:gd name="T65" fmla="*/ 44 h 44"/>
                <a:gd name="T66" fmla="*/ 34 w 44"/>
                <a:gd name="T67" fmla="*/ 42 h 44"/>
                <a:gd name="T68" fmla="*/ 37 w 44"/>
                <a:gd name="T69" fmla="*/ 41 h 44"/>
                <a:gd name="T70" fmla="*/ 38 w 44"/>
                <a:gd name="T71" fmla="*/ 38 h 44"/>
                <a:gd name="T72" fmla="*/ 39 w 44"/>
                <a:gd name="T73" fmla="*/ 37 h 44"/>
                <a:gd name="T74" fmla="*/ 41 w 44"/>
                <a:gd name="T75" fmla="*/ 35 h 44"/>
                <a:gd name="T76" fmla="*/ 41 w 44"/>
                <a:gd name="T77" fmla="*/ 32 h 44"/>
                <a:gd name="T78" fmla="*/ 42 w 44"/>
                <a:gd name="T79" fmla="*/ 31 h 44"/>
                <a:gd name="T80" fmla="*/ 44 w 44"/>
                <a:gd name="T81" fmla="*/ 29 h 44"/>
                <a:gd name="T82" fmla="*/ 44 w 44"/>
                <a:gd name="T83" fmla="*/ 25 h 44"/>
                <a:gd name="T84" fmla="*/ 43 w 44"/>
                <a:gd name="T85" fmla="*/ 24 h 44"/>
                <a:gd name="T86" fmla="*/ 42 w 44"/>
                <a:gd name="T87" fmla="*/ 22 h 44"/>
                <a:gd name="T88" fmla="*/ 42 w 44"/>
                <a:gd name="T89" fmla="*/ 21 h 44"/>
                <a:gd name="T90" fmla="*/ 43 w 44"/>
                <a:gd name="T91" fmla="*/ 20 h 44"/>
                <a:gd name="T92" fmla="*/ 43 w 44"/>
                <a:gd name="T93" fmla="*/ 18 h 44"/>
                <a:gd name="T94" fmla="*/ 44 w 44"/>
                <a:gd name="T95" fmla="*/ 12 h 44"/>
                <a:gd name="T96" fmla="*/ 44 w 44"/>
                <a:gd name="T97" fmla="*/ 8 h 44"/>
                <a:gd name="T98" fmla="*/ 43 w 44"/>
                <a:gd name="T99" fmla="*/ 7 h 44"/>
                <a:gd name="T100" fmla="*/ 41 w 44"/>
                <a:gd name="T101" fmla="*/ 6 h 44"/>
                <a:gd name="T102" fmla="*/ 40 w 44"/>
                <a:gd name="T103" fmla="*/ 5 h 44"/>
                <a:gd name="T104" fmla="*/ 38 w 44"/>
                <a:gd name="T105" fmla="*/ 5 h 44"/>
                <a:gd name="T106" fmla="*/ 37 w 44"/>
                <a:gd name="T107" fmla="*/ 4 h 44"/>
                <a:gd name="T108" fmla="*/ 35 w 44"/>
                <a:gd name="T109" fmla="*/ 4 h 44"/>
                <a:gd name="T110" fmla="*/ 35 w 44"/>
                <a:gd name="T111" fmla="*/ 2 h 44"/>
                <a:gd name="T112" fmla="*/ 32 w 44"/>
                <a:gd name="T113" fmla="*/ 3 h 44"/>
                <a:gd name="T114" fmla="*/ 31 w 44"/>
                <a:gd name="T115" fmla="*/ 2 h 44"/>
                <a:gd name="T116" fmla="*/ 30 w 44"/>
                <a:gd name="T117" fmla="*/ 2 h 44"/>
                <a:gd name="T118" fmla="*/ 29 w 44"/>
                <a:gd name="T119" fmla="*/ 0 h 44"/>
                <a:gd name="T120" fmla="*/ 24 w 44"/>
                <a:gd name="T121" fmla="*/ 0 h 44"/>
                <a:gd name="T122" fmla="*/ 23 w 44"/>
                <a:gd name="T12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4">
                  <a:moveTo>
                    <a:pt x="23" y="2"/>
                  </a:moveTo>
                  <a:cubicBezTo>
                    <a:pt x="22" y="2"/>
                    <a:pt x="22" y="2"/>
                    <a:pt x="22" y="2"/>
                  </a:cubicBezTo>
                  <a:cubicBezTo>
                    <a:pt x="21" y="6"/>
                    <a:pt x="21" y="6"/>
                    <a:pt x="21" y="6"/>
                  </a:cubicBezTo>
                  <a:cubicBezTo>
                    <a:pt x="20" y="7"/>
                    <a:pt x="20" y="7"/>
                    <a:pt x="20" y="7"/>
                  </a:cubicBezTo>
                  <a:cubicBezTo>
                    <a:pt x="17" y="8"/>
                    <a:pt x="17" y="8"/>
                    <a:pt x="17" y="8"/>
                  </a:cubicBezTo>
                  <a:cubicBezTo>
                    <a:pt x="15" y="10"/>
                    <a:pt x="15" y="10"/>
                    <a:pt x="15" y="10"/>
                  </a:cubicBezTo>
                  <a:cubicBezTo>
                    <a:pt x="12" y="14"/>
                    <a:pt x="12" y="14"/>
                    <a:pt x="12" y="14"/>
                  </a:cubicBezTo>
                  <a:cubicBezTo>
                    <a:pt x="11" y="15"/>
                    <a:pt x="11" y="15"/>
                    <a:pt x="11" y="15"/>
                  </a:cubicBezTo>
                  <a:cubicBezTo>
                    <a:pt x="5" y="16"/>
                    <a:pt x="5" y="16"/>
                    <a:pt x="5" y="16"/>
                  </a:cubicBezTo>
                  <a:cubicBezTo>
                    <a:pt x="4" y="14"/>
                    <a:pt x="4" y="14"/>
                    <a:pt x="4" y="14"/>
                  </a:cubicBezTo>
                  <a:cubicBezTo>
                    <a:pt x="0" y="14"/>
                    <a:pt x="0" y="14"/>
                    <a:pt x="0" y="14"/>
                  </a:cubicBezTo>
                  <a:cubicBezTo>
                    <a:pt x="1" y="16"/>
                    <a:pt x="1" y="16"/>
                    <a:pt x="1" y="16"/>
                  </a:cubicBezTo>
                  <a:cubicBezTo>
                    <a:pt x="3" y="18"/>
                    <a:pt x="3" y="18"/>
                    <a:pt x="3" y="18"/>
                  </a:cubicBezTo>
                  <a:cubicBezTo>
                    <a:pt x="3" y="18"/>
                    <a:pt x="4" y="21"/>
                    <a:pt x="4" y="22"/>
                  </a:cubicBezTo>
                  <a:cubicBezTo>
                    <a:pt x="4" y="22"/>
                    <a:pt x="6" y="24"/>
                    <a:pt x="6" y="24"/>
                  </a:cubicBezTo>
                  <a:cubicBezTo>
                    <a:pt x="6" y="24"/>
                    <a:pt x="7" y="26"/>
                    <a:pt x="7" y="26"/>
                  </a:cubicBezTo>
                  <a:cubicBezTo>
                    <a:pt x="7" y="27"/>
                    <a:pt x="10" y="27"/>
                    <a:pt x="10" y="28"/>
                  </a:cubicBezTo>
                  <a:cubicBezTo>
                    <a:pt x="10" y="28"/>
                    <a:pt x="11" y="30"/>
                    <a:pt x="11" y="30"/>
                  </a:cubicBezTo>
                  <a:cubicBezTo>
                    <a:pt x="13" y="31"/>
                    <a:pt x="13" y="31"/>
                    <a:pt x="13" y="31"/>
                  </a:cubicBezTo>
                  <a:cubicBezTo>
                    <a:pt x="13" y="31"/>
                    <a:pt x="13" y="32"/>
                    <a:pt x="13" y="33"/>
                  </a:cubicBezTo>
                  <a:cubicBezTo>
                    <a:pt x="13" y="33"/>
                    <a:pt x="15" y="35"/>
                    <a:pt x="15" y="35"/>
                  </a:cubicBezTo>
                  <a:cubicBezTo>
                    <a:pt x="15" y="38"/>
                    <a:pt x="15" y="38"/>
                    <a:pt x="15" y="38"/>
                  </a:cubicBezTo>
                  <a:cubicBezTo>
                    <a:pt x="18" y="39"/>
                    <a:pt x="18" y="39"/>
                    <a:pt x="18" y="39"/>
                  </a:cubicBezTo>
                  <a:cubicBezTo>
                    <a:pt x="21" y="39"/>
                    <a:pt x="21" y="39"/>
                    <a:pt x="21" y="39"/>
                  </a:cubicBezTo>
                  <a:cubicBezTo>
                    <a:pt x="21" y="41"/>
                    <a:pt x="21" y="41"/>
                    <a:pt x="21" y="41"/>
                  </a:cubicBezTo>
                  <a:cubicBezTo>
                    <a:pt x="21" y="42"/>
                    <a:pt x="21" y="42"/>
                    <a:pt x="21" y="42"/>
                  </a:cubicBezTo>
                  <a:cubicBezTo>
                    <a:pt x="22" y="41"/>
                    <a:pt x="22" y="41"/>
                    <a:pt x="22" y="41"/>
                  </a:cubicBezTo>
                  <a:cubicBezTo>
                    <a:pt x="21" y="42"/>
                    <a:pt x="21" y="42"/>
                    <a:pt x="21" y="42"/>
                  </a:cubicBezTo>
                  <a:cubicBezTo>
                    <a:pt x="22" y="42"/>
                    <a:pt x="22" y="42"/>
                    <a:pt x="22" y="42"/>
                  </a:cubicBezTo>
                  <a:cubicBezTo>
                    <a:pt x="27" y="42"/>
                    <a:pt x="27" y="42"/>
                    <a:pt x="27" y="42"/>
                  </a:cubicBezTo>
                  <a:cubicBezTo>
                    <a:pt x="31" y="42"/>
                    <a:pt x="31" y="42"/>
                    <a:pt x="31" y="42"/>
                  </a:cubicBezTo>
                  <a:cubicBezTo>
                    <a:pt x="32" y="44"/>
                    <a:pt x="32" y="44"/>
                    <a:pt x="32" y="44"/>
                  </a:cubicBezTo>
                  <a:cubicBezTo>
                    <a:pt x="33" y="44"/>
                    <a:pt x="33" y="44"/>
                    <a:pt x="33" y="44"/>
                  </a:cubicBezTo>
                  <a:cubicBezTo>
                    <a:pt x="34" y="42"/>
                    <a:pt x="34" y="42"/>
                    <a:pt x="34" y="42"/>
                  </a:cubicBezTo>
                  <a:cubicBezTo>
                    <a:pt x="37" y="41"/>
                    <a:pt x="37" y="41"/>
                    <a:pt x="37" y="41"/>
                  </a:cubicBezTo>
                  <a:cubicBezTo>
                    <a:pt x="38" y="38"/>
                    <a:pt x="38" y="38"/>
                    <a:pt x="38" y="38"/>
                  </a:cubicBezTo>
                  <a:cubicBezTo>
                    <a:pt x="39" y="37"/>
                    <a:pt x="39" y="37"/>
                    <a:pt x="39" y="37"/>
                  </a:cubicBezTo>
                  <a:cubicBezTo>
                    <a:pt x="41" y="35"/>
                    <a:pt x="41" y="35"/>
                    <a:pt x="41" y="35"/>
                  </a:cubicBezTo>
                  <a:cubicBezTo>
                    <a:pt x="41" y="32"/>
                    <a:pt x="41" y="32"/>
                    <a:pt x="41" y="32"/>
                  </a:cubicBezTo>
                  <a:cubicBezTo>
                    <a:pt x="42" y="31"/>
                    <a:pt x="42" y="31"/>
                    <a:pt x="42" y="31"/>
                  </a:cubicBezTo>
                  <a:cubicBezTo>
                    <a:pt x="44" y="29"/>
                    <a:pt x="44" y="29"/>
                    <a:pt x="44" y="29"/>
                  </a:cubicBezTo>
                  <a:cubicBezTo>
                    <a:pt x="44" y="25"/>
                    <a:pt x="44" y="25"/>
                    <a:pt x="44" y="25"/>
                  </a:cubicBezTo>
                  <a:cubicBezTo>
                    <a:pt x="43" y="24"/>
                    <a:pt x="43" y="24"/>
                    <a:pt x="43" y="24"/>
                  </a:cubicBezTo>
                  <a:cubicBezTo>
                    <a:pt x="42" y="22"/>
                    <a:pt x="42" y="22"/>
                    <a:pt x="42" y="22"/>
                  </a:cubicBezTo>
                  <a:cubicBezTo>
                    <a:pt x="42" y="21"/>
                    <a:pt x="42" y="21"/>
                    <a:pt x="42" y="21"/>
                  </a:cubicBezTo>
                  <a:cubicBezTo>
                    <a:pt x="43" y="20"/>
                    <a:pt x="43" y="20"/>
                    <a:pt x="43" y="20"/>
                  </a:cubicBezTo>
                  <a:cubicBezTo>
                    <a:pt x="43" y="18"/>
                    <a:pt x="43" y="18"/>
                    <a:pt x="43" y="18"/>
                  </a:cubicBezTo>
                  <a:cubicBezTo>
                    <a:pt x="44" y="12"/>
                    <a:pt x="44" y="12"/>
                    <a:pt x="44" y="12"/>
                  </a:cubicBezTo>
                  <a:cubicBezTo>
                    <a:pt x="44" y="8"/>
                    <a:pt x="44" y="8"/>
                    <a:pt x="44" y="8"/>
                  </a:cubicBezTo>
                  <a:cubicBezTo>
                    <a:pt x="43" y="7"/>
                    <a:pt x="43" y="7"/>
                    <a:pt x="43" y="7"/>
                  </a:cubicBezTo>
                  <a:cubicBezTo>
                    <a:pt x="41" y="6"/>
                    <a:pt x="41" y="6"/>
                    <a:pt x="41" y="6"/>
                  </a:cubicBezTo>
                  <a:cubicBezTo>
                    <a:pt x="40" y="5"/>
                    <a:pt x="40" y="5"/>
                    <a:pt x="40" y="5"/>
                  </a:cubicBezTo>
                  <a:cubicBezTo>
                    <a:pt x="38" y="5"/>
                    <a:pt x="38" y="5"/>
                    <a:pt x="38" y="5"/>
                  </a:cubicBezTo>
                  <a:cubicBezTo>
                    <a:pt x="37" y="4"/>
                    <a:pt x="37" y="4"/>
                    <a:pt x="37" y="4"/>
                  </a:cubicBezTo>
                  <a:cubicBezTo>
                    <a:pt x="35" y="4"/>
                    <a:pt x="35" y="4"/>
                    <a:pt x="35" y="4"/>
                  </a:cubicBezTo>
                  <a:cubicBezTo>
                    <a:pt x="35" y="2"/>
                    <a:pt x="35" y="2"/>
                    <a:pt x="35" y="2"/>
                  </a:cubicBezTo>
                  <a:cubicBezTo>
                    <a:pt x="32" y="3"/>
                    <a:pt x="32" y="3"/>
                    <a:pt x="32" y="3"/>
                  </a:cubicBezTo>
                  <a:cubicBezTo>
                    <a:pt x="31" y="2"/>
                    <a:pt x="31" y="2"/>
                    <a:pt x="31" y="2"/>
                  </a:cubicBezTo>
                  <a:cubicBezTo>
                    <a:pt x="30" y="2"/>
                    <a:pt x="30" y="2"/>
                    <a:pt x="30" y="2"/>
                  </a:cubicBezTo>
                  <a:cubicBezTo>
                    <a:pt x="29" y="0"/>
                    <a:pt x="29" y="0"/>
                    <a:pt x="29" y="0"/>
                  </a:cubicBezTo>
                  <a:cubicBezTo>
                    <a:pt x="24" y="0"/>
                    <a:pt x="24" y="0"/>
                    <a:pt x="24" y="0"/>
                  </a:cubicBezTo>
                  <a:lnTo>
                    <a:pt x="23" y="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3" name="Freeform 90"/>
            <p:cNvSpPr>
              <a:spLocks/>
            </p:cNvSpPr>
            <p:nvPr/>
          </p:nvSpPr>
          <p:spPr bwMode="auto">
            <a:xfrm>
              <a:off x="7529166" y="3794274"/>
              <a:ext cx="328613" cy="241300"/>
            </a:xfrm>
            <a:custGeom>
              <a:avLst/>
              <a:gdLst>
                <a:gd name="T0" fmla="*/ 41 w 72"/>
                <a:gd name="T1" fmla="*/ 2 h 53"/>
                <a:gd name="T2" fmla="*/ 38 w 72"/>
                <a:gd name="T3" fmla="*/ 6 h 53"/>
                <a:gd name="T4" fmla="*/ 34 w 72"/>
                <a:gd name="T5" fmla="*/ 10 h 53"/>
                <a:gd name="T6" fmla="*/ 26 w 72"/>
                <a:gd name="T7" fmla="*/ 13 h 53"/>
                <a:gd name="T8" fmla="*/ 25 w 72"/>
                <a:gd name="T9" fmla="*/ 15 h 53"/>
                <a:gd name="T10" fmla="*/ 21 w 72"/>
                <a:gd name="T11" fmla="*/ 19 h 53"/>
                <a:gd name="T12" fmla="*/ 14 w 72"/>
                <a:gd name="T13" fmla="*/ 20 h 53"/>
                <a:gd name="T14" fmla="*/ 8 w 72"/>
                <a:gd name="T15" fmla="*/ 21 h 53"/>
                <a:gd name="T16" fmla="*/ 6 w 72"/>
                <a:gd name="T17" fmla="*/ 22 h 53"/>
                <a:gd name="T18" fmla="*/ 5 w 72"/>
                <a:gd name="T19" fmla="*/ 24 h 53"/>
                <a:gd name="T20" fmla="*/ 3 w 72"/>
                <a:gd name="T21" fmla="*/ 26 h 53"/>
                <a:gd name="T22" fmla="*/ 1 w 72"/>
                <a:gd name="T23" fmla="*/ 31 h 53"/>
                <a:gd name="T24" fmla="*/ 1 w 72"/>
                <a:gd name="T25" fmla="*/ 36 h 53"/>
                <a:gd name="T26" fmla="*/ 2 w 72"/>
                <a:gd name="T27" fmla="*/ 41 h 53"/>
                <a:gd name="T28" fmla="*/ 3 w 72"/>
                <a:gd name="T29" fmla="*/ 44 h 53"/>
                <a:gd name="T30" fmla="*/ 8 w 72"/>
                <a:gd name="T31" fmla="*/ 49 h 53"/>
                <a:gd name="T32" fmla="*/ 10 w 72"/>
                <a:gd name="T33" fmla="*/ 53 h 53"/>
                <a:gd name="T34" fmla="*/ 10 w 72"/>
                <a:gd name="T35" fmla="*/ 53 h 53"/>
                <a:gd name="T36" fmla="*/ 11 w 72"/>
                <a:gd name="T37" fmla="*/ 53 h 53"/>
                <a:gd name="T38" fmla="*/ 11 w 72"/>
                <a:gd name="T39" fmla="*/ 51 h 53"/>
                <a:gd name="T40" fmla="*/ 12 w 72"/>
                <a:gd name="T41" fmla="*/ 47 h 53"/>
                <a:gd name="T42" fmla="*/ 13 w 72"/>
                <a:gd name="T43" fmla="*/ 47 h 53"/>
                <a:gd name="T44" fmla="*/ 15 w 72"/>
                <a:gd name="T45" fmla="*/ 46 h 53"/>
                <a:gd name="T46" fmla="*/ 18 w 72"/>
                <a:gd name="T47" fmla="*/ 46 h 53"/>
                <a:gd name="T48" fmla="*/ 20 w 72"/>
                <a:gd name="T49" fmla="*/ 47 h 53"/>
                <a:gd name="T50" fmla="*/ 23 w 72"/>
                <a:gd name="T51" fmla="*/ 47 h 53"/>
                <a:gd name="T52" fmla="*/ 23 w 72"/>
                <a:gd name="T53" fmla="*/ 46 h 53"/>
                <a:gd name="T54" fmla="*/ 24 w 72"/>
                <a:gd name="T55" fmla="*/ 42 h 53"/>
                <a:gd name="T56" fmla="*/ 26 w 72"/>
                <a:gd name="T57" fmla="*/ 38 h 53"/>
                <a:gd name="T58" fmla="*/ 32 w 72"/>
                <a:gd name="T59" fmla="*/ 40 h 53"/>
                <a:gd name="T60" fmla="*/ 38 w 72"/>
                <a:gd name="T61" fmla="*/ 42 h 53"/>
                <a:gd name="T62" fmla="*/ 44 w 72"/>
                <a:gd name="T63" fmla="*/ 43 h 53"/>
                <a:gd name="T64" fmla="*/ 46 w 72"/>
                <a:gd name="T65" fmla="*/ 40 h 53"/>
                <a:gd name="T66" fmla="*/ 50 w 72"/>
                <a:gd name="T67" fmla="*/ 40 h 53"/>
                <a:gd name="T68" fmla="*/ 54 w 72"/>
                <a:gd name="T69" fmla="*/ 38 h 53"/>
                <a:gd name="T70" fmla="*/ 57 w 72"/>
                <a:gd name="T71" fmla="*/ 38 h 53"/>
                <a:gd name="T72" fmla="*/ 61 w 72"/>
                <a:gd name="T73" fmla="*/ 36 h 53"/>
                <a:gd name="T74" fmla="*/ 65 w 72"/>
                <a:gd name="T75" fmla="*/ 37 h 53"/>
                <a:gd name="T76" fmla="*/ 70 w 72"/>
                <a:gd name="T77" fmla="*/ 37 h 53"/>
                <a:gd name="T78" fmla="*/ 72 w 72"/>
                <a:gd name="T79" fmla="*/ 37 h 53"/>
                <a:gd name="T80" fmla="*/ 70 w 72"/>
                <a:gd name="T81" fmla="*/ 34 h 53"/>
                <a:gd name="T82" fmla="*/ 66 w 72"/>
                <a:gd name="T83" fmla="*/ 30 h 53"/>
                <a:gd name="T84" fmla="*/ 66 w 72"/>
                <a:gd name="T85" fmla="*/ 27 h 53"/>
                <a:gd name="T86" fmla="*/ 63 w 72"/>
                <a:gd name="T87" fmla="*/ 24 h 53"/>
                <a:gd name="T88" fmla="*/ 58 w 72"/>
                <a:gd name="T89" fmla="*/ 18 h 53"/>
                <a:gd name="T90" fmla="*/ 53 w 72"/>
                <a:gd name="T91" fmla="*/ 16 h 53"/>
                <a:gd name="T92" fmla="*/ 51 w 72"/>
                <a:gd name="T93" fmla="*/ 13 h 53"/>
                <a:gd name="T94" fmla="*/ 51 w 72"/>
                <a:gd name="T95" fmla="*/ 7 h 53"/>
                <a:gd name="T96" fmla="*/ 49 w 72"/>
                <a:gd name="T97" fmla="*/ 3 h 53"/>
                <a:gd name="T98" fmla="*/ 47 w 72"/>
                <a:gd name="T99" fmla="*/ 1 h 53"/>
                <a:gd name="T100" fmla="*/ 47 w 72"/>
                <a:gd name="T101" fmla="*/ 1 h 53"/>
                <a:gd name="T102" fmla="*/ 47 w 72"/>
                <a:gd name="T103" fmla="*/ 1 h 53"/>
                <a:gd name="T104" fmla="*/ 47 w 72"/>
                <a:gd name="T105" fmla="*/ 0 h 53"/>
                <a:gd name="T106" fmla="*/ 41 w 72"/>
                <a:gd name="T10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53">
                  <a:moveTo>
                    <a:pt x="41" y="2"/>
                  </a:moveTo>
                  <a:cubicBezTo>
                    <a:pt x="40" y="4"/>
                    <a:pt x="40" y="4"/>
                    <a:pt x="38" y="6"/>
                  </a:cubicBezTo>
                  <a:cubicBezTo>
                    <a:pt x="35" y="8"/>
                    <a:pt x="36" y="9"/>
                    <a:pt x="34" y="10"/>
                  </a:cubicBezTo>
                  <a:cubicBezTo>
                    <a:pt x="32" y="12"/>
                    <a:pt x="27" y="13"/>
                    <a:pt x="26" y="13"/>
                  </a:cubicBezTo>
                  <a:cubicBezTo>
                    <a:pt x="25" y="13"/>
                    <a:pt x="25" y="13"/>
                    <a:pt x="25" y="15"/>
                  </a:cubicBezTo>
                  <a:cubicBezTo>
                    <a:pt x="24" y="18"/>
                    <a:pt x="22" y="18"/>
                    <a:pt x="21" y="19"/>
                  </a:cubicBezTo>
                  <a:cubicBezTo>
                    <a:pt x="20" y="20"/>
                    <a:pt x="16" y="20"/>
                    <a:pt x="14" y="20"/>
                  </a:cubicBezTo>
                  <a:cubicBezTo>
                    <a:pt x="12" y="21"/>
                    <a:pt x="8" y="21"/>
                    <a:pt x="8" y="21"/>
                  </a:cubicBezTo>
                  <a:cubicBezTo>
                    <a:pt x="7" y="21"/>
                    <a:pt x="6" y="22"/>
                    <a:pt x="6" y="22"/>
                  </a:cubicBezTo>
                  <a:cubicBezTo>
                    <a:pt x="6" y="22"/>
                    <a:pt x="5" y="23"/>
                    <a:pt x="5" y="24"/>
                  </a:cubicBezTo>
                  <a:cubicBezTo>
                    <a:pt x="4" y="24"/>
                    <a:pt x="4" y="25"/>
                    <a:pt x="3" y="26"/>
                  </a:cubicBezTo>
                  <a:cubicBezTo>
                    <a:pt x="2" y="27"/>
                    <a:pt x="2" y="30"/>
                    <a:pt x="1" y="31"/>
                  </a:cubicBezTo>
                  <a:cubicBezTo>
                    <a:pt x="0" y="33"/>
                    <a:pt x="1" y="34"/>
                    <a:pt x="1" y="36"/>
                  </a:cubicBezTo>
                  <a:cubicBezTo>
                    <a:pt x="1" y="38"/>
                    <a:pt x="2" y="39"/>
                    <a:pt x="2" y="41"/>
                  </a:cubicBezTo>
                  <a:cubicBezTo>
                    <a:pt x="3" y="44"/>
                    <a:pt x="3" y="42"/>
                    <a:pt x="3" y="44"/>
                  </a:cubicBezTo>
                  <a:cubicBezTo>
                    <a:pt x="4" y="46"/>
                    <a:pt x="6" y="48"/>
                    <a:pt x="8" y="49"/>
                  </a:cubicBezTo>
                  <a:cubicBezTo>
                    <a:pt x="9" y="51"/>
                    <a:pt x="9" y="51"/>
                    <a:pt x="10" y="53"/>
                  </a:cubicBezTo>
                  <a:cubicBezTo>
                    <a:pt x="10" y="53"/>
                    <a:pt x="10" y="53"/>
                    <a:pt x="10" y="53"/>
                  </a:cubicBezTo>
                  <a:cubicBezTo>
                    <a:pt x="11" y="53"/>
                    <a:pt x="11" y="53"/>
                    <a:pt x="11" y="53"/>
                  </a:cubicBezTo>
                  <a:cubicBezTo>
                    <a:pt x="11" y="51"/>
                    <a:pt x="11" y="51"/>
                    <a:pt x="11" y="51"/>
                  </a:cubicBezTo>
                  <a:cubicBezTo>
                    <a:pt x="12" y="47"/>
                    <a:pt x="12" y="47"/>
                    <a:pt x="12" y="47"/>
                  </a:cubicBezTo>
                  <a:cubicBezTo>
                    <a:pt x="13" y="47"/>
                    <a:pt x="13" y="47"/>
                    <a:pt x="13" y="47"/>
                  </a:cubicBezTo>
                  <a:cubicBezTo>
                    <a:pt x="15" y="46"/>
                    <a:pt x="15" y="46"/>
                    <a:pt x="15" y="46"/>
                  </a:cubicBezTo>
                  <a:cubicBezTo>
                    <a:pt x="18" y="46"/>
                    <a:pt x="18" y="46"/>
                    <a:pt x="18" y="46"/>
                  </a:cubicBezTo>
                  <a:cubicBezTo>
                    <a:pt x="20" y="47"/>
                    <a:pt x="20" y="47"/>
                    <a:pt x="20" y="47"/>
                  </a:cubicBezTo>
                  <a:cubicBezTo>
                    <a:pt x="23" y="47"/>
                    <a:pt x="23" y="47"/>
                    <a:pt x="23" y="47"/>
                  </a:cubicBezTo>
                  <a:cubicBezTo>
                    <a:pt x="23" y="47"/>
                    <a:pt x="23" y="46"/>
                    <a:pt x="23" y="46"/>
                  </a:cubicBezTo>
                  <a:cubicBezTo>
                    <a:pt x="23" y="44"/>
                    <a:pt x="23" y="43"/>
                    <a:pt x="24" y="42"/>
                  </a:cubicBezTo>
                  <a:cubicBezTo>
                    <a:pt x="24" y="40"/>
                    <a:pt x="25" y="39"/>
                    <a:pt x="26" y="38"/>
                  </a:cubicBezTo>
                  <a:cubicBezTo>
                    <a:pt x="27" y="37"/>
                    <a:pt x="31" y="39"/>
                    <a:pt x="32" y="40"/>
                  </a:cubicBezTo>
                  <a:cubicBezTo>
                    <a:pt x="34" y="42"/>
                    <a:pt x="35" y="43"/>
                    <a:pt x="38" y="42"/>
                  </a:cubicBezTo>
                  <a:cubicBezTo>
                    <a:pt x="41" y="42"/>
                    <a:pt x="41" y="43"/>
                    <a:pt x="44" y="43"/>
                  </a:cubicBezTo>
                  <a:cubicBezTo>
                    <a:pt x="46" y="43"/>
                    <a:pt x="46" y="41"/>
                    <a:pt x="46" y="40"/>
                  </a:cubicBezTo>
                  <a:cubicBezTo>
                    <a:pt x="47" y="39"/>
                    <a:pt x="48" y="40"/>
                    <a:pt x="50" y="40"/>
                  </a:cubicBezTo>
                  <a:cubicBezTo>
                    <a:pt x="52" y="40"/>
                    <a:pt x="52" y="40"/>
                    <a:pt x="54" y="38"/>
                  </a:cubicBezTo>
                  <a:cubicBezTo>
                    <a:pt x="56" y="36"/>
                    <a:pt x="56" y="39"/>
                    <a:pt x="57" y="38"/>
                  </a:cubicBezTo>
                  <a:cubicBezTo>
                    <a:pt x="59" y="38"/>
                    <a:pt x="60" y="37"/>
                    <a:pt x="61" y="36"/>
                  </a:cubicBezTo>
                  <a:cubicBezTo>
                    <a:pt x="62" y="35"/>
                    <a:pt x="64" y="37"/>
                    <a:pt x="65" y="37"/>
                  </a:cubicBezTo>
                  <a:cubicBezTo>
                    <a:pt x="67" y="37"/>
                    <a:pt x="68" y="38"/>
                    <a:pt x="70" y="37"/>
                  </a:cubicBezTo>
                  <a:cubicBezTo>
                    <a:pt x="71" y="37"/>
                    <a:pt x="71" y="37"/>
                    <a:pt x="72" y="37"/>
                  </a:cubicBezTo>
                  <a:cubicBezTo>
                    <a:pt x="71" y="36"/>
                    <a:pt x="71" y="35"/>
                    <a:pt x="70" y="34"/>
                  </a:cubicBezTo>
                  <a:cubicBezTo>
                    <a:pt x="70" y="33"/>
                    <a:pt x="67" y="32"/>
                    <a:pt x="66" y="30"/>
                  </a:cubicBezTo>
                  <a:cubicBezTo>
                    <a:pt x="66" y="29"/>
                    <a:pt x="67" y="28"/>
                    <a:pt x="66" y="27"/>
                  </a:cubicBezTo>
                  <a:cubicBezTo>
                    <a:pt x="65" y="26"/>
                    <a:pt x="65" y="26"/>
                    <a:pt x="63" y="24"/>
                  </a:cubicBezTo>
                  <a:cubicBezTo>
                    <a:pt x="60" y="23"/>
                    <a:pt x="60" y="20"/>
                    <a:pt x="58" y="18"/>
                  </a:cubicBezTo>
                  <a:cubicBezTo>
                    <a:pt x="56" y="17"/>
                    <a:pt x="54" y="18"/>
                    <a:pt x="53" y="16"/>
                  </a:cubicBezTo>
                  <a:cubicBezTo>
                    <a:pt x="53" y="15"/>
                    <a:pt x="52" y="16"/>
                    <a:pt x="51" y="13"/>
                  </a:cubicBezTo>
                  <a:cubicBezTo>
                    <a:pt x="50" y="11"/>
                    <a:pt x="52" y="9"/>
                    <a:pt x="51" y="7"/>
                  </a:cubicBezTo>
                  <a:cubicBezTo>
                    <a:pt x="50" y="6"/>
                    <a:pt x="50" y="5"/>
                    <a:pt x="49" y="3"/>
                  </a:cubicBezTo>
                  <a:cubicBezTo>
                    <a:pt x="48" y="2"/>
                    <a:pt x="48" y="1"/>
                    <a:pt x="47" y="1"/>
                  </a:cubicBezTo>
                  <a:cubicBezTo>
                    <a:pt x="47" y="1"/>
                    <a:pt x="47" y="1"/>
                    <a:pt x="47" y="1"/>
                  </a:cubicBezTo>
                  <a:cubicBezTo>
                    <a:pt x="47" y="1"/>
                    <a:pt x="47" y="1"/>
                    <a:pt x="47" y="1"/>
                  </a:cubicBezTo>
                  <a:cubicBezTo>
                    <a:pt x="47" y="1"/>
                    <a:pt x="47" y="1"/>
                    <a:pt x="47" y="0"/>
                  </a:cubicBezTo>
                  <a:cubicBezTo>
                    <a:pt x="45" y="0"/>
                    <a:pt x="42" y="0"/>
                    <a:pt x="4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4" name="Freeform 91"/>
            <p:cNvSpPr>
              <a:spLocks/>
            </p:cNvSpPr>
            <p:nvPr/>
          </p:nvSpPr>
          <p:spPr bwMode="auto">
            <a:xfrm>
              <a:off x="7506941" y="3438674"/>
              <a:ext cx="263525" cy="455613"/>
            </a:xfrm>
            <a:custGeom>
              <a:avLst/>
              <a:gdLst>
                <a:gd name="T0" fmla="*/ 39 w 58"/>
                <a:gd name="T1" fmla="*/ 14 h 100"/>
                <a:gd name="T2" fmla="*/ 26 w 58"/>
                <a:gd name="T3" fmla="*/ 7 h 100"/>
                <a:gd name="T4" fmla="*/ 15 w 58"/>
                <a:gd name="T5" fmla="*/ 0 h 100"/>
                <a:gd name="T6" fmla="*/ 9 w 58"/>
                <a:gd name="T7" fmla="*/ 2 h 100"/>
                <a:gd name="T8" fmla="*/ 7 w 58"/>
                <a:gd name="T9" fmla="*/ 6 h 100"/>
                <a:gd name="T10" fmla="*/ 8 w 58"/>
                <a:gd name="T11" fmla="*/ 11 h 100"/>
                <a:gd name="T12" fmla="*/ 11 w 58"/>
                <a:gd name="T13" fmla="*/ 16 h 100"/>
                <a:gd name="T14" fmla="*/ 12 w 58"/>
                <a:gd name="T15" fmla="*/ 23 h 100"/>
                <a:gd name="T16" fmla="*/ 10 w 58"/>
                <a:gd name="T17" fmla="*/ 30 h 100"/>
                <a:gd name="T18" fmla="*/ 10 w 58"/>
                <a:gd name="T19" fmla="*/ 41 h 100"/>
                <a:gd name="T20" fmla="*/ 3 w 58"/>
                <a:gd name="T21" fmla="*/ 50 h 100"/>
                <a:gd name="T22" fmla="*/ 0 w 58"/>
                <a:gd name="T23" fmla="*/ 58 h 100"/>
                <a:gd name="T24" fmla="*/ 1 w 58"/>
                <a:gd name="T25" fmla="*/ 62 h 100"/>
                <a:gd name="T26" fmla="*/ 5 w 58"/>
                <a:gd name="T27" fmla="*/ 66 h 100"/>
                <a:gd name="T28" fmla="*/ 5 w 58"/>
                <a:gd name="T29" fmla="*/ 66 h 100"/>
                <a:gd name="T30" fmla="*/ 8 w 58"/>
                <a:gd name="T31" fmla="*/ 72 h 100"/>
                <a:gd name="T32" fmla="*/ 10 w 58"/>
                <a:gd name="T33" fmla="*/ 83 h 100"/>
                <a:gd name="T34" fmla="*/ 5 w 58"/>
                <a:gd name="T35" fmla="*/ 85 h 100"/>
                <a:gd name="T36" fmla="*/ 6 w 58"/>
                <a:gd name="T37" fmla="*/ 92 h 100"/>
                <a:gd name="T38" fmla="*/ 10 w 58"/>
                <a:gd name="T39" fmla="*/ 100 h 100"/>
                <a:gd name="T40" fmla="*/ 11 w 58"/>
                <a:gd name="T41" fmla="*/ 100 h 100"/>
                <a:gd name="T42" fmla="*/ 13 w 58"/>
                <a:gd name="T43" fmla="*/ 99 h 100"/>
                <a:gd name="T44" fmla="*/ 26 w 58"/>
                <a:gd name="T45" fmla="*/ 97 h 100"/>
                <a:gd name="T46" fmla="*/ 31 w 58"/>
                <a:gd name="T47" fmla="*/ 91 h 100"/>
                <a:gd name="T48" fmla="*/ 43 w 58"/>
                <a:gd name="T49" fmla="*/ 84 h 100"/>
                <a:gd name="T50" fmla="*/ 52 w 58"/>
                <a:gd name="T51" fmla="*/ 78 h 100"/>
                <a:gd name="T52" fmla="*/ 52 w 58"/>
                <a:gd name="T53" fmla="*/ 76 h 100"/>
                <a:gd name="T54" fmla="*/ 52 w 58"/>
                <a:gd name="T55" fmla="*/ 75 h 100"/>
                <a:gd name="T56" fmla="*/ 51 w 58"/>
                <a:gd name="T57" fmla="*/ 72 h 100"/>
                <a:gd name="T58" fmla="*/ 49 w 58"/>
                <a:gd name="T59" fmla="*/ 70 h 100"/>
                <a:gd name="T60" fmla="*/ 46 w 58"/>
                <a:gd name="T61" fmla="*/ 67 h 100"/>
                <a:gd name="T62" fmla="*/ 47 w 58"/>
                <a:gd name="T63" fmla="*/ 65 h 100"/>
                <a:gd name="T64" fmla="*/ 47 w 58"/>
                <a:gd name="T65" fmla="*/ 62 h 100"/>
                <a:gd name="T66" fmla="*/ 48 w 58"/>
                <a:gd name="T67" fmla="*/ 60 h 100"/>
                <a:gd name="T68" fmla="*/ 49 w 58"/>
                <a:gd name="T69" fmla="*/ 55 h 100"/>
                <a:gd name="T70" fmla="*/ 50 w 58"/>
                <a:gd name="T71" fmla="*/ 53 h 100"/>
                <a:gd name="T72" fmla="*/ 52 w 58"/>
                <a:gd name="T73" fmla="*/ 49 h 100"/>
                <a:gd name="T74" fmla="*/ 58 w 58"/>
                <a:gd name="T75" fmla="*/ 34 h 100"/>
                <a:gd name="T76" fmla="*/ 57 w 58"/>
                <a:gd name="T77" fmla="*/ 25 h 100"/>
                <a:gd name="T78" fmla="*/ 46 w 58"/>
                <a:gd name="T79"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100">
                  <a:moveTo>
                    <a:pt x="46" y="18"/>
                  </a:moveTo>
                  <a:cubicBezTo>
                    <a:pt x="45" y="17"/>
                    <a:pt x="40" y="15"/>
                    <a:pt x="39" y="14"/>
                  </a:cubicBezTo>
                  <a:cubicBezTo>
                    <a:pt x="38" y="13"/>
                    <a:pt x="34" y="11"/>
                    <a:pt x="32" y="10"/>
                  </a:cubicBezTo>
                  <a:cubicBezTo>
                    <a:pt x="31" y="9"/>
                    <a:pt x="26" y="7"/>
                    <a:pt x="26" y="7"/>
                  </a:cubicBezTo>
                  <a:cubicBezTo>
                    <a:pt x="21" y="4"/>
                    <a:pt x="21" y="4"/>
                    <a:pt x="21" y="4"/>
                  </a:cubicBezTo>
                  <a:cubicBezTo>
                    <a:pt x="15" y="0"/>
                    <a:pt x="15" y="0"/>
                    <a:pt x="15" y="0"/>
                  </a:cubicBezTo>
                  <a:cubicBezTo>
                    <a:pt x="12" y="0"/>
                    <a:pt x="12" y="0"/>
                    <a:pt x="12" y="0"/>
                  </a:cubicBezTo>
                  <a:cubicBezTo>
                    <a:pt x="9" y="2"/>
                    <a:pt x="9" y="2"/>
                    <a:pt x="9" y="2"/>
                  </a:cubicBezTo>
                  <a:cubicBezTo>
                    <a:pt x="8" y="3"/>
                    <a:pt x="8" y="3"/>
                    <a:pt x="8" y="3"/>
                  </a:cubicBezTo>
                  <a:cubicBezTo>
                    <a:pt x="7" y="6"/>
                    <a:pt x="7" y="6"/>
                    <a:pt x="7" y="6"/>
                  </a:cubicBezTo>
                  <a:cubicBezTo>
                    <a:pt x="8" y="6"/>
                    <a:pt x="8" y="6"/>
                    <a:pt x="8" y="6"/>
                  </a:cubicBezTo>
                  <a:cubicBezTo>
                    <a:pt x="8" y="11"/>
                    <a:pt x="8" y="11"/>
                    <a:pt x="8" y="11"/>
                  </a:cubicBezTo>
                  <a:cubicBezTo>
                    <a:pt x="10" y="13"/>
                    <a:pt x="10" y="13"/>
                    <a:pt x="10" y="13"/>
                  </a:cubicBezTo>
                  <a:cubicBezTo>
                    <a:pt x="11" y="16"/>
                    <a:pt x="11" y="16"/>
                    <a:pt x="11" y="16"/>
                  </a:cubicBezTo>
                  <a:cubicBezTo>
                    <a:pt x="12" y="20"/>
                    <a:pt x="12" y="20"/>
                    <a:pt x="12" y="20"/>
                  </a:cubicBezTo>
                  <a:cubicBezTo>
                    <a:pt x="12" y="23"/>
                    <a:pt x="12" y="23"/>
                    <a:pt x="12" y="23"/>
                  </a:cubicBezTo>
                  <a:cubicBezTo>
                    <a:pt x="11" y="24"/>
                    <a:pt x="11" y="24"/>
                    <a:pt x="11" y="24"/>
                  </a:cubicBezTo>
                  <a:cubicBezTo>
                    <a:pt x="10" y="30"/>
                    <a:pt x="10" y="30"/>
                    <a:pt x="10" y="30"/>
                  </a:cubicBezTo>
                  <a:cubicBezTo>
                    <a:pt x="11" y="39"/>
                    <a:pt x="11" y="39"/>
                    <a:pt x="11" y="39"/>
                  </a:cubicBezTo>
                  <a:cubicBezTo>
                    <a:pt x="10" y="41"/>
                    <a:pt x="10" y="41"/>
                    <a:pt x="10" y="41"/>
                  </a:cubicBezTo>
                  <a:cubicBezTo>
                    <a:pt x="7" y="45"/>
                    <a:pt x="7" y="45"/>
                    <a:pt x="7" y="45"/>
                  </a:cubicBezTo>
                  <a:cubicBezTo>
                    <a:pt x="3" y="50"/>
                    <a:pt x="3" y="50"/>
                    <a:pt x="3" y="50"/>
                  </a:cubicBezTo>
                  <a:cubicBezTo>
                    <a:pt x="1" y="53"/>
                    <a:pt x="1" y="53"/>
                    <a:pt x="1" y="53"/>
                  </a:cubicBezTo>
                  <a:cubicBezTo>
                    <a:pt x="0" y="58"/>
                    <a:pt x="0" y="58"/>
                    <a:pt x="0" y="58"/>
                  </a:cubicBezTo>
                  <a:cubicBezTo>
                    <a:pt x="0" y="61"/>
                    <a:pt x="0" y="61"/>
                    <a:pt x="0" y="61"/>
                  </a:cubicBezTo>
                  <a:cubicBezTo>
                    <a:pt x="0" y="61"/>
                    <a:pt x="1" y="62"/>
                    <a:pt x="1" y="62"/>
                  </a:cubicBezTo>
                  <a:cubicBezTo>
                    <a:pt x="2" y="64"/>
                    <a:pt x="1" y="64"/>
                    <a:pt x="3" y="65"/>
                  </a:cubicBezTo>
                  <a:cubicBezTo>
                    <a:pt x="4" y="66"/>
                    <a:pt x="5" y="66"/>
                    <a:pt x="5" y="66"/>
                  </a:cubicBezTo>
                  <a:cubicBezTo>
                    <a:pt x="5" y="66"/>
                    <a:pt x="5" y="66"/>
                    <a:pt x="5" y="66"/>
                  </a:cubicBezTo>
                  <a:cubicBezTo>
                    <a:pt x="5" y="66"/>
                    <a:pt x="5" y="66"/>
                    <a:pt x="5" y="66"/>
                  </a:cubicBezTo>
                  <a:cubicBezTo>
                    <a:pt x="6" y="67"/>
                    <a:pt x="6" y="67"/>
                    <a:pt x="6" y="68"/>
                  </a:cubicBezTo>
                  <a:cubicBezTo>
                    <a:pt x="7" y="69"/>
                    <a:pt x="7" y="70"/>
                    <a:pt x="8" y="72"/>
                  </a:cubicBezTo>
                  <a:cubicBezTo>
                    <a:pt x="9" y="74"/>
                    <a:pt x="8" y="74"/>
                    <a:pt x="8" y="76"/>
                  </a:cubicBezTo>
                  <a:cubicBezTo>
                    <a:pt x="8" y="78"/>
                    <a:pt x="9" y="81"/>
                    <a:pt x="10" y="83"/>
                  </a:cubicBezTo>
                  <a:cubicBezTo>
                    <a:pt x="11" y="84"/>
                    <a:pt x="11" y="84"/>
                    <a:pt x="10" y="84"/>
                  </a:cubicBezTo>
                  <a:cubicBezTo>
                    <a:pt x="9" y="85"/>
                    <a:pt x="7" y="85"/>
                    <a:pt x="5" y="85"/>
                  </a:cubicBezTo>
                  <a:cubicBezTo>
                    <a:pt x="2" y="84"/>
                    <a:pt x="2" y="86"/>
                    <a:pt x="3" y="88"/>
                  </a:cubicBezTo>
                  <a:cubicBezTo>
                    <a:pt x="3" y="89"/>
                    <a:pt x="5" y="90"/>
                    <a:pt x="6" y="92"/>
                  </a:cubicBezTo>
                  <a:cubicBezTo>
                    <a:pt x="7" y="94"/>
                    <a:pt x="9" y="95"/>
                    <a:pt x="10" y="96"/>
                  </a:cubicBezTo>
                  <a:cubicBezTo>
                    <a:pt x="10" y="97"/>
                    <a:pt x="10" y="99"/>
                    <a:pt x="10" y="100"/>
                  </a:cubicBezTo>
                  <a:cubicBezTo>
                    <a:pt x="10" y="100"/>
                    <a:pt x="10" y="100"/>
                    <a:pt x="11" y="100"/>
                  </a:cubicBezTo>
                  <a:cubicBezTo>
                    <a:pt x="11" y="100"/>
                    <a:pt x="11" y="100"/>
                    <a:pt x="11" y="100"/>
                  </a:cubicBezTo>
                  <a:cubicBezTo>
                    <a:pt x="11" y="100"/>
                    <a:pt x="11" y="100"/>
                    <a:pt x="11" y="100"/>
                  </a:cubicBezTo>
                  <a:cubicBezTo>
                    <a:pt x="11" y="100"/>
                    <a:pt x="12" y="99"/>
                    <a:pt x="13" y="99"/>
                  </a:cubicBezTo>
                  <a:cubicBezTo>
                    <a:pt x="13" y="99"/>
                    <a:pt x="17" y="99"/>
                    <a:pt x="19" y="98"/>
                  </a:cubicBezTo>
                  <a:cubicBezTo>
                    <a:pt x="21" y="98"/>
                    <a:pt x="25" y="98"/>
                    <a:pt x="26" y="97"/>
                  </a:cubicBezTo>
                  <a:cubicBezTo>
                    <a:pt x="27" y="96"/>
                    <a:pt x="29" y="96"/>
                    <a:pt x="30" y="93"/>
                  </a:cubicBezTo>
                  <a:cubicBezTo>
                    <a:pt x="30" y="91"/>
                    <a:pt x="30" y="91"/>
                    <a:pt x="31" y="91"/>
                  </a:cubicBezTo>
                  <a:cubicBezTo>
                    <a:pt x="32" y="91"/>
                    <a:pt x="37" y="90"/>
                    <a:pt x="39" y="88"/>
                  </a:cubicBezTo>
                  <a:cubicBezTo>
                    <a:pt x="41" y="87"/>
                    <a:pt x="40" y="86"/>
                    <a:pt x="43" y="84"/>
                  </a:cubicBezTo>
                  <a:cubicBezTo>
                    <a:pt x="45" y="82"/>
                    <a:pt x="45" y="82"/>
                    <a:pt x="46" y="80"/>
                  </a:cubicBezTo>
                  <a:cubicBezTo>
                    <a:pt x="47" y="78"/>
                    <a:pt x="50" y="78"/>
                    <a:pt x="52" y="78"/>
                  </a:cubicBezTo>
                  <a:cubicBezTo>
                    <a:pt x="52" y="79"/>
                    <a:pt x="52" y="79"/>
                    <a:pt x="52" y="79"/>
                  </a:cubicBezTo>
                  <a:cubicBezTo>
                    <a:pt x="52" y="76"/>
                    <a:pt x="52" y="76"/>
                    <a:pt x="52" y="76"/>
                  </a:cubicBezTo>
                  <a:cubicBezTo>
                    <a:pt x="52" y="76"/>
                    <a:pt x="52" y="76"/>
                    <a:pt x="52" y="76"/>
                  </a:cubicBezTo>
                  <a:cubicBezTo>
                    <a:pt x="52" y="75"/>
                    <a:pt x="52" y="75"/>
                    <a:pt x="52" y="75"/>
                  </a:cubicBezTo>
                  <a:cubicBezTo>
                    <a:pt x="51" y="75"/>
                    <a:pt x="51" y="75"/>
                    <a:pt x="51" y="75"/>
                  </a:cubicBezTo>
                  <a:cubicBezTo>
                    <a:pt x="51" y="72"/>
                    <a:pt x="51" y="72"/>
                    <a:pt x="51" y="72"/>
                  </a:cubicBezTo>
                  <a:cubicBezTo>
                    <a:pt x="50" y="72"/>
                    <a:pt x="50" y="72"/>
                    <a:pt x="50" y="72"/>
                  </a:cubicBezTo>
                  <a:cubicBezTo>
                    <a:pt x="49" y="70"/>
                    <a:pt x="49" y="70"/>
                    <a:pt x="49" y="70"/>
                  </a:cubicBezTo>
                  <a:cubicBezTo>
                    <a:pt x="49" y="67"/>
                    <a:pt x="49" y="67"/>
                    <a:pt x="49" y="67"/>
                  </a:cubicBezTo>
                  <a:cubicBezTo>
                    <a:pt x="46" y="67"/>
                    <a:pt x="46" y="67"/>
                    <a:pt x="46" y="67"/>
                  </a:cubicBezTo>
                  <a:cubicBezTo>
                    <a:pt x="46" y="66"/>
                    <a:pt x="46" y="66"/>
                    <a:pt x="46" y="66"/>
                  </a:cubicBezTo>
                  <a:cubicBezTo>
                    <a:pt x="47" y="65"/>
                    <a:pt x="47" y="65"/>
                    <a:pt x="47" y="65"/>
                  </a:cubicBezTo>
                  <a:cubicBezTo>
                    <a:pt x="48" y="63"/>
                    <a:pt x="48" y="63"/>
                    <a:pt x="48" y="63"/>
                  </a:cubicBezTo>
                  <a:cubicBezTo>
                    <a:pt x="47" y="62"/>
                    <a:pt x="47" y="62"/>
                    <a:pt x="47" y="62"/>
                  </a:cubicBezTo>
                  <a:cubicBezTo>
                    <a:pt x="47" y="60"/>
                    <a:pt x="47" y="60"/>
                    <a:pt x="47" y="60"/>
                  </a:cubicBezTo>
                  <a:cubicBezTo>
                    <a:pt x="48" y="60"/>
                    <a:pt x="48" y="60"/>
                    <a:pt x="48" y="60"/>
                  </a:cubicBezTo>
                  <a:cubicBezTo>
                    <a:pt x="49" y="58"/>
                    <a:pt x="49" y="58"/>
                    <a:pt x="49" y="58"/>
                  </a:cubicBezTo>
                  <a:cubicBezTo>
                    <a:pt x="49" y="55"/>
                    <a:pt x="49" y="55"/>
                    <a:pt x="49" y="55"/>
                  </a:cubicBezTo>
                  <a:cubicBezTo>
                    <a:pt x="50" y="55"/>
                    <a:pt x="50" y="55"/>
                    <a:pt x="50" y="55"/>
                  </a:cubicBezTo>
                  <a:cubicBezTo>
                    <a:pt x="50" y="53"/>
                    <a:pt x="50" y="53"/>
                    <a:pt x="50" y="53"/>
                  </a:cubicBezTo>
                  <a:cubicBezTo>
                    <a:pt x="51" y="52"/>
                    <a:pt x="51" y="52"/>
                    <a:pt x="51" y="52"/>
                  </a:cubicBezTo>
                  <a:cubicBezTo>
                    <a:pt x="52" y="49"/>
                    <a:pt x="52" y="49"/>
                    <a:pt x="52" y="49"/>
                  </a:cubicBezTo>
                  <a:cubicBezTo>
                    <a:pt x="58" y="49"/>
                    <a:pt x="58" y="49"/>
                    <a:pt x="58" y="49"/>
                  </a:cubicBezTo>
                  <a:cubicBezTo>
                    <a:pt x="58" y="34"/>
                    <a:pt x="58" y="34"/>
                    <a:pt x="58" y="34"/>
                  </a:cubicBezTo>
                  <a:cubicBezTo>
                    <a:pt x="57" y="33"/>
                    <a:pt x="57" y="33"/>
                    <a:pt x="57" y="33"/>
                  </a:cubicBezTo>
                  <a:cubicBezTo>
                    <a:pt x="57" y="25"/>
                    <a:pt x="57" y="25"/>
                    <a:pt x="57" y="25"/>
                  </a:cubicBezTo>
                  <a:cubicBezTo>
                    <a:pt x="56" y="24"/>
                    <a:pt x="54" y="23"/>
                    <a:pt x="53" y="23"/>
                  </a:cubicBezTo>
                  <a:cubicBezTo>
                    <a:pt x="53" y="22"/>
                    <a:pt x="47" y="19"/>
                    <a:pt x="4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5" name="Freeform 92"/>
            <p:cNvSpPr>
              <a:spLocks/>
            </p:cNvSpPr>
            <p:nvPr/>
          </p:nvSpPr>
          <p:spPr bwMode="auto">
            <a:xfrm>
              <a:off x="7025928" y="3670449"/>
              <a:ext cx="200025" cy="165100"/>
            </a:xfrm>
            <a:custGeom>
              <a:avLst/>
              <a:gdLst>
                <a:gd name="T0" fmla="*/ 42 w 44"/>
                <a:gd name="T1" fmla="*/ 18 h 36"/>
                <a:gd name="T2" fmla="*/ 43 w 44"/>
                <a:gd name="T3" fmla="*/ 17 h 36"/>
                <a:gd name="T4" fmla="*/ 42 w 44"/>
                <a:gd name="T5" fmla="*/ 16 h 36"/>
                <a:gd name="T6" fmla="*/ 38 w 44"/>
                <a:gd name="T7" fmla="*/ 16 h 36"/>
                <a:gd name="T8" fmla="*/ 37 w 44"/>
                <a:gd name="T9" fmla="*/ 15 h 36"/>
                <a:gd name="T10" fmla="*/ 36 w 44"/>
                <a:gd name="T11" fmla="*/ 14 h 36"/>
                <a:gd name="T12" fmla="*/ 36 w 44"/>
                <a:gd name="T13" fmla="*/ 12 h 36"/>
                <a:gd name="T14" fmla="*/ 36 w 44"/>
                <a:gd name="T15" fmla="*/ 11 h 36"/>
                <a:gd name="T16" fmla="*/ 35 w 44"/>
                <a:gd name="T17" fmla="*/ 10 h 36"/>
                <a:gd name="T18" fmla="*/ 34 w 44"/>
                <a:gd name="T19" fmla="*/ 9 h 36"/>
                <a:gd name="T20" fmla="*/ 32 w 44"/>
                <a:gd name="T21" fmla="*/ 8 h 36"/>
                <a:gd name="T22" fmla="*/ 32 w 44"/>
                <a:gd name="T23" fmla="*/ 5 h 36"/>
                <a:gd name="T24" fmla="*/ 32 w 44"/>
                <a:gd name="T25" fmla="*/ 2 h 36"/>
                <a:gd name="T26" fmla="*/ 28 w 44"/>
                <a:gd name="T27" fmla="*/ 1 h 36"/>
                <a:gd name="T28" fmla="*/ 28 w 44"/>
                <a:gd name="T29" fmla="*/ 0 h 36"/>
                <a:gd name="T30" fmla="*/ 25 w 44"/>
                <a:gd name="T31" fmla="*/ 2 h 36"/>
                <a:gd name="T32" fmla="*/ 23 w 44"/>
                <a:gd name="T33" fmla="*/ 4 h 36"/>
                <a:gd name="T34" fmla="*/ 21 w 44"/>
                <a:gd name="T35" fmla="*/ 4 h 36"/>
                <a:gd name="T36" fmla="*/ 20 w 44"/>
                <a:gd name="T37" fmla="*/ 6 h 36"/>
                <a:gd name="T38" fmla="*/ 15 w 44"/>
                <a:gd name="T39" fmla="*/ 6 h 36"/>
                <a:gd name="T40" fmla="*/ 15 w 44"/>
                <a:gd name="T41" fmla="*/ 9 h 36"/>
                <a:gd name="T42" fmla="*/ 12 w 44"/>
                <a:gd name="T43" fmla="*/ 10 h 36"/>
                <a:gd name="T44" fmla="*/ 11 w 44"/>
                <a:gd name="T45" fmla="*/ 13 h 36"/>
                <a:gd name="T46" fmla="*/ 11 w 44"/>
                <a:gd name="T47" fmla="*/ 13 h 36"/>
                <a:gd name="T48" fmla="*/ 10 w 44"/>
                <a:gd name="T49" fmla="*/ 11 h 36"/>
                <a:gd name="T50" fmla="*/ 6 w 44"/>
                <a:gd name="T51" fmla="*/ 12 h 36"/>
                <a:gd name="T52" fmla="*/ 6 w 44"/>
                <a:gd name="T53" fmla="*/ 15 h 36"/>
                <a:gd name="T54" fmla="*/ 5 w 44"/>
                <a:gd name="T55" fmla="*/ 16 h 36"/>
                <a:gd name="T56" fmla="*/ 5 w 44"/>
                <a:gd name="T57" fmla="*/ 20 h 36"/>
                <a:gd name="T58" fmla="*/ 2 w 44"/>
                <a:gd name="T59" fmla="*/ 20 h 36"/>
                <a:gd name="T60" fmla="*/ 1 w 44"/>
                <a:gd name="T61" fmla="*/ 25 h 36"/>
                <a:gd name="T62" fmla="*/ 0 w 44"/>
                <a:gd name="T63" fmla="*/ 27 h 36"/>
                <a:gd name="T64" fmla="*/ 0 w 44"/>
                <a:gd name="T65" fmla="*/ 31 h 36"/>
                <a:gd name="T66" fmla="*/ 2 w 44"/>
                <a:gd name="T67" fmla="*/ 32 h 36"/>
                <a:gd name="T68" fmla="*/ 2 w 44"/>
                <a:gd name="T69" fmla="*/ 33 h 36"/>
                <a:gd name="T70" fmla="*/ 3 w 44"/>
                <a:gd name="T71" fmla="*/ 35 h 36"/>
                <a:gd name="T72" fmla="*/ 5 w 44"/>
                <a:gd name="T73" fmla="*/ 36 h 36"/>
                <a:gd name="T74" fmla="*/ 7 w 44"/>
                <a:gd name="T75" fmla="*/ 35 h 36"/>
                <a:gd name="T76" fmla="*/ 8 w 44"/>
                <a:gd name="T77" fmla="*/ 34 h 36"/>
                <a:gd name="T78" fmla="*/ 12 w 44"/>
                <a:gd name="T79" fmla="*/ 34 h 36"/>
                <a:gd name="T80" fmla="*/ 15 w 44"/>
                <a:gd name="T81" fmla="*/ 35 h 36"/>
                <a:gd name="T82" fmla="*/ 15 w 44"/>
                <a:gd name="T83" fmla="*/ 36 h 36"/>
                <a:gd name="T84" fmla="*/ 15 w 44"/>
                <a:gd name="T85" fmla="*/ 32 h 36"/>
                <a:gd name="T86" fmla="*/ 14 w 44"/>
                <a:gd name="T87" fmla="*/ 31 h 36"/>
                <a:gd name="T88" fmla="*/ 14 w 44"/>
                <a:gd name="T89" fmla="*/ 27 h 36"/>
                <a:gd name="T90" fmla="*/ 17 w 44"/>
                <a:gd name="T91" fmla="*/ 27 h 36"/>
                <a:gd name="T92" fmla="*/ 21 w 44"/>
                <a:gd name="T93" fmla="*/ 27 h 36"/>
                <a:gd name="T94" fmla="*/ 24 w 44"/>
                <a:gd name="T95" fmla="*/ 27 h 36"/>
                <a:gd name="T96" fmla="*/ 27 w 44"/>
                <a:gd name="T97" fmla="*/ 27 h 36"/>
                <a:gd name="T98" fmla="*/ 29 w 44"/>
                <a:gd name="T99" fmla="*/ 27 h 36"/>
                <a:gd name="T100" fmla="*/ 29 w 44"/>
                <a:gd name="T101" fmla="*/ 27 h 36"/>
                <a:gd name="T102" fmla="*/ 29 w 44"/>
                <a:gd name="T103" fmla="*/ 27 h 36"/>
                <a:gd name="T104" fmla="*/ 30 w 44"/>
                <a:gd name="T105" fmla="*/ 27 h 36"/>
                <a:gd name="T106" fmla="*/ 33 w 44"/>
                <a:gd name="T107" fmla="*/ 27 h 36"/>
                <a:gd name="T108" fmla="*/ 36 w 44"/>
                <a:gd name="T109" fmla="*/ 27 h 36"/>
                <a:gd name="T110" fmla="*/ 37 w 44"/>
                <a:gd name="T111" fmla="*/ 26 h 36"/>
                <a:gd name="T112" fmla="*/ 39 w 44"/>
                <a:gd name="T113" fmla="*/ 24 h 36"/>
                <a:gd name="T114" fmla="*/ 42 w 44"/>
                <a:gd name="T115" fmla="*/ 24 h 36"/>
                <a:gd name="T116" fmla="*/ 43 w 44"/>
                <a:gd name="T117" fmla="*/ 23 h 36"/>
                <a:gd name="T118" fmla="*/ 44 w 44"/>
                <a:gd name="T119" fmla="*/ 21 h 36"/>
                <a:gd name="T120" fmla="*/ 44 w 44"/>
                <a:gd name="T121" fmla="*/ 19 h 36"/>
                <a:gd name="T122" fmla="*/ 43 w 44"/>
                <a:gd name="T123" fmla="*/ 19 h 36"/>
                <a:gd name="T124" fmla="*/ 42 w 44"/>
                <a:gd name="T125"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36">
                  <a:moveTo>
                    <a:pt x="42" y="18"/>
                  </a:moveTo>
                  <a:cubicBezTo>
                    <a:pt x="43" y="17"/>
                    <a:pt x="43" y="17"/>
                    <a:pt x="43" y="17"/>
                  </a:cubicBezTo>
                  <a:cubicBezTo>
                    <a:pt x="42" y="16"/>
                    <a:pt x="42" y="16"/>
                    <a:pt x="42" y="16"/>
                  </a:cubicBezTo>
                  <a:cubicBezTo>
                    <a:pt x="38" y="16"/>
                    <a:pt x="38" y="16"/>
                    <a:pt x="38" y="16"/>
                  </a:cubicBezTo>
                  <a:cubicBezTo>
                    <a:pt x="37" y="15"/>
                    <a:pt x="37" y="15"/>
                    <a:pt x="37" y="15"/>
                  </a:cubicBezTo>
                  <a:cubicBezTo>
                    <a:pt x="36" y="14"/>
                    <a:pt x="36" y="14"/>
                    <a:pt x="36" y="14"/>
                  </a:cubicBezTo>
                  <a:cubicBezTo>
                    <a:pt x="36" y="12"/>
                    <a:pt x="36" y="12"/>
                    <a:pt x="36" y="12"/>
                  </a:cubicBezTo>
                  <a:cubicBezTo>
                    <a:pt x="36" y="11"/>
                    <a:pt x="36" y="11"/>
                    <a:pt x="36" y="11"/>
                  </a:cubicBezTo>
                  <a:cubicBezTo>
                    <a:pt x="35" y="10"/>
                    <a:pt x="35" y="10"/>
                    <a:pt x="35" y="10"/>
                  </a:cubicBezTo>
                  <a:cubicBezTo>
                    <a:pt x="34" y="9"/>
                    <a:pt x="34" y="9"/>
                    <a:pt x="34" y="9"/>
                  </a:cubicBezTo>
                  <a:cubicBezTo>
                    <a:pt x="32" y="8"/>
                    <a:pt x="32" y="8"/>
                    <a:pt x="32" y="8"/>
                  </a:cubicBezTo>
                  <a:cubicBezTo>
                    <a:pt x="32" y="5"/>
                    <a:pt x="32" y="5"/>
                    <a:pt x="32" y="5"/>
                  </a:cubicBezTo>
                  <a:cubicBezTo>
                    <a:pt x="32" y="2"/>
                    <a:pt x="32" y="2"/>
                    <a:pt x="32" y="2"/>
                  </a:cubicBezTo>
                  <a:cubicBezTo>
                    <a:pt x="28" y="1"/>
                    <a:pt x="28" y="1"/>
                    <a:pt x="28" y="1"/>
                  </a:cubicBezTo>
                  <a:cubicBezTo>
                    <a:pt x="28" y="0"/>
                    <a:pt x="28" y="0"/>
                    <a:pt x="28" y="0"/>
                  </a:cubicBezTo>
                  <a:cubicBezTo>
                    <a:pt x="25" y="2"/>
                    <a:pt x="25" y="2"/>
                    <a:pt x="25" y="2"/>
                  </a:cubicBezTo>
                  <a:cubicBezTo>
                    <a:pt x="25" y="2"/>
                    <a:pt x="23" y="4"/>
                    <a:pt x="23" y="4"/>
                  </a:cubicBezTo>
                  <a:cubicBezTo>
                    <a:pt x="23" y="4"/>
                    <a:pt x="21" y="4"/>
                    <a:pt x="21" y="4"/>
                  </a:cubicBezTo>
                  <a:cubicBezTo>
                    <a:pt x="21" y="4"/>
                    <a:pt x="20" y="6"/>
                    <a:pt x="20" y="6"/>
                  </a:cubicBezTo>
                  <a:cubicBezTo>
                    <a:pt x="20" y="6"/>
                    <a:pt x="15" y="6"/>
                    <a:pt x="15" y="6"/>
                  </a:cubicBezTo>
                  <a:cubicBezTo>
                    <a:pt x="15" y="9"/>
                    <a:pt x="15" y="9"/>
                    <a:pt x="15" y="9"/>
                  </a:cubicBezTo>
                  <a:cubicBezTo>
                    <a:pt x="12" y="10"/>
                    <a:pt x="12" y="10"/>
                    <a:pt x="12" y="10"/>
                  </a:cubicBezTo>
                  <a:cubicBezTo>
                    <a:pt x="11" y="13"/>
                    <a:pt x="11" y="13"/>
                    <a:pt x="11" y="13"/>
                  </a:cubicBezTo>
                  <a:cubicBezTo>
                    <a:pt x="11" y="13"/>
                    <a:pt x="11" y="13"/>
                    <a:pt x="11" y="13"/>
                  </a:cubicBezTo>
                  <a:cubicBezTo>
                    <a:pt x="10" y="11"/>
                    <a:pt x="10" y="11"/>
                    <a:pt x="10" y="11"/>
                  </a:cubicBezTo>
                  <a:cubicBezTo>
                    <a:pt x="6" y="12"/>
                    <a:pt x="6" y="12"/>
                    <a:pt x="6" y="12"/>
                  </a:cubicBezTo>
                  <a:cubicBezTo>
                    <a:pt x="6" y="15"/>
                    <a:pt x="6" y="15"/>
                    <a:pt x="6" y="15"/>
                  </a:cubicBezTo>
                  <a:cubicBezTo>
                    <a:pt x="5" y="16"/>
                    <a:pt x="5" y="16"/>
                    <a:pt x="5" y="16"/>
                  </a:cubicBezTo>
                  <a:cubicBezTo>
                    <a:pt x="5" y="20"/>
                    <a:pt x="5" y="20"/>
                    <a:pt x="5" y="20"/>
                  </a:cubicBezTo>
                  <a:cubicBezTo>
                    <a:pt x="2" y="20"/>
                    <a:pt x="2" y="20"/>
                    <a:pt x="2" y="20"/>
                  </a:cubicBezTo>
                  <a:cubicBezTo>
                    <a:pt x="1" y="25"/>
                    <a:pt x="1" y="25"/>
                    <a:pt x="1" y="25"/>
                  </a:cubicBezTo>
                  <a:cubicBezTo>
                    <a:pt x="0" y="27"/>
                    <a:pt x="0" y="27"/>
                    <a:pt x="0" y="27"/>
                  </a:cubicBezTo>
                  <a:cubicBezTo>
                    <a:pt x="0" y="31"/>
                    <a:pt x="0" y="31"/>
                    <a:pt x="0" y="31"/>
                  </a:cubicBezTo>
                  <a:cubicBezTo>
                    <a:pt x="2" y="32"/>
                    <a:pt x="2" y="32"/>
                    <a:pt x="2" y="32"/>
                  </a:cubicBezTo>
                  <a:cubicBezTo>
                    <a:pt x="2" y="33"/>
                    <a:pt x="2" y="33"/>
                    <a:pt x="2" y="33"/>
                  </a:cubicBezTo>
                  <a:cubicBezTo>
                    <a:pt x="3" y="35"/>
                    <a:pt x="3" y="35"/>
                    <a:pt x="3" y="35"/>
                  </a:cubicBezTo>
                  <a:cubicBezTo>
                    <a:pt x="5" y="36"/>
                    <a:pt x="5" y="36"/>
                    <a:pt x="5" y="36"/>
                  </a:cubicBezTo>
                  <a:cubicBezTo>
                    <a:pt x="7" y="35"/>
                    <a:pt x="7" y="35"/>
                    <a:pt x="7" y="35"/>
                  </a:cubicBezTo>
                  <a:cubicBezTo>
                    <a:pt x="8" y="34"/>
                    <a:pt x="8" y="34"/>
                    <a:pt x="8" y="34"/>
                  </a:cubicBezTo>
                  <a:cubicBezTo>
                    <a:pt x="12" y="34"/>
                    <a:pt x="12" y="34"/>
                    <a:pt x="12" y="34"/>
                  </a:cubicBezTo>
                  <a:cubicBezTo>
                    <a:pt x="15" y="35"/>
                    <a:pt x="15" y="35"/>
                    <a:pt x="15" y="35"/>
                  </a:cubicBezTo>
                  <a:cubicBezTo>
                    <a:pt x="15" y="36"/>
                    <a:pt x="15" y="36"/>
                    <a:pt x="15" y="36"/>
                  </a:cubicBezTo>
                  <a:cubicBezTo>
                    <a:pt x="15" y="32"/>
                    <a:pt x="15" y="32"/>
                    <a:pt x="15" y="32"/>
                  </a:cubicBezTo>
                  <a:cubicBezTo>
                    <a:pt x="14" y="31"/>
                    <a:pt x="14" y="31"/>
                    <a:pt x="14" y="31"/>
                  </a:cubicBezTo>
                  <a:cubicBezTo>
                    <a:pt x="14" y="27"/>
                    <a:pt x="14" y="27"/>
                    <a:pt x="14" y="27"/>
                  </a:cubicBezTo>
                  <a:cubicBezTo>
                    <a:pt x="14" y="27"/>
                    <a:pt x="16" y="27"/>
                    <a:pt x="17" y="27"/>
                  </a:cubicBezTo>
                  <a:cubicBezTo>
                    <a:pt x="17" y="27"/>
                    <a:pt x="21" y="27"/>
                    <a:pt x="21" y="27"/>
                  </a:cubicBezTo>
                  <a:cubicBezTo>
                    <a:pt x="24" y="27"/>
                    <a:pt x="24" y="27"/>
                    <a:pt x="24" y="27"/>
                  </a:cubicBezTo>
                  <a:cubicBezTo>
                    <a:pt x="24" y="27"/>
                    <a:pt x="27" y="27"/>
                    <a:pt x="27" y="27"/>
                  </a:cubicBezTo>
                  <a:cubicBezTo>
                    <a:pt x="27" y="27"/>
                    <a:pt x="29" y="27"/>
                    <a:pt x="29" y="27"/>
                  </a:cubicBezTo>
                  <a:cubicBezTo>
                    <a:pt x="29" y="27"/>
                    <a:pt x="29" y="27"/>
                    <a:pt x="29" y="27"/>
                  </a:cubicBezTo>
                  <a:cubicBezTo>
                    <a:pt x="29" y="27"/>
                    <a:pt x="29" y="27"/>
                    <a:pt x="29" y="27"/>
                  </a:cubicBezTo>
                  <a:cubicBezTo>
                    <a:pt x="30" y="27"/>
                    <a:pt x="30" y="27"/>
                    <a:pt x="30" y="27"/>
                  </a:cubicBezTo>
                  <a:cubicBezTo>
                    <a:pt x="33" y="27"/>
                    <a:pt x="33" y="27"/>
                    <a:pt x="33" y="27"/>
                  </a:cubicBezTo>
                  <a:cubicBezTo>
                    <a:pt x="36" y="27"/>
                    <a:pt x="36" y="27"/>
                    <a:pt x="36" y="27"/>
                  </a:cubicBezTo>
                  <a:cubicBezTo>
                    <a:pt x="37" y="26"/>
                    <a:pt x="37" y="26"/>
                    <a:pt x="37" y="26"/>
                  </a:cubicBezTo>
                  <a:cubicBezTo>
                    <a:pt x="39" y="24"/>
                    <a:pt x="39" y="24"/>
                    <a:pt x="39" y="24"/>
                  </a:cubicBezTo>
                  <a:cubicBezTo>
                    <a:pt x="39" y="24"/>
                    <a:pt x="42" y="24"/>
                    <a:pt x="42" y="24"/>
                  </a:cubicBezTo>
                  <a:cubicBezTo>
                    <a:pt x="42" y="24"/>
                    <a:pt x="43" y="23"/>
                    <a:pt x="43" y="23"/>
                  </a:cubicBezTo>
                  <a:cubicBezTo>
                    <a:pt x="44" y="21"/>
                    <a:pt x="44" y="21"/>
                    <a:pt x="44" y="21"/>
                  </a:cubicBezTo>
                  <a:cubicBezTo>
                    <a:pt x="44" y="19"/>
                    <a:pt x="44" y="19"/>
                    <a:pt x="44" y="19"/>
                  </a:cubicBezTo>
                  <a:cubicBezTo>
                    <a:pt x="43" y="19"/>
                    <a:pt x="43" y="19"/>
                    <a:pt x="43" y="19"/>
                  </a:cubicBezTo>
                  <a:lnTo>
                    <a:pt x="42" y="1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6" name="Freeform 93"/>
            <p:cNvSpPr>
              <a:spLocks/>
            </p:cNvSpPr>
            <p:nvPr/>
          </p:nvSpPr>
          <p:spPr bwMode="auto">
            <a:xfrm>
              <a:off x="7897466" y="4181624"/>
              <a:ext cx="50800" cy="53975"/>
            </a:xfrm>
            <a:custGeom>
              <a:avLst/>
              <a:gdLst>
                <a:gd name="T0" fmla="*/ 5 w 11"/>
                <a:gd name="T1" fmla="*/ 1 h 12"/>
                <a:gd name="T2" fmla="*/ 4 w 11"/>
                <a:gd name="T3" fmla="*/ 2 h 12"/>
                <a:gd name="T4" fmla="*/ 0 w 11"/>
                <a:gd name="T5" fmla="*/ 3 h 12"/>
                <a:gd name="T6" fmla="*/ 1 w 11"/>
                <a:gd name="T7" fmla="*/ 4 h 12"/>
                <a:gd name="T8" fmla="*/ 1 w 11"/>
                <a:gd name="T9" fmla="*/ 9 h 12"/>
                <a:gd name="T10" fmla="*/ 1 w 11"/>
                <a:gd name="T11" fmla="*/ 12 h 12"/>
                <a:gd name="T12" fmla="*/ 3 w 11"/>
                <a:gd name="T13" fmla="*/ 11 h 12"/>
                <a:gd name="T14" fmla="*/ 4 w 11"/>
                <a:gd name="T15" fmla="*/ 12 h 12"/>
                <a:gd name="T16" fmla="*/ 6 w 11"/>
                <a:gd name="T17" fmla="*/ 12 h 12"/>
                <a:gd name="T18" fmla="*/ 8 w 11"/>
                <a:gd name="T19" fmla="*/ 9 h 12"/>
                <a:gd name="T20" fmla="*/ 10 w 11"/>
                <a:gd name="T21" fmla="*/ 6 h 12"/>
                <a:gd name="T22" fmla="*/ 11 w 11"/>
                <a:gd name="T23" fmla="*/ 4 h 12"/>
                <a:gd name="T24" fmla="*/ 9 w 11"/>
                <a:gd name="T25" fmla="*/ 4 h 12"/>
                <a:gd name="T26" fmla="*/ 8 w 11"/>
                <a:gd name="T27" fmla="*/ 2 h 12"/>
                <a:gd name="T28" fmla="*/ 8 w 11"/>
                <a:gd name="T29" fmla="*/ 0 h 12"/>
                <a:gd name="T30" fmla="*/ 6 w 11"/>
                <a:gd name="T31" fmla="*/ 0 h 12"/>
                <a:gd name="T32" fmla="*/ 5 w 11"/>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5" y="1"/>
                  </a:moveTo>
                  <a:cubicBezTo>
                    <a:pt x="4" y="2"/>
                    <a:pt x="4" y="2"/>
                    <a:pt x="4" y="2"/>
                  </a:cubicBezTo>
                  <a:cubicBezTo>
                    <a:pt x="0" y="3"/>
                    <a:pt x="0" y="3"/>
                    <a:pt x="0" y="3"/>
                  </a:cubicBezTo>
                  <a:cubicBezTo>
                    <a:pt x="1" y="4"/>
                    <a:pt x="1" y="4"/>
                    <a:pt x="1" y="4"/>
                  </a:cubicBezTo>
                  <a:cubicBezTo>
                    <a:pt x="1" y="4"/>
                    <a:pt x="1" y="8"/>
                    <a:pt x="1" y="9"/>
                  </a:cubicBezTo>
                  <a:cubicBezTo>
                    <a:pt x="1" y="9"/>
                    <a:pt x="1" y="11"/>
                    <a:pt x="1" y="12"/>
                  </a:cubicBezTo>
                  <a:cubicBezTo>
                    <a:pt x="3" y="11"/>
                    <a:pt x="3" y="11"/>
                    <a:pt x="3" y="11"/>
                  </a:cubicBezTo>
                  <a:cubicBezTo>
                    <a:pt x="4" y="12"/>
                    <a:pt x="4" y="12"/>
                    <a:pt x="4" y="12"/>
                  </a:cubicBezTo>
                  <a:cubicBezTo>
                    <a:pt x="4" y="12"/>
                    <a:pt x="5" y="12"/>
                    <a:pt x="6" y="12"/>
                  </a:cubicBezTo>
                  <a:cubicBezTo>
                    <a:pt x="6" y="12"/>
                    <a:pt x="7" y="10"/>
                    <a:pt x="8" y="9"/>
                  </a:cubicBezTo>
                  <a:cubicBezTo>
                    <a:pt x="8" y="9"/>
                    <a:pt x="9" y="7"/>
                    <a:pt x="10" y="6"/>
                  </a:cubicBezTo>
                  <a:cubicBezTo>
                    <a:pt x="10" y="6"/>
                    <a:pt x="11" y="4"/>
                    <a:pt x="11" y="4"/>
                  </a:cubicBezTo>
                  <a:cubicBezTo>
                    <a:pt x="9" y="4"/>
                    <a:pt x="9" y="4"/>
                    <a:pt x="9" y="4"/>
                  </a:cubicBezTo>
                  <a:cubicBezTo>
                    <a:pt x="8" y="2"/>
                    <a:pt x="8" y="2"/>
                    <a:pt x="8" y="2"/>
                  </a:cubicBezTo>
                  <a:cubicBezTo>
                    <a:pt x="8" y="0"/>
                    <a:pt x="8" y="0"/>
                    <a:pt x="8" y="0"/>
                  </a:cubicBezTo>
                  <a:cubicBezTo>
                    <a:pt x="6" y="0"/>
                    <a:pt x="6" y="0"/>
                    <a:pt x="6" y="0"/>
                  </a:cubicBezTo>
                  <a:lnTo>
                    <a:pt x="5"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7" name="Freeform 94"/>
            <p:cNvSpPr>
              <a:spLocks/>
            </p:cNvSpPr>
            <p:nvPr/>
          </p:nvSpPr>
          <p:spPr bwMode="auto">
            <a:xfrm>
              <a:off x="7170391" y="3433912"/>
              <a:ext cx="390525" cy="333375"/>
            </a:xfrm>
            <a:custGeom>
              <a:avLst/>
              <a:gdLst>
                <a:gd name="T0" fmla="*/ 77 w 86"/>
                <a:gd name="T1" fmla="*/ 51 h 73"/>
                <a:gd name="T2" fmla="*/ 84 w 86"/>
                <a:gd name="T3" fmla="*/ 42 h 73"/>
                <a:gd name="T4" fmla="*/ 84 w 86"/>
                <a:gd name="T5" fmla="*/ 31 h 73"/>
                <a:gd name="T6" fmla="*/ 86 w 86"/>
                <a:gd name="T7" fmla="*/ 24 h 73"/>
                <a:gd name="T8" fmla="*/ 85 w 86"/>
                <a:gd name="T9" fmla="*/ 17 h 73"/>
                <a:gd name="T10" fmla="*/ 82 w 86"/>
                <a:gd name="T11" fmla="*/ 12 h 73"/>
                <a:gd name="T12" fmla="*/ 81 w 86"/>
                <a:gd name="T13" fmla="*/ 7 h 73"/>
                <a:gd name="T14" fmla="*/ 81 w 86"/>
                <a:gd name="T15" fmla="*/ 4 h 73"/>
                <a:gd name="T16" fmla="*/ 76 w 86"/>
                <a:gd name="T17" fmla="*/ 6 h 73"/>
                <a:gd name="T18" fmla="*/ 72 w 86"/>
                <a:gd name="T19" fmla="*/ 2 h 73"/>
                <a:gd name="T20" fmla="*/ 67 w 86"/>
                <a:gd name="T21" fmla="*/ 0 h 73"/>
                <a:gd name="T22" fmla="*/ 63 w 86"/>
                <a:gd name="T23" fmla="*/ 1 h 73"/>
                <a:gd name="T24" fmla="*/ 53 w 86"/>
                <a:gd name="T25" fmla="*/ 8 h 73"/>
                <a:gd name="T26" fmla="*/ 41 w 86"/>
                <a:gd name="T27" fmla="*/ 16 h 73"/>
                <a:gd name="T28" fmla="*/ 31 w 86"/>
                <a:gd name="T29" fmla="*/ 26 h 73"/>
                <a:gd name="T30" fmla="*/ 27 w 86"/>
                <a:gd name="T31" fmla="*/ 27 h 73"/>
                <a:gd name="T32" fmla="*/ 22 w 86"/>
                <a:gd name="T33" fmla="*/ 34 h 73"/>
                <a:gd name="T34" fmla="*/ 22 w 86"/>
                <a:gd name="T35" fmla="*/ 46 h 73"/>
                <a:gd name="T36" fmla="*/ 21 w 86"/>
                <a:gd name="T37" fmla="*/ 49 h 73"/>
                <a:gd name="T38" fmla="*/ 19 w 86"/>
                <a:gd name="T39" fmla="*/ 51 h 73"/>
                <a:gd name="T40" fmla="*/ 5 w 86"/>
                <a:gd name="T41" fmla="*/ 52 h 73"/>
                <a:gd name="T42" fmla="*/ 0 w 86"/>
                <a:gd name="T43" fmla="*/ 54 h 73"/>
                <a:gd name="T44" fmla="*/ 0 w 86"/>
                <a:gd name="T45" fmla="*/ 60 h 73"/>
                <a:gd name="T46" fmla="*/ 3 w 86"/>
                <a:gd name="T47" fmla="*/ 62 h 73"/>
                <a:gd name="T48" fmla="*/ 4 w 86"/>
                <a:gd name="T49" fmla="*/ 64 h 73"/>
                <a:gd name="T50" fmla="*/ 5 w 86"/>
                <a:gd name="T51" fmla="*/ 67 h 73"/>
                <a:gd name="T52" fmla="*/ 10 w 86"/>
                <a:gd name="T53" fmla="*/ 68 h 73"/>
                <a:gd name="T54" fmla="*/ 10 w 86"/>
                <a:gd name="T55" fmla="*/ 70 h 73"/>
                <a:gd name="T56" fmla="*/ 12 w 86"/>
                <a:gd name="T57" fmla="*/ 71 h 73"/>
                <a:gd name="T58" fmla="*/ 12 w 86"/>
                <a:gd name="T59" fmla="*/ 71 h 73"/>
                <a:gd name="T60" fmla="*/ 16 w 86"/>
                <a:gd name="T61" fmla="*/ 72 h 73"/>
                <a:gd name="T62" fmla="*/ 18 w 86"/>
                <a:gd name="T63" fmla="*/ 73 h 73"/>
                <a:gd name="T64" fmla="*/ 21 w 86"/>
                <a:gd name="T65" fmla="*/ 68 h 73"/>
                <a:gd name="T66" fmla="*/ 25 w 86"/>
                <a:gd name="T67" fmla="*/ 61 h 73"/>
                <a:gd name="T68" fmla="*/ 35 w 86"/>
                <a:gd name="T69" fmla="*/ 64 h 73"/>
                <a:gd name="T70" fmla="*/ 39 w 86"/>
                <a:gd name="T71" fmla="*/ 65 h 73"/>
                <a:gd name="T72" fmla="*/ 47 w 86"/>
                <a:gd name="T73" fmla="*/ 67 h 73"/>
                <a:gd name="T74" fmla="*/ 55 w 86"/>
                <a:gd name="T75" fmla="*/ 66 h 73"/>
                <a:gd name="T76" fmla="*/ 64 w 86"/>
                <a:gd name="T77" fmla="*/ 66 h 73"/>
                <a:gd name="T78" fmla="*/ 71 w 86"/>
                <a:gd name="T79" fmla="*/ 62 h 73"/>
                <a:gd name="T80" fmla="*/ 74 w 86"/>
                <a:gd name="T8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3">
                  <a:moveTo>
                    <a:pt x="75" y="54"/>
                  </a:moveTo>
                  <a:cubicBezTo>
                    <a:pt x="77" y="51"/>
                    <a:pt x="77" y="51"/>
                    <a:pt x="77" y="51"/>
                  </a:cubicBezTo>
                  <a:cubicBezTo>
                    <a:pt x="81" y="46"/>
                    <a:pt x="81" y="46"/>
                    <a:pt x="81" y="46"/>
                  </a:cubicBezTo>
                  <a:cubicBezTo>
                    <a:pt x="84" y="42"/>
                    <a:pt x="84" y="42"/>
                    <a:pt x="84" y="42"/>
                  </a:cubicBezTo>
                  <a:cubicBezTo>
                    <a:pt x="85" y="40"/>
                    <a:pt x="85" y="40"/>
                    <a:pt x="85" y="40"/>
                  </a:cubicBezTo>
                  <a:cubicBezTo>
                    <a:pt x="84" y="31"/>
                    <a:pt x="84" y="31"/>
                    <a:pt x="84" y="31"/>
                  </a:cubicBezTo>
                  <a:cubicBezTo>
                    <a:pt x="85" y="25"/>
                    <a:pt x="85" y="25"/>
                    <a:pt x="85" y="25"/>
                  </a:cubicBezTo>
                  <a:cubicBezTo>
                    <a:pt x="86" y="24"/>
                    <a:pt x="86" y="24"/>
                    <a:pt x="86" y="24"/>
                  </a:cubicBezTo>
                  <a:cubicBezTo>
                    <a:pt x="86" y="21"/>
                    <a:pt x="86" y="21"/>
                    <a:pt x="86" y="21"/>
                  </a:cubicBezTo>
                  <a:cubicBezTo>
                    <a:pt x="85" y="17"/>
                    <a:pt x="85" y="17"/>
                    <a:pt x="85" y="17"/>
                  </a:cubicBezTo>
                  <a:cubicBezTo>
                    <a:pt x="84" y="14"/>
                    <a:pt x="84" y="14"/>
                    <a:pt x="84" y="14"/>
                  </a:cubicBezTo>
                  <a:cubicBezTo>
                    <a:pt x="82" y="12"/>
                    <a:pt x="82" y="12"/>
                    <a:pt x="82" y="12"/>
                  </a:cubicBezTo>
                  <a:cubicBezTo>
                    <a:pt x="82" y="7"/>
                    <a:pt x="82" y="7"/>
                    <a:pt x="82" y="7"/>
                  </a:cubicBezTo>
                  <a:cubicBezTo>
                    <a:pt x="81" y="7"/>
                    <a:pt x="81" y="7"/>
                    <a:pt x="81" y="7"/>
                  </a:cubicBezTo>
                  <a:cubicBezTo>
                    <a:pt x="82" y="4"/>
                    <a:pt x="82" y="4"/>
                    <a:pt x="82" y="4"/>
                  </a:cubicBezTo>
                  <a:cubicBezTo>
                    <a:pt x="81" y="4"/>
                    <a:pt x="81" y="4"/>
                    <a:pt x="81" y="4"/>
                  </a:cubicBezTo>
                  <a:cubicBezTo>
                    <a:pt x="79" y="5"/>
                    <a:pt x="79" y="5"/>
                    <a:pt x="79" y="5"/>
                  </a:cubicBezTo>
                  <a:cubicBezTo>
                    <a:pt x="76" y="6"/>
                    <a:pt x="76" y="6"/>
                    <a:pt x="76" y="6"/>
                  </a:cubicBezTo>
                  <a:cubicBezTo>
                    <a:pt x="76" y="6"/>
                    <a:pt x="74" y="3"/>
                    <a:pt x="74" y="2"/>
                  </a:cubicBezTo>
                  <a:cubicBezTo>
                    <a:pt x="74" y="2"/>
                    <a:pt x="72" y="2"/>
                    <a:pt x="72" y="2"/>
                  </a:cubicBezTo>
                  <a:cubicBezTo>
                    <a:pt x="71" y="2"/>
                    <a:pt x="68" y="1"/>
                    <a:pt x="68" y="1"/>
                  </a:cubicBezTo>
                  <a:cubicBezTo>
                    <a:pt x="67" y="0"/>
                    <a:pt x="67" y="0"/>
                    <a:pt x="67" y="0"/>
                  </a:cubicBezTo>
                  <a:cubicBezTo>
                    <a:pt x="64" y="0"/>
                    <a:pt x="64" y="0"/>
                    <a:pt x="64" y="0"/>
                  </a:cubicBezTo>
                  <a:cubicBezTo>
                    <a:pt x="63" y="1"/>
                    <a:pt x="63" y="1"/>
                    <a:pt x="63" y="1"/>
                  </a:cubicBezTo>
                  <a:cubicBezTo>
                    <a:pt x="59" y="4"/>
                    <a:pt x="59" y="4"/>
                    <a:pt x="59" y="4"/>
                  </a:cubicBezTo>
                  <a:cubicBezTo>
                    <a:pt x="59" y="4"/>
                    <a:pt x="54" y="8"/>
                    <a:pt x="53" y="8"/>
                  </a:cubicBezTo>
                  <a:cubicBezTo>
                    <a:pt x="52" y="9"/>
                    <a:pt x="47" y="12"/>
                    <a:pt x="47" y="12"/>
                  </a:cubicBezTo>
                  <a:cubicBezTo>
                    <a:pt x="46" y="12"/>
                    <a:pt x="41" y="16"/>
                    <a:pt x="41" y="16"/>
                  </a:cubicBezTo>
                  <a:cubicBezTo>
                    <a:pt x="37" y="19"/>
                    <a:pt x="37" y="19"/>
                    <a:pt x="37" y="19"/>
                  </a:cubicBezTo>
                  <a:cubicBezTo>
                    <a:pt x="31" y="26"/>
                    <a:pt x="31" y="26"/>
                    <a:pt x="31" y="26"/>
                  </a:cubicBezTo>
                  <a:cubicBezTo>
                    <a:pt x="31" y="26"/>
                    <a:pt x="26" y="26"/>
                    <a:pt x="26" y="26"/>
                  </a:cubicBezTo>
                  <a:cubicBezTo>
                    <a:pt x="26" y="26"/>
                    <a:pt x="27" y="27"/>
                    <a:pt x="27" y="27"/>
                  </a:cubicBezTo>
                  <a:cubicBezTo>
                    <a:pt x="23" y="27"/>
                    <a:pt x="23" y="27"/>
                    <a:pt x="23" y="27"/>
                  </a:cubicBezTo>
                  <a:cubicBezTo>
                    <a:pt x="22" y="34"/>
                    <a:pt x="22" y="34"/>
                    <a:pt x="22" y="34"/>
                  </a:cubicBezTo>
                  <a:cubicBezTo>
                    <a:pt x="22" y="40"/>
                    <a:pt x="22" y="40"/>
                    <a:pt x="22" y="40"/>
                  </a:cubicBezTo>
                  <a:cubicBezTo>
                    <a:pt x="22" y="46"/>
                    <a:pt x="22" y="46"/>
                    <a:pt x="22" y="46"/>
                  </a:cubicBezTo>
                  <a:cubicBezTo>
                    <a:pt x="21" y="47"/>
                    <a:pt x="21" y="47"/>
                    <a:pt x="21" y="47"/>
                  </a:cubicBezTo>
                  <a:cubicBezTo>
                    <a:pt x="21" y="49"/>
                    <a:pt x="21" y="49"/>
                    <a:pt x="21" y="49"/>
                  </a:cubicBezTo>
                  <a:cubicBezTo>
                    <a:pt x="19" y="50"/>
                    <a:pt x="19" y="50"/>
                    <a:pt x="19" y="50"/>
                  </a:cubicBezTo>
                  <a:cubicBezTo>
                    <a:pt x="19" y="51"/>
                    <a:pt x="19" y="51"/>
                    <a:pt x="19" y="51"/>
                  </a:cubicBezTo>
                  <a:cubicBezTo>
                    <a:pt x="17" y="52"/>
                    <a:pt x="17" y="52"/>
                    <a:pt x="17" y="52"/>
                  </a:cubicBezTo>
                  <a:cubicBezTo>
                    <a:pt x="5" y="52"/>
                    <a:pt x="5" y="52"/>
                    <a:pt x="5" y="52"/>
                  </a:cubicBezTo>
                  <a:cubicBezTo>
                    <a:pt x="5" y="53"/>
                    <a:pt x="5" y="53"/>
                    <a:pt x="5" y="53"/>
                  </a:cubicBezTo>
                  <a:cubicBezTo>
                    <a:pt x="0" y="54"/>
                    <a:pt x="0" y="54"/>
                    <a:pt x="0" y="54"/>
                  </a:cubicBezTo>
                  <a:cubicBezTo>
                    <a:pt x="0" y="57"/>
                    <a:pt x="0" y="57"/>
                    <a:pt x="0" y="57"/>
                  </a:cubicBezTo>
                  <a:cubicBezTo>
                    <a:pt x="0" y="60"/>
                    <a:pt x="0" y="60"/>
                    <a:pt x="0" y="60"/>
                  </a:cubicBezTo>
                  <a:cubicBezTo>
                    <a:pt x="2" y="61"/>
                    <a:pt x="2" y="61"/>
                    <a:pt x="2" y="61"/>
                  </a:cubicBezTo>
                  <a:cubicBezTo>
                    <a:pt x="3" y="62"/>
                    <a:pt x="3" y="62"/>
                    <a:pt x="3" y="62"/>
                  </a:cubicBezTo>
                  <a:cubicBezTo>
                    <a:pt x="4" y="63"/>
                    <a:pt x="4" y="63"/>
                    <a:pt x="4" y="63"/>
                  </a:cubicBezTo>
                  <a:cubicBezTo>
                    <a:pt x="4" y="64"/>
                    <a:pt x="4" y="64"/>
                    <a:pt x="4" y="64"/>
                  </a:cubicBezTo>
                  <a:cubicBezTo>
                    <a:pt x="4" y="66"/>
                    <a:pt x="4" y="66"/>
                    <a:pt x="4" y="66"/>
                  </a:cubicBezTo>
                  <a:cubicBezTo>
                    <a:pt x="5" y="67"/>
                    <a:pt x="5" y="67"/>
                    <a:pt x="5" y="67"/>
                  </a:cubicBezTo>
                  <a:cubicBezTo>
                    <a:pt x="6" y="68"/>
                    <a:pt x="6" y="68"/>
                    <a:pt x="6" y="68"/>
                  </a:cubicBezTo>
                  <a:cubicBezTo>
                    <a:pt x="10" y="68"/>
                    <a:pt x="10" y="68"/>
                    <a:pt x="10" y="68"/>
                  </a:cubicBezTo>
                  <a:cubicBezTo>
                    <a:pt x="11" y="69"/>
                    <a:pt x="11" y="69"/>
                    <a:pt x="11" y="69"/>
                  </a:cubicBezTo>
                  <a:cubicBezTo>
                    <a:pt x="10" y="70"/>
                    <a:pt x="10" y="70"/>
                    <a:pt x="10" y="70"/>
                  </a:cubicBezTo>
                  <a:cubicBezTo>
                    <a:pt x="11" y="71"/>
                    <a:pt x="11" y="71"/>
                    <a:pt x="11" y="71"/>
                  </a:cubicBezTo>
                  <a:cubicBezTo>
                    <a:pt x="12" y="71"/>
                    <a:pt x="12" y="71"/>
                    <a:pt x="12" y="71"/>
                  </a:cubicBezTo>
                  <a:cubicBezTo>
                    <a:pt x="11" y="70"/>
                    <a:pt x="11" y="70"/>
                    <a:pt x="11" y="70"/>
                  </a:cubicBezTo>
                  <a:cubicBezTo>
                    <a:pt x="12" y="71"/>
                    <a:pt x="12" y="71"/>
                    <a:pt x="12" y="71"/>
                  </a:cubicBezTo>
                  <a:cubicBezTo>
                    <a:pt x="14" y="70"/>
                    <a:pt x="14" y="70"/>
                    <a:pt x="14" y="70"/>
                  </a:cubicBezTo>
                  <a:cubicBezTo>
                    <a:pt x="16" y="72"/>
                    <a:pt x="16" y="72"/>
                    <a:pt x="16" y="72"/>
                  </a:cubicBezTo>
                  <a:cubicBezTo>
                    <a:pt x="17" y="73"/>
                    <a:pt x="17" y="73"/>
                    <a:pt x="17" y="73"/>
                  </a:cubicBezTo>
                  <a:cubicBezTo>
                    <a:pt x="18" y="73"/>
                    <a:pt x="18" y="73"/>
                    <a:pt x="18" y="73"/>
                  </a:cubicBezTo>
                  <a:cubicBezTo>
                    <a:pt x="19" y="73"/>
                    <a:pt x="19" y="72"/>
                    <a:pt x="19" y="71"/>
                  </a:cubicBezTo>
                  <a:cubicBezTo>
                    <a:pt x="19" y="69"/>
                    <a:pt x="20" y="69"/>
                    <a:pt x="21" y="68"/>
                  </a:cubicBezTo>
                  <a:cubicBezTo>
                    <a:pt x="21" y="67"/>
                    <a:pt x="21" y="65"/>
                    <a:pt x="22" y="64"/>
                  </a:cubicBezTo>
                  <a:cubicBezTo>
                    <a:pt x="22" y="63"/>
                    <a:pt x="23" y="62"/>
                    <a:pt x="25" y="61"/>
                  </a:cubicBezTo>
                  <a:cubicBezTo>
                    <a:pt x="26" y="61"/>
                    <a:pt x="29" y="61"/>
                    <a:pt x="31" y="61"/>
                  </a:cubicBezTo>
                  <a:cubicBezTo>
                    <a:pt x="33" y="61"/>
                    <a:pt x="33" y="62"/>
                    <a:pt x="35" y="64"/>
                  </a:cubicBezTo>
                  <a:cubicBezTo>
                    <a:pt x="36" y="65"/>
                    <a:pt x="35" y="65"/>
                    <a:pt x="37" y="66"/>
                  </a:cubicBezTo>
                  <a:cubicBezTo>
                    <a:pt x="38" y="68"/>
                    <a:pt x="38" y="67"/>
                    <a:pt x="39" y="65"/>
                  </a:cubicBezTo>
                  <a:cubicBezTo>
                    <a:pt x="40" y="64"/>
                    <a:pt x="42" y="65"/>
                    <a:pt x="43" y="64"/>
                  </a:cubicBezTo>
                  <a:cubicBezTo>
                    <a:pt x="45" y="64"/>
                    <a:pt x="44" y="65"/>
                    <a:pt x="47" y="67"/>
                  </a:cubicBezTo>
                  <a:cubicBezTo>
                    <a:pt x="50" y="69"/>
                    <a:pt x="50" y="69"/>
                    <a:pt x="52" y="68"/>
                  </a:cubicBezTo>
                  <a:cubicBezTo>
                    <a:pt x="53" y="67"/>
                    <a:pt x="54" y="67"/>
                    <a:pt x="55" y="66"/>
                  </a:cubicBezTo>
                  <a:cubicBezTo>
                    <a:pt x="55" y="65"/>
                    <a:pt x="57" y="65"/>
                    <a:pt x="60" y="64"/>
                  </a:cubicBezTo>
                  <a:cubicBezTo>
                    <a:pt x="64" y="63"/>
                    <a:pt x="63" y="65"/>
                    <a:pt x="64" y="66"/>
                  </a:cubicBezTo>
                  <a:cubicBezTo>
                    <a:pt x="66" y="67"/>
                    <a:pt x="67" y="66"/>
                    <a:pt x="68" y="65"/>
                  </a:cubicBezTo>
                  <a:cubicBezTo>
                    <a:pt x="69" y="65"/>
                    <a:pt x="70" y="64"/>
                    <a:pt x="71" y="62"/>
                  </a:cubicBezTo>
                  <a:cubicBezTo>
                    <a:pt x="72" y="61"/>
                    <a:pt x="73" y="61"/>
                    <a:pt x="74" y="62"/>
                  </a:cubicBezTo>
                  <a:cubicBezTo>
                    <a:pt x="74" y="59"/>
                    <a:pt x="74" y="59"/>
                    <a:pt x="74" y="59"/>
                  </a:cubicBezTo>
                  <a:lnTo>
                    <a:pt x="75" y="54"/>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8" name="Freeform 95"/>
            <p:cNvSpPr>
              <a:spLocks/>
            </p:cNvSpPr>
            <p:nvPr/>
          </p:nvSpPr>
          <p:spPr bwMode="auto">
            <a:xfrm>
              <a:off x="7229128" y="3711724"/>
              <a:ext cx="304800" cy="282575"/>
            </a:xfrm>
            <a:custGeom>
              <a:avLst/>
              <a:gdLst>
                <a:gd name="T0" fmla="*/ 34 w 67"/>
                <a:gd name="T1" fmla="*/ 54 h 62"/>
                <a:gd name="T2" fmla="*/ 35 w 67"/>
                <a:gd name="T3" fmla="*/ 50 h 62"/>
                <a:gd name="T4" fmla="*/ 39 w 67"/>
                <a:gd name="T5" fmla="*/ 46 h 62"/>
                <a:gd name="T6" fmla="*/ 44 w 67"/>
                <a:gd name="T7" fmla="*/ 43 h 62"/>
                <a:gd name="T8" fmla="*/ 48 w 67"/>
                <a:gd name="T9" fmla="*/ 46 h 62"/>
                <a:gd name="T10" fmla="*/ 50 w 67"/>
                <a:gd name="T11" fmla="*/ 45 h 62"/>
                <a:gd name="T12" fmla="*/ 52 w 67"/>
                <a:gd name="T13" fmla="*/ 39 h 62"/>
                <a:gd name="T14" fmla="*/ 54 w 67"/>
                <a:gd name="T15" fmla="*/ 34 h 62"/>
                <a:gd name="T16" fmla="*/ 57 w 67"/>
                <a:gd name="T17" fmla="*/ 30 h 62"/>
                <a:gd name="T18" fmla="*/ 59 w 67"/>
                <a:gd name="T19" fmla="*/ 25 h 62"/>
                <a:gd name="T20" fmla="*/ 60 w 67"/>
                <a:gd name="T21" fmla="*/ 21 h 62"/>
                <a:gd name="T22" fmla="*/ 63 w 67"/>
                <a:gd name="T23" fmla="*/ 17 h 62"/>
                <a:gd name="T24" fmla="*/ 66 w 67"/>
                <a:gd name="T25" fmla="*/ 15 h 62"/>
                <a:gd name="T26" fmla="*/ 67 w 67"/>
                <a:gd name="T27" fmla="*/ 10 h 62"/>
                <a:gd name="T28" fmla="*/ 66 w 67"/>
                <a:gd name="T29" fmla="*/ 6 h 62"/>
                <a:gd name="T30" fmla="*/ 64 w 67"/>
                <a:gd name="T31" fmla="*/ 5 h 62"/>
                <a:gd name="T32" fmla="*/ 62 w 67"/>
                <a:gd name="T33" fmla="*/ 2 h 62"/>
                <a:gd name="T34" fmla="*/ 61 w 67"/>
                <a:gd name="T35" fmla="*/ 1 h 62"/>
                <a:gd name="T36" fmla="*/ 61 w 67"/>
                <a:gd name="T37" fmla="*/ 1 h 62"/>
                <a:gd name="T38" fmla="*/ 61 w 67"/>
                <a:gd name="T39" fmla="*/ 1 h 62"/>
                <a:gd name="T40" fmla="*/ 58 w 67"/>
                <a:gd name="T41" fmla="*/ 1 h 62"/>
                <a:gd name="T42" fmla="*/ 55 w 67"/>
                <a:gd name="T43" fmla="*/ 4 h 62"/>
                <a:gd name="T44" fmla="*/ 51 w 67"/>
                <a:gd name="T45" fmla="*/ 5 h 62"/>
                <a:gd name="T46" fmla="*/ 47 w 67"/>
                <a:gd name="T47" fmla="*/ 3 h 62"/>
                <a:gd name="T48" fmla="*/ 42 w 67"/>
                <a:gd name="T49" fmla="*/ 5 h 62"/>
                <a:gd name="T50" fmla="*/ 39 w 67"/>
                <a:gd name="T51" fmla="*/ 7 h 62"/>
                <a:gd name="T52" fmla="*/ 34 w 67"/>
                <a:gd name="T53" fmla="*/ 6 h 62"/>
                <a:gd name="T54" fmla="*/ 30 w 67"/>
                <a:gd name="T55" fmla="*/ 3 h 62"/>
                <a:gd name="T56" fmla="*/ 26 w 67"/>
                <a:gd name="T57" fmla="*/ 4 h 62"/>
                <a:gd name="T58" fmla="*/ 24 w 67"/>
                <a:gd name="T59" fmla="*/ 5 h 62"/>
                <a:gd name="T60" fmla="*/ 22 w 67"/>
                <a:gd name="T61" fmla="*/ 3 h 62"/>
                <a:gd name="T62" fmla="*/ 18 w 67"/>
                <a:gd name="T63" fmla="*/ 0 h 62"/>
                <a:gd name="T64" fmla="*/ 12 w 67"/>
                <a:gd name="T65" fmla="*/ 0 h 62"/>
                <a:gd name="T66" fmla="*/ 9 w 67"/>
                <a:gd name="T67" fmla="*/ 3 h 62"/>
                <a:gd name="T68" fmla="*/ 8 w 67"/>
                <a:gd name="T69" fmla="*/ 7 h 62"/>
                <a:gd name="T70" fmla="*/ 6 w 67"/>
                <a:gd name="T71" fmla="*/ 10 h 62"/>
                <a:gd name="T72" fmla="*/ 5 w 67"/>
                <a:gd name="T73" fmla="*/ 12 h 62"/>
                <a:gd name="T74" fmla="*/ 6 w 67"/>
                <a:gd name="T75" fmla="*/ 12 h 62"/>
                <a:gd name="T76" fmla="*/ 5 w 67"/>
                <a:gd name="T77" fmla="*/ 12 h 62"/>
                <a:gd name="T78" fmla="*/ 6 w 67"/>
                <a:gd name="T79" fmla="*/ 16 h 62"/>
                <a:gd name="T80" fmla="*/ 7 w 67"/>
                <a:gd name="T81" fmla="*/ 20 h 62"/>
                <a:gd name="T82" fmla="*/ 5 w 67"/>
                <a:gd name="T83" fmla="*/ 24 h 62"/>
                <a:gd name="T84" fmla="*/ 3 w 67"/>
                <a:gd name="T85" fmla="*/ 28 h 62"/>
                <a:gd name="T86" fmla="*/ 0 w 67"/>
                <a:gd name="T87" fmla="*/ 33 h 62"/>
                <a:gd name="T88" fmla="*/ 0 w 67"/>
                <a:gd name="T89" fmla="*/ 40 h 62"/>
                <a:gd name="T90" fmla="*/ 1 w 67"/>
                <a:gd name="T91" fmla="*/ 44 h 62"/>
                <a:gd name="T92" fmla="*/ 1 w 67"/>
                <a:gd name="T93" fmla="*/ 48 h 62"/>
                <a:gd name="T94" fmla="*/ 8 w 67"/>
                <a:gd name="T95" fmla="*/ 48 h 62"/>
                <a:gd name="T96" fmla="*/ 15 w 67"/>
                <a:gd name="T97" fmla="*/ 52 h 62"/>
                <a:gd name="T98" fmla="*/ 15 w 67"/>
                <a:gd name="T99" fmla="*/ 58 h 62"/>
                <a:gd name="T100" fmla="*/ 19 w 67"/>
                <a:gd name="T101" fmla="*/ 61 h 62"/>
                <a:gd name="T102" fmla="*/ 26 w 67"/>
                <a:gd name="T103" fmla="*/ 60 h 62"/>
                <a:gd name="T104" fmla="*/ 33 w 67"/>
                <a:gd name="T105" fmla="*/ 58 h 62"/>
                <a:gd name="T106" fmla="*/ 33 w 67"/>
                <a:gd name="T107" fmla="*/ 58 h 62"/>
                <a:gd name="T108" fmla="*/ 34 w 67"/>
                <a:gd name="T109"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34" y="54"/>
                  </a:moveTo>
                  <a:cubicBezTo>
                    <a:pt x="34" y="52"/>
                    <a:pt x="34" y="51"/>
                    <a:pt x="35" y="50"/>
                  </a:cubicBezTo>
                  <a:cubicBezTo>
                    <a:pt x="37" y="48"/>
                    <a:pt x="37" y="47"/>
                    <a:pt x="39" y="46"/>
                  </a:cubicBezTo>
                  <a:cubicBezTo>
                    <a:pt x="41" y="44"/>
                    <a:pt x="41" y="43"/>
                    <a:pt x="44" y="43"/>
                  </a:cubicBezTo>
                  <a:cubicBezTo>
                    <a:pt x="46" y="44"/>
                    <a:pt x="46" y="45"/>
                    <a:pt x="48" y="46"/>
                  </a:cubicBezTo>
                  <a:cubicBezTo>
                    <a:pt x="49" y="47"/>
                    <a:pt x="48" y="47"/>
                    <a:pt x="50" y="45"/>
                  </a:cubicBezTo>
                  <a:cubicBezTo>
                    <a:pt x="51" y="43"/>
                    <a:pt x="52" y="40"/>
                    <a:pt x="52" y="39"/>
                  </a:cubicBezTo>
                  <a:cubicBezTo>
                    <a:pt x="53" y="37"/>
                    <a:pt x="53" y="34"/>
                    <a:pt x="54" y="34"/>
                  </a:cubicBezTo>
                  <a:cubicBezTo>
                    <a:pt x="55" y="33"/>
                    <a:pt x="56" y="33"/>
                    <a:pt x="57" y="30"/>
                  </a:cubicBezTo>
                  <a:cubicBezTo>
                    <a:pt x="57" y="27"/>
                    <a:pt x="59" y="28"/>
                    <a:pt x="59" y="25"/>
                  </a:cubicBezTo>
                  <a:cubicBezTo>
                    <a:pt x="60" y="23"/>
                    <a:pt x="60" y="22"/>
                    <a:pt x="60" y="21"/>
                  </a:cubicBezTo>
                  <a:cubicBezTo>
                    <a:pt x="60" y="20"/>
                    <a:pt x="61" y="19"/>
                    <a:pt x="63" y="17"/>
                  </a:cubicBezTo>
                  <a:cubicBezTo>
                    <a:pt x="65" y="15"/>
                    <a:pt x="66" y="16"/>
                    <a:pt x="66" y="15"/>
                  </a:cubicBezTo>
                  <a:cubicBezTo>
                    <a:pt x="67" y="13"/>
                    <a:pt x="67" y="12"/>
                    <a:pt x="67" y="10"/>
                  </a:cubicBezTo>
                  <a:cubicBezTo>
                    <a:pt x="67" y="9"/>
                    <a:pt x="66" y="7"/>
                    <a:pt x="66" y="6"/>
                  </a:cubicBezTo>
                  <a:cubicBezTo>
                    <a:pt x="66" y="6"/>
                    <a:pt x="65" y="6"/>
                    <a:pt x="64" y="5"/>
                  </a:cubicBezTo>
                  <a:cubicBezTo>
                    <a:pt x="62" y="4"/>
                    <a:pt x="63" y="4"/>
                    <a:pt x="62" y="2"/>
                  </a:cubicBezTo>
                  <a:cubicBezTo>
                    <a:pt x="62" y="2"/>
                    <a:pt x="61" y="1"/>
                    <a:pt x="61" y="1"/>
                  </a:cubicBezTo>
                  <a:cubicBezTo>
                    <a:pt x="61" y="1"/>
                    <a:pt x="61" y="1"/>
                    <a:pt x="61" y="1"/>
                  </a:cubicBezTo>
                  <a:cubicBezTo>
                    <a:pt x="61" y="1"/>
                    <a:pt x="61" y="1"/>
                    <a:pt x="61" y="1"/>
                  </a:cubicBezTo>
                  <a:cubicBezTo>
                    <a:pt x="60" y="0"/>
                    <a:pt x="59" y="0"/>
                    <a:pt x="58" y="1"/>
                  </a:cubicBezTo>
                  <a:cubicBezTo>
                    <a:pt x="57" y="3"/>
                    <a:pt x="56" y="4"/>
                    <a:pt x="55" y="4"/>
                  </a:cubicBezTo>
                  <a:cubicBezTo>
                    <a:pt x="54" y="5"/>
                    <a:pt x="53" y="6"/>
                    <a:pt x="51" y="5"/>
                  </a:cubicBezTo>
                  <a:cubicBezTo>
                    <a:pt x="50" y="4"/>
                    <a:pt x="51" y="2"/>
                    <a:pt x="47" y="3"/>
                  </a:cubicBezTo>
                  <a:cubicBezTo>
                    <a:pt x="44" y="4"/>
                    <a:pt x="42" y="4"/>
                    <a:pt x="42" y="5"/>
                  </a:cubicBezTo>
                  <a:cubicBezTo>
                    <a:pt x="41" y="6"/>
                    <a:pt x="40" y="6"/>
                    <a:pt x="39" y="7"/>
                  </a:cubicBezTo>
                  <a:cubicBezTo>
                    <a:pt x="37" y="8"/>
                    <a:pt x="37" y="8"/>
                    <a:pt x="34" y="6"/>
                  </a:cubicBezTo>
                  <a:cubicBezTo>
                    <a:pt x="31" y="4"/>
                    <a:pt x="32" y="3"/>
                    <a:pt x="30" y="3"/>
                  </a:cubicBezTo>
                  <a:cubicBezTo>
                    <a:pt x="29" y="4"/>
                    <a:pt x="27" y="3"/>
                    <a:pt x="26" y="4"/>
                  </a:cubicBezTo>
                  <a:cubicBezTo>
                    <a:pt x="25" y="6"/>
                    <a:pt x="25" y="7"/>
                    <a:pt x="24" y="5"/>
                  </a:cubicBezTo>
                  <a:cubicBezTo>
                    <a:pt x="22" y="4"/>
                    <a:pt x="23" y="4"/>
                    <a:pt x="22" y="3"/>
                  </a:cubicBezTo>
                  <a:cubicBezTo>
                    <a:pt x="20" y="1"/>
                    <a:pt x="20" y="0"/>
                    <a:pt x="18" y="0"/>
                  </a:cubicBezTo>
                  <a:cubicBezTo>
                    <a:pt x="16" y="0"/>
                    <a:pt x="13" y="0"/>
                    <a:pt x="12" y="0"/>
                  </a:cubicBezTo>
                  <a:cubicBezTo>
                    <a:pt x="10" y="1"/>
                    <a:pt x="9" y="2"/>
                    <a:pt x="9" y="3"/>
                  </a:cubicBezTo>
                  <a:cubicBezTo>
                    <a:pt x="8" y="4"/>
                    <a:pt x="8" y="6"/>
                    <a:pt x="8" y="7"/>
                  </a:cubicBezTo>
                  <a:cubicBezTo>
                    <a:pt x="7" y="8"/>
                    <a:pt x="6" y="8"/>
                    <a:pt x="6" y="10"/>
                  </a:cubicBezTo>
                  <a:cubicBezTo>
                    <a:pt x="6" y="11"/>
                    <a:pt x="6" y="12"/>
                    <a:pt x="5" y="12"/>
                  </a:cubicBezTo>
                  <a:cubicBezTo>
                    <a:pt x="6" y="12"/>
                    <a:pt x="6" y="12"/>
                    <a:pt x="6" y="12"/>
                  </a:cubicBezTo>
                  <a:cubicBezTo>
                    <a:pt x="5" y="12"/>
                    <a:pt x="5" y="12"/>
                    <a:pt x="5" y="12"/>
                  </a:cubicBezTo>
                  <a:cubicBezTo>
                    <a:pt x="5" y="14"/>
                    <a:pt x="5" y="15"/>
                    <a:pt x="6" y="16"/>
                  </a:cubicBezTo>
                  <a:cubicBezTo>
                    <a:pt x="6" y="17"/>
                    <a:pt x="7" y="18"/>
                    <a:pt x="7" y="20"/>
                  </a:cubicBezTo>
                  <a:cubicBezTo>
                    <a:pt x="7" y="22"/>
                    <a:pt x="7" y="22"/>
                    <a:pt x="5" y="24"/>
                  </a:cubicBezTo>
                  <a:cubicBezTo>
                    <a:pt x="4" y="26"/>
                    <a:pt x="4" y="26"/>
                    <a:pt x="3" y="28"/>
                  </a:cubicBezTo>
                  <a:cubicBezTo>
                    <a:pt x="2" y="30"/>
                    <a:pt x="0" y="31"/>
                    <a:pt x="0" y="33"/>
                  </a:cubicBezTo>
                  <a:cubicBezTo>
                    <a:pt x="1" y="35"/>
                    <a:pt x="0" y="38"/>
                    <a:pt x="0" y="40"/>
                  </a:cubicBezTo>
                  <a:cubicBezTo>
                    <a:pt x="0" y="42"/>
                    <a:pt x="1" y="42"/>
                    <a:pt x="1" y="44"/>
                  </a:cubicBezTo>
                  <a:cubicBezTo>
                    <a:pt x="1" y="45"/>
                    <a:pt x="1" y="47"/>
                    <a:pt x="1" y="48"/>
                  </a:cubicBezTo>
                  <a:cubicBezTo>
                    <a:pt x="3" y="47"/>
                    <a:pt x="5" y="48"/>
                    <a:pt x="8" y="48"/>
                  </a:cubicBezTo>
                  <a:cubicBezTo>
                    <a:pt x="11" y="48"/>
                    <a:pt x="11" y="49"/>
                    <a:pt x="15" y="52"/>
                  </a:cubicBezTo>
                  <a:cubicBezTo>
                    <a:pt x="19" y="55"/>
                    <a:pt x="15" y="55"/>
                    <a:pt x="15" y="58"/>
                  </a:cubicBezTo>
                  <a:cubicBezTo>
                    <a:pt x="15" y="62"/>
                    <a:pt x="16" y="61"/>
                    <a:pt x="19" y="61"/>
                  </a:cubicBezTo>
                  <a:cubicBezTo>
                    <a:pt x="21" y="61"/>
                    <a:pt x="24" y="60"/>
                    <a:pt x="26" y="60"/>
                  </a:cubicBezTo>
                  <a:cubicBezTo>
                    <a:pt x="28" y="60"/>
                    <a:pt x="33" y="58"/>
                    <a:pt x="33" y="58"/>
                  </a:cubicBezTo>
                  <a:cubicBezTo>
                    <a:pt x="33" y="58"/>
                    <a:pt x="33" y="58"/>
                    <a:pt x="33" y="58"/>
                  </a:cubicBezTo>
                  <a:cubicBezTo>
                    <a:pt x="34" y="57"/>
                    <a:pt x="35" y="56"/>
                    <a:pt x="34"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19" name="Freeform 96"/>
            <p:cNvSpPr>
              <a:spLocks/>
            </p:cNvSpPr>
            <p:nvPr/>
          </p:nvSpPr>
          <p:spPr bwMode="auto">
            <a:xfrm>
              <a:off x="7452966" y="4595962"/>
              <a:ext cx="241300" cy="354013"/>
            </a:xfrm>
            <a:custGeom>
              <a:avLst/>
              <a:gdLst>
                <a:gd name="T0" fmla="*/ 29 w 53"/>
                <a:gd name="T1" fmla="*/ 72 h 78"/>
                <a:gd name="T2" fmla="*/ 29 w 53"/>
                <a:gd name="T3" fmla="*/ 71 h 78"/>
                <a:gd name="T4" fmla="*/ 30 w 53"/>
                <a:gd name="T5" fmla="*/ 71 h 78"/>
                <a:gd name="T6" fmla="*/ 32 w 53"/>
                <a:gd name="T7" fmla="*/ 72 h 78"/>
                <a:gd name="T8" fmla="*/ 32 w 53"/>
                <a:gd name="T9" fmla="*/ 74 h 78"/>
                <a:gd name="T10" fmla="*/ 33 w 53"/>
                <a:gd name="T11" fmla="*/ 76 h 78"/>
                <a:gd name="T12" fmla="*/ 35 w 53"/>
                <a:gd name="T13" fmla="*/ 76 h 78"/>
                <a:gd name="T14" fmla="*/ 38 w 53"/>
                <a:gd name="T15" fmla="*/ 76 h 78"/>
                <a:gd name="T16" fmla="*/ 38 w 53"/>
                <a:gd name="T17" fmla="*/ 78 h 78"/>
                <a:gd name="T18" fmla="*/ 41 w 53"/>
                <a:gd name="T19" fmla="*/ 77 h 78"/>
                <a:gd name="T20" fmla="*/ 42 w 53"/>
                <a:gd name="T21" fmla="*/ 76 h 78"/>
                <a:gd name="T22" fmla="*/ 43 w 53"/>
                <a:gd name="T23" fmla="*/ 75 h 78"/>
                <a:gd name="T24" fmla="*/ 45 w 53"/>
                <a:gd name="T25" fmla="*/ 73 h 78"/>
                <a:gd name="T26" fmla="*/ 45 w 53"/>
                <a:gd name="T27" fmla="*/ 73 h 78"/>
                <a:gd name="T28" fmla="*/ 46 w 53"/>
                <a:gd name="T29" fmla="*/ 61 h 78"/>
                <a:gd name="T30" fmla="*/ 46 w 53"/>
                <a:gd name="T31" fmla="*/ 55 h 78"/>
                <a:gd name="T32" fmla="*/ 47 w 53"/>
                <a:gd name="T33" fmla="*/ 55 h 78"/>
                <a:gd name="T34" fmla="*/ 47 w 53"/>
                <a:gd name="T35" fmla="*/ 51 h 78"/>
                <a:gd name="T36" fmla="*/ 47 w 53"/>
                <a:gd name="T37" fmla="*/ 51 h 78"/>
                <a:gd name="T38" fmla="*/ 47 w 53"/>
                <a:gd name="T39" fmla="*/ 51 h 78"/>
                <a:gd name="T40" fmla="*/ 47 w 53"/>
                <a:gd name="T41" fmla="*/ 33 h 78"/>
                <a:gd name="T42" fmla="*/ 52 w 53"/>
                <a:gd name="T43" fmla="*/ 33 h 78"/>
                <a:gd name="T44" fmla="*/ 53 w 53"/>
                <a:gd name="T45" fmla="*/ 8 h 78"/>
                <a:gd name="T46" fmla="*/ 51 w 53"/>
                <a:gd name="T47" fmla="*/ 7 h 78"/>
                <a:gd name="T48" fmla="*/ 48 w 53"/>
                <a:gd name="T49" fmla="*/ 7 h 78"/>
                <a:gd name="T50" fmla="*/ 41 w 53"/>
                <a:gd name="T51" fmla="*/ 7 h 78"/>
                <a:gd name="T52" fmla="*/ 40 w 53"/>
                <a:gd name="T53" fmla="*/ 5 h 78"/>
                <a:gd name="T54" fmla="*/ 38 w 53"/>
                <a:gd name="T55" fmla="*/ 3 h 78"/>
                <a:gd name="T56" fmla="*/ 13 w 53"/>
                <a:gd name="T57" fmla="*/ 3 h 78"/>
                <a:gd name="T58" fmla="*/ 13 w 53"/>
                <a:gd name="T59" fmla="*/ 3 h 78"/>
                <a:gd name="T60" fmla="*/ 11 w 53"/>
                <a:gd name="T61" fmla="*/ 0 h 78"/>
                <a:gd name="T62" fmla="*/ 8 w 53"/>
                <a:gd name="T63" fmla="*/ 1 h 78"/>
                <a:gd name="T64" fmla="*/ 6 w 53"/>
                <a:gd name="T65" fmla="*/ 2 h 78"/>
                <a:gd name="T66" fmla="*/ 5 w 53"/>
                <a:gd name="T67" fmla="*/ 2 h 78"/>
                <a:gd name="T68" fmla="*/ 2 w 53"/>
                <a:gd name="T69" fmla="*/ 2 h 78"/>
                <a:gd name="T70" fmla="*/ 1 w 53"/>
                <a:gd name="T71" fmla="*/ 6 h 78"/>
                <a:gd name="T72" fmla="*/ 15 w 53"/>
                <a:gd name="T73" fmla="*/ 37 h 78"/>
                <a:gd name="T74" fmla="*/ 19 w 53"/>
                <a:gd name="T75" fmla="*/ 59 h 78"/>
                <a:gd name="T76" fmla="*/ 27 w 53"/>
                <a:gd name="T77" fmla="*/ 75 h 78"/>
                <a:gd name="T78" fmla="*/ 28 w 53"/>
                <a:gd name="T79" fmla="*/ 74 h 78"/>
                <a:gd name="T80" fmla="*/ 29 w 53"/>
                <a:gd name="T81"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78">
                  <a:moveTo>
                    <a:pt x="29" y="72"/>
                  </a:moveTo>
                  <a:cubicBezTo>
                    <a:pt x="29" y="71"/>
                    <a:pt x="29" y="71"/>
                    <a:pt x="29" y="71"/>
                  </a:cubicBezTo>
                  <a:cubicBezTo>
                    <a:pt x="30" y="71"/>
                    <a:pt x="30" y="71"/>
                    <a:pt x="30" y="71"/>
                  </a:cubicBezTo>
                  <a:cubicBezTo>
                    <a:pt x="32" y="72"/>
                    <a:pt x="32" y="72"/>
                    <a:pt x="32" y="72"/>
                  </a:cubicBezTo>
                  <a:cubicBezTo>
                    <a:pt x="32" y="74"/>
                    <a:pt x="32" y="74"/>
                    <a:pt x="32" y="74"/>
                  </a:cubicBezTo>
                  <a:cubicBezTo>
                    <a:pt x="33" y="76"/>
                    <a:pt x="33" y="76"/>
                    <a:pt x="33" y="76"/>
                  </a:cubicBezTo>
                  <a:cubicBezTo>
                    <a:pt x="33" y="76"/>
                    <a:pt x="35" y="76"/>
                    <a:pt x="35" y="76"/>
                  </a:cubicBezTo>
                  <a:cubicBezTo>
                    <a:pt x="36" y="76"/>
                    <a:pt x="37" y="75"/>
                    <a:pt x="38" y="76"/>
                  </a:cubicBezTo>
                  <a:cubicBezTo>
                    <a:pt x="38" y="76"/>
                    <a:pt x="38" y="78"/>
                    <a:pt x="38" y="78"/>
                  </a:cubicBezTo>
                  <a:cubicBezTo>
                    <a:pt x="39" y="78"/>
                    <a:pt x="41" y="77"/>
                    <a:pt x="41" y="77"/>
                  </a:cubicBezTo>
                  <a:cubicBezTo>
                    <a:pt x="42" y="76"/>
                    <a:pt x="42" y="76"/>
                    <a:pt x="42" y="76"/>
                  </a:cubicBezTo>
                  <a:cubicBezTo>
                    <a:pt x="43" y="75"/>
                    <a:pt x="43" y="75"/>
                    <a:pt x="43" y="75"/>
                  </a:cubicBezTo>
                  <a:cubicBezTo>
                    <a:pt x="45" y="73"/>
                    <a:pt x="45" y="73"/>
                    <a:pt x="45" y="73"/>
                  </a:cubicBezTo>
                  <a:cubicBezTo>
                    <a:pt x="45" y="73"/>
                    <a:pt x="45" y="73"/>
                    <a:pt x="45" y="73"/>
                  </a:cubicBezTo>
                  <a:cubicBezTo>
                    <a:pt x="46" y="61"/>
                    <a:pt x="46" y="61"/>
                    <a:pt x="46" y="61"/>
                  </a:cubicBezTo>
                  <a:cubicBezTo>
                    <a:pt x="46" y="55"/>
                    <a:pt x="46" y="55"/>
                    <a:pt x="46" y="55"/>
                  </a:cubicBezTo>
                  <a:cubicBezTo>
                    <a:pt x="47" y="55"/>
                    <a:pt x="47" y="55"/>
                    <a:pt x="47" y="55"/>
                  </a:cubicBezTo>
                  <a:cubicBezTo>
                    <a:pt x="47" y="51"/>
                    <a:pt x="47" y="51"/>
                    <a:pt x="47" y="51"/>
                  </a:cubicBezTo>
                  <a:cubicBezTo>
                    <a:pt x="47" y="51"/>
                    <a:pt x="47" y="51"/>
                    <a:pt x="47" y="51"/>
                  </a:cubicBezTo>
                  <a:cubicBezTo>
                    <a:pt x="47" y="51"/>
                    <a:pt x="47" y="51"/>
                    <a:pt x="47" y="51"/>
                  </a:cubicBezTo>
                  <a:cubicBezTo>
                    <a:pt x="47" y="33"/>
                    <a:pt x="47" y="33"/>
                    <a:pt x="47" y="33"/>
                  </a:cubicBezTo>
                  <a:cubicBezTo>
                    <a:pt x="52" y="33"/>
                    <a:pt x="52" y="33"/>
                    <a:pt x="52" y="33"/>
                  </a:cubicBezTo>
                  <a:cubicBezTo>
                    <a:pt x="53" y="8"/>
                    <a:pt x="53" y="8"/>
                    <a:pt x="53" y="8"/>
                  </a:cubicBezTo>
                  <a:cubicBezTo>
                    <a:pt x="51" y="7"/>
                    <a:pt x="51" y="7"/>
                    <a:pt x="51" y="7"/>
                  </a:cubicBezTo>
                  <a:cubicBezTo>
                    <a:pt x="48" y="7"/>
                    <a:pt x="48" y="7"/>
                    <a:pt x="48" y="7"/>
                  </a:cubicBezTo>
                  <a:cubicBezTo>
                    <a:pt x="41" y="7"/>
                    <a:pt x="41" y="7"/>
                    <a:pt x="41" y="7"/>
                  </a:cubicBezTo>
                  <a:cubicBezTo>
                    <a:pt x="40" y="5"/>
                    <a:pt x="40" y="5"/>
                    <a:pt x="40" y="5"/>
                  </a:cubicBezTo>
                  <a:cubicBezTo>
                    <a:pt x="38" y="3"/>
                    <a:pt x="38" y="3"/>
                    <a:pt x="38" y="3"/>
                  </a:cubicBezTo>
                  <a:cubicBezTo>
                    <a:pt x="13" y="3"/>
                    <a:pt x="13" y="3"/>
                    <a:pt x="13" y="3"/>
                  </a:cubicBezTo>
                  <a:cubicBezTo>
                    <a:pt x="13" y="3"/>
                    <a:pt x="13" y="3"/>
                    <a:pt x="13" y="3"/>
                  </a:cubicBezTo>
                  <a:cubicBezTo>
                    <a:pt x="11" y="0"/>
                    <a:pt x="11" y="0"/>
                    <a:pt x="11" y="0"/>
                  </a:cubicBezTo>
                  <a:cubicBezTo>
                    <a:pt x="8" y="1"/>
                    <a:pt x="8" y="1"/>
                    <a:pt x="8" y="1"/>
                  </a:cubicBezTo>
                  <a:cubicBezTo>
                    <a:pt x="6" y="2"/>
                    <a:pt x="6" y="2"/>
                    <a:pt x="6" y="2"/>
                  </a:cubicBezTo>
                  <a:cubicBezTo>
                    <a:pt x="5" y="2"/>
                    <a:pt x="5" y="2"/>
                    <a:pt x="5" y="2"/>
                  </a:cubicBezTo>
                  <a:cubicBezTo>
                    <a:pt x="2" y="2"/>
                    <a:pt x="2" y="2"/>
                    <a:pt x="2" y="2"/>
                  </a:cubicBezTo>
                  <a:cubicBezTo>
                    <a:pt x="1" y="4"/>
                    <a:pt x="1" y="5"/>
                    <a:pt x="1" y="6"/>
                  </a:cubicBezTo>
                  <a:cubicBezTo>
                    <a:pt x="0" y="13"/>
                    <a:pt x="15" y="37"/>
                    <a:pt x="15" y="37"/>
                  </a:cubicBezTo>
                  <a:cubicBezTo>
                    <a:pt x="15" y="37"/>
                    <a:pt x="19" y="53"/>
                    <a:pt x="19" y="59"/>
                  </a:cubicBezTo>
                  <a:cubicBezTo>
                    <a:pt x="19" y="65"/>
                    <a:pt x="24" y="71"/>
                    <a:pt x="27" y="75"/>
                  </a:cubicBezTo>
                  <a:cubicBezTo>
                    <a:pt x="28" y="74"/>
                    <a:pt x="28" y="74"/>
                    <a:pt x="28" y="74"/>
                  </a:cubicBezTo>
                  <a:lnTo>
                    <a:pt x="29" y="7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0" name="Freeform 97"/>
            <p:cNvSpPr>
              <a:spLocks/>
            </p:cNvSpPr>
            <p:nvPr/>
          </p:nvSpPr>
          <p:spPr bwMode="auto">
            <a:xfrm>
              <a:off x="7460903" y="4281637"/>
              <a:ext cx="309563" cy="350838"/>
            </a:xfrm>
            <a:custGeom>
              <a:avLst/>
              <a:gdLst>
                <a:gd name="T0" fmla="*/ 6 w 68"/>
                <a:gd name="T1" fmla="*/ 70 h 77"/>
                <a:gd name="T2" fmla="*/ 11 w 68"/>
                <a:gd name="T3" fmla="*/ 72 h 77"/>
                <a:gd name="T4" fmla="*/ 36 w 68"/>
                <a:gd name="T5" fmla="*/ 72 h 77"/>
                <a:gd name="T6" fmla="*/ 39 w 68"/>
                <a:gd name="T7" fmla="*/ 76 h 77"/>
                <a:gd name="T8" fmla="*/ 49 w 68"/>
                <a:gd name="T9" fmla="*/ 76 h 77"/>
                <a:gd name="T10" fmla="*/ 51 w 68"/>
                <a:gd name="T11" fmla="*/ 76 h 77"/>
                <a:gd name="T12" fmla="*/ 54 w 68"/>
                <a:gd name="T13" fmla="*/ 77 h 77"/>
                <a:gd name="T14" fmla="*/ 59 w 68"/>
                <a:gd name="T15" fmla="*/ 76 h 77"/>
                <a:gd name="T16" fmla="*/ 63 w 68"/>
                <a:gd name="T17" fmla="*/ 74 h 77"/>
                <a:gd name="T18" fmla="*/ 63 w 68"/>
                <a:gd name="T19" fmla="*/ 73 h 77"/>
                <a:gd name="T20" fmla="*/ 59 w 68"/>
                <a:gd name="T21" fmla="*/ 69 h 77"/>
                <a:gd name="T22" fmla="*/ 56 w 68"/>
                <a:gd name="T23" fmla="*/ 64 h 77"/>
                <a:gd name="T24" fmla="*/ 57 w 68"/>
                <a:gd name="T25" fmla="*/ 45 h 77"/>
                <a:gd name="T26" fmla="*/ 67 w 68"/>
                <a:gd name="T27" fmla="*/ 44 h 77"/>
                <a:gd name="T28" fmla="*/ 68 w 68"/>
                <a:gd name="T29" fmla="*/ 35 h 77"/>
                <a:gd name="T30" fmla="*/ 67 w 68"/>
                <a:gd name="T31" fmla="*/ 32 h 77"/>
                <a:gd name="T32" fmla="*/ 58 w 68"/>
                <a:gd name="T33" fmla="*/ 31 h 77"/>
                <a:gd name="T34" fmla="*/ 58 w 68"/>
                <a:gd name="T35" fmla="*/ 25 h 77"/>
                <a:gd name="T36" fmla="*/ 57 w 68"/>
                <a:gd name="T37" fmla="*/ 23 h 77"/>
                <a:gd name="T38" fmla="*/ 55 w 68"/>
                <a:gd name="T39" fmla="*/ 20 h 77"/>
                <a:gd name="T40" fmla="*/ 57 w 68"/>
                <a:gd name="T41" fmla="*/ 15 h 77"/>
                <a:gd name="T42" fmla="*/ 56 w 68"/>
                <a:gd name="T43" fmla="*/ 13 h 77"/>
                <a:gd name="T44" fmla="*/ 49 w 68"/>
                <a:gd name="T45" fmla="*/ 9 h 77"/>
                <a:gd name="T46" fmla="*/ 45 w 68"/>
                <a:gd name="T47" fmla="*/ 6 h 77"/>
                <a:gd name="T48" fmla="*/ 43 w 68"/>
                <a:gd name="T49" fmla="*/ 10 h 77"/>
                <a:gd name="T50" fmla="*/ 39 w 68"/>
                <a:gd name="T51" fmla="*/ 13 h 77"/>
                <a:gd name="T52" fmla="*/ 32 w 68"/>
                <a:gd name="T53" fmla="*/ 14 h 77"/>
                <a:gd name="T54" fmla="*/ 29 w 68"/>
                <a:gd name="T55" fmla="*/ 8 h 77"/>
                <a:gd name="T56" fmla="*/ 27 w 68"/>
                <a:gd name="T57" fmla="*/ 0 h 77"/>
                <a:gd name="T58" fmla="*/ 18 w 68"/>
                <a:gd name="T59" fmla="*/ 0 h 77"/>
                <a:gd name="T60" fmla="*/ 7 w 68"/>
                <a:gd name="T61" fmla="*/ 0 h 77"/>
                <a:gd name="T62" fmla="*/ 5 w 68"/>
                <a:gd name="T63" fmla="*/ 10 h 77"/>
                <a:gd name="T64" fmla="*/ 10 w 68"/>
                <a:gd name="T65" fmla="*/ 27 h 77"/>
                <a:gd name="T66" fmla="*/ 0 w 68"/>
                <a:gd name="T67" fmla="*/ 71 h 77"/>
                <a:gd name="T68" fmla="*/ 4 w 68"/>
                <a:gd name="T69"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77">
                  <a:moveTo>
                    <a:pt x="4" y="71"/>
                  </a:moveTo>
                  <a:cubicBezTo>
                    <a:pt x="6" y="70"/>
                    <a:pt x="6" y="70"/>
                    <a:pt x="6" y="70"/>
                  </a:cubicBezTo>
                  <a:cubicBezTo>
                    <a:pt x="9" y="69"/>
                    <a:pt x="9" y="69"/>
                    <a:pt x="9" y="69"/>
                  </a:cubicBezTo>
                  <a:cubicBezTo>
                    <a:pt x="11" y="72"/>
                    <a:pt x="11" y="72"/>
                    <a:pt x="11" y="72"/>
                  </a:cubicBezTo>
                  <a:cubicBezTo>
                    <a:pt x="11" y="72"/>
                    <a:pt x="11" y="72"/>
                    <a:pt x="11" y="72"/>
                  </a:cubicBezTo>
                  <a:cubicBezTo>
                    <a:pt x="36" y="72"/>
                    <a:pt x="36" y="72"/>
                    <a:pt x="36" y="72"/>
                  </a:cubicBezTo>
                  <a:cubicBezTo>
                    <a:pt x="38" y="74"/>
                    <a:pt x="38" y="74"/>
                    <a:pt x="38" y="74"/>
                  </a:cubicBezTo>
                  <a:cubicBezTo>
                    <a:pt x="39" y="76"/>
                    <a:pt x="39" y="76"/>
                    <a:pt x="39" y="76"/>
                  </a:cubicBezTo>
                  <a:cubicBezTo>
                    <a:pt x="46" y="76"/>
                    <a:pt x="46" y="76"/>
                    <a:pt x="46" y="76"/>
                  </a:cubicBezTo>
                  <a:cubicBezTo>
                    <a:pt x="49" y="76"/>
                    <a:pt x="49" y="76"/>
                    <a:pt x="49" y="76"/>
                  </a:cubicBezTo>
                  <a:cubicBezTo>
                    <a:pt x="51" y="77"/>
                    <a:pt x="51" y="77"/>
                    <a:pt x="51" y="77"/>
                  </a:cubicBezTo>
                  <a:cubicBezTo>
                    <a:pt x="51" y="76"/>
                    <a:pt x="51" y="76"/>
                    <a:pt x="51" y="76"/>
                  </a:cubicBezTo>
                  <a:cubicBezTo>
                    <a:pt x="51" y="77"/>
                    <a:pt x="51" y="77"/>
                    <a:pt x="51" y="77"/>
                  </a:cubicBezTo>
                  <a:cubicBezTo>
                    <a:pt x="54" y="77"/>
                    <a:pt x="54" y="77"/>
                    <a:pt x="54" y="77"/>
                  </a:cubicBezTo>
                  <a:cubicBezTo>
                    <a:pt x="55" y="75"/>
                    <a:pt x="55" y="75"/>
                    <a:pt x="55" y="75"/>
                  </a:cubicBezTo>
                  <a:cubicBezTo>
                    <a:pt x="59" y="76"/>
                    <a:pt x="59" y="76"/>
                    <a:pt x="59" y="76"/>
                  </a:cubicBezTo>
                  <a:cubicBezTo>
                    <a:pt x="61" y="74"/>
                    <a:pt x="61" y="74"/>
                    <a:pt x="61" y="74"/>
                  </a:cubicBezTo>
                  <a:cubicBezTo>
                    <a:pt x="63" y="74"/>
                    <a:pt x="63" y="74"/>
                    <a:pt x="63" y="74"/>
                  </a:cubicBezTo>
                  <a:cubicBezTo>
                    <a:pt x="64" y="73"/>
                    <a:pt x="64" y="73"/>
                    <a:pt x="64" y="73"/>
                  </a:cubicBezTo>
                  <a:cubicBezTo>
                    <a:pt x="63" y="73"/>
                    <a:pt x="63" y="73"/>
                    <a:pt x="63" y="73"/>
                  </a:cubicBezTo>
                  <a:cubicBezTo>
                    <a:pt x="63" y="73"/>
                    <a:pt x="61" y="71"/>
                    <a:pt x="61" y="71"/>
                  </a:cubicBezTo>
                  <a:cubicBezTo>
                    <a:pt x="61" y="71"/>
                    <a:pt x="59" y="69"/>
                    <a:pt x="59" y="69"/>
                  </a:cubicBezTo>
                  <a:cubicBezTo>
                    <a:pt x="57" y="66"/>
                    <a:pt x="57" y="66"/>
                    <a:pt x="57" y="66"/>
                  </a:cubicBezTo>
                  <a:cubicBezTo>
                    <a:pt x="56" y="64"/>
                    <a:pt x="56" y="64"/>
                    <a:pt x="56" y="64"/>
                  </a:cubicBezTo>
                  <a:cubicBezTo>
                    <a:pt x="55" y="55"/>
                    <a:pt x="55" y="55"/>
                    <a:pt x="55" y="55"/>
                  </a:cubicBezTo>
                  <a:cubicBezTo>
                    <a:pt x="57" y="45"/>
                    <a:pt x="57" y="45"/>
                    <a:pt x="57" y="45"/>
                  </a:cubicBezTo>
                  <a:cubicBezTo>
                    <a:pt x="66" y="45"/>
                    <a:pt x="66" y="45"/>
                    <a:pt x="66" y="45"/>
                  </a:cubicBezTo>
                  <a:cubicBezTo>
                    <a:pt x="67" y="44"/>
                    <a:pt x="67" y="44"/>
                    <a:pt x="67" y="44"/>
                  </a:cubicBezTo>
                  <a:cubicBezTo>
                    <a:pt x="68" y="39"/>
                    <a:pt x="68" y="39"/>
                    <a:pt x="68" y="39"/>
                  </a:cubicBezTo>
                  <a:cubicBezTo>
                    <a:pt x="68" y="35"/>
                    <a:pt x="68" y="35"/>
                    <a:pt x="68" y="35"/>
                  </a:cubicBezTo>
                  <a:cubicBezTo>
                    <a:pt x="68" y="32"/>
                    <a:pt x="68" y="32"/>
                    <a:pt x="68" y="32"/>
                  </a:cubicBezTo>
                  <a:cubicBezTo>
                    <a:pt x="67" y="32"/>
                    <a:pt x="67" y="32"/>
                    <a:pt x="67" y="32"/>
                  </a:cubicBezTo>
                  <a:cubicBezTo>
                    <a:pt x="58" y="33"/>
                    <a:pt x="58" y="33"/>
                    <a:pt x="58" y="33"/>
                  </a:cubicBezTo>
                  <a:cubicBezTo>
                    <a:pt x="58" y="31"/>
                    <a:pt x="58" y="31"/>
                    <a:pt x="58" y="31"/>
                  </a:cubicBezTo>
                  <a:cubicBezTo>
                    <a:pt x="58" y="28"/>
                    <a:pt x="58" y="28"/>
                    <a:pt x="58" y="28"/>
                  </a:cubicBezTo>
                  <a:cubicBezTo>
                    <a:pt x="58" y="25"/>
                    <a:pt x="58" y="25"/>
                    <a:pt x="58" y="25"/>
                  </a:cubicBezTo>
                  <a:cubicBezTo>
                    <a:pt x="57" y="25"/>
                    <a:pt x="57" y="25"/>
                    <a:pt x="57" y="25"/>
                  </a:cubicBezTo>
                  <a:cubicBezTo>
                    <a:pt x="57" y="23"/>
                    <a:pt x="57" y="23"/>
                    <a:pt x="57" y="23"/>
                  </a:cubicBezTo>
                  <a:cubicBezTo>
                    <a:pt x="56" y="23"/>
                    <a:pt x="56" y="23"/>
                    <a:pt x="56" y="23"/>
                  </a:cubicBezTo>
                  <a:cubicBezTo>
                    <a:pt x="55" y="20"/>
                    <a:pt x="55" y="20"/>
                    <a:pt x="55" y="20"/>
                  </a:cubicBezTo>
                  <a:cubicBezTo>
                    <a:pt x="57" y="20"/>
                    <a:pt x="57" y="20"/>
                    <a:pt x="57" y="20"/>
                  </a:cubicBezTo>
                  <a:cubicBezTo>
                    <a:pt x="57" y="15"/>
                    <a:pt x="57" y="15"/>
                    <a:pt x="57" y="15"/>
                  </a:cubicBezTo>
                  <a:cubicBezTo>
                    <a:pt x="56" y="15"/>
                    <a:pt x="56" y="15"/>
                    <a:pt x="56" y="15"/>
                  </a:cubicBezTo>
                  <a:cubicBezTo>
                    <a:pt x="56" y="13"/>
                    <a:pt x="56" y="13"/>
                    <a:pt x="56" y="13"/>
                  </a:cubicBezTo>
                  <a:cubicBezTo>
                    <a:pt x="56" y="9"/>
                    <a:pt x="56" y="9"/>
                    <a:pt x="56" y="9"/>
                  </a:cubicBezTo>
                  <a:cubicBezTo>
                    <a:pt x="49" y="9"/>
                    <a:pt x="49" y="9"/>
                    <a:pt x="49" y="9"/>
                  </a:cubicBezTo>
                  <a:cubicBezTo>
                    <a:pt x="49" y="6"/>
                    <a:pt x="49" y="6"/>
                    <a:pt x="49" y="6"/>
                  </a:cubicBezTo>
                  <a:cubicBezTo>
                    <a:pt x="45" y="6"/>
                    <a:pt x="45" y="6"/>
                    <a:pt x="45" y="6"/>
                  </a:cubicBezTo>
                  <a:cubicBezTo>
                    <a:pt x="43" y="7"/>
                    <a:pt x="43" y="7"/>
                    <a:pt x="43" y="7"/>
                  </a:cubicBezTo>
                  <a:cubicBezTo>
                    <a:pt x="43" y="10"/>
                    <a:pt x="43" y="10"/>
                    <a:pt x="43" y="10"/>
                  </a:cubicBezTo>
                  <a:cubicBezTo>
                    <a:pt x="42" y="13"/>
                    <a:pt x="42" y="13"/>
                    <a:pt x="42" y="13"/>
                  </a:cubicBezTo>
                  <a:cubicBezTo>
                    <a:pt x="39" y="13"/>
                    <a:pt x="39" y="13"/>
                    <a:pt x="39" y="13"/>
                  </a:cubicBezTo>
                  <a:cubicBezTo>
                    <a:pt x="36" y="13"/>
                    <a:pt x="36" y="13"/>
                    <a:pt x="36" y="13"/>
                  </a:cubicBezTo>
                  <a:cubicBezTo>
                    <a:pt x="32" y="14"/>
                    <a:pt x="32" y="14"/>
                    <a:pt x="32" y="14"/>
                  </a:cubicBezTo>
                  <a:cubicBezTo>
                    <a:pt x="31" y="12"/>
                    <a:pt x="31" y="12"/>
                    <a:pt x="31" y="12"/>
                  </a:cubicBezTo>
                  <a:cubicBezTo>
                    <a:pt x="29" y="8"/>
                    <a:pt x="29" y="8"/>
                    <a:pt x="29" y="8"/>
                  </a:cubicBezTo>
                  <a:cubicBezTo>
                    <a:pt x="28" y="4"/>
                    <a:pt x="28" y="4"/>
                    <a:pt x="28" y="4"/>
                  </a:cubicBezTo>
                  <a:cubicBezTo>
                    <a:pt x="27" y="0"/>
                    <a:pt x="27" y="0"/>
                    <a:pt x="27" y="0"/>
                  </a:cubicBezTo>
                  <a:cubicBezTo>
                    <a:pt x="24" y="0"/>
                    <a:pt x="24" y="0"/>
                    <a:pt x="24" y="0"/>
                  </a:cubicBezTo>
                  <a:cubicBezTo>
                    <a:pt x="24" y="0"/>
                    <a:pt x="19" y="0"/>
                    <a:pt x="18" y="0"/>
                  </a:cubicBezTo>
                  <a:cubicBezTo>
                    <a:pt x="17" y="0"/>
                    <a:pt x="13" y="0"/>
                    <a:pt x="12" y="0"/>
                  </a:cubicBezTo>
                  <a:cubicBezTo>
                    <a:pt x="12" y="0"/>
                    <a:pt x="8" y="0"/>
                    <a:pt x="7" y="0"/>
                  </a:cubicBezTo>
                  <a:cubicBezTo>
                    <a:pt x="7" y="0"/>
                    <a:pt x="4" y="0"/>
                    <a:pt x="3" y="0"/>
                  </a:cubicBezTo>
                  <a:cubicBezTo>
                    <a:pt x="4" y="4"/>
                    <a:pt x="4" y="7"/>
                    <a:pt x="5" y="10"/>
                  </a:cubicBezTo>
                  <a:cubicBezTo>
                    <a:pt x="7" y="16"/>
                    <a:pt x="11" y="17"/>
                    <a:pt x="9" y="17"/>
                  </a:cubicBezTo>
                  <a:cubicBezTo>
                    <a:pt x="6" y="17"/>
                    <a:pt x="8" y="26"/>
                    <a:pt x="10" y="27"/>
                  </a:cubicBezTo>
                  <a:cubicBezTo>
                    <a:pt x="12" y="29"/>
                    <a:pt x="13" y="37"/>
                    <a:pt x="9" y="44"/>
                  </a:cubicBezTo>
                  <a:cubicBezTo>
                    <a:pt x="5" y="50"/>
                    <a:pt x="1" y="63"/>
                    <a:pt x="0" y="71"/>
                  </a:cubicBezTo>
                  <a:cubicBezTo>
                    <a:pt x="3" y="71"/>
                    <a:pt x="3" y="71"/>
                    <a:pt x="3" y="71"/>
                  </a:cubicBezTo>
                  <a:lnTo>
                    <a:pt x="4" y="7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1" name="Freeform 98"/>
            <p:cNvSpPr>
              <a:spLocks/>
            </p:cNvSpPr>
            <p:nvPr/>
          </p:nvSpPr>
          <p:spPr bwMode="auto">
            <a:xfrm>
              <a:off x="7465666" y="3953024"/>
              <a:ext cx="492125" cy="542925"/>
            </a:xfrm>
            <a:custGeom>
              <a:avLst/>
              <a:gdLst>
                <a:gd name="T0" fmla="*/ 23 w 108"/>
                <a:gd name="T1" fmla="*/ 72 h 119"/>
                <a:gd name="T2" fmla="*/ 28 w 108"/>
                <a:gd name="T3" fmla="*/ 80 h 119"/>
                <a:gd name="T4" fmla="*/ 35 w 108"/>
                <a:gd name="T5" fmla="*/ 85 h 119"/>
                <a:gd name="T6" fmla="*/ 42 w 108"/>
                <a:gd name="T7" fmla="*/ 82 h 119"/>
                <a:gd name="T8" fmla="*/ 48 w 108"/>
                <a:gd name="T9" fmla="*/ 78 h 119"/>
                <a:gd name="T10" fmla="*/ 55 w 108"/>
                <a:gd name="T11" fmla="*/ 85 h 119"/>
                <a:gd name="T12" fmla="*/ 56 w 108"/>
                <a:gd name="T13" fmla="*/ 92 h 119"/>
                <a:gd name="T14" fmla="*/ 56 w 108"/>
                <a:gd name="T15" fmla="*/ 95 h 119"/>
                <a:gd name="T16" fmla="*/ 57 w 108"/>
                <a:gd name="T17" fmla="*/ 100 h 119"/>
                <a:gd name="T18" fmla="*/ 66 w 108"/>
                <a:gd name="T19" fmla="*/ 104 h 119"/>
                <a:gd name="T20" fmla="*/ 67 w 108"/>
                <a:gd name="T21" fmla="*/ 104 h 119"/>
                <a:gd name="T22" fmla="*/ 69 w 108"/>
                <a:gd name="T23" fmla="*/ 107 h 119"/>
                <a:gd name="T24" fmla="*/ 74 w 108"/>
                <a:gd name="T25" fmla="*/ 105 h 119"/>
                <a:gd name="T26" fmla="*/ 76 w 108"/>
                <a:gd name="T27" fmla="*/ 109 h 119"/>
                <a:gd name="T28" fmla="*/ 83 w 108"/>
                <a:gd name="T29" fmla="*/ 111 h 119"/>
                <a:gd name="T30" fmla="*/ 85 w 108"/>
                <a:gd name="T31" fmla="*/ 110 h 119"/>
                <a:gd name="T32" fmla="*/ 90 w 108"/>
                <a:gd name="T33" fmla="*/ 113 h 119"/>
                <a:gd name="T34" fmla="*/ 92 w 108"/>
                <a:gd name="T35" fmla="*/ 116 h 119"/>
                <a:gd name="T36" fmla="*/ 95 w 108"/>
                <a:gd name="T37" fmla="*/ 118 h 119"/>
                <a:gd name="T38" fmla="*/ 99 w 108"/>
                <a:gd name="T39" fmla="*/ 112 h 119"/>
                <a:gd name="T40" fmla="*/ 96 w 108"/>
                <a:gd name="T41" fmla="*/ 113 h 119"/>
                <a:gd name="T42" fmla="*/ 93 w 108"/>
                <a:gd name="T43" fmla="*/ 111 h 119"/>
                <a:gd name="T44" fmla="*/ 92 w 108"/>
                <a:gd name="T45" fmla="*/ 109 h 119"/>
                <a:gd name="T46" fmla="*/ 92 w 108"/>
                <a:gd name="T47" fmla="*/ 104 h 119"/>
                <a:gd name="T48" fmla="*/ 94 w 108"/>
                <a:gd name="T49" fmla="*/ 96 h 119"/>
                <a:gd name="T50" fmla="*/ 93 w 108"/>
                <a:gd name="T51" fmla="*/ 92 h 119"/>
                <a:gd name="T52" fmla="*/ 97 w 108"/>
                <a:gd name="T53" fmla="*/ 88 h 119"/>
                <a:gd name="T54" fmla="*/ 105 w 108"/>
                <a:gd name="T55" fmla="*/ 88 h 119"/>
                <a:gd name="T56" fmla="*/ 100 w 108"/>
                <a:gd name="T57" fmla="*/ 78 h 119"/>
                <a:gd name="T58" fmla="*/ 96 w 108"/>
                <a:gd name="T59" fmla="*/ 63 h 119"/>
                <a:gd name="T60" fmla="*/ 96 w 108"/>
                <a:gd name="T61" fmla="*/ 62 h 119"/>
                <a:gd name="T62" fmla="*/ 95 w 108"/>
                <a:gd name="T63" fmla="*/ 53 h 119"/>
                <a:gd name="T64" fmla="*/ 95 w 108"/>
                <a:gd name="T65" fmla="*/ 52 h 119"/>
                <a:gd name="T66" fmla="*/ 96 w 108"/>
                <a:gd name="T67" fmla="*/ 46 h 119"/>
                <a:gd name="T68" fmla="*/ 99 w 108"/>
                <a:gd name="T69" fmla="*/ 43 h 119"/>
                <a:gd name="T70" fmla="*/ 99 w 108"/>
                <a:gd name="T71" fmla="*/ 40 h 119"/>
                <a:gd name="T72" fmla="*/ 100 w 108"/>
                <a:gd name="T73" fmla="*/ 32 h 119"/>
                <a:gd name="T74" fmla="*/ 108 w 108"/>
                <a:gd name="T75" fmla="*/ 21 h 119"/>
                <a:gd name="T76" fmla="*/ 105 w 108"/>
                <a:gd name="T77" fmla="*/ 14 h 119"/>
                <a:gd name="T78" fmla="*/ 102 w 108"/>
                <a:gd name="T79" fmla="*/ 9 h 119"/>
                <a:gd name="T80" fmla="*/ 92 w 108"/>
                <a:gd name="T81" fmla="*/ 6 h 119"/>
                <a:gd name="T82" fmla="*/ 84 w 108"/>
                <a:gd name="T83" fmla="*/ 2 h 119"/>
                <a:gd name="T84" fmla="*/ 71 w 108"/>
                <a:gd name="T85" fmla="*/ 3 h 119"/>
                <a:gd name="T86" fmla="*/ 60 w 108"/>
                <a:gd name="T87" fmla="*/ 5 h 119"/>
                <a:gd name="T88" fmla="*/ 46 w 108"/>
                <a:gd name="T89" fmla="*/ 5 h 119"/>
                <a:gd name="T90" fmla="*/ 37 w 108"/>
                <a:gd name="T91" fmla="*/ 11 h 119"/>
                <a:gd name="T92" fmla="*/ 37 w 108"/>
                <a:gd name="T93" fmla="*/ 12 h 119"/>
                <a:gd name="T94" fmla="*/ 33 w 108"/>
                <a:gd name="T95" fmla="*/ 34 h 119"/>
                <a:gd name="T96" fmla="*/ 23 w 108"/>
                <a:gd name="T97" fmla="*/ 49 h 119"/>
                <a:gd name="T98" fmla="*/ 16 w 108"/>
                <a:gd name="T99" fmla="*/ 65 h 119"/>
                <a:gd name="T100" fmla="*/ 12 w 108"/>
                <a:gd name="T101" fmla="*/ 62 h 119"/>
                <a:gd name="T102" fmla="*/ 7 w 108"/>
                <a:gd name="T103" fmla="*/ 65 h 119"/>
                <a:gd name="T104" fmla="*/ 3 w 108"/>
                <a:gd name="T105" fmla="*/ 64 h 119"/>
                <a:gd name="T106" fmla="*/ 2 w 108"/>
                <a:gd name="T107" fmla="*/ 7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19">
                  <a:moveTo>
                    <a:pt x="11" y="72"/>
                  </a:moveTo>
                  <a:cubicBezTo>
                    <a:pt x="12" y="72"/>
                    <a:pt x="16" y="72"/>
                    <a:pt x="17" y="72"/>
                  </a:cubicBezTo>
                  <a:cubicBezTo>
                    <a:pt x="18" y="72"/>
                    <a:pt x="23" y="72"/>
                    <a:pt x="23" y="72"/>
                  </a:cubicBezTo>
                  <a:cubicBezTo>
                    <a:pt x="26" y="72"/>
                    <a:pt x="26" y="72"/>
                    <a:pt x="26" y="72"/>
                  </a:cubicBezTo>
                  <a:cubicBezTo>
                    <a:pt x="27" y="76"/>
                    <a:pt x="27" y="76"/>
                    <a:pt x="27" y="76"/>
                  </a:cubicBezTo>
                  <a:cubicBezTo>
                    <a:pt x="28" y="80"/>
                    <a:pt x="28" y="80"/>
                    <a:pt x="28" y="80"/>
                  </a:cubicBezTo>
                  <a:cubicBezTo>
                    <a:pt x="30" y="84"/>
                    <a:pt x="30" y="84"/>
                    <a:pt x="30" y="84"/>
                  </a:cubicBezTo>
                  <a:cubicBezTo>
                    <a:pt x="31" y="86"/>
                    <a:pt x="31" y="86"/>
                    <a:pt x="31" y="86"/>
                  </a:cubicBezTo>
                  <a:cubicBezTo>
                    <a:pt x="35" y="85"/>
                    <a:pt x="35" y="85"/>
                    <a:pt x="35" y="85"/>
                  </a:cubicBezTo>
                  <a:cubicBezTo>
                    <a:pt x="38" y="85"/>
                    <a:pt x="38" y="85"/>
                    <a:pt x="38" y="85"/>
                  </a:cubicBezTo>
                  <a:cubicBezTo>
                    <a:pt x="41" y="85"/>
                    <a:pt x="41" y="85"/>
                    <a:pt x="41" y="85"/>
                  </a:cubicBezTo>
                  <a:cubicBezTo>
                    <a:pt x="42" y="82"/>
                    <a:pt x="42" y="82"/>
                    <a:pt x="42" y="82"/>
                  </a:cubicBezTo>
                  <a:cubicBezTo>
                    <a:pt x="42" y="79"/>
                    <a:pt x="42" y="79"/>
                    <a:pt x="42" y="79"/>
                  </a:cubicBezTo>
                  <a:cubicBezTo>
                    <a:pt x="44" y="78"/>
                    <a:pt x="44" y="78"/>
                    <a:pt x="44" y="78"/>
                  </a:cubicBezTo>
                  <a:cubicBezTo>
                    <a:pt x="48" y="78"/>
                    <a:pt x="48" y="78"/>
                    <a:pt x="48" y="78"/>
                  </a:cubicBezTo>
                  <a:cubicBezTo>
                    <a:pt x="48" y="81"/>
                    <a:pt x="48" y="81"/>
                    <a:pt x="48" y="81"/>
                  </a:cubicBezTo>
                  <a:cubicBezTo>
                    <a:pt x="55" y="81"/>
                    <a:pt x="55" y="81"/>
                    <a:pt x="55" y="81"/>
                  </a:cubicBezTo>
                  <a:cubicBezTo>
                    <a:pt x="55" y="85"/>
                    <a:pt x="55" y="85"/>
                    <a:pt x="55" y="85"/>
                  </a:cubicBezTo>
                  <a:cubicBezTo>
                    <a:pt x="55" y="87"/>
                    <a:pt x="55" y="87"/>
                    <a:pt x="55" y="87"/>
                  </a:cubicBezTo>
                  <a:cubicBezTo>
                    <a:pt x="56" y="87"/>
                    <a:pt x="56" y="87"/>
                    <a:pt x="56" y="87"/>
                  </a:cubicBezTo>
                  <a:cubicBezTo>
                    <a:pt x="56" y="92"/>
                    <a:pt x="56" y="92"/>
                    <a:pt x="56" y="92"/>
                  </a:cubicBezTo>
                  <a:cubicBezTo>
                    <a:pt x="54" y="92"/>
                    <a:pt x="54" y="92"/>
                    <a:pt x="54" y="92"/>
                  </a:cubicBezTo>
                  <a:cubicBezTo>
                    <a:pt x="55" y="95"/>
                    <a:pt x="55" y="95"/>
                    <a:pt x="55" y="95"/>
                  </a:cubicBezTo>
                  <a:cubicBezTo>
                    <a:pt x="56" y="95"/>
                    <a:pt x="56" y="95"/>
                    <a:pt x="56" y="95"/>
                  </a:cubicBezTo>
                  <a:cubicBezTo>
                    <a:pt x="56" y="97"/>
                    <a:pt x="56" y="97"/>
                    <a:pt x="56" y="97"/>
                  </a:cubicBezTo>
                  <a:cubicBezTo>
                    <a:pt x="57" y="97"/>
                    <a:pt x="57" y="97"/>
                    <a:pt x="57" y="97"/>
                  </a:cubicBezTo>
                  <a:cubicBezTo>
                    <a:pt x="57" y="100"/>
                    <a:pt x="57" y="100"/>
                    <a:pt x="57" y="100"/>
                  </a:cubicBezTo>
                  <a:cubicBezTo>
                    <a:pt x="57" y="103"/>
                    <a:pt x="57" y="103"/>
                    <a:pt x="57" y="103"/>
                  </a:cubicBezTo>
                  <a:cubicBezTo>
                    <a:pt x="57" y="105"/>
                    <a:pt x="57" y="105"/>
                    <a:pt x="57" y="105"/>
                  </a:cubicBezTo>
                  <a:cubicBezTo>
                    <a:pt x="66" y="104"/>
                    <a:pt x="66" y="104"/>
                    <a:pt x="66" y="104"/>
                  </a:cubicBezTo>
                  <a:cubicBezTo>
                    <a:pt x="67" y="104"/>
                    <a:pt x="67" y="104"/>
                    <a:pt x="67" y="104"/>
                  </a:cubicBezTo>
                  <a:cubicBezTo>
                    <a:pt x="67" y="103"/>
                    <a:pt x="67" y="103"/>
                    <a:pt x="67" y="103"/>
                  </a:cubicBezTo>
                  <a:cubicBezTo>
                    <a:pt x="67" y="104"/>
                    <a:pt x="67" y="104"/>
                    <a:pt x="67" y="104"/>
                  </a:cubicBezTo>
                  <a:cubicBezTo>
                    <a:pt x="67" y="104"/>
                    <a:pt x="67" y="104"/>
                    <a:pt x="67" y="104"/>
                  </a:cubicBezTo>
                  <a:cubicBezTo>
                    <a:pt x="69" y="104"/>
                    <a:pt x="69" y="104"/>
                    <a:pt x="69" y="104"/>
                  </a:cubicBezTo>
                  <a:cubicBezTo>
                    <a:pt x="69" y="107"/>
                    <a:pt x="69" y="107"/>
                    <a:pt x="69" y="107"/>
                  </a:cubicBezTo>
                  <a:cubicBezTo>
                    <a:pt x="71" y="107"/>
                    <a:pt x="71" y="107"/>
                    <a:pt x="71" y="107"/>
                  </a:cubicBezTo>
                  <a:cubicBezTo>
                    <a:pt x="72" y="106"/>
                    <a:pt x="72" y="106"/>
                    <a:pt x="72" y="106"/>
                  </a:cubicBezTo>
                  <a:cubicBezTo>
                    <a:pt x="74" y="105"/>
                    <a:pt x="74" y="105"/>
                    <a:pt x="74" y="105"/>
                  </a:cubicBezTo>
                  <a:cubicBezTo>
                    <a:pt x="74" y="107"/>
                    <a:pt x="74" y="107"/>
                    <a:pt x="74" y="107"/>
                  </a:cubicBezTo>
                  <a:cubicBezTo>
                    <a:pt x="75" y="108"/>
                    <a:pt x="75" y="108"/>
                    <a:pt x="75" y="108"/>
                  </a:cubicBezTo>
                  <a:cubicBezTo>
                    <a:pt x="76" y="109"/>
                    <a:pt x="76" y="109"/>
                    <a:pt x="76" y="109"/>
                  </a:cubicBezTo>
                  <a:cubicBezTo>
                    <a:pt x="79" y="109"/>
                    <a:pt x="79" y="109"/>
                    <a:pt x="79" y="109"/>
                  </a:cubicBezTo>
                  <a:cubicBezTo>
                    <a:pt x="79" y="111"/>
                    <a:pt x="79" y="111"/>
                    <a:pt x="79" y="111"/>
                  </a:cubicBezTo>
                  <a:cubicBezTo>
                    <a:pt x="83" y="111"/>
                    <a:pt x="83" y="111"/>
                    <a:pt x="83" y="111"/>
                  </a:cubicBezTo>
                  <a:cubicBezTo>
                    <a:pt x="83" y="109"/>
                    <a:pt x="83" y="109"/>
                    <a:pt x="83" y="109"/>
                  </a:cubicBezTo>
                  <a:cubicBezTo>
                    <a:pt x="84" y="108"/>
                    <a:pt x="84" y="108"/>
                    <a:pt x="84" y="108"/>
                  </a:cubicBezTo>
                  <a:cubicBezTo>
                    <a:pt x="85" y="110"/>
                    <a:pt x="85" y="110"/>
                    <a:pt x="85" y="110"/>
                  </a:cubicBezTo>
                  <a:cubicBezTo>
                    <a:pt x="87" y="110"/>
                    <a:pt x="87" y="110"/>
                    <a:pt x="87" y="110"/>
                  </a:cubicBezTo>
                  <a:cubicBezTo>
                    <a:pt x="86" y="112"/>
                    <a:pt x="86" y="112"/>
                    <a:pt x="86" y="112"/>
                  </a:cubicBezTo>
                  <a:cubicBezTo>
                    <a:pt x="90" y="113"/>
                    <a:pt x="90" y="113"/>
                    <a:pt x="90" y="113"/>
                  </a:cubicBezTo>
                  <a:cubicBezTo>
                    <a:pt x="90" y="114"/>
                    <a:pt x="90" y="114"/>
                    <a:pt x="90" y="114"/>
                  </a:cubicBezTo>
                  <a:cubicBezTo>
                    <a:pt x="91" y="114"/>
                    <a:pt x="91" y="114"/>
                    <a:pt x="91" y="114"/>
                  </a:cubicBezTo>
                  <a:cubicBezTo>
                    <a:pt x="92" y="116"/>
                    <a:pt x="92" y="116"/>
                    <a:pt x="92" y="116"/>
                  </a:cubicBezTo>
                  <a:cubicBezTo>
                    <a:pt x="94" y="116"/>
                    <a:pt x="94" y="116"/>
                    <a:pt x="94" y="116"/>
                  </a:cubicBezTo>
                  <a:cubicBezTo>
                    <a:pt x="93" y="118"/>
                    <a:pt x="93" y="118"/>
                    <a:pt x="93" y="118"/>
                  </a:cubicBezTo>
                  <a:cubicBezTo>
                    <a:pt x="95" y="118"/>
                    <a:pt x="95" y="118"/>
                    <a:pt x="95" y="118"/>
                  </a:cubicBezTo>
                  <a:cubicBezTo>
                    <a:pt x="94" y="119"/>
                    <a:pt x="94" y="119"/>
                    <a:pt x="94" y="119"/>
                  </a:cubicBezTo>
                  <a:cubicBezTo>
                    <a:pt x="99" y="119"/>
                    <a:pt x="99" y="119"/>
                    <a:pt x="99" y="119"/>
                  </a:cubicBezTo>
                  <a:cubicBezTo>
                    <a:pt x="99" y="112"/>
                    <a:pt x="99" y="112"/>
                    <a:pt x="99" y="112"/>
                  </a:cubicBezTo>
                  <a:cubicBezTo>
                    <a:pt x="97" y="111"/>
                    <a:pt x="97" y="111"/>
                    <a:pt x="97" y="111"/>
                  </a:cubicBezTo>
                  <a:cubicBezTo>
                    <a:pt x="97" y="113"/>
                    <a:pt x="97" y="113"/>
                    <a:pt x="97" y="113"/>
                  </a:cubicBezTo>
                  <a:cubicBezTo>
                    <a:pt x="96" y="113"/>
                    <a:pt x="96" y="113"/>
                    <a:pt x="96" y="113"/>
                  </a:cubicBezTo>
                  <a:cubicBezTo>
                    <a:pt x="95" y="112"/>
                    <a:pt x="95" y="112"/>
                    <a:pt x="95" y="112"/>
                  </a:cubicBezTo>
                  <a:cubicBezTo>
                    <a:pt x="95" y="111"/>
                    <a:pt x="95" y="111"/>
                    <a:pt x="95" y="111"/>
                  </a:cubicBezTo>
                  <a:cubicBezTo>
                    <a:pt x="93" y="111"/>
                    <a:pt x="93" y="111"/>
                    <a:pt x="93" y="111"/>
                  </a:cubicBezTo>
                  <a:cubicBezTo>
                    <a:pt x="93" y="110"/>
                    <a:pt x="93" y="110"/>
                    <a:pt x="93" y="110"/>
                  </a:cubicBezTo>
                  <a:cubicBezTo>
                    <a:pt x="92" y="110"/>
                    <a:pt x="92" y="110"/>
                    <a:pt x="92" y="110"/>
                  </a:cubicBezTo>
                  <a:cubicBezTo>
                    <a:pt x="92" y="109"/>
                    <a:pt x="92" y="109"/>
                    <a:pt x="92" y="109"/>
                  </a:cubicBezTo>
                  <a:cubicBezTo>
                    <a:pt x="91" y="109"/>
                    <a:pt x="91" y="109"/>
                    <a:pt x="91" y="109"/>
                  </a:cubicBezTo>
                  <a:cubicBezTo>
                    <a:pt x="91" y="104"/>
                    <a:pt x="91" y="104"/>
                    <a:pt x="91" y="104"/>
                  </a:cubicBezTo>
                  <a:cubicBezTo>
                    <a:pt x="92" y="104"/>
                    <a:pt x="92" y="104"/>
                    <a:pt x="92" y="104"/>
                  </a:cubicBezTo>
                  <a:cubicBezTo>
                    <a:pt x="92" y="103"/>
                    <a:pt x="92" y="103"/>
                    <a:pt x="92" y="103"/>
                  </a:cubicBezTo>
                  <a:cubicBezTo>
                    <a:pt x="93" y="102"/>
                    <a:pt x="93" y="102"/>
                    <a:pt x="93" y="102"/>
                  </a:cubicBezTo>
                  <a:cubicBezTo>
                    <a:pt x="94" y="96"/>
                    <a:pt x="94" y="96"/>
                    <a:pt x="94" y="96"/>
                  </a:cubicBezTo>
                  <a:cubicBezTo>
                    <a:pt x="92" y="96"/>
                    <a:pt x="92" y="96"/>
                    <a:pt x="92" y="96"/>
                  </a:cubicBezTo>
                  <a:cubicBezTo>
                    <a:pt x="92" y="92"/>
                    <a:pt x="92" y="92"/>
                    <a:pt x="92" y="92"/>
                  </a:cubicBezTo>
                  <a:cubicBezTo>
                    <a:pt x="93" y="92"/>
                    <a:pt x="93" y="92"/>
                    <a:pt x="93" y="92"/>
                  </a:cubicBezTo>
                  <a:cubicBezTo>
                    <a:pt x="94" y="91"/>
                    <a:pt x="94" y="91"/>
                    <a:pt x="94" y="91"/>
                  </a:cubicBezTo>
                  <a:cubicBezTo>
                    <a:pt x="94" y="88"/>
                    <a:pt x="94" y="88"/>
                    <a:pt x="94" y="88"/>
                  </a:cubicBezTo>
                  <a:cubicBezTo>
                    <a:pt x="97" y="88"/>
                    <a:pt x="97" y="88"/>
                    <a:pt x="97" y="88"/>
                  </a:cubicBezTo>
                  <a:cubicBezTo>
                    <a:pt x="97" y="87"/>
                    <a:pt x="97" y="87"/>
                    <a:pt x="97" y="87"/>
                  </a:cubicBezTo>
                  <a:cubicBezTo>
                    <a:pt x="103" y="87"/>
                    <a:pt x="103" y="87"/>
                    <a:pt x="103" y="87"/>
                  </a:cubicBezTo>
                  <a:cubicBezTo>
                    <a:pt x="105" y="88"/>
                    <a:pt x="105" y="88"/>
                    <a:pt x="105" y="88"/>
                  </a:cubicBezTo>
                  <a:cubicBezTo>
                    <a:pt x="105" y="87"/>
                    <a:pt x="105" y="87"/>
                    <a:pt x="105" y="87"/>
                  </a:cubicBezTo>
                  <a:cubicBezTo>
                    <a:pt x="103" y="82"/>
                    <a:pt x="103" y="82"/>
                    <a:pt x="103" y="82"/>
                  </a:cubicBezTo>
                  <a:cubicBezTo>
                    <a:pt x="100" y="78"/>
                    <a:pt x="100" y="78"/>
                    <a:pt x="100" y="78"/>
                  </a:cubicBezTo>
                  <a:cubicBezTo>
                    <a:pt x="98" y="74"/>
                    <a:pt x="98" y="74"/>
                    <a:pt x="98" y="74"/>
                  </a:cubicBezTo>
                  <a:cubicBezTo>
                    <a:pt x="96" y="69"/>
                    <a:pt x="96" y="69"/>
                    <a:pt x="96" y="69"/>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59"/>
                    <a:pt x="96" y="59"/>
                  </a:cubicBezTo>
                  <a:cubicBezTo>
                    <a:pt x="96" y="58"/>
                    <a:pt x="96" y="54"/>
                    <a:pt x="96" y="54"/>
                  </a:cubicBezTo>
                  <a:cubicBezTo>
                    <a:pt x="95" y="53"/>
                    <a:pt x="95" y="53"/>
                    <a:pt x="95" y="53"/>
                  </a:cubicBezTo>
                  <a:cubicBezTo>
                    <a:pt x="95" y="53"/>
                    <a:pt x="95" y="53"/>
                    <a:pt x="95" y="53"/>
                  </a:cubicBezTo>
                  <a:cubicBezTo>
                    <a:pt x="95" y="53"/>
                    <a:pt x="95" y="53"/>
                    <a:pt x="95" y="53"/>
                  </a:cubicBezTo>
                  <a:cubicBezTo>
                    <a:pt x="95" y="52"/>
                    <a:pt x="95" y="52"/>
                    <a:pt x="95" y="52"/>
                  </a:cubicBezTo>
                  <a:cubicBezTo>
                    <a:pt x="95" y="50"/>
                    <a:pt x="95" y="50"/>
                    <a:pt x="95" y="50"/>
                  </a:cubicBezTo>
                  <a:cubicBezTo>
                    <a:pt x="96" y="48"/>
                    <a:pt x="96" y="48"/>
                    <a:pt x="96" y="48"/>
                  </a:cubicBezTo>
                  <a:cubicBezTo>
                    <a:pt x="96" y="46"/>
                    <a:pt x="96" y="46"/>
                    <a:pt x="96" y="46"/>
                  </a:cubicBezTo>
                  <a:cubicBezTo>
                    <a:pt x="97" y="45"/>
                    <a:pt x="97" y="45"/>
                    <a:pt x="97" y="45"/>
                  </a:cubicBezTo>
                  <a:cubicBezTo>
                    <a:pt x="99" y="43"/>
                    <a:pt x="99" y="43"/>
                    <a:pt x="99" y="43"/>
                  </a:cubicBezTo>
                  <a:cubicBezTo>
                    <a:pt x="99" y="43"/>
                    <a:pt x="99" y="43"/>
                    <a:pt x="99" y="43"/>
                  </a:cubicBezTo>
                  <a:cubicBezTo>
                    <a:pt x="99" y="43"/>
                    <a:pt x="99" y="43"/>
                    <a:pt x="99" y="43"/>
                  </a:cubicBezTo>
                  <a:cubicBezTo>
                    <a:pt x="99" y="43"/>
                    <a:pt x="99" y="43"/>
                    <a:pt x="99" y="43"/>
                  </a:cubicBezTo>
                  <a:cubicBezTo>
                    <a:pt x="99" y="40"/>
                    <a:pt x="99" y="40"/>
                    <a:pt x="99" y="40"/>
                  </a:cubicBezTo>
                  <a:cubicBezTo>
                    <a:pt x="98" y="37"/>
                    <a:pt x="98" y="37"/>
                    <a:pt x="98" y="37"/>
                  </a:cubicBezTo>
                  <a:cubicBezTo>
                    <a:pt x="99" y="34"/>
                    <a:pt x="99" y="34"/>
                    <a:pt x="99" y="34"/>
                  </a:cubicBezTo>
                  <a:cubicBezTo>
                    <a:pt x="100" y="32"/>
                    <a:pt x="100" y="32"/>
                    <a:pt x="100" y="32"/>
                  </a:cubicBezTo>
                  <a:cubicBezTo>
                    <a:pt x="101" y="29"/>
                    <a:pt x="101" y="29"/>
                    <a:pt x="101" y="29"/>
                  </a:cubicBezTo>
                  <a:cubicBezTo>
                    <a:pt x="106" y="24"/>
                    <a:pt x="106" y="24"/>
                    <a:pt x="106" y="24"/>
                  </a:cubicBezTo>
                  <a:cubicBezTo>
                    <a:pt x="108" y="21"/>
                    <a:pt x="108" y="21"/>
                    <a:pt x="108" y="21"/>
                  </a:cubicBezTo>
                  <a:cubicBezTo>
                    <a:pt x="106" y="20"/>
                    <a:pt x="106" y="20"/>
                    <a:pt x="106" y="20"/>
                  </a:cubicBezTo>
                  <a:cubicBezTo>
                    <a:pt x="105" y="17"/>
                    <a:pt x="105" y="17"/>
                    <a:pt x="105" y="17"/>
                  </a:cubicBezTo>
                  <a:cubicBezTo>
                    <a:pt x="105" y="14"/>
                    <a:pt x="105" y="14"/>
                    <a:pt x="105" y="14"/>
                  </a:cubicBezTo>
                  <a:cubicBezTo>
                    <a:pt x="105" y="12"/>
                    <a:pt x="105" y="12"/>
                    <a:pt x="105" y="12"/>
                  </a:cubicBezTo>
                  <a:cubicBezTo>
                    <a:pt x="105" y="12"/>
                    <a:pt x="105" y="12"/>
                    <a:pt x="105" y="12"/>
                  </a:cubicBezTo>
                  <a:cubicBezTo>
                    <a:pt x="104" y="12"/>
                    <a:pt x="103" y="10"/>
                    <a:pt x="102" y="9"/>
                  </a:cubicBezTo>
                  <a:cubicBezTo>
                    <a:pt x="101" y="8"/>
                    <a:pt x="101" y="8"/>
                    <a:pt x="100" y="7"/>
                  </a:cubicBezTo>
                  <a:cubicBezTo>
                    <a:pt x="99" y="6"/>
                    <a:pt x="97" y="5"/>
                    <a:pt x="96" y="6"/>
                  </a:cubicBezTo>
                  <a:cubicBezTo>
                    <a:pt x="95" y="6"/>
                    <a:pt x="94" y="6"/>
                    <a:pt x="92" y="6"/>
                  </a:cubicBezTo>
                  <a:cubicBezTo>
                    <a:pt x="90" y="7"/>
                    <a:pt x="89" y="6"/>
                    <a:pt x="87" y="4"/>
                  </a:cubicBezTo>
                  <a:cubicBezTo>
                    <a:pt x="87" y="3"/>
                    <a:pt x="86" y="3"/>
                    <a:pt x="86" y="2"/>
                  </a:cubicBezTo>
                  <a:cubicBezTo>
                    <a:pt x="85" y="2"/>
                    <a:pt x="85" y="2"/>
                    <a:pt x="84" y="2"/>
                  </a:cubicBezTo>
                  <a:cubicBezTo>
                    <a:pt x="82" y="3"/>
                    <a:pt x="81" y="2"/>
                    <a:pt x="79" y="2"/>
                  </a:cubicBezTo>
                  <a:cubicBezTo>
                    <a:pt x="78" y="2"/>
                    <a:pt x="76" y="0"/>
                    <a:pt x="75" y="1"/>
                  </a:cubicBezTo>
                  <a:cubicBezTo>
                    <a:pt x="74" y="2"/>
                    <a:pt x="73" y="3"/>
                    <a:pt x="71" y="3"/>
                  </a:cubicBezTo>
                  <a:cubicBezTo>
                    <a:pt x="70" y="4"/>
                    <a:pt x="70" y="1"/>
                    <a:pt x="68" y="3"/>
                  </a:cubicBezTo>
                  <a:cubicBezTo>
                    <a:pt x="66" y="5"/>
                    <a:pt x="66" y="5"/>
                    <a:pt x="64" y="5"/>
                  </a:cubicBezTo>
                  <a:cubicBezTo>
                    <a:pt x="62" y="5"/>
                    <a:pt x="61" y="4"/>
                    <a:pt x="60" y="5"/>
                  </a:cubicBezTo>
                  <a:cubicBezTo>
                    <a:pt x="60" y="6"/>
                    <a:pt x="60" y="8"/>
                    <a:pt x="58" y="8"/>
                  </a:cubicBezTo>
                  <a:cubicBezTo>
                    <a:pt x="55" y="8"/>
                    <a:pt x="55" y="7"/>
                    <a:pt x="52" y="7"/>
                  </a:cubicBezTo>
                  <a:cubicBezTo>
                    <a:pt x="49" y="8"/>
                    <a:pt x="48" y="7"/>
                    <a:pt x="46" y="5"/>
                  </a:cubicBezTo>
                  <a:cubicBezTo>
                    <a:pt x="45" y="4"/>
                    <a:pt x="41" y="2"/>
                    <a:pt x="40" y="3"/>
                  </a:cubicBezTo>
                  <a:cubicBezTo>
                    <a:pt x="39" y="4"/>
                    <a:pt x="38" y="5"/>
                    <a:pt x="38" y="7"/>
                  </a:cubicBezTo>
                  <a:cubicBezTo>
                    <a:pt x="37" y="8"/>
                    <a:pt x="37" y="9"/>
                    <a:pt x="37" y="11"/>
                  </a:cubicBezTo>
                  <a:cubicBezTo>
                    <a:pt x="37" y="11"/>
                    <a:pt x="37" y="12"/>
                    <a:pt x="37" y="12"/>
                  </a:cubicBezTo>
                  <a:cubicBezTo>
                    <a:pt x="37" y="12"/>
                    <a:pt x="37" y="12"/>
                    <a:pt x="37" y="12"/>
                  </a:cubicBezTo>
                  <a:cubicBezTo>
                    <a:pt x="37" y="12"/>
                    <a:pt x="37" y="12"/>
                    <a:pt x="37" y="12"/>
                  </a:cubicBezTo>
                  <a:cubicBezTo>
                    <a:pt x="37" y="14"/>
                    <a:pt x="36" y="16"/>
                    <a:pt x="35" y="18"/>
                  </a:cubicBezTo>
                  <a:cubicBezTo>
                    <a:pt x="34" y="20"/>
                    <a:pt x="33" y="22"/>
                    <a:pt x="34" y="24"/>
                  </a:cubicBezTo>
                  <a:cubicBezTo>
                    <a:pt x="34" y="25"/>
                    <a:pt x="33" y="32"/>
                    <a:pt x="33" y="34"/>
                  </a:cubicBezTo>
                  <a:cubicBezTo>
                    <a:pt x="32" y="36"/>
                    <a:pt x="33" y="37"/>
                    <a:pt x="31" y="39"/>
                  </a:cubicBezTo>
                  <a:cubicBezTo>
                    <a:pt x="30" y="40"/>
                    <a:pt x="28" y="43"/>
                    <a:pt x="27" y="44"/>
                  </a:cubicBezTo>
                  <a:cubicBezTo>
                    <a:pt x="25" y="46"/>
                    <a:pt x="23" y="47"/>
                    <a:pt x="23" y="49"/>
                  </a:cubicBezTo>
                  <a:cubicBezTo>
                    <a:pt x="23" y="52"/>
                    <a:pt x="23" y="58"/>
                    <a:pt x="23" y="58"/>
                  </a:cubicBezTo>
                  <a:cubicBezTo>
                    <a:pt x="23" y="58"/>
                    <a:pt x="22" y="60"/>
                    <a:pt x="20" y="61"/>
                  </a:cubicBezTo>
                  <a:cubicBezTo>
                    <a:pt x="19" y="62"/>
                    <a:pt x="16" y="65"/>
                    <a:pt x="16" y="65"/>
                  </a:cubicBezTo>
                  <a:cubicBezTo>
                    <a:pt x="13" y="65"/>
                    <a:pt x="13" y="65"/>
                    <a:pt x="13" y="65"/>
                  </a:cubicBezTo>
                  <a:cubicBezTo>
                    <a:pt x="14" y="62"/>
                    <a:pt x="14" y="62"/>
                    <a:pt x="14" y="62"/>
                  </a:cubicBezTo>
                  <a:cubicBezTo>
                    <a:pt x="12" y="62"/>
                    <a:pt x="12" y="62"/>
                    <a:pt x="12" y="62"/>
                  </a:cubicBezTo>
                  <a:cubicBezTo>
                    <a:pt x="10" y="64"/>
                    <a:pt x="10" y="64"/>
                    <a:pt x="10" y="64"/>
                  </a:cubicBezTo>
                  <a:cubicBezTo>
                    <a:pt x="9" y="66"/>
                    <a:pt x="9" y="66"/>
                    <a:pt x="9" y="66"/>
                  </a:cubicBezTo>
                  <a:cubicBezTo>
                    <a:pt x="7" y="65"/>
                    <a:pt x="7" y="65"/>
                    <a:pt x="7" y="65"/>
                  </a:cubicBezTo>
                  <a:cubicBezTo>
                    <a:pt x="6" y="64"/>
                    <a:pt x="6" y="64"/>
                    <a:pt x="6" y="64"/>
                  </a:cubicBezTo>
                  <a:cubicBezTo>
                    <a:pt x="4" y="62"/>
                    <a:pt x="4" y="62"/>
                    <a:pt x="4" y="62"/>
                  </a:cubicBezTo>
                  <a:cubicBezTo>
                    <a:pt x="4" y="62"/>
                    <a:pt x="4" y="63"/>
                    <a:pt x="3" y="64"/>
                  </a:cubicBezTo>
                  <a:cubicBezTo>
                    <a:pt x="3" y="64"/>
                    <a:pt x="2" y="65"/>
                    <a:pt x="2" y="65"/>
                  </a:cubicBezTo>
                  <a:cubicBezTo>
                    <a:pt x="0" y="66"/>
                    <a:pt x="0" y="66"/>
                    <a:pt x="0" y="66"/>
                  </a:cubicBezTo>
                  <a:cubicBezTo>
                    <a:pt x="1" y="68"/>
                    <a:pt x="2" y="70"/>
                    <a:pt x="2" y="72"/>
                  </a:cubicBezTo>
                  <a:cubicBezTo>
                    <a:pt x="3" y="72"/>
                    <a:pt x="6" y="72"/>
                    <a:pt x="6" y="72"/>
                  </a:cubicBezTo>
                  <a:cubicBezTo>
                    <a:pt x="7" y="72"/>
                    <a:pt x="11" y="72"/>
                    <a:pt x="11" y="7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2" name="Freeform 99"/>
            <p:cNvSpPr>
              <a:spLocks/>
            </p:cNvSpPr>
            <p:nvPr/>
          </p:nvSpPr>
          <p:spPr bwMode="auto">
            <a:xfrm>
              <a:off x="7575203" y="4749949"/>
              <a:ext cx="414338" cy="387350"/>
            </a:xfrm>
            <a:custGeom>
              <a:avLst/>
              <a:gdLst>
                <a:gd name="T0" fmla="*/ 83 w 91"/>
                <a:gd name="T1" fmla="*/ 32 h 85"/>
                <a:gd name="T2" fmla="*/ 80 w 91"/>
                <a:gd name="T3" fmla="*/ 31 h 85"/>
                <a:gd name="T4" fmla="*/ 78 w 91"/>
                <a:gd name="T5" fmla="*/ 27 h 85"/>
                <a:gd name="T6" fmla="*/ 81 w 91"/>
                <a:gd name="T7" fmla="*/ 23 h 85"/>
                <a:gd name="T8" fmla="*/ 85 w 91"/>
                <a:gd name="T9" fmla="*/ 22 h 85"/>
                <a:gd name="T10" fmla="*/ 84 w 91"/>
                <a:gd name="T11" fmla="*/ 12 h 85"/>
                <a:gd name="T12" fmla="*/ 83 w 91"/>
                <a:gd name="T13" fmla="*/ 10 h 85"/>
                <a:gd name="T14" fmla="*/ 82 w 91"/>
                <a:gd name="T15" fmla="*/ 2 h 85"/>
                <a:gd name="T16" fmla="*/ 81 w 91"/>
                <a:gd name="T17" fmla="*/ 2 h 85"/>
                <a:gd name="T18" fmla="*/ 80 w 91"/>
                <a:gd name="T19" fmla="*/ 2 h 85"/>
                <a:gd name="T20" fmla="*/ 75 w 91"/>
                <a:gd name="T21" fmla="*/ 0 h 85"/>
                <a:gd name="T22" fmla="*/ 69 w 91"/>
                <a:gd name="T23" fmla="*/ 0 h 85"/>
                <a:gd name="T24" fmla="*/ 68 w 91"/>
                <a:gd name="T25" fmla="*/ 2 h 85"/>
                <a:gd name="T26" fmla="*/ 63 w 91"/>
                <a:gd name="T27" fmla="*/ 4 h 85"/>
                <a:gd name="T28" fmla="*/ 59 w 91"/>
                <a:gd name="T29" fmla="*/ 8 h 85"/>
                <a:gd name="T30" fmla="*/ 57 w 91"/>
                <a:gd name="T31" fmla="*/ 13 h 85"/>
                <a:gd name="T32" fmla="*/ 54 w 91"/>
                <a:gd name="T33" fmla="*/ 16 h 85"/>
                <a:gd name="T34" fmla="*/ 51 w 91"/>
                <a:gd name="T35" fmla="*/ 20 h 85"/>
                <a:gd name="T36" fmla="*/ 41 w 91"/>
                <a:gd name="T37" fmla="*/ 22 h 85"/>
                <a:gd name="T38" fmla="*/ 38 w 91"/>
                <a:gd name="T39" fmla="*/ 20 h 85"/>
                <a:gd name="T40" fmla="*/ 34 w 91"/>
                <a:gd name="T41" fmla="*/ 22 h 85"/>
                <a:gd name="T42" fmla="*/ 31 w 91"/>
                <a:gd name="T43" fmla="*/ 27 h 85"/>
                <a:gd name="T44" fmla="*/ 28 w 91"/>
                <a:gd name="T45" fmla="*/ 30 h 85"/>
                <a:gd name="T46" fmla="*/ 22 w 91"/>
                <a:gd name="T47" fmla="*/ 28 h 85"/>
                <a:gd name="T48" fmla="*/ 23 w 91"/>
                <a:gd name="T49" fmla="*/ 22 h 85"/>
                <a:gd name="T50" fmla="*/ 20 w 91"/>
                <a:gd name="T51" fmla="*/ 17 h 85"/>
                <a:gd name="T52" fmla="*/ 19 w 91"/>
                <a:gd name="T53" fmla="*/ 21 h 85"/>
                <a:gd name="T54" fmla="*/ 18 w 91"/>
                <a:gd name="T55" fmla="*/ 39 h 85"/>
                <a:gd name="T56" fmla="*/ 16 w 91"/>
                <a:gd name="T57" fmla="*/ 41 h 85"/>
                <a:gd name="T58" fmla="*/ 14 w 91"/>
                <a:gd name="T59" fmla="*/ 43 h 85"/>
                <a:gd name="T60" fmla="*/ 11 w 91"/>
                <a:gd name="T61" fmla="*/ 42 h 85"/>
                <a:gd name="T62" fmla="*/ 6 w 91"/>
                <a:gd name="T63" fmla="*/ 42 h 85"/>
                <a:gd name="T64" fmla="*/ 5 w 91"/>
                <a:gd name="T65" fmla="*/ 38 h 85"/>
                <a:gd name="T66" fmla="*/ 2 w 91"/>
                <a:gd name="T67" fmla="*/ 37 h 85"/>
                <a:gd name="T68" fmla="*/ 1 w 91"/>
                <a:gd name="T69" fmla="*/ 40 h 85"/>
                <a:gd name="T70" fmla="*/ 1 w 91"/>
                <a:gd name="T71" fmla="*/ 42 h 85"/>
                <a:gd name="T72" fmla="*/ 10 w 91"/>
                <a:gd name="T73" fmla="*/ 77 h 85"/>
                <a:gd name="T74" fmla="*/ 37 w 91"/>
                <a:gd name="T75" fmla="*/ 78 h 85"/>
                <a:gd name="T76" fmla="*/ 63 w 91"/>
                <a:gd name="T77" fmla="*/ 65 h 85"/>
                <a:gd name="T78" fmla="*/ 86 w 91"/>
                <a:gd name="T79" fmla="*/ 39 h 85"/>
                <a:gd name="T80" fmla="*/ 86 w 91"/>
                <a:gd name="T8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85">
                  <a:moveTo>
                    <a:pt x="84" y="30"/>
                  </a:moveTo>
                  <a:cubicBezTo>
                    <a:pt x="83" y="32"/>
                    <a:pt x="83" y="32"/>
                    <a:pt x="83" y="32"/>
                  </a:cubicBezTo>
                  <a:cubicBezTo>
                    <a:pt x="81" y="32"/>
                    <a:pt x="81" y="32"/>
                    <a:pt x="81" y="32"/>
                  </a:cubicBezTo>
                  <a:cubicBezTo>
                    <a:pt x="80" y="31"/>
                    <a:pt x="80" y="31"/>
                    <a:pt x="80" y="31"/>
                  </a:cubicBezTo>
                  <a:cubicBezTo>
                    <a:pt x="78" y="29"/>
                    <a:pt x="78" y="29"/>
                    <a:pt x="78" y="29"/>
                  </a:cubicBezTo>
                  <a:cubicBezTo>
                    <a:pt x="78" y="27"/>
                    <a:pt x="78" y="27"/>
                    <a:pt x="78" y="27"/>
                  </a:cubicBezTo>
                  <a:cubicBezTo>
                    <a:pt x="79" y="25"/>
                    <a:pt x="79" y="25"/>
                    <a:pt x="79" y="25"/>
                  </a:cubicBezTo>
                  <a:cubicBezTo>
                    <a:pt x="81" y="23"/>
                    <a:pt x="81" y="23"/>
                    <a:pt x="81" y="23"/>
                  </a:cubicBezTo>
                  <a:cubicBezTo>
                    <a:pt x="83" y="23"/>
                    <a:pt x="83" y="23"/>
                    <a:pt x="83" y="23"/>
                  </a:cubicBezTo>
                  <a:cubicBezTo>
                    <a:pt x="85" y="22"/>
                    <a:pt x="85" y="22"/>
                    <a:pt x="85" y="22"/>
                  </a:cubicBezTo>
                  <a:cubicBezTo>
                    <a:pt x="85" y="14"/>
                    <a:pt x="85" y="14"/>
                    <a:pt x="85" y="14"/>
                  </a:cubicBezTo>
                  <a:cubicBezTo>
                    <a:pt x="84" y="12"/>
                    <a:pt x="84" y="12"/>
                    <a:pt x="84" y="12"/>
                  </a:cubicBezTo>
                  <a:cubicBezTo>
                    <a:pt x="84" y="11"/>
                    <a:pt x="84" y="11"/>
                    <a:pt x="84" y="11"/>
                  </a:cubicBezTo>
                  <a:cubicBezTo>
                    <a:pt x="83" y="10"/>
                    <a:pt x="83" y="10"/>
                    <a:pt x="83" y="10"/>
                  </a:cubicBezTo>
                  <a:cubicBezTo>
                    <a:pt x="82" y="7"/>
                    <a:pt x="82" y="7"/>
                    <a:pt x="82" y="7"/>
                  </a:cubicBezTo>
                  <a:cubicBezTo>
                    <a:pt x="82" y="2"/>
                    <a:pt x="82" y="2"/>
                    <a:pt x="82" y="2"/>
                  </a:cubicBezTo>
                  <a:cubicBezTo>
                    <a:pt x="81" y="2"/>
                    <a:pt x="81" y="2"/>
                    <a:pt x="81" y="2"/>
                  </a:cubicBezTo>
                  <a:cubicBezTo>
                    <a:pt x="81" y="2"/>
                    <a:pt x="81" y="2"/>
                    <a:pt x="81" y="2"/>
                  </a:cubicBezTo>
                  <a:cubicBezTo>
                    <a:pt x="81" y="2"/>
                    <a:pt x="81" y="2"/>
                    <a:pt x="81" y="2"/>
                  </a:cubicBezTo>
                  <a:cubicBezTo>
                    <a:pt x="80" y="2"/>
                    <a:pt x="80" y="2"/>
                    <a:pt x="80" y="2"/>
                  </a:cubicBezTo>
                  <a:cubicBezTo>
                    <a:pt x="79" y="0"/>
                    <a:pt x="79" y="0"/>
                    <a:pt x="79" y="0"/>
                  </a:cubicBezTo>
                  <a:cubicBezTo>
                    <a:pt x="75" y="0"/>
                    <a:pt x="75" y="0"/>
                    <a:pt x="75" y="0"/>
                  </a:cubicBezTo>
                  <a:cubicBezTo>
                    <a:pt x="70" y="0"/>
                    <a:pt x="70" y="0"/>
                    <a:pt x="70" y="0"/>
                  </a:cubicBezTo>
                  <a:cubicBezTo>
                    <a:pt x="69" y="0"/>
                    <a:pt x="69" y="0"/>
                    <a:pt x="69" y="0"/>
                  </a:cubicBezTo>
                  <a:cubicBezTo>
                    <a:pt x="68" y="1"/>
                    <a:pt x="68" y="1"/>
                    <a:pt x="68" y="1"/>
                  </a:cubicBezTo>
                  <a:cubicBezTo>
                    <a:pt x="68" y="2"/>
                    <a:pt x="68" y="2"/>
                    <a:pt x="68" y="2"/>
                  </a:cubicBezTo>
                  <a:cubicBezTo>
                    <a:pt x="65" y="3"/>
                    <a:pt x="65" y="3"/>
                    <a:pt x="65" y="3"/>
                  </a:cubicBezTo>
                  <a:cubicBezTo>
                    <a:pt x="65" y="3"/>
                    <a:pt x="64" y="4"/>
                    <a:pt x="63" y="4"/>
                  </a:cubicBezTo>
                  <a:cubicBezTo>
                    <a:pt x="63" y="5"/>
                    <a:pt x="62" y="7"/>
                    <a:pt x="62" y="7"/>
                  </a:cubicBezTo>
                  <a:cubicBezTo>
                    <a:pt x="59" y="8"/>
                    <a:pt x="59" y="8"/>
                    <a:pt x="59" y="8"/>
                  </a:cubicBezTo>
                  <a:cubicBezTo>
                    <a:pt x="57" y="11"/>
                    <a:pt x="57" y="11"/>
                    <a:pt x="57" y="11"/>
                  </a:cubicBezTo>
                  <a:cubicBezTo>
                    <a:pt x="57" y="13"/>
                    <a:pt x="57" y="13"/>
                    <a:pt x="57" y="13"/>
                  </a:cubicBezTo>
                  <a:cubicBezTo>
                    <a:pt x="55" y="14"/>
                    <a:pt x="55" y="14"/>
                    <a:pt x="55" y="14"/>
                  </a:cubicBezTo>
                  <a:cubicBezTo>
                    <a:pt x="54" y="16"/>
                    <a:pt x="54" y="16"/>
                    <a:pt x="54" y="16"/>
                  </a:cubicBezTo>
                  <a:cubicBezTo>
                    <a:pt x="51" y="16"/>
                    <a:pt x="51" y="16"/>
                    <a:pt x="51" y="16"/>
                  </a:cubicBezTo>
                  <a:cubicBezTo>
                    <a:pt x="51" y="20"/>
                    <a:pt x="51" y="20"/>
                    <a:pt x="51" y="20"/>
                  </a:cubicBezTo>
                  <a:cubicBezTo>
                    <a:pt x="49" y="22"/>
                    <a:pt x="49" y="22"/>
                    <a:pt x="49" y="22"/>
                  </a:cubicBezTo>
                  <a:cubicBezTo>
                    <a:pt x="41" y="22"/>
                    <a:pt x="41" y="22"/>
                    <a:pt x="41" y="22"/>
                  </a:cubicBezTo>
                  <a:cubicBezTo>
                    <a:pt x="40" y="21"/>
                    <a:pt x="40" y="21"/>
                    <a:pt x="40" y="21"/>
                  </a:cubicBezTo>
                  <a:cubicBezTo>
                    <a:pt x="38" y="20"/>
                    <a:pt x="38" y="20"/>
                    <a:pt x="38" y="20"/>
                  </a:cubicBezTo>
                  <a:cubicBezTo>
                    <a:pt x="35" y="20"/>
                    <a:pt x="35" y="20"/>
                    <a:pt x="35" y="20"/>
                  </a:cubicBezTo>
                  <a:cubicBezTo>
                    <a:pt x="34" y="22"/>
                    <a:pt x="34" y="22"/>
                    <a:pt x="34" y="22"/>
                  </a:cubicBezTo>
                  <a:cubicBezTo>
                    <a:pt x="34" y="25"/>
                    <a:pt x="34" y="25"/>
                    <a:pt x="34" y="25"/>
                  </a:cubicBezTo>
                  <a:cubicBezTo>
                    <a:pt x="31" y="27"/>
                    <a:pt x="31" y="27"/>
                    <a:pt x="31" y="27"/>
                  </a:cubicBezTo>
                  <a:cubicBezTo>
                    <a:pt x="29" y="29"/>
                    <a:pt x="29" y="29"/>
                    <a:pt x="29" y="29"/>
                  </a:cubicBezTo>
                  <a:cubicBezTo>
                    <a:pt x="29" y="29"/>
                    <a:pt x="28" y="30"/>
                    <a:pt x="28" y="30"/>
                  </a:cubicBezTo>
                  <a:cubicBezTo>
                    <a:pt x="27" y="30"/>
                    <a:pt x="22" y="30"/>
                    <a:pt x="22" y="30"/>
                  </a:cubicBezTo>
                  <a:cubicBezTo>
                    <a:pt x="22" y="28"/>
                    <a:pt x="22" y="28"/>
                    <a:pt x="22" y="28"/>
                  </a:cubicBezTo>
                  <a:cubicBezTo>
                    <a:pt x="23" y="24"/>
                    <a:pt x="23" y="24"/>
                    <a:pt x="23" y="24"/>
                  </a:cubicBezTo>
                  <a:cubicBezTo>
                    <a:pt x="23" y="22"/>
                    <a:pt x="23" y="22"/>
                    <a:pt x="23" y="22"/>
                  </a:cubicBezTo>
                  <a:cubicBezTo>
                    <a:pt x="22" y="19"/>
                    <a:pt x="22" y="19"/>
                    <a:pt x="22" y="19"/>
                  </a:cubicBezTo>
                  <a:cubicBezTo>
                    <a:pt x="20" y="17"/>
                    <a:pt x="20" y="17"/>
                    <a:pt x="20" y="17"/>
                  </a:cubicBezTo>
                  <a:cubicBezTo>
                    <a:pt x="20" y="21"/>
                    <a:pt x="20" y="21"/>
                    <a:pt x="20" y="21"/>
                  </a:cubicBezTo>
                  <a:cubicBezTo>
                    <a:pt x="19" y="21"/>
                    <a:pt x="19" y="21"/>
                    <a:pt x="19" y="21"/>
                  </a:cubicBezTo>
                  <a:cubicBezTo>
                    <a:pt x="19" y="27"/>
                    <a:pt x="19" y="27"/>
                    <a:pt x="19" y="27"/>
                  </a:cubicBezTo>
                  <a:cubicBezTo>
                    <a:pt x="18" y="39"/>
                    <a:pt x="18" y="39"/>
                    <a:pt x="18" y="39"/>
                  </a:cubicBezTo>
                  <a:cubicBezTo>
                    <a:pt x="18" y="39"/>
                    <a:pt x="18" y="39"/>
                    <a:pt x="18" y="39"/>
                  </a:cubicBezTo>
                  <a:cubicBezTo>
                    <a:pt x="16" y="41"/>
                    <a:pt x="16" y="41"/>
                    <a:pt x="16" y="41"/>
                  </a:cubicBezTo>
                  <a:cubicBezTo>
                    <a:pt x="15" y="42"/>
                    <a:pt x="15" y="42"/>
                    <a:pt x="15" y="42"/>
                  </a:cubicBezTo>
                  <a:cubicBezTo>
                    <a:pt x="14" y="43"/>
                    <a:pt x="14" y="43"/>
                    <a:pt x="14" y="43"/>
                  </a:cubicBezTo>
                  <a:cubicBezTo>
                    <a:pt x="14" y="43"/>
                    <a:pt x="12" y="44"/>
                    <a:pt x="11" y="44"/>
                  </a:cubicBezTo>
                  <a:cubicBezTo>
                    <a:pt x="11" y="44"/>
                    <a:pt x="11" y="42"/>
                    <a:pt x="11" y="42"/>
                  </a:cubicBezTo>
                  <a:cubicBezTo>
                    <a:pt x="10" y="41"/>
                    <a:pt x="9" y="42"/>
                    <a:pt x="8" y="42"/>
                  </a:cubicBezTo>
                  <a:cubicBezTo>
                    <a:pt x="8" y="42"/>
                    <a:pt x="6" y="42"/>
                    <a:pt x="6" y="42"/>
                  </a:cubicBezTo>
                  <a:cubicBezTo>
                    <a:pt x="5" y="40"/>
                    <a:pt x="5" y="40"/>
                    <a:pt x="5" y="40"/>
                  </a:cubicBezTo>
                  <a:cubicBezTo>
                    <a:pt x="5" y="38"/>
                    <a:pt x="5" y="38"/>
                    <a:pt x="5" y="38"/>
                  </a:cubicBezTo>
                  <a:cubicBezTo>
                    <a:pt x="3" y="37"/>
                    <a:pt x="3" y="37"/>
                    <a:pt x="3" y="37"/>
                  </a:cubicBezTo>
                  <a:cubicBezTo>
                    <a:pt x="2" y="37"/>
                    <a:pt x="2" y="37"/>
                    <a:pt x="2" y="37"/>
                  </a:cubicBezTo>
                  <a:cubicBezTo>
                    <a:pt x="2" y="38"/>
                    <a:pt x="2" y="38"/>
                    <a:pt x="2" y="38"/>
                  </a:cubicBezTo>
                  <a:cubicBezTo>
                    <a:pt x="1" y="40"/>
                    <a:pt x="1" y="40"/>
                    <a:pt x="1" y="40"/>
                  </a:cubicBezTo>
                  <a:cubicBezTo>
                    <a:pt x="0" y="41"/>
                    <a:pt x="0" y="41"/>
                    <a:pt x="0" y="41"/>
                  </a:cubicBezTo>
                  <a:cubicBezTo>
                    <a:pt x="0" y="41"/>
                    <a:pt x="0" y="42"/>
                    <a:pt x="1" y="42"/>
                  </a:cubicBezTo>
                  <a:cubicBezTo>
                    <a:pt x="1" y="44"/>
                    <a:pt x="1" y="50"/>
                    <a:pt x="6" y="57"/>
                  </a:cubicBezTo>
                  <a:cubicBezTo>
                    <a:pt x="12" y="63"/>
                    <a:pt x="5" y="68"/>
                    <a:pt x="10" y="77"/>
                  </a:cubicBezTo>
                  <a:cubicBezTo>
                    <a:pt x="15" y="85"/>
                    <a:pt x="19" y="82"/>
                    <a:pt x="25" y="78"/>
                  </a:cubicBezTo>
                  <a:cubicBezTo>
                    <a:pt x="31" y="74"/>
                    <a:pt x="34" y="78"/>
                    <a:pt x="37" y="78"/>
                  </a:cubicBezTo>
                  <a:cubicBezTo>
                    <a:pt x="40" y="78"/>
                    <a:pt x="47" y="74"/>
                    <a:pt x="51" y="74"/>
                  </a:cubicBezTo>
                  <a:cubicBezTo>
                    <a:pt x="55" y="74"/>
                    <a:pt x="54" y="68"/>
                    <a:pt x="63" y="65"/>
                  </a:cubicBezTo>
                  <a:cubicBezTo>
                    <a:pt x="72" y="62"/>
                    <a:pt x="73" y="60"/>
                    <a:pt x="75" y="52"/>
                  </a:cubicBezTo>
                  <a:cubicBezTo>
                    <a:pt x="76" y="45"/>
                    <a:pt x="81" y="43"/>
                    <a:pt x="86" y="39"/>
                  </a:cubicBezTo>
                  <a:cubicBezTo>
                    <a:pt x="91" y="36"/>
                    <a:pt x="91" y="34"/>
                    <a:pt x="89" y="30"/>
                  </a:cubicBezTo>
                  <a:cubicBezTo>
                    <a:pt x="86" y="29"/>
                    <a:pt x="86" y="29"/>
                    <a:pt x="86" y="29"/>
                  </a:cubicBezTo>
                  <a:lnTo>
                    <a:pt x="84" y="3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3" name="Freeform 100"/>
            <p:cNvSpPr>
              <a:spLocks/>
            </p:cNvSpPr>
            <p:nvPr/>
          </p:nvSpPr>
          <p:spPr bwMode="auto">
            <a:xfrm>
              <a:off x="7438678" y="4003824"/>
              <a:ext cx="195263" cy="250825"/>
            </a:xfrm>
            <a:custGeom>
              <a:avLst/>
              <a:gdLst>
                <a:gd name="T0" fmla="*/ 10 w 43"/>
                <a:gd name="T1" fmla="*/ 51 h 55"/>
                <a:gd name="T2" fmla="*/ 13 w 43"/>
                <a:gd name="T3" fmla="*/ 54 h 55"/>
                <a:gd name="T4" fmla="*/ 16 w 43"/>
                <a:gd name="T5" fmla="*/ 53 h 55"/>
                <a:gd name="T6" fmla="*/ 20 w 43"/>
                <a:gd name="T7" fmla="*/ 51 h 55"/>
                <a:gd name="T8" fmla="*/ 22 w 43"/>
                <a:gd name="T9" fmla="*/ 54 h 55"/>
                <a:gd name="T10" fmla="*/ 29 w 43"/>
                <a:gd name="T11" fmla="*/ 47 h 55"/>
                <a:gd name="T12" fmla="*/ 33 w 43"/>
                <a:gd name="T13" fmla="*/ 33 h 55"/>
                <a:gd name="T14" fmla="*/ 39 w 43"/>
                <a:gd name="T15" fmla="*/ 23 h 55"/>
                <a:gd name="T16" fmla="*/ 41 w 43"/>
                <a:gd name="T17" fmla="*/ 7 h 55"/>
                <a:gd name="T18" fmla="*/ 40 w 43"/>
                <a:gd name="T19" fmla="*/ 1 h 55"/>
                <a:gd name="T20" fmla="*/ 35 w 43"/>
                <a:gd name="T21" fmla="*/ 0 h 55"/>
                <a:gd name="T22" fmla="*/ 32 w 43"/>
                <a:gd name="T23" fmla="*/ 1 h 55"/>
                <a:gd name="T24" fmla="*/ 31 w 43"/>
                <a:gd name="T25" fmla="*/ 7 h 55"/>
                <a:gd name="T26" fmla="*/ 29 w 43"/>
                <a:gd name="T27" fmla="*/ 11 h 55"/>
                <a:gd name="T28" fmla="*/ 25 w 43"/>
                <a:gd name="T29" fmla="*/ 12 h 55"/>
                <a:gd name="T30" fmla="*/ 16 w 43"/>
                <a:gd name="T31" fmla="*/ 10 h 55"/>
                <a:gd name="T32" fmla="*/ 13 w 43"/>
                <a:gd name="T33" fmla="*/ 12 h 55"/>
                <a:gd name="T34" fmla="*/ 13 w 43"/>
                <a:gd name="T35" fmla="*/ 15 h 55"/>
                <a:gd name="T36" fmla="*/ 17 w 43"/>
                <a:gd name="T37" fmla="*/ 14 h 55"/>
                <a:gd name="T38" fmla="*/ 19 w 43"/>
                <a:gd name="T39" fmla="*/ 17 h 55"/>
                <a:gd name="T40" fmla="*/ 20 w 43"/>
                <a:gd name="T41" fmla="*/ 19 h 55"/>
                <a:gd name="T42" fmla="*/ 17 w 43"/>
                <a:gd name="T43" fmla="*/ 21 h 55"/>
                <a:gd name="T44" fmla="*/ 18 w 43"/>
                <a:gd name="T45" fmla="*/ 25 h 55"/>
                <a:gd name="T46" fmla="*/ 20 w 43"/>
                <a:gd name="T47" fmla="*/ 36 h 55"/>
                <a:gd name="T48" fmla="*/ 18 w 43"/>
                <a:gd name="T49" fmla="*/ 41 h 55"/>
                <a:gd name="T50" fmla="*/ 17 w 43"/>
                <a:gd name="T51" fmla="*/ 37 h 55"/>
                <a:gd name="T52" fmla="*/ 15 w 43"/>
                <a:gd name="T53" fmla="*/ 40 h 55"/>
                <a:gd name="T54" fmla="*/ 13 w 43"/>
                <a:gd name="T55" fmla="*/ 38 h 55"/>
                <a:gd name="T56" fmla="*/ 11 w 43"/>
                <a:gd name="T57" fmla="*/ 35 h 55"/>
                <a:gd name="T58" fmla="*/ 9 w 43"/>
                <a:gd name="T59" fmla="*/ 39 h 55"/>
                <a:gd name="T60" fmla="*/ 4 w 43"/>
                <a:gd name="T61" fmla="*/ 38 h 55"/>
                <a:gd name="T62" fmla="*/ 3 w 43"/>
                <a:gd name="T63" fmla="*/ 41 h 55"/>
                <a:gd name="T64" fmla="*/ 5 w 43"/>
                <a:gd name="T65" fmla="*/ 44 h 55"/>
                <a:gd name="T66" fmla="*/ 5 w 43"/>
                <a:gd name="T67" fmla="*/ 47 h 55"/>
                <a:gd name="T68" fmla="*/ 1 w 43"/>
                <a:gd name="T69" fmla="*/ 47 h 55"/>
                <a:gd name="T70" fmla="*/ 3 w 43"/>
                <a:gd name="T71" fmla="*/ 51 h 55"/>
                <a:gd name="T72" fmla="*/ 8 w 43"/>
                <a:gd name="T73"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55">
                  <a:moveTo>
                    <a:pt x="9" y="53"/>
                  </a:moveTo>
                  <a:cubicBezTo>
                    <a:pt x="10" y="52"/>
                    <a:pt x="10" y="51"/>
                    <a:pt x="10" y="51"/>
                  </a:cubicBezTo>
                  <a:cubicBezTo>
                    <a:pt x="12" y="53"/>
                    <a:pt x="12" y="53"/>
                    <a:pt x="12" y="53"/>
                  </a:cubicBezTo>
                  <a:cubicBezTo>
                    <a:pt x="13" y="54"/>
                    <a:pt x="13" y="54"/>
                    <a:pt x="13" y="54"/>
                  </a:cubicBezTo>
                  <a:cubicBezTo>
                    <a:pt x="15" y="55"/>
                    <a:pt x="15" y="55"/>
                    <a:pt x="15" y="55"/>
                  </a:cubicBezTo>
                  <a:cubicBezTo>
                    <a:pt x="16" y="53"/>
                    <a:pt x="16" y="53"/>
                    <a:pt x="16" y="53"/>
                  </a:cubicBezTo>
                  <a:cubicBezTo>
                    <a:pt x="18" y="51"/>
                    <a:pt x="18" y="51"/>
                    <a:pt x="18" y="51"/>
                  </a:cubicBezTo>
                  <a:cubicBezTo>
                    <a:pt x="20" y="51"/>
                    <a:pt x="20" y="51"/>
                    <a:pt x="20" y="51"/>
                  </a:cubicBezTo>
                  <a:cubicBezTo>
                    <a:pt x="19" y="54"/>
                    <a:pt x="19" y="54"/>
                    <a:pt x="19" y="54"/>
                  </a:cubicBezTo>
                  <a:cubicBezTo>
                    <a:pt x="22" y="54"/>
                    <a:pt x="22" y="54"/>
                    <a:pt x="22" y="54"/>
                  </a:cubicBezTo>
                  <a:cubicBezTo>
                    <a:pt x="22" y="54"/>
                    <a:pt x="25" y="51"/>
                    <a:pt x="26" y="50"/>
                  </a:cubicBezTo>
                  <a:cubicBezTo>
                    <a:pt x="28" y="49"/>
                    <a:pt x="29" y="47"/>
                    <a:pt x="29" y="47"/>
                  </a:cubicBezTo>
                  <a:cubicBezTo>
                    <a:pt x="29" y="47"/>
                    <a:pt x="29" y="41"/>
                    <a:pt x="29" y="38"/>
                  </a:cubicBezTo>
                  <a:cubicBezTo>
                    <a:pt x="29" y="36"/>
                    <a:pt x="31" y="35"/>
                    <a:pt x="33" y="33"/>
                  </a:cubicBezTo>
                  <a:cubicBezTo>
                    <a:pt x="34" y="32"/>
                    <a:pt x="36" y="29"/>
                    <a:pt x="37" y="28"/>
                  </a:cubicBezTo>
                  <a:cubicBezTo>
                    <a:pt x="39" y="26"/>
                    <a:pt x="38" y="25"/>
                    <a:pt x="39" y="23"/>
                  </a:cubicBezTo>
                  <a:cubicBezTo>
                    <a:pt x="39" y="21"/>
                    <a:pt x="40" y="14"/>
                    <a:pt x="40" y="13"/>
                  </a:cubicBezTo>
                  <a:cubicBezTo>
                    <a:pt x="39" y="11"/>
                    <a:pt x="40" y="9"/>
                    <a:pt x="41" y="7"/>
                  </a:cubicBezTo>
                  <a:cubicBezTo>
                    <a:pt x="42" y="5"/>
                    <a:pt x="43" y="3"/>
                    <a:pt x="43" y="1"/>
                  </a:cubicBezTo>
                  <a:cubicBezTo>
                    <a:pt x="40" y="1"/>
                    <a:pt x="40" y="1"/>
                    <a:pt x="40" y="1"/>
                  </a:cubicBezTo>
                  <a:cubicBezTo>
                    <a:pt x="38" y="0"/>
                    <a:pt x="38" y="0"/>
                    <a:pt x="38" y="0"/>
                  </a:cubicBezTo>
                  <a:cubicBezTo>
                    <a:pt x="35" y="0"/>
                    <a:pt x="35" y="0"/>
                    <a:pt x="35" y="0"/>
                  </a:cubicBezTo>
                  <a:cubicBezTo>
                    <a:pt x="33" y="1"/>
                    <a:pt x="33" y="1"/>
                    <a:pt x="33" y="1"/>
                  </a:cubicBezTo>
                  <a:cubicBezTo>
                    <a:pt x="32" y="1"/>
                    <a:pt x="32" y="1"/>
                    <a:pt x="32" y="1"/>
                  </a:cubicBezTo>
                  <a:cubicBezTo>
                    <a:pt x="31" y="5"/>
                    <a:pt x="31" y="5"/>
                    <a:pt x="31" y="5"/>
                  </a:cubicBezTo>
                  <a:cubicBezTo>
                    <a:pt x="31" y="7"/>
                    <a:pt x="31" y="7"/>
                    <a:pt x="31" y="7"/>
                  </a:cubicBezTo>
                  <a:cubicBezTo>
                    <a:pt x="30" y="7"/>
                    <a:pt x="30" y="7"/>
                    <a:pt x="30" y="7"/>
                  </a:cubicBezTo>
                  <a:cubicBezTo>
                    <a:pt x="30" y="9"/>
                    <a:pt x="30" y="9"/>
                    <a:pt x="29" y="11"/>
                  </a:cubicBezTo>
                  <a:cubicBezTo>
                    <a:pt x="29" y="12"/>
                    <a:pt x="29" y="13"/>
                    <a:pt x="28" y="13"/>
                  </a:cubicBezTo>
                  <a:cubicBezTo>
                    <a:pt x="28" y="12"/>
                    <a:pt x="28" y="11"/>
                    <a:pt x="25" y="12"/>
                  </a:cubicBezTo>
                  <a:cubicBezTo>
                    <a:pt x="22" y="12"/>
                    <a:pt x="23" y="11"/>
                    <a:pt x="21" y="10"/>
                  </a:cubicBezTo>
                  <a:cubicBezTo>
                    <a:pt x="20" y="9"/>
                    <a:pt x="20" y="10"/>
                    <a:pt x="16" y="10"/>
                  </a:cubicBezTo>
                  <a:cubicBezTo>
                    <a:pt x="14" y="10"/>
                    <a:pt x="14" y="10"/>
                    <a:pt x="14" y="10"/>
                  </a:cubicBezTo>
                  <a:cubicBezTo>
                    <a:pt x="14" y="11"/>
                    <a:pt x="13" y="12"/>
                    <a:pt x="13" y="12"/>
                  </a:cubicBezTo>
                  <a:cubicBezTo>
                    <a:pt x="13" y="13"/>
                    <a:pt x="13" y="13"/>
                    <a:pt x="13" y="13"/>
                  </a:cubicBezTo>
                  <a:cubicBezTo>
                    <a:pt x="13" y="15"/>
                    <a:pt x="13" y="15"/>
                    <a:pt x="13" y="15"/>
                  </a:cubicBezTo>
                  <a:cubicBezTo>
                    <a:pt x="15" y="15"/>
                    <a:pt x="15" y="15"/>
                    <a:pt x="15" y="15"/>
                  </a:cubicBezTo>
                  <a:cubicBezTo>
                    <a:pt x="17" y="14"/>
                    <a:pt x="17" y="14"/>
                    <a:pt x="17" y="14"/>
                  </a:cubicBezTo>
                  <a:cubicBezTo>
                    <a:pt x="19" y="15"/>
                    <a:pt x="19" y="15"/>
                    <a:pt x="19" y="15"/>
                  </a:cubicBezTo>
                  <a:cubicBezTo>
                    <a:pt x="19" y="17"/>
                    <a:pt x="19" y="17"/>
                    <a:pt x="19" y="17"/>
                  </a:cubicBezTo>
                  <a:cubicBezTo>
                    <a:pt x="20" y="18"/>
                    <a:pt x="20" y="18"/>
                    <a:pt x="20" y="18"/>
                  </a:cubicBezTo>
                  <a:cubicBezTo>
                    <a:pt x="20" y="19"/>
                    <a:pt x="20" y="19"/>
                    <a:pt x="20" y="19"/>
                  </a:cubicBezTo>
                  <a:cubicBezTo>
                    <a:pt x="20" y="19"/>
                    <a:pt x="19" y="20"/>
                    <a:pt x="19" y="20"/>
                  </a:cubicBezTo>
                  <a:cubicBezTo>
                    <a:pt x="19" y="20"/>
                    <a:pt x="17" y="21"/>
                    <a:pt x="17" y="21"/>
                  </a:cubicBezTo>
                  <a:cubicBezTo>
                    <a:pt x="17" y="23"/>
                    <a:pt x="17" y="23"/>
                    <a:pt x="17" y="23"/>
                  </a:cubicBezTo>
                  <a:cubicBezTo>
                    <a:pt x="18" y="25"/>
                    <a:pt x="18" y="25"/>
                    <a:pt x="18" y="25"/>
                  </a:cubicBezTo>
                  <a:cubicBezTo>
                    <a:pt x="20" y="27"/>
                    <a:pt x="20" y="27"/>
                    <a:pt x="20" y="27"/>
                  </a:cubicBezTo>
                  <a:cubicBezTo>
                    <a:pt x="20" y="36"/>
                    <a:pt x="20" y="36"/>
                    <a:pt x="20" y="36"/>
                  </a:cubicBezTo>
                  <a:cubicBezTo>
                    <a:pt x="18" y="37"/>
                    <a:pt x="18" y="37"/>
                    <a:pt x="18" y="37"/>
                  </a:cubicBezTo>
                  <a:cubicBezTo>
                    <a:pt x="18" y="41"/>
                    <a:pt x="18" y="41"/>
                    <a:pt x="18" y="41"/>
                  </a:cubicBezTo>
                  <a:cubicBezTo>
                    <a:pt x="17" y="40"/>
                    <a:pt x="17" y="40"/>
                    <a:pt x="17" y="40"/>
                  </a:cubicBezTo>
                  <a:cubicBezTo>
                    <a:pt x="17" y="37"/>
                    <a:pt x="17" y="37"/>
                    <a:pt x="17" y="37"/>
                  </a:cubicBezTo>
                  <a:cubicBezTo>
                    <a:pt x="16" y="37"/>
                    <a:pt x="16" y="37"/>
                    <a:pt x="16" y="37"/>
                  </a:cubicBezTo>
                  <a:cubicBezTo>
                    <a:pt x="15" y="40"/>
                    <a:pt x="15" y="40"/>
                    <a:pt x="15" y="40"/>
                  </a:cubicBezTo>
                  <a:cubicBezTo>
                    <a:pt x="13" y="40"/>
                    <a:pt x="13" y="40"/>
                    <a:pt x="13" y="40"/>
                  </a:cubicBezTo>
                  <a:cubicBezTo>
                    <a:pt x="13" y="38"/>
                    <a:pt x="13" y="38"/>
                    <a:pt x="13" y="38"/>
                  </a:cubicBezTo>
                  <a:cubicBezTo>
                    <a:pt x="12" y="38"/>
                    <a:pt x="12" y="38"/>
                    <a:pt x="12" y="38"/>
                  </a:cubicBezTo>
                  <a:cubicBezTo>
                    <a:pt x="11" y="35"/>
                    <a:pt x="11" y="35"/>
                    <a:pt x="11" y="35"/>
                  </a:cubicBezTo>
                  <a:cubicBezTo>
                    <a:pt x="9" y="35"/>
                    <a:pt x="9" y="35"/>
                    <a:pt x="9" y="35"/>
                  </a:cubicBezTo>
                  <a:cubicBezTo>
                    <a:pt x="9" y="39"/>
                    <a:pt x="9" y="39"/>
                    <a:pt x="9" y="39"/>
                  </a:cubicBezTo>
                  <a:cubicBezTo>
                    <a:pt x="6" y="39"/>
                    <a:pt x="6" y="39"/>
                    <a:pt x="6" y="39"/>
                  </a:cubicBezTo>
                  <a:cubicBezTo>
                    <a:pt x="4" y="38"/>
                    <a:pt x="4" y="38"/>
                    <a:pt x="4" y="38"/>
                  </a:cubicBezTo>
                  <a:cubicBezTo>
                    <a:pt x="4" y="38"/>
                    <a:pt x="4" y="38"/>
                    <a:pt x="4" y="38"/>
                  </a:cubicBezTo>
                  <a:cubicBezTo>
                    <a:pt x="3" y="41"/>
                    <a:pt x="3" y="41"/>
                    <a:pt x="3" y="41"/>
                  </a:cubicBezTo>
                  <a:cubicBezTo>
                    <a:pt x="5" y="42"/>
                    <a:pt x="5" y="42"/>
                    <a:pt x="5" y="42"/>
                  </a:cubicBezTo>
                  <a:cubicBezTo>
                    <a:pt x="5" y="44"/>
                    <a:pt x="5" y="44"/>
                    <a:pt x="5" y="44"/>
                  </a:cubicBezTo>
                  <a:cubicBezTo>
                    <a:pt x="5" y="44"/>
                    <a:pt x="6" y="44"/>
                    <a:pt x="6" y="45"/>
                  </a:cubicBezTo>
                  <a:cubicBezTo>
                    <a:pt x="6" y="45"/>
                    <a:pt x="5" y="47"/>
                    <a:pt x="5" y="47"/>
                  </a:cubicBezTo>
                  <a:cubicBezTo>
                    <a:pt x="5" y="47"/>
                    <a:pt x="3" y="46"/>
                    <a:pt x="3" y="46"/>
                  </a:cubicBezTo>
                  <a:cubicBezTo>
                    <a:pt x="3" y="46"/>
                    <a:pt x="1" y="47"/>
                    <a:pt x="1" y="47"/>
                  </a:cubicBezTo>
                  <a:cubicBezTo>
                    <a:pt x="0" y="48"/>
                    <a:pt x="0" y="48"/>
                    <a:pt x="0" y="48"/>
                  </a:cubicBezTo>
                  <a:cubicBezTo>
                    <a:pt x="1" y="49"/>
                    <a:pt x="2" y="50"/>
                    <a:pt x="3" y="51"/>
                  </a:cubicBezTo>
                  <a:cubicBezTo>
                    <a:pt x="5" y="52"/>
                    <a:pt x="6" y="54"/>
                    <a:pt x="6" y="55"/>
                  </a:cubicBezTo>
                  <a:cubicBezTo>
                    <a:pt x="8" y="54"/>
                    <a:pt x="8" y="54"/>
                    <a:pt x="8" y="54"/>
                  </a:cubicBezTo>
                  <a:cubicBezTo>
                    <a:pt x="8" y="54"/>
                    <a:pt x="9" y="53"/>
                    <a:pt x="9"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4" name="Freeform 101"/>
            <p:cNvSpPr>
              <a:spLocks/>
            </p:cNvSpPr>
            <p:nvPr/>
          </p:nvSpPr>
          <p:spPr bwMode="auto">
            <a:xfrm>
              <a:off x="7926041" y="4408637"/>
              <a:ext cx="266700" cy="487363"/>
            </a:xfrm>
            <a:custGeom>
              <a:avLst/>
              <a:gdLst>
                <a:gd name="T0" fmla="*/ 54 w 59"/>
                <a:gd name="T1" fmla="*/ 1 h 107"/>
                <a:gd name="T2" fmla="*/ 52 w 59"/>
                <a:gd name="T3" fmla="*/ 3 h 107"/>
                <a:gd name="T4" fmla="*/ 49 w 59"/>
                <a:gd name="T5" fmla="*/ 4 h 107"/>
                <a:gd name="T6" fmla="*/ 46 w 59"/>
                <a:gd name="T7" fmla="*/ 7 h 107"/>
                <a:gd name="T8" fmla="*/ 44 w 59"/>
                <a:gd name="T9" fmla="*/ 5 h 107"/>
                <a:gd name="T10" fmla="*/ 42 w 59"/>
                <a:gd name="T11" fmla="*/ 7 h 107"/>
                <a:gd name="T12" fmla="*/ 37 w 59"/>
                <a:gd name="T13" fmla="*/ 7 h 107"/>
                <a:gd name="T14" fmla="*/ 33 w 59"/>
                <a:gd name="T15" fmla="*/ 8 h 107"/>
                <a:gd name="T16" fmla="*/ 31 w 59"/>
                <a:gd name="T17" fmla="*/ 6 h 107"/>
                <a:gd name="T18" fmla="*/ 27 w 59"/>
                <a:gd name="T19" fmla="*/ 8 h 107"/>
                <a:gd name="T20" fmla="*/ 26 w 59"/>
                <a:gd name="T21" fmla="*/ 10 h 107"/>
                <a:gd name="T22" fmla="*/ 25 w 59"/>
                <a:gd name="T23" fmla="*/ 14 h 107"/>
                <a:gd name="T24" fmla="*/ 26 w 59"/>
                <a:gd name="T25" fmla="*/ 20 h 107"/>
                <a:gd name="T26" fmla="*/ 30 w 59"/>
                <a:gd name="T27" fmla="*/ 24 h 107"/>
                <a:gd name="T28" fmla="*/ 31 w 59"/>
                <a:gd name="T29" fmla="*/ 26 h 107"/>
                <a:gd name="T30" fmla="*/ 29 w 59"/>
                <a:gd name="T31" fmla="*/ 36 h 107"/>
                <a:gd name="T32" fmla="*/ 28 w 59"/>
                <a:gd name="T33" fmla="*/ 37 h 107"/>
                <a:gd name="T34" fmla="*/ 26 w 59"/>
                <a:gd name="T35" fmla="*/ 43 h 107"/>
                <a:gd name="T36" fmla="*/ 24 w 59"/>
                <a:gd name="T37" fmla="*/ 38 h 107"/>
                <a:gd name="T38" fmla="*/ 23 w 59"/>
                <a:gd name="T39" fmla="*/ 33 h 107"/>
                <a:gd name="T40" fmla="*/ 24 w 59"/>
                <a:gd name="T41" fmla="*/ 26 h 107"/>
                <a:gd name="T42" fmla="*/ 19 w 59"/>
                <a:gd name="T43" fmla="*/ 27 h 107"/>
                <a:gd name="T44" fmla="*/ 18 w 59"/>
                <a:gd name="T45" fmla="*/ 25 h 107"/>
                <a:gd name="T46" fmla="*/ 16 w 59"/>
                <a:gd name="T47" fmla="*/ 23 h 107"/>
                <a:gd name="T48" fmla="*/ 13 w 59"/>
                <a:gd name="T49" fmla="*/ 25 h 107"/>
                <a:gd name="T50" fmla="*/ 9 w 59"/>
                <a:gd name="T51" fmla="*/ 27 h 107"/>
                <a:gd name="T52" fmla="*/ 6 w 59"/>
                <a:gd name="T53" fmla="*/ 27 h 107"/>
                <a:gd name="T54" fmla="*/ 3 w 59"/>
                <a:gd name="T55" fmla="*/ 29 h 107"/>
                <a:gd name="T56" fmla="*/ 0 w 59"/>
                <a:gd name="T57" fmla="*/ 31 h 107"/>
                <a:gd name="T58" fmla="*/ 1 w 59"/>
                <a:gd name="T59" fmla="*/ 33 h 107"/>
                <a:gd name="T60" fmla="*/ 1 w 59"/>
                <a:gd name="T61" fmla="*/ 35 h 107"/>
                <a:gd name="T62" fmla="*/ 3 w 59"/>
                <a:gd name="T63" fmla="*/ 36 h 107"/>
                <a:gd name="T64" fmla="*/ 6 w 59"/>
                <a:gd name="T65" fmla="*/ 37 h 107"/>
                <a:gd name="T66" fmla="*/ 9 w 59"/>
                <a:gd name="T67" fmla="*/ 38 h 107"/>
                <a:gd name="T68" fmla="*/ 12 w 59"/>
                <a:gd name="T69" fmla="*/ 39 h 107"/>
                <a:gd name="T70" fmla="*/ 15 w 59"/>
                <a:gd name="T71" fmla="*/ 41 h 107"/>
                <a:gd name="T72" fmla="*/ 14 w 59"/>
                <a:gd name="T73" fmla="*/ 51 h 107"/>
                <a:gd name="T74" fmla="*/ 13 w 59"/>
                <a:gd name="T75" fmla="*/ 54 h 107"/>
                <a:gd name="T76" fmla="*/ 14 w 59"/>
                <a:gd name="T77" fmla="*/ 57 h 107"/>
                <a:gd name="T78" fmla="*/ 15 w 59"/>
                <a:gd name="T79" fmla="*/ 62 h 107"/>
                <a:gd name="T80" fmla="*/ 12 w 59"/>
                <a:gd name="T81" fmla="*/ 65 h 107"/>
                <a:gd name="T82" fmla="*/ 10 w 59"/>
                <a:gd name="T83" fmla="*/ 70 h 107"/>
                <a:gd name="T84" fmla="*/ 8 w 59"/>
                <a:gd name="T85" fmla="*/ 74 h 107"/>
                <a:gd name="T86" fmla="*/ 4 w 59"/>
                <a:gd name="T87" fmla="*/ 77 h 107"/>
                <a:gd name="T88" fmla="*/ 5 w 59"/>
                <a:gd name="T89" fmla="*/ 82 h 107"/>
                <a:gd name="T90" fmla="*/ 7 w 59"/>
                <a:gd name="T91" fmla="*/ 86 h 107"/>
                <a:gd name="T92" fmla="*/ 8 w 59"/>
                <a:gd name="T93" fmla="*/ 89 h 107"/>
                <a:gd name="T94" fmla="*/ 6 w 59"/>
                <a:gd name="T95" fmla="*/ 98 h 107"/>
                <a:gd name="T96" fmla="*/ 2 w 59"/>
                <a:gd name="T97" fmla="*/ 100 h 107"/>
                <a:gd name="T98" fmla="*/ 1 w 59"/>
                <a:gd name="T99" fmla="*/ 104 h 107"/>
                <a:gd name="T100" fmla="*/ 4 w 59"/>
                <a:gd name="T101" fmla="*/ 107 h 107"/>
                <a:gd name="T102" fmla="*/ 7 w 59"/>
                <a:gd name="T103" fmla="*/ 105 h 107"/>
                <a:gd name="T104" fmla="*/ 12 w 59"/>
                <a:gd name="T105" fmla="*/ 105 h 107"/>
                <a:gd name="T106" fmla="*/ 22 w 59"/>
                <a:gd name="T107" fmla="*/ 92 h 107"/>
                <a:gd name="T108" fmla="*/ 23 w 59"/>
                <a:gd name="T109" fmla="*/ 65 h 107"/>
                <a:gd name="T110" fmla="*/ 34 w 59"/>
                <a:gd name="T111" fmla="*/ 53 h 107"/>
                <a:gd name="T112" fmla="*/ 48 w 59"/>
                <a:gd name="T113" fmla="*/ 42 h 107"/>
                <a:gd name="T114" fmla="*/ 58 w 59"/>
                <a:gd name="T115" fmla="*/ 26 h 107"/>
                <a:gd name="T116" fmla="*/ 59 w 59"/>
                <a:gd name="T117" fmla="*/ 5 h 107"/>
                <a:gd name="T118" fmla="*/ 56 w 59"/>
                <a:gd name="T119" fmla="*/ 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107">
                  <a:moveTo>
                    <a:pt x="56" y="1"/>
                  </a:moveTo>
                  <a:cubicBezTo>
                    <a:pt x="54" y="1"/>
                    <a:pt x="54" y="1"/>
                    <a:pt x="54" y="1"/>
                  </a:cubicBezTo>
                  <a:cubicBezTo>
                    <a:pt x="54" y="2"/>
                    <a:pt x="54" y="2"/>
                    <a:pt x="54" y="2"/>
                  </a:cubicBezTo>
                  <a:cubicBezTo>
                    <a:pt x="52" y="3"/>
                    <a:pt x="52" y="3"/>
                    <a:pt x="52" y="3"/>
                  </a:cubicBezTo>
                  <a:cubicBezTo>
                    <a:pt x="52" y="4"/>
                    <a:pt x="52" y="4"/>
                    <a:pt x="52" y="4"/>
                  </a:cubicBezTo>
                  <a:cubicBezTo>
                    <a:pt x="49" y="4"/>
                    <a:pt x="49" y="4"/>
                    <a:pt x="49" y="4"/>
                  </a:cubicBezTo>
                  <a:cubicBezTo>
                    <a:pt x="48" y="5"/>
                    <a:pt x="48" y="5"/>
                    <a:pt x="48" y="5"/>
                  </a:cubicBezTo>
                  <a:cubicBezTo>
                    <a:pt x="46" y="7"/>
                    <a:pt x="46" y="7"/>
                    <a:pt x="46" y="7"/>
                  </a:cubicBezTo>
                  <a:cubicBezTo>
                    <a:pt x="46" y="7"/>
                    <a:pt x="46" y="6"/>
                    <a:pt x="46" y="6"/>
                  </a:cubicBezTo>
                  <a:cubicBezTo>
                    <a:pt x="46" y="5"/>
                    <a:pt x="44" y="5"/>
                    <a:pt x="44" y="5"/>
                  </a:cubicBezTo>
                  <a:cubicBezTo>
                    <a:pt x="42" y="6"/>
                    <a:pt x="42" y="6"/>
                    <a:pt x="42" y="6"/>
                  </a:cubicBezTo>
                  <a:cubicBezTo>
                    <a:pt x="42" y="7"/>
                    <a:pt x="42" y="7"/>
                    <a:pt x="42" y="7"/>
                  </a:cubicBezTo>
                  <a:cubicBezTo>
                    <a:pt x="41" y="8"/>
                    <a:pt x="41" y="8"/>
                    <a:pt x="41" y="8"/>
                  </a:cubicBezTo>
                  <a:cubicBezTo>
                    <a:pt x="37" y="7"/>
                    <a:pt x="37" y="7"/>
                    <a:pt x="37" y="7"/>
                  </a:cubicBezTo>
                  <a:cubicBezTo>
                    <a:pt x="36" y="9"/>
                    <a:pt x="36" y="9"/>
                    <a:pt x="36" y="9"/>
                  </a:cubicBezTo>
                  <a:cubicBezTo>
                    <a:pt x="33" y="8"/>
                    <a:pt x="33" y="8"/>
                    <a:pt x="33" y="8"/>
                  </a:cubicBezTo>
                  <a:cubicBezTo>
                    <a:pt x="32" y="7"/>
                    <a:pt x="32" y="7"/>
                    <a:pt x="32" y="7"/>
                  </a:cubicBezTo>
                  <a:cubicBezTo>
                    <a:pt x="31" y="6"/>
                    <a:pt x="31" y="6"/>
                    <a:pt x="31" y="6"/>
                  </a:cubicBezTo>
                  <a:cubicBezTo>
                    <a:pt x="30" y="8"/>
                    <a:pt x="30" y="8"/>
                    <a:pt x="30" y="8"/>
                  </a:cubicBezTo>
                  <a:cubicBezTo>
                    <a:pt x="27" y="8"/>
                    <a:pt x="27" y="8"/>
                    <a:pt x="27" y="8"/>
                  </a:cubicBezTo>
                  <a:cubicBezTo>
                    <a:pt x="27" y="8"/>
                    <a:pt x="27" y="8"/>
                    <a:pt x="27" y="8"/>
                  </a:cubicBezTo>
                  <a:cubicBezTo>
                    <a:pt x="26" y="10"/>
                    <a:pt x="26" y="10"/>
                    <a:pt x="26" y="10"/>
                  </a:cubicBezTo>
                  <a:cubicBezTo>
                    <a:pt x="25" y="10"/>
                    <a:pt x="25" y="10"/>
                    <a:pt x="25" y="10"/>
                  </a:cubicBezTo>
                  <a:cubicBezTo>
                    <a:pt x="25" y="14"/>
                    <a:pt x="25" y="14"/>
                    <a:pt x="25" y="14"/>
                  </a:cubicBezTo>
                  <a:cubicBezTo>
                    <a:pt x="26" y="18"/>
                    <a:pt x="26" y="18"/>
                    <a:pt x="26" y="18"/>
                  </a:cubicBezTo>
                  <a:cubicBezTo>
                    <a:pt x="26" y="20"/>
                    <a:pt x="26" y="20"/>
                    <a:pt x="26" y="20"/>
                  </a:cubicBezTo>
                  <a:cubicBezTo>
                    <a:pt x="29" y="23"/>
                    <a:pt x="29" y="23"/>
                    <a:pt x="29" y="23"/>
                  </a:cubicBezTo>
                  <a:cubicBezTo>
                    <a:pt x="30" y="24"/>
                    <a:pt x="30" y="24"/>
                    <a:pt x="30" y="24"/>
                  </a:cubicBezTo>
                  <a:cubicBezTo>
                    <a:pt x="30" y="25"/>
                    <a:pt x="30" y="25"/>
                    <a:pt x="30" y="25"/>
                  </a:cubicBezTo>
                  <a:cubicBezTo>
                    <a:pt x="31" y="26"/>
                    <a:pt x="31" y="26"/>
                    <a:pt x="31" y="26"/>
                  </a:cubicBezTo>
                  <a:cubicBezTo>
                    <a:pt x="31" y="36"/>
                    <a:pt x="31" y="36"/>
                    <a:pt x="31" y="36"/>
                  </a:cubicBezTo>
                  <a:cubicBezTo>
                    <a:pt x="29" y="36"/>
                    <a:pt x="29" y="36"/>
                    <a:pt x="29" y="36"/>
                  </a:cubicBezTo>
                  <a:cubicBezTo>
                    <a:pt x="28" y="37"/>
                    <a:pt x="28" y="37"/>
                    <a:pt x="28" y="37"/>
                  </a:cubicBezTo>
                  <a:cubicBezTo>
                    <a:pt x="28" y="37"/>
                    <a:pt x="28" y="37"/>
                    <a:pt x="28" y="37"/>
                  </a:cubicBezTo>
                  <a:cubicBezTo>
                    <a:pt x="27" y="43"/>
                    <a:pt x="27" y="43"/>
                    <a:pt x="27" y="43"/>
                  </a:cubicBezTo>
                  <a:cubicBezTo>
                    <a:pt x="26" y="43"/>
                    <a:pt x="26" y="43"/>
                    <a:pt x="26" y="43"/>
                  </a:cubicBezTo>
                  <a:cubicBezTo>
                    <a:pt x="25" y="41"/>
                    <a:pt x="25" y="41"/>
                    <a:pt x="25" y="41"/>
                  </a:cubicBezTo>
                  <a:cubicBezTo>
                    <a:pt x="24" y="38"/>
                    <a:pt x="24" y="38"/>
                    <a:pt x="24" y="38"/>
                  </a:cubicBezTo>
                  <a:cubicBezTo>
                    <a:pt x="22" y="35"/>
                    <a:pt x="22" y="35"/>
                    <a:pt x="22" y="35"/>
                  </a:cubicBezTo>
                  <a:cubicBezTo>
                    <a:pt x="23" y="33"/>
                    <a:pt x="23" y="33"/>
                    <a:pt x="23" y="33"/>
                  </a:cubicBezTo>
                  <a:cubicBezTo>
                    <a:pt x="24" y="29"/>
                    <a:pt x="24" y="29"/>
                    <a:pt x="24" y="29"/>
                  </a:cubicBezTo>
                  <a:cubicBezTo>
                    <a:pt x="24" y="26"/>
                    <a:pt x="24" y="26"/>
                    <a:pt x="24" y="26"/>
                  </a:cubicBezTo>
                  <a:cubicBezTo>
                    <a:pt x="22" y="26"/>
                    <a:pt x="22" y="26"/>
                    <a:pt x="22" y="26"/>
                  </a:cubicBezTo>
                  <a:cubicBezTo>
                    <a:pt x="19" y="27"/>
                    <a:pt x="19" y="27"/>
                    <a:pt x="19" y="27"/>
                  </a:cubicBezTo>
                  <a:cubicBezTo>
                    <a:pt x="18" y="26"/>
                    <a:pt x="18" y="26"/>
                    <a:pt x="18" y="26"/>
                  </a:cubicBezTo>
                  <a:cubicBezTo>
                    <a:pt x="18" y="25"/>
                    <a:pt x="18" y="25"/>
                    <a:pt x="18" y="25"/>
                  </a:cubicBezTo>
                  <a:cubicBezTo>
                    <a:pt x="18" y="24"/>
                    <a:pt x="18" y="24"/>
                    <a:pt x="18" y="24"/>
                  </a:cubicBezTo>
                  <a:cubicBezTo>
                    <a:pt x="16" y="23"/>
                    <a:pt x="16" y="23"/>
                    <a:pt x="16" y="23"/>
                  </a:cubicBezTo>
                  <a:cubicBezTo>
                    <a:pt x="13" y="24"/>
                    <a:pt x="13" y="24"/>
                    <a:pt x="13" y="24"/>
                  </a:cubicBezTo>
                  <a:cubicBezTo>
                    <a:pt x="13" y="25"/>
                    <a:pt x="13" y="25"/>
                    <a:pt x="13" y="25"/>
                  </a:cubicBezTo>
                  <a:cubicBezTo>
                    <a:pt x="13" y="25"/>
                    <a:pt x="10" y="25"/>
                    <a:pt x="9" y="25"/>
                  </a:cubicBezTo>
                  <a:cubicBezTo>
                    <a:pt x="9" y="25"/>
                    <a:pt x="9" y="27"/>
                    <a:pt x="9" y="27"/>
                  </a:cubicBezTo>
                  <a:cubicBezTo>
                    <a:pt x="7" y="26"/>
                    <a:pt x="7" y="26"/>
                    <a:pt x="7" y="26"/>
                  </a:cubicBezTo>
                  <a:cubicBezTo>
                    <a:pt x="6" y="27"/>
                    <a:pt x="6" y="27"/>
                    <a:pt x="6" y="27"/>
                  </a:cubicBezTo>
                  <a:cubicBezTo>
                    <a:pt x="4" y="27"/>
                    <a:pt x="4" y="27"/>
                    <a:pt x="4" y="27"/>
                  </a:cubicBezTo>
                  <a:cubicBezTo>
                    <a:pt x="3" y="29"/>
                    <a:pt x="3" y="29"/>
                    <a:pt x="3" y="29"/>
                  </a:cubicBezTo>
                  <a:cubicBezTo>
                    <a:pt x="0" y="29"/>
                    <a:pt x="0" y="29"/>
                    <a:pt x="0" y="29"/>
                  </a:cubicBezTo>
                  <a:cubicBezTo>
                    <a:pt x="0" y="31"/>
                    <a:pt x="0" y="31"/>
                    <a:pt x="0" y="31"/>
                  </a:cubicBezTo>
                  <a:cubicBezTo>
                    <a:pt x="1" y="32"/>
                    <a:pt x="1" y="32"/>
                    <a:pt x="1" y="32"/>
                  </a:cubicBezTo>
                  <a:cubicBezTo>
                    <a:pt x="1" y="33"/>
                    <a:pt x="1" y="33"/>
                    <a:pt x="1" y="33"/>
                  </a:cubicBezTo>
                  <a:cubicBezTo>
                    <a:pt x="0" y="33"/>
                    <a:pt x="0" y="33"/>
                    <a:pt x="0" y="33"/>
                  </a:cubicBezTo>
                  <a:cubicBezTo>
                    <a:pt x="1" y="35"/>
                    <a:pt x="1" y="35"/>
                    <a:pt x="1" y="35"/>
                  </a:cubicBezTo>
                  <a:cubicBezTo>
                    <a:pt x="2" y="35"/>
                    <a:pt x="2" y="35"/>
                    <a:pt x="2" y="35"/>
                  </a:cubicBezTo>
                  <a:cubicBezTo>
                    <a:pt x="3" y="36"/>
                    <a:pt x="3" y="36"/>
                    <a:pt x="3" y="36"/>
                  </a:cubicBezTo>
                  <a:cubicBezTo>
                    <a:pt x="6" y="35"/>
                    <a:pt x="6" y="35"/>
                    <a:pt x="6" y="35"/>
                  </a:cubicBezTo>
                  <a:cubicBezTo>
                    <a:pt x="6" y="37"/>
                    <a:pt x="6" y="37"/>
                    <a:pt x="6" y="37"/>
                  </a:cubicBezTo>
                  <a:cubicBezTo>
                    <a:pt x="8" y="37"/>
                    <a:pt x="8" y="37"/>
                    <a:pt x="8" y="37"/>
                  </a:cubicBezTo>
                  <a:cubicBezTo>
                    <a:pt x="9" y="38"/>
                    <a:pt x="9" y="38"/>
                    <a:pt x="9" y="38"/>
                  </a:cubicBezTo>
                  <a:cubicBezTo>
                    <a:pt x="11" y="38"/>
                    <a:pt x="11" y="38"/>
                    <a:pt x="11" y="38"/>
                  </a:cubicBezTo>
                  <a:cubicBezTo>
                    <a:pt x="12" y="39"/>
                    <a:pt x="12" y="39"/>
                    <a:pt x="12" y="39"/>
                  </a:cubicBezTo>
                  <a:cubicBezTo>
                    <a:pt x="14" y="40"/>
                    <a:pt x="14" y="40"/>
                    <a:pt x="14" y="40"/>
                  </a:cubicBezTo>
                  <a:cubicBezTo>
                    <a:pt x="15" y="41"/>
                    <a:pt x="15" y="41"/>
                    <a:pt x="15" y="41"/>
                  </a:cubicBezTo>
                  <a:cubicBezTo>
                    <a:pt x="15" y="45"/>
                    <a:pt x="15" y="45"/>
                    <a:pt x="15" y="45"/>
                  </a:cubicBezTo>
                  <a:cubicBezTo>
                    <a:pt x="14" y="51"/>
                    <a:pt x="14" y="51"/>
                    <a:pt x="14" y="51"/>
                  </a:cubicBezTo>
                  <a:cubicBezTo>
                    <a:pt x="14" y="53"/>
                    <a:pt x="14" y="53"/>
                    <a:pt x="14" y="53"/>
                  </a:cubicBezTo>
                  <a:cubicBezTo>
                    <a:pt x="13" y="54"/>
                    <a:pt x="13" y="54"/>
                    <a:pt x="13" y="54"/>
                  </a:cubicBezTo>
                  <a:cubicBezTo>
                    <a:pt x="13" y="55"/>
                    <a:pt x="13" y="55"/>
                    <a:pt x="13" y="55"/>
                  </a:cubicBezTo>
                  <a:cubicBezTo>
                    <a:pt x="14" y="57"/>
                    <a:pt x="14" y="57"/>
                    <a:pt x="14" y="57"/>
                  </a:cubicBezTo>
                  <a:cubicBezTo>
                    <a:pt x="15" y="58"/>
                    <a:pt x="15" y="58"/>
                    <a:pt x="15" y="58"/>
                  </a:cubicBezTo>
                  <a:cubicBezTo>
                    <a:pt x="15" y="62"/>
                    <a:pt x="15" y="62"/>
                    <a:pt x="15" y="62"/>
                  </a:cubicBezTo>
                  <a:cubicBezTo>
                    <a:pt x="13" y="64"/>
                    <a:pt x="13" y="64"/>
                    <a:pt x="13" y="64"/>
                  </a:cubicBezTo>
                  <a:cubicBezTo>
                    <a:pt x="12" y="65"/>
                    <a:pt x="12" y="65"/>
                    <a:pt x="12" y="65"/>
                  </a:cubicBezTo>
                  <a:cubicBezTo>
                    <a:pt x="12" y="68"/>
                    <a:pt x="12" y="68"/>
                    <a:pt x="12" y="68"/>
                  </a:cubicBezTo>
                  <a:cubicBezTo>
                    <a:pt x="10" y="70"/>
                    <a:pt x="10" y="70"/>
                    <a:pt x="10" y="70"/>
                  </a:cubicBezTo>
                  <a:cubicBezTo>
                    <a:pt x="9" y="71"/>
                    <a:pt x="9" y="71"/>
                    <a:pt x="9" y="71"/>
                  </a:cubicBezTo>
                  <a:cubicBezTo>
                    <a:pt x="8" y="74"/>
                    <a:pt x="8" y="74"/>
                    <a:pt x="8" y="74"/>
                  </a:cubicBezTo>
                  <a:cubicBezTo>
                    <a:pt x="5" y="75"/>
                    <a:pt x="5" y="75"/>
                    <a:pt x="5" y="75"/>
                  </a:cubicBezTo>
                  <a:cubicBezTo>
                    <a:pt x="4" y="77"/>
                    <a:pt x="4" y="77"/>
                    <a:pt x="4" y="77"/>
                  </a:cubicBezTo>
                  <a:cubicBezTo>
                    <a:pt x="5" y="77"/>
                    <a:pt x="5" y="77"/>
                    <a:pt x="5" y="77"/>
                  </a:cubicBezTo>
                  <a:cubicBezTo>
                    <a:pt x="5" y="82"/>
                    <a:pt x="5" y="82"/>
                    <a:pt x="5" y="82"/>
                  </a:cubicBezTo>
                  <a:cubicBezTo>
                    <a:pt x="6" y="85"/>
                    <a:pt x="6" y="85"/>
                    <a:pt x="6" y="85"/>
                  </a:cubicBezTo>
                  <a:cubicBezTo>
                    <a:pt x="7" y="86"/>
                    <a:pt x="7" y="86"/>
                    <a:pt x="7" y="86"/>
                  </a:cubicBezTo>
                  <a:cubicBezTo>
                    <a:pt x="7" y="87"/>
                    <a:pt x="7" y="87"/>
                    <a:pt x="7" y="87"/>
                  </a:cubicBezTo>
                  <a:cubicBezTo>
                    <a:pt x="8" y="89"/>
                    <a:pt x="8" y="89"/>
                    <a:pt x="8" y="89"/>
                  </a:cubicBezTo>
                  <a:cubicBezTo>
                    <a:pt x="8" y="97"/>
                    <a:pt x="8" y="97"/>
                    <a:pt x="8" y="97"/>
                  </a:cubicBezTo>
                  <a:cubicBezTo>
                    <a:pt x="6" y="98"/>
                    <a:pt x="6" y="98"/>
                    <a:pt x="6" y="98"/>
                  </a:cubicBezTo>
                  <a:cubicBezTo>
                    <a:pt x="4" y="98"/>
                    <a:pt x="4" y="98"/>
                    <a:pt x="4" y="98"/>
                  </a:cubicBezTo>
                  <a:cubicBezTo>
                    <a:pt x="2" y="100"/>
                    <a:pt x="2" y="100"/>
                    <a:pt x="2" y="100"/>
                  </a:cubicBezTo>
                  <a:cubicBezTo>
                    <a:pt x="1" y="102"/>
                    <a:pt x="1" y="102"/>
                    <a:pt x="1" y="102"/>
                  </a:cubicBezTo>
                  <a:cubicBezTo>
                    <a:pt x="1" y="104"/>
                    <a:pt x="1" y="104"/>
                    <a:pt x="1" y="104"/>
                  </a:cubicBezTo>
                  <a:cubicBezTo>
                    <a:pt x="3" y="106"/>
                    <a:pt x="3" y="106"/>
                    <a:pt x="3" y="106"/>
                  </a:cubicBezTo>
                  <a:cubicBezTo>
                    <a:pt x="4" y="107"/>
                    <a:pt x="4" y="107"/>
                    <a:pt x="4" y="107"/>
                  </a:cubicBezTo>
                  <a:cubicBezTo>
                    <a:pt x="6" y="107"/>
                    <a:pt x="6" y="107"/>
                    <a:pt x="6" y="107"/>
                  </a:cubicBezTo>
                  <a:cubicBezTo>
                    <a:pt x="7" y="105"/>
                    <a:pt x="7" y="105"/>
                    <a:pt x="7" y="105"/>
                  </a:cubicBezTo>
                  <a:cubicBezTo>
                    <a:pt x="9" y="104"/>
                    <a:pt x="9" y="104"/>
                    <a:pt x="9" y="104"/>
                  </a:cubicBezTo>
                  <a:cubicBezTo>
                    <a:pt x="12" y="105"/>
                    <a:pt x="12" y="105"/>
                    <a:pt x="12" y="105"/>
                  </a:cubicBezTo>
                  <a:cubicBezTo>
                    <a:pt x="11" y="104"/>
                    <a:pt x="11" y="103"/>
                    <a:pt x="11" y="102"/>
                  </a:cubicBezTo>
                  <a:cubicBezTo>
                    <a:pt x="8" y="96"/>
                    <a:pt x="22" y="92"/>
                    <a:pt x="22" y="92"/>
                  </a:cubicBezTo>
                  <a:cubicBezTo>
                    <a:pt x="25" y="92"/>
                    <a:pt x="27" y="89"/>
                    <a:pt x="28" y="82"/>
                  </a:cubicBezTo>
                  <a:cubicBezTo>
                    <a:pt x="28" y="74"/>
                    <a:pt x="28" y="69"/>
                    <a:pt x="23" y="65"/>
                  </a:cubicBezTo>
                  <a:cubicBezTo>
                    <a:pt x="19" y="61"/>
                    <a:pt x="25" y="60"/>
                    <a:pt x="27" y="58"/>
                  </a:cubicBezTo>
                  <a:cubicBezTo>
                    <a:pt x="30" y="57"/>
                    <a:pt x="32" y="55"/>
                    <a:pt x="34" y="53"/>
                  </a:cubicBezTo>
                  <a:cubicBezTo>
                    <a:pt x="36" y="50"/>
                    <a:pt x="37" y="48"/>
                    <a:pt x="39" y="46"/>
                  </a:cubicBezTo>
                  <a:cubicBezTo>
                    <a:pt x="40" y="45"/>
                    <a:pt x="46" y="43"/>
                    <a:pt x="48" y="42"/>
                  </a:cubicBezTo>
                  <a:cubicBezTo>
                    <a:pt x="50" y="40"/>
                    <a:pt x="54" y="38"/>
                    <a:pt x="56" y="34"/>
                  </a:cubicBezTo>
                  <a:cubicBezTo>
                    <a:pt x="59" y="31"/>
                    <a:pt x="59" y="30"/>
                    <a:pt x="58" y="26"/>
                  </a:cubicBezTo>
                  <a:cubicBezTo>
                    <a:pt x="57" y="22"/>
                    <a:pt x="58" y="22"/>
                    <a:pt x="58" y="14"/>
                  </a:cubicBezTo>
                  <a:cubicBezTo>
                    <a:pt x="58" y="6"/>
                    <a:pt x="59" y="5"/>
                    <a:pt x="59" y="5"/>
                  </a:cubicBezTo>
                  <a:cubicBezTo>
                    <a:pt x="59" y="5"/>
                    <a:pt x="58" y="3"/>
                    <a:pt x="57" y="0"/>
                  </a:cubicBezTo>
                  <a:cubicBezTo>
                    <a:pt x="56" y="1"/>
                    <a:pt x="56" y="1"/>
                    <a:pt x="5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5" name="Freeform 102"/>
            <p:cNvSpPr>
              <a:spLocks/>
            </p:cNvSpPr>
            <p:nvPr/>
          </p:nvSpPr>
          <p:spPr bwMode="auto">
            <a:xfrm>
              <a:off x="8202266" y="3762524"/>
              <a:ext cx="268288" cy="400050"/>
            </a:xfrm>
            <a:custGeom>
              <a:avLst/>
              <a:gdLst>
                <a:gd name="T0" fmla="*/ 10 w 59"/>
                <a:gd name="T1" fmla="*/ 6 h 88"/>
                <a:gd name="T2" fmla="*/ 9 w 59"/>
                <a:gd name="T3" fmla="*/ 8 h 88"/>
                <a:gd name="T4" fmla="*/ 9 w 59"/>
                <a:gd name="T5" fmla="*/ 10 h 88"/>
                <a:gd name="T6" fmla="*/ 10 w 59"/>
                <a:gd name="T7" fmla="*/ 13 h 88"/>
                <a:gd name="T8" fmla="*/ 13 w 59"/>
                <a:gd name="T9" fmla="*/ 17 h 88"/>
                <a:gd name="T10" fmla="*/ 17 w 59"/>
                <a:gd name="T11" fmla="*/ 20 h 88"/>
                <a:gd name="T12" fmla="*/ 23 w 59"/>
                <a:gd name="T13" fmla="*/ 22 h 88"/>
                <a:gd name="T14" fmla="*/ 27 w 59"/>
                <a:gd name="T15" fmla="*/ 24 h 88"/>
                <a:gd name="T16" fmla="*/ 35 w 59"/>
                <a:gd name="T17" fmla="*/ 26 h 88"/>
                <a:gd name="T18" fmla="*/ 38 w 59"/>
                <a:gd name="T19" fmla="*/ 26 h 88"/>
                <a:gd name="T20" fmla="*/ 37 w 59"/>
                <a:gd name="T21" fmla="*/ 28 h 88"/>
                <a:gd name="T22" fmla="*/ 33 w 59"/>
                <a:gd name="T23" fmla="*/ 33 h 88"/>
                <a:gd name="T24" fmla="*/ 29 w 59"/>
                <a:gd name="T25" fmla="*/ 37 h 88"/>
                <a:gd name="T26" fmla="*/ 24 w 59"/>
                <a:gd name="T27" fmla="*/ 43 h 88"/>
                <a:gd name="T28" fmla="*/ 20 w 59"/>
                <a:gd name="T29" fmla="*/ 46 h 88"/>
                <a:gd name="T30" fmla="*/ 14 w 59"/>
                <a:gd name="T31" fmla="*/ 46 h 88"/>
                <a:gd name="T32" fmla="*/ 12 w 59"/>
                <a:gd name="T33" fmla="*/ 47 h 88"/>
                <a:gd name="T34" fmla="*/ 10 w 59"/>
                <a:gd name="T35" fmla="*/ 50 h 88"/>
                <a:gd name="T36" fmla="*/ 8 w 59"/>
                <a:gd name="T37" fmla="*/ 50 h 88"/>
                <a:gd name="T38" fmla="*/ 5 w 59"/>
                <a:gd name="T39" fmla="*/ 51 h 88"/>
                <a:gd name="T40" fmla="*/ 3 w 59"/>
                <a:gd name="T41" fmla="*/ 51 h 88"/>
                <a:gd name="T42" fmla="*/ 4 w 59"/>
                <a:gd name="T43" fmla="*/ 51 h 88"/>
                <a:gd name="T44" fmla="*/ 5 w 59"/>
                <a:gd name="T45" fmla="*/ 52 h 88"/>
                <a:gd name="T46" fmla="*/ 3 w 59"/>
                <a:gd name="T47" fmla="*/ 55 h 88"/>
                <a:gd name="T48" fmla="*/ 1 w 59"/>
                <a:gd name="T49" fmla="*/ 58 h 88"/>
                <a:gd name="T50" fmla="*/ 0 w 59"/>
                <a:gd name="T51" fmla="*/ 63 h 88"/>
                <a:gd name="T52" fmla="*/ 0 w 59"/>
                <a:gd name="T53" fmla="*/ 73 h 88"/>
                <a:gd name="T54" fmla="*/ 0 w 59"/>
                <a:gd name="T55" fmla="*/ 80 h 88"/>
                <a:gd name="T56" fmla="*/ 1 w 59"/>
                <a:gd name="T57" fmla="*/ 84 h 88"/>
                <a:gd name="T58" fmla="*/ 3 w 59"/>
                <a:gd name="T59" fmla="*/ 86 h 88"/>
                <a:gd name="T60" fmla="*/ 3 w 59"/>
                <a:gd name="T61" fmla="*/ 88 h 88"/>
                <a:gd name="T62" fmla="*/ 3 w 59"/>
                <a:gd name="T63" fmla="*/ 87 h 88"/>
                <a:gd name="T64" fmla="*/ 8 w 59"/>
                <a:gd name="T65" fmla="*/ 82 h 88"/>
                <a:gd name="T66" fmla="*/ 15 w 59"/>
                <a:gd name="T67" fmla="*/ 73 h 88"/>
                <a:gd name="T68" fmla="*/ 22 w 59"/>
                <a:gd name="T69" fmla="*/ 66 h 88"/>
                <a:gd name="T70" fmla="*/ 28 w 59"/>
                <a:gd name="T71" fmla="*/ 63 h 88"/>
                <a:gd name="T72" fmla="*/ 35 w 59"/>
                <a:gd name="T73" fmla="*/ 54 h 88"/>
                <a:gd name="T74" fmla="*/ 42 w 59"/>
                <a:gd name="T75" fmla="*/ 45 h 88"/>
                <a:gd name="T76" fmla="*/ 49 w 59"/>
                <a:gd name="T77" fmla="*/ 30 h 88"/>
                <a:gd name="T78" fmla="*/ 57 w 59"/>
                <a:gd name="T79" fmla="*/ 3 h 88"/>
                <a:gd name="T80" fmla="*/ 55 w 59"/>
                <a:gd name="T81" fmla="*/ 2 h 88"/>
                <a:gd name="T82" fmla="*/ 50 w 59"/>
                <a:gd name="T83" fmla="*/ 5 h 88"/>
                <a:gd name="T84" fmla="*/ 40 w 59"/>
                <a:gd name="T85" fmla="*/ 6 h 88"/>
                <a:gd name="T86" fmla="*/ 32 w 59"/>
                <a:gd name="T87" fmla="*/ 7 h 88"/>
                <a:gd name="T88" fmla="*/ 26 w 59"/>
                <a:gd name="T89" fmla="*/ 10 h 88"/>
                <a:gd name="T90" fmla="*/ 18 w 59"/>
                <a:gd name="T91" fmla="*/ 11 h 88"/>
                <a:gd name="T92" fmla="*/ 14 w 59"/>
                <a:gd name="T93" fmla="*/ 8 h 88"/>
                <a:gd name="T94" fmla="*/ 12 w 59"/>
                <a:gd name="T95" fmla="*/ 6 h 88"/>
                <a:gd name="T96" fmla="*/ 10 w 59"/>
                <a:gd name="T97" fmla="*/ 6 h 88"/>
                <a:gd name="T98" fmla="*/ 10 w 59"/>
                <a:gd name="T9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88">
                  <a:moveTo>
                    <a:pt x="10" y="6"/>
                  </a:moveTo>
                  <a:cubicBezTo>
                    <a:pt x="9" y="8"/>
                    <a:pt x="9" y="8"/>
                    <a:pt x="9" y="8"/>
                  </a:cubicBezTo>
                  <a:cubicBezTo>
                    <a:pt x="9" y="10"/>
                    <a:pt x="9" y="10"/>
                    <a:pt x="9" y="10"/>
                  </a:cubicBezTo>
                  <a:cubicBezTo>
                    <a:pt x="10" y="13"/>
                    <a:pt x="10" y="13"/>
                    <a:pt x="10" y="13"/>
                  </a:cubicBezTo>
                  <a:cubicBezTo>
                    <a:pt x="13" y="17"/>
                    <a:pt x="13" y="17"/>
                    <a:pt x="13" y="17"/>
                  </a:cubicBezTo>
                  <a:cubicBezTo>
                    <a:pt x="13" y="17"/>
                    <a:pt x="17" y="20"/>
                    <a:pt x="17" y="20"/>
                  </a:cubicBezTo>
                  <a:cubicBezTo>
                    <a:pt x="18" y="20"/>
                    <a:pt x="23" y="22"/>
                    <a:pt x="23" y="22"/>
                  </a:cubicBezTo>
                  <a:cubicBezTo>
                    <a:pt x="27" y="24"/>
                    <a:pt x="27" y="24"/>
                    <a:pt x="27" y="24"/>
                  </a:cubicBezTo>
                  <a:cubicBezTo>
                    <a:pt x="35" y="26"/>
                    <a:pt x="35" y="26"/>
                    <a:pt x="35" y="26"/>
                  </a:cubicBezTo>
                  <a:cubicBezTo>
                    <a:pt x="38" y="26"/>
                    <a:pt x="38" y="26"/>
                    <a:pt x="38" y="26"/>
                  </a:cubicBezTo>
                  <a:cubicBezTo>
                    <a:pt x="37" y="28"/>
                    <a:pt x="37" y="28"/>
                    <a:pt x="37" y="28"/>
                  </a:cubicBezTo>
                  <a:cubicBezTo>
                    <a:pt x="33" y="33"/>
                    <a:pt x="33" y="33"/>
                    <a:pt x="33" y="33"/>
                  </a:cubicBezTo>
                  <a:cubicBezTo>
                    <a:pt x="29" y="37"/>
                    <a:pt x="29" y="37"/>
                    <a:pt x="29" y="37"/>
                  </a:cubicBezTo>
                  <a:cubicBezTo>
                    <a:pt x="24" y="43"/>
                    <a:pt x="24" y="43"/>
                    <a:pt x="24" y="43"/>
                  </a:cubicBezTo>
                  <a:cubicBezTo>
                    <a:pt x="24" y="43"/>
                    <a:pt x="21" y="46"/>
                    <a:pt x="20" y="46"/>
                  </a:cubicBezTo>
                  <a:cubicBezTo>
                    <a:pt x="19" y="46"/>
                    <a:pt x="15" y="46"/>
                    <a:pt x="14" y="46"/>
                  </a:cubicBezTo>
                  <a:cubicBezTo>
                    <a:pt x="14" y="46"/>
                    <a:pt x="12" y="47"/>
                    <a:pt x="12" y="47"/>
                  </a:cubicBezTo>
                  <a:cubicBezTo>
                    <a:pt x="10" y="50"/>
                    <a:pt x="10" y="50"/>
                    <a:pt x="10" y="50"/>
                  </a:cubicBezTo>
                  <a:cubicBezTo>
                    <a:pt x="10" y="50"/>
                    <a:pt x="8" y="50"/>
                    <a:pt x="8" y="50"/>
                  </a:cubicBezTo>
                  <a:cubicBezTo>
                    <a:pt x="7" y="50"/>
                    <a:pt x="5" y="51"/>
                    <a:pt x="5" y="51"/>
                  </a:cubicBezTo>
                  <a:cubicBezTo>
                    <a:pt x="3" y="51"/>
                    <a:pt x="3" y="51"/>
                    <a:pt x="3" y="51"/>
                  </a:cubicBezTo>
                  <a:cubicBezTo>
                    <a:pt x="4" y="51"/>
                    <a:pt x="4" y="51"/>
                    <a:pt x="4" y="51"/>
                  </a:cubicBezTo>
                  <a:cubicBezTo>
                    <a:pt x="5" y="52"/>
                    <a:pt x="5" y="52"/>
                    <a:pt x="5" y="52"/>
                  </a:cubicBezTo>
                  <a:cubicBezTo>
                    <a:pt x="3" y="55"/>
                    <a:pt x="3" y="55"/>
                    <a:pt x="3" y="55"/>
                  </a:cubicBezTo>
                  <a:cubicBezTo>
                    <a:pt x="1" y="58"/>
                    <a:pt x="1" y="58"/>
                    <a:pt x="1" y="58"/>
                  </a:cubicBezTo>
                  <a:cubicBezTo>
                    <a:pt x="0" y="63"/>
                    <a:pt x="0" y="63"/>
                    <a:pt x="0" y="63"/>
                  </a:cubicBezTo>
                  <a:cubicBezTo>
                    <a:pt x="0" y="73"/>
                    <a:pt x="0" y="73"/>
                    <a:pt x="0" y="73"/>
                  </a:cubicBezTo>
                  <a:cubicBezTo>
                    <a:pt x="0" y="80"/>
                    <a:pt x="0" y="80"/>
                    <a:pt x="0" y="80"/>
                  </a:cubicBezTo>
                  <a:cubicBezTo>
                    <a:pt x="1" y="84"/>
                    <a:pt x="1" y="84"/>
                    <a:pt x="1" y="84"/>
                  </a:cubicBezTo>
                  <a:cubicBezTo>
                    <a:pt x="3" y="86"/>
                    <a:pt x="3" y="86"/>
                    <a:pt x="3" y="86"/>
                  </a:cubicBezTo>
                  <a:cubicBezTo>
                    <a:pt x="3" y="88"/>
                    <a:pt x="3" y="88"/>
                    <a:pt x="3" y="88"/>
                  </a:cubicBezTo>
                  <a:cubicBezTo>
                    <a:pt x="3" y="87"/>
                    <a:pt x="3" y="87"/>
                    <a:pt x="3" y="87"/>
                  </a:cubicBezTo>
                  <a:cubicBezTo>
                    <a:pt x="3" y="87"/>
                    <a:pt x="7" y="84"/>
                    <a:pt x="8" y="82"/>
                  </a:cubicBezTo>
                  <a:cubicBezTo>
                    <a:pt x="9" y="81"/>
                    <a:pt x="13" y="76"/>
                    <a:pt x="15" y="73"/>
                  </a:cubicBezTo>
                  <a:cubicBezTo>
                    <a:pt x="16" y="71"/>
                    <a:pt x="21" y="67"/>
                    <a:pt x="22" y="66"/>
                  </a:cubicBezTo>
                  <a:cubicBezTo>
                    <a:pt x="23" y="65"/>
                    <a:pt x="27" y="65"/>
                    <a:pt x="28" y="63"/>
                  </a:cubicBezTo>
                  <a:cubicBezTo>
                    <a:pt x="28" y="62"/>
                    <a:pt x="34" y="55"/>
                    <a:pt x="35" y="54"/>
                  </a:cubicBezTo>
                  <a:cubicBezTo>
                    <a:pt x="37" y="53"/>
                    <a:pt x="41" y="48"/>
                    <a:pt x="42" y="45"/>
                  </a:cubicBezTo>
                  <a:cubicBezTo>
                    <a:pt x="44" y="41"/>
                    <a:pt x="45" y="38"/>
                    <a:pt x="49" y="30"/>
                  </a:cubicBezTo>
                  <a:cubicBezTo>
                    <a:pt x="53" y="22"/>
                    <a:pt x="54" y="7"/>
                    <a:pt x="57" y="3"/>
                  </a:cubicBezTo>
                  <a:cubicBezTo>
                    <a:pt x="59" y="0"/>
                    <a:pt x="55" y="2"/>
                    <a:pt x="55" y="2"/>
                  </a:cubicBezTo>
                  <a:cubicBezTo>
                    <a:pt x="55" y="2"/>
                    <a:pt x="52" y="4"/>
                    <a:pt x="50" y="5"/>
                  </a:cubicBezTo>
                  <a:cubicBezTo>
                    <a:pt x="48" y="7"/>
                    <a:pt x="45" y="6"/>
                    <a:pt x="40" y="6"/>
                  </a:cubicBezTo>
                  <a:cubicBezTo>
                    <a:pt x="35" y="6"/>
                    <a:pt x="36" y="7"/>
                    <a:pt x="32" y="7"/>
                  </a:cubicBezTo>
                  <a:cubicBezTo>
                    <a:pt x="28" y="7"/>
                    <a:pt x="30" y="10"/>
                    <a:pt x="26" y="10"/>
                  </a:cubicBezTo>
                  <a:cubicBezTo>
                    <a:pt x="22" y="11"/>
                    <a:pt x="20" y="11"/>
                    <a:pt x="18" y="11"/>
                  </a:cubicBezTo>
                  <a:cubicBezTo>
                    <a:pt x="15" y="11"/>
                    <a:pt x="15" y="8"/>
                    <a:pt x="14" y="8"/>
                  </a:cubicBezTo>
                  <a:cubicBezTo>
                    <a:pt x="13" y="8"/>
                    <a:pt x="12" y="7"/>
                    <a:pt x="12" y="6"/>
                  </a:cubicBezTo>
                  <a:cubicBezTo>
                    <a:pt x="10" y="6"/>
                    <a:pt x="10" y="6"/>
                    <a:pt x="10" y="6"/>
                  </a:cubicBezTo>
                  <a:cubicBezTo>
                    <a:pt x="10" y="6"/>
                    <a:pt x="10" y="6"/>
                    <a:pt x="10"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6" name="Freeform 103"/>
            <p:cNvSpPr>
              <a:spLocks/>
            </p:cNvSpPr>
            <p:nvPr/>
          </p:nvSpPr>
          <p:spPr bwMode="auto">
            <a:xfrm>
              <a:off x="8026053" y="3976837"/>
              <a:ext cx="200025" cy="277813"/>
            </a:xfrm>
            <a:custGeom>
              <a:avLst/>
              <a:gdLst>
                <a:gd name="T0" fmla="*/ 40 w 44"/>
                <a:gd name="T1" fmla="*/ 37 h 61"/>
                <a:gd name="T2" fmla="*/ 39 w 44"/>
                <a:gd name="T3" fmla="*/ 33 h 61"/>
                <a:gd name="T4" fmla="*/ 39 w 44"/>
                <a:gd name="T5" fmla="*/ 26 h 61"/>
                <a:gd name="T6" fmla="*/ 39 w 44"/>
                <a:gd name="T7" fmla="*/ 16 h 61"/>
                <a:gd name="T8" fmla="*/ 40 w 44"/>
                <a:gd name="T9" fmla="*/ 11 h 61"/>
                <a:gd name="T10" fmla="*/ 42 w 44"/>
                <a:gd name="T11" fmla="*/ 8 h 61"/>
                <a:gd name="T12" fmla="*/ 44 w 44"/>
                <a:gd name="T13" fmla="*/ 5 h 61"/>
                <a:gd name="T14" fmla="*/ 43 w 44"/>
                <a:gd name="T15" fmla="*/ 4 h 61"/>
                <a:gd name="T16" fmla="*/ 42 w 44"/>
                <a:gd name="T17" fmla="*/ 4 h 61"/>
                <a:gd name="T18" fmla="*/ 42 w 44"/>
                <a:gd name="T19" fmla="*/ 4 h 61"/>
                <a:gd name="T20" fmla="*/ 42 w 44"/>
                <a:gd name="T21" fmla="*/ 4 h 61"/>
                <a:gd name="T22" fmla="*/ 40 w 44"/>
                <a:gd name="T23" fmla="*/ 4 h 61"/>
                <a:gd name="T24" fmla="*/ 38 w 44"/>
                <a:gd name="T25" fmla="*/ 3 h 61"/>
                <a:gd name="T26" fmla="*/ 36 w 44"/>
                <a:gd name="T27" fmla="*/ 3 h 61"/>
                <a:gd name="T28" fmla="*/ 33 w 44"/>
                <a:gd name="T29" fmla="*/ 5 h 61"/>
                <a:gd name="T30" fmla="*/ 31 w 44"/>
                <a:gd name="T31" fmla="*/ 7 h 61"/>
                <a:gd name="T32" fmla="*/ 26 w 44"/>
                <a:gd name="T33" fmla="*/ 7 h 61"/>
                <a:gd name="T34" fmla="*/ 20 w 44"/>
                <a:gd name="T35" fmla="*/ 5 h 61"/>
                <a:gd name="T36" fmla="*/ 19 w 44"/>
                <a:gd name="T37" fmla="*/ 4 h 61"/>
                <a:gd name="T38" fmla="*/ 15 w 44"/>
                <a:gd name="T39" fmla="*/ 2 h 61"/>
                <a:gd name="T40" fmla="*/ 10 w 44"/>
                <a:gd name="T41" fmla="*/ 1 h 61"/>
                <a:gd name="T42" fmla="*/ 10 w 44"/>
                <a:gd name="T43" fmla="*/ 1 h 61"/>
                <a:gd name="T44" fmla="*/ 10 w 44"/>
                <a:gd name="T45" fmla="*/ 1 h 61"/>
                <a:gd name="T46" fmla="*/ 10 w 44"/>
                <a:gd name="T47" fmla="*/ 1 h 61"/>
                <a:gd name="T48" fmla="*/ 2 w 44"/>
                <a:gd name="T49" fmla="*/ 1 h 61"/>
                <a:gd name="T50" fmla="*/ 0 w 44"/>
                <a:gd name="T51" fmla="*/ 3 h 61"/>
                <a:gd name="T52" fmla="*/ 1 w 44"/>
                <a:gd name="T53" fmla="*/ 6 h 61"/>
                <a:gd name="T54" fmla="*/ 3 w 44"/>
                <a:gd name="T55" fmla="*/ 9 h 61"/>
                <a:gd name="T56" fmla="*/ 5 w 44"/>
                <a:gd name="T57" fmla="*/ 12 h 61"/>
                <a:gd name="T58" fmla="*/ 6 w 44"/>
                <a:gd name="T59" fmla="*/ 14 h 61"/>
                <a:gd name="T60" fmla="*/ 6 w 44"/>
                <a:gd name="T61" fmla="*/ 18 h 61"/>
                <a:gd name="T62" fmla="*/ 3 w 44"/>
                <a:gd name="T63" fmla="*/ 23 h 61"/>
                <a:gd name="T64" fmla="*/ 2 w 44"/>
                <a:gd name="T65" fmla="*/ 26 h 61"/>
                <a:gd name="T66" fmla="*/ 1 w 44"/>
                <a:gd name="T67" fmla="*/ 28 h 61"/>
                <a:gd name="T68" fmla="*/ 1 w 44"/>
                <a:gd name="T69" fmla="*/ 28 h 61"/>
                <a:gd name="T70" fmla="*/ 1 w 44"/>
                <a:gd name="T71" fmla="*/ 28 h 61"/>
                <a:gd name="T72" fmla="*/ 1 w 44"/>
                <a:gd name="T73" fmla="*/ 28 h 61"/>
                <a:gd name="T74" fmla="*/ 1 w 44"/>
                <a:gd name="T75" fmla="*/ 32 h 61"/>
                <a:gd name="T76" fmla="*/ 1 w 44"/>
                <a:gd name="T77" fmla="*/ 35 h 61"/>
                <a:gd name="T78" fmla="*/ 2 w 44"/>
                <a:gd name="T79" fmla="*/ 37 h 61"/>
                <a:gd name="T80" fmla="*/ 6 w 44"/>
                <a:gd name="T81" fmla="*/ 40 h 61"/>
                <a:gd name="T82" fmla="*/ 15 w 44"/>
                <a:gd name="T83" fmla="*/ 45 h 61"/>
                <a:gd name="T84" fmla="*/ 19 w 44"/>
                <a:gd name="T85" fmla="*/ 48 h 61"/>
                <a:gd name="T86" fmla="*/ 21 w 44"/>
                <a:gd name="T87" fmla="*/ 50 h 61"/>
                <a:gd name="T88" fmla="*/ 21 w 44"/>
                <a:gd name="T89" fmla="*/ 53 h 61"/>
                <a:gd name="T90" fmla="*/ 24 w 44"/>
                <a:gd name="T91" fmla="*/ 55 h 61"/>
                <a:gd name="T92" fmla="*/ 27 w 44"/>
                <a:gd name="T93" fmla="*/ 58 h 61"/>
                <a:gd name="T94" fmla="*/ 31 w 44"/>
                <a:gd name="T95" fmla="*/ 61 h 61"/>
                <a:gd name="T96" fmla="*/ 31 w 44"/>
                <a:gd name="T97" fmla="*/ 61 h 61"/>
                <a:gd name="T98" fmla="*/ 34 w 44"/>
                <a:gd name="T99" fmla="*/ 54 h 61"/>
                <a:gd name="T100" fmla="*/ 36 w 44"/>
                <a:gd name="T101" fmla="*/ 46 h 61"/>
                <a:gd name="T102" fmla="*/ 42 w 44"/>
                <a:gd name="T103" fmla="*/ 41 h 61"/>
                <a:gd name="T104" fmla="*/ 42 w 44"/>
                <a:gd name="T105" fmla="*/ 39 h 61"/>
                <a:gd name="T106" fmla="*/ 40 w 44"/>
                <a:gd name="T10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61">
                  <a:moveTo>
                    <a:pt x="40" y="37"/>
                  </a:moveTo>
                  <a:cubicBezTo>
                    <a:pt x="39" y="33"/>
                    <a:pt x="39" y="33"/>
                    <a:pt x="39" y="33"/>
                  </a:cubicBezTo>
                  <a:cubicBezTo>
                    <a:pt x="39" y="26"/>
                    <a:pt x="39" y="26"/>
                    <a:pt x="39" y="26"/>
                  </a:cubicBezTo>
                  <a:cubicBezTo>
                    <a:pt x="39" y="16"/>
                    <a:pt x="39" y="16"/>
                    <a:pt x="39" y="16"/>
                  </a:cubicBezTo>
                  <a:cubicBezTo>
                    <a:pt x="40" y="11"/>
                    <a:pt x="40" y="11"/>
                    <a:pt x="40" y="11"/>
                  </a:cubicBezTo>
                  <a:cubicBezTo>
                    <a:pt x="42" y="8"/>
                    <a:pt x="42" y="8"/>
                    <a:pt x="42" y="8"/>
                  </a:cubicBezTo>
                  <a:cubicBezTo>
                    <a:pt x="44" y="5"/>
                    <a:pt x="44" y="5"/>
                    <a:pt x="44" y="5"/>
                  </a:cubicBezTo>
                  <a:cubicBezTo>
                    <a:pt x="43" y="4"/>
                    <a:pt x="43" y="4"/>
                    <a:pt x="43" y="4"/>
                  </a:cubicBezTo>
                  <a:cubicBezTo>
                    <a:pt x="42" y="4"/>
                    <a:pt x="42" y="4"/>
                    <a:pt x="42" y="4"/>
                  </a:cubicBezTo>
                  <a:cubicBezTo>
                    <a:pt x="42" y="4"/>
                    <a:pt x="42" y="4"/>
                    <a:pt x="42" y="4"/>
                  </a:cubicBezTo>
                  <a:cubicBezTo>
                    <a:pt x="42" y="4"/>
                    <a:pt x="42" y="4"/>
                    <a:pt x="42" y="4"/>
                  </a:cubicBezTo>
                  <a:cubicBezTo>
                    <a:pt x="40" y="4"/>
                    <a:pt x="40" y="4"/>
                    <a:pt x="40" y="4"/>
                  </a:cubicBezTo>
                  <a:cubicBezTo>
                    <a:pt x="38" y="3"/>
                    <a:pt x="38" y="3"/>
                    <a:pt x="38" y="3"/>
                  </a:cubicBezTo>
                  <a:cubicBezTo>
                    <a:pt x="36" y="3"/>
                    <a:pt x="36" y="3"/>
                    <a:pt x="36" y="3"/>
                  </a:cubicBezTo>
                  <a:cubicBezTo>
                    <a:pt x="36" y="3"/>
                    <a:pt x="33" y="5"/>
                    <a:pt x="33" y="5"/>
                  </a:cubicBezTo>
                  <a:cubicBezTo>
                    <a:pt x="33" y="5"/>
                    <a:pt x="31" y="7"/>
                    <a:pt x="31" y="7"/>
                  </a:cubicBezTo>
                  <a:cubicBezTo>
                    <a:pt x="31" y="7"/>
                    <a:pt x="27" y="7"/>
                    <a:pt x="26" y="7"/>
                  </a:cubicBezTo>
                  <a:cubicBezTo>
                    <a:pt x="25" y="7"/>
                    <a:pt x="20" y="5"/>
                    <a:pt x="20" y="5"/>
                  </a:cubicBezTo>
                  <a:cubicBezTo>
                    <a:pt x="20" y="5"/>
                    <a:pt x="21" y="5"/>
                    <a:pt x="19" y="4"/>
                  </a:cubicBezTo>
                  <a:cubicBezTo>
                    <a:pt x="18" y="3"/>
                    <a:pt x="17" y="2"/>
                    <a:pt x="15" y="2"/>
                  </a:cubicBezTo>
                  <a:cubicBezTo>
                    <a:pt x="14" y="1"/>
                    <a:pt x="12" y="1"/>
                    <a:pt x="10" y="1"/>
                  </a:cubicBezTo>
                  <a:cubicBezTo>
                    <a:pt x="10" y="1"/>
                    <a:pt x="10" y="1"/>
                    <a:pt x="10" y="1"/>
                  </a:cubicBezTo>
                  <a:cubicBezTo>
                    <a:pt x="10" y="1"/>
                    <a:pt x="10" y="1"/>
                    <a:pt x="10" y="1"/>
                  </a:cubicBezTo>
                  <a:cubicBezTo>
                    <a:pt x="10" y="1"/>
                    <a:pt x="10" y="1"/>
                    <a:pt x="10" y="1"/>
                  </a:cubicBezTo>
                  <a:cubicBezTo>
                    <a:pt x="8" y="0"/>
                    <a:pt x="4" y="0"/>
                    <a:pt x="2" y="1"/>
                  </a:cubicBezTo>
                  <a:cubicBezTo>
                    <a:pt x="1" y="2"/>
                    <a:pt x="0" y="2"/>
                    <a:pt x="0" y="3"/>
                  </a:cubicBezTo>
                  <a:cubicBezTo>
                    <a:pt x="1" y="6"/>
                    <a:pt x="1" y="6"/>
                    <a:pt x="1" y="6"/>
                  </a:cubicBezTo>
                  <a:cubicBezTo>
                    <a:pt x="3" y="9"/>
                    <a:pt x="3" y="9"/>
                    <a:pt x="3" y="9"/>
                  </a:cubicBezTo>
                  <a:cubicBezTo>
                    <a:pt x="5" y="12"/>
                    <a:pt x="5" y="12"/>
                    <a:pt x="5" y="12"/>
                  </a:cubicBezTo>
                  <a:cubicBezTo>
                    <a:pt x="6" y="14"/>
                    <a:pt x="6" y="14"/>
                    <a:pt x="6" y="14"/>
                  </a:cubicBezTo>
                  <a:cubicBezTo>
                    <a:pt x="6" y="18"/>
                    <a:pt x="6" y="18"/>
                    <a:pt x="6" y="18"/>
                  </a:cubicBezTo>
                  <a:cubicBezTo>
                    <a:pt x="6" y="18"/>
                    <a:pt x="4" y="22"/>
                    <a:pt x="3" y="23"/>
                  </a:cubicBezTo>
                  <a:cubicBezTo>
                    <a:pt x="3" y="23"/>
                    <a:pt x="2" y="26"/>
                    <a:pt x="2" y="26"/>
                  </a:cubicBezTo>
                  <a:cubicBezTo>
                    <a:pt x="1" y="28"/>
                    <a:pt x="1" y="28"/>
                    <a:pt x="1" y="28"/>
                  </a:cubicBezTo>
                  <a:cubicBezTo>
                    <a:pt x="1" y="28"/>
                    <a:pt x="1" y="28"/>
                    <a:pt x="1" y="28"/>
                  </a:cubicBezTo>
                  <a:cubicBezTo>
                    <a:pt x="1" y="28"/>
                    <a:pt x="1" y="28"/>
                    <a:pt x="1" y="28"/>
                  </a:cubicBezTo>
                  <a:cubicBezTo>
                    <a:pt x="1" y="28"/>
                    <a:pt x="1" y="28"/>
                    <a:pt x="1" y="28"/>
                  </a:cubicBezTo>
                  <a:cubicBezTo>
                    <a:pt x="1" y="32"/>
                    <a:pt x="1" y="32"/>
                    <a:pt x="1" y="32"/>
                  </a:cubicBezTo>
                  <a:cubicBezTo>
                    <a:pt x="1" y="35"/>
                    <a:pt x="1" y="35"/>
                    <a:pt x="1" y="35"/>
                  </a:cubicBezTo>
                  <a:cubicBezTo>
                    <a:pt x="1" y="35"/>
                    <a:pt x="1" y="37"/>
                    <a:pt x="2" y="37"/>
                  </a:cubicBezTo>
                  <a:cubicBezTo>
                    <a:pt x="2" y="37"/>
                    <a:pt x="5" y="40"/>
                    <a:pt x="6" y="40"/>
                  </a:cubicBezTo>
                  <a:cubicBezTo>
                    <a:pt x="7" y="41"/>
                    <a:pt x="15" y="45"/>
                    <a:pt x="15" y="45"/>
                  </a:cubicBezTo>
                  <a:cubicBezTo>
                    <a:pt x="15" y="45"/>
                    <a:pt x="19" y="48"/>
                    <a:pt x="19" y="48"/>
                  </a:cubicBezTo>
                  <a:cubicBezTo>
                    <a:pt x="19" y="48"/>
                    <a:pt x="21" y="50"/>
                    <a:pt x="21" y="50"/>
                  </a:cubicBezTo>
                  <a:cubicBezTo>
                    <a:pt x="21" y="50"/>
                    <a:pt x="21" y="53"/>
                    <a:pt x="21" y="53"/>
                  </a:cubicBezTo>
                  <a:cubicBezTo>
                    <a:pt x="22" y="54"/>
                    <a:pt x="24" y="55"/>
                    <a:pt x="24" y="55"/>
                  </a:cubicBezTo>
                  <a:cubicBezTo>
                    <a:pt x="24" y="55"/>
                    <a:pt x="27" y="58"/>
                    <a:pt x="27" y="58"/>
                  </a:cubicBezTo>
                  <a:cubicBezTo>
                    <a:pt x="28" y="58"/>
                    <a:pt x="31" y="60"/>
                    <a:pt x="31" y="61"/>
                  </a:cubicBezTo>
                  <a:cubicBezTo>
                    <a:pt x="31" y="61"/>
                    <a:pt x="31" y="61"/>
                    <a:pt x="31" y="61"/>
                  </a:cubicBezTo>
                  <a:cubicBezTo>
                    <a:pt x="31" y="57"/>
                    <a:pt x="32" y="55"/>
                    <a:pt x="34" y="54"/>
                  </a:cubicBezTo>
                  <a:cubicBezTo>
                    <a:pt x="36" y="52"/>
                    <a:pt x="33" y="47"/>
                    <a:pt x="36" y="46"/>
                  </a:cubicBezTo>
                  <a:cubicBezTo>
                    <a:pt x="38" y="46"/>
                    <a:pt x="41" y="42"/>
                    <a:pt x="42" y="41"/>
                  </a:cubicBezTo>
                  <a:cubicBezTo>
                    <a:pt x="42" y="39"/>
                    <a:pt x="42" y="39"/>
                    <a:pt x="42" y="39"/>
                  </a:cubicBezTo>
                  <a:lnTo>
                    <a:pt x="40" y="3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7" name="Freeform 104"/>
            <p:cNvSpPr>
              <a:spLocks/>
            </p:cNvSpPr>
            <p:nvPr/>
          </p:nvSpPr>
          <p:spPr bwMode="auto">
            <a:xfrm>
              <a:off x="7965728" y="4094312"/>
              <a:ext cx="68263" cy="92075"/>
            </a:xfrm>
            <a:custGeom>
              <a:avLst/>
              <a:gdLst>
                <a:gd name="T0" fmla="*/ 10 w 15"/>
                <a:gd name="T1" fmla="*/ 1 h 20"/>
                <a:gd name="T2" fmla="*/ 8 w 15"/>
                <a:gd name="T3" fmla="*/ 0 h 20"/>
                <a:gd name="T4" fmla="*/ 8 w 15"/>
                <a:gd name="T5" fmla="*/ 2 h 20"/>
                <a:gd name="T6" fmla="*/ 5 w 15"/>
                <a:gd name="T7" fmla="*/ 2 h 20"/>
                <a:gd name="T8" fmla="*/ 4 w 15"/>
                <a:gd name="T9" fmla="*/ 4 h 20"/>
                <a:gd name="T10" fmla="*/ 2 w 15"/>
                <a:gd name="T11" fmla="*/ 4 h 20"/>
                <a:gd name="T12" fmla="*/ 2 w 15"/>
                <a:gd name="T13" fmla="*/ 6 h 20"/>
                <a:gd name="T14" fmla="*/ 1 w 15"/>
                <a:gd name="T15" fmla="*/ 7 h 20"/>
                <a:gd name="T16" fmla="*/ 1 w 15"/>
                <a:gd name="T17" fmla="*/ 7 h 20"/>
                <a:gd name="T18" fmla="*/ 1 w 15"/>
                <a:gd name="T19" fmla="*/ 7 h 20"/>
                <a:gd name="T20" fmla="*/ 1 w 15"/>
                <a:gd name="T21" fmla="*/ 7 h 20"/>
                <a:gd name="T22" fmla="*/ 0 w 15"/>
                <a:gd name="T23" fmla="*/ 8 h 20"/>
                <a:gd name="T24" fmla="*/ 0 w 15"/>
                <a:gd name="T25" fmla="*/ 8 h 20"/>
                <a:gd name="T26" fmla="*/ 0 w 15"/>
                <a:gd name="T27" fmla="*/ 8 h 20"/>
                <a:gd name="T28" fmla="*/ 0 w 15"/>
                <a:gd name="T29" fmla="*/ 8 h 20"/>
                <a:gd name="T30" fmla="*/ 0 w 15"/>
                <a:gd name="T31" fmla="*/ 8 h 20"/>
                <a:gd name="T32" fmla="*/ 0 w 15"/>
                <a:gd name="T33" fmla="*/ 9 h 20"/>
                <a:gd name="T34" fmla="*/ 0 w 15"/>
                <a:gd name="T35" fmla="*/ 9 h 20"/>
                <a:gd name="T36" fmla="*/ 0 w 15"/>
                <a:gd name="T37" fmla="*/ 9 h 20"/>
                <a:gd name="T38" fmla="*/ 2 w 15"/>
                <a:gd name="T39" fmla="*/ 11 h 20"/>
                <a:gd name="T40" fmla="*/ 0 w 15"/>
                <a:gd name="T41" fmla="*/ 15 h 20"/>
                <a:gd name="T42" fmla="*/ 1 w 15"/>
                <a:gd name="T43" fmla="*/ 20 h 20"/>
                <a:gd name="T44" fmla="*/ 3 w 15"/>
                <a:gd name="T45" fmla="*/ 17 h 20"/>
                <a:gd name="T46" fmla="*/ 6 w 15"/>
                <a:gd name="T47" fmla="*/ 18 h 20"/>
                <a:gd name="T48" fmla="*/ 10 w 15"/>
                <a:gd name="T49" fmla="*/ 19 h 20"/>
                <a:gd name="T50" fmla="*/ 11 w 15"/>
                <a:gd name="T51" fmla="*/ 18 h 20"/>
                <a:gd name="T52" fmla="*/ 11 w 15"/>
                <a:gd name="T53" fmla="*/ 16 h 20"/>
                <a:gd name="T54" fmla="*/ 9 w 15"/>
                <a:gd name="T55" fmla="*/ 17 h 20"/>
                <a:gd name="T56" fmla="*/ 9 w 15"/>
                <a:gd name="T57" fmla="*/ 15 h 20"/>
                <a:gd name="T58" fmla="*/ 11 w 15"/>
                <a:gd name="T59" fmla="*/ 14 h 20"/>
                <a:gd name="T60" fmla="*/ 11 w 15"/>
                <a:gd name="T61" fmla="*/ 12 h 20"/>
                <a:gd name="T62" fmla="*/ 13 w 15"/>
                <a:gd name="T63" fmla="*/ 12 h 20"/>
                <a:gd name="T64" fmla="*/ 13 w 15"/>
                <a:gd name="T65" fmla="*/ 11 h 20"/>
                <a:gd name="T66" fmla="*/ 15 w 15"/>
                <a:gd name="T67" fmla="*/ 11 h 20"/>
                <a:gd name="T68" fmla="*/ 14 w 15"/>
                <a:gd name="T69" fmla="*/ 9 h 20"/>
                <a:gd name="T70" fmla="*/ 14 w 15"/>
                <a:gd name="T71" fmla="*/ 6 h 20"/>
                <a:gd name="T72" fmla="*/ 14 w 15"/>
                <a:gd name="T73" fmla="*/ 2 h 20"/>
                <a:gd name="T74" fmla="*/ 14 w 15"/>
                <a:gd name="T75" fmla="*/ 2 h 20"/>
                <a:gd name="T76" fmla="*/ 10 w 15"/>
                <a:gd name="T77" fmla="*/ 2 h 20"/>
                <a:gd name="T78" fmla="*/ 10 w 15"/>
                <a:gd name="T7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 h="20">
                  <a:moveTo>
                    <a:pt x="10" y="1"/>
                  </a:moveTo>
                  <a:cubicBezTo>
                    <a:pt x="8" y="0"/>
                    <a:pt x="8" y="0"/>
                    <a:pt x="8" y="0"/>
                  </a:cubicBezTo>
                  <a:cubicBezTo>
                    <a:pt x="8" y="2"/>
                    <a:pt x="8" y="2"/>
                    <a:pt x="8" y="2"/>
                  </a:cubicBezTo>
                  <a:cubicBezTo>
                    <a:pt x="5" y="2"/>
                    <a:pt x="5" y="2"/>
                    <a:pt x="5" y="2"/>
                  </a:cubicBezTo>
                  <a:cubicBezTo>
                    <a:pt x="4" y="4"/>
                    <a:pt x="4" y="4"/>
                    <a:pt x="4" y="4"/>
                  </a:cubicBezTo>
                  <a:cubicBezTo>
                    <a:pt x="4" y="4"/>
                    <a:pt x="2" y="4"/>
                    <a:pt x="2" y="4"/>
                  </a:cubicBezTo>
                  <a:cubicBezTo>
                    <a:pt x="2" y="4"/>
                    <a:pt x="2" y="6"/>
                    <a:pt x="2" y="6"/>
                  </a:cubicBezTo>
                  <a:cubicBezTo>
                    <a:pt x="1" y="7"/>
                    <a:pt x="1" y="7"/>
                    <a:pt x="1" y="7"/>
                  </a:cubicBezTo>
                  <a:cubicBezTo>
                    <a:pt x="1" y="7"/>
                    <a:pt x="1" y="7"/>
                    <a:pt x="1" y="7"/>
                  </a:cubicBezTo>
                  <a:cubicBezTo>
                    <a:pt x="1" y="7"/>
                    <a:pt x="1" y="7"/>
                    <a:pt x="1" y="7"/>
                  </a:cubicBezTo>
                  <a:cubicBezTo>
                    <a:pt x="1" y="7"/>
                    <a:pt x="1" y="7"/>
                    <a:pt x="1" y="7"/>
                  </a:cubicBezTo>
                  <a:cubicBezTo>
                    <a:pt x="1" y="7"/>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9"/>
                  </a:cubicBezTo>
                  <a:cubicBezTo>
                    <a:pt x="0" y="9"/>
                    <a:pt x="0" y="9"/>
                    <a:pt x="0" y="9"/>
                  </a:cubicBezTo>
                  <a:cubicBezTo>
                    <a:pt x="0" y="9"/>
                    <a:pt x="0" y="9"/>
                    <a:pt x="0" y="9"/>
                  </a:cubicBezTo>
                  <a:cubicBezTo>
                    <a:pt x="2" y="11"/>
                    <a:pt x="2" y="11"/>
                    <a:pt x="2" y="11"/>
                  </a:cubicBezTo>
                  <a:cubicBezTo>
                    <a:pt x="2" y="11"/>
                    <a:pt x="0" y="14"/>
                    <a:pt x="0" y="15"/>
                  </a:cubicBezTo>
                  <a:cubicBezTo>
                    <a:pt x="0" y="15"/>
                    <a:pt x="1" y="20"/>
                    <a:pt x="1" y="20"/>
                  </a:cubicBezTo>
                  <a:cubicBezTo>
                    <a:pt x="3" y="17"/>
                    <a:pt x="3" y="17"/>
                    <a:pt x="3" y="17"/>
                  </a:cubicBezTo>
                  <a:cubicBezTo>
                    <a:pt x="3" y="17"/>
                    <a:pt x="6" y="18"/>
                    <a:pt x="6" y="18"/>
                  </a:cubicBezTo>
                  <a:cubicBezTo>
                    <a:pt x="6" y="18"/>
                    <a:pt x="10" y="19"/>
                    <a:pt x="10" y="19"/>
                  </a:cubicBezTo>
                  <a:cubicBezTo>
                    <a:pt x="11" y="18"/>
                    <a:pt x="11" y="18"/>
                    <a:pt x="11" y="18"/>
                  </a:cubicBezTo>
                  <a:cubicBezTo>
                    <a:pt x="11" y="16"/>
                    <a:pt x="11" y="16"/>
                    <a:pt x="11" y="16"/>
                  </a:cubicBezTo>
                  <a:cubicBezTo>
                    <a:pt x="9" y="17"/>
                    <a:pt x="9" y="17"/>
                    <a:pt x="9" y="17"/>
                  </a:cubicBezTo>
                  <a:cubicBezTo>
                    <a:pt x="9" y="15"/>
                    <a:pt x="9" y="15"/>
                    <a:pt x="9" y="15"/>
                  </a:cubicBezTo>
                  <a:cubicBezTo>
                    <a:pt x="11" y="14"/>
                    <a:pt x="11" y="14"/>
                    <a:pt x="11" y="14"/>
                  </a:cubicBezTo>
                  <a:cubicBezTo>
                    <a:pt x="11" y="12"/>
                    <a:pt x="11" y="12"/>
                    <a:pt x="11" y="12"/>
                  </a:cubicBezTo>
                  <a:cubicBezTo>
                    <a:pt x="13" y="12"/>
                    <a:pt x="13" y="12"/>
                    <a:pt x="13" y="12"/>
                  </a:cubicBezTo>
                  <a:cubicBezTo>
                    <a:pt x="13" y="11"/>
                    <a:pt x="13" y="11"/>
                    <a:pt x="13" y="11"/>
                  </a:cubicBezTo>
                  <a:cubicBezTo>
                    <a:pt x="15" y="11"/>
                    <a:pt x="15" y="11"/>
                    <a:pt x="15" y="11"/>
                  </a:cubicBezTo>
                  <a:cubicBezTo>
                    <a:pt x="14" y="11"/>
                    <a:pt x="14" y="9"/>
                    <a:pt x="14" y="9"/>
                  </a:cubicBezTo>
                  <a:cubicBezTo>
                    <a:pt x="14" y="6"/>
                    <a:pt x="14" y="6"/>
                    <a:pt x="14" y="6"/>
                  </a:cubicBezTo>
                  <a:cubicBezTo>
                    <a:pt x="14" y="2"/>
                    <a:pt x="14" y="2"/>
                    <a:pt x="14" y="2"/>
                  </a:cubicBezTo>
                  <a:cubicBezTo>
                    <a:pt x="14" y="2"/>
                    <a:pt x="14" y="2"/>
                    <a:pt x="14" y="2"/>
                  </a:cubicBezTo>
                  <a:cubicBezTo>
                    <a:pt x="14" y="2"/>
                    <a:pt x="11" y="2"/>
                    <a:pt x="10" y="2"/>
                  </a:cubicBezTo>
                  <a:cubicBezTo>
                    <a:pt x="10" y="2"/>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8" name="Freeform 105"/>
            <p:cNvSpPr>
              <a:spLocks/>
            </p:cNvSpPr>
            <p:nvPr/>
          </p:nvSpPr>
          <p:spPr bwMode="auto">
            <a:xfrm>
              <a:off x="7902228" y="4135587"/>
              <a:ext cx="282575" cy="314325"/>
            </a:xfrm>
            <a:custGeom>
              <a:avLst/>
              <a:gdLst>
                <a:gd name="T0" fmla="*/ 48 w 62"/>
                <a:gd name="T1" fmla="*/ 18 h 69"/>
                <a:gd name="T2" fmla="*/ 46 w 62"/>
                <a:gd name="T3" fmla="*/ 13 h 69"/>
                <a:gd name="T4" fmla="*/ 33 w 62"/>
                <a:gd name="T5" fmla="*/ 5 h 69"/>
                <a:gd name="T6" fmla="*/ 27 w 62"/>
                <a:gd name="T7" fmla="*/ 2 h 69"/>
                <a:gd name="T8" fmla="*/ 25 w 62"/>
                <a:gd name="T9" fmla="*/ 4 h 69"/>
                <a:gd name="T10" fmla="*/ 23 w 62"/>
                <a:gd name="T11" fmla="*/ 6 h 69"/>
                <a:gd name="T12" fmla="*/ 25 w 62"/>
                <a:gd name="T13" fmla="*/ 8 h 69"/>
                <a:gd name="T14" fmla="*/ 24 w 62"/>
                <a:gd name="T15" fmla="*/ 10 h 69"/>
                <a:gd name="T16" fmla="*/ 17 w 62"/>
                <a:gd name="T17" fmla="*/ 9 h 69"/>
                <a:gd name="T18" fmla="*/ 14 w 62"/>
                <a:gd name="T19" fmla="*/ 6 h 69"/>
                <a:gd name="T20" fmla="*/ 14 w 62"/>
                <a:gd name="T21" fmla="*/ 0 h 69"/>
                <a:gd name="T22" fmla="*/ 14 w 62"/>
                <a:gd name="T23" fmla="*/ 0 h 69"/>
                <a:gd name="T24" fmla="*/ 13 w 62"/>
                <a:gd name="T25" fmla="*/ 0 h 69"/>
                <a:gd name="T26" fmla="*/ 7 w 62"/>
                <a:gd name="T27" fmla="*/ 1 h 69"/>
                <a:gd name="T28" fmla="*/ 8 w 62"/>
                <a:gd name="T29" fmla="*/ 5 h 69"/>
                <a:gd name="T30" fmla="*/ 8 w 62"/>
                <a:gd name="T31" fmla="*/ 9 h 69"/>
                <a:gd name="T32" fmla="*/ 7 w 62"/>
                <a:gd name="T33" fmla="*/ 12 h 69"/>
                <a:gd name="T34" fmla="*/ 10 w 62"/>
                <a:gd name="T35" fmla="*/ 14 h 69"/>
                <a:gd name="T36" fmla="*/ 7 w 62"/>
                <a:gd name="T37" fmla="*/ 19 h 69"/>
                <a:gd name="T38" fmla="*/ 3 w 62"/>
                <a:gd name="T39" fmla="*/ 22 h 69"/>
                <a:gd name="T40" fmla="*/ 0 w 62"/>
                <a:gd name="T41" fmla="*/ 22 h 69"/>
                <a:gd name="T42" fmla="*/ 0 w 62"/>
                <a:gd name="T43" fmla="*/ 29 h 69"/>
                <a:gd name="T44" fmla="*/ 4 w 62"/>
                <a:gd name="T45" fmla="*/ 38 h 69"/>
                <a:gd name="T46" fmla="*/ 9 w 62"/>
                <a:gd name="T47" fmla="*/ 47 h 69"/>
                <a:gd name="T48" fmla="*/ 11 w 62"/>
                <a:gd name="T49" fmla="*/ 49 h 69"/>
                <a:gd name="T50" fmla="*/ 20 w 62"/>
                <a:gd name="T51" fmla="*/ 55 h 69"/>
                <a:gd name="T52" fmla="*/ 21 w 62"/>
                <a:gd name="T53" fmla="*/ 54 h 69"/>
                <a:gd name="T54" fmla="*/ 23 w 62"/>
                <a:gd name="T55" fmla="*/ 55 h 69"/>
                <a:gd name="T56" fmla="*/ 26 w 62"/>
                <a:gd name="T57" fmla="*/ 56 h 69"/>
                <a:gd name="T58" fmla="*/ 28 w 62"/>
                <a:gd name="T59" fmla="*/ 55 h 69"/>
                <a:gd name="T60" fmla="*/ 30 w 62"/>
                <a:gd name="T61" fmla="*/ 59 h 69"/>
                <a:gd name="T62" fmla="*/ 32 w 62"/>
                <a:gd name="T63" fmla="*/ 66 h 69"/>
                <a:gd name="T64" fmla="*/ 32 w 62"/>
                <a:gd name="T65" fmla="*/ 68 h 69"/>
                <a:gd name="T66" fmla="*/ 32 w 62"/>
                <a:gd name="T67" fmla="*/ 68 h 69"/>
                <a:gd name="T68" fmla="*/ 36 w 62"/>
                <a:gd name="T69" fmla="*/ 66 h 69"/>
                <a:gd name="T70" fmla="*/ 38 w 62"/>
                <a:gd name="T71" fmla="*/ 68 h 69"/>
                <a:gd name="T72" fmla="*/ 42 w 62"/>
                <a:gd name="T73" fmla="*/ 67 h 69"/>
                <a:gd name="T74" fmla="*/ 47 w 62"/>
                <a:gd name="T75" fmla="*/ 67 h 69"/>
                <a:gd name="T76" fmla="*/ 49 w 62"/>
                <a:gd name="T77" fmla="*/ 65 h 69"/>
                <a:gd name="T78" fmla="*/ 51 w 62"/>
                <a:gd name="T79" fmla="*/ 67 h 69"/>
                <a:gd name="T80" fmla="*/ 54 w 62"/>
                <a:gd name="T81" fmla="*/ 64 h 69"/>
                <a:gd name="T82" fmla="*/ 57 w 62"/>
                <a:gd name="T83" fmla="*/ 63 h 69"/>
                <a:gd name="T84" fmla="*/ 59 w 62"/>
                <a:gd name="T85" fmla="*/ 61 h 69"/>
                <a:gd name="T86" fmla="*/ 61 w 62"/>
                <a:gd name="T87" fmla="*/ 61 h 69"/>
                <a:gd name="T88" fmla="*/ 59 w 62"/>
                <a:gd name="T89" fmla="*/ 51 h 69"/>
                <a:gd name="T90" fmla="*/ 55 w 62"/>
                <a:gd name="T91" fmla="*/ 32 h 69"/>
                <a:gd name="T92" fmla="*/ 54 w 62"/>
                <a:gd name="T9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9">
                  <a:moveTo>
                    <a:pt x="51" y="20"/>
                  </a:moveTo>
                  <a:cubicBezTo>
                    <a:pt x="51" y="20"/>
                    <a:pt x="49" y="19"/>
                    <a:pt x="48" y="18"/>
                  </a:cubicBezTo>
                  <a:cubicBezTo>
                    <a:pt x="48" y="18"/>
                    <a:pt x="48" y="15"/>
                    <a:pt x="48" y="15"/>
                  </a:cubicBezTo>
                  <a:cubicBezTo>
                    <a:pt x="48" y="15"/>
                    <a:pt x="46" y="13"/>
                    <a:pt x="46" y="13"/>
                  </a:cubicBezTo>
                  <a:cubicBezTo>
                    <a:pt x="46" y="13"/>
                    <a:pt x="42" y="10"/>
                    <a:pt x="42" y="10"/>
                  </a:cubicBezTo>
                  <a:cubicBezTo>
                    <a:pt x="42" y="10"/>
                    <a:pt x="34" y="6"/>
                    <a:pt x="33" y="5"/>
                  </a:cubicBezTo>
                  <a:cubicBezTo>
                    <a:pt x="32" y="5"/>
                    <a:pt x="29" y="2"/>
                    <a:pt x="29" y="2"/>
                  </a:cubicBezTo>
                  <a:cubicBezTo>
                    <a:pt x="27" y="2"/>
                    <a:pt x="27" y="2"/>
                    <a:pt x="27" y="2"/>
                  </a:cubicBezTo>
                  <a:cubicBezTo>
                    <a:pt x="27" y="4"/>
                    <a:pt x="27" y="4"/>
                    <a:pt x="27" y="4"/>
                  </a:cubicBezTo>
                  <a:cubicBezTo>
                    <a:pt x="25" y="4"/>
                    <a:pt x="25" y="4"/>
                    <a:pt x="25" y="4"/>
                  </a:cubicBezTo>
                  <a:cubicBezTo>
                    <a:pt x="25" y="6"/>
                    <a:pt x="25" y="6"/>
                    <a:pt x="25" y="6"/>
                  </a:cubicBezTo>
                  <a:cubicBezTo>
                    <a:pt x="23" y="6"/>
                    <a:pt x="23" y="6"/>
                    <a:pt x="23" y="6"/>
                  </a:cubicBezTo>
                  <a:cubicBezTo>
                    <a:pt x="23" y="8"/>
                    <a:pt x="23" y="8"/>
                    <a:pt x="23" y="8"/>
                  </a:cubicBezTo>
                  <a:cubicBezTo>
                    <a:pt x="25" y="8"/>
                    <a:pt x="25" y="8"/>
                    <a:pt x="25" y="8"/>
                  </a:cubicBezTo>
                  <a:cubicBezTo>
                    <a:pt x="25" y="9"/>
                    <a:pt x="25" y="9"/>
                    <a:pt x="25" y="9"/>
                  </a:cubicBezTo>
                  <a:cubicBezTo>
                    <a:pt x="24" y="10"/>
                    <a:pt x="24" y="10"/>
                    <a:pt x="24" y="10"/>
                  </a:cubicBezTo>
                  <a:cubicBezTo>
                    <a:pt x="24" y="10"/>
                    <a:pt x="20" y="10"/>
                    <a:pt x="20" y="9"/>
                  </a:cubicBezTo>
                  <a:cubicBezTo>
                    <a:pt x="20" y="9"/>
                    <a:pt x="17" y="9"/>
                    <a:pt x="17" y="9"/>
                  </a:cubicBezTo>
                  <a:cubicBezTo>
                    <a:pt x="15" y="11"/>
                    <a:pt x="15" y="11"/>
                    <a:pt x="15" y="11"/>
                  </a:cubicBezTo>
                  <a:cubicBezTo>
                    <a:pt x="15" y="11"/>
                    <a:pt x="14" y="7"/>
                    <a:pt x="14" y="6"/>
                  </a:cubicBezTo>
                  <a:cubicBezTo>
                    <a:pt x="14" y="5"/>
                    <a:pt x="16" y="3"/>
                    <a:pt x="16" y="3"/>
                  </a:cubicBezTo>
                  <a:cubicBezTo>
                    <a:pt x="14" y="0"/>
                    <a:pt x="14" y="0"/>
                    <a:pt x="14" y="0"/>
                  </a:cubicBezTo>
                  <a:cubicBezTo>
                    <a:pt x="14" y="0"/>
                    <a:pt x="14" y="0"/>
                    <a:pt x="14" y="0"/>
                  </a:cubicBezTo>
                  <a:cubicBezTo>
                    <a:pt x="14" y="0"/>
                    <a:pt x="14" y="0"/>
                    <a:pt x="14" y="0"/>
                  </a:cubicBezTo>
                  <a:cubicBezTo>
                    <a:pt x="14" y="0"/>
                    <a:pt x="14" y="0"/>
                    <a:pt x="13" y="0"/>
                  </a:cubicBezTo>
                  <a:cubicBezTo>
                    <a:pt x="13" y="0"/>
                    <a:pt x="13" y="0"/>
                    <a:pt x="13" y="0"/>
                  </a:cubicBezTo>
                  <a:cubicBezTo>
                    <a:pt x="13" y="1"/>
                    <a:pt x="13" y="1"/>
                    <a:pt x="13" y="1"/>
                  </a:cubicBezTo>
                  <a:cubicBezTo>
                    <a:pt x="12" y="1"/>
                    <a:pt x="8" y="1"/>
                    <a:pt x="7" y="1"/>
                  </a:cubicBezTo>
                  <a:cubicBezTo>
                    <a:pt x="8" y="3"/>
                    <a:pt x="8" y="3"/>
                    <a:pt x="8" y="3"/>
                  </a:cubicBezTo>
                  <a:cubicBezTo>
                    <a:pt x="8" y="5"/>
                    <a:pt x="8" y="5"/>
                    <a:pt x="8" y="5"/>
                  </a:cubicBezTo>
                  <a:cubicBezTo>
                    <a:pt x="10" y="6"/>
                    <a:pt x="10" y="6"/>
                    <a:pt x="10" y="6"/>
                  </a:cubicBezTo>
                  <a:cubicBezTo>
                    <a:pt x="8" y="9"/>
                    <a:pt x="8" y="9"/>
                    <a:pt x="8" y="9"/>
                  </a:cubicBezTo>
                  <a:cubicBezTo>
                    <a:pt x="7" y="10"/>
                    <a:pt x="7" y="10"/>
                    <a:pt x="7" y="10"/>
                  </a:cubicBezTo>
                  <a:cubicBezTo>
                    <a:pt x="7" y="12"/>
                    <a:pt x="7" y="12"/>
                    <a:pt x="7" y="12"/>
                  </a:cubicBezTo>
                  <a:cubicBezTo>
                    <a:pt x="8" y="14"/>
                    <a:pt x="8" y="14"/>
                    <a:pt x="8" y="14"/>
                  </a:cubicBezTo>
                  <a:cubicBezTo>
                    <a:pt x="10" y="14"/>
                    <a:pt x="10" y="14"/>
                    <a:pt x="10" y="14"/>
                  </a:cubicBezTo>
                  <a:cubicBezTo>
                    <a:pt x="10" y="14"/>
                    <a:pt x="9" y="16"/>
                    <a:pt x="9" y="16"/>
                  </a:cubicBezTo>
                  <a:cubicBezTo>
                    <a:pt x="8" y="17"/>
                    <a:pt x="7" y="19"/>
                    <a:pt x="7" y="19"/>
                  </a:cubicBezTo>
                  <a:cubicBezTo>
                    <a:pt x="6" y="20"/>
                    <a:pt x="5" y="22"/>
                    <a:pt x="5" y="22"/>
                  </a:cubicBezTo>
                  <a:cubicBezTo>
                    <a:pt x="4" y="22"/>
                    <a:pt x="3" y="22"/>
                    <a:pt x="3" y="22"/>
                  </a:cubicBezTo>
                  <a:cubicBezTo>
                    <a:pt x="2" y="21"/>
                    <a:pt x="2" y="21"/>
                    <a:pt x="2" y="21"/>
                  </a:cubicBezTo>
                  <a:cubicBezTo>
                    <a:pt x="0" y="22"/>
                    <a:pt x="0" y="22"/>
                    <a:pt x="0" y="22"/>
                  </a:cubicBezTo>
                  <a:cubicBezTo>
                    <a:pt x="0" y="23"/>
                    <a:pt x="0" y="23"/>
                    <a:pt x="0" y="23"/>
                  </a:cubicBezTo>
                  <a:cubicBezTo>
                    <a:pt x="0" y="29"/>
                    <a:pt x="0" y="29"/>
                    <a:pt x="0" y="29"/>
                  </a:cubicBezTo>
                  <a:cubicBezTo>
                    <a:pt x="2" y="34"/>
                    <a:pt x="2" y="34"/>
                    <a:pt x="2" y="34"/>
                  </a:cubicBezTo>
                  <a:cubicBezTo>
                    <a:pt x="4" y="38"/>
                    <a:pt x="4" y="38"/>
                    <a:pt x="4" y="38"/>
                  </a:cubicBezTo>
                  <a:cubicBezTo>
                    <a:pt x="7" y="42"/>
                    <a:pt x="7" y="42"/>
                    <a:pt x="7" y="42"/>
                  </a:cubicBezTo>
                  <a:cubicBezTo>
                    <a:pt x="9" y="47"/>
                    <a:pt x="9" y="47"/>
                    <a:pt x="9" y="47"/>
                  </a:cubicBezTo>
                  <a:cubicBezTo>
                    <a:pt x="9" y="48"/>
                    <a:pt x="9" y="48"/>
                    <a:pt x="9" y="48"/>
                  </a:cubicBezTo>
                  <a:cubicBezTo>
                    <a:pt x="11" y="49"/>
                    <a:pt x="11" y="49"/>
                    <a:pt x="11" y="49"/>
                  </a:cubicBezTo>
                  <a:cubicBezTo>
                    <a:pt x="16" y="52"/>
                    <a:pt x="16" y="52"/>
                    <a:pt x="16" y="52"/>
                  </a:cubicBezTo>
                  <a:cubicBezTo>
                    <a:pt x="20" y="55"/>
                    <a:pt x="20" y="55"/>
                    <a:pt x="20" y="55"/>
                  </a:cubicBezTo>
                  <a:cubicBezTo>
                    <a:pt x="20" y="55"/>
                    <a:pt x="20" y="55"/>
                    <a:pt x="21" y="55"/>
                  </a:cubicBezTo>
                  <a:cubicBezTo>
                    <a:pt x="21" y="54"/>
                    <a:pt x="21" y="54"/>
                    <a:pt x="21" y="54"/>
                  </a:cubicBezTo>
                  <a:cubicBezTo>
                    <a:pt x="21" y="55"/>
                    <a:pt x="21" y="55"/>
                    <a:pt x="21" y="55"/>
                  </a:cubicBezTo>
                  <a:cubicBezTo>
                    <a:pt x="22" y="55"/>
                    <a:pt x="23" y="55"/>
                    <a:pt x="23" y="55"/>
                  </a:cubicBezTo>
                  <a:cubicBezTo>
                    <a:pt x="24" y="55"/>
                    <a:pt x="24" y="56"/>
                    <a:pt x="24" y="56"/>
                  </a:cubicBezTo>
                  <a:cubicBezTo>
                    <a:pt x="26" y="56"/>
                    <a:pt x="26" y="56"/>
                    <a:pt x="26" y="56"/>
                  </a:cubicBezTo>
                  <a:cubicBezTo>
                    <a:pt x="27" y="54"/>
                    <a:pt x="27" y="54"/>
                    <a:pt x="27" y="54"/>
                  </a:cubicBezTo>
                  <a:cubicBezTo>
                    <a:pt x="28" y="55"/>
                    <a:pt x="28" y="55"/>
                    <a:pt x="28" y="55"/>
                  </a:cubicBezTo>
                  <a:cubicBezTo>
                    <a:pt x="29" y="57"/>
                    <a:pt x="29" y="57"/>
                    <a:pt x="29" y="57"/>
                  </a:cubicBezTo>
                  <a:cubicBezTo>
                    <a:pt x="30" y="59"/>
                    <a:pt x="30" y="59"/>
                    <a:pt x="30" y="59"/>
                  </a:cubicBezTo>
                  <a:cubicBezTo>
                    <a:pt x="30" y="65"/>
                    <a:pt x="30" y="65"/>
                    <a:pt x="30" y="65"/>
                  </a:cubicBezTo>
                  <a:cubicBezTo>
                    <a:pt x="32" y="66"/>
                    <a:pt x="32" y="66"/>
                    <a:pt x="32" y="66"/>
                  </a:cubicBezTo>
                  <a:cubicBezTo>
                    <a:pt x="32" y="68"/>
                    <a:pt x="32" y="68"/>
                    <a:pt x="32" y="68"/>
                  </a:cubicBezTo>
                  <a:cubicBezTo>
                    <a:pt x="32" y="68"/>
                    <a:pt x="32" y="68"/>
                    <a:pt x="32" y="68"/>
                  </a:cubicBezTo>
                  <a:cubicBezTo>
                    <a:pt x="32" y="67"/>
                    <a:pt x="32" y="67"/>
                    <a:pt x="32" y="67"/>
                  </a:cubicBezTo>
                  <a:cubicBezTo>
                    <a:pt x="32" y="68"/>
                    <a:pt x="32" y="68"/>
                    <a:pt x="32" y="68"/>
                  </a:cubicBezTo>
                  <a:cubicBezTo>
                    <a:pt x="35" y="68"/>
                    <a:pt x="35" y="68"/>
                    <a:pt x="35" y="68"/>
                  </a:cubicBezTo>
                  <a:cubicBezTo>
                    <a:pt x="36" y="66"/>
                    <a:pt x="36" y="66"/>
                    <a:pt x="36" y="66"/>
                  </a:cubicBezTo>
                  <a:cubicBezTo>
                    <a:pt x="37" y="67"/>
                    <a:pt x="37" y="67"/>
                    <a:pt x="37" y="67"/>
                  </a:cubicBezTo>
                  <a:cubicBezTo>
                    <a:pt x="38" y="68"/>
                    <a:pt x="38" y="68"/>
                    <a:pt x="38" y="68"/>
                  </a:cubicBezTo>
                  <a:cubicBezTo>
                    <a:pt x="41" y="69"/>
                    <a:pt x="41" y="69"/>
                    <a:pt x="41" y="69"/>
                  </a:cubicBezTo>
                  <a:cubicBezTo>
                    <a:pt x="42" y="67"/>
                    <a:pt x="42" y="67"/>
                    <a:pt x="42" y="67"/>
                  </a:cubicBezTo>
                  <a:cubicBezTo>
                    <a:pt x="46" y="68"/>
                    <a:pt x="46" y="68"/>
                    <a:pt x="46" y="68"/>
                  </a:cubicBezTo>
                  <a:cubicBezTo>
                    <a:pt x="47" y="67"/>
                    <a:pt x="47" y="67"/>
                    <a:pt x="47" y="67"/>
                  </a:cubicBezTo>
                  <a:cubicBezTo>
                    <a:pt x="47" y="66"/>
                    <a:pt x="47" y="66"/>
                    <a:pt x="47" y="66"/>
                  </a:cubicBezTo>
                  <a:cubicBezTo>
                    <a:pt x="49" y="65"/>
                    <a:pt x="49" y="65"/>
                    <a:pt x="49" y="65"/>
                  </a:cubicBezTo>
                  <a:cubicBezTo>
                    <a:pt x="49" y="65"/>
                    <a:pt x="51" y="65"/>
                    <a:pt x="51" y="66"/>
                  </a:cubicBezTo>
                  <a:cubicBezTo>
                    <a:pt x="51" y="66"/>
                    <a:pt x="51" y="67"/>
                    <a:pt x="51" y="67"/>
                  </a:cubicBezTo>
                  <a:cubicBezTo>
                    <a:pt x="53" y="65"/>
                    <a:pt x="53" y="65"/>
                    <a:pt x="53" y="65"/>
                  </a:cubicBezTo>
                  <a:cubicBezTo>
                    <a:pt x="54" y="64"/>
                    <a:pt x="54" y="64"/>
                    <a:pt x="54" y="64"/>
                  </a:cubicBezTo>
                  <a:cubicBezTo>
                    <a:pt x="57" y="64"/>
                    <a:pt x="57" y="64"/>
                    <a:pt x="57" y="64"/>
                  </a:cubicBezTo>
                  <a:cubicBezTo>
                    <a:pt x="57" y="63"/>
                    <a:pt x="57" y="63"/>
                    <a:pt x="57" y="63"/>
                  </a:cubicBezTo>
                  <a:cubicBezTo>
                    <a:pt x="59" y="62"/>
                    <a:pt x="59" y="62"/>
                    <a:pt x="59" y="62"/>
                  </a:cubicBezTo>
                  <a:cubicBezTo>
                    <a:pt x="59" y="61"/>
                    <a:pt x="59" y="61"/>
                    <a:pt x="59" y="61"/>
                  </a:cubicBezTo>
                  <a:cubicBezTo>
                    <a:pt x="61" y="61"/>
                    <a:pt x="61" y="61"/>
                    <a:pt x="61" y="61"/>
                  </a:cubicBezTo>
                  <a:cubicBezTo>
                    <a:pt x="61" y="61"/>
                    <a:pt x="61" y="61"/>
                    <a:pt x="61" y="61"/>
                  </a:cubicBezTo>
                  <a:cubicBezTo>
                    <a:pt x="62" y="60"/>
                    <a:pt x="62" y="60"/>
                    <a:pt x="62" y="60"/>
                  </a:cubicBezTo>
                  <a:cubicBezTo>
                    <a:pt x="61" y="57"/>
                    <a:pt x="60" y="54"/>
                    <a:pt x="59" y="51"/>
                  </a:cubicBezTo>
                  <a:cubicBezTo>
                    <a:pt x="58" y="46"/>
                    <a:pt x="59" y="43"/>
                    <a:pt x="57" y="41"/>
                  </a:cubicBezTo>
                  <a:cubicBezTo>
                    <a:pt x="56" y="39"/>
                    <a:pt x="55" y="37"/>
                    <a:pt x="55" y="32"/>
                  </a:cubicBezTo>
                  <a:cubicBezTo>
                    <a:pt x="55" y="27"/>
                    <a:pt x="58" y="30"/>
                    <a:pt x="58" y="26"/>
                  </a:cubicBezTo>
                  <a:cubicBezTo>
                    <a:pt x="58" y="25"/>
                    <a:pt x="55" y="23"/>
                    <a:pt x="54" y="23"/>
                  </a:cubicBezTo>
                  <a:cubicBezTo>
                    <a:pt x="54" y="23"/>
                    <a:pt x="51" y="20"/>
                    <a:pt x="5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29" name="Freeform 106"/>
            <p:cNvSpPr>
              <a:spLocks/>
            </p:cNvSpPr>
            <p:nvPr/>
          </p:nvSpPr>
          <p:spPr bwMode="auto">
            <a:xfrm>
              <a:off x="6743353" y="3743474"/>
              <a:ext cx="82550" cy="50800"/>
            </a:xfrm>
            <a:custGeom>
              <a:avLst/>
              <a:gdLst>
                <a:gd name="T0" fmla="*/ 12 w 18"/>
                <a:gd name="T1" fmla="*/ 7 h 11"/>
                <a:gd name="T2" fmla="*/ 14 w 18"/>
                <a:gd name="T3" fmla="*/ 6 h 11"/>
                <a:gd name="T4" fmla="*/ 17 w 18"/>
                <a:gd name="T5" fmla="*/ 6 h 11"/>
                <a:gd name="T6" fmla="*/ 17 w 18"/>
                <a:gd name="T7" fmla="*/ 4 h 11"/>
                <a:gd name="T8" fmla="*/ 17 w 18"/>
                <a:gd name="T9" fmla="*/ 3 h 11"/>
                <a:gd name="T10" fmla="*/ 17 w 18"/>
                <a:gd name="T11" fmla="*/ 2 h 11"/>
                <a:gd name="T12" fmla="*/ 18 w 18"/>
                <a:gd name="T13" fmla="*/ 0 h 11"/>
                <a:gd name="T14" fmla="*/ 15 w 18"/>
                <a:gd name="T15" fmla="*/ 0 h 11"/>
                <a:gd name="T16" fmla="*/ 10 w 18"/>
                <a:gd name="T17" fmla="*/ 0 h 11"/>
                <a:gd name="T18" fmla="*/ 7 w 18"/>
                <a:gd name="T19" fmla="*/ 1 h 11"/>
                <a:gd name="T20" fmla="*/ 3 w 18"/>
                <a:gd name="T21" fmla="*/ 2 h 11"/>
                <a:gd name="T22" fmla="*/ 0 w 18"/>
                <a:gd name="T23" fmla="*/ 4 h 11"/>
                <a:gd name="T24" fmla="*/ 1 w 18"/>
                <a:gd name="T25" fmla="*/ 6 h 11"/>
                <a:gd name="T26" fmla="*/ 6 w 18"/>
                <a:gd name="T27" fmla="*/ 7 h 11"/>
                <a:gd name="T28" fmla="*/ 8 w 18"/>
                <a:gd name="T29" fmla="*/ 11 h 11"/>
                <a:gd name="T30" fmla="*/ 11 w 18"/>
                <a:gd name="T31" fmla="*/ 9 h 11"/>
                <a:gd name="T32" fmla="*/ 12 w 18"/>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1">
                  <a:moveTo>
                    <a:pt x="12" y="7"/>
                  </a:moveTo>
                  <a:cubicBezTo>
                    <a:pt x="14" y="6"/>
                    <a:pt x="14" y="6"/>
                    <a:pt x="14" y="6"/>
                  </a:cubicBezTo>
                  <a:cubicBezTo>
                    <a:pt x="17" y="6"/>
                    <a:pt x="17" y="6"/>
                    <a:pt x="17" y="6"/>
                  </a:cubicBezTo>
                  <a:cubicBezTo>
                    <a:pt x="17" y="4"/>
                    <a:pt x="17" y="4"/>
                    <a:pt x="17" y="4"/>
                  </a:cubicBezTo>
                  <a:cubicBezTo>
                    <a:pt x="17" y="3"/>
                    <a:pt x="17" y="3"/>
                    <a:pt x="17" y="3"/>
                  </a:cubicBezTo>
                  <a:cubicBezTo>
                    <a:pt x="17" y="2"/>
                    <a:pt x="17" y="2"/>
                    <a:pt x="17" y="2"/>
                  </a:cubicBezTo>
                  <a:cubicBezTo>
                    <a:pt x="18" y="0"/>
                    <a:pt x="18" y="0"/>
                    <a:pt x="18" y="0"/>
                  </a:cubicBezTo>
                  <a:cubicBezTo>
                    <a:pt x="15" y="0"/>
                    <a:pt x="15" y="0"/>
                    <a:pt x="15" y="0"/>
                  </a:cubicBezTo>
                  <a:cubicBezTo>
                    <a:pt x="15" y="0"/>
                    <a:pt x="11" y="0"/>
                    <a:pt x="10" y="0"/>
                  </a:cubicBezTo>
                  <a:cubicBezTo>
                    <a:pt x="10" y="0"/>
                    <a:pt x="7" y="1"/>
                    <a:pt x="7" y="1"/>
                  </a:cubicBezTo>
                  <a:cubicBezTo>
                    <a:pt x="6" y="1"/>
                    <a:pt x="4" y="2"/>
                    <a:pt x="3" y="2"/>
                  </a:cubicBezTo>
                  <a:cubicBezTo>
                    <a:pt x="3" y="3"/>
                    <a:pt x="1" y="3"/>
                    <a:pt x="0" y="4"/>
                  </a:cubicBezTo>
                  <a:cubicBezTo>
                    <a:pt x="0" y="4"/>
                    <a:pt x="0" y="4"/>
                    <a:pt x="1" y="6"/>
                  </a:cubicBezTo>
                  <a:cubicBezTo>
                    <a:pt x="3" y="8"/>
                    <a:pt x="6" y="7"/>
                    <a:pt x="6" y="7"/>
                  </a:cubicBezTo>
                  <a:cubicBezTo>
                    <a:pt x="5" y="9"/>
                    <a:pt x="7" y="10"/>
                    <a:pt x="8" y="11"/>
                  </a:cubicBezTo>
                  <a:cubicBezTo>
                    <a:pt x="11" y="9"/>
                    <a:pt x="11" y="9"/>
                    <a:pt x="11" y="9"/>
                  </a:cubicBezTo>
                  <a:lnTo>
                    <a:pt x="12" y="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0" name="Freeform 107"/>
            <p:cNvSpPr>
              <a:spLocks/>
            </p:cNvSpPr>
            <p:nvPr/>
          </p:nvSpPr>
          <p:spPr bwMode="auto">
            <a:xfrm>
              <a:off x="6948141" y="3799037"/>
              <a:ext cx="158750" cy="185738"/>
            </a:xfrm>
            <a:custGeom>
              <a:avLst/>
              <a:gdLst>
                <a:gd name="T0" fmla="*/ 32 w 35"/>
                <a:gd name="T1" fmla="*/ 34 h 41"/>
                <a:gd name="T2" fmla="*/ 30 w 35"/>
                <a:gd name="T3" fmla="*/ 25 h 41"/>
                <a:gd name="T4" fmla="*/ 32 w 35"/>
                <a:gd name="T5" fmla="*/ 18 h 41"/>
                <a:gd name="T6" fmla="*/ 33 w 35"/>
                <a:gd name="T7" fmla="*/ 13 h 41"/>
                <a:gd name="T8" fmla="*/ 32 w 35"/>
                <a:gd name="T9" fmla="*/ 9 h 41"/>
                <a:gd name="T10" fmla="*/ 32 w 35"/>
                <a:gd name="T11" fmla="*/ 9 h 41"/>
                <a:gd name="T12" fmla="*/ 32 w 35"/>
                <a:gd name="T13" fmla="*/ 7 h 41"/>
                <a:gd name="T14" fmla="*/ 25 w 35"/>
                <a:gd name="T15" fmla="*/ 6 h 41"/>
                <a:gd name="T16" fmla="*/ 22 w 35"/>
                <a:gd name="T17" fmla="*/ 8 h 41"/>
                <a:gd name="T18" fmla="*/ 19 w 35"/>
                <a:gd name="T19" fmla="*/ 5 h 41"/>
                <a:gd name="T20" fmla="*/ 17 w 35"/>
                <a:gd name="T21" fmla="*/ 3 h 41"/>
                <a:gd name="T22" fmla="*/ 13 w 35"/>
                <a:gd name="T23" fmla="*/ 3 h 41"/>
                <a:gd name="T24" fmla="*/ 11 w 35"/>
                <a:gd name="T25" fmla="*/ 1 h 41"/>
                <a:gd name="T26" fmla="*/ 7 w 35"/>
                <a:gd name="T27" fmla="*/ 3 h 41"/>
                <a:gd name="T28" fmla="*/ 6 w 35"/>
                <a:gd name="T29" fmla="*/ 2 h 41"/>
                <a:gd name="T30" fmla="*/ 4 w 35"/>
                <a:gd name="T31" fmla="*/ 3 h 41"/>
                <a:gd name="T32" fmla="*/ 3 w 35"/>
                <a:gd name="T33" fmla="*/ 3 h 41"/>
                <a:gd name="T34" fmla="*/ 2 w 35"/>
                <a:gd name="T35" fmla="*/ 3 h 41"/>
                <a:gd name="T36" fmla="*/ 1 w 35"/>
                <a:gd name="T37" fmla="*/ 6 h 41"/>
                <a:gd name="T38" fmla="*/ 4 w 35"/>
                <a:gd name="T39" fmla="*/ 9 h 41"/>
                <a:gd name="T40" fmla="*/ 3 w 35"/>
                <a:gd name="T41" fmla="*/ 15 h 41"/>
                <a:gd name="T42" fmla="*/ 2 w 35"/>
                <a:gd name="T43" fmla="*/ 17 h 41"/>
                <a:gd name="T44" fmla="*/ 2 w 35"/>
                <a:gd name="T45" fmla="*/ 22 h 41"/>
                <a:gd name="T46" fmla="*/ 2 w 35"/>
                <a:gd name="T47" fmla="*/ 22 h 41"/>
                <a:gd name="T48" fmla="*/ 1 w 35"/>
                <a:gd name="T49" fmla="*/ 24 h 41"/>
                <a:gd name="T50" fmla="*/ 0 w 35"/>
                <a:gd name="T51" fmla="*/ 28 h 41"/>
                <a:gd name="T52" fmla="*/ 5 w 35"/>
                <a:gd name="T53" fmla="*/ 32 h 41"/>
                <a:gd name="T54" fmla="*/ 5 w 35"/>
                <a:gd name="T55" fmla="*/ 37 h 41"/>
                <a:gd name="T56" fmla="*/ 8 w 35"/>
                <a:gd name="T57" fmla="*/ 41 h 41"/>
                <a:gd name="T58" fmla="*/ 20 w 35"/>
                <a:gd name="T59" fmla="*/ 37 h 41"/>
                <a:gd name="T60" fmla="*/ 32 w 35"/>
                <a:gd name="T61" fmla="*/ 39 h 41"/>
                <a:gd name="T62" fmla="*/ 35 w 35"/>
                <a:gd name="T63"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41">
                  <a:moveTo>
                    <a:pt x="33" y="37"/>
                  </a:moveTo>
                  <a:cubicBezTo>
                    <a:pt x="33" y="37"/>
                    <a:pt x="32" y="35"/>
                    <a:pt x="32" y="34"/>
                  </a:cubicBezTo>
                  <a:cubicBezTo>
                    <a:pt x="32" y="34"/>
                    <a:pt x="30" y="30"/>
                    <a:pt x="30" y="30"/>
                  </a:cubicBezTo>
                  <a:cubicBezTo>
                    <a:pt x="30" y="25"/>
                    <a:pt x="30" y="25"/>
                    <a:pt x="30" y="25"/>
                  </a:cubicBezTo>
                  <a:cubicBezTo>
                    <a:pt x="31" y="21"/>
                    <a:pt x="31" y="21"/>
                    <a:pt x="31" y="21"/>
                  </a:cubicBezTo>
                  <a:cubicBezTo>
                    <a:pt x="31" y="21"/>
                    <a:pt x="32" y="18"/>
                    <a:pt x="32" y="18"/>
                  </a:cubicBezTo>
                  <a:cubicBezTo>
                    <a:pt x="33" y="18"/>
                    <a:pt x="34" y="15"/>
                    <a:pt x="34" y="15"/>
                  </a:cubicBezTo>
                  <a:cubicBezTo>
                    <a:pt x="33" y="13"/>
                    <a:pt x="33" y="13"/>
                    <a:pt x="33" y="13"/>
                  </a:cubicBezTo>
                  <a:cubicBezTo>
                    <a:pt x="32" y="12"/>
                    <a:pt x="32" y="12"/>
                    <a:pt x="32" y="12"/>
                  </a:cubicBezTo>
                  <a:cubicBezTo>
                    <a:pt x="32" y="9"/>
                    <a:pt x="32" y="9"/>
                    <a:pt x="32" y="9"/>
                  </a:cubicBezTo>
                  <a:cubicBezTo>
                    <a:pt x="32" y="8"/>
                    <a:pt x="32" y="8"/>
                    <a:pt x="32" y="8"/>
                  </a:cubicBezTo>
                  <a:cubicBezTo>
                    <a:pt x="32" y="9"/>
                    <a:pt x="32" y="9"/>
                    <a:pt x="32" y="9"/>
                  </a:cubicBezTo>
                  <a:cubicBezTo>
                    <a:pt x="32" y="8"/>
                    <a:pt x="32" y="8"/>
                    <a:pt x="32" y="8"/>
                  </a:cubicBezTo>
                  <a:cubicBezTo>
                    <a:pt x="32" y="7"/>
                    <a:pt x="32" y="7"/>
                    <a:pt x="32" y="7"/>
                  </a:cubicBezTo>
                  <a:cubicBezTo>
                    <a:pt x="29" y="6"/>
                    <a:pt x="29" y="6"/>
                    <a:pt x="29" y="6"/>
                  </a:cubicBezTo>
                  <a:cubicBezTo>
                    <a:pt x="25" y="6"/>
                    <a:pt x="25" y="6"/>
                    <a:pt x="25" y="6"/>
                  </a:cubicBezTo>
                  <a:cubicBezTo>
                    <a:pt x="24" y="7"/>
                    <a:pt x="24" y="7"/>
                    <a:pt x="24" y="7"/>
                  </a:cubicBezTo>
                  <a:cubicBezTo>
                    <a:pt x="22" y="8"/>
                    <a:pt x="22" y="8"/>
                    <a:pt x="22" y="8"/>
                  </a:cubicBezTo>
                  <a:cubicBezTo>
                    <a:pt x="20" y="7"/>
                    <a:pt x="20" y="7"/>
                    <a:pt x="20" y="7"/>
                  </a:cubicBezTo>
                  <a:cubicBezTo>
                    <a:pt x="19" y="5"/>
                    <a:pt x="19" y="5"/>
                    <a:pt x="19" y="5"/>
                  </a:cubicBezTo>
                  <a:cubicBezTo>
                    <a:pt x="19" y="4"/>
                    <a:pt x="19" y="4"/>
                    <a:pt x="19" y="4"/>
                  </a:cubicBezTo>
                  <a:cubicBezTo>
                    <a:pt x="17" y="3"/>
                    <a:pt x="17" y="3"/>
                    <a:pt x="17" y="3"/>
                  </a:cubicBezTo>
                  <a:cubicBezTo>
                    <a:pt x="17" y="3"/>
                    <a:pt x="17" y="3"/>
                    <a:pt x="17" y="3"/>
                  </a:cubicBezTo>
                  <a:cubicBezTo>
                    <a:pt x="13" y="3"/>
                    <a:pt x="13" y="3"/>
                    <a:pt x="13" y="3"/>
                  </a:cubicBezTo>
                  <a:cubicBezTo>
                    <a:pt x="13" y="0"/>
                    <a:pt x="13" y="0"/>
                    <a:pt x="13" y="0"/>
                  </a:cubicBezTo>
                  <a:cubicBezTo>
                    <a:pt x="11" y="1"/>
                    <a:pt x="11" y="1"/>
                    <a:pt x="11" y="1"/>
                  </a:cubicBezTo>
                  <a:cubicBezTo>
                    <a:pt x="10" y="4"/>
                    <a:pt x="10" y="4"/>
                    <a:pt x="10" y="4"/>
                  </a:cubicBezTo>
                  <a:cubicBezTo>
                    <a:pt x="7" y="3"/>
                    <a:pt x="7" y="3"/>
                    <a:pt x="7" y="3"/>
                  </a:cubicBezTo>
                  <a:cubicBezTo>
                    <a:pt x="6" y="3"/>
                    <a:pt x="6" y="3"/>
                    <a:pt x="6" y="3"/>
                  </a:cubicBezTo>
                  <a:cubicBezTo>
                    <a:pt x="6" y="2"/>
                    <a:pt x="6" y="2"/>
                    <a:pt x="6" y="2"/>
                  </a:cubicBezTo>
                  <a:cubicBezTo>
                    <a:pt x="4" y="2"/>
                    <a:pt x="4" y="2"/>
                    <a:pt x="4" y="2"/>
                  </a:cubicBezTo>
                  <a:cubicBezTo>
                    <a:pt x="4" y="2"/>
                    <a:pt x="5" y="3"/>
                    <a:pt x="4" y="3"/>
                  </a:cubicBezTo>
                  <a:cubicBezTo>
                    <a:pt x="4" y="3"/>
                    <a:pt x="3" y="3"/>
                    <a:pt x="3" y="3"/>
                  </a:cubicBezTo>
                  <a:cubicBezTo>
                    <a:pt x="3" y="3"/>
                    <a:pt x="3" y="3"/>
                    <a:pt x="3" y="3"/>
                  </a:cubicBezTo>
                  <a:cubicBezTo>
                    <a:pt x="3" y="3"/>
                    <a:pt x="3" y="3"/>
                    <a:pt x="3" y="3"/>
                  </a:cubicBezTo>
                  <a:cubicBezTo>
                    <a:pt x="2" y="3"/>
                    <a:pt x="2" y="3"/>
                    <a:pt x="2" y="3"/>
                  </a:cubicBezTo>
                  <a:cubicBezTo>
                    <a:pt x="2" y="6"/>
                    <a:pt x="2" y="6"/>
                    <a:pt x="2" y="6"/>
                  </a:cubicBezTo>
                  <a:cubicBezTo>
                    <a:pt x="1" y="6"/>
                    <a:pt x="1" y="6"/>
                    <a:pt x="1" y="6"/>
                  </a:cubicBezTo>
                  <a:cubicBezTo>
                    <a:pt x="1" y="8"/>
                    <a:pt x="1" y="8"/>
                    <a:pt x="1" y="8"/>
                  </a:cubicBezTo>
                  <a:cubicBezTo>
                    <a:pt x="4" y="9"/>
                    <a:pt x="4" y="9"/>
                    <a:pt x="4" y="9"/>
                  </a:cubicBezTo>
                  <a:cubicBezTo>
                    <a:pt x="3" y="12"/>
                    <a:pt x="3" y="12"/>
                    <a:pt x="3" y="12"/>
                  </a:cubicBezTo>
                  <a:cubicBezTo>
                    <a:pt x="3" y="15"/>
                    <a:pt x="3" y="15"/>
                    <a:pt x="3" y="15"/>
                  </a:cubicBezTo>
                  <a:cubicBezTo>
                    <a:pt x="2" y="15"/>
                    <a:pt x="2" y="15"/>
                    <a:pt x="2" y="15"/>
                  </a:cubicBezTo>
                  <a:cubicBezTo>
                    <a:pt x="2" y="17"/>
                    <a:pt x="2" y="17"/>
                    <a:pt x="2" y="17"/>
                  </a:cubicBezTo>
                  <a:cubicBezTo>
                    <a:pt x="3" y="18"/>
                    <a:pt x="3" y="18"/>
                    <a:pt x="3" y="18"/>
                  </a:cubicBezTo>
                  <a:cubicBezTo>
                    <a:pt x="2" y="22"/>
                    <a:pt x="2" y="22"/>
                    <a:pt x="2" y="22"/>
                  </a:cubicBezTo>
                  <a:cubicBezTo>
                    <a:pt x="2" y="22"/>
                    <a:pt x="2" y="22"/>
                    <a:pt x="2" y="22"/>
                  </a:cubicBezTo>
                  <a:cubicBezTo>
                    <a:pt x="2" y="22"/>
                    <a:pt x="2" y="22"/>
                    <a:pt x="2" y="22"/>
                  </a:cubicBezTo>
                  <a:cubicBezTo>
                    <a:pt x="2" y="22"/>
                    <a:pt x="2" y="22"/>
                    <a:pt x="2" y="22"/>
                  </a:cubicBezTo>
                  <a:cubicBezTo>
                    <a:pt x="1" y="24"/>
                    <a:pt x="1" y="24"/>
                    <a:pt x="1" y="24"/>
                  </a:cubicBezTo>
                  <a:cubicBezTo>
                    <a:pt x="0" y="26"/>
                    <a:pt x="0" y="26"/>
                    <a:pt x="0" y="26"/>
                  </a:cubicBezTo>
                  <a:cubicBezTo>
                    <a:pt x="0" y="28"/>
                    <a:pt x="0" y="28"/>
                    <a:pt x="0" y="28"/>
                  </a:cubicBezTo>
                  <a:cubicBezTo>
                    <a:pt x="3" y="29"/>
                    <a:pt x="3" y="29"/>
                    <a:pt x="3" y="29"/>
                  </a:cubicBezTo>
                  <a:cubicBezTo>
                    <a:pt x="5" y="32"/>
                    <a:pt x="5" y="32"/>
                    <a:pt x="5" y="32"/>
                  </a:cubicBezTo>
                  <a:cubicBezTo>
                    <a:pt x="6" y="34"/>
                    <a:pt x="6" y="34"/>
                    <a:pt x="6" y="34"/>
                  </a:cubicBezTo>
                  <a:cubicBezTo>
                    <a:pt x="6" y="34"/>
                    <a:pt x="5" y="37"/>
                    <a:pt x="5" y="37"/>
                  </a:cubicBezTo>
                  <a:cubicBezTo>
                    <a:pt x="5" y="38"/>
                    <a:pt x="5" y="40"/>
                    <a:pt x="5" y="41"/>
                  </a:cubicBezTo>
                  <a:cubicBezTo>
                    <a:pt x="8" y="41"/>
                    <a:pt x="8" y="41"/>
                    <a:pt x="8" y="41"/>
                  </a:cubicBezTo>
                  <a:cubicBezTo>
                    <a:pt x="8" y="41"/>
                    <a:pt x="12" y="39"/>
                    <a:pt x="13" y="39"/>
                  </a:cubicBezTo>
                  <a:cubicBezTo>
                    <a:pt x="14" y="39"/>
                    <a:pt x="16" y="37"/>
                    <a:pt x="20" y="37"/>
                  </a:cubicBezTo>
                  <a:cubicBezTo>
                    <a:pt x="24" y="37"/>
                    <a:pt x="25" y="37"/>
                    <a:pt x="28" y="37"/>
                  </a:cubicBezTo>
                  <a:cubicBezTo>
                    <a:pt x="32" y="37"/>
                    <a:pt x="30" y="38"/>
                    <a:pt x="32" y="39"/>
                  </a:cubicBezTo>
                  <a:cubicBezTo>
                    <a:pt x="33" y="40"/>
                    <a:pt x="34" y="39"/>
                    <a:pt x="35" y="39"/>
                  </a:cubicBezTo>
                  <a:cubicBezTo>
                    <a:pt x="35" y="38"/>
                    <a:pt x="35" y="38"/>
                    <a:pt x="35" y="38"/>
                  </a:cubicBezTo>
                  <a:lnTo>
                    <a:pt x="33" y="3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1" name="Freeform 108"/>
            <p:cNvSpPr>
              <a:spLocks/>
            </p:cNvSpPr>
            <p:nvPr/>
          </p:nvSpPr>
          <p:spPr bwMode="auto">
            <a:xfrm>
              <a:off x="7084666" y="3794274"/>
              <a:ext cx="109538" cy="182563"/>
            </a:xfrm>
            <a:custGeom>
              <a:avLst/>
              <a:gdLst>
                <a:gd name="T0" fmla="*/ 21 w 24"/>
                <a:gd name="T1" fmla="*/ 28 h 40"/>
                <a:gd name="T2" fmla="*/ 20 w 24"/>
                <a:gd name="T3" fmla="*/ 25 h 40"/>
                <a:gd name="T4" fmla="*/ 20 w 24"/>
                <a:gd name="T5" fmla="*/ 19 h 40"/>
                <a:gd name="T6" fmla="*/ 20 w 24"/>
                <a:gd name="T7" fmla="*/ 15 h 40"/>
                <a:gd name="T8" fmla="*/ 20 w 24"/>
                <a:gd name="T9" fmla="*/ 13 h 40"/>
                <a:gd name="T10" fmla="*/ 20 w 24"/>
                <a:gd name="T11" fmla="*/ 9 h 40"/>
                <a:gd name="T12" fmla="*/ 19 w 24"/>
                <a:gd name="T13" fmla="*/ 7 h 40"/>
                <a:gd name="T14" fmla="*/ 19 w 24"/>
                <a:gd name="T15" fmla="*/ 4 h 40"/>
                <a:gd name="T16" fmla="*/ 18 w 24"/>
                <a:gd name="T17" fmla="*/ 4 h 40"/>
                <a:gd name="T18" fmla="*/ 16 w 24"/>
                <a:gd name="T19" fmla="*/ 4 h 40"/>
                <a:gd name="T20" fmla="*/ 16 w 24"/>
                <a:gd name="T21" fmla="*/ 0 h 40"/>
                <a:gd name="T22" fmla="*/ 14 w 24"/>
                <a:gd name="T23" fmla="*/ 0 h 40"/>
                <a:gd name="T24" fmla="*/ 11 w 24"/>
                <a:gd name="T25" fmla="*/ 0 h 40"/>
                <a:gd name="T26" fmla="*/ 8 w 24"/>
                <a:gd name="T27" fmla="*/ 0 h 40"/>
                <a:gd name="T28" fmla="*/ 4 w 24"/>
                <a:gd name="T29" fmla="*/ 0 h 40"/>
                <a:gd name="T30" fmla="*/ 1 w 24"/>
                <a:gd name="T31" fmla="*/ 0 h 40"/>
                <a:gd name="T32" fmla="*/ 1 w 24"/>
                <a:gd name="T33" fmla="*/ 4 h 40"/>
                <a:gd name="T34" fmla="*/ 2 w 24"/>
                <a:gd name="T35" fmla="*/ 5 h 40"/>
                <a:gd name="T36" fmla="*/ 2 w 24"/>
                <a:gd name="T37" fmla="*/ 9 h 40"/>
                <a:gd name="T38" fmla="*/ 2 w 24"/>
                <a:gd name="T39" fmla="*/ 10 h 40"/>
                <a:gd name="T40" fmla="*/ 2 w 24"/>
                <a:gd name="T41" fmla="*/ 13 h 40"/>
                <a:gd name="T42" fmla="*/ 3 w 24"/>
                <a:gd name="T43" fmla="*/ 14 h 40"/>
                <a:gd name="T44" fmla="*/ 4 w 24"/>
                <a:gd name="T45" fmla="*/ 16 h 40"/>
                <a:gd name="T46" fmla="*/ 2 w 24"/>
                <a:gd name="T47" fmla="*/ 19 h 40"/>
                <a:gd name="T48" fmla="*/ 1 w 24"/>
                <a:gd name="T49" fmla="*/ 22 h 40"/>
                <a:gd name="T50" fmla="*/ 0 w 24"/>
                <a:gd name="T51" fmla="*/ 26 h 40"/>
                <a:gd name="T52" fmla="*/ 0 w 24"/>
                <a:gd name="T53" fmla="*/ 31 h 40"/>
                <a:gd name="T54" fmla="*/ 2 w 24"/>
                <a:gd name="T55" fmla="*/ 35 h 40"/>
                <a:gd name="T56" fmla="*/ 3 w 24"/>
                <a:gd name="T57" fmla="*/ 38 h 40"/>
                <a:gd name="T58" fmla="*/ 5 w 24"/>
                <a:gd name="T59" fmla="*/ 39 h 40"/>
                <a:gd name="T60" fmla="*/ 5 w 24"/>
                <a:gd name="T61" fmla="*/ 40 h 40"/>
                <a:gd name="T62" fmla="*/ 6 w 24"/>
                <a:gd name="T63" fmla="*/ 40 h 40"/>
                <a:gd name="T64" fmla="*/ 10 w 24"/>
                <a:gd name="T65" fmla="*/ 38 h 40"/>
                <a:gd name="T66" fmla="*/ 14 w 24"/>
                <a:gd name="T67" fmla="*/ 37 h 40"/>
                <a:gd name="T68" fmla="*/ 19 w 24"/>
                <a:gd name="T69" fmla="*/ 35 h 40"/>
                <a:gd name="T70" fmla="*/ 24 w 24"/>
                <a:gd name="T71" fmla="*/ 33 h 40"/>
                <a:gd name="T72" fmla="*/ 23 w 24"/>
                <a:gd name="T73" fmla="*/ 30 h 40"/>
                <a:gd name="T74" fmla="*/ 21 w 24"/>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40">
                  <a:moveTo>
                    <a:pt x="21" y="28"/>
                  </a:moveTo>
                  <a:cubicBezTo>
                    <a:pt x="20" y="25"/>
                    <a:pt x="20" y="25"/>
                    <a:pt x="20" y="25"/>
                  </a:cubicBezTo>
                  <a:cubicBezTo>
                    <a:pt x="20" y="19"/>
                    <a:pt x="20" y="19"/>
                    <a:pt x="20" y="19"/>
                  </a:cubicBezTo>
                  <a:cubicBezTo>
                    <a:pt x="20" y="15"/>
                    <a:pt x="20" y="15"/>
                    <a:pt x="20" y="15"/>
                  </a:cubicBezTo>
                  <a:cubicBezTo>
                    <a:pt x="20" y="15"/>
                    <a:pt x="20" y="13"/>
                    <a:pt x="20" y="13"/>
                  </a:cubicBezTo>
                  <a:cubicBezTo>
                    <a:pt x="20" y="12"/>
                    <a:pt x="20" y="9"/>
                    <a:pt x="20" y="9"/>
                  </a:cubicBezTo>
                  <a:cubicBezTo>
                    <a:pt x="19" y="7"/>
                    <a:pt x="19" y="7"/>
                    <a:pt x="19" y="7"/>
                  </a:cubicBezTo>
                  <a:cubicBezTo>
                    <a:pt x="19" y="4"/>
                    <a:pt x="19" y="4"/>
                    <a:pt x="19" y="4"/>
                  </a:cubicBezTo>
                  <a:cubicBezTo>
                    <a:pt x="18" y="4"/>
                    <a:pt x="18" y="4"/>
                    <a:pt x="18" y="4"/>
                  </a:cubicBezTo>
                  <a:cubicBezTo>
                    <a:pt x="16" y="4"/>
                    <a:pt x="16" y="4"/>
                    <a:pt x="16" y="4"/>
                  </a:cubicBezTo>
                  <a:cubicBezTo>
                    <a:pt x="16" y="0"/>
                    <a:pt x="16" y="0"/>
                    <a:pt x="16" y="0"/>
                  </a:cubicBezTo>
                  <a:cubicBezTo>
                    <a:pt x="16" y="0"/>
                    <a:pt x="14" y="0"/>
                    <a:pt x="14" y="0"/>
                  </a:cubicBezTo>
                  <a:cubicBezTo>
                    <a:pt x="14" y="0"/>
                    <a:pt x="11" y="0"/>
                    <a:pt x="11" y="0"/>
                  </a:cubicBezTo>
                  <a:cubicBezTo>
                    <a:pt x="8" y="0"/>
                    <a:pt x="8" y="0"/>
                    <a:pt x="8" y="0"/>
                  </a:cubicBezTo>
                  <a:cubicBezTo>
                    <a:pt x="8" y="0"/>
                    <a:pt x="4" y="0"/>
                    <a:pt x="4" y="0"/>
                  </a:cubicBezTo>
                  <a:cubicBezTo>
                    <a:pt x="3" y="0"/>
                    <a:pt x="1" y="0"/>
                    <a:pt x="1" y="0"/>
                  </a:cubicBezTo>
                  <a:cubicBezTo>
                    <a:pt x="1" y="4"/>
                    <a:pt x="1" y="4"/>
                    <a:pt x="1" y="4"/>
                  </a:cubicBezTo>
                  <a:cubicBezTo>
                    <a:pt x="2" y="5"/>
                    <a:pt x="2" y="5"/>
                    <a:pt x="2" y="5"/>
                  </a:cubicBezTo>
                  <a:cubicBezTo>
                    <a:pt x="2" y="9"/>
                    <a:pt x="2" y="9"/>
                    <a:pt x="2" y="9"/>
                  </a:cubicBezTo>
                  <a:cubicBezTo>
                    <a:pt x="2" y="10"/>
                    <a:pt x="2" y="10"/>
                    <a:pt x="2" y="10"/>
                  </a:cubicBezTo>
                  <a:cubicBezTo>
                    <a:pt x="2" y="13"/>
                    <a:pt x="2" y="13"/>
                    <a:pt x="2" y="13"/>
                  </a:cubicBezTo>
                  <a:cubicBezTo>
                    <a:pt x="3" y="14"/>
                    <a:pt x="3" y="14"/>
                    <a:pt x="3" y="14"/>
                  </a:cubicBezTo>
                  <a:cubicBezTo>
                    <a:pt x="4" y="16"/>
                    <a:pt x="4" y="16"/>
                    <a:pt x="4" y="16"/>
                  </a:cubicBezTo>
                  <a:cubicBezTo>
                    <a:pt x="4" y="16"/>
                    <a:pt x="3" y="19"/>
                    <a:pt x="2" y="19"/>
                  </a:cubicBezTo>
                  <a:cubicBezTo>
                    <a:pt x="2" y="19"/>
                    <a:pt x="1" y="22"/>
                    <a:pt x="1" y="22"/>
                  </a:cubicBezTo>
                  <a:cubicBezTo>
                    <a:pt x="0" y="26"/>
                    <a:pt x="0" y="26"/>
                    <a:pt x="0" y="26"/>
                  </a:cubicBezTo>
                  <a:cubicBezTo>
                    <a:pt x="0" y="31"/>
                    <a:pt x="0" y="31"/>
                    <a:pt x="0" y="31"/>
                  </a:cubicBezTo>
                  <a:cubicBezTo>
                    <a:pt x="0" y="31"/>
                    <a:pt x="2" y="35"/>
                    <a:pt x="2" y="35"/>
                  </a:cubicBezTo>
                  <a:cubicBezTo>
                    <a:pt x="2" y="36"/>
                    <a:pt x="3" y="38"/>
                    <a:pt x="3" y="38"/>
                  </a:cubicBezTo>
                  <a:cubicBezTo>
                    <a:pt x="5" y="39"/>
                    <a:pt x="5" y="39"/>
                    <a:pt x="5" y="39"/>
                  </a:cubicBezTo>
                  <a:cubicBezTo>
                    <a:pt x="5" y="40"/>
                    <a:pt x="5" y="40"/>
                    <a:pt x="5" y="40"/>
                  </a:cubicBezTo>
                  <a:cubicBezTo>
                    <a:pt x="6" y="40"/>
                    <a:pt x="6" y="40"/>
                    <a:pt x="6" y="40"/>
                  </a:cubicBezTo>
                  <a:cubicBezTo>
                    <a:pt x="10" y="38"/>
                    <a:pt x="10" y="38"/>
                    <a:pt x="10" y="38"/>
                  </a:cubicBezTo>
                  <a:cubicBezTo>
                    <a:pt x="10" y="38"/>
                    <a:pt x="13" y="38"/>
                    <a:pt x="14" y="37"/>
                  </a:cubicBezTo>
                  <a:cubicBezTo>
                    <a:pt x="15" y="36"/>
                    <a:pt x="17" y="35"/>
                    <a:pt x="19" y="35"/>
                  </a:cubicBezTo>
                  <a:cubicBezTo>
                    <a:pt x="21" y="35"/>
                    <a:pt x="21" y="33"/>
                    <a:pt x="24" y="33"/>
                  </a:cubicBezTo>
                  <a:cubicBezTo>
                    <a:pt x="23" y="30"/>
                    <a:pt x="23" y="30"/>
                    <a:pt x="23" y="30"/>
                  </a:cubicBezTo>
                  <a:lnTo>
                    <a:pt x="21" y="28"/>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2" name="Freeform 109"/>
            <p:cNvSpPr>
              <a:spLocks/>
            </p:cNvSpPr>
            <p:nvPr/>
          </p:nvSpPr>
          <p:spPr bwMode="auto">
            <a:xfrm>
              <a:off x="6779866" y="3743474"/>
              <a:ext cx="185738" cy="155575"/>
            </a:xfrm>
            <a:custGeom>
              <a:avLst/>
              <a:gdLst>
                <a:gd name="T0" fmla="*/ 15 w 41"/>
                <a:gd name="T1" fmla="*/ 18 h 34"/>
                <a:gd name="T2" fmla="*/ 22 w 41"/>
                <a:gd name="T3" fmla="*/ 18 h 34"/>
                <a:gd name="T4" fmla="*/ 26 w 41"/>
                <a:gd name="T5" fmla="*/ 26 h 34"/>
                <a:gd name="T6" fmla="*/ 29 w 41"/>
                <a:gd name="T7" fmla="*/ 26 h 34"/>
                <a:gd name="T8" fmla="*/ 31 w 41"/>
                <a:gd name="T9" fmla="*/ 31 h 34"/>
                <a:gd name="T10" fmla="*/ 34 w 41"/>
                <a:gd name="T11" fmla="*/ 34 h 34"/>
                <a:gd name="T12" fmla="*/ 38 w 41"/>
                <a:gd name="T13" fmla="*/ 33 h 34"/>
                <a:gd name="T14" fmla="*/ 39 w 41"/>
                <a:gd name="T15" fmla="*/ 34 h 34"/>
                <a:gd name="T16" fmla="*/ 39 w 41"/>
                <a:gd name="T17" fmla="*/ 29 h 34"/>
                <a:gd name="T18" fmla="*/ 40 w 41"/>
                <a:gd name="T19" fmla="*/ 27 h 34"/>
                <a:gd name="T20" fmla="*/ 41 w 41"/>
                <a:gd name="T21" fmla="*/ 21 h 34"/>
                <a:gd name="T22" fmla="*/ 38 w 41"/>
                <a:gd name="T23" fmla="*/ 18 h 34"/>
                <a:gd name="T24" fmla="*/ 39 w 41"/>
                <a:gd name="T25" fmla="*/ 15 h 34"/>
                <a:gd name="T26" fmla="*/ 39 w 41"/>
                <a:gd name="T27" fmla="*/ 15 h 34"/>
                <a:gd name="T28" fmla="*/ 36 w 41"/>
                <a:gd name="T29" fmla="*/ 11 h 34"/>
                <a:gd name="T30" fmla="*/ 37 w 41"/>
                <a:gd name="T31" fmla="*/ 9 h 34"/>
                <a:gd name="T32" fmla="*/ 35 w 41"/>
                <a:gd name="T33" fmla="*/ 7 h 34"/>
                <a:gd name="T34" fmla="*/ 34 w 41"/>
                <a:gd name="T35" fmla="*/ 2 h 34"/>
                <a:gd name="T36" fmla="*/ 32 w 41"/>
                <a:gd name="T37" fmla="*/ 3 h 34"/>
                <a:gd name="T38" fmla="*/ 31 w 41"/>
                <a:gd name="T39" fmla="*/ 5 h 34"/>
                <a:gd name="T40" fmla="*/ 30 w 41"/>
                <a:gd name="T41" fmla="*/ 4 h 34"/>
                <a:gd name="T42" fmla="*/ 27 w 41"/>
                <a:gd name="T43" fmla="*/ 5 h 34"/>
                <a:gd name="T44" fmla="*/ 25 w 41"/>
                <a:gd name="T45" fmla="*/ 4 h 34"/>
                <a:gd name="T46" fmla="*/ 23 w 41"/>
                <a:gd name="T47" fmla="*/ 4 h 34"/>
                <a:gd name="T48" fmla="*/ 21 w 41"/>
                <a:gd name="T49" fmla="*/ 3 h 34"/>
                <a:gd name="T50" fmla="*/ 19 w 41"/>
                <a:gd name="T51" fmla="*/ 2 h 34"/>
                <a:gd name="T52" fmla="*/ 13 w 41"/>
                <a:gd name="T53" fmla="*/ 2 h 34"/>
                <a:gd name="T54" fmla="*/ 11 w 41"/>
                <a:gd name="T55" fmla="*/ 1 h 34"/>
                <a:gd name="T56" fmla="*/ 10 w 41"/>
                <a:gd name="T57" fmla="*/ 0 h 34"/>
                <a:gd name="T58" fmla="*/ 9 w 41"/>
                <a:gd name="T59" fmla="*/ 3 h 34"/>
                <a:gd name="T60" fmla="*/ 9 w 41"/>
                <a:gd name="T61" fmla="*/ 6 h 34"/>
                <a:gd name="T62" fmla="*/ 4 w 41"/>
                <a:gd name="T63" fmla="*/ 7 h 34"/>
                <a:gd name="T64" fmla="*/ 0 w 41"/>
                <a:gd name="T65" fmla="*/ 11 h 34"/>
                <a:gd name="T66" fmla="*/ 4 w 41"/>
                <a:gd name="T67" fmla="*/ 15 h 34"/>
                <a:gd name="T68" fmla="*/ 10 w 41"/>
                <a:gd name="T69" fmla="*/ 23 h 34"/>
                <a:gd name="T70" fmla="*/ 14 w 41"/>
                <a:gd name="T71"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34">
                  <a:moveTo>
                    <a:pt x="14" y="21"/>
                  </a:moveTo>
                  <a:cubicBezTo>
                    <a:pt x="15" y="18"/>
                    <a:pt x="15" y="18"/>
                    <a:pt x="15" y="18"/>
                  </a:cubicBezTo>
                  <a:cubicBezTo>
                    <a:pt x="15" y="18"/>
                    <a:pt x="17" y="17"/>
                    <a:pt x="18" y="18"/>
                  </a:cubicBezTo>
                  <a:cubicBezTo>
                    <a:pt x="18" y="18"/>
                    <a:pt x="21" y="18"/>
                    <a:pt x="22" y="18"/>
                  </a:cubicBezTo>
                  <a:cubicBezTo>
                    <a:pt x="22" y="18"/>
                    <a:pt x="25" y="20"/>
                    <a:pt x="25" y="21"/>
                  </a:cubicBezTo>
                  <a:cubicBezTo>
                    <a:pt x="25" y="21"/>
                    <a:pt x="26" y="26"/>
                    <a:pt x="26" y="26"/>
                  </a:cubicBezTo>
                  <a:cubicBezTo>
                    <a:pt x="26" y="27"/>
                    <a:pt x="26" y="27"/>
                    <a:pt x="26" y="27"/>
                  </a:cubicBezTo>
                  <a:cubicBezTo>
                    <a:pt x="29" y="26"/>
                    <a:pt x="29" y="26"/>
                    <a:pt x="29" y="26"/>
                  </a:cubicBezTo>
                  <a:cubicBezTo>
                    <a:pt x="31" y="27"/>
                    <a:pt x="31" y="27"/>
                    <a:pt x="31" y="27"/>
                  </a:cubicBezTo>
                  <a:cubicBezTo>
                    <a:pt x="31" y="27"/>
                    <a:pt x="31" y="31"/>
                    <a:pt x="31" y="31"/>
                  </a:cubicBezTo>
                  <a:cubicBezTo>
                    <a:pt x="31" y="32"/>
                    <a:pt x="32" y="34"/>
                    <a:pt x="32" y="34"/>
                  </a:cubicBezTo>
                  <a:cubicBezTo>
                    <a:pt x="32" y="34"/>
                    <a:pt x="34" y="34"/>
                    <a:pt x="34" y="34"/>
                  </a:cubicBezTo>
                  <a:cubicBezTo>
                    <a:pt x="35" y="33"/>
                    <a:pt x="36" y="32"/>
                    <a:pt x="36" y="32"/>
                  </a:cubicBezTo>
                  <a:cubicBezTo>
                    <a:pt x="37" y="32"/>
                    <a:pt x="37" y="33"/>
                    <a:pt x="38" y="33"/>
                  </a:cubicBezTo>
                  <a:cubicBezTo>
                    <a:pt x="38" y="33"/>
                    <a:pt x="38" y="34"/>
                    <a:pt x="39" y="34"/>
                  </a:cubicBezTo>
                  <a:cubicBezTo>
                    <a:pt x="39" y="34"/>
                    <a:pt x="39" y="34"/>
                    <a:pt x="39" y="34"/>
                  </a:cubicBezTo>
                  <a:cubicBezTo>
                    <a:pt x="40" y="30"/>
                    <a:pt x="40" y="30"/>
                    <a:pt x="40" y="30"/>
                  </a:cubicBezTo>
                  <a:cubicBezTo>
                    <a:pt x="39" y="29"/>
                    <a:pt x="39" y="29"/>
                    <a:pt x="39" y="29"/>
                  </a:cubicBezTo>
                  <a:cubicBezTo>
                    <a:pt x="39" y="27"/>
                    <a:pt x="39" y="27"/>
                    <a:pt x="39" y="27"/>
                  </a:cubicBezTo>
                  <a:cubicBezTo>
                    <a:pt x="40" y="27"/>
                    <a:pt x="40" y="27"/>
                    <a:pt x="40" y="27"/>
                  </a:cubicBezTo>
                  <a:cubicBezTo>
                    <a:pt x="40" y="24"/>
                    <a:pt x="40" y="24"/>
                    <a:pt x="40" y="24"/>
                  </a:cubicBezTo>
                  <a:cubicBezTo>
                    <a:pt x="41" y="21"/>
                    <a:pt x="41" y="21"/>
                    <a:pt x="41" y="21"/>
                  </a:cubicBezTo>
                  <a:cubicBezTo>
                    <a:pt x="38" y="20"/>
                    <a:pt x="38" y="20"/>
                    <a:pt x="38" y="20"/>
                  </a:cubicBezTo>
                  <a:cubicBezTo>
                    <a:pt x="38" y="18"/>
                    <a:pt x="38" y="18"/>
                    <a:pt x="38" y="18"/>
                  </a:cubicBezTo>
                  <a:cubicBezTo>
                    <a:pt x="39" y="18"/>
                    <a:pt x="39" y="18"/>
                    <a:pt x="39" y="18"/>
                  </a:cubicBezTo>
                  <a:cubicBezTo>
                    <a:pt x="39" y="15"/>
                    <a:pt x="39" y="15"/>
                    <a:pt x="39" y="15"/>
                  </a:cubicBezTo>
                  <a:cubicBezTo>
                    <a:pt x="39" y="15"/>
                    <a:pt x="39" y="15"/>
                    <a:pt x="40" y="15"/>
                  </a:cubicBezTo>
                  <a:cubicBezTo>
                    <a:pt x="39" y="15"/>
                    <a:pt x="39" y="15"/>
                    <a:pt x="39" y="15"/>
                  </a:cubicBezTo>
                  <a:cubicBezTo>
                    <a:pt x="39" y="11"/>
                    <a:pt x="39" y="11"/>
                    <a:pt x="39" y="11"/>
                  </a:cubicBezTo>
                  <a:cubicBezTo>
                    <a:pt x="36" y="11"/>
                    <a:pt x="36" y="11"/>
                    <a:pt x="36" y="11"/>
                  </a:cubicBezTo>
                  <a:cubicBezTo>
                    <a:pt x="36" y="10"/>
                    <a:pt x="36" y="10"/>
                    <a:pt x="36" y="10"/>
                  </a:cubicBezTo>
                  <a:cubicBezTo>
                    <a:pt x="37" y="9"/>
                    <a:pt x="37" y="9"/>
                    <a:pt x="37" y="9"/>
                  </a:cubicBezTo>
                  <a:cubicBezTo>
                    <a:pt x="37" y="7"/>
                    <a:pt x="37" y="7"/>
                    <a:pt x="37" y="7"/>
                  </a:cubicBezTo>
                  <a:cubicBezTo>
                    <a:pt x="37" y="7"/>
                    <a:pt x="36" y="7"/>
                    <a:pt x="35" y="7"/>
                  </a:cubicBezTo>
                  <a:cubicBezTo>
                    <a:pt x="35" y="7"/>
                    <a:pt x="34" y="5"/>
                    <a:pt x="34" y="5"/>
                  </a:cubicBezTo>
                  <a:cubicBezTo>
                    <a:pt x="34" y="5"/>
                    <a:pt x="34" y="2"/>
                    <a:pt x="34" y="2"/>
                  </a:cubicBezTo>
                  <a:cubicBezTo>
                    <a:pt x="34" y="2"/>
                    <a:pt x="33" y="2"/>
                    <a:pt x="33" y="2"/>
                  </a:cubicBezTo>
                  <a:cubicBezTo>
                    <a:pt x="32" y="2"/>
                    <a:pt x="32" y="3"/>
                    <a:pt x="32" y="3"/>
                  </a:cubicBezTo>
                  <a:cubicBezTo>
                    <a:pt x="32" y="3"/>
                    <a:pt x="32" y="3"/>
                    <a:pt x="32" y="3"/>
                  </a:cubicBezTo>
                  <a:cubicBezTo>
                    <a:pt x="31" y="5"/>
                    <a:pt x="31" y="5"/>
                    <a:pt x="31" y="5"/>
                  </a:cubicBezTo>
                  <a:cubicBezTo>
                    <a:pt x="30" y="5"/>
                    <a:pt x="30" y="5"/>
                    <a:pt x="30" y="5"/>
                  </a:cubicBezTo>
                  <a:cubicBezTo>
                    <a:pt x="30" y="4"/>
                    <a:pt x="30" y="4"/>
                    <a:pt x="30" y="4"/>
                  </a:cubicBezTo>
                  <a:cubicBezTo>
                    <a:pt x="27" y="3"/>
                    <a:pt x="27" y="3"/>
                    <a:pt x="27" y="3"/>
                  </a:cubicBezTo>
                  <a:cubicBezTo>
                    <a:pt x="27" y="5"/>
                    <a:pt x="27" y="5"/>
                    <a:pt x="27" y="5"/>
                  </a:cubicBezTo>
                  <a:cubicBezTo>
                    <a:pt x="25" y="5"/>
                    <a:pt x="25" y="5"/>
                    <a:pt x="25" y="5"/>
                  </a:cubicBezTo>
                  <a:cubicBezTo>
                    <a:pt x="25" y="4"/>
                    <a:pt x="25" y="4"/>
                    <a:pt x="25" y="4"/>
                  </a:cubicBezTo>
                  <a:cubicBezTo>
                    <a:pt x="23" y="3"/>
                    <a:pt x="23" y="3"/>
                    <a:pt x="23" y="3"/>
                  </a:cubicBezTo>
                  <a:cubicBezTo>
                    <a:pt x="23" y="4"/>
                    <a:pt x="23" y="4"/>
                    <a:pt x="23" y="4"/>
                  </a:cubicBezTo>
                  <a:cubicBezTo>
                    <a:pt x="22" y="4"/>
                    <a:pt x="22" y="4"/>
                    <a:pt x="22" y="4"/>
                  </a:cubicBezTo>
                  <a:cubicBezTo>
                    <a:pt x="21" y="3"/>
                    <a:pt x="21" y="3"/>
                    <a:pt x="21" y="3"/>
                  </a:cubicBezTo>
                  <a:cubicBezTo>
                    <a:pt x="21" y="2"/>
                    <a:pt x="21" y="2"/>
                    <a:pt x="21" y="2"/>
                  </a:cubicBezTo>
                  <a:cubicBezTo>
                    <a:pt x="19" y="2"/>
                    <a:pt x="19" y="2"/>
                    <a:pt x="19" y="2"/>
                  </a:cubicBezTo>
                  <a:cubicBezTo>
                    <a:pt x="15" y="2"/>
                    <a:pt x="15" y="2"/>
                    <a:pt x="15" y="2"/>
                  </a:cubicBezTo>
                  <a:cubicBezTo>
                    <a:pt x="13" y="2"/>
                    <a:pt x="13" y="2"/>
                    <a:pt x="13" y="2"/>
                  </a:cubicBezTo>
                  <a:cubicBezTo>
                    <a:pt x="13" y="1"/>
                    <a:pt x="13" y="1"/>
                    <a:pt x="13" y="1"/>
                  </a:cubicBezTo>
                  <a:cubicBezTo>
                    <a:pt x="11" y="1"/>
                    <a:pt x="11" y="1"/>
                    <a:pt x="11" y="1"/>
                  </a:cubicBezTo>
                  <a:cubicBezTo>
                    <a:pt x="10" y="0"/>
                    <a:pt x="10" y="0"/>
                    <a:pt x="10" y="0"/>
                  </a:cubicBezTo>
                  <a:cubicBezTo>
                    <a:pt x="10" y="0"/>
                    <a:pt x="10" y="0"/>
                    <a:pt x="10" y="0"/>
                  </a:cubicBezTo>
                  <a:cubicBezTo>
                    <a:pt x="9" y="2"/>
                    <a:pt x="9" y="2"/>
                    <a:pt x="9" y="2"/>
                  </a:cubicBezTo>
                  <a:cubicBezTo>
                    <a:pt x="9" y="3"/>
                    <a:pt x="9" y="3"/>
                    <a:pt x="9" y="3"/>
                  </a:cubicBezTo>
                  <a:cubicBezTo>
                    <a:pt x="9" y="4"/>
                    <a:pt x="9" y="4"/>
                    <a:pt x="9" y="4"/>
                  </a:cubicBezTo>
                  <a:cubicBezTo>
                    <a:pt x="9" y="6"/>
                    <a:pt x="9" y="6"/>
                    <a:pt x="9" y="6"/>
                  </a:cubicBezTo>
                  <a:cubicBezTo>
                    <a:pt x="6" y="6"/>
                    <a:pt x="6" y="6"/>
                    <a:pt x="6" y="6"/>
                  </a:cubicBezTo>
                  <a:cubicBezTo>
                    <a:pt x="4" y="7"/>
                    <a:pt x="4" y="7"/>
                    <a:pt x="4" y="7"/>
                  </a:cubicBezTo>
                  <a:cubicBezTo>
                    <a:pt x="3" y="9"/>
                    <a:pt x="3" y="9"/>
                    <a:pt x="3" y="9"/>
                  </a:cubicBezTo>
                  <a:cubicBezTo>
                    <a:pt x="0" y="11"/>
                    <a:pt x="0" y="11"/>
                    <a:pt x="0" y="11"/>
                  </a:cubicBezTo>
                  <a:cubicBezTo>
                    <a:pt x="1" y="11"/>
                    <a:pt x="1" y="11"/>
                    <a:pt x="1" y="11"/>
                  </a:cubicBezTo>
                  <a:cubicBezTo>
                    <a:pt x="1" y="11"/>
                    <a:pt x="2" y="14"/>
                    <a:pt x="4" y="15"/>
                  </a:cubicBezTo>
                  <a:cubicBezTo>
                    <a:pt x="5" y="16"/>
                    <a:pt x="5" y="17"/>
                    <a:pt x="7" y="19"/>
                  </a:cubicBezTo>
                  <a:cubicBezTo>
                    <a:pt x="8" y="20"/>
                    <a:pt x="9" y="22"/>
                    <a:pt x="10" y="23"/>
                  </a:cubicBezTo>
                  <a:cubicBezTo>
                    <a:pt x="10" y="23"/>
                    <a:pt x="12" y="22"/>
                    <a:pt x="12" y="22"/>
                  </a:cubicBezTo>
                  <a:cubicBezTo>
                    <a:pt x="13" y="22"/>
                    <a:pt x="14" y="21"/>
                    <a:pt x="14"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3" name="Freeform 110"/>
            <p:cNvSpPr>
              <a:spLocks/>
            </p:cNvSpPr>
            <p:nvPr/>
          </p:nvSpPr>
          <p:spPr bwMode="auto">
            <a:xfrm>
              <a:off x="6870353" y="3862537"/>
              <a:ext cx="104775" cy="131763"/>
            </a:xfrm>
            <a:custGeom>
              <a:avLst/>
              <a:gdLst>
                <a:gd name="T0" fmla="*/ 23 w 23"/>
                <a:gd name="T1" fmla="*/ 20 h 29"/>
                <a:gd name="T2" fmla="*/ 22 w 23"/>
                <a:gd name="T3" fmla="*/ 18 h 29"/>
                <a:gd name="T4" fmla="*/ 20 w 23"/>
                <a:gd name="T5" fmla="*/ 15 h 29"/>
                <a:gd name="T6" fmla="*/ 17 w 23"/>
                <a:gd name="T7" fmla="*/ 14 h 29"/>
                <a:gd name="T8" fmla="*/ 17 w 23"/>
                <a:gd name="T9" fmla="*/ 12 h 29"/>
                <a:gd name="T10" fmla="*/ 18 w 23"/>
                <a:gd name="T11" fmla="*/ 10 h 29"/>
                <a:gd name="T12" fmla="*/ 19 w 23"/>
                <a:gd name="T13" fmla="*/ 8 h 29"/>
                <a:gd name="T14" fmla="*/ 18 w 23"/>
                <a:gd name="T15" fmla="*/ 7 h 29"/>
                <a:gd name="T16" fmla="*/ 16 w 23"/>
                <a:gd name="T17" fmla="*/ 6 h 29"/>
                <a:gd name="T18" fmla="*/ 14 w 23"/>
                <a:gd name="T19" fmla="*/ 8 h 29"/>
                <a:gd name="T20" fmla="*/ 12 w 23"/>
                <a:gd name="T21" fmla="*/ 8 h 29"/>
                <a:gd name="T22" fmla="*/ 11 w 23"/>
                <a:gd name="T23" fmla="*/ 5 h 29"/>
                <a:gd name="T24" fmla="*/ 11 w 23"/>
                <a:gd name="T25" fmla="*/ 1 h 29"/>
                <a:gd name="T26" fmla="*/ 9 w 23"/>
                <a:gd name="T27" fmla="*/ 0 h 29"/>
                <a:gd name="T28" fmla="*/ 6 w 23"/>
                <a:gd name="T29" fmla="*/ 1 h 29"/>
                <a:gd name="T30" fmla="*/ 6 w 23"/>
                <a:gd name="T31" fmla="*/ 3 h 29"/>
                <a:gd name="T32" fmla="*/ 4 w 23"/>
                <a:gd name="T33" fmla="*/ 6 h 29"/>
                <a:gd name="T34" fmla="*/ 3 w 23"/>
                <a:gd name="T35" fmla="*/ 8 h 29"/>
                <a:gd name="T36" fmla="*/ 2 w 23"/>
                <a:gd name="T37" fmla="*/ 9 h 29"/>
                <a:gd name="T38" fmla="*/ 0 w 23"/>
                <a:gd name="T39" fmla="*/ 11 h 29"/>
                <a:gd name="T40" fmla="*/ 2 w 23"/>
                <a:gd name="T41" fmla="*/ 14 h 29"/>
                <a:gd name="T42" fmla="*/ 10 w 23"/>
                <a:gd name="T43" fmla="*/ 21 h 29"/>
                <a:gd name="T44" fmla="*/ 17 w 23"/>
                <a:gd name="T45" fmla="*/ 26 h 29"/>
                <a:gd name="T46" fmla="*/ 21 w 23"/>
                <a:gd name="T47" fmla="*/ 28 h 29"/>
                <a:gd name="T48" fmla="*/ 22 w 23"/>
                <a:gd name="T49" fmla="*/ 27 h 29"/>
                <a:gd name="T50" fmla="*/ 22 w 23"/>
                <a:gd name="T51" fmla="*/ 23 h 29"/>
                <a:gd name="T52" fmla="*/ 23 w 23"/>
                <a:gd name="T53"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9">
                  <a:moveTo>
                    <a:pt x="23" y="20"/>
                  </a:moveTo>
                  <a:cubicBezTo>
                    <a:pt x="22" y="18"/>
                    <a:pt x="22" y="18"/>
                    <a:pt x="22" y="18"/>
                  </a:cubicBezTo>
                  <a:cubicBezTo>
                    <a:pt x="20" y="15"/>
                    <a:pt x="20" y="15"/>
                    <a:pt x="20" y="15"/>
                  </a:cubicBezTo>
                  <a:cubicBezTo>
                    <a:pt x="17" y="14"/>
                    <a:pt x="17" y="14"/>
                    <a:pt x="17" y="14"/>
                  </a:cubicBezTo>
                  <a:cubicBezTo>
                    <a:pt x="17" y="12"/>
                    <a:pt x="17" y="12"/>
                    <a:pt x="17" y="12"/>
                  </a:cubicBezTo>
                  <a:cubicBezTo>
                    <a:pt x="18" y="10"/>
                    <a:pt x="18" y="10"/>
                    <a:pt x="18" y="10"/>
                  </a:cubicBezTo>
                  <a:cubicBezTo>
                    <a:pt x="19" y="8"/>
                    <a:pt x="19" y="8"/>
                    <a:pt x="19" y="8"/>
                  </a:cubicBezTo>
                  <a:cubicBezTo>
                    <a:pt x="18" y="8"/>
                    <a:pt x="18" y="7"/>
                    <a:pt x="18" y="7"/>
                  </a:cubicBezTo>
                  <a:cubicBezTo>
                    <a:pt x="17" y="7"/>
                    <a:pt x="17" y="6"/>
                    <a:pt x="16" y="6"/>
                  </a:cubicBezTo>
                  <a:cubicBezTo>
                    <a:pt x="16" y="6"/>
                    <a:pt x="15" y="7"/>
                    <a:pt x="14" y="8"/>
                  </a:cubicBezTo>
                  <a:cubicBezTo>
                    <a:pt x="14" y="8"/>
                    <a:pt x="12" y="8"/>
                    <a:pt x="12" y="8"/>
                  </a:cubicBezTo>
                  <a:cubicBezTo>
                    <a:pt x="12" y="8"/>
                    <a:pt x="11" y="6"/>
                    <a:pt x="11" y="5"/>
                  </a:cubicBezTo>
                  <a:cubicBezTo>
                    <a:pt x="11" y="5"/>
                    <a:pt x="11" y="1"/>
                    <a:pt x="11" y="1"/>
                  </a:cubicBezTo>
                  <a:cubicBezTo>
                    <a:pt x="9" y="0"/>
                    <a:pt x="9" y="0"/>
                    <a:pt x="9" y="0"/>
                  </a:cubicBezTo>
                  <a:cubicBezTo>
                    <a:pt x="6" y="1"/>
                    <a:pt x="6" y="1"/>
                    <a:pt x="6" y="1"/>
                  </a:cubicBezTo>
                  <a:cubicBezTo>
                    <a:pt x="6" y="3"/>
                    <a:pt x="6" y="3"/>
                    <a:pt x="6" y="3"/>
                  </a:cubicBezTo>
                  <a:cubicBezTo>
                    <a:pt x="6" y="3"/>
                    <a:pt x="5" y="6"/>
                    <a:pt x="4" y="6"/>
                  </a:cubicBezTo>
                  <a:cubicBezTo>
                    <a:pt x="4" y="6"/>
                    <a:pt x="4" y="7"/>
                    <a:pt x="3" y="8"/>
                  </a:cubicBezTo>
                  <a:cubicBezTo>
                    <a:pt x="3" y="8"/>
                    <a:pt x="2" y="9"/>
                    <a:pt x="2" y="9"/>
                  </a:cubicBezTo>
                  <a:cubicBezTo>
                    <a:pt x="0" y="11"/>
                    <a:pt x="0" y="11"/>
                    <a:pt x="0" y="11"/>
                  </a:cubicBezTo>
                  <a:cubicBezTo>
                    <a:pt x="1" y="12"/>
                    <a:pt x="1" y="13"/>
                    <a:pt x="2" y="14"/>
                  </a:cubicBezTo>
                  <a:cubicBezTo>
                    <a:pt x="4" y="16"/>
                    <a:pt x="10" y="21"/>
                    <a:pt x="10" y="21"/>
                  </a:cubicBezTo>
                  <a:cubicBezTo>
                    <a:pt x="10" y="21"/>
                    <a:pt x="14" y="24"/>
                    <a:pt x="17" y="26"/>
                  </a:cubicBezTo>
                  <a:cubicBezTo>
                    <a:pt x="20" y="29"/>
                    <a:pt x="21" y="28"/>
                    <a:pt x="21" y="28"/>
                  </a:cubicBezTo>
                  <a:cubicBezTo>
                    <a:pt x="22" y="27"/>
                    <a:pt x="22" y="27"/>
                    <a:pt x="22" y="27"/>
                  </a:cubicBezTo>
                  <a:cubicBezTo>
                    <a:pt x="22" y="26"/>
                    <a:pt x="22" y="24"/>
                    <a:pt x="22" y="23"/>
                  </a:cubicBezTo>
                  <a:cubicBezTo>
                    <a:pt x="22" y="23"/>
                    <a:pt x="23" y="20"/>
                    <a:pt x="2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4" name="Freeform 111"/>
            <p:cNvSpPr>
              <a:spLocks/>
            </p:cNvSpPr>
            <p:nvPr/>
          </p:nvSpPr>
          <p:spPr bwMode="auto">
            <a:xfrm>
              <a:off x="6825903" y="3821262"/>
              <a:ext cx="71438" cy="90488"/>
            </a:xfrm>
            <a:custGeom>
              <a:avLst/>
              <a:gdLst>
                <a:gd name="T0" fmla="*/ 13 w 16"/>
                <a:gd name="T1" fmla="*/ 17 h 20"/>
                <a:gd name="T2" fmla="*/ 14 w 16"/>
                <a:gd name="T3" fmla="*/ 15 h 20"/>
                <a:gd name="T4" fmla="*/ 16 w 16"/>
                <a:gd name="T5" fmla="*/ 12 h 20"/>
                <a:gd name="T6" fmla="*/ 16 w 16"/>
                <a:gd name="T7" fmla="*/ 10 h 20"/>
                <a:gd name="T8" fmla="*/ 16 w 16"/>
                <a:gd name="T9" fmla="*/ 10 h 20"/>
                <a:gd name="T10" fmla="*/ 16 w 16"/>
                <a:gd name="T11" fmla="*/ 10 h 20"/>
                <a:gd name="T12" fmla="*/ 16 w 16"/>
                <a:gd name="T13" fmla="*/ 9 h 20"/>
                <a:gd name="T14" fmla="*/ 15 w 16"/>
                <a:gd name="T15" fmla="*/ 4 h 20"/>
                <a:gd name="T16" fmla="*/ 12 w 16"/>
                <a:gd name="T17" fmla="*/ 1 h 20"/>
                <a:gd name="T18" fmla="*/ 8 w 16"/>
                <a:gd name="T19" fmla="*/ 1 h 20"/>
                <a:gd name="T20" fmla="*/ 5 w 16"/>
                <a:gd name="T21" fmla="*/ 1 h 20"/>
                <a:gd name="T22" fmla="*/ 4 w 16"/>
                <a:gd name="T23" fmla="*/ 4 h 20"/>
                <a:gd name="T24" fmla="*/ 2 w 16"/>
                <a:gd name="T25" fmla="*/ 5 h 20"/>
                <a:gd name="T26" fmla="*/ 0 w 16"/>
                <a:gd name="T27" fmla="*/ 6 h 20"/>
                <a:gd name="T28" fmla="*/ 0 w 16"/>
                <a:gd name="T29" fmla="*/ 8 h 20"/>
                <a:gd name="T30" fmla="*/ 0 w 16"/>
                <a:gd name="T31" fmla="*/ 12 h 20"/>
                <a:gd name="T32" fmla="*/ 4 w 16"/>
                <a:gd name="T33" fmla="*/ 16 h 20"/>
                <a:gd name="T34" fmla="*/ 8 w 16"/>
                <a:gd name="T35" fmla="*/ 19 h 20"/>
                <a:gd name="T36" fmla="*/ 10 w 16"/>
                <a:gd name="T37" fmla="*/ 20 h 20"/>
                <a:gd name="T38" fmla="*/ 12 w 16"/>
                <a:gd name="T39" fmla="*/ 18 h 20"/>
                <a:gd name="T40" fmla="*/ 13 w 16"/>
                <a:gd name="T4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0">
                  <a:moveTo>
                    <a:pt x="13" y="17"/>
                  </a:moveTo>
                  <a:cubicBezTo>
                    <a:pt x="14" y="16"/>
                    <a:pt x="14" y="15"/>
                    <a:pt x="14" y="15"/>
                  </a:cubicBezTo>
                  <a:cubicBezTo>
                    <a:pt x="15" y="15"/>
                    <a:pt x="16" y="12"/>
                    <a:pt x="16" y="12"/>
                  </a:cubicBezTo>
                  <a:cubicBezTo>
                    <a:pt x="16" y="10"/>
                    <a:pt x="16" y="10"/>
                    <a:pt x="16" y="10"/>
                  </a:cubicBezTo>
                  <a:cubicBezTo>
                    <a:pt x="16" y="10"/>
                    <a:pt x="16" y="10"/>
                    <a:pt x="16" y="10"/>
                  </a:cubicBezTo>
                  <a:cubicBezTo>
                    <a:pt x="16" y="10"/>
                    <a:pt x="16" y="10"/>
                    <a:pt x="16" y="10"/>
                  </a:cubicBezTo>
                  <a:cubicBezTo>
                    <a:pt x="16" y="9"/>
                    <a:pt x="16" y="9"/>
                    <a:pt x="16" y="9"/>
                  </a:cubicBezTo>
                  <a:cubicBezTo>
                    <a:pt x="16" y="9"/>
                    <a:pt x="15" y="4"/>
                    <a:pt x="15" y="4"/>
                  </a:cubicBezTo>
                  <a:cubicBezTo>
                    <a:pt x="15" y="3"/>
                    <a:pt x="12" y="1"/>
                    <a:pt x="12" y="1"/>
                  </a:cubicBezTo>
                  <a:cubicBezTo>
                    <a:pt x="11" y="1"/>
                    <a:pt x="8" y="1"/>
                    <a:pt x="8" y="1"/>
                  </a:cubicBezTo>
                  <a:cubicBezTo>
                    <a:pt x="7" y="0"/>
                    <a:pt x="5" y="1"/>
                    <a:pt x="5" y="1"/>
                  </a:cubicBezTo>
                  <a:cubicBezTo>
                    <a:pt x="4" y="4"/>
                    <a:pt x="4" y="4"/>
                    <a:pt x="4" y="4"/>
                  </a:cubicBezTo>
                  <a:cubicBezTo>
                    <a:pt x="4" y="4"/>
                    <a:pt x="3" y="5"/>
                    <a:pt x="2" y="5"/>
                  </a:cubicBezTo>
                  <a:cubicBezTo>
                    <a:pt x="2" y="5"/>
                    <a:pt x="0" y="6"/>
                    <a:pt x="0" y="6"/>
                  </a:cubicBezTo>
                  <a:cubicBezTo>
                    <a:pt x="0" y="7"/>
                    <a:pt x="0" y="8"/>
                    <a:pt x="0" y="8"/>
                  </a:cubicBezTo>
                  <a:cubicBezTo>
                    <a:pt x="0" y="8"/>
                    <a:pt x="0" y="11"/>
                    <a:pt x="0" y="12"/>
                  </a:cubicBezTo>
                  <a:cubicBezTo>
                    <a:pt x="0" y="13"/>
                    <a:pt x="3" y="15"/>
                    <a:pt x="4" y="16"/>
                  </a:cubicBezTo>
                  <a:cubicBezTo>
                    <a:pt x="5" y="17"/>
                    <a:pt x="6" y="17"/>
                    <a:pt x="8" y="19"/>
                  </a:cubicBezTo>
                  <a:cubicBezTo>
                    <a:pt x="9" y="19"/>
                    <a:pt x="9" y="20"/>
                    <a:pt x="10" y="20"/>
                  </a:cubicBezTo>
                  <a:cubicBezTo>
                    <a:pt x="12" y="18"/>
                    <a:pt x="12" y="18"/>
                    <a:pt x="12" y="18"/>
                  </a:cubicBezTo>
                  <a:cubicBezTo>
                    <a:pt x="12" y="18"/>
                    <a:pt x="13" y="17"/>
                    <a:pt x="13"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5" name="Freeform 112"/>
            <p:cNvSpPr>
              <a:spLocks/>
            </p:cNvSpPr>
            <p:nvPr/>
          </p:nvSpPr>
          <p:spPr bwMode="auto">
            <a:xfrm>
              <a:off x="6729066" y="3630762"/>
              <a:ext cx="146050" cy="131763"/>
            </a:xfrm>
            <a:custGeom>
              <a:avLst/>
              <a:gdLst>
                <a:gd name="T0" fmla="*/ 10 w 32"/>
                <a:gd name="T1" fmla="*/ 26 h 29"/>
                <a:gd name="T2" fmla="*/ 13 w 32"/>
                <a:gd name="T3" fmla="*/ 25 h 29"/>
                <a:gd name="T4" fmla="*/ 18 w 32"/>
                <a:gd name="T5" fmla="*/ 25 h 29"/>
                <a:gd name="T6" fmla="*/ 21 w 32"/>
                <a:gd name="T7" fmla="*/ 25 h 29"/>
                <a:gd name="T8" fmla="*/ 21 w 32"/>
                <a:gd name="T9" fmla="*/ 24 h 29"/>
                <a:gd name="T10" fmla="*/ 21 w 32"/>
                <a:gd name="T11" fmla="*/ 25 h 29"/>
                <a:gd name="T12" fmla="*/ 21 w 32"/>
                <a:gd name="T13" fmla="*/ 25 h 29"/>
                <a:gd name="T14" fmla="*/ 22 w 32"/>
                <a:gd name="T15" fmla="*/ 26 h 29"/>
                <a:gd name="T16" fmla="*/ 24 w 32"/>
                <a:gd name="T17" fmla="*/ 26 h 29"/>
                <a:gd name="T18" fmla="*/ 24 w 32"/>
                <a:gd name="T19" fmla="*/ 27 h 29"/>
                <a:gd name="T20" fmla="*/ 26 w 32"/>
                <a:gd name="T21" fmla="*/ 27 h 29"/>
                <a:gd name="T22" fmla="*/ 30 w 32"/>
                <a:gd name="T23" fmla="*/ 27 h 29"/>
                <a:gd name="T24" fmla="*/ 32 w 32"/>
                <a:gd name="T25" fmla="*/ 27 h 29"/>
                <a:gd name="T26" fmla="*/ 32 w 32"/>
                <a:gd name="T27" fmla="*/ 22 h 29"/>
                <a:gd name="T28" fmla="*/ 31 w 32"/>
                <a:gd name="T29" fmla="*/ 22 h 29"/>
                <a:gd name="T30" fmla="*/ 30 w 32"/>
                <a:gd name="T31" fmla="*/ 22 h 29"/>
                <a:gd name="T32" fmla="*/ 30 w 32"/>
                <a:gd name="T33" fmla="*/ 21 h 29"/>
                <a:gd name="T34" fmla="*/ 29 w 32"/>
                <a:gd name="T35" fmla="*/ 20 h 29"/>
                <a:gd name="T36" fmla="*/ 29 w 32"/>
                <a:gd name="T37" fmla="*/ 18 h 29"/>
                <a:gd name="T38" fmla="*/ 29 w 32"/>
                <a:gd name="T39" fmla="*/ 14 h 29"/>
                <a:gd name="T40" fmla="*/ 28 w 32"/>
                <a:gd name="T41" fmla="*/ 12 h 29"/>
                <a:gd name="T42" fmla="*/ 27 w 32"/>
                <a:gd name="T43" fmla="*/ 12 h 29"/>
                <a:gd name="T44" fmla="*/ 26 w 32"/>
                <a:gd name="T45" fmla="*/ 11 h 29"/>
                <a:gd name="T46" fmla="*/ 23 w 32"/>
                <a:gd name="T47" fmla="*/ 6 h 29"/>
                <a:gd name="T48" fmla="*/ 19 w 32"/>
                <a:gd name="T49" fmla="*/ 2 h 29"/>
                <a:gd name="T50" fmla="*/ 15 w 32"/>
                <a:gd name="T51" fmla="*/ 0 h 29"/>
                <a:gd name="T52" fmla="*/ 12 w 32"/>
                <a:gd name="T53" fmla="*/ 1 h 29"/>
                <a:gd name="T54" fmla="*/ 9 w 32"/>
                <a:gd name="T55" fmla="*/ 1 h 29"/>
                <a:gd name="T56" fmla="*/ 6 w 32"/>
                <a:gd name="T57" fmla="*/ 1 h 29"/>
                <a:gd name="T58" fmla="*/ 5 w 32"/>
                <a:gd name="T59" fmla="*/ 3 h 29"/>
                <a:gd name="T60" fmla="*/ 2 w 32"/>
                <a:gd name="T61" fmla="*/ 10 h 29"/>
                <a:gd name="T62" fmla="*/ 1 w 32"/>
                <a:gd name="T63" fmla="*/ 14 h 29"/>
                <a:gd name="T64" fmla="*/ 1 w 32"/>
                <a:gd name="T65" fmla="*/ 18 h 29"/>
                <a:gd name="T66" fmla="*/ 0 w 32"/>
                <a:gd name="T67" fmla="*/ 21 h 29"/>
                <a:gd name="T68" fmla="*/ 0 w 32"/>
                <a:gd name="T69" fmla="*/ 24 h 29"/>
                <a:gd name="T70" fmla="*/ 3 w 32"/>
                <a:gd name="T71" fmla="*/ 28 h 29"/>
                <a:gd name="T72" fmla="*/ 3 w 32"/>
                <a:gd name="T73" fmla="*/ 29 h 29"/>
                <a:gd name="T74" fmla="*/ 6 w 32"/>
                <a:gd name="T75" fmla="*/ 27 h 29"/>
                <a:gd name="T76" fmla="*/ 10 w 32"/>
                <a:gd name="T7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29">
                  <a:moveTo>
                    <a:pt x="10" y="26"/>
                  </a:moveTo>
                  <a:cubicBezTo>
                    <a:pt x="10" y="26"/>
                    <a:pt x="13" y="25"/>
                    <a:pt x="13" y="25"/>
                  </a:cubicBezTo>
                  <a:cubicBezTo>
                    <a:pt x="14" y="25"/>
                    <a:pt x="18" y="25"/>
                    <a:pt x="18" y="25"/>
                  </a:cubicBezTo>
                  <a:cubicBezTo>
                    <a:pt x="21" y="25"/>
                    <a:pt x="21" y="25"/>
                    <a:pt x="21" y="25"/>
                  </a:cubicBezTo>
                  <a:cubicBezTo>
                    <a:pt x="21" y="24"/>
                    <a:pt x="21" y="24"/>
                    <a:pt x="21" y="24"/>
                  </a:cubicBezTo>
                  <a:cubicBezTo>
                    <a:pt x="21" y="25"/>
                    <a:pt x="21" y="25"/>
                    <a:pt x="21" y="25"/>
                  </a:cubicBezTo>
                  <a:cubicBezTo>
                    <a:pt x="21" y="25"/>
                    <a:pt x="21" y="25"/>
                    <a:pt x="21" y="25"/>
                  </a:cubicBezTo>
                  <a:cubicBezTo>
                    <a:pt x="22" y="26"/>
                    <a:pt x="22" y="26"/>
                    <a:pt x="22" y="26"/>
                  </a:cubicBezTo>
                  <a:cubicBezTo>
                    <a:pt x="24" y="26"/>
                    <a:pt x="24" y="26"/>
                    <a:pt x="24" y="26"/>
                  </a:cubicBezTo>
                  <a:cubicBezTo>
                    <a:pt x="24" y="27"/>
                    <a:pt x="24" y="27"/>
                    <a:pt x="24" y="27"/>
                  </a:cubicBezTo>
                  <a:cubicBezTo>
                    <a:pt x="26" y="27"/>
                    <a:pt x="26" y="27"/>
                    <a:pt x="26" y="27"/>
                  </a:cubicBezTo>
                  <a:cubicBezTo>
                    <a:pt x="30" y="27"/>
                    <a:pt x="30" y="27"/>
                    <a:pt x="30" y="27"/>
                  </a:cubicBezTo>
                  <a:cubicBezTo>
                    <a:pt x="32" y="27"/>
                    <a:pt x="32" y="27"/>
                    <a:pt x="32" y="27"/>
                  </a:cubicBezTo>
                  <a:cubicBezTo>
                    <a:pt x="32" y="22"/>
                    <a:pt x="32" y="22"/>
                    <a:pt x="32" y="22"/>
                  </a:cubicBezTo>
                  <a:cubicBezTo>
                    <a:pt x="31" y="22"/>
                    <a:pt x="31" y="22"/>
                    <a:pt x="31" y="22"/>
                  </a:cubicBezTo>
                  <a:cubicBezTo>
                    <a:pt x="30" y="22"/>
                    <a:pt x="30" y="22"/>
                    <a:pt x="30" y="22"/>
                  </a:cubicBezTo>
                  <a:cubicBezTo>
                    <a:pt x="30" y="21"/>
                    <a:pt x="30" y="21"/>
                    <a:pt x="30" y="21"/>
                  </a:cubicBezTo>
                  <a:cubicBezTo>
                    <a:pt x="29" y="20"/>
                    <a:pt x="29" y="20"/>
                    <a:pt x="29" y="20"/>
                  </a:cubicBezTo>
                  <a:cubicBezTo>
                    <a:pt x="29" y="18"/>
                    <a:pt x="29" y="18"/>
                    <a:pt x="29" y="18"/>
                  </a:cubicBezTo>
                  <a:cubicBezTo>
                    <a:pt x="29" y="14"/>
                    <a:pt x="29" y="14"/>
                    <a:pt x="29" y="14"/>
                  </a:cubicBezTo>
                  <a:cubicBezTo>
                    <a:pt x="28" y="12"/>
                    <a:pt x="28" y="12"/>
                    <a:pt x="28" y="12"/>
                  </a:cubicBezTo>
                  <a:cubicBezTo>
                    <a:pt x="27" y="12"/>
                    <a:pt x="27" y="12"/>
                    <a:pt x="27" y="12"/>
                  </a:cubicBezTo>
                  <a:cubicBezTo>
                    <a:pt x="26" y="11"/>
                    <a:pt x="26" y="11"/>
                    <a:pt x="26" y="11"/>
                  </a:cubicBezTo>
                  <a:cubicBezTo>
                    <a:pt x="23" y="6"/>
                    <a:pt x="23" y="6"/>
                    <a:pt x="23" y="6"/>
                  </a:cubicBezTo>
                  <a:cubicBezTo>
                    <a:pt x="19" y="2"/>
                    <a:pt x="19" y="2"/>
                    <a:pt x="19" y="2"/>
                  </a:cubicBezTo>
                  <a:cubicBezTo>
                    <a:pt x="15" y="0"/>
                    <a:pt x="15" y="0"/>
                    <a:pt x="15" y="0"/>
                  </a:cubicBezTo>
                  <a:cubicBezTo>
                    <a:pt x="12" y="1"/>
                    <a:pt x="12" y="1"/>
                    <a:pt x="12" y="1"/>
                  </a:cubicBezTo>
                  <a:cubicBezTo>
                    <a:pt x="9" y="1"/>
                    <a:pt x="9" y="1"/>
                    <a:pt x="9" y="1"/>
                  </a:cubicBezTo>
                  <a:cubicBezTo>
                    <a:pt x="6" y="1"/>
                    <a:pt x="6" y="1"/>
                    <a:pt x="6" y="1"/>
                  </a:cubicBezTo>
                  <a:cubicBezTo>
                    <a:pt x="6" y="2"/>
                    <a:pt x="6" y="3"/>
                    <a:pt x="5" y="3"/>
                  </a:cubicBezTo>
                  <a:cubicBezTo>
                    <a:pt x="4" y="5"/>
                    <a:pt x="2" y="10"/>
                    <a:pt x="2" y="10"/>
                  </a:cubicBezTo>
                  <a:cubicBezTo>
                    <a:pt x="2" y="10"/>
                    <a:pt x="1" y="12"/>
                    <a:pt x="1" y="14"/>
                  </a:cubicBezTo>
                  <a:cubicBezTo>
                    <a:pt x="1" y="15"/>
                    <a:pt x="1" y="16"/>
                    <a:pt x="1" y="18"/>
                  </a:cubicBezTo>
                  <a:cubicBezTo>
                    <a:pt x="1" y="20"/>
                    <a:pt x="1" y="18"/>
                    <a:pt x="0" y="21"/>
                  </a:cubicBezTo>
                  <a:cubicBezTo>
                    <a:pt x="0" y="25"/>
                    <a:pt x="0" y="21"/>
                    <a:pt x="0" y="24"/>
                  </a:cubicBezTo>
                  <a:cubicBezTo>
                    <a:pt x="0" y="26"/>
                    <a:pt x="3" y="28"/>
                    <a:pt x="3" y="28"/>
                  </a:cubicBezTo>
                  <a:cubicBezTo>
                    <a:pt x="3" y="28"/>
                    <a:pt x="3" y="28"/>
                    <a:pt x="3" y="29"/>
                  </a:cubicBezTo>
                  <a:cubicBezTo>
                    <a:pt x="4" y="28"/>
                    <a:pt x="6" y="28"/>
                    <a:pt x="6" y="27"/>
                  </a:cubicBezTo>
                  <a:cubicBezTo>
                    <a:pt x="7" y="27"/>
                    <a:pt x="9" y="26"/>
                    <a:pt x="1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6" name="Freeform 113"/>
            <p:cNvSpPr>
              <a:spLocks/>
            </p:cNvSpPr>
            <p:nvPr/>
          </p:nvSpPr>
          <p:spPr bwMode="auto">
            <a:xfrm>
              <a:off x="7157691" y="3794274"/>
              <a:ext cx="49213" cy="149225"/>
            </a:xfrm>
            <a:custGeom>
              <a:avLst/>
              <a:gdLst>
                <a:gd name="T0" fmla="*/ 11 w 11"/>
                <a:gd name="T1" fmla="*/ 25 h 33"/>
                <a:gd name="T2" fmla="*/ 11 w 11"/>
                <a:gd name="T3" fmla="*/ 21 h 33"/>
                <a:gd name="T4" fmla="*/ 10 w 11"/>
                <a:gd name="T5" fmla="*/ 16 h 33"/>
                <a:gd name="T6" fmla="*/ 10 w 11"/>
                <a:gd name="T7" fmla="*/ 11 h 33"/>
                <a:gd name="T8" fmla="*/ 9 w 11"/>
                <a:gd name="T9" fmla="*/ 6 h 33"/>
                <a:gd name="T10" fmla="*/ 7 w 11"/>
                <a:gd name="T11" fmla="*/ 4 h 33"/>
                <a:gd name="T12" fmla="*/ 6 w 11"/>
                <a:gd name="T13" fmla="*/ 1 h 33"/>
                <a:gd name="T14" fmla="*/ 7 w 11"/>
                <a:gd name="T15" fmla="*/ 0 h 33"/>
                <a:gd name="T16" fmla="*/ 4 w 11"/>
                <a:gd name="T17" fmla="*/ 0 h 33"/>
                <a:gd name="T18" fmla="*/ 1 w 11"/>
                <a:gd name="T19" fmla="*/ 0 h 33"/>
                <a:gd name="T20" fmla="*/ 0 w 11"/>
                <a:gd name="T21" fmla="*/ 0 h 33"/>
                <a:gd name="T22" fmla="*/ 0 w 11"/>
                <a:gd name="T23" fmla="*/ 4 h 33"/>
                <a:gd name="T24" fmla="*/ 2 w 11"/>
                <a:gd name="T25" fmla="*/ 4 h 33"/>
                <a:gd name="T26" fmla="*/ 3 w 11"/>
                <a:gd name="T27" fmla="*/ 4 h 33"/>
                <a:gd name="T28" fmla="*/ 3 w 11"/>
                <a:gd name="T29" fmla="*/ 7 h 33"/>
                <a:gd name="T30" fmla="*/ 4 w 11"/>
                <a:gd name="T31" fmla="*/ 9 h 33"/>
                <a:gd name="T32" fmla="*/ 4 w 11"/>
                <a:gd name="T33" fmla="*/ 13 h 33"/>
                <a:gd name="T34" fmla="*/ 4 w 11"/>
                <a:gd name="T35" fmla="*/ 15 h 33"/>
                <a:gd name="T36" fmla="*/ 4 w 11"/>
                <a:gd name="T37" fmla="*/ 19 h 33"/>
                <a:gd name="T38" fmla="*/ 4 w 11"/>
                <a:gd name="T39" fmla="*/ 25 h 33"/>
                <a:gd name="T40" fmla="*/ 5 w 11"/>
                <a:gd name="T41" fmla="*/ 28 h 33"/>
                <a:gd name="T42" fmla="*/ 7 w 11"/>
                <a:gd name="T43" fmla="*/ 30 h 33"/>
                <a:gd name="T44" fmla="*/ 8 w 11"/>
                <a:gd name="T45" fmla="*/ 33 h 33"/>
                <a:gd name="T46" fmla="*/ 10 w 11"/>
                <a:gd name="T47" fmla="*/ 31 h 33"/>
                <a:gd name="T48" fmla="*/ 11 w 11"/>
                <a:gd name="T49" fmla="*/ 31 h 33"/>
                <a:gd name="T50" fmla="*/ 11 w 11"/>
                <a:gd name="T51" fmla="*/ 29 h 33"/>
                <a:gd name="T52" fmla="*/ 11 w 11"/>
                <a:gd name="T5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33">
                  <a:moveTo>
                    <a:pt x="11" y="25"/>
                  </a:moveTo>
                  <a:cubicBezTo>
                    <a:pt x="11" y="25"/>
                    <a:pt x="11" y="21"/>
                    <a:pt x="11" y="21"/>
                  </a:cubicBezTo>
                  <a:cubicBezTo>
                    <a:pt x="11" y="21"/>
                    <a:pt x="10" y="16"/>
                    <a:pt x="10" y="16"/>
                  </a:cubicBezTo>
                  <a:cubicBezTo>
                    <a:pt x="10" y="11"/>
                    <a:pt x="10" y="11"/>
                    <a:pt x="10" y="11"/>
                  </a:cubicBezTo>
                  <a:cubicBezTo>
                    <a:pt x="9" y="6"/>
                    <a:pt x="9" y="6"/>
                    <a:pt x="9" y="6"/>
                  </a:cubicBezTo>
                  <a:cubicBezTo>
                    <a:pt x="7" y="4"/>
                    <a:pt x="7" y="4"/>
                    <a:pt x="7" y="4"/>
                  </a:cubicBezTo>
                  <a:cubicBezTo>
                    <a:pt x="6" y="1"/>
                    <a:pt x="6" y="1"/>
                    <a:pt x="6" y="1"/>
                  </a:cubicBezTo>
                  <a:cubicBezTo>
                    <a:pt x="7" y="0"/>
                    <a:pt x="7" y="0"/>
                    <a:pt x="7" y="0"/>
                  </a:cubicBezTo>
                  <a:cubicBezTo>
                    <a:pt x="4" y="0"/>
                    <a:pt x="4" y="0"/>
                    <a:pt x="4" y="0"/>
                  </a:cubicBezTo>
                  <a:cubicBezTo>
                    <a:pt x="1" y="0"/>
                    <a:pt x="1" y="0"/>
                    <a:pt x="1" y="0"/>
                  </a:cubicBezTo>
                  <a:cubicBezTo>
                    <a:pt x="1" y="0"/>
                    <a:pt x="1" y="0"/>
                    <a:pt x="0" y="0"/>
                  </a:cubicBezTo>
                  <a:cubicBezTo>
                    <a:pt x="0" y="4"/>
                    <a:pt x="0" y="4"/>
                    <a:pt x="0" y="4"/>
                  </a:cubicBezTo>
                  <a:cubicBezTo>
                    <a:pt x="2" y="4"/>
                    <a:pt x="2" y="4"/>
                    <a:pt x="2" y="4"/>
                  </a:cubicBezTo>
                  <a:cubicBezTo>
                    <a:pt x="3" y="4"/>
                    <a:pt x="3" y="4"/>
                    <a:pt x="3" y="4"/>
                  </a:cubicBezTo>
                  <a:cubicBezTo>
                    <a:pt x="3" y="7"/>
                    <a:pt x="3" y="7"/>
                    <a:pt x="3" y="7"/>
                  </a:cubicBezTo>
                  <a:cubicBezTo>
                    <a:pt x="4" y="9"/>
                    <a:pt x="4" y="9"/>
                    <a:pt x="4" y="9"/>
                  </a:cubicBezTo>
                  <a:cubicBezTo>
                    <a:pt x="4" y="9"/>
                    <a:pt x="4" y="12"/>
                    <a:pt x="4" y="13"/>
                  </a:cubicBezTo>
                  <a:cubicBezTo>
                    <a:pt x="4" y="13"/>
                    <a:pt x="4" y="15"/>
                    <a:pt x="4" y="15"/>
                  </a:cubicBezTo>
                  <a:cubicBezTo>
                    <a:pt x="4" y="19"/>
                    <a:pt x="4" y="19"/>
                    <a:pt x="4" y="19"/>
                  </a:cubicBezTo>
                  <a:cubicBezTo>
                    <a:pt x="4" y="25"/>
                    <a:pt x="4" y="25"/>
                    <a:pt x="4" y="25"/>
                  </a:cubicBezTo>
                  <a:cubicBezTo>
                    <a:pt x="5" y="28"/>
                    <a:pt x="5" y="28"/>
                    <a:pt x="5" y="28"/>
                  </a:cubicBezTo>
                  <a:cubicBezTo>
                    <a:pt x="7" y="30"/>
                    <a:pt x="7" y="30"/>
                    <a:pt x="7" y="30"/>
                  </a:cubicBezTo>
                  <a:cubicBezTo>
                    <a:pt x="8" y="33"/>
                    <a:pt x="8" y="33"/>
                    <a:pt x="8" y="33"/>
                  </a:cubicBezTo>
                  <a:cubicBezTo>
                    <a:pt x="10" y="33"/>
                    <a:pt x="10" y="31"/>
                    <a:pt x="10" y="31"/>
                  </a:cubicBezTo>
                  <a:cubicBezTo>
                    <a:pt x="10" y="31"/>
                    <a:pt x="10" y="31"/>
                    <a:pt x="11" y="31"/>
                  </a:cubicBezTo>
                  <a:cubicBezTo>
                    <a:pt x="11" y="29"/>
                    <a:pt x="11" y="29"/>
                    <a:pt x="11" y="29"/>
                  </a:cubicBezTo>
                  <a:lnTo>
                    <a:pt x="11" y="2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7" name="Freeform 114"/>
            <p:cNvSpPr>
              <a:spLocks/>
            </p:cNvSpPr>
            <p:nvPr/>
          </p:nvSpPr>
          <p:spPr bwMode="auto">
            <a:xfrm>
              <a:off x="7379941" y="3738712"/>
              <a:ext cx="195263" cy="323850"/>
            </a:xfrm>
            <a:custGeom>
              <a:avLst/>
              <a:gdLst>
                <a:gd name="T0" fmla="*/ 14 w 43"/>
                <a:gd name="T1" fmla="*/ 68 h 71"/>
                <a:gd name="T2" fmla="*/ 16 w 43"/>
                <a:gd name="T3" fmla="*/ 68 h 71"/>
                <a:gd name="T4" fmla="*/ 16 w 43"/>
                <a:gd name="T5" fmla="*/ 67 h 71"/>
                <a:gd name="T6" fmla="*/ 16 w 43"/>
                <a:gd name="T7" fmla="*/ 68 h 71"/>
                <a:gd name="T8" fmla="*/ 19 w 43"/>
                <a:gd name="T9" fmla="*/ 67 h 71"/>
                <a:gd name="T10" fmla="*/ 25 w 43"/>
                <a:gd name="T11" fmla="*/ 67 h 71"/>
                <a:gd name="T12" fmla="*/ 27 w 43"/>
                <a:gd name="T13" fmla="*/ 68 h 71"/>
                <a:gd name="T14" fmla="*/ 27 w 43"/>
                <a:gd name="T15" fmla="*/ 67 h 71"/>
                <a:gd name="T16" fmla="*/ 27 w 43"/>
                <a:gd name="T17" fmla="*/ 68 h 71"/>
                <a:gd name="T18" fmla="*/ 29 w 43"/>
                <a:gd name="T19" fmla="*/ 68 h 71"/>
                <a:gd name="T20" fmla="*/ 34 w 43"/>
                <a:gd name="T21" fmla="*/ 68 h 71"/>
                <a:gd name="T22" fmla="*/ 38 w 43"/>
                <a:gd name="T23" fmla="*/ 70 h 71"/>
                <a:gd name="T24" fmla="*/ 41 w 43"/>
                <a:gd name="T25" fmla="*/ 71 h 71"/>
                <a:gd name="T26" fmla="*/ 42 w 43"/>
                <a:gd name="T27" fmla="*/ 69 h 71"/>
                <a:gd name="T28" fmla="*/ 43 w 43"/>
                <a:gd name="T29" fmla="*/ 65 h 71"/>
                <a:gd name="T30" fmla="*/ 42 w 43"/>
                <a:gd name="T31" fmla="*/ 65 h 71"/>
                <a:gd name="T32" fmla="*/ 43 w 43"/>
                <a:gd name="T33" fmla="*/ 65 h 71"/>
                <a:gd name="T34" fmla="*/ 43 w 43"/>
                <a:gd name="T35" fmla="*/ 65 h 71"/>
                <a:gd name="T36" fmla="*/ 41 w 43"/>
                <a:gd name="T37" fmla="*/ 61 h 71"/>
                <a:gd name="T38" fmla="*/ 36 w 43"/>
                <a:gd name="T39" fmla="*/ 56 h 71"/>
                <a:gd name="T40" fmla="*/ 35 w 43"/>
                <a:gd name="T41" fmla="*/ 53 h 71"/>
                <a:gd name="T42" fmla="*/ 34 w 43"/>
                <a:gd name="T43" fmla="*/ 48 h 71"/>
                <a:gd name="T44" fmla="*/ 34 w 43"/>
                <a:gd name="T45" fmla="*/ 43 h 71"/>
                <a:gd name="T46" fmla="*/ 36 w 43"/>
                <a:gd name="T47" fmla="*/ 38 h 71"/>
                <a:gd name="T48" fmla="*/ 38 w 43"/>
                <a:gd name="T49" fmla="*/ 36 h 71"/>
                <a:gd name="T50" fmla="*/ 39 w 43"/>
                <a:gd name="T51" fmla="*/ 34 h 71"/>
                <a:gd name="T52" fmla="*/ 38 w 43"/>
                <a:gd name="T53" fmla="*/ 34 h 71"/>
                <a:gd name="T54" fmla="*/ 38 w 43"/>
                <a:gd name="T55" fmla="*/ 30 h 71"/>
                <a:gd name="T56" fmla="*/ 34 w 43"/>
                <a:gd name="T57" fmla="*/ 26 h 71"/>
                <a:gd name="T58" fmla="*/ 31 w 43"/>
                <a:gd name="T59" fmla="*/ 22 h 71"/>
                <a:gd name="T60" fmla="*/ 33 w 43"/>
                <a:gd name="T61" fmla="*/ 19 h 71"/>
                <a:gd name="T62" fmla="*/ 38 w 43"/>
                <a:gd name="T63" fmla="*/ 18 h 71"/>
                <a:gd name="T64" fmla="*/ 38 w 43"/>
                <a:gd name="T65" fmla="*/ 17 h 71"/>
                <a:gd name="T66" fmla="*/ 36 w 43"/>
                <a:gd name="T67" fmla="*/ 10 h 71"/>
                <a:gd name="T68" fmla="*/ 36 w 43"/>
                <a:gd name="T69" fmla="*/ 6 h 71"/>
                <a:gd name="T70" fmla="*/ 34 w 43"/>
                <a:gd name="T71" fmla="*/ 2 h 71"/>
                <a:gd name="T72" fmla="*/ 33 w 43"/>
                <a:gd name="T73" fmla="*/ 0 h 71"/>
                <a:gd name="T74" fmla="*/ 34 w 43"/>
                <a:gd name="T75" fmla="*/ 4 h 71"/>
                <a:gd name="T76" fmla="*/ 33 w 43"/>
                <a:gd name="T77" fmla="*/ 9 h 71"/>
                <a:gd name="T78" fmla="*/ 30 w 43"/>
                <a:gd name="T79" fmla="*/ 11 h 71"/>
                <a:gd name="T80" fmla="*/ 27 w 43"/>
                <a:gd name="T81" fmla="*/ 15 h 71"/>
                <a:gd name="T82" fmla="*/ 26 w 43"/>
                <a:gd name="T83" fmla="*/ 19 h 71"/>
                <a:gd name="T84" fmla="*/ 24 w 43"/>
                <a:gd name="T85" fmla="*/ 24 h 71"/>
                <a:gd name="T86" fmla="*/ 21 w 43"/>
                <a:gd name="T87" fmla="*/ 28 h 71"/>
                <a:gd name="T88" fmla="*/ 19 w 43"/>
                <a:gd name="T89" fmla="*/ 33 h 71"/>
                <a:gd name="T90" fmla="*/ 17 w 43"/>
                <a:gd name="T91" fmla="*/ 39 h 71"/>
                <a:gd name="T92" fmla="*/ 15 w 43"/>
                <a:gd name="T93" fmla="*/ 40 h 71"/>
                <a:gd name="T94" fmla="*/ 11 w 43"/>
                <a:gd name="T95" fmla="*/ 37 h 71"/>
                <a:gd name="T96" fmla="*/ 6 w 43"/>
                <a:gd name="T97" fmla="*/ 40 h 71"/>
                <a:gd name="T98" fmla="*/ 2 w 43"/>
                <a:gd name="T99" fmla="*/ 44 h 71"/>
                <a:gd name="T100" fmla="*/ 1 w 43"/>
                <a:gd name="T101" fmla="*/ 48 h 71"/>
                <a:gd name="T102" fmla="*/ 0 w 43"/>
                <a:gd name="T103" fmla="*/ 52 h 71"/>
                <a:gd name="T104" fmla="*/ 3 w 43"/>
                <a:gd name="T105" fmla="*/ 55 h 71"/>
                <a:gd name="T106" fmla="*/ 7 w 43"/>
                <a:gd name="T107" fmla="*/ 61 h 71"/>
                <a:gd name="T108" fmla="*/ 7 w 43"/>
                <a:gd name="T109" fmla="*/ 68 h 71"/>
                <a:gd name="T110" fmla="*/ 14 w 43"/>
                <a:gd name="T111"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1">
                  <a:moveTo>
                    <a:pt x="14" y="68"/>
                  </a:moveTo>
                  <a:cubicBezTo>
                    <a:pt x="15" y="68"/>
                    <a:pt x="15" y="68"/>
                    <a:pt x="16" y="68"/>
                  </a:cubicBezTo>
                  <a:cubicBezTo>
                    <a:pt x="16" y="67"/>
                    <a:pt x="16" y="67"/>
                    <a:pt x="16" y="67"/>
                  </a:cubicBezTo>
                  <a:cubicBezTo>
                    <a:pt x="16" y="68"/>
                    <a:pt x="16" y="68"/>
                    <a:pt x="16" y="68"/>
                  </a:cubicBezTo>
                  <a:cubicBezTo>
                    <a:pt x="16" y="67"/>
                    <a:pt x="17" y="67"/>
                    <a:pt x="19" y="67"/>
                  </a:cubicBezTo>
                  <a:cubicBezTo>
                    <a:pt x="21" y="67"/>
                    <a:pt x="23" y="66"/>
                    <a:pt x="25" y="67"/>
                  </a:cubicBezTo>
                  <a:cubicBezTo>
                    <a:pt x="27" y="68"/>
                    <a:pt x="27" y="68"/>
                    <a:pt x="27" y="68"/>
                  </a:cubicBezTo>
                  <a:cubicBezTo>
                    <a:pt x="27" y="68"/>
                    <a:pt x="27" y="67"/>
                    <a:pt x="27" y="67"/>
                  </a:cubicBezTo>
                  <a:cubicBezTo>
                    <a:pt x="27" y="67"/>
                    <a:pt x="27" y="68"/>
                    <a:pt x="27" y="68"/>
                  </a:cubicBezTo>
                  <a:cubicBezTo>
                    <a:pt x="27" y="68"/>
                    <a:pt x="27" y="68"/>
                    <a:pt x="29" y="68"/>
                  </a:cubicBezTo>
                  <a:cubicBezTo>
                    <a:pt x="33" y="68"/>
                    <a:pt x="33" y="67"/>
                    <a:pt x="34" y="68"/>
                  </a:cubicBezTo>
                  <a:cubicBezTo>
                    <a:pt x="36" y="69"/>
                    <a:pt x="35" y="70"/>
                    <a:pt x="38" y="70"/>
                  </a:cubicBezTo>
                  <a:cubicBezTo>
                    <a:pt x="41" y="69"/>
                    <a:pt x="41" y="70"/>
                    <a:pt x="41" y="71"/>
                  </a:cubicBezTo>
                  <a:cubicBezTo>
                    <a:pt x="42" y="71"/>
                    <a:pt x="42" y="70"/>
                    <a:pt x="42" y="69"/>
                  </a:cubicBezTo>
                  <a:cubicBezTo>
                    <a:pt x="43" y="67"/>
                    <a:pt x="43" y="67"/>
                    <a:pt x="43" y="65"/>
                  </a:cubicBezTo>
                  <a:cubicBezTo>
                    <a:pt x="42" y="65"/>
                    <a:pt x="42" y="65"/>
                    <a:pt x="42" y="65"/>
                  </a:cubicBezTo>
                  <a:cubicBezTo>
                    <a:pt x="43" y="65"/>
                    <a:pt x="43" y="65"/>
                    <a:pt x="43" y="65"/>
                  </a:cubicBezTo>
                  <a:cubicBezTo>
                    <a:pt x="43" y="65"/>
                    <a:pt x="43" y="65"/>
                    <a:pt x="43" y="65"/>
                  </a:cubicBezTo>
                  <a:cubicBezTo>
                    <a:pt x="42" y="63"/>
                    <a:pt x="42" y="63"/>
                    <a:pt x="41" y="61"/>
                  </a:cubicBezTo>
                  <a:cubicBezTo>
                    <a:pt x="39" y="60"/>
                    <a:pt x="37" y="58"/>
                    <a:pt x="36" y="56"/>
                  </a:cubicBezTo>
                  <a:cubicBezTo>
                    <a:pt x="36" y="54"/>
                    <a:pt x="36" y="56"/>
                    <a:pt x="35" y="53"/>
                  </a:cubicBezTo>
                  <a:cubicBezTo>
                    <a:pt x="35" y="51"/>
                    <a:pt x="34" y="50"/>
                    <a:pt x="34" y="48"/>
                  </a:cubicBezTo>
                  <a:cubicBezTo>
                    <a:pt x="34" y="46"/>
                    <a:pt x="33" y="45"/>
                    <a:pt x="34" y="43"/>
                  </a:cubicBezTo>
                  <a:cubicBezTo>
                    <a:pt x="35" y="42"/>
                    <a:pt x="35" y="39"/>
                    <a:pt x="36" y="38"/>
                  </a:cubicBezTo>
                  <a:cubicBezTo>
                    <a:pt x="37" y="37"/>
                    <a:pt x="37" y="36"/>
                    <a:pt x="38" y="36"/>
                  </a:cubicBezTo>
                  <a:cubicBezTo>
                    <a:pt x="38" y="35"/>
                    <a:pt x="39" y="34"/>
                    <a:pt x="39" y="34"/>
                  </a:cubicBezTo>
                  <a:cubicBezTo>
                    <a:pt x="38" y="34"/>
                    <a:pt x="38" y="34"/>
                    <a:pt x="38" y="34"/>
                  </a:cubicBezTo>
                  <a:cubicBezTo>
                    <a:pt x="38" y="33"/>
                    <a:pt x="38" y="31"/>
                    <a:pt x="38" y="30"/>
                  </a:cubicBezTo>
                  <a:cubicBezTo>
                    <a:pt x="37" y="29"/>
                    <a:pt x="35" y="28"/>
                    <a:pt x="34" y="26"/>
                  </a:cubicBezTo>
                  <a:cubicBezTo>
                    <a:pt x="33" y="24"/>
                    <a:pt x="31" y="23"/>
                    <a:pt x="31" y="22"/>
                  </a:cubicBezTo>
                  <a:cubicBezTo>
                    <a:pt x="30" y="20"/>
                    <a:pt x="30" y="18"/>
                    <a:pt x="33" y="19"/>
                  </a:cubicBezTo>
                  <a:cubicBezTo>
                    <a:pt x="35" y="19"/>
                    <a:pt x="37" y="19"/>
                    <a:pt x="38" y="18"/>
                  </a:cubicBezTo>
                  <a:cubicBezTo>
                    <a:pt x="39" y="18"/>
                    <a:pt x="39" y="18"/>
                    <a:pt x="38" y="17"/>
                  </a:cubicBezTo>
                  <a:cubicBezTo>
                    <a:pt x="37" y="15"/>
                    <a:pt x="36" y="12"/>
                    <a:pt x="36" y="10"/>
                  </a:cubicBezTo>
                  <a:cubicBezTo>
                    <a:pt x="36" y="8"/>
                    <a:pt x="37" y="8"/>
                    <a:pt x="36" y="6"/>
                  </a:cubicBezTo>
                  <a:cubicBezTo>
                    <a:pt x="35" y="4"/>
                    <a:pt x="35" y="3"/>
                    <a:pt x="34" y="2"/>
                  </a:cubicBezTo>
                  <a:cubicBezTo>
                    <a:pt x="34" y="1"/>
                    <a:pt x="34" y="1"/>
                    <a:pt x="33" y="0"/>
                  </a:cubicBezTo>
                  <a:cubicBezTo>
                    <a:pt x="33" y="1"/>
                    <a:pt x="34" y="3"/>
                    <a:pt x="34" y="4"/>
                  </a:cubicBezTo>
                  <a:cubicBezTo>
                    <a:pt x="34" y="6"/>
                    <a:pt x="34" y="7"/>
                    <a:pt x="33" y="9"/>
                  </a:cubicBezTo>
                  <a:cubicBezTo>
                    <a:pt x="33" y="10"/>
                    <a:pt x="32" y="9"/>
                    <a:pt x="30" y="11"/>
                  </a:cubicBezTo>
                  <a:cubicBezTo>
                    <a:pt x="28" y="13"/>
                    <a:pt x="27" y="14"/>
                    <a:pt x="27" y="15"/>
                  </a:cubicBezTo>
                  <a:cubicBezTo>
                    <a:pt x="27" y="16"/>
                    <a:pt x="27" y="17"/>
                    <a:pt x="26" y="19"/>
                  </a:cubicBezTo>
                  <a:cubicBezTo>
                    <a:pt x="26" y="22"/>
                    <a:pt x="24" y="21"/>
                    <a:pt x="24" y="24"/>
                  </a:cubicBezTo>
                  <a:cubicBezTo>
                    <a:pt x="23" y="27"/>
                    <a:pt x="22" y="27"/>
                    <a:pt x="21" y="28"/>
                  </a:cubicBezTo>
                  <a:cubicBezTo>
                    <a:pt x="20" y="28"/>
                    <a:pt x="20" y="31"/>
                    <a:pt x="19" y="33"/>
                  </a:cubicBezTo>
                  <a:cubicBezTo>
                    <a:pt x="19" y="34"/>
                    <a:pt x="18" y="37"/>
                    <a:pt x="17" y="39"/>
                  </a:cubicBezTo>
                  <a:cubicBezTo>
                    <a:pt x="15" y="41"/>
                    <a:pt x="16" y="41"/>
                    <a:pt x="15" y="40"/>
                  </a:cubicBezTo>
                  <a:cubicBezTo>
                    <a:pt x="13" y="39"/>
                    <a:pt x="13" y="38"/>
                    <a:pt x="11" y="37"/>
                  </a:cubicBezTo>
                  <a:cubicBezTo>
                    <a:pt x="8" y="37"/>
                    <a:pt x="8" y="38"/>
                    <a:pt x="6" y="40"/>
                  </a:cubicBezTo>
                  <a:cubicBezTo>
                    <a:pt x="4" y="41"/>
                    <a:pt x="4" y="42"/>
                    <a:pt x="2" y="44"/>
                  </a:cubicBezTo>
                  <a:cubicBezTo>
                    <a:pt x="1" y="45"/>
                    <a:pt x="1" y="46"/>
                    <a:pt x="1" y="48"/>
                  </a:cubicBezTo>
                  <a:cubicBezTo>
                    <a:pt x="2" y="50"/>
                    <a:pt x="1" y="51"/>
                    <a:pt x="0" y="52"/>
                  </a:cubicBezTo>
                  <a:cubicBezTo>
                    <a:pt x="3" y="55"/>
                    <a:pt x="3" y="55"/>
                    <a:pt x="3" y="55"/>
                  </a:cubicBezTo>
                  <a:cubicBezTo>
                    <a:pt x="3" y="55"/>
                    <a:pt x="5" y="57"/>
                    <a:pt x="7" y="61"/>
                  </a:cubicBezTo>
                  <a:cubicBezTo>
                    <a:pt x="9" y="64"/>
                    <a:pt x="8" y="66"/>
                    <a:pt x="7" y="68"/>
                  </a:cubicBezTo>
                  <a:cubicBezTo>
                    <a:pt x="8" y="68"/>
                    <a:pt x="12" y="69"/>
                    <a:pt x="14"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8" name="Freeform 115"/>
            <p:cNvSpPr>
              <a:spLocks/>
            </p:cNvSpPr>
            <p:nvPr/>
          </p:nvSpPr>
          <p:spPr bwMode="auto">
            <a:xfrm>
              <a:off x="7402166" y="4048274"/>
              <a:ext cx="50800" cy="33338"/>
            </a:xfrm>
            <a:custGeom>
              <a:avLst/>
              <a:gdLst>
                <a:gd name="T0" fmla="*/ 7 w 11"/>
                <a:gd name="T1" fmla="*/ 7 h 7"/>
                <a:gd name="T2" fmla="*/ 10 w 11"/>
                <a:gd name="T3" fmla="*/ 7 h 7"/>
                <a:gd name="T4" fmla="*/ 11 w 11"/>
                <a:gd name="T5" fmla="*/ 4 h 7"/>
                <a:gd name="T6" fmla="*/ 11 w 11"/>
                <a:gd name="T7" fmla="*/ 0 h 7"/>
                <a:gd name="T8" fmla="*/ 9 w 11"/>
                <a:gd name="T9" fmla="*/ 0 h 7"/>
                <a:gd name="T10" fmla="*/ 2 w 11"/>
                <a:gd name="T11" fmla="*/ 0 h 7"/>
                <a:gd name="T12" fmla="*/ 2 w 11"/>
                <a:gd name="T13" fmla="*/ 2 h 7"/>
                <a:gd name="T14" fmla="*/ 0 w 11"/>
                <a:gd name="T15" fmla="*/ 7 h 7"/>
                <a:gd name="T16" fmla="*/ 3 w 11"/>
                <a:gd name="T17" fmla="*/ 7 h 7"/>
                <a:gd name="T18" fmla="*/ 7 w 1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7">
                  <a:moveTo>
                    <a:pt x="7" y="7"/>
                  </a:moveTo>
                  <a:cubicBezTo>
                    <a:pt x="10" y="7"/>
                    <a:pt x="10" y="7"/>
                    <a:pt x="10" y="7"/>
                  </a:cubicBezTo>
                  <a:cubicBezTo>
                    <a:pt x="11" y="4"/>
                    <a:pt x="11" y="4"/>
                    <a:pt x="11" y="4"/>
                  </a:cubicBezTo>
                  <a:cubicBezTo>
                    <a:pt x="11" y="0"/>
                    <a:pt x="11" y="0"/>
                    <a:pt x="11" y="0"/>
                  </a:cubicBezTo>
                  <a:cubicBezTo>
                    <a:pt x="10" y="0"/>
                    <a:pt x="10" y="0"/>
                    <a:pt x="9" y="0"/>
                  </a:cubicBezTo>
                  <a:cubicBezTo>
                    <a:pt x="7" y="1"/>
                    <a:pt x="3" y="0"/>
                    <a:pt x="2" y="0"/>
                  </a:cubicBezTo>
                  <a:cubicBezTo>
                    <a:pt x="2" y="0"/>
                    <a:pt x="2" y="1"/>
                    <a:pt x="2" y="2"/>
                  </a:cubicBezTo>
                  <a:cubicBezTo>
                    <a:pt x="1" y="3"/>
                    <a:pt x="0" y="5"/>
                    <a:pt x="0" y="7"/>
                  </a:cubicBezTo>
                  <a:cubicBezTo>
                    <a:pt x="3" y="7"/>
                    <a:pt x="3" y="7"/>
                    <a:pt x="3" y="7"/>
                  </a:cubicBezTo>
                  <a:lnTo>
                    <a:pt x="7" y="7"/>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39" name="Freeform 116"/>
            <p:cNvSpPr>
              <a:spLocks/>
            </p:cNvSpPr>
            <p:nvPr/>
          </p:nvSpPr>
          <p:spPr bwMode="auto">
            <a:xfrm>
              <a:off x="7184678" y="3752999"/>
              <a:ext cx="76200" cy="182563"/>
            </a:xfrm>
            <a:custGeom>
              <a:avLst/>
              <a:gdLst>
                <a:gd name="T0" fmla="*/ 10 w 17"/>
                <a:gd name="T1" fmla="*/ 31 h 40"/>
                <a:gd name="T2" fmla="*/ 10 w 17"/>
                <a:gd name="T3" fmla="*/ 24 h 40"/>
                <a:gd name="T4" fmla="*/ 13 w 17"/>
                <a:gd name="T5" fmla="*/ 19 h 40"/>
                <a:gd name="T6" fmla="*/ 15 w 17"/>
                <a:gd name="T7" fmla="*/ 15 h 40"/>
                <a:gd name="T8" fmla="*/ 17 w 17"/>
                <a:gd name="T9" fmla="*/ 11 h 40"/>
                <a:gd name="T10" fmla="*/ 16 w 17"/>
                <a:gd name="T11" fmla="*/ 7 h 40"/>
                <a:gd name="T12" fmla="*/ 15 w 17"/>
                <a:gd name="T13" fmla="*/ 3 h 40"/>
                <a:gd name="T14" fmla="*/ 14 w 17"/>
                <a:gd name="T15" fmla="*/ 3 h 40"/>
                <a:gd name="T16" fmla="*/ 13 w 17"/>
                <a:gd name="T17" fmla="*/ 2 h 40"/>
                <a:gd name="T18" fmla="*/ 11 w 17"/>
                <a:gd name="T19" fmla="*/ 0 h 40"/>
                <a:gd name="T20" fmla="*/ 9 w 17"/>
                <a:gd name="T21" fmla="*/ 1 h 40"/>
                <a:gd name="T22" fmla="*/ 9 w 17"/>
                <a:gd name="T23" fmla="*/ 3 h 40"/>
                <a:gd name="T24" fmla="*/ 8 w 17"/>
                <a:gd name="T25" fmla="*/ 5 h 40"/>
                <a:gd name="T26" fmla="*/ 7 w 17"/>
                <a:gd name="T27" fmla="*/ 6 h 40"/>
                <a:gd name="T28" fmla="*/ 4 w 17"/>
                <a:gd name="T29" fmla="*/ 6 h 40"/>
                <a:gd name="T30" fmla="*/ 2 w 17"/>
                <a:gd name="T31" fmla="*/ 8 h 40"/>
                <a:gd name="T32" fmla="*/ 1 w 17"/>
                <a:gd name="T33" fmla="*/ 9 h 40"/>
                <a:gd name="T34" fmla="*/ 1 w 17"/>
                <a:gd name="T35" fmla="*/ 9 h 40"/>
                <a:gd name="T36" fmla="*/ 1 w 17"/>
                <a:gd name="T37" fmla="*/ 9 h 40"/>
                <a:gd name="T38" fmla="*/ 0 w 17"/>
                <a:gd name="T39" fmla="*/ 10 h 40"/>
                <a:gd name="T40" fmla="*/ 1 w 17"/>
                <a:gd name="T41" fmla="*/ 13 h 40"/>
                <a:gd name="T42" fmla="*/ 3 w 17"/>
                <a:gd name="T43" fmla="*/ 15 h 40"/>
                <a:gd name="T44" fmla="*/ 4 w 17"/>
                <a:gd name="T45" fmla="*/ 20 h 40"/>
                <a:gd name="T46" fmla="*/ 4 w 17"/>
                <a:gd name="T47" fmla="*/ 25 h 40"/>
                <a:gd name="T48" fmla="*/ 5 w 17"/>
                <a:gd name="T49" fmla="*/ 30 h 40"/>
                <a:gd name="T50" fmla="*/ 5 w 17"/>
                <a:gd name="T51" fmla="*/ 34 h 40"/>
                <a:gd name="T52" fmla="*/ 5 w 17"/>
                <a:gd name="T53" fmla="*/ 38 h 40"/>
                <a:gd name="T54" fmla="*/ 5 w 17"/>
                <a:gd name="T55" fmla="*/ 40 h 40"/>
                <a:gd name="T56" fmla="*/ 10 w 17"/>
                <a:gd name="T57" fmla="*/ 39 h 40"/>
                <a:gd name="T58" fmla="*/ 11 w 17"/>
                <a:gd name="T59" fmla="*/ 39 h 40"/>
                <a:gd name="T60" fmla="*/ 11 w 17"/>
                <a:gd name="T61" fmla="*/ 35 h 40"/>
                <a:gd name="T62" fmla="*/ 10 w 17"/>
                <a:gd name="T6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40">
                  <a:moveTo>
                    <a:pt x="10" y="31"/>
                  </a:moveTo>
                  <a:cubicBezTo>
                    <a:pt x="10" y="29"/>
                    <a:pt x="11" y="26"/>
                    <a:pt x="10" y="24"/>
                  </a:cubicBezTo>
                  <a:cubicBezTo>
                    <a:pt x="10" y="22"/>
                    <a:pt x="12" y="21"/>
                    <a:pt x="13" y="19"/>
                  </a:cubicBezTo>
                  <a:cubicBezTo>
                    <a:pt x="14" y="17"/>
                    <a:pt x="14" y="17"/>
                    <a:pt x="15" y="15"/>
                  </a:cubicBezTo>
                  <a:cubicBezTo>
                    <a:pt x="17" y="13"/>
                    <a:pt x="17" y="13"/>
                    <a:pt x="17" y="11"/>
                  </a:cubicBezTo>
                  <a:cubicBezTo>
                    <a:pt x="17" y="9"/>
                    <a:pt x="16" y="8"/>
                    <a:pt x="16" y="7"/>
                  </a:cubicBezTo>
                  <a:cubicBezTo>
                    <a:pt x="15" y="6"/>
                    <a:pt x="15" y="5"/>
                    <a:pt x="15" y="3"/>
                  </a:cubicBezTo>
                  <a:cubicBezTo>
                    <a:pt x="14" y="3"/>
                    <a:pt x="14" y="3"/>
                    <a:pt x="14" y="3"/>
                  </a:cubicBezTo>
                  <a:cubicBezTo>
                    <a:pt x="13" y="2"/>
                    <a:pt x="13" y="2"/>
                    <a:pt x="13" y="2"/>
                  </a:cubicBezTo>
                  <a:cubicBezTo>
                    <a:pt x="11" y="0"/>
                    <a:pt x="11" y="0"/>
                    <a:pt x="11" y="0"/>
                  </a:cubicBezTo>
                  <a:cubicBezTo>
                    <a:pt x="9" y="1"/>
                    <a:pt x="9" y="1"/>
                    <a:pt x="9" y="1"/>
                  </a:cubicBezTo>
                  <a:cubicBezTo>
                    <a:pt x="9" y="3"/>
                    <a:pt x="9" y="3"/>
                    <a:pt x="9" y="3"/>
                  </a:cubicBezTo>
                  <a:cubicBezTo>
                    <a:pt x="8" y="5"/>
                    <a:pt x="8" y="5"/>
                    <a:pt x="8" y="5"/>
                  </a:cubicBezTo>
                  <a:cubicBezTo>
                    <a:pt x="8" y="5"/>
                    <a:pt x="7" y="6"/>
                    <a:pt x="7" y="6"/>
                  </a:cubicBezTo>
                  <a:cubicBezTo>
                    <a:pt x="7" y="6"/>
                    <a:pt x="4" y="6"/>
                    <a:pt x="4" y="6"/>
                  </a:cubicBezTo>
                  <a:cubicBezTo>
                    <a:pt x="2" y="8"/>
                    <a:pt x="2" y="8"/>
                    <a:pt x="2" y="8"/>
                  </a:cubicBezTo>
                  <a:cubicBezTo>
                    <a:pt x="1" y="9"/>
                    <a:pt x="1" y="9"/>
                    <a:pt x="1" y="9"/>
                  </a:cubicBezTo>
                  <a:cubicBezTo>
                    <a:pt x="1" y="9"/>
                    <a:pt x="1" y="9"/>
                    <a:pt x="1" y="9"/>
                  </a:cubicBezTo>
                  <a:cubicBezTo>
                    <a:pt x="1" y="9"/>
                    <a:pt x="1" y="9"/>
                    <a:pt x="1" y="9"/>
                  </a:cubicBezTo>
                  <a:cubicBezTo>
                    <a:pt x="0" y="10"/>
                    <a:pt x="0" y="10"/>
                    <a:pt x="0" y="10"/>
                  </a:cubicBezTo>
                  <a:cubicBezTo>
                    <a:pt x="1" y="13"/>
                    <a:pt x="1" y="13"/>
                    <a:pt x="1" y="13"/>
                  </a:cubicBezTo>
                  <a:cubicBezTo>
                    <a:pt x="3" y="15"/>
                    <a:pt x="3" y="15"/>
                    <a:pt x="3" y="15"/>
                  </a:cubicBezTo>
                  <a:cubicBezTo>
                    <a:pt x="4" y="20"/>
                    <a:pt x="4" y="20"/>
                    <a:pt x="4" y="20"/>
                  </a:cubicBezTo>
                  <a:cubicBezTo>
                    <a:pt x="4" y="25"/>
                    <a:pt x="4" y="25"/>
                    <a:pt x="4" y="25"/>
                  </a:cubicBezTo>
                  <a:cubicBezTo>
                    <a:pt x="4" y="25"/>
                    <a:pt x="5" y="30"/>
                    <a:pt x="5" y="30"/>
                  </a:cubicBezTo>
                  <a:cubicBezTo>
                    <a:pt x="5" y="30"/>
                    <a:pt x="5" y="34"/>
                    <a:pt x="5" y="34"/>
                  </a:cubicBezTo>
                  <a:cubicBezTo>
                    <a:pt x="5" y="38"/>
                    <a:pt x="5" y="38"/>
                    <a:pt x="5" y="38"/>
                  </a:cubicBezTo>
                  <a:cubicBezTo>
                    <a:pt x="5" y="40"/>
                    <a:pt x="5" y="40"/>
                    <a:pt x="5" y="40"/>
                  </a:cubicBezTo>
                  <a:cubicBezTo>
                    <a:pt x="6" y="39"/>
                    <a:pt x="9" y="39"/>
                    <a:pt x="10" y="39"/>
                  </a:cubicBezTo>
                  <a:cubicBezTo>
                    <a:pt x="10" y="39"/>
                    <a:pt x="11" y="39"/>
                    <a:pt x="11" y="39"/>
                  </a:cubicBezTo>
                  <a:cubicBezTo>
                    <a:pt x="11" y="38"/>
                    <a:pt x="11" y="36"/>
                    <a:pt x="11" y="35"/>
                  </a:cubicBezTo>
                  <a:cubicBezTo>
                    <a:pt x="11" y="33"/>
                    <a:pt x="10" y="33"/>
                    <a:pt x="10"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0" name="Freeform 117"/>
            <p:cNvSpPr>
              <a:spLocks/>
            </p:cNvSpPr>
            <p:nvPr/>
          </p:nvSpPr>
          <p:spPr bwMode="auto">
            <a:xfrm>
              <a:off x="7384703" y="4040337"/>
              <a:ext cx="144463" cy="180975"/>
            </a:xfrm>
            <a:custGeom>
              <a:avLst/>
              <a:gdLst>
                <a:gd name="T0" fmla="*/ 15 w 32"/>
                <a:gd name="T1" fmla="*/ 38 h 40"/>
                <a:gd name="T2" fmla="*/ 17 w 32"/>
                <a:gd name="T3" fmla="*/ 39 h 40"/>
                <a:gd name="T4" fmla="*/ 18 w 32"/>
                <a:gd name="T5" fmla="*/ 37 h 40"/>
                <a:gd name="T6" fmla="*/ 17 w 32"/>
                <a:gd name="T7" fmla="*/ 36 h 40"/>
                <a:gd name="T8" fmla="*/ 17 w 32"/>
                <a:gd name="T9" fmla="*/ 34 h 40"/>
                <a:gd name="T10" fmla="*/ 15 w 32"/>
                <a:gd name="T11" fmla="*/ 33 h 40"/>
                <a:gd name="T12" fmla="*/ 16 w 32"/>
                <a:gd name="T13" fmla="*/ 30 h 40"/>
                <a:gd name="T14" fmla="*/ 16 w 32"/>
                <a:gd name="T15" fmla="*/ 30 h 40"/>
                <a:gd name="T16" fmla="*/ 18 w 32"/>
                <a:gd name="T17" fmla="*/ 31 h 40"/>
                <a:gd name="T18" fmla="*/ 21 w 32"/>
                <a:gd name="T19" fmla="*/ 31 h 40"/>
                <a:gd name="T20" fmla="*/ 21 w 32"/>
                <a:gd name="T21" fmla="*/ 27 h 40"/>
                <a:gd name="T22" fmla="*/ 23 w 32"/>
                <a:gd name="T23" fmla="*/ 27 h 40"/>
                <a:gd name="T24" fmla="*/ 24 w 32"/>
                <a:gd name="T25" fmla="*/ 30 h 40"/>
                <a:gd name="T26" fmla="*/ 25 w 32"/>
                <a:gd name="T27" fmla="*/ 30 h 40"/>
                <a:gd name="T28" fmla="*/ 25 w 32"/>
                <a:gd name="T29" fmla="*/ 32 h 40"/>
                <a:gd name="T30" fmla="*/ 27 w 32"/>
                <a:gd name="T31" fmla="*/ 32 h 40"/>
                <a:gd name="T32" fmla="*/ 28 w 32"/>
                <a:gd name="T33" fmla="*/ 29 h 40"/>
                <a:gd name="T34" fmla="*/ 29 w 32"/>
                <a:gd name="T35" fmla="*/ 29 h 40"/>
                <a:gd name="T36" fmla="*/ 29 w 32"/>
                <a:gd name="T37" fmla="*/ 32 h 40"/>
                <a:gd name="T38" fmla="*/ 30 w 32"/>
                <a:gd name="T39" fmla="*/ 33 h 40"/>
                <a:gd name="T40" fmla="*/ 30 w 32"/>
                <a:gd name="T41" fmla="*/ 29 h 40"/>
                <a:gd name="T42" fmla="*/ 32 w 32"/>
                <a:gd name="T43" fmla="*/ 28 h 40"/>
                <a:gd name="T44" fmla="*/ 32 w 32"/>
                <a:gd name="T45" fmla="*/ 19 h 40"/>
                <a:gd name="T46" fmla="*/ 30 w 32"/>
                <a:gd name="T47" fmla="*/ 17 h 40"/>
                <a:gd name="T48" fmla="*/ 29 w 32"/>
                <a:gd name="T49" fmla="*/ 15 h 40"/>
                <a:gd name="T50" fmla="*/ 29 w 32"/>
                <a:gd name="T51" fmla="*/ 13 h 40"/>
                <a:gd name="T52" fmla="*/ 31 w 32"/>
                <a:gd name="T53" fmla="*/ 12 h 40"/>
                <a:gd name="T54" fmla="*/ 32 w 32"/>
                <a:gd name="T55" fmla="*/ 11 h 40"/>
                <a:gd name="T56" fmla="*/ 32 w 32"/>
                <a:gd name="T57" fmla="*/ 10 h 40"/>
                <a:gd name="T58" fmla="*/ 31 w 32"/>
                <a:gd name="T59" fmla="*/ 9 h 40"/>
                <a:gd name="T60" fmla="*/ 31 w 32"/>
                <a:gd name="T61" fmla="*/ 7 h 40"/>
                <a:gd name="T62" fmla="*/ 29 w 32"/>
                <a:gd name="T63" fmla="*/ 6 h 40"/>
                <a:gd name="T64" fmla="*/ 27 w 32"/>
                <a:gd name="T65" fmla="*/ 7 h 40"/>
                <a:gd name="T66" fmla="*/ 25 w 32"/>
                <a:gd name="T67" fmla="*/ 7 h 40"/>
                <a:gd name="T68" fmla="*/ 25 w 32"/>
                <a:gd name="T69" fmla="*/ 5 h 40"/>
                <a:gd name="T70" fmla="*/ 25 w 32"/>
                <a:gd name="T71" fmla="*/ 4 h 40"/>
                <a:gd name="T72" fmla="*/ 26 w 32"/>
                <a:gd name="T73" fmla="*/ 2 h 40"/>
                <a:gd name="T74" fmla="*/ 24 w 32"/>
                <a:gd name="T75" fmla="*/ 1 h 40"/>
                <a:gd name="T76" fmla="*/ 18 w 32"/>
                <a:gd name="T77" fmla="*/ 1 h 40"/>
                <a:gd name="T78" fmla="*/ 15 w 32"/>
                <a:gd name="T79" fmla="*/ 2 h 40"/>
                <a:gd name="T80" fmla="*/ 15 w 32"/>
                <a:gd name="T81" fmla="*/ 6 h 40"/>
                <a:gd name="T82" fmla="*/ 14 w 32"/>
                <a:gd name="T83" fmla="*/ 9 h 40"/>
                <a:gd name="T84" fmla="*/ 11 w 32"/>
                <a:gd name="T85" fmla="*/ 9 h 40"/>
                <a:gd name="T86" fmla="*/ 7 w 32"/>
                <a:gd name="T87" fmla="*/ 9 h 40"/>
                <a:gd name="T88" fmla="*/ 4 w 32"/>
                <a:gd name="T89" fmla="*/ 9 h 40"/>
                <a:gd name="T90" fmla="*/ 4 w 32"/>
                <a:gd name="T91" fmla="*/ 12 h 40"/>
                <a:gd name="T92" fmla="*/ 0 w 32"/>
                <a:gd name="T93" fmla="*/ 21 h 40"/>
                <a:gd name="T94" fmla="*/ 12 w 32"/>
                <a:gd name="T95" fmla="*/ 40 h 40"/>
                <a:gd name="T96" fmla="*/ 13 w 32"/>
                <a:gd name="T97" fmla="*/ 39 h 40"/>
                <a:gd name="T98" fmla="*/ 15 w 32"/>
                <a:gd name="T9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40">
                  <a:moveTo>
                    <a:pt x="15" y="38"/>
                  </a:moveTo>
                  <a:cubicBezTo>
                    <a:pt x="15" y="38"/>
                    <a:pt x="17" y="39"/>
                    <a:pt x="17" y="39"/>
                  </a:cubicBezTo>
                  <a:cubicBezTo>
                    <a:pt x="17" y="39"/>
                    <a:pt x="18" y="37"/>
                    <a:pt x="18" y="37"/>
                  </a:cubicBezTo>
                  <a:cubicBezTo>
                    <a:pt x="18" y="36"/>
                    <a:pt x="17" y="36"/>
                    <a:pt x="17" y="36"/>
                  </a:cubicBezTo>
                  <a:cubicBezTo>
                    <a:pt x="17" y="34"/>
                    <a:pt x="17" y="34"/>
                    <a:pt x="17" y="34"/>
                  </a:cubicBezTo>
                  <a:cubicBezTo>
                    <a:pt x="15" y="33"/>
                    <a:pt x="15" y="33"/>
                    <a:pt x="15" y="33"/>
                  </a:cubicBezTo>
                  <a:cubicBezTo>
                    <a:pt x="16" y="30"/>
                    <a:pt x="16" y="30"/>
                    <a:pt x="16" y="30"/>
                  </a:cubicBezTo>
                  <a:cubicBezTo>
                    <a:pt x="16" y="30"/>
                    <a:pt x="16" y="30"/>
                    <a:pt x="16" y="30"/>
                  </a:cubicBezTo>
                  <a:cubicBezTo>
                    <a:pt x="18" y="31"/>
                    <a:pt x="18" y="31"/>
                    <a:pt x="18" y="31"/>
                  </a:cubicBezTo>
                  <a:cubicBezTo>
                    <a:pt x="21" y="31"/>
                    <a:pt x="21" y="31"/>
                    <a:pt x="21" y="31"/>
                  </a:cubicBezTo>
                  <a:cubicBezTo>
                    <a:pt x="21" y="27"/>
                    <a:pt x="21" y="27"/>
                    <a:pt x="21" y="27"/>
                  </a:cubicBezTo>
                  <a:cubicBezTo>
                    <a:pt x="23" y="27"/>
                    <a:pt x="23" y="27"/>
                    <a:pt x="23" y="27"/>
                  </a:cubicBezTo>
                  <a:cubicBezTo>
                    <a:pt x="24" y="30"/>
                    <a:pt x="24" y="30"/>
                    <a:pt x="24" y="30"/>
                  </a:cubicBezTo>
                  <a:cubicBezTo>
                    <a:pt x="25" y="30"/>
                    <a:pt x="25" y="30"/>
                    <a:pt x="25" y="30"/>
                  </a:cubicBezTo>
                  <a:cubicBezTo>
                    <a:pt x="25" y="32"/>
                    <a:pt x="25" y="32"/>
                    <a:pt x="25" y="32"/>
                  </a:cubicBezTo>
                  <a:cubicBezTo>
                    <a:pt x="27" y="32"/>
                    <a:pt x="27" y="32"/>
                    <a:pt x="27" y="32"/>
                  </a:cubicBezTo>
                  <a:cubicBezTo>
                    <a:pt x="28" y="29"/>
                    <a:pt x="28" y="29"/>
                    <a:pt x="28" y="29"/>
                  </a:cubicBezTo>
                  <a:cubicBezTo>
                    <a:pt x="29" y="29"/>
                    <a:pt x="29" y="29"/>
                    <a:pt x="29" y="29"/>
                  </a:cubicBezTo>
                  <a:cubicBezTo>
                    <a:pt x="29" y="32"/>
                    <a:pt x="29" y="32"/>
                    <a:pt x="29" y="32"/>
                  </a:cubicBezTo>
                  <a:cubicBezTo>
                    <a:pt x="30" y="33"/>
                    <a:pt x="30" y="33"/>
                    <a:pt x="30" y="33"/>
                  </a:cubicBezTo>
                  <a:cubicBezTo>
                    <a:pt x="30" y="29"/>
                    <a:pt x="30" y="29"/>
                    <a:pt x="30" y="29"/>
                  </a:cubicBezTo>
                  <a:cubicBezTo>
                    <a:pt x="32" y="28"/>
                    <a:pt x="32" y="28"/>
                    <a:pt x="32" y="28"/>
                  </a:cubicBezTo>
                  <a:cubicBezTo>
                    <a:pt x="32" y="19"/>
                    <a:pt x="32" y="19"/>
                    <a:pt x="32" y="19"/>
                  </a:cubicBezTo>
                  <a:cubicBezTo>
                    <a:pt x="30" y="17"/>
                    <a:pt x="30" y="17"/>
                    <a:pt x="30" y="17"/>
                  </a:cubicBezTo>
                  <a:cubicBezTo>
                    <a:pt x="29" y="15"/>
                    <a:pt x="29" y="15"/>
                    <a:pt x="29" y="15"/>
                  </a:cubicBezTo>
                  <a:cubicBezTo>
                    <a:pt x="29" y="13"/>
                    <a:pt x="29" y="13"/>
                    <a:pt x="29" y="13"/>
                  </a:cubicBezTo>
                  <a:cubicBezTo>
                    <a:pt x="29" y="13"/>
                    <a:pt x="31" y="12"/>
                    <a:pt x="31" y="12"/>
                  </a:cubicBezTo>
                  <a:cubicBezTo>
                    <a:pt x="31" y="12"/>
                    <a:pt x="32" y="11"/>
                    <a:pt x="32" y="11"/>
                  </a:cubicBezTo>
                  <a:cubicBezTo>
                    <a:pt x="32" y="10"/>
                    <a:pt x="32" y="10"/>
                    <a:pt x="32" y="10"/>
                  </a:cubicBezTo>
                  <a:cubicBezTo>
                    <a:pt x="31" y="9"/>
                    <a:pt x="31" y="9"/>
                    <a:pt x="31" y="9"/>
                  </a:cubicBezTo>
                  <a:cubicBezTo>
                    <a:pt x="31" y="7"/>
                    <a:pt x="31" y="7"/>
                    <a:pt x="31" y="7"/>
                  </a:cubicBezTo>
                  <a:cubicBezTo>
                    <a:pt x="29" y="6"/>
                    <a:pt x="29" y="6"/>
                    <a:pt x="29" y="6"/>
                  </a:cubicBezTo>
                  <a:cubicBezTo>
                    <a:pt x="27" y="7"/>
                    <a:pt x="27" y="7"/>
                    <a:pt x="27" y="7"/>
                  </a:cubicBezTo>
                  <a:cubicBezTo>
                    <a:pt x="25" y="7"/>
                    <a:pt x="25" y="7"/>
                    <a:pt x="25" y="7"/>
                  </a:cubicBezTo>
                  <a:cubicBezTo>
                    <a:pt x="25" y="5"/>
                    <a:pt x="25" y="5"/>
                    <a:pt x="25" y="5"/>
                  </a:cubicBezTo>
                  <a:cubicBezTo>
                    <a:pt x="25" y="4"/>
                    <a:pt x="25" y="4"/>
                    <a:pt x="25" y="4"/>
                  </a:cubicBezTo>
                  <a:cubicBezTo>
                    <a:pt x="25" y="4"/>
                    <a:pt x="26" y="3"/>
                    <a:pt x="26" y="2"/>
                  </a:cubicBezTo>
                  <a:cubicBezTo>
                    <a:pt x="26" y="2"/>
                    <a:pt x="26" y="2"/>
                    <a:pt x="24" y="1"/>
                  </a:cubicBezTo>
                  <a:cubicBezTo>
                    <a:pt x="22" y="0"/>
                    <a:pt x="20" y="1"/>
                    <a:pt x="18" y="1"/>
                  </a:cubicBezTo>
                  <a:cubicBezTo>
                    <a:pt x="16" y="1"/>
                    <a:pt x="15" y="1"/>
                    <a:pt x="15" y="2"/>
                  </a:cubicBezTo>
                  <a:cubicBezTo>
                    <a:pt x="15" y="6"/>
                    <a:pt x="15" y="6"/>
                    <a:pt x="15" y="6"/>
                  </a:cubicBezTo>
                  <a:cubicBezTo>
                    <a:pt x="14" y="9"/>
                    <a:pt x="14" y="9"/>
                    <a:pt x="14" y="9"/>
                  </a:cubicBezTo>
                  <a:cubicBezTo>
                    <a:pt x="11" y="9"/>
                    <a:pt x="11" y="9"/>
                    <a:pt x="11" y="9"/>
                  </a:cubicBezTo>
                  <a:cubicBezTo>
                    <a:pt x="7" y="9"/>
                    <a:pt x="7" y="9"/>
                    <a:pt x="7" y="9"/>
                  </a:cubicBezTo>
                  <a:cubicBezTo>
                    <a:pt x="4" y="9"/>
                    <a:pt x="4" y="9"/>
                    <a:pt x="4" y="9"/>
                  </a:cubicBezTo>
                  <a:cubicBezTo>
                    <a:pt x="4" y="10"/>
                    <a:pt x="4" y="11"/>
                    <a:pt x="4" y="12"/>
                  </a:cubicBezTo>
                  <a:cubicBezTo>
                    <a:pt x="4" y="14"/>
                    <a:pt x="1" y="16"/>
                    <a:pt x="0" y="21"/>
                  </a:cubicBezTo>
                  <a:cubicBezTo>
                    <a:pt x="0" y="26"/>
                    <a:pt x="6" y="34"/>
                    <a:pt x="12" y="40"/>
                  </a:cubicBezTo>
                  <a:cubicBezTo>
                    <a:pt x="13" y="39"/>
                    <a:pt x="13" y="39"/>
                    <a:pt x="13" y="39"/>
                  </a:cubicBezTo>
                  <a:cubicBezTo>
                    <a:pt x="13" y="39"/>
                    <a:pt x="15" y="38"/>
                    <a:pt x="15" y="3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1" name="Freeform 118"/>
            <p:cNvSpPr>
              <a:spLocks/>
            </p:cNvSpPr>
            <p:nvPr/>
          </p:nvSpPr>
          <p:spPr bwMode="auto">
            <a:xfrm>
              <a:off x="7338666" y="2756049"/>
              <a:ext cx="295275" cy="300038"/>
            </a:xfrm>
            <a:custGeom>
              <a:avLst/>
              <a:gdLst>
                <a:gd name="T0" fmla="*/ 34 w 65"/>
                <a:gd name="T1" fmla="*/ 8 h 66"/>
                <a:gd name="T2" fmla="*/ 33 w 65"/>
                <a:gd name="T3" fmla="*/ 4 h 66"/>
                <a:gd name="T4" fmla="*/ 33 w 65"/>
                <a:gd name="T5" fmla="*/ 4 h 66"/>
                <a:gd name="T6" fmla="*/ 33 w 65"/>
                <a:gd name="T7" fmla="*/ 4 h 66"/>
                <a:gd name="T8" fmla="*/ 33 w 65"/>
                <a:gd name="T9" fmla="*/ 4 h 66"/>
                <a:gd name="T10" fmla="*/ 29 w 65"/>
                <a:gd name="T11" fmla="*/ 2 h 66"/>
                <a:gd name="T12" fmla="*/ 26 w 65"/>
                <a:gd name="T13" fmla="*/ 0 h 66"/>
                <a:gd name="T14" fmla="*/ 21 w 65"/>
                <a:gd name="T15" fmla="*/ 2 h 66"/>
                <a:gd name="T16" fmla="*/ 19 w 65"/>
                <a:gd name="T17" fmla="*/ 3 h 66"/>
                <a:gd name="T18" fmla="*/ 17 w 65"/>
                <a:gd name="T19" fmla="*/ 5 h 66"/>
                <a:gd name="T20" fmla="*/ 13 w 65"/>
                <a:gd name="T21" fmla="*/ 5 h 66"/>
                <a:gd name="T22" fmla="*/ 13 w 65"/>
                <a:gd name="T23" fmla="*/ 7 h 66"/>
                <a:gd name="T24" fmla="*/ 11 w 65"/>
                <a:gd name="T25" fmla="*/ 7 h 66"/>
                <a:gd name="T26" fmla="*/ 10 w 65"/>
                <a:gd name="T27" fmla="*/ 5 h 66"/>
                <a:gd name="T28" fmla="*/ 7 w 65"/>
                <a:gd name="T29" fmla="*/ 7 h 66"/>
                <a:gd name="T30" fmla="*/ 2 w 65"/>
                <a:gd name="T31" fmla="*/ 8 h 66"/>
                <a:gd name="T32" fmla="*/ 2 w 65"/>
                <a:gd name="T33" fmla="*/ 10 h 66"/>
                <a:gd name="T34" fmla="*/ 2 w 65"/>
                <a:gd name="T35" fmla="*/ 13 h 66"/>
                <a:gd name="T36" fmla="*/ 1 w 65"/>
                <a:gd name="T37" fmla="*/ 15 h 66"/>
                <a:gd name="T38" fmla="*/ 3 w 65"/>
                <a:gd name="T39" fmla="*/ 18 h 66"/>
                <a:gd name="T40" fmla="*/ 5 w 65"/>
                <a:gd name="T41" fmla="*/ 21 h 66"/>
                <a:gd name="T42" fmla="*/ 11 w 65"/>
                <a:gd name="T43" fmla="*/ 18 h 66"/>
                <a:gd name="T44" fmla="*/ 19 w 65"/>
                <a:gd name="T45" fmla="*/ 24 h 66"/>
                <a:gd name="T46" fmla="*/ 23 w 65"/>
                <a:gd name="T47" fmla="*/ 31 h 66"/>
                <a:gd name="T48" fmla="*/ 33 w 65"/>
                <a:gd name="T49" fmla="*/ 38 h 66"/>
                <a:gd name="T50" fmla="*/ 43 w 65"/>
                <a:gd name="T51" fmla="*/ 44 h 66"/>
                <a:gd name="T52" fmla="*/ 48 w 65"/>
                <a:gd name="T53" fmla="*/ 53 h 66"/>
                <a:gd name="T54" fmla="*/ 43 w 65"/>
                <a:gd name="T55" fmla="*/ 56 h 66"/>
                <a:gd name="T56" fmla="*/ 33 w 65"/>
                <a:gd name="T57" fmla="*/ 57 h 66"/>
                <a:gd name="T58" fmla="*/ 29 w 65"/>
                <a:gd name="T59" fmla="*/ 60 h 66"/>
                <a:gd name="T60" fmla="*/ 42 w 65"/>
                <a:gd name="T61" fmla="*/ 66 h 66"/>
                <a:gd name="T62" fmla="*/ 45 w 65"/>
                <a:gd name="T63" fmla="*/ 60 h 66"/>
                <a:gd name="T64" fmla="*/ 50 w 65"/>
                <a:gd name="T65" fmla="*/ 57 h 66"/>
                <a:gd name="T66" fmla="*/ 55 w 65"/>
                <a:gd name="T67" fmla="*/ 52 h 66"/>
                <a:gd name="T68" fmla="*/ 51 w 65"/>
                <a:gd name="T69" fmla="*/ 46 h 66"/>
                <a:gd name="T70" fmla="*/ 57 w 65"/>
                <a:gd name="T71" fmla="*/ 45 h 66"/>
                <a:gd name="T72" fmla="*/ 58 w 65"/>
                <a:gd name="T73" fmla="*/ 41 h 66"/>
                <a:gd name="T74" fmla="*/ 47 w 65"/>
                <a:gd name="T75" fmla="*/ 36 h 66"/>
                <a:gd name="T76" fmla="*/ 46 w 65"/>
                <a:gd name="T77" fmla="*/ 33 h 66"/>
                <a:gd name="T78" fmla="*/ 40 w 65"/>
                <a:gd name="T79" fmla="*/ 31 h 66"/>
                <a:gd name="T80" fmla="*/ 39 w 65"/>
                <a:gd name="T81" fmla="*/ 27 h 66"/>
                <a:gd name="T82" fmla="*/ 35 w 65"/>
                <a:gd name="T83" fmla="*/ 22 h 66"/>
                <a:gd name="T84" fmla="*/ 29 w 65"/>
                <a:gd name="T85" fmla="*/ 18 h 66"/>
                <a:gd name="T86" fmla="*/ 31 w 65"/>
                <a:gd name="T87" fmla="*/ 11 h 66"/>
                <a:gd name="T88" fmla="*/ 34 w 65"/>
                <a:gd name="T89" fmla="*/ 10 h 66"/>
                <a:gd name="T90" fmla="*/ 34 w 65"/>
                <a:gd name="T91"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66">
                  <a:moveTo>
                    <a:pt x="34" y="8"/>
                  </a:moveTo>
                  <a:cubicBezTo>
                    <a:pt x="34" y="5"/>
                    <a:pt x="34" y="5"/>
                    <a:pt x="33" y="4"/>
                  </a:cubicBezTo>
                  <a:cubicBezTo>
                    <a:pt x="33" y="4"/>
                    <a:pt x="33" y="4"/>
                    <a:pt x="33" y="4"/>
                  </a:cubicBezTo>
                  <a:cubicBezTo>
                    <a:pt x="33" y="4"/>
                    <a:pt x="33" y="4"/>
                    <a:pt x="33" y="4"/>
                  </a:cubicBezTo>
                  <a:cubicBezTo>
                    <a:pt x="33" y="4"/>
                    <a:pt x="33" y="4"/>
                    <a:pt x="33" y="4"/>
                  </a:cubicBezTo>
                  <a:cubicBezTo>
                    <a:pt x="32" y="3"/>
                    <a:pt x="31" y="3"/>
                    <a:pt x="29" y="2"/>
                  </a:cubicBezTo>
                  <a:cubicBezTo>
                    <a:pt x="27" y="1"/>
                    <a:pt x="27" y="0"/>
                    <a:pt x="26" y="0"/>
                  </a:cubicBezTo>
                  <a:cubicBezTo>
                    <a:pt x="25" y="1"/>
                    <a:pt x="22" y="2"/>
                    <a:pt x="21" y="2"/>
                  </a:cubicBezTo>
                  <a:cubicBezTo>
                    <a:pt x="21" y="3"/>
                    <a:pt x="20" y="3"/>
                    <a:pt x="19" y="3"/>
                  </a:cubicBezTo>
                  <a:cubicBezTo>
                    <a:pt x="19" y="3"/>
                    <a:pt x="18" y="5"/>
                    <a:pt x="17" y="5"/>
                  </a:cubicBezTo>
                  <a:cubicBezTo>
                    <a:pt x="15" y="5"/>
                    <a:pt x="14" y="5"/>
                    <a:pt x="13" y="5"/>
                  </a:cubicBezTo>
                  <a:cubicBezTo>
                    <a:pt x="13" y="6"/>
                    <a:pt x="13" y="6"/>
                    <a:pt x="13" y="7"/>
                  </a:cubicBezTo>
                  <a:cubicBezTo>
                    <a:pt x="12" y="8"/>
                    <a:pt x="12" y="8"/>
                    <a:pt x="11" y="7"/>
                  </a:cubicBezTo>
                  <a:cubicBezTo>
                    <a:pt x="10" y="6"/>
                    <a:pt x="11" y="4"/>
                    <a:pt x="10" y="5"/>
                  </a:cubicBezTo>
                  <a:cubicBezTo>
                    <a:pt x="9" y="6"/>
                    <a:pt x="8" y="6"/>
                    <a:pt x="7" y="7"/>
                  </a:cubicBezTo>
                  <a:cubicBezTo>
                    <a:pt x="6" y="8"/>
                    <a:pt x="3" y="8"/>
                    <a:pt x="2" y="8"/>
                  </a:cubicBezTo>
                  <a:cubicBezTo>
                    <a:pt x="2" y="9"/>
                    <a:pt x="2" y="9"/>
                    <a:pt x="2" y="10"/>
                  </a:cubicBezTo>
                  <a:cubicBezTo>
                    <a:pt x="2" y="10"/>
                    <a:pt x="3" y="11"/>
                    <a:pt x="2" y="13"/>
                  </a:cubicBezTo>
                  <a:cubicBezTo>
                    <a:pt x="1" y="14"/>
                    <a:pt x="0" y="14"/>
                    <a:pt x="1" y="15"/>
                  </a:cubicBezTo>
                  <a:cubicBezTo>
                    <a:pt x="1" y="17"/>
                    <a:pt x="2" y="18"/>
                    <a:pt x="3" y="18"/>
                  </a:cubicBezTo>
                  <a:cubicBezTo>
                    <a:pt x="3" y="19"/>
                    <a:pt x="5" y="20"/>
                    <a:pt x="5" y="21"/>
                  </a:cubicBezTo>
                  <a:cubicBezTo>
                    <a:pt x="6" y="19"/>
                    <a:pt x="6" y="17"/>
                    <a:pt x="11" y="18"/>
                  </a:cubicBezTo>
                  <a:cubicBezTo>
                    <a:pt x="17" y="20"/>
                    <a:pt x="19" y="20"/>
                    <a:pt x="19" y="24"/>
                  </a:cubicBezTo>
                  <a:cubicBezTo>
                    <a:pt x="19" y="29"/>
                    <a:pt x="19" y="27"/>
                    <a:pt x="23" y="31"/>
                  </a:cubicBezTo>
                  <a:cubicBezTo>
                    <a:pt x="27" y="34"/>
                    <a:pt x="30" y="37"/>
                    <a:pt x="33" y="38"/>
                  </a:cubicBezTo>
                  <a:cubicBezTo>
                    <a:pt x="36" y="39"/>
                    <a:pt x="40" y="37"/>
                    <a:pt x="43" y="44"/>
                  </a:cubicBezTo>
                  <a:cubicBezTo>
                    <a:pt x="47" y="50"/>
                    <a:pt x="51" y="52"/>
                    <a:pt x="48" y="53"/>
                  </a:cubicBezTo>
                  <a:cubicBezTo>
                    <a:pt x="45" y="54"/>
                    <a:pt x="49" y="56"/>
                    <a:pt x="43" y="56"/>
                  </a:cubicBezTo>
                  <a:cubicBezTo>
                    <a:pt x="37" y="56"/>
                    <a:pt x="37" y="57"/>
                    <a:pt x="33" y="57"/>
                  </a:cubicBezTo>
                  <a:cubicBezTo>
                    <a:pt x="30" y="57"/>
                    <a:pt x="28" y="59"/>
                    <a:pt x="29" y="60"/>
                  </a:cubicBezTo>
                  <a:cubicBezTo>
                    <a:pt x="31" y="62"/>
                    <a:pt x="42" y="66"/>
                    <a:pt x="42" y="66"/>
                  </a:cubicBezTo>
                  <a:cubicBezTo>
                    <a:pt x="45" y="60"/>
                    <a:pt x="45" y="60"/>
                    <a:pt x="45" y="60"/>
                  </a:cubicBezTo>
                  <a:cubicBezTo>
                    <a:pt x="45" y="60"/>
                    <a:pt x="49" y="60"/>
                    <a:pt x="50" y="57"/>
                  </a:cubicBezTo>
                  <a:cubicBezTo>
                    <a:pt x="52" y="54"/>
                    <a:pt x="53" y="52"/>
                    <a:pt x="55" y="52"/>
                  </a:cubicBezTo>
                  <a:cubicBezTo>
                    <a:pt x="57" y="52"/>
                    <a:pt x="53" y="47"/>
                    <a:pt x="51" y="46"/>
                  </a:cubicBezTo>
                  <a:cubicBezTo>
                    <a:pt x="50" y="45"/>
                    <a:pt x="53" y="40"/>
                    <a:pt x="57" y="45"/>
                  </a:cubicBezTo>
                  <a:cubicBezTo>
                    <a:pt x="61" y="50"/>
                    <a:pt x="65" y="46"/>
                    <a:pt x="58" y="41"/>
                  </a:cubicBezTo>
                  <a:cubicBezTo>
                    <a:pt x="51" y="36"/>
                    <a:pt x="49" y="37"/>
                    <a:pt x="47" y="36"/>
                  </a:cubicBezTo>
                  <a:cubicBezTo>
                    <a:pt x="46" y="35"/>
                    <a:pt x="46" y="33"/>
                    <a:pt x="46" y="33"/>
                  </a:cubicBezTo>
                  <a:cubicBezTo>
                    <a:pt x="40" y="31"/>
                    <a:pt x="40" y="31"/>
                    <a:pt x="40" y="31"/>
                  </a:cubicBezTo>
                  <a:cubicBezTo>
                    <a:pt x="39" y="27"/>
                    <a:pt x="39" y="27"/>
                    <a:pt x="39" y="27"/>
                  </a:cubicBezTo>
                  <a:cubicBezTo>
                    <a:pt x="39" y="27"/>
                    <a:pt x="38" y="25"/>
                    <a:pt x="35" y="22"/>
                  </a:cubicBezTo>
                  <a:cubicBezTo>
                    <a:pt x="31" y="20"/>
                    <a:pt x="29" y="18"/>
                    <a:pt x="29" y="18"/>
                  </a:cubicBezTo>
                  <a:cubicBezTo>
                    <a:pt x="29" y="18"/>
                    <a:pt x="27" y="11"/>
                    <a:pt x="31" y="11"/>
                  </a:cubicBezTo>
                  <a:cubicBezTo>
                    <a:pt x="33" y="11"/>
                    <a:pt x="33" y="10"/>
                    <a:pt x="34" y="10"/>
                  </a:cubicBezTo>
                  <a:cubicBezTo>
                    <a:pt x="34" y="10"/>
                    <a:pt x="34" y="9"/>
                    <a:pt x="34" y="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2" name="Freeform 119"/>
            <p:cNvSpPr>
              <a:spLocks/>
            </p:cNvSpPr>
            <p:nvPr/>
          </p:nvSpPr>
          <p:spPr bwMode="auto">
            <a:xfrm>
              <a:off x="7597428" y="2783037"/>
              <a:ext cx="123825" cy="195263"/>
            </a:xfrm>
            <a:custGeom>
              <a:avLst/>
              <a:gdLst>
                <a:gd name="T0" fmla="*/ 15 w 27"/>
                <a:gd name="T1" fmla="*/ 36 h 43"/>
                <a:gd name="T2" fmla="*/ 19 w 27"/>
                <a:gd name="T3" fmla="*/ 34 h 43"/>
                <a:gd name="T4" fmla="*/ 22 w 27"/>
                <a:gd name="T5" fmla="*/ 32 h 43"/>
                <a:gd name="T6" fmla="*/ 26 w 27"/>
                <a:gd name="T7" fmla="*/ 30 h 43"/>
                <a:gd name="T8" fmla="*/ 25 w 27"/>
                <a:gd name="T9" fmla="*/ 27 h 43"/>
                <a:gd name="T10" fmla="*/ 24 w 27"/>
                <a:gd name="T11" fmla="*/ 23 h 43"/>
                <a:gd name="T12" fmla="*/ 25 w 27"/>
                <a:gd name="T13" fmla="*/ 19 h 43"/>
                <a:gd name="T14" fmla="*/ 23 w 27"/>
                <a:gd name="T15" fmla="*/ 16 h 43"/>
                <a:gd name="T16" fmla="*/ 23 w 27"/>
                <a:gd name="T17" fmla="*/ 14 h 43"/>
                <a:gd name="T18" fmla="*/ 25 w 27"/>
                <a:gd name="T19" fmla="*/ 15 h 43"/>
                <a:gd name="T20" fmla="*/ 24 w 27"/>
                <a:gd name="T21" fmla="*/ 10 h 43"/>
                <a:gd name="T22" fmla="*/ 20 w 27"/>
                <a:gd name="T23" fmla="*/ 10 h 43"/>
                <a:gd name="T24" fmla="*/ 18 w 27"/>
                <a:gd name="T25" fmla="*/ 9 h 43"/>
                <a:gd name="T26" fmla="*/ 16 w 27"/>
                <a:gd name="T27" fmla="*/ 7 h 43"/>
                <a:gd name="T28" fmla="*/ 14 w 27"/>
                <a:gd name="T29" fmla="*/ 5 h 43"/>
                <a:gd name="T30" fmla="*/ 12 w 27"/>
                <a:gd name="T31" fmla="*/ 2 h 43"/>
                <a:gd name="T32" fmla="*/ 12 w 27"/>
                <a:gd name="T33" fmla="*/ 1 h 43"/>
                <a:gd name="T34" fmla="*/ 10 w 27"/>
                <a:gd name="T35" fmla="*/ 1 h 43"/>
                <a:gd name="T36" fmla="*/ 6 w 27"/>
                <a:gd name="T37" fmla="*/ 1 h 43"/>
                <a:gd name="T38" fmla="*/ 4 w 27"/>
                <a:gd name="T39" fmla="*/ 2 h 43"/>
                <a:gd name="T40" fmla="*/ 4 w 27"/>
                <a:gd name="T41" fmla="*/ 5 h 43"/>
                <a:gd name="T42" fmla="*/ 5 w 27"/>
                <a:gd name="T43" fmla="*/ 7 h 43"/>
                <a:gd name="T44" fmla="*/ 6 w 27"/>
                <a:gd name="T45" fmla="*/ 9 h 43"/>
                <a:gd name="T46" fmla="*/ 7 w 27"/>
                <a:gd name="T47" fmla="*/ 12 h 43"/>
                <a:gd name="T48" fmla="*/ 8 w 27"/>
                <a:gd name="T49" fmla="*/ 15 h 43"/>
                <a:gd name="T50" fmla="*/ 6 w 27"/>
                <a:gd name="T51" fmla="*/ 16 h 43"/>
                <a:gd name="T52" fmla="*/ 3 w 27"/>
                <a:gd name="T53" fmla="*/ 18 h 43"/>
                <a:gd name="T54" fmla="*/ 2 w 27"/>
                <a:gd name="T55" fmla="*/ 21 h 43"/>
                <a:gd name="T56" fmla="*/ 0 w 27"/>
                <a:gd name="T57" fmla="*/ 22 h 43"/>
                <a:gd name="T58" fmla="*/ 7 w 27"/>
                <a:gd name="T59" fmla="*/ 27 h 43"/>
                <a:gd name="T60" fmla="*/ 8 w 27"/>
                <a:gd name="T61" fmla="*/ 36 h 43"/>
                <a:gd name="T62" fmla="*/ 12 w 27"/>
                <a:gd name="T63" fmla="*/ 42 h 43"/>
                <a:gd name="T64" fmla="*/ 13 w 27"/>
                <a:gd name="T65" fmla="*/ 42 h 43"/>
                <a:gd name="T66" fmla="*/ 13 w 27"/>
                <a:gd name="T67" fmla="*/ 42 h 43"/>
                <a:gd name="T68" fmla="*/ 15 w 27"/>
                <a:gd name="T6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43">
                  <a:moveTo>
                    <a:pt x="15" y="36"/>
                  </a:moveTo>
                  <a:cubicBezTo>
                    <a:pt x="16" y="34"/>
                    <a:pt x="17" y="35"/>
                    <a:pt x="19" y="34"/>
                  </a:cubicBezTo>
                  <a:cubicBezTo>
                    <a:pt x="20" y="32"/>
                    <a:pt x="20" y="33"/>
                    <a:pt x="22" y="32"/>
                  </a:cubicBezTo>
                  <a:cubicBezTo>
                    <a:pt x="24" y="31"/>
                    <a:pt x="26" y="31"/>
                    <a:pt x="26" y="30"/>
                  </a:cubicBezTo>
                  <a:cubicBezTo>
                    <a:pt x="27" y="30"/>
                    <a:pt x="27" y="29"/>
                    <a:pt x="25" y="27"/>
                  </a:cubicBezTo>
                  <a:cubicBezTo>
                    <a:pt x="24" y="25"/>
                    <a:pt x="24" y="25"/>
                    <a:pt x="24" y="23"/>
                  </a:cubicBezTo>
                  <a:cubicBezTo>
                    <a:pt x="23" y="21"/>
                    <a:pt x="24" y="20"/>
                    <a:pt x="25" y="19"/>
                  </a:cubicBezTo>
                  <a:cubicBezTo>
                    <a:pt x="26" y="19"/>
                    <a:pt x="24" y="18"/>
                    <a:pt x="23" y="16"/>
                  </a:cubicBezTo>
                  <a:cubicBezTo>
                    <a:pt x="22" y="15"/>
                    <a:pt x="23" y="15"/>
                    <a:pt x="23" y="14"/>
                  </a:cubicBezTo>
                  <a:cubicBezTo>
                    <a:pt x="24" y="14"/>
                    <a:pt x="24" y="14"/>
                    <a:pt x="25" y="15"/>
                  </a:cubicBezTo>
                  <a:cubicBezTo>
                    <a:pt x="25" y="14"/>
                    <a:pt x="25" y="11"/>
                    <a:pt x="24" y="10"/>
                  </a:cubicBezTo>
                  <a:cubicBezTo>
                    <a:pt x="23" y="9"/>
                    <a:pt x="22" y="10"/>
                    <a:pt x="20" y="10"/>
                  </a:cubicBezTo>
                  <a:cubicBezTo>
                    <a:pt x="18" y="10"/>
                    <a:pt x="18" y="10"/>
                    <a:pt x="18" y="9"/>
                  </a:cubicBezTo>
                  <a:cubicBezTo>
                    <a:pt x="17" y="8"/>
                    <a:pt x="17" y="7"/>
                    <a:pt x="16" y="7"/>
                  </a:cubicBezTo>
                  <a:cubicBezTo>
                    <a:pt x="16" y="7"/>
                    <a:pt x="15" y="6"/>
                    <a:pt x="14" y="5"/>
                  </a:cubicBezTo>
                  <a:cubicBezTo>
                    <a:pt x="14" y="4"/>
                    <a:pt x="13" y="2"/>
                    <a:pt x="12" y="2"/>
                  </a:cubicBezTo>
                  <a:cubicBezTo>
                    <a:pt x="12" y="2"/>
                    <a:pt x="12" y="1"/>
                    <a:pt x="12" y="1"/>
                  </a:cubicBezTo>
                  <a:cubicBezTo>
                    <a:pt x="11" y="1"/>
                    <a:pt x="11" y="1"/>
                    <a:pt x="10" y="1"/>
                  </a:cubicBezTo>
                  <a:cubicBezTo>
                    <a:pt x="8" y="1"/>
                    <a:pt x="6" y="0"/>
                    <a:pt x="6" y="1"/>
                  </a:cubicBezTo>
                  <a:cubicBezTo>
                    <a:pt x="6" y="2"/>
                    <a:pt x="6" y="2"/>
                    <a:pt x="4" y="2"/>
                  </a:cubicBezTo>
                  <a:cubicBezTo>
                    <a:pt x="4" y="3"/>
                    <a:pt x="4" y="4"/>
                    <a:pt x="4" y="5"/>
                  </a:cubicBezTo>
                  <a:cubicBezTo>
                    <a:pt x="5" y="6"/>
                    <a:pt x="4" y="6"/>
                    <a:pt x="5" y="7"/>
                  </a:cubicBezTo>
                  <a:cubicBezTo>
                    <a:pt x="5" y="8"/>
                    <a:pt x="5" y="8"/>
                    <a:pt x="6" y="9"/>
                  </a:cubicBezTo>
                  <a:cubicBezTo>
                    <a:pt x="7" y="9"/>
                    <a:pt x="5" y="10"/>
                    <a:pt x="7" y="12"/>
                  </a:cubicBezTo>
                  <a:cubicBezTo>
                    <a:pt x="8" y="13"/>
                    <a:pt x="7" y="13"/>
                    <a:pt x="8" y="15"/>
                  </a:cubicBezTo>
                  <a:cubicBezTo>
                    <a:pt x="8" y="16"/>
                    <a:pt x="7" y="15"/>
                    <a:pt x="6" y="16"/>
                  </a:cubicBezTo>
                  <a:cubicBezTo>
                    <a:pt x="5" y="16"/>
                    <a:pt x="4" y="17"/>
                    <a:pt x="3" y="18"/>
                  </a:cubicBezTo>
                  <a:cubicBezTo>
                    <a:pt x="3" y="19"/>
                    <a:pt x="2" y="20"/>
                    <a:pt x="2" y="21"/>
                  </a:cubicBezTo>
                  <a:cubicBezTo>
                    <a:pt x="2" y="21"/>
                    <a:pt x="1" y="22"/>
                    <a:pt x="0" y="22"/>
                  </a:cubicBezTo>
                  <a:cubicBezTo>
                    <a:pt x="7" y="27"/>
                    <a:pt x="7" y="27"/>
                    <a:pt x="7" y="27"/>
                  </a:cubicBezTo>
                  <a:cubicBezTo>
                    <a:pt x="7" y="27"/>
                    <a:pt x="7" y="34"/>
                    <a:pt x="8" y="36"/>
                  </a:cubicBezTo>
                  <a:cubicBezTo>
                    <a:pt x="8" y="37"/>
                    <a:pt x="10" y="43"/>
                    <a:pt x="12" y="42"/>
                  </a:cubicBezTo>
                  <a:cubicBezTo>
                    <a:pt x="12" y="42"/>
                    <a:pt x="13" y="42"/>
                    <a:pt x="13" y="42"/>
                  </a:cubicBezTo>
                  <a:cubicBezTo>
                    <a:pt x="13" y="42"/>
                    <a:pt x="13" y="42"/>
                    <a:pt x="13" y="42"/>
                  </a:cubicBezTo>
                  <a:cubicBezTo>
                    <a:pt x="13" y="41"/>
                    <a:pt x="14" y="39"/>
                    <a:pt x="15"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3" name="Rectangle 120"/>
            <p:cNvSpPr>
              <a:spLocks noChangeArrowheads="1"/>
            </p:cNvSpPr>
            <p:nvPr/>
          </p:nvSpPr>
          <p:spPr bwMode="auto">
            <a:xfrm>
              <a:off x="7525991" y="2646512"/>
              <a:ext cx="1588" cy="1588"/>
            </a:xfrm>
            <a:prstGeom prst="rect">
              <a:avLst/>
            </a:pr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4" name="Freeform 121"/>
            <p:cNvSpPr>
              <a:spLocks/>
            </p:cNvSpPr>
            <p:nvPr/>
          </p:nvSpPr>
          <p:spPr bwMode="auto">
            <a:xfrm>
              <a:off x="7325966" y="2468712"/>
              <a:ext cx="200025" cy="277813"/>
            </a:xfrm>
            <a:custGeom>
              <a:avLst/>
              <a:gdLst>
                <a:gd name="T0" fmla="*/ 41 w 44"/>
                <a:gd name="T1" fmla="*/ 30 h 61"/>
                <a:gd name="T2" fmla="*/ 40 w 44"/>
                <a:gd name="T3" fmla="*/ 25 h 61"/>
                <a:gd name="T4" fmla="*/ 40 w 44"/>
                <a:gd name="T5" fmla="*/ 21 h 61"/>
                <a:gd name="T6" fmla="*/ 37 w 44"/>
                <a:gd name="T7" fmla="*/ 21 h 61"/>
                <a:gd name="T8" fmla="*/ 32 w 44"/>
                <a:gd name="T9" fmla="*/ 19 h 61"/>
                <a:gd name="T10" fmla="*/ 27 w 44"/>
                <a:gd name="T11" fmla="*/ 21 h 61"/>
                <a:gd name="T12" fmla="*/ 22 w 44"/>
                <a:gd name="T13" fmla="*/ 19 h 61"/>
                <a:gd name="T14" fmla="*/ 19 w 44"/>
                <a:gd name="T15" fmla="*/ 16 h 61"/>
                <a:gd name="T16" fmla="*/ 23 w 44"/>
                <a:gd name="T17" fmla="*/ 11 h 61"/>
                <a:gd name="T18" fmla="*/ 25 w 44"/>
                <a:gd name="T19" fmla="*/ 7 h 61"/>
                <a:gd name="T20" fmla="*/ 22 w 44"/>
                <a:gd name="T21" fmla="*/ 5 h 61"/>
                <a:gd name="T22" fmla="*/ 24 w 44"/>
                <a:gd name="T23" fmla="*/ 0 h 61"/>
                <a:gd name="T24" fmla="*/ 19 w 44"/>
                <a:gd name="T25" fmla="*/ 2 h 61"/>
                <a:gd name="T26" fmla="*/ 16 w 44"/>
                <a:gd name="T27" fmla="*/ 5 h 61"/>
                <a:gd name="T28" fmla="*/ 11 w 44"/>
                <a:gd name="T29" fmla="*/ 6 h 61"/>
                <a:gd name="T30" fmla="*/ 11 w 44"/>
                <a:gd name="T31" fmla="*/ 11 h 61"/>
                <a:gd name="T32" fmla="*/ 15 w 44"/>
                <a:gd name="T33" fmla="*/ 17 h 61"/>
                <a:gd name="T34" fmla="*/ 13 w 44"/>
                <a:gd name="T35" fmla="*/ 22 h 61"/>
                <a:gd name="T36" fmla="*/ 6 w 44"/>
                <a:gd name="T37" fmla="*/ 25 h 61"/>
                <a:gd name="T38" fmla="*/ 6 w 44"/>
                <a:gd name="T39" fmla="*/ 28 h 61"/>
                <a:gd name="T40" fmla="*/ 5 w 44"/>
                <a:gd name="T41" fmla="*/ 31 h 61"/>
                <a:gd name="T42" fmla="*/ 4 w 44"/>
                <a:gd name="T43" fmla="*/ 33 h 61"/>
                <a:gd name="T44" fmla="*/ 1 w 44"/>
                <a:gd name="T45" fmla="*/ 36 h 61"/>
                <a:gd name="T46" fmla="*/ 1 w 44"/>
                <a:gd name="T47" fmla="*/ 40 h 61"/>
                <a:gd name="T48" fmla="*/ 1 w 44"/>
                <a:gd name="T49" fmla="*/ 39 h 61"/>
                <a:gd name="T50" fmla="*/ 1 w 44"/>
                <a:gd name="T51" fmla="*/ 40 h 61"/>
                <a:gd name="T52" fmla="*/ 1 w 44"/>
                <a:gd name="T53" fmla="*/ 41 h 61"/>
                <a:gd name="T54" fmla="*/ 2 w 44"/>
                <a:gd name="T55" fmla="*/ 45 h 61"/>
                <a:gd name="T56" fmla="*/ 3 w 44"/>
                <a:gd name="T57" fmla="*/ 50 h 61"/>
                <a:gd name="T58" fmla="*/ 3 w 44"/>
                <a:gd name="T59" fmla="*/ 50 h 61"/>
                <a:gd name="T60" fmla="*/ 9 w 44"/>
                <a:gd name="T61" fmla="*/ 51 h 61"/>
                <a:gd name="T62" fmla="*/ 9 w 44"/>
                <a:gd name="T63" fmla="*/ 56 h 61"/>
                <a:gd name="T64" fmla="*/ 8 w 44"/>
                <a:gd name="T65" fmla="*/ 59 h 61"/>
                <a:gd name="T66" fmla="*/ 8 w 44"/>
                <a:gd name="T67" fmla="*/ 60 h 61"/>
                <a:gd name="T68" fmla="*/ 8 w 44"/>
                <a:gd name="T69" fmla="*/ 60 h 61"/>
                <a:gd name="T70" fmla="*/ 8 w 44"/>
                <a:gd name="T71" fmla="*/ 60 h 61"/>
                <a:gd name="T72" fmla="*/ 11 w 44"/>
                <a:gd name="T73" fmla="*/ 60 h 61"/>
                <a:gd name="T74" fmla="*/ 16 w 44"/>
                <a:gd name="T75" fmla="*/ 60 h 61"/>
                <a:gd name="T76" fmla="*/ 18 w 44"/>
                <a:gd name="T77" fmla="*/ 61 h 61"/>
                <a:gd name="T78" fmla="*/ 21 w 44"/>
                <a:gd name="T79" fmla="*/ 61 h 61"/>
                <a:gd name="T80" fmla="*/ 25 w 44"/>
                <a:gd name="T81" fmla="*/ 61 h 61"/>
                <a:gd name="T82" fmla="*/ 29 w 44"/>
                <a:gd name="T83" fmla="*/ 61 h 61"/>
                <a:gd name="T84" fmla="*/ 34 w 44"/>
                <a:gd name="T85" fmla="*/ 59 h 61"/>
                <a:gd name="T86" fmla="*/ 35 w 44"/>
                <a:gd name="T87" fmla="*/ 56 h 61"/>
                <a:gd name="T88" fmla="*/ 37 w 44"/>
                <a:gd name="T89" fmla="*/ 54 h 61"/>
                <a:gd name="T90" fmla="*/ 38 w 44"/>
                <a:gd name="T91" fmla="*/ 54 h 61"/>
                <a:gd name="T92" fmla="*/ 38 w 44"/>
                <a:gd name="T93" fmla="*/ 54 h 61"/>
                <a:gd name="T94" fmla="*/ 38 w 44"/>
                <a:gd name="T95" fmla="*/ 54 h 61"/>
                <a:gd name="T96" fmla="*/ 37 w 44"/>
                <a:gd name="T97" fmla="*/ 52 h 61"/>
                <a:gd name="T98" fmla="*/ 33 w 44"/>
                <a:gd name="T99" fmla="*/ 48 h 61"/>
                <a:gd name="T100" fmla="*/ 30 w 44"/>
                <a:gd name="T101" fmla="*/ 44 h 61"/>
                <a:gd name="T102" fmla="*/ 34 w 44"/>
                <a:gd name="T103" fmla="*/ 43 h 61"/>
                <a:gd name="T104" fmla="*/ 39 w 44"/>
                <a:gd name="T105" fmla="*/ 40 h 61"/>
                <a:gd name="T106" fmla="*/ 44 w 44"/>
                <a:gd name="T107" fmla="*/ 39 h 61"/>
                <a:gd name="T108" fmla="*/ 43 w 44"/>
                <a:gd name="T109" fmla="*/ 35 h 61"/>
                <a:gd name="T110" fmla="*/ 41 w 44"/>
                <a:gd name="T111"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61">
                  <a:moveTo>
                    <a:pt x="41" y="30"/>
                  </a:moveTo>
                  <a:cubicBezTo>
                    <a:pt x="41" y="29"/>
                    <a:pt x="40" y="26"/>
                    <a:pt x="40" y="25"/>
                  </a:cubicBezTo>
                  <a:cubicBezTo>
                    <a:pt x="40" y="23"/>
                    <a:pt x="40" y="22"/>
                    <a:pt x="40" y="21"/>
                  </a:cubicBezTo>
                  <a:cubicBezTo>
                    <a:pt x="37" y="21"/>
                    <a:pt x="37" y="21"/>
                    <a:pt x="37" y="21"/>
                  </a:cubicBezTo>
                  <a:cubicBezTo>
                    <a:pt x="37" y="21"/>
                    <a:pt x="34" y="18"/>
                    <a:pt x="32" y="19"/>
                  </a:cubicBezTo>
                  <a:cubicBezTo>
                    <a:pt x="31" y="20"/>
                    <a:pt x="28" y="21"/>
                    <a:pt x="27" y="21"/>
                  </a:cubicBezTo>
                  <a:cubicBezTo>
                    <a:pt x="25" y="21"/>
                    <a:pt x="23" y="20"/>
                    <a:pt x="22" y="19"/>
                  </a:cubicBezTo>
                  <a:cubicBezTo>
                    <a:pt x="21" y="18"/>
                    <a:pt x="18" y="19"/>
                    <a:pt x="19" y="16"/>
                  </a:cubicBezTo>
                  <a:cubicBezTo>
                    <a:pt x="20" y="12"/>
                    <a:pt x="20" y="13"/>
                    <a:pt x="23" y="11"/>
                  </a:cubicBezTo>
                  <a:cubicBezTo>
                    <a:pt x="26" y="9"/>
                    <a:pt x="27" y="9"/>
                    <a:pt x="25" y="7"/>
                  </a:cubicBezTo>
                  <a:cubicBezTo>
                    <a:pt x="24" y="6"/>
                    <a:pt x="21" y="8"/>
                    <a:pt x="22" y="5"/>
                  </a:cubicBezTo>
                  <a:cubicBezTo>
                    <a:pt x="23" y="3"/>
                    <a:pt x="25" y="0"/>
                    <a:pt x="24" y="0"/>
                  </a:cubicBezTo>
                  <a:cubicBezTo>
                    <a:pt x="22" y="0"/>
                    <a:pt x="20" y="0"/>
                    <a:pt x="19" y="2"/>
                  </a:cubicBezTo>
                  <a:cubicBezTo>
                    <a:pt x="17" y="3"/>
                    <a:pt x="16" y="5"/>
                    <a:pt x="16" y="5"/>
                  </a:cubicBezTo>
                  <a:cubicBezTo>
                    <a:pt x="16" y="5"/>
                    <a:pt x="11" y="5"/>
                    <a:pt x="11" y="6"/>
                  </a:cubicBezTo>
                  <a:cubicBezTo>
                    <a:pt x="11" y="8"/>
                    <a:pt x="11" y="10"/>
                    <a:pt x="11" y="11"/>
                  </a:cubicBezTo>
                  <a:cubicBezTo>
                    <a:pt x="12" y="13"/>
                    <a:pt x="15" y="17"/>
                    <a:pt x="15" y="17"/>
                  </a:cubicBezTo>
                  <a:cubicBezTo>
                    <a:pt x="15" y="17"/>
                    <a:pt x="14" y="22"/>
                    <a:pt x="13" y="22"/>
                  </a:cubicBezTo>
                  <a:cubicBezTo>
                    <a:pt x="11" y="22"/>
                    <a:pt x="13" y="22"/>
                    <a:pt x="6" y="25"/>
                  </a:cubicBezTo>
                  <a:cubicBezTo>
                    <a:pt x="6" y="25"/>
                    <a:pt x="7" y="27"/>
                    <a:pt x="6" y="28"/>
                  </a:cubicBezTo>
                  <a:cubicBezTo>
                    <a:pt x="6" y="29"/>
                    <a:pt x="6" y="30"/>
                    <a:pt x="5" y="31"/>
                  </a:cubicBezTo>
                  <a:cubicBezTo>
                    <a:pt x="4" y="31"/>
                    <a:pt x="5" y="32"/>
                    <a:pt x="4" y="33"/>
                  </a:cubicBezTo>
                  <a:cubicBezTo>
                    <a:pt x="3" y="35"/>
                    <a:pt x="2" y="35"/>
                    <a:pt x="1" y="36"/>
                  </a:cubicBezTo>
                  <a:cubicBezTo>
                    <a:pt x="1" y="37"/>
                    <a:pt x="0" y="38"/>
                    <a:pt x="1" y="40"/>
                  </a:cubicBezTo>
                  <a:cubicBezTo>
                    <a:pt x="1" y="39"/>
                    <a:pt x="1" y="39"/>
                    <a:pt x="1" y="39"/>
                  </a:cubicBezTo>
                  <a:cubicBezTo>
                    <a:pt x="1" y="39"/>
                    <a:pt x="1" y="39"/>
                    <a:pt x="1" y="40"/>
                  </a:cubicBezTo>
                  <a:cubicBezTo>
                    <a:pt x="1" y="40"/>
                    <a:pt x="1" y="40"/>
                    <a:pt x="1" y="41"/>
                  </a:cubicBezTo>
                  <a:cubicBezTo>
                    <a:pt x="2" y="43"/>
                    <a:pt x="2" y="44"/>
                    <a:pt x="2" y="45"/>
                  </a:cubicBezTo>
                  <a:cubicBezTo>
                    <a:pt x="2" y="46"/>
                    <a:pt x="2" y="49"/>
                    <a:pt x="3" y="50"/>
                  </a:cubicBezTo>
                  <a:cubicBezTo>
                    <a:pt x="3" y="50"/>
                    <a:pt x="3" y="50"/>
                    <a:pt x="3" y="50"/>
                  </a:cubicBezTo>
                  <a:cubicBezTo>
                    <a:pt x="4" y="50"/>
                    <a:pt x="7" y="51"/>
                    <a:pt x="9" y="51"/>
                  </a:cubicBezTo>
                  <a:cubicBezTo>
                    <a:pt x="11" y="52"/>
                    <a:pt x="10" y="54"/>
                    <a:pt x="9" y="56"/>
                  </a:cubicBezTo>
                  <a:cubicBezTo>
                    <a:pt x="8" y="58"/>
                    <a:pt x="9" y="58"/>
                    <a:pt x="8" y="59"/>
                  </a:cubicBezTo>
                  <a:cubicBezTo>
                    <a:pt x="8" y="60"/>
                    <a:pt x="8" y="60"/>
                    <a:pt x="8" y="60"/>
                  </a:cubicBezTo>
                  <a:cubicBezTo>
                    <a:pt x="8" y="60"/>
                    <a:pt x="8" y="60"/>
                    <a:pt x="8" y="60"/>
                  </a:cubicBezTo>
                  <a:cubicBezTo>
                    <a:pt x="8" y="60"/>
                    <a:pt x="8" y="60"/>
                    <a:pt x="8" y="60"/>
                  </a:cubicBezTo>
                  <a:cubicBezTo>
                    <a:pt x="9" y="61"/>
                    <a:pt x="11" y="60"/>
                    <a:pt x="11" y="60"/>
                  </a:cubicBezTo>
                  <a:cubicBezTo>
                    <a:pt x="12" y="59"/>
                    <a:pt x="14" y="60"/>
                    <a:pt x="16" y="60"/>
                  </a:cubicBezTo>
                  <a:cubicBezTo>
                    <a:pt x="18" y="60"/>
                    <a:pt x="18" y="61"/>
                    <a:pt x="18" y="61"/>
                  </a:cubicBezTo>
                  <a:cubicBezTo>
                    <a:pt x="19" y="61"/>
                    <a:pt x="20" y="61"/>
                    <a:pt x="21" y="61"/>
                  </a:cubicBezTo>
                  <a:cubicBezTo>
                    <a:pt x="21" y="60"/>
                    <a:pt x="24" y="61"/>
                    <a:pt x="25" y="61"/>
                  </a:cubicBezTo>
                  <a:cubicBezTo>
                    <a:pt x="25" y="61"/>
                    <a:pt x="28" y="61"/>
                    <a:pt x="29" y="61"/>
                  </a:cubicBezTo>
                  <a:cubicBezTo>
                    <a:pt x="30" y="60"/>
                    <a:pt x="33" y="60"/>
                    <a:pt x="34" y="59"/>
                  </a:cubicBezTo>
                  <a:cubicBezTo>
                    <a:pt x="34" y="59"/>
                    <a:pt x="35" y="58"/>
                    <a:pt x="35" y="56"/>
                  </a:cubicBezTo>
                  <a:cubicBezTo>
                    <a:pt x="35" y="55"/>
                    <a:pt x="36" y="55"/>
                    <a:pt x="37" y="54"/>
                  </a:cubicBezTo>
                  <a:cubicBezTo>
                    <a:pt x="38" y="54"/>
                    <a:pt x="38" y="54"/>
                    <a:pt x="38" y="54"/>
                  </a:cubicBezTo>
                  <a:cubicBezTo>
                    <a:pt x="38" y="54"/>
                    <a:pt x="38" y="54"/>
                    <a:pt x="38" y="54"/>
                  </a:cubicBezTo>
                  <a:cubicBezTo>
                    <a:pt x="38" y="54"/>
                    <a:pt x="38" y="54"/>
                    <a:pt x="38" y="54"/>
                  </a:cubicBezTo>
                  <a:cubicBezTo>
                    <a:pt x="38" y="53"/>
                    <a:pt x="38" y="53"/>
                    <a:pt x="37" y="52"/>
                  </a:cubicBezTo>
                  <a:cubicBezTo>
                    <a:pt x="36" y="51"/>
                    <a:pt x="36" y="51"/>
                    <a:pt x="33" y="48"/>
                  </a:cubicBezTo>
                  <a:cubicBezTo>
                    <a:pt x="31" y="46"/>
                    <a:pt x="30" y="44"/>
                    <a:pt x="30" y="44"/>
                  </a:cubicBezTo>
                  <a:cubicBezTo>
                    <a:pt x="30" y="44"/>
                    <a:pt x="32" y="43"/>
                    <a:pt x="34" y="43"/>
                  </a:cubicBezTo>
                  <a:cubicBezTo>
                    <a:pt x="36" y="43"/>
                    <a:pt x="36" y="42"/>
                    <a:pt x="39" y="40"/>
                  </a:cubicBezTo>
                  <a:cubicBezTo>
                    <a:pt x="42" y="39"/>
                    <a:pt x="44" y="39"/>
                    <a:pt x="44" y="39"/>
                  </a:cubicBezTo>
                  <a:cubicBezTo>
                    <a:pt x="44" y="38"/>
                    <a:pt x="44" y="37"/>
                    <a:pt x="43" y="35"/>
                  </a:cubicBezTo>
                  <a:cubicBezTo>
                    <a:pt x="42" y="32"/>
                    <a:pt x="42" y="32"/>
                    <a:pt x="41"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5" name="Freeform 122"/>
            <p:cNvSpPr>
              <a:spLocks/>
            </p:cNvSpPr>
            <p:nvPr/>
          </p:nvSpPr>
          <p:spPr bwMode="auto">
            <a:xfrm>
              <a:off x="7489478" y="2765574"/>
              <a:ext cx="144463" cy="117475"/>
            </a:xfrm>
            <a:custGeom>
              <a:avLst/>
              <a:gdLst>
                <a:gd name="T0" fmla="*/ 26 w 32"/>
                <a:gd name="T1" fmla="*/ 25 h 26"/>
                <a:gd name="T2" fmla="*/ 27 w 32"/>
                <a:gd name="T3" fmla="*/ 22 h 26"/>
                <a:gd name="T4" fmla="*/ 30 w 32"/>
                <a:gd name="T5" fmla="*/ 20 h 26"/>
                <a:gd name="T6" fmla="*/ 32 w 32"/>
                <a:gd name="T7" fmla="*/ 19 h 26"/>
                <a:gd name="T8" fmla="*/ 31 w 32"/>
                <a:gd name="T9" fmla="*/ 16 h 26"/>
                <a:gd name="T10" fmla="*/ 30 w 32"/>
                <a:gd name="T11" fmla="*/ 13 h 26"/>
                <a:gd name="T12" fmla="*/ 29 w 32"/>
                <a:gd name="T13" fmla="*/ 11 h 26"/>
                <a:gd name="T14" fmla="*/ 28 w 32"/>
                <a:gd name="T15" fmla="*/ 9 h 26"/>
                <a:gd name="T16" fmla="*/ 28 w 32"/>
                <a:gd name="T17" fmla="*/ 6 h 26"/>
                <a:gd name="T18" fmla="*/ 27 w 32"/>
                <a:gd name="T19" fmla="*/ 6 h 26"/>
                <a:gd name="T20" fmla="*/ 22 w 32"/>
                <a:gd name="T21" fmla="*/ 6 h 26"/>
                <a:gd name="T22" fmla="*/ 17 w 32"/>
                <a:gd name="T23" fmla="*/ 3 h 26"/>
                <a:gd name="T24" fmla="*/ 15 w 32"/>
                <a:gd name="T25" fmla="*/ 0 h 26"/>
                <a:gd name="T26" fmla="*/ 11 w 32"/>
                <a:gd name="T27" fmla="*/ 1 h 26"/>
                <a:gd name="T28" fmla="*/ 5 w 32"/>
                <a:gd name="T29" fmla="*/ 2 h 26"/>
                <a:gd name="T30" fmla="*/ 0 w 32"/>
                <a:gd name="T31" fmla="*/ 2 h 26"/>
                <a:gd name="T32" fmla="*/ 1 w 32"/>
                <a:gd name="T33" fmla="*/ 6 h 26"/>
                <a:gd name="T34" fmla="*/ 1 w 32"/>
                <a:gd name="T35" fmla="*/ 8 h 26"/>
                <a:gd name="T36" fmla="*/ 3 w 32"/>
                <a:gd name="T37" fmla="*/ 10 h 26"/>
                <a:gd name="T38" fmla="*/ 9 w 32"/>
                <a:gd name="T39" fmla="*/ 16 h 26"/>
                <a:gd name="T40" fmla="*/ 14 w 32"/>
                <a:gd name="T41" fmla="*/ 22 h 26"/>
                <a:gd name="T42" fmla="*/ 20 w 32"/>
                <a:gd name="T43" fmla="*/ 25 h 26"/>
                <a:gd name="T44" fmla="*/ 24 w 32"/>
                <a:gd name="T45" fmla="*/ 25 h 26"/>
                <a:gd name="T46" fmla="*/ 24 w 32"/>
                <a:gd name="T47" fmla="*/ 26 h 26"/>
                <a:gd name="T48" fmla="*/ 26 w 32"/>
                <a:gd name="T4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26">
                  <a:moveTo>
                    <a:pt x="26" y="25"/>
                  </a:moveTo>
                  <a:cubicBezTo>
                    <a:pt x="26" y="24"/>
                    <a:pt x="27" y="23"/>
                    <a:pt x="27" y="22"/>
                  </a:cubicBezTo>
                  <a:cubicBezTo>
                    <a:pt x="28" y="21"/>
                    <a:pt x="29" y="20"/>
                    <a:pt x="30" y="20"/>
                  </a:cubicBezTo>
                  <a:cubicBezTo>
                    <a:pt x="31" y="19"/>
                    <a:pt x="32" y="20"/>
                    <a:pt x="32" y="19"/>
                  </a:cubicBezTo>
                  <a:cubicBezTo>
                    <a:pt x="31" y="17"/>
                    <a:pt x="32" y="17"/>
                    <a:pt x="31" y="16"/>
                  </a:cubicBezTo>
                  <a:cubicBezTo>
                    <a:pt x="29" y="14"/>
                    <a:pt x="31" y="13"/>
                    <a:pt x="30" y="13"/>
                  </a:cubicBezTo>
                  <a:cubicBezTo>
                    <a:pt x="29" y="12"/>
                    <a:pt x="29" y="12"/>
                    <a:pt x="29" y="11"/>
                  </a:cubicBezTo>
                  <a:cubicBezTo>
                    <a:pt x="28" y="10"/>
                    <a:pt x="29" y="10"/>
                    <a:pt x="28" y="9"/>
                  </a:cubicBezTo>
                  <a:cubicBezTo>
                    <a:pt x="28" y="8"/>
                    <a:pt x="28" y="7"/>
                    <a:pt x="28" y="6"/>
                  </a:cubicBezTo>
                  <a:cubicBezTo>
                    <a:pt x="28" y="6"/>
                    <a:pt x="28" y="6"/>
                    <a:pt x="27" y="6"/>
                  </a:cubicBezTo>
                  <a:cubicBezTo>
                    <a:pt x="25" y="6"/>
                    <a:pt x="24" y="6"/>
                    <a:pt x="22" y="6"/>
                  </a:cubicBezTo>
                  <a:cubicBezTo>
                    <a:pt x="20" y="5"/>
                    <a:pt x="17" y="4"/>
                    <a:pt x="17" y="3"/>
                  </a:cubicBezTo>
                  <a:cubicBezTo>
                    <a:pt x="16" y="3"/>
                    <a:pt x="15" y="1"/>
                    <a:pt x="15" y="0"/>
                  </a:cubicBezTo>
                  <a:cubicBezTo>
                    <a:pt x="14" y="2"/>
                    <a:pt x="14" y="1"/>
                    <a:pt x="11" y="1"/>
                  </a:cubicBezTo>
                  <a:cubicBezTo>
                    <a:pt x="7" y="1"/>
                    <a:pt x="8" y="2"/>
                    <a:pt x="5" y="2"/>
                  </a:cubicBezTo>
                  <a:cubicBezTo>
                    <a:pt x="3" y="2"/>
                    <a:pt x="1" y="2"/>
                    <a:pt x="0" y="2"/>
                  </a:cubicBezTo>
                  <a:cubicBezTo>
                    <a:pt x="1" y="3"/>
                    <a:pt x="1" y="3"/>
                    <a:pt x="1" y="6"/>
                  </a:cubicBezTo>
                  <a:cubicBezTo>
                    <a:pt x="1" y="7"/>
                    <a:pt x="1" y="8"/>
                    <a:pt x="1" y="8"/>
                  </a:cubicBezTo>
                  <a:cubicBezTo>
                    <a:pt x="2" y="9"/>
                    <a:pt x="2" y="9"/>
                    <a:pt x="3" y="10"/>
                  </a:cubicBezTo>
                  <a:cubicBezTo>
                    <a:pt x="6" y="14"/>
                    <a:pt x="8" y="15"/>
                    <a:pt x="9" y="16"/>
                  </a:cubicBezTo>
                  <a:cubicBezTo>
                    <a:pt x="10" y="17"/>
                    <a:pt x="11" y="20"/>
                    <a:pt x="14" y="22"/>
                  </a:cubicBezTo>
                  <a:cubicBezTo>
                    <a:pt x="17" y="23"/>
                    <a:pt x="18" y="25"/>
                    <a:pt x="20" y="25"/>
                  </a:cubicBezTo>
                  <a:cubicBezTo>
                    <a:pt x="21" y="25"/>
                    <a:pt x="24" y="25"/>
                    <a:pt x="24" y="25"/>
                  </a:cubicBezTo>
                  <a:cubicBezTo>
                    <a:pt x="24" y="26"/>
                    <a:pt x="24" y="26"/>
                    <a:pt x="24" y="26"/>
                  </a:cubicBezTo>
                  <a:cubicBezTo>
                    <a:pt x="25" y="26"/>
                    <a:pt x="26" y="25"/>
                    <a:pt x="2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6" name="Freeform 123"/>
            <p:cNvSpPr>
              <a:spLocks/>
            </p:cNvSpPr>
            <p:nvPr/>
          </p:nvSpPr>
          <p:spPr bwMode="auto">
            <a:xfrm>
              <a:off x="7248178" y="2632224"/>
              <a:ext cx="90488" cy="65088"/>
            </a:xfrm>
            <a:custGeom>
              <a:avLst/>
              <a:gdLst>
                <a:gd name="T0" fmla="*/ 2 w 20"/>
                <a:gd name="T1" fmla="*/ 5 h 14"/>
                <a:gd name="T2" fmla="*/ 6 w 20"/>
                <a:gd name="T3" fmla="*/ 7 h 14"/>
                <a:gd name="T4" fmla="*/ 9 w 20"/>
                <a:gd name="T5" fmla="*/ 9 h 14"/>
                <a:gd name="T6" fmla="*/ 12 w 20"/>
                <a:gd name="T7" fmla="*/ 11 h 14"/>
                <a:gd name="T8" fmla="*/ 17 w 20"/>
                <a:gd name="T9" fmla="*/ 12 h 14"/>
                <a:gd name="T10" fmla="*/ 20 w 20"/>
                <a:gd name="T11" fmla="*/ 14 h 14"/>
                <a:gd name="T12" fmla="*/ 19 w 20"/>
                <a:gd name="T13" fmla="*/ 9 h 14"/>
                <a:gd name="T14" fmla="*/ 18 w 20"/>
                <a:gd name="T15" fmla="*/ 5 h 14"/>
                <a:gd name="T16" fmla="*/ 18 w 20"/>
                <a:gd name="T17" fmla="*/ 4 h 14"/>
                <a:gd name="T18" fmla="*/ 16 w 20"/>
                <a:gd name="T19" fmla="*/ 3 h 14"/>
                <a:gd name="T20" fmla="*/ 12 w 20"/>
                <a:gd name="T21" fmla="*/ 1 h 14"/>
                <a:gd name="T22" fmla="*/ 8 w 20"/>
                <a:gd name="T23" fmla="*/ 1 h 14"/>
                <a:gd name="T24" fmla="*/ 5 w 20"/>
                <a:gd name="T25" fmla="*/ 0 h 14"/>
                <a:gd name="T26" fmla="*/ 1 w 20"/>
                <a:gd name="T27" fmla="*/ 3 h 14"/>
                <a:gd name="T28" fmla="*/ 2 w 20"/>
                <a:gd name="T2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2" y="5"/>
                  </a:moveTo>
                  <a:cubicBezTo>
                    <a:pt x="3" y="5"/>
                    <a:pt x="4" y="5"/>
                    <a:pt x="6" y="7"/>
                  </a:cubicBezTo>
                  <a:cubicBezTo>
                    <a:pt x="8" y="8"/>
                    <a:pt x="7" y="7"/>
                    <a:pt x="9" y="9"/>
                  </a:cubicBezTo>
                  <a:cubicBezTo>
                    <a:pt x="11" y="10"/>
                    <a:pt x="10" y="10"/>
                    <a:pt x="12" y="11"/>
                  </a:cubicBezTo>
                  <a:cubicBezTo>
                    <a:pt x="14" y="11"/>
                    <a:pt x="16" y="12"/>
                    <a:pt x="17" y="12"/>
                  </a:cubicBezTo>
                  <a:cubicBezTo>
                    <a:pt x="18" y="12"/>
                    <a:pt x="19" y="13"/>
                    <a:pt x="20" y="14"/>
                  </a:cubicBezTo>
                  <a:cubicBezTo>
                    <a:pt x="19" y="13"/>
                    <a:pt x="19" y="10"/>
                    <a:pt x="19" y="9"/>
                  </a:cubicBezTo>
                  <a:cubicBezTo>
                    <a:pt x="19" y="8"/>
                    <a:pt x="19" y="7"/>
                    <a:pt x="18" y="5"/>
                  </a:cubicBezTo>
                  <a:cubicBezTo>
                    <a:pt x="18" y="4"/>
                    <a:pt x="18" y="4"/>
                    <a:pt x="18" y="4"/>
                  </a:cubicBezTo>
                  <a:cubicBezTo>
                    <a:pt x="17" y="4"/>
                    <a:pt x="17" y="4"/>
                    <a:pt x="16" y="3"/>
                  </a:cubicBezTo>
                  <a:cubicBezTo>
                    <a:pt x="15" y="3"/>
                    <a:pt x="14" y="1"/>
                    <a:pt x="12" y="1"/>
                  </a:cubicBezTo>
                  <a:cubicBezTo>
                    <a:pt x="10" y="0"/>
                    <a:pt x="11" y="1"/>
                    <a:pt x="8" y="1"/>
                  </a:cubicBezTo>
                  <a:cubicBezTo>
                    <a:pt x="6" y="1"/>
                    <a:pt x="5" y="0"/>
                    <a:pt x="5" y="0"/>
                  </a:cubicBezTo>
                  <a:cubicBezTo>
                    <a:pt x="0" y="1"/>
                    <a:pt x="2" y="2"/>
                    <a:pt x="1" y="3"/>
                  </a:cubicBezTo>
                  <a:cubicBezTo>
                    <a:pt x="1" y="3"/>
                    <a:pt x="2" y="4"/>
                    <a:pt x="2"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7" name="Freeform 124"/>
            <p:cNvSpPr>
              <a:spLocks/>
            </p:cNvSpPr>
            <p:nvPr/>
          </p:nvSpPr>
          <p:spPr bwMode="auto">
            <a:xfrm>
              <a:off x="7657753" y="2837012"/>
              <a:ext cx="190500" cy="214313"/>
            </a:xfrm>
            <a:custGeom>
              <a:avLst/>
              <a:gdLst>
                <a:gd name="T0" fmla="*/ 30 w 42"/>
                <a:gd name="T1" fmla="*/ 21 h 47"/>
                <a:gd name="T2" fmla="*/ 31 w 42"/>
                <a:gd name="T3" fmla="*/ 19 h 47"/>
                <a:gd name="T4" fmla="*/ 33 w 42"/>
                <a:gd name="T5" fmla="*/ 15 h 47"/>
                <a:gd name="T6" fmla="*/ 35 w 42"/>
                <a:gd name="T7" fmla="*/ 13 h 47"/>
                <a:gd name="T8" fmla="*/ 37 w 42"/>
                <a:gd name="T9" fmla="*/ 14 h 47"/>
                <a:gd name="T10" fmla="*/ 37 w 42"/>
                <a:gd name="T11" fmla="*/ 14 h 47"/>
                <a:gd name="T12" fmla="*/ 37 w 42"/>
                <a:gd name="T13" fmla="*/ 14 h 47"/>
                <a:gd name="T14" fmla="*/ 37 w 42"/>
                <a:gd name="T15" fmla="*/ 14 h 47"/>
                <a:gd name="T16" fmla="*/ 37 w 42"/>
                <a:gd name="T17" fmla="*/ 11 h 47"/>
                <a:gd name="T18" fmla="*/ 38 w 42"/>
                <a:gd name="T19" fmla="*/ 7 h 47"/>
                <a:gd name="T20" fmla="*/ 40 w 42"/>
                <a:gd name="T21" fmla="*/ 6 h 47"/>
                <a:gd name="T22" fmla="*/ 41 w 42"/>
                <a:gd name="T23" fmla="*/ 4 h 47"/>
                <a:gd name="T24" fmla="*/ 40 w 42"/>
                <a:gd name="T25" fmla="*/ 3 h 47"/>
                <a:gd name="T26" fmla="*/ 38 w 42"/>
                <a:gd name="T27" fmla="*/ 3 h 47"/>
                <a:gd name="T28" fmla="*/ 35 w 42"/>
                <a:gd name="T29" fmla="*/ 0 h 47"/>
                <a:gd name="T30" fmla="*/ 30 w 42"/>
                <a:gd name="T31" fmla="*/ 1 h 47"/>
                <a:gd name="T32" fmla="*/ 26 w 42"/>
                <a:gd name="T33" fmla="*/ 3 h 47"/>
                <a:gd name="T34" fmla="*/ 21 w 42"/>
                <a:gd name="T35" fmla="*/ 4 h 47"/>
                <a:gd name="T36" fmla="*/ 14 w 42"/>
                <a:gd name="T37" fmla="*/ 3 h 47"/>
                <a:gd name="T38" fmla="*/ 12 w 42"/>
                <a:gd name="T39" fmla="*/ 3 h 47"/>
                <a:gd name="T40" fmla="*/ 12 w 42"/>
                <a:gd name="T41" fmla="*/ 3 h 47"/>
                <a:gd name="T42" fmla="*/ 12 w 42"/>
                <a:gd name="T43" fmla="*/ 3 h 47"/>
                <a:gd name="T44" fmla="*/ 10 w 42"/>
                <a:gd name="T45" fmla="*/ 2 h 47"/>
                <a:gd name="T46" fmla="*/ 10 w 42"/>
                <a:gd name="T47" fmla="*/ 4 h 47"/>
                <a:gd name="T48" fmla="*/ 12 w 42"/>
                <a:gd name="T49" fmla="*/ 7 h 47"/>
                <a:gd name="T50" fmla="*/ 11 w 42"/>
                <a:gd name="T51" fmla="*/ 11 h 47"/>
                <a:gd name="T52" fmla="*/ 12 w 42"/>
                <a:gd name="T53" fmla="*/ 15 h 47"/>
                <a:gd name="T54" fmla="*/ 13 w 42"/>
                <a:gd name="T55" fmla="*/ 18 h 47"/>
                <a:gd name="T56" fmla="*/ 9 w 42"/>
                <a:gd name="T57" fmla="*/ 20 h 47"/>
                <a:gd name="T58" fmla="*/ 6 w 42"/>
                <a:gd name="T59" fmla="*/ 22 h 47"/>
                <a:gd name="T60" fmla="*/ 2 w 42"/>
                <a:gd name="T61" fmla="*/ 24 h 47"/>
                <a:gd name="T62" fmla="*/ 0 w 42"/>
                <a:gd name="T63" fmla="*/ 30 h 47"/>
                <a:gd name="T64" fmla="*/ 0 w 42"/>
                <a:gd name="T65" fmla="*/ 30 h 47"/>
                <a:gd name="T66" fmla="*/ 2 w 42"/>
                <a:gd name="T67" fmla="*/ 33 h 47"/>
                <a:gd name="T68" fmla="*/ 3 w 42"/>
                <a:gd name="T69" fmla="*/ 40 h 47"/>
                <a:gd name="T70" fmla="*/ 6 w 42"/>
                <a:gd name="T71" fmla="*/ 44 h 47"/>
                <a:gd name="T72" fmla="*/ 10 w 42"/>
                <a:gd name="T73" fmla="*/ 46 h 47"/>
                <a:gd name="T74" fmla="*/ 15 w 42"/>
                <a:gd name="T75" fmla="*/ 47 h 47"/>
                <a:gd name="T76" fmla="*/ 15 w 42"/>
                <a:gd name="T77" fmla="*/ 43 h 47"/>
                <a:gd name="T78" fmla="*/ 17 w 42"/>
                <a:gd name="T79" fmla="*/ 43 h 47"/>
                <a:gd name="T80" fmla="*/ 14 w 42"/>
                <a:gd name="T81" fmla="*/ 39 h 47"/>
                <a:gd name="T82" fmla="*/ 19 w 42"/>
                <a:gd name="T83" fmla="*/ 41 h 47"/>
                <a:gd name="T84" fmla="*/ 21 w 42"/>
                <a:gd name="T85" fmla="*/ 39 h 47"/>
                <a:gd name="T86" fmla="*/ 15 w 42"/>
                <a:gd name="T87" fmla="*/ 33 h 47"/>
                <a:gd name="T88" fmla="*/ 13 w 42"/>
                <a:gd name="T89" fmla="*/ 28 h 47"/>
                <a:gd name="T90" fmla="*/ 14 w 42"/>
                <a:gd name="T91" fmla="*/ 26 h 47"/>
                <a:gd name="T92" fmla="*/ 18 w 42"/>
                <a:gd name="T93" fmla="*/ 25 h 47"/>
                <a:gd name="T94" fmla="*/ 20 w 42"/>
                <a:gd name="T95" fmla="*/ 23 h 47"/>
                <a:gd name="T96" fmla="*/ 25 w 42"/>
                <a:gd name="T97" fmla="*/ 22 h 47"/>
                <a:gd name="T98" fmla="*/ 30 w 42"/>
                <a:gd name="T99"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7">
                  <a:moveTo>
                    <a:pt x="30" y="21"/>
                  </a:moveTo>
                  <a:cubicBezTo>
                    <a:pt x="31" y="20"/>
                    <a:pt x="31" y="20"/>
                    <a:pt x="31" y="19"/>
                  </a:cubicBezTo>
                  <a:cubicBezTo>
                    <a:pt x="32" y="17"/>
                    <a:pt x="32" y="16"/>
                    <a:pt x="33" y="15"/>
                  </a:cubicBezTo>
                  <a:cubicBezTo>
                    <a:pt x="33" y="14"/>
                    <a:pt x="34" y="13"/>
                    <a:pt x="35" y="13"/>
                  </a:cubicBezTo>
                  <a:cubicBezTo>
                    <a:pt x="36" y="14"/>
                    <a:pt x="38" y="15"/>
                    <a:pt x="37" y="14"/>
                  </a:cubicBezTo>
                  <a:cubicBezTo>
                    <a:pt x="37" y="14"/>
                    <a:pt x="37" y="14"/>
                    <a:pt x="37" y="14"/>
                  </a:cubicBezTo>
                  <a:cubicBezTo>
                    <a:pt x="37" y="14"/>
                    <a:pt x="37" y="14"/>
                    <a:pt x="37" y="14"/>
                  </a:cubicBezTo>
                  <a:cubicBezTo>
                    <a:pt x="37" y="14"/>
                    <a:pt x="37" y="14"/>
                    <a:pt x="37" y="14"/>
                  </a:cubicBezTo>
                  <a:cubicBezTo>
                    <a:pt x="37" y="12"/>
                    <a:pt x="35" y="12"/>
                    <a:pt x="37" y="11"/>
                  </a:cubicBezTo>
                  <a:cubicBezTo>
                    <a:pt x="38" y="9"/>
                    <a:pt x="38" y="7"/>
                    <a:pt x="38" y="7"/>
                  </a:cubicBezTo>
                  <a:cubicBezTo>
                    <a:pt x="39" y="6"/>
                    <a:pt x="39" y="6"/>
                    <a:pt x="40" y="6"/>
                  </a:cubicBezTo>
                  <a:cubicBezTo>
                    <a:pt x="41" y="5"/>
                    <a:pt x="42" y="5"/>
                    <a:pt x="41" y="4"/>
                  </a:cubicBezTo>
                  <a:cubicBezTo>
                    <a:pt x="40" y="4"/>
                    <a:pt x="40" y="4"/>
                    <a:pt x="40" y="3"/>
                  </a:cubicBezTo>
                  <a:cubicBezTo>
                    <a:pt x="40" y="3"/>
                    <a:pt x="39" y="4"/>
                    <a:pt x="38" y="3"/>
                  </a:cubicBezTo>
                  <a:cubicBezTo>
                    <a:pt x="37" y="2"/>
                    <a:pt x="36" y="0"/>
                    <a:pt x="35" y="0"/>
                  </a:cubicBezTo>
                  <a:cubicBezTo>
                    <a:pt x="33" y="0"/>
                    <a:pt x="32" y="0"/>
                    <a:pt x="30" y="1"/>
                  </a:cubicBezTo>
                  <a:cubicBezTo>
                    <a:pt x="29" y="2"/>
                    <a:pt x="28" y="3"/>
                    <a:pt x="26" y="3"/>
                  </a:cubicBezTo>
                  <a:cubicBezTo>
                    <a:pt x="24" y="4"/>
                    <a:pt x="23" y="4"/>
                    <a:pt x="21" y="4"/>
                  </a:cubicBezTo>
                  <a:cubicBezTo>
                    <a:pt x="18" y="4"/>
                    <a:pt x="15" y="3"/>
                    <a:pt x="14" y="3"/>
                  </a:cubicBezTo>
                  <a:cubicBezTo>
                    <a:pt x="13" y="3"/>
                    <a:pt x="13" y="3"/>
                    <a:pt x="12" y="3"/>
                  </a:cubicBezTo>
                  <a:cubicBezTo>
                    <a:pt x="12" y="3"/>
                    <a:pt x="12" y="3"/>
                    <a:pt x="12" y="3"/>
                  </a:cubicBezTo>
                  <a:cubicBezTo>
                    <a:pt x="12" y="3"/>
                    <a:pt x="12" y="3"/>
                    <a:pt x="12" y="3"/>
                  </a:cubicBezTo>
                  <a:cubicBezTo>
                    <a:pt x="11" y="2"/>
                    <a:pt x="11" y="2"/>
                    <a:pt x="10" y="2"/>
                  </a:cubicBezTo>
                  <a:cubicBezTo>
                    <a:pt x="10" y="3"/>
                    <a:pt x="9" y="3"/>
                    <a:pt x="10" y="4"/>
                  </a:cubicBezTo>
                  <a:cubicBezTo>
                    <a:pt x="11" y="6"/>
                    <a:pt x="13" y="7"/>
                    <a:pt x="12" y="7"/>
                  </a:cubicBezTo>
                  <a:cubicBezTo>
                    <a:pt x="11" y="8"/>
                    <a:pt x="10" y="9"/>
                    <a:pt x="11" y="11"/>
                  </a:cubicBezTo>
                  <a:cubicBezTo>
                    <a:pt x="11" y="13"/>
                    <a:pt x="11" y="13"/>
                    <a:pt x="12" y="15"/>
                  </a:cubicBezTo>
                  <a:cubicBezTo>
                    <a:pt x="14" y="17"/>
                    <a:pt x="14" y="18"/>
                    <a:pt x="13" y="18"/>
                  </a:cubicBezTo>
                  <a:cubicBezTo>
                    <a:pt x="13" y="19"/>
                    <a:pt x="11" y="19"/>
                    <a:pt x="9" y="20"/>
                  </a:cubicBezTo>
                  <a:cubicBezTo>
                    <a:pt x="7" y="21"/>
                    <a:pt x="7" y="20"/>
                    <a:pt x="6" y="22"/>
                  </a:cubicBezTo>
                  <a:cubicBezTo>
                    <a:pt x="4" y="23"/>
                    <a:pt x="3" y="22"/>
                    <a:pt x="2" y="24"/>
                  </a:cubicBezTo>
                  <a:cubicBezTo>
                    <a:pt x="1" y="27"/>
                    <a:pt x="0" y="29"/>
                    <a:pt x="0" y="30"/>
                  </a:cubicBezTo>
                  <a:cubicBezTo>
                    <a:pt x="0" y="30"/>
                    <a:pt x="0" y="30"/>
                    <a:pt x="0" y="30"/>
                  </a:cubicBezTo>
                  <a:cubicBezTo>
                    <a:pt x="1" y="31"/>
                    <a:pt x="1" y="32"/>
                    <a:pt x="2" y="33"/>
                  </a:cubicBezTo>
                  <a:cubicBezTo>
                    <a:pt x="3" y="36"/>
                    <a:pt x="3" y="40"/>
                    <a:pt x="3" y="40"/>
                  </a:cubicBezTo>
                  <a:cubicBezTo>
                    <a:pt x="6" y="44"/>
                    <a:pt x="6" y="44"/>
                    <a:pt x="6" y="44"/>
                  </a:cubicBezTo>
                  <a:cubicBezTo>
                    <a:pt x="6" y="44"/>
                    <a:pt x="8" y="46"/>
                    <a:pt x="10" y="46"/>
                  </a:cubicBezTo>
                  <a:cubicBezTo>
                    <a:pt x="11" y="46"/>
                    <a:pt x="15" y="47"/>
                    <a:pt x="15" y="47"/>
                  </a:cubicBezTo>
                  <a:cubicBezTo>
                    <a:pt x="15" y="43"/>
                    <a:pt x="15" y="43"/>
                    <a:pt x="15" y="43"/>
                  </a:cubicBezTo>
                  <a:cubicBezTo>
                    <a:pt x="17" y="43"/>
                    <a:pt x="17" y="43"/>
                    <a:pt x="17" y="43"/>
                  </a:cubicBezTo>
                  <a:cubicBezTo>
                    <a:pt x="14" y="39"/>
                    <a:pt x="14" y="39"/>
                    <a:pt x="14" y="39"/>
                  </a:cubicBezTo>
                  <a:cubicBezTo>
                    <a:pt x="19" y="41"/>
                    <a:pt x="19" y="41"/>
                    <a:pt x="19" y="41"/>
                  </a:cubicBezTo>
                  <a:cubicBezTo>
                    <a:pt x="21" y="39"/>
                    <a:pt x="21" y="39"/>
                    <a:pt x="21" y="39"/>
                  </a:cubicBezTo>
                  <a:cubicBezTo>
                    <a:pt x="15" y="33"/>
                    <a:pt x="15" y="33"/>
                    <a:pt x="15" y="33"/>
                  </a:cubicBezTo>
                  <a:cubicBezTo>
                    <a:pt x="13" y="28"/>
                    <a:pt x="13" y="28"/>
                    <a:pt x="13" y="28"/>
                  </a:cubicBezTo>
                  <a:cubicBezTo>
                    <a:pt x="13" y="28"/>
                    <a:pt x="12" y="23"/>
                    <a:pt x="14" y="26"/>
                  </a:cubicBezTo>
                  <a:cubicBezTo>
                    <a:pt x="15" y="28"/>
                    <a:pt x="16" y="27"/>
                    <a:pt x="18" y="25"/>
                  </a:cubicBezTo>
                  <a:cubicBezTo>
                    <a:pt x="20" y="23"/>
                    <a:pt x="16" y="24"/>
                    <a:pt x="20" y="23"/>
                  </a:cubicBezTo>
                  <a:cubicBezTo>
                    <a:pt x="23" y="22"/>
                    <a:pt x="24" y="21"/>
                    <a:pt x="25" y="22"/>
                  </a:cubicBezTo>
                  <a:cubicBezTo>
                    <a:pt x="26" y="22"/>
                    <a:pt x="29" y="22"/>
                    <a:pt x="30"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8" name="Freeform 125"/>
            <p:cNvSpPr>
              <a:spLocks/>
            </p:cNvSpPr>
            <p:nvPr/>
          </p:nvSpPr>
          <p:spPr bwMode="auto">
            <a:xfrm>
              <a:off x="7094191" y="2646512"/>
              <a:ext cx="280988" cy="246063"/>
            </a:xfrm>
            <a:custGeom>
              <a:avLst/>
              <a:gdLst>
                <a:gd name="T0" fmla="*/ 57 w 62"/>
                <a:gd name="T1" fmla="*/ 42 h 54"/>
                <a:gd name="T2" fmla="*/ 55 w 62"/>
                <a:gd name="T3" fmla="*/ 39 h 54"/>
                <a:gd name="T4" fmla="*/ 56 w 62"/>
                <a:gd name="T5" fmla="*/ 37 h 54"/>
                <a:gd name="T6" fmla="*/ 56 w 62"/>
                <a:gd name="T7" fmla="*/ 34 h 54"/>
                <a:gd name="T8" fmla="*/ 56 w 62"/>
                <a:gd name="T9" fmla="*/ 32 h 54"/>
                <a:gd name="T10" fmla="*/ 55 w 62"/>
                <a:gd name="T11" fmla="*/ 33 h 54"/>
                <a:gd name="T12" fmla="*/ 56 w 62"/>
                <a:gd name="T13" fmla="*/ 32 h 54"/>
                <a:gd name="T14" fmla="*/ 56 w 62"/>
                <a:gd name="T15" fmla="*/ 29 h 54"/>
                <a:gd name="T16" fmla="*/ 52 w 62"/>
                <a:gd name="T17" fmla="*/ 30 h 54"/>
                <a:gd name="T18" fmla="*/ 51 w 62"/>
                <a:gd name="T19" fmla="*/ 29 h 54"/>
                <a:gd name="T20" fmla="*/ 54 w 62"/>
                <a:gd name="T21" fmla="*/ 26 h 54"/>
                <a:gd name="T22" fmla="*/ 57 w 62"/>
                <a:gd name="T23" fmla="*/ 23 h 54"/>
                <a:gd name="T24" fmla="*/ 59 w 62"/>
                <a:gd name="T25" fmla="*/ 21 h 54"/>
                <a:gd name="T26" fmla="*/ 59 w 62"/>
                <a:gd name="T27" fmla="*/ 20 h 54"/>
                <a:gd name="T28" fmla="*/ 60 w 62"/>
                <a:gd name="T29" fmla="*/ 17 h 54"/>
                <a:gd name="T30" fmla="*/ 60 w 62"/>
                <a:gd name="T31" fmla="*/ 12 h 54"/>
                <a:gd name="T32" fmla="*/ 54 w 62"/>
                <a:gd name="T33" fmla="*/ 11 h 54"/>
                <a:gd name="T34" fmla="*/ 54 w 62"/>
                <a:gd name="T35" fmla="*/ 11 h 54"/>
                <a:gd name="T36" fmla="*/ 54 w 62"/>
                <a:gd name="T37" fmla="*/ 11 h 54"/>
                <a:gd name="T38" fmla="*/ 54 w 62"/>
                <a:gd name="T39" fmla="*/ 11 h 54"/>
                <a:gd name="T40" fmla="*/ 51 w 62"/>
                <a:gd name="T41" fmla="*/ 9 h 54"/>
                <a:gd name="T42" fmla="*/ 46 w 62"/>
                <a:gd name="T43" fmla="*/ 8 h 54"/>
                <a:gd name="T44" fmla="*/ 43 w 62"/>
                <a:gd name="T45" fmla="*/ 6 h 54"/>
                <a:gd name="T46" fmla="*/ 40 w 62"/>
                <a:gd name="T47" fmla="*/ 4 h 54"/>
                <a:gd name="T48" fmla="*/ 36 w 62"/>
                <a:gd name="T49" fmla="*/ 2 h 54"/>
                <a:gd name="T50" fmla="*/ 35 w 62"/>
                <a:gd name="T51" fmla="*/ 0 h 54"/>
                <a:gd name="T52" fmla="*/ 29 w 62"/>
                <a:gd name="T53" fmla="*/ 3 h 54"/>
                <a:gd name="T54" fmla="*/ 27 w 62"/>
                <a:gd name="T55" fmla="*/ 8 h 54"/>
                <a:gd name="T56" fmla="*/ 24 w 62"/>
                <a:gd name="T57" fmla="*/ 11 h 54"/>
                <a:gd name="T58" fmla="*/ 17 w 62"/>
                <a:gd name="T59" fmla="*/ 10 h 54"/>
                <a:gd name="T60" fmla="*/ 15 w 62"/>
                <a:gd name="T61" fmla="*/ 11 h 54"/>
                <a:gd name="T62" fmla="*/ 14 w 62"/>
                <a:gd name="T63" fmla="*/ 15 h 54"/>
                <a:gd name="T64" fmla="*/ 9 w 62"/>
                <a:gd name="T65" fmla="*/ 15 h 54"/>
                <a:gd name="T66" fmla="*/ 2 w 62"/>
                <a:gd name="T67" fmla="*/ 15 h 54"/>
                <a:gd name="T68" fmla="*/ 0 w 62"/>
                <a:gd name="T69" fmla="*/ 20 h 54"/>
                <a:gd name="T70" fmla="*/ 7 w 62"/>
                <a:gd name="T71" fmla="*/ 22 h 54"/>
                <a:gd name="T72" fmla="*/ 14 w 62"/>
                <a:gd name="T73" fmla="*/ 30 h 54"/>
                <a:gd name="T74" fmla="*/ 15 w 62"/>
                <a:gd name="T75" fmla="*/ 36 h 54"/>
                <a:gd name="T76" fmla="*/ 14 w 62"/>
                <a:gd name="T77" fmla="*/ 47 h 54"/>
                <a:gd name="T78" fmla="*/ 11 w 62"/>
                <a:gd name="T79" fmla="*/ 47 h 54"/>
                <a:gd name="T80" fmla="*/ 15 w 62"/>
                <a:gd name="T81" fmla="*/ 50 h 54"/>
                <a:gd name="T82" fmla="*/ 19 w 62"/>
                <a:gd name="T83" fmla="*/ 51 h 54"/>
                <a:gd name="T84" fmla="*/ 24 w 62"/>
                <a:gd name="T85" fmla="*/ 52 h 54"/>
                <a:gd name="T86" fmla="*/ 28 w 62"/>
                <a:gd name="T87" fmla="*/ 52 h 54"/>
                <a:gd name="T88" fmla="*/ 33 w 62"/>
                <a:gd name="T89" fmla="*/ 54 h 54"/>
                <a:gd name="T90" fmla="*/ 37 w 62"/>
                <a:gd name="T91" fmla="*/ 53 h 54"/>
                <a:gd name="T92" fmla="*/ 40 w 62"/>
                <a:gd name="T93" fmla="*/ 48 h 54"/>
                <a:gd name="T94" fmla="*/ 53 w 62"/>
                <a:gd name="T95" fmla="*/ 51 h 54"/>
                <a:gd name="T96" fmla="*/ 59 w 62"/>
                <a:gd name="T97" fmla="*/ 46 h 54"/>
                <a:gd name="T98" fmla="*/ 59 w 62"/>
                <a:gd name="T99" fmla="*/ 45 h 54"/>
                <a:gd name="T100" fmla="*/ 57 w 62"/>
                <a:gd name="T10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 h="54">
                  <a:moveTo>
                    <a:pt x="57" y="42"/>
                  </a:moveTo>
                  <a:cubicBezTo>
                    <a:pt x="56" y="42"/>
                    <a:pt x="55" y="41"/>
                    <a:pt x="55" y="39"/>
                  </a:cubicBezTo>
                  <a:cubicBezTo>
                    <a:pt x="54" y="38"/>
                    <a:pt x="55" y="38"/>
                    <a:pt x="56" y="37"/>
                  </a:cubicBezTo>
                  <a:cubicBezTo>
                    <a:pt x="57" y="35"/>
                    <a:pt x="56" y="34"/>
                    <a:pt x="56" y="34"/>
                  </a:cubicBezTo>
                  <a:cubicBezTo>
                    <a:pt x="56" y="33"/>
                    <a:pt x="56" y="33"/>
                    <a:pt x="56" y="32"/>
                  </a:cubicBezTo>
                  <a:cubicBezTo>
                    <a:pt x="56" y="32"/>
                    <a:pt x="55" y="33"/>
                    <a:pt x="55" y="33"/>
                  </a:cubicBezTo>
                  <a:cubicBezTo>
                    <a:pt x="55" y="33"/>
                    <a:pt x="56" y="32"/>
                    <a:pt x="56" y="32"/>
                  </a:cubicBezTo>
                  <a:cubicBezTo>
                    <a:pt x="56" y="32"/>
                    <a:pt x="56" y="31"/>
                    <a:pt x="56" y="29"/>
                  </a:cubicBezTo>
                  <a:cubicBezTo>
                    <a:pt x="56" y="27"/>
                    <a:pt x="54" y="29"/>
                    <a:pt x="52" y="30"/>
                  </a:cubicBezTo>
                  <a:cubicBezTo>
                    <a:pt x="51" y="31"/>
                    <a:pt x="51" y="31"/>
                    <a:pt x="51" y="29"/>
                  </a:cubicBezTo>
                  <a:cubicBezTo>
                    <a:pt x="51" y="28"/>
                    <a:pt x="53" y="27"/>
                    <a:pt x="54" y="26"/>
                  </a:cubicBezTo>
                  <a:cubicBezTo>
                    <a:pt x="55" y="24"/>
                    <a:pt x="56" y="24"/>
                    <a:pt x="57" y="23"/>
                  </a:cubicBezTo>
                  <a:cubicBezTo>
                    <a:pt x="58" y="22"/>
                    <a:pt x="58" y="22"/>
                    <a:pt x="59" y="21"/>
                  </a:cubicBezTo>
                  <a:cubicBezTo>
                    <a:pt x="59" y="21"/>
                    <a:pt x="59" y="21"/>
                    <a:pt x="59" y="20"/>
                  </a:cubicBezTo>
                  <a:cubicBezTo>
                    <a:pt x="60" y="19"/>
                    <a:pt x="59" y="19"/>
                    <a:pt x="60" y="17"/>
                  </a:cubicBezTo>
                  <a:cubicBezTo>
                    <a:pt x="61" y="15"/>
                    <a:pt x="62" y="13"/>
                    <a:pt x="60" y="12"/>
                  </a:cubicBezTo>
                  <a:cubicBezTo>
                    <a:pt x="58" y="12"/>
                    <a:pt x="55" y="11"/>
                    <a:pt x="54" y="11"/>
                  </a:cubicBezTo>
                  <a:cubicBezTo>
                    <a:pt x="54" y="11"/>
                    <a:pt x="54" y="11"/>
                    <a:pt x="54" y="11"/>
                  </a:cubicBezTo>
                  <a:cubicBezTo>
                    <a:pt x="54" y="11"/>
                    <a:pt x="54" y="11"/>
                    <a:pt x="54" y="11"/>
                  </a:cubicBezTo>
                  <a:cubicBezTo>
                    <a:pt x="54" y="11"/>
                    <a:pt x="54" y="11"/>
                    <a:pt x="54" y="11"/>
                  </a:cubicBezTo>
                  <a:cubicBezTo>
                    <a:pt x="53" y="10"/>
                    <a:pt x="52" y="9"/>
                    <a:pt x="51" y="9"/>
                  </a:cubicBezTo>
                  <a:cubicBezTo>
                    <a:pt x="50" y="9"/>
                    <a:pt x="48" y="8"/>
                    <a:pt x="46" y="8"/>
                  </a:cubicBezTo>
                  <a:cubicBezTo>
                    <a:pt x="44" y="7"/>
                    <a:pt x="45" y="7"/>
                    <a:pt x="43" y="6"/>
                  </a:cubicBezTo>
                  <a:cubicBezTo>
                    <a:pt x="41" y="4"/>
                    <a:pt x="42" y="5"/>
                    <a:pt x="40" y="4"/>
                  </a:cubicBezTo>
                  <a:cubicBezTo>
                    <a:pt x="38" y="2"/>
                    <a:pt x="37" y="2"/>
                    <a:pt x="36" y="2"/>
                  </a:cubicBezTo>
                  <a:cubicBezTo>
                    <a:pt x="36" y="1"/>
                    <a:pt x="35" y="0"/>
                    <a:pt x="35" y="0"/>
                  </a:cubicBezTo>
                  <a:cubicBezTo>
                    <a:pt x="34" y="1"/>
                    <a:pt x="29" y="1"/>
                    <a:pt x="29" y="3"/>
                  </a:cubicBezTo>
                  <a:cubicBezTo>
                    <a:pt x="29" y="5"/>
                    <a:pt x="28" y="8"/>
                    <a:pt x="27" y="8"/>
                  </a:cubicBezTo>
                  <a:cubicBezTo>
                    <a:pt x="25" y="8"/>
                    <a:pt x="24" y="11"/>
                    <a:pt x="24" y="11"/>
                  </a:cubicBezTo>
                  <a:cubicBezTo>
                    <a:pt x="24" y="11"/>
                    <a:pt x="20" y="13"/>
                    <a:pt x="17" y="10"/>
                  </a:cubicBezTo>
                  <a:cubicBezTo>
                    <a:pt x="15" y="8"/>
                    <a:pt x="14" y="8"/>
                    <a:pt x="15" y="11"/>
                  </a:cubicBezTo>
                  <a:cubicBezTo>
                    <a:pt x="16" y="14"/>
                    <a:pt x="17" y="15"/>
                    <a:pt x="14" y="15"/>
                  </a:cubicBezTo>
                  <a:cubicBezTo>
                    <a:pt x="12" y="15"/>
                    <a:pt x="9" y="15"/>
                    <a:pt x="9" y="15"/>
                  </a:cubicBezTo>
                  <a:cubicBezTo>
                    <a:pt x="9" y="15"/>
                    <a:pt x="4" y="14"/>
                    <a:pt x="2" y="15"/>
                  </a:cubicBezTo>
                  <a:cubicBezTo>
                    <a:pt x="0" y="15"/>
                    <a:pt x="0" y="19"/>
                    <a:pt x="0" y="20"/>
                  </a:cubicBezTo>
                  <a:cubicBezTo>
                    <a:pt x="0" y="22"/>
                    <a:pt x="2" y="18"/>
                    <a:pt x="7" y="22"/>
                  </a:cubicBezTo>
                  <a:cubicBezTo>
                    <a:pt x="11" y="26"/>
                    <a:pt x="13" y="29"/>
                    <a:pt x="14" y="30"/>
                  </a:cubicBezTo>
                  <a:cubicBezTo>
                    <a:pt x="14" y="31"/>
                    <a:pt x="15" y="33"/>
                    <a:pt x="15" y="36"/>
                  </a:cubicBezTo>
                  <a:cubicBezTo>
                    <a:pt x="15" y="39"/>
                    <a:pt x="16" y="47"/>
                    <a:pt x="14" y="47"/>
                  </a:cubicBezTo>
                  <a:cubicBezTo>
                    <a:pt x="13" y="47"/>
                    <a:pt x="12" y="47"/>
                    <a:pt x="11" y="47"/>
                  </a:cubicBezTo>
                  <a:cubicBezTo>
                    <a:pt x="12" y="48"/>
                    <a:pt x="13" y="50"/>
                    <a:pt x="15" y="50"/>
                  </a:cubicBezTo>
                  <a:cubicBezTo>
                    <a:pt x="17" y="50"/>
                    <a:pt x="16" y="50"/>
                    <a:pt x="19" y="51"/>
                  </a:cubicBezTo>
                  <a:cubicBezTo>
                    <a:pt x="21" y="52"/>
                    <a:pt x="23" y="53"/>
                    <a:pt x="24" y="52"/>
                  </a:cubicBezTo>
                  <a:cubicBezTo>
                    <a:pt x="25" y="51"/>
                    <a:pt x="26" y="51"/>
                    <a:pt x="28" y="52"/>
                  </a:cubicBezTo>
                  <a:cubicBezTo>
                    <a:pt x="30" y="54"/>
                    <a:pt x="30" y="54"/>
                    <a:pt x="33" y="54"/>
                  </a:cubicBezTo>
                  <a:cubicBezTo>
                    <a:pt x="35" y="53"/>
                    <a:pt x="37" y="53"/>
                    <a:pt x="37" y="53"/>
                  </a:cubicBezTo>
                  <a:cubicBezTo>
                    <a:pt x="37" y="53"/>
                    <a:pt x="35" y="48"/>
                    <a:pt x="40" y="48"/>
                  </a:cubicBezTo>
                  <a:cubicBezTo>
                    <a:pt x="45" y="48"/>
                    <a:pt x="50" y="51"/>
                    <a:pt x="53" y="51"/>
                  </a:cubicBezTo>
                  <a:cubicBezTo>
                    <a:pt x="56" y="50"/>
                    <a:pt x="57" y="48"/>
                    <a:pt x="59" y="46"/>
                  </a:cubicBezTo>
                  <a:cubicBezTo>
                    <a:pt x="59" y="45"/>
                    <a:pt x="59" y="45"/>
                    <a:pt x="59" y="45"/>
                  </a:cubicBezTo>
                  <a:cubicBezTo>
                    <a:pt x="59" y="44"/>
                    <a:pt x="57" y="43"/>
                    <a:pt x="57"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49" name="Freeform 126"/>
            <p:cNvSpPr>
              <a:spLocks/>
            </p:cNvSpPr>
            <p:nvPr/>
          </p:nvSpPr>
          <p:spPr bwMode="auto">
            <a:xfrm>
              <a:off x="6948141" y="2897337"/>
              <a:ext cx="95250" cy="153988"/>
            </a:xfrm>
            <a:custGeom>
              <a:avLst/>
              <a:gdLst>
                <a:gd name="T0" fmla="*/ 12 w 21"/>
                <a:gd name="T1" fmla="*/ 31 h 34"/>
                <a:gd name="T2" fmla="*/ 13 w 21"/>
                <a:gd name="T3" fmla="*/ 27 h 34"/>
                <a:gd name="T4" fmla="*/ 14 w 21"/>
                <a:gd name="T5" fmla="*/ 22 h 34"/>
                <a:gd name="T6" fmla="*/ 14 w 21"/>
                <a:gd name="T7" fmla="*/ 18 h 34"/>
                <a:gd name="T8" fmla="*/ 15 w 21"/>
                <a:gd name="T9" fmla="*/ 14 h 34"/>
                <a:gd name="T10" fmla="*/ 16 w 21"/>
                <a:gd name="T11" fmla="*/ 8 h 34"/>
                <a:gd name="T12" fmla="*/ 20 w 21"/>
                <a:gd name="T13" fmla="*/ 4 h 34"/>
                <a:gd name="T14" fmla="*/ 15 w 21"/>
                <a:gd name="T15" fmla="*/ 2 h 34"/>
                <a:gd name="T16" fmla="*/ 11 w 21"/>
                <a:gd name="T17" fmla="*/ 2 h 34"/>
                <a:gd name="T18" fmla="*/ 9 w 21"/>
                <a:gd name="T19" fmla="*/ 1 h 34"/>
                <a:gd name="T20" fmla="*/ 7 w 21"/>
                <a:gd name="T21" fmla="*/ 0 h 34"/>
                <a:gd name="T22" fmla="*/ 7 w 21"/>
                <a:gd name="T23" fmla="*/ 8 h 34"/>
                <a:gd name="T24" fmla="*/ 3 w 21"/>
                <a:gd name="T25" fmla="*/ 17 h 34"/>
                <a:gd name="T26" fmla="*/ 2 w 21"/>
                <a:gd name="T27" fmla="*/ 23 h 34"/>
                <a:gd name="T28" fmla="*/ 4 w 21"/>
                <a:gd name="T29" fmla="*/ 32 h 34"/>
                <a:gd name="T30" fmla="*/ 8 w 21"/>
                <a:gd name="T31" fmla="*/ 33 h 34"/>
                <a:gd name="T32" fmla="*/ 12 w 21"/>
                <a:gd name="T33" fmla="*/ 34 h 34"/>
                <a:gd name="T34" fmla="*/ 12 w 21"/>
                <a:gd name="T3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4">
                  <a:moveTo>
                    <a:pt x="12" y="31"/>
                  </a:moveTo>
                  <a:cubicBezTo>
                    <a:pt x="12" y="30"/>
                    <a:pt x="13" y="28"/>
                    <a:pt x="13" y="27"/>
                  </a:cubicBezTo>
                  <a:cubicBezTo>
                    <a:pt x="13" y="27"/>
                    <a:pt x="13" y="24"/>
                    <a:pt x="14" y="22"/>
                  </a:cubicBezTo>
                  <a:cubicBezTo>
                    <a:pt x="14" y="21"/>
                    <a:pt x="15" y="20"/>
                    <a:pt x="14" y="18"/>
                  </a:cubicBezTo>
                  <a:cubicBezTo>
                    <a:pt x="13" y="16"/>
                    <a:pt x="15" y="15"/>
                    <a:pt x="15" y="14"/>
                  </a:cubicBezTo>
                  <a:cubicBezTo>
                    <a:pt x="16" y="12"/>
                    <a:pt x="16" y="10"/>
                    <a:pt x="16" y="8"/>
                  </a:cubicBezTo>
                  <a:cubicBezTo>
                    <a:pt x="16" y="6"/>
                    <a:pt x="19" y="6"/>
                    <a:pt x="20" y="4"/>
                  </a:cubicBezTo>
                  <a:cubicBezTo>
                    <a:pt x="21" y="2"/>
                    <a:pt x="19" y="2"/>
                    <a:pt x="15" y="2"/>
                  </a:cubicBezTo>
                  <a:cubicBezTo>
                    <a:pt x="12" y="2"/>
                    <a:pt x="13" y="2"/>
                    <a:pt x="11" y="2"/>
                  </a:cubicBezTo>
                  <a:cubicBezTo>
                    <a:pt x="9" y="2"/>
                    <a:pt x="10" y="2"/>
                    <a:pt x="9" y="1"/>
                  </a:cubicBezTo>
                  <a:cubicBezTo>
                    <a:pt x="8" y="0"/>
                    <a:pt x="7" y="0"/>
                    <a:pt x="7" y="0"/>
                  </a:cubicBezTo>
                  <a:cubicBezTo>
                    <a:pt x="7" y="2"/>
                    <a:pt x="7" y="5"/>
                    <a:pt x="7" y="8"/>
                  </a:cubicBezTo>
                  <a:cubicBezTo>
                    <a:pt x="7" y="14"/>
                    <a:pt x="4" y="16"/>
                    <a:pt x="3" y="17"/>
                  </a:cubicBezTo>
                  <a:cubicBezTo>
                    <a:pt x="2" y="19"/>
                    <a:pt x="0" y="23"/>
                    <a:pt x="2" y="23"/>
                  </a:cubicBezTo>
                  <a:cubicBezTo>
                    <a:pt x="4" y="23"/>
                    <a:pt x="4" y="32"/>
                    <a:pt x="4" y="32"/>
                  </a:cubicBezTo>
                  <a:cubicBezTo>
                    <a:pt x="4" y="32"/>
                    <a:pt x="3" y="33"/>
                    <a:pt x="8" y="33"/>
                  </a:cubicBezTo>
                  <a:cubicBezTo>
                    <a:pt x="12" y="33"/>
                    <a:pt x="11" y="34"/>
                    <a:pt x="12" y="34"/>
                  </a:cubicBezTo>
                  <a:cubicBezTo>
                    <a:pt x="12" y="33"/>
                    <a:pt x="11" y="32"/>
                    <a:pt x="1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0" name="Freeform 127"/>
            <p:cNvSpPr>
              <a:spLocks/>
            </p:cNvSpPr>
            <p:nvPr/>
          </p:nvSpPr>
          <p:spPr bwMode="auto">
            <a:xfrm>
              <a:off x="6957666" y="2851299"/>
              <a:ext cx="303213" cy="227013"/>
            </a:xfrm>
            <a:custGeom>
              <a:avLst/>
              <a:gdLst>
                <a:gd name="T0" fmla="*/ 58 w 67"/>
                <a:gd name="T1" fmla="*/ 7 h 50"/>
                <a:gd name="T2" fmla="*/ 54 w 67"/>
                <a:gd name="T3" fmla="*/ 7 h 50"/>
                <a:gd name="T4" fmla="*/ 49 w 67"/>
                <a:gd name="T5" fmla="*/ 6 h 50"/>
                <a:gd name="T6" fmla="*/ 45 w 67"/>
                <a:gd name="T7" fmla="*/ 5 h 50"/>
                <a:gd name="T8" fmla="*/ 41 w 67"/>
                <a:gd name="T9" fmla="*/ 2 h 50"/>
                <a:gd name="T10" fmla="*/ 38 w 67"/>
                <a:gd name="T11" fmla="*/ 4 h 50"/>
                <a:gd name="T12" fmla="*/ 12 w 67"/>
                <a:gd name="T13" fmla="*/ 0 h 50"/>
                <a:gd name="T14" fmla="*/ 4 w 67"/>
                <a:gd name="T15" fmla="*/ 8 h 50"/>
                <a:gd name="T16" fmla="*/ 5 w 67"/>
                <a:gd name="T17" fmla="*/ 10 h 50"/>
                <a:gd name="T18" fmla="*/ 7 w 67"/>
                <a:gd name="T19" fmla="*/ 11 h 50"/>
                <a:gd name="T20" fmla="*/ 9 w 67"/>
                <a:gd name="T21" fmla="*/ 12 h 50"/>
                <a:gd name="T22" fmla="*/ 13 w 67"/>
                <a:gd name="T23" fmla="*/ 12 h 50"/>
                <a:gd name="T24" fmla="*/ 18 w 67"/>
                <a:gd name="T25" fmla="*/ 14 h 50"/>
                <a:gd name="T26" fmla="*/ 14 w 67"/>
                <a:gd name="T27" fmla="*/ 18 h 50"/>
                <a:gd name="T28" fmla="*/ 13 w 67"/>
                <a:gd name="T29" fmla="*/ 24 h 50"/>
                <a:gd name="T30" fmla="*/ 12 w 67"/>
                <a:gd name="T31" fmla="*/ 28 h 50"/>
                <a:gd name="T32" fmla="*/ 12 w 67"/>
                <a:gd name="T33" fmla="*/ 32 h 50"/>
                <a:gd name="T34" fmla="*/ 11 w 67"/>
                <a:gd name="T35" fmla="*/ 37 h 50"/>
                <a:gd name="T36" fmla="*/ 10 w 67"/>
                <a:gd name="T37" fmla="*/ 41 h 50"/>
                <a:gd name="T38" fmla="*/ 10 w 67"/>
                <a:gd name="T39" fmla="*/ 44 h 50"/>
                <a:gd name="T40" fmla="*/ 10 w 67"/>
                <a:gd name="T41" fmla="*/ 43 h 50"/>
                <a:gd name="T42" fmla="*/ 16 w 67"/>
                <a:gd name="T43" fmla="*/ 45 h 50"/>
                <a:gd name="T44" fmla="*/ 20 w 67"/>
                <a:gd name="T45" fmla="*/ 50 h 50"/>
                <a:gd name="T46" fmla="*/ 24 w 67"/>
                <a:gd name="T47" fmla="*/ 46 h 50"/>
                <a:gd name="T48" fmla="*/ 33 w 67"/>
                <a:gd name="T49" fmla="*/ 45 h 50"/>
                <a:gd name="T50" fmla="*/ 39 w 67"/>
                <a:gd name="T51" fmla="*/ 45 h 50"/>
                <a:gd name="T52" fmla="*/ 44 w 67"/>
                <a:gd name="T53" fmla="*/ 41 h 50"/>
                <a:gd name="T54" fmla="*/ 49 w 67"/>
                <a:gd name="T55" fmla="*/ 34 h 50"/>
                <a:gd name="T56" fmla="*/ 51 w 67"/>
                <a:gd name="T57" fmla="*/ 24 h 50"/>
                <a:gd name="T58" fmla="*/ 58 w 67"/>
                <a:gd name="T59" fmla="*/ 17 h 50"/>
                <a:gd name="T60" fmla="*/ 64 w 67"/>
                <a:gd name="T61" fmla="*/ 15 h 50"/>
                <a:gd name="T62" fmla="*/ 67 w 67"/>
                <a:gd name="T63" fmla="*/ 8 h 50"/>
                <a:gd name="T64" fmla="*/ 63 w 67"/>
                <a:gd name="T65" fmla="*/ 9 h 50"/>
                <a:gd name="T66" fmla="*/ 58 w 67"/>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50">
                  <a:moveTo>
                    <a:pt x="58" y="7"/>
                  </a:moveTo>
                  <a:cubicBezTo>
                    <a:pt x="56" y="6"/>
                    <a:pt x="55" y="6"/>
                    <a:pt x="54" y="7"/>
                  </a:cubicBezTo>
                  <a:cubicBezTo>
                    <a:pt x="53" y="8"/>
                    <a:pt x="51" y="7"/>
                    <a:pt x="49" y="6"/>
                  </a:cubicBezTo>
                  <a:cubicBezTo>
                    <a:pt x="46" y="5"/>
                    <a:pt x="47" y="5"/>
                    <a:pt x="45" y="5"/>
                  </a:cubicBezTo>
                  <a:cubicBezTo>
                    <a:pt x="43" y="5"/>
                    <a:pt x="42" y="3"/>
                    <a:pt x="41" y="2"/>
                  </a:cubicBezTo>
                  <a:cubicBezTo>
                    <a:pt x="40" y="3"/>
                    <a:pt x="38" y="4"/>
                    <a:pt x="38" y="4"/>
                  </a:cubicBezTo>
                  <a:cubicBezTo>
                    <a:pt x="12" y="0"/>
                    <a:pt x="12" y="0"/>
                    <a:pt x="12" y="0"/>
                  </a:cubicBezTo>
                  <a:cubicBezTo>
                    <a:pt x="12" y="0"/>
                    <a:pt x="0" y="3"/>
                    <a:pt x="4" y="8"/>
                  </a:cubicBezTo>
                  <a:cubicBezTo>
                    <a:pt x="4" y="8"/>
                    <a:pt x="4" y="9"/>
                    <a:pt x="5" y="10"/>
                  </a:cubicBezTo>
                  <a:cubicBezTo>
                    <a:pt x="5" y="10"/>
                    <a:pt x="6" y="10"/>
                    <a:pt x="7" y="11"/>
                  </a:cubicBezTo>
                  <a:cubicBezTo>
                    <a:pt x="8" y="12"/>
                    <a:pt x="7" y="12"/>
                    <a:pt x="9" y="12"/>
                  </a:cubicBezTo>
                  <a:cubicBezTo>
                    <a:pt x="11" y="12"/>
                    <a:pt x="10" y="12"/>
                    <a:pt x="13" y="12"/>
                  </a:cubicBezTo>
                  <a:cubicBezTo>
                    <a:pt x="17" y="12"/>
                    <a:pt x="19" y="12"/>
                    <a:pt x="18" y="14"/>
                  </a:cubicBezTo>
                  <a:cubicBezTo>
                    <a:pt x="17" y="16"/>
                    <a:pt x="14" y="16"/>
                    <a:pt x="14" y="18"/>
                  </a:cubicBezTo>
                  <a:cubicBezTo>
                    <a:pt x="14" y="20"/>
                    <a:pt x="14" y="22"/>
                    <a:pt x="13" y="24"/>
                  </a:cubicBezTo>
                  <a:cubicBezTo>
                    <a:pt x="13" y="25"/>
                    <a:pt x="11" y="26"/>
                    <a:pt x="12" y="28"/>
                  </a:cubicBezTo>
                  <a:cubicBezTo>
                    <a:pt x="13" y="30"/>
                    <a:pt x="12" y="31"/>
                    <a:pt x="12" y="32"/>
                  </a:cubicBezTo>
                  <a:cubicBezTo>
                    <a:pt x="11" y="34"/>
                    <a:pt x="11" y="37"/>
                    <a:pt x="11" y="37"/>
                  </a:cubicBezTo>
                  <a:cubicBezTo>
                    <a:pt x="11" y="38"/>
                    <a:pt x="10" y="40"/>
                    <a:pt x="10" y="41"/>
                  </a:cubicBezTo>
                  <a:cubicBezTo>
                    <a:pt x="9" y="42"/>
                    <a:pt x="10" y="43"/>
                    <a:pt x="10" y="44"/>
                  </a:cubicBezTo>
                  <a:cubicBezTo>
                    <a:pt x="10" y="43"/>
                    <a:pt x="10" y="43"/>
                    <a:pt x="10" y="43"/>
                  </a:cubicBezTo>
                  <a:cubicBezTo>
                    <a:pt x="12" y="42"/>
                    <a:pt x="15" y="41"/>
                    <a:pt x="16" y="45"/>
                  </a:cubicBezTo>
                  <a:cubicBezTo>
                    <a:pt x="17" y="49"/>
                    <a:pt x="18" y="50"/>
                    <a:pt x="20" y="50"/>
                  </a:cubicBezTo>
                  <a:cubicBezTo>
                    <a:pt x="22" y="49"/>
                    <a:pt x="21" y="46"/>
                    <a:pt x="24" y="46"/>
                  </a:cubicBezTo>
                  <a:cubicBezTo>
                    <a:pt x="28" y="46"/>
                    <a:pt x="29" y="45"/>
                    <a:pt x="33" y="45"/>
                  </a:cubicBezTo>
                  <a:cubicBezTo>
                    <a:pt x="37" y="45"/>
                    <a:pt x="39" y="45"/>
                    <a:pt x="39" y="45"/>
                  </a:cubicBezTo>
                  <a:cubicBezTo>
                    <a:pt x="39" y="45"/>
                    <a:pt x="42" y="40"/>
                    <a:pt x="44" y="41"/>
                  </a:cubicBezTo>
                  <a:cubicBezTo>
                    <a:pt x="46" y="41"/>
                    <a:pt x="46" y="34"/>
                    <a:pt x="49" y="34"/>
                  </a:cubicBezTo>
                  <a:cubicBezTo>
                    <a:pt x="51" y="34"/>
                    <a:pt x="47" y="27"/>
                    <a:pt x="51" y="24"/>
                  </a:cubicBezTo>
                  <a:cubicBezTo>
                    <a:pt x="55" y="21"/>
                    <a:pt x="56" y="17"/>
                    <a:pt x="58" y="17"/>
                  </a:cubicBezTo>
                  <a:cubicBezTo>
                    <a:pt x="61" y="17"/>
                    <a:pt x="64" y="15"/>
                    <a:pt x="64" y="15"/>
                  </a:cubicBezTo>
                  <a:cubicBezTo>
                    <a:pt x="67" y="8"/>
                    <a:pt x="67" y="8"/>
                    <a:pt x="67" y="8"/>
                  </a:cubicBezTo>
                  <a:cubicBezTo>
                    <a:pt x="67" y="8"/>
                    <a:pt x="65" y="8"/>
                    <a:pt x="63" y="9"/>
                  </a:cubicBezTo>
                  <a:cubicBezTo>
                    <a:pt x="60" y="9"/>
                    <a:pt x="60" y="9"/>
                    <a:pt x="58" y="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1" name="Freeform 128"/>
            <p:cNvSpPr>
              <a:spLocks/>
            </p:cNvSpPr>
            <p:nvPr/>
          </p:nvSpPr>
          <p:spPr bwMode="auto">
            <a:xfrm>
              <a:off x="7270403" y="2578249"/>
              <a:ext cx="87313" cy="73025"/>
            </a:xfrm>
            <a:custGeom>
              <a:avLst/>
              <a:gdLst>
                <a:gd name="T0" fmla="*/ 3 w 19"/>
                <a:gd name="T1" fmla="*/ 13 h 16"/>
                <a:gd name="T2" fmla="*/ 7 w 19"/>
                <a:gd name="T3" fmla="*/ 13 h 16"/>
                <a:gd name="T4" fmla="*/ 11 w 19"/>
                <a:gd name="T5" fmla="*/ 15 h 16"/>
                <a:gd name="T6" fmla="*/ 13 w 19"/>
                <a:gd name="T7" fmla="*/ 16 h 16"/>
                <a:gd name="T8" fmla="*/ 13 w 19"/>
                <a:gd name="T9" fmla="*/ 12 h 16"/>
                <a:gd name="T10" fmla="*/ 16 w 19"/>
                <a:gd name="T11" fmla="*/ 9 h 16"/>
                <a:gd name="T12" fmla="*/ 17 w 19"/>
                <a:gd name="T13" fmla="*/ 7 h 16"/>
                <a:gd name="T14" fmla="*/ 18 w 19"/>
                <a:gd name="T15" fmla="*/ 4 h 16"/>
                <a:gd name="T16" fmla="*/ 18 w 19"/>
                <a:gd name="T17" fmla="*/ 1 h 16"/>
                <a:gd name="T18" fmla="*/ 17 w 19"/>
                <a:gd name="T19" fmla="*/ 1 h 16"/>
                <a:gd name="T20" fmla="*/ 6 w 19"/>
                <a:gd name="T21" fmla="*/ 5 h 16"/>
                <a:gd name="T22" fmla="*/ 0 w 19"/>
                <a:gd name="T23" fmla="*/ 12 h 16"/>
                <a:gd name="T24" fmla="*/ 0 w 19"/>
                <a:gd name="T25" fmla="*/ 12 h 16"/>
                <a:gd name="T26" fmla="*/ 3 w 19"/>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6">
                  <a:moveTo>
                    <a:pt x="3" y="13"/>
                  </a:moveTo>
                  <a:cubicBezTo>
                    <a:pt x="6" y="13"/>
                    <a:pt x="5" y="12"/>
                    <a:pt x="7" y="13"/>
                  </a:cubicBezTo>
                  <a:cubicBezTo>
                    <a:pt x="9" y="13"/>
                    <a:pt x="10" y="15"/>
                    <a:pt x="11" y="15"/>
                  </a:cubicBezTo>
                  <a:cubicBezTo>
                    <a:pt x="12" y="16"/>
                    <a:pt x="12" y="16"/>
                    <a:pt x="13" y="16"/>
                  </a:cubicBezTo>
                  <a:cubicBezTo>
                    <a:pt x="12" y="14"/>
                    <a:pt x="13" y="13"/>
                    <a:pt x="13" y="12"/>
                  </a:cubicBezTo>
                  <a:cubicBezTo>
                    <a:pt x="14" y="11"/>
                    <a:pt x="15" y="11"/>
                    <a:pt x="16" y="9"/>
                  </a:cubicBezTo>
                  <a:cubicBezTo>
                    <a:pt x="17" y="8"/>
                    <a:pt x="16" y="7"/>
                    <a:pt x="17" y="7"/>
                  </a:cubicBezTo>
                  <a:cubicBezTo>
                    <a:pt x="18" y="6"/>
                    <a:pt x="18" y="5"/>
                    <a:pt x="18" y="4"/>
                  </a:cubicBezTo>
                  <a:cubicBezTo>
                    <a:pt x="19" y="3"/>
                    <a:pt x="18" y="1"/>
                    <a:pt x="18" y="1"/>
                  </a:cubicBezTo>
                  <a:cubicBezTo>
                    <a:pt x="18" y="1"/>
                    <a:pt x="18" y="1"/>
                    <a:pt x="17" y="1"/>
                  </a:cubicBezTo>
                  <a:cubicBezTo>
                    <a:pt x="9" y="4"/>
                    <a:pt x="9" y="0"/>
                    <a:pt x="6" y="5"/>
                  </a:cubicBezTo>
                  <a:cubicBezTo>
                    <a:pt x="4" y="10"/>
                    <a:pt x="6" y="11"/>
                    <a:pt x="0" y="12"/>
                  </a:cubicBezTo>
                  <a:cubicBezTo>
                    <a:pt x="0" y="12"/>
                    <a:pt x="0" y="12"/>
                    <a:pt x="0" y="12"/>
                  </a:cubicBezTo>
                  <a:cubicBezTo>
                    <a:pt x="0" y="12"/>
                    <a:pt x="1" y="13"/>
                    <a:pt x="3"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2" name="Freeform 129"/>
            <p:cNvSpPr>
              <a:spLocks/>
            </p:cNvSpPr>
            <p:nvPr/>
          </p:nvSpPr>
          <p:spPr bwMode="auto">
            <a:xfrm>
              <a:off x="7816503" y="2751287"/>
              <a:ext cx="331788" cy="182563"/>
            </a:xfrm>
            <a:custGeom>
              <a:avLst/>
              <a:gdLst>
                <a:gd name="T0" fmla="*/ 48 w 73"/>
                <a:gd name="T1" fmla="*/ 2 h 40"/>
                <a:gd name="T2" fmla="*/ 40 w 73"/>
                <a:gd name="T3" fmla="*/ 5 h 40"/>
                <a:gd name="T4" fmla="*/ 36 w 73"/>
                <a:gd name="T5" fmla="*/ 7 h 40"/>
                <a:gd name="T6" fmla="*/ 35 w 73"/>
                <a:gd name="T7" fmla="*/ 10 h 40"/>
                <a:gd name="T8" fmla="*/ 39 w 73"/>
                <a:gd name="T9" fmla="*/ 12 h 40"/>
                <a:gd name="T10" fmla="*/ 43 w 73"/>
                <a:gd name="T11" fmla="*/ 12 h 40"/>
                <a:gd name="T12" fmla="*/ 43 w 73"/>
                <a:gd name="T13" fmla="*/ 14 h 40"/>
                <a:gd name="T14" fmla="*/ 37 w 73"/>
                <a:gd name="T15" fmla="*/ 16 h 40"/>
                <a:gd name="T16" fmla="*/ 33 w 73"/>
                <a:gd name="T17" fmla="*/ 18 h 40"/>
                <a:gd name="T18" fmla="*/ 30 w 73"/>
                <a:gd name="T19" fmla="*/ 16 h 40"/>
                <a:gd name="T20" fmla="*/ 28 w 73"/>
                <a:gd name="T21" fmla="*/ 13 h 40"/>
                <a:gd name="T22" fmla="*/ 26 w 73"/>
                <a:gd name="T23" fmla="*/ 10 h 40"/>
                <a:gd name="T24" fmla="*/ 30 w 73"/>
                <a:gd name="T25" fmla="*/ 8 h 40"/>
                <a:gd name="T26" fmla="*/ 23 w 73"/>
                <a:gd name="T27" fmla="*/ 8 h 40"/>
                <a:gd name="T28" fmla="*/ 21 w 73"/>
                <a:gd name="T29" fmla="*/ 5 h 40"/>
                <a:gd name="T30" fmla="*/ 17 w 73"/>
                <a:gd name="T31" fmla="*/ 4 h 40"/>
                <a:gd name="T32" fmla="*/ 14 w 73"/>
                <a:gd name="T33" fmla="*/ 7 h 40"/>
                <a:gd name="T34" fmla="*/ 12 w 73"/>
                <a:gd name="T35" fmla="*/ 10 h 40"/>
                <a:gd name="T36" fmla="*/ 10 w 73"/>
                <a:gd name="T37" fmla="*/ 13 h 40"/>
                <a:gd name="T38" fmla="*/ 10 w 73"/>
                <a:gd name="T39" fmla="*/ 13 h 40"/>
                <a:gd name="T40" fmla="*/ 7 w 73"/>
                <a:gd name="T41" fmla="*/ 18 h 40"/>
                <a:gd name="T42" fmla="*/ 5 w 73"/>
                <a:gd name="T43" fmla="*/ 22 h 40"/>
                <a:gd name="T44" fmla="*/ 5 w 73"/>
                <a:gd name="T45" fmla="*/ 22 h 40"/>
                <a:gd name="T46" fmla="*/ 5 w 73"/>
                <a:gd name="T47" fmla="*/ 25 h 40"/>
                <a:gd name="T48" fmla="*/ 2 w 73"/>
                <a:gd name="T49" fmla="*/ 30 h 40"/>
                <a:gd name="T50" fmla="*/ 2 w 73"/>
                <a:gd name="T51" fmla="*/ 33 h 40"/>
                <a:gd name="T52" fmla="*/ 14 w 73"/>
                <a:gd name="T53" fmla="*/ 38 h 40"/>
                <a:gd name="T54" fmla="*/ 31 w 73"/>
                <a:gd name="T55" fmla="*/ 33 h 40"/>
                <a:gd name="T56" fmla="*/ 51 w 73"/>
                <a:gd name="T57" fmla="*/ 38 h 40"/>
                <a:gd name="T58" fmla="*/ 65 w 73"/>
                <a:gd name="T59" fmla="*/ 40 h 40"/>
                <a:gd name="T60" fmla="*/ 73 w 73"/>
                <a:gd name="T61" fmla="*/ 34 h 40"/>
                <a:gd name="T62" fmla="*/ 70 w 73"/>
                <a:gd name="T63" fmla="*/ 28 h 40"/>
                <a:gd name="T64" fmla="*/ 64 w 73"/>
                <a:gd name="T65" fmla="*/ 24 h 40"/>
                <a:gd name="T66" fmla="*/ 57 w 73"/>
                <a:gd name="T67" fmla="*/ 20 h 40"/>
                <a:gd name="T68" fmla="*/ 47 w 73"/>
                <a:gd name="T69" fmla="*/ 14 h 40"/>
                <a:gd name="T70" fmla="*/ 49 w 73"/>
                <a:gd name="T71" fmla="*/ 9 h 40"/>
                <a:gd name="T72" fmla="*/ 53 w 73"/>
                <a:gd name="T73" fmla="*/ 6 h 40"/>
                <a:gd name="T74" fmla="*/ 56 w 73"/>
                <a:gd name="T75" fmla="*/ 2 h 40"/>
                <a:gd name="T76" fmla="*/ 55 w 73"/>
                <a:gd name="T77" fmla="*/ 1 h 40"/>
                <a:gd name="T78" fmla="*/ 52 w 73"/>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40">
                  <a:moveTo>
                    <a:pt x="50" y="1"/>
                  </a:moveTo>
                  <a:cubicBezTo>
                    <a:pt x="49" y="2"/>
                    <a:pt x="49" y="1"/>
                    <a:pt x="48" y="2"/>
                  </a:cubicBezTo>
                  <a:cubicBezTo>
                    <a:pt x="46" y="3"/>
                    <a:pt x="46" y="3"/>
                    <a:pt x="44" y="4"/>
                  </a:cubicBezTo>
                  <a:cubicBezTo>
                    <a:pt x="43" y="4"/>
                    <a:pt x="40" y="5"/>
                    <a:pt x="40" y="5"/>
                  </a:cubicBezTo>
                  <a:cubicBezTo>
                    <a:pt x="39" y="5"/>
                    <a:pt x="39" y="5"/>
                    <a:pt x="39" y="5"/>
                  </a:cubicBezTo>
                  <a:cubicBezTo>
                    <a:pt x="39" y="5"/>
                    <a:pt x="37" y="7"/>
                    <a:pt x="36" y="7"/>
                  </a:cubicBezTo>
                  <a:cubicBezTo>
                    <a:pt x="36" y="7"/>
                    <a:pt x="33" y="8"/>
                    <a:pt x="33" y="8"/>
                  </a:cubicBezTo>
                  <a:cubicBezTo>
                    <a:pt x="35" y="10"/>
                    <a:pt x="35" y="10"/>
                    <a:pt x="35" y="10"/>
                  </a:cubicBezTo>
                  <a:cubicBezTo>
                    <a:pt x="37" y="11"/>
                    <a:pt x="37" y="11"/>
                    <a:pt x="37" y="11"/>
                  </a:cubicBezTo>
                  <a:cubicBezTo>
                    <a:pt x="37" y="11"/>
                    <a:pt x="39" y="12"/>
                    <a:pt x="39" y="12"/>
                  </a:cubicBezTo>
                  <a:cubicBezTo>
                    <a:pt x="39" y="12"/>
                    <a:pt x="41" y="12"/>
                    <a:pt x="41" y="12"/>
                  </a:cubicBezTo>
                  <a:cubicBezTo>
                    <a:pt x="41" y="12"/>
                    <a:pt x="43" y="12"/>
                    <a:pt x="43" y="12"/>
                  </a:cubicBezTo>
                  <a:cubicBezTo>
                    <a:pt x="44" y="14"/>
                    <a:pt x="44" y="14"/>
                    <a:pt x="44" y="14"/>
                  </a:cubicBezTo>
                  <a:cubicBezTo>
                    <a:pt x="44" y="14"/>
                    <a:pt x="43" y="14"/>
                    <a:pt x="43" y="14"/>
                  </a:cubicBezTo>
                  <a:cubicBezTo>
                    <a:pt x="43" y="14"/>
                    <a:pt x="39" y="15"/>
                    <a:pt x="39" y="15"/>
                  </a:cubicBezTo>
                  <a:cubicBezTo>
                    <a:pt x="39" y="15"/>
                    <a:pt x="37" y="16"/>
                    <a:pt x="37" y="16"/>
                  </a:cubicBezTo>
                  <a:cubicBezTo>
                    <a:pt x="37" y="16"/>
                    <a:pt x="34" y="17"/>
                    <a:pt x="35" y="17"/>
                  </a:cubicBezTo>
                  <a:cubicBezTo>
                    <a:pt x="35" y="17"/>
                    <a:pt x="33" y="18"/>
                    <a:pt x="33" y="18"/>
                  </a:cubicBezTo>
                  <a:cubicBezTo>
                    <a:pt x="30" y="18"/>
                    <a:pt x="30" y="18"/>
                    <a:pt x="30" y="18"/>
                  </a:cubicBezTo>
                  <a:cubicBezTo>
                    <a:pt x="30" y="16"/>
                    <a:pt x="30" y="16"/>
                    <a:pt x="30" y="16"/>
                  </a:cubicBezTo>
                  <a:cubicBezTo>
                    <a:pt x="30" y="14"/>
                    <a:pt x="30" y="14"/>
                    <a:pt x="30" y="14"/>
                  </a:cubicBezTo>
                  <a:cubicBezTo>
                    <a:pt x="28" y="13"/>
                    <a:pt x="28" y="13"/>
                    <a:pt x="28" y="13"/>
                  </a:cubicBezTo>
                  <a:cubicBezTo>
                    <a:pt x="25" y="12"/>
                    <a:pt x="25" y="12"/>
                    <a:pt x="25" y="12"/>
                  </a:cubicBezTo>
                  <a:cubicBezTo>
                    <a:pt x="26" y="10"/>
                    <a:pt x="26" y="10"/>
                    <a:pt x="26" y="10"/>
                  </a:cubicBezTo>
                  <a:cubicBezTo>
                    <a:pt x="30" y="10"/>
                    <a:pt x="30" y="10"/>
                    <a:pt x="30" y="10"/>
                  </a:cubicBezTo>
                  <a:cubicBezTo>
                    <a:pt x="30" y="8"/>
                    <a:pt x="30" y="8"/>
                    <a:pt x="30" y="8"/>
                  </a:cubicBezTo>
                  <a:cubicBezTo>
                    <a:pt x="30" y="8"/>
                    <a:pt x="26" y="8"/>
                    <a:pt x="26" y="8"/>
                  </a:cubicBezTo>
                  <a:cubicBezTo>
                    <a:pt x="26" y="8"/>
                    <a:pt x="23" y="8"/>
                    <a:pt x="23" y="8"/>
                  </a:cubicBezTo>
                  <a:cubicBezTo>
                    <a:pt x="21" y="6"/>
                    <a:pt x="21" y="6"/>
                    <a:pt x="21" y="6"/>
                  </a:cubicBezTo>
                  <a:cubicBezTo>
                    <a:pt x="21" y="5"/>
                    <a:pt x="21" y="5"/>
                    <a:pt x="21" y="5"/>
                  </a:cubicBezTo>
                  <a:cubicBezTo>
                    <a:pt x="20" y="4"/>
                    <a:pt x="20" y="4"/>
                    <a:pt x="20" y="4"/>
                  </a:cubicBezTo>
                  <a:cubicBezTo>
                    <a:pt x="17" y="4"/>
                    <a:pt x="17" y="4"/>
                    <a:pt x="17" y="4"/>
                  </a:cubicBezTo>
                  <a:cubicBezTo>
                    <a:pt x="15" y="6"/>
                    <a:pt x="15" y="6"/>
                    <a:pt x="15" y="6"/>
                  </a:cubicBezTo>
                  <a:cubicBezTo>
                    <a:pt x="14" y="7"/>
                    <a:pt x="14" y="7"/>
                    <a:pt x="14" y="7"/>
                  </a:cubicBezTo>
                  <a:cubicBezTo>
                    <a:pt x="14" y="7"/>
                    <a:pt x="14" y="8"/>
                    <a:pt x="14" y="8"/>
                  </a:cubicBezTo>
                  <a:cubicBezTo>
                    <a:pt x="14" y="10"/>
                    <a:pt x="14" y="10"/>
                    <a:pt x="12" y="10"/>
                  </a:cubicBezTo>
                  <a:cubicBezTo>
                    <a:pt x="10" y="10"/>
                    <a:pt x="11" y="12"/>
                    <a:pt x="10" y="13"/>
                  </a:cubicBezTo>
                  <a:cubicBezTo>
                    <a:pt x="10" y="13"/>
                    <a:pt x="10" y="13"/>
                    <a:pt x="10" y="13"/>
                  </a:cubicBezTo>
                  <a:cubicBezTo>
                    <a:pt x="10" y="13"/>
                    <a:pt x="11" y="14"/>
                    <a:pt x="11" y="14"/>
                  </a:cubicBezTo>
                  <a:cubicBezTo>
                    <a:pt x="11" y="14"/>
                    <a:pt x="10" y="13"/>
                    <a:pt x="10" y="13"/>
                  </a:cubicBezTo>
                  <a:cubicBezTo>
                    <a:pt x="10" y="14"/>
                    <a:pt x="10" y="15"/>
                    <a:pt x="9" y="15"/>
                  </a:cubicBezTo>
                  <a:cubicBezTo>
                    <a:pt x="8" y="16"/>
                    <a:pt x="7" y="17"/>
                    <a:pt x="7" y="18"/>
                  </a:cubicBezTo>
                  <a:cubicBezTo>
                    <a:pt x="6" y="20"/>
                    <a:pt x="7" y="20"/>
                    <a:pt x="6" y="22"/>
                  </a:cubicBezTo>
                  <a:cubicBezTo>
                    <a:pt x="6" y="22"/>
                    <a:pt x="6" y="22"/>
                    <a:pt x="5" y="22"/>
                  </a:cubicBezTo>
                  <a:cubicBezTo>
                    <a:pt x="6" y="22"/>
                    <a:pt x="6" y="22"/>
                    <a:pt x="6" y="22"/>
                  </a:cubicBezTo>
                  <a:cubicBezTo>
                    <a:pt x="6" y="22"/>
                    <a:pt x="6" y="22"/>
                    <a:pt x="5" y="22"/>
                  </a:cubicBezTo>
                  <a:cubicBezTo>
                    <a:pt x="5" y="23"/>
                    <a:pt x="5" y="23"/>
                    <a:pt x="6" y="23"/>
                  </a:cubicBezTo>
                  <a:cubicBezTo>
                    <a:pt x="7" y="24"/>
                    <a:pt x="6" y="24"/>
                    <a:pt x="5" y="25"/>
                  </a:cubicBezTo>
                  <a:cubicBezTo>
                    <a:pt x="4" y="25"/>
                    <a:pt x="4" y="25"/>
                    <a:pt x="3" y="26"/>
                  </a:cubicBezTo>
                  <a:cubicBezTo>
                    <a:pt x="3" y="26"/>
                    <a:pt x="3" y="28"/>
                    <a:pt x="2" y="30"/>
                  </a:cubicBezTo>
                  <a:cubicBezTo>
                    <a:pt x="0" y="31"/>
                    <a:pt x="2" y="31"/>
                    <a:pt x="2" y="33"/>
                  </a:cubicBezTo>
                  <a:cubicBezTo>
                    <a:pt x="2" y="33"/>
                    <a:pt x="2" y="33"/>
                    <a:pt x="2" y="33"/>
                  </a:cubicBezTo>
                  <a:cubicBezTo>
                    <a:pt x="4" y="34"/>
                    <a:pt x="7" y="37"/>
                    <a:pt x="8" y="37"/>
                  </a:cubicBezTo>
                  <a:cubicBezTo>
                    <a:pt x="9" y="38"/>
                    <a:pt x="12" y="39"/>
                    <a:pt x="14" y="38"/>
                  </a:cubicBezTo>
                  <a:cubicBezTo>
                    <a:pt x="16" y="38"/>
                    <a:pt x="19" y="39"/>
                    <a:pt x="21" y="38"/>
                  </a:cubicBezTo>
                  <a:cubicBezTo>
                    <a:pt x="24" y="36"/>
                    <a:pt x="29" y="34"/>
                    <a:pt x="31" y="33"/>
                  </a:cubicBezTo>
                  <a:cubicBezTo>
                    <a:pt x="33" y="32"/>
                    <a:pt x="40" y="33"/>
                    <a:pt x="44" y="35"/>
                  </a:cubicBezTo>
                  <a:cubicBezTo>
                    <a:pt x="48" y="36"/>
                    <a:pt x="50" y="38"/>
                    <a:pt x="51" y="38"/>
                  </a:cubicBezTo>
                  <a:cubicBezTo>
                    <a:pt x="52" y="38"/>
                    <a:pt x="56" y="40"/>
                    <a:pt x="57" y="40"/>
                  </a:cubicBezTo>
                  <a:cubicBezTo>
                    <a:pt x="58" y="40"/>
                    <a:pt x="64" y="40"/>
                    <a:pt x="65" y="40"/>
                  </a:cubicBezTo>
                  <a:cubicBezTo>
                    <a:pt x="66" y="40"/>
                    <a:pt x="70" y="39"/>
                    <a:pt x="70" y="38"/>
                  </a:cubicBezTo>
                  <a:cubicBezTo>
                    <a:pt x="70" y="38"/>
                    <a:pt x="73" y="34"/>
                    <a:pt x="73" y="34"/>
                  </a:cubicBezTo>
                  <a:cubicBezTo>
                    <a:pt x="73" y="33"/>
                    <a:pt x="72" y="30"/>
                    <a:pt x="72" y="30"/>
                  </a:cubicBezTo>
                  <a:cubicBezTo>
                    <a:pt x="72" y="30"/>
                    <a:pt x="70" y="28"/>
                    <a:pt x="70" y="28"/>
                  </a:cubicBezTo>
                  <a:cubicBezTo>
                    <a:pt x="70" y="28"/>
                    <a:pt x="67" y="26"/>
                    <a:pt x="65" y="26"/>
                  </a:cubicBezTo>
                  <a:cubicBezTo>
                    <a:pt x="64" y="26"/>
                    <a:pt x="64" y="24"/>
                    <a:pt x="64" y="24"/>
                  </a:cubicBezTo>
                  <a:cubicBezTo>
                    <a:pt x="64" y="24"/>
                    <a:pt x="64" y="24"/>
                    <a:pt x="63" y="24"/>
                  </a:cubicBezTo>
                  <a:cubicBezTo>
                    <a:pt x="61" y="23"/>
                    <a:pt x="59" y="22"/>
                    <a:pt x="57" y="20"/>
                  </a:cubicBezTo>
                  <a:cubicBezTo>
                    <a:pt x="55" y="18"/>
                    <a:pt x="52" y="18"/>
                    <a:pt x="50" y="17"/>
                  </a:cubicBezTo>
                  <a:cubicBezTo>
                    <a:pt x="47" y="16"/>
                    <a:pt x="49" y="16"/>
                    <a:pt x="47" y="14"/>
                  </a:cubicBezTo>
                  <a:cubicBezTo>
                    <a:pt x="45" y="13"/>
                    <a:pt x="46" y="12"/>
                    <a:pt x="48" y="12"/>
                  </a:cubicBezTo>
                  <a:cubicBezTo>
                    <a:pt x="50" y="12"/>
                    <a:pt x="49" y="9"/>
                    <a:pt x="49" y="9"/>
                  </a:cubicBezTo>
                  <a:cubicBezTo>
                    <a:pt x="49" y="9"/>
                    <a:pt x="50" y="8"/>
                    <a:pt x="52" y="7"/>
                  </a:cubicBezTo>
                  <a:cubicBezTo>
                    <a:pt x="53" y="7"/>
                    <a:pt x="55" y="6"/>
                    <a:pt x="53" y="6"/>
                  </a:cubicBezTo>
                  <a:cubicBezTo>
                    <a:pt x="50" y="5"/>
                    <a:pt x="48" y="4"/>
                    <a:pt x="50" y="4"/>
                  </a:cubicBezTo>
                  <a:cubicBezTo>
                    <a:pt x="52" y="4"/>
                    <a:pt x="54" y="2"/>
                    <a:pt x="56" y="2"/>
                  </a:cubicBezTo>
                  <a:cubicBezTo>
                    <a:pt x="57" y="2"/>
                    <a:pt x="57" y="1"/>
                    <a:pt x="58" y="1"/>
                  </a:cubicBezTo>
                  <a:cubicBezTo>
                    <a:pt x="58" y="1"/>
                    <a:pt x="58" y="0"/>
                    <a:pt x="55" y="1"/>
                  </a:cubicBezTo>
                  <a:cubicBezTo>
                    <a:pt x="52" y="1"/>
                    <a:pt x="51" y="3"/>
                    <a:pt x="52" y="0"/>
                  </a:cubicBezTo>
                  <a:cubicBezTo>
                    <a:pt x="52" y="0"/>
                    <a:pt x="52" y="0"/>
                    <a:pt x="52" y="0"/>
                  </a:cubicBezTo>
                  <a:cubicBezTo>
                    <a:pt x="52" y="0"/>
                    <a:pt x="51" y="0"/>
                    <a:pt x="5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3" name="Freeform 130"/>
            <p:cNvSpPr>
              <a:spLocks/>
            </p:cNvSpPr>
            <p:nvPr/>
          </p:nvSpPr>
          <p:spPr bwMode="auto">
            <a:xfrm>
              <a:off x="8243541" y="3565674"/>
              <a:ext cx="254000" cy="192088"/>
            </a:xfrm>
            <a:custGeom>
              <a:avLst/>
              <a:gdLst>
                <a:gd name="T0" fmla="*/ 55 w 56"/>
                <a:gd name="T1" fmla="*/ 10 h 42"/>
                <a:gd name="T2" fmla="*/ 52 w 56"/>
                <a:gd name="T3" fmla="*/ 8 h 42"/>
                <a:gd name="T4" fmla="*/ 51 w 56"/>
                <a:gd name="T5" fmla="*/ 2 h 42"/>
                <a:gd name="T6" fmla="*/ 48 w 56"/>
                <a:gd name="T7" fmla="*/ 0 h 42"/>
                <a:gd name="T8" fmla="*/ 43 w 56"/>
                <a:gd name="T9" fmla="*/ 1 h 42"/>
                <a:gd name="T10" fmla="*/ 35 w 56"/>
                <a:gd name="T11" fmla="*/ 1 h 42"/>
                <a:gd name="T12" fmla="*/ 28 w 56"/>
                <a:gd name="T13" fmla="*/ 5 h 42"/>
                <a:gd name="T14" fmla="*/ 24 w 56"/>
                <a:gd name="T15" fmla="*/ 12 h 42"/>
                <a:gd name="T16" fmla="*/ 21 w 56"/>
                <a:gd name="T17" fmla="*/ 12 h 42"/>
                <a:gd name="T18" fmla="*/ 20 w 56"/>
                <a:gd name="T19" fmla="*/ 10 h 42"/>
                <a:gd name="T20" fmla="*/ 14 w 56"/>
                <a:gd name="T21" fmla="*/ 9 h 42"/>
                <a:gd name="T22" fmla="*/ 6 w 56"/>
                <a:gd name="T23" fmla="*/ 9 h 42"/>
                <a:gd name="T24" fmla="*/ 1 w 56"/>
                <a:gd name="T25" fmla="*/ 10 h 42"/>
                <a:gd name="T26" fmla="*/ 1 w 56"/>
                <a:gd name="T27" fmla="*/ 13 h 42"/>
                <a:gd name="T28" fmla="*/ 0 w 56"/>
                <a:gd name="T29" fmla="*/ 14 h 42"/>
                <a:gd name="T30" fmla="*/ 0 w 56"/>
                <a:gd name="T31" fmla="*/ 19 h 42"/>
                <a:gd name="T32" fmla="*/ 0 w 56"/>
                <a:gd name="T33" fmla="*/ 29 h 42"/>
                <a:gd name="T34" fmla="*/ 3 w 56"/>
                <a:gd name="T35" fmla="*/ 38 h 42"/>
                <a:gd name="T36" fmla="*/ 10 w 56"/>
                <a:gd name="T37" fmla="*/ 40 h 42"/>
                <a:gd name="T38" fmla="*/ 17 w 56"/>
                <a:gd name="T39" fmla="*/ 36 h 42"/>
                <a:gd name="T40" fmla="*/ 31 w 56"/>
                <a:gd name="T41" fmla="*/ 33 h 42"/>
                <a:gd name="T42" fmla="*/ 36 w 56"/>
                <a:gd name="T43" fmla="*/ 28 h 42"/>
                <a:gd name="T44" fmla="*/ 45 w 56"/>
                <a:gd name="T45" fmla="*/ 24 h 42"/>
                <a:gd name="T46" fmla="*/ 52 w 56"/>
                <a:gd name="T47" fmla="*/ 19 h 42"/>
                <a:gd name="T48" fmla="*/ 55 w 56"/>
                <a:gd name="T49" fmla="*/ 14 h 42"/>
                <a:gd name="T50" fmla="*/ 55 w 56"/>
                <a:gd name="T51" fmla="*/ 14 h 42"/>
                <a:gd name="T52" fmla="*/ 55 w 56"/>
                <a:gd name="T5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42">
                  <a:moveTo>
                    <a:pt x="55" y="10"/>
                  </a:moveTo>
                  <a:cubicBezTo>
                    <a:pt x="54" y="9"/>
                    <a:pt x="53" y="9"/>
                    <a:pt x="52" y="8"/>
                  </a:cubicBezTo>
                  <a:cubicBezTo>
                    <a:pt x="52" y="6"/>
                    <a:pt x="52" y="5"/>
                    <a:pt x="51" y="2"/>
                  </a:cubicBezTo>
                  <a:cubicBezTo>
                    <a:pt x="50" y="0"/>
                    <a:pt x="49" y="0"/>
                    <a:pt x="48" y="0"/>
                  </a:cubicBezTo>
                  <a:cubicBezTo>
                    <a:pt x="47" y="0"/>
                    <a:pt x="45" y="0"/>
                    <a:pt x="43" y="1"/>
                  </a:cubicBezTo>
                  <a:cubicBezTo>
                    <a:pt x="40" y="1"/>
                    <a:pt x="39" y="1"/>
                    <a:pt x="35" y="1"/>
                  </a:cubicBezTo>
                  <a:cubicBezTo>
                    <a:pt x="32" y="1"/>
                    <a:pt x="32" y="1"/>
                    <a:pt x="28" y="5"/>
                  </a:cubicBezTo>
                  <a:cubicBezTo>
                    <a:pt x="24" y="9"/>
                    <a:pt x="26" y="12"/>
                    <a:pt x="24" y="12"/>
                  </a:cubicBezTo>
                  <a:cubicBezTo>
                    <a:pt x="22" y="13"/>
                    <a:pt x="21" y="13"/>
                    <a:pt x="21" y="12"/>
                  </a:cubicBezTo>
                  <a:cubicBezTo>
                    <a:pt x="21" y="11"/>
                    <a:pt x="20" y="10"/>
                    <a:pt x="20" y="10"/>
                  </a:cubicBezTo>
                  <a:cubicBezTo>
                    <a:pt x="19" y="9"/>
                    <a:pt x="16" y="9"/>
                    <a:pt x="14" y="9"/>
                  </a:cubicBezTo>
                  <a:cubicBezTo>
                    <a:pt x="11" y="9"/>
                    <a:pt x="10" y="9"/>
                    <a:pt x="6" y="9"/>
                  </a:cubicBezTo>
                  <a:cubicBezTo>
                    <a:pt x="2" y="9"/>
                    <a:pt x="2" y="10"/>
                    <a:pt x="1" y="10"/>
                  </a:cubicBezTo>
                  <a:cubicBezTo>
                    <a:pt x="0" y="11"/>
                    <a:pt x="1" y="12"/>
                    <a:pt x="1" y="13"/>
                  </a:cubicBezTo>
                  <a:cubicBezTo>
                    <a:pt x="1" y="14"/>
                    <a:pt x="0" y="14"/>
                    <a:pt x="0" y="14"/>
                  </a:cubicBezTo>
                  <a:cubicBezTo>
                    <a:pt x="1" y="16"/>
                    <a:pt x="0" y="17"/>
                    <a:pt x="0" y="19"/>
                  </a:cubicBezTo>
                  <a:cubicBezTo>
                    <a:pt x="0" y="22"/>
                    <a:pt x="0" y="24"/>
                    <a:pt x="0" y="29"/>
                  </a:cubicBezTo>
                  <a:cubicBezTo>
                    <a:pt x="1" y="34"/>
                    <a:pt x="1" y="36"/>
                    <a:pt x="3" y="38"/>
                  </a:cubicBezTo>
                  <a:cubicBezTo>
                    <a:pt x="5" y="40"/>
                    <a:pt x="4" y="42"/>
                    <a:pt x="10" y="40"/>
                  </a:cubicBezTo>
                  <a:cubicBezTo>
                    <a:pt x="15" y="38"/>
                    <a:pt x="11" y="36"/>
                    <a:pt x="17" y="36"/>
                  </a:cubicBezTo>
                  <a:cubicBezTo>
                    <a:pt x="24" y="36"/>
                    <a:pt x="31" y="33"/>
                    <a:pt x="31" y="33"/>
                  </a:cubicBezTo>
                  <a:cubicBezTo>
                    <a:pt x="31" y="33"/>
                    <a:pt x="32" y="28"/>
                    <a:pt x="36" y="28"/>
                  </a:cubicBezTo>
                  <a:cubicBezTo>
                    <a:pt x="41" y="28"/>
                    <a:pt x="41" y="25"/>
                    <a:pt x="45" y="24"/>
                  </a:cubicBezTo>
                  <a:cubicBezTo>
                    <a:pt x="49" y="22"/>
                    <a:pt x="51" y="22"/>
                    <a:pt x="52" y="19"/>
                  </a:cubicBezTo>
                  <a:cubicBezTo>
                    <a:pt x="52" y="17"/>
                    <a:pt x="54" y="14"/>
                    <a:pt x="55" y="14"/>
                  </a:cubicBezTo>
                  <a:cubicBezTo>
                    <a:pt x="55" y="14"/>
                    <a:pt x="55" y="14"/>
                    <a:pt x="55" y="14"/>
                  </a:cubicBezTo>
                  <a:cubicBezTo>
                    <a:pt x="55" y="13"/>
                    <a:pt x="56" y="11"/>
                    <a:pt x="5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4" name="Freeform 131"/>
            <p:cNvSpPr>
              <a:spLocks/>
            </p:cNvSpPr>
            <p:nvPr/>
          </p:nvSpPr>
          <p:spPr bwMode="auto">
            <a:xfrm>
              <a:off x="8021291" y="3192612"/>
              <a:ext cx="527050" cy="438150"/>
            </a:xfrm>
            <a:custGeom>
              <a:avLst/>
              <a:gdLst>
                <a:gd name="T0" fmla="*/ 101 w 116"/>
                <a:gd name="T1" fmla="*/ 80 h 96"/>
                <a:gd name="T2" fmla="*/ 104 w 116"/>
                <a:gd name="T3" fmla="*/ 79 h 96"/>
                <a:gd name="T4" fmla="*/ 109 w 116"/>
                <a:gd name="T5" fmla="*/ 78 h 96"/>
                <a:gd name="T6" fmla="*/ 115 w 116"/>
                <a:gd name="T7" fmla="*/ 71 h 96"/>
                <a:gd name="T8" fmla="*/ 115 w 116"/>
                <a:gd name="T9" fmla="*/ 61 h 96"/>
                <a:gd name="T10" fmla="*/ 115 w 116"/>
                <a:gd name="T11" fmla="*/ 61 h 96"/>
                <a:gd name="T12" fmla="*/ 111 w 116"/>
                <a:gd name="T13" fmla="*/ 58 h 96"/>
                <a:gd name="T14" fmla="*/ 94 w 116"/>
                <a:gd name="T15" fmla="*/ 50 h 96"/>
                <a:gd name="T16" fmla="*/ 82 w 116"/>
                <a:gd name="T17" fmla="*/ 31 h 96"/>
                <a:gd name="T18" fmla="*/ 70 w 116"/>
                <a:gd name="T19" fmla="*/ 21 h 96"/>
                <a:gd name="T20" fmla="*/ 68 w 116"/>
                <a:gd name="T21" fmla="*/ 18 h 96"/>
                <a:gd name="T22" fmla="*/ 64 w 116"/>
                <a:gd name="T23" fmla="*/ 18 h 96"/>
                <a:gd name="T24" fmla="*/ 54 w 116"/>
                <a:gd name="T25" fmla="*/ 17 h 96"/>
                <a:gd name="T26" fmla="*/ 39 w 116"/>
                <a:gd name="T27" fmla="*/ 6 h 96"/>
                <a:gd name="T28" fmla="*/ 24 w 116"/>
                <a:gd name="T29" fmla="*/ 0 h 96"/>
                <a:gd name="T30" fmla="*/ 24 w 116"/>
                <a:gd name="T31" fmla="*/ 0 h 96"/>
                <a:gd name="T32" fmla="*/ 19 w 116"/>
                <a:gd name="T33" fmla="*/ 1 h 96"/>
                <a:gd name="T34" fmla="*/ 12 w 116"/>
                <a:gd name="T35" fmla="*/ 3 h 96"/>
                <a:gd name="T36" fmla="*/ 17 w 116"/>
                <a:gd name="T37" fmla="*/ 9 h 96"/>
                <a:gd name="T38" fmla="*/ 10 w 116"/>
                <a:gd name="T39" fmla="*/ 14 h 96"/>
                <a:gd name="T40" fmla="*/ 3 w 116"/>
                <a:gd name="T41" fmla="*/ 17 h 96"/>
                <a:gd name="T42" fmla="*/ 3 w 116"/>
                <a:gd name="T43" fmla="*/ 17 h 96"/>
                <a:gd name="T44" fmla="*/ 2 w 116"/>
                <a:gd name="T45" fmla="*/ 25 h 96"/>
                <a:gd name="T46" fmla="*/ 16 w 116"/>
                <a:gd name="T47" fmla="*/ 48 h 96"/>
                <a:gd name="T48" fmla="*/ 29 w 116"/>
                <a:gd name="T49" fmla="*/ 74 h 96"/>
                <a:gd name="T50" fmla="*/ 47 w 116"/>
                <a:gd name="T51" fmla="*/ 94 h 96"/>
                <a:gd name="T52" fmla="*/ 50 w 116"/>
                <a:gd name="T53" fmla="*/ 95 h 96"/>
                <a:gd name="T54" fmla="*/ 55 w 116"/>
                <a:gd name="T55" fmla="*/ 91 h 96"/>
                <a:gd name="T56" fmla="*/ 69 w 116"/>
                <a:gd name="T57" fmla="*/ 92 h 96"/>
                <a:gd name="T58" fmla="*/ 73 w 116"/>
                <a:gd name="T59" fmla="*/ 94 h 96"/>
                <a:gd name="T60" fmla="*/ 84 w 116"/>
                <a:gd name="T61" fmla="*/ 83 h 96"/>
                <a:gd name="T62" fmla="*/ 97 w 116"/>
                <a:gd name="T63" fmla="*/ 82 h 96"/>
                <a:gd name="T64" fmla="*/ 99 w 116"/>
                <a:gd name="T65"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96">
                  <a:moveTo>
                    <a:pt x="99" y="80"/>
                  </a:moveTo>
                  <a:cubicBezTo>
                    <a:pt x="101" y="80"/>
                    <a:pt x="101" y="80"/>
                    <a:pt x="101" y="80"/>
                  </a:cubicBezTo>
                  <a:cubicBezTo>
                    <a:pt x="102" y="79"/>
                    <a:pt x="102" y="79"/>
                    <a:pt x="102" y="79"/>
                  </a:cubicBezTo>
                  <a:cubicBezTo>
                    <a:pt x="104" y="79"/>
                    <a:pt x="104" y="79"/>
                    <a:pt x="104" y="79"/>
                  </a:cubicBezTo>
                  <a:cubicBezTo>
                    <a:pt x="105" y="78"/>
                    <a:pt x="105" y="78"/>
                    <a:pt x="105" y="78"/>
                  </a:cubicBezTo>
                  <a:cubicBezTo>
                    <a:pt x="105" y="78"/>
                    <a:pt x="108" y="78"/>
                    <a:pt x="109" y="78"/>
                  </a:cubicBezTo>
                  <a:cubicBezTo>
                    <a:pt x="110" y="77"/>
                    <a:pt x="111" y="77"/>
                    <a:pt x="113" y="76"/>
                  </a:cubicBezTo>
                  <a:cubicBezTo>
                    <a:pt x="115" y="75"/>
                    <a:pt x="115" y="72"/>
                    <a:pt x="115" y="71"/>
                  </a:cubicBezTo>
                  <a:cubicBezTo>
                    <a:pt x="116" y="70"/>
                    <a:pt x="116" y="65"/>
                    <a:pt x="116" y="64"/>
                  </a:cubicBezTo>
                  <a:cubicBezTo>
                    <a:pt x="116" y="63"/>
                    <a:pt x="115" y="62"/>
                    <a:pt x="115" y="61"/>
                  </a:cubicBezTo>
                  <a:cubicBezTo>
                    <a:pt x="115" y="61"/>
                    <a:pt x="115" y="61"/>
                    <a:pt x="115" y="61"/>
                  </a:cubicBezTo>
                  <a:cubicBezTo>
                    <a:pt x="115" y="61"/>
                    <a:pt x="115" y="61"/>
                    <a:pt x="115" y="61"/>
                  </a:cubicBezTo>
                  <a:cubicBezTo>
                    <a:pt x="115" y="61"/>
                    <a:pt x="114" y="60"/>
                    <a:pt x="114" y="60"/>
                  </a:cubicBezTo>
                  <a:cubicBezTo>
                    <a:pt x="114" y="59"/>
                    <a:pt x="112" y="58"/>
                    <a:pt x="111" y="58"/>
                  </a:cubicBezTo>
                  <a:cubicBezTo>
                    <a:pt x="110" y="58"/>
                    <a:pt x="107" y="58"/>
                    <a:pt x="104" y="58"/>
                  </a:cubicBezTo>
                  <a:cubicBezTo>
                    <a:pt x="101" y="58"/>
                    <a:pt x="95" y="51"/>
                    <a:pt x="94" y="50"/>
                  </a:cubicBezTo>
                  <a:cubicBezTo>
                    <a:pt x="92" y="49"/>
                    <a:pt x="87" y="44"/>
                    <a:pt x="85" y="40"/>
                  </a:cubicBezTo>
                  <a:cubicBezTo>
                    <a:pt x="82" y="35"/>
                    <a:pt x="86" y="35"/>
                    <a:pt x="82" y="31"/>
                  </a:cubicBezTo>
                  <a:cubicBezTo>
                    <a:pt x="79" y="28"/>
                    <a:pt x="75" y="24"/>
                    <a:pt x="74" y="21"/>
                  </a:cubicBezTo>
                  <a:cubicBezTo>
                    <a:pt x="70" y="21"/>
                    <a:pt x="70" y="21"/>
                    <a:pt x="70" y="21"/>
                  </a:cubicBezTo>
                  <a:cubicBezTo>
                    <a:pt x="69" y="19"/>
                    <a:pt x="69" y="19"/>
                    <a:pt x="69" y="19"/>
                  </a:cubicBezTo>
                  <a:cubicBezTo>
                    <a:pt x="69" y="19"/>
                    <a:pt x="69" y="18"/>
                    <a:pt x="68" y="18"/>
                  </a:cubicBezTo>
                  <a:cubicBezTo>
                    <a:pt x="68" y="18"/>
                    <a:pt x="66" y="18"/>
                    <a:pt x="64" y="18"/>
                  </a:cubicBezTo>
                  <a:cubicBezTo>
                    <a:pt x="64" y="18"/>
                    <a:pt x="64" y="18"/>
                    <a:pt x="64" y="18"/>
                  </a:cubicBezTo>
                  <a:cubicBezTo>
                    <a:pt x="64" y="18"/>
                    <a:pt x="64" y="18"/>
                    <a:pt x="64" y="18"/>
                  </a:cubicBezTo>
                  <a:cubicBezTo>
                    <a:pt x="60" y="17"/>
                    <a:pt x="54" y="17"/>
                    <a:pt x="54" y="17"/>
                  </a:cubicBezTo>
                  <a:cubicBezTo>
                    <a:pt x="46" y="11"/>
                    <a:pt x="46" y="11"/>
                    <a:pt x="46" y="11"/>
                  </a:cubicBezTo>
                  <a:cubicBezTo>
                    <a:pt x="39" y="6"/>
                    <a:pt x="39" y="6"/>
                    <a:pt x="39" y="6"/>
                  </a:cubicBezTo>
                  <a:cubicBezTo>
                    <a:pt x="30" y="0"/>
                    <a:pt x="30" y="0"/>
                    <a:pt x="30" y="0"/>
                  </a:cubicBezTo>
                  <a:cubicBezTo>
                    <a:pt x="30" y="0"/>
                    <a:pt x="27" y="0"/>
                    <a:pt x="24" y="0"/>
                  </a:cubicBezTo>
                  <a:cubicBezTo>
                    <a:pt x="24" y="0"/>
                    <a:pt x="24" y="0"/>
                    <a:pt x="24" y="0"/>
                  </a:cubicBezTo>
                  <a:cubicBezTo>
                    <a:pt x="24" y="0"/>
                    <a:pt x="24" y="0"/>
                    <a:pt x="24" y="0"/>
                  </a:cubicBezTo>
                  <a:cubicBezTo>
                    <a:pt x="22" y="0"/>
                    <a:pt x="21" y="0"/>
                    <a:pt x="20" y="0"/>
                  </a:cubicBezTo>
                  <a:cubicBezTo>
                    <a:pt x="20" y="0"/>
                    <a:pt x="20" y="1"/>
                    <a:pt x="19" y="1"/>
                  </a:cubicBezTo>
                  <a:cubicBezTo>
                    <a:pt x="18" y="1"/>
                    <a:pt x="16" y="1"/>
                    <a:pt x="15" y="1"/>
                  </a:cubicBezTo>
                  <a:cubicBezTo>
                    <a:pt x="14" y="2"/>
                    <a:pt x="12" y="3"/>
                    <a:pt x="12" y="3"/>
                  </a:cubicBezTo>
                  <a:cubicBezTo>
                    <a:pt x="14" y="6"/>
                    <a:pt x="14" y="6"/>
                    <a:pt x="14" y="6"/>
                  </a:cubicBezTo>
                  <a:cubicBezTo>
                    <a:pt x="14" y="6"/>
                    <a:pt x="17" y="9"/>
                    <a:pt x="17" y="9"/>
                  </a:cubicBezTo>
                  <a:cubicBezTo>
                    <a:pt x="17" y="9"/>
                    <a:pt x="15" y="11"/>
                    <a:pt x="15" y="11"/>
                  </a:cubicBezTo>
                  <a:cubicBezTo>
                    <a:pt x="14" y="12"/>
                    <a:pt x="11" y="13"/>
                    <a:pt x="10" y="14"/>
                  </a:cubicBezTo>
                  <a:cubicBezTo>
                    <a:pt x="9" y="16"/>
                    <a:pt x="9" y="17"/>
                    <a:pt x="8" y="17"/>
                  </a:cubicBezTo>
                  <a:cubicBezTo>
                    <a:pt x="7" y="17"/>
                    <a:pt x="5" y="17"/>
                    <a:pt x="3" y="17"/>
                  </a:cubicBezTo>
                  <a:cubicBezTo>
                    <a:pt x="3" y="17"/>
                    <a:pt x="3" y="17"/>
                    <a:pt x="3" y="17"/>
                  </a:cubicBezTo>
                  <a:cubicBezTo>
                    <a:pt x="3" y="17"/>
                    <a:pt x="3" y="17"/>
                    <a:pt x="3" y="17"/>
                  </a:cubicBezTo>
                  <a:cubicBezTo>
                    <a:pt x="1" y="17"/>
                    <a:pt x="0" y="17"/>
                    <a:pt x="0" y="16"/>
                  </a:cubicBezTo>
                  <a:cubicBezTo>
                    <a:pt x="0" y="20"/>
                    <a:pt x="1" y="23"/>
                    <a:pt x="2" y="25"/>
                  </a:cubicBezTo>
                  <a:cubicBezTo>
                    <a:pt x="5" y="30"/>
                    <a:pt x="4" y="27"/>
                    <a:pt x="10" y="34"/>
                  </a:cubicBezTo>
                  <a:cubicBezTo>
                    <a:pt x="15" y="42"/>
                    <a:pt x="13" y="45"/>
                    <a:pt x="16" y="48"/>
                  </a:cubicBezTo>
                  <a:cubicBezTo>
                    <a:pt x="20" y="52"/>
                    <a:pt x="23" y="50"/>
                    <a:pt x="25" y="59"/>
                  </a:cubicBezTo>
                  <a:cubicBezTo>
                    <a:pt x="25" y="59"/>
                    <a:pt x="24" y="70"/>
                    <a:pt x="29" y="74"/>
                  </a:cubicBezTo>
                  <a:cubicBezTo>
                    <a:pt x="33" y="77"/>
                    <a:pt x="35" y="76"/>
                    <a:pt x="38" y="83"/>
                  </a:cubicBezTo>
                  <a:cubicBezTo>
                    <a:pt x="41" y="90"/>
                    <a:pt x="45" y="91"/>
                    <a:pt x="47" y="94"/>
                  </a:cubicBezTo>
                  <a:cubicBezTo>
                    <a:pt x="48" y="95"/>
                    <a:pt x="49" y="96"/>
                    <a:pt x="49" y="96"/>
                  </a:cubicBezTo>
                  <a:cubicBezTo>
                    <a:pt x="49" y="96"/>
                    <a:pt x="50" y="96"/>
                    <a:pt x="50" y="95"/>
                  </a:cubicBezTo>
                  <a:cubicBezTo>
                    <a:pt x="50" y="94"/>
                    <a:pt x="49" y="93"/>
                    <a:pt x="50" y="92"/>
                  </a:cubicBezTo>
                  <a:cubicBezTo>
                    <a:pt x="51" y="92"/>
                    <a:pt x="51" y="91"/>
                    <a:pt x="55" y="91"/>
                  </a:cubicBezTo>
                  <a:cubicBezTo>
                    <a:pt x="59" y="91"/>
                    <a:pt x="60" y="91"/>
                    <a:pt x="63" y="91"/>
                  </a:cubicBezTo>
                  <a:cubicBezTo>
                    <a:pt x="65" y="91"/>
                    <a:pt x="68" y="91"/>
                    <a:pt x="69" y="92"/>
                  </a:cubicBezTo>
                  <a:cubicBezTo>
                    <a:pt x="69" y="92"/>
                    <a:pt x="70" y="93"/>
                    <a:pt x="70" y="94"/>
                  </a:cubicBezTo>
                  <a:cubicBezTo>
                    <a:pt x="70" y="95"/>
                    <a:pt x="71" y="95"/>
                    <a:pt x="73" y="94"/>
                  </a:cubicBezTo>
                  <a:cubicBezTo>
                    <a:pt x="75" y="94"/>
                    <a:pt x="73" y="91"/>
                    <a:pt x="77" y="87"/>
                  </a:cubicBezTo>
                  <a:cubicBezTo>
                    <a:pt x="81" y="83"/>
                    <a:pt x="81" y="83"/>
                    <a:pt x="84" y="83"/>
                  </a:cubicBezTo>
                  <a:cubicBezTo>
                    <a:pt x="88" y="83"/>
                    <a:pt x="89" y="83"/>
                    <a:pt x="92" y="83"/>
                  </a:cubicBezTo>
                  <a:cubicBezTo>
                    <a:pt x="94" y="82"/>
                    <a:pt x="96" y="82"/>
                    <a:pt x="97" y="82"/>
                  </a:cubicBezTo>
                  <a:cubicBezTo>
                    <a:pt x="97" y="82"/>
                    <a:pt x="98" y="82"/>
                    <a:pt x="98" y="82"/>
                  </a:cubicBezTo>
                  <a:cubicBezTo>
                    <a:pt x="98" y="82"/>
                    <a:pt x="99" y="82"/>
                    <a:pt x="99" y="82"/>
                  </a:cubicBezTo>
                  <a:lnTo>
                    <a:pt x="99" y="8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5" name="Freeform 132"/>
            <p:cNvSpPr>
              <a:spLocks/>
            </p:cNvSpPr>
            <p:nvPr/>
          </p:nvSpPr>
          <p:spPr bwMode="auto">
            <a:xfrm>
              <a:off x="8465791" y="3392637"/>
              <a:ext cx="192088" cy="238125"/>
            </a:xfrm>
            <a:custGeom>
              <a:avLst/>
              <a:gdLst>
                <a:gd name="T0" fmla="*/ 40 w 42"/>
                <a:gd name="T1" fmla="*/ 15 h 52"/>
                <a:gd name="T2" fmla="*/ 38 w 42"/>
                <a:gd name="T3" fmla="*/ 13 h 52"/>
                <a:gd name="T4" fmla="*/ 34 w 42"/>
                <a:gd name="T5" fmla="*/ 8 h 52"/>
                <a:gd name="T6" fmla="*/ 27 w 42"/>
                <a:gd name="T7" fmla="*/ 7 h 52"/>
                <a:gd name="T8" fmla="*/ 22 w 42"/>
                <a:gd name="T9" fmla="*/ 2 h 52"/>
                <a:gd name="T10" fmla="*/ 21 w 42"/>
                <a:gd name="T11" fmla="*/ 0 h 52"/>
                <a:gd name="T12" fmla="*/ 18 w 42"/>
                <a:gd name="T13" fmla="*/ 0 h 52"/>
                <a:gd name="T14" fmla="*/ 17 w 42"/>
                <a:gd name="T15" fmla="*/ 4 h 52"/>
                <a:gd name="T16" fmla="*/ 18 w 42"/>
                <a:gd name="T17" fmla="*/ 6 h 52"/>
                <a:gd name="T18" fmla="*/ 16 w 42"/>
                <a:gd name="T19" fmla="*/ 6 h 52"/>
                <a:gd name="T20" fmla="*/ 16 w 42"/>
                <a:gd name="T21" fmla="*/ 10 h 52"/>
                <a:gd name="T22" fmla="*/ 17 w 42"/>
                <a:gd name="T23" fmla="*/ 10 h 52"/>
                <a:gd name="T24" fmla="*/ 17 w 42"/>
                <a:gd name="T25" fmla="*/ 17 h 52"/>
                <a:gd name="T26" fmla="*/ 18 w 42"/>
                <a:gd name="T27" fmla="*/ 20 h 52"/>
                <a:gd name="T28" fmla="*/ 17 w 42"/>
                <a:gd name="T29" fmla="*/ 27 h 52"/>
                <a:gd name="T30" fmla="*/ 15 w 42"/>
                <a:gd name="T31" fmla="*/ 32 h 52"/>
                <a:gd name="T32" fmla="*/ 11 w 42"/>
                <a:gd name="T33" fmla="*/ 34 h 52"/>
                <a:gd name="T34" fmla="*/ 7 w 42"/>
                <a:gd name="T35" fmla="*/ 34 h 52"/>
                <a:gd name="T36" fmla="*/ 6 w 42"/>
                <a:gd name="T37" fmla="*/ 35 h 52"/>
                <a:gd name="T38" fmla="*/ 4 w 42"/>
                <a:gd name="T39" fmla="*/ 35 h 52"/>
                <a:gd name="T40" fmla="*/ 3 w 42"/>
                <a:gd name="T41" fmla="*/ 36 h 52"/>
                <a:gd name="T42" fmla="*/ 1 w 42"/>
                <a:gd name="T43" fmla="*/ 36 h 52"/>
                <a:gd name="T44" fmla="*/ 1 w 42"/>
                <a:gd name="T45" fmla="*/ 38 h 52"/>
                <a:gd name="T46" fmla="*/ 0 w 42"/>
                <a:gd name="T47" fmla="*/ 38 h 52"/>
                <a:gd name="T48" fmla="*/ 2 w 42"/>
                <a:gd name="T49" fmla="*/ 40 h 52"/>
                <a:gd name="T50" fmla="*/ 3 w 42"/>
                <a:gd name="T51" fmla="*/ 46 h 52"/>
                <a:gd name="T52" fmla="*/ 6 w 42"/>
                <a:gd name="T53" fmla="*/ 48 h 52"/>
                <a:gd name="T54" fmla="*/ 6 w 42"/>
                <a:gd name="T55" fmla="*/ 52 h 52"/>
                <a:gd name="T56" fmla="*/ 10 w 42"/>
                <a:gd name="T57" fmla="*/ 52 h 52"/>
                <a:gd name="T58" fmla="*/ 18 w 42"/>
                <a:gd name="T59" fmla="*/ 51 h 52"/>
                <a:gd name="T60" fmla="*/ 19 w 42"/>
                <a:gd name="T61" fmla="*/ 46 h 52"/>
                <a:gd name="T62" fmla="*/ 25 w 42"/>
                <a:gd name="T63" fmla="*/ 43 h 52"/>
                <a:gd name="T64" fmla="*/ 31 w 42"/>
                <a:gd name="T65" fmla="*/ 39 h 52"/>
                <a:gd name="T66" fmla="*/ 31 w 42"/>
                <a:gd name="T67" fmla="*/ 35 h 52"/>
                <a:gd name="T68" fmla="*/ 32 w 42"/>
                <a:gd name="T69" fmla="*/ 29 h 52"/>
                <a:gd name="T70" fmla="*/ 38 w 42"/>
                <a:gd name="T71" fmla="*/ 25 h 52"/>
                <a:gd name="T72" fmla="*/ 40 w 42"/>
                <a:gd name="T7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52">
                  <a:moveTo>
                    <a:pt x="40" y="15"/>
                  </a:moveTo>
                  <a:cubicBezTo>
                    <a:pt x="39" y="14"/>
                    <a:pt x="39" y="14"/>
                    <a:pt x="38" y="13"/>
                  </a:cubicBezTo>
                  <a:cubicBezTo>
                    <a:pt x="36" y="11"/>
                    <a:pt x="35" y="8"/>
                    <a:pt x="34" y="8"/>
                  </a:cubicBezTo>
                  <a:cubicBezTo>
                    <a:pt x="32" y="8"/>
                    <a:pt x="29" y="8"/>
                    <a:pt x="27" y="7"/>
                  </a:cubicBezTo>
                  <a:cubicBezTo>
                    <a:pt x="25" y="5"/>
                    <a:pt x="23" y="4"/>
                    <a:pt x="22" y="2"/>
                  </a:cubicBezTo>
                  <a:cubicBezTo>
                    <a:pt x="22" y="1"/>
                    <a:pt x="21" y="0"/>
                    <a:pt x="21" y="0"/>
                  </a:cubicBezTo>
                  <a:cubicBezTo>
                    <a:pt x="18" y="0"/>
                    <a:pt x="18" y="0"/>
                    <a:pt x="18" y="0"/>
                  </a:cubicBezTo>
                  <a:cubicBezTo>
                    <a:pt x="17" y="4"/>
                    <a:pt x="17" y="4"/>
                    <a:pt x="17" y="4"/>
                  </a:cubicBezTo>
                  <a:cubicBezTo>
                    <a:pt x="18" y="6"/>
                    <a:pt x="18" y="6"/>
                    <a:pt x="18" y="6"/>
                  </a:cubicBezTo>
                  <a:cubicBezTo>
                    <a:pt x="16" y="6"/>
                    <a:pt x="16" y="6"/>
                    <a:pt x="16" y="6"/>
                  </a:cubicBezTo>
                  <a:cubicBezTo>
                    <a:pt x="16" y="10"/>
                    <a:pt x="16" y="10"/>
                    <a:pt x="16" y="10"/>
                  </a:cubicBezTo>
                  <a:cubicBezTo>
                    <a:pt x="17" y="10"/>
                    <a:pt x="17" y="10"/>
                    <a:pt x="17" y="10"/>
                  </a:cubicBezTo>
                  <a:cubicBezTo>
                    <a:pt x="17" y="17"/>
                    <a:pt x="17" y="17"/>
                    <a:pt x="17" y="17"/>
                  </a:cubicBezTo>
                  <a:cubicBezTo>
                    <a:pt x="17" y="18"/>
                    <a:pt x="18" y="19"/>
                    <a:pt x="18" y="20"/>
                  </a:cubicBezTo>
                  <a:cubicBezTo>
                    <a:pt x="18" y="21"/>
                    <a:pt x="18" y="26"/>
                    <a:pt x="17" y="27"/>
                  </a:cubicBezTo>
                  <a:cubicBezTo>
                    <a:pt x="17" y="28"/>
                    <a:pt x="17" y="31"/>
                    <a:pt x="15" y="32"/>
                  </a:cubicBezTo>
                  <a:cubicBezTo>
                    <a:pt x="13" y="33"/>
                    <a:pt x="12" y="33"/>
                    <a:pt x="11" y="34"/>
                  </a:cubicBezTo>
                  <a:cubicBezTo>
                    <a:pt x="10" y="34"/>
                    <a:pt x="7" y="34"/>
                    <a:pt x="7" y="34"/>
                  </a:cubicBezTo>
                  <a:cubicBezTo>
                    <a:pt x="6" y="35"/>
                    <a:pt x="6" y="35"/>
                    <a:pt x="6" y="35"/>
                  </a:cubicBezTo>
                  <a:cubicBezTo>
                    <a:pt x="4" y="35"/>
                    <a:pt x="4" y="35"/>
                    <a:pt x="4" y="35"/>
                  </a:cubicBezTo>
                  <a:cubicBezTo>
                    <a:pt x="3" y="36"/>
                    <a:pt x="3" y="36"/>
                    <a:pt x="3" y="36"/>
                  </a:cubicBezTo>
                  <a:cubicBezTo>
                    <a:pt x="1" y="36"/>
                    <a:pt x="1" y="36"/>
                    <a:pt x="1" y="36"/>
                  </a:cubicBezTo>
                  <a:cubicBezTo>
                    <a:pt x="1" y="38"/>
                    <a:pt x="1" y="38"/>
                    <a:pt x="1" y="38"/>
                  </a:cubicBezTo>
                  <a:cubicBezTo>
                    <a:pt x="1" y="38"/>
                    <a:pt x="0" y="38"/>
                    <a:pt x="0" y="38"/>
                  </a:cubicBezTo>
                  <a:cubicBezTo>
                    <a:pt x="1" y="38"/>
                    <a:pt x="1" y="39"/>
                    <a:pt x="2" y="40"/>
                  </a:cubicBezTo>
                  <a:cubicBezTo>
                    <a:pt x="3" y="43"/>
                    <a:pt x="3" y="44"/>
                    <a:pt x="3" y="46"/>
                  </a:cubicBezTo>
                  <a:cubicBezTo>
                    <a:pt x="4" y="47"/>
                    <a:pt x="5" y="47"/>
                    <a:pt x="6" y="48"/>
                  </a:cubicBezTo>
                  <a:cubicBezTo>
                    <a:pt x="7" y="49"/>
                    <a:pt x="6" y="51"/>
                    <a:pt x="6" y="52"/>
                  </a:cubicBezTo>
                  <a:cubicBezTo>
                    <a:pt x="7" y="52"/>
                    <a:pt x="8" y="52"/>
                    <a:pt x="10" y="52"/>
                  </a:cubicBezTo>
                  <a:cubicBezTo>
                    <a:pt x="13" y="52"/>
                    <a:pt x="16" y="52"/>
                    <a:pt x="18" y="51"/>
                  </a:cubicBezTo>
                  <a:cubicBezTo>
                    <a:pt x="20" y="51"/>
                    <a:pt x="14" y="46"/>
                    <a:pt x="19" y="46"/>
                  </a:cubicBezTo>
                  <a:cubicBezTo>
                    <a:pt x="24" y="46"/>
                    <a:pt x="25" y="47"/>
                    <a:pt x="25" y="43"/>
                  </a:cubicBezTo>
                  <a:cubicBezTo>
                    <a:pt x="26" y="40"/>
                    <a:pt x="31" y="39"/>
                    <a:pt x="31" y="39"/>
                  </a:cubicBezTo>
                  <a:cubicBezTo>
                    <a:pt x="31" y="39"/>
                    <a:pt x="31" y="36"/>
                    <a:pt x="31" y="35"/>
                  </a:cubicBezTo>
                  <a:cubicBezTo>
                    <a:pt x="31" y="33"/>
                    <a:pt x="28" y="29"/>
                    <a:pt x="32" y="29"/>
                  </a:cubicBezTo>
                  <a:cubicBezTo>
                    <a:pt x="35" y="29"/>
                    <a:pt x="33" y="29"/>
                    <a:pt x="38" y="25"/>
                  </a:cubicBezTo>
                  <a:cubicBezTo>
                    <a:pt x="42" y="22"/>
                    <a:pt x="42" y="17"/>
                    <a:pt x="40"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6" name="Freeform 133"/>
            <p:cNvSpPr>
              <a:spLocks/>
            </p:cNvSpPr>
            <p:nvPr/>
          </p:nvSpPr>
          <p:spPr bwMode="auto">
            <a:xfrm>
              <a:off x="8216553" y="2965599"/>
              <a:ext cx="508000" cy="427038"/>
            </a:xfrm>
            <a:custGeom>
              <a:avLst/>
              <a:gdLst>
                <a:gd name="T0" fmla="*/ 105 w 112"/>
                <a:gd name="T1" fmla="*/ 86 h 94"/>
                <a:gd name="T2" fmla="*/ 108 w 112"/>
                <a:gd name="T3" fmla="*/ 84 h 94"/>
                <a:gd name="T4" fmla="*/ 112 w 112"/>
                <a:gd name="T5" fmla="*/ 80 h 94"/>
                <a:gd name="T6" fmla="*/ 109 w 112"/>
                <a:gd name="T7" fmla="*/ 75 h 94"/>
                <a:gd name="T8" fmla="*/ 102 w 112"/>
                <a:gd name="T9" fmla="*/ 70 h 94"/>
                <a:gd name="T10" fmla="*/ 99 w 112"/>
                <a:gd name="T11" fmla="*/ 64 h 94"/>
                <a:gd name="T12" fmla="*/ 98 w 112"/>
                <a:gd name="T13" fmla="*/ 61 h 94"/>
                <a:gd name="T14" fmla="*/ 101 w 112"/>
                <a:gd name="T15" fmla="*/ 56 h 94"/>
                <a:gd name="T16" fmla="*/ 96 w 112"/>
                <a:gd name="T17" fmla="*/ 52 h 94"/>
                <a:gd name="T18" fmla="*/ 94 w 112"/>
                <a:gd name="T19" fmla="*/ 47 h 94"/>
                <a:gd name="T20" fmla="*/ 94 w 112"/>
                <a:gd name="T21" fmla="*/ 40 h 94"/>
                <a:gd name="T22" fmla="*/ 90 w 112"/>
                <a:gd name="T23" fmla="*/ 36 h 94"/>
                <a:gd name="T24" fmla="*/ 93 w 112"/>
                <a:gd name="T25" fmla="*/ 32 h 94"/>
                <a:gd name="T26" fmla="*/ 93 w 112"/>
                <a:gd name="T27" fmla="*/ 26 h 94"/>
                <a:gd name="T28" fmla="*/ 92 w 112"/>
                <a:gd name="T29" fmla="*/ 24 h 94"/>
                <a:gd name="T30" fmla="*/ 89 w 112"/>
                <a:gd name="T31" fmla="*/ 20 h 94"/>
                <a:gd name="T32" fmla="*/ 84 w 112"/>
                <a:gd name="T33" fmla="*/ 17 h 94"/>
                <a:gd name="T34" fmla="*/ 78 w 112"/>
                <a:gd name="T35" fmla="*/ 14 h 94"/>
                <a:gd name="T36" fmla="*/ 72 w 112"/>
                <a:gd name="T37" fmla="*/ 12 h 94"/>
                <a:gd name="T38" fmla="*/ 66 w 112"/>
                <a:gd name="T39" fmla="*/ 9 h 94"/>
                <a:gd name="T40" fmla="*/ 60 w 112"/>
                <a:gd name="T41" fmla="*/ 10 h 94"/>
                <a:gd name="T42" fmla="*/ 54 w 112"/>
                <a:gd name="T43" fmla="*/ 15 h 94"/>
                <a:gd name="T44" fmla="*/ 54 w 112"/>
                <a:gd name="T45" fmla="*/ 16 h 94"/>
                <a:gd name="T46" fmla="*/ 54 w 112"/>
                <a:gd name="T47" fmla="*/ 19 h 94"/>
                <a:gd name="T48" fmla="*/ 44 w 112"/>
                <a:gd name="T49" fmla="*/ 20 h 94"/>
                <a:gd name="T50" fmla="*/ 34 w 112"/>
                <a:gd name="T51" fmla="*/ 17 h 94"/>
                <a:gd name="T52" fmla="*/ 28 w 112"/>
                <a:gd name="T53" fmla="*/ 14 h 94"/>
                <a:gd name="T54" fmla="*/ 24 w 112"/>
                <a:gd name="T55" fmla="*/ 9 h 94"/>
                <a:gd name="T56" fmla="*/ 24 w 112"/>
                <a:gd name="T57" fmla="*/ 9 h 94"/>
                <a:gd name="T58" fmla="*/ 22 w 112"/>
                <a:gd name="T59" fmla="*/ 2 h 94"/>
                <a:gd name="T60" fmla="*/ 17 w 112"/>
                <a:gd name="T61" fmla="*/ 1 h 94"/>
                <a:gd name="T62" fmla="*/ 13 w 112"/>
                <a:gd name="T63" fmla="*/ 6 h 94"/>
                <a:gd name="T64" fmla="*/ 8 w 112"/>
                <a:gd name="T65" fmla="*/ 5 h 94"/>
                <a:gd name="T66" fmla="*/ 3 w 112"/>
                <a:gd name="T67" fmla="*/ 1 h 94"/>
                <a:gd name="T68" fmla="*/ 0 w 112"/>
                <a:gd name="T69" fmla="*/ 4 h 94"/>
                <a:gd name="T70" fmla="*/ 2 w 112"/>
                <a:gd name="T71" fmla="*/ 9 h 94"/>
                <a:gd name="T72" fmla="*/ 5 w 112"/>
                <a:gd name="T73" fmla="*/ 14 h 94"/>
                <a:gd name="T74" fmla="*/ 5 w 112"/>
                <a:gd name="T75" fmla="*/ 17 h 94"/>
                <a:gd name="T76" fmla="*/ 9 w 112"/>
                <a:gd name="T77" fmla="*/ 22 h 94"/>
                <a:gd name="T78" fmla="*/ 15 w 112"/>
                <a:gd name="T79" fmla="*/ 25 h 94"/>
                <a:gd name="T80" fmla="*/ 12 w 112"/>
                <a:gd name="T81" fmla="*/ 32 h 94"/>
                <a:gd name="T82" fmla="*/ 16 w 112"/>
                <a:gd name="T83" fmla="*/ 41 h 94"/>
                <a:gd name="T84" fmla="*/ 21 w 112"/>
                <a:gd name="T85" fmla="*/ 45 h 94"/>
                <a:gd name="T86" fmla="*/ 25 w 112"/>
                <a:gd name="T87" fmla="*/ 51 h 94"/>
                <a:gd name="T88" fmla="*/ 28 w 112"/>
                <a:gd name="T89" fmla="*/ 56 h 94"/>
                <a:gd name="T90" fmla="*/ 29 w 112"/>
                <a:gd name="T91" fmla="*/ 60 h 94"/>
                <a:gd name="T92" fmla="*/ 32 w 112"/>
                <a:gd name="T93" fmla="*/ 61 h 94"/>
                <a:gd name="T94" fmla="*/ 31 w 112"/>
                <a:gd name="T95" fmla="*/ 61 h 94"/>
                <a:gd name="T96" fmla="*/ 31 w 112"/>
                <a:gd name="T97" fmla="*/ 61 h 94"/>
                <a:gd name="T98" fmla="*/ 30 w 112"/>
                <a:gd name="T99" fmla="*/ 61 h 94"/>
                <a:gd name="T100" fmla="*/ 24 w 112"/>
                <a:gd name="T101" fmla="*/ 62 h 94"/>
                <a:gd name="T102" fmla="*/ 22 w 112"/>
                <a:gd name="T103" fmla="*/ 66 h 94"/>
                <a:gd name="T104" fmla="*/ 25 w 112"/>
                <a:gd name="T105" fmla="*/ 68 h 94"/>
                <a:gd name="T106" fmla="*/ 27 w 112"/>
                <a:gd name="T107" fmla="*/ 71 h 94"/>
                <a:gd name="T108" fmla="*/ 30 w 112"/>
                <a:gd name="T109" fmla="*/ 68 h 94"/>
                <a:gd name="T110" fmla="*/ 53 w 112"/>
                <a:gd name="T111" fmla="*/ 76 h 94"/>
                <a:gd name="T112" fmla="*/ 76 w 112"/>
                <a:gd name="T113" fmla="*/ 80 h 94"/>
                <a:gd name="T114" fmla="*/ 101 w 112"/>
                <a:gd name="T115" fmla="*/ 94 h 94"/>
                <a:gd name="T116" fmla="*/ 105 w 112"/>
                <a:gd name="T117"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4">
                  <a:moveTo>
                    <a:pt x="105" y="87"/>
                  </a:moveTo>
                  <a:cubicBezTo>
                    <a:pt x="105" y="87"/>
                    <a:pt x="104" y="86"/>
                    <a:pt x="105" y="86"/>
                  </a:cubicBezTo>
                  <a:cubicBezTo>
                    <a:pt x="106" y="86"/>
                    <a:pt x="107" y="86"/>
                    <a:pt x="107" y="85"/>
                  </a:cubicBezTo>
                  <a:cubicBezTo>
                    <a:pt x="107" y="84"/>
                    <a:pt x="107" y="84"/>
                    <a:pt x="108" y="84"/>
                  </a:cubicBezTo>
                  <a:cubicBezTo>
                    <a:pt x="108" y="84"/>
                    <a:pt x="111" y="84"/>
                    <a:pt x="111" y="83"/>
                  </a:cubicBezTo>
                  <a:cubicBezTo>
                    <a:pt x="111" y="83"/>
                    <a:pt x="112" y="81"/>
                    <a:pt x="112" y="80"/>
                  </a:cubicBezTo>
                  <a:cubicBezTo>
                    <a:pt x="112" y="79"/>
                    <a:pt x="111" y="80"/>
                    <a:pt x="109" y="78"/>
                  </a:cubicBezTo>
                  <a:cubicBezTo>
                    <a:pt x="108" y="76"/>
                    <a:pt x="109" y="76"/>
                    <a:pt x="109" y="75"/>
                  </a:cubicBezTo>
                  <a:cubicBezTo>
                    <a:pt x="109" y="73"/>
                    <a:pt x="108" y="74"/>
                    <a:pt x="106" y="73"/>
                  </a:cubicBezTo>
                  <a:cubicBezTo>
                    <a:pt x="104" y="71"/>
                    <a:pt x="104" y="71"/>
                    <a:pt x="102" y="70"/>
                  </a:cubicBezTo>
                  <a:cubicBezTo>
                    <a:pt x="101" y="68"/>
                    <a:pt x="102" y="68"/>
                    <a:pt x="100" y="67"/>
                  </a:cubicBezTo>
                  <a:cubicBezTo>
                    <a:pt x="99" y="66"/>
                    <a:pt x="99" y="64"/>
                    <a:pt x="99" y="64"/>
                  </a:cubicBezTo>
                  <a:cubicBezTo>
                    <a:pt x="98" y="63"/>
                    <a:pt x="98" y="63"/>
                    <a:pt x="98" y="63"/>
                  </a:cubicBezTo>
                  <a:cubicBezTo>
                    <a:pt x="97" y="63"/>
                    <a:pt x="98" y="61"/>
                    <a:pt x="98" y="61"/>
                  </a:cubicBezTo>
                  <a:cubicBezTo>
                    <a:pt x="98" y="61"/>
                    <a:pt x="99" y="60"/>
                    <a:pt x="99" y="59"/>
                  </a:cubicBezTo>
                  <a:cubicBezTo>
                    <a:pt x="100" y="59"/>
                    <a:pt x="101" y="57"/>
                    <a:pt x="101" y="56"/>
                  </a:cubicBezTo>
                  <a:cubicBezTo>
                    <a:pt x="101" y="56"/>
                    <a:pt x="99" y="53"/>
                    <a:pt x="99" y="53"/>
                  </a:cubicBezTo>
                  <a:cubicBezTo>
                    <a:pt x="96" y="52"/>
                    <a:pt x="96" y="52"/>
                    <a:pt x="96" y="52"/>
                  </a:cubicBezTo>
                  <a:cubicBezTo>
                    <a:pt x="95" y="51"/>
                    <a:pt x="95" y="51"/>
                    <a:pt x="95" y="51"/>
                  </a:cubicBezTo>
                  <a:cubicBezTo>
                    <a:pt x="95" y="51"/>
                    <a:pt x="94" y="47"/>
                    <a:pt x="94" y="47"/>
                  </a:cubicBezTo>
                  <a:cubicBezTo>
                    <a:pt x="94" y="47"/>
                    <a:pt x="93" y="43"/>
                    <a:pt x="93" y="43"/>
                  </a:cubicBezTo>
                  <a:cubicBezTo>
                    <a:pt x="93" y="43"/>
                    <a:pt x="94" y="40"/>
                    <a:pt x="94" y="40"/>
                  </a:cubicBezTo>
                  <a:cubicBezTo>
                    <a:pt x="94" y="39"/>
                    <a:pt x="91" y="39"/>
                    <a:pt x="91" y="39"/>
                  </a:cubicBezTo>
                  <a:cubicBezTo>
                    <a:pt x="91" y="39"/>
                    <a:pt x="90" y="36"/>
                    <a:pt x="90" y="36"/>
                  </a:cubicBezTo>
                  <a:cubicBezTo>
                    <a:pt x="92" y="34"/>
                    <a:pt x="92" y="34"/>
                    <a:pt x="92" y="34"/>
                  </a:cubicBezTo>
                  <a:cubicBezTo>
                    <a:pt x="92" y="34"/>
                    <a:pt x="92" y="33"/>
                    <a:pt x="93" y="32"/>
                  </a:cubicBezTo>
                  <a:cubicBezTo>
                    <a:pt x="93" y="32"/>
                    <a:pt x="93" y="30"/>
                    <a:pt x="93" y="29"/>
                  </a:cubicBezTo>
                  <a:cubicBezTo>
                    <a:pt x="93" y="29"/>
                    <a:pt x="93" y="26"/>
                    <a:pt x="93" y="26"/>
                  </a:cubicBezTo>
                  <a:cubicBezTo>
                    <a:pt x="93" y="25"/>
                    <a:pt x="93" y="25"/>
                    <a:pt x="93" y="25"/>
                  </a:cubicBezTo>
                  <a:cubicBezTo>
                    <a:pt x="92" y="24"/>
                    <a:pt x="92" y="24"/>
                    <a:pt x="92" y="24"/>
                  </a:cubicBezTo>
                  <a:cubicBezTo>
                    <a:pt x="92" y="21"/>
                    <a:pt x="92" y="21"/>
                    <a:pt x="92" y="21"/>
                  </a:cubicBezTo>
                  <a:cubicBezTo>
                    <a:pt x="89" y="20"/>
                    <a:pt x="89" y="20"/>
                    <a:pt x="89" y="20"/>
                  </a:cubicBezTo>
                  <a:cubicBezTo>
                    <a:pt x="87" y="20"/>
                    <a:pt x="87" y="20"/>
                    <a:pt x="87" y="20"/>
                  </a:cubicBezTo>
                  <a:cubicBezTo>
                    <a:pt x="87" y="20"/>
                    <a:pt x="84" y="17"/>
                    <a:pt x="84" y="17"/>
                  </a:cubicBezTo>
                  <a:cubicBezTo>
                    <a:pt x="84" y="17"/>
                    <a:pt x="81" y="14"/>
                    <a:pt x="81" y="14"/>
                  </a:cubicBezTo>
                  <a:cubicBezTo>
                    <a:pt x="78" y="14"/>
                    <a:pt x="78" y="14"/>
                    <a:pt x="78" y="14"/>
                  </a:cubicBezTo>
                  <a:cubicBezTo>
                    <a:pt x="75" y="13"/>
                    <a:pt x="75" y="13"/>
                    <a:pt x="75" y="13"/>
                  </a:cubicBezTo>
                  <a:cubicBezTo>
                    <a:pt x="72" y="12"/>
                    <a:pt x="72" y="12"/>
                    <a:pt x="72" y="12"/>
                  </a:cubicBezTo>
                  <a:cubicBezTo>
                    <a:pt x="70" y="10"/>
                    <a:pt x="70" y="10"/>
                    <a:pt x="70" y="10"/>
                  </a:cubicBezTo>
                  <a:cubicBezTo>
                    <a:pt x="70" y="10"/>
                    <a:pt x="66" y="9"/>
                    <a:pt x="66" y="9"/>
                  </a:cubicBezTo>
                  <a:cubicBezTo>
                    <a:pt x="65" y="9"/>
                    <a:pt x="64" y="11"/>
                    <a:pt x="64" y="11"/>
                  </a:cubicBezTo>
                  <a:cubicBezTo>
                    <a:pt x="60" y="10"/>
                    <a:pt x="60" y="10"/>
                    <a:pt x="60" y="10"/>
                  </a:cubicBezTo>
                  <a:cubicBezTo>
                    <a:pt x="60" y="10"/>
                    <a:pt x="58" y="13"/>
                    <a:pt x="58" y="13"/>
                  </a:cubicBezTo>
                  <a:cubicBezTo>
                    <a:pt x="58" y="13"/>
                    <a:pt x="54" y="15"/>
                    <a:pt x="54" y="15"/>
                  </a:cubicBezTo>
                  <a:cubicBezTo>
                    <a:pt x="54" y="16"/>
                    <a:pt x="54" y="16"/>
                    <a:pt x="54" y="16"/>
                  </a:cubicBezTo>
                  <a:cubicBezTo>
                    <a:pt x="54" y="16"/>
                    <a:pt x="54" y="16"/>
                    <a:pt x="54" y="16"/>
                  </a:cubicBezTo>
                  <a:cubicBezTo>
                    <a:pt x="54" y="16"/>
                    <a:pt x="54" y="16"/>
                    <a:pt x="54" y="16"/>
                  </a:cubicBezTo>
                  <a:cubicBezTo>
                    <a:pt x="54" y="19"/>
                    <a:pt x="54" y="19"/>
                    <a:pt x="54" y="19"/>
                  </a:cubicBezTo>
                  <a:cubicBezTo>
                    <a:pt x="54" y="19"/>
                    <a:pt x="50" y="19"/>
                    <a:pt x="50" y="19"/>
                  </a:cubicBezTo>
                  <a:cubicBezTo>
                    <a:pt x="49" y="19"/>
                    <a:pt x="44" y="20"/>
                    <a:pt x="44" y="20"/>
                  </a:cubicBezTo>
                  <a:cubicBezTo>
                    <a:pt x="44" y="20"/>
                    <a:pt x="39" y="20"/>
                    <a:pt x="39" y="20"/>
                  </a:cubicBezTo>
                  <a:cubicBezTo>
                    <a:pt x="38" y="20"/>
                    <a:pt x="35" y="17"/>
                    <a:pt x="34" y="17"/>
                  </a:cubicBezTo>
                  <a:cubicBezTo>
                    <a:pt x="34" y="17"/>
                    <a:pt x="32" y="15"/>
                    <a:pt x="32" y="15"/>
                  </a:cubicBezTo>
                  <a:cubicBezTo>
                    <a:pt x="32" y="15"/>
                    <a:pt x="28" y="14"/>
                    <a:pt x="28" y="14"/>
                  </a:cubicBezTo>
                  <a:cubicBezTo>
                    <a:pt x="28" y="14"/>
                    <a:pt x="25" y="10"/>
                    <a:pt x="25" y="10"/>
                  </a:cubicBezTo>
                  <a:cubicBezTo>
                    <a:pt x="24" y="9"/>
                    <a:pt x="24" y="9"/>
                    <a:pt x="24" y="9"/>
                  </a:cubicBezTo>
                  <a:cubicBezTo>
                    <a:pt x="24" y="9"/>
                    <a:pt x="24" y="9"/>
                    <a:pt x="24" y="9"/>
                  </a:cubicBezTo>
                  <a:cubicBezTo>
                    <a:pt x="24" y="9"/>
                    <a:pt x="24" y="9"/>
                    <a:pt x="24" y="9"/>
                  </a:cubicBezTo>
                  <a:cubicBezTo>
                    <a:pt x="22" y="6"/>
                    <a:pt x="22" y="6"/>
                    <a:pt x="22" y="6"/>
                  </a:cubicBezTo>
                  <a:cubicBezTo>
                    <a:pt x="22" y="2"/>
                    <a:pt x="22" y="2"/>
                    <a:pt x="22" y="2"/>
                  </a:cubicBezTo>
                  <a:cubicBezTo>
                    <a:pt x="19" y="0"/>
                    <a:pt x="19" y="0"/>
                    <a:pt x="19" y="0"/>
                  </a:cubicBezTo>
                  <a:cubicBezTo>
                    <a:pt x="17" y="1"/>
                    <a:pt x="17" y="1"/>
                    <a:pt x="17" y="1"/>
                  </a:cubicBezTo>
                  <a:cubicBezTo>
                    <a:pt x="16" y="3"/>
                    <a:pt x="16" y="3"/>
                    <a:pt x="16" y="3"/>
                  </a:cubicBezTo>
                  <a:cubicBezTo>
                    <a:pt x="13" y="6"/>
                    <a:pt x="13" y="6"/>
                    <a:pt x="13" y="6"/>
                  </a:cubicBezTo>
                  <a:cubicBezTo>
                    <a:pt x="10" y="7"/>
                    <a:pt x="10" y="7"/>
                    <a:pt x="10" y="7"/>
                  </a:cubicBezTo>
                  <a:cubicBezTo>
                    <a:pt x="10" y="7"/>
                    <a:pt x="8" y="5"/>
                    <a:pt x="8" y="5"/>
                  </a:cubicBezTo>
                  <a:cubicBezTo>
                    <a:pt x="7" y="5"/>
                    <a:pt x="5" y="2"/>
                    <a:pt x="5" y="2"/>
                  </a:cubicBezTo>
                  <a:cubicBezTo>
                    <a:pt x="5" y="2"/>
                    <a:pt x="3" y="1"/>
                    <a:pt x="3" y="1"/>
                  </a:cubicBezTo>
                  <a:cubicBezTo>
                    <a:pt x="0" y="2"/>
                    <a:pt x="0" y="2"/>
                    <a:pt x="0" y="2"/>
                  </a:cubicBezTo>
                  <a:cubicBezTo>
                    <a:pt x="0" y="4"/>
                    <a:pt x="0" y="4"/>
                    <a:pt x="0" y="4"/>
                  </a:cubicBezTo>
                  <a:cubicBezTo>
                    <a:pt x="1" y="7"/>
                    <a:pt x="1" y="7"/>
                    <a:pt x="1" y="7"/>
                  </a:cubicBezTo>
                  <a:cubicBezTo>
                    <a:pt x="2" y="9"/>
                    <a:pt x="2" y="9"/>
                    <a:pt x="2" y="9"/>
                  </a:cubicBezTo>
                  <a:cubicBezTo>
                    <a:pt x="3" y="11"/>
                    <a:pt x="3" y="11"/>
                    <a:pt x="3" y="11"/>
                  </a:cubicBezTo>
                  <a:cubicBezTo>
                    <a:pt x="3" y="11"/>
                    <a:pt x="4" y="14"/>
                    <a:pt x="5" y="14"/>
                  </a:cubicBezTo>
                  <a:cubicBezTo>
                    <a:pt x="5" y="14"/>
                    <a:pt x="5" y="16"/>
                    <a:pt x="5" y="16"/>
                  </a:cubicBezTo>
                  <a:cubicBezTo>
                    <a:pt x="5" y="17"/>
                    <a:pt x="5" y="17"/>
                    <a:pt x="5" y="17"/>
                  </a:cubicBezTo>
                  <a:cubicBezTo>
                    <a:pt x="7" y="19"/>
                    <a:pt x="7" y="19"/>
                    <a:pt x="7" y="19"/>
                  </a:cubicBezTo>
                  <a:cubicBezTo>
                    <a:pt x="9" y="22"/>
                    <a:pt x="9" y="22"/>
                    <a:pt x="9" y="22"/>
                  </a:cubicBezTo>
                  <a:cubicBezTo>
                    <a:pt x="9" y="22"/>
                    <a:pt x="11" y="25"/>
                    <a:pt x="11" y="25"/>
                  </a:cubicBezTo>
                  <a:cubicBezTo>
                    <a:pt x="11" y="25"/>
                    <a:pt x="15" y="25"/>
                    <a:pt x="15" y="25"/>
                  </a:cubicBezTo>
                  <a:cubicBezTo>
                    <a:pt x="14" y="29"/>
                    <a:pt x="14" y="29"/>
                    <a:pt x="14" y="29"/>
                  </a:cubicBezTo>
                  <a:cubicBezTo>
                    <a:pt x="14" y="29"/>
                    <a:pt x="13" y="32"/>
                    <a:pt x="12" y="32"/>
                  </a:cubicBezTo>
                  <a:cubicBezTo>
                    <a:pt x="12" y="32"/>
                    <a:pt x="12" y="37"/>
                    <a:pt x="12" y="37"/>
                  </a:cubicBezTo>
                  <a:cubicBezTo>
                    <a:pt x="16" y="41"/>
                    <a:pt x="16" y="41"/>
                    <a:pt x="16" y="41"/>
                  </a:cubicBezTo>
                  <a:cubicBezTo>
                    <a:pt x="17" y="45"/>
                    <a:pt x="17" y="45"/>
                    <a:pt x="17" y="45"/>
                  </a:cubicBezTo>
                  <a:cubicBezTo>
                    <a:pt x="21" y="45"/>
                    <a:pt x="21" y="45"/>
                    <a:pt x="21" y="45"/>
                  </a:cubicBezTo>
                  <a:cubicBezTo>
                    <a:pt x="24" y="48"/>
                    <a:pt x="24" y="48"/>
                    <a:pt x="24" y="48"/>
                  </a:cubicBezTo>
                  <a:cubicBezTo>
                    <a:pt x="25" y="51"/>
                    <a:pt x="25" y="51"/>
                    <a:pt x="25" y="51"/>
                  </a:cubicBezTo>
                  <a:cubicBezTo>
                    <a:pt x="25" y="54"/>
                    <a:pt x="25" y="54"/>
                    <a:pt x="25" y="54"/>
                  </a:cubicBezTo>
                  <a:cubicBezTo>
                    <a:pt x="28" y="56"/>
                    <a:pt x="28" y="56"/>
                    <a:pt x="28" y="56"/>
                  </a:cubicBezTo>
                  <a:cubicBezTo>
                    <a:pt x="28" y="59"/>
                    <a:pt x="28" y="59"/>
                    <a:pt x="28" y="59"/>
                  </a:cubicBezTo>
                  <a:cubicBezTo>
                    <a:pt x="29" y="60"/>
                    <a:pt x="29" y="60"/>
                    <a:pt x="29" y="60"/>
                  </a:cubicBezTo>
                  <a:cubicBezTo>
                    <a:pt x="31" y="61"/>
                    <a:pt x="31" y="61"/>
                    <a:pt x="31" y="61"/>
                  </a:cubicBezTo>
                  <a:cubicBezTo>
                    <a:pt x="32" y="61"/>
                    <a:pt x="32" y="61"/>
                    <a:pt x="32" y="61"/>
                  </a:cubicBezTo>
                  <a:cubicBezTo>
                    <a:pt x="31" y="61"/>
                    <a:pt x="31" y="61"/>
                    <a:pt x="31" y="61"/>
                  </a:cubicBezTo>
                  <a:cubicBezTo>
                    <a:pt x="31" y="61"/>
                    <a:pt x="31" y="61"/>
                    <a:pt x="31" y="61"/>
                  </a:cubicBezTo>
                  <a:cubicBezTo>
                    <a:pt x="33" y="62"/>
                    <a:pt x="33" y="62"/>
                    <a:pt x="33" y="62"/>
                  </a:cubicBezTo>
                  <a:cubicBezTo>
                    <a:pt x="31" y="61"/>
                    <a:pt x="31" y="61"/>
                    <a:pt x="31" y="61"/>
                  </a:cubicBezTo>
                  <a:cubicBezTo>
                    <a:pt x="31" y="61"/>
                    <a:pt x="31" y="61"/>
                    <a:pt x="31" y="61"/>
                  </a:cubicBezTo>
                  <a:cubicBezTo>
                    <a:pt x="30" y="61"/>
                    <a:pt x="30" y="61"/>
                    <a:pt x="30" y="61"/>
                  </a:cubicBezTo>
                  <a:cubicBezTo>
                    <a:pt x="28" y="62"/>
                    <a:pt x="28" y="62"/>
                    <a:pt x="28" y="62"/>
                  </a:cubicBezTo>
                  <a:cubicBezTo>
                    <a:pt x="24" y="62"/>
                    <a:pt x="24" y="62"/>
                    <a:pt x="24" y="62"/>
                  </a:cubicBezTo>
                  <a:cubicBezTo>
                    <a:pt x="23" y="64"/>
                    <a:pt x="23" y="64"/>
                    <a:pt x="23" y="64"/>
                  </a:cubicBezTo>
                  <a:cubicBezTo>
                    <a:pt x="22" y="66"/>
                    <a:pt x="22" y="66"/>
                    <a:pt x="22" y="66"/>
                  </a:cubicBezTo>
                  <a:cubicBezTo>
                    <a:pt x="21" y="68"/>
                    <a:pt x="21" y="68"/>
                    <a:pt x="21" y="68"/>
                  </a:cubicBezTo>
                  <a:cubicBezTo>
                    <a:pt x="23" y="68"/>
                    <a:pt x="25" y="68"/>
                    <a:pt x="25" y="68"/>
                  </a:cubicBezTo>
                  <a:cubicBezTo>
                    <a:pt x="26" y="68"/>
                    <a:pt x="26" y="69"/>
                    <a:pt x="26" y="69"/>
                  </a:cubicBezTo>
                  <a:cubicBezTo>
                    <a:pt x="27" y="71"/>
                    <a:pt x="27" y="71"/>
                    <a:pt x="27" y="71"/>
                  </a:cubicBezTo>
                  <a:cubicBezTo>
                    <a:pt x="31" y="71"/>
                    <a:pt x="31" y="71"/>
                    <a:pt x="31" y="71"/>
                  </a:cubicBezTo>
                  <a:cubicBezTo>
                    <a:pt x="30" y="70"/>
                    <a:pt x="30" y="69"/>
                    <a:pt x="30" y="68"/>
                  </a:cubicBezTo>
                  <a:cubicBezTo>
                    <a:pt x="30" y="66"/>
                    <a:pt x="36" y="56"/>
                    <a:pt x="39" y="62"/>
                  </a:cubicBezTo>
                  <a:cubicBezTo>
                    <a:pt x="42" y="67"/>
                    <a:pt x="45" y="74"/>
                    <a:pt x="53" y="76"/>
                  </a:cubicBezTo>
                  <a:cubicBezTo>
                    <a:pt x="53" y="76"/>
                    <a:pt x="56" y="82"/>
                    <a:pt x="61" y="83"/>
                  </a:cubicBezTo>
                  <a:cubicBezTo>
                    <a:pt x="67" y="85"/>
                    <a:pt x="73" y="78"/>
                    <a:pt x="76" y="80"/>
                  </a:cubicBezTo>
                  <a:cubicBezTo>
                    <a:pt x="78" y="82"/>
                    <a:pt x="78" y="89"/>
                    <a:pt x="84" y="90"/>
                  </a:cubicBezTo>
                  <a:cubicBezTo>
                    <a:pt x="91" y="91"/>
                    <a:pt x="97" y="94"/>
                    <a:pt x="101" y="94"/>
                  </a:cubicBezTo>
                  <a:cubicBezTo>
                    <a:pt x="102" y="94"/>
                    <a:pt x="103" y="94"/>
                    <a:pt x="105" y="93"/>
                  </a:cubicBezTo>
                  <a:cubicBezTo>
                    <a:pt x="105" y="92"/>
                    <a:pt x="105" y="88"/>
                    <a:pt x="105" y="8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7" name="Freeform 134"/>
            <p:cNvSpPr>
              <a:spLocks/>
            </p:cNvSpPr>
            <p:nvPr/>
          </p:nvSpPr>
          <p:spPr bwMode="auto">
            <a:xfrm>
              <a:off x="8857903" y="3092599"/>
              <a:ext cx="527050" cy="792163"/>
            </a:xfrm>
            <a:custGeom>
              <a:avLst/>
              <a:gdLst>
                <a:gd name="T0" fmla="*/ 112 w 116"/>
                <a:gd name="T1" fmla="*/ 75 h 174"/>
                <a:gd name="T2" fmla="*/ 110 w 116"/>
                <a:gd name="T3" fmla="*/ 66 h 174"/>
                <a:gd name="T4" fmla="*/ 107 w 116"/>
                <a:gd name="T5" fmla="*/ 56 h 174"/>
                <a:gd name="T6" fmla="*/ 97 w 116"/>
                <a:gd name="T7" fmla="*/ 57 h 174"/>
                <a:gd name="T8" fmla="*/ 86 w 116"/>
                <a:gd name="T9" fmla="*/ 51 h 174"/>
                <a:gd name="T10" fmla="*/ 73 w 116"/>
                <a:gd name="T11" fmla="*/ 49 h 174"/>
                <a:gd name="T12" fmla="*/ 61 w 116"/>
                <a:gd name="T13" fmla="*/ 42 h 174"/>
                <a:gd name="T14" fmla="*/ 61 w 116"/>
                <a:gd name="T15" fmla="*/ 35 h 174"/>
                <a:gd name="T16" fmla="*/ 61 w 116"/>
                <a:gd name="T17" fmla="*/ 31 h 174"/>
                <a:gd name="T18" fmla="*/ 53 w 116"/>
                <a:gd name="T19" fmla="*/ 26 h 174"/>
                <a:gd name="T20" fmla="*/ 47 w 116"/>
                <a:gd name="T21" fmla="*/ 20 h 174"/>
                <a:gd name="T22" fmla="*/ 53 w 116"/>
                <a:gd name="T23" fmla="*/ 17 h 174"/>
                <a:gd name="T24" fmla="*/ 47 w 116"/>
                <a:gd name="T25" fmla="*/ 8 h 174"/>
                <a:gd name="T26" fmla="*/ 41 w 116"/>
                <a:gd name="T27" fmla="*/ 2 h 174"/>
                <a:gd name="T28" fmla="*/ 39 w 116"/>
                <a:gd name="T29" fmla="*/ 1 h 174"/>
                <a:gd name="T30" fmla="*/ 30 w 116"/>
                <a:gd name="T31" fmla="*/ 6 h 174"/>
                <a:gd name="T32" fmla="*/ 21 w 116"/>
                <a:gd name="T33" fmla="*/ 3 h 174"/>
                <a:gd name="T34" fmla="*/ 23 w 116"/>
                <a:gd name="T35" fmla="*/ 10 h 174"/>
                <a:gd name="T36" fmla="*/ 29 w 116"/>
                <a:gd name="T37" fmla="*/ 18 h 174"/>
                <a:gd name="T38" fmla="*/ 28 w 116"/>
                <a:gd name="T39" fmla="*/ 22 h 174"/>
                <a:gd name="T40" fmla="*/ 28 w 116"/>
                <a:gd name="T41" fmla="*/ 29 h 174"/>
                <a:gd name="T42" fmla="*/ 22 w 116"/>
                <a:gd name="T43" fmla="*/ 41 h 174"/>
                <a:gd name="T44" fmla="*/ 15 w 116"/>
                <a:gd name="T45" fmla="*/ 48 h 174"/>
                <a:gd name="T46" fmla="*/ 10 w 116"/>
                <a:gd name="T47" fmla="*/ 47 h 174"/>
                <a:gd name="T48" fmla="*/ 5 w 116"/>
                <a:gd name="T49" fmla="*/ 52 h 174"/>
                <a:gd name="T50" fmla="*/ 9 w 116"/>
                <a:gd name="T51" fmla="*/ 56 h 174"/>
                <a:gd name="T52" fmla="*/ 15 w 116"/>
                <a:gd name="T53" fmla="*/ 64 h 174"/>
                <a:gd name="T54" fmla="*/ 13 w 116"/>
                <a:gd name="T55" fmla="*/ 70 h 174"/>
                <a:gd name="T56" fmla="*/ 7 w 116"/>
                <a:gd name="T57" fmla="*/ 71 h 174"/>
                <a:gd name="T58" fmla="*/ 3 w 116"/>
                <a:gd name="T59" fmla="*/ 72 h 174"/>
                <a:gd name="T60" fmla="*/ 13 w 116"/>
                <a:gd name="T61" fmla="*/ 78 h 174"/>
                <a:gd name="T62" fmla="*/ 12 w 116"/>
                <a:gd name="T63" fmla="*/ 91 h 174"/>
                <a:gd name="T64" fmla="*/ 26 w 116"/>
                <a:gd name="T65" fmla="*/ 85 h 174"/>
                <a:gd name="T66" fmla="*/ 34 w 116"/>
                <a:gd name="T67" fmla="*/ 123 h 174"/>
                <a:gd name="T68" fmla="*/ 49 w 116"/>
                <a:gd name="T69" fmla="*/ 154 h 174"/>
                <a:gd name="T70" fmla="*/ 64 w 116"/>
                <a:gd name="T71" fmla="*/ 166 h 174"/>
                <a:gd name="T72" fmla="*/ 71 w 116"/>
                <a:gd name="T73" fmla="*/ 157 h 174"/>
                <a:gd name="T74" fmla="*/ 73 w 116"/>
                <a:gd name="T75" fmla="*/ 143 h 174"/>
                <a:gd name="T76" fmla="*/ 73 w 116"/>
                <a:gd name="T77" fmla="*/ 124 h 174"/>
                <a:gd name="T78" fmla="*/ 86 w 116"/>
                <a:gd name="T79" fmla="*/ 111 h 174"/>
                <a:gd name="T80" fmla="*/ 94 w 116"/>
                <a:gd name="T81" fmla="*/ 102 h 174"/>
                <a:gd name="T82" fmla="*/ 102 w 116"/>
                <a:gd name="T83" fmla="*/ 96 h 174"/>
                <a:gd name="T84" fmla="*/ 113 w 116"/>
                <a:gd name="T85" fmla="*/ 86 h 174"/>
                <a:gd name="T86" fmla="*/ 115 w 116"/>
                <a:gd name="T87" fmla="*/ 8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174">
                  <a:moveTo>
                    <a:pt x="115" y="82"/>
                  </a:moveTo>
                  <a:cubicBezTo>
                    <a:pt x="114" y="79"/>
                    <a:pt x="113" y="76"/>
                    <a:pt x="112" y="75"/>
                  </a:cubicBezTo>
                  <a:cubicBezTo>
                    <a:pt x="112" y="75"/>
                    <a:pt x="111" y="71"/>
                    <a:pt x="110" y="70"/>
                  </a:cubicBezTo>
                  <a:cubicBezTo>
                    <a:pt x="109" y="69"/>
                    <a:pt x="106" y="68"/>
                    <a:pt x="110" y="66"/>
                  </a:cubicBezTo>
                  <a:cubicBezTo>
                    <a:pt x="113" y="64"/>
                    <a:pt x="109" y="62"/>
                    <a:pt x="107" y="61"/>
                  </a:cubicBezTo>
                  <a:cubicBezTo>
                    <a:pt x="104" y="61"/>
                    <a:pt x="106" y="57"/>
                    <a:pt x="107" y="56"/>
                  </a:cubicBezTo>
                  <a:cubicBezTo>
                    <a:pt x="106" y="56"/>
                    <a:pt x="105" y="57"/>
                    <a:pt x="105" y="57"/>
                  </a:cubicBezTo>
                  <a:cubicBezTo>
                    <a:pt x="101" y="57"/>
                    <a:pt x="101" y="58"/>
                    <a:pt x="97" y="57"/>
                  </a:cubicBezTo>
                  <a:cubicBezTo>
                    <a:pt x="94" y="55"/>
                    <a:pt x="93" y="55"/>
                    <a:pt x="90" y="55"/>
                  </a:cubicBezTo>
                  <a:cubicBezTo>
                    <a:pt x="86" y="55"/>
                    <a:pt x="88" y="53"/>
                    <a:pt x="86" y="51"/>
                  </a:cubicBezTo>
                  <a:cubicBezTo>
                    <a:pt x="84" y="50"/>
                    <a:pt x="79" y="51"/>
                    <a:pt x="79" y="51"/>
                  </a:cubicBezTo>
                  <a:cubicBezTo>
                    <a:pt x="73" y="49"/>
                    <a:pt x="73" y="49"/>
                    <a:pt x="73" y="49"/>
                  </a:cubicBezTo>
                  <a:cubicBezTo>
                    <a:pt x="73" y="49"/>
                    <a:pt x="68" y="46"/>
                    <a:pt x="67" y="45"/>
                  </a:cubicBezTo>
                  <a:cubicBezTo>
                    <a:pt x="66" y="44"/>
                    <a:pt x="62" y="42"/>
                    <a:pt x="61" y="42"/>
                  </a:cubicBezTo>
                  <a:cubicBezTo>
                    <a:pt x="60" y="42"/>
                    <a:pt x="60" y="39"/>
                    <a:pt x="60" y="39"/>
                  </a:cubicBezTo>
                  <a:cubicBezTo>
                    <a:pt x="61" y="35"/>
                    <a:pt x="61" y="35"/>
                    <a:pt x="61" y="35"/>
                  </a:cubicBezTo>
                  <a:cubicBezTo>
                    <a:pt x="63" y="33"/>
                    <a:pt x="63" y="33"/>
                    <a:pt x="63" y="33"/>
                  </a:cubicBezTo>
                  <a:cubicBezTo>
                    <a:pt x="64" y="31"/>
                    <a:pt x="63" y="32"/>
                    <a:pt x="61" y="31"/>
                  </a:cubicBezTo>
                  <a:cubicBezTo>
                    <a:pt x="58" y="30"/>
                    <a:pt x="58" y="30"/>
                    <a:pt x="57" y="28"/>
                  </a:cubicBezTo>
                  <a:cubicBezTo>
                    <a:pt x="55" y="27"/>
                    <a:pt x="54" y="26"/>
                    <a:pt x="53" y="26"/>
                  </a:cubicBezTo>
                  <a:cubicBezTo>
                    <a:pt x="51" y="26"/>
                    <a:pt x="50" y="25"/>
                    <a:pt x="50" y="23"/>
                  </a:cubicBezTo>
                  <a:cubicBezTo>
                    <a:pt x="49" y="21"/>
                    <a:pt x="48" y="22"/>
                    <a:pt x="47" y="20"/>
                  </a:cubicBezTo>
                  <a:cubicBezTo>
                    <a:pt x="45" y="18"/>
                    <a:pt x="47" y="18"/>
                    <a:pt x="48" y="18"/>
                  </a:cubicBezTo>
                  <a:cubicBezTo>
                    <a:pt x="49" y="18"/>
                    <a:pt x="51" y="18"/>
                    <a:pt x="53" y="17"/>
                  </a:cubicBezTo>
                  <a:cubicBezTo>
                    <a:pt x="54" y="15"/>
                    <a:pt x="52" y="14"/>
                    <a:pt x="49" y="13"/>
                  </a:cubicBezTo>
                  <a:cubicBezTo>
                    <a:pt x="46" y="12"/>
                    <a:pt x="47" y="10"/>
                    <a:pt x="47" y="8"/>
                  </a:cubicBezTo>
                  <a:cubicBezTo>
                    <a:pt x="47" y="6"/>
                    <a:pt x="46" y="7"/>
                    <a:pt x="45" y="6"/>
                  </a:cubicBezTo>
                  <a:cubicBezTo>
                    <a:pt x="44" y="4"/>
                    <a:pt x="42" y="3"/>
                    <a:pt x="41" y="2"/>
                  </a:cubicBezTo>
                  <a:cubicBezTo>
                    <a:pt x="41" y="1"/>
                    <a:pt x="40" y="0"/>
                    <a:pt x="40" y="0"/>
                  </a:cubicBezTo>
                  <a:cubicBezTo>
                    <a:pt x="39" y="1"/>
                    <a:pt x="39" y="1"/>
                    <a:pt x="39" y="1"/>
                  </a:cubicBezTo>
                  <a:cubicBezTo>
                    <a:pt x="38" y="1"/>
                    <a:pt x="36" y="2"/>
                    <a:pt x="35" y="3"/>
                  </a:cubicBezTo>
                  <a:cubicBezTo>
                    <a:pt x="33" y="5"/>
                    <a:pt x="31" y="5"/>
                    <a:pt x="30" y="6"/>
                  </a:cubicBezTo>
                  <a:cubicBezTo>
                    <a:pt x="29" y="6"/>
                    <a:pt x="26" y="4"/>
                    <a:pt x="25" y="5"/>
                  </a:cubicBezTo>
                  <a:cubicBezTo>
                    <a:pt x="25" y="5"/>
                    <a:pt x="21" y="3"/>
                    <a:pt x="21" y="3"/>
                  </a:cubicBezTo>
                  <a:cubicBezTo>
                    <a:pt x="21" y="4"/>
                    <a:pt x="20" y="4"/>
                    <a:pt x="21" y="5"/>
                  </a:cubicBezTo>
                  <a:cubicBezTo>
                    <a:pt x="21" y="5"/>
                    <a:pt x="22" y="9"/>
                    <a:pt x="23" y="10"/>
                  </a:cubicBezTo>
                  <a:cubicBezTo>
                    <a:pt x="23" y="10"/>
                    <a:pt x="25" y="14"/>
                    <a:pt x="25" y="14"/>
                  </a:cubicBezTo>
                  <a:cubicBezTo>
                    <a:pt x="25" y="14"/>
                    <a:pt x="28" y="18"/>
                    <a:pt x="29" y="18"/>
                  </a:cubicBezTo>
                  <a:cubicBezTo>
                    <a:pt x="29" y="18"/>
                    <a:pt x="30" y="19"/>
                    <a:pt x="30" y="20"/>
                  </a:cubicBezTo>
                  <a:cubicBezTo>
                    <a:pt x="30" y="20"/>
                    <a:pt x="28" y="22"/>
                    <a:pt x="28" y="22"/>
                  </a:cubicBezTo>
                  <a:cubicBezTo>
                    <a:pt x="29" y="25"/>
                    <a:pt x="29" y="25"/>
                    <a:pt x="29" y="25"/>
                  </a:cubicBezTo>
                  <a:cubicBezTo>
                    <a:pt x="29" y="25"/>
                    <a:pt x="28" y="28"/>
                    <a:pt x="28" y="29"/>
                  </a:cubicBezTo>
                  <a:cubicBezTo>
                    <a:pt x="27" y="30"/>
                    <a:pt x="25" y="33"/>
                    <a:pt x="24" y="35"/>
                  </a:cubicBezTo>
                  <a:cubicBezTo>
                    <a:pt x="23" y="37"/>
                    <a:pt x="22" y="41"/>
                    <a:pt x="22" y="41"/>
                  </a:cubicBezTo>
                  <a:cubicBezTo>
                    <a:pt x="22" y="41"/>
                    <a:pt x="19" y="42"/>
                    <a:pt x="18" y="44"/>
                  </a:cubicBezTo>
                  <a:cubicBezTo>
                    <a:pt x="16" y="46"/>
                    <a:pt x="16" y="47"/>
                    <a:pt x="15" y="48"/>
                  </a:cubicBezTo>
                  <a:cubicBezTo>
                    <a:pt x="13" y="49"/>
                    <a:pt x="12" y="49"/>
                    <a:pt x="12" y="48"/>
                  </a:cubicBezTo>
                  <a:cubicBezTo>
                    <a:pt x="11" y="48"/>
                    <a:pt x="11" y="46"/>
                    <a:pt x="10" y="47"/>
                  </a:cubicBezTo>
                  <a:cubicBezTo>
                    <a:pt x="8" y="48"/>
                    <a:pt x="8" y="48"/>
                    <a:pt x="7" y="50"/>
                  </a:cubicBezTo>
                  <a:cubicBezTo>
                    <a:pt x="6" y="51"/>
                    <a:pt x="5" y="50"/>
                    <a:pt x="5" y="52"/>
                  </a:cubicBezTo>
                  <a:cubicBezTo>
                    <a:pt x="5" y="53"/>
                    <a:pt x="4" y="55"/>
                    <a:pt x="5" y="55"/>
                  </a:cubicBezTo>
                  <a:cubicBezTo>
                    <a:pt x="7" y="56"/>
                    <a:pt x="9" y="53"/>
                    <a:pt x="9" y="56"/>
                  </a:cubicBezTo>
                  <a:cubicBezTo>
                    <a:pt x="9" y="58"/>
                    <a:pt x="10" y="61"/>
                    <a:pt x="12" y="61"/>
                  </a:cubicBezTo>
                  <a:cubicBezTo>
                    <a:pt x="14" y="61"/>
                    <a:pt x="14" y="63"/>
                    <a:pt x="15" y="64"/>
                  </a:cubicBezTo>
                  <a:cubicBezTo>
                    <a:pt x="15" y="65"/>
                    <a:pt x="15" y="67"/>
                    <a:pt x="15" y="67"/>
                  </a:cubicBezTo>
                  <a:cubicBezTo>
                    <a:pt x="15" y="68"/>
                    <a:pt x="17" y="70"/>
                    <a:pt x="13" y="70"/>
                  </a:cubicBezTo>
                  <a:cubicBezTo>
                    <a:pt x="10" y="70"/>
                    <a:pt x="10" y="69"/>
                    <a:pt x="10" y="70"/>
                  </a:cubicBezTo>
                  <a:cubicBezTo>
                    <a:pt x="10" y="72"/>
                    <a:pt x="8" y="73"/>
                    <a:pt x="7" y="71"/>
                  </a:cubicBezTo>
                  <a:cubicBezTo>
                    <a:pt x="7" y="70"/>
                    <a:pt x="6" y="69"/>
                    <a:pt x="4" y="70"/>
                  </a:cubicBezTo>
                  <a:cubicBezTo>
                    <a:pt x="3" y="71"/>
                    <a:pt x="3" y="71"/>
                    <a:pt x="3" y="72"/>
                  </a:cubicBezTo>
                  <a:cubicBezTo>
                    <a:pt x="2" y="73"/>
                    <a:pt x="1" y="73"/>
                    <a:pt x="0" y="73"/>
                  </a:cubicBezTo>
                  <a:cubicBezTo>
                    <a:pt x="4" y="75"/>
                    <a:pt x="2" y="81"/>
                    <a:pt x="13" y="78"/>
                  </a:cubicBezTo>
                  <a:cubicBezTo>
                    <a:pt x="13" y="78"/>
                    <a:pt x="12" y="82"/>
                    <a:pt x="5" y="83"/>
                  </a:cubicBezTo>
                  <a:cubicBezTo>
                    <a:pt x="12" y="91"/>
                    <a:pt x="12" y="91"/>
                    <a:pt x="12" y="91"/>
                  </a:cubicBezTo>
                  <a:cubicBezTo>
                    <a:pt x="12" y="91"/>
                    <a:pt x="15" y="94"/>
                    <a:pt x="20" y="91"/>
                  </a:cubicBezTo>
                  <a:cubicBezTo>
                    <a:pt x="25" y="88"/>
                    <a:pt x="25" y="78"/>
                    <a:pt x="26" y="85"/>
                  </a:cubicBezTo>
                  <a:cubicBezTo>
                    <a:pt x="28" y="92"/>
                    <a:pt x="28" y="102"/>
                    <a:pt x="29" y="107"/>
                  </a:cubicBezTo>
                  <a:cubicBezTo>
                    <a:pt x="30" y="113"/>
                    <a:pt x="32" y="119"/>
                    <a:pt x="34" y="123"/>
                  </a:cubicBezTo>
                  <a:cubicBezTo>
                    <a:pt x="36" y="126"/>
                    <a:pt x="41" y="132"/>
                    <a:pt x="41" y="137"/>
                  </a:cubicBezTo>
                  <a:cubicBezTo>
                    <a:pt x="41" y="143"/>
                    <a:pt x="48" y="150"/>
                    <a:pt x="49" y="154"/>
                  </a:cubicBezTo>
                  <a:cubicBezTo>
                    <a:pt x="50" y="159"/>
                    <a:pt x="53" y="174"/>
                    <a:pt x="59" y="172"/>
                  </a:cubicBezTo>
                  <a:cubicBezTo>
                    <a:pt x="64" y="171"/>
                    <a:pt x="64" y="166"/>
                    <a:pt x="64" y="166"/>
                  </a:cubicBezTo>
                  <a:cubicBezTo>
                    <a:pt x="64" y="166"/>
                    <a:pt x="66" y="164"/>
                    <a:pt x="67" y="163"/>
                  </a:cubicBezTo>
                  <a:cubicBezTo>
                    <a:pt x="68" y="161"/>
                    <a:pt x="71" y="160"/>
                    <a:pt x="71" y="157"/>
                  </a:cubicBezTo>
                  <a:cubicBezTo>
                    <a:pt x="71" y="153"/>
                    <a:pt x="71" y="153"/>
                    <a:pt x="71" y="150"/>
                  </a:cubicBezTo>
                  <a:cubicBezTo>
                    <a:pt x="71" y="146"/>
                    <a:pt x="73" y="146"/>
                    <a:pt x="73" y="143"/>
                  </a:cubicBezTo>
                  <a:cubicBezTo>
                    <a:pt x="73" y="139"/>
                    <a:pt x="71" y="136"/>
                    <a:pt x="71" y="133"/>
                  </a:cubicBezTo>
                  <a:cubicBezTo>
                    <a:pt x="71" y="131"/>
                    <a:pt x="69" y="124"/>
                    <a:pt x="73" y="124"/>
                  </a:cubicBezTo>
                  <a:cubicBezTo>
                    <a:pt x="78" y="124"/>
                    <a:pt x="81" y="121"/>
                    <a:pt x="82" y="118"/>
                  </a:cubicBezTo>
                  <a:cubicBezTo>
                    <a:pt x="82" y="115"/>
                    <a:pt x="85" y="113"/>
                    <a:pt x="86" y="111"/>
                  </a:cubicBezTo>
                  <a:cubicBezTo>
                    <a:pt x="88" y="109"/>
                    <a:pt x="90" y="107"/>
                    <a:pt x="92" y="106"/>
                  </a:cubicBezTo>
                  <a:cubicBezTo>
                    <a:pt x="93" y="105"/>
                    <a:pt x="94" y="102"/>
                    <a:pt x="94" y="102"/>
                  </a:cubicBezTo>
                  <a:cubicBezTo>
                    <a:pt x="94" y="102"/>
                    <a:pt x="95" y="99"/>
                    <a:pt x="97" y="99"/>
                  </a:cubicBezTo>
                  <a:cubicBezTo>
                    <a:pt x="99" y="99"/>
                    <a:pt x="102" y="99"/>
                    <a:pt x="102" y="96"/>
                  </a:cubicBezTo>
                  <a:cubicBezTo>
                    <a:pt x="103" y="94"/>
                    <a:pt x="102" y="88"/>
                    <a:pt x="105" y="88"/>
                  </a:cubicBezTo>
                  <a:cubicBezTo>
                    <a:pt x="108" y="88"/>
                    <a:pt x="109" y="86"/>
                    <a:pt x="113" y="86"/>
                  </a:cubicBezTo>
                  <a:cubicBezTo>
                    <a:pt x="114" y="86"/>
                    <a:pt x="115" y="86"/>
                    <a:pt x="116" y="85"/>
                  </a:cubicBezTo>
                  <a:cubicBezTo>
                    <a:pt x="116" y="85"/>
                    <a:pt x="116" y="84"/>
                    <a:pt x="115"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8" name="Freeform 135"/>
            <p:cNvSpPr>
              <a:spLocks/>
            </p:cNvSpPr>
            <p:nvPr/>
          </p:nvSpPr>
          <p:spPr bwMode="auto">
            <a:xfrm>
              <a:off x="9329391" y="3348187"/>
              <a:ext cx="141288" cy="158750"/>
            </a:xfrm>
            <a:custGeom>
              <a:avLst/>
              <a:gdLst>
                <a:gd name="T0" fmla="*/ 31 w 31"/>
                <a:gd name="T1" fmla="*/ 33 h 35"/>
                <a:gd name="T2" fmla="*/ 31 w 31"/>
                <a:gd name="T3" fmla="*/ 29 h 35"/>
                <a:gd name="T4" fmla="*/ 28 w 31"/>
                <a:gd name="T5" fmla="*/ 25 h 35"/>
                <a:gd name="T6" fmla="*/ 29 w 31"/>
                <a:gd name="T7" fmla="*/ 18 h 35"/>
                <a:gd name="T8" fmla="*/ 26 w 31"/>
                <a:gd name="T9" fmla="*/ 21 h 35"/>
                <a:gd name="T10" fmla="*/ 22 w 31"/>
                <a:gd name="T11" fmla="*/ 21 h 35"/>
                <a:gd name="T12" fmla="*/ 20 w 31"/>
                <a:gd name="T13" fmla="*/ 16 h 35"/>
                <a:gd name="T14" fmla="*/ 27 w 31"/>
                <a:gd name="T15" fmla="*/ 11 h 35"/>
                <a:gd name="T16" fmla="*/ 23 w 31"/>
                <a:gd name="T17" fmla="*/ 10 h 35"/>
                <a:gd name="T18" fmla="*/ 12 w 31"/>
                <a:gd name="T19" fmla="*/ 6 h 35"/>
                <a:gd name="T20" fmla="*/ 8 w 31"/>
                <a:gd name="T21" fmla="*/ 2 h 35"/>
                <a:gd name="T22" fmla="*/ 3 w 31"/>
                <a:gd name="T23" fmla="*/ 0 h 35"/>
                <a:gd name="T24" fmla="*/ 3 w 31"/>
                <a:gd name="T25" fmla="*/ 5 h 35"/>
                <a:gd name="T26" fmla="*/ 6 w 31"/>
                <a:gd name="T27" fmla="*/ 10 h 35"/>
                <a:gd name="T28" fmla="*/ 6 w 31"/>
                <a:gd name="T29" fmla="*/ 14 h 35"/>
                <a:gd name="T30" fmla="*/ 8 w 31"/>
                <a:gd name="T31" fmla="*/ 19 h 35"/>
                <a:gd name="T32" fmla="*/ 11 w 31"/>
                <a:gd name="T33" fmla="*/ 26 h 35"/>
                <a:gd name="T34" fmla="*/ 12 w 31"/>
                <a:gd name="T35" fmla="*/ 29 h 35"/>
                <a:gd name="T36" fmla="*/ 16 w 31"/>
                <a:gd name="T37" fmla="*/ 29 h 35"/>
                <a:gd name="T38" fmla="*/ 23 w 31"/>
                <a:gd name="T39" fmla="*/ 28 h 35"/>
                <a:gd name="T40" fmla="*/ 27 w 31"/>
                <a:gd name="T41" fmla="*/ 34 h 35"/>
                <a:gd name="T42" fmla="*/ 28 w 31"/>
                <a:gd name="T43" fmla="*/ 35 h 35"/>
                <a:gd name="T44" fmla="*/ 27 w 31"/>
                <a:gd name="T45" fmla="*/ 32 h 35"/>
                <a:gd name="T46" fmla="*/ 31 w 31"/>
                <a:gd name="T47"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35">
                  <a:moveTo>
                    <a:pt x="31" y="33"/>
                  </a:moveTo>
                  <a:cubicBezTo>
                    <a:pt x="31" y="29"/>
                    <a:pt x="31" y="29"/>
                    <a:pt x="31" y="29"/>
                  </a:cubicBezTo>
                  <a:cubicBezTo>
                    <a:pt x="31" y="29"/>
                    <a:pt x="29" y="27"/>
                    <a:pt x="28" y="25"/>
                  </a:cubicBezTo>
                  <a:cubicBezTo>
                    <a:pt x="27" y="23"/>
                    <a:pt x="30" y="20"/>
                    <a:pt x="29" y="18"/>
                  </a:cubicBezTo>
                  <a:cubicBezTo>
                    <a:pt x="27" y="17"/>
                    <a:pt x="26" y="19"/>
                    <a:pt x="26" y="21"/>
                  </a:cubicBezTo>
                  <a:cubicBezTo>
                    <a:pt x="25" y="22"/>
                    <a:pt x="24" y="21"/>
                    <a:pt x="22" y="21"/>
                  </a:cubicBezTo>
                  <a:cubicBezTo>
                    <a:pt x="20" y="20"/>
                    <a:pt x="19" y="18"/>
                    <a:pt x="20" y="16"/>
                  </a:cubicBezTo>
                  <a:cubicBezTo>
                    <a:pt x="21" y="15"/>
                    <a:pt x="25" y="15"/>
                    <a:pt x="27" y="11"/>
                  </a:cubicBezTo>
                  <a:cubicBezTo>
                    <a:pt x="29" y="7"/>
                    <a:pt x="27" y="10"/>
                    <a:pt x="23" y="10"/>
                  </a:cubicBezTo>
                  <a:cubicBezTo>
                    <a:pt x="20" y="10"/>
                    <a:pt x="15" y="8"/>
                    <a:pt x="12" y="6"/>
                  </a:cubicBezTo>
                  <a:cubicBezTo>
                    <a:pt x="10" y="5"/>
                    <a:pt x="11" y="4"/>
                    <a:pt x="8" y="2"/>
                  </a:cubicBezTo>
                  <a:cubicBezTo>
                    <a:pt x="6" y="0"/>
                    <a:pt x="5" y="0"/>
                    <a:pt x="3" y="0"/>
                  </a:cubicBezTo>
                  <a:cubicBezTo>
                    <a:pt x="2" y="1"/>
                    <a:pt x="0" y="5"/>
                    <a:pt x="3" y="5"/>
                  </a:cubicBezTo>
                  <a:cubicBezTo>
                    <a:pt x="5" y="6"/>
                    <a:pt x="9" y="8"/>
                    <a:pt x="6" y="10"/>
                  </a:cubicBezTo>
                  <a:cubicBezTo>
                    <a:pt x="2" y="12"/>
                    <a:pt x="5" y="13"/>
                    <a:pt x="6" y="14"/>
                  </a:cubicBezTo>
                  <a:cubicBezTo>
                    <a:pt x="7" y="15"/>
                    <a:pt x="8" y="19"/>
                    <a:pt x="8" y="19"/>
                  </a:cubicBezTo>
                  <a:cubicBezTo>
                    <a:pt x="9" y="20"/>
                    <a:pt x="10" y="23"/>
                    <a:pt x="11" y="26"/>
                  </a:cubicBezTo>
                  <a:cubicBezTo>
                    <a:pt x="12" y="28"/>
                    <a:pt x="12" y="29"/>
                    <a:pt x="12" y="29"/>
                  </a:cubicBezTo>
                  <a:cubicBezTo>
                    <a:pt x="14" y="29"/>
                    <a:pt x="15" y="29"/>
                    <a:pt x="16" y="29"/>
                  </a:cubicBezTo>
                  <a:cubicBezTo>
                    <a:pt x="17" y="29"/>
                    <a:pt x="23" y="28"/>
                    <a:pt x="23" y="28"/>
                  </a:cubicBezTo>
                  <a:cubicBezTo>
                    <a:pt x="23" y="28"/>
                    <a:pt x="26" y="32"/>
                    <a:pt x="27" y="34"/>
                  </a:cubicBezTo>
                  <a:cubicBezTo>
                    <a:pt x="27" y="34"/>
                    <a:pt x="27" y="35"/>
                    <a:pt x="28" y="35"/>
                  </a:cubicBezTo>
                  <a:cubicBezTo>
                    <a:pt x="27" y="32"/>
                    <a:pt x="27" y="32"/>
                    <a:pt x="27" y="32"/>
                  </a:cubicBezTo>
                  <a:lnTo>
                    <a:pt x="31" y="3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59" name="Freeform 136"/>
            <p:cNvSpPr>
              <a:spLocks/>
            </p:cNvSpPr>
            <p:nvPr/>
          </p:nvSpPr>
          <p:spPr bwMode="auto">
            <a:xfrm>
              <a:off x="9453216" y="3287862"/>
              <a:ext cx="358775" cy="784225"/>
            </a:xfrm>
            <a:custGeom>
              <a:avLst/>
              <a:gdLst>
                <a:gd name="T0" fmla="*/ 75 w 79"/>
                <a:gd name="T1" fmla="*/ 158 h 172"/>
                <a:gd name="T2" fmla="*/ 64 w 79"/>
                <a:gd name="T3" fmla="*/ 139 h 172"/>
                <a:gd name="T4" fmla="*/ 54 w 79"/>
                <a:gd name="T5" fmla="*/ 127 h 172"/>
                <a:gd name="T6" fmla="*/ 48 w 79"/>
                <a:gd name="T7" fmla="*/ 112 h 172"/>
                <a:gd name="T8" fmla="*/ 49 w 79"/>
                <a:gd name="T9" fmla="*/ 101 h 172"/>
                <a:gd name="T10" fmla="*/ 48 w 79"/>
                <a:gd name="T11" fmla="*/ 99 h 172"/>
                <a:gd name="T12" fmla="*/ 46 w 79"/>
                <a:gd name="T13" fmla="*/ 91 h 172"/>
                <a:gd name="T14" fmla="*/ 42 w 79"/>
                <a:gd name="T15" fmla="*/ 87 h 172"/>
                <a:gd name="T16" fmla="*/ 41 w 79"/>
                <a:gd name="T17" fmla="*/ 84 h 172"/>
                <a:gd name="T18" fmla="*/ 43 w 79"/>
                <a:gd name="T19" fmla="*/ 82 h 172"/>
                <a:gd name="T20" fmla="*/ 43 w 79"/>
                <a:gd name="T21" fmla="*/ 78 h 172"/>
                <a:gd name="T22" fmla="*/ 41 w 79"/>
                <a:gd name="T23" fmla="*/ 74 h 172"/>
                <a:gd name="T24" fmla="*/ 38 w 79"/>
                <a:gd name="T25" fmla="*/ 70 h 172"/>
                <a:gd name="T26" fmla="*/ 35 w 79"/>
                <a:gd name="T27" fmla="*/ 58 h 172"/>
                <a:gd name="T28" fmla="*/ 41 w 79"/>
                <a:gd name="T29" fmla="*/ 55 h 172"/>
                <a:gd name="T30" fmla="*/ 45 w 79"/>
                <a:gd name="T31" fmla="*/ 52 h 172"/>
                <a:gd name="T32" fmla="*/ 45 w 79"/>
                <a:gd name="T33" fmla="*/ 52 h 172"/>
                <a:gd name="T34" fmla="*/ 51 w 79"/>
                <a:gd name="T35" fmla="*/ 45 h 172"/>
                <a:gd name="T36" fmla="*/ 47 w 79"/>
                <a:gd name="T37" fmla="*/ 44 h 172"/>
                <a:gd name="T38" fmla="*/ 42 w 79"/>
                <a:gd name="T39" fmla="*/ 41 h 172"/>
                <a:gd name="T40" fmla="*/ 39 w 79"/>
                <a:gd name="T41" fmla="*/ 34 h 172"/>
                <a:gd name="T42" fmla="*/ 36 w 79"/>
                <a:gd name="T43" fmla="*/ 30 h 172"/>
                <a:gd name="T44" fmla="*/ 33 w 79"/>
                <a:gd name="T45" fmla="*/ 28 h 172"/>
                <a:gd name="T46" fmla="*/ 29 w 79"/>
                <a:gd name="T47" fmla="*/ 24 h 172"/>
                <a:gd name="T48" fmla="*/ 33 w 79"/>
                <a:gd name="T49" fmla="*/ 17 h 172"/>
                <a:gd name="T50" fmla="*/ 33 w 79"/>
                <a:gd name="T51" fmla="*/ 9 h 172"/>
                <a:gd name="T52" fmla="*/ 31 w 79"/>
                <a:gd name="T53" fmla="*/ 7 h 172"/>
                <a:gd name="T54" fmla="*/ 30 w 79"/>
                <a:gd name="T55" fmla="*/ 5 h 172"/>
                <a:gd name="T56" fmla="*/ 28 w 79"/>
                <a:gd name="T57" fmla="*/ 2 h 172"/>
                <a:gd name="T58" fmla="*/ 25 w 79"/>
                <a:gd name="T59" fmla="*/ 0 h 172"/>
                <a:gd name="T60" fmla="*/ 23 w 79"/>
                <a:gd name="T61" fmla="*/ 1 h 172"/>
                <a:gd name="T62" fmla="*/ 21 w 79"/>
                <a:gd name="T63" fmla="*/ 7 h 172"/>
                <a:gd name="T64" fmla="*/ 19 w 79"/>
                <a:gd name="T65" fmla="*/ 9 h 172"/>
                <a:gd name="T66" fmla="*/ 14 w 79"/>
                <a:gd name="T67" fmla="*/ 15 h 172"/>
                <a:gd name="T68" fmla="*/ 12 w 79"/>
                <a:gd name="T69" fmla="*/ 22 h 172"/>
                <a:gd name="T70" fmla="*/ 10 w 79"/>
                <a:gd name="T71" fmla="*/ 31 h 172"/>
                <a:gd name="T72" fmla="*/ 7 w 79"/>
                <a:gd name="T73" fmla="*/ 34 h 172"/>
                <a:gd name="T74" fmla="*/ 6 w 79"/>
                <a:gd name="T75" fmla="*/ 40 h 172"/>
                <a:gd name="T76" fmla="*/ 4 w 79"/>
                <a:gd name="T77" fmla="*/ 42 h 172"/>
                <a:gd name="T78" fmla="*/ 4 w 79"/>
                <a:gd name="T79" fmla="*/ 42 h 172"/>
                <a:gd name="T80" fmla="*/ 0 w 79"/>
                <a:gd name="T81" fmla="*/ 45 h 172"/>
                <a:gd name="T82" fmla="*/ 4 w 79"/>
                <a:gd name="T83" fmla="*/ 50 h 172"/>
                <a:gd name="T84" fmla="*/ 14 w 79"/>
                <a:gd name="T85" fmla="*/ 63 h 172"/>
                <a:gd name="T86" fmla="*/ 24 w 79"/>
                <a:gd name="T87" fmla="*/ 81 h 172"/>
                <a:gd name="T88" fmla="*/ 37 w 79"/>
                <a:gd name="T89" fmla="*/ 83 h 172"/>
                <a:gd name="T90" fmla="*/ 42 w 79"/>
                <a:gd name="T91" fmla="*/ 99 h 172"/>
                <a:gd name="T92" fmla="*/ 44 w 79"/>
                <a:gd name="T93" fmla="*/ 122 h 172"/>
                <a:gd name="T94" fmla="*/ 49 w 79"/>
                <a:gd name="T95" fmla="*/ 131 h 172"/>
                <a:gd name="T96" fmla="*/ 55 w 79"/>
                <a:gd name="T97" fmla="*/ 147 h 172"/>
                <a:gd name="T98" fmla="*/ 62 w 79"/>
                <a:gd name="T99" fmla="*/ 162 h 172"/>
                <a:gd name="T100" fmla="*/ 76 w 79"/>
                <a:gd name="T101" fmla="*/ 1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72">
                  <a:moveTo>
                    <a:pt x="77" y="165"/>
                  </a:moveTo>
                  <a:cubicBezTo>
                    <a:pt x="75" y="162"/>
                    <a:pt x="75" y="164"/>
                    <a:pt x="75" y="158"/>
                  </a:cubicBezTo>
                  <a:cubicBezTo>
                    <a:pt x="75" y="152"/>
                    <a:pt x="74" y="151"/>
                    <a:pt x="71" y="147"/>
                  </a:cubicBezTo>
                  <a:cubicBezTo>
                    <a:pt x="68" y="142"/>
                    <a:pt x="66" y="139"/>
                    <a:pt x="64" y="139"/>
                  </a:cubicBezTo>
                  <a:cubicBezTo>
                    <a:pt x="63" y="139"/>
                    <a:pt x="56" y="138"/>
                    <a:pt x="56" y="136"/>
                  </a:cubicBezTo>
                  <a:cubicBezTo>
                    <a:pt x="55" y="133"/>
                    <a:pt x="56" y="131"/>
                    <a:pt x="54" y="127"/>
                  </a:cubicBezTo>
                  <a:cubicBezTo>
                    <a:pt x="53" y="124"/>
                    <a:pt x="51" y="122"/>
                    <a:pt x="50" y="121"/>
                  </a:cubicBezTo>
                  <a:cubicBezTo>
                    <a:pt x="48" y="119"/>
                    <a:pt x="47" y="114"/>
                    <a:pt x="48" y="112"/>
                  </a:cubicBezTo>
                  <a:cubicBezTo>
                    <a:pt x="49" y="110"/>
                    <a:pt x="50" y="107"/>
                    <a:pt x="50" y="104"/>
                  </a:cubicBezTo>
                  <a:cubicBezTo>
                    <a:pt x="49" y="101"/>
                    <a:pt x="49" y="101"/>
                    <a:pt x="49" y="101"/>
                  </a:cubicBezTo>
                  <a:cubicBezTo>
                    <a:pt x="48" y="100"/>
                    <a:pt x="48" y="100"/>
                    <a:pt x="48" y="100"/>
                  </a:cubicBezTo>
                  <a:cubicBezTo>
                    <a:pt x="48" y="99"/>
                    <a:pt x="48" y="99"/>
                    <a:pt x="48" y="99"/>
                  </a:cubicBezTo>
                  <a:cubicBezTo>
                    <a:pt x="48" y="94"/>
                    <a:pt x="48" y="94"/>
                    <a:pt x="48" y="94"/>
                  </a:cubicBezTo>
                  <a:cubicBezTo>
                    <a:pt x="46" y="91"/>
                    <a:pt x="46" y="91"/>
                    <a:pt x="46" y="91"/>
                  </a:cubicBezTo>
                  <a:cubicBezTo>
                    <a:pt x="44" y="90"/>
                    <a:pt x="44" y="90"/>
                    <a:pt x="44" y="90"/>
                  </a:cubicBezTo>
                  <a:cubicBezTo>
                    <a:pt x="42" y="87"/>
                    <a:pt x="42" y="87"/>
                    <a:pt x="42" y="87"/>
                  </a:cubicBezTo>
                  <a:cubicBezTo>
                    <a:pt x="41" y="86"/>
                    <a:pt x="41" y="86"/>
                    <a:pt x="41" y="86"/>
                  </a:cubicBezTo>
                  <a:cubicBezTo>
                    <a:pt x="41" y="84"/>
                    <a:pt x="41" y="84"/>
                    <a:pt x="41" y="84"/>
                  </a:cubicBezTo>
                  <a:cubicBezTo>
                    <a:pt x="42" y="84"/>
                    <a:pt x="42" y="84"/>
                    <a:pt x="42" y="84"/>
                  </a:cubicBezTo>
                  <a:cubicBezTo>
                    <a:pt x="43" y="82"/>
                    <a:pt x="43" y="82"/>
                    <a:pt x="43" y="82"/>
                  </a:cubicBezTo>
                  <a:cubicBezTo>
                    <a:pt x="42" y="80"/>
                    <a:pt x="42" y="80"/>
                    <a:pt x="42" y="80"/>
                  </a:cubicBezTo>
                  <a:cubicBezTo>
                    <a:pt x="42" y="80"/>
                    <a:pt x="41" y="80"/>
                    <a:pt x="43" y="78"/>
                  </a:cubicBezTo>
                  <a:cubicBezTo>
                    <a:pt x="45" y="77"/>
                    <a:pt x="43" y="77"/>
                    <a:pt x="42" y="77"/>
                  </a:cubicBezTo>
                  <a:cubicBezTo>
                    <a:pt x="42" y="76"/>
                    <a:pt x="42" y="77"/>
                    <a:pt x="41" y="74"/>
                  </a:cubicBezTo>
                  <a:cubicBezTo>
                    <a:pt x="41" y="72"/>
                    <a:pt x="41" y="73"/>
                    <a:pt x="40" y="72"/>
                  </a:cubicBezTo>
                  <a:cubicBezTo>
                    <a:pt x="39" y="71"/>
                    <a:pt x="40" y="72"/>
                    <a:pt x="38" y="70"/>
                  </a:cubicBezTo>
                  <a:cubicBezTo>
                    <a:pt x="35" y="68"/>
                    <a:pt x="36" y="68"/>
                    <a:pt x="36" y="68"/>
                  </a:cubicBezTo>
                  <a:cubicBezTo>
                    <a:pt x="36" y="67"/>
                    <a:pt x="35" y="60"/>
                    <a:pt x="35" y="58"/>
                  </a:cubicBezTo>
                  <a:cubicBezTo>
                    <a:pt x="34" y="56"/>
                    <a:pt x="36" y="57"/>
                    <a:pt x="37" y="56"/>
                  </a:cubicBezTo>
                  <a:cubicBezTo>
                    <a:pt x="37" y="55"/>
                    <a:pt x="41" y="57"/>
                    <a:pt x="41" y="55"/>
                  </a:cubicBezTo>
                  <a:cubicBezTo>
                    <a:pt x="41" y="53"/>
                    <a:pt x="42" y="54"/>
                    <a:pt x="43" y="53"/>
                  </a:cubicBezTo>
                  <a:cubicBezTo>
                    <a:pt x="44" y="52"/>
                    <a:pt x="44" y="52"/>
                    <a:pt x="45" y="52"/>
                  </a:cubicBezTo>
                  <a:cubicBezTo>
                    <a:pt x="44" y="52"/>
                    <a:pt x="44" y="52"/>
                    <a:pt x="44" y="52"/>
                  </a:cubicBezTo>
                  <a:cubicBezTo>
                    <a:pt x="44" y="52"/>
                    <a:pt x="44" y="52"/>
                    <a:pt x="45" y="52"/>
                  </a:cubicBezTo>
                  <a:cubicBezTo>
                    <a:pt x="45" y="51"/>
                    <a:pt x="46" y="51"/>
                    <a:pt x="47" y="50"/>
                  </a:cubicBezTo>
                  <a:cubicBezTo>
                    <a:pt x="47" y="48"/>
                    <a:pt x="50" y="46"/>
                    <a:pt x="51" y="45"/>
                  </a:cubicBezTo>
                  <a:cubicBezTo>
                    <a:pt x="51" y="45"/>
                    <a:pt x="51" y="44"/>
                    <a:pt x="50" y="44"/>
                  </a:cubicBezTo>
                  <a:cubicBezTo>
                    <a:pt x="49" y="44"/>
                    <a:pt x="48" y="45"/>
                    <a:pt x="47" y="44"/>
                  </a:cubicBezTo>
                  <a:cubicBezTo>
                    <a:pt x="45" y="44"/>
                    <a:pt x="45" y="43"/>
                    <a:pt x="45" y="42"/>
                  </a:cubicBezTo>
                  <a:cubicBezTo>
                    <a:pt x="44" y="40"/>
                    <a:pt x="44" y="41"/>
                    <a:pt x="42" y="41"/>
                  </a:cubicBezTo>
                  <a:cubicBezTo>
                    <a:pt x="40" y="40"/>
                    <a:pt x="40" y="38"/>
                    <a:pt x="41" y="36"/>
                  </a:cubicBezTo>
                  <a:cubicBezTo>
                    <a:pt x="41" y="34"/>
                    <a:pt x="42" y="34"/>
                    <a:pt x="39" y="34"/>
                  </a:cubicBezTo>
                  <a:cubicBezTo>
                    <a:pt x="36" y="34"/>
                    <a:pt x="37" y="34"/>
                    <a:pt x="37" y="33"/>
                  </a:cubicBezTo>
                  <a:cubicBezTo>
                    <a:pt x="37" y="31"/>
                    <a:pt x="36" y="30"/>
                    <a:pt x="36" y="30"/>
                  </a:cubicBezTo>
                  <a:cubicBezTo>
                    <a:pt x="36" y="30"/>
                    <a:pt x="36" y="29"/>
                    <a:pt x="36" y="28"/>
                  </a:cubicBezTo>
                  <a:cubicBezTo>
                    <a:pt x="35" y="27"/>
                    <a:pt x="34" y="28"/>
                    <a:pt x="33" y="28"/>
                  </a:cubicBezTo>
                  <a:cubicBezTo>
                    <a:pt x="31" y="28"/>
                    <a:pt x="31" y="27"/>
                    <a:pt x="31" y="27"/>
                  </a:cubicBezTo>
                  <a:cubicBezTo>
                    <a:pt x="30" y="27"/>
                    <a:pt x="29" y="24"/>
                    <a:pt x="29" y="24"/>
                  </a:cubicBezTo>
                  <a:cubicBezTo>
                    <a:pt x="29" y="24"/>
                    <a:pt x="30" y="20"/>
                    <a:pt x="30" y="20"/>
                  </a:cubicBezTo>
                  <a:cubicBezTo>
                    <a:pt x="30" y="20"/>
                    <a:pt x="33" y="17"/>
                    <a:pt x="33" y="17"/>
                  </a:cubicBezTo>
                  <a:cubicBezTo>
                    <a:pt x="33" y="13"/>
                    <a:pt x="33" y="13"/>
                    <a:pt x="33" y="13"/>
                  </a:cubicBezTo>
                  <a:cubicBezTo>
                    <a:pt x="33" y="9"/>
                    <a:pt x="33" y="9"/>
                    <a:pt x="33" y="9"/>
                  </a:cubicBezTo>
                  <a:cubicBezTo>
                    <a:pt x="32" y="6"/>
                    <a:pt x="32" y="6"/>
                    <a:pt x="32" y="6"/>
                  </a:cubicBezTo>
                  <a:cubicBezTo>
                    <a:pt x="31" y="7"/>
                    <a:pt x="31" y="7"/>
                    <a:pt x="31" y="7"/>
                  </a:cubicBezTo>
                  <a:cubicBezTo>
                    <a:pt x="31" y="5"/>
                    <a:pt x="31" y="5"/>
                    <a:pt x="31" y="5"/>
                  </a:cubicBezTo>
                  <a:cubicBezTo>
                    <a:pt x="30" y="5"/>
                    <a:pt x="30" y="5"/>
                    <a:pt x="30" y="5"/>
                  </a:cubicBezTo>
                  <a:cubicBezTo>
                    <a:pt x="29" y="3"/>
                    <a:pt x="29" y="3"/>
                    <a:pt x="29" y="3"/>
                  </a:cubicBezTo>
                  <a:cubicBezTo>
                    <a:pt x="28" y="2"/>
                    <a:pt x="28" y="2"/>
                    <a:pt x="28" y="2"/>
                  </a:cubicBezTo>
                  <a:cubicBezTo>
                    <a:pt x="26" y="1"/>
                    <a:pt x="26" y="1"/>
                    <a:pt x="26" y="1"/>
                  </a:cubicBezTo>
                  <a:cubicBezTo>
                    <a:pt x="25" y="0"/>
                    <a:pt x="25" y="0"/>
                    <a:pt x="25" y="0"/>
                  </a:cubicBezTo>
                  <a:cubicBezTo>
                    <a:pt x="23" y="0"/>
                    <a:pt x="23" y="0"/>
                    <a:pt x="23" y="0"/>
                  </a:cubicBezTo>
                  <a:cubicBezTo>
                    <a:pt x="23" y="1"/>
                    <a:pt x="23" y="1"/>
                    <a:pt x="23" y="1"/>
                  </a:cubicBezTo>
                  <a:cubicBezTo>
                    <a:pt x="23" y="1"/>
                    <a:pt x="25" y="3"/>
                    <a:pt x="23" y="4"/>
                  </a:cubicBezTo>
                  <a:cubicBezTo>
                    <a:pt x="22" y="6"/>
                    <a:pt x="20" y="6"/>
                    <a:pt x="21" y="7"/>
                  </a:cubicBezTo>
                  <a:cubicBezTo>
                    <a:pt x="22" y="8"/>
                    <a:pt x="25" y="10"/>
                    <a:pt x="24" y="9"/>
                  </a:cubicBezTo>
                  <a:cubicBezTo>
                    <a:pt x="23" y="9"/>
                    <a:pt x="20" y="8"/>
                    <a:pt x="19" y="9"/>
                  </a:cubicBezTo>
                  <a:cubicBezTo>
                    <a:pt x="19" y="9"/>
                    <a:pt x="16" y="10"/>
                    <a:pt x="16" y="11"/>
                  </a:cubicBezTo>
                  <a:cubicBezTo>
                    <a:pt x="15" y="13"/>
                    <a:pt x="14" y="14"/>
                    <a:pt x="14" y="15"/>
                  </a:cubicBezTo>
                  <a:cubicBezTo>
                    <a:pt x="14" y="16"/>
                    <a:pt x="13" y="20"/>
                    <a:pt x="13" y="20"/>
                  </a:cubicBezTo>
                  <a:cubicBezTo>
                    <a:pt x="13" y="21"/>
                    <a:pt x="12" y="21"/>
                    <a:pt x="12" y="22"/>
                  </a:cubicBezTo>
                  <a:cubicBezTo>
                    <a:pt x="12" y="23"/>
                    <a:pt x="13" y="23"/>
                    <a:pt x="13" y="25"/>
                  </a:cubicBezTo>
                  <a:cubicBezTo>
                    <a:pt x="12" y="28"/>
                    <a:pt x="12" y="31"/>
                    <a:pt x="10" y="31"/>
                  </a:cubicBezTo>
                  <a:cubicBezTo>
                    <a:pt x="8" y="31"/>
                    <a:pt x="7" y="30"/>
                    <a:pt x="7" y="30"/>
                  </a:cubicBezTo>
                  <a:cubicBezTo>
                    <a:pt x="7" y="34"/>
                    <a:pt x="7" y="34"/>
                    <a:pt x="7" y="34"/>
                  </a:cubicBezTo>
                  <a:cubicBezTo>
                    <a:pt x="6" y="36"/>
                    <a:pt x="6" y="36"/>
                    <a:pt x="6" y="36"/>
                  </a:cubicBezTo>
                  <a:cubicBezTo>
                    <a:pt x="6" y="40"/>
                    <a:pt x="6" y="40"/>
                    <a:pt x="6" y="40"/>
                  </a:cubicBezTo>
                  <a:cubicBezTo>
                    <a:pt x="5" y="40"/>
                    <a:pt x="5" y="40"/>
                    <a:pt x="5" y="40"/>
                  </a:cubicBezTo>
                  <a:cubicBezTo>
                    <a:pt x="4" y="42"/>
                    <a:pt x="4" y="42"/>
                    <a:pt x="4" y="42"/>
                  </a:cubicBezTo>
                  <a:cubicBezTo>
                    <a:pt x="5" y="42"/>
                    <a:pt x="5" y="42"/>
                    <a:pt x="5" y="42"/>
                  </a:cubicBezTo>
                  <a:cubicBezTo>
                    <a:pt x="5" y="42"/>
                    <a:pt x="5" y="42"/>
                    <a:pt x="4" y="42"/>
                  </a:cubicBezTo>
                  <a:cubicBezTo>
                    <a:pt x="4" y="46"/>
                    <a:pt x="4" y="46"/>
                    <a:pt x="4" y="46"/>
                  </a:cubicBezTo>
                  <a:cubicBezTo>
                    <a:pt x="0" y="45"/>
                    <a:pt x="0" y="45"/>
                    <a:pt x="0" y="45"/>
                  </a:cubicBezTo>
                  <a:cubicBezTo>
                    <a:pt x="1" y="48"/>
                    <a:pt x="1" y="48"/>
                    <a:pt x="1" y="48"/>
                  </a:cubicBezTo>
                  <a:cubicBezTo>
                    <a:pt x="1" y="49"/>
                    <a:pt x="2" y="49"/>
                    <a:pt x="4" y="50"/>
                  </a:cubicBezTo>
                  <a:cubicBezTo>
                    <a:pt x="6" y="52"/>
                    <a:pt x="10" y="53"/>
                    <a:pt x="11" y="56"/>
                  </a:cubicBezTo>
                  <a:cubicBezTo>
                    <a:pt x="11" y="60"/>
                    <a:pt x="14" y="57"/>
                    <a:pt x="14" y="63"/>
                  </a:cubicBezTo>
                  <a:cubicBezTo>
                    <a:pt x="15" y="69"/>
                    <a:pt x="19" y="67"/>
                    <a:pt x="17" y="72"/>
                  </a:cubicBezTo>
                  <a:cubicBezTo>
                    <a:pt x="15" y="76"/>
                    <a:pt x="17" y="84"/>
                    <a:pt x="24" y="81"/>
                  </a:cubicBezTo>
                  <a:cubicBezTo>
                    <a:pt x="32" y="77"/>
                    <a:pt x="31" y="72"/>
                    <a:pt x="33" y="74"/>
                  </a:cubicBezTo>
                  <a:cubicBezTo>
                    <a:pt x="35" y="77"/>
                    <a:pt x="37" y="83"/>
                    <a:pt x="37" y="83"/>
                  </a:cubicBezTo>
                  <a:cubicBezTo>
                    <a:pt x="37" y="83"/>
                    <a:pt x="38" y="88"/>
                    <a:pt x="38" y="90"/>
                  </a:cubicBezTo>
                  <a:cubicBezTo>
                    <a:pt x="39" y="92"/>
                    <a:pt x="41" y="97"/>
                    <a:pt x="42" y="99"/>
                  </a:cubicBezTo>
                  <a:cubicBezTo>
                    <a:pt x="43" y="101"/>
                    <a:pt x="43" y="104"/>
                    <a:pt x="43" y="107"/>
                  </a:cubicBezTo>
                  <a:cubicBezTo>
                    <a:pt x="43" y="111"/>
                    <a:pt x="44" y="120"/>
                    <a:pt x="44" y="122"/>
                  </a:cubicBezTo>
                  <a:cubicBezTo>
                    <a:pt x="44" y="123"/>
                    <a:pt x="41" y="123"/>
                    <a:pt x="43" y="126"/>
                  </a:cubicBezTo>
                  <a:cubicBezTo>
                    <a:pt x="44" y="130"/>
                    <a:pt x="48" y="129"/>
                    <a:pt x="49" y="131"/>
                  </a:cubicBezTo>
                  <a:cubicBezTo>
                    <a:pt x="50" y="133"/>
                    <a:pt x="50" y="137"/>
                    <a:pt x="53" y="138"/>
                  </a:cubicBezTo>
                  <a:cubicBezTo>
                    <a:pt x="55" y="140"/>
                    <a:pt x="55" y="144"/>
                    <a:pt x="55" y="147"/>
                  </a:cubicBezTo>
                  <a:cubicBezTo>
                    <a:pt x="55" y="150"/>
                    <a:pt x="58" y="153"/>
                    <a:pt x="59" y="155"/>
                  </a:cubicBezTo>
                  <a:cubicBezTo>
                    <a:pt x="60" y="156"/>
                    <a:pt x="59" y="159"/>
                    <a:pt x="62" y="162"/>
                  </a:cubicBezTo>
                  <a:cubicBezTo>
                    <a:pt x="64" y="166"/>
                    <a:pt x="67" y="168"/>
                    <a:pt x="70" y="170"/>
                  </a:cubicBezTo>
                  <a:cubicBezTo>
                    <a:pt x="73" y="172"/>
                    <a:pt x="74" y="171"/>
                    <a:pt x="76" y="171"/>
                  </a:cubicBezTo>
                  <a:cubicBezTo>
                    <a:pt x="77" y="171"/>
                    <a:pt x="79" y="169"/>
                    <a:pt x="77"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0" name="Freeform 137"/>
            <p:cNvSpPr>
              <a:spLocks/>
            </p:cNvSpPr>
            <p:nvPr/>
          </p:nvSpPr>
          <p:spPr bwMode="auto">
            <a:xfrm>
              <a:off x="8665816" y="3043387"/>
              <a:ext cx="377825" cy="381000"/>
            </a:xfrm>
            <a:custGeom>
              <a:avLst/>
              <a:gdLst>
                <a:gd name="T0" fmla="*/ 49 w 83"/>
                <a:gd name="T1" fmla="*/ 82 h 84"/>
                <a:gd name="T2" fmla="*/ 55 w 83"/>
                <a:gd name="T3" fmla="*/ 81 h 84"/>
                <a:gd name="T4" fmla="*/ 57 w 83"/>
                <a:gd name="T5" fmla="*/ 75 h 84"/>
                <a:gd name="T6" fmla="*/ 51 w 83"/>
                <a:gd name="T7" fmla="*/ 67 h 84"/>
                <a:gd name="T8" fmla="*/ 47 w 83"/>
                <a:gd name="T9" fmla="*/ 63 h 84"/>
                <a:gd name="T10" fmla="*/ 52 w 83"/>
                <a:gd name="T11" fmla="*/ 58 h 84"/>
                <a:gd name="T12" fmla="*/ 57 w 83"/>
                <a:gd name="T13" fmla="*/ 59 h 84"/>
                <a:gd name="T14" fmla="*/ 64 w 83"/>
                <a:gd name="T15" fmla="*/ 52 h 84"/>
                <a:gd name="T16" fmla="*/ 70 w 83"/>
                <a:gd name="T17" fmla="*/ 40 h 84"/>
                <a:gd name="T18" fmla="*/ 70 w 83"/>
                <a:gd name="T19" fmla="*/ 33 h 84"/>
                <a:gd name="T20" fmla="*/ 71 w 83"/>
                <a:gd name="T21" fmla="*/ 29 h 84"/>
                <a:gd name="T22" fmla="*/ 65 w 83"/>
                <a:gd name="T23" fmla="*/ 21 h 84"/>
                <a:gd name="T24" fmla="*/ 63 w 83"/>
                <a:gd name="T25" fmla="*/ 14 h 84"/>
                <a:gd name="T26" fmla="*/ 72 w 83"/>
                <a:gd name="T27" fmla="*/ 17 h 84"/>
                <a:gd name="T28" fmla="*/ 81 w 83"/>
                <a:gd name="T29" fmla="*/ 12 h 84"/>
                <a:gd name="T30" fmla="*/ 81 w 83"/>
                <a:gd name="T31" fmla="*/ 11 h 84"/>
                <a:gd name="T32" fmla="*/ 82 w 83"/>
                <a:gd name="T33" fmla="*/ 9 h 84"/>
                <a:gd name="T34" fmla="*/ 73 w 83"/>
                <a:gd name="T35" fmla="*/ 7 h 84"/>
                <a:gd name="T36" fmla="*/ 64 w 83"/>
                <a:gd name="T37" fmla="*/ 0 h 84"/>
                <a:gd name="T38" fmla="*/ 53 w 83"/>
                <a:gd name="T39" fmla="*/ 1 h 84"/>
                <a:gd name="T40" fmla="*/ 51 w 83"/>
                <a:gd name="T41" fmla="*/ 2 h 84"/>
                <a:gd name="T42" fmla="*/ 48 w 83"/>
                <a:gd name="T43" fmla="*/ 3 h 84"/>
                <a:gd name="T44" fmla="*/ 48 w 83"/>
                <a:gd name="T45" fmla="*/ 4 h 84"/>
                <a:gd name="T46" fmla="*/ 45 w 83"/>
                <a:gd name="T47" fmla="*/ 6 h 84"/>
                <a:gd name="T48" fmla="*/ 46 w 83"/>
                <a:gd name="T49" fmla="*/ 8 h 84"/>
                <a:gd name="T50" fmla="*/ 48 w 83"/>
                <a:gd name="T51" fmla="*/ 9 h 84"/>
                <a:gd name="T52" fmla="*/ 48 w 83"/>
                <a:gd name="T53" fmla="*/ 13 h 84"/>
                <a:gd name="T54" fmla="*/ 46 w 83"/>
                <a:gd name="T55" fmla="*/ 14 h 84"/>
                <a:gd name="T56" fmla="*/ 47 w 83"/>
                <a:gd name="T57" fmla="*/ 18 h 84"/>
                <a:gd name="T58" fmla="*/ 45 w 83"/>
                <a:gd name="T59" fmla="*/ 20 h 84"/>
                <a:gd name="T60" fmla="*/ 41 w 83"/>
                <a:gd name="T61" fmla="*/ 20 h 84"/>
                <a:gd name="T62" fmla="*/ 43 w 83"/>
                <a:gd name="T63" fmla="*/ 22 h 84"/>
                <a:gd name="T64" fmla="*/ 44 w 83"/>
                <a:gd name="T65" fmla="*/ 23 h 84"/>
                <a:gd name="T66" fmla="*/ 42 w 83"/>
                <a:gd name="T67" fmla="*/ 25 h 84"/>
                <a:gd name="T68" fmla="*/ 40 w 83"/>
                <a:gd name="T69" fmla="*/ 32 h 84"/>
                <a:gd name="T70" fmla="*/ 38 w 83"/>
                <a:gd name="T71" fmla="*/ 35 h 84"/>
                <a:gd name="T72" fmla="*/ 35 w 83"/>
                <a:gd name="T73" fmla="*/ 34 h 84"/>
                <a:gd name="T74" fmla="*/ 30 w 83"/>
                <a:gd name="T75" fmla="*/ 37 h 84"/>
                <a:gd name="T76" fmla="*/ 27 w 83"/>
                <a:gd name="T77" fmla="*/ 44 h 84"/>
                <a:gd name="T78" fmla="*/ 21 w 83"/>
                <a:gd name="T79" fmla="*/ 47 h 84"/>
                <a:gd name="T80" fmla="*/ 12 w 83"/>
                <a:gd name="T81" fmla="*/ 48 h 84"/>
                <a:gd name="T82" fmla="*/ 2 w 83"/>
                <a:gd name="T83" fmla="*/ 47 h 84"/>
                <a:gd name="T84" fmla="*/ 1 w 83"/>
                <a:gd name="T85" fmla="*/ 50 h 84"/>
                <a:gd name="T86" fmla="*/ 7 w 83"/>
                <a:gd name="T87" fmla="*/ 56 h 84"/>
                <a:gd name="T88" fmla="*/ 10 w 83"/>
                <a:gd name="T89" fmla="*/ 61 h 84"/>
                <a:gd name="T90" fmla="*/ 12 w 83"/>
                <a:gd name="T91" fmla="*/ 66 h 84"/>
                <a:gd name="T92" fmla="*/ 8 w 83"/>
                <a:gd name="T93" fmla="*/ 68 h 84"/>
                <a:gd name="T94" fmla="*/ 6 w 83"/>
                <a:gd name="T95" fmla="*/ 70 h 84"/>
                <a:gd name="T96" fmla="*/ 19 w 83"/>
                <a:gd name="T97" fmla="*/ 76 h 84"/>
                <a:gd name="T98" fmla="*/ 40 w 83"/>
                <a:gd name="T99" fmla="*/ 84 h 84"/>
                <a:gd name="T100" fmla="*/ 45 w 83"/>
                <a:gd name="T101"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84">
                  <a:moveTo>
                    <a:pt x="46" y="81"/>
                  </a:moveTo>
                  <a:cubicBezTo>
                    <a:pt x="48" y="80"/>
                    <a:pt x="49" y="81"/>
                    <a:pt x="49" y="82"/>
                  </a:cubicBezTo>
                  <a:cubicBezTo>
                    <a:pt x="50" y="84"/>
                    <a:pt x="52" y="83"/>
                    <a:pt x="52" y="81"/>
                  </a:cubicBezTo>
                  <a:cubicBezTo>
                    <a:pt x="52" y="80"/>
                    <a:pt x="52" y="81"/>
                    <a:pt x="55" y="81"/>
                  </a:cubicBezTo>
                  <a:cubicBezTo>
                    <a:pt x="59" y="81"/>
                    <a:pt x="57" y="79"/>
                    <a:pt x="57" y="78"/>
                  </a:cubicBezTo>
                  <a:cubicBezTo>
                    <a:pt x="57" y="78"/>
                    <a:pt x="57" y="76"/>
                    <a:pt x="57" y="75"/>
                  </a:cubicBezTo>
                  <a:cubicBezTo>
                    <a:pt x="56" y="74"/>
                    <a:pt x="56" y="72"/>
                    <a:pt x="54" y="72"/>
                  </a:cubicBezTo>
                  <a:cubicBezTo>
                    <a:pt x="52" y="72"/>
                    <a:pt x="51" y="69"/>
                    <a:pt x="51" y="67"/>
                  </a:cubicBezTo>
                  <a:cubicBezTo>
                    <a:pt x="51" y="64"/>
                    <a:pt x="49" y="67"/>
                    <a:pt x="47" y="66"/>
                  </a:cubicBezTo>
                  <a:cubicBezTo>
                    <a:pt x="46" y="66"/>
                    <a:pt x="47" y="64"/>
                    <a:pt x="47" y="63"/>
                  </a:cubicBezTo>
                  <a:cubicBezTo>
                    <a:pt x="47" y="61"/>
                    <a:pt x="48" y="62"/>
                    <a:pt x="49" y="61"/>
                  </a:cubicBezTo>
                  <a:cubicBezTo>
                    <a:pt x="50" y="59"/>
                    <a:pt x="50" y="59"/>
                    <a:pt x="52" y="58"/>
                  </a:cubicBezTo>
                  <a:cubicBezTo>
                    <a:pt x="53" y="57"/>
                    <a:pt x="53" y="59"/>
                    <a:pt x="54" y="59"/>
                  </a:cubicBezTo>
                  <a:cubicBezTo>
                    <a:pt x="54" y="60"/>
                    <a:pt x="55" y="60"/>
                    <a:pt x="57" y="59"/>
                  </a:cubicBezTo>
                  <a:cubicBezTo>
                    <a:pt x="58" y="58"/>
                    <a:pt x="58" y="57"/>
                    <a:pt x="60" y="55"/>
                  </a:cubicBezTo>
                  <a:cubicBezTo>
                    <a:pt x="61" y="53"/>
                    <a:pt x="64" y="52"/>
                    <a:pt x="64" y="52"/>
                  </a:cubicBezTo>
                  <a:cubicBezTo>
                    <a:pt x="64" y="52"/>
                    <a:pt x="65" y="48"/>
                    <a:pt x="66" y="46"/>
                  </a:cubicBezTo>
                  <a:cubicBezTo>
                    <a:pt x="67" y="44"/>
                    <a:pt x="69" y="41"/>
                    <a:pt x="70" y="40"/>
                  </a:cubicBezTo>
                  <a:cubicBezTo>
                    <a:pt x="70" y="39"/>
                    <a:pt x="71" y="36"/>
                    <a:pt x="71" y="36"/>
                  </a:cubicBezTo>
                  <a:cubicBezTo>
                    <a:pt x="70" y="33"/>
                    <a:pt x="70" y="33"/>
                    <a:pt x="70" y="33"/>
                  </a:cubicBezTo>
                  <a:cubicBezTo>
                    <a:pt x="70" y="33"/>
                    <a:pt x="72" y="31"/>
                    <a:pt x="72" y="31"/>
                  </a:cubicBezTo>
                  <a:cubicBezTo>
                    <a:pt x="72" y="30"/>
                    <a:pt x="71" y="29"/>
                    <a:pt x="71" y="29"/>
                  </a:cubicBezTo>
                  <a:cubicBezTo>
                    <a:pt x="70" y="29"/>
                    <a:pt x="67" y="25"/>
                    <a:pt x="67" y="25"/>
                  </a:cubicBezTo>
                  <a:cubicBezTo>
                    <a:pt x="67" y="25"/>
                    <a:pt x="65" y="21"/>
                    <a:pt x="65" y="21"/>
                  </a:cubicBezTo>
                  <a:cubicBezTo>
                    <a:pt x="64" y="20"/>
                    <a:pt x="63" y="16"/>
                    <a:pt x="63" y="16"/>
                  </a:cubicBezTo>
                  <a:cubicBezTo>
                    <a:pt x="62" y="15"/>
                    <a:pt x="63" y="15"/>
                    <a:pt x="63" y="14"/>
                  </a:cubicBezTo>
                  <a:cubicBezTo>
                    <a:pt x="63" y="14"/>
                    <a:pt x="67" y="16"/>
                    <a:pt x="67" y="16"/>
                  </a:cubicBezTo>
                  <a:cubicBezTo>
                    <a:pt x="68" y="15"/>
                    <a:pt x="71" y="17"/>
                    <a:pt x="72" y="17"/>
                  </a:cubicBezTo>
                  <a:cubicBezTo>
                    <a:pt x="73" y="16"/>
                    <a:pt x="75" y="16"/>
                    <a:pt x="77" y="14"/>
                  </a:cubicBezTo>
                  <a:cubicBezTo>
                    <a:pt x="78" y="13"/>
                    <a:pt x="80" y="12"/>
                    <a:pt x="81" y="12"/>
                  </a:cubicBezTo>
                  <a:cubicBezTo>
                    <a:pt x="81" y="12"/>
                    <a:pt x="81" y="12"/>
                    <a:pt x="82" y="11"/>
                  </a:cubicBezTo>
                  <a:cubicBezTo>
                    <a:pt x="81" y="11"/>
                    <a:pt x="81" y="11"/>
                    <a:pt x="81" y="11"/>
                  </a:cubicBezTo>
                  <a:cubicBezTo>
                    <a:pt x="81" y="11"/>
                    <a:pt x="81" y="11"/>
                    <a:pt x="82" y="11"/>
                  </a:cubicBezTo>
                  <a:cubicBezTo>
                    <a:pt x="82" y="10"/>
                    <a:pt x="83" y="9"/>
                    <a:pt x="82" y="9"/>
                  </a:cubicBezTo>
                  <a:cubicBezTo>
                    <a:pt x="81" y="9"/>
                    <a:pt x="79" y="9"/>
                    <a:pt x="76" y="9"/>
                  </a:cubicBezTo>
                  <a:cubicBezTo>
                    <a:pt x="74" y="9"/>
                    <a:pt x="75" y="8"/>
                    <a:pt x="73" y="7"/>
                  </a:cubicBezTo>
                  <a:cubicBezTo>
                    <a:pt x="71" y="6"/>
                    <a:pt x="70" y="4"/>
                    <a:pt x="68" y="2"/>
                  </a:cubicBezTo>
                  <a:cubicBezTo>
                    <a:pt x="67" y="1"/>
                    <a:pt x="65" y="0"/>
                    <a:pt x="64" y="0"/>
                  </a:cubicBezTo>
                  <a:cubicBezTo>
                    <a:pt x="63" y="1"/>
                    <a:pt x="63" y="1"/>
                    <a:pt x="63" y="1"/>
                  </a:cubicBezTo>
                  <a:cubicBezTo>
                    <a:pt x="53" y="1"/>
                    <a:pt x="53" y="1"/>
                    <a:pt x="53" y="1"/>
                  </a:cubicBezTo>
                  <a:cubicBezTo>
                    <a:pt x="53" y="2"/>
                    <a:pt x="53" y="2"/>
                    <a:pt x="53" y="2"/>
                  </a:cubicBezTo>
                  <a:cubicBezTo>
                    <a:pt x="51" y="2"/>
                    <a:pt x="51" y="2"/>
                    <a:pt x="51" y="2"/>
                  </a:cubicBezTo>
                  <a:cubicBezTo>
                    <a:pt x="50" y="3"/>
                    <a:pt x="50" y="3"/>
                    <a:pt x="50" y="3"/>
                  </a:cubicBezTo>
                  <a:cubicBezTo>
                    <a:pt x="48" y="3"/>
                    <a:pt x="48" y="3"/>
                    <a:pt x="48" y="3"/>
                  </a:cubicBezTo>
                  <a:cubicBezTo>
                    <a:pt x="48" y="2"/>
                    <a:pt x="48" y="2"/>
                    <a:pt x="48" y="2"/>
                  </a:cubicBezTo>
                  <a:cubicBezTo>
                    <a:pt x="48" y="3"/>
                    <a:pt x="48" y="4"/>
                    <a:pt x="48" y="4"/>
                  </a:cubicBezTo>
                  <a:cubicBezTo>
                    <a:pt x="46" y="5"/>
                    <a:pt x="46" y="5"/>
                    <a:pt x="46" y="5"/>
                  </a:cubicBezTo>
                  <a:cubicBezTo>
                    <a:pt x="45" y="6"/>
                    <a:pt x="45" y="6"/>
                    <a:pt x="45" y="6"/>
                  </a:cubicBezTo>
                  <a:cubicBezTo>
                    <a:pt x="44" y="7"/>
                    <a:pt x="44" y="7"/>
                    <a:pt x="44" y="7"/>
                  </a:cubicBezTo>
                  <a:cubicBezTo>
                    <a:pt x="46" y="8"/>
                    <a:pt x="46" y="8"/>
                    <a:pt x="46" y="8"/>
                  </a:cubicBezTo>
                  <a:cubicBezTo>
                    <a:pt x="47" y="9"/>
                    <a:pt x="47" y="9"/>
                    <a:pt x="47" y="9"/>
                  </a:cubicBezTo>
                  <a:cubicBezTo>
                    <a:pt x="48" y="9"/>
                    <a:pt x="48" y="9"/>
                    <a:pt x="48" y="9"/>
                  </a:cubicBezTo>
                  <a:cubicBezTo>
                    <a:pt x="48" y="11"/>
                    <a:pt x="48" y="11"/>
                    <a:pt x="48" y="11"/>
                  </a:cubicBezTo>
                  <a:cubicBezTo>
                    <a:pt x="48" y="13"/>
                    <a:pt x="48" y="13"/>
                    <a:pt x="48" y="13"/>
                  </a:cubicBezTo>
                  <a:cubicBezTo>
                    <a:pt x="47" y="14"/>
                    <a:pt x="47" y="14"/>
                    <a:pt x="47" y="14"/>
                  </a:cubicBezTo>
                  <a:cubicBezTo>
                    <a:pt x="46" y="14"/>
                    <a:pt x="46" y="14"/>
                    <a:pt x="46" y="14"/>
                  </a:cubicBezTo>
                  <a:cubicBezTo>
                    <a:pt x="46" y="18"/>
                    <a:pt x="46" y="18"/>
                    <a:pt x="46" y="18"/>
                  </a:cubicBezTo>
                  <a:cubicBezTo>
                    <a:pt x="47" y="18"/>
                    <a:pt x="47" y="18"/>
                    <a:pt x="47" y="18"/>
                  </a:cubicBezTo>
                  <a:cubicBezTo>
                    <a:pt x="48" y="19"/>
                    <a:pt x="48" y="19"/>
                    <a:pt x="48" y="19"/>
                  </a:cubicBezTo>
                  <a:cubicBezTo>
                    <a:pt x="45" y="20"/>
                    <a:pt x="45" y="20"/>
                    <a:pt x="45" y="20"/>
                  </a:cubicBezTo>
                  <a:cubicBezTo>
                    <a:pt x="42" y="19"/>
                    <a:pt x="42" y="19"/>
                    <a:pt x="42" y="19"/>
                  </a:cubicBezTo>
                  <a:cubicBezTo>
                    <a:pt x="41" y="20"/>
                    <a:pt x="41" y="20"/>
                    <a:pt x="41" y="20"/>
                  </a:cubicBezTo>
                  <a:cubicBezTo>
                    <a:pt x="42" y="22"/>
                    <a:pt x="42" y="22"/>
                    <a:pt x="42" y="22"/>
                  </a:cubicBezTo>
                  <a:cubicBezTo>
                    <a:pt x="43" y="22"/>
                    <a:pt x="43" y="22"/>
                    <a:pt x="43" y="22"/>
                  </a:cubicBezTo>
                  <a:cubicBezTo>
                    <a:pt x="43" y="22"/>
                    <a:pt x="43" y="22"/>
                    <a:pt x="43" y="22"/>
                  </a:cubicBezTo>
                  <a:cubicBezTo>
                    <a:pt x="44" y="23"/>
                    <a:pt x="44" y="23"/>
                    <a:pt x="44" y="23"/>
                  </a:cubicBezTo>
                  <a:cubicBezTo>
                    <a:pt x="43" y="25"/>
                    <a:pt x="43" y="25"/>
                    <a:pt x="43" y="25"/>
                  </a:cubicBezTo>
                  <a:cubicBezTo>
                    <a:pt x="42" y="25"/>
                    <a:pt x="42" y="25"/>
                    <a:pt x="42" y="25"/>
                  </a:cubicBezTo>
                  <a:cubicBezTo>
                    <a:pt x="40" y="26"/>
                    <a:pt x="40" y="26"/>
                    <a:pt x="40" y="26"/>
                  </a:cubicBezTo>
                  <a:cubicBezTo>
                    <a:pt x="40" y="32"/>
                    <a:pt x="40" y="32"/>
                    <a:pt x="40" y="32"/>
                  </a:cubicBezTo>
                  <a:cubicBezTo>
                    <a:pt x="40" y="35"/>
                    <a:pt x="40" y="35"/>
                    <a:pt x="40" y="35"/>
                  </a:cubicBezTo>
                  <a:cubicBezTo>
                    <a:pt x="38" y="35"/>
                    <a:pt x="38" y="35"/>
                    <a:pt x="38" y="35"/>
                  </a:cubicBezTo>
                  <a:cubicBezTo>
                    <a:pt x="37" y="33"/>
                    <a:pt x="37" y="33"/>
                    <a:pt x="37" y="33"/>
                  </a:cubicBezTo>
                  <a:cubicBezTo>
                    <a:pt x="35" y="34"/>
                    <a:pt x="35" y="34"/>
                    <a:pt x="35" y="34"/>
                  </a:cubicBezTo>
                  <a:cubicBezTo>
                    <a:pt x="34" y="36"/>
                    <a:pt x="34" y="36"/>
                    <a:pt x="34" y="36"/>
                  </a:cubicBezTo>
                  <a:cubicBezTo>
                    <a:pt x="34" y="36"/>
                    <a:pt x="30" y="37"/>
                    <a:pt x="30" y="37"/>
                  </a:cubicBezTo>
                  <a:cubicBezTo>
                    <a:pt x="29" y="37"/>
                    <a:pt x="26" y="39"/>
                    <a:pt x="26" y="39"/>
                  </a:cubicBezTo>
                  <a:cubicBezTo>
                    <a:pt x="27" y="44"/>
                    <a:pt x="27" y="44"/>
                    <a:pt x="27" y="44"/>
                  </a:cubicBezTo>
                  <a:cubicBezTo>
                    <a:pt x="25" y="46"/>
                    <a:pt x="25" y="46"/>
                    <a:pt x="25" y="46"/>
                  </a:cubicBezTo>
                  <a:cubicBezTo>
                    <a:pt x="25" y="46"/>
                    <a:pt x="22" y="48"/>
                    <a:pt x="21" y="47"/>
                  </a:cubicBezTo>
                  <a:cubicBezTo>
                    <a:pt x="20" y="47"/>
                    <a:pt x="18" y="48"/>
                    <a:pt x="17" y="48"/>
                  </a:cubicBezTo>
                  <a:cubicBezTo>
                    <a:pt x="16" y="48"/>
                    <a:pt x="12" y="48"/>
                    <a:pt x="12" y="48"/>
                  </a:cubicBezTo>
                  <a:cubicBezTo>
                    <a:pt x="11" y="48"/>
                    <a:pt x="7" y="48"/>
                    <a:pt x="6" y="48"/>
                  </a:cubicBezTo>
                  <a:cubicBezTo>
                    <a:pt x="5" y="48"/>
                    <a:pt x="2" y="47"/>
                    <a:pt x="2" y="47"/>
                  </a:cubicBezTo>
                  <a:cubicBezTo>
                    <a:pt x="2" y="47"/>
                    <a:pt x="0" y="47"/>
                    <a:pt x="0" y="47"/>
                  </a:cubicBezTo>
                  <a:cubicBezTo>
                    <a:pt x="0" y="47"/>
                    <a:pt x="0" y="49"/>
                    <a:pt x="1" y="50"/>
                  </a:cubicBezTo>
                  <a:cubicBezTo>
                    <a:pt x="3" y="51"/>
                    <a:pt x="2" y="51"/>
                    <a:pt x="3" y="53"/>
                  </a:cubicBezTo>
                  <a:cubicBezTo>
                    <a:pt x="5" y="54"/>
                    <a:pt x="5" y="54"/>
                    <a:pt x="7" y="56"/>
                  </a:cubicBezTo>
                  <a:cubicBezTo>
                    <a:pt x="9" y="57"/>
                    <a:pt x="10" y="56"/>
                    <a:pt x="10" y="58"/>
                  </a:cubicBezTo>
                  <a:cubicBezTo>
                    <a:pt x="10" y="59"/>
                    <a:pt x="9" y="59"/>
                    <a:pt x="10" y="61"/>
                  </a:cubicBezTo>
                  <a:cubicBezTo>
                    <a:pt x="12" y="63"/>
                    <a:pt x="13" y="62"/>
                    <a:pt x="13" y="63"/>
                  </a:cubicBezTo>
                  <a:cubicBezTo>
                    <a:pt x="13" y="64"/>
                    <a:pt x="12" y="66"/>
                    <a:pt x="12" y="66"/>
                  </a:cubicBezTo>
                  <a:cubicBezTo>
                    <a:pt x="12" y="67"/>
                    <a:pt x="9" y="67"/>
                    <a:pt x="9" y="67"/>
                  </a:cubicBezTo>
                  <a:cubicBezTo>
                    <a:pt x="8" y="67"/>
                    <a:pt x="8" y="67"/>
                    <a:pt x="8" y="68"/>
                  </a:cubicBezTo>
                  <a:cubicBezTo>
                    <a:pt x="8" y="69"/>
                    <a:pt x="7" y="69"/>
                    <a:pt x="6" y="69"/>
                  </a:cubicBezTo>
                  <a:cubicBezTo>
                    <a:pt x="5" y="69"/>
                    <a:pt x="6" y="70"/>
                    <a:pt x="6" y="70"/>
                  </a:cubicBezTo>
                  <a:cubicBezTo>
                    <a:pt x="6" y="71"/>
                    <a:pt x="6" y="75"/>
                    <a:pt x="6" y="76"/>
                  </a:cubicBezTo>
                  <a:cubicBezTo>
                    <a:pt x="8" y="76"/>
                    <a:pt x="12" y="76"/>
                    <a:pt x="19" y="76"/>
                  </a:cubicBezTo>
                  <a:cubicBezTo>
                    <a:pt x="29" y="76"/>
                    <a:pt x="30" y="73"/>
                    <a:pt x="32" y="77"/>
                  </a:cubicBezTo>
                  <a:cubicBezTo>
                    <a:pt x="35" y="81"/>
                    <a:pt x="33" y="84"/>
                    <a:pt x="40" y="84"/>
                  </a:cubicBezTo>
                  <a:cubicBezTo>
                    <a:pt x="41" y="84"/>
                    <a:pt x="42" y="84"/>
                    <a:pt x="42" y="84"/>
                  </a:cubicBezTo>
                  <a:cubicBezTo>
                    <a:pt x="43" y="84"/>
                    <a:pt x="44" y="84"/>
                    <a:pt x="45" y="83"/>
                  </a:cubicBezTo>
                  <a:cubicBezTo>
                    <a:pt x="45" y="82"/>
                    <a:pt x="45" y="82"/>
                    <a:pt x="46" y="8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1" name="Freeform 138"/>
            <p:cNvSpPr>
              <a:spLocks/>
            </p:cNvSpPr>
            <p:nvPr/>
          </p:nvSpPr>
          <p:spPr bwMode="auto">
            <a:xfrm>
              <a:off x="8033991" y="3038624"/>
              <a:ext cx="155575" cy="141288"/>
            </a:xfrm>
            <a:custGeom>
              <a:avLst/>
              <a:gdLst>
                <a:gd name="T0" fmla="*/ 1 w 34"/>
                <a:gd name="T1" fmla="*/ 29 h 31"/>
                <a:gd name="T2" fmla="*/ 4 w 34"/>
                <a:gd name="T3" fmla="*/ 31 h 31"/>
                <a:gd name="T4" fmla="*/ 8 w 34"/>
                <a:gd name="T5" fmla="*/ 30 h 31"/>
                <a:gd name="T6" fmla="*/ 11 w 34"/>
                <a:gd name="T7" fmla="*/ 28 h 31"/>
                <a:gd name="T8" fmla="*/ 16 w 34"/>
                <a:gd name="T9" fmla="*/ 24 h 31"/>
                <a:gd name="T10" fmla="*/ 17 w 34"/>
                <a:gd name="T11" fmla="*/ 24 h 31"/>
                <a:gd name="T12" fmla="*/ 17 w 34"/>
                <a:gd name="T13" fmla="*/ 24 h 31"/>
                <a:gd name="T14" fmla="*/ 17 w 34"/>
                <a:gd name="T15" fmla="*/ 24 h 31"/>
                <a:gd name="T16" fmla="*/ 24 w 34"/>
                <a:gd name="T17" fmla="*/ 20 h 31"/>
                <a:gd name="T18" fmla="*/ 28 w 34"/>
                <a:gd name="T19" fmla="*/ 18 h 31"/>
                <a:gd name="T20" fmla="*/ 29 w 34"/>
                <a:gd name="T21" fmla="*/ 8 h 31"/>
                <a:gd name="T22" fmla="*/ 28 w 34"/>
                <a:gd name="T23" fmla="*/ 4 h 31"/>
                <a:gd name="T24" fmla="*/ 34 w 34"/>
                <a:gd name="T25" fmla="*/ 0 h 31"/>
                <a:gd name="T26" fmla="*/ 32 w 34"/>
                <a:gd name="T27" fmla="*/ 1 h 31"/>
                <a:gd name="T28" fmla="*/ 30 w 34"/>
                <a:gd name="T29" fmla="*/ 1 h 31"/>
                <a:gd name="T30" fmla="*/ 25 w 34"/>
                <a:gd name="T31" fmla="*/ 1 h 31"/>
                <a:gd name="T32" fmla="*/ 23 w 34"/>
                <a:gd name="T33" fmla="*/ 2 h 31"/>
                <a:gd name="T34" fmla="*/ 22 w 34"/>
                <a:gd name="T35" fmla="*/ 3 h 31"/>
                <a:gd name="T36" fmla="*/ 20 w 34"/>
                <a:gd name="T37" fmla="*/ 4 h 31"/>
                <a:gd name="T38" fmla="*/ 15 w 34"/>
                <a:gd name="T39" fmla="*/ 5 h 31"/>
                <a:gd name="T40" fmla="*/ 13 w 34"/>
                <a:gd name="T41" fmla="*/ 4 h 31"/>
                <a:gd name="T42" fmla="*/ 12 w 34"/>
                <a:gd name="T43" fmla="*/ 3 h 31"/>
                <a:gd name="T44" fmla="*/ 10 w 34"/>
                <a:gd name="T45" fmla="*/ 3 h 31"/>
                <a:gd name="T46" fmla="*/ 10 w 34"/>
                <a:gd name="T47" fmla="*/ 4 h 31"/>
                <a:gd name="T48" fmla="*/ 8 w 34"/>
                <a:gd name="T49" fmla="*/ 5 h 31"/>
                <a:gd name="T50" fmla="*/ 6 w 34"/>
                <a:gd name="T51" fmla="*/ 5 h 31"/>
                <a:gd name="T52" fmla="*/ 4 w 34"/>
                <a:gd name="T53" fmla="*/ 4 h 31"/>
                <a:gd name="T54" fmla="*/ 2 w 34"/>
                <a:gd name="T55" fmla="*/ 4 h 31"/>
                <a:gd name="T56" fmla="*/ 1 w 34"/>
                <a:gd name="T57" fmla="*/ 5 h 31"/>
                <a:gd name="T58" fmla="*/ 1 w 34"/>
                <a:gd name="T59" fmla="*/ 7 h 31"/>
                <a:gd name="T60" fmla="*/ 1 w 34"/>
                <a:gd name="T61" fmla="*/ 19 h 31"/>
                <a:gd name="T62" fmla="*/ 0 w 34"/>
                <a:gd name="T63" fmla="*/ 24 h 31"/>
                <a:gd name="T64" fmla="*/ 0 w 34"/>
                <a:gd name="T65" fmla="*/ 27 h 31"/>
                <a:gd name="T66" fmla="*/ 1 w 34"/>
                <a:gd name="T6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31">
                  <a:moveTo>
                    <a:pt x="1" y="29"/>
                  </a:moveTo>
                  <a:cubicBezTo>
                    <a:pt x="1" y="29"/>
                    <a:pt x="4" y="31"/>
                    <a:pt x="4" y="31"/>
                  </a:cubicBezTo>
                  <a:cubicBezTo>
                    <a:pt x="5" y="31"/>
                    <a:pt x="8" y="30"/>
                    <a:pt x="8" y="30"/>
                  </a:cubicBezTo>
                  <a:cubicBezTo>
                    <a:pt x="8" y="30"/>
                    <a:pt x="11" y="28"/>
                    <a:pt x="11" y="28"/>
                  </a:cubicBezTo>
                  <a:cubicBezTo>
                    <a:pt x="12" y="28"/>
                    <a:pt x="16" y="24"/>
                    <a:pt x="16" y="24"/>
                  </a:cubicBezTo>
                  <a:cubicBezTo>
                    <a:pt x="17" y="24"/>
                    <a:pt x="17" y="24"/>
                    <a:pt x="17" y="24"/>
                  </a:cubicBezTo>
                  <a:cubicBezTo>
                    <a:pt x="17" y="24"/>
                    <a:pt x="17" y="24"/>
                    <a:pt x="17" y="24"/>
                  </a:cubicBezTo>
                  <a:cubicBezTo>
                    <a:pt x="17" y="24"/>
                    <a:pt x="17" y="24"/>
                    <a:pt x="17" y="24"/>
                  </a:cubicBezTo>
                  <a:cubicBezTo>
                    <a:pt x="24" y="20"/>
                    <a:pt x="24" y="20"/>
                    <a:pt x="24" y="20"/>
                  </a:cubicBezTo>
                  <a:cubicBezTo>
                    <a:pt x="28" y="18"/>
                    <a:pt x="28" y="18"/>
                    <a:pt x="28" y="18"/>
                  </a:cubicBezTo>
                  <a:cubicBezTo>
                    <a:pt x="29" y="8"/>
                    <a:pt x="29" y="8"/>
                    <a:pt x="29" y="8"/>
                  </a:cubicBezTo>
                  <a:cubicBezTo>
                    <a:pt x="28" y="4"/>
                    <a:pt x="28" y="4"/>
                    <a:pt x="28" y="4"/>
                  </a:cubicBezTo>
                  <a:cubicBezTo>
                    <a:pt x="34" y="0"/>
                    <a:pt x="34" y="0"/>
                    <a:pt x="34" y="0"/>
                  </a:cubicBezTo>
                  <a:cubicBezTo>
                    <a:pt x="32" y="1"/>
                    <a:pt x="32" y="1"/>
                    <a:pt x="32" y="1"/>
                  </a:cubicBezTo>
                  <a:cubicBezTo>
                    <a:pt x="30" y="1"/>
                    <a:pt x="30" y="1"/>
                    <a:pt x="30" y="1"/>
                  </a:cubicBezTo>
                  <a:cubicBezTo>
                    <a:pt x="25" y="1"/>
                    <a:pt x="25" y="1"/>
                    <a:pt x="25" y="1"/>
                  </a:cubicBezTo>
                  <a:cubicBezTo>
                    <a:pt x="23" y="2"/>
                    <a:pt x="23" y="2"/>
                    <a:pt x="23" y="2"/>
                  </a:cubicBezTo>
                  <a:cubicBezTo>
                    <a:pt x="22" y="3"/>
                    <a:pt x="22" y="3"/>
                    <a:pt x="22" y="3"/>
                  </a:cubicBezTo>
                  <a:cubicBezTo>
                    <a:pt x="20" y="4"/>
                    <a:pt x="20" y="4"/>
                    <a:pt x="20" y="4"/>
                  </a:cubicBezTo>
                  <a:cubicBezTo>
                    <a:pt x="15" y="5"/>
                    <a:pt x="15" y="5"/>
                    <a:pt x="15" y="5"/>
                  </a:cubicBezTo>
                  <a:cubicBezTo>
                    <a:pt x="13" y="4"/>
                    <a:pt x="13" y="4"/>
                    <a:pt x="13" y="4"/>
                  </a:cubicBezTo>
                  <a:cubicBezTo>
                    <a:pt x="12" y="3"/>
                    <a:pt x="12" y="3"/>
                    <a:pt x="12" y="3"/>
                  </a:cubicBezTo>
                  <a:cubicBezTo>
                    <a:pt x="10" y="3"/>
                    <a:pt x="10" y="3"/>
                    <a:pt x="10" y="3"/>
                  </a:cubicBezTo>
                  <a:cubicBezTo>
                    <a:pt x="10" y="4"/>
                    <a:pt x="10" y="4"/>
                    <a:pt x="10" y="4"/>
                  </a:cubicBezTo>
                  <a:cubicBezTo>
                    <a:pt x="10" y="4"/>
                    <a:pt x="8" y="5"/>
                    <a:pt x="8" y="5"/>
                  </a:cubicBezTo>
                  <a:cubicBezTo>
                    <a:pt x="8" y="5"/>
                    <a:pt x="6" y="5"/>
                    <a:pt x="6" y="5"/>
                  </a:cubicBezTo>
                  <a:cubicBezTo>
                    <a:pt x="4" y="4"/>
                    <a:pt x="4" y="4"/>
                    <a:pt x="4" y="4"/>
                  </a:cubicBezTo>
                  <a:cubicBezTo>
                    <a:pt x="2" y="4"/>
                    <a:pt x="2" y="4"/>
                    <a:pt x="2" y="4"/>
                  </a:cubicBezTo>
                  <a:cubicBezTo>
                    <a:pt x="1" y="5"/>
                    <a:pt x="1" y="5"/>
                    <a:pt x="1" y="5"/>
                  </a:cubicBezTo>
                  <a:cubicBezTo>
                    <a:pt x="1" y="5"/>
                    <a:pt x="1" y="6"/>
                    <a:pt x="1" y="7"/>
                  </a:cubicBezTo>
                  <a:cubicBezTo>
                    <a:pt x="1" y="9"/>
                    <a:pt x="2" y="17"/>
                    <a:pt x="1" y="19"/>
                  </a:cubicBezTo>
                  <a:cubicBezTo>
                    <a:pt x="1" y="21"/>
                    <a:pt x="1" y="22"/>
                    <a:pt x="0" y="24"/>
                  </a:cubicBezTo>
                  <a:cubicBezTo>
                    <a:pt x="0" y="27"/>
                    <a:pt x="0" y="27"/>
                    <a:pt x="0" y="27"/>
                  </a:cubicBezTo>
                  <a:lnTo>
                    <a:pt x="1" y="2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2" name="Freeform 139"/>
            <p:cNvSpPr>
              <a:spLocks/>
            </p:cNvSpPr>
            <p:nvPr/>
          </p:nvSpPr>
          <p:spPr bwMode="auto">
            <a:xfrm>
              <a:off x="8448328" y="3360887"/>
              <a:ext cx="112713" cy="109538"/>
            </a:xfrm>
            <a:custGeom>
              <a:avLst/>
              <a:gdLst>
                <a:gd name="T0" fmla="*/ 10 w 25"/>
                <a:gd name="T1" fmla="*/ 21 h 24"/>
                <a:gd name="T2" fmla="*/ 17 w 25"/>
                <a:gd name="T3" fmla="*/ 21 h 24"/>
                <a:gd name="T4" fmla="*/ 20 w 25"/>
                <a:gd name="T5" fmla="*/ 23 h 24"/>
                <a:gd name="T6" fmla="*/ 21 w 25"/>
                <a:gd name="T7" fmla="*/ 24 h 24"/>
                <a:gd name="T8" fmla="*/ 21 w 25"/>
                <a:gd name="T9" fmla="*/ 17 h 24"/>
                <a:gd name="T10" fmla="*/ 20 w 25"/>
                <a:gd name="T11" fmla="*/ 17 h 24"/>
                <a:gd name="T12" fmla="*/ 20 w 25"/>
                <a:gd name="T13" fmla="*/ 13 h 24"/>
                <a:gd name="T14" fmla="*/ 22 w 25"/>
                <a:gd name="T15" fmla="*/ 13 h 24"/>
                <a:gd name="T16" fmla="*/ 21 w 25"/>
                <a:gd name="T17" fmla="*/ 11 h 24"/>
                <a:gd name="T18" fmla="*/ 22 w 25"/>
                <a:gd name="T19" fmla="*/ 7 h 24"/>
                <a:gd name="T20" fmla="*/ 25 w 25"/>
                <a:gd name="T21" fmla="*/ 7 h 24"/>
                <a:gd name="T22" fmla="*/ 24 w 25"/>
                <a:gd name="T23" fmla="*/ 0 h 24"/>
                <a:gd name="T24" fmla="*/ 14 w 25"/>
                <a:gd name="T25" fmla="*/ 11 h 24"/>
                <a:gd name="T26" fmla="*/ 2 w 25"/>
                <a:gd name="T27" fmla="*/ 13 h 24"/>
                <a:gd name="T28" fmla="*/ 0 w 25"/>
                <a:gd name="T29" fmla="*/ 13 h 24"/>
                <a:gd name="T30" fmla="*/ 10 w 25"/>
                <a:gd name="T3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4">
                  <a:moveTo>
                    <a:pt x="10" y="21"/>
                  </a:moveTo>
                  <a:cubicBezTo>
                    <a:pt x="13" y="21"/>
                    <a:pt x="16" y="21"/>
                    <a:pt x="17" y="21"/>
                  </a:cubicBezTo>
                  <a:cubicBezTo>
                    <a:pt x="18" y="21"/>
                    <a:pt x="20" y="22"/>
                    <a:pt x="20" y="23"/>
                  </a:cubicBezTo>
                  <a:cubicBezTo>
                    <a:pt x="20" y="23"/>
                    <a:pt x="21" y="24"/>
                    <a:pt x="21" y="24"/>
                  </a:cubicBezTo>
                  <a:cubicBezTo>
                    <a:pt x="21" y="17"/>
                    <a:pt x="21" y="17"/>
                    <a:pt x="21" y="17"/>
                  </a:cubicBezTo>
                  <a:cubicBezTo>
                    <a:pt x="20" y="17"/>
                    <a:pt x="20" y="17"/>
                    <a:pt x="20" y="17"/>
                  </a:cubicBezTo>
                  <a:cubicBezTo>
                    <a:pt x="20" y="13"/>
                    <a:pt x="20" y="13"/>
                    <a:pt x="20" y="13"/>
                  </a:cubicBezTo>
                  <a:cubicBezTo>
                    <a:pt x="22" y="13"/>
                    <a:pt x="22" y="13"/>
                    <a:pt x="22" y="13"/>
                  </a:cubicBezTo>
                  <a:cubicBezTo>
                    <a:pt x="21" y="11"/>
                    <a:pt x="21" y="11"/>
                    <a:pt x="21" y="11"/>
                  </a:cubicBezTo>
                  <a:cubicBezTo>
                    <a:pt x="22" y="7"/>
                    <a:pt x="22" y="7"/>
                    <a:pt x="22" y="7"/>
                  </a:cubicBezTo>
                  <a:cubicBezTo>
                    <a:pt x="25" y="7"/>
                    <a:pt x="25" y="7"/>
                    <a:pt x="25" y="7"/>
                  </a:cubicBezTo>
                  <a:cubicBezTo>
                    <a:pt x="25" y="4"/>
                    <a:pt x="24" y="0"/>
                    <a:pt x="24" y="0"/>
                  </a:cubicBezTo>
                  <a:cubicBezTo>
                    <a:pt x="24" y="0"/>
                    <a:pt x="17" y="10"/>
                    <a:pt x="14" y="11"/>
                  </a:cubicBezTo>
                  <a:cubicBezTo>
                    <a:pt x="11" y="13"/>
                    <a:pt x="3" y="12"/>
                    <a:pt x="2" y="13"/>
                  </a:cubicBezTo>
                  <a:cubicBezTo>
                    <a:pt x="1" y="13"/>
                    <a:pt x="1" y="13"/>
                    <a:pt x="0" y="13"/>
                  </a:cubicBezTo>
                  <a:cubicBezTo>
                    <a:pt x="1" y="14"/>
                    <a:pt x="7" y="21"/>
                    <a:pt x="10"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3" name="Freeform 140"/>
            <p:cNvSpPr>
              <a:spLocks/>
            </p:cNvSpPr>
            <p:nvPr/>
          </p:nvSpPr>
          <p:spPr bwMode="auto">
            <a:xfrm>
              <a:off x="8011766" y="3148162"/>
              <a:ext cx="26988" cy="122238"/>
            </a:xfrm>
            <a:custGeom>
              <a:avLst/>
              <a:gdLst>
                <a:gd name="T0" fmla="*/ 5 w 6"/>
                <a:gd name="T1" fmla="*/ 25 h 27"/>
                <a:gd name="T2" fmla="*/ 4 w 6"/>
                <a:gd name="T3" fmla="*/ 22 h 27"/>
                <a:gd name="T4" fmla="*/ 4 w 6"/>
                <a:gd name="T5" fmla="*/ 18 h 27"/>
                <a:gd name="T6" fmla="*/ 5 w 6"/>
                <a:gd name="T7" fmla="*/ 15 h 27"/>
                <a:gd name="T8" fmla="*/ 5 w 6"/>
                <a:gd name="T9" fmla="*/ 11 h 27"/>
                <a:gd name="T10" fmla="*/ 5 w 6"/>
                <a:gd name="T11" fmla="*/ 8 h 27"/>
                <a:gd name="T12" fmla="*/ 6 w 6"/>
                <a:gd name="T13" fmla="*/ 5 h 27"/>
                <a:gd name="T14" fmla="*/ 5 w 6"/>
                <a:gd name="T15" fmla="*/ 3 h 27"/>
                <a:gd name="T16" fmla="*/ 5 w 6"/>
                <a:gd name="T17" fmla="*/ 0 h 27"/>
                <a:gd name="T18" fmla="*/ 4 w 6"/>
                <a:gd name="T19" fmla="*/ 0 h 27"/>
                <a:gd name="T20" fmla="*/ 0 w 6"/>
                <a:gd name="T21" fmla="*/ 5 h 27"/>
                <a:gd name="T22" fmla="*/ 1 w 6"/>
                <a:gd name="T23" fmla="*/ 13 h 27"/>
                <a:gd name="T24" fmla="*/ 2 w 6"/>
                <a:gd name="T25" fmla="*/ 26 h 27"/>
                <a:gd name="T26" fmla="*/ 5 w 6"/>
                <a:gd name="T27" fmla="*/ 27 h 27"/>
                <a:gd name="T28" fmla="*/ 5 w 6"/>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7">
                  <a:moveTo>
                    <a:pt x="5" y="25"/>
                  </a:moveTo>
                  <a:cubicBezTo>
                    <a:pt x="5" y="25"/>
                    <a:pt x="4" y="23"/>
                    <a:pt x="4" y="22"/>
                  </a:cubicBezTo>
                  <a:cubicBezTo>
                    <a:pt x="4" y="21"/>
                    <a:pt x="3" y="20"/>
                    <a:pt x="4" y="18"/>
                  </a:cubicBezTo>
                  <a:cubicBezTo>
                    <a:pt x="5" y="16"/>
                    <a:pt x="5" y="16"/>
                    <a:pt x="5" y="15"/>
                  </a:cubicBezTo>
                  <a:cubicBezTo>
                    <a:pt x="6" y="14"/>
                    <a:pt x="5" y="12"/>
                    <a:pt x="5" y="11"/>
                  </a:cubicBezTo>
                  <a:cubicBezTo>
                    <a:pt x="5" y="9"/>
                    <a:pt x="5" y="8"/>
                    <a:pt x="5" y="8"/>
                  </a:cubicBezTo>
                  <a:cubicBezTo>
                    <a:pt x="6" y="5"/>
                    <a:pt x="6" y="5"/>
                    <a:pt x="6" y="5"/>
                  </a:cubicBezTo>
                  <a:cubicBezTo>
                    <a:pt x="5" y="3"/>
                    <a:pt x="5" y="3"/>
                    <a:pt x="5" y="3"/>
                  </a:cubicBezTo>
                  <a:cubicBezTo>
                    <a:pt x="5" y="0"/>
                    <a:pt x="5" y="0"/>
                    <a:pt x="5" y="0"/>
                  </a:cubicBezTo>
                  <a:cubicBezTo>
                    <a:pt x="4" y="0"/>
                    <a:pt x="4" y="0"/>
                    <a:pt x="4" y="0"/>
                  </a:cubicBezTo>
                  <a:cubicBezTo>
                    <a:pt x="2" y="2"/>
                    <a:pt x="0" y="2"/>
                    <a:pt x="0" y="5"/>
                  </a:cubicBezTo>
                  <a:cubicBezTo>
                    <a:pt x="0" y="8"/>
                    <a:pt x="1" y="10"/>
                    <a:pt x="1" y="13"/>
                  </a:cubicBezTo>
                  <a:cubicBezTo>
                    <a:pt x="1" y="14"/>
                    <a:pt x="1" y="21"/>
                    <a:pt x="2" y="26"/>
                  </a:cubicBezTo>
                  <a:cubicBezTo>
                    <a:pt x="2" y="27"/>
                    <a:pt x="3" y="27"/>
                    <a:pt x="5" y="27"/>
                  </a:cubicBezTo>
                  <a:lnTo>
                    <a:pt x="5" y="2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4" name="Freeform 14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5" name="Freeform 142"/>
            <p:cNvSpPr>
              <a:spLocks/>
            </p:cNvSpPr>
            <p:nvPr/>
          </p:nvSpPr>
          <p:spPr bwMode="auto">
            <a:xfrm>
              <a:off x="8411816" y="2878287"/>
              <a:ext cx="346075" cy="219075"/>
            </a:xfrm>
            <a:custGeom>
              <a:avLst/>
              <a:gdLst>
                <a:gd name="T0" fmla="*/ 55 w 76"/>
                <a:gd name="T1" fmla="*/ 46 h 48"/>
                <a:gd name="T2" fmla="*/ 58 w 76"/>
                <a:gd name="T3" fmla="*/ 48 h 48"/>
                <a:gd name="T4" fmla="*/ 60 w 76"/>
                <a:gd name="T5" fmla="*/ 43 h 48"/>
                <a:gd name="T6" fmla="*/ 66 w 76"/>
                <a:gd name="T7" fmla="*/ 36 h 48"/>
                <a:gd name="T8" fmla="*/ 71 w 76"/>
                <a:gd name="T9" fmla="*/ 34 h 48"/>
                <a:gd name="T10" fmla="*/ 75 w 76"/>
                <a:gd name="T11" fmla="*/ 30 h 48"/>
                <a:gd name="T12" fmla="*/ 65 w 76"/>
                <a:gd name="T13" fmla="*/ 26 h 48"/>
                <a:gd name="T14" fmla="*/ 50 w 76"/>
                <a:gd name="T15" fmla="*/ 18 h 48"/>
                <a:gd name="T16" fmla="*/ 40 w 76"/>
                <a:gd name="T17" fmla="*/ 10 h 48"/>
                <a:gd name="T18" fmla="*/ 35 w 76"/>
                <a:gd name="T19" fmla="*/ 4 h 48"/>
                <a:gd name="T20" fmla="*/ 26 w 76"/>
                <a:gd name="T21" fmla="*/ 2 h 48"/>
                <a:gd name="T22" fmla="*/ 22 w 76"/>
                <a:gd name="T23" fmla="*/ 8 h 48"/>
                <a:gd name="T24" fmla="*/ 16 w 76"/>
                <a:gd name="T25" fmla="*/ 10 h 48"/>
                <a:gd name="T26" fmla="*/ 16 w 76"/>
                <a:gd name="T27" fmla="*/ 10 h 48"/>
                <a:gd name="T28" fmla="*/ 12 w 76"/>
                <a:gd name="T29" fmla="*/ 9 h 48"/>
                <a:gd name="T30" fmla="*/ 8 w 76"/>
                <a:gd name="T31" fmla="*/ 4 h 48"/>
                <a:gd name="T32" fmla="*/ 3 w 76"/>
                <a:gd name="T33" fmla="*/ 6 h 48"/>
                <a:gd name="T34" fmla="*/ 7 w 76"/>
                <a:gd name="T35" fmla="*/ 12 h 48"/>
                <a:gd name="T36" fmla="*/ 1 w 76"/>
                <a:gd name="T37" fmla="*/ 13 h 48"/>
                <a:gd name="T38" fmla="*/ 4 w 76"/>
                <a:gd name="T39" fmla="*/ 18 h 48"/>
                <a:gd name="T40" fmla="*/ 5 w 76"/>
                <a:gd name="T41" fmla="*/ 22 h 48"/>
                <a:gd name="T42" fmla="*/ 9 w 76"/>
                <a:gd name="T43" fmla="*/ 27 h 48"/>
                <a:gd name="T44" fmla="*/ 10 w 76"/>
                <a:gd name="T45" fmla="*/ 34 h 48"/>
                <a:gd name="T46" fmla="*/ 11 w 76"/>
                <a:gd name="T47" fmla="*/ 34 h 48"/>
                <a:gd name="T48" fmla="*/ 17 w 76"/>
                <a:gd name="T49" fmla="*/ 29 h 48"/>
                <a:gd name="T50" fmla="*/ 23 w 76"/>
                <a:gd name="T51" fmla="*/ 28 h 48"/>
                <a:gd name="T52" fmla="*/ 29 w 76"/>
                <a:gd name="T53" fmla="*/ 31 h 48"/>
                <a:gd name="T54" fmla="*/ 35 w 76"/>
                <a:gd name="T55" fmla="*/ 33 h 48"/>
                <a:gd name="T56" fmla="*/ 41 w 76"/>
                <a:gd name="T57" fmla="*/ 36 h 48"/>
                <a:gd name="T58" fmla="*/ 46 w 76"/>
                <a:gd name="T59" fmla="*/ 39 h 48"/>
                <a:gd name="T60" fmla="*/ 49 w 76"/>
                <a:gd name="T61" fmla="*/ 43 h 48"/>
                <a:gd name="T62" fmla="*/ 50 w 76"/>
                <a:gd name="T63" fmla="*/ 44 h 48"/>
                <a:gd name="T64" fmla="*/ 51 w 76"/>
                <a:gd name="T6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48">
                  <a:moveTo>
                    <a:pt x="51" y="46"/>
                  </a:moveTo>
                  <a:cubicBezTo>
                    <a:pt x="55" y="46"/>
                    <a:pt x="55" y="46"/>
                    <a:pt x="55" y="46"/>
                  </a:cubicBezTo>
                  <a:cubicBezTo>
                    <a:pt x="56" y="48"/>
                    <a:pt x="56" y="48"/>
                    <a:pt x="56" y="48"/>
                  </a:cubicBezTo>
                  <a:cubicBezTo>
                    <a:pt x="58" y="48"/>
                    <a:pt x="58" y="48"/>
                    <a:pt x="58" y="48"/>
                  </a:cubicBezTo>
                  <a:cubicBezTo>
                    <a:pt x="59" y="46"/>
                    <a:pt x="59" y="46"/>
                    <a:pt x="59" y="46"/>
                  </a:cubicBezTo>
                  <a:cubicBezTo>
                    <a:pt x="60" y="43"/>
                    <a:pt x="60" y="43"/>
                    <a:pt x="60" y="43"/>
                  </a:cubicBezTo>
                  <a:cubicBezTo>
                    <a:pt x="66" y="42"/>
                    <a:pt x="66" y="42"/>
                    <a:pt x="66" y="42"/>
                  </a:cubicBezTo>
                  <a:cubicBezTo>
                    <a:pt x="66" y="36"/>
                    <a:pt x="66" y="36"/>
                    <a:pt x="66" y="36"/>
                  </a:cubicBezTo>
                  <a:cubicBezTo>
                    <a:pt x="69" y="35"/>
                    <a:pt x="69" y="35"/>
                    <a:pt x="69" y="35"/>
                  </a:cubicBezTo>
                  <a:cubicBezTo>
                    <a:pt x="71" y="34"/>
                    <a:pt x="71" y="34"/>
                    <a:pt x="71" y="34"/>
                  </a:cubicBezTo>
                  <a:cubicBezTo>
                    <a:pt x="76" y="34"/>
                    <a:pt x="76" y="34"/>
                    <a:pt x="76" y="34"/>
                  </a:cubicBezTo>
                  <a:cubicBezTo>
                    <a:pt x="76" y="33"/>
                    <a:pt x="76" y="31"/>
                    <a:pt x="75" y="30"/>
                  </a:cubicBezTo>
                  <a:cubicBezTo>
                    <a:pt x="75" y="29"/>
                    <a:pt x="74" y="30"/>
                    <a:pt x="72" y="29"/>
                  </a:cubicBezTo>
                  <a:cubicBezTo>
                    <a:pt x="69" y="28"/>
                    <a:pt x="68" y="27"/>
                    <a:pt x="65" y="26"/>
                  </a:cubicBezTo>
                  <a:cubicBezTo>
                    <a:pt x="62" y="26"/>
                    <a:pt x="60" y="23"/>
                    <a:pt x="57" y="22"/>
                  </a:cubicBezTo>
                  <a:cubicBezTo>
                    <a:pt x="55" y="21"/>
                    <a:pt x="52" y="19"/>
                    <a:pt x="50" y="18"/>
                  </a:cubicBezTo>
                  <a:cubicBezTo>
                    <a:pt x="49" y="16"/>
                    <a:pt x="47" y="11"/>
                    <a:pt x="46" y="9"/>
                  </a:cubicBezTo>
                  <a:cubicBezTo>
                    <a:pt x="44" y="7"/>
                    <a:pt x="43" y="10"/>
                    <a:pt x="40" y="10"/>
                  </a:cubicBezTo>
                  <a:cubicBezTo>
                    <a:pt x="37" y="9"/>
                    <a:pt x="38" y="8"/>
                    <a:pt x="37" y="7"/>
                  </a:cubicBezTo>
                  <a:cubicBezTo>
                    <a:pt x="37" y="7"/>
                    <a:pt x="36" y="6"/>
                    <a:pt x="35" y="4"/>
                  </a:cubicBezTo>
                  <a:cubicBezTo>
                    <a:pt x="34" y="3"/>
                    <a:pt x="33" y="4"/>
                    <a:pt x="30" y="2"/>
                  </a:cubicBezTo>
                  <a:cubicBezTo>
                    <a:pt x="26" y="0"/>
                    <a:pt x="28" y="2"/>
                    <a:pt x="26" y="2"/>
                  </a:cubicBezTo>
                  <a:cubicBezTo>
                    <a:pt x="25" y="2"/>
                    <a:pt x="23" y="4"/>
                    <a:pt x="22" y="4"/>
                  </a:cubicBezTo>
                  <a:cubicBezTo>
                    <a:pt x="21" y="4"/>
                    <a:pt x="22" y="7"/>
                    <a:pt x="22" y="8"/>
                  </a:cubicBezTo>
                  <a:cubicBezTo>
                    <a:pt x="22" y="10"/>
                    <a:pt x="21" y="10"/>
                    <a:pt x="20" y="10"/>
                  </a:cubicBezTo>
                  <a:cubicBezTo>
                    <a:pt x="19" y="10"/>
                    <a:pt x="17" y="10"/>
                    <a:pt x="16" y="10"/>
                  </a:cubicBezTo>
                  <a:cubicBezTo>
                    <a:pt x="16" y="10"/>
                    <a:pt x="16" y="10"/>
                    <a:pt x="16" y="10"/>
                  </a:cubicBezTo>
                  <a:cubicBezTo>
                    <a:pt x="16" y="10"/>
                    <a:pt x="16" y="10"/>
                    <a:pt x="16" y="10"/>
                  </a:cubicBezTo>
                  <a:cubicBezTo>
                    <a:pt x="16" y="10"/>
                    <a:pt x="16" y="10"/>
                    <a:pt x="16" y="10"/>
                  </a:cubicBezTo>
                  <a:cubicBezTo>
                    <a:pt x="15" y="9"/>
                    <a:pt x="13" y="9"/>
                    <a:pt x="12" y="9"/>
                  </a:cubicBezTo>
                  <a:cubicBezTo>
                    <a:pt x="12" y="8"/>
                    <a:pt x="11" y="7"/>
                    <a:pt x="10" y="6"/>
                  </a:cubicBezTo>
                  <a:cubicBezTo>
                    <a:pt x="9" y="5"/>
                    <a:pt x="9" y="5"/>
                    <a:pt x="8" y="4"/>
                  </a:cubicBezTo>
                  <a:cubicBezTo>
                    <a:pt x="8" y="4"/>
                    <a:pt x="6" y="4"/>
                    <a:pt x="5" y="4"/>
                  </a:cubicBezTo>
                  <a:cubicBezTo>
                    <a:pt x="5" y="4"/>
                    <a:pt x="2" y="5"/>
                    <a:pt x="3" y="6"/>
                  </a:cubicBezTo>
                  <a:cubicBezTo>
                    <a:pt x="5" y="7"/>
                    <a:pt x="8" y="8"/>
                    <a:pt x="9" y="9"/>
                  </a:cubicBezTo>
                  <a:cubicBezTo>
                    <a:pt x="10" y="10"/>
                    <a:pt x="9" y="11"/>
                    <a:pt x="7" y="12"/>
                  </a:cubicBezTo>
                  <a:cubicBezTo>
                    <a:pt x="6" y="13"/>
                    <a:pt x="3" y="13"/>
                    <a:pt x="3" y="13"/>
                  </a:cubicBezTo>
                  <a:cubicBezTo>
                    <a:pt x="2" y="13"/>
                    <a:pt x="1" y="11"/>
                    <a:pt x="1" y="13"/>
                  </a:cubicBezTo>
                  <a:cubicBezTo>
                    <a:pt x="1" y="15"/>
                    <a:pt x="0" y="16"/>
                    <a:pt x="1" y="17"/>
                  </a:cubicBezTo>
                  <a:cubicBezTo>
                    <a:pt x="2" y="19"/>
                    <a:pt x="4" y="17"/>
                    <a:pt x="4" y="18"/>
                  </a:cubicBezTo>
                  <a:cubicBezTo>
                    <a:pt x="5" y="19"/>
                    <a:pt x="5" y="20"/>
                    <a:pt x="4" y="20"/>
                  </a:cubicBezTo>
                  <a:cubicBezTo>
                    <a:pt x="3" y="20"/>
                    <a:pt x="3" y="22"/>
                    <a:pt x="5" y="22"/>
                  </a:cubicBezTo>
                  <a:cubicBezTo>
                    <a:pt x="6" y="22"/>
                    <a:pt x="6" y="23"/>
                    <a:pt x="7" y="24"/>
                  </a:cubicBezTo>
                  <a:cubicBezTo>
                    <a:pt x="9" y="25"/>
                    <a:pt x="9" y="27"/>
                    <a:pt x="9" y="27"/>
                  </a:cubicBezTo>
                  <a:cubicBezTo>
                    <a:pt x="9" y="28"/>
                    <a:pt x="9" y="30"/>
                    <a:pt x="9" y="31"/>
                  </a:cubicBezTo>
                  <a:cubicBezTo>
                    <a:pt x="10" y="32"/>
                    <a:pt x="9" y="32"/>
                    <a:pt x="10" y="34"/>
                  </a:cubicBezTo>
                  <a:cubicBezTo>
                    <a:pt x="10" y="35"/>
                    <a:pt x="11" y="35"/>
                    <a:pt x="11" y="35"/>
                  </a:cubicBezTo>
                  <a:cubicBezTo>
                    <a:pt x="11" y="34"/>
                    <a:pt x="11" y="34"/>
                    <a:pt x="11" y="34"/>
                  </a:cubicBezTo>
                  <a:cubicBezTo>
                    <a:pt x="11" y="34"/>
                    <a:pt x="15" y="32"/>
                    <a:pt x="15" y="32"/>
                  </a:cubicBezTo>
                  <a:cubicBezTo>
                    <a:pt x="15" y="32"/>
                    <a:pt x="17" y="29"/>
                    <a:pt x="17" y="29"/>
                  </a:cubicBezTo>
                  <a:cubicBezTo>
                    <a:pt x="21" y="30"/>
                    <a:pt x="21" y="30"/>
                    <a:pt x="21" y="30"/>
                  </a:cubicBezTo>
                  <a:cubicBezTo>
                    <a:pt x="21" y="30"/>
                    <a:pt x="22" y="28"/>
                    <a:pt x="23" y="28"/>
                  </a:cubicBezTo>
                  <a:cubicBezTo>
                    <a:pt x="23" y="28"/>
                    <a:pt x="27" y="29"/>
                    <a:pt x="27" y="29"/>
                  </a:cubicBezTo>
                  <a:cubicBezTo>
                    <a:pt x="29" y="31"/>
                    <a:pt x="29" y="31"/>
                    <a:pt x="29" y="31"/>
                  </a:cubicBezTo>
                  <a:cubicBezTo>
                    <a:pt x="32" y="32"/>
                    <a:pt x="32" y="32"/>
                    <a:pt x="32" y="32"/>
                  </a:cubicBezTo>
                  <a:cubicBezTo>
                    <a:pt x="35" y="33"/>
                    <a:pt x="35" y="33"/>
                    <a:pt x="35" y="33"/>
                  </a:cubicBezTo>
                  <a:cubicBezTo>
                    <a:pt x="38" y="33"/>
                    <a:pt x="38" y="33"/>
                    <a:pt x="38" y="33"/>
                  </a:cubicBezTo>
                  <a:cubicBezTo>
                    <a:pt x="38" y="33"/>
                    <a:pt x="41" y="36"/>
                    <a:pt x="41" y="36"/>
                  </a:cubicBezTo>
                  <a:cubicBezTo>
                    <a:pt x="41" y="36"/>
                    <a:pt x="44" y="39"/>
                    <a:pt x="44" y="39"/>
                  </a:cubicBezTo>
                  <a:cubicBezTo>
                    <a:pt x="46" y="39"/>
                    <a:pt x="46" y="39"/>
                    <a:pt x="46" y="39"/>
                  </a:cubicBezTo>
                  <a:cubicBezTo>
                    <a:pt x="49" y="40"/>
                    <a:pt x="49" y="40"/>
                    <a:pt x="49" y="40"/>
                  </a:cubicBezTo>
                  <a:cubicBezTo>
                    <a:pt x="49" y="43"/>
                    <a:pt x="49" y="43"/>
                    <a:pt x="49" y="43"/>
                  </a:cubicBezTo>
                  <a:cubicBezTo>
                    <a:pt x="50" y="44"/>
                    <a:pt x="50" y="44"/>
                    <a:pt x="50" y="44"/>
                  </a:cubicBezTo>
                  <a:cubicBezTo>
                    <a:pt x="50" y="44"/>
                    <a:pt x="50" y="44"/>
                    <a:pt x="50" y="44"/>
                  </a:cubicBezTo>
                  <a:cubicBezTo>
                    <a:pt x="50" y="44"/>
                    <a:pt x="50" y="44"/>
                    <a:pt x="50" y="44"/>
                  </a:cubicBezTo>
                  <a:cubicBezTo>
                    <a:pt x="51" y="44"/>
                    <a:pt x="51" y="44"/>
                    <a:pt x="51" y="44"/>
                  </a:cubicBezTo>
                  <a:lnTo>
                    <a:pt x="51" y="46"/>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6" name="Freeform 143"/>
            <p:cNvSpPr>
              <a:spLocks/>
            </p:cNvSpPr>
            <p:nvPr/>
          </p:nvSpPr>
          <p:spPr bwMode="auto">
            <a:xfrm>
              <a:off x="8624541" y="3006874"/>
              <a:ext cx="260350" cy="254000"/>
            </a:xfrm>
            <a:custGeom>
              <a:avLst/>
              <a:gdLst>
                <a:gd name="T0" fmla="*/ 54 w 57"/>
                <a:gd name="T1" fmla="*/ 8 h 56"/>
                <a:gd name="T2" fmla="*/ 55 w 57"/>
                <a:gd name="T3" fmla="*/ 3 h 56"/>
                <a:gd name="T4" fmla="*/ 53 w 57"/>
                <a:gd name="T5" fmla="*/ 1 h 56"/>
                <a:gd name="T6" fmla="*/ 51 w 57"/>
                <a:gd name="T7" fmla="*/ 0 h 56"/>
                <a:gd name="T8" fmla="*/ 48 w 57"/>
                <a:gd name="T9" fmla="*/ 1 h 56"/>
                <a:gd name="T10" fmla="*/ 47 w 57"/>
                <a:gd name="T11" fmla="*/ 5 h 56"/>
                <a:gd name="T12" fmla="*/ 43 w 57"/>
                <a:gd name="T13" fmla="*/ 7 h 56"/>
                <a:gd name="T14" fmla="*/ 38 w 57"/>
                <a:gd name="T15" fmla="*/ 9 h 56"/>
                <a:gd name="T16" fmla="*/ 33 w 57"/>
                <a:gd name="T17" fmla="*/ 7 h 56"/>
                <a:gd name="T18" fmla="*/ 29 w 57"/>
                <a:gd name="T19" fmla="*/ 6 h 56"/>
                <a:gd name="T20" fmla="*/ 29 w 57"/>
                <a:gd name="T21" fmla="*/ 6 h 56"/>
                <a:gd name="T22" fmla="*/ 22 w 57"/>
                <a:gd name="T23" fmla="*/ 7 h 56"/>
                <a:gd name="T24" fmla="*/ 19 w 57"/>
                <a:gd name="T25" fmla="*/ 14 h 56"/>
                <a:gd name="T26" fmla="*/ 12 w 57"/>
                <a:gd name="T27" fmla="*/ 18 h 56"/>
                <a:gd name="T28" fmla="*/ 9 w 57"/>
                <a:gd name="T29" fmla="*/ 20 h 56"/>
                <a:gd name="T30" fmla="*/ 4 w 57"/>
                <a:gd name="T31" fmla="*/ 18 h 56"/>
                <a:gd name="T32" fmla="*/ 3 w 57"/>
                <a:gd name="T33" fmla="*/ 16 h 56"/>
                <a:gd name="T34" fmla="*/ 3 w 57"/>
                <a:gd name="T35" fmla="*/ 20 h 56"/>
                <a:gd name="T36" fmla="*/ 2 w 57"/>
                <a:gd name="T37" fmla="*/ 25 h 56"/>
                <a:gd name="T38" fmla="*/ 1 w 57"/>
                <a:gd name="T39" fmla="*/ 30 h 56"/>
                <a:gd name="T40" fmla="*/ 3 w 57"/>
                <a:gd name="T41" fmla="*/ 34 h 56"/>
                <a:gd name="T42" fmla="*/ 5 w 57"/>
                <a:gd name="T43" fmla="*/ 42 h 56"/>
                <a:gd name="T44" fmla="*/ 9 w 57"/>
                <a:gd name="T45" fmla="*/ 44 h 56"/>
                <a:gd name="T46" fmla="*/ 9 w 57"/>
                <a:gd name="T47" fmla="*/ 50 h 56"/>
                <a:gd name="T48" fmla="*/ 8 w 57"/>
                <a:gd name="T49" fmla="*/ 54 h 56"/>
                <a:gd name="T50" fmla="*/ 9 w 57"/>
                <a:gd name="T51" fmla="*/ 54 h 56"/>
                <a:gd name="T52" fmla="*/ 11 w 57"/>
                <a:gd name="T53" fmla="*/ 55 h 56"/>
                <a:gd name="T54" fmla="*/ 21 w 57"/>
                <a:gd name="T55" fmla="*/ 56 h 56"/>
                <a:gd name="T56" fmla="*/ 30 w 57"/>
                <a:gd name="T57" fmla="*/ 55 h 56"/>
                <a:gd name="T58" fmla="*/ 36 w 57"/>
                <a:gd name="T59" fmla="*/ 52 h 56"/>
                <a:gd name="T60" fmla="*/ 39 w 57"/>
                <a:gd name="T61" fmla="*/ 45 h 56"/>
                <a:gd name="T62" fmla="*/ 44 w 57"/>
                <a:gd name="T63" fmla="*/ 42 h 56"/>
                <a:gd name="T64" fmla="*/ 47 w 57"/>
                <a:gd name="T65" fmla="*/ 43 h 56"/>
                <a:gd name="T66" fmla="*/ 49 w 57"/>
                <a:gd name="T67" fmla="*/ 40 h 56"/>
                <a:gd name="T68" fmla="*/ 51 w 57"/>
                <a:gd name="T69" fmla="*/ 33 h 56"/>
                <a:gd name="T70" fmla="*/ 53 w 57"/>
                <a:gd name="T71" fmla="*/ 31 h 56"/>
                <a:gd name="T72" fmla="*/ 52 w 57"/>
                <a:gd name="T73" fmla="*/ 30 h 56"/>
                <a:gd name="T74" fmla="*/ 50 w 57"/>
                <a:gd name="T75" fmla="*/ 28 h 56"/>
                <a:gd name="T76" fmla="*/ 54 w 57"/>
                <a:gd name="T77" fmla="*/ 28 h 56"/>
                <a:gd name="T78" fmla="*/ 56 w 57"/>
                <a:gd name="T79" fmla="*/ 26 h 56"/>
                <a:gd name="T80" fmla="*/ 55 w 57"/>
                <a:gd name="T81" fmla="*/ 22 h 56"/>
                <a:gd name="T82" fmla="*/ 57 w 57"/>
                <a:gd name="T83" fmla="*/ 21 h 56"/>
                <a:gd name="T84" fmla="*/ 57 w 57"/>
                <a:gd name="T85" fmla="*/ 17 h 56"/>
                <a:gd name="T86" fmla="*/ 55 w 57"/>
                <a:gd name="T87" fmla="*/ 16 h 56"/>
                <a:gd name="T88" fmla="*/ 54 w 57"/>
                <a:gd name="T89" fmla="*/ 14 h 56"/>
                <a:gd name="T90" fmla="*/ 57 w 57"/>
                <a:gd name="T91" fmla="*/ 12 h 56"/>
                <a:gd name="T92" fmla="*/ 56 w 57"/>
                <a:gd name="T93"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6">
                  <a:moveTo>
                    <a:pt x="55" y="10"/>
                  </a:moveTo>
                  <a:cubicBezTo>
                    <a:pt x="54" y="8"/>
                    <a:pt x="54" y="8"/>
                    <a:pt x="54" y="8"/>
                  </a:cubicBezTo>
                  <a:cubicBezTo>
                    <a:pt x="55" y="6"/>
                    <a:pt x="55" y="6"/>
                    <a:pt x="55" y="6"/>
                  </a:cubicBezTo>
                  <a:cubicBezTo>
                    <a:pt x="55" y="3"/>
                    <a:pt x="55" y="3"/>
                    <a:pt x="55" y="3"/>
                  </a:cubicBezTo>
                  <a:cubicBezTo>
                    <a:pt x="52" y="2"/>
                    <a:pt x="52" y="2"/>
                    <a:pt x="52" y="2"/>
                  </a:cubicBezTo>
                  <a:cubicBezTo>
                    <a:pt x="53" y="1"/>
                    <a:pt x="53" y="1"/>
                    <a:pt x="53" y="1"/>
                  </a:cubicBezTo>
                  <a:cubicBezTo>
                    <a:pt x="51" y="1"/>
                    <a:pt x="51" y="1"/>
                    <a:pt x="51" y="1"/>
                  </a:cubicBezTo>
                  <a:cubicBezTo>
                    <a:pt x="51" y="0"/>
                    <a:pt x="51" y="0"/>
                    <a:pt x="51" y="0"/>
                  </a:cubicBezTo>
                  <a:cubicBezTo>
                    <a:pt x="48" y="0"/>
                    <a:pt x="48" y="0"/>
                    <a:pt x="48" y="0"/>
                  </a:cubicBezTo>
                  <a:cubicBezTo>
                    <a:pt x="48" y="1"/>
                    <a:pt x="48" y="1"/>
                    <a:pt x="48" y="1"/>
                  </a:cubicBezTo>
                  <a:cubicBezTo>
                    <a:pt x="47" y="2"/>
                    <a:pt x="47" y="2"/>
                    <a:pt x="47" y="2"/>
                  </a:cubicBezTo>
                  <a:cubicBezTo>
                    <a:pt x="47" y="5"/>
                    <a:pt x="47" y="5"/>
                    <a:pt x="47" y="5"/>
                  </a:cubicBezTo>
                  <a:cubicBezTo>
                    <a:pt x="44" y="5"/>
                    <a:pt x="44" y="5"/>
                    <a:pt x="44" y="5"/>
                  </a:cubicBezTo>
                  <a:cubicBezTo>
                    <a:pt x="43" y="7"/>
                    <a:pt x="43" y="7"/>
                    <a:pt x="43" y="7"/>
                  </a:cubicBezTo>
                  <a:cubicBezTo>
                    <a:pt x="41" y="7"/>
                    <a:pt x="41" y="7"/>
                    <a:pt x="41" y="7"/>
                  </a:cubicBezTo>
                  <a:cubicBezTo>
                    <a:pt x="38" y="9"/>
                    <a:pt x="38" y="9"/>
                    <a:pt x="38" y="9"/>
                  </a:cubicBezTo>
                  <a:cubicBezTo>
                    <a:pt x="35" y="7"/>
                    <a:pt x="35" y="7"/>
                    <a:pt x="35" y="7"/>
                  </a:cubicBezTo>
                  <a:cubicBezTo>
                    <a:pt x="33" y="7"/>
                    <a:pt x="33" y="7"/>
                    <a:pt x="33" y="7"/>
                  </a:cubicBezTo>
                  <a:cubicBezTo>
                    <a:pt x="32" y="6"/>
                    <a:pt x="32" y="6"/>
                    <a:pt x="32" y="6"/>
                  </a:cubicBezTo>
                  <a:cubicBezTo>
                    <a:pt x="29" y="6"/>
                    <a:pt x="29" y="6"/>
                    <a:pt x="29" y="6"/>
                  </a:cubicBezTo>
                  <a:cubicBezTo>
                    <a:pt x="29" y="6"/>
                    <a:pt x="29" y="6"/>
                    <a:pt x="29" y="6"/>
                  </a:cubicBezTo>
                  <a:cubicBezTo>
                    <a:pt x="29" y="6"/>
                    <a:pt x="29" y="6"/>
                    <a:pt x="29" y="6"/>
                  </a:cubicBezTo>
                  <a:cubicBezTo>
                    <a:pt x="24" y="6"/>
                    <a:pt x="24" y="6"/>
                    <a:pt x="24" y="6"/>
                  </a:cubicBezTo>
                  <a:cubicBezTo>
                    <a:pt x="22" y="7"/>
                    <a:pt x="22" y="7"/>
                    <a:pt x="22" y="7"/>
                  </a:cubicBezTo>
                  <a:cubicBezTo>
                    <a:pt x="19" y="8"/>
                    <a:pt x="19" y="8"/>
                    <a:pt x="19" y="8"/>
                  </a:cubicBezTo>
                  <a:cubicBezTo>
                    <a:pt x="19" y="14"/>
                    <a:pt x="19" y="14"/>
                    <a:pt x="19" y="14"/>
                  </a:cubicBezTo>
                  <a:cubicBezTo>
                    <a:pt x="13" y="15"/>
                    <a:pt x="13" y="15"/>
                    <a:pt x="13" y="15"/>
                  </a:cubicBezTo>
                  <a:cubicBezTo>
                    <a:pt x="12" y="18"/>
                    <a:pt x="12" y="18"/>
                    <a:pt x="12" y="18"/>
                  </a:cubicBezTo>
                  <a:cubicBezTo>
                    <a:pt x="11" y="20"/>
                    <a:pt x="11" y="20"/>
                    <a:pt x="11" y="20"/>
                  </a:cubicBezTo>
                  <a:cubicBezTo>
                    <a:pt x="9" y="20"/>
                    <a:pt x="9" y="20"/>
                    <a:pt x="9" y="20"/>
                  </a:cubicBezTo>
                  <a:cubicBezTo>
                    <a:pt x="8" y="18"/>
                    <a:pt x="8" y="18"/>
                    <a:pt x="8" y="18"/>
                  </a:cubicBezTo>
                  <a:cubicBezTo>
                    <a:pt x="4" y="18"/>
                    <a:pt x="4" y="18"/>
                    <a:pt x="4" y="18"/>
                  </a:cubicBezTo>
                  <a:cubicBezTo>
                    <a:pt x="4" y="16"/>
                    <a:pt x="4" y="16"/>
                    <a:pt x="4" y="16"/>
                  </a:cubicBezTo>
                  <a:cubicBezTo>
                    <a:pt x="3" y="16"/>
                    <a:pt x="3" y="16"/>
                    <a:pt x="3" y="16"/>
                  </a:cubicBezTo>
                  <a:cubicBezTo>
                    <a:pt x="3" y="17"/>
                    <a:pt x="3" y="17"/>
                    <a:pt x="3" y="17"/>
                  </a:cubicBezTo>
                  <a:cubicBezTo>
                    <a:pt x="3" y="17"/>
                    <a:pt x="3" y="20"/>
                    <a:pt x="3" y="20"/>
                  </a:cubicBezTo>
                  <a:cubicBezTo>
                    <a:pt x="3" y="21"/>
                    <a:pt x="3" y="23"/>
                    <a:pt x="3" y="23"/>
                  </a:cubicBezTo>
                  <a:cubicBezTo>
                    <a:pt x="2" y="24"/>
                    <a:pt x="2" y="25"/>
                    <a:pt x="2" y="25"/>
                  </a:cubicBezTo>
                  <a:cubicBezTo>
                    <a:pt x="0" y="27"/>
                    <a:pt x="0" y="27"/>
                    <a:pt x="0" y="27"/>
                  </a:cubicBezTo>
                  <a:cubicBezTo>
                    <a:pt x="0" y="27"/>
                    <a:pt x="1" y="30"/>
                    <a:pt x="1" y="30"/>
                  </a:cubicBezTo>
                  <a:cubicBezTo>
                    <a:pt x="1" y="30"/>
                    <a:pt x="4" y="30"/>
                    <a:pt x="4" y="31"/>
                  </a:cubicBezTo>
                  <a:cubicBezTo>
                    <a:pt x="4" y="31"/>
                    <a:pt x="3" y="34"/>
                    <a:pt x="3" y="34"/>
                  </a:cubicBezTo>
                  <a:cubicBezTo>
                    <a:pt x="3" y="34"/>
                    <a:pt x="4" y="38"/>
                    <a:pt x="4" y="38"/>
                  </a:cubicBezTo>
                  <a:cubicBezTo>
                    <a:pt x="4" y="38"/>
                    <a:pt x="5" y="42"/>
                    <a:pt x="5" y="42"/>
                  </a:cubicBezTo>
                  <a:cubicBezTo>
                    <a:pt x="6" y="43"/>
                    <a:pt x="6" y="43"/>
                    <a:pt x="6" y="43"/>
                  </a:cubicBezTo>
                  <a:cubicBezTo>
                    <a:pt x="9" y="44"/>
                    <a:pt x="9" y="44"/>
                    <a:pt x="9" y="44"/>
                  </a:cubicBezTo>
                  <a:cubicBezTo>
                    <a:pt x="9" y="44"/>
                    <a:pt x="11" y="47"/>
                    <a:pt x="11" y="47"/>
                  </a:cubicBezTo>
                  <a:cubicBezTo>
                    <a:pt x="11" y="48"/>
                    <a:pt x="10" y="50"/>
                    <a:pt x="9" y="50"/>
                  </a:cubicBezTo>
                  <a:cubicBezTo>
                    <a:pt x="9" y="51"/>
                    <a:pt x="8" y="52"/>
                    <a:pt x="8" y="52"/>
                  </a:cubicBezTo>
                  <a:cubicBezTo>
                    <a:pt x="8" y="52"/>
                    <a:pt x="7" y="54"/>
                    <a:pt x="8" y="54"/>
                  </a:cubicBezTo>
                  <a:cubicBezTo>
                    <a:pt x="8" y="54"/>
                    <a:pt x="8" y="54"/>
                    <a:pt x="9" y="55"/>
                  </a:cubicBezTo>
                  <a:cubicBezTo>
                    <a:pt x="9" y="54"/>
                    <a:pt x="9" y="54"/>
                    <a:pt x="9" y="54"/>
                  </a:cubicBezTo>
                  <a:cubicBezTo>
                    <a:pt x="9" y="54"/>
                    <a:pt x="9" y="54"/>
                    <a:pt x="9" y="55"/>
                  </a:cubicBezTo>
                  <a:cubicBezTo>
                    <a:pt x="9" y="55"/>
                    <a:pt x="11" y="55"/>
                    <a:pt x="11" y="55"/>
                  </a:cubicBezTo>
                  <a:cubicBezTo>
                    <a:pt x="11" y="55"/>
                    <a:pt x="14" y="56"/>
                    <a:pt x="15" y="56"/>
                  </a:cubicBezTo>
                  <a:cubicBezTo>
                    <a:pt x="16" y="56"/>
                    <a:pt x="20" y="56"/>
                    <a:pt x="21" y="56"/>
                  </a:cubicBezTo>
                  <a:cubicBezTo>
                    <a:pt x="21" y="56"/>
                    <a:pt x="25" y="56"/>
                    <a:pt x="26" y="56"/>
                  </a:cubicBezTo>
                  <a:cubicBezTo>
                    <a:pt x="27" y="56"/>
                    <a:pt x="29" y="55"/>
                    <a:pt x="30" y="55"/>
                  </a:cubicBezTo>
                  <a:cubicBezTo>
                    <a:pt x="31" y="56"/>
                    <a:pt x="34" y="54"/>
                    <a:pt x="34" y="54"/>
                  </a:cubicBezTo>
                  <a:cubicBezTo>
                    <a:pt x="36" y="52"/>
                    <a:pt x="36" y="52"/>
                    <a:pt x="36" y="52"/>
                  </a:cubicBezTo>
                  <a:cubicBezTo>
                    <a:pt x="35" y="47"/>
                    <a:pt x="35" y="47"/>
                    <a:pt x="35" y="47"/>
                  </a:cubicBezTo>
                  <a:cubicBezTo>
                    <a:pt x="35" y="47"/>
                    <a:pt x="38" y="45"/>
                    <a:pt x="39" y="45"/>
                  </a:cubicBezTo>
                  <a:cubicBezTo>
                    <a:pt x="39" y="45"/>
                    <a:pt x="43" y="44"/>
                    <a:pt x="43" y="44"/>
                  </a:cubicBezTo>
                  <a:cubicBezTo>
                    <a:pt x="44" y="42"/>
                    <a:pt x="44" y="42"/>
                    <a:pt x="44" y="42"/>
                  </a:cubicBezTo>
                  <a:cubicBezTo>
                    <a:pt x="46" y="41"/>
                    <a:pt x="46" y="41"/>
                    <a:pt x="46" y="41"/>
                  </a:cubicBezTo>
                  <a:cubicBezTo>
                    <a:pt x="47" y="43"/>
                    <a:pt x="47" y="43"/>
                    <a:pt x="47" y="43"/>
                  </a:cubicBezTo>
                  <a:cubicBezTo>
                    <a:pt x="49" y="43"/>
                    <a:pt x="49" y="43"/>
                    <a:pt x="49" y="43"/>
                  </a:cubicBezTo>
                  <a:cubicBezTo>
                    <a:pt x="49" y="40"/>
                    <a:pt x="49" y="40"/>
                    <a:pt x="49" y="40"/>
                  </a:cubicBezTo>
                  <a:cubicBezTo>
                    <a:pt x="49" y="34"/>
                    <a:pt x="49" y="34"/>
                    <a:pt x="49" y="34"/>
                  </a:cubicBezTo>
                  <a:cubicBezTo>
                    <a:pt x="51" y="33"/>
                    <a:pt x="51" y="33"/>
                    <a:pt x="51" y="33"/>
                  </a:cubicBezTo>
                  <a:cubicBezTo>
                    <a:pt x="52" y="33"/>
                    <a:pt x="52" y="33"/>
                    <a:pt x="52" y="33"/>
                  </a:cubicBezTo>
                  <a:cubicBezTo>
                    <a:pt x="53" y="31"/>
                    <a:pt x="53" y="31"/>
                    <a:pt x="53" y="31"/>
                  </a:cubicBezTo>
                  <a:cubicBezTo>
                    <a:pt x="52" y="30"/>
                    <a:pt x="52" y="30"/>
                    <a:pt x="52" y="30"/>
                  </a:cubicBezTo>
                  <a:cubicBezTo>
                    <a:pt x="52" y="30"/>
                    <a:pt x="52" y="30"/>
                    <a:pt x="52" y="30"/>
                  </a:cubicBezTo>
                  <a:cubicBezTo>
                    <a:pt x="51" y="30"/>
                    <a:pt x="51" y="30"/>
                    <a:pt x="51" y="30"/>
                  </a:cubicBezTo>
                  <a:cubicBezTo>
                    <a:pt x="50" y="28"/>
                    <a:pt x="50" y="28"/>
                    <a:pt x="50" y="28"/>
                  </a:cubicBezTo>
                  <a:cubicBezTo>
                    <a:pt x="51" y="27"/>
                    <a:pt x="51" y="27"/>
                    <a:pt x="51" y="27"/>
                  </a:cubicBezTo>
                  <a:cubicBezTo>
                    <a:pt x="54" y="28"/>
                    <a:pt x="54" y="28"/>
                    <a:pt x="54" y="28"/>
                  </a:cubicBezTo>
                  <a:cubicBezTo>
                    <a:pt x="57" y="27"/>
                    <a:pt x="57" y="27"/>
                    <a:pt x="57" y="27"/>
                  </a:cubicBezTo>
                  <a:cubicBezTo>
                    <a:pt x="56" y="26"/>
                    <a:pt x="56" y="26"/>
                    <a:pt x="56" y="26"/>
                  </a:cubicBezTo>
                  <a:cubicBezTo>
                    <a:pt x="55" y="26"/>
                    <a:pt x="55" y="26"/>
                    <a:pt x="55" y="26"/>
                  </a:cubicBezTo>
                  <a:cubicBezTo>
                    <a:pt x="55" y="22"/>
                    <a:pt x="55" y="22"/>
                    <a:pt x="55" y="22"/>
                  </a:cubicBezTo>
                  <a:cubicBezTo>
                    <a:pt x="56" y="22"/>
                    <a:pt x="56" y="22"/>
                    <a:pt x="56" y="22"/>
                  </a:cubicBezTo>
                  <a:cubicBezTo>
                    <a:pt x="57" y="21"/>
                    <a:pt x="57" y="21"/>
                    <a:pt x="57" y="21"/>
                  </a:cubicBezTo>
                  <a:cubicBezTo>
                    <a:pt x="57" y="19"/>
                    <a:pt x="57" y="19"/>
                    <a:pt x="57" y="19"/>
                  </a:cubicBezTo>
                  <a:cubicBezTo>
                    <a:pt x="57" y="17"/>
                    <a:pt x="57" y="17"/>
                    <a:pt x="57" y="17"/>
                  </a:cubicBezTo>
                  <a:cubicBezTo>
                    <a:pt x="56" y="17"/>
                    <a:pt x="56" y="17"/>
                    <a:pt x="56" y="17"/>
                  </a:cubicBezTo>
                  <a:cubicBezTo>
                    <a:pt x="55" y="16"/>
                    <a:pt x="55" y="16"/>
                    <a:pt x="55" y="16"/>
                  </a:cubicBezTo>
                  <a:cubicBezTo>
                    <a:pt x="53" y="15"/>
                    <a:pt x="53" y="15"/>
                    <a:pt x="53" y="15"/>
                  </a:cubicBezTo>
                  <a:cubicBezTo>
                    <a:pt x="54" y="14"/>
                    <a:pt x="54" y="14"/>
                    <a:pt x="54" y="14"/>
                  </a:cubicBezTo>
                  <a:cubicBezTo>
                    <a:pt x="55" y="13"/>
                    <a:pt x="55" y="13"/>
                    <a:pt x="55" y="13"/>
                  </a:cubicBezTo>
                  <a:cubicBezTo>
                    <a:pt x="57" y="12"/>
                    <a:pt x="57" y="12"/>
                    <a:pt x="57" y="12"/>
                  </a:cubicBezTo>
                  <a:cubicBezTo>
                    <a:pt x="57" y="12"/>
                    <a:pt x="57" y="11"/>
                    <a:pt x="57" y="10"/>
                  </a:cubicBezTo>
                  <a:cubicBezTo>
                    <a:pt x="56" y="9"/>
                    <a:pt x="56" y="9"/>
                    <a:pt x="56" y="9"/>
                  </a:cubicBezTo>
                  <a:lnTo>
                    <a:pt x="55" y="1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7" name="Freeform 144"/>
            <p:cNvSpPr>
              <a:spLocks/>
            </p:cNvSpPr>
            <p:nvPr/>
          </p:nvSpPr>
          <p:spPr bwMode="auto">
            <a:xfrm>
              <a:off x="8243541" y="2756049"/>
              <a:ext cx="217488" cy="300038"/>
            </a:xfrm>
            <a:custGeom>
              <a:avLst/>
              <a:gdLst>
                <a:gd name="T0" fmla="*/ 46 w 48"/>
                <a:gd name="T1" fmla="*/ 58 h 66"/>
                <a:gd name="T2" fmla="*/ 44 w 48"/>
                <a:gd name="T3" fmla="*/ 51 h 66"/>
                <a:gd name="T4" fmla="*/ 41 w 48"/>
                <a:gd name="T5" fmla="*/ 47 h 66"/>
                <a:gd name="T6" fmla="*/ 38 w 48"/>
                <a:gd name="T7" fmla="*/ 44 h 66"/>
                <a:gd name="T8" fmla="*/ 40 w 48"/>
                <a:gd name="T9" fmla="*/ 40 h 66"/>
                <a:gd name="T10" fmla="*/ 46 w 48"/>
                <a:gd name="T11" fmla="*/ 36 h 66"/>
                <a:gd name="T12" fmla="*/ 42 w 48"/>
                <a:gd name="T13" fmla="*/ 31 h 66"/>
                <a:gd name="T14" fmla="*/ 43 w 48"/>
                <a:gd name="T15" fmla="*/ 30 h 66"/>
                <a:gd name="T16" fmla="*/ 35 w 48"/>
                <a:gd name="T17" fmla="*/ 32 h 66"/>
                <a:gd name="T18" fmla="*/ 35 w 48"/>
                <a:gd name="T19" fmla="*/ 29 h 66"/>
                <a:gd name="T20" fmla="*/ 29 w 48"/>
                <a:gd name="T21" fmla="*/ 25 h 66"/>
                <a:gd name="T22" fmla="*/ 21 w 48"/>
                <a:gd name="T23" fmla="*/ 18 h 66"/>
                <a:gd name="T24" fmla="*/ 24 w 48"/>
                <a:gd name="T25" fmla="*/ 16 h 66"/>
                <a:gd name="T26" fmla="*/ 25 w 48"/>
                <a:gd name="T27" fmla="*/ 15 h 66"/>
                <a:gd name="T28" fmla="*/ 27 w 48"/>
                <a:gd name="T29" fmla="*/ 11 h 66"/>
                <a:gd name="T30" fmla="*/ 32 w 48"/>
                <a:gd name="T31" fmla="*/ 8 h 66"/>
                <a:gd name="T32" fmla="*/ 28 w 48"/>
                <a:gd name="T33" fmla="*/ 1 h 66"/>
                <a:gd name="T34" fmla="*/ 20 w 48"/>
                <a:gd name="T35" fmla="*/ 1 h 66"/>
                <a:gd name="T36" fmla="*/ 13 w 48"/>
                <a:gd name="T37" fmla="*/ 4 h 66"/>
                <a:gd name="T38" fmla="*/ 11 w 48"/>
                <a:gd name="T39" fmla="*/ 5 h 66"/>
                <a:gd name="T40" fmla="*/ 5 w 48"/>
                <a:gd name="T41" fmla="*/ 12 h 66"/>
                <a:gd name="T42" fmla="*/ 2 w 48"/>
                <a:gd name="T43" fmla="*/ 17 h 66"/>
                <a:gd name="T44" fmla="*/ 7 w 48"/>
                <a:gd name="T45" fmla="*/ 23 h 66"/>
                <a:gd name="T46" fmla="*/ 13 w 48"/>
                <a:gd name="T47" fmla="*/ 31 h 66"/>
                <a:gd name="T48" fmla="*/ 19 w 48"/>
                <a:gd name="T49" fmla="*/ 37 h 66"/>
                <a:gd name="T50" fmla="*/ 25 w 48"/>
                <a:gd name="T51" fmla="*/ 41 h 66"/>
                <a:gd name="T52" fmla="*/ 21 w 48"/>
                <a:gd name="T53" fmla="*/ 43 h 66"/>
                <a:gd name="T54" fmla="*/ 21 w 48"/>
                <a:gd name="T55" fmla="*/ 49 h 66"/>
                <a:gd name="T56" fmla="*/ 20 w 48"/>
                <a:gd name="T57" fmla="*/ 54 h 66"/>
                <a:gd name="T58" fmla="*/ 19 w 48"/>
                <a:gd name="T59" fmla="*/ 56 h 66"/>
                <a:gd name="T60" fmla="*/ 26 w 48"/>
                <a:gd name="T61" fmla="*/ 61 h 66"/>
                <a:gd name="T62" fmla="*/ 33 w 48"/>
                <a:gd name="T63" fmla="*/ 66 h 66"/>
                <a:gd name="T64" fmla="*/ 44 w 48"/>
                <a:gd name="T65" fmla="*/ 65 h 66"/>
                <a:gd name="T66" fmla="*/ 48 w 48"/>
                <a:gd name="T6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66">
                  <a:moveTo>
                    <a:pt x="47" y="61"/>
                  </a:moveTo>
                  <a:cubicBezTo>
                    <a:pt x="46" y="59"/>
                    <a:pt x="47" y="59"/>
                    <a:pt x="46" y="58"/>
                  </a:cubicBezTo>
                  <a:cubicBezTo>
                    <a:pt x="46" y="57"/>
                    <a:pt x="46" y="55"/>
                    <a:pt x="46" y="54"/>
                  </a:cubicBezTo>
                  <a:cubicBezTo>
                    <a:pt x="46" y="54"/>
                    <a:pt x="46" y="52"/>
                    <a:pt x="44" y="51"/>
                  </a:cubicBezTo>
                  <a:cubicBezTo>
                    <a:pt x="43" y="50"/>
                    <a:pt x="43" y="49"/>
                    <a:pt x="42" y="49"/>
                  </a:cubicBezTo>
                  <a:cubicBezTo>
                    <a:pt x="40" y="49"/>
                    <a:pt x="40" y="47"/>
                    <a:pt x="41" y="47"/>
                  </a:cubicBezTo>
                  <a:cubicBezTo>
                    <a:pt x="42" y="47"/>
                    <a:pt x="42" y="46"/>
                    <a:pt x="41" y="45"/>
                  </a:cubicBezTo>
                  <a:cubicBezTo>
                    <a:pt x="41" y="44"/>
                    <a:pt x="39" y="46"/>
                    <a:pt x="38" y="44"/>
                  </a:cubicBezTo>
                  <a:cubicBezTo>
                    <a:pt x="37" y="43"/>
                    <a:pt x="38" y="42"/>
                    <a:pt x="38" y="40"/>
                  </a:cubicBezTo>
                  <a:cubicBezTo>
                    <a:pt x="38" y="38"/>
                    <a:pt x="39" y="40"/>
                    <a:pt x="40" y="40"/>
                  </a:cubicBezTo>
                  <a:cubicBezTo>
                    <a:pt x="40" y="40"/>
                    <a:pt x="43" y="40"/>
                    <a:pt x="44" y="39"/>
                  </a:cubicBezTo>
                  <a:cubicBezTo>
                    <a:pt x="46" y="38"/>
                    <a:pt x="47" y="37"/>
                    <a:pt x="46" y="36"/>
                  </a:cubicBezTo>
                  <a:cubicBezTo>
                    <a:pt x="45" y="35"/>
                    <a:pt x="42" y="34"/>
                    <a:pt x="40" y="33"/>
                  </a:cubicBezTo>
                  <a:cubicBezTo>
                    <a:pt x="39" y="32"/>
                    <a:pt x="42" y="31"/>
                    <a:pt x="42" y="31"/>
                  </a:cubicBezTo>
                  <a:cubicBezTo>
                    <a:pt x="43" y="31"/>
                    <a:pt x="45" y="31"/>
                    <a:pt x="45" y="31"/>
                  </a:cubicBezTo>
                  <a:cubicBezTo>
                    <a:pt x="45" y="31"/>
                    <a:pt x="44" y="30"/>
                    <a:pt x="43" y="30"/>
                  </a:cubicBezTo>
                  <a:cubicBezTo>
                    <a:pt x="42" y="29"/>
                    <a:pt x="39" y="30"/>
                    <a:pt x="38" y="30"/>
                  </a:cubicBezTo>
                  <a:cubicBezTo>
                    <a:pt x="37" y="30"/>
                    <a:pt x="36" y="32"/>
                    <a:pt x="35" y="32"/>
                  </a:cubicBezTo>
                  <a:cubicBezTo>
                    <a:pt x="34" y="32"/>
                    <a:pt x="34" y="33"/>
                    <a:pt x="34" y="33"/>
                  </a:cubicBezTo>
                  <a:cubicBezTo>
                    <a:pt x="33" y="32"/>
                    <a:pt x="34" y="30"/>
                    <a:pt x="35" y="29"/>
                  </a:cubicBezTo>
                  <a:cubicBezTo>
                    <a:pt x="35" y="28"/>
                    <a:pt x="34" y="27"/>
                    <a:pt x="33" y="27"/>
                  </a:cubicBezTo>
                  <a:cubicBezTo>
                    <a:pt x="32" y="27"/>
                    <a:pt x="31" y="27"/>
                    <a:pt x="29" y="25"/>
                  </a:cubicBezTo>
                  <a:cubicBezTo>
                    <a:pt x="27" y="24"/>
                    <a:pt x="26" y="23"/>
                    <a:pt x="24" y="21"/>
                  </a:cubicBezTo>
                  <a:cubicBezTo>
                    <a:pt x="22" y="19"/>
                    <a:pt x="23" y="20"/>
                    <a:pt x="21" y="18"/>
                  </a:cubicBezTo>
                  <a:cubicBezTo>
                    <a:pt x="19" y="17"/>
                    <a:pt x="20" y="16"/>
                    <a:pt x="20" y="15"/>
                  </a:cubicBezTo>
                  <a:cubicBezTo>
                    <a:pt x="19" y="15"/>
                    <a:pt x="23" y="16"/>
                    <a:pt x="24" y="16"/>
                  </a:cubicBezTo>
                  <a:cubicBezTo>
                    <a:pt x="24" y="17"/>
                    <a:pt x="26" y="16"/>
                    <a:pt x="26" y="16"/>
                  </a:cubicBezTo>
                  <a:cubicBezTo>
                    <a:pt x="26" y="16"/>
                    <a:pt x="26" y="15"/>
                    <a:pt x="25" y="15"/>
                  </a:cubicBezTo>
                  <a:cubicBezTo>
                    <a:pt x="23" y="14"/>
                    <a:pt x="24" y="13"/>
                    <a:pt x="23" y="12"/>
                  </a:cubicBezTo>
                  <a:cubicBezTo>
                    <a:pt x="23" y="12"/>
                    <a:pt x="26" y="11"/>
                    <a:pt x="27" y="11"/>
                  </a:cubicBezTo>
                  <a:cubicBezTo>
                    <a:pt x="28" y="11"/>
                    <a:pt x="31" y="11"/>
                    <a:pt x="32" y="11"/>
                  </a:cubicBezTo>
                  <a:cubicBezTo>
                    <a:pt x="32" y="11"/>
                    <a:pt x="32" y="9"/>
                    <a:pt x="32" y="8"/>
                  </a:cubicBezTo>
                  <a:cubicBezTo>
                    <a:pt x="32" y="7"/>
                    <a:pt x="33" y="6"/>
                    <a:pt x="33" y="4"/>
                  </a:cubicBezTo>
                  <a:cubicBezTo>
                    <a:pt x="32" y="3"/>
                    <a:pt x="31" y="1"/>
                    <a:pt x="28" y="1"/>
                  </a:cubicBezTo>
                  <a:cubicBezTo>
                    <a:pt x="26" y="1"/>
                    <a:pt x="25" y="1"/>
                    <a:pt x="24" y="1"/>
                  </a:cubicBezTo>
                  <a:cubicBezTo>
                    <a:pt x="22" y="0"/>
                    <a:pt x="21" y="1"/>
                    <a:pt x="20" y="1"/>
                  </a:cubicBezTo>
                  <a:cubicBezTo>
                    <a:pt x="19" y="1"/>
                    <a:pt x="17" y="3"/>
                    <a:pt x="17" y="3"/>
                  </a:cubicBezTo>
                  <a:cubicBezTo>
                    <a:pt x="16" y="4"/>
                    <a:pt x="14" y="4"/>
                    <a:pt x="13" y="4"/>
                  </a:cubicBezTo>
                  <a:cubicBezTo>
                    <a:pt x="11" y="4"/>
                    <a:pt x="10" y="5"/>
                    <a:pt x="10" y="5"/>
                  </a:cubicBezTo>
                  <a:cubicBezTo>
                    <a:pt x="11" y="5"/>
                    <a:pt x="11" y="5"/>
                    <a:pt x="11" y="5"/>
                  </a:cubicBezTo>
                  <a:cubicBezTo>
                    <a:pt x="11" y="5"/>
                    <a:pt x="10" y="8"/>
                    <a:pt x="8" y="8"/>
                  </a:cubicBezTo>
                  <a:cubicBezTo>
                    <a:pt x="6" y="9"/>
                    <a:pt x="4" y="10"/>
                    <a:pt x="5" y="12"/>
                  </a:cubicBezTo>
                  <a:cubicBezTo>
                    <a:pt x="5" y="13"/>
                    <a:pt x="5" y="13"/>
                    <a:pt x="4" y="14"/>
                  </a:cubicBezTo>
                  <a:cubicBezTo>
                    <a:pt x="3" y="15"/>
                    <a:pt x="2" y="16"/>
                    <a:pt x="2" y="17"/>
                  </a:cubicBezTo>
                  <a:cubicBezTo>
                    <a:pt x="1" y="17"/>
                    <a:pt x="0" y="16"/>
                    <a:pt x="3" y="18"/>
                  </a:cubicBezTo>
                  <a:cubicBezTo>
                    <a:pt x="6" y="20"/>
                    <a:pt x="7" y="22"/>
                    <a:pt x="7" y="23"/>
                  </a:cubicBezTo>
                  <a:cubicBezTo>
                    <a:pt x="7" y="23"/>
                    <a:pt x="7" y="25"/>
                    <a:pt x="9" y="28"/>
                  </a:cubicBezTo>
                  <a:cubicBezTo>
                    <a:pt x="11" y="30"/>
                    <a:pt x="12" y="30"/>
                    <a:pt x="13" y="31"/>
                  </a:cubicBezTo>
                  <a:cubicBezTo>
                    <a:pt x="15" y="33"/>
                    <a:pt x="15" y="34"/>
                    <a:pt x="15" y="34"/>
                  </a:cubicBezTo>
                  <a:cubicBezTo>
                    <a:pt x="15" y="34"/>
                    <a:pt x="17" y="35"/>
                    <a:pt x="19" y="37"/>
                  </a:cubicBezTo>
                  <a:cubicBezTo>
                    <a:pt x="20" y="39"/>
                    <a:pt x="20" y="39"/>
                    <a:pt x="21" y="40"/>
                  </a:cubicBezTo>
                  <a:cubicBezTo>
                    <a:pt x="21" y="41"/>
                    <a:pt x="25" y="41"/>
                    <a:pt x="25" y="41"/>
                  </a:cubicBezTo>
                  <a:cubicBezTo>
                    <a:pt x="24" y="43"/>
                    <a:pt x="24" y="43"/>
                    <a:pt x="24" y="43"/>
                  </a:cubicBezTo>
                  <a:cubicBezTo>
                    <a:pt x="21" y="43"/>
                    <a:pt x="21" y="43"/>
                    <a:pt x="21" y="43"/>
                  </a:cubicBezTo>
                  <a:cubicBezTo>
                    <a:pt x="21" y="46"/>
                    <a:pt x="21" y="46"/>
                    <a:pt x="21" y="46"/>
                  </a:cubicBezTo>
                  <a:cubicBezTo>
                    <a:pt x="21" y="49"/>
                    <a:pt x="21" y="49"/>
                    <a:pt x="21" y="49"/>
                  </a:cubicBezTo>
                  <a:cubicBezTo>
                    <a:pt x="20" y="51"/>
                    <a:pt x="20" y="51"/>
                    <a:pt x="20" y="51"/>
                  </a:cubicBezTo>
                  <a:cubicBezTo>
                    <a:pt x="20" y="54"/>
                    <a:pt x="20" y="54"/>
                    <a:pt x="20" y="54"/>
                  </a:cubicBezTo>
                  <a:cubicBezTo>
                    <a:pt x="18" y="55"/>
                    <a:pt x="18" y="55"/>
                    <a:pt x="18" y="55"/>
                  </a:cubicBezTo>
                  <a:cubicBezTo>
                    <a:pt x="19" y="56"/>
                    <a:pt x="19" y="56"/>
                    <a:pt x="19" y="56"/>
                  </a:cubicBezTo>
                  <a:cubicBezTo>
                    <a:pt x="19" y="56"/>
                    <a:pt x="22" y="60"/>
                    <a:pt x="22" y="60"/>
                  </a:cubicBezTo>
                  <a:cubicBezTo>
                    <a:pt x="22" y="60"/>
                    <a:pt x="26" y="61"/>
                    <a:pt x="26" y="61"/>
                  </a:cubicBezTo>
                  <a:cubicBezTo>
                    <a:pt x="26" y="61"/>
                    <a:pt x="28" y="63"/>
                    <a:pt x="28" y="63"/>
                  </a:cubicBezTo>
                  <a:cubicBezTo>
                    <a:pt x="29" y="63"/>
                    <a:pt x="32" y="66"/>
                    <a:pt x="33" y="66"/>
                  </a:cubicBezTo>
                  <a:cubicBezTo>
                    <a:pt x="33" y="66"/>
                    <a:pt x="38" y="66"/>
                    <a:pt x="38" y="66"/>
                  </a:cubicBezTo>
                  <a:cubicBezTo>
                    <a:pt x="38" y="66"/>
                    <a:pt x="43" y="65"/>
                    <a:pt x="44" y="65"/>
                  </a:cubicBezTo>
                  <a:cubicBezTo>
                    <a:pt x="44" y="65"/>
                    <a:pt x="48" y="65"/>
                    <a:pt x="48" y="65"/>
                  </a:cubicBezTo>
                  <a:cubicBezTo>
                    <a:pt x="48" y="62"/>
                    <a:pt x="48" y="62"/>
                    <a:pt x="48" y="62"/>
                  </a:cubicBezTo>
                  <a:cubicBezTo>
                    <a:pt x="48" y="62"/>
                    <a:pt x="47" y="62"/>
                    <a:pt x="47"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8" name="Freeform 145"/>
            <p:cNvSpPr>
              <a:spLocks/>
            </p:cNvSpPr>
            <p:nvPr/>
          </p:nvSpPr>
          <p:spPr bwMode="auto">
            <a:xfrm>
              <a:off x="9129366" y="3229124"/>
              <a:ext cx="436563" cy="250825"/>
            </a:xfrm>
            <a:custGeom>
              <a:avLst/>
              <a:gdLst>
                <a:gd name="T0" fmla="*/ 88 w 96"/>
                <a:gd name="T1" fmla="*/ 15 h 55"/>
                <a:gd name="T2" fmla="*/ 88 w 96"/>
                <a:gd name="T3" fmla="*/ 12 h 55"/>
                <a:gd name="T4" fmla="*/ 89 w 96"/>
                <a:gd name="T5" fmla="*/ 10 h 55"/>
                <a:gd name="T6" fmla="*/ 86 w 96"/>
                <a:gd name="T7" fmla="*/ 9 h 55"/>
                <a:gd name="T8" fmla="*/ 84 w 96"/>
                <a:gd name="T9" fmla="*/ 7 h 55"/>
                <a:gd name="T10" fmla="*/ 83 w 96"/>
                <a:gd name="T11" fmla="*/ 8 h 55"/>
                <a:gd name="T12" fmla="*/ 81 w 96"/>
                <a:gd name="T13" fmla="*/ 10 h 55"/>
                <a:gd name="T14" fmla="*/ 79 w 96"/>
                <a:gd name="T15" fmla="*/ 8 h 55"/>
                <a:gd name="T16" fmla="*/ 77 w 96"/>
                <a:gd name="T17" fmla="*/ 9 h 55"/>
                <a:gd name="T18" fmla="*/ 76 w 96"/>
                <a:gd name="T19" fmla="*/ 11 h 55"/>
                <a:gd name="T20" fmla="*/ 74 w 96"/>
                <a:gd name="T21" fmla="*/ 12 h 55"/>
                <a:gd name="T22" fmla="*/ 71 w 96"/>
                <a:gd name="T23" fmla="*/ 13 h 55"/>
                <a:gd name="T24" fmla="*/ 70 w 96"/>
                <a:gd name="T25" fmla="*/ 15 h 55"/>
                <a:gd name="T26" fmla="*/ 69 w 96"/>
                <a:gd name="T27" fmla="*/ 17 h 55"/>
                <a:gd name="T28" fmla="*/ 64 w 96"/>
                <a:gd name="T29" fmla="*/ 17 h 55"/>
                <a:gd name="T30" fmla="*/ 57 w 96"/>
                <a:gd name="T31" fmla="*/ 16 h 55"/>
                <a:gd name="T32" fmla="*/ 56 w 96"/>
                <a:gd name="T33" fmla="*/ 15 h 55"/>
                <a:gd name="T34" fmla="*/ 54 w 96"/>
                <a:gd name="T35" fmla="*/ 13 h 55"/>
                <a:gd name="T36" fmla="*/ 52 w 96"/>
                <a:gd name="T37" fmla="*/ 15 h 55"/>
                <a:gd name="T38" fmla="*/ 51 w 96"/>
                <a:gd name="T39" fmla="*/ 17 h 55"/>
                <a:gd name="T40" fmla="*/ 49 w 96"/>
                <a:gd name="T41" fmla="*/ 18 h 55"/>
                <a:gd name="T42" fmla="*/ 45 w 96"/>
                <a:gd name="T43" fmla="*/ 16 h 55"/>
                <a:gd name="T44" fmla="*/ 43 w 96"/>
                <a:gd name="T45" fmla="*/ 18 h 55"/>
                <a:gd name="T46" fmla="*/ 38 w 96"/>
                <a:gd name="T47" fmla="*/ 17 h 55"/>
                <a:gd name="T48" fmla="*/ 33 w 96"/>
                <a:gd name="T49" fmla="*/ 16 h 55"/>
                <a:gd name="T50" fmla="*/ 22 w 96"/>
                <a:gd name="T51" fmla="*/ 11 h 55"/>
                <a:gd name="T52" fmla="*/ 17 w 96"/>
                <a:gd name="T53" fmla="*/ 7 h 55"/>
                <a:gd name="T54" fmla="*/ 6 w 96"/>
                <a:gd name="T55" fmla="*/ 2 h 55"/>
                <a:gd name="T56" fmla="*/ 1 w 96"/>
                <a:gd name="T57" fmla="*/ 5 h 55"/>
                <a:gd name="T58" fmla="*/ 1 w 96"/>
                <a:gd name="T59" fmla="*/ 12 h 55"/>
                <a:gd name="T60" fmla="*/ 13 w 96"/>
                <a:gd name="T61" fmla="*/ 19 h 55"/>
                <a:gd name="T62" fmla="*/ 26 w 96"/>
                <a:gd name="T63" fmla="*/ 21 h 55"/>
                <a:gd name="T64" fmla="*/ 37 w 96"/>
                <a:gd name="T65" fmla="*/ 27 h 55"/>
                <a:gd name="T66" fmla="*/ 47 w 96"/>
                <a:gd name="T67" fmla="*/ 26 h 55"/>
                <a:gd name="T68" fmla="*/ 47 w 96"/>
                <a:gd name="T69" fmla="*/ 26 h 55"/>
                <a:gd name="T70" fmla="*/ 56 w 96"/>
                <a:gd name="T71" fmla="*/ 32 h 55"/>
                <a:gd name="T72" fmla="*/ 71 w 96"/>
                <a:gd name="T73" fmla="*/ 37 h 55"/>
                <a:gd name="T74" fmla="*/ 66 w 96"/>
                <a:gd name="T75" fmla="*/ 47 h 55"/>
                <a:gd name="T76" fmla="*/ 73 w 96"/>
                <a:gd name="T77" fmla="*/ 44 h 55"/>
                <a:gd name="T78" fmla="*/ 75 w 96"/>
                <a:gd name="T79" fmla="*/ 55 h 55"/>
                <a:gd name="T80" fmla="*/ 77 w 96"/>
                <a:gd name="T81" fmla="*/ 53 h 55"/>
                <a:gd name="T82" fmla="*/ 78 w 96"/>
                <a:gd name="T83" fmla="*/ 47 h 55"/>
                <a:gd name="T84" fmla="*/ 81 w 96"/>
                <a:gd name="T85" fmla="*/ 44 h 55"/>
                <a:gd name="T86" fmla="*/ 83 w 96"/>
                <a:gd name="T87" fmla="*/ 35 h 55"/>
                <a:gd name="T88" fmla="*/ 85 w 96"/>
                <a:gd name="T89" fmla="*/ 28 h 55"/>
                <a:gd name="T90" fmla="*/ 90 w 96"/>
                <a:gd name="T91" fmla="*/ 22 h 55"/>
                <a:gd name="T92" fmla="*/ 92 w 96"/>
                <a:gd name="T93" fmla="*/ 20 h 55"/>
                <a:gd name="T94" fmla="*/ 94 w 96"/>
                <a:gd name="T95" fmla="*/ 14 h 55"/>
                <a:gd name="T96" fmla="*/ 92 w 96"/>
                <a:gd name="T97" fmla="*/ 1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55">
                  <a:moveTo>
                    <a:pt x="92" y="15"/>
                  </a:moveTo>
                  <a:cubicBezTo>
                    <a:pt x="88" y="15"/>
                    <a:pt x="88" y="15"/>
                    <a:pt x="88" y="15"/>
                  </a:cubicBezTo>
                  <a:cubicBezTo>
                    <a:pt x="87" y="13"/>
                    <a:pt x="87" y="13"/>
                    <a:pt x="87" y="13"/>
                  </a:cubicBezTo>
                  <a:cubicBezTo>
                    <a:pt x="88" y="12"/>
                    <a:pt x="88" y="12"/>
                    <a:pt x="88" y="12"/>
                  </a:cubicBezTo>
                  <a:cubicBezTo>
                    <a:pt x="89" y="12"/>
                    <a:pt x="89" y="12"/>
                    <a:pt x="89" y="12"/>
                  </a:cubicBezTo>
                  <a:cubicBezTo>
                    <a:pt x="89" y="10"/>
                    <a:pt x="89" y="10"/>
                    <a:pt x="89" y="10"/>
                  </a:cubicBezTo>
                  <a:cubicBezTo>
                    <a:pt x="87" y="10"/>
                    <a:pt x="87" y="10"/>
                    <a:pt x="87" y="10"/>
                  </a:cubicBezTo>
                  <a:cubicBezTo>
                    <a:pt x="86" y="9"/>
                    <a:pt x="86" y="9"/>
                    <a:pt x="86" y="9"/>
                  </a:cubicBezTo>
                  <a:cubicBezTo>
                    <a:pt x="86" y="7"/>
                    <a:pt x="86" y="7"/>
                    <a:pt x="86" y="7"/>
                  </a:cubicBezTo>
                  <a:cubicBezTo>
                    <a:pt x="86" y="7"/>
                    <a:pt x="85" y="7"/>
                    <a:pt x="84" y="7"/>
                  </a:cubicBezTo>
                  <a:cubicBezTo>
                    <a:pt x="84" y="7"/>
                    <a:pt x="84" y="8"/>
                    <a:pt x="84" y="8"/>
                  </a:cubicBezTo>
                  <a:cubicBezTo>
                    <a:pt x="83" y="8"/>
                    <a:pt x="83" y="8"/>
                    <a:pt x="83" y="8"/>
                  </a:cubicBezTo>
                  <a:cubicBezTo>
                    <a:pt x="83" y="10"/>
                    <a:pt x="83" y="10"/>
                    <a:pt x="83" y="10"/>
                  </a:cubicBezTo>
                  <a:cubicBezTo>
                    <a:pt x="81" y="10"/>
                    <a:pt x="81" y="10"/>
                    <a:pt x="81" y="10"/>
                  </a:cubicBezTo>
                  <a:cubicBezTo>
                    <a:pt x="80" y="8"/>
                    <a:pt x="80" y="8"/>
                    <a:pt x="80" y="8"/>
                  </a:cubicBezTo>
                  <a:cubicBezTo>
                    <a:pt x="79" y="8"/>
                    <a:pt x="79" y="8"/>
                    <a:pt x="79" y="8"/>
                  </a:cubicBezTo>
                  <a:cubicBezTo>
                    <a:pt x="77" y="9"/>
                    <a:pt x="77" y="9"/>
                    <a:pt x="77" y="9"/>
                  </a:cubicBezTo>
                  <a:cubicBezTo>
                    <a:pt x="77" y="9"/>
                    <a:pt x="77" y="9"/>
                    <a:pt x="77" y="9"/>
                  </a:cubicBezTo>
                  <a:cubicBezTo>
                    <a:pt x="76" y="9"/>
                    <a:pt x="76" y="9"/>
                    <a:pt x="76" y="9"/>
                  </a:cubicBezTo>
                  <a:cubicBezTo>
                    <a:pt x="76" y="11"/>
                    <a:pt x="76" y="11"/>
                    <a:pt x="76" y="11"/>
                  </a:cubicBezTo>
                  <a:cubicBezTo>
                    <a:pt x="74" y="11"/>
                    <a:pt x="74" y="11"/>
                    <a:pt x="74" y="11"/>
                  </a:cubicBezTo>
                  <a:cubicBezTo>
                    <a:pt x="74" y="12"/>
                    <a:pt x="74" y="12"/>
                    <a:pt x="74" y="12"/>
                  </a:cubicBezTo>
                  <a:cubicBezTo>
                    <a:pt x="72" y="12"/>
                    <a:pt x="72" y="12"/>
                    <a:pt x="72" y="12"/>
                  </a:cubicBezTo>
                  <a:cubicBezTo>
                    <a:pt x="71" y="13"/>
                    <a:pt x="71" y="13"/>
                    <a:pt x="71" y="13"/>
                  </a:cubicBezTo>
                  <a:cubicBezTo>
                    <a:pt x="71" y="14"/>
                    <a:pt x="71" y="14"/>
                    <a:pt x="71" y="14"/>
                  </a:cubicBezTo>
                  <a:cubicBezTo>
                    <a:pt x="70" y="15"/>
                    <a:pt x="70" y="15"/>
                    <a:pt x="70" y="15"/>
                  </a:cubicBezTo>
                  <a:cubicBezTo>
                    <a:pt x="69" y="15"/>
                    <a:pt x="69" y="15"/>
                    <a:pt x="69" y="15"/>
                  </a:cubicBezTo>
                  <a:cubicBezTo>
                    <a:pt x="69" y="17"/>
                    <a:pt x="69" y="17"/>
                    <a:pt x="69" y="17"/>
                  </a:cubicBezTo>
                  <a:cubicBezTo>
                    <a:pt x="67" y="17"/>
                    <a:pt x="67" y="17"/>
                    <a:pt x="67" y="17"/>
                  </a:cubicBezTo>
                  <a:cubicBezTo>
                    <a:pt x="64" y="17"/>
                    <a:pt x="64" y="17"/>
                    <a:pt x="64" y="17"/>
                  </a:cubicBezTo>
                  <a:cubicBezTo>
                    <a:pt x="64" y="16"/>
                    <a:pt x="64" y="16"/>
                    <a:pt x="64" y="16"/>
                  </a:cubicBezTo>
                  <a:cubicBezTo>
                    <a:pt x="57" y="16"/>
                    <a:pt x="57" y="16"/>
                    <a:pt x="57" y="16"/>
                  </a:cubicBezTo>
                  <a:cubicBezTo>
                    <a:pt x="57" y="15"/>
                    <a:pt x="57" y="15"/>
                    <a:pt x="57" y="15"/>
                  </a:cubicBezTo>
                  <a:cubicBezTo>
                    <a:pt x="56" y="15"/>
                    <a:pt x="56" y="15"/>
                    <a:pt x="56" y="15"/>
                  </a:cubicBezTo>
                  <a:cubicBezTo>
                    <a:pt x="56" y="13"/>
                    <a:pt x="56" y="13"/>
                    <a:pt x="56" y="13"/>
                  </a:cubicBezTo>
                  <a:cubicBezTo>
                    <a:pt x="54" y="13"/>
                    <a:pt x="54" y="13"/>
                    <a:pt x="54" y="13"/>
                  </a:cubicBezTo>
                  <a:cubicBezTo>
                    <a:pt x="53" y="14"/>
                    <a:pt x="53" y="14"/>
                    <a:pt x="53" y="14"/>
                  </a:cubicBezTo>
                  <a:cubicBezTo>
                    <a:pt x="52" y="15"/>
                    <a:pt x="52" y="15"/>
                    <a:pt x="52" y="15"/>
                  </a:cubicBezTo>
                  <a:cubicBezTo>
                    <a:pt x="51" y="15"/>
                    <a:pt x="51" y="15"/>
                    <a:pt x="51" y="15"/>
                  </a:cubicBezTo>
                  <a:cubicBezTo>
                    <a:pt x="51" y="17"/>
                    <a:pt x="51" y="17"/>
                    <a:pt x="51" y="17"/>
                  </a:cubicBezTo>
                  <a:cubicBezTo>
                    <a:pt x="50" y="18"/>
                    <a:pt x="50" y="18"/>
                    <a:pt x="50" y="18"/>
                  </a:cubicBezTo>
                  <a:cubicBezTo>
                    <a:pt x="49" y="18"/>
                    <a:pt x="49" y="18"/>
                    <a:pt x="49" y="18"/>
                  </a:cubicBezTo>
                  <a:cubicBezTo>
                    <a:pt x="49" y="16"/>
                    <a:pt x="49" y="16"/>
                    <a:pt x="49" y="16"/>
                  </a:cubicBezTo>
                  <a:cubicBezTo>
                    <a:pt x="45" y="16"/>
                    <a:pt x="45" y="16"/>
                    <a:pt x="45" y="16"/>
                  </a:cubicBezTo>
                  <a:cubicBezTo>
                    <a:pt x="44" y="18"/>
                    <a:pt x="44" y="18"/>
                    <a:pt x="44" y="18"/>
                  </a:cubicBezTo>
                  <a:cubicBezTo>
                    <a:pt x="44" y="18"/>
                    <a:pt x="44" y="18"/>
                    <a:pt x="43" y="18"/>
                  </a:cubicBezTo>
                  <a:cubicBezTo>
                    <a:pt x="43" y="18"/>
                    <a:pt x="43" y="18"/>
                    <a:pt x="40" y="18"/>
                  </a:cubicBezTo>
                  <a:cubicBezTo>
                    <a:pt x="36" y="18"/>
                    <a:pt x="39" y="17"/>
                    <a:pt x="38" y="17"/>
                  </a:cubicBezTo>
                  <a:cubicBezTo>
                    <a:pt x="37" y="17"/>
                    <a:pt x="37" y="17"/>
                    <a:pt x="34" y="17"/>
                  </a:cubicBezTo>
                  <a:cubicBezTo>
                    <a:pt x="31" y="17"/>
                    <a:pt x="37" y="16"/>
                    <a:pt x="33" y="16"/>
                  </a:cubicBezTo>
                  <a:cubicBezTo>
                    <a:pt x="30" y="16"/>
                    <a:pt x="28" y="14"/>
                    <a:pt x="27" y="14"/>
                  </a:cubicBezTo>
                  <a:cubicBezTo>
                    <a:pt x="26" y="14"/>
                    <a:pt x="23" y="13"/>
                    <a:pt x="22" y="11"/>
                  </a:cubicBezTo>
                  <a:cubicBezTo>
                    <a:pt x="21" y="8"/>
                    <a:pt x="22" y="9"/>
                    <a:pt x="20" y="9"/>
                  </a:cubicBezTo>
                  <a:cubicBezTo>
                    <a:pt x="18" y="9"/>
                    <a:pt x="19" y="9"/>
                    <a:pt x="17" y="7"/>
                  </a:cubicBezTo>
                  <a:cubicBezTo>
                    <a:pt x="15" y="5"/>
                    <a:pt x="13" y="5"/>
                    <a:pt x="11" y="3"/>
                  </a:cubicBezTo>
                  <a:cubicBezTo>
                    <a:pt x="9" y="0"/>
                    <a:pt x="8" y="1"/>
                    <a:pt x="6" y="2"/>
                  </a:cubicBezTo>
                  <a:cubicBezTo>
                    <a:pt x="3" y="3"/>
                    <a:pt x="2" y="4"/>
                    <a:pt x="3" y="3"/>
                  </a:cubicBezTo>
                  <a:cubicBezTo>
                    <a:pt x="1" y="5"/>
                    <a:pt x="1" y="5"/>
                    <a:pt x="1" y="5"/>
                  </a:cubicBezTo>
                  <a:cubicBezTo>
                    <a:pt x="0" y="9"/>
                    <a:pt x="0" y="9"/>
                    <a:pt x="0" y="9"/>
                  </a:cubicBezTo>
                  <a:cubicBezTo>
                    <a:pt x="0" y="9"/>
                    <a:pt x="0" y="12"/>
                    <a:pt x="1" y="12"/>
                  </a:cubicBezTo>
                  <a:cubicBezTo>
                    <a:pt x="2" y="12"/>
                    <a:pt x="6" y="14"/>
                    <a:pt x="7" y="15"/>
                  </a:cubicBezTo>
                  <a:cubicBezTo>
                    <a:pt x="8" y="16"/>
                    <a:pt x="13" y="19"/>
                    <a:pt x="13" y="19"/>
                  </a:cubicBezTo>
                  <a:cubicBezTo>
                    <a:pt x="19" y="21"/>
                    <a:pt x="19" y="21"/>
                    <a:pt x="19" y="21"/>
                  </a:cubicBezTo>
                  <a:cubicBezTo>
                    <a:pt x="19" y="21"/>
                    <a:pt x="24" y="20"/>
                    <a:pt x="26" y="21"/>
                  </a:cubicBezTo>
                  <a:cubicBezTo>
                    <a:pt x="28" y="23"/>
                    <a:pt x="26" y="25"/>
                    <a:pt x="30" y="25"/>
                  </a:cubicBezTo>
                  <a:cubicBezTo>
                    <a:pt x="33" y="25"/>
                    <a:pt x="34" y="25"/>
                    <a:pt x="37" y="27"/>
                  </a:cubicBezTo>
                  <a:cubicBezTo>
                    <a:pt x="41" y="28"/>
                    <a:pt x="41" y="27"/>
                    <a:pt x="45" y="27"/>
                  </a:cubicBezTo>
                  <a:cubicBezTo>
                    <a:pt x="45" y="27"/>
                    <a:pt x="46" y="26"/>
                    <a:pt x="47" y="26"/>
                  </a:cubicBezTo>
                  <a:cubicBezTo>
                    <a:pt x="47" y="26"/>
                    <a:pt x="47" y="26"/>
                    <a:pt x="47" y="26"/>
                  </a:cubicBezTo>
                  <a:cubicBezTo>
                    <a:pt x="47" y="26"/>
                    <a:pt x="47" y="26"/>
                    <a:pt x="47" y="26"/>
                  </a:cubicBezTo>
                  <a:cubicBezTo>
                    <a:pt x="49" y="26"/>
                    <a:pt x="50" y="26"/>
                    <a:pt x="52" y="28"/>
                  </a:cubicBezTo>
                  <a:cubicBezTo>
                    <a:pt x="55" y="30"/>
                    <a:pt x="54" y="31"/>
                    <a:pt x="56" y="32"/>
                  </a:cubicBezTo>
                  <a:cubicBezTo>
                    <a:pt x="59" y="34"/>
                    <a:pt x="64" y="36"/>
                    <a:pt x="67" y="36"/>
                  </a:cubicBezTo>
                  <a:cubicBezTo>
                    <a:pt x="71" y="36"/>
                    <a:pt x="73" y="33"/>
                    <a:pt x="71" y="37"/>
                  </a:cubicBezTo>
                  <a:cubicBezTo>
                    <a:pt x="69" y="41"/>
                    <a:pt x="65" y="41"/>
                    <a:pt x="64" y="42"/>
                  </a:cubicBezTo>
                  <a:cubicBezTo>
                    <a:pt x="63" y="44"/>
                    <a:pt x="64" y="46"/>
                    <a:pt x="66" y="47"/>
                  </a:cubicBezTo>
                  <a:cubicBezTo>
                    <a:pt x="68" y="47"/>
                    <a:pt x="69" y="48"/>
                    <a:pt x="70" y="47"/>
                  </a:cubicBezTo>
                  <a:cubicBezTo>
                    <a:pt x="70" y="45"/>
                    <a:pt x="71" y="43"/>
                    <a:pt x="73" y="44"/>
                  </a:cubicBezTo>
                  <a:cubicBezTo>
                    <a:pt x="74" y="46"/>
                    <a:pt x="71" y="49"/>
                    <a:pt x="72" y="51"/>
                  </a:cubicBezTo>
                  <a:cubicBezTo>
                    <a:pt x="73" y="53"/>
                    <a:pt x="75" y="55"/>
                    <a:pt x="75" y="55"/>
                  </a:cubicBezTo>
                  <a:cubicBezTo>
                    <a:pt x="76" y="53"/>
                    <a:pt x="76" y="53"/>
                    <a:pt x="76" y="53"/>
                  </a:cubicBezTo>
                  <a:cubicBezTo>
                    <a:pt x="77" y="53"/>
                    <a:pt x="77" y="53"/>
                    <a:pt x="77" y="53"/>
                  </a:cubicBezTo>
                  <a:cubicBezTo>
                    <a:pt x="77" y="49"/>
                    <a:pt x="77" y="49"/>
                    <a:pt x="77" y="49"/>
                  </a:cubicBezTo>
                  <a:cubicBezTo>
                    <a:pt x="78" y="47"/>
                    <a:pt x="78" y="47"/>
                    <a:pt x="78" y="47"/>
                  </a:cubicBezTo>
                  <a:cubicBezTo>
                    <a:pt x="78" y="43"/>
                    <a:pt x="78" y="43"/>
                    <a:pt x="78" y="43"/>
                  </a:cubicBezTo>
                  <a:cubicBezTo>
                    <a:pt x="78" y="43"/>
                    <a:pt x="79" y="44"/>
                    <a:pt x="81" y="44"/>
                  </a:cubicBezTo>
                  <a:cubicBezTo>
                    <a:pt x="83" y="44"/>
                    <a:pt x="83" y="41"/>
                    <a:pt x="84" y="38"/>
                  </a:cubicBezTo>
                  <a:cubicBezTo>
                    <a:pt x="84" y="36"/>
                    <a:pt x="83" y="36"/>
                    <a:pt x="83" y="35"/>
                  </a:cubicBezTo>
                  <a:cubicBezTo>
                    <a:pt x="83" y="34"/>
                    <a:pt x="84" y="34"/>
                    <a:pt x="84" y="33"/>
                  </a:cubicBezTo>
                  <a:cubicBezTo>
                    <a:pt x="84" y="33"/>
                    <a:pt x="85" y="29"/>
                    <a:pt x="85" y="28"/>
                  </a:cubicBezTo>
                  <a:cubicBezTo>
                    <a:pt x="85" y="27"/>
                    <a:pt x="86" y="26"/>
                    <a:pt x="87" y="24"/>
                  </a:cubicBezTo>
                  <a:cubicBezTo>
                    <a:pt x="87" y="23"/>
                    <a:pt x="90" y="22"/>
                    <a:pt x="90" y="22"/>
                  </a:cubicBezTo>
                  <a:cubicBezTo>
                    <a:pt x="91" y="21"/>
                    <a:pt x="94" y="22"/>
                    <a:pt x="95" y="22"/>
                  </a:cubicBezTo>
                  <a:cubicBezTo>
                    <a:pt x="96" y="23"/>
                    <a:pt x="93" y="21"/>
                    <a:pt x="92" y="20"/>
                  </a:cubicBezTo>
                  <a:cubicBezTo>
                    <a:pt x="91" y="19"/>
                    <a:pt x="93" y="19"/>
                    <a:pt x="94" y="17"/>
                  </a:cubicBezTo>
                  <a:cubicBezTo>
                    <a:pt x="96" y="16"/>
                    <a:pt x="94" y="14"/>
                    <a:pt x="94" y="14"/>
                  </a:cubicBezTo>
                  <a:cubicBezTo>
                    <a:pt x="94" y="15"/>
                    <a:pt x="94" y="15"/>
                    <a:pt x="94" y="15"/>
                  </a:cubicBezTo>
                  <a:lnTo>
                    <a:pt x="92" y="1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69" name="Freeform 146"/>
            <p:cNvSpPr>
              <a:spLocks/>
            </p:cNvSpPr>
            <p:nvPr/>
          </p:nvSpPr>
          <p:spPr bwMode="auto">
            <a:xfrm>
              <a:off x="8026053" y="3148162"/>
              <a:ext cx="103188" cy="122238"/>
            </a:xfrm>
            <a:custGeom>
              <a:avLst/>
              <a:gdLst>
                <a:gd name="T0" fmla="*/ 21 w 23"/>
                <a:gd name="T1" fmla="*/ 5 h 27"/>
                <a:gd name="T2" fmla="*/ 20 w 23"/>
                <a:gd name="T3" fmla="*/ 2 h 27"/>
                <a:gd name="T4" fmla="*/ 19 w 23"/>
                <a:gd name="T5" fmla="*/ 0 h 27"/>
                <a:gd name="T6" fmla="*/ 18 w 23"/>
                <a:gd name="T7" fmla="*/ 0 h 27"/>
                <a:gd name="T8" fmla="*/ 13 w 23"/>
                <a:gd name="T9" fmla="*/ 4 h 27"/>
                <a:gd name="T10" fmla="*/ 10 w 23"/>
                <a:gd name="T11" fmla="*/ 6 h 27"/>
                <a:gd name="T12" fmla="*/ 6 w 23"/>
                <a:gd name="T13" fmla="*/ 7 h 27"/>
                <a:gd name="T14" fmla="*/ 3 w 23"/>
                <a:gd name="T15" fmla="*/ 5 h 27"/>
                <a:gd name="T16" fmla="*/ 2 w 23"/>
                <a:gd name="T17" fmla="*/ 8 h 27"/>
                <a:gd name="T18" fmla="*/ 2 w 23"/>
                <a:gd name="T19" fmla="*/ 11 h 27"/>
                <a:gd name="T20" fmla="*/ 2 w 23"/>
                <a:gd name="T21" fmla="*/ 15 h 27"/>
                <a:gd name="T22" fmla="*/ 1 w 23"/>
                <a:gd name="T23" fmla="*/ 18 h 27"/>
                <a:gd name="T24" fmla="*/ 1 w 23"/>
                <a:gd name="T25" fmla="*/ 22 h 27"/>
                <a:gd name="T26" fmla="*/ 2 w 23"/>
                <a:gd name="T27" fmla="*/ 25 h 27"/>
                <a:gd name="T28" fmla="*/ 2 w 23"/>
                <a:gd name="T29" fmla="*/ 27 h 27"/>
                <a:gd name="T30" fmla="*/ 7 w 23"/>
                <a:gd name="T31" fmla="*/ 27 h 27"/>
                <a:gd name="T32" fmla="*/ 9 w 23"/>
                <a:gd name="T33" fmla="*/ 24 h 27"/>
                <a:gd name="T34" fmla="*/ 14 w 23"/>
                <a:gd name="T35" fmla="*/ 21 h 27"/>
                <a:gd name="T36" fmla="*/ 16 w 23"/>
                <a:gd name="T37" fmla="*/ 19 h 27"/>
                <a:gd name="T38" fmla="*/ 13 w 23"/>
                <a:gd name="T39" fmla="*/ 16 h 27"/>
                <a:gd name="T40" fmla="*/ 11 w 23"/>
                <a:gd name="T41" fmla="*/ 13 h 27"/>
                <a:gd name="T42" fmla="*/ 14 w 23"/>
                <a:gd name="T43" fmla="*/ 11 h 27"/>
                <a:gd name="T44" fmla="*/ 18 w 23"/>
                <a:gd name="T45" fmla="*/ 11 h 27"/>
                <a:gd name="T46" fmla="*/ 19 w 23"/>
                <a:gd name="T47" fmla="*/ 10 h 27"/>
                <a:gd name="T48" fmla="*/ 23 w 23"/>
                <a:gd name="T49" fmla="*/ 10 h 27"/>
                <a:gd name="T50" fmla="*/ 23 w 23"/>
                <a:gd name="T51" fmla="*/ 9 h 27"/>
                <a:gd name="T52" fmla="*/ 21 w 23"/>
                <a:gd name="T5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7">
                  <a:moveTo>
                    <a:pt x="21" y="5"/>
                  </a:moveTo>
                  <a:cubicBezTo>
                    <a:pt x="20" y="4"/>
                    <a:pt x="20" y="3"/>
                    <a:pt x="20" y="2"/>
                  </a:cubicBezTo>
                  <a:cubicBezTo>
                    <a:pt x="20" y="2"/>
                    <a:pt x="19" y="1"/>
                    <a:pt x="19" y="0"/>
                  </a:cubicBezTo>
                  <a:cubicBezTo>
                    <a:pt x="18" y="0"/>
                    <a:pt x="18" y="0"/>
                    <a:pt x="18" y="0"/>
                  </a:cubicBezTo>
                  <a:cubicBezTo>
                    <a:pt x="18" y="0"/>
                    <a:pt x="14" y="4"/>
                    <a:pt x="13" y="4"/>
                  </a:cubicBezTo>
                  <a:cubicBezTo>
                    <a:pt x="13" y="4"/>
                    <a:pt x="10" y="6"/>
                    <a:pt x="10" y="6"/>
                  </a:cubicBezTo>
                  <a:cubicBezTo>
                    <a:pt x="10" y="6"/>
                    <a:pt x="7" y="7"/>
                    <a:pt x="6" y="7"/>
                  </a:cubicBezTo>
                  <a:cubicBezTo>
                    <a:pt x="6" y="7"/>
                    <a:pt x="3" y="5"/>
                    <a:pt x="3" y="5"/>
                  </a:cubicBezTo>
                  <a:cubicBezTo>
                    <a:pt x="2" y="8"/>
                    <a:pt x="2" y="8"/>
                    <a:pt x="2" y="8"/>
                  </a:cubicBezTo>
                  <a:cubicBezTo>
                    <a:pt x="2" y="8"/>
                    <a:pt x="2" y="9"/>
                    <a:pt x="2" y="11"/>
                  </a:cubicBezTo>
                  <a:cubicBezTo>
                    <a:pt x="2" y="12"/>
                    <a:pt x="3" y="14"/>
                    <a:pt x="2" y="15"/>
                  </a:cubicBezTo>
                  <a:cubicBezTo>
                    <a:pt x="2" y="16"/>
                    <a:pt x="2" y="16"/>
                    <a:pt x="1" y="18"/>
                  </a:cubicBezTo>
                  <a:cubicBezTo>
                    <a:pt x="0" y="20"/>
                    <a:pt x="1" y="21"/>
                    <a:pt x="1" y="22"/>
                  </a:cubicBezTo>
                  <a:cubicBezTo>
                    <a:pt x="1" y="23"/>
                    <a:pt x="2" y="25"/>
                    <a:pt x="2" y="25"/>
                  </a:cubicBezTo>
                  <a:cubicBezTo>
                    <a:pt x="2" y="27"/>
                    <a:pt x="2" y="27"/>
                    <a:pt x="2" y="27"/>
                  </a:cubicBezTo>
                  <a:cubicBezTo>
                    <a:pt x="4" y="27"/>
                    <a:pt x="6" y="27"/>
                    <a:pt x="7" y="27"/>
                  </a:cubicBezTo>
                  <a:cubicBezTo>
                    <a:pt x="8" y="27"/>
                    <a:pt x="8" y="26"/>
                    <a:pt x="9" y="24"/>
                  </a:cubicBezTo>
                  <a:cubicBezTo>
                    <a:pt x="10" y="23"/>
                    <a:pt x="13" y="22"/>
                    <a:pt x="14" y="21"/>
                  </a:cubicBezTo>
                  <a:cubicBezTo>
                    <a:pt x="14" y="21"/>
                    <a:pt x="16" y="19"/>
                    <a:pt x="16" y="19"/>
                  </a:cubicBezTo>
                  <a:cubicBezTo>
                    <a:pt x="16" y="19"/>
                    <a:pt x="13" y="16"/>
                    <a:pt x="13" y="16"/>
                  </a:cubicBezTo>
                  <a:cubicBezTo>
                    <a:pt x="11" y="13"/>
                    <a:pt x="11" y="13"/>
                    <a:pt x="11" y="13"/>
                  </a:cubicBezTo>
                  <a:cubicBezTo>
                    <a:pt x="11" y="13"/>
                    <a:pt x="13" y="12"/>
                    <a:pt x="14" y="11"/>
                  </a:cubicBezTo>
                  <a:cubicBezTo>
                    <a:pt x="15" y="11"/>
                    <a:pt x="17" y="11"/>
                    <a:pt x="18" y="11"/>
                  </a:cubicBezTo>
                  <a:cubicBezTo>
                    <a:pt x="19" y="11"/>
                    <a:pt x="19" y="10"/>
                    <a:pt x="19" y="10"/>
                  </a:cubicBezTo>
                  <a:cubicBezTo>
                    <a:pt x="20" y="10"/>
                    <a:pt x="21" y="10"/>
                    <a:pt x="23" y="10"/>
                  </a:cubicBezTo>
                  <a:cubicBezTo>
                    <a:pt x="23" y="9"/>
                    <a:pt x="23" y="9"/>
                    <a:pt x="23" y="9"/>
                  </a:cubicBezTo>
                  <a:cubicBezTo>
                    <a:pt x="23" y="8"/>
                    <a:pt x="22" y="6"/>
                    <a:pt x="21"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0" name="Freeform 147"/>
            <p:cNvSpPr>
              <a:spLocks/>
            </p:cNvSpPr>
            <p:nvPr/>
          </p:nvSpPr>
          <p:spPr bwMode="auto">
            <a:xfrm>
              <a:off x="9607203" y="3525987"/>
              <a:ext cx="209550" cy="244475"/>
            </a:xfrm>
            <a:custGeom>
              <a:avLst/>
              <a:gdLst>
                <a:gd name="T0" fmla="*/ 32 w 46"/>
                <a:gd name="T1" fmla="*/ 49 h 54"/>
                <a:gd name="T2" fmla="*/ 30 w 46"/>
                <a:gd name="T3" fmla="*/ 44 h 54"/>
                <a:gd name="T4" fmla="*/ 32 w 46"/>
                <a:gd name="T5" fmla="*/ 40 h 54"/>
                <a:gd name="T6" fmla="*/ 35 w 46"/>
                <a:gd name="T7" fmla="*/ 38 h 54"/>
                <a:gd name="T8" fmla="*/ 43 w 46"/>
                <a:gd name="T9" fmla="*/ 37 h 54"/>
                <a:gd name="T10" fmla="*/ 46 w 46"/>
                <a:gd name="T11" fmla="*/ 38 h 54"/>
                <a:gd name="T12" fmla="*/ 46 w 46"/>
                <a:gd name="T13" fmla="*/ 35 h 54"/>
                <a:gd name="T14" fmla="*/ 46 w 46"/>
                <a:gd name="T15" fmla="*/ 30 h 54"/>
                <a:gd name="T16" fmla="*/ 42 w 46"/>
                <a:gd name="T17" fmla="*/ 23 h 54"/>
                <a:gd name="T18" fmla="*/ 39 w 46"/>
                <a:gd name="T19" fmla="*/ 17 h 54"/>
                <a:gd name="T20" fmla="*/ 35 w 46"/>
                <a:gd name="T21" fmla="*/ 14 h 54"/>
                <a:gd name="T22" fmla="*/ 33 w 46"/>
                <a:gd name="T23" fmla="*/ 12 h 54"/>
                <a:gd name="T24" fmla="*/ 31 w 46"/>
                <a:gd name="T25" fmla="*/ 13 h 54"/>
                <a:gd name="T26" fmla="*/ 30 w 46"/>
                <a:gd name="T27" fmla="*/ 15 h 54"/>
                <a:gd name="T28" fmla="*/ 28 w 46"/>
                <a:gd name="T29" fmla="*/ 16 h 54"/>
                <a:gd name="T30" fmla="*/ 26 w 46"/>
                <a:gd name="T31" fmla="*/ 14 h 54"/>
                <a:gd name="T32" fmla="*/ 25 w 46"/>
                <a:gd name="T33" fmla="*/ 14 h 54"/>
                <a:gd name="T34" fmla="*/ 24 w 46"/>
                <a:gd name="T35" fmla="*/ 14 h 54"/>
                <a:gd name="T36" fmla="*/ 23 w 46"/>
                <a:gd name="T37" fmla="*/ 15 h 54"/>
                <a:gd name="T38" fmla="*/ 23 w 46"/>
                <a:gd name="T39" fmla="*/ 16 h 54"/>
                <a:gd name="T40" fmla="*/ 22 w 46"/>
                <a:gd name="T41" fmla="*/ 16 h 54"/>
                <a:gd name="T42" fmla="*/ 21 w 46"/>
                <a:gd name="T43" fmla="*/ 18 h 54"/>
                <a:gd name="T44" fmla="*/ 19 w 46"/>
                <a:gd name="T45" fmla="*/ 18 h 54"/>
                <a:gd name="T46" fmla="*/ 19 w 46"/>
                <a:gd name="T47" fmla="*/ 14 h 54"/>
                <a:gd name="T48" fmla="*/ 19 w 46"/>
                <a:gd name="T49" fmla="*/ 10 h 54"/>
                <a:gd name="T50" fmla="*/ 20 w 46"/>
                <a:gd name="T51" fmla="*/ 7 h 54"/>
                <a:gd name="T52" fmla="*/ 20 w 46"/>
                <a:gd name="T53" fmla="*/ 5 h 54"/>
                <a:gd name="T54" fmla="*/ 15 w 46"/>
                <a:gd name="T55" fmla="*/ 5 h 54"/>
                <a:gd name="T56" fmla="*/ 14 w 46"/>
                <a:gd name="T57" fmla="*/ 2 h 54"/>
                <a:gd name="T58" fmla="*/ 11 w 46"/>
                <a:gd name="T59" fmla="*/ 0 h 54"/>
                <a:gd name="T60" fmla="*/ 9 w 46"/>
                <a:gd name="T61" fmla="*/ 1 h 54"/>
                <a:gd name="T62" fmla="*/ 7 w 46"/>
                <a:gd name="T63" fmla="*/ 3 h 54"/>
                <a:gd name="T64" fmla="*/ 3 w 46"/>
                <a:gd name="T65" fmla="*/ 4 h 54"/>
                <a:gd name="T66" fmla="*/ 1 w 46"/>
                <a:gd name="T67" fmla="*/ 6 h 54"/>
                <a:gd name="T68" fmla="*/ 2 w 46"/>
                <a:gd name="T69" fmla="*/ 16 h 54"/>
                <a:gd name="T70" fmla="*/ 4 w 46"/>
                <a:gd name="T71" fmla="*/ 18 h 54"/>
                <a:gd name="T72" fmla="*/ 6 w 46"/>
                <a:gd name="T73" fmla="*/ 20 h 54"/>
                <a:gd name="T74" fmla="*/ 7 w 46"/>
                <a:gd name="T75" fmla="*/ 22 h 54"/>
                <a:gd name="T76" fmla="*/ 8 w 46"/>
                <a:gd name="T77" fmla="*/ 25 h 54"/>
                <a:gd name="T78" fmla="*/ 9 w 46"/>
                <a:gd name="T79" fmla="*/ 26 h 54"/>
                <a:gd name="T80" fmla="*/ 8 w 46"/>
                <a:gd name="T81" fmla="*/ 28 h 54"/>
                <a:gd name="T82" fmla="*/ 9 w 46"/>
                <a:gd name="T83" fmla="*/ 30 h 54"/>
                <a:gd name="T84" fmla="*/ 8 w 46"/>
                <a:gd name="T85" fmla="*/ 32 h 54"/>
                <a:gd name="T86" fmla="*/ 7 w 46"/>
                <a:gd name="T87" fmla="*/ 32 h 54"/>
                <a:gd name="T88" fmla="*/ 7 w 46"/>
                <a:gd name="T89" fmla="*/ 34 h 54"/>
                <a:gd name="T90" fmla="*/ 8 w 46"/>
                <a:gd name="T91" fmla="*/ 35 h 54"/>
                <a:gd name="T92" fmla="*/ 10 w 46"/>
                <a:gd name="T93" fmla="*/ 38 h 54"/>
                <a:gd name="T94" fmla="*/ 12 w 46"/>
                <a:gd name="T95" fmla="*/ 39 h 54"/>
                <a:gd name="T96" fmla="*/ 14 w 46"/>
                <a:gd name="T97" fmla="*/ 42 h 54"/>
                <a:gd name="T98" fmla="*/ 14 w 46"/>
                <a:gd name="T99" fmla="*/ 47 h 54"/>
                <a:gd name="T100" fmla="*/ 14 w 46"/>
                <a:gd name="T101" fmla="*/ 48 h 54"/>
                <a:gd name="T102" fmla="*/ 15 w 46"/>
                <a:gd name="T103" fmla="*/ 49 h 54"/>
                <a:gd name="T104" fmla="*/ 16 w 46"/>
                <a:gd name="T105" fmla="*/ 52 h 54"/>
                <a:gd name="T106" fmla="*/ 17 w 46"/>
                <a:gd name="T107" fmla="*/ 48 h 54"/>
                <a:gd name="T108" fmla="*/ 22 w 46"/>
                <a:gd name="T109" fmla="*/ 43 h 54"/>
                <a:gd name="T110" fmla="*/ 22 w 46"/>
                <a:gd name="T111" fmla="*/ 48 h 54"/>
                <a:gd name="T112" fmla="*/ 30 w 46"/>
                <a:gd name="T113" fmla="*/ 49 h 54"/>
                <a:gd name="T114" fmla="*/ 32 w 46"/>
                <a:gd name="T115" fmla="*/ 54 h 54"/>
                <a:gd name="T116" fmla="*/ 32 w 46"/>
                <a:gd name="T117"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 h="54">
                  <a:moveTo>
                    <a:pt x="32" y="49"/>
                  </a:moveTo>
                  <a:cubicBezTo>
                    <a:pt x="31" y="47"/>
                    <a:pt x="29" y="46"/>
                    <a:pt x="30" y="44"/>
                  </a:cubicBezTo>
                  <a:cubicBezTo>
                    <a:pt x="30" y="41"/>
                    <a:pt x="31" y="42"/>
                    <a:pt x="32" y="40"/>
                  </a:cubicBezTo>
                  <a:cubicBezTo>
                    <a:pt x="32" y="38"/>
                    <a:pt x="33" y="38"/>
                    <a:pt x="35" y="38"/>
                  </a:cubicBezTo>
                  <a:cubicBezTo>
                    <a:pt x="36" y="37"/>
                    <a:pt x="42" y="37"/>
                    <a:pt x="43" y="37"/>
                  </a:cubicBezTo>
                  <a:cubicBezTo>
                    <a:pt x="44" y="37"/>
                    <a:pt x="45" y="38"/>
                    <a:pt x="46" y="38"/>
                  </a:cubicBezTo>
                  <a:cubicBezTo>
                    <a:pt x="46" y="38"/>
                    <a:pt x="46" y="36"/>
                    <a:pt x="46" y="35"/>
                  </a:cubicBezTo>
                  <a:cubicBezTo>
                    <a:pt x="46" y="34"/>
                    <a:pt x="46" y="30"/>
                    <a:pt x="46" y="30"/>
                  </a:cubicBezTo>
                  <a:cubicBezTo>
                    <a:pt x="46" y="30"/>
                    <a:pt x="42" y="23"/>
                    <a:pt x="42" y="23"/>
                  </a:cubicBezTo>
                  <a:cubicBezTo>
                    <a:pt x="42" y="22"/>
                    <a:pt x="40" y="20"/>
                    <a:pt x="39" y="17"/>
                  </a:cubicBezTo>
                  <a:cubicBezTo>
                    <a:pt x="38" y="15"/>
                    <a:pt x="36" y="15"/>
                    <a:pt x="35" y="14"/>
                  </a:cubicBezTo>
                  <a:cubicBezTo>
                    <a:pt x="35" y="13"/>
                    <a:pt x="33" y="12"/>
                    <a:pt x="33" y="12"/>
                  </a:cubicBezTo>
                  <a:cubicBezTo>
                    <a:pt x="33" y="12"/>
                    <a:pt x="31" y="13"/>
                    <a:pt x="31" y="13"/>
                  </a:cubicBezTo>
                  <a:cubicBezTo>
                    <a:pt x="30" y="15"/>
                    <a:pt x="30" y="15"/>
                    <a:pt x="30" y="15"/>
                  </a:cubicBezTo>
                  <a:cubicBezTo>
                    <a:pt x="28" y="16"/>
                    <a:pt x="28" y="16"/>
                    <a:pt x="28" y="16"/>
                  </a:cubicBezTo>
                  <a:cubicBezTo>
                    <a:pt x="26" y="14"/>
                    <a:pt x="26" y="14"/>
                    <a:pt x="26" y="14"/>
                  </a:cubicBezTo>
                  <a:cubicBezTo>
                    <a:pt x="25" y="14"/>
                    <a:pt x="25" y="14"/>
                    <a:pt x="25" y="14"/>
                  </a:cubicBezTo>
                  <a:cubicBezTo>
                    <a:pt x="24" y="14"/>
                    <a:pt x="24" y="14"/>
                    <a:pt x="24" y="14"/>
                  </a:cubicBezTo>
                  <a:cubicBezTo>
                    <a:pt x="23" y="15"/>
                    <a:pt x="23" y="15"/>
                    <a:pt x="23" y="15"/>
                  </a:cubicBezTo>
                  <a:cubicBezTo>
                    <a:pt x="23" y="16"/>
                    <a:pt x="23" y="16"/>
                    <a:pt x="23" y="16"/>
                  </a:cubicBezTo>
                  <a:cubicBezTo>
                    <a:pt x="22" y="16"/>
                    <a:pt x="22" y="16"/>
                    <a:pt x="22" y="16"/>
                  </a:cubicBezTo>
                  <a:cubicBezTo>
                    <a:pt x="21" y="18"/>
                    <a:pt x="21" y="18"/>
                    <a:pt x="21" y="18"/>
                  </a:cubicBezTo>
                  <a:cubicBezTo>
                    <a:pt x="19" y="18"/>
                    <a:pt x="19" y="18"/>
                    <a:pt x="19" y="18"/>
                  </a:cubicBezTo>
                  <a:cubicBezTo>
                    <a:pt x="19" y="18"/>
                    <a:pt x="19" y="14"/>
                    <a:pt x="19" y="14"/>
                  </a:cubicBezTo>
                  <a:cubicBezTo>
                    <a:pt x="19" y="13"/>
                    <a:pt x="19" y="10"/>
                    <a:pt x="19" y="10"/>
                  </a:cubicBezTo>
                  <a:cubicBezTo>
                    <a:pt x="20" y="7"/>
                    <a:pt x="20" y="7"/>
                    <a:pt x="20" y="7"/>
                  </a:cubicBezTo>
                  <a:cubicBezTo>
                    <a:pt x="20" y="5"/>
                    <a:pt x="20" y="5"/>
                    <a:pt x="20" y="5"/>
                  </a:cubicBezTo>
                  <a:cubicBezTo>
                    <a:pt x="15" y="5"/>
                    <a:pt x="15" y="5"/>
                    <a:pt x="15" y="5"/>
                  </a:cubicBezTo>
                  <a:cubicBezTo>
                    <a:pt x="15" y="5"/>
                    <a:pt x="15" y="3"/>
                    <a:pt x="14" y="2"/>
                  </a:cubicBezTo>
                  <a:cubicBezTo>
                    <a:pt x="14" y="0"/>
                    <a:pt x="12" y="0"/>
                    <a:pt x="11" y="0"/>
                  </a:cubicBezTo>
                  <a:cubicBezTo>
                    <a:pt x="10" y="0"/>
                    <a:pt x="10" y="0"/>
                    <a:pt x="9" y="1"/>
                  </a:cubicBezTo>
                  <a:cubicBezTo>
                    <a:pt x="8" y="2"/>
                    <a:pt x="7" y="1"/>
                    <a:pt x="7" y="3"/>
                  </a:cubicBezTo>
                  <a:cubicBezTo>
                    <a:pt x="7" y="5"/>
                    <a:pt x="3" y="3"/>
                    <a:pt x="3" y="4"/>
                  </a:cubicBezTo>
                  <a:cubicBezTo>
                    <a:pt x="2" y="5"/>
                    <a:pt x="0" y="4"/>
                    <a:pt x="1" y="6"/>
                  </a:cubicBezTo>
                  <a:cubicBezTo>
                    <a:pt x="1" y="8"/>
                    <a:pt x="2" y="15"/>
                    <a:pt x="2" y="16"/>
                  </a:cubicBezTo>
                  <a:cubicBezTo>
                    <a:pt x="2" y="16"/>
                    <a:pt x="1" y="16"/>
                    <a:pt x="4" y="18"/>
                  </a:cubicBezTo>
                  <a:cubicBezTo>
                    <a:pt x="6" y="20"/>
                    <a:pt x="5" y="19"/>
                    <a:pt x="6" y="20"/>
                  </a:cubicBezTo>
                  <a:cubicBezTo>
                    <a:pt x="7" y="21"/>
                    <a:pt x="7" y="20"/>
                    <a:pt x="7" y="22"/>
                  </a:cubicBezTo>
                  <a:cubicBezTo>
                    <a:pt x="8" y="25"/>
                    <a:pt x="8" y="24"/>
                    <a:pt x="8" y="25"/>
                  </a:cubicBezTo>
                  <a:cubicBezTo>
                    <a:pt x="9" y="25"/>
                    <a:pt x="11" y="25"/>
                    <a:pt x="9" y="26"/>
                  </a:cubicBezTo>
                  <a:cubicBezTo>
                    <a:pt x="7" y="28"/>
                    <a:pt x="8" y="28"/>
                    <a:pt x="8" y="28"/>
                  </a:cubicBezTo>
                  <a:cubicBezTo>
                    <a:pt x="9" y="30"/>
                    <a:pt x="9" y="30"/>
                    <a:pt x="9" y="30"/>
                  </a:cubicBezTo>
                  <a:cubicBezTo>
                    <a:pt x="8" y="32"/>
                    <a:pt x="8" y="32"/>
                    <a:pt x="8" y="32"/>
                  </a:cubicBezTo>
                  <a:cubicBezTo>
                    <a:pt x="7" y="32"/>
                    <a:pt x="7" y="32"/>
                    <a:pt x="7" y="32"/>
                  </a:cubicBezTo>
                  <a:cubicBezTo>
                    <a:pt x="7" y="34"/>
                    <a:pt x="7" y="34"/>
                    <a:pt x="7" y="34"/>
                  </a:cubicBezTo>
                  <a:cubicBezTo>
                    <a:pt x="8" y="35"/>
                    <a:pt x="8" y="35"/>
                    <a:pt x="8" y="35"/>
                  </a:cubicBezTo>
                  <a:cubicBezTo>
                    <a:pt x="10" y="38"/>
                    <a:pt x="10" y="38"/>
                    <a:pt x="10" y="38"/>
                  </a:cubicBezTo>
                  <a:cubicBezTo>
                    <a:pt x="12" y="39"/>
                    <a:pt x="12" y="39"/>
                    <a:pt x="12" y="39"/>
                  </a:cubicBezTo>
                  <a:cubicBezTo>
                    <a:pt x="14" y="42"/>
                    <a:pt x="14" y="42"/>
                    <a:pt x="14" y="42"/>
                  </a:cubicBezTo>
                  <a:cubicBezTo>
                    <a:pt x="14" y="47"/>
                    <a:pt x="14" y="47"/>
                    <a:pt x="14" y="47"/>
                  </a:cubicBezTo>
                  <a:cubicBezTo>
                    <a:pt x="14" y="48"/>
                    <a:pt x="14" y="48"/>
                    <a:pt x="14" y="48"/>
                  </a:cubicBezTo>
                  <a:cubicBezTo>
                    <a:pt x="15" y="49"/>
                    <a:pt x="15" y="49"/>
                    <a:pt x="15" y="49"/>
                  </a:cubicBezTo>
                  <a:cubicBezTo>
                    <a:pt x="16" y="52"/>
                    <a:pt x="16" y="52"/>
                    <a:pt x="16" y="52"/>
                  </a:cubicBezTo>
                  <a:cubicBezTo>
                    <a:pt x="17" y="50"/>
                    <a:pt x="17" y="49"/>
                    <a:pt x="17" y="48"/>
                  </a:cubicBezTo>
                  <a:cubicBezTo>
                    <a:pt x="17" y="45"/>
                    <a:pt x="22" y="43"/>
                    <a:pt x="22" y="43"/>
                  </a:cubicBezTo>
                  <a:cubicBezTo>
                    <a:pt x="22" y="48"/>
                    <a:pt x="22" y="48"/>
                    <a:pt x="22" y="48"/>
                  </a:cubicBezTo>
                  <a:cubicBezTo>
                    <a:pt x="30" y="49"/>
                    <a:pt x="30" y="49"/>
                    <a:pt x="30" y="49"/>
                  </a:cubicBezTo>
                  <a:cubicBezTo>
                    <a:pt x="30" y="49"/>
                    <a:pt x="31" y="51"/>
                    <a:pt x="32" y="54"/>
                  </a:cubicBezTo>
                  <a:cubicBezTo>
                    <a:pt x="32" y="53"/>
                    <a:pt x="32" y="50"/>
                    <a:pt x="32"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1" name="Freeform 148"/>
            <p:cNvSpPr>
              <a:spLocks/>
            </p:cNvSpPr>
            <p:nvPr/>
          </p:nvSpPr>
          <p:spPr bwMode="auto">
            <a:xfrm>
              <a:off x="9738966" y="3684737"/>
              <a:ext cx="149225" cy="127000"/>
            </a:xfrm>
            <a:custGeom>
              <a:avLst/>
              <a:gdLst>
                <a:gd name="T0" fmla="*/ 30 w 33"/>
                <a:gd name="T1" fmla="*/ 6 h 28"/>
                <a:gd name="T2" fmla="*/ 26 w 33"/>
                <a:gd name="T3" fmla="*/ 3 h 28"/>
                <a:gd name="T4" fmla="*/ 25 w 33"/>
                <a:gd name="T5" fmla="*/ 3 h 28"/>
                <a:gd name="T6" fmla="*/ 21 w 33"/>
                <a:gd name="T7" fmla="*/ 2 h 28"/>
                <a:gd name="T8" fmla="*/ 19 w 33"/>
                <a:gd name="T9" fmla="*/ 4 h 28"/>
                <a:gd name="T10" fmla="*/ 17 w 33"/>
                <a:gd name="T11" fmla="*/ 3 h 28"/>
                <a:gd name="T12" fmla="*/ 17 w 33"/>
                <a:gd name="T13" fmla="*/ 4 h 28"/>
                <a:gd name="T14" fmla="*/ 17 w 33"/>
                <a:gd name="T15" fmla="*/ 3 h 28"/>
                <a:gd name="T16" fmla="*/ 14 w 33"/>
                <a:gd name="T17" fmla="*/ 2 h 28"/>
                <a:gd name="T18" fmla="*/ 6 w 33"/>
                <a:gd name="T19" fmla="*/ 3 h 28"/>
                <a:gd name="T20" fmla="*/ 3 w 33"/>
                <a:gd name="T21" fmla="*/ 5 h 28"/>
                <a:gd name="T22" fmla="*/ 1 w 33"/>
                <a:gd name="T23" fmla="*/ 9 h 28"/>
                <a:gd name="T24" fmla="*/ 3 w 33"/>
                <a:gd name="T25" fmla="*/ 14 h 28"/>
                <a:gd name="T26" fmla="*/ 3 w 33"/>
                <a:gd name="T27" fmla="*/ 19 h 28"/>
                <a:gd name="T28" fmla="*/ 4 w 33"/>
                <a:gd name="T29" fmla="*/ 21 h 28"/>
                <a:gd name="T30" fmla="*/ 7 w 33"/>
                <a:gd name="T31" fmla="*/ 27 h 28"/>
                <a:gd name="T32" fmla="*/ 14 w 33"/>
                <a:gd name="T33" fmla="*/ 28 h 28"/>
                <a:gd name="T34" fmla="*/ 16 w 33"/>
                <a:gd name="T35" fmla="*/ 27 h 28"/>
                <a:gd name="T36" fmla="*/ 18 w 33"/>
                <a:gd name="T37" fmla="*/ 24 h 28"/>
                <a:gd name="T38" fmla="*/ 24 w 33"/>
                <a:gd name="T39" fmla="*/ 25 h 28"/>
                <a:gd name="T40" fmla="*/ 22 w 33"/>
                <a:gd name="T41" fmla="*/ 20 h 28"/>
                <a:gd name="T42" fmla="*/ 29 w 33"/>
                <a:gd name="T43" fmla="*/ 15 h 28"/>
                <a:gd name="T44" fmla="*/ 30 w 33"/>
                <a:gd name="T4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8">
                  <a:moveTo>
                    <a:pt x="30" y="6"/>
                  </a:moveTo>
                  <a:cubicBezTo>
                    <a:pt x="28" y="4"/>
                    <a:pt x="27" y="3"/>
                    <a:pt x="26" y="3"/>
                  </a:cubicBezTo>
                  <a:cubicBezTo>
                    <a:pt x="26" y="3"/>
                    <a:pt x="26" y="3"/>
                    <a:pt x="25" y="3"/>
                  </a:cubicBezTo>
                  <a:cubicBezTo>
                    <a:pt x="22" y="2"/>
                    <a:pt x="22" y="0"/>
                    <a:pt x="21" y="2"/>
                  </a:cubicBezTo>
                  <a:cubicBezTo>
                    <a:pt x="21" y="4"/>
                    <a:pt x="21" y="5"/>
                    <a:pt x="19" y="4"/>
                  </a:cubicBezTo>
                  <a:cubicBezTo>
                    <a:pt x="18" y="4"/>
                    <a:pt x="18" y="4"/>
                    <a:pt x="17" y="3"/>
                  </a:cubicBezTo>
                  <a:cubicBezTo>
                    <a:pt x="17" y="4"/>
                    <a:pt x="17" y="4"/>
                    <a:pt x="17" y="4"/>
                  </a:cubicBezTo>
                  <a:cubicBezTo>
                    <a:pt x="17" y="4"/>
                    <a:pt x="17" y="4"/>
                    <a:pt x="17" y="3"/>
                  </a:cubicBezTo>
                  <a:cubicBezTo>
                    <a:pt x="16" y="3"/>
                    <a:pt x="15" y="2"/>
                    <a:pt x="14" y="2"/>
                  </a:cubicBezTo>
                  <a:cubicBezTo>
                    <a:pt x="13" y="2"/>
                    <a:pt x="7" y="2"/>
                    <a:pt x="6" y="3"/>
                  </a:cubicBezTo>
                  <a:cubicBezTo>
                    <a:pt x="4" y="3"/>
                    <a:pt x="3" y="3"/>
                    <a:pt x="3" y="5"/>
                  </a:cubicBezTo>
                  <a:cubicBezTo>
                    <a:pt x="2" y="7"/>
                    <a:pt x="1" y="6"/>
                    <a:pt x="1" y="9"/>
                  </a:cubicBezTo>
                  <a:cubicBezTo>
                    <a:pt x="0" y="11"/>
                    <a:pt x="2" y="12"/>
                    <a:pt x="3" y="14"/>
                  </a:cubicBezTo>
                  <a:cubicBezTo>
                    <a:pt x="3" y="15"/>
                    <a:pt x="3" y="18"/>
                    <a:pt x="3" y="19"/>
                  </a:cubicBezTo>
                  <a:cubicBezTo>
                    <a:pt x="4" y="20"/>
                    <a:pt x="4" y="21"/>
                    <a:pt x="4" y="21"/>
                  </a:cubicBezTo>
                  <a:cubicBezTo>
                    <a:pt x="5" y="25"/>
                    <a:pt x="6" y="27"/>
                    <a:pt x="7" y="27"/>
                  </a:cubicBezTo>
                  <a:cubicBezTo>
                    <a:pt x="8" y="26"/>
                    <a:pt x="13" y="27"/>
                    <a:pt x="14" y="28"/>
                  </a:cubicBezTo>
                  <a:cubicBezTo>
                    <a:pt x="14" y="28"/>
                    <a:pt x="16" y="28"/>
                    <a:pt x="16" y="27"/>
                  </a:cubicBezTo>
                  <a:cubicBezTo>
                    <a:pt x="17" y="26"/>
                    <a:pt x="15" y="24"/>
                    <a:pt x="18" y="24"/>
                  </a:cubicBezTo>
                  <a:cubicBezTo>
                    <a:pt x="22" y="24"/>
                    <a:pt x="23" y="27"/>
                    <a:pt x="24" y="25"/>
                  </a:cubicBezTo>
                  <a:cubicBezTo>
                    <a:pt x="24" y="23"/>
                    <a:pt x="17" y="20"/>
                    <a:pt x="22" y="20"/>
                  </a:cubicBezTo>
                  <a:cubicBezTo>
                    <a:pt x="27" y="19"/>
                    <a:pt x="27" y="19"/>
                    <a:pt x="29" y="15"/>
                  </a:cubicBezTo>
                  <a:cubicBezTo>
                    <a:pt x="31" y="11"/>
                    <a:pt x="33" y="10"/>
                    <a:pt x="30"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2" name="Freeform 149"/>
            <p:cNvSpPr>
              <a:spLocks/>
            </p:cNvSpPr>
            <p:nvPr/>
          </p:nvSpPr>
          <p:spPr bwMode="auto">
            <a:xfrm>
              <a:off x="8111778" y="3033862"/>
              <a:ext cx="246063" cy="241300"/>
            </a:xfrm>
            <a:custGeom>
              <a:avLst/>
              <a:gdLst>
                <a:gd name="T0" fmla="*/ 25 w 54"/>
                <a:gd name="T1" fmla="*/ 1 h 53"/>
                <a:gd name="T2" fmla="*/ 21 w 54"/>
                <a:gd name="T3" fmla="*/ 1 h 53"/>
                <a:gd name="T4" fmla="*/ 20 w 54"/>
                <a:gd name="T5" fmla="*/ 0 h 53"/>
                <a:gd name="T6" fmla="*/ 17 w 54"/>
                <a:gd name="T7" fmla="*/ 0 h 53"/>
                <a:gd name="T8" fmla="*/ 17 w 54"/>
                <a:gd name="T9" fmla="*/ 1 h 53"/>
                <a:gd name="T10" fmla="*/ 17 w 54"/>
                <a:gd name="T11" fmla="*/ 1 h 53"/>
                <a:gd name="T12" fmla="*/ 11 w 54"/>
                <a:gd name="T13" fmla="*/ 5 h 53"/>
                <a:gd name="T14" fmla="*/ 12 w 54"/>
                <a:gd name="T15" fmla="*/ 9 h 53"/>
                <a:gd name="T16" fmla="*/ 11 w 54"/>
                <a:gd name="T17" fmla="*/ 19 h 53"/>
                <a:gd name="T18" fmla="*/ 7 w 54"/>
                <a:gd name="T19" fmla="*/ 21 h 53"/>
                <a:gd name="T20" fmla="*/ 0 w 54"/>
                <a:gd name="T21" fmla="*/ 25 h 53"/>
                <a:gd name="T22" fmla="*/ 1 w 54"/>
                <a:gd name="T23" fmla="*/ 27 h 53"/>
                <a:gd name="T24" fmla="*/ 2 w 54"/>
                <a:gd name="T25" fmla="*/ 30 h 53"/>
                <a:gd name="T26" fmla="*/ 4 w 54"/>
                <a:gd name="T27" fmla="*/ 34 h 53"/>
                <a:gd name="T28" fmla="*/ 4 w 54"/>
                <a:gd name="T29" fmla="*/ 35 h 53"/>
                <a:gd name="T30" fmla="*/ 10 w 54"/>
                <a:gd name="T31" fmla="*/ 35 h 53"/>
                <a:gd name="T32" fmla="*/ 19 w 54"/>
                <a:gd name="T33" fmla="*/ 41 h 53"/>
                <a:gd name="T34" fmla="*/ 26 w 54"/>
                <a:gd name="T35" fmla="*/ 46 h 53"/>
                <a:gd name="T36" fmla="*/ 34 w 54"/>
                <a:gd name="T37" fmla="*/ 52 h 53"/>
                <a:gd name="T38" fmla="*/ 44 w 54"/>
                <a:gd name="T39" fmla="*/ 53 h 53"/>
                <a:gd name="T40" fmla="*/ 45 w 54"/>
                <a:gd name="T41" fmla="*/ 51 h 53"/>
                <a:gd name="T42" fmla="*/ 46 w 54"/>
                <a:gd name="T43" fmla="*/ 49 h 53"/>
                <a:gd name="T44" fmla="*/ 47 w 54"/>
                <a:gd name="T45" fmla="*/ 47 h 53"/>
                <a:gd name="T46" fmla="*/ 51 w 54"/>
                <a:gd name="T47" fmla="*/ 47 h 53"/>
                <a:gd name="T48" fmla="*/ 53 w 54"/>
                <a:gd name="T49" fmla="*/ 46 h 53"/>
                <a:gd name="T50" fmla="*/ 54 w 54"/>
                <a:gd name="T51" fmla="*/ 46 h 53"/>
                <a:gd name="T52" fmla="*/ 52 w 54"/>
                <a:gd name="T53" fmla="*/ 45 h 53"/>
                <a:gd name="T54" fmla="*/ 51 w 54"/>
                <a:gd name="T55" fmla="*/ 44 h 53"/>
                <a:gd name="T56" fmla="*/ 51 w 54"/>
                <a:gd name="T57" fmla="*/ 41 h 53"/>
                <a:gd name="T58" fmla="*/ 48 w 54"/>
                <a:gd name="T59" fmla="*/ 39 h 53"/>
                <a:gd name="T60" fmla="*/ 48 w 54"/>
                <a:gd name="T61" fmla="*/ 36 h 53"/>
                <a:gd name="T62" fmla="*/ 47 w 54"/>
                <a:gd name="T63" fmla="*/ 33 h 53"/>
                <a:gd name="T64" fmla="*/ 44 w 54"/>
                <a:gd name="T65" fmla="*/ 30 h 53"/>
                <a:gd name="T66" fmla="*/ 40 w 54"/>
                <a:gd name="T67" fmla="*/ 30 h 53"/>
                <a:gd name="T68" fmla="*/ 39 w 54"/>
                <a:gd name="T69" fmla="*/ 26 h 53"/>
                <a:gd name="T70" fmla="*/ 35 w 54"/>
                <a:gd name="T71" fmla="*/ 22 h 53"/>
                <a:gd name="T72" fmla="*/ 35 w 54"/>
                <a:gd name="T73" fmla="*/ 17 h 53"/>
                <a:gd name="T74" fmla="*/ 37 w 54"/>
                <a:gd name="T75" fmla="*/ 14 h 53"/>
                <a:gd name="T76" fmla="*/ 38 w 54"/>
                <a:gd name="T77" fmla="*/ 10 h 53"/>
                <a:gd name="T78" fmla="*/ 34 w 54"/>
                <a:gd name="T79" fmla="*/ 10 h 53"/>
                <a:gd name="T80" fmla="*/ 32 w 54"/>
                <a:gd name="T81" fmla="*/ 7 h 53"/>
                <a:gd name="T82" fmla="*/ 30 w 54"/>
                <a:gd name="T83" fmla="*/ 4 h 53"/>
                <a:gd name="T84" fmla="*/ 28 w 54"/>
                <a:gd name="T85" fmla="*/ 2 h 53"/>
                <a:gd name="T86" fmla="*/ 27 w 54"/>
                <a:gd name="T87" fmla="*/ 2 h 53"/>
                <a:gd name="T88" fmla="*/ 25 w 54"/>
                <a:gd name="T89"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3">
                  <a:moveTo>
                    <a:pt x="25" y="1"/>
                  </a:moveTo>
                  <a:cubicBezTo>
                    <a:pt x="21" y="1"/>
                    <a:pt x="21" y="1"/>
                    <a:pt x="21" y="1"/>
                  </a:cubicBezTo>
                  <a:cubicBezTo>
                    <a:pt x="20" y="0"/>
                    <a:pt x="20" y="0"/>
                    <a:pt x="20" y="0"/>
                  </a:cubicBezTo>
                  <a:cubicBezTo>
                    <a:pt x="17" y="0"/>
                    <a:pt x="17" y="0"/>
                    <a:pt x="17" y="0"/>
                  </a:cubicBezTo>
                  <a:cubicBezTo>
                    <a:pt x="17" y="1"/>
                    <a:pt x="17" y="1"/>
                    <a:pt x="17" y="1"/>
                  </a:cubicBezTo>
                  <a:cubicBezTo>
                    <a:pt x="17" y="1"/>
                    <a:pt x="17" y="1"/>
                    <a:pt x="17" y="1"/>
                  </a:cubicBezTo>
                  <a:cubicBezTo>
                    <a:pt x="11" y="5"/>
                    <a:pt x="11" y="5"/>
                    <a:pt x="11" y="5"/>
                  </a:cubicBezTo>
                  <a:cubicBezTo>
                    <a:pt x="12" y="9"/>
                    <a:pt x="12" y="9"/>
                    <a:pt x="12" y="9"/>
                  </a:cubicBezTo>
                  <a:cubicBezTo>
                    <a:pt x="11" y="19"/>
                    <a:pt x="11" y="19"/>
                    <a:pt x="11" y="19"/>
                  </a:cubicBezTo>
                  <a:cubicBezTo>
                    <a:pt x="7" y="21"/>
                    <a:pt x="7" y="21"/>
                    <a:pt x="7" y="21"/>
                  </a:cubicBezTo>
                  <a:cubicBezTo>
                    <a:pt x="0" y="25"/>
                    <a:pt x="0" y="25"/>
                    <a:pt x="0" y="25"/>
                  </a:cubicBezTo>
                  <a:cubicBezTo>
                    <a:pt x="0" y="26"/>
                    <a:pt x="1" y="27"/>
                    <a:pt x="1" y="27"/>
                  </a:cubicBezTo>
                  <a:cubicBezTo>
                    <a:pt x="1" y="28"/>
                    <a:pt x="1" y="29"/>
                    <a:pt x="2" y="30"/>
                  </a:cubicBezTo>
                  <a:cubicBezTo>
                    <a:pt x="3" y="31"/>
                    <a:pt x="4" y="33"/>
                    <a:pt x="4" y="34"/>
                  </a:cubicBezTo>
                  <a:cubicBezTo>
                    <a:pt x="4" y="34"/>
                    <a:pt x="4" y="34"/>
                    <a:pt x="4" y="35"/>
                  </a:cubicBezTo>
                  <a:cubicBezTo>
                    <a:pt x="7" y="35"/>
                    <a:pt x="10" y="35"/>
                    <a:pt x="10" y="35"/>
                  </a:cubicBezTo>
                  <a:cubicBezTo>
                    <a:pt x="19" y="41"/>
                    <a:pt x="19" y="41"/>
                    <a:pt x="19" y="41"/>
                  </a:cubicBezTo>
                  <a:cubicBezTo>
                    <a:pt x="26" y="46"/>
                    <a:pt x="26" y="46"/>
                    <a:pt x="26" y="46"/>
                  </a:cubicBezTo>
                  <a:cubicBezTo>
                    <a:pt x="34" y="52"/>
                    <a:pt x="34" y="52"/>
                    <a:pt x="34" y="52"/>
                  </a:cubicBezTo>
                  <a:cubicBezTo>
                    <a:pt x="34" y="52"/>
                    <a:pt x="40" y="52"/>
                    <a:pt x="44" y="53"/>
                  </a:cubicBezTo>
                  <a:cubicBezTo>
                    <a:pt x="45" y="51"/>
                    <a:pt x="45" y="51"/>
                    <a:pt x="45" y="51"/>
                  </a:cubicBezTo>
                  <a:cubicBezTo>
                    <a:pt x="46" y="49"/>
                    <a:pt x="46" y="49"/>
                    <a:pt x="46" y="49"/>
                  </a:cubicBezTo>
                  <a:cubicBezTo>
                    <a:pt x="47" y="47"/>
                    <a:pt x="47" y="47"/>
                    <a:pt x="47" y="47"/>
                  </a:cubicBezTo>
                  <a:cubicBezTo>
                    <a:pt x="51" y="47"/>
                    <a:pt x="51" y="47"/>
                    <a:pt x="51" y="47"/>
                  </a:cubicBezTo>
                  <a:cubicBezTo>
                    <a:pt x="53" y="46"/>
                    <a:pt x="53" y="46"/>
                    <a:pt x="53" y="46"/>
                  </a:cubicBezTo>
                  <a:cubicBezTo>
                    <a:pt x="54" y="46"/>
                    <a:pt x="54" y="46"/>
                    <a:pt x="54" y="46"/>
                  </a:cubicBezTo>
                  <a:cubicBezTo>
                    <a:pt x="52" y="45"/>
                    <a:pt x="52" y="45"/>
                    <a:pt x="52" y="45"/>
                  </a:cubicBezTo>
                  <a:cubicBezTo>
                    <a:pt x="51" y="44"/>
                    <a:pt x="51" y="44"/>
                    <a:pt x="51" y="44"/>
                  </a:cubicBezTo>
                  <a:cubicBezTo>
                    <a:pt x="51" y="41"/>
                    <a:pt x="51" y="41"/>
                    <a:pt x="51" y="41"/>
                  </a:cubicBezTo>
                  <a:cubicBezTo>
                    <a:pt x="48" y="39"/>
                    <a:pt x="48" y="39"/>
                    <a:pt x="48" y="39"/>
                  </a:cubicBezTo>
                  <a:cubicBezTo>
                    <a:pt x="48" y="36"/>
                    <a:pt x="48" y="36"/>
                    <a:pt x="48" y="36"/>
                  </a:cubicBezTo>
                  <a:cubicBezTo>
                    <a:pt x="47" y="33"/>
                    <a:pt x="47" y="33"/>
                    <a:pt x="47" y="33"/>
                  </a:cubicBezTo>
                  <a:cubicBezTo>
                    <a:pt x="44" y="30"/>
                    <a:pt x="44" y="30"/>
                    <a:pt x="44" y="30"/>
                  </a:cubicBezTo>
                  <a:cubicBezTo>
                    <a:pt x="40" y="30"/>
                    <a:pt x="40" y="30"/>
                    <a:pt x="40" y="30"/>
                  </a:cubicBezTo>
                  <a:cubicBezTo>
                    <a:pt x="39" y="26"/>
                    <a:pt x="39" y="26"/>
                    <a:pt x="39" y="26"/>
                  </a:cubicBezTo>
                  <a:cubicBezTo>
                    <a:pt x="35" y="22"/>
                    <a:pt x="35" y="22"/>
                    <a:pt x="35" y="22"/>
                  </a:cubicBezTo>
                  <a:cubicBezTo>
                    <a:pt x="35" y="22"/>
                    <a:pt x="35" y="17"/>
                    <a:pt x="35" y="17"/>
                  </a:cubicBezTo>
                  <a:cubicBezTo>
                    <a:pt x="36" y="17"/>
                    <a:pt x="37" y="14"/>
                    <a:pt x="37" y="14"/>
                  </a:cubicBezTo>
                  <a:cubicBezTo>
                    <a:pt x="38" y="10"/>
                    <a:pt x="38" y="10"/>
                    <a:pt x="38" y="10"/>
                  </a:cubicBezTo>
                  <a:cubicBezTo>
                    <a:pt x="38" y="10"/>
                    <a:pt x="34" y="10"/>
                    <a:pt x="34" y="10"/>
                  </a:cubicBezTo>
                  <a:cubicBezTo>
                    <a:pt x="34" y="10"/>
                    <a:pt x="32" y="7"/>
                    <a:pt x="32" y="7"/>
                  </a:cubicBezTo>
                  <a:cubicBezTo>
                    <a:pt x="30" y="4"/>
                    <a:pt x="30" y="4"/>
                    <a:pt x="30" y="4"/>
                  </a:cubicBezTo>
                  <a:cubicBezTo>
                    <a:pt x="28" y="2"/>
                    <a:pt x="28" y="2"/>
                    <a:pt x="28" y="2"/>
                  </a:cubicBezTo>
                  <a:cubicBezTo>
                    <a:pt x="27" y="2"/>
                    <a:pt x="27" y="2"/>
                    <a:pt x="27" y="2"/>
                  </a:cubicBezTo>
                  <a:lnTo>
                    <a:pt x="25" y="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3" name="Freeform 150"/>
            <p:cNvSpPr>
              <a:spLocks/>
            </p:cNvSpPr>
            <p:nvPr/>
          </p:nvSpPr>
          <p:spPr bwMode="auto">
            <a:xfrm>
              <a:off x="8802341" y="2870349"/>
              <a:ext cx="246063" cy="117475"/>
            </a:xfrm>
            <a:custGeom>
              <a:avLst/>
              <a:gdLst>
                <a:gd name="T0" fmla="*/ 44 w 54"/>
                <a:gd name="T1" fmla="*/ 2 h 26"/>
                <a:gd name="T2" fmla="*/ 39 w 54"/>
                <a:gd name="T3" fmla="*/ 1 h 26"/>
                <a:gd name="T4" fmla="*/ 29 w 54"/>
                <a:gd name="T5" fmla="*/ 3 h 26"/>
                <a:gd name="T6" fmla="*/ 25 w 54"/>
                <a:gd name="T7" fmla="*/ 1 h 26"/>
                <a:gd name="T8" fmla="*/ 22 w 54"/>
                <a:gd name="T9" fmla="*/ 0 h 26"/>
                <a:gd name="T10" fmla="*/ 18 w 54"/>
                <a:gd name="T11" fmla="*/ 2 h 26"/>
                <a:gd name="T12" fmla="*/ 18 w 54"/>
                <a:gd name="T13" fmla="*/ 4 h 26"/>
                <a:gd name="T14" fmla="*/ 16 w 54"/>
                <a:gd name="T15" fmla="*/ 5 h 26"/>
                <a:gd name="T16" fmla="*/ 13 w 54"/>
                <a:gd name="T17" fmla="*/ 3 h 26"/>
                <a:gd name="T18" fmla="*/ 11 w 54"/>
                <a:gd name="T19" fmla="*/ 2 h 26"/>
                <a:gd name="T20" fmla="*/ 5 w 54"/>
                <a:gd name="T21" fmla="*/ 3 h 26"/>
                <a:gd name="T22" fmla="*/ 5 w 54"/>
                <a:gd name="T23" fmla="*/ 5 h 26"/>
                <a:gd name="T24" fmla="*/ 5 w 54"/>
                <a:gd name="T25" fmla="*/ 5 h 26"/>
                <a:gd name="T26" fmla="*/ 6 w 54"/>
                <a:gd name="T27" fmla="*/ 7 h 26"/>
                <a:gd name="T28" fmla="*/ 4 w 54"/>
                <a:gd name="T29" fmla="*/ 8 h 26"/>
                <a:gd name="T30" fmla="*/ 6 w 54"/>
                <a:gd name="T31" fmla="*/ 11 h 26"/>
                <a:gd name="T32" fmla="*/ 9 w 54"/>
                <a:gd name="T33" fmla="*/ 10 h 26"/>
                <a:gd name="T34" fmla="*/ 13 w 54"/>
                <a:gd name="T35" fmla="*/ 11 h 26"/>
                <a:gd name="T36" fmla="*/ 17 w 54"/>
                <a:gd name="T37" fmla="*/ 13 h 26"/>
                <a:gd name="T38" fmla="*/ 18 w 54"/>
                <a:gd name="T39" fmla="*/ 15 h 26"/>
                <a:gd name="T40" fmla="*/ 15 w 54"/>
                <a:gd name="T41" fmla="*/ 19 h 26"/>
                <a:gd name="T42" fmla="*/ 9 w 54"/>
                <a:gd name="T43" fmla="*/ 19 h 26"/>
                <a:gd name="T44" fmla="*/ 2 w 54"/>
                <a:gd name="T45" fmla="*/ 19 h 26"/>
                <a:gd name="T46" fmla="*/ 0 w 54"/>
                <a:gd name="T47" fmla="*/ 20 h 26"/>
                <a:gd name="T48" fmla="*/ 3 w 54"/>
                <a:gd name="T49" fmla="*/ 23 h 26"/>
                <a:gd name="T50" fmla="*/ 9 w 54"/>
                <a:gd name="T51" fmla="*/ 23 h 26"/>
                <a:gd name="T52" fmla="*/ 11 w 54"/>
                <a:gd name="T53" fmla="*/ 25 h 26"/>
                <a:gd name="T54" fmla="*/ 14 w 54"/>
                <a:gd name="T55" fmla="*/ 23 h 26"/>
                <a:gd name="T56" fmla="*/ 15 w 54"/>
                <a:gd name="T57" fmla="*/ 25 h 26"/>
                <a:gd name="T58" fmla="*/ 17 w 54"/>
                <a:gd name="T59" fmla="*/ 26 h 26"/>
                <a:gd name="T60" fmla="*/ 20 w 54"/>
                <a:gd name="T61" fmla="*/ 24 h 26"/>
                <a:gd name="T62" fmla="*/ 24 w 54"/>
                <a:gd name="T63" fmla="*/ 24 h 26"/>
                <a:gd name="T64" fmla="*/ 25 w 54"/>
                <a:gd name="T65" fmla="*/ 20 h 26"/>
                <a:gd name="T66" fmla="*/ 27 w 54"/>
                <a:gd name="T67" fmla="*/ 18 h 26"/>
                <a:gd name="T68" fmla="*/ 32 w 54"/>
                <a:gd name="T69" fmla="*/ 16 h 26"/>
                <a:gd name="T70" fmla="*/ 36 w 54"/>
                <a:gd name="T71" fmla="*/ 18 h 26"/>
                <a:gd name="T72" fmla="*/ 37 w 54"/>
                <a:gd name="T73" fmla="*/ 14 h 26"/>
                <a:gd name="T74" fmla="*/ 44 w 54"/>
                <a:gd name="T75" fmla="*/ 13 h 26"/>
                <a:gd name="T76" fmla="*/ 46 w 54"/>
                <a:gd name="T77" fmla="*/ 9 h 26"/>
                <a:gd name="T78" fmla="*/ 51 w 54"/>
                <a:gd name="T79" fmla="*/ 7 h 26"/>
                <a:gd name="T80" fmla="*/ 53 w 54"/>
                <a:gd name="T81" fmla="*/ 6 h 26"/>
                <a:gd name="T82" fmla="*/ 45 w 54"/>
                <a:gd name="T8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6">
                  <a:moveTo>
                    <a:pt x="45" y="3"/>
                  </a:moveTo>
                  <a:cubicBezTo>
                    <a:pt x="44" y="2"/>
                    <a:pt x="44" y="2"/>
                    <a:pt x="44" y="2"/>
                  </a:cubicBezTo>
                  <a:cubicBezTo>
                    <a:pt x="40" y="3"/>
                    <a:pt x="40" y="3"/>
                    <a:pt x="40" y="3"/>
                  </a:cubicBezTo>
                  <a:cubicBezTo>
                    <a:pt x="39" y="1"/>
                    <a:pt x="39" y="1"/>
                    <a:pt x="39" y="1"/>
                  </a:cubicBezTo>
                  <a:cubicBezTo>
                    <a:pt x="29" y="1"/>
                    <a:pt x="29" y="1"/>
                    <a:pt x="29" y="1"/>
                  </a:cubicBezTo>
                  <a:cubicBezTo>
                    <a:pt x="29" y="3"/>
                    <a:pt x="29" y="3"/>
                    <a:pt x="29" y="3"/>
                  </a:cubicBezTo>
                  <a:cubicBezTo>
                    <a:pt x="25" y="2"/>
                    <a:pt x="25" y="2"/>
                    <a:pt x="25" y="2"/>
                  </a:cubicBezTo>
                  <a:cubicBezTo>
                    <a:pt x="25" y="1"/>
                    <a:pt x="25" y="1"/>
                    <a:pt x="25" y="1"/>
                  </a:cubicBezTo>
                  <a:cubicBezTo>
                    <a:pt x="22" y="1"/>
                    <a:pt x="22" y="1"/>
                    <a:pt x="22" y="1"/>
                  </a:cubicBezTo>
                  <a:cubicBezTo>
                    <a:pt x="22" y="0"/>
                    <a:pt x="22" y="0"/>
                    <a:pt x="22" y="0"/>
                  </a:cubicBezTo>
                  <a:cubicBezTo>
                    <a:pt x="19" y="0"/>
                    <a:pt x="19" y="0"/>
                    <a:pt x="19" y="0"/>
                  </a:cubicBezTo>
                  <a:cubicBezTo>
                    <a:pt x="18" y="2"/>
                    <a:pt x="18" y="2"/>
                    <a:pt x="18" y="2"/>
                  </a:cubicBezTo>
                  <a:cubicBezTo>
                    <a:pt x="17" y="2"/>
                    <a:pt x="17" y="2"/>
                    <a:pt x="17" y="2"/>
                  </a:cubicBezTo>
                  <a:cubicBezTo>
                    <a:pt x="18" y="4"/>
                    <a:pt x="18" y="4"/>
                    <a:pt x="18" y="4"/>
                  </a:cubicBezTo>
                  <a:cubicBezTo>
                    <a:pt x="18" y="5"/>
                    <a:pt x="18" y="5"/>
                    <a:pt x="18" y="5"/>
                  </a:cubicBezTo>
                  <a:cubicBezTo>
                    <a:pt x="16" y="5"/>
                    <a:pt x="16" y="5"/>
                    <a:pt x="16" y="5"/>
                  </a:cubicBezTo>
                  <a:cubicBezTo>
                    <a:pt x="14" y="4"/>
                    <a:pt x="14" y="4"/>
                    <a:pt x="14" y="4"/>
                  </a:cubicBezTo>
                  <a:cubicBezTo>
                    <a:pt x="13" y="3"/>
                    <a:pt x="13" y="3"/>
                    <a:pt x="13" y="3"/>
                  </a:cubicBezTo>
                  <a:cubicBezTo>
                    <a:pt x="11" y="3"/>
                    <a:pt x="11" y="3"/>
                    <a:pt x="11" y="3"/>
                  </a:cubicBezTo>
                  <a:cubicBezTo>
                    <a:pt x="11" y="2"/>
                    <a:pt x="11" y="2"/>
                    <a:pt x="11" y="2"/>
                  </a:cubicBezTo>
                  <a:cubicBezTo>
                    <a:pt x="6" y="2"/>
                    <a:pt x="6" y="2"/>
                    <a:pt x="6" y="2"/>
                  </a:cubicBezTo>
                  <a:cubicBezTo>
                    <a:pt x="5" y="3"/>
                    <a:pt x="5" y="3"/>
                    <a:pt x="5" y="3"/>
                  </a:cubicBezTo>
                  <a:cubicBezTo>
                    <a:pt x="5" y="5"/>
                    <a:pt x="5" y="5"/>
                    <a:pt x="5" y="5"/>
                  </a:cubicBezTo>
                  <a:cubicBezTo>
                    <a:pt x="5" y="5"/>
                    <a:pt x="5" y="5"/>
                    <a:pt x="5" y="5"/>
                  </a:cubicBezTo>
                  <a:cubicBezTo>
                    <a:pt x="6" y="5"/>
                    <a:pt x="6" y="5"/>
                    <a:pt x="6" y="5"/>
                  </a:cubicBezTo>
                  <a:cubicBezTo>
                    <a:pt x="6" y="5"/>
                    <a:pt x="6" y="5"/>
                    <a:pt x="5" y="5"/>
                  </a:cubicBezTo>
                  <a:cubicBezTo>
                    <a:pt x="7" y="6"/>
                    <a:pt x="7" y="6"/>
                    <a:pt x="7" y="6"/>
                  </a:cubicBezTo>
                  <a:cubicBezTo>
                    <a:pt x="6" y="7"/>
                    <a:pt x="6" y="7"/>
                    <a:pt x="6" y="7"/>
                  </a:cubicBezTo>
                  <a:cubicBezTo>
                    <a:pt x="5" y="7"/>
                    <a:pt x="5" y="7"/>
                    <a:pt x="5" y="7"/>
                  </a:cubicBezTo>
                  <a:cubicBezTo>
                    <a:pt x="4" y="8"/>
                    <a:pt x="4" y="8"/>
                    <a:pt x="4" y="8"/>
                  </a:cubicBezTo>
                  <a:cubicBezTo>
                    <a:pt x="4" y="10"/>
                    <a:pt x="4" y="10"/>
                    <a:pt x="4" y="10"/>
                  </a:cubicBezTo>
                  <a:cubicBezTo>
                    <a:pt x="6" y="11"/>
                    <a:pt x="6" y="11"/>
                    <a:pt x="6" y="11"/>
                  </a:cubicBezTo>
                  <a:cubicBezTo>
                    <a:pt x="8" y="12"/>
                    <a:pt x="8" y="12"/>
                    <a:pt x="8" y="12"/>
                  </a:cubicBezTo>
                  <a:cubicBezTo>
                    <a:pt x="9" y="10"/>
                    <a:pt x="9" y="10"/>
                    <a:pt x="9" y="10"/>
                  </a:cubicBezTo>
                  <a:cubicBezTo>
                    <a:pt x="11" y="9"/>
                    <a:pt x="11" y="9"/>
                    <a:pt x="11" y="9"/>
                  </a:cubicBezTo>
                  <a:cubicBezTo>
                    <a:pt x="11" y="9"/>
                    <a:pt x="13" y="11"/>
                    <a:pt x="13" y="11"/>
                  </a:cubicBezTo>
                  <a:cubicBezTo>
                    <a:pt x="13" y="12"/>
                    <a:pt x="15" y="13"/>
                    <a:pt x="15" y="13"/>
                  </a:cubicBezTo>
                  <a:cubicBezTo>
                    <a:pt x="15" y="13"/>
                    <a:pt x="17" y="13"/>
                    <a:pt x="17" y="13"/>
                  </a:cubicBezTo>
                  <a:cubicBezTo>
                    <a:pt x="18" y="13"/>
                    <a:pt x="19" y="13"/>
                    <a:pt x="19" y="13"/>
                  </a:cubicBezTo>
                  <a:cubicBezTo>
                    <a:pt x="18" y="15"/>
                    <a:pt x="18" y="15"/>
                    <a:pt x="18" y="15"/>
                  </a:cubicBezTo>
                  <a:cubicBezTo>
                    <a:pt x="16" y="16"/>
                    <a:pt x="16" y="16"/>
                    <a:pt x="16" y="16"/>
                  </a:cubicBezTo>
                  <a:cubicBezTo>
                    <a:pt x="15" y="19"/>
                    <a:pt x="15" y="19"/>
                    <a:pt x="15" y="19"/>
                  </a:cubicBezTo>
                  <a:cubicBezTo>
                    <a:pt x="15" y="19"/>
                    <a:pt x="13" y="19"/>
                    <a:pt x="13" y="19"/>
                  </a:cubicBezTo>
                  <a:cubicBezTo>
                    <a:pt x="12" y="19"/>
                    <a:pt x="9" y="19"/>
                    <a:pt x="9" y="19"/>
                  </a:cubicBezTo>
                  <a:cubicBezTo>
                    <a:pt x="8" y="19"/>
                    <a:pt x="5" y="19"/>
                    <a:pt x="5" y="19"/>
                  </a:cubicBezTo>
                  <a:cubicBezTo>
                    <a:pt x="2" y="19"/>
                    <a:pt x="2" y="19"/>
                    <a:pt x="2" y="19"/>
                  </a:cubicBezTo>
                  <a:cubicBezTo>
                    <a:pt x="1" y="21"/>
                    <a:pt x="1" y="21"/>
                    <a:pt x="1" y="21"/>
                  </a:cubicBezTo>
                  <a:cubicBezTo>
                    <a:pt x="0" y="20"/>
                    <a:pt x="0" y="20"/>
                    <a:pt x="0" y="20"/>
                  </a:cubicBezTo>
                  <a:cubicBezTo>
                    <a:pt x="0" y="23"/>
                    <a:pt x="0" y="23"/>
                    <a:pt x="0" y="23"/>
                  </a:cubicBezTo>
                  <a:cubicBezTo>
                    <a:pt x="3" y="23"/>
                    <a:pt x="3" y="23"/>
                    <a:pt x="3" y="23"/>
                  </a:cubicBezTo>
                  <a:cubicBezTo>
                    <a:pt x="6" y="23"/>
                    <a:pt x="6" y="23"/>
                    <a:pt x="6" y="23"/>
                  </a:cubicBezTo>
                  <a:cubicBezTo>
                    <a:pt x="9" y="23"/>
                    <a:pt x="9" y="23"/>
                    <a:pt x="9" y="23"/>
                  </a:cubicBezTo>
                  <a:cubicBezTo>
                    <a:pt x="9" y="25"/>
                    <a:pt x="9" y="25"/>
                    <a:pt x="9" y="25"/>
                  </a:cubicBezTo>
                  <a:cubicBezTo>
                    <a:pt x="11" y="25"/>
                    <a:pt x="11" y="25"/>
                    <a:pt x="11" y="25"/>
                  </a:cubicBezTo>
                  <a:cubicBezTo>
                    <a:pt x="11" y="23"/>
                    <a:pt x="11" y="23"/>
                    <a:pt x="11" y="23"/>
                  </a:cubicBezTo>
                  <a:cubicBezTo>
                    <a:pt x="14" y="23"/>
                    <a:pt x="14" y="23"/>
                    <a:pt x="14" y="23"/>
                  </a:cubicBezTo>
                  <a:cubicBezTo>
                    <a:pt x="14" y="24"/>
                    <a:pt x="14" y="24"/>
                    <a:pt x="14" y="24"/>
                  </a:cubicBezTo>
                  <a:cubicBezTo>
                    <a:pt x="15" y="25"/>
                    <a:pt x="15" y="25"/>
                    <a:pt x="15" y="25"/>
                  </a:cubicBezTo>
                  <a:cubicBezTo>
                    <a:pt x="16" y="26"/>
                    <a:pt x="16" y="26"/>
                    <a:pt x="16" y="26"/>
                  </a:cubicBezTo>
                  <a:cubicBezTo>
                    <a:pt x="17" y="26"/>
                    <a:pt x="17" y="26"/>
                    <a:pt x="17" y="26"/>
                  </a:cubicBezTo>
                  <a:cubicBezTo>
                    <a:pt x="18" y="24"/>
                    <a:pt x="18" y="24"/>
                    <a:pt x="18" y="24"/>
                  </a:cubicBezTo>
                  <a:cubicBezTo>
                    <a:pt x="18" y="24"/>
                    <a:pt x="19" y="24"/>
                    <a:pt x="20" y="24"/>
                  </a:cubicBezTo>
                  <a:cubicBezTo>
                    <a:pt x="20" y="24"/>
                    <a:pt x="22" y="24"/>
                    <a:pt x="22" y="24"/>
                  </a:cubicBezTo>
                  <a:cubicBezTo>
                    <a:pt x="24" y="24"/>
                    <a:pt x="24" y="24"/>
                    <a:pt x="24" y="24"/>
                  </a:cubicBezTo>
                  <a:cubicBezTo>
                    <a:pt x="24" y="23"/>
                    <a:pt x="24" y="23"/>
                    <a:pt x="24" y="23"/>
                  </a:cubicBezTo>
                  <a:cubicBezTo>
                    <a:pt x="25" y="20"/>
                    <a:pt x="25" y="20"/>
                    <a:pt x="25" y="20"/>
                  </a:cubicBezTo>
                  <a:cubicBezTo>
                    <a:pt x="27" y="19"/>
                    <a:pt x="27" y="19"/>
                    <a:pt x="27" y="19"/>
                  </a:cubicBezTo>
                  <a:cubicBezTo>
                    <a:pt x="27" y="18"/>
                    <a:pt x="27" y="18"/>
                    <a:pt x="27" y="18"/>
                  </a:cubicBezTo>
                  <a:cubicBezTo>
                    <a:pt x="28" y="16"/>
                    <a:pt x="28" y="16"/>
                    <a:pt x="28" y="16"/>
                  </a:cubicBezTo>
                  <a:cubicBezTo>
                    <a:pt x="32" y="16"/>
                    <a:pt x="32" y="16"/>
                    <a:pt x="32" y="16"/>
                  </a:cubicBezTo>
                  <a:cubicBezTo>
                    <a:pt x="33" y="18"/>
                    <a:pt x="33" y="18"/>
                    <a:pt x="33" y="18"/>
                  </a:cubicBezTo>
                  <a:cubicBezTo>
                    <a:pt x="36" y="18"/>
                    <a:pt x="36" y="18"/>
                    <a:pt x="36" y="18"/>
                  </a:cubicBezTo>
                  <a:cubicBezTo>
                    <a:pt x="37" y="16"/>
                    <a:pt x="37" y="16"/>
                    <a:pt x="37" y="16"/>
                  </a:cubicBezTo>
                  <a:cubicBezTo>
                    <a:pt x="37" y="14"/>
                    <a:pt x="37" y="14"/>
                    <a:pt x="37" y="14"/>
                  </a:cubicBezTo>
                  <a:cubicBezTo>
                    <a:pt x="38" y="13"/>
                    <a:pt x="38" y="13"/>
                    <a:pt x="38" y="13"/>
                  </a:cubicBezTo>
                  <a:cubicBezTo>
                    <a:pt x="44" y="13"/>
                    <a:pt x="44" y="13"/>
                    <a:pt x="44" y="13"/>
                  </a:cubicBezTo>
                  <a:cubicBezTo>
                    <a:pt x="44" y="11"/>
                    <a:pt x="44" y="11"/>
                    <a:pt x="44" y="11"/>
                  </a:cubicBezTo>
                  <a:cubicBezTo>
                    <a:pt x="46" y="9"/>
                    <a:pt x="46" y="9"/>
                    <a:pt x="46" y="9"/>
                  </a:cubicBezTo>
                  <a:cubicBezTo>
                    <a:pt x="49" y="9"/>
                    <a:pt x="49" y="9"/>
                    <a:pt x="49" y="9"/>
                  </a:cubicBezTo>
                  <a:cubicBezTo>
                    <a:pt x="51" y="7"/>
                    <a:pt x="51" y="7"/>
                    <a:pt x="51" y="7"/>
                  </a:cubicBezTo>
                  <a:cubicBezTo>
                    <a:pt x="54" y="7"/>
                    <a:pt x="54" y="7"/>
                    <a:pt x="54" y="7"/>
                  </a:cubicBezTo>
                  <a:cubicBezTo>
                    <a:pt x="53" y="6"/>
                    <a:pt x="53" y="6"/>
                    <a:pt x="53" y="6"/>
                  </a:cubicBezTo>
                  <a:cubicBezTo>
                    <a:pt x="49" y="4"/>
                    <a:pt x="49" y="4"/>
                    <a:pt x="49" y="4"/>
                  </a:cubicBezTo>
                  <a:lnTo>
                    <a:pt x="45" y="3"/>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4" name="Freeform 151"/>
            <p:cNvSpPr>
              <a:spLocks/>
            </p:cNvSpPr>
            <p:nvPr/>
          </p:nvSpPr>
          <p:spPr bwMode="auto">
            <a:xfrm>
              <a:off x="8226078" y="2527449"/>
              <a:ext cx="903288" cy="411163"/>
            </a:xfrm>
            <a:custGeom>
              <a:avLst/>
              <a:gdLst>
                <a:gd name="T0" fmla="*/ 32 w 199"/>
                <a:gd name="T1" fmla="*/ 51 h 90"/>
                <a:gd name="T2" fmla="*/ 31 w 199"/>
                <a:gd name="T3" fmla="*/ 61 h 90"/>
                <a:gd name="T4" fmla="*/ 28 w 199"/>
                <a:gd name="T5" fmla="*/ 66 h 90"/>
                <a:gd name="T6" fmla="*/ 33 w 199"/>
                <a:gd name="T7" fmla="*/ 75 h 90"/>
                <a:gd name="T8" fmla="*/ 39 w 199"/>
                <a:gd name="T9" fmla="*/ 82 h 90"/>
                <a:gd name="T10" fmla="*/ 49 w 199"/>
                <a:gd name="T11" fmla="*/ 81 h 90"/>
                <a:gd name="T12" fmla="*/ 57 w 199"/>
                <a:gd name="T13" fmla="*/ 87 h 90"/>
                <a:gd name="T14" fmla="*/ 54 w 199"/>
                <a:gd name="T15" fmla="*/ 63 h 90"/>
                <a:gd name="T16" fmla="*/ 67 w 199"/>
                <a:gd name="T17" fmla="*/ 57 h 90"/>
                <a:gd name="T18" fmla="*/ 73 w 199"/>
                <a:gd name="T19" fmla="*/ 59 h 90"/>
                <a:gd name="T20" fmla="*/ 100 w 199"/>
                <a:gd name="T21" fmla="*/ 72 h 90"/>
                <a:gd name="T22" fmla="*/ 107 w 199"/>
                <a:gd name="T23" fmla="*/ 76 h 90"/>
                <a:gd name="T24" fmla="*/ 113 w 199"/>
                <a:gd name="T25" fmla="*/ 87 h 90"/>
                <a:gd name="T26" fmla="*/ 125 w 199"/>
                <a:gd name="T27" fmla="*/ 86 h 90"/>
                <a:gd name="T28" fmla="*/ 132 w 199"/>
                <a:gd name="T29" fmla="*/ 80 h 90"/>
                <a:gd name="T30" fmla="*/ 138 w 199"/>
                <a:gd name="T31" fmla="*/ 78 h 90"/>
                <a:gd name="T32" fmla="*/ 145 w 199"/>
                <a:gd name="T33" fmla="*/ 80 h 90"/>
                <a:gd name="T34" fmla="*/ 146 w 199"/>
                <a:gd name="T35" fmla="*/ 75 h 90"/>
                <a:gd name="T36" fmla="*/ 152 w 199"/>
                <a:gd name="T37" fmla="*/ 77 h 90"/>
                <a:gd name="T38" fmla="*/ 167 w 199"/>
                <a:gd name="T39" fmla="*/ 78 h 90"/>
                <a:gd name="T40" fmla="*/ 180 w 199"/>
                <a:gd name="T41" fmla="*/ 81 h 90"/>
                <a:gd name="T42" fmla="*/ 180 w 199"/>
                <a:gd name="T43" fmla="*/ 75 h 90"/>
                <a:gd name="T44" fmla="*/ 173 w 199"/>
                <a:gd name="T45" fmla="*/ 64 h 90"/>
                <a:gd name="T46" fmla="*/ 182 w 199"/>
                <a:gd name="T47" fmla="*/ 62 h 90"/>
                <a:gd name="T48" fmla="*/ 185 w 199"/>
                <a:gd name="T49" fmla="*/ 60 h 90"/>
                <a:gd name="T50" fmla="*/ 184 w 199"/>
                <a:gd name="T51" fmla="*/ 51 h 90"/>
                <a:gd name="T52" fmla="*/ 195 w 199"/>
                <a:gd name="T53" fmla="*/ 50 h 90"/>
                <a:gd name="T54" fmla="*/ 193 w 199"/>
                <a:gd name="T55" fmla="*/ 43 h 90"/>
                <a:gd name="T56" fmla="*/ 199 w 199"/>
                <a:gd name="T57" fmla="*/ 38 h 90"/>
                <a:gd name="T58" fmla="*/ 187 w 199"/>
                <a:gd name="T59" fmla="*/ 34 h 90"/>
                <a:gd name="T60" fmla="*/ 174 w 199"/>
                <a:gd name="T61" fmla="*/ 26 h 90"/>
                <a:gd name="T62" fmla="*/ 164 w 199"/>
                <a:gd name="T63" fmla="*/ 25 h 90"/>
                <a:gd name="T64" fmla="*/ 158 w 199"/>
                <a:gd name="T65" fmla="*/ 27 h 90"/>
                <a:gd name="T66" fmla="*/ 135 w 199"/>
                <a:gd name="T67" fmla="*/ 6 h 90"/>
                <a:gd name="T68" fmla="*/ 121 w 199"/>
                <a:gd name="T69" fmla="*/ 11 h 90"/>
                <a:gd name="T70" fmla="*/ 117 w 199"/>
                <a:gd name="T71" fmla="*/ 8 h 90"/>
                <a:gd name="T72" fmla="*/ 110 w 199"/>
                <a:gd name="T73" fmla="*/ 8 h 90"/>
                <a:gd name="T74" fmla="*/ 105 w 199"/>
                <a:gd name="T75" fmla="*/ 0 h 90"/>
                <a:gd name="T76" fmla="*/ 94 w 199"/>
                <a:gd name="T77" fmla="*/ 0 h 90"/>
                <a:gd name="T78" fmla="*/ 85 w 199"/>
                <a:gd name="T79" fmla="*/ 5 h 90"/>
                <a:gd name="T80" fmla="*/ 77 w 199"/>
                <a:gd name="T81" fmla="*/ 6 h 90"/>
                <a:gd name="T82" fmla="*/ 69 w 199"/>
                <a:gd name="T83" fmla="*/ 9 h 90"/>
                <a:gd name="T84" fmla="*/ 63 w 199"/>
                <a:gd name="T85" fmla="*/ 11 h 90"/>
                <a:gd name="T86" fmla="*/ 69 w 199"/>
                <a:gd name="T87" fmla="*/ 14 h 90"/>
                <a:gd name="T88" fmla="*/ 65 w 199"/>
                <a:gd name="T89" fmla="*/ 17 h 90"/>
                <a:gd name="T90" fmla="*/ 62 w 199"/>
                <a:gd name="T91" fmla="*/ 22 h 90"/>
                <a:gd name="T92" fmla="*/ 69 w 199"/>
                <a:gd name="T93" fmla="*/ 28 h 90"/>
                <a:gd name="T94" fmla="*/ 61 w 199"/>
                <a:gd name="T95" fmla="*/ 29 h 90"/>
                <a:gd name="T96" fmla="*/ 55 w 199"/>
                <a:gd name="T97" fmla="*/ 24 h 90"/>
                <a:gd name="T98" fmla="*/ 46 w 199"/>
                <a:gd name="T99" fmla="*/ 26 h 90"/>
                <a:gd name="T100" fmla="*/ 38 w 199"/>
                <a:gd name="T101" fmla="*/ 26 h 90"/>
                <a:gd name="T102" fmla="*/ 32 w 199"/>
                <a:gd name="T103" fmla="*/ 23 h 90"/>
                <a:gd name="T104" fmla="*/ 25 w 199"/>
                <a:gd name="T105" fmla="*/ 21 h 90"/>
                <a:gd name="T106" fmla="*/ 20 w 199"/>
                <a:gd name="T107" fmla="*/ 22 h 90"/>
                <a:gd name="T108" fmla="*/ 16 w 199"/>
                <a:gd name="T109" fmla="*/ 23 h 90"/>
                <a:gd name="T110" fmla="*/ 13 w 199"/>
                <a:gd name="T111" fmla="*/ 26 h 90"/>
                <a:gd name="T112" fmla="*/ 9 w 199"/>
                <a:gd name="T113" fmla="*/ 31 h 90"/>
                <a:gd name="T114" fmla="*/ 4 w 199"/>
                <a:gd name="T115" fmla="*/ 29 h 90"/>
                <a:gd name="T116" fmla="*/ 0 w 199"/>
                <a:gd name="T117" fmla="*/ 41 h 90"/>
                <a:gd name="T118" fmla="*/ 10 w 199"/>
                <a:gd name="T119" fmla="*/ 47 h 90"/>
                <a:gd name="T120" fmla="*/ 12 w 199"/>
                <a:gd name="T121" fmla="*/ 53 h 90"/>
                <a:gd name="T122" fmla="*/ 21 w 199"/>
                <a:gd name="T123" fmla="*/ 5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90">
                  <a:moveTo>
                    <a:pt x="21" y="53"/>
                  </a:moveTo>
                  <a:cubicBezTo>
                    <a:pt x="21" y="53"/>
                    <a:pt x="23" y="51"/>
                    <a:pt x="24" y="51"/>
                  </a:cubicBezTo>
                  <a:cubicBezTo>
                    <a:pt x="25" y="51"/>
                    <a:pt x="26" y="50"/>
                    <a:pt x="28" y="51"/>
                  </a:cubicBezTo>
                  <a:cubicBezTo>
                    <a:pt x="29" y="51"/>
                    <a:pt x="30" y="51"/>
                    <a:pt x="32" y="51"/>
                  </a:cubicBezTo>
                  <a:cubicBezTo>
                    <a:pt x="35" y="51"/>
                    <a:pt x="36" y="53"/>
                    <a:pt x="37" y="54"/>
                  </a:cubicBezTo>
                  <a:cubicBezTo>
                    <a:pt x="37" y="56"/>
                    <a:pt x="36" y="57"/>
                    <a:pt x="36" y="58"/>
                  </a:cubicBezTo>
                  <a:cubicBezTo>
                    <a:pt x="36" y="59"/>
                    <a:pt x="36" y="61"/>
                    <a:pt x="36" y="61"/>
                  </a:cubicBezTo>
                  <a:cubicBezTo>
                    <a:pt x="35" y="61"/>
                    <a:pt x="32" y="61"/>
                    <a:pt x="31" y="61"/>
                  </a:cubicBezTo>
                  <a:cubicBezTo>
                    <a:pt x="30" y="61"/>
                    <a:pt x="27" y="62"/>
                    <a:pt x="27" y="62"/>
                  </a:cubicBezTo>
                  <a:cubicBezTo>
                    <a:pt x="28" y="63"/>
                    <a:pt x="27" y="64"/>
                    <a:pt x="29" y="65"/>
                  </a:cubicBezTo>
                  <a:cubicBezTo>
                    <a:pt x="30" y="65"/>
                    <a:pt x="30" y="66"/>
                    <a:pt x="30" y="66"/>
                  </a:cubicBezTo>
                  <a:cubicBezTo>
                    <a:pt x="30" y="66"/>
                    <a:pt x="28" y="67"/>
                    <a:pt x="28" y="66"/>
                  </a:cubicBezTo>
                  <a:cubicBezTo>
                    <a:pt x="27" y="66"/>
                    <a:pt x="23" y="65"/>
                    <a:pt x="24" y="65"/>
                  </a:cubicBezTo>
                  <a:cubicBezTo>
                    <a:pt x="24" y="66"/>
                    <a:pt x="23" y="67"/>
                    <a:pt x="25" y="68"/>
                  </a:cubicBezTo>
                  <a:cubicBezTo>
                    <a:pt x="27" y="70"/>
                    <a:pt x="26" y="69"/>
                    <a:pt x="28" y="71"/>
                  </a:cubicBezTo>
                  <a:cubicBezTo>
                    <a:pt x="30" y="73"/>
                    <a:pt x="31" y="74"/>
                    <a:pt x="33" y="75"/>
                  </a:cubicBezTo>
                  <a:cubicBezTo>
                    <a:pt x="35" y="77"/>
                    <a:pt x="36" y="77"/>
                    <a:pt x="37" y="77"/>
                  </a:cubicBezTo>
                  <a:cubicBezTo>
                    <a:pt x="38" y="77"/>
                    <a:pt x="39" y="78"/>
                    <a:pt x="39" y="79"/>
                  </a:cubicBezTo>
                  <a:cubicBezTo>
                    <a:pt x="38" y="80"/>
                    <a:pt x="37" y="82"/>
                    <a:pt x="38" y="83"/>
                  </a:cubicBezTo>
                  <a:cubicBezTo>
                    <a:pt x="38" y="83"/>
                    <a:pt x="38" y="82"/>
                    <a:pt x="39" y="82"/>
                  </a:cubicBezTo>
                  <a:cubicBezTo>
                    <a:pt x="40" y="82"/>
                    <a:pt x="41" y="80"/>
                    <a:pt x="42" y="80"/>
                  </a:cubicBezTo>
                  <a:cubicBezTo>
                    <a:pt x="43" y="80"/>
                    <a:pt x="46" y="79"/>
                    <a:pt x="47" y="80"/>
                  </a:cubicBezTo>
                  <a:cubicBezTo>
                    <a:pt x="48" y="80"/>
                    <a:pt x="49" y="81"/>
                    <a:pt x="49" y="81"/>
                  </a:cubicBezTo>
                  <a:cubicBezTo>
                    <a:pt x="49" y="81"/>
                    <a:pt x="49" y="81"/>
                    <a:pt x="49" y="81"/>
                  </a:cubicBezTo>
                  <a:cubicBezTo>
                    <a:pt x="49" y="81"/>
                    <a:pt x="49" y="81"/>
                    <a:pt x="49" y="81"/>
                  </a:cubicBezTo>
                  <a:cubicBezTo>
                    <a:pt x="50" y="82"/>
                    <a:pt x="50" y="82"/>
                    <a:pt x="51" y="83"/>
                  </a:cubicBezTo>
                  <a:cubicBezTo>
                    <a:pt x="52" y="84"/>
                    <a:pt x="53" y="85"/>
                    <a:pt x="53" y="86"/>
                  </a:cubicBezTo>
                  <a:cubicBezTo>
                    <a:pt x="54" y="86"/>
                    <a:pt x="56" y="86"/>
                    <a:pt x="57" y="87"/>
                  </a:cubicBezTo>
                  <a:cubicBezTo>
                    <a:pt x="57" y="85"/>
                    <a:pt x="56" y="82"/>
                    <a:pt x="56" y="80"/>
                  </a:cubicBezTo>
                  <a:cubicBezTo>
                    <a:pt x="55" y="78"/>
                    <a:pt x="55" y="75"/>
                    <a:pt x="54" y="73"/>
                  </a:cubicBezTo>
                  <a:cubicBezTo>
                    <a:pt x="53" y="72"/>
                    <a:pt x="53" y="65"/>
                    <a:pt x="52" y="65"/>
                  </a:cubicBezTo>
                  <a:cubicBezTo>
                    <a:pt x="52" y="65"/>
                    <a:pt x="54" y="64"/>
                    <a:pt x="54" y="63"/>
                  </a:cubicBezTo>
                  <a:cubicBezTo>
                    <a:pt x="55" y="62"/>
                    <a:pt x="59" y="62"/>
                    <a:pt x="61" y="61"/>
                  </a:cubicBezTo>
                  <a:cubicBezTo>
                    <a:pt x="62" y="61"/>
                    <a:pt x="64" y="61"/>
                    <a:pt x="64" y="60"/>
                  </a:cubicBezTo>
                  <a:cubicBezTo>
                    <a:pt x="64" y="59"/>
                    <a:pt x="64" y="59"/>
                    <a:pt x="65" y="58"/>
                  </a:cubicBezTo>
                  <a:cubicBezTo>
                    <a:pt x="65" y="57"/>
                    <a:pt x="67" y="57"/>
                    <a:pt x="67" y="57"/>
                  </a:cubicBezTo>
                  <a:cubicBezTo>
                    <a:pt x="67" y="57"/>
                    <a:pt x="69" y="58"/>
                    <a:pt x="68" y="56"/>
                  </a:cubicBezTo>
                  <a:cubicBezTo>
                    <a:pt x="68" y="54"/>
                    <a:pt x="70" y="56"/>
                    <a:pt x="70" y="56"/>
                  </a:cubicBezTo>
                  <a:cubicBezTo>
                    <a:pt x="70" y="56"/>
                    <a:pt x="71" y="57"/>
                    <a:pt x="72" y="57"/>
                  </a:cubicBezTo>
                  <a:cubicBezTo>
                    <a:pt x="73" y="57"/>
                    <a:pt x="73" y="59"/>
                    <a:pt x="73" y="59"/>
                  </a:cubicBezTo>
                  <a:cubicBezTo>
                    <a:pt x="74" y="60"/>
                    <a:pt x="74" y="60"/>
                    <a:pt x="74" y="60"/>
                  </a:cubicBezTo>
                  <a:cubicBezTo>
                    <a:pt x="75" y="63"/>
                    <a:pt x="75" y="63"/>
                    <a:pt x="75" y="63"/>
                  </a:cubicBezTo>
                  <a:cubicBezTo>
                    <a:pt x="84" y="72"/>
                    <a:pt x="84" y="72"/>
                    <a:pt x="84" y="72"/>
                  </a:cubicBezTo>
                  <a:cubicBezTo>
                    <a:pt x="100" y="72"/>
                    <a:pt x="100" y="72"/>
                    <a:pt x="100" y="72"/>
                  </a:cubicBezTo>
                  <a:cubicBezTo>
                    <a:pt x="102" y="73"/>
                    <a:pt x="102" y="73"/>
                    <a:pt x="102" y="73"/>
                  </a:cubicBezTo>
                  <a:cubicBezTo>
                    <a:pt x="103" y="75"/>
                    <a:pt x="103" y="75"/>
                    <a:pt x="103" y="75"/>
                  </a:cubicBezTo>
                  <a:cubicBezTo>
                    <a:pt x="103" y="75"/>
                    <a:pt x="104" y="76"/>
                    <a:pt x="105" y="76"/>
                  </a:cubicBezTo>
                  <a:cubicBezTo>
                    <a:pt x="106" y="76"/>
                    <a:pt x="107" y="76"/>
                    <a:pt x="107" y="76"/>
                  </a:cubicBezTo>
                  <a:cubicBezTo>
                    <a:pt x="107" y="76"/>
                    <a:pt x="106" y="81"/>
                    <a:pt x="107" y="81"/>
                  </a:cubicBezTo>
                  <a:cubicBezTo>
                    <a:pt x="108" y="81"/>
                    <a:pt x="110" y="81"/>
                    <a:pt x="111" y="81"/>
                  </a:cubicBezTo>
                  <a:cubicBezTo>
                    <a:pt x="111" y="81"/>
                    <a:pt x="112" y="84"/>
                    <a:pt x="112" y="85"/>
                  </a:cubicBezTo>
                  <a:cubicBezTo>
                    <a:pt x="112" y="86"/>
                    <a:pt x="113" y="87"/>
                    <a:pt x="113" y="87"/>
                  </a:cubicBezTo>
                  <a:cubicBezTo>
                    <a:pt x="113" y="87"/>
                    <a:pt x="116" y="87"/>
                    <a:pt x="118" y="87"/>
                  </a:cubicBezTo>
                  <a:cubicBezTo>
                    <a:pt x="119" y="87"/>
                    <a:pt x="120" y="87"/>
                    <a:pt x="120" y="88"/>
                  </a:cubicBezTo>
                  <a:cubicBezTo>
                    <a:pt x="120" y="90"/>
                    <a:pt x="120" y="90"/>
                    <a:pt x="121" y="90"/>
                  </a:cubicBezTo>
                  <a:cubicBezTo>
                    <a:pt x="121" y="90"/>
                    <a:pt x="124" y="88"/>
                    <a:pt x="125" y="86"/>
                  </a:cubicBezTo>
                  <a:cubicBezTo>
                    <a:pt x="126" y="85"/>
                    <a:pt x="127" y="84"/>
                    <a:pt x="128" y="84"/>
                  </a:cubicBezTo>
                  <a:cubicBezTo>
                    <a:pt x="129" y="83"/>
                    <a:pt x="131" y="82"/>
                    <a:pt x="131" y="81"/>
                  </a:cubicBezTo>
                  <a:cubicBezTo>
                    <a:pt x="131" y="81"/>
                    <a:pt x="132" y="80"/>
                    <a:pt x="132" y="80"/>
                  </a:cubicBezTo>
                  <a:cubicBezTo>
                    <a:pt x="132" y="80"/>
                    <a:pt x="132" y="80"/>
                    <a:pt x="132" y="80"/>
                  </a:cubicBezTo>
                  <a:cubicBezTo>
                    <a:pt x="132" y="78"/>
                    <a:pt x="132" y="78"/>
                    <a:pt x="132" y="78"/>
                  </a:cubicBezTo>
                  <a:cubicBezTo>
                    <a:pt x="133" y="77"/>
                    <a:pt x="133" y="77"/>
                    <a:pt x="133" y="77"/>
                  </a:cubicBezTo>
                  <a:cubicBezTo>
                    <a:pt x="138" y="77"/>
                    <a:pt x="138" y="77"/>
                    <a:pt x="138" y="77"/>
                  </a:cubicBezTo>
                  <a:cubicBezTo>
                    <a:pt x="138" y="78"/>
                    <a:pt x="138" y="78"/>
                    <a:pt x="138" y="78"/>
                  </a:cubicBezTo>
                  <a:cubicBezTo>
                    <a:pt x="140" y="78"/>
                    <a:pt x="140" y="78"/>
                    <a:pt x="140" y="78"/>
                  </a:cubicBezTo>
                  <a:cubicBezTo>
                    <a:pt x="141" y="79"/>
                    <a:pt x="141" y="79"/>
                    <a:pt x="141" y="79"/>
                  </a:cubicBezTo>
                  <a:cubicBezTo>
                    <a:pt x="143" y="80"/>
                    <a:pt x="143" y="80"/>
                    <a:pt x="143" y="80"/>
                  </a:cubicBezTo>
                  <a:cubicBezTo>
                    <a:pt x="145" y="80"/>
                    <a:pt x="145" y="80"/>
                    <a:pt x="145" y="80"/>
                  </a:cubicBezTo>
                  <a:cubicBezTo>
                    <a:pt x="145" y="79"/>
                    <a:pt x="145" y="79"/>
                    <a:pt x="145" y="79"/>
                  </a:cubicBezTo>
                  <a:cubicBezTo>
                    <a:pt x="144" y="77"/>
                    <a:pt x="144" y="77"/>
                    <a:pt x="144" y="77"/>
                  </a:cubicBezTo>
                  <a:cubicBezTo>
                    <a:pt x="145" y="77"/>
                    <a:pt x="145" y="77"/>
                    <a:pt x="145" y="77"/>
                  </a:cubicBezTo>
                  <a:cubicBezTo>
                    <a:pt x="146" y="75"/>
                    <a:pt x="146" y="75"/>
                    <a:pt x="146" y="75"/>
                  </a:cubicBezTo>
                  <a:cubicBezTo>
                    <a:pt x="149" y="75"/>
                    <a:pt x="149" y="75"/>
                    <a:pt x="149" y="75"/>
                  </a:cubicBezTo>
                  <a:cubicBezTo>
                    <a:pt x="149" y="76"/>
                    <a:pt x="149" y="76"/>
                    <a:pt x="149" y="76"/>
                  </a:cubicBezTo>
                  <a:cubicBezTo>
                    <a:pt x="152" y="76"/>
                    <a:pt x="152" y="76"/>
                    <a:pt x="152" y="76"/>
                  </a:cubicBezTo>
                  <a:cubicBezTo>
                    <a:pt x="152" y="77"/>
                    <a:pt x="152" y="77"/>
                    <a:pt x="152" y="77"/>
                  </a:cubicBezTo>
                  <a:cubicBezTo>
                    <a:pt x="156" y="78"/>
                    <a:pt x="156" y="78"/>
                    <a:pt x="156" y="78"/>
                  </a:cubicBezTo>
                  <a:cubicBezTo>
                    <a:pt x="156" y="76"/>
                    <a:pt x="156" y="76"/>
                    <a:pt x="156" y="76"/>
                  </a:cubicBezTo>
                  <a:cubicBezTo>
                    <a:pt x="166" y="76"/>
                    <a:pt x="166" y="76"/>
                    <a:pt x="166" y="76"/>
                  </a:cubicBezTo>
                  <a:cubicBezTo>
                    <a:pt x="167" y="78"/>
                    <a:pt x="167" y="78"/>
                    <a:pt x="167" y="78"/>
                  </a:cubicBezTo>
                  <a:cubicBezTo>
                    <a:pt x="171" y="77"/>
                    <a:pt x="171" y="77"/>
                    <a:pt x="171" y="77"/>
                  </a:cubicBezTo>
                  <a:cubicBezTo>
                    <a:pt x="172" y="78"/>
                    <a:pt x="172" y="78"/>
                    <a:pt x="172" y="78"/>
                  </a:cubicBezTo>
                  <a:cubicBezTo>
                    <a:pt x="176" y="79"/>
                    <a:pt x="176" y="79"/>
                    <a:pt x="176" y="79"/>
                  </a:cubicBezTo>
                  <a:cubicBezTo>
                    <a:pt x="180" y="81"/>
                    <a:pt x="180" y="81"/>
                    <a:pt x="180" y="81"/>
                  </a:cubicBezTo>
                  <a:cubicBezTo>
                    <a:pt x="180" y="80"/>
                    <a:pt x="180" y="80"/>
                    <a:pt x="180" y="80"/>
                  </a:cubicBezTo>
                  <a:cubicBezTo>
                    <a:pt x="178" y="79"/>
                    <a:pt x="178" y="79"/>
                    <a:pt x="178" y="79"/>
                  </a:cubicBezTo>
                  <a:cubicBezTo>
                    <a:pt x="179" y="77"/>
                    <a:pt x="179" y="77"/>
                    <a:pt x="179" y="77"/>
                  </a:cubicBezTo>
                  <a:cubicBezTo>
                    <a:pt x="180" y="75"/>
                    <a:pt x="180" y="75"/>
                    <a:pt x="180" y="75"/>
                  </a:cubicBezTo>
                  <a:cubicBezTo>
                    <a:pt x="179" y="72"/>
                    <a:pt x="179" y="72"/>
                    <a:pt x="179" y="72"/>
                  </a:cubicBezTo>
                  <a:cubicBezTo>
                    <a:pt x="176" y="70"/>
                    <a:pt x="176" y="70"/>
                    <a:pt x="176" y="70"/>
                  </a:cubicBezTo>
                  <a:cubicBezTo>
                    <a:pt x="175" y="66"/>
                    <a:pt x="175" y="66"/>
                    <a:pt x="175" y="66"/>
                  </a:cubicBezTo>
                  <a:cubicBezTo>
                    <a:pt x="173" y="64"/>
                    <a:pt x="173" y="64"/>
                    <a:pt x="173" y="64"/>
                  </a:cubicBezTo>
                  <a:cubicBezTo>
                    <a:pt x="173" y="63"/>
                    <a:pt x="173" y="63"/>
                    <a:pt x="173" y="63"/>
                  </a:cubicBezTo>
                  <a:cubicBezTo>
                    <a:pt x="178" y="63"/>
                    <a:pt x="178" y="63"/>
                    <a:pt x="178" y="63"/>
                  </a:cubicBezTo>
                  <a:cubicBezTo>
                    <a:pt x="179" y="61"/>
                    <a:pt x="179" y="61"/>
                    <a:pt x="179" y="61"/>
                  </a:cubicBezTo>
                  <a:cubicBezTo>
                    <a:pt x="182" y="62"/>
                    <a:pt x="182" y="62"/>
                    <a:pt x="182" y="62"/>
                  </a:cubicBezTo>
                  <a:cubicBezTo>
                    <a:pt x="183" y="64"/>
                    <a:pt x="183" y="64"/>
                    <a:pt x="183" y="64"/>
                  </a:cubicBezTo>
                  <a:cubicBezTo>
                    <a:pt x="185" y="64"/>
                    <a:pt x="185" y="64"/>
                    <a:pt x="185" y="64"/>
                  </a:cubicBezTo>
                  <a:cubicBezTo>
                    <a:pt x="186" y="62"/>
                    <a:pt x="186" y="62"/>
                    <a:pt x="186" y="62"/>
                  </a:cubicBezTo>
                  <a:cubicBezTo>
                    <a:pt x="185" y="60"/>
                    <a:pt x="185" y="60"/>
                    <a:pt x="185" y="60"/>
                  </a:cubicBezTo>
                  <a:cubicBezTo>
                    <a:pt x="183" y="60"/>
                    <a:pt x="183" y="60"/>
                    <a:pt x="183" y="60"/>
                  </a:cubicBezTo>
                  <a:cubicBezTo>
                    <a:pt x="183" y="49"/>
                    <a:pt x="183" y="49"/>
                    <a:pt x="183" y="49"/>
                  </a:cubicBezTo>
                  <a:cubicBezTo>
                    <a:pt x="184" y="49"/>
                    <a:pt x="184" y="49"/>
                    <a:pt x="184" y="49"/>
                  </a:cubicBezTo>
                  <a:cubicBezTo>
                    <a:pt x="184" y="51"/>
                    <a:pt x="184" y="51"/>
                    <a:pt x="184" y="51"/>
                  </a:cubicBezTo>
                  <a:cubicBezTo>
                    <a:pt x="189" y="50"/>
                    <a:pt x="189" y="50"/>
                    <a:pt x="189" y="50"/>
                  </a:cubicBezTo>
                  <a:cubicBezTo>
                    <a:pt x="192" y="51"/>
                    <a:pt x="192" y="51"/>
                    <a:pt x="192" y="51"/>
                  </a:cubicBezTo>
                  <a:cubicBezTo>
                    <a:pt x="193" y="52"/>
                    <a:pt x="193" y="52"/>
                    <a:pt x="193" y="52"/>
                  </a:cubicBezTo>
                  <a:cubicBezTo>
                    <a:pt x="195" y="50"/>
                    <a:pt x="195" y="50"/>
                    <a:pt x="195" y="50"/>
                  </a:cubicBezTo>
                  <a:cubicBezTo>
                    <a:pt x="196" y="49"/>
                    <a:pt x="196" y="49"/>
                    <a:pt x="196" y="49"/>
                  </a:cubicBezTo>
                  <a:cubicBezTo>
                    <a:pt x="194" y="48"/>
                    <a:pt x="194" y="48"/>
                    <a:pt x="194" y="48"/>
                  </a:cubicBezTo>
                  <a:cubicBezTo>
                    <a:pt x="193" y="45"/>
                    <a:pt x="193" y="45"/>
                    <a:pt x="193" y="45"/>
                  </a:cubicBezTo>
                  <a:cubicBezTo>
                    <a:pt x="193" y="43"/>
                    <a:pt x="193" y="43"/>
                    <a:pt x="193" y="43"/>
                  </a:cubicBezTo>
                  <a:cubicBezTo>
                    <a:pt x="196" y="41"/>
                    <a:pt x="196" y="41"/>
                    <a:pt x="196" y="41"/>
                  </a:cubicBezTo>
                  <a:cubicBezTo>
                    <a:pt x="196" y="40"/>
                    <a:pt x="196" y="40"/>
                    <a:pt x="196" y="40"/>
                  </a:cubicBezTo>
                  <a:cubicBezTo>
                    <a:pt x="197" y="38"/>
                    <a:pt x="197" y="38"/>
                    <a:pt x="197" y="38"/>
                  </a:cubicBezTo>
                  <a:cubicBezTo>
                    <a:pt x="199" y="38"/>
                    <a:pt x="199" y="38"/>
                    <a:pt x="199" y="38"/>
                  </a:cubicBezTo>
                  <a:cubicBezTo>
                    <a:pt x="198" y="38"/>
                    <a:pt x="197" y="37"/>
                    <a:pt x="196" y="37"/>
                  </a:cubicBezTo>
                  <a:cubicBezTo>
                    <a:pt x="196" y="36"/>
                    <a:pt x="195" y="34"/>
                    <a:pt x="195" y="34"/>
                  </a:cubicBezTo>
                  <a:cubicBezTo>
                    <a:pt x="190" y="35"/>
                    <a:pt x="190" y="35"/>
                    <a:pt x="190" y="35"/>
                  </a:cubicBezTo>
                  <a:cubicBezTo>
                    <a:pt x="187" y="34"/>
                    <a:pt x="187" y="34"/>
                    <a:pt x="187" y="34"/>
                  </a:cubicBezTo>
                  <a:cubicBezTo>
                    <a:pt x="187" y="34"/>
                    <a:pt x="184" y="31"/>
                    <a:pt x="184" y="31"/>
                  </a:cubicBezTo>
                  <a:cubicBezTo>
                    <a:pt x="183" y="31"/>
                    <a:pt x="180" y="28"/>
                    <a:pt x="180" y="28"/>
                  </a:cubicBezTo>
                  <a:cubicBezTo>
                    <a:pt x="178" y="26"/>
                    <a:pt x="178" y="26"/>
                    <a:pt x="178" y="26"/>
                  </a:cubicBezTo>
                  <a:cubicBezTo>
                    <a:pt x="178" y="26"/>
                    <a:pt x="174" y="26"/>
                    <a:pt x="174" y="26"/>
                  </a:cubicBezTo>
                  <a:cubicBezTo>
                    <a:pt x="173" y="27"/>
                    <a:pt x="172" y="28"/>
                    <a:pt x="172" y="28"/>
                  </a:cubicBezTo>
                  <a:cubicBezTo>
                    <a:pt x="169" y="29"/>
                    <a:pt x="169" y="29"/>
                    <a:pt x="169" y="29"/>
                  </a:cubicBezTo>
                  <a:cubicBezTo>
                    <a:pt x="167" y="27"/>
                    <a:pt x="167" y="27"/>
                    <a:pt x="167" y="27"/>
                  </a:cubicBezTo>
                  <a:cubicBezTo>
                    <a:pt x="164" y="25"/>
                    <a:pt x="164" y="25"/>
                    <a:pt x="164" y="25"/>
                  </a:cubicBezTo>
                  <a:cubicBezTo>
                    <a:pt x="162" y="24"/>
                    <a:pt x="162" y="24"/>
                    <a:pt x="162" y="24"/>
                  </a:cubicBezTo>
                  <a:cubicBezTo>
                    <a:pt x="161" y="25"/>
                    <a:pt x="161" y="25"/>
                    <a:pt x="161" y="25"/>
                  </a:cubicBezTo>
                  <a:cubicBezTo>
                    <a:pt x="161" y="28"/>
                    <a:pt x="161" y="28"/>
                    <a:pt x="161" y="28"/>
                  </a:cubicBezTo>
                  <a:cubicBezTo>
                    <a:pt x="158" y="27"/>
                    <a:pt x="158" y="27"/>
                    <a:pt x="158" y="27"/>
                  </a:cubicBezTo>
                  <a:cubicBezTo>
                    <a:pt x="150" y="18"/>
                    <a:pt x="150" y="18"/>
                    <a:pt x="150" y="18"/>
                  </a:cubicBezTo>
                  <a:cubicBezTo>
                    <a:pt x="150" y="18"/>
                    <a:pt x="142" y="12"/>
                    <a:pt x="142" y="12"/>
                  </a:cubicBezTo>
                  <a:cubicBezTo>
                    <a:pt x="141" y="12"/>
                    <a:pt x="136" y="8"/>
                    <a:pt x="136" y="8"/>
                  </a:cubicBezTo>
                  <a:cubicBezTo>
                    <a:pt x="135" y="6"/>
                    <a:pt x="135" y="6"/>
                    <a:pt x="135" y="6"/>
                  </a:cubicBezTo>
                  <a:cubicBezTo>
                    <a:pt x="131" y="8"/>
                    <a:pt x="131" y="8"/>
                    <a:pt x="131" y="8"/>
                  </a:cubicBezTo>
                  <a:cubicBezTo>
                    <a:pt x="127" y="10"/>
                    <a:pt x="127" y="10"/>
                    <a:pt x="127" y="10"/>
                  </a:cubicBezTo>
                  <a:cubicBezTo>
                    <a:pt x="127" y="10"/>
                    <a:pt x="124" y="12"/>
                    <a:pt x="123" y="12"/>
                  </a:cubicBezTo>
                  <a:cubicBezTo>
                    <a:pt x="122" y="12"/>
                    <a:pt x="121" y="11"/>
                    <a:pt x="121" y="11"/>
                  </a:cubicBezTo>
                  <a:cubicBezTo>
                    <a:pt x="120" y="9"/>
                    <a:pt x="120" y="9"/>
                    <a:pt x="120" y="9"/>
                  </a:cubicBezTo>
                  <a:cubicBezTo>
                    <a:pt x="122" y="8"/>
                    <a:pt x="122" y="8"/>
                    <a:pt x="122" y="8"/>
                  </a:cubicBezTo>
                  <a:cubicBezTo>
                    <a:pt x="122" y="7"/>
                    <a:pt x="122" y="7"/>
                    <a:pt x="122" y="7"/>
                  </a:cubicBezTo>
                  <a:cubicBezTo>
                    <a:pt x="117" y="8"/>
                    <a:pt x="117" y="8"/>
                    <a:pt x="117" y="8"/>
                  </a:cubicBezTo>
                  <a:cubicBezTo>
                    <a:pt x="115" y="8"/>
                    <a:pt x="115" y="8"/>
                    <a:pt x="115" y="8"/>
                  </a:cubicBezTo>
                  <a:cubicBezTo>
                    <a:pt x="114" y="6"/>
                    <a:pt x="114" y="6"/>
                    <a:pt x="114" y="6"/>
                  </a:cubicBezTo>
                  <a:cubicBezTo>
                    <a:pt x="112" y="7"/>
                    <a:pt x="112" y="7"/>
                    <a:pt x="112" y="7"/>
                  </a:cubicBezTo>
                  <a:cubicBezTo>
                    <a:pt x="110" y="8"/>
                    <a:pt x="110" y="8"/>
                    <a:pt x="110" y="8"/>
                  </a:cubicBezTo>
                  <a:cubicBezTo>
                    <a:pt x="110" y="7"/>
                    <a:pt x="110" y="7"/>
                    <a:pt x="110" y="7"/>
                  </a:cubicBezTo>
                  <a:cubicBezTo>
                    <a:pt x="108" y="3"/>
                    <a:pt x="108" y="3"/>
                    <a:pt x="108" y="3"/>
                  </a:cubicBezTo>
                  <a:cubicBezTo>
                    <a:pt x="106" y="1"/>
                    <a:pt x="106" y="1"/>
                    <a:pt x="106" y="1"/>
                  </a:cubicBezTo>
                  <a:cubicBezTo>
                    <a:pt x="105" y="0"/>
                    <a:pt x="105" y="0"/>
                    <a:pt x="105" y="0"/>
                  </a:cubicBezTo>
                  <a:cubicBezTo>
                    <a:pt x="102" y="1"/>
                    <a:pt x="102" y="1"/>
                    <a:pt x="102" y="1"/>
                  </a:cubicBezTo>
                  <a:cubicBezTo>
                    <a:pt x="99" y="1"/>
                    <a:pt x="99" y="1"/>
                    <a:pt x="99" y="1"/>
                  </a:cubicBezTo>
                  <a:cubicBezTo>
                    <a:pt x="98" y="0"/>
                    <a:pt x="98" y="0"/>
                    <a:pt x="98" y="0"/>
                  </a:cubicBezTo>
                  <a:cubicBezTo>
                    <a:pt x="94" y="0"/>
                    <a:pt x="94" y="0"/>
                    <a:pt x="94" y="0"/>
                  </a:cubicBezTo>
                  <a:cubicBezTo>
                    <a:pt x="93" y="1"/>
                    <a:pt x="93" y="1"/>
                    <a:pt x="93" y="1"/>
                  </a:cubicBezTo>
                  <a:cubicBezTo>
                    <a:pt x="91" y="3"/>
                    <a:pt x="91" y="3"/>
                    <a:pt x="91" y="3"/>
                  </a:cubicBezTo>
                  <a:cubicBezTo>
                    <a:pt x="87" y="4"/>
                    <a:pt x="87" y="4"/>
                    <a:pt x="87" y="4"/>
                  </a:cubicBezTo>
                  <a:cubicBezTo>
                    <a:pt x="87" y="4"/>
                    <a:pt x="85" y="5"/>
                    <a:pt x="85" y="5"/>
                  </a:cubicBezTo>
                  <a:cubicBezTo>
                    <a:pt x="84" y="5"/>
                    <a:pt x="81" y="5"/>
                    <a:pt x="81" y="5"/>
                  </a:cubicBezTo>
                  <a:cubicBezTo>
                    <a:pt x="80" y="6"/>
                    <a:pt x="80" y="6"/>
                    <a:pt x="80" y="6"/>
                  </a:cubicBezTo>
                  <a:cubicBezTo>
                    <a:pt x="78" y="6"/>
                    <a:pt x="78" y="6"/>
                    <a:pt x="78" y="6"/>
                  </a:cubicBezTo>
                  <a:cubicBezTo>
                    <a:pt x="77" y="6"/>
                    <a:pt x="77" y="6"/>
                    <a:pt x="77" y="6"/>
                  </a:cubicBezTo>
                  <a:cubicBezTo>
                    <a:pt x="73" y="6"/>
                    <a:pt x="73" y="6"/>
                    <a:pt x="73" y="6"/>
                  </a:cubicBezTo>
                  <a:cubicBezTo>
                    <a:pt x="72" y="7"/>
                    <a:pt x="72" y="7"/>
                    <a:pt x="72" y="7"/>
                  </a:cubicBezTo>
                  <a:cubicBezTo>
                    <a:pt x="70" y="7"/>
                    <a:pt x="70" y="7"/>
                    <a:pt x="70" y="7"/>
                  </a:cubicBezTo>
                  <a:cubicBezTo>
                    <a:pt x="69" y="9"/>
                    <a:pt x="69" y="9"/>
                    <a:pt x="69" y="9"/>
                  </a:cubicBezTo>
                  <a:cubicBezTo>
                    <a:pt x="66" y="9"/>
                    <a:pt x="66" y="9"/>
                    <a:pt x="66" y="9"/>
                  </a:cubicBezTo>
                  <a:cubicBezTo>
                    <a:pt x="63" y="8"/>
                    <a:pt x="63" y="8"/>
                    <a:pt x="63" y="8"/>
                  </a:cubicBezTo>
                  <a:cubicBezTo>
                    <a:pt x="62" y="8"/>
                    <a:pt x="62" y="8"/>
                    <a:pt x="62" y="8"/>
                  </a:cubicBezTo>
                  <a:cubicBezTo>
                    <a:pt x="63" y="11"/>
                    <a:pt x="63" y="11"/>
                    <a:pt x="63" y="11"/>
                  </a:cubicBezTo>
                  <a:cubicBezTo>
                    <a:pt x="64" y="12"/>
                    <a:pt x="64" y="12"/>
                    <a:pt x="64" y="12"/>
                  </a:cubicBezTo>
                  <a:cubicBezTo>
                    <a:pt x="65" y="12"/>
                    <a:pt x="65" y="12"/>
                    <a:pt x="65" y="12"/>
                  </a:cubicBezTo>
                  <a:cubicBezTo>
                    <a:pt x="66" y="14"/>
                    <a:pt x="66" y="14"/>
                    <a:pt x="66" y="14"/>
                  </a:cubicBezTo>
                  <a:cubicBezTo>
                    <a:pt x="69" y="14"/>
                    <a:pt x="69" y="14"/>
                    <a:pt x="69" y="14"/>
                  </a:cubicBezTo>
                  <a:cubicBezTo>
                    <a:pt x="65" y="14"/>
                    <a:pt x="65" y="14"/>
                    <a:pt x="65" y="14"/>
                  </a:cubicBezTo>
                  <a:cubicBezTo>
                    <a:pt x="64" y="15"/>
                    <a:pt x="64" y="15"/>
                    <a:pt x="64" y="15"/>
                  </a:cubicBezTo>
                  <a:cubicBezTo>
                    <a:pt x="64" y="17"/>
                    <a:pt x="64" y="17"/>
                    <a:pt x="64" y="17"/>
                  </a:cubicBezTo>
                  <a:cubicBezTo>
                    <a:pt x="65" y="17"/>
                    <a:pt x="65" y="17"/>
                    <a:pt x="65" y="17"/>
                  </a:cubicBezTo>
                  <a:cubicBezTo>
                    <a:pt x="64" y="19"/>
                    <a:pt x="64" y="19"/>
                    <a:pt x="64" y="19"/>
                  </a:cubicBezTo>
                  <a:cubicBezTo>
                    <a:pt x="62" y="20"/>
                    <a:pt x="62" y="20"/>
                    <a:pt x="62" y="20"/>
                  </a:cubicBezTo>
                  <a:cubicBezTo>
                    <a:pt x="61" y="21"/>
                    <a:pt x="61" y="21"/>
                    <a:pt x="61" y="21"/>
                  </a:cubicBezTo>
                  <a:cubicBezTo>
                    <a:pt x="62" y="22"/>
                    <a:pt x="62" y="22"/>
                    <a:pt x="62" y="22"/>
                  </a:cubicBezTo>
                  <a:cubicBezTo>
                    <a:pt x="64" y="23"/>
                    <a:pt x="64" y="23"/>
                    <a:pt x="64" y="23"/>
                  </a:cubicBezTo>
                  <a:cubicBezTo>
                    <a:pt x="67" y="24"/>
                    <a:pt x="67" y="24"/>
                    <a:pt x="67" y="24"/>
                  </a:cubicBezTo>
                  <a:cubicBezTo>
                    <a:pt x="70" y="25"/>
                    <a:pt x="70" y="25"/>
                    <a:pt x="70" y="25"/>
                  </a:cubicBezTo>
                  <a:cubicBezTo>
                    <a:pt x="69" y="28"/>
                    <a:pt x="69" y="28"/>
                    <a:pt x="69" y="28"/>
                  </a:cubicBezTo>
                  <a:cubicBezTo>
                    <a:pt x="67" y="28"/>
                    <a:pt x="67" y="28"/>
                    <a:pt x="67" y="28"/>
                  </a:cubicBezTo>
                  <a:cubicBezTo>
                    <a:pt x="65" y="28"/>
                    <a:pt x="65" y="28"/>
                    <a:pt x="65" y="28"/>
                  </a:cubicBezTo>
                  <a:cubicBezTo>
                    <a:pt x="63" y="27"/>
                    <a:pt x="63" y="27"/>
                    <a:pt x="63" y="27"/>
                  </a:cubicBezTo>
                  <a:cubicBezTo>
                    <a:pt x="61" y="29"/>
                    <a:pt x="61" y="29"/>
                    <a:pt x="61" y="29"/>
                  </a:cubicBezTo>
                  <a:cubicBezTo>
                    <a:pt x="59" y="28"/>
                    <a:pt x="59" y="28"/>
                    <a:pt x="59" y="28"/>
                  </a:cubicBezTo>
                  <a:cubicBezTo>
                    <a:pt x="57" y="27"/>
                    <a:pt x="57" y="27"/>
                    <a:pt x="57" y="27"/>
                  </a:cubicBezTo>
                  <a:cubicBezTo>
                    <a:pt x="56" y="26"/>
                    <a:pt x="56" y="26"/>
                    <a:pt x="56" y="26"/>
                  </a:cubicBezTo>
                  <a:cubicBezTo>
                    <a:pt x="55" y="24"/>
                    <a:pt x="55" y="24"/>
                    <a:pt x="55" y="24"/>
                  </a:cubicBezTo>
                  <a:cubicBezTo>
                    <a:pt x="52" y="25"/>
                    <a:pt x="52" y="25"/>
                    <a:pt x="52" y="25"/>
                  </a:cubicBezTo>
                  <a:cubicBezTo>
                    <a:pt x="50" y="27"/>
                    <a:pt x="50" y="27"/>
                    <a:pt x="50" y="27"/>
                  </a:cubicBezTo>
                  <a:cubicBezTo>
                    <a:pt x="50" y="26"/>
                    <a:pt x="50" y="26"/>
                    <a:pt x="50" y="26"/>
                  </a:cubicBezTo>
                  <a:cubicBezTo>
                    <a:pt x="46" y="26"/>
                    <a:pt x="46" y="26"/>
                    <a:pt x="46" y="26"/>
                  </a:cubicBezTo>
                  <a:cubicBezTo>
                    <a:pt x="43" y="28"/>
                    <a:pt x="43" y="28"/>
                    <a:pt x="43" y="28"/>
                  </a:cubicBezTo>
                  <a:cubicBezTo>
                    <a:pt x="41" y="28"/>
                    <a:pt x="41" y="28"/>
                    <a:pt x="41" y="28"/>
                  </a:cubicBezTo>
                  <a:cubicBezTo>
                    <a:pt x="40" y="27"/>
                    <a:pt x="40" y="27"/>
                    <a:pt x="40" y="27"/>
                  </a:cubicBezTo>
                  <a:cubicBezTo>
                    <a:pt x="38" y="26"/>
                    <a:pt x="38" y="26"/>
                    <a:pt x="38" y="26"/>
                  </a:cubicBezTo>
                  <a:cubicBezTo>
                    <a:pt x="36" y="25"/>
                    <a:pt x="36" y="25"/>
                    <a:pt x="36" y="25"/>
                  </a:cubicBezTo>
                  <a:cubicBezTo>
                    <a:pt x="35" y="26"/>
                    <a:pt x="35" y="26"/>
                    <a:pt x="35" y="26"/>
                  </a:cubicBezTo>
                  <a:cubicBezTo>
                    <a:pt x="33" y="25"/>
                    <a:pt x="33" y="25"/>
                    <a:pt x="33" y="25"/>
                  </a:cubicBezTo>
                  <a:cubicBezTo>
                    <a:pt x="32" y="23"/>
                    <a:pt x="32" y="23"/>
                    <a:pt x="32" y="23"/>
                  </a:cubicBezTo>
                  <a:cubicBezTo>
                    <a:pt x="30" y="23"/>
                    <a:pt x="30" y="23"/>
                    <a:pt x="30" y="23"/>
                  </a:cubicBezTo>
                  <a:cubicBezTo>
                    <a:pt x="28" y="22"/>
                    <a:pt x="28" y="22"/>
                    <a:pt x="28" y="22"/>
                  </a:cubicBezTo>
                  <a:cubicBezTo>
                    <a:pt x="26" y="23"/>
                    <a:pt x="26" y="23"/>
                    <a:pt x="26" y="23"/>
                  </a:cubicBezTo>
                  <a:cubicBezTo>
                    <a:pt x="25" y="21"/>
                    <a:pt x="25" y="21"/>
                    <a:pt x="25" y="21"/>
                  </a:cubicBezTo>
                  <a:cubicBezTo>
                    <a:pt x="23" y="21"/>
                    <a:pt x="23" y="21"/>
                    <a:pt x="23" y="21"/>
                  </a:cubicBezTo>
                  <a:cubicBezTo>
                    <a:pt x="23" y="22"/>
                    <a:pt x="23" y="22"/>
                    <a:pt x="23" y="22"/>
                  </a:cubicBezTo>
                  <a:cubicBezTo>
                    <a:pt x="20" y="23"/>
                    <a:pt x="20" y="23"/>
                    <a:pt x="20" y="23"/>
                  </a:cubicBezTo>
                  <a:cubicBezTo>
                    <a:pt x="20" y="22"/>
                    <a:pt x="20" y="22"/>
                    <a:pt x="20" y="22"/>
                  </a:cubicBezTo>
                  <a:cubicBezTo>
                    <a:pt x="20" y="21"/>
                    <a:pt x="20" y="21"/>
                    <a:pt x="20" y="21"/>
                  </a:cubicBezTo>
                  <a:cubicBezTo>
                    <a:pt x="17" y="21"/>
                    <a:pt x="17" y="21"/>
                    <a:pt x="17" y="21"/>
                  </a:cubicBezTo>
                  <a:cubicBezTo>
                    <a:pt x="16" y="23"/>
                    <a:pt x="16" y="23"/>
                    <a:pt x="16" y="23"/>
                  </a:cubicBezTo>
                  <a:cubicBezTo>
                    <a:pt x="16" y="23"/>
                    <a:pt x="16" y="23"/>
                    <a:pt x="16" y="23"/>
                  </a:cubicBezTo>
                  <a:cubicBezTo>
                    <a:pt x="15" y="24"/>
                    <a:pt x="15" y="24"/>
                    <a:pt x="15" y="24"/>
                  </a:cubicBezTo>
                  <a:cubicBezTo>
                    <a:pt x="14" y="25"/>
                    <a:pt x="14" y="25"/>
                    <a:pt x="14" y="25"/>
                  </a:cubicBezTo>
                  <a:cubicBezTo>
                    <a:pt x="14" y="25"/>
                    <a:pt x="14" y="25"/>
                    <a:pt x="14" y="25"/>
                  </a:cubicBezTo>
                  <a:cubicBezTo>
                    <a:pt x="13" y="26"/>
                    <a:pt x="13" y="26"/>
                    <a:pt x="13" y="26"/>
                  </a:cubicBezTo>
                  <a:cubicBezTo>
                    <a:pt x="12" y="26"/>
                    <a:pt x="12" y="26"/>
                    <a:pt x="12" y="26"/>
                  </a:cubicBezTo>
                  <a:cubicBezTo>
                    <a:pt x="11" y="28"/>
                    <a:pt x="11" y="28"/>
                    <a:pt x="11" y="28"/>
                  </a:cubicBezTo>
                  <a:cubicBezTo>
                    <a:pt x="9" y="30"/>
                    <a:pt x="9" y="30"/>
                    <a:pt x="9" y="30"/>
                  </a:cubicBezTo>
                  <a:cubicBezTo>
                    <a:pt x="9" y="31"/>
                    <a:pt x="9" y="31"/>
                    <a:pt x="9" y="31"/>
                  </a:cubicBezTo>
                  <a:cubicBezTo>
                    <a:pt x="9" y="31"/>
                    <a:pt x="9" y="33"/>
                    <a:pt x="9" y="33"/>
                  </a:cubicBezTo>
                  <a:cubicBezTo>
                    <a:pt x="8" y="33"/>
                    <a:pt x="6" y="32"/>
                    <a:pt x="6" y="32"/>
                  </a:cubicBezTo>
                  <a:cubicBezTo>
                    <a:pt x="6" y="30"/>
                    <a:pt x="6" y="30"/>
                    <a:pt x="6" y="30"/>
                  </a:cubicBezTo>
                  <a:cubicBezTo>
                    <a:pt x="4" y="29"/>
                    <a:pt x="4" y="29"/>
                    <a:pt x="4" y="29"/>
                  </a:cubicBezTo>
                  <a:cubicBezTo>
                    <a:pt x="4" y="29"/>
                    <a:pt x="1" y="31"/>
                    <a:pt x="2" y="32"/>
                  </a:cubicBezTo>
                  <a:cubicBezTo>
                    <a:pt x="2" y="33"/>
                    <a:pt x="1" y="35"/>
                    <a:pt x="1" y="36"/>
                  </a:cubicBezTo>
                  <a:cubicBezTo>
                    <a:pt x="2" y="36"/>
                    <a:pt x="1" y="37"/>
                    <a:pt x="1" y="38"/>
                  </a:cubicBezTo>
                  <a:cubicBezTo>
                    <a:pt x="1" y="39"/>
                    <a:pt x="1" y="40"/>
                    <a:pt x="0" y="41"/>
                  </a:cubicBezTo>
                  <a:cubicBezTo>
                    <a:pt x="0" y="42"/>
                    <a:pt x="0" y="42"/>
                    <a:pt x="1" y="43"/>
                  </a:cubicBezTo>
                  <a:cubicBezTo>
                    <a:pt x="3" y="43"/>
                    <a:pt x="3" y="42"/>
                    <a:pt x="3" y="44"/>
                  </a:cubicBezTo>
                  <a:cubicBezTo>
                    <a:pt x="3" y="46"/>
                    <a:pt x="2" y="47"/>
                    <a:pt x="5" y="46"/>
                  </a:cubicBezTo>
                  <a:cubicBezTo>
                    <a:pt x="8" y="46"/>
                    <a:pt x="10" y="47"/>
                    <a:pt x="10" y="47"/>
                  </a:cubicBezTo>
                  <a:cubicBezTo>
                    <a:pt x="10" y="47"/>
                    <a:pt x="12" y="48"/>
                    <a:pt x="12" y="48"/>
                  </a:cubicBezTo>
                  <a:cubicBezTo>
                    <a:pt x="12" y="49"/>
                    <a:pt x="14" y="50"/>
                    <a:pt x="14" y="50"/>
                  </a:cubicBezTo>
                  <a:cubicBezTo>
                    <a:pt x="14" y="53"/>
                    <a:pt x="14" y="53"/>
                    <a:pt x="14" y="53"/>
                  </a:cubicBezTo>
                  <a:cubicBezTo>
                    <a:pt x="12" y="53"/>
                    <a:pt x="12" y="53"/>
                    <a:pt x="12" y="53"/>
                  </a:cubicBezTo>
                  <a:cubicBezTo>
                    <a:pt x="14" y="55"/>
                    <a:pt x="14" y="55"/>
                    <a:pt x="14" y="55"/>
                  </a:cubicBezTo>
                  <a:cubicBezTo>
                    <a:pt x="14" y="55"/>
                    <a:pt x="14" y="55"/>
                    <a:pt x="14" y="55"/>
                  </a:cubicBezTo>
                  <a:cubicBezTo>
                    <a:pt x="14" y="55"/>
                    <a:pt x="15" y="54"/>
                    <a:pt x="17" y="54"/>
                  </a:cubicBezTo>
                  <a:cubicBezTo>
                    <a:pt x="18" y="54"/>
                    <a:pt x="20" y="54"/>
                    <a:pt x="21"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5" name="Freeform 152"/>
            <p:cNvSpPr>
              <a:spLocks/>
            </p:cNvSpPr>
            <p:nvPr/>
          </p:nvSpPr>
          <p:spPr bwMode="auto">
            <a:xfrm>
              <a:off x="9143653" y="2619524"/>
              <a:ext cx="754063" cy="295275"/>
            </a:xfrm>
            <a:custGeom>
              <a:avLst/>
              <a:gdLst>
                <a:gd name="T0" fmla="*/ 14 w 166"/>
                <a:gd name="T1" fmla="*/ 26 h 65"/>
                <a:gd name="T2" fmla="*/ 22 w 166"/>
                <a:gd name="T3" fmla="*/ 35 h 65"/>
                <a:gd name="T4" fmla="*/ 27 w 166"/>
                <a:gd name="T5" fmla="*/ 43 h 65"/>
                <a:gd name="T6" fmla="*/ 42 w 166"/>
                <a:gd name="T7" fmla="*/ 45 h 65"/>
                <a:gd name="T8" fmla="*/ 55 w 166"/>
                <a:gd name="T9" fmla="*/ 54 h 65"/>
                <a:gd name="T10" fmla="*/ 72 w 166"/>
                <a:gd name="T11" fmla="*/ 58 h 65"/>
                <a:gd name="T12" fmla="*/ 87 w 166"/>
                <a:gd name="T13" fmla="*/ 60 h 65"/>
                <a:gd name="T14" fmla="*/ 100 w 166"/>
                <a:gd name="T15" fmla="*/ 63 h 65"/>
                <a:gd name="T16" fmla="*/ 111 w 166"/>
                <a:gd name="T17" fmla="*/ 61 h 65"/>
                <a:gd name="T18" fmla="*/ 128 w 166"/>
                <a:gd name="T19" fmla="*/ 59 h 65"/>
                <a:gd name="T20" fmla="*/ 133 w 166"/>
                <a:gd name="T21" fmla="*/ 49 h 65"/>
                <a:gd name="T22" fmla="*/ 134 w 166"/>
                <a:gd name="T23" fmla="*/ 43 h 65"/>
                <a:gd name="T24" fmla="*/ 142 w 166"/>
                <a:gd name="T25" fmla="*/ 43 h 65"/>
                <a:gd name="T26" fmla="*/ 150 w 166"/>
                <a:gd name="T27" fmla="*/ 37 h 65"/>
                <a:gd name="T28" fmla="*/ 159 w 166"/>
                <a:gd name="T29" fmla="*/ 33 h 65"/>
                <a:gd name="T30" fmla="*/ 162 w 166"/>
                <a:gd name="T31" fmla="*/ 30 h 65"/>
                <a:gd name="T32" fmla="*/ 150 w 166"/>
                <a:gd name="T33" fmla="*/ 26 h 65"/>
                <a:gd name="T34" fmla="*/ 140 w 166"/>
                <a:gd name="T35" fmla="*/ 26 h 65"/>
                <a:gd name="T36" fmla="*/ 138 w 166"/>
                <a:gd name="T37" fmla="*/ 17 h 65"/>
                <a:gd name="T38" fmla="*/ 138 w 166"/>
                <a:gd name="T39" fmla="*/ 14 h 65"/>
                <a:gd name="T40" fmla="*/ 131 w 166"/>
                <a:gd name="T41" fmla="*/ 13 h 65"/>
                <a:gd name="T42" fmla="*/ 129 w 166"/>
                <a:gd name="T43" fmla="*/ 12 h 65"/>
                <a:gd name="T44" fmla="*/ 124 w 166"/>
                <a:gd name="T45" fmla="*/ 10 h 65"/>
                <a:gd name="T46" fmla="*/ 122 w 166"/>
                <a:gd name="T47" fmla="*/ 12 h 65"/>
                <a:gd name="T48" fmla="*/ 120 w 166"/>
                <a:gd name="T49" fmla="*/ 12 h 65"/>
                <a:gd name="T50" fmla="*/ 119 w 166"/>
                <a:gd name="T51" fmla="*/ 15 h 65"/>
                <a:gd name="T52" fmla="*/ 117 w 166"/>
                <a:gd name="T53" fmla="*/ 16 h 65"/>
                <a:gd name="T54" fmla="*/ 113 w 166"/>
                <a:gd name="T55" fmla="*/ 16 h 65"/>
                <a:gd name="T56" fmla="*/ 105 w 166"/>
                <a:gd name="T57" fmla="*/ 18 h 65"/>
                <a:gd name="T58" fmla="*/ 100 w 166"/>
                <a:gd name="T59" fmla="*/ 16 h 65"/>
                <a:gd name="T60" fmla="*/ 94 w 166"/>
                <a:gd name="T61" fmla="*/ 14 h 65"/>
                <a:gd name="T62" fmla="*/ 87 w 166"/>
                <a:gd name="T63" fmla="*/ 10 h 65"/>
                <a:gd name="T64" fmla="*/ 81 w 166"/>
                <a:gd name="T65" fmla="*/ 9 h 65"/>
                <a:gd name="T66" fmla="*/ 76 w 166"/>
                <a:gd name="T67" fmla="*/ 12 h 65"/>
                <a:gd name="T68" fmla="*/ 69 w 166"/>
                <a:gd name="T69" fmla="*/ 10 h 65"/>
                <a:gd name="T70" fmla="*/ 56 w 166"/>
                <a:gd name="T71" fmla="*/ 3 h 65"/>
                <a:gd name="T72" fmla="*/ 50 w 166"/>
                <a:gd name="T73" fmla="*/ 1 h 65"/>
                <a:gd name="T74" fmla="*/ 43 w 166"/>
                <a:gd name="T75" fmla="*/ 1 h 65"/>
                <a:gd name="T76" fmla="*/ 43 w 166"/>
                <a:gd name="T77" fmla="*/ 7 h 65"/>
                <a:gd name="T78" fmla="*/ 47 w 166"/>
                <a:gd name="T79" fmla="*/ 10 h 65"/>
                <a:gd name="T80" fmla="*/ 45 w 166"/>
                <a:gd name="T81" fmla="*/ 14 h 65"/>
                <a:gd name="T82" fmla="*/ 42 w 166"/>
                <a:gd name="T83" fmla="*/ 13 h 65"/>
                <a:gd name="T84" fmla="*/ 32 w 166"/>
                <a:gd name="T85" fmla="*/ 13 h 65"/>
                <a:gd name="T86" fmla="*/ 24 w 166"/>
                <a:gd name="T87" fmla="*/ 9 h 65"/>
                <a:gd name="T88" fmla="*/ 11 w 166"/>
                <a:gd name="T89" fmla="*/ 11 h 65"/>
                <a:gd name="T90" fmla="*/ 7 w 166"/>
                <a:gd name="T91" fmla="*/ 14 h 65"/>
                <a:gd name="T92" fmla="*/ 2 w 166"/>
                <a:gd name="T93" fmla="*/ 16 h 65"/>
                <a:gd name="T94" fmla="*/ 0 w 166"/>
                <a:gd name="T95" fmla="*/ 18 h 65"/>
                <a:gd name="T96" fmla="*/ 9 w 166"/>
                <a:gd name="T97"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65">
                  <a:moveTo>
                    <a:pt x="9" y="25"/>
                  </a:moveTo>
                  <a:cubicBezTo>
                    <a:pt x="11" y="25"/>
                    <a:pt x="13" y="25"/>
                    <a:pt x="14" y="26"/>
                  </a:cubicBezTo>
                  <a:cubicBezTo>
                    <a:pt x="14" y="26"/>
                    <a:pt x="18" y="29"/>
                    <a:pt x="19" y="30"/>
                  </a:cubicBezTo>
                  <a:cubicBezTo>
                    <a:pt x="19" y="30"/>
                    <a:pt x="22" y="33"/>
                    <a:pt x="22" y="35"/>
                  </a:cubicBezTo>
                  <a:cubicBezTo>
                    <a:pt x="23" y="37"/>
                    <a:pt x="23" y="39"/>
                    <a:pt x="23" y="40"/>
                  </a:cubicBezTo>
                  <a:cubicBezTo>
                    <a:pt x="23" y="42"/>
                    <a:pt x="24" y="43"/>
                    <a:pt x="27" y="43"/>
                  </a:cubicBezTo>
                  <a:cubicBezTo>
                    <a:pt x="29" y="43"/>
                    <a:pt x="32" y="44"/>
                    <a:pt x="33" y="44"/>
                  </a:cubicBezTo>
                  <a:cubicBezTo>
                    <a:pt x="34" y="44"/>
                    <a:pt x="39" y="44"/>
                    <a:pt x="42" y="45"/>
                  </a:cubicBezTo>
                  <a:cubicBezTo>
                    <a:pt x="45" y="47"/>
                    <a:pt x="47" y="47"/>
                    <a:pt x="49" y="49"/>
                  </a:cubicBezTo>
                  <a:cubicBezTo>
                    <a:pt x="51" y="50"/>
                    <a:pt x="53" y="52"/>
                    <a:pt x="55" y="54"/>
                  </a:cubicBezTo>
                  <a:cubicBezTo>
                    <a:pt x="57" y="57"/>
                    <a:pt x="61" y="58"/>
                    <a:pt x="64" y="58"/>
                  </a:cubicBezTo>
                  <a:cubicBezTo>
                    <a:pt x="67" y="58"/>
                    <a:pt x="69" y="58"/>
                    <a:pt x="72" y="58"/>
                  </a:cubicBezTo>
                  <a:cubicBezTo>
                    <a:pt x="75" y="58"/>
                    <a:pt x="78" y="58"/>
                    <a:pt x="81" y="58"/>
                  </a:cubicBezTo>
                  <a:cubicBezTo>
                    <a:pt x="83" y="59"/>
                    <a:pt x="87" y="59"/>
                    <a:pt x="87" y="60"/>
                  </a:cubicBezTo>
                  <a:cubicBezTo>
                    <a:pt x="88" y="60"/>
                    <a:pt x="93" y="62"/>
                    <a:pt x="94" y="62"/>
                  </a:cubicBezTo>
                  <a:cubicBezTo>
                    <a:pt x="96" y="63"/>
                    <a:pt x="98" y="63"/>
                    <a:pt x="100" y="63"/>
                  </a:cubicBezTo>
                  <a:cubicBezTo>
                    <a:pt x="102" y="63"/>
                    <a:pt x="104" y="65"/>
                    <a:pt x="105" y="65"/>
                  </a:cubicBezTo>
                  <a:cubicBezTo>
                    <a:pt x="107" y="64"/>
                    <a:pt x="110" y="62"/>
                    <a:pt x="111" y="61"/>
                  </a:cubicBezTo>
                  <a:cubicBezTo>
                    <a:pt x="113" y="60"/>
                    <a:pt x="119" y="60"/>
                    <a:pt x="122" y="59"/>
                  </a:cubicBezTo>
                  <a:cubicBezTo>
                    <a:pt x="124" y="59"/>
                    <a:pt x="126" y="60"/>
                    <a:pt x="128" y="59"/>
                  </a:cubicBezTo>
                  <a:cubicBezTo>
                    <a:pt x="130" y="58"/>
                    <a:pt x="131" y="55"/>
                    <a:pt x="132" y="53"/>
                  </a:cubicBezTo>
                  <a:cubicBezTo>
                    <a:pt x="134" y="52"/>
                    <a:pt x="135" y="50"/>
                    <a:pt x="133" y="49"/>
                  </a:cubicBezTo>
                  <a:cubicBezTo>
                    <a:pt x="131" y="49"/>
                    <a:pt x="130" y="47"/>
                    <a:pt x="130" y="45"/>
                  </a:cubicBezTo>
                  <a:cubicBezTo>
                    <a:pt x="130" y="44"/>
                    <a:pt x="131" y="42"/>
                    <a:pt x="134" y="43"/>
                  </a:cubicBezTo>
                  <a:cubicBezTo>
                    <a:pt x="136" y="44"/>
                    <a:pt x="137" y="46"/>
                    <a:pt x="139" y="45"/>
                  </a:cubicBezTo>
                  <a:cubicBezTo>
                    <a:pt x="141" y="45"/>
                    <a:pt x="141" y="44"/>
                    <a:pt x="142" y="43"/>
                  </a:cubicBezTo>
                  <a:cubicBezTo>
                    <a:pt x="143" y="41"/>
                    <a:pt x="146" y="40"/>
                    <a:pt x="147" y="40"/>
                  </a:cubicBezTo>
                  <a:cubicBezTo>
                    <a:pt x="148" y="40"/>
                    <a:pt x="149" y="39"/>
                    <a:pt x="150" y="37"/>
                  </a:cubicBezTo>
                  <a:cubicBezTo>
                    <a:pt x="150" y="36"/>
                    <a:pt x="151" y="36"/>
                    <a:pt x="153" y="35"/>
                  </a:cubicBezTo>
                  <a:cubicBezTo>
                    <a:pt x="155" y="34"/>
                    <a:pt x="156" y="33"/>
                    <a:pt x="159" y="33"/>
                  </a:cubicBezTo>
                  <a:cubicBezTo>
                    <a:pt x="161" y="33"/>
                    <a:pt x="164" y="33"/>
                    <a:pt x="165" y="33"/>
                  </a:cubicBezTo>
                  <a:cubicBezTo>
                    <a:pt x="166" y="33"/>
                    <a:pt x="164" y="32"/>
                    <a:pt x="162" y="30"/>
                  </a:cubicBezTo>
                  <a:cubicBezTo>
                    <a:pt x="159" y="29"/>
                    <a:pt x="157" y="27"/>
                    <a:pt x="155" y="26"/>
                  </a:cubicBezTo>
                  <a:cubicBezTo>
                    <a:pt x="153" y="25"/>
                    <a:pt x="151" y="25"/>
                    <a:pt x="150" y="26"/>
                  </a:cubicBezTo>
                  <a:cubicBezTo>
                    <a:pt x="149" y="26"/>
                    <a:pt x="147" y="27"/>
                    <a:pt x="145" y="27"/>
                  </a:cubicBezTo>
                  <a:cubicBezTo>
                    <a:pt x="143" y="27"/>
                    <a:pt x="141" y="27"/>
                    <a:pt x="140" y="26"/>
                  </a:cubicBezTo>
                  <a:cubicBezTo>
                    <a:pt x="139" y="26"/>
                    <a:pt x="138" y="24"/>
                    <a:pt x="138" y="23"/>
                  </a:cubicBezTo>
                  <a:cubicBezTo>
                    <a:pt x="138" y="21"/>
                    <a:pt x="138" y="18"/>
                    <a:pt x="138" y="17"/>
                  </a:cubicBezTo>
                  <a:cubicBezTo>
                    <a:pt x="138" y="17"/>
                    <a:pt x="139" y="14"/>
                    <a:pt x="139" y="14"/>
                  </a:cubicBezTo>
                  <a:cubicBezTo>
                    <a:pt x="138" y="14"/>
                    <a:pt x="138" y="14"/>
                    <a:pt x="138" y="14"/>
                  </a:cubicBezTo>
                  <a:cubicBezTo>
                    <a:pt x="138" y="13"/>
                    <a:pt x="138" y="13"/>
                    <a:pt x="138" y="13"/>
                  </a:cubicBezTo>
                  <a:cubicBezTo>
                    <a:pt x="131" y="13"/>
                    <a:pt x="131" y="13"/>
                    <a:pt x="131" y="13"/>
                  </a:cubicBezTo>
                  <a:cubicBezTo>
                    <a:pt x="131" y="12"/>
                    <a:pt x="131" y="12"/>
                    <a:pt x="131" y="12"/>
                  </a:cubicBezTo>
                  <a:cubicBezTo>
                    <a:pt x="129" y="12"/>
                    <a:pt x="129" y="12"/>
                    <a:pt x="129" y="12"/>
                  </a:cubicBezTo>
                  <a:cubicBezTo>
                    <a:pt x="129" y="10"/>
                    <a:pt x="129" y="10"/>
                    <a:pt x="129" y="10"/>
                  </a:cubicBezTo>
                  <a:cubicBezTo>
                    <a:pt x="124" y="10"/>
                    <a:pt x="124" y="10"/>
                    <a:pt x="124" y="10"/>
                  </a:cubicBezTo>
                  <a:cubicBezTo>
                    <a:pt x="123" y="11"/>
                    <a:pt x="123" y="11"/>
                    <a:pt x="123" y="11"/>
                  </a:cubicBezTo>
                  <a:cubicBezTo>
                    <a:pt x="122" y="12"/>
                    <a:pt x="122" y="12"/>
                    <a:pt x="122" y="12"/>
                  </a:cubicBezTo>
                  <a:cubicBezTo>
                    <a:pt x="122" y="12"/>
                    <a:pt x="122" y="12"/>
                    <a:pt x="122" y="12"/>
                  </a:cubicBezTo>
                  <a:cubicBezTo>
                    <a:pt x="120" y="12"/>
                    <a:pt x="120" y="12"/>
                    <a:pt x="120" y="12"/>
                  </a:cubicBezTo>
                  <a:cubicBezTo>
                    <a:pt x="120" y="14"/>
                    <a:pt x="120" y="14"/>
                    <a:pt x="120" y="14"/>
                  </a:cubicBezTo>
                  <a:cubicBezTo>
                    <a:pt x="119" y="15"/>
                    <a:pt x="119" y="15"/>
                    <a:pt x="119" y="15"/>
                  </a:cubicBezTo>
                  <a:cubicBezTo>
                    <a:pt x="117" y="15"/>
                    <a:pt x="117" y="15"/>
                    <a:pt x="117" y="15"/>
                  </a:cubicBezTo>
                  <a:cubicBezTo>
                    <a:pt x="117" y="16"/>
                    <a:pt x="117" y="16"/>
                    <a:pt x="117" y="16"/>
                  </a:cubicBezTo>
                  <a:cubicBezTo>
                    <a:pt x="114" y="16"/>
                    <a:pt x="114" y="16"/>
                    <a:pt x="114" y="16"/>
                  </a:cubicBezTo>
                  <a:cubicBezTo>
                    <a:pt x="113" y="16"/>
                    <a:pt x="113" y="16"/>
                    <a:pt x="113" y="16"/>
                  </a:cubicBezTo>
                  <a:cubicBezTo>
                    <a:pt x="113" y="18"/>
                    <a:pt x="113" y="18"/>
                    <a:pt x="113" y="18"/>
                  </a:cubicBezTo>
                  <a:cubicBezTo>
                    <a:pt x="105" y="18"/>
                    <a:pt x="105" y="18"/>
                    <a:pt x="105" y="18"/>
                  </a:cubicBezTo>
                  <a:cubicBezTo>
                    <a:pt x="106" y="16"/>
                    <a:pt x="106" y="16"/>
                    <a:pt x="106" y="16"/>
                  </a:cubicBezTo>
                  <a:cubicBezTo>
                    <a:pt x="100" y="16"/>
                    <a:pt x="100" y="16"/>
                    <a:pt x="100" y="16"/>
                  </a:cubicBezTo>
                  <a:cubicBezTo>
                    <a:pt x="99" y="17"/>
                    <a:pt x="99" y="17"/>
                    <a:pt x="99" y="17"/>
                  </a:cubicBezTo>
                  <a:cubicBezTo>
                    <a:pt x="94" y="14"/>
                    <a:pt x="94" y="14"/>
                    <a:pt x="94" y="14"/>
                  </a:cubicBezTo>
                  <a:cubicBezTo>
                    <a:pt x="94" y="14"/>
                    <a:pt x="91" y="12"/>
                    <a:pt x="91" y="12"/>
                  </a:cubicBezTo>
                  <a:cubicBezTo>
                    <a:pt x="90" y="12"/>
                    <a:pt x="87" y="10"/>
                    <a:pt x="87" y="10"/>
                  </a:cubicBezTo>
                  <a:cubicBezTo>
                    <a:pt x="84" y="10"/>
                    <a:pt x="84" y="10"/>
                    <a:pt x="84" y="10"/>
                  </a:cubicBezTo>
                  <a:cubicBezTo>
                    <a:pt x="81" y="9"/>
                    <a:pt x="81" y="9"/>
                    <a:pt x="81" y="9"/>
                  </a:cubicBezTo>
                  <a:cubicBezTo>
                    <a:pt x="77" y="10"/>
                    <a:pt x="77" y="10"/>
                    <a:pt x="77" y="10"/>
                  </a:cubicBezTo>
                  <a:cubicBezTo>
                    <a:pt x="76" y="12"/>
                    <a:pt x="76" y="12"/>
                    <a:pt x="76" y="12"/>
                  </a:cubicBezTo>
                  <a:cubicBezTo>
                    <a:pt x="72" y="12"/>
                    <a:pt x="72" y="12"/>
                    <a:pt x="72" y="12"/>
                  </a:cubicBezTo>
                  <a:cubicBezTo>
                    <a:pt x="69" y="10"/>
                    <a:pt x="69" y="10"/>
                    <a:pt x="69" y="10"/>
                  </a:cubicBezTo>
                  <a:cubicBezTo>
                    <a:pt x="69" y="10"/>
                    <a:pt x="65" y="7"/>
                    <a:pt x="63" y="4"/>
                  </a:cubicBezTo>
                  <a:cubicBezTo>
                    <a:pt x="61" y="2"/>
                    <a:pt x="56" y="3"/>
                    <a:pt x="56" y="3"/>
                  </a:cubicBezTo>
                  <a:cubicBezTo>
                    <a:pt x="53" y="2"/>
                    <a:pt x="53" y="2"/>
                    <a:pt x="53" y="2"/>
                  </a:cubicBezTo>
                  <a:cubicBezTo>
                    <a:pt x="50" y="1"/>
                    <a:pt x="50" y="1"/>
                    <a:pt x="50" y="1"/>
                  </a:cubicBezTo>
                  <a:cubicBezTo>
                    <a:pt x="46" y="0"/>
                    <a:pt x="46" y="0"/>
                    <a:pt x="46" y="0"/>
                  </a:cubicBezTo>
                  <a:cubicBezTo>
                    <a:pt x="43" y="1"/>
                    <a:pt x="43" y="1"/>
                    <a:pt x="43" y="1"/>
                  </a:cubicBezTo>
                  <a:cubicBezTo>
                    <a:pt x="42" y="5"/>
                    <a:pt x="42" y="5"/>
                    <a:pt x="42" y="5"/>
                  </a:cubicBezTo>
                  <a:cubicBezTo>
                    <a:pt x="43" y="7"/>
                    <a:pt x="43" y="7"/>
                    <a:pt x="43" y="7"/>
                  </a:cubicBezTo>
                  <a:cubicBezTo>
                    <a:pt x="45" y="9"/>
                    <a:pt x="45" y="9"/>
                    <a:pt x="45" y="9"/>
                  </a:cubicBezTo>
                  <a:cubicBezTo>
                    <a:pt x="47" y="10"/>
                    <a:pt x="47" y="10"/>
                    <a:pt x="47" y="10"/>
                  </a:cubicBezTo>
                  <a:cubicBezTo>
                    <a:pt x="47" y="12"/>
                    <a:pt x="47" y="12"/>
                    <a:pt x="47" y="12"/>
                  </a:cubicBezTo>
                  <a:cubicBezTo>
                    <a:pt x="45" y="14"/>
                    <a:pt x="45" y="14"/>
                    <a:pt x="45" y="14"/>
                  </a:cubicBezTo>
                  <a:cubicBezTo>
                    <a:pt x="42" y="14"/>
                    <a:pt x="42" y="14"/>
                    <a:pt x="42" y="14"/>
                  </a:cubicBezTo>
                  <a:cubicBezTo>
                    <a:pt x="42" y="13"/>
                    <a:pt x="42" y="13"/>
                    <a:pt x="42" y="13"/>
                  </a:cubicBezTo>
                  <a:cubicBezTo>
                    <a:pt x="42" y="13"/>
                    <a:pt x="39" y="13"/>
                    <a:pt x="39" y="13"/>
                  </a:cubicBezTo>
                  <a:cubicBezTo>
                    <a:pt x="38" y="13"/>
                    <a:pt x="32" y="13"/>
                    <a:pt x="32" y="13"/>
                  </a:cubicBezTo>
                  <a:cubicBezTo>
                    <a:pt x="32" y="13"/>
                    <a:pt x="28" y="11"/>
                    <a:pt x="28" y="10"/>
                  </a:cubicBezTo>
                  <a:cubicBezTo>
                    <a:pt x="28" y="10"/>
                    <a:pt x="24" y="9"/>
                    <a:pt x="24" y="9"/>
                  </a:cubicBezTo>
                  <a:cubicBezTo>
                    <a:pt x="24" y="9"/>
                    <a:pt x="19" y="8"/>
                    <a:pt x="19" y="8"/>
                  </a:cubicBezTo>
                  <a:cubicBezTo>
                    <a:pt x="18" y="8"/>
                    <a:pt x="11" y="11"/>
                    <a:pt x="11" y="11"/>
                  </a:cubicBezTo>
                  <a:cubicBezTo>
                    <a:pt x="8" y="12"/>
                    <a:pt x="8" y="12"/>
                    <a:pt x="8" y="12"/>
                  </a:cubicBezTo>
                  <a:cubicBezTo>
                    <a:pt x="7" y="14"/>
                    <a:pt x="7" y="14"/>
                    <a:pt x="7" y="14"/>
                  </a:cubicBezTo>
                  <a:cubicBezTo>
                    <a:pt x="6" y="15"/>
                    <a:pt x="6" y="15"/>
                    <a:pt x="6" y="15"/>
                  </a:cubicBezTo>
                  <a:cubicBezTo>
                    <a:pt x="2" y="16"/>
                    <a:pt x="2" y="16"/>
                    <a:pt x="2" y="16"/>
                  </a:cubicBezTo>
                  <a:cubicBezTo>
                    <a:pt x="0" y="18"/>
                    <a:pt x="0" y="18"/>
                    <a:pt x="0" y="18"/>
                  </a:cubicBezTo>
                  <a:cubicBezTo>
                    <a:pt x="0" y="18"/>
                    <a:pt x="0" y="18"/>
                    <a:pt x="0" y="18"/>
                  </a:cubicBezTo>
                  <a:cubicBezTo>
                    <a:pt x="1" y="19"/>
                    <a:pt x="6" y="24"/>
                    <a:pt x="6" y="24"/>
                  </a:cubicBezTo>
                  <a:cubicBezTo>
                    <a:pt x="6" y="24"/>
                    <a:pt x="8" y="25"/>
                    <a:pt x="9"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6" name="Freeform 153"/>
            <p:cNvSpPr>
              <a:spLocks/>
            </p:cNvSpPr>
            <p:nvPr/>
          </p:nvSpPr>
          <p:spPr bwMode="auto">
            <a:xfrm>
              <a:off x="9702453" y="3438674"/>
              <a:ext cx="227013" cy="428625"/>
            </a:xfrm>
            <a:custGeom>
              <a:avLst/>
              <a:gdLst>
                <a:gd name="T0" fmla="*/ 28 w 50"/>
                <a:gd name="T1" fmla="*/ 9 h 94"/>
                <a:gd name="T2" fmla="*/ 25 w 50"/>
                <a:gd name="T3" fmla="*/ 8 h 94"/>
                <a:gd name="T4" fmla="*/ 25 w 50"/>
                <a:gd name="T5" fmla="*/ 3 h 94"/>
                <a:gd name="T6" fmla="*/ 22 w 50"/>
                <a:gd name="T7" fmla="*/ 2 h 94"/>
                <a:gd name="T8" fmla="*/ 18 w 50"/>
                <a:gd name="T9" fmla="*/ 1 h 94"/>
                <a:gd name="T10" fmla="*/ 14 w 50"/>
                <a:gd name="T11" fmla="*/ 1 h 94"/>
                <a:gd name="T12" fmla="*/ 10 w 50"/>
                <a:gd name="T13" fmla="*/ 4 h 94"/>
                <a:gd name="T14" fmla="*/ 7 w 50"/>
                <a:gd name="T15" fmla="*/ 4 h 94"/>
                <a:gd name="T16" fmla="*/ 3 w 50"/>
                <a:gd name="T17" fmla="*/ 4 h 94"/>
                <a:gd name="T18" fmla="*/ 0 w 50"/>
                <a:gd name="T19" fmla="*/ 6 h 94"/>
                <a:gd name="T20" fmla="*/ 4 w 50"/>
                <a:gd name="T21" fmla="*/ 10 h 94"/>
                <a:gd name="T22" fmla="*/ 6 w 50"/>
                <a:gd name="T23" fmla="*/ 14 h 94"/>
                <a:gd name="T24" fmla="*/ 8 w 50"/>
                <a:gd name="T25" fmla="*/ 16 h 94"/>
                <a:gd name="T26" fmla="*/ 11 w 50"/>
                <a:gd name="T27" fmla="*/ 17 h 94"/>
                <a:gd name="T28" fmla="*/ 13 w 50"/>
                <a:gd name="T29" fmla="*/ 16 h 94"/>
                <a:gd name="T30" fmla="*/ 14 w 50"/>
                <a:gd name="T31" fmla="*/ 16 h 94"/>
                <a:gd name="T32" fmla="*/ 16 w 50"/>
                <a:gd name="T33" fmla="*/ 19 h 94"/>
                <a:gd name="T34" fmla="*/ 18 w 50"/>
                <a:gd name="T35" fmla="*/ 20 h 94"/>
                <a:gd name="T36" fmla="*/ 17 w 50"/>
                <a:gd name="T37" fmla="*/ 24 h 94"/>
                <a:gd name="T38" fmla="*/ 13 w 50"/>
                <a:gd name="T39" fmla="*/ 24 h 94"/>
                <a:gd name="T40" fmla="*/ 14 w 50"/>
                <a:gd name="T41" fmla="*/ 27 h 94"/>
                <a:gd name="T42" fmla="*/ 19 w 50"/>
                <a:gd name="T43" fmla="*/ 30 h 94"/>
                <a:gd name="T44" fmla="*/ 24 w 50"/>
                <a:gd name="T45" fmla="*/ 34 h 94"/>
                <a:gd name="T46" fmla="*/ 28 w 50"/>
                <a:gd name="T47" fmla="*/ 40 h 94"/>
                <a:gd name="T48" fmla="*/ 35 w 50"/>
                <a:gd name="T49" fmla="*/ 48 h 94"/>
                <a:gd name="T50" fmla="*/ 36 w 50"/>
                <a:gd name="T51" fmla="*/ 55 h 94"/>
                <a:gd name="T52" fmla="*/ 34 w 50"/>
                <a:gd name="T53" fmla="*/ 57 h 94"/>
                <a:gd name="T54" fmla="*/ 38 w 50"/>
                <a:gd name="T55" fmla="*/ 60 h 94"/>
                <a:gd name="T56" fmla="*/ 37 w 50"/>
                <a:gd name="T57" fmla="*/ 69 h 94"/>
                <a:gd name="T58" fmla="*/ 30 w 50"/>
                <a:gd name="T59" fmla="*/ 74 h 94"/>
                <a:gd name="T60" fmla="*/ 32 w 50"/>
                <a:gd name="T61" fmla="*/ 79 h 94"/>
                <a:gd name="T62" fmla="*/ 26 w 50"/>
                <a:gd name="T63" fmla="*/ 78 h 94"/>
                <a:gd name="T64" fmla="*/ 24 w 50"/>
                <a:gd name="T65" fmla="*/ 81 h 94"/>
                <a:gd name="T66" fmla="*/ 22 w 50"/>
                <a:gd name="T67" fmla="*/ 82 h 94"/>
                <a:gd name="T68" fmla="*/ 22 w 50"/>
                <a:gd name="T69" fmla="*/ 83 h 94"/>
                <a:gd name="T70" fmla="*/ 23 w 50"/>
                <a:gd name="T71" fmla="*/ 86 h 94"/>
                <a:gd name="T72" fmla="*/ 25 w 50"/>
                <a:gd name="T73" fmla="*/ 94 h 94"/>
                <a:gd name="T74" fmla="*/ 30 w 50"/>
                <a:gd name="T75" fmla="*/ 92 h 94"/>
                <a:gd name="T76" fmla="*/ 35 w 50"/>
                <a:gd name="T77" fmla="*/ 87 h 94"/>
                <a:gd name="T78" fmla="*/ 35 w 50"/>
                <a:gd name="T79" fmla="*/ 82 h 94"/>
                <a:gd name="T80" fmla="*/ 43 w 50"/>
                <a:gd name="T81" fmla="*/ 79 h 94"/>
                <a:gd name="T82" fmla="*/ 48 w 50"/>
                <a:gd name="T83" fmla="*/ 70 h 94"/>
                <a:gd name="T84" fmla="*/ 42 w 50"/>
                <a:gd name="T85" fmla="*/ 49 h 94"/>
                <a:gd name="T86" fmla="*/ 29 w 50"/>
                <a:gd name="T87" fmla="*/ 36 h 94"/>
                <a:gd name="T88" fmla="*/ 22 w 50"/>
                <a:gd name="T89" fmla="*/ 29 h 94"/>
                <a:gd name="T90" fmla="*/ 24 w 50"/>
                <a:gd name="T91" fmla="*/ 22 h 94"/>
                <a:gd name="T92" fmla="*/ 27 w 50"/>
                <a:gd name="T93" fmla="*/ 19 h 94"/>
                <a:gd name="T94" fmla="*/ 29 w 50"/>
                <a:gd name="T95" fmla="*/ 15 h 94"/>
                <a:gd name="T96" fmla="*/ 33 w 50"/>
                <a:gd name="T97" fmla="*/ 12 h 94"/>
                <a:gd name="T98" fmla="*/ 34 w 50"/>
                <a:gd name="T99" fmla="*/ 12 h 94"/>
                <a:gd name="T100" fmla="*/ 31 w 50"/>
                <a:gd name="T101" fmla="*/ 11 h 94"/>
                <a:gd name="T102" fmla="*/ 28 w 50"/>
                <a:gd name="T103"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94">
                  <a:moveTo>
                    <a:pt x="28" y="9"/>
                  </a:moveTo>
                  <a:cubicBezTo>
                    <a:pt x="27" y="9"/>
                    <a:pt x="26" y="8"/>
                    <a:pt x="25" y="8"/>
                  </a:cubicBezTo>
                  <a:cubicBezTo>
                    <a:pt x="25" y="7"/>
                    <a:pt x="25" y="5"/>
                    <a:pt x="25" y="3"/>
                  </a:cubicBezTo>
                  <a:cubicBezTo>
                    <a:pt x="25" y="2"/>
                    <a:pt x="24" y="2"/>
                    <a:pt x="22" y="2"/>
                  </a:cubicBezTo>
                  <a:cubicBezTo>
                    <a:pt x="21" y="2"/>
                    <a:pt x="18" y="2"/>
                    <a:pt x="18" y="1"/>
                  </a:cubicBezTo>
                  <a:cubicBezTo>
                    <a:pt x="17" y="1"/>
                    <a:pt x="15" y="0"/>
                    <a:pt x="14" y="1"/>
                  </a:cubicBezTo>
                  <a:cubicBezTo>
                    <a:pt x="14" y="3"/>
                    <a:pt x="12" y="4"/>
                    <a:pt x="10" y="4"/>
                  </a:cubicBezTo>
                  <a:cubicBezTo>
                    <a:pt x="9" y="4"/>
                    <a:pt x="9" y="4"/>
                    <a:pt x="7" y="4"/>
                  </a:cubicBezTo>
                  <a:cubicBezTo>
                    <a:pt x="5" y="4"/>
                    <a:pt x="5" y="4"/>
                    <a:pt x="3" y="4"/>
                  </a:cubicBezTo>
                  <a:cubicBezTo>
                    <a:pt x="1" y="5"/>
                    <a:pt x="0" y="5"/>
                    <a:pt x="0" y="6"/>
                  </a:cubicBezTo>
                  <a:cubicBezTo>
                    <a:pt x="1" y="8"/>
                    <a:pt x="2" y="9"/>
                    <a:pt x="4" y="10"/>
                  </a:cubicBezTo>
                  <a:cubicBezTo>
                    <a:pt x="6" y="11"/>
                    <a:pt x="6" y="12"/>
                    <a:pt x="6" y="14"/>
                  </a:cubicBezTo>
                  <a:cubicBezTo>
                    <a:pt x="6" y="15"/>
                    <a:pt x="6" y="14"/>
                    <a:pt x="8" y="16"/>
                  </a:cubicBezTo>
                  <a:cubicBezTo>
                    <a:pt x="9" y="18"/>
                    <a:pt x="10" y="18"/>
                    <a:pt x="11" y="17"/>
                  </a:cubicBezTo>
                  <a:cubicBezTo>
                    <a:pt x="11" y="17"/>
                    <a:pt x="11" y="16"/>
                    <a:pt x="13" y="16"/>
                  </a:cubicBezTo>
                  <a:cubicBezTo>
                    <a:pt x="14" y="16"/>
                    <a:pt x="14" y="15"/>
                    <a:pt x="14" y="16"/>
                  </a:cubicBezTo>
                  <a:cubicBezTo>
                    <a:pt x="15" y="18"/>
                    <a:pt x="14" y="19"/>
                    <a:pt x="16" y="19"/>
                  </a:cubicBezTo>
                  <a:cubicBezTo>
                    <a:pt x="18" y="19"/>
                    <a:pt x="18" y="19"/>
                    <a:pt x="18" y="20"/>
                  </a:cubicBezTo>
                  <a:cubicBezTo>
                    <a:pt x="18" y="21"/>
                    <a:pt x="19" y="24"/>
                    <a:pt x="17" y="24"/>
                  </a:cubicBezTo>
                  <a:cubicBezTo>
                    <a:pt x="15" y="24"/>
                    <a:pt x="12" y="23"/>
                    <a:pt x="13" y="24"/>
                  </a:cubicBezTo>
                  <a:cubicBezTo>
                    <a:pt x="13" y="25"/>
                    <a:pt x="12" y="26"/>
                    <a:pt x="14" y="27"/>
                  </a:cubicBezTo>
                  <a:cubicBezTo>
                    <a:pt x="17" y="27"/>
                    <a:pt x="18" y="29"/>
                    <a:pt x="19" y="30"/>
                  </a:cubicBezTo>
                  <a:cubicBezTo>
                    <a:pt x="21" y="32"/>
                    <a:pt x="22" y="32"/>
                    <a:pt x="24" y="34"/>
                  </a:cubicBezTo>
                  <a:cubicBezTo>
                    <a:pt x="25" y="37"/>
                    <a:pt x="25" y="37"/>
                    <a:pt x="28" y="40"/>
                  </a:cubicBezTo>
                  <a:cubicBezTo>
                    <a:pt x="30" y="43"/>
                    <a:pt x="33" y="47"/>
                    <a:pt x="35" y="48"/>
                  </a:cubicBezTo>
                  <a:cubicBezTo>
                    <a:pt x="36" y="50"/>
                    <a:pt x="37" y="54"/>
                    <a:pt x="36" y="55"/>
                  </a:cubicBezTo>
                  <a:cubicBezTo>
                    <a:pt x="36" y="56"/>
                    <a:pt x="37" y="57"/>
                    <a:pt x="34" y="57"/>
                  </a:cubicBezTo>
                  <a:cubicBezTo>
                    <a:pt x="35" y="57"/>
                    <a:pt x="36" y="58"/>
                    <a:pt x="38" y="60"/>
                  </a:cubicBezTo>
                  <a:cubicBezTo>
                    <a:pt x="41" y="64"/>
                    <a:pt x="39" y="65"/>
                    <a:pt x="37" y="69"/>
                  </a:cubicBezTo>
                  <a:cubicBezTo>
                    <a:pt x="35" y="73"/>
                    <a:pt x="35" y="73"/>
                    <a:pt x="30" y="74"/>
                  </a:cubicBezTo>
                  <a:cubicBezTo>
                    <a:pt x="25" y="74"/>
                    <a:pt x="32" y="77"/>
                    <a:pt x="32" y="79"/>
                  </a:cubicBezTo>
                  <a:cubicBezTo>
                    <a:pt x="31" y="81"/>
                    <a:pt x="30" y="78"/>
                    <a:pt x="26" y="78"/>
                  </a:cubicBezTo>
                  <a:cubicBezTo>
                    <a:pt x="23" y="78"/>
                    <a:pt x="25" y="80"/>
                    <a:pt x="24" y="81"/>
                  </a:cubicBezTo>
                  <a:cubicBezTo>
                    <a:pt x="24" y="82"/>
                    <a:pt x="22" y="82"/>
                    <a:pt x="22" y="82"/>
                  </a:cubicBezTo>
                  <a:cubicBezTo>
                    <a:pt x="22" y="83"/>
                    <a:pt x="22" y="83"/>
                    <a:pt x="22" y="83"/>
                  </a:cubicBezTo>
                  <a:cubicBezTo>
                    <a:pt x="21" y="85"/>
                    <a:pt x="24" y="85"/>
                    <a:pt x="23" y="86"/>
                  </a:cubicBezTo>
                  <a:cubicBezTo>
                    <a:pt x="23" y="88"/>
                    <a:pt x="24" y="93"/>
                    <a:pt x="25" y="94"/>
                  </a:cubicBezTo>
                  <a:cubicBezTo>
                    <a:pt x="26" y="94"/>
                    <a:pt x="29" y="93"/>
                    <a:pt x="30" y="92"/>
                  </a:cubicBezTo>
                  <a:cubicBezTo>
                    <a:pt x="31" y="90"/>
                    <a:pt x="35" y="89"/>
                    <a:pt x="35" y="87"/>
                  </a:cubicBezTo>
                  <a:cubicBezTo>
                    <a:pt x="35" y="85"/>
                    <a:pt x="35" y="82"/>
                    <a:pt x="35" y="82"/>
                  </a:cubicBezTo>
                  <a:cubicBezTo>
                    <a:pt x="35" y="82"/>
                    <a:pt x="40" y="82"/>
                    <a:pt x="43" y="79"/>
                  </a:cubicBezTo>
                  <a:cubicBezTo>
                    <a:pt x="46" y="76"/>
                    <a:pt x="48" y="76"/>
                    <a:pt x="48" y="70"/>
                  </a:cubicBezTo>
                  <a:cubicBezTo>
                    <a:pt x="48" y="64"/>
                    <a:pt x="50" y="56"/>
                    <a:pt x="42" y="49"/>
                  </a:cubicBezTo>
                  <a:cubicBezTo>
                    <a:pt x="33" y="41"/>
                    <a:pt x="31" y="38"/>
                    <a:pt x="29" y="36"/>
                  </a:cubicBezTo>
                  <a:cubicBezTo>
                    <a:pt x="26" y="33"/>
                    <a:pt x="22" y="31"/>
                    <a:pt x="22" y="29"/>
                  </a:cubicBezTo>
                  <a:cubicBezTo>
                    <a:pt x="22" y="26"/>
                    <a:pt x="22" y="23"/>
                    <a:pt x="24" y="22"/>
                  </a:cubicBezTo>
                  <a:cubicBezTo>
                    <a:pt x="26" y="21"/>
                    <a:pt x="27" y="21"/>
                    <a:pt x="27" y="19"/>
                  </a:cubicBezTo>
                  <a:cubicBezTo>
                    <a:pt x="27" y="17"/>
                    <a:pt x="27" y="15"/>
                    <a:pt x="29" y="15"/>
                  </a:cubicBezTo>
                  <a:cubicBezTo>
                    <a:pt x="30" y="15"/>
                    <a:pt x="31" y="12"/>
                    <a:pt x="33" y="12"/>
                  </a:cubicBezTo>
                  <a:cubicBezTo>
                    <a:pt x="33" y="12"/>
                    <a:pt x="33" y="12"/>
                    <a:pt x="34" y="12"/>
                  </a:cubicBezTo>
                  <a:cubicBezTo>
                    <a:pt x="33" y="11"/>
                    <a:pt x="32" y="11"/>
                    <a:pt x="31" y="11"/>
                  </a:cubicBezTo>
                  <a:cubicBezTo>
                    <a:pt x="29" y="11"/>
                    <a:pt x="29" y="9"/>
                    <a:pt x="2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7" name="Freeform 154"/>
            <p:cNvSpPr>
              <a:spLocks/>
            </p:cNvSpPr>
            <p:nvPr/>
          </p:nvSpPr>
          <p:spPr bwMode="auto">
            <a:xfrm>
              <a:off x="7652991" y="2724299"/>
              <a:ext cx="207963" cy="131763"/>
            </a:xfrm>
            <a:custGeom>
              <a:avLst/>
              <a:gdLst>
                <a:gd name="T0" fmla="*/ 42 w 46"/>
                <a:gd name="T1" fmla="*/ 28 h 29"/>
                <a:gd name="T2" fmla="*/ 43 w 46"/>
                <a:gd name="T3" fmla="*/ 24 h 29"/>
                <a:gd name="T4" fmla="*/ 45 w 46"/>
                <a:gd name="T5" fmla="*/ 21 h 29"/>
                <a:gd name="T6" fmla="*/ 46 w 46"/>
                <a:gd name="T7" fmla="*/ 19 h 29"/>
                <a:gd name="T8" fmla="*/ 41 w 46"/>
                <a:gd name="T9" fmla="*/ 19 h 29"/>
                <a:gd name="T10" fmla="*/ 39 w 46"/>
                <a:gd name="T11" fmla="*/ 17 h 29"/>
                <a:gd name="T12" fmla="*/ 38 w 46"/>
                <a:gd name="T13" fmla="*/ 12 h 29"/>
                <a:gd name="T14" fmla="*/ 36 w 46"/>
                <a:gd name="T15" fmla="*/ 8 h 29"/>
                <a:gd name="T16" fmla="*/ 33 w 46"/>
                <a:gd name="T17" fmla="*/ 3 h 29"/>
                <a:gd name="T18" fmla="*/ 30 w 46"/>
                <a:gd name="T19" fmla="*/ 0 h 29"/>
                <a:gd name="T20" fmla="*/ 26 w 46"/>
                <a:gd name="T21" fmla="*/ 2 h 29"/>
                <a:gd name="T22" fmla="*/ 23 w 46"/>
                <a:gd name="T23" fmla="*/ 3 h 29"/>
                <a:gd name="T24" fmla="*/ 20 w 46"/>
                <a:gd name="T25" fmla="*/ 3 h 29"/>
                <a:gd name="T26" fmla="*/ 14 w 46"/>
                <a:gd name="T27" fmla="*/ 2 h 29"/>
                <a:gd name="T28" fmla="*/ 12 w 46"/>
                <a:gd name="T29" fmla="*/ 2 h 29"/>
                <a:gd name="T30" fmla="*/ 9 w 46"/>
                <a:gd name="T31" fmla="*/ 4 h 29"/>
                <a:gd name="T32" fmla="*/ 7 w 46"/>
                <a:gd name="T33" fmla="*/ 6 h 29"/>
                <a:gd name="T34" fmla="*/ 4 w 46"/>
                <a:gd name="T35" fmla="*/ 11 h 29"/>
                <a:gd name="T36" fmla="*/ 2 w 46"/>
                <a:gd name="T37" fmla="*/ 14 h 29"/>
                <a:gd name="T38" fmla="*/ 0 w 46"/>
                <a:gd name="T39" fmla="*/ 14 h 29"/>
                <a:gd name="T40" fmla="*/ 0 w 46"/>
                <a:gd name="T41" fmla="*/ 15 h 29"/>
                <a:gd name="T42" fmla="*/ 2 w 46"/>
                <a:gd name="T43" fmla="*/ 18 h 29"/>
                <a:gd name="T44" fmla="*/ 4 w 46"/>
                <a:gd name="T45" fmla="*/ 20 h 29"/>
                <a:gd name="T46" fmla="*/ 6 w 46"/>
                <a:gd name="T47" fmla="*/ 22 h 29"/>
                <a:gd name="T48" fmla="*/ 8 w 46"/>
                <a:gd name="T49" fmla="*/ 23 h 29"/>
                <a:gd name="T50" fmla="*/ 12 w 46"/>
                <a:gd name="T51" fmla="*/ 23 h 29"/>
                <a:gd name="T52" fmla="*/ 13 w 46"/>
                <a:gd name="T53" fmla="*/ 28 h 29"/>
                <a:gd name="T54" fmla="*/ 15 w 46"/>
                <a:gd name="T55" fmla="*/ 28 h 29"/>
                <a:gd name="T56" fmla="*/ 22 w 46"/>
                <a:gd name="T57" fmla="*/ 29 h 29"/>
                <a:gd name="T58" fmla="*/ 27 w 46"/>
                <a:gd name="T59" fmla="*/ 28 h 29"/>
                <a:gd name="T60" fmla="*/ 31 w 46"/>
                <a:gd name="T61" fmla="*/ 26 h 29"/>
                <a:gd name="T62" fmla="*/ 36 w 46"/>
                <a:gd name="T63" fmla="*/ 25 h 29"/>
                <a:gd name="T64" fmla="*/ 39 w 46"/>
                <a:gd name="T65" fmla="*/ 28 h 29"/>
                <a:gd name="T66" fmla="*/ 41 w 46"/>
                <a:gd name="T67" fmla="*/ 28 h 29"/>
                <a:gd name="T68" fmla="*/ 42 w 46"/>
                <a:gd name="T6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9">
                  <a:moveTo>
                    <a:pt x="42" y="28"/>
                  </a:moveTo>
                  <a:cubicBezTo>
                    <a:pt x="43" y="26"/>
                    <a:pt x="42" y="26"/>
                    <a:pt x="43" y="24"/>
                  </a:cubicBezTo>
                  <a:cubicBezTo>
                    <a:pt x="43" y="23"/>
                    <a:pt x="44" y="22"/>
                    <a:pt x="45" y="21"/>
                  </a:cubicBezTo>
                  <a:cubicBezTo>
                    <a:pt x="46" y="21"/>
                    <a:pt x="46" y="20"/>
                    <a:pt x="46" y="19"/>
                  </a:cubicBezTo>
                  <a:cubicBezTo>
                    <a:pt x="45" y="19"/>
                    <a:pt x="43" y="19"/>
                    <a:pt x="41" y="19"/>
                  </a:cubicBezTo>
                  <a:cubicBezTo>
                    <a:pt x="39" y="19"/>
                    <a:pt x="40" y="19"/>
                    <a:pt x="39" y="17"/>
                  </a:cubicBezTo>
                  <a:cubicBezTo>
                    <a:pt x="37" y="15"/>
                    <a:pt x="38" y="16"/>
                    <a:pt x="38" y="12"/>
                  </a:cubicBezTo>
                  <a:cubicBezTo>
                    <a:pt x="38" y="9"/>
                    <a:pt x="37" y="11"/>
                    <a:pt x="36" y="8"/>
                  </a:cubicBezTo>
                  <a:cubicBezTo>
                    <a:pt x="35" y="6"/>
                    <a:pt x="34" y="5"/>
                    <a:pt x="33" y="3"/>
                  </a:cubicBezTo>
                  <a:cubicBezTo>
                    <a:pt x="32" y="2"/>
                    <a:pt x="31" y="1"/>
                    <a:pt x="30" y="0"/>
                  </a:cubicBezTo>
                  <a:cubicBezTo>
                    <a:pt x="29" y="1"/>
                    <a:pt x="28" y="2"/>
                    <a:pt x="26" y="2"/>
                  </a:cubicBezTo>
                  <a:cubicBezTo>
                    <a:pt x="25" y="3"/>
                    <a:pt x="24" y="2"/>
                    <a:pt x="23" y="3"/>
                  </a:cubicBezTo>
                  <a:cubicBezTo>
                    <a:pt x="21" y="3"/>
                    <a:pt x="21" y="3"/>
                    <a:pt x="20" y="3"/>
                  </a:cubicBezTo>
                  <a:cubicBezTo>
                    <a:pt x="18" y="3"/>
                    <a:pt x="15" y="2"/>
                    <a:pt x="14" y="2"/>
                  </a:cubicBezTo>
                  <a:cubicBezTo>
                    <a:pt x="13" y="2"/>
                    <a:pt x="13" y="2"/>
                    <a:pt x="12" y="2"/>
                  </a:cubicBezTo>
                  <a:cubicBezTo>
                    <a:pt x="12" y="2"/>
                    <a:pt x="10" y="3"/>
                    <a:pt x="9" y="4"/>
                  </a:cubicBezTo>
                  <a:cubicBezTo>
                    <a:pt x="8" y="5"/>
                    <a:pt x="7" y="4"/>
                    <a:pt x="7" y="6"/>
                  </a:cubicBezTo>
                  <a:cubicBezTo>
                    <a:pt x="6" y="8"/>
                    <a:pt x="5" y="10"/>
                    <a:pt x="4" y="11"/>
                  </a:cubicBezTo>
                  <a:cubicBezTo>
                    <a:pt x="3" y="12"/>
                    <a:pt x="3" y="14"/>
                    <a:pt x="2" y="14"/>
                  </a:cubicBezTo>
                  <a:cubicBezTo>
                    <a:pt x="1" y="14"/>
                    <a:pt x="0" y="14"/>
                    <a:pt x="0" y="14"/>
                  </a:cubicBezTo>
                  <a:cubicBezTo>
                    <a:pt x="0" y="14"/>
                    <a:pt x="0" y="15"/>
                    <a:pt x="0" y="15"/>
                  </a:cubicBezTo>
                  <a:cubicBezTo>
                    <a:pt x="1" y="15"/>
                    <a:pt x="2" y="17"/>
                    <a:pt x="2" y="18"/>
                  </a:cubicBezTo>
                  <a:cubicBezTo>
                    <a:pt x="3" y="19"/>
                    <a:pt x="4" y="20"/>
                    <a:pt x="4" y="20"/>
                  </a:cubicBezTo>
                  <a:cubicBezTo>
                    <a:pt x="5" y="20"/>
                    <a:pt x="5" y="21"/>
                    <a:pt x="6" y="22"/>
                  </a:cubicBezTo>
                  <a:cubicBezTo>
                    <a:pt x="6" y="23"/>
                    <a:pt x="6" y="23"/>
                    <a:pt x="8" y="23"/>
                  </a:cubicBezTo>
                  <a:cubicBezTo>
                    <a:pt x="10" y="23"/>
                    <a:pt x="11" y="22"/>
                    <a:pt x="12" y="23"/>
                  </a:cubicBezTo>
                  <a:cubicBezTo>
                    <a:pt x="13" y="24"/>
                    <a:pt x="13" y="27"/>
                    <a:pt x="13" y="28"/>
                  </a:cubicBezTo>
                  <a:cubicBezTo>
                    <a:pt x="14" y="28"/>
                    <a:pt x="14" y="28"/>
                    <a:pt x="15" y="28"/>
                  </a:cubicBezTo>
                  <a:cubicBezTo>
                    <a:pt x="16" y="28"/>
                    <a:pt x="19" y="29"/>
                    <a:pt x="22" y="29"/>
                  </a:cubicBezTo>
                  <a:cubicBezTo>
                    <a:pt x="24" y="29"/>
                    <a:pt x="25" y="29"/>
                    <a:pt x="27" y="28"/>
                  </a:cubicBezTo>
                  <a:cubicBezTo>
                    <a:pt x="29" y="28"/>
                    <a:pt x="30" y="27"/>
                    <a:pt x="31" y="26"/>
                  </a:cubicBezTo>
                  <a:cubicBezTo>
                    <a:pt x="33" y="25"/>
                    <a:pt x="34" y="25"/>
                    <a:pt x="36" y="25"/>
                  </a:cubicBezTo>
                  <a:cubicBezTo>
                    <a:pt x="37" y="25"/>
                    <a:pt x="38" y="27"/>
                    <a:pt x="39" y="28"/>
                  </a:cubicBezTo>
                  <a:cubicBezTo>
                    <a:pt x="40" y="29"/>
                    <a:pt x="41" y="28"/>
                    <a:pt x="41" y="28"/>
                  </a:cubicBezTo>
                  <a:cubicBezTo>
                    <a:pt x="42" y="28"/>
                    <a:pt x="42" y="28"/>
                    <a:pt x="42"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8" name="Freeform 155"/>
            <p:cNvSpPr>
              <a:spLocks/>
            </p:cNvSpPr>
            <p:nvPr/>
          </p:nvSpPr>
          <p:spPr bwMode="auto">
            <a:xfrm>
              <a:off x="7325966" y="2736999"/>
              <a:ext cx="100013" cy="55563"/>
            </a:xfrm>
            <a:custGeom>
              <a:avLst/>
              <a:gdLst>
                <a:gd name="T0" fmla="*/ 18 w 22"/>
                <a:gd name="T1" fmla="*/ 4 h 12"/>
                <a:gd name="T2" fmla="*/ 18 w 22"/>
                <a:gd name="T3" fmla="*/ 2 h 12"/>
                <a:gd name="T4" fmla="*/ 18 w 22"/>
                <a:gd name="T5" fmla="*/ 2 h 12"/>
                <a:gd name="T6" fmla="*/ 18 w 22"/>
                <a:gd name="T7" fmla="*/ 2 h 12"/>
                <a:gd name="T8" fmla="*/ 16 w 22"/>
                <a:gd name="T9" fmla="*/ 1 h 12"/>
                <a:gd name="T10" fmla="*/ 11 w 22"/>
                <a:gd name="T11" fmla="*/ 1 h 12"/>
                <a:gd name="T12" fmla="*/ 8 w 22"/>
                <a:gd name="T13" fmla="*/ 1 h 12"/>
                <a:gd name="T14" fmla="*/ 6 w 22"/>
                <a:gd name="T15" fmla="*/ 3 h 12"/>
                <a:gd name="T16" fmla="*/ 3 w 22"/>
                <a:gd name="T17" fmla="*/ 6 h 12"/>
                <a:gd name="T18" fmla="*/ 0 w 22"/>
                <a:gd name="T19" fmla="*/ 9 h 12"/>
                <a:gd name="T20" fmla="*/ 1 w 22"/>
                <a:gd name="T21" fmla="*/ 10 h 12"/>
                <a:gd name="T22" fmla="*/ 5 w 22"/>
                <a:gd name="T23" fmla="*/ 9 h 12"/>
                <a:gd name="T24" fmla="*/ 5 w 22"/>
                <a:gd name="T25" fmla="*/ 12 h 12"/>
                <a:gd name="T26" fmla="*/ 10 w 22"/>
                <a:gd name="T27" fmla="*/ 11 h 12"/>
                <a:gd name="T28" fmla="*/ 13 w 22"/>
                <a:gd name="T29" fmla="*/ 9 h 12"/>
                <a:gd name="T30" fmla="*/ 14 w 22"/>
                <a:gd name="T31" fmla="*/ 11 h 12"/>
                <a:gd name="T32" fmla="*/ 16 w 22"/>
                <a:gd name="T33" fmla="*/ 11 h 12"/>
                <a:gd name="T34" fmla="*/ 16 w 22"/>
                <a:gd name="T35" fmla="*/ 9 h 12"/>
                <a:gd name="T36" fmla="*/ 20 w 22"/>
                <a:gd name="T37" fmla="*/ 9 h 12"/>
                <a:gd name="T38" fmla="*/ 22 w 22"/>
                <a:gd name="T39" fmla="*/ 7 h 12"/>
                <a:gd name="T40" fmla="*/ 21 w 22"/>
                <a:gd name="T41" fmla="*/ 6 h 12"/>
                <a:gd name="T42" fmla="*/ 18 w 22"/>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12">
                  <a:moveTo>
                    <a:pt x="18" y="4"/>
                  </a:moveTo>
                  <a:cubicBezTo>
                    <a:pt x="18" y="3"/>
                    <a:pt x="18" y="3"/>
                    <a:pt x="18" y="2"/>
                  </a:cubicBezTo>
                  <a:cubicBezTo>
                    <a:pt x="18" y="2"/>
                    <a:pt x="18" y="2"/>
                    <a:pt x="18" y="2"/>
                  </a:cubicBezTo>
                  <a:cubicBezTo>
                    <a:pt x="18" y="2"/>
                    <a:pt x="18" y="2"/>
                    <a:pt x="18" y="2"/>
                  </a:cubicBezTo>
                  <a:cubicBezTo>
                    <a:pt x="18" y="2"/>
                    <a:pt x="18" y="1"/>
                    <a:pt x="16" y="1"/>
                  </a:cubicBezTo>
                  <a:cubicBezTo>
                    <a:pt x="14" y="1"/>
                    <a:pt x="12" y="0"/>
                    <a:pt x="11" y="1"/>
                  </a:cubicBezTo>
                  <a:cubicBezTo>
                    <a:pt x="11" y="1"/>
                    <a:pt x="9" y="2"/>
                    <a:pt x="8" y="1"/>
                  </a:cubicBezTo>
                  <a:cubicBezTo>
                    <a:pt x="7" y="2"/>
                    <a:pt x="7" y="2"/>
                    <a:pt x="6" y="3"/>
                  </a:cubicBezTo>
                  <a:cubicBezTo>
                    <a:pt x="5" y="4"/>
                    <a:pt x="4" y="4"/>
                    <a:pt x="3" y="6"/>
                  </a:cubicBezTo>
                  <a:cubicBezTo>
                    <a:pt x="2" y="7"/>
                    <a:pt x="0" y="8"/>
                    <a:pt x="0" y="9"/>
                  </a:cubicBezTo>
                  <a:cubicBezTo>
                    <a:pt x="0" y="11"/>
                    <a:pt x="0" y="11"/>
                    <a:pt x="1" y="10"/>
                  </a:cubicBezTo>
                  <a:cubicBezTo>
                    <a:pt x="3" y="9"/>
                    <a:pt x="5" y="7"/>
                    <a:pt x="5" y="9"/>
                  </a:cubicBezTo>
                  <a:cubicBezTo>
                    <a:pt x="5" y="11"/>
                    <a:pt x="5" y="12"/>
                    <a:pt x="5" y="12"/>
                  </a:cubicBezTo>
                  <a:cubicBezTo>
                    <a:pt x="6" y="12"/>
                    <a:pt x="9" y="12"/>
                    <a:pt x="10" y="11"/>
                  </a:cubicBezTo>
                  <a:cubicBezTo>
                    <a:pt x="11" y="10"/>
                    <a:pt x="12" y="10"/>
                    <a:pt x="13" y="9"/>
                  </a:cubicBezTo>
                  <a:cubicBezTo>
                    <a:pt x="14" y="8"/>
                    <a:pt x="13" y="10"/>
                    <a:pt x="14" y="11"/>
                  </a:cubicBezTo>
                  <a:cubicBezTo>
                    <a:pt x="15" y="12"/>
                    <a:pt x="15" y="12"/>
                    <a:pt x="16" y="11"/>
                  </a:cubicBezTo>
                  <a:cubicBezTo>
                    <a:pt x="16" y="10"/>
                    <a:pt x="16" y="10"/>
                    <a:pt x="16" y="9"/>
                  </a:cubicBezTo>
                  <a:cubicBezTo>
                    <a:pt x="17" y="9"/>
                    <a:pt x="18" y="9"/>
                    <a:pt x="20" y="9"/>
                  </a:cubicBezTo>
                  <a:cubicBezTo>
                    <a:pt x="21" y="9"/>
                    <a:pt x="22" y="7"/>
                    <a:pt x="22" y="7"/>
                  </a:cubicBezTo>
                  <a:cubicBezTo>
                    <a:pt x="22" y="7"/>
                    <a:pt x="22" y="7"/>
                    <a:pt x="21" y="6"/>
                  </a:cubicBezTo>
                  <a:cubicBezTo>
                    <a:pt x="20" y="5"/>
                    <a:pt x="19" y="5"/>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79" name="Freeform 156"/>
            <p:cNvSpPr>
              <a:spLocks/>
            </p:cNvSpPr>
            <p:nvPr/>
          </p:nvSpPr>
          <p:spPr bwMode="auto">
            <a:xfrm>
              <a:off x="7557741" y="2719537"/>
              <a:ext cx="149225" cy="73025"/>
            </a:xfrm>
            <a:custGeom>
              <a:avLst/>
              <a:gdLst>
                <a:gd name="T0" fmla="*/ 25 w 33"/>
                <a:gd name="T1" fmla="*/ 12 h 16"/>
                <a:gd name="T2" fmla="*/ 28 w 33"/>
                <a:gd name="T3" fmla="*/ 7 h 16"/>
                <a:gd name="T4" fmla="*/ 30 w 33"/>
                <a:gd name="T5" fmla="*/ 5 h 16"/>
                <a:gd name="T6" fmla="*/ 33 w 33"/>
                <a:gd name="T7" fmla="*/ 3 h 16"/>
                <a:gd name="T8" fmla="*/ 32 w 33"/>
                <a:gd name="T9" fmla="*/ 2 h 16"/>
                <a:gd name="T10" fmla="*/ 29 w 33"/>
                <a:gd name="T11" fmla="*/ 0 h 16"/>
                <a:gd name="T12" fmla="*/ 29 w 33"/>
                <a:gd name="T13" fmla="*/ 0 h 16"/>
                <a:gd name="T14" fmla="*/ 27 w 33"/>
                <a:gd name="T15" fmla="*/ 1 h 16"/>
                <a:gd name="T16" fmla="*/ 23 w 33"/>
                <a:gd name="T17" fmla="*/ 0 h 16"/>
                <a:gd name="T18" fmla="*/ 20 w 33"/>
                <a:gd name="T19" fmla="*/ 1 h 16"/>
                <a:gd name="T20" fmla="*/ 18 w 33"/>
                <a:gd name="T21" fmla="*/ 2 h 16"/>
                <a:gd name="T22" fmla="*/ 13 w 33"/>
                <a:gd name="T23" fmla="*/ 3 h 16"/>
                <a:gd name="T24" fmla="*/ 9 w 33"/>
                <a:gd name="T25" fmla="*/ 5 h 16"/>
                <a:gd name="T26" fmla="*/ 5 w 33"/>
                <a:gd name="T27" fmla="*/ 3 h 16"/>
                <a:gd name="T28" fmla="*/ 5 w 33"/>
                <a:gd name="T29" fmla="*/ 3 h 16"/>
                <a:gd name="T30" fmla="*/ 4 w 33"/>
                <a:gd name="T31" fmla="*/ 4 h 16"/>
                <a:gd name="T32" fmla="*/ 2 w 33"/>
                <a:gd name="T33" fmla="*/ 6 h 16"/>
                <a:gd name="T34" fmla="*/ 0 w 33"/>
                <a:gd name="T35" fmla="*/ 10 h 16"/>
                <a:gd name="T36" fmla="*/ 0 w 33"/>
                <a:gd name="T37" fmla="*/ 10 h 16"/>
                <a:gd name="T38" fmla="*/ 2 w 33"/>
                <a:gd name="T39" fmla="*/ 13 h 16"/>
                <a:gd name="T40" fmla="*/ 7 w 33"/>
                <a:gd name="T41" fmla="*/ 16 h 16"/>
                <a:gd name="T42" fmla="*/ 12 w 33"/>
                <a:gd name="T43" fmla="*/ 16 h 16"/>
                <a:gd name="T44" fmla="*/ 13 w 33"/>
                <a:gd name="T45" fmla="*/ 16 h 16"/>
                <a:gd name="T46" fmla="*/ 13 w 33"/>
                <a:gd name="T47" fmla="*/ 16 h 16"/>
                <a:gd name="T48" fmla="*/ 13 w 33"/>
                <a:gd name="T49" fmla="*/ 16 h 16"/>
                <a:gd name="T50" fmla="*/ 15 w 33"/>
                <a:gd name="T51" fmla="*/ 15 h 16"/>
                <a:gd name="T52" fmla="*/ 19 w 33"/>
                <a:gd name="T53" fmla="*/ 15 h 16"/>
                <a:gd name="T54" fmla="*/ 21 w 33"/>
                <a:gd name="T55" fmla="*/ 15 h 16"/>
                <a:gd name="T56" fmla="*/ 20 w 33"/>
                <a:gd name="T57" fmla="*/ 14 h 16"/>
                <a:gd name="T58" fmla="*/ 21 w 33"/>
                <a:gd name="T59" fmla="*/ 15 h 16"/>
                <a:gd name="T60" fmla="*/ 23 w 33"/>
                <a:gd name="T61" fmla="*/ 15 h 16"/>
                <a:gd name="T62" fmla="*/ 25 w 33"/>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16">
                  <a:moveTo>
                    <a:pt x="25" y="12"/>
                  </a:moveTo>
                  <a:cubicBezTo>
                    <a:pt x="26" y="11"/>
                    <a:pt x="27" y="9"/>
                    <a:pt x="28" y="7"/>
                  </a:cubicBezTo>
                  <a:cubicBezTo>
                    <a:pt x="28" y="5"/>
                    <a:pt x="29" y="6"/>
                    <a:pt x="30" y="5"/>
                  </a:cubicBezTo>
                  <a:cubicBezTo>
                    <a:pt x="31" y="4"/>
                    <a:pt x="33" y="3"/>
                    <a:pt x="33" y="3"/>
                  </a:cubicBezTo>
                  <a:cubicBezTo>
                    <a:pt x="33" y="2"/>
                    <a:pt x="32" y="2"/>
                    <a:pt x="32" y="2"/>
                  </a:cubicBezTo>
                  <a:cubicBezTo>
                    <a:pt x="30" y="1"/>
                    <a:pt x="29" y="1"/>
                    <a:pt x="29" y="0"/>
                  </a:cubicBezTo>
                  <a:cubicBezTo>
                    <a:pt x="29" y="0"/>
                    <a:pt x="29" y="0"/>
                    <a:pt x="29" y="0"/>
                  </a:cubicBezTo>
                  <a:cubicBezTo>
                    <a:pt x="29" y="0"/>
                    <a:pt x="28" y="1"/>
                    <a:pt x="27" y="1"/>
                  </a:cubicBezTo>
                  <a:cubicBezTo>
                    <a:pt x="26" y="1"/>
                    <a:pt x="25" y="0"/>
                    <a:pt x="23" y="0"/>
                  </a:cubicBezTo>
                  <a:cubicBezTo>
                    <a:pt x="22" y="0"/>
                    <a:pt x="20" y="0"/>
                    <a:pt x="20" y="1"/>
                  </a:cubicBezTo>
                  <a:cubicBezTo>
                    <a:pt x="20" y="2"/>
                    <a:pt x="20" y="2"/>
                    <a:pt x="18" y="2"/>
                  </a:cubicBezTo>
                  <a:cubicBezTo>
                    <a:pt x="16" y="3"/>
                    <a:pt x="14" y="1"/>
                    <a:pt x="13" y="3"/>
                  </a:cubicBezTo>
                  <a:cubicBezTo>
                    <a:pt x="12" y="4"/>
                    <a:pt x="11" y="5"/>
                    <a:pt x="9" y="5"/>
                  </a:cubicBezTo>
                  <a:cubicBezTo>
                    <a:pt x="7" y="4"/>
                    <a:pt x="6" y="4"/>
                    <a:pt x="5" y="3"/>
                  </a:cubicBezTo>
                  <a:cubicBezTo>
                    <a:pt x="5" y="3"/>
                    <a:pt x="5" y="3"/>
                    <a:pt x="5" y="3"/>
                  </a:cubicBezTo>
                  <a:cubicBezTo>
                    <a:pt x="5" y="3"/>
                    <a:pt x="5" y="4"/>
                    <a:pt x="4" y="4"/>
                  </a:cubicBezTo>
                  <a:cubicBezTo>
                    <a:pt x="3" y="5"/>
                    <a:pt x="3" y="5"/>
                    <a:pt x="2" y="6"/>
                  </a:cubicBezTo>
                  <a:cubicBezTo>
                    <a:pt x="0" y="8"/>
                    <a:pt x="0" y="8"/>
                    <a:pt x="0" y="10"/>
                  </a:cubicBezTo>
                  <a:cubicBezTo>
                    <a:pt x="0" y="10"/>
                    <a:pt x="0" y="10"/>
                    <a:pt x="0" y="10"/>
                  </a:cubicBezTo>
                  <a:cubicBezTo>
                    <a:pt x="0" y="11"/>
                    <a:pt x="1" y="13"/>
                    <a:pt x="2" y="13"/>
                  </a:cubicBezTo>
                  <a:cubicBezTo>
                    <a:pt x="2" y="14"/>
                    <a:pt x="5" y="15"/>
                    <a:pt x="7" y="16"/>
                  </a:cubicBezTo>
                  <a:cubicBezTo>
                    <a:pt x="9" y="16"/>
                    <a:pt x="10" y="16"/>
                    <a:pt x="12" y="16"/>
                  </a:cubicBezTo>
                  <a:cubicBezTo>
                    <a:pt x="13" y="16"/>
                    <a:pt x="13" y="16"/>
                    <a:pt x="13" y="16"/>
                  </a:cubicBezTo>
                  <a:cubicBezTo>
                    <a:pt x="13" y="16"/>
                    <a:pt x="13" y="16"/>
                    <a:pt x="13" y="16"/>
                  </a:cubicBezTo>
                  <a:cubicBezTo>
                    <a:pt x="13" y="16"/>
                    <a:pt x="13" y="16"/>
                    <a:pt x="13" y="16"/>
                  </a:cubicBezTo>
                  <a:cubicBezTo>
                    <a:pt x="15" y="16"/>
                    <a:pt x="15" y="16"/>
                    <a:pt x="15" y="15"/>
                  </a:cubicBezTo>
                  <a:cubicBezTo>
                    <a:pt x="15" y="14"/>
                    <a:pt x="17" y="15"/>
                    <a:pt x="19" y="15"/>
                  </a:cubicBezTo>
                  <a:cubicBezTo>
                    <a:pt x="20" y="15"/>
                    <a:pt x="20" y="15"/>
                    <a:pt x="21" y="15"/>
                  </a:cubicBezTo>
                  <a:cubicBezTo>
                    <a:pt x="20" y="14"/>
                    <a:pt x="20" y="14"/>
                    <a:pt x="20" y="14"/>
                  </a:cubicBezTo>
                  <a:cubicBezTo>
                    <a:pt x="20" y="14"/>
                    <a:pt x="20" y="14"/>
                    <a:pt x="21" y="15"/>
                  </a:cubicBezTo>
                  <a:cubicBezTo>
                    <a:pt x="21" y="15"/>
                    <a:pt x="22" y="15"/>
                    <a:pt x="23" y="15"/>
                  </a:cubicBezTo>
                  <a:cubicBezTo>
                    <a:pt x="24" y="15"/>
                    <a:pt x="24" y="13"/>
                    <a:pt x="25"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0" name="Freeform 157"/>
            <p:cNvSpPr>
              <a:spLocks/>
            </p:cNvSpPr>
            <p:nvPr/>
          </p:nvSpPr>
          <p:spPr bwMode="auto">
            <a:xfrm>
              <a:off x="7406928" y="2705249"/>
              <a:ext cx="173038" cy="68263"/>
            </a:xfrm>
            <a:custGeom>
              <a:avLst/>
              <a:gdLst>
                <a:gd name="T0" fmla="*/ 35 w 38"/>
                <a:gd name="T1" fmla="*/ 9 h 15"/>
                <a:gd name="T2" fmla="*/ 37 w 38"/>
                <a:gd name="T3" fmla="*/ 7 h 15"/>
                <a:gd name="T4" fmla="*/ 38 w 38"/>
                <a:gd name="T5" fmla="*/ 6 h 15"/>
                <a:gd name="T6" fmla="*/ 36 w 38"/>
                <a:gd name="T7" fmla="*/ 4 h 15"/>
                <a:gd name="T8" fmla="*/ 36 w 38"/>
                <a:gd name="T9" fmla="*/ 1 h 15"/>
                <a:gd name="T10" fmla="*/ 35 w 38"/>
                <a:gd name="T11" fmla="*/ 1 h 15"/>
                <a:gd name="T12" fmla="*/ 28 w 38"/>
                <a:gd name="T13" fmla="*/ 0 h 15"/>
                <a:gd name="T14" fmla="*/ 26 w 38"/>
                <a:gd name="T15" fmla="*/ 1 h 15"/>
                <a:gd name="T16" fmla="*/ 20 w 38"/>
                <a:gd name="T17" fmla="*/ 2 h 15"/>
                <a:gd name="T18" fmla="*/ 19 w 38"/>
                <a:gd name="T19" fmla="*/ 2 h 15"/>
                <a:gd name="T20" fmla="*/ 17 w 38"/>
                <a:gd name="T21" fmla="*/ 4 h 15"/>
                <a:gd name="T22" fmla="*/ 16 w 38"/>
                <a:gd name="T23" fmla="*/ 7 h 15"/>
                <a:gd name="T24" fmla="*/ 11 w 38"/>
                <a:gd name="T25" fmla="*/ 9 h 15"/>
                <a:gd name="T26" fmla="*/ 7 w 38"/>
                <a:gd name="T27" fmla="*/ 9 h 15"/>
                <a:gd name="T28" fmla="*/ 3 w 38"/>
                <a:gd name="T29" fmla="*/ 9 h 15"/>
                <a:gd name="T30" fmla="*/ 0 w 38"/>
                <a:gd name="T31" fmla="*/ 9 h 15"/>
                <a:gd name="T32" fmla="*/ 0 w 38"/>
                <a:gd name="T33" fmla="*/ 11 h 15"/>
                <a:gd name="T34" fmla="*/ 3 w 38"/>
                <a:gd name="T35" fmla="*/ 13 h 15"/>
                <a:gd name="T36" fmla="*/ 4 w 38"/>
                <a:gd name="T37" fmla="*/ 14 h 15"/>
                <a:gd name="T38" fmla="*/ 4 w 38"/>
                <a:gd name="T39" fmla="*/ 14 h 15"/>
                <a:gd name="T40" fmla="*/ 4 w 38"/>
                <a:gd name="T41" fmla="*/ 14 h 15"/>
                <a:gd name="T42" fmla="*/ 6 w 38"/>
                <a:gd name="T43" fmla="*/ 13 h 15"/>
                <a:gd name="T44" fmla="*/ 11 w 38"/>
                <a:gd name="T45" fmla="*/ 11 h 15"/>
                <a:gd name="T46" fmla="*/ 14 w 38"/>
                <a:gd name="T47" fmla="*/ 13 h 15"/>
                <a:gd name="T48" fmla="*/ 18 w 38"/>
                <a:gd name="T49" fmla="*/ 15 h 15"/>
                <a:gd name="T50" fmla="*/ 18 w 38"/>
                <a:gd name="T51" fmla="*/ 15 h 15"/>
                <a:gd name="T52" fmla="*/ 23 w 38"/>
                <a:gd name="T53" fmla="*/ 15 h 15"/>
                <a:gd name="T54" fmla="*/ 29 w 38"/>
                <a:gd name="T55" fmla="*/ 14 h 15"/>
                <a:gd name="T56" fmla="*/ 33 w 38"/>
                <a:gd name="T57" fmla="*/ 13 h 15"/>
                <a:gd name="T58" fmla="*/ 32 w 38"/>
                <a:gd name="T59" fmla="*/ 13 h 15"/>
                <a:gd name="T60" fmla="*/ 33 w 38"/>
                <a:gd name="T61" fmla="*/ 13 h 15"/>
                <a:gd name="T62" fmla="*/ 33 w 38"/>
                <a:gd name="T63" fmla="*/ 13 h 15"/>
                <a:gd name="T64" fmla="*/ 35 w 38"/>
                <a:gd name="T6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5">
                  <a:moveTo>
                    <a:pt x="35" y="9"/>
                  </a:moveTo>
                  <a:cubicBezTo>
                    <a:pt x="36" y="8"/>
                    <a:pt x="36" y="8"/>
                    <a:pt x="37" y="7"/>
                  </a:cubicBezTo>
                  <a:cubicBezTo>
                    <a:pt x="38" y="7"/>
                    <a:pt x="38" y="6"/>
                    <a:pt x="38" y="6"/>
                  </a:cubicBezTo>
                  <a:cubicBezTo>
                    <a:pt x="38" y="5"/>
                    <a:pt x="37" y="5"/>
                    <a:pt x="36" y="4"/>
                  </a:cubicBezTo>
                  <a:cubicBezTo>
                    <a:pt x="36" y="3"/>
                    <a:pt x="36" y="1"/>
                    <a:pt x="36" y="1"/>
                  </a:cubicBezTo>
                  <a:cubicBezTo>
                    <a:pt x="35" y="1"/>
                    <a:pt x="35" y="1"/>
                    <a:pt x="35" y="1"/>
                  </a:cubicBezTo>
                  <a:cubicBezTo>
                    <a:pt x="33" y="1"/>
                    <a:pt x="29" y="0"/>
                    <a:pt x="28" y="0"/>
                  </a:cubicBezTo>
                  <a:cubicBezTo>
                    <a:pt x="28" y="0"/>
                    <a:pt x="26" y="0"/>
                    <a:pt x="26" y="1"/>
                  </a:cubicBezTo>
                  <a:cubicBezTo>
                    <a:pt x="26" y="2"/>
                    <a:pt x="21" y="2"/>
                    <a:pt x="20" y="2"/>
                  </a:cubicBezTo>
                  <a:cubicBezTo>
                    <a:pt x="20" y="2"/>
                    <a:pt x="20" y="2"/>
                    <a:pt x="19" y="2"/>
                  </a:cubicBezTo>
                  <a:cubicBezTo>
                    <a:pt x="18" y="3"/>
                    <a:pt x="17" y="3"/>
                    <a:pt x="17" y="4"/>
                  </a:cubicBezTo>
                  <a:cubicBezTo>
                    <a:pt x="17" y="6"/>
                    <a:pt x="16" y="7"/>
                    <a:pt x="16" y="7"/>
                  </a:cubicBezTo>
                  <a:cubicBezTo>
                    <a:pt x="15" y="8"/>
                    <a:pt x="12" y="8"/>
                    <a:pt x="11" y="9"/>
                  </a:cubicBezTo>
                  <a:cubicBezTo>
                    <a:pt x="10" y="9"/>
                    <a:pt x="7" y="9"/>
                    <a:pt x="7" y="9"/>
                  </a:cubicBezTo>
                  <a:cubicBezTo>
                    <a:pt x="6" y="9"/>
                    <a:pt x="3" y="8"/>
                    <a:pt x="3" y="9"/>
                  </a:cubicBezTo>
                  <a:cubicBezTo>
                    <a:pt x="2" y="9"/>
                    <a:pt x="1" y="9"/>
                    <a:pt x="0" y="9"/>
                  </a:cubicBezTo>
                  <a:cubicBezTo>
                    <a:pt x="0" y="10"/>
                    <a:pt x="0" y="10"/>
                    <a:pt x="0" y="11"/>
                  </a:cubicBezTo>
                  <a:cubicBezTo>
                    <a:pt x="1" y="12"/>
                    <a:pt x="2" y="12"/>
                    <a:pt x="3" y="13"/>
                  </a:cubicBezTo>
                  <a:cubicBezTo>
                    <a:pt x="4" y="14"/>
                    <a:pt x="4" y="14"/>
                    <a:pt x="4" y="14"/>
                  </a:cubicBezTo>
                  <a:cubicBezTo>
                    <a:pt x="4" y="14"/>
                    <a:pt x="4" y="14"/>
                    <a:pt x="4" y="14"/>
                  </a:cubicBezTo>
                  <a:cubicBezTo>
                    <a:pt x="4" y="14"/>
                    <a:pt x="4" y="14"/>
                    <a:pt x="4" y="14"/>
                  </a:cubicBezTo>
                  <a:cubicBezTo>
                    <a:pt x="5" y="14"/>
                    <a:pt x="6" y="14"/>
                    <a:pt x="6" y="13"/>
                  </a:cubicBezTo>
                  <a:cubicBezTo>
                    <a:pt x="7" y="13"/>
                    <a:pt x="10" y="12"/>
                    <a:pt x="11" y="11"/>
                  </a:cubicBezTo>
                  <a:cubicBezTo>
                    <a:pt x="12" y="11"/>
                    <a:pt x="12" y="12"/>
                    <a:pt x="14" y="13"/>
                  </a:cubicBezTo>
                  <a:cubicBezTo>
                    <a:pt x="16" y="14"/>
                    <a:pt x="17" y="14"/>
                    <a:pt x="18" y="15"/>
                  </a:cubicBezTo>
                  <a:cubicBezTo>
                    <a:pt x="18" y="15"/>
                    <a:pt x="18" y="15"/>
                    <a:pt x="18" y="15"/>
                  </a:cubicBezTo>
                  <a:cubicBezTo>
                    <a:pt x="19" y="15"/>
                    <a:pt x="21" y="15"/>
                    <a:pt x="23" y="15"/>
                  </a:cubicBezTo>
                  <a:cubicBezTo>
                    <a:pt x="26" y="15"/>
                    <a:pt x="25" y="14"/>
                    <a:pt x="29" y="14"/>
                  </a:cubicBezTo>
                  <a:cubicBezTo>
                    <a:pt x="32" y="14"/>
                    <a:pt x="32" y="15"/>
                    <a:pt x="33" y="13"/>
                  </a:cubicBezTo>
                  <a:cubicBezTo>
                    <a:pt x="32" y="13"/>
                    <a:pt x="32" y="13"/>
                    <a:pt x="32" y="13"/>
                  </a:cubicBezTo>
                  <a:cubicBezTo>
                    <a:pt x="32" y="13"/>
                    <a:pt x="32" y="13"/>
                    <a:pt x="33" y="13"/>
                  </a:cubicBezTo>
                  <a:cubicBezTo>
                    <a:pt x="33" y="13"/>
                    <a:pt x="33" y="13"/>
                    <a:pt x="33" y="13"/>
                  </a:cubicBezTo>
                  <a:cubicBezTo>
                    <a:pt x="33" y="11"/>
                    <a:pt x="33" y="11"/>
                    <a:pt x="35"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1" name="Freeform 158"/>
            <p:cNvSpPr>
              <a:spLocks/>
            </p:cNvSpPr>
            <p:nvPr/>
          </p:nvSpPr>
          <p:spPr bwMode="auto">
            <a:xfrm>
              <a:off x="7460903" y="2646512"/>
              <a:ext cx="150813" cy="68263"/>
            </a:xfrm>
            <a:custGeom>
              <a:avLst/>
              <a:gdLst>
                <a:gd name="T0" fmla="*/ 14 w 33"/>
                <a:gd name="T1" fmla="*/ 14 h 15"/>
                <a:gd name="T2" fmla="*/ 16 w 33"/>
                <a:gd name="T3" fmla="*/ 13 h 15"/>
                <a:gd name="T4" fmla="*/ 23 w 33"/>
                <a:gd name="T5" fmla="*/ 14 h 15"/>
                <a:gd name="T6" fmla="*/ 24 w 33"/>
                <a:gd name="T7" fmla="*/ 14 h 15"/>
                <a:gd name="T8" fmla="*/ 24 w 33"/>
                <a:gd name="T9" fmla="*/ 14 h 15"/>
                <a:gd name="T10" fmla="*/ 24 w 33"/>
                <a:gd name="T11" fmla="*/ 14 h 15"/>
                <a:gd name="T12" fmla="*/ 27 w 33"/>
                <a:gd name="T13" fmla="*/ 14 h 15"/>
                <a:gd name="T14" fmla="*/ 30 w 33"/>
                <a:gd name="T15" fmla="*/ 11 h 15"/>
                <a:gd name="T16" fmla="*/ 33 w 33"/>
                <a:gd name="T17" fmla="*/ 9 h 15"/>
                <a:gd name="T18" fmla="*/ 28 w 33"/>
                <a:gd name="T19" fmla="*/ 7 h 15"/>
                <a:gd name="T20" fmla="*/ 24 w 33"/>
                <a:gd name="T21" fmla="*/ 6 h 15"/>
                <a:gd name="T22" fmla="*/ 20 w 33"/>
                <a:gd name="T23" fmla="*/ 3 h 15"/>
                <a:gd name="T24" fmla="*/ 15 w 33"/>
                <a:gd name="T25" fmla="*/ 0 h 15"/>
                <a:gd name="T26" fmla="*/ 14 w 33"/>
                <a:gd name="T27" fmla="*/ 0 h 15"/>
                <a:gd name="T28" fmla="*/ 9 w 33"/>
                <a:gd name="T29" fmla="*/ 1 h 15"/>
                <a:gd name="T30" fmla="*/ 4 w 33"/>
                <a:gd name="T31" fmla="*/ 4 h 15"/>
                <a:gd name="T32" fmla="*/ 0 w 33"/>
                <a:gd name="T33" fmla="*/ 5 h 15"/>
                <a:gd name="T34" fmla="*/ 3 w 33"/>
                <a:gd name="T35" fmla="*/ 9 h 15"/>
                <a:gd name="T36" fmla="*/ 7 w 33"/>
                <a:gd name="T37" fmla="*/ 13 h 15"/>
                <a:gd name="T38" fmla="*/ 8 w 33"/>
                <a:gd name="T39" fmla="*/ 15 h 15"/>
                <a:gd name="T40" fmla="*/ 14 w 33"/>
                <a:gd name="T4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5">
                  <a:moveTo>
                    <a:pt x="14" y="14"/>
                  </a:moveTo>
                  <a:cubicBezTo>
                    <a:pt x="14" y="13"/>
                    <a:pt x="16" y="13"/>
                    <a:pt x="16" y="13"/>
                  </a:cubicBezTo>
                  <a:cubicBezTo>
                    <a:pt x="17" y="13"/>
                    <a:pt x="21" y="14"/>
                    <a:pt x="23" y="14"/>
                  </a:cubicBezTo>
                  <a:cubicBezTo>
                    <a:pt x="23" y="14"/>
                    <a:pt x="23" y="14"/>
                    <a:pt x="24" y="14"/>
                  </a:cubicBezTo>
                  <a:cubicBezTo>
                    <a:pt x="24" y="14"/>
                    <a:pt x="24" y="14"/>
                    <a:pt x="24" y="14"/>
                  </a:cubicBezTo>
                  <a:cubicBezTo>
                    <a:pt x="24" y="14"/>
                    <a:pt x="24" y="14"/>
                    <a:pt x="24" y="14"/>
                  </a:cubicBezTo>
                  <a:cubicBezTo>
                    <a:pt x="25" y="14"/>
                    <a:pt x="26" y="14"/>
                    <a:pt x="27" y="14"/>
                  </a:cubicBezTo>
                  <a:cubicBezTo>
                    <a:pt x="29" y="13"/>
                    <a:pt x="29" y="13"/>
                    <a:pt x="30" y="11"/>
                  </a:cubicBezTo>
                  <a:cubicBezTo>
                    <a:pt x="32" y="10"/>
                    <a:pt x="32" y="9"/>
                    <a:pt x="33" y="9"/>
                  </a:cubicBezTo>
                  <a:cubicBezTo>
                    <a:pt x="32" y="8"/>
                    <a:pt x="31" y="9"/>
                    <a:pt x="28" y="7"/>
                  </a:cubicBezTo>
                  <a:cubicBezTo>
                    <a:pt x="26" y="4"/>
                    <a:pt x="26" y="7"/>
                    <a:pt x="24" y="6"/>
                  </a:cubicBezTo>
                  <a:cubicBezTo>
                    <a:pt x="22" y="5"/>
                    <a:pt x="22" y="4"/>
                    <a:pt x="20" y="3"/>
                  </a:cubicBezTo>
                  <a:cubicBezTo>
                    <a:pt x="17" y="2"/>
                    <a:pt x="16" y="1"/>
                    <a:pt x="15" y="0"/>
                  </a:cubicBezTo>
                  <a:cubicBezTo>
                    <a:pt x="15" y="0"/>
                    <a:pt x="15" y="0"/>
                    <a:pt x="14" y="0"/>
                  </a:cubicBezTo>
                  <a:cubicBezTo>
                    <a:pt x="14" y="0"/>
                    <a:pt x="12" y="0"/>
                    <a:pt x="9" y="1"/>
                  </a:cubicBezTo>
                  <a:cubicBezTo>
                    <a:pt x="6" y="3"/>
                    <a:pt x="6" y="4"/>
                    <a:pt x="4" y="4"/>
                  </a:cubicBezTo>
                  <a:cubicBezTo>
                    <a:pt x="2" y="4"/>
                    <a:pt x="0" y="5"/>
                    <a:pt x="0" y="5"/>
                  </a:cubicBezTo>
                  <a:cubicBezTo>
                    <a:pt x="0" y="5"/>
                    <a:pt x="1" y="7"/>
                    <a:pt x="3" y="9"/>
                  </a:cubicBezTo>
                  <a:cubicBezTo>
                    <a:pt x="6" y="12"/>
                    <a:pt x="6" y="12"/>
                    <a:pt x="7" y="13"/>
                  </a:cubicBezTo>
                  <a:cubicBezTo>
                    <a:pt x="8" y="14"/>
                    <a:pt x="8" y="14"/>
                    <a:pt x="8" y="15"/>
                  </a:cubicBezTo>
                  <a:cubicBezTo>
                    <a:pt x="9" y="15"/>
                    <a:pt x="14" y="15"/>
                    <a:pt x="1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2" name="Freeform 159"/>
            <p:cNvSpPr>
              <a:spLocks/>
            </p:cNvSpPr>
            <p:nvPr/>
          </p:nvSpPr>
          <p:spPr bwMode="auto">
            <a:xfrm>
              <a:off x="10085041" y="2873524"/>
              <a:ext cx="200025" cy="246063"/>
            </a:xfrm>
            <a:custGeom>
              <a:avLst/>
              <a:gdLst>
                <a:gd name="T0" fmla="*/ 21 w 44"/>
                <a:gd name="T1" fmla="*/ 0 h 54"/>
                <a:gd name="T2" fmla="*/ 20 w 44"/>
                <a:gd name="T3" fmla="*/ 4 h 54"/>
                <a:gd name="T4" fmla="*/ 16 w 44"/>
                <a:gd name="T5" fmla="*/ 7 h 54"/>
                <a:gd name="T6" fmla="*/ 16 w 44"/>
                <a:gd name="T7" fmla="*/ 10 h 54"/>
                <a:gd name="T8" fmla="*/ 11 w 44"/>
                <a:gd name="T9" fmla="*/ 10 h 54"/>
                <a:gd name="T10" fmla="*/ 8 w 44"/>
                <a:gd name="T11" fmla="*/ 8 h 54"/>
                <a:gd name="T12" fmla="*/ 7 w 44"/>
                <a:gd name="T13" fmla="*/ 13 h 54"/>
                <a:gd name="T14" fmla="*/ 4 w 44"/>
                <a:gd name="T15" fmla="*/ 15 h 54"/>
                <a:gd name="T16" fmla="*/ 2 w 44"/>
                <a:gd name="T17" fmla="*/ 18 h 54"/>
                <a:gd name="T18" fmla="*/ 0 w 44"/>
                <a:gd name="T19" fmla="*/ 21 h 54"/>
                <a:gd name="T20" fmla="*/ 2 w 44"/>
                <a:gd name="T21" fmla="*/ 20 h 54"/>
                <a:gd name="T22" fmla="*/ 7 w 44"/>
                <a:gd name="T23" fmla="*/ 22 h 54"/>
                <a:gd name="T24" fmla="*/ 8 w 44"/>
                <a:gd name="T25" fmla="*/ 28 h 54"/>
                <a:gd name="T26" fmla="*/ 11 w 44"/>
                <a:gd name="T27" fmla="*/ 34 h 54"/>
                <a:gd name="T28" fmla="*/ 19 w 44"/>
                <a:gd name="T29" fmla="*/ 34 h 54"/>
                <a:gd name="T30" fmla="*/ 23 w 44"/>
                <a:gd name="T31" fmla="*/ 39 h 54"/>
                <a:gd name="T32" fmla="*/ 21 w 44"/>
                <a:gd name="T33" fmla="*/ 40 h 54"/>
                <a:gd name="T34" fmla="*/ 25 w 44"/>
                <a:gd name="T35" fmla="*/ 46 h 54"/>
                <a:gd name="T36" fmla="*/ 27 w 44"/>
                <a:gd name="T37" fmla="*/ 54 h 54"/>
                <a:gd name="T38" fmla="*/ 33 w 44"/>
                <a:gd name="T39" fmla="*/ 53 h 54"/>
                <a:gd name="T40" fmla="*/ 41 w 44"/>
                <a:gd name="T41" fmla="*/ 51 h 54"/>
                <a:gd name="T42" fmla="*/ 41 w 44"/>
                <a:gd name="T43" fmla="*/ 44 h 54"/>
                <a:gd name="T44" fmla="*/ 35 w 44"/>
                <a:gd name="T45" fmla="*/ 36 h 54"/>
                <a:gd name="T46" fmla="*/ 28 w 44"/>
                <a:gd name="T47" fmla="*/ 28 h 54"/>
                <a:gd name="T48" fmla="*/ 21 w 44"/>
                <a:gd name="T49" fmla="*/ 25 h 54"/>
                <a:gd name="T50" fmla="*/ 20 w 44"/>
                <a:gd name="T51" fmla="*/ 21 h 54"/>
                <a:gd name="T52" fmla="*/ 25 w 44"/>
                <a:gd name="T53" fmla="*/ 15 h 54"/>
                <a:gd name="T54" fmla="*/ 26 w 44"/>
                <a:gd name="T55" fmla="*/ 10 h 54"/>
                <a:gd name="T56" fmla="*/ 25 w 44"/>
                <a:gd name="T57" fmla="*/ 7 h 54"/>
                <a:gd name="T58" fmla="*/ 26 w 44"/>
                <a:gd name="T59" fmla="*/ 3 h 54"/>
                <a:gd name="T60" fmla="*/ 26 w 44"/>
                <a:gd name="T61" fmla="*/ 2 h 54"/>
                <a:gd name="T62" fmla="*/ 24 w 44"/>
                <a:gd name="T63" fmla="*/ 1 h 54"/>
                <a:gd name="T64" fmla="*/ 21 w 44"/>
                <a:gd name="T6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54">
                  <a:moveTo>
                    <a:pt x="21" y="0"/>
                  </a:moveTo>
                  <a:cubicBezTo>
                    <a:pt x="21" y="0"/>
                    <a:pt x="21" y="3"/>
                    <a:pt x="20" y="4"/>
                  </a:cubicBezTo>
                  <a:cubicBezTo>
                    <a:pt x="20" y="5"/>
                    <a:pt x="16" y="7"/>
                    <a:pt x="16" y="7"/>
                  </a:cubicBezTo>
                  <a:cubicBezTo>
                    <a:pt x="16" y="7"/>
                    <a:pt x="17" y="10"/>
                    <a:pt x="16" y="10"/>
                  </a:cubicBezTo>
                  <a:cubicBezTo>
                    <a:pt x="16" y="10"/>
                    <a:pt x="12" y="10"/>
                    <a:pt x="11" y="10"/>
                  </a:cubicBezTo>
                  <a:cubicBezTo>
                    <a:pt x="10" y="9"/>
                    <a:pt x="8" y="7"/>
                    <a:pt x="8" y="8"/>
                  </a:cubicBezTo>
                  <a:cubicBezTo>
                    <a:pt x="8" y="9"/>
                    <a:pt x="8" y="12"/>
                    <a:pt x="7" y="13"/>
                  </a:cubicBezTo>
                  <a:cubicBezTo>
                    <a:pt x="7" y="13"/>
                    <a:pt x="5" y="14"/>
                    <a:pt x="4" y="15"/>
                  </a:cubicBezTo>
                  <a:cubicBezTo>
                    <a:pt x="3" y="16"/>
                    <a:pt x="2" y="18"/>
                    <a:pt x="2" y="18"/>
                  </a:cubicBezTo>
                  <a:cubicBezTo>
                    <a:pt x="1" y="19"/>
                    <a:pt x="1" y="20"/>
                    <a:pt x="0" y="21"/>
                  </a:cubicBezTo>
                  <a:cubicBezTo>
                    <a:pt x="1" y="20"/>
                    <a:pt x="2" y="20"/>
                    <a:pt x="2" y="20"/>
                  </a:cubicBezTo>
                  <a:cubicBezTo>
                    <a:pt x="2" y="20"/>
                    <a:pt x="8" y="21"/>
                    <a:pt x="7" y="22"/>
                  </a:cubicBezTo>
                  <a:cubicBezTo>
                    <a:pt x="7" y="23"/>
                    <a:pt x="8" y="24"/>
                    <a:pt x="8" y="28"/>
                  </a:cubicBezTo>
                  <a:cubicBezTo>
                    <a:pt x="8" y="32"/>
                    <a:pt x="7" y="34"/>
                    <a:pt x="11" y="34"/>
                  </a:cubicBezTo>
                  <a:cubicBezTo>
                    <a:pt x="14" y="34"/>
                    <a:pt x="18" y="32"/>
                    <a:pt x="19" y="34"/>
                  </a:cubicBezTo>
                  <a:cubicBezTo>
                    <a:pt x="20" y="35"/>
                    <a:pt x="23" y="39"/>
                    <a:pt x="23" y="39"/>
                  </a:cubicBezTo>
                  <a:cubicBezTo>
                    <a:pt x="23" y="39"/>
                    <a:pt x="19" y="39"/>
                    <a:pt x="21" y="40"/>
                  </a:cubicBezTo>
                  <a:cubicBezTo>
                    <a:pt x="22" y="40"/>
                    <a:pt x="26" y="42"/>
                    <a:pt x="25" y="46"/>
                  </a:cubicBezTo>
                  <a:cubicBezTo>
                    <a:pt x="25" y="50"/>
                    <a:pt x="26" y="54"/>
                    <a:pt x="27" y="54"/>
                  </a:cubicBezTo>
                  <a:cubicBezTo>
                    <a:pt x="28" y="54"/>
                    <a:pt x="28" y="54"/>
                    <a:pt x="33" y="53"/>
                  </a:cubicBezTo>
                  <a:cubicBezTo>
                    <a:pt x="37" y="51"/>
                    <a:pt x="41" y="51"/>
                    <a:pt x="41" y="51"/>
                  </a:cubicBezTo>
                  <a:cubicBezTo>
                    <a:pt x="41" y="51"/>
                    <a:pt x="44" y="48"/>
                    <a:pt x="41" y="44"/>
                  </a:cubicBezTo>
                  <a:cubicBezTo>
                    <a:pt x="38" y="40"/>
                    <a:pt x="39" y="39"/>
                    <a:pt x="35" y="36"/>
                  </a:cubicBezTo>
                  <a:cubicBezTo>
                    <a:pt x="31" y="32"/>
                    <a:pt x="30" y="30"/>
                    <a:pt x="28" y="28"/>
                  </a:cubicBezTo>
                  <a:cubicBezTo>
                    <a:pt x="27" y="27"/>
                    <a:pt x="23" y="25"/>
                    <a:pt x="21" y="25"/>
                  </a:cubicBezTo>
                  <a:cubicBezTo>
                    <a:pt x="19" y="24"/>
                    <a:pt x="16" y="21"/>
                    <a:pt x="20" y="21"/>
                  </a:cubicBezTo>
                  <a:cubicBezTo>
                    <a:pt x="25" y="21"/>
                    <a:pt x="25" y="15"/>
                    <a:pt x="25" y="15"/>
                  </a:cubicBezTo>
                  <a:cubicBezTo>
                    <a:pt x="25" y="15"/>
                    <a:pt x="27" y="11"/>
                    <a:pt x="26" y="10"/>
                  </a:cubicBezTo>
                  <a:cubicBezTo>
                    <a:pt x="24" y="9"/>
                    <a:pt x="24" y="9"/>
                    <a:pt x="25" y="7"/>
                  </a:cubicBezTo>
                  <a:cubicBezTo>
                    <a:pt x="25" y="5"/>
                    <a:pt x="26" y="3"/>
                    <a:pt x="26" y="3"/>
                  </a:cubicBezTo>
                  <a:cubicBezTo>
                    <a:pt x="26" y="3"/>
                    <a:pt x="26" y="2"/>
                    <a:pt x="26" y="2"/>
                  </a:cubicBezTo>
                  <a:cubicBezTo>
                    <a:pt x="26" y="2"/>
                    <a:pt x="24" y="2"/>
                    <a:pt x="24" y="1"/>
                  </a:cubicBezTo>
                  <a:cubicBezTo>
                    <a:pt x="24" y="1"/>
                    <a:pt x="21" y="0"/>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3" name="Freeform 160"/>
            <p:cNvSpPr>
              <a:spLocks/>
            </p:cNvSpPr>
            <p:nvPr/>
          </p:nvSpPr>
          <p:spPr bwMode="auto">
            <a:xfrm>
              <a:off x="7789516" y="2719537"/>
              <a:ext cx="90488" cy="90488"/>
            </a:xfrm>
            <a:custGeom>
              <a:avLst/>
              <a:gdLst>
                <a:gd name="T0" fmla="*/ 6 w 20"/>
                <a:gd name="T1" fmla="*/ 9 h 20"/>
                <a:gd name="T2" fmla="*/ 8 w 20"/>
                <a:gd name="T3" fmla="*/ 13 h 20"/>
                <a:gd name="T4" fmla="*/ 9 w 20"/>
                <a:gd name="T5" fmla="*/ 18 h 20"/>
                <a:gd name="T6" fmla="*/ 11 w 20"/>
                <a:gd name="T7" fmla="*/ 20 h 20"/>
                <a:gd name="T8" fmla="*/ 16 w 20"/>
                <a:gd name="T9" fmla="*/ 20 h 20"/>
                <a:gd name="T10" fmla="*/ 16 w 20"/>
                <a:gd name="T11" fmla="*/ 20 h 20"/>
                <a:gd name="T12" fmla="*/ 18 w 20"/>
                <a:gd name="T13" fmla="*/ 17 h 20"/>
                <a:gd name="T14" fmla="*/ 20 w 20"/>
                <a:gd name="T15" fmla="*/ 15 h 20"/>
                <a:gd name="T16" fmla="*/ 20 w 20"/>
                <a:gd name="T17" fmla="*/ 14 h 20"/>
                <a:gd name="T18" fmla="*/ 19 w 20"/>
                <a:gd name="T19" fmla="*/ 14 h 20"/>
                <a:gd name="T20" fmla="*/ 20 w 20"/>
                <a:gd name="T21" fmla="*/ 14 h 20"/>
                <a:gd name="T22" fmla="*/ 17 w 20"/>
                <a:gd name="T23" fmla="*/ 11 h 20"/>
                <a:gd name="T24" fmla="*/ 12 w 20"/>
                <a:gd name="T25" fmla="*/ 5 h 20"/>
                <a:gd name="T26" fmla="*/ 10 w 20"/>
                <a:gd name="T27" fmla="*/ 2 h 20"/>
                <a:gd name="T28" fmla="*/ 4 w 20"/>
                <a:gd name="T29" fmla="*/ 0 h 20"/>
                <a:gd name="T30" fmla="*/ 0 w 20"/>
                <a:gd name="T31" fmla="*/ 1 h 20"/>
                <a:gd name="T32" fmla="*/ 0 w 20"/>
                <a:gd name="T33" fmla="*/ 1 h 20"/>
                <a:gd name="T34" fmla="*/ 3 w 20"/>
                <a:gd name="T35" fmla="*/ 4 h 20"/>
                <a:gd name="T36" fmla="*/ 6 w 20"/>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0">
                  <a:moveTo>
                    <a:pt x="6" y="9"/>
                  </a:moveTo>
                  <a:cubicBezTo>
                    <a:pt x="7" y="12"/>
                    <a:pt x="8" y="10"/>
                    <a:pt x="8" y="13"/>
                  </a:cubicBezTo>
                  <a:cubicBezTo>
                    <a:pt x="8" y="17"/>
                    <a:pt x="7" y="16"/>
                    <a:pt x="9" y="18"/>
                  </a:cubicBezTo>
                  <a:cubicBezTo>
                    <a:pt x="10" y="20"/>
                    <a:pt x="9" y="20"/>
                    <a:pt x="11" y="20"/>
                  </a:cubicBezTo>
                  <a:cubicBezTo>
                    <a:pt x="13" y="20"/>
                    <a:pt x="15" y="20"/>
                    <a:pt x="16" y="20"/>
                  </a:cubicBezTo>
                  <a:cubicBezTo>
                    <a:pt x="16" y="20"/>
                    <a:pt x="16" y="20"/>
                    <a:pt x="16" y="20"/>
                  </a:cubicBezTo>
                  <a:cubicBezTo>
                    <a:pt x="17" y="19"/>
                    <a:pt x="16" y="17"/>
                    <a:pt x="18" y="17"/>
                  </a:cubicBezTo>
                  <a:cubicBezTo>
                    <a:pt x="20" y="17"/>
                    <a:pt x="20" y="17"/>
                    <a:pt x="20" y="15"/>
                  </a:cubicBezTo>
                  <a:cubicBezTo>
                    <a:pt x="20" y="15"/>
                    <a:pt x="20" y="14"/>
                    <a:pt x="20" y="14"/>
                  </a:cubicBezTo>
                  <a:cubicBezTo>
                    <a:pt x="19" y="14"/>
                    <a:pt x="19" y="14"/>
                    <a:pt x="19" y="14"/>
                  </a:cubicBezTo>
                  <a:cubicBezTo>
                    <a:pt x="20" y="14"/>
                    <a:pt x="20" y="14"/>
                    <a:pt x="20" y="14"/>
                  </a:cubicBezTo>
                  <a:cubicBezTo>
                    <a:pt x="19" y="13"/>
                    <a:pt x="17" y="12"/>
                    <a:pt x="17" y="11"/>
                  </a:cubicBezTo>
                  <a:cubicBezTo>
                    <a:pt x="17" y="9"/>
                    <a:pt x="13" y="7"/>
                    <a:pt x="12" y="5"/>
                  </a:cubicBezTo>
                  <a:cubicBezTo>
                    <a:pt x="12" y="4"/>
                    <a:pt x="12" y="2"/>
                    <a:pt x="10" y="2"/>
                  </a:cubicBezTo>
                  <a:cubicBezTo>
                    <a:pt x="8" y="2"/>
                    <a:pt x="6" y="0"/>
                    <a:pt x="4" y="0"/>
                  </a:cubicBezTo>
                  <a:cubicBezTo>
                    <a:pt x="3" y="0"/>
                    <a:pt x="1" y="0"/>
                    <a:pt x="0" y="1"/>
                  </a:cubicBezTo>
                  <a:cubicBezTo>
                    <a:pt x="0" y="1"/>
                    <a:pt x="0" y="1"/>
                    <a:pt x="0" y="1"/>
                  </a:cubicBezTo>
                  <a:cubicBezTo>
                    <a:pt x="1" y="2"/>
                    <a:pt x="2" y="3"/>
                    <a:pt x="3" y="4"/>
                  </a:cubicBezTo>
                  <a:cubicBezTo>
                    <a:pt x="4" y="6"/>
                    <a:pt x="5" y="7"/>
                    <a:pt x="6"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4" name="Freeform 161"/>
            <p:cNvSpPr>
              <a:spLocks/>
            </p:cNvSpPr>
            <p:nvPr/>
          </p:nvSpPr>
          <p:spPr bwMode="auto">
            <a:xfrm>
              <a:off x="8911878" y="2573487"/>
              <a:ext cx="1304925" cy="113347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5" name="Freeform 16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6" name="Rectangle 163"/>
            <p:cNvSpPr>
              <a:spLocks noChangeArrowheads="1"/>
            </p:cNvSpPr>
            <p:nvPr/>
          </p:nvSpPr>
          <p:spPr bwMode="auto">
            <a:xfrm>
              <a:off x="10256491" y="2605237"/>
              <a:ext cx="1588" cy="1588"/>
            </a:xfrm>
            <a:prstGeom prst="rect">
              <a:avLst/>
            </a:pr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7" name="Freeform 164"/>
            <p:cNvSpPr>
              <a:spLocks/>
            </p:cNvSpPr>
            <p:nvPr/>
          </p:nvSpPr>
          <p:spPr bwMode="auto">
            <a:xfrm>
              <a:off x="9453216" y="2519512"/>
              <a:ext cx="90488" cy="117475"/>
            </a:xfrm>
            <a:custGeom>
              <a:avLst/>
              <a:gdLst>
                <a:gd name="T0" fmla="*/ 1 w 20"/>
                <a:gd name="T1" fmla="*/ 24 h 26"/>
                <a:gd name="T2" fmla="*/ 6 w 20"/>
                <a:gd name="T3" fmla="*/ 23 h 26"/>
                <a:gd name="T4" fmla="*/ 8 w 20"/>
                <a:gd name="T5" fmla="*/ 22 h 26"/>
                <a:gd name="T6" fmla="*/ 10 w 20"/>
                <a:gd name="T7" fmla="*/ 19 h 26"/>
                <a:gd name="T8" fmla="*/ 12 w 20"/>
                <a:gd name="T9" fmla="*/ 14 h 26"/>
                <a:gd name="T10" fmla="*/ 14 w 20"/>
                <a:gd name="T11" fmla="*/ 12 h 26"/>
                <a:gd name="T12" fmla="*/ 14 w 20"/>
                <a:gd name="T13" fmla="*/ 10 h 26"/>
                <a:gd name="T14" fmla="*/ 14 w 20"/>
                <a:gd name="T15" fmla="*/ 3 h 26"/>
                <a:gd name="T16" fmla="*/ 13 w 20"/>
                <a:gd name="T17" fmla="*/ 2 h 26"/>
                <a:gd name="T18" fmla="*/ 13 w 20"/>
                <a:gd name="T19" fmla="*/ 0 h 26"/>
                <a:gd name="T20" fmla="*/ 16 w 20"/>
                <a:gd name="T21" fmla="*/ 1 h 26"/>
                <a:gd name="T22" fmla="*/ 18 w 20"/>
                <a:gd name="T23" fmla="*/ 6 h 26"/>
                <a:gd name="T24" fmla="*/ 19 w 20"/>
                <a:gd name="T25" fmla="*/ 9 h 26"/>
                <a:gd name="T26" fmla="*/ 19 w 20"/>
                <a:gd name="T27" fmla="*/ 14 h 26"/>
                <a:gd name="T28" fmla="*/ 16 w 20"/>
                <a:gd name="T29" fmla="*/ 18 h 26"/>
                <a:gd name="T30" fmla="*/ 12 w 20"/>
                <a:gd name="T31" fmla="*/ 20 h 26"/>
                <a:gd name="T32" fmla="*/ 11 w 20"/>
                <a:gd name="T33" fmla="*/ 24 h 26"/>
                <a:gd name="T34" fmla="*/ 8 w 20"/>
                <a:gd name="T35" fmla="*/ 25 h 26"/>
                <a:gd name="T36" fmla="*/ 3 w 20"/>
                <a:gd name="T37" fmla="*/ 26 h 26"/>
                <a:gd name="T38" fmla="*/ 1 w 20"/>
                <a:gd name="T39" fmla="*/ 25 h 26"/>
                <a:gd name="T40" fmla="*/ 1 w 20"/>
                <a:gd name="T4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6">
                  <a:moveTo>
                    <a:pt x="1" y="24"/>
                  </a:moveTo>
                  <a:cubicBezTo>
                    <a:pt x="1" y="24"/>
                    <a:pt x="4" y="24"/>
                    <a:pt x="6" y="23"/>
                  </a:cubicBezTo>
                  <a:cubicBezTo>
                    <a:pt x="7" y="23"/>
                    <a:pt x="7" y="22"/>
                    <a:pt x="8" y="22"/>
                  </a:cubicBezTo>
                  <a:cubicBezTo>
                    <a:pt x="9" y="21"/>
                    <a:pt x="8" y="20"/>
                    <a:pt x="10" y="19"/>
                  </a:cubicBezTo>
                  <a:cubicBezTo>
                    <a:pt x="11" y="17"/>
                    <a:pt x="12" y="15"/>
                    <a:pt x="12" y="14"/>
                  </a:cubicBezTo>
                  <a:cubicBezTo>
                    <a:pt x="13" y="13"/>
                    <a:pt x="14" y="12"/>
                    <a:pt x="14" y="12"/>
                  </a:cubicBezTo>
                  <a:cubicBezTo>
                    <a:pt x="14" y="11"/>
                    <a:pt x="14" y="10"/>
                    <a:pt x="14" y="10"/>
                  </a:cubicBezTo>
                  <a:cubicBezTo>
                    <a:pt x="14" y="3"/>
                    <a:pt x="14" y="3"/>
                    <a:pt x="14" y="3"/>
                  </a:cubicBezTo>
                  <a:cubicBezTo>
                    <a:pt x="13" y="2"/>
                    <a:pt x="13" y="2"/>
                    <a:pt x="13" y="2"/>
                  </a:cubicBezTo>
                  <a:cubicBezTo>
                    <a:pt x="13" y="0"/>
                    <a:pt x="13" y="0"/>
                    <a:pt x="13" y="0"/>
                  </a:cubicBezTo>
                  <a:cubicBezTo>
                    <a:pt x="13" y="0"/>
                    <a:pt x="15" y="0"/>
                    <a:pt x="16" y="1"/>
                  </a:cubicBezTo>
                  <a:cubicBezTo>
                    <a:pt x="17" y="3"/>
                    <a:pt x="18" y="5"/>
                    <a:pt x="18" y="6"/>
                  </a:cubicBezTo>
                  <a:cubicBezTo>
                    <a:pt x="19" y="7"/>
                    <a:pt x="19" y="8"/>
                    <a:pt x="19" y="9"/>
                  </a:cubicBezTo>
                  <a:cubicBezTo>
                    <a:pt x="20" y="11"/>
                    <a:pt x="20" y="12"/>
                    <a:pt x="19" y="14"/>
                  </a:cubicBezTo>
                  <a:cubicBezTo>
                    <a:pt x="19" y="15"/>
                    <a:pt x="17" y="18"/>
                    <a:pt x="16" y="18"/>
                  </a:cubicBezTo>
                  <a:cubicBezTo>
                    <a:pt x="15" y="18"/>
                    <a:pt x="13" y="19"/>
                    <a:pt x="12" y="20"/>
                  </a:cubicBezTo>
                  <a:cubicBezTo>
                    <a:pt x="12" y="21"/>
                    <a:pt x="11" y="23"/>
                    <a:pt x="11" y="24"/>
                  </a:cubicBezTo>
                  <a:cubicBezTo>
                    <a:pt x="11" y="25"/>
                    <a:pt x="9" y="25"/>
                    <a:pt x="8" y="25"/>
                  </a:cubicBezTo>
                  <a:cubicBezTo>
                    <a:pt x="7" y="26"/>
                    <a:pt x="5" y="26"/>
                    <a:pt x="3" y="26"/>
                  </a:cubicBezTo>
                  <a:cubicBezTo>
                    <a:pt x="1" y="25"/>
                    <a:pt x="1" y="25"/>
                    <a:pt x="1" y="25"/>
                  </a:cubicBezTo>
                  <a:cubicBezTo>
                    <a:pt x="1" y="25"/>
                    <a:pt x="0"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8" name="Freeform 165"/>
            <p:cNvSpPr>
              <a:spLocks/>
            </p:cNvSpPr>
            <p:nvPr/>
          </p:nvSpPr>
          <p:spPr bwMode="auto">
            <a:xfrm>
              <a:off x="8461028" y="2773512"/>
              <a:ext cx="428625" cy="265113"/>
            </a:xfrm>
            <a:custGeom>
              <a:avLst/>
              <a:gdLst>
                <a:gd name="T0" fmla="*/ 74 w 94"/>
                <a:gd name="T1" fmla="*/ 54 h 58"/>
                <a:gd name="T2" fmla="*/ 71 w 94"/>
                <a:gd name="T3" fmla="*/ 50 h 58"/>
                <a:gd name="T4" fmla="*/ 71 w 94"/>
                <a:gd name="T5" fmla="*/ 48 h 58"/>
                <a:gd name="T6" fmla="*/ 66 w 94"/>
                <a:gd name="T7" fmla="*/ 45 h 58"/>
                <a:gd name="T8" fmla="*/ 72 w 94"/>
                <a:gd name="T9" fmla="*/ 44 h 58"/>
                <a:gd name="T10" fmla="*/ 73 w 94"/>
                <a:gd name="T11" fmla="*/ 41 h 58"/>
                <a:gd name="T12" fmla="*/ 74 w 94"/>
                <a:gd name="T13" fmla="*/ 38 h 58"/>
                <a:gd name="T14" fmla="*/ 76 w 94"/>
                <a:gd name="T15" fmla="*/ 35 h 58"/>
                <a:gd name="T16" fmla="*/ 81 w 94"/>
                <a:gd name="T17" fmla="*/ 36 h 58"/>
                <a:gd name="T18" fmla="*/ 82 w 94"/>
                <a:gd name="T19" fmla="*/ 40 h 58"/>
                <a:gd name="T20" fmla="*/ 88 w 94"/>
                <a:gd name="T21" fmla="*/ 40 h 58"/>
                <a:gd name="T22" fmla="*/ 91 w 94"/>
                <a:gd name="T23" fmla="*/ 37 h 58"/>
                <a:gd name="T24" fmla="*/ 94 w 94"/>
                <a:gd name="T25" fmla="*/ 34 h 58"/>
                <a:gd name="T26" fmla="*/ 90 w 94"/>
                <a:gd name="T27" fmla="*/ 34 h 58"/>
                <a:gd name="T28" fmla="*/ 86 w 94"/>
                <a:gd name="T29" fmla="*/ 30 h 58"/>
                <a:gd name="T30" fmla="*/ 83 w 94"/>
                <a:gd name="T31" fmla="*/ 33 h 58"/>
                <a:gd name="T32" fmla="*/ 79 w 94"/>
                <a:gd name="T33" fmla="*/ 31 h 58"/>
                <a:gd name="T34" fmla="*/ 80 w 94"/>
                <a:gd name="T35" fmla="*/ 28 h 58"/>
                <a:gd name="T36" fmla="*/ 82 w 94"/>
                <a:gd name="T37" fmla="*/ 27 h 58"/>
                <a:gd name="T38" fmla="*/ 79 w 94"/>
                <a:gd name="T39" fmla="*/ 27 h 58"/>
                <a:gd name="T40" fmla="*/ 73 w 94"/>
                <a:gd name="T41" fmla="*/ 32 h 58"/>
                <a:gd name="T42" fmla="*/ 68 w 94"/>
                <a:gd name="T43" fmla="*/ 34 h 58"/>
                <a:gd name="T44" fmla="*/ 61 w 94"/>
                <a:gd name="T45" fmla="*/ 33 h 58"/>
                <a:gd name="T46" fmla="*/ 59 w 94"/>
                <a:gd name="T47" fmla="*/ 27 h 58"/>
                <a:gd name="T48" fmla="*/ 55 w 94"/>
                <a:gd name="T49" fmla="*/ 22 h 58"/>
                <a:gd name="T50" fmla="*/ 51 w 94"/>
                <a:gd name="T51" fmla="*/ 21 h 58"/>
                <a:gd name="T52" fmla="*/ 48 w 94"/>
                <a:gd name="T53" fmla="*/ 18 h 58"/>
                <a:gd name="T54" fmla="*/ 23 w 94"/>
                <a:gd name="T55" fmla="*/ 9 h 58"/>
                <a:gd name="T56" fmla="*/ 21 w 94"/>
                <a:gd name="T57" fmla="*/ 5 h 58"/>
                <a:gd name="T58" fmla="*/ 18 w 94"/>
                <a:gd name="T59" fmla="*/ 2 h 58"/>
                <a:gd name="T60" fmla="*/ 15 w 94"/>
                <a:gd name="T61" fmla="*/ 3 h 58"/>
                <a:gd name="T62" fmla="*/ 12 w 94"/>
                <a:gd name="T63" fmla="*/ 6 h 58"/>
                <a:gd name="T64" fmla="*/ 2 w 94"/>
                <a:gd name="T65" fmla="*/ 9 h 58"/>
                <a:gd name="T66" fmla="*/ 2 w 94"/>
                <a:gd name="T67" fmla="*/ 19 h 58"/>
                <a:gd name="T68" fmla="*/ 5 w 94"/>
                <a:gd name="T69" fmla="*/ 33 h 58"/>
                <a:gd name="T70" fmla="*/ 9 w 94"/>
                <a:gd name="T71" fmla="*/ 33 h 58"/>
                <a:gd name="T72" fmla="*/ 11 w 94"/>
                <a:gd name="T73" fmla="*/ 27 h 58"/>
                <a:gd name="T74" fmla="*/ 19 w 94"/>
                <a:gd name="T75" fmla="*/ 25 h 58"/>
                <a:gd name="T76" fmla="*/ 26 w 94"/>
                <a:gd name="T77" fmla="*/ 30 h 58"/>
                <a:gd name="T78" fmla="*/ 35 w 94"/>
                <a:gd name="T79" fmla="*/ 32 h 58"/>
                <a:gd name="T80" fmla="*/ 46 w 94"/>
                <a:gd name="T81" fmla="*/ 45 h 58"/>
                <a:gd name="T82" fmla="*/ 61 w 94"/>
                <a:gd name="T83" fmla="*/ 52 h 58"/>
                <a:gd name="T84" fmla="*/ 65 w 94"/>
                <a:gd name="T85" fmla="*/ 57 h 58"/>
                <a:gd name="T86" fmla="*/ 69 w 94"/>
                <a:gd name="T87" fmla="*/ 58 h 58"/>
                <a:gd name="T88" fmla="*/ 72 w 94"/>
                <a:gd name="T89"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58">
                  <a:moveTo>
                    <a:pt x="73" y="55"/>
                  </a:moveTo>
                  <a:cubicBezTo>
                    <a:pt x="74" y="54"/>
                    <a:pt x="74" y="54"/>
                    <a:pt x="74" y="54"/>
                  </a:cubicBezTo>
                  <a:cubicBezTo>
                    <a:pt x="73" y="52"/>
                    <a:pt x="73" y="52"/>
                    <a:pt x="73" y="52"/>
                  </a:cubicBezTo>
                  <a:cubicBezTo>
                    <a:pt x="71" y="50"/>
                    <a:pt x="71" y="50"/>
                    <a:pt x="71" y="50"/>
                  </a:cubicBezTo>
                  <a:cubicBezTo>
                    <a:pt x="71" y="49"/>
                    <a:pt x="71" y="49"/>
                    <a:pt x="71" y="49"/>
                  </a:cubicBezTo>
                  <a:cubicBezTo>
                    <a:pt x="71" y="48"/>
                    <a:pt x="71" y="48"/>
                    <a:pt x="71" y="48"/>
                  </a:cubicBezTo>
                  <a:cubicBezTo>
                    <a:pt x="69" y="47"/>
                    <a:pt x="69" y="47"/>
                    <a:pt x="69" y="47"/>
                  </a:cubicBezTo>
                  <a:cubicBezTo>
                    <a:pt x="66" y="45"/>
                    <a:pt x="66" y="45"/>
                    <a:pt x="66" y="45"/>
                  </a:cubicBezTo>
                  <a:cubicBezTo>
                    <a:pt x="66" y="45"/>
                    <a:pt x="66" y="44"/>
                    <a:pt x="67" y="44"/>
                  </a:cubicBezTo>
                  <a:cubicBezTo>
                    <a:pt x="68" y="44"/>
                    <a:pt x="71" y="44"/>
                    <a:pt x="72" y="44"/>
                  </a:cubicBezTo>
                  <a:cubicBezTo>
                    <a:pt x="72" y="44"/>
                    <a:pt x="72" y="42"/>
                    <a:pt x="72" y="42"/>
                  </a:cubicBezTo>
                  <a:cubicBezTo>
                    <a:pt x="72" y="42"/>
                    <a:pt x="73" y="41"/>
                    <a:pt x="73" y="41"/>
                  </a:cubicBezTo>
                  <a:cubicBezTo>
                    <a:pt x="73" y="41"/>
                    <a:pt x="72" y="39"/>
                    <a:pt x="73" y="39"/>
                  </a:cubicBezTo>
                  <a:cubicBezTo>
                    <a:pt x="73" y="39"/>
                    <a:pt x="74" y="38"/>
                    <a:pt x="74" y="38"/>
                  </a:cubicBezTo>
                  <a:cubicBezTo>
                    <a:pt x="75" y="36"/>
                    <a:pt x="75" y="36"/>
                    <a:pt x="75" y="36"/>
                  </a:cubicBezTo>
                  <a:cubicBezTo>
                    <a:pt x="75" y="36"/>
                    <a:pt x="76" y="35"/>
                    <a:pt x="76" y="35"/>
                  </a:cubicBezTo>
                  <a:cubicBezTo>
                    <a:pt x="76" y="35"/>
                    <a:pt x="79" y="36"/>
                    <a:pt x="79" y="36"/>
                  </a:cubicBezTo>
                  <a:cubicBezTo>
                    <a:pt x="79" y="36"/>
                    <a:pt x="81" y="35"/>
                    <a:pt x="81" y="36"/>
                  </a:cubicBezTo>
                  <a:cubicBezTo>
                    <a:pt x="81" y="36"/>
                    <a:pt x="81" y="38"/>
                    <a:pt x="81" y="38"/>
                  </a:cubicBezTo>
                  <a:cubicBezTo>
                    <a:pt x="82" y="40"/>
                    <a:pt x="82" y="40"/>
                    <a:pt x="82" y="40"/>
                  </a:cubicBezTo>
                  <a:cubicBezTo>
                    <a:pt x="82" y="40"/>
                    <a:pt x="83" y="40"/>
                    <a:pt x="84" y="40"/>
                  </a:cubicBezTo>
                  <a:cubicBezTo>
                    <a:pt x="84" y="40"/>
                    <a:pt x="87" y="40"/>
                    <a:pt x="88" y="40"/>
                  </a:cubicBezTo>
                  <a:cubicBezTo>
                    <a:pt x="88" y="40"/>
                    <a:pt x="90" y="40"/>
                    <a:pt x="90" y="40"/>
                  </a:cubicBezTo>
                  <a:cubicBezTo>
                    <a:pt x="91" y="37"/>
                    <a:pt x="91" y="37"/>
                    <a:pt x="91" y="37"/>
                  </a:cubicBezTo>
                  <a:cubicBezTo>
                    <a:pt x="93" y="36"/>
                    <a:pt x="93" y="36"/>
                    <a:pt x="93" y="36"/>
                  </a:cubicBezTo>
                  <a:cubicBezTo>
                    <a:pt x="94" y="34"/>
                    <a:pt x="94" y="34"/>
                    <a:pt x="94" y="34"/>
                  </a:cubicBezTo>
                  <a:cubicBezTo>
                    <a:pt x="94" y="34"/>
                    <a:pt x="93" y="34"/>
                    <a:pt x="92" y="34"/>
                  </a:cubicBezTo>
                  <a:cubicBezTo>
                    <a:pt x="92" y="34"/>
                    <a:pt x="90" y="34"/>
                    <a:pt x="90" y="34"/>
                  </a:cubicBezTo>
                  <a:cubicBezTo>
                    <a:pt x="90" y="34"/>
                    <a:pt x="88" y="33"/>
                    <a:pt x="88" y="32"/>
                  </a:cubicBezTo>
                  <a:cubicBezTo>
                    <a:pt x="88" y="32"/>
                    <a:pt x="86" y="30"/>
                    <a:pt x="86" y="30"/>
                  </a:cubicBezTo>
                  <a:cubicBezTo>
                    <a:pt x="84" y="31"/>
                    <a:pt x="84" y="31"/>
                    <a:pt x="84" y="31"/>
                  </a:cubicBezTo>
                  <a:cubicBezTo>
                    <a:pt x="83" y="33"/>
                    <a:pt x="83" y="33"/>
                    <a:pt x="83" y="33"/>
                  </a:cubicBezTo>
                  <a:cubicBezTo>
                    <a:pt x="81" y="32"/>
                    <a:pt x="81" y="32"/>
                    <a:pt x="81" y="32"/>
                  </a:cubicBezTo>
                  <a:cubicBezTo>
                    <a:pt x="79" y="31"/>
                    <a:pt x="79" y="31"/>
                    <a:pt x="79" y="31"/>
                  </a:cubicBezTo>
                  <a:cubicBezTo>
                    <a:pt x="79" y="29"/>
                    <a:pt x="79" y="29"/>
                    <a:pt x="79" y="29"/>
                  </a:cubicBezTo>
                  <a:cubicBezTo>
                    <a:pt x="80" y="28"/>
                    <a:pt x="80" y="28"/>
                    <a:pt x="80" y="28"/>
                  </a:cubicBezTo>
                  <a:cubicBezTo>
                    <a:pt x="81" y="28"/>
                    <a:pt x="81" y="28"/>
                    <a:pt x="81" y="28"/>
                  </a:cubicBezTo>
                  <a:cubicBezTo>
                    <a:pt x="82" y="27"/>
                    <a:pt x="82" y="27"/>
                    <a:pt x="82" y="27"/>
                  </a:cubicBezTo>
                  <a:cubicBezTo>
                    <a:pt x="80" y="26"/>
                    <a:pt x="80" y="26"/>
                    <a:pt x="80" y="26"/>
                  </a:cubicBezTo>
                  <a:cubicBezTo>
                    <a:pt x="80" y="26"/>
                    <a:pt x="79" y="27"/>
                    <a:pt x="79" y="27"/>
                  </a:cubicBezTo>
                  <a:cubicBezTo>
                    <a:pt x="79" y="28"/>
                    <a:pt x="77" y="29"/>
                    <a:pt x="76" y="30"/>
                  </a:cubicBezTo>
                  <a:cubicBezTo>
                    <a:pt x="75" y="30"/>
                    <a:pt x="74" y="31"/>
                    <a:pt x="73" y="32"/>
                  </a:cubicBezTo>
                  <a:cubicBezTo>
                    <a:pt x="72" y="34"/>
                    <a:pt x="69" y="36"/>
                    <a:pt x="69" y="36"/>
                  </a:cubicBezTo>
                  <a:cubicBezTo>
                    <a:pt x="68" y="36"/>
                    <a:pt x="68" y="36"/>
                    <a:pt x="68" y="34"/>
                  </a:cubicBezTo>
                  <a:cubicBezTo>
                    <a:pt x="68" y="33"/>
                    <a:pt x="67" y="33"/>
                    <a:pt x="66" y="33"/>
                  </a:cubicBezTo>
                  <a:cubicBezTo>
                    <a:pt x="64" y="33"/>
                    <a:pt x="61" y="33"/>
                    <a:pt x="61" y="33"/>
                  </a:cubicBezTo>
                  <a:cubicBezTo>
                    <a:pt x="61" y="33"/>
                    <a:pt x="60" y="32"/>
                    <a:pt x="60" y="31"/>
                  </a:cubicBezTo>
                  <a:cubicBezTo>
                    <a:pt x="60" y="30"/>
                    <a:pt x="59" y="27"/>
                    <a:pt x="59" y="27"/>
                  </a:cubicBezTo>
                  <a:cubicBezTo>
                    <a:pt x="58" y="27"/>
                    <a:pt x="56" y="27"/>
                    <a:pt x="55" y="27"/>
                  </a:cubicBezTo>
                  <a:cubicBezTo>
                    <a:pt x="54" y="27"/>
                    <a:pt x="55" y="22"/>
                    <a:pt x="55" y="22"/>
                  </a:cubicBezTo>
                  <a:cubicBezTo>
                    <a:pt x="55" y="22"/>
                    <a:pt x="54" y="22"/>
                    <a:pt x="53" y="22"/>
                  </a:cubicBezTo>
                  <a:cubicBezTo>
                    <a:pt x="52" y="22"/>
                    <a:pt x="51" y="21"/>
                    <a:pt x="51" y="21"/>
                  </a:cubicBezTo>
                  <a:cubicBezTo>
                    <a:pt x="50" y="19"/>
                    <a:pt x="50" y="19"/>
                    <a:pt x="50" y="19"/>
                  </a:cubicBezTo>
                  <a:cubicBezTo>
                    <a:pt x="48" y="18"/>
                    <a:pt x="48" y="18"/>
                    <a:pt x="48" y="18"/>
                  </a:cubicBezTo>
                  <a:cubicBezTo>
                    <a:pt x="32" y="18"/>
                    <a:pt x="32" y="18"/>
                    <a:pt x="32" y="18"/>
                  </a:cubicBezTo>
                  <a:cubicBezTo>
                    <a:pt x="23" y="9"/>
                    <a:pt x="23" y="9"/>
                    <a:pt x="23" y="9"/>
                  </a:cubicBezTo>
                  <a:cubicBezTo>
                    <a:pt x="22" y="6"/>
                    <a:pt x="22" y="6"/>
                    <a:pt x="22" y="6"/>
                  </a:cubicBezTo>
                  <a:cubicBezTo>
                    <a:pt x="21" y="5"/>
                    <a:pt x="21" y="5"/>
                    <a:pt x="21" y="5"/>
                  </a:cubicBezTo>
                  <a:cubicBezTo>
                    <a:pt x="21" y="5"/>
                    <a:pt x="21" y="3"/>
                    <a:pt x="20" y="3"/>
                  </a:cubicBezTo>
                  <a:cubicBezTo>
                    <a:pt x="19" y="3"/>
                    <a:pt x="18" y="2"/>
                    <a:pt x="18" y="2"/>
                  </a:cubicBezTo>
                  <a:cubicBezTo>
                    <a:pt x="18" y="2"/>
                    <a:pt x="16" y="0"/>
                    <a:pt x="16" y="2"/>
                  </a:cubicBezTo>
                  <a:cubicBezTo>
                    <a:pt x="17" y="4"/>
                    <a:pt x="15" y="3"/>
                    <a:pt x="15" y="3"/>
                  </a:cubicBezTo>
                  <a:cubicBezTo>
                    <a:pt x="15" y="3"/>
                    <a:pt x="13" y="3"/>
                    <a:pt x="13" y="4"/>
                  </a:cubicBezTo>
                  <a:cubicBezTo>
                    <a:pt x="12" y="5"/>
                    <a:pt x="12" y="5"/>
                    <a:pt x="12" y="6"/>
                  </a:cubicBezTo>
                  <a:cubicBezTo>
                    <a:pt x="12" y="7"/>
                    <a:pt x="10" y="7"/>
                    <a:pt x="9" y="7"/>
                  </a:cubicBezTo>
                  <a:cubicBezTo>
                    <a:pt x="7" y="8"/>
                    <a:pt x="3" y="8"/>
                    <a:pt x="2" y="9"/>
                  </a:cubicBezTo>
                  <a:cubicBezTo>
                    <a:pt x="2" y="10"/>
                    <a:pt x="0" y="11"/>
                    <a:pt x="0" y="11"/>
                  </a:cubicBezTo>
                  <a:cubicBezTo>
                    <a:pt x="1" y="11"/>
                    <a:pt x="1" y="18"/>
                    <a:pt x="2" y="19"/>
                  </a:cubicBezTo>
                  <a:cubicBezTo>
                    <a:pt x="3" y="21"/>
                    <a:pt x="3" y="24"/>
                    <a:pt x="4" y="26"/>
                  </a:cubicBezTo>
                  <a:cubicBezTo>
                    <a:pt x="4" y="28"/>
                    <a:pt x="5" y="31"/>
                    <a:pt x="5" y="33"/>
                  </a:cubicBezTo>
                  <a:cubicBezTo>
                    <a:pt x="5" y="33"/>
                    <a:pt x="5" y="33"/>
                    <a:pt x="5" y="33"/>
                  </a:cubicBezTo>
                  <a:cubicBezTo>
                    <a:pt x="6" y="33"/>
                    <a:pt x="8" y="33"/>
                    <a:pt x="9" y="33"/>
                  </a:cubicBezTo>
                  <a:cubicBezTo>
                    <a:pt x="10" y="33"/>
                    <a:pt x="11" y="33"/>
                    <a:pt x="11" y="31"/>
                  </a:cubicBezTo>
                  <a:cubicBezTo>
                    <a:pt x="11" y="30"/>
                    <a:pt x="10" y="27"/>
                    <a:pt x="11" y="27"/>
                  </a:cubicBezTo>
                  <a:cubicBezTo>
                    <a:pt x="12" y="27"/>
                    <a:pt x="14" y="25"/>
                    <a:pt x="15" y="25"/>
                  </a:cubicBezTo>
                  <a:cubicBezTo>
                    <a:pt x="17" y="25"/>
                    <a:pt x="15" y="23"/>
                    <a:pt x="19" y="25"/>
                  </a:cubicBezTo>
                  <a:cubicBezTo>
                    <a:pt x="22" y="27"/>
                    <a:pt x="23" y="26"/>
                    <a:pt x="24" y="27"/>
                  </a:cubicBezTo>
                  <a:cubicBezTo>
                    <a:pt x="25" y="29"/>
                    <a:pt x="26" y="30"/>
                    <a:pt x="26" y="30"/>
                  </a:cubicBezTo>
                  <a:cubicBezTo>
                    <a:pt x="27" y="31"/>
                    <a:pt x="26" y="32"/>
                    <a:pt x="29" y="33"/>
                  </a:cubicBezTo>
                  <a:cubicBezTo>
                    <a:pt x="32" y="33"/>
                    <a:pt x="33" y="30"/>
                    <a:pt x="35" y="32"/>
                  </a:cubicBezTo>
                  <a:cubicBezTo>
                    <a:pt x="36" y="34"/>
                    <a:pt x="38" y="39"/>
                    <a:pt x="39" y="41"/>
                  </a:cubicBezTo>
                  <a:cubicBezTo>
                    <a:pt x="41" y="42"/>
                    <a:pt x="44" y="44"/>
                    <a:pt x="46" y="45"/>
                  </a:cubicBezTo>
                  <a:cubicBezTo>
                    <a:pt x="49" y="46"/>
                    <a:pt x="51" y="49"/>
                    <a:pt x="54" y="49"/>
                  </a:cubicBezTo>
                  <a:cubicBezTo>
                    <a:pt x="57" y="50"/>
                    <a:pt x="58" y="51"/>
                    <a:pt x="61" y="52"/>
                  </a:cubicBezTo>
                  <a:cubicBezTo>
                    <a:pt x="63" y="53"/>
                    <a:pt x="64" y="52"/>
                    <a:pt x="64" y="53"/>
                  </a:cubicBezTo>
                  <a:cubicBezTo>
                    <a:pt x="65" y="54"/>
                    <a:pt x="65" y="56"/>
                    <a:pt x="65" y="57"/>
                  </a:cubicBezTo>
                  <a:cubicBezTo>
                    <a:pt x="68" y="57"/>
                    <a:pt x="68" y="57"/>
                    <a:pt x="68" y="57"/>
                  </a:cubicBezTo>
                  <a:cubicBezTo>
                    <a:pt x="69" y="58"/>
                    <a:pt x="69" y="58"/>
                    <a:pt x="69" y="58"/>
                  </a:cubicBezTo>
                  <a:cubicBezTo>
                    <a:pt x="71" y="58"/>
                    <a:pt x="71" y="58"/>
                    <a:pt x="71" y="58"/>
                  </a:cubicBezTo>
                  <a:cubicBezTo>
                    <a:pt x="72" y="56"/>
                    <a:pt x="72" y="56"/>
                    <a:pt x="72" y="56"/>
                  </a:cubicBezTo>
                  <a:lnTo>
                    <a:pt x="73" y="5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89" name="Freeform 166"/>
            <p:cNvSpPr>
              <a:spLocks/>
            </p:cNvSpPr>
            <p:nvPr/>
          </p:nvSpPr>
          <p:spPr bwMode="auto">
            <a:xfrm>
              <a:off x="8761066" y="2933849"/>
              <a:ext cx="200025" cy="122238"/>
            </a:xfrm>
            <a:custGeom>
              <a:avLst/>
              <a:gdLst>
                <a:gd name="T0" fmla="*/ 41 w 44"/>
                <a:gd name="T1" fmla="*/ 19 h 27"/>
                <a:gd name="T2" fmla="*/ 40 w 44"/>
                <a:gd name="T3" fmla="*/ 15 h 27"/>
                <a:gd name="T4" fmla="*/ 34 w 44"/>
                <a:gd name="T5" fmla="*/ 14 h 27"/>
                <a:gd name="T6" fmla="*/ 33 w 44"/>
                <a:gd name="T7" fmla="*/ 11 h 27"/>
                <a:gd name="T8" fmla="*/ 31 w 44"/>
                <a:gd name="T9" fmla="*/ 10 h 27"/>
                <a:gd name="T10" fmla="*/ 27 w 44"/>
                <a:gd name="T11" fmla="*/ 10 h 27"/>
                <a:gd name="T12" fmla="*/ 25 w 44"/>
                <a:gd name="T13" fmla="*/ 12 h 27"/>
                <a:gd name="T14" fmla="*/ 23 w 44"/>
                <a:gd name="T15" fmla="*/ 10 h 27"/>
                <a:gd name="T16" fmla="*/ 20 w 44"/>
                <a:gd name="T17" fmla="*/ 9 h 27"/>
                <a:gd name="T18" fmla="*/ 18 w 44"/>
                <a:gd name="T19" fmla="*/ 11 h 27"/>
                <a:gd name="T20" fmla="*/ 15 w 44"/>
                <a:gd name="T21" fmla="*/ 9 h 27"/>
                <a:gd name="T22" fmla="*/ 9 w 44"/>
                <a:gd name="T23" fmla="*/ 9 h 27"/>
                <a:gd name="T24" fmla="*/ 10 w 44"/>
                <a:gd name="T25" fmla="*/ 7 h 27"/>
                <a:gd name="T26" fmla="*/ 14 w 44"/>
                <a:gd name="T27" fmla="*/ 5 h 27"/>
                <a:gd name="T28" fmla="*/ 15 w 44"/>
                <a:gd name="T29" fmla="*/ 3 h 27"/>
                <a:gd name="T30" fmla="*/ 13 w 44"/>
                <a:gd name="T31" fmla="*/ 1 h 27"/>
                <a:gd name="T32" fmla="*/ 9 w 44"/>
                <a:gd name="T33" fmla="*/ 1 h 27"/>
                <a:gd name="T34" fmla="*/ 7 w 44"/>
                <a:gd name="T35" fmla="*/ 4 h 27"/>
                <a:gd name="T36" fmla="*/ 6 w 44"/>
                <a:gd name="T37" fmla="*/ 7 h 27"/>
                <a:gd name="T38" fmla="*/ 1 w 44"/>
                <a:gd name="T39" fmla="*/ 9 h 27"/>
                <a:gd name="T40" fmla="*/ 3 w 44"/>
                <a:gd name="T41" fmla="*/ 12 h 27"/>
                <a:gd name="T42" fmla="*/ 5 w 44"/>
                <a:gd name="T43" fmla="*/ 14 h 27"/>
                <a:gd name="T44" fmla="*/ 7 w 44"/>
                <a:gd name="T45" fmla="*/ 17 h 27"/>
                <a:gd name="T46" fmla="*/ 7 w 44"/>
                <a:gd name="T47" fmla="*/ 20 h 27"/>
                <a:gd name="T48" fmla="*/ 5 w 44"/>
                <a:gd name="T49" fmla="*/ 23 h 27"/>
                <a:gd name="T50" fmla="*/ 8 w 44"/>
                <a:gd name="T51" fmla="*/ 25 h 27"/>
                <a:gd name="T52" fmla="*/ 13 w 44"/>
                <a:gd name="T53" fmla="*/ 23 h 27"/>
                <a:gd name="T54" fmla="*/ 17 w 44"/>
                <a:gd name="T55" fmla="*/ 21 h 27"/>
                <a:gd name="T56" fmla="*/ 18 w 44"/>
                <a:gd name="T57" fmla="*/ 17 h 27"/>
                <a:gd name="T58" fmla="*/ 21 w 44"/>
                <a:gd name="T59" fmla="*/ 16 h 27"/>
                <a:gd name="T60" fmla="*/ 23 w 44"/>
                <a:gd name="T61" fmla="*/ 17 h 27"/>
                <a:gd name="T62" fmla="*/ 25 w 44"/>
                <a:gd name="T63" fmla="*/ 19 h 27"/>
                <a:gd name="T64" fmla="*/ 24 w 44"/>
                <a:gd name="T65" fmla="*/ 24 h 27"/>
                <a:gd name="T66" fmla="*/ 26 w 44"/>
                <a:gd name="T67" fmla="*/ 25 h 27"/>
                <a:gd name="T68" fmla="*/ 27 w 44"/>
                <a:gd name="T69" fmla="*/ 26 h 27"/>
                <a:gd name="T70" fmla="*/ 27 w 44"/>
                <a:gd name="T71" fmla="*/ 27 h 27"/>
                <a:gd name="T72" fmla="*/ 30 w 44"/>
                <a:gd name="T73" fmla="*/ 26 h 27"/>
                <a:gd name="T74" fmla="*/ 32 w 44"/>
                <a:gd name="T75" fmla="*/ 25 h 27"/>
                <a:gd name="T76" fmla="*/ 43 w 44"/>
                <a:gd name="T77" fmla="*/ 24 h 27"/>
                <a:gd name="T78" fmla="*/ 43 w 44"/>
                <a:gd name="T79" fmla="*/ 24 h 27"/>
                <a:gd name="T80" fmla="*/ 42 w 44"/>
                <a:gd name="T8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27">
                  <a:moveTo>
                    <a:pt x="42" y="21"/>
                  </a:moveTo>
                  <a:cubicBezTo>
                    <a:pt x="41" y="19"/>
                    <a:pt x="41" y="19"/>
                    <a:pt x="41" y="19"/>
                  </a:cubicBezTo>
                  <a:cubicBezTo>
                    <a:pt x="40" y="18"/>
                    <a:pt x="40" y="18"/>
                    <a:pt x="40" y="18"/>
                  </a:cubicBezTo>
                  <a:cubicBezTo>
                    <a:pt x="40" y="15"/>
                    <a:pt x="40" y="15"/>
                    <a:pt x="40" y="15"/>
                  </a:cubicBezTo>
                  <a:cubicBezTo>
                    <a:pt x="36" y="14"/>
                    <a:pt x="36" y="14"/>
                    <a:pt x="36" y="14"/>
                  </a:cubicBezTo>
                  <a:cubicBezTo>
                    <a:pt x="34" y="14"/>
                    <a:pt x="34" y="14"/>
                    <a:pt x="34" y="14"/>
                  </a:cubicBezTo>
                  <a:cubicBezTo>
                    <a:pt x="34" y="13"/>
                    <a:pt x="34" y="13"/>
                    <a:pt x="34" y="13"/>
                  </a:cubicBezTo>
                  <a:cubicBezTo>
                    <a:pt x="33" y="11"/>
                    <a:pt x="33" y="11"/>
                    <a:pt x="33" y="11"/>
                  </a:cubicBezTo>
                  <a:cubicBezTo>
                    <a:pt x="33" y="10"/>
                    <a:pt x="33" y="10"/>
                    <a:pt x="33" y="10"/>
                  </a:cubicBezTo>
                  <a:cubicBezTo>
                    <a:pt x="31" y="10"/>
                    <a:pt x="31" y="10"/>
                    <a:pt x="31" y="10"/>
                  </a:cubicBezTo>
                  <a:cubicBezTo>
                    <a:pt x="31" y="10"/>
                    <a:pt x="29" y="10"/>
                    <a:pt x="29" y="10"/>
                  </a:cubicBezTo>
                  <a:cubicBezTo>
                    <a:pt x="28" y="10"/>
                    <a:pt x="27" y="10"/>
                    <a:pt x="27" y="10"/>
                  </a:cubicBezTo>
                  <a:cubicBezTo>
                    <a:pt x="26" y="12"/>
                    <a:pt x="26" y="12"/>
                    <a:pt x="26" y="12"/>
                  </a:cubicBezTo>
                  <a:cubicBezTo>
                    <a:pt x="25" y="12"/>
                    <a:pt x="25" y="12"/>
                    <a:pt x="25" y="12"/>
                  </a:cubicBezTo>
                  <a:cubicBezTo>
                    <a:pt x="24" y="11"/>
                    <a:pt x="24" y="11"/>
                    <a:pt x="24" y="11"/>
                  </a:cubicBezTo>
                  <a:cubicBezTo>
                    <a:pt x="23" y="10"/>
                    <a:pt x="23" y="10"/>
                    <a:pt x="23" y="10"/>
                  </a:cubicBezTo>
                  <a:cubicBezTo>
                    <a:pt x="23" y="9"/>
                    <a:pt x="23" y="9"/>
                    <a:pt x="23" y="9"/>
                  </a:cubicBezTo>
                  <a:cubicBezTo>
                    <a:pt x="20" y="9"/>
                    <a:pt x="20" y="9"/>
                    <a:pt x="20" y="9"/>
                  </a:cubicBezTo>
                  <a:cubicBezTo>
                    <a:pt x="20" y="11"/>
                    <a:pt x="20" y="11"/>
                    <a:pt x="20" y="11"/>
                  </a:cubicBezTo>
                  <a:cubicBezTo>
                    <a:pt x="18" y="11"/>
                    <a:pt x="18" y="11"/>
                    <a:pt x="18" y="11"/>
                  </a:cubicBezTo>
                  <a:cubicBezTo>
                    <a:pt x="18" y="9"/>
                    <a:pt x="18" y="9"/>
                    <a:pt x="18" y="9"/>
                  </a:cubicBezTo>
                  <a:cubicBezTo>
                    <a:pt x="15" y="9"/>
                    <a:pt x="15" y="9"/>
                    <a:pt x="15" y="9"/>
                  </a:cubicBezTo>
                  <a:cubicBezTo>
                    <a:pt x="12" y="9"/>
                    <a:pt x="12" y="9"/>
                    <a:pt x="12" y="9"/>
                  </a:cubicBezTo>
                  <a:cubicBezTo>
                    <a:pt x="9" y="9"/>
                    <a:pt x="9" y="9"/>
                    <a:pt x="9" y="9"/>
                  </a:cubicBezTo>
                  <a:cubicBezTo>
                    <a:pt x="9" y="6"/>
                    <a:pt x="9" y="6"/>
                    <a:pt x="9" y="6"/>
                  </a:cubicBezTo>
                  <a:cubicBezTo>
                    <a:pt x="10" y="7"/>
                    <a:pt x="10" y="7"/>
                    <a:pt x="10" y="7"/>
                  </a:cubicBezTo>
                  <a:cubicBezTo>
                    <a:pt x="11" y="5"/>
                    <a:pt x="11" y="5"/>
                    <a:pt x="11" y="5"/>
                  </a:cubicBezTo>
                  <a:cubicBezTo>
                    <a:pt x="14" y="5"/>
                    <a:pt x="14" y="5"/>
                    <a:pt x="14" y="5"/>
                  </a:cubicBezTo>
                  <a:cubicBezTo>
                    <a:pt x="14" y="5"/>
                    <a:pt x="15" y="5"/>
                    <a:pt x="16" y="5"/>
                  </a:cubicBezTo>
                  <a:cubicBezTo>
                    <a:pt x="15" y="3"/>
                    <a:pt x="15" y="3"/>
                    <a:pt x="15" y="3"/>
                  </a:cubicBezTo>
                  <a:cubicBezTo>
                    <a:pt x="15" y="3"/>
                    <a:pt x="15" y="1"/>
                    <a:pt x="15" y="1"/>
                  </a:cubicBezTo>
                  <a:cubicBezTo>
                    <a:pt x="15" y="0"/>
                    <a:pt x="13" y="1"/>
                    <a:pt x="13" y="1"/>
                  </a:cubicBezTo>
                  <a:cubicBezTo>
                    <a:pt x="13" y="1"/>
                    <a:pt x="10" y="0"/>
                    <a:pt x="10" y="0"/>
                  </a:cubicBezTo>
                  <a:cubicBezTo>
                    <a:pt x="10" y="0"/>
                    <a:pt x="9" y="1"/>
                    <a:pt x="9" y="1"/>
                  </a:cubicBezTo>
                  <a:cubicBezTo>
                    <a:pt x="8" y="3"/>
                    <a:pt x="8" y="3"/>
                    <a:pt x="8" y="3"/>
                  </a:cubicBezTo>
                  <a:cubicBezTo>
                    <a:pt x="8" y="3"/>
                    <a:pt x="7" y="4"/>
                    <a:pt x="7" y="4"/>
                  </a:cubicBezTo>
                  <a:cubicBezTo>
                    <a:pt x="6" y="4"/>
                    <a:pt x="7" y="6"/>
                    <a:pt x="7" y="6"/>
                  </a:cubicBezTo>
                  <a:cubicBezTo>
                    <a:pt x="7" y="6"/>
                    <a:pt x="6" y="7"/>
                    <a:pt x="6" y="7"/>
                  </a:cubicBezTo>
                  <a:cubicBezTo>
                    <a:pt x="6" y="7"/>
                    <a:pt x="6" y="9"/>
                    <a:pt x="6" y="9"/>
                  </a:cubicBezTo>
                  <a:cubicBezTo>
                    <a:pt x="5" y="9"/>
                    <a:pt x="2" y="9"/>
                    <a:pt x="1" y="9"/>
                  </a:cubicBezTo>
                  <a:cubicBezTo>
                    <a:pt x="0" y="9"/>
                    <a:pt x="0" y="10"/>
                    <a:pt x="0" y="10"/>
                  </a:cubicBezTo>
                  <a:cubicBezTo>
                    <a:pt x="3" y="12"/>
                    <a:pt x="3" y="12"/>
                    <a:pt x="3" y="12"/>
                  </a:cubicBezTo>
                  <a:cubicBezTo>
                    <a:pt x="5" y="13"/>
                    <a:pt x="5" y="13"/>
                    <a:pt x="5" y="13"/>
                  </a:cubicBezTo>
                  <a:cubicBezTo>
                    <a:pt x="5" y="14"/>
                    <a:pt x="5" y="14"/>
                    <a:pt x="5" y="14"/>
                  </a:cubicBezTo>
                  <a:cubicBezTo>
                    <a:pt x="5" y="15"/>
                    <a:pt x="5" y="15"/>
                    <a:pt x="5" y="15"/>
                  </a:cubicBezTo>
                  <a:cubicBezTo>
                    <a:pt x="7" y="17"/>
                    <a:pt x="7" y="17"/>
                    <a:pt x="7" y="17"/>
                  </a:cubicBezTo>
                  <a:cubicBezTo>
                    <a:pt x="8" y="19"/>
                    <a:pt x="8" y="19"/>
                    <a:pt x="8" y="19"/>
                  </a:cubicBezTo>
                  <a:cubicBezTo>
                    <a:pt x="7" y="20"/>
                    <a:pt x="7" y="20"/>
                    <a:pt x="7" y="20"/>
                  </a:cubicBezTo>
                  <a:cubicBezTo>
                    <a:pt x="6" y="21"/>
                    <a:pt x="6" y="21"/>
                    <a:pt x="6" y="21"/>
                  </a:cubicBezTo>
                  <a:cubicBezTo>
                    <a:pt x="5" y="23"/>
                    <a:pt x="5" y="23"/>
                    <a:pt x="5" y="23"/>
                  </a:cubicBezTo>
                  <a:cubicBezTo>
                    <a:pt x="5" y="23"/>
                    <a:pt x="5" y="23"/>
                    <a:pt x="5" y="23"/>
                  </a:cubicBezTo>
                  <a:cubicBezTo>
                    <a:pt x="8" y="25"/>
                    <a:pt x="8" y="25"/>
                    <a:pt x="8" y="25"/>
                  </a:cubicBezTo>
                  <a:cubicBezTo>
                    <a:pt x="11" y="23"/>
                    <a:pt x="11" y="23"/>
                    <a:pt x="11" y="23"/>
                  </a:cubicBezTo>
                  <a:cubicBezTo>
                    <a:pt x="13" y="23"/>
                    <a:pt x="13" y="23"/>
                    <a:pt x="13" y="23"/>
                  </a:cubicBezTo>
                  <a:cubicBezTo>
                    <a:pt x="14" y="21"/>
                    <a:pt x="14" y="21"/>
                    <a:pt x="14" y="21"/>
                  </a:cubicBezTo>
                  <a:cubicBezTo>
                    <a:pt x="17" y="21"/>
                    <a:pt x="17" y="21"/>
                    <a:pt x="17" y="21"/>
                  </a:cubicBezTo>
                  <a:cubicBezTo>
                    <a:pt x="17" y="18"/>
                    <a:pt x="17" y="18"/>
                    <a:pt x="17" y="18"/>
                  </a:cubicBezTo>
                  <a:cubicBezTo>
                    <a:pt x="18" y="17"/>
                    <a:pt x="18" y="17"/>
                    <a:pt x="18" y="17"/>
                  </a:cubicBezTo>
                  <a:cubicBezTo>
                    <a:pt x="18" y="16"/>
                    <a:pt x="18" y="16"/>
                    <a:pt x="18" y="16"/>
                  </a:cubicBezTo>
                  <a:cubicBezTo>
                    <a:pt x="21" y="16"/>
                    <a:pt x="21" y="16"/>
                    <a:pt x="21" y="16"/>
                  </a:cubicBezTo>
                  <a:cubicBezTo>
                    <a:pt x="21" y="17"/>
                    <a:pt x="21" y="17"/>
                    <a:pt x="21" y="17"/>
                  </a:cubicBezTo>
                  <a:cubicBezTo>
                    <a:pt x="23" y="17"/>
                    <a:pt x="23" y="17"/>
                    <a:pt x="23" y="17"/>
                  </a:cubicBezTo>
                  <a:cubicBezTo>
                    <a:pt x="22" y="18"/>
                    <a:pt x="22" y="18"/>
                    <a:pt x="22" y="18"/>
                  </a:cubicBezTo>
                  <a:cubicBezTo>
                    <a:pt x="25" y="19"/>
                    <a:pt x="25" y="19"/>
                    <a:pt x="25" y="19"/>
                  </a:cubicBezTo>
                  <a:cubicBezTo>
                    <a:pt x="25" y="22"/>
                    <a:pt x="25" y="22"/>
                    <a:pt x="25" y="22"/>
                  </a:cubicBezTo>
                  <a:cubicBezTo>
                    <a:pt x="24" y="24"/>
                    <a:pt x="24" y="24"/>
                    <a:pt x="24" y="24"/>
                  </a:cubicBezTo>
                  <a:cubicBezTo>
                    <a:pt x="25" y="26"/>
                    <a:pt x="25" y="26"/>
                    <a:pt x="25" y="26"/>
                  </a:cubicBezTo>
                  <a:cubicBezTo>
                    <a:pt x="26" y="25"/>
                    <a:pt x="26" y="25"/>
                    <a:pt x="26" y="25"/>
                  </a:cubicBezTo>
                  <a:cubicBezTo>
                    <a:pt x="27" y="26"/>
                    <a:pt x="27" y="26"/>
                    <a:pt x="27" y="26"/>
                  </a:cubicBezTo>
                  <a:cubicBezTo>
                    <a:pt x="27" y="26"/>
                    <a:pt x="27" y="26"/>
                    <a:pt x="27" y="26"/>
                  </a:cubicBezTo>
                  <a:cubicBezTo>
                    <a:pt x="27" y="26"/>
                    <a:pt x="27" y="26"/>
                    <a:pt x="27" y="26"/>
                  </a:cubicBezTo>
                  <a:cubicBezTo>
                    <a:pt x="27" y="27"/>
                    <a:pt x="27" y="27"/>
                    <a:pt x="27" y="27"/>
                  </a:cubicBezTo>
                  <a:cubicBezTo>
                    <a:pt x="29" y="27"/>
                    <a:pt x="29" y="27"/>
                    <a:pt x="29" y="27"/>
                  </a:cubicBezTo>
                  <a:cubicBezTo>
                    <a:pt x="30" y="26"/>
                    <a:pt x="30" y="26"/>
                    <a:pt x="30" y="26"/>
                  </a:cubicBezTo>
                  <a:cubicBezTo>
                    <a:pt x="32" y="26"/>
                    <a:pt x="32" y="26"/>
                    <a:pt x="32" y="26"/>
                  </a:cubicBezTo>
                  <a:cubicBezTo>
                    <a:pt x="32" y="25"/>
                    <a:pt x="32" y="25"/>
                    <a:pt x="32" y="25"/>
                  </a:cubicBezTo>
                  <a:cubicBezTo>
                    <a:pt x="42" y="25"/>
                    <a:pt x="42" y="25"/>
                    <a:pt x="42" y="25"/>
                  </a:cubicBezTo>
                  <a:cubicBezTo>
                    <a:pt x="43" y="24"/>
                    <a:pt x="43" y="24"/>
                    <a:pt x="43" y="24"/>
                  </a:cubicBezTo>
                  <a:cubicBezTo>
                    <a:pt x="43" y="24"/>
                    <a:pt x="43" y="24"/>
                    <a:pt x="43" y="24"/>
                  </a:cubicBezTo>
                  <a:cubicBezTo>
                    <a:pt x="43" y="24"/>
                    <a:pt x="43" y="24"/>
                    <a:pt x="43" y="24"/>
                  </a:cubicBezTo>
                  <a:cubicBezTo>
                    <a:pt x="44" y="24"/>
                    <a:pt x="44" y="24"/>
                    <a:pt x="44" y="24"/>
                  </a:cubicBezTo>
                  <a:lnTo>
                    <a:pt x="42" y="2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0" name="Freeform 167"/>
            <p:cNvSpPr>
              <a:spLocks/>
            </p:cNvSpPr>
            <p:nvPr/>
          </p:nvSpPr>
          <p:spPr bwMode="auto">
            <a:xfrm>
              <a:off x="9938991" y="3908574"/>
              <a:ext cx="249238" cy="180975"/>
            </a:xfrm>
            <a:custGeom>
              <a:avLst/>
              <a:gdLst>
                <a:gd name="T0" fmla="*/ 6 w 55"/>
                <a:gd name="T1" fmla="*/ 40 h 40"/>
                <a:gd name="T2" fmla="*/ 10 w 55"/>
                <a:gd name="T3" fmla="*/ 38 h 40"/>
                <a:gd name="T4" fmla="*/ 15 w 55"/>
                <a:gd name="T5" fmla="*/ 38 h 40"/>
                <a:gd name="T6" fmla="*/ 19 w 55"/>
                <a:gd name="T7" fmla="*/ 35 h 40"/>
                <a:gd name="T8" fmla="*/ 22 w 55"/>
                <a:gd name="T9" fmla="*/ 36 h 40"/>
                <a:gd name="T10" fmla="*/ 25 w 55"/>
                <a:gd name="T11" fmla="*/ 37 h 40"/>
                <a:gd name="T12" fmla="*/ 29 w 55"/>
                <a:gd name="T13" fmla="*/ 34 h 40"/>
                <a:gd name="T14" fmla="*/ 32 w 55"/>
                <a:gd name="T15" fmla="*/ 28 h 40"/>
                <a:gd name="T16" fmla="*/ 35 w 55"/>
                <a:gd name="T17" fmla="*/ 23 h 40"/>
                <a:gd name="T18" fmla="*/ 35 w 55"/>
                <a:gd name="T19" fmla="*/ 18 h 40"/>
                <a:gd name="T20" fmla="*/ 39 w 55"/>
                <a:gd name="T21" fmla="*/ 17 h 40"/>
                <a:gd name="T22" fmla="*/ 44 w 55"/>
                <a:gd name="T23" fmla="*/ 18 h 40"/>
                <a:gd name="T24" fmla="*/ 48 w 55"/>
                <a:gd name="T25" fmla="*/ 17 h 40"/>
                <a:gd name="T26" fmla="*/ 52 w 55"/>
                <a:gd name="T27" fmla="*/ 16 h 40"/>
                <a:gd name="T28" fmla="*/ 49 w 55"/>
                <a:gd name="T29" fmla="*/ 14 h 40"/>
                <a:gd name="T30" fmla="*/ 53 w 55"/>
                <a:gd name="T31" fmla="*/ 14 h 40"/>
                <a:gd name="T32" fmla="*/ 55 w 55"/>
                <a:gd name="T33" fmla="*/ 11 h 40"/>
                <a:gd name="T34" fmla="*/ 48 w 55"/>
                <a:gd name="T35" fmla="*/ 9 h 40"/>
                <a:gd name="T36" fmla="*/ 45 w 55"/>
                <a:gd name="T37" fmla="*/ 4 h 40"/>
                <a:gd name="T38" fmla="*/ 38 w 55"/>
                <a:gd name="T39" fmla="*/ 3 h 40"/>
                <a:gd name="T40" fmla="*/ 36 w 55"/>
                <a:gd name="T41" fmla="*/ 8 h 40"/>
                <a:gd name="T42" fmla="*/ 33 w 55"/>
                <a:gd name="T43" fmla="*/ 14 h 40"/>
                <a:gd name="T44" fmla="*/ 30 w 55"/>
                <a:gd name="T45" fmla="*/ 15 h 40"/>
                <a:gd name="T46" fmla="*/ 24 w 55"/>
                <a:gd name="T47" fmla="*/ 19 h 40"/>
                <a:gd name="T48" fmla="*/ 21 w 55"/>
                <a:gd name="T49" fmla="*/ 25 h 40"/>
                <a:gd name="T50" fmla="*/ 17 w 55"/>
                <a:gd name="T51" fmla="*/ 27 h 40"/>
                <a:gd name="T52" fmla="*/ 11 w 55"/>
                <a:gd name="T53" fmla="*/ 29 h 40"/>
                <a:gd name="T54" fmla="*/ 10 w 55"/>
                <a:gd name="T55" fmla="*/ 35 h 40"/>
                <a:gd name="T56" fmla="*/ 5 w 55"/>
                <a:gd name="T57" fmla="*/ 35 h 40"/>
                <a:gd name="T58" fmla="*/ 0 w 55"/>
                <a:gd name="T59" fmla="*/ 33 h 40"/>
                <a:gd name="T60" fmla="*/ 0 w 55"/>
                <a:gd name="T61" fmla="*/ 34 h 40"/>
                <a:gd name="T62" fmla="*/ 4 w 55"/>
                <a:gd name="T63" fmla="*/ 38 h 40"/>
                <a:gd name="T64" fmla="*/ 6 w 55"/>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40">
                  <a:moveTo>
                    <a:pt x="6" y="40"/>
                  </a:moveTo>
                  <a:cubicBezTo>
                    <a:pt x="7" y="40"/>
                    <a:pt x="8" y="39"/>
                    <a:pt x="10" y="38"/>
                  </a:cubicBezTo>
                  <a:cubicBezTo>
                    <a:pt x="12" y="38"/>
                    <a:pt x="14" y="38"/>
                    <a:pt x="15" y="38"/>
                  </a:cubicBezTo>
                  <a:cubicBezTo>
                    <a:pt x="15" y="37"/>
                    <a:pt x="17" y="36"/>
                    <a:pt x="19" y="35"/>
                  </a:cubicBezTo>
                  <a:cubicBezTo>
                    <a:pt x="20" y="34"/>
                    <a:pt x="21" y="36"/>
                    <a:pt x="22" y="36"/>
                  </a:cubicBezTo>
                  <a:cubicBezTo>
                    <a:pt x="23" y="36"/>
                    <a:pt x="24" y="37"/>
                    <a:pt x="25" y="37"/>
                  </a:cubicBezTo>
                  <a:cubicBezTo>
                    <a:pt x="25" y="37"/>
                    <a:pt x="28" y="34"/>
                    <a:pt x="29" y="34"/>
                  </a:cubicBezTo>
                  <a:cubicBezTo>
                    <a:pt x="30" y="33"/>
                    <a:pt x="31" y="30"/>
                    <a:pt x="32" y="28"/>
                  </a:cubicBezTo>
                  <a:cubicBezTo>
                    <a:pt x="33" y="26"/>
                    <a:pt x="35" y="24"/>
                    <a:pt x="35" y="23"/>
                  </a:cubicBezTo>
                  <a:cubicBezTo>
                    <a:pt x="35" y="22"/>
                    <a:pt x="35" y="19"/>
                    <a:pt x="35" y="18"/>
                  </a:cubicBezTo>
                  <a:cubicBezTo>
                    <a:pt x="35" y="17"/>
                    <a:pt x="38" y="17"/>
                    <a:pt x="39" y="17"/>
                  </a:cubicBezTo>
                  <a:cubicBezTo>
                    <a:pt x="40" y="17"/>
                    <a:pt x="43" y="17"/>
                    <a:pt x="44" y="18"/>
                  </a:cubicBezTo>
                  <a:cubicBezTo>
                    <a:pt x="45" y="17"/>
                    <a:pt x="47" y="17"/>
                    <a:pt x="48" y="17"/>
                  </a:cubicBezTo>
                  <a:cubicBezTo>
                    <a:pt x="49" y="17"/>
                    <a:pt x="52" y="16"/>
                    <a:pt x="52" y="16"/>
                  </a:cubicBezTo>
                  <a:cubicBezTo>
                    <a:pt x="49" y="14"/>
                    <a:pt x="49" y="14"/>
                    <a:pt x="49" y="14"/>
                  </a:cubicBezTo>
                  <a:cubicBezTo>
                    <a:pt x="49" y="14"/>
                    <a:pt x="52" y="14"/>
                    <a:pt x="53" y="14"/>
                  </a:cubicBezTo>
                  <a:cubicBezTo>
                    <a:pt x="55" y="14"/>
                    <a:pt x="55" y="11"/>
                    <a:pt x="55" y="11"/>
                  </a:cubicBezTo>
                  <a:cubicBezTo>
                    <a:pt x="55" y="11"/>
                    <a:pt x="52" y="9"/>
                    <a:pt x="48" y="9"/>
                  </a:cubicBezTo>
                  <a:cubicBezTo>
                    <a:pt x="48" y="9"/>
                    <a:pt x="46" y="7"/>
                    <a:pt x="45" y="4"/>
                  </a:cubicBezTo>
                  <a:cubicBezTo>
                    <a:pt x="45" y="0"/>
                    <a:pt x="38" y="3"/>
                    <a:pt x="38" y="3"/>
                  </a:cubicBezTo>
                  <a:cubicBezTo>
                    <a:pt x="38" y="3"/>
                    <a:pt x="38" y="6"/>
                    <a:pt x="36" y="8"/>
                  </a:cubicBezTo>
                  <a:cubicBezTo>
                    <a:pt x="33" y="10"/>
                    <a:pt x="35" y="12"/>
                    <a:pt x="33" y="14"/>
                  </a:cubicBezTo>
                  <a:cubicBezTo>
                    <a:pt x="31" y="15"/>
                    <a:pt x="32" y="15"/>
                    <a:pt x="30" y="15"/>
                  </a:cubicBezTo>
                  <a:cubicBezTo>
                    <a:pt x="28" y="15"/>
                    <a:pt x="24" y="17"/>
                    <a:pt x="24" y="19"/>
                  </a:cubicBezTo>
                  <a:cubicBezTo>
                    <a:pt x="24" y="20"/>
                    <a:pt x="25" y="21"/>
                    <a:pt x="21" y="25"/>
                  </a:cubicBezTo>
                  <a:cubicBezTo>
                    <a:pt x="18" y="28"/>
                    <a:pt x="19" y="27"/>
                    <a:pt x="17" y="27"/>
                  </a:cubicBezTo>
                  <a:cubicBezTo>
                    <a:pt x="15" y="27"/>
                    <a:pt x="11" y="28"/>
                    <a:pt x="11" y="29"/>
                  </a:cubicBezTo>
                  <a:cubicBezTo>
                    <a:pt x="11" y="30"/>
                    <a:pt x="10" y="33"/>
                    <a:pt x="10" y="35"/>
                  </a:cubicBezTo>
                  <a:cubicBezTo>
                    <a:pt x="10" y="38"/>
                    <a:pt x="8" y="35"/>
                    <a:pt x="5" y="35"/>
                  </a:cubicBezTo>
                  <a:cubicBezTo>
                    <a:pt x="2" y="35"/>
                    <a:pt x="0" y="33"/>
                    <a:pt x="0" y="33"/>
                  </a:cubicBezTo>
                  <a:cubicBezTo>
                    <a:pt x="0" y="33"/>
                    <a:pt x="0" y="33"/>
                    <a:pt x="0" y="34"/>
                  </a:cubicBezTo>
                  <a:cubicBezTo>
                    <a:pt x="0" y="35"/>
                    <a:pt x="3" y="37"/>
                    <a:pt x="4" y="38"/>
                  </a:cubicBezTo>
                  <a:cubicBezTo>
                    <a:pt x="5" y="39"/>
                    <a:pt x="5" y="39"/>
                    <a:pt x="6"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1" name="Freeform 168"/>
            <p:cNvSpPr>
              <a:spLocks/>
            </p:cNvSpPr>
            <p:nvPr/>
          </p:nvSpPr>
          <p:spPr bwMode="auto">
            <a:xfrm>
              <a:off x="9924703" y="3984774"/>
              <a:ext cx="263525" cy="246063"/>
            </a:xfrm>
            <a:custGeom>
              <a:avLst/>
              <a:gdLst>
                <a:gd name="T0" fmla="*/ 55 w 58"/>
                <a:gd name="T1" fmla="*/ 20 h 54"/>
                <a:gd name="T2" fmla="*/ 53 w 58"/>
                <a:gd name="T3" fmla="*/ 17 h 54"/>
                <a:gd name="T4" fmla="*/ 50 w 58"/>
                <a:gd name="T5" fmla="*/ 11 h 54"/>
                <a:gd name="T6" fmla="*/ 48 w 58"/>
                <a:gd name="T7" fmla="*/ 6 h 54"/>
                <a:gd name="T8" fmla="*/ 46 w 58"/>
                <a:gd name="T9" fmla="*/ 1 h 54"/>
                <a:gd name="T10" fmla="*/ 47 w 58"/>
                <a:gd name="T11" fmla="*/ 1 h 54"/>
                <a:gd name="T12" fmla="*/ 42 w 58"/>
                <a:gd name="T13" fmla="*/ 0 h 54"/>
                <a:gd name="T14" fmla="*/ 38 w 58"/>
                <a:gd name="T15" fmla="*/ 1 h 54"/>
                <a:gd name="T16" fmla="*/ 38 w 58"/>
                <a:gd name="T17" fmla="*/ 6 h 54"/>
                <a:gd name="T18" fmla="*/ 35 w 58"/>
                <a:gd name="T19" fmla="*/ 11 h 54"/>
                <a:gd name="T20" fmla="*/ 32 w 58"/>
                <a:gd name="T21" fmla="*/ 17 h 54"/>
                <a:gd name="T22" fmla="*/ 28 w 58"/>
                <a:gd name="T23" fmla="*/ 20 h 54"/>
                <a:gd name="T24" fmla="*/ 25 w 58"/>
                <a:gd name="T25" fmla="*/ 19 h 54"/>
                <a:gd name="T26" fmla="*/ 22 w 58"/>
                <a:gd name="T27" fmla="*/ 18 h 54"/>
                <a:gd name="T28" fmla="*/ 18 w 58"/>
                <a:gd name="T29" fmla="*/ 21 h 54"/>
                <a:gd name="T30" fmla="*/ 13 w 58"/>
                <a:gd name="T31" fmla="*/ 21 h 54"/>
                <a:gd name="T32" fmla="*/ 9 w 58"/>
                <a:gd name="T33" fmla="*/ 23 h 54"/>
                <a:gd name="T34" fmla="*/ 7 w 58"/>
                <a:gd name="T35" fmla="*/ 21 h 54"/>
                <a:gd name="T36" fmla="*/ 3 w 58"/>
                <a:gd name="T37" fmla="*/ 17 h 54"/>
                <a:gd name="T38" fmla="*/ 1 w 58"/>
                <a:gd name="T39" fmla="*/ 21 h 54"/>
                <a:gd name="T40" fmla="*/ 2 w 58"/>
                <a:gd name="T41" fmla="*/ 32 h 54"/>
                <a:gd name="T42" fmla="*/ 6 w 58"/>
                <a:gd name="T43" fmla="*/ 36 h 54"/>
                <a:gd name="T44" fmla="*/ 7 w 58"/>
                <a:gd name="T45" fmla="*/ 47 h 54"/>
                <a:gd name="T46" fmla="*/ 11 w 58"/>
                <a:gd name="T47" fmla="*/ 47 h 54"/>
                <a:gd name="T48" fmla="*/ 16 w 58"/>
                <a:gd name="T49" fmla="*/ 46 h 54"/>
                <a:gd name="T50" fmla="*/ 16 w 58"/>
                <a:gd name="T51" fmla="*/ 51 h 54"/>
                <a:gd name="T52" fmla="*/ 22 w 58"/>
                <a:gd name="T53" fmla="*/ 50 h 54"/>
                <a:gd name="T54" fmla="*/ 24 w 58"/>
                <a:gd name="T55" fmla="*/ 48 h 54"/>
                <a:gd name="T56" fmla="*/ 28 w 58"/>
                <a:gd name="T57" fmla="*/ 50 h 54"/>
                <a:gd name="T58" fmla="*/ 32 w 58"/>
                <a:gd name="T59" fmla="*/ 50 h 54"/>
                <a:gd name="T60" fmla="*/ 33 w 58"/>
                <a:gd name="T61" fmla="*/ 53 h 54"/>
                <a:gd name="T62" fmla="*/ 40 w 58"/>
                <a:gd name="T63" fmla="*/ 50 h 54"/>
                <a:gd name="T64" fmla="*/ 40 w 58"/>
                <a:gd name="T65" fmla="*/ 54 h 54"/>
                <a:gd name="T66" fmla="*/ 42 w 58"/>
                <a:gd name="T67" fmla="*/ 46 h 54"/>
                <a:gd name="T68" fmla="*/ 44 w 58"/>
                <a:gd name="T69" fmla="*/ 38 h 54"/>
                <a:gd name="T70" fmla="*/ 50 w 58"/>
                <a:gd name="T71" fmla="*/ 33 h 54"/>
                <a:gd name="T72" fmla="*/ 49 w 58"/>
                <a:gd name="T73" fmla="*/ 25 h 54"/>
                <a:gd name="T74" fmla="*/ 57 w 58"/>
                <a:gd name="T75" fmla="*/ 22 h 54"/>
                <a:gd name="T76" fmla="*/ 55 w 58"/>
                <a:gd name="T77"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54">
                  <a:moveTo>
                    <a:pt x="55" y="20"/>
                  </a:moveTo>
                  <a:cubicBezTo>
                    <a:pt x="51" y="20"/>
                    <a:pt x="53" y="17"/>
                    <a:pt x="53" y="17"/>
                  </a:cubicBezTo>
                  <a:cubicBezTo>
                    <a:pt x="53" y="17"/>
                    <a:pt x="53" y="12"/>
                    <a:pt x="50" y="11"/>
                  </a:cubicBezTo>
                  <a:cubicBezTo>
                    <a:pt x="47" y="11"/>
                    <a:pt x="50" y="10"/>
                    <a:pt x="48" y="6"/>
                  </a:cubicBezTo>
                  <a:cubicBezTo>
                    <a:pt x="47" y="3"/>
                    <a:pt x="46" y="1"/>
                    <a:pt x="46" y="1"/>
                  </a:cubicBezTo>
                  <a:cubicBezTo>
                    <a:pt x="46" y="1"/>
                    <a:pt x="46" y="1"/>
                    <a:pt x="47" y="1"/>
                  </a:cubicBezTo>
                  <a:cubicBezTo>
                    <a:pt x="46" y="0"/>
                    <a:pt x="43" y="0"/>
                    <a:pt x="42" y="0"/>
                  </a:cubicBezTo>
                  <a:cubicBezTo>
                    <a:pt x="41" y="0"/>
                    <a:pt x="38" y="0"/>
                    <a:pt x="38" y="1"/>
                  </a:cubicBezTo>
                  <a:cubicBezTo>
                    <a:pt x="38" y="2"/>
                    <a:pt x="38" y="5"/>
                    <a:pt x="38" y="6"/>
                  </a:cubicBezTo>
                  <a:cubicBezTo>
                    <a:pt x="38" y="7"/>
                    <a:pt x="36" y="9"/>
                    <a:pt x="35" y="11"/>
                  </a:cubicBezTo>
                  <a:cubicBezTo>
                    <a:pt x="34" y="13"/>
                    <a:pt x="33" y="16"/>
                    <a:pt x="32" y="17"/>
                  </a:cubicBezTo>
                  <a:cubicBezTo>
                    <a:pt x="31" y="17"/>
                    <a:pt x="28" y="20"/>
                    <a:pt x="28" y="20"/>
                  </a:cubicBezTo>
                  <a:cubicBezTo>
                    <a:pt x="27" y="20"/>
                    <a:pt x="26" y="19"/>
                    <a:pt x="25" y="19"/>
                  </a:cubicBezTo>
                  <a:cubicBezTo>
                    <a:pt x="24" y="19"/>
                    <a:pt x="23" y="17"/>
                    <a:pt x="22" y="18"/>
                  </a:cubicBezTo>
                  <a:cubicBezTo>
                    <a:pt x="20" y="19"/>
                    <a:pt x="18" y="20"/>
                    <a:pt x="18" y="21"/>
                  </a:cubicBezTo>
                  <a:cubicBezTo>
                    <a:pt x="17" y="21"/>
                    <a:pt x="15" y="21"/>
                    <a:pt x="13" y="21"/>
                  </a:cubicBezTo>
                  <a:cubicBezTo>
                    <a:pt x="11" y="22"/>
                    <a:pt x="10" y="23"/>
                    <a:pt x="9" y="23"/>
                  </a:cubicBezTo>
                  <a:cubicBezTo>
                    <a:pt x="8" y="22"/>
                    <a:pt x="8" y="22"/>
                    <a:pt x="7" y="21"/>
                  </a:cubicBezTo>
                  <a:cubicBezTo>
                    <a:pt x="6" y="20"/>
                    <a:pt x="3" y="18"/>
                    <a:pt x="3" y="17"/>
                  </a:cubicBezTo>
                  <a:cubicBezTo>
                    <a:pt x="2" y="18"/>
                    <a:pt x="1" y="20"/>
                    <a:pt x="1" y="21"/>
                  </a:cubicBezTo>
                  <a:cubicBezTo>
                    <a:pt x="1" y="24"/>
                    <a:pt x="0" y="26"/>
                    <a:pt x="2" y="32"/>
                  </a:cubicBezTo>
                  <a:cubicBezTo>
                    <a:pt x="4" y="37"/>
                    <a:pt x="6" y="36"/>
                    <a:pt x="6" y="36"/>
                  </a:cubicBezTo>
                  <a:cubicBezTo>
                    <a:pt x="6" y="36"/>
                    <a:pt x="7" y="46"/>
                    <a:pt x="7" y="47"/>
                  </a:cubicBezTo>
                  <a:cubicBezTo>
                    <a:pt x="7" y="48"/>
                    <a:pt x="8" y="47"/>
                    <a:pt x="11" y="47"/>
                  </a:cubicBezTo>
                  <a:cubicBezTo>
                    <a:pt x="15" y="47"/>
                    <a:pt x="14" y="47"/>
                    <a:pt x="16" y="46"/>
                  </a:cubicBezTo>
                  <a:cubicBezTo>
                    <a:pt x="17" y="45"/>
                    <a:pt x="16" y="49"/>
                    <a:pt x="16" y="51"/>
                  </a:cubicBezTo>
                  <a:cubicBezTo>
                    <a:pt x="15" y="52"/>
                    <a:pt x="20" y="50"/>
                    <a:pt x="22" y="50"/>
                  </a:cubicBezTo>
                  <a:cubicBezTo>
                    <a:pt x="24" y="50"/>
                    <a:pt x="24" y="48"/>
                    <a:pt x="24" y="48"/>
                  </a:cubicBezTo>
                  <a:cubicBezTo>
                    <a:pt x="24" y="48"/>
                    <a:pt x="26" y="49"/>
                    <a:pt x="28" y="50"/>
                  </a:cubicBezTo>
                  <a:cubicBezTo>
                    <a:pt x="30" y="52"/>
                    <a:pt x="32" y="50"/>
                    <a:pt x="32" y="50"/>
                  </a:cubicBezTo>
                  <a:cubicBezTo>
                    <a:pt x="32" y="50"/>
                    <a:pt x="31" y="53"/>
                    <a:pt x="33" y="53"/>
                  </a:cubicBezTo>
                  <a:cubicBezTo>
                    <a:pt x="36" y="53"/>
                    <a:pt x="40" y="50"/>
                    <a:pt x="40" y="50"/>
                  </a:cubicBezTo>
                  <a:cubicBezTo>
                    <a:pt x="40" y="54"/>
                    <a:pt x="40" y="54"/>
                    <a:pt x="40" y="54"/>
                  </a:cubicBezTo>
                  <a:cubicBezTo>
                    <a:pt x="40" y="54"/>
                    <a:pt x="42" y="47"/>
                    <a:pt x="42" y="46"/>
                  </a:cubicBezTo>
                  <a:cubicBezTo>
                    <a:pt x="42" y="44"/>
                    <a:pt x="42" y="41"/>
                    <a:pt x="44" y="38"/>
                  </a:cubicBezTo>
                  <a:cubicBezTo>
                    <a:pt x="45" y="34"/>
                    <a:pt x="47" y="36"/>
                    <a:pt x="50" y="33"/>
                  </a:cubicBezTo>
                  <a:cubicBezTo>
                    <a:pt x="52" y="30"/>
                    <a:pt x="49" y="29"/>
                    <a:pt x="49" y="25"/>
                  </a:cubicBezTo>
                  <a:cubicBezTo>
                    <a:pt x="50" y="22"/>
                    <a:pt x="57" y="22"/>
                    <a:pt x="57" y="22"/>
                  </a:cubicBezTo>
                  <a:cubicBezTo>
                    <a:pt x="57" y="22"/>
                    <a:pt x="58" y="21"/>
                    <a:pt x="55"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2" name="Freeform 169"/>
            <p:cNvSpPr>
              <a:spLocks/>
            </p:cNvSpPr>
            <p:nvPr/>
          </p:nvSpPr>
          <p:spPr bwMode="auto">
            <a:xfrm>
              <a:off x="10480328" y="4121299"/>
              <a:ext cx="263525" cy="255588"/>
            </a:xfrm>
            <a:custGeom>
              <a:avLst/>
              <a:gdLst>
                <a:gd name="T0" fmla="*/ 56 w 58"/>
                <a:gd name="T1" fmla="*/ 14 h 56"/>
                <a:gd name="T2" fmla="*/ 50 w 58"/>
                <a:gd name="T3" fmla="*/ 13 h 56"/>
                <a:gd name="T4" fmla="*/ 42 w 58"/>
                <a:gd name="T5" fmla="*/ 8 h 56"/>
                <a:gd name="T6" fmla="*/ 34 w 58"/>
                <a:gd name="T7" fmla="*/ 11 h 56"/>
                <a:gd name="T8" fmla="*/ 30 w 58"/>
                <a:gd name="T9" fmla="*/ 15 h 56"/>
                <a:gd name="T10" fmla="*/ 25 w 58"/>
                <a:gd name="T11" fmla="*/ 20 h 56"/>
                <a:gd name="T12" fmla="*/ 23 w 58"/>
                <a:gd name="T13" fmla="*/ 16 h 56"/>
                <a:gd name="T14" fmla="*/ 20 w 58"/>
                <a:gd name="T15" fmla="*/ 15 h 56"/>
                <a:gd name="T16" fmla="*/ 19 w 58"/>
                <a:gd name="T17" fmla="*/ 12 h 56"/>
                <a:gd name="T18" fmla="*/ 19 w 58"/>
                <a:gd name="T19" fmla="*/ 5 h 56"/>
                <a:gd name="T20" fmla="*/ 15 w 58"/>
                <a:gd name="T21" fmla="*/ 2 h 56"/>
                <a:gd name="T22" fmla="*/ 9 w 58"/>
                <a:gd name="T23" fmla="*/ 0 h 56"/>
                <a:gd name="T24" fmla="*/ 2 w 58"/>
                <a:gd name="T25" fmla="*/ 3 h 56"/>
                <a:gd name="T26" fmla="*/ 0 w 58"/>
                <a:gd name="T27" fmla="*/ 6 h 56"/>
                <a:gd name="T28" fmla="*/ 7 w 58"/>
                <a:gd name="T29" fmla="*/ 8 h 56"/>
                <a:gd name="T30" fmla="*/ 8 w 58"/>
                <a:gd name="T31" fmla="*/ 12 h 56"/>
                <a:gd name="T32" fmla="*/ 17 w 58"/>
                <a:gd name="T33" fmla="*/ 12 h 56"/>
                <a:gd name="T34" fmla="*/ 17 w 58"/>
                <a:gd name="T35" fmla="*/ 15 h 56"/>
                <a:gd name="T36" fmla="*/ 11 w 58"/>
                <a:gd name="T37" fmla="*/ 15 h 56"/>
                <a:gd name="T38" fmla="*/ 9 w 58"/>
                <a:gd name="T39" fmla="*/ 17 h 56"/>
                <a:gd name="T40" fmla="*/ 11 w 58"/>
                <a:gd name="T41" fmla="*/ 21 h 56"/>
                <a:gd name="T42" fmla="*/ 14 w 58"/>
                <a:gd name="T43" fmla="*/ 25 h 56"/>
                <a:gd name="T44" fmla="*/ 16 w 58"/>
                <a:gd name="T45" fmla="*/ 19 h 56"/>
                <a:gd name="T46" fmla="*/ 18 w 58"/>
                <a:gd name="T47" fmla="*/ 23 h 56"/>
                <a:gd name="T48" fmla="*/ 22 w 58"/>
                <a:gd name="T49" fmla="*/ 25 h 56"/>
                <a:gd name="T50" fmla="*/ 28 w 58"/>
                <a:gd name="T51" fmla="*/ 28 h 56"/>
                <a:gd name="T52" fmla="*/ 41 w 58"/>
                <a:gd name="T53" fmla="*/ 34 h 56"/>
                <a:gd name="T54" fmla="*/ 42 w 58"/>
                <a:gd name="T55" fmla="*/ 45 h 56"/>
                <a:gd name="T56" fmla="*/ 37 w 58"/>
                <a:gd name="T57" fmla="*/ 52 h 56"/>
                <a:gd name="T58" fmla="*/ 47 w 58"/>
                <a:gd name="T59" fmla="*/ 50 h 56"/>
                <a:gd name="T60" fmla="*/ 54 w 58"/>
                <a:gd name="T61" fmla="*/ 56 h 56"/>
                <a:gd name="T62" fmla="*/ 55 w 58"/>
                <a:gd name="T63" fmla="*/ 56 h 56"/>
                <a:gd name="T64" fmla="*/ 58 w 58"/>
                <a:gd name="T65" fmla="*/ 14 h 56"/>
                <a:gd name="T66" fmla="*/ 56 w 58"/>
                <a:gd name="T67"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6">
                  <a:moveTo>
                    <a:pt x="56" y="14"/>
                  </a:moveTo>
                  <a:cubicBezTo>
                    <a:pt x="55" y="12"/>
                    <a:pt x="53" y="13"/>
                    <a:pt x="50" y="13"/>
                  </a:cubicBezTo>
                  <a:cubicBezTo>
                    <a:pt x="47" y="12"/>
                    <a:pt x="46" y="11"/>
                    <a:pt x="42" y="8"/>
                  </a:cubicBezTo>
                  <a:cubicBezTo>
                    <a:pt x="38" y="5"/>
                    <a:pt x="37" y="11"/>
                    <a:pt x="34" y="11"/>
                  </a:cubicBezTo>
                  <a:cubicBezTo>
                    <a:pt x="31" y="11"/>
                    <a:pt x="31" y="12"/>
                    <a:pt x="30" y="15"/>
                  </a:cubicBezTo>
                  <a:cubicBezTo>
                    <a:pt x="30" y="17"/>
                    <a:pt x="26" y="20"/>
                    <a:pt x="25" y="20"/>
                  </a:cubicBezTo>
                  <a:cubicBezTo>
                    <a:pt x="23" y="20"/>
                    <a:pt x="23" y="19"/>
                    <a:pt x="23" y="16"/>
                  </a:cubicBezTo>
                  <a:cubicBezTo>
                    <a:pt x="23" y="13"/>
                    <a:pt x="20" y="16"/>
                    <a:pt x="20" y="15"/>
                  </a:cubicBezTo>
                  <a:cubicBezTo>
                    <a:pt x="20" y="14"/>
                    <a:pt x="19" y="13"/>
                    <a:pt x="19" y="12"/>
                  </a:cubicBezTo>
                  <a:cubicBezTo>
                    <a:pt x="19" y="11"/>
                    <a:pt x="19" y="8"/>
                    <a:pt x="19" y="5"/>
                  </a:cubicBezTo>
                  <a:cubicBezTo>
                    <a:pt x="19" y="3"/>
                    <a:pt x="16" y="2"/>
                    <a:pt x="15" y="2"/>
                  </a:cubicBezTo>
                  <a:cubicBezTo>
                    <a:pt x="13" y="2"/>
                    <a:pt x="11" y="0"/>
                    <a:pt x="9" y="0"/>
                  </a:cubicBezTo>
                  <a:cubicBezTo>
                    <a:pt x="7" y="0"/>
                    <a:pt x="2" y="3"/>
                    <a:pt x="2" y="3"/>
                  </a:cubicBezTo>
                  <a:cubicBezTo>
                    <a:pt x="0" y="6"/>
                    <a:pt x="0" y="6"/>
                    <a:pt x="0" y="6"/>
                  </a:cubicBezTo>
                  <a:cubicBezTo>
                    <a:pt x="1" y="9"/>
                    <a:pt x="7" y="8"/>
                    <a:pt x="7" y="8"/>
                  </a:cubicBezTo>
                  <a:cubicBezTo>
                    <a:pt x="8" y="12"/>
                    <a:pt x="8" y="12"/>
                    <a:pt x="8" y="12"/>
                  </a:cubicBezTo>
                  <a:cubicBezTo>
                    <a:pt x="17" y="12"/>
                    <a:pt x="17" y="12"/>
                    <a:pt x="17" y="12"/>
                  </a:cubicBezTo>
                  <a:cubicBezTo>
                    <a:pt x="17" y="15"/>
                    <a:pt x="17" y="15"/>
                    <a:pt x="17" y="15"/>
                  </a:cubicBezTo>
                  <a:cubicBezTo>
                    <a:pt x="17" y="15"/>
                    <a:pt x="12" y="14"/>
                    <a:pt x="11" y="15"/>
                  </a:cubicBezTo>
                  <a:cubicBezTo>
                    <a:pt x="10" y="15"/>
                    <a:pt x="7" y="17"/>
                    <a:pt x="9" y="17"/>
                  </a:cubicBezTo>
                  <a:cubicBezTo>
                    <a:pt x="11" y="17"/>
                    <a:pt x="11" y="20"/>
                    <a:pt x="11" y="21"/>
                  </a:cubicBezTo>
                  <a:cubicBezTo>
                    <a:pt x="11" y="22"/>
                    <a:pt x="12" y="25"/>
                    <a:pt x="14" y="25"/>
                  </a:cubicBezTo>
                  <a:cubicBezTo>
                    <a:pt x="15" y="25"/>
                    <a:pt x="16" y="19"/>
                    <a:pt x="16" y="19"/>
                  </a:cubicBezTo>
                  <a:cubicBezTo>
                    <a:pt x="16" y="19"/>
                    <a:pt x="17" y="22"/>
                    <a:pt x="18" y="23"/>
                  </a:cubicBezTo>
                  <a:cubicBezTo>
                    <a:pt x="19" y="23"/>
                    <a:pt x="22" y="24"/>
                    <a:pt x="22" y="25"/>
                  </a:cubicBezTo>
                  <a:cubicBezTo>
                    <a:pt x="22" y="25"/>
                    <a:pt x="25" y="28"/>
                    <a:pt x="28" y="28"/>
                  </a:cubicBezTo>
                  <a:cubicBezTo>
                    <a:pt x="32" y="28"/>
                    <a:pt x="37" y="31"/>
                    <a:pt x="41" y="34"/>
                  </a:cubicBezTo>
                  <a:cubicBezTo>
                    <a:pt x="44" y="37"/>
                    <a:pt x="42" y="45"/>
                    <a:pt x="42" y="45"/>
                  </a:cubicBezTo>
                  <a:cubicBezTo>
                    <a:pt x="38" y="44"/>
                    <a:pt x="37" y="52"/>
                    <a:pt x="37" y="52"/>
                  </a:cubicBezTo>
                  <a:cubicBezTo>
                    <a:pt x="37" y="52"/>
                    <a:pt x="43" y="51"/>
                    <a:pt x="47" y="50"/>
                  </a:cubicBezTo>
                  <a:cubicBezTo>
                    <a:pt x="50" y="49"/>
                    <a:pt x="54" y="56"/>
                    <a:pt x="54" y="56"/>
                  </a:cubicBezTo>
                  <a:cubicBezTo>
                    <a:pt x="54" y="56"/>
                    <a:pt x="55" y="56"/>
                    <a:pt x="55" y="56"/>
                  </a:cubicBezTo>
                  <a:cubicBezTo>
                    <a:pt x="58" y="14"/>
                    <a:pt x="58" y="14"/>
                    <a:pt x="58" y="14"/>
                  </a:cubicBezTo>
                  <a:cubicBezTo>
                    <a:pt x="57" y="14"/>
                    <a:pt x="57" y="14"/>
                    <a:pt x="56"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3" name="Freeform 170"/>
            <p:cNvSpPr>
              <a:spLocks/>
            </p:cNvSpPr>
            <p:nvPr/>
          </p:nvSpPr>
          <p:spPr bwMode="auto">
            <a:xfrm>
              <a:off x="10729566" y="4186387"/>
              <a:ext cx="268288" cy="241300"/>
            </a:xfrm>
            <a:custGeom>
              <a:avLst/>
              <a:gdLst>
                <a:gd name="T0" fmla="*/ 51 w 59"/>
                <a:gd name="T1" fmla="*/ 47 h 53"/>
                <a:gd name="T2" fmla="*/ 44 w 59"/>
                <a:gd name="T3" fmla="*/ 42 h 53"/>
                <a:gd name="T4" fmla="*/ 42 w 59"/>
                <a:gd name="T5" fmla="*/ 37 h 53"/>
                <a:gd name="T6" fmla="*/ 35 w 59"/>
                <a:gd name="T7" fmla="*/ 28 h 53"/>
                <a:gd name="T8" fmla="*/ 40 w 59"/>
                <a:gd name="T9" fmla="*/ 25 h 53"/>
                <a:gd name="T10" fmla="*/ 34 w 59"/>
                <a:gd name="T11" fmla="*/ 21 h 53"/>
                <a:gd name="T12" fmla="*/ 29 w 59"/>
                <a:gd name="T13" fmla="*/ 19 h 53"/>
                <a:gd name="T14" fmla="*/ 27 w 59"/>
                <a:gd name="T15" fmla="*/ 15 h 53"/>
                <a:gd name="T16" fmla="*/ 22 w 59"/>
                <a:gd name="T17" fmla="*/ 8 h 53"/>
                <a:gd name="T18" fmla="*/ 13 w 59"/>
                <a:gd name="T19" fmla="*/ 5 h 53"/>
                <a:gd name="T20" fmla="*/ 3 w 59"/>
                <a:gd name="T21" fmla="*/ 0 h 53"/>
                <a:gd name="T22" fmla="*/ 0 w 59"/>
                <a:gd name="T23" fmla="*/ 42 h 53"/>
                <a:gd name="T24" fmla="*/ 7 w 59"/>
                <a:gd name="T25" fmla="*/ 42 h 53"/>
                <a:gd name="T26" fmla="*/ 13 w 59"/>
                <a:gd name="T27" fmla="*/ 42 h 53"/>
                <a:gd name="T28" fmla="*/ 14 w 59"/>
                <a:gd name="T29" fmla="*/ 39 h 53"/>
                <a:gd name="T30" fmla="*/ 7 w 59"/>
                <a:gd name="T31" fmla="*/ 37 h 53"/>
                <a:gd name="T32" fmla="*/ 12 w 59"/>
                <a:gd name="T33" fmla="*/ 36 h 53"/>
                <a:gd name="T34" fmla="*/ 17 w 59"/>
                <a:gd name="T35" fmla="*/ 34 h 53"/>
                <a:gd name="T36" fmla="*/ 23 w 59"/>
                <a:gd name="T37" fmla="*/ 33 h 53"/>
                <a:gd name="T38" fmla="*/ 29 w 59"/>
                <a:gd name="T39" fmla="*/ 36 h 53"/>
                <a:gd name="T40" fmla="*/ 31 w 59"/>
                <a:gd name="T41" fmla="*/ 39 h 53"/>
                <a:gd name="T42" fmla="*/ 39 w 59"/>
                <a:gd name="T43" fmla="*/ 48 h 53"/>
                <a:gd name="T44" fmla="*/ 52 w 59"/>
                <a:gd name="T45" fmla="*/ 52 h 53"/>
                <a:gd name="T46" fmla="*/ 51 w 59"/>
                <a:gd name="T47"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3">
                  <a:moveTo>
                    <a:pt x="51" y="47"/>
                  </a:moveTo>
                  <a:cubicBezTo>
                    <a:pt x="50" y="46"/>
                    <a:pt x="47" y="44"/>
                    <a:pt x="44" y="42"/>
                  </a:cubicBezTo>
                  <a:cubicBezTo>
                    <a:pt x="41" y="39"/>
                    <a:pt x="43" y="39"/>
                    <a:pt x="42" y="37"/>
                  </a:cubicBezTo>
                  <a:cubicBezTo>
                    <a:pt x="41" y="34"/>
                    <a:pt x="36" y="31"/>
                    <a:pt x="35" y="28"/>
                  </a:cubicBezTo>
                  <a:cubicBezTo>
                    <a:pt x="34" y="26"/>
                    <a:pt x="40" y="27"/>
                    <a:pt x="40" y="25"/>
                  </a:cubicBezTo>
                  <a:cubicBezTo>
                    <a:pt x="40" y="22"/>
                    <a:pt x="34" y="22"/>
                    <a:pt x="34" y="21"/>
                  </a:cubicBezTo>
                  <a:cubicBezTo>
                    <a:pt x="34" y="20"/>
                    <a:pt x="31" y="19"/>
                    <a:pt x="29" y="19"/>
                  </a:cubicBezTo>
                  <a:cubicBezTo>
                    <a:pt x="27" y="19"/>
                    <a:pt x="27" y="18"/>
                    <a:pt x="27" y="15"/>
                  </a:cubicBezTo>
                  <a:cubicBezTo>
                    <a:pt x="27" y="11"/>
                    <a:pt x="26" y="10"/>
                    <a:pt x="22" y="8"/>
                  </a:cubicBezTo>
                  <a:cubicBezTo>
                    <a:pt x="19" y="6"/>
                    <a:pt x="16" y="6"/>
                    <a:pt x="13" y="5"/>
                  </a:cubicBezTo>
                  <a:cubicBezTo>
                    <a:pt x="11" y="5"/>
                    <a:pt x="6" y="2"/>
                    <a:pt x="3" y="0"/>
                  </a:cubicBezTo>
                  <a:cubicBezTo>
                    <a:pt x="0" y="42"/>
                    <a:pt x="0" y="42"/>
                    <a:pt x="0" y="42"/>
                  </a:cubicBezTo>
                  <a:cubicBezTo>
                    <a:pt x="3" y="42"/>
                    <a:pt x="6" y="42"/>
                    <a:pt x="7" y="42"/>
                  </a:cubicBezTo>
                  <a:cubicBezTo>
                    <a:pt x="9" y="42"/>
                    <a:pt x="10" y="42"/>
                    <a:pt x="13" y="42"/>
                  </a:cubicBezTo>
                  <a:cubicBezTo>
                    <a:pt x="16" y="42"/>
                    <a:pt x="14" y="39"/>
                    <a:pt x="14" y="39"/>
                  </a:cubicBezTo>
                  <a:cubicBezTo>
                    <a:pt x="7" y="37"/>
                    <a:pt x="7" y="37"/>
                    <a:pt x="7" y="37"/>
                  </a:cubicBezTo>
                  <a:cubicBezTo>
                    <a:pt x="7" y="37"/>
                    <a:pt x="9" y="36"/>
                    <a:pt x="12" y="36"/>
                  </a:cubicBezTo>
                  <a:cubicBezTo>
                    <a:pt x="16" y="36"/>
                    <a:pt x="15" y="35"/>
                    <a:pt x="17" y="34"/>
                  </a:cubicBezTo>
                  <a:cubicBezTo>
                    <a:pt x="19" y="32"/>
                    <a:pt x="19" y="33"/>
                    <a:pt x="23" y="33"/>
                  </a:cubicBezTo>
                  <a:cubicBezTo>
                    <a:pt x="28" y="33"/>
                    <a:pt x="26" y="34"/>
                    <a:pt x="29" y="36"/>
                  </a:cubicBezTo>
                  <a:cubicBezTo>
                    <a:pt x="32" y="38"/>
                    <a:pt x="31" y="39"/>
                    <a:pt x="31" y="39"/>
                  </a:cubicBezTo>
                  <a:cubicBezTo>
                    <a:pt x="31" y="39"/>
                    <a:pt x="34" y="46"/>
                    <a:pt x="39" y="48"/>
                  </a:cubicBezTo>
                  <a:cubicBezTo>
                    <a:pt x="43" y="50"/>
                    <a:pt x="45" y="50"/>
                    <a:pt x="52" y="52"/>
                  </a:cubicBezTo>
                  <a:cubicBezTo>
                    <a:pt x="59" y="53"/>
                    <a:pt x="52" y="48"/>
                    <a:pt x="51"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4" name="Freeform 171"/>
            <p:cNvSpPr>
              <a:spLocks/>
            </p:cNvSpPr>
            <p:nvPr/>
          </p:nvSpPr>
          <p:spPr bwMode="auto">
            <a:xfrm>
              <a:off x="10607328" y="2583012"/>
              <a:ext cx="9525" cy="9525"/>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2" y="2"/>
                    <a:pt x="2" y="2"/>
                    <a:pt x="2" y="2"/>
                  </a:cubicBezTo>
                  <a:cubicBezTo>
                    <a:pt x="0" y="0"/>
                    <a:pt x="1" y="2"/>
                    <a:pt x="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5" name="Freeform 172"/>
            <p:cNvSpPr>
              <a:spLocks/>
            </p:cNvSpPr>
            <p:nvPr/>
          </p:nvSpPr>
          <p:spPr bwMode="auto">
            <a:xfrm>
              <a:off x="9089678" y="2076599"/>
              <a:ext cx="17463" cy="14288"/>
            </a:xfrm>
            <a:custGeom>
              <a:avLst/>
              <a:gdLst>
                <a:gd name="T0" fmla="*/ 2 w 4"/>
                <a:gd name="T1" fmla="*/ 3 h 3"/>
                <a:gd name="T2" fmla="*/ 4 w 4"/>
                <a:gd name="T3" fmla="*/ 0 h 3"/>
                <a:gd name="T4" fmla="*/ 2 w 4"/>
                <a:gd name="T5" fmla="*/ 3 h 3"/>
              </a:gdLst>
              <a:ahLst/>
              <a:cxnLst>
                <a:cxn ang="0">
                  <a:pos x="T0" y="T1"/>
                </a:cxn>
                <a:cxn ang="0">
                  <a:pos x="T2" y="T3"/>
                </a:cxn>
                <a:cxn ang="0">
                  <a:pos x="T4" y="T5"/>
                </a:cxn>
              </a:cxnLst>
              <a:rect l="0" t="0" r="r" b="b"/>
              <a:pathLst>
                <a:path w="4" h="3">
                  <a:moveTo>
                    <a:pt x="2" y="3"/>
                  </a:moveTo>
                  <a:cubicBezTo>
                    <a:pt x="2" y="3"/>
                    <a:pt x="3" y="1"/>
                    <a:pt x="4" y="0"/>
                  </a:cubicBezTo>
                  <a:cubicBezTo>
                    <a:pt x="0" y="0"/>
                    <a:pt x="2"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6" name="Freeform 173"/>
            <p:cNvSpPr>
              <a:spLocks/>
            </p:cNvSpPr>
            <p:nvPr/>
          </p:nvSpPr>
          <p:spPr bwMode="auto">
            <a:xfrm>
              <a:off x="7429153" y="2178199"/>
              <a:ext cx="260350" cy="354013"/>
            </a:xfrm>
            <a:custGeom>
              <a:avLst/>
              <a:gdLst>
                <a:gd name="T0" fmla="*/ 54 w 57"/>
                <a:gd name="T1" fmla="*/ 15 h 78"/>
                <a:gd name="T2" fmla="*/ 55 w 57"/>
                <a:gd name="T3" fmla="*/ 13 h 78"/>
                <a:gd name="T4" fmla="*/ 55 w 57"/>
                <a:gd name="T5" fmla="*/ 11 h 78"/>
                <a:gd name="T6" fmla="*/ 53 w 57"/>
                <a:gd name="T7" fmla="*/ 9 h 78"/>
                <a:gd name="T8" fmla="*/ 53 w 57"/>
                <a:gd name="T9" fmla="*/ 6 h 78"/>
                <a:gd name="T10" fmla="*/ 51 w 57"/>
                <a:gd name="T11" fmla="*/ 4 h 78"/>
                <a:gd name="T12" fmla="*/ 48 w 57"/>
                <a:gd name="T13" fmla="*/ 3 h 78"/>
                <a:gd name="T14" fmla="*/ 46 w 57"/>
                <a:gd name="T15" fmla="*/ 2 h 78"/>
                <a:gd name="T16" fmla="*/ 43 w 57"/>
                <a:gd name="T17" fmla="*/ 0 h 78"/>
                <a:gd name="T18" fmla="*/ 42 w 57"/>
                <a:gd name="T19" fmla="*/ 0 h 78"/>
                <a:gd name="T20" fmla="*/ 42 w 57"/>
                <a:gd name="T21" fmla="*/ 0 h 78"/>
                <a:gd name="T22" fmla="*/ 42 w 57"/>
                <a:gd name="T23" fmla="*/ 0 h 78"/>
                <a:gd name="T24" fmla="*/ 39 w 57"/>
                <a:gd name="T25" fmla="*/ 0 h 78"/>
                <a:gd name="T26" fmla="*/ 38 w 57"/>
                <a:gd name="T27" fmla="*/ 2 h 78"/>
                <a:gd name="T28" fmla="*/ 37 w 57"/>
                <a:gd name="T29" fmla="*/ 4 h 78"/>
                <a:gd name="T30" fmla="*/ 35 w 57"/>
                <a:gd name="T31" fmla="*/ 3 h 78"/>
                <a:gd name="T32" fmla="*/ 32 w 57"/>
                <a:gd name="T33" fmla="*/ 2 h 78"/>
                <a:gd name="T34" fmla="*/ 30 w 57"/>
                <a:gd name="T35" fmla="*/ 4 h 78"/>
                <a:gd name="T36" fmla="*/ 25 w 57"/>
                <a:gd name="T37" fmla="*/ 6 h 78"/>
                <a:gd name="T38" fmla="*/ 24 w 57"/>
                <a:gd name="T39" fmla="*/ 8 h 78"/>
                <a:gd name="T40" fmla="*/ 22 w 57"/>
                <a:gd name="T41" fmla="*/ 11 h 78"/>
                <a:gd name="T42" fmla="*/ 20 w 57"/>
                <a:gd name="T43" fmla="*/ 14 h 78"/>
                <a:gd name="T44" fmla="*/ 16 w 57"/>
                <a:gd name="T45" fmla="*/ 16 h 78"/>
                <a:gd name="T46" fmla="*/ 16 w 57"/>
                <a:gd name="T47" fmla="*/ 20 h 78"/>
                <a:gd name="T48" fmla="*/ 14 w 57"/>
                <a:gd name="T49" fmla="*/ 22 h 78"/>
                <a:gd name="T50" fmla="*/ 14 w 57"/>
                <a:gd name="T51" fmla="*/ 24 h 78"/>
                <a:gd name="T52" fmla="*/ 15 w 57"/>
                <a:gd name="T53" fmla="*/ 24 h 78"/>
                <a:gd name="T54" fmla="*/ 16 w 57"/>
                <a:gd name="T55" fmla="*/ 26 h 78"/>
                <a:gd name="T56" fmla="*/ 13 w 57"/>
                <a:gd name="T57" fmla="*/ 27 h 78"/>
                <a:gd name="T58" fmla="*/ 8 w 57"/>
                <a:gd name="T59" fmla="*/ 28 h 78"/>
                <a:gd name="T60" fmla="*/ 7 w 57"/>
                <a:gd name="T61" fmla="*/ 31 h 78"/>
                <a:gd name="T62" fmla="*/ 6 w 57"/>
                <a:gd name="T63" fmla="*/ 36 h 78"/>
                <a:gd name="T64" fmla="*/ 7 w 57"/>
                <a:gd name="T65" fmla="*/ 40 h 78"/>
                <a:gd name="T66" fmla="*/ 9 w 57"/>
                <a:gd name="T67" fmla="*/ 42 h 78"/>
                <a:gd name="T68" fmla="*/ 9 w 57"/>
                <a:gd name="T69" fmla="*/ 44 h 78"/>
                <a:gd name="T70" fmla="*/ 7 w 57"/>
                <a:gd name="T71" fmla="*/ 44 h 78"/>
                <a:gd name="T72" fmla="*/ 9 w 57"/>
                <a:gd name="T73" fmla="*/ 47 h 78"/>
                <a:gd name="T74" fmla="*/ 8 w 57"/>
                <a:gd name="T75" fmla="*/ 50 h 78"/>
                <a:gd name="T76" fmla="*/ 6 w 57"/>
                <a:gd name="T77" fmla="*/ 51 h 78"/>
                <a:gd name="T78" fmla="*/ 5 w 57"/>
                <a:gd name="T79" fmla="*/ 53 h 78"/>
                <a:gd name="T80" fmla="*/ 4 w 57"/>
                <a:gd name="T81" fmla="*/ 56 h 78"/>
                <a:gd name="T82" fmla="*/ 5 w 57"/>
                <a:gd name="T83" fmla="*/ 56 h 78"/>
                <a:gd name="T84" fmla="*/ 4 w 57"/>
                <a:gd name="T85" fmla="*/ 60 h 78"/>
                <a:gd name="T86" fmla="*/ 9 w 57"/>
                <a:gd name="T87" fmla="*/ 67 h 78"/>
                <a:gd name="T88" fmla="*/ 9 w 57"/>
                <a:gd name="T89" fmla="*/ 74 h 78"/>
                <a:gd name="T90" fmla="*/ 13 w 57"/>
                <a:gd name="T91" fmla="*/ 78 h 78"/>
                <a:gd name="T92" fmla="*/ 17 w 57"/>
                <a:gd name="T93" fmla="*/ 75 h 78"/>
                <a:gd name="T94" fmla="*/ 23 w 57"/>
                <a:gd name="T95" fmla="*/ 74 h 78"/>
                <a:gd name="T96" fmla="*/ 27 w 57"/>
                <a:gd name="T97" fmla="*/ 69 h 78"/>
                <a:gd name="T98" fmla="*/ 28 w 57"/>
                <a:gd name="T99" fmla="*/ 59 h 78"/>
                <a:gd name="T100" fmla="*/ 37 w 57"/>
                <a:gd name="T101" fmla="*/ 52 h 78"/>
                <a:gd name="T102" fmla="*/ 29 w 57"/>
                <a:gd name="T103" fmla="*/ 42 h 78"/>
                <a:gd name="T104" fmla="*/ 39 w 57"/>
                <a:gd name="T105" fmla="*/ 30 h 78"/>
                <a:gd name="T106" fmla="*/ 46 w 57"/>
                <a:gd name="T107" fmla="*/ 25 h 78"/>
                <a:gd name="T108" fmla="*/ 45 w 57"/>
                <a:gd name="T109" fmla="*/ 22 h 78"/>
                <a:gd name="T110" fmla="*/ 49 w 57"/>
                <a:gd name="T111" fmla="*/ 19 h 78"/>
                <a:gd name="T112" fmla="*/ 56 w 57"/>
                <a:gd name="T113" fmla="*/ 18 h 78"/>
                <a:gd name="T114" fmla="*/ 57 w 57"/>
                <a:gd name="T115" fmla="*/ 18 h 78"/>
                <a:gd name="T116" fmla="*/ 57 w 57"/>
                <a:gd name="T117" fmla="*/ 17 h 78"/>
                <a:gd name="T118" fmla="*/ 54 w 57"/>
                <a:gd name="T119"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78">
                  <a:moveTo>
                    <a:pt x="54" y="15"/>
                  </a:moveTo>
                  <a:cubicBezTo>
                    <a:pt x="55" y="13"/>
                    <a:pt x="55" y="13"/>
                    <a:pt x="55" y="13"/>
                  </a:cubicBezTo>
                  <a:cubicBezTo>
                    <a:pt x="55" y="11"/>
                    <a:pt x="55" y="11"/>
                    <a:pt x="55" y="11"/>
                  </a:cubicBezTo>
                  <a:cubicBezTo>
                    <a:pt x="53" y="9"/>
                    <a:pt x="53" y="9"/>
                    <a:pt x="53" y="9"/>
                  </a:cubicBezTo>
                  <a:cubicBezTo>
                    <a:pt x="53" y="6"/>
                    <a:pt x="53" y="6"/>
                    <a:pt x="53" y="6"/>
                  </a:cubicBezTo>
                  <a:cubicBezTo>
                    <a:pt x="51" y="4"/>
                    <a:pt x="51" y="4"/>
                    <a:pt x="51" y="4"/>
                  </a:cubicBezTo>
                  <a:cubicBezTo>
                    <a:pt x="48" y="3"/>
                    <a:pt x="48" y="3"/>
                    <a:pt x="48" y="3"/>
                  </a:cubicBezTo>
                  <a:cubicBezTo>
                    <a:pt x="46" y="2"/>
                    <a:pt x="46" y="2"/>
                    <a:pt x="46" y="2"/>
                  </a:cubicBezTo>
                  <a:cubicBezTo>
                    <a:pt x="43" y="0"/>
                    <a:pt x="43" y="0"/>
                    <a:pt x="43" y="0"/>
                  </a:cubicBezTo>
                  <a:cubicBezTo>
                    <a:pt x="42" y="0"/>
                    <a:pt x="42" y="0"/>
                    <a:pt x="42" y="0"/>
                  </a:cubicBezTo>
                  <a:cubicBezTo>
                    <a:pt x="42" y="0"/>
                    <a:pt x="42" y="0"/>
                    <a:pt x="42" y="0"/>
                  </a:cubicBezTo>
                  <a:cubicBezTo>
                    <a:pt x="42" y="0"/>
                    <a:pt x="42" y="0"/>
                    <a:pt x="42" y="0"/>
                  </a:cubicBezTo>
                  <a:cubicBezTo>
                    <a:pt x="39" y="0"/>
                    <a:pt x="39" y="0"/>
                    <a:pt x="39" y="0"/>
                  </a:cubicBezTo>
                  <a:cubicBezTo>
                    <a:pt x="38" y="2"/>
                    <a:pt x="38" y="2"/>
                    <a:pt x="38" y="2"/>
                  </a:cubicBezTo>
                  <a:cubicBezTo>
                    <a:pt x="37" y="4"/>
                    <a:pt x="37" y="4"/>
                    <a:pt x="37" y="4"/>
                  </a:cubicBezTo>
                  <a:cubicBezTo>
                    <a:pt x="35" y="3"/>
                    <a:pt x="35" y="3"/>
                    <a:pt x="35" y="3"/>
                  </a:cubicBezTo>
                  <a:cubicBezTo>
                    <a:pt x="32" y="2"/>
                    <a:pt x="32" y="2"/>
                    <a:pt x="32" y="2"/>
                  </a:cubicBezTo>
                  <a:cubicBezTo>
                    <a:pt x="30" y="4"/>
                    <a:pt x="30" y="4"/>
                    <a:pt x="30" y="4"/>
                  </a:cubicBezTo>
                  <a:cubicBezTo>
                    <a:pt x="25" y="6"/>
                    <a:pt x="25" y="6"/>
                    <a:pt x="25" y="6"/>
                  </a:cubicBezTo>
                  <a:cubicBezTo>
                    <a:pt x="24" y="8"/>
                    <a:pt x="24" y="8"/>
                    <a:pt x="24" y="8"/>
                  </a:cubicBezTo>
                  <a:cubicBezTo>
                    <a:pt x="22" y="11"/>
                    <a:pt x="22" y="11"/>
                    <a:pt x="22" y="11"/>
                  </a:cubicBezTo>
                  <a:cubicBezTo>
                    <a:pt x="20" y="14"/>
                    <a:pt x="20" y="14"/>
                    <a:pt x="20" y="14"/>
                  </a:cubicBezTo>
                  <a:cubicBezTo>
                    <a:pt x="16" y="16"/>
                    <a:pt x="16" y="16"/>
                    <a:pt x="16" y="16"/>
                  </a:cubicBezTo>
                  <a:cubicBezTo>
                    <a:pt x="16" y="20"/>
                    <a:pt x="16" y="20"/>
                    <a:pt x="16" y="20"/>
                  </a:cubicBezTo>
                  <a:cubicBezTo>
                    <a:pt x="14" y="22"/>
                    <a:pt x="14" y="22"/>
                    <a:pt x="14" y="22"/>
                  </a:cubicBezTo>
                  <a:cubicBezTo>
                    <a:pt x="14" y="24"/>
                    <a:pt x="14" y="24"/>
                    <a:pt x="14" y="24"/>
                  </a:cubicBezTo>
                  <a:cubicBezTo>
                    <a:pt x="15" y="24"/>
                    <a:pt x="15" y="24"/>
                    <a:pt x="15" y="24"/>
                  </a:cubicBezTo>
                  <a:cubicBezTo>
                    <a:pt x="16" y="26"/>
                    <a:pt x="16" y="26"/>
                    <a:pt x="16" y="26"/>
                  </a:cubicBezTo>
                  <a:cubicBezTo>
                    <a:pt x="13" y="27"/>
                    <a:pt x="13" y="27"/>
                    <a:pt x="13" y="27"/>
                  </a:cubicBezTo>
                  <a:cubicBezTo>
                    <a:pt x="8" y="28"/>
                    <a:pt x="8" y="28"/>
                    <a:pt x="8" y="28"/>
                  </a:cubicBezTo>
                  <a:cubicBezTo>
                    <a:pt x="7" y="31"/>
                    <a:pt x="7" y="31"/>
                    <a:pt x="7" y="31"/>
                  </a:cubicBezTo>
                  <a:cubicBezTo>
                    <a:pt x="6" y="36"/>
                    <a:pt x="6" y="36"/>
                    <a:pt x="6" y="36"/>
                  </a:cubicBezTo>
                  <a:cubicBezTo>
                    <a:pt x="7" y="40"/>
                    <a:pt x="7" y="40"/>
                    <a:pt x="7" y="40"/>
                  </a:cubicBezTo>
                  <a:cubicBezTo>
                    <a:pt x="9" y="42"/>
                    <a:pt x="9" y="42"/>
                    <a:pt x="9" y="42"/>
                  </a:cubicBezTo>
                  <a:cubicBezTo>
                    <a:pt x="9" y="44"/>
                    <a:pt x="9" y="44"/>
                    <a:pt x="9" y="44"/>
                  </a:cubicBezTo>
                  <a:cubicBezTo>
                    <a:pt x="7" y="44"/>
                    <a:pt x="7" y="44"/>
                    <a:pt x="7" y="44"/>
                  </a:cubicBezTo>
                  <a:cubicBezTo>
                    <a:pt x="9" y="47"/>
                    <a:pt x="9" y="47"/>
                    <a:pt x="9" y="47"/>
                  </a:cubicBezTo>
                  <a:cubicBezTo>
                    <a:pt x="8" y="50"/>
                    <a:pt x="8" y="50"/>
                    <a:pt x="8" y="50"/>
                  </a:cubicBezTo>
                  <a:cubicBezTo>
                    <a:pt x="6" y="51"/>
                    <a:pt x="6" y="51"/>
                    <a:pt x="6" y="51"/>
                  </a:cubicBezTo>
                  <a:cubicBezTo>
                    <a:pt x="5" y="53"/>
                    <a:pt x="5" y="53"/>
                    <a:pt x="5" y="53"/>
                  </a:cubicBezTo>
                  <a:cubicBezTo>
                    <a:pt x="4" y="56"/>
                    <a:pt x="4" y="56"/>
                    <a:pt x="4" y="56"/>
                  </a:cubicBezTo>
                  <a:cubicBezTo>
                    <a:pt x="4" y="56"/>
                    <a:pt x="4" y="56"/>
                    <a:pt x="5" y="56"/>
                  </a:cubicBezTo>
                  <a:cubicBezTo>
                    <a:pt x="8" y="56"/>
                    <a:pt x="0" y="58"/>
                    <a:pt x="4" y="60"/>
                  </a:cubicBezTo>
                  <a:cubicBezTo>
                    <a:pt x="8" y="62"/>
                    <a:pt x="7" y="62"/>
                    <a:pt x="9" y="67"/>
                  </a:cubicBezTo>
                  <a:cubicBezTo>
                    <a:pt x="11" y="72"/>
                    <a:pt x="9" y="73"/>
                    <a:pt x="9" y="74"/>
                  </a:cubicBezTo>
                  <a:cubicBezTo>
                    <a:pt x="9" y="75"/>
                    <a:pt x="11" y="78"/>
                    <a:pt x="13" y="78"/>
                  </a:cubicBezTo>
                  <a:cubicBezTo>
                    <a:pt x="15" y="78"/>
                    <a:pt x="16" y="77"/>
                    <a:pt x="17" y="75"/>
                  </a:cubicBezTo>
                  <a:cubicBezTo>
                    <a:pt x="17" y="74"/>
                    <a:pt x="20" y="74"/>
                    <a:pt x="23" y="74"/>
                  </a:cubicBezTo>
                  <a:cubicBezTo>
                    <a:pt x="25" y="74"/>
                    <a:pt x="28" y="73"/>
                    <a:pt x="27" y="69"/>
                  </a:cubicBezTo>
                  <a:cubicBezTo>
                    <a:pt x="27" y="64"/>
                    <a:pt x="28" y="59"/>
                    <a:pt x="28" y="59"/>
                  </a:cubicBezTo>
                  <a:cubicBezTo>
                    <a:pt x="28" y="59"/>
                    <a:pt x="38" y="56"/>
                    <a:pt x="37" y="52"/>
                  </a:cubicBezTo>
                  <a:cubicBezTo>
                    <a:pt x="36" y="48"/>
                    <a:pt x="30" y="49"/>
                    <a:pt x="29" y="42"/>
                  </a:cubicBezTo>
                  <a:cubicBezTo>
                    <a:pt x="27" y="34"/>
                    <a:pt x="35" y="33"/>
                    <a:pt x="39" y="30"/>
                  </a:cubicBezTo>
                  <a:cubicBezTo>
                    <a:pt x="44" y="27"/>
                    <a:pt x="46" y="25"/>
                    <a:pt x="46" y="25"/>
                  </a:cubicBezTo>
                  <a:cubicBezTo>
                    <a:pt x="46" y="25"/>
                    <a:pt x="42" y="24"/>
                    <a:pt x="45" y="22"/>
                  </a:cubicBezTo>
                  <a:cubicBezTo>
                    <a:pt x="47" y="21"/>
                    <a:pt x="47" y="19"/>
                    <a:pt x="49" y="19"/>
                  </a:cubicBezTo>
                  <a:cubicBezTo>
                    <a:pt x="51" y="19"/>
                    <a:pt x="55" y="18"/>
                    <a:pt x="56" y="18"/>
                  </a:cubicBezTo>
                  <a:cubicBezTo>
                    <a:pt x="56" y="18"/>
                    <a:pt x="57" y="18"/>
                    <a:pt x="57" y="18"/>
                  </a:cubicBezTo>
                  <a:cubicBezTo>
                    <a:pt x="57" y="17"/>
                    <a:pt x="57" y="17"/>
                    <a:pt x="57" y="17"/>
                  </a:cubicBezTo>
                  <a:lnTo>
                    <a:pt x="54" y="15"/>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7" name="Freeform 174"/>
            <p:cNvSpPr>
              <a:spLocks/>
            </p:cNvSpPr>
            <p:nvPr/>
          </p:nvSpPr>
          <p:spPr bwMode="auto">
            <a:xfrm>
              <a:off x="7621241" y="2154387"/>
              <a:ext cx="222250" cy="255588"/>
            </a:xfrm>
            <a:custGeom>
              <a:avLst/>
              <a:gdLst>
                <a:gd name="T0" fmla="*/ 42 w 49"/>
                <a:gd name="T1" fmla="*/ 46 h 56"/>
                <a:gd name="T2" fmla="*/ 47 w 49"/>
                <a:gd name="T3" fmla="*/ 40 h 56"/>
                <a:gd name="T4" fmla="*/ 47 w 49"/>
                <a:gd name="T5" fmla="*/ 36 h 56"/>
                <a:gd name="T6" fmla="*/ 42 w 49"/>
                <a:gd name="T7" fmla="*/ 33 h 56"/>
                <a:gd name="T8" fmla="*/ 41 w 49"/>
                <a:gd name="T9" fmla="*/ 30 h 56"/>
                <a:gd name="T10" fmla="*/ 39 w 49"/>
                <a:gd name="T11" fmla="*/ 27 h 56"/>
                <a:gd name="T12" fmla="*/ 40 w 49"/>
                <a:gd name="T13" fmla="*/ 22 h 56"/>
                <a:gd name="T14" fmla="*/ 38 w 49"/>
                <a:gd name="T15" fmla="*/ 20 h 56"/>
                <a:gd name="T16" fmla="*/ 35 w 49"/>
                <a:gd name="T17" fmla="*/ 16 h 56"/>
                <a:gd name="T18" fmla="*/ 37 w 49"/>
                <a:gd name="T19" fmla="*/ 13 h 56"/>
                <a:gd name="T20" fmla="*/ 33 w 49"/>
                <a:gd name="T21" fmla="*/ 10 h 56"/>
                <a:gd name="T22" fmla="*/ 32 w 49"/>
                <a:gd name="T23" fmla="*/ 5 h 56"/>
                <a:gd name="T24" fmla="*/ 33 w 49"/>
                <a:gd name="T25" fmla="*/ 2 h 56"/>
                <a:gd name="T26" fmla="*/ 28 w 49"/>
                <a:gd name="T27" fmla="*/ 0 h 56"/>
                <a:gd name="T28" fmla="*/ 25 w 49"/>
                <a:gd name="T29" fmla="*/ 0 h 56"/>
                <a:gd name="T30" fmla="*/ 21 w 49"/>
                <a:gd name="T31" fmla="*/ 2 h 56"/>
                <a:gd name="T32" fmla="*/ 18 w 49"/>
                <a:gd name="T33" fmla="*/ 6 h 56"/>
                <a:gd name="T34" fmla="*/ 10 w 49"/>
                <a:gd name="T35" fmla="*/ 7 h 56"/>
                <a:gd name="T36" fmla="*/ 6 w 49"/>
                <a:gd name="T37" fmla="*/ 6 h 56"/>
                <a:gd name="T38" fmla="*/ 3 w 49"/>
                <a:gd name="T39" fmla="*/ 4 h 56"/>
                <a:gd name="T40" fmla="*/ 1 w 49"/>
                <a:gd name="T41" fmla="*/ 5 h 56"/>
                <a:gd name="T42" fmla="*/ 6 w 49"/>
                <a:gd name="T43" fmla="*/ 8 h 56"/>
                <a:gd name="T44" fmla="*/ 11 w 49"/>
                <a:gd name="T45" fmla="*/ 11 h 56"/>
                <a:gd name="T46" fmla="*/ 13 w 49"/>
                <a:gd name="T47" fmla="*/ 16 h 56"/>
                <a:gd name="T48" fmla="*/ 12 w 49"/>
                <a:gd name="T49" fmla="*/ 20 h 56"/>
                <a:gd name="T50" fmla="*/ 15 w 49"/>
                <a:gd name="T51" fmla="*/ 23 h 56"/>
                <a:gd name="T52" fmla="*/ 19 w 49"/>
                <a:gd name="T53" fmla="*/ 28 h 56"/>
                <a:gd name="T54" fmla="*/ 4 w 49"/>
                <a:gd name="T55" fmla="*/ 42 h 56"/>
                <a:gd name="T56" fmla="*/ 9 w 49"/>
                <a:gd name="T57" fmla="*/ 53 h 56"/>
                <a:gd name="T58" fmla="*/ 21 w 49"/>
                <a:gd name="T59" fmla="*/ 56 h 56"/>
                <a:gd name="T60" fmla="*/ 30 w 49"/>
                <a:gd name="T61" fmla="*/ 55 h 56"/>
                <a:gd name="T62" fmla="*/ 35 w 49"/>
                <a:gd name="T63" fmla="*/ 53 h 56"/>
                <a:gd name="T64" fmla="*/ 39 w 49"/>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6">
                  <a:moveTo>
                    <a:pt x="39" y="49"/>
                  </a:moveTo>
                  <a:cubicBezTo>
                    <a:pt x="42" y="46"/>
                    <a:pt x="42" y="46"/>
                    <a:pt x="42" y="46"/>
                  </a:cubicBezTo>
                  <a:cubicBezTo>
                    <a:pt x="42" y="46"/>
                    <a:pt x="44" y="44"/>
                    <a:pt x="44" y="43"/>
                  </a:cubicBezTo>
                  <a:cubicBezTo>
                    <a:pt x="45" y="43"/>
                    <a:pt x="47" y="40"/>
                    <a:pt x="47" y="40"/>
                  </a:cubicBezTo>
                  <a:cubicBezTo>
                    <a:pt x="49" y="38"/>
                    <a:pt x="49" y="38"/>
                    <a:pt x="49" y="38"/>
                  </a:cubicBezTo>
                  <a:cubicBezTo>
                    <a:pt x="47" y="36"/>
                    <a:pt x="47" y="36"/>
                    <a:pt x="47" y="36"/>
                  </a:cubicBezTo>
                  <a:cubicBezTo>
                    <a:pt x="44" y="35"/>
                    <a:pt x="44" y="35"/>
                    <a:pt x="44" y="35"/>
                  </a:cubicBezTo>
                  <a:cubicBezTo>
                    <a:pt x="42" y="33"/>
                    <a:pt x="42" y="33"/>
                    <a:pt x="42" y="33"/>
                  </a:cubicBezTo>
                  <a:cubicBezTo>
                    <a:pt x="43" y="31"/>
                    <a:pt x="43" y="31"/>
                    <a:pt x="43" y="31"/>
                  </a:cubicBezTo>
                  <a:cubicBezTo>
                    <a:pt x="41" y="30"/>
                    <a:pt x="41" y="30"/>
                    <a:pt x="41" y="30"/>
                  </a:cubicBezTo>
                  <a:cubicBezTo>
                    <a:pt x="40" y="28"/>
                    <a:pt x="40" y="28"/>
                    <a:pt x="40" y="28"/>
                  </a:cubicBezTo>
                  <a:cubicBezTo>
                    <a:pt x="39" y="27"/>
                    <a:pt x="39" y="27"/>
                    <a:pt x="39" y="27"/>
                  </a:cubicBezTo>
                  <a:cubicBezTo>
                    <a:pt x="39" y="23"/>
                    <a:pt x="39" y="23"/>
                    <a:pt x="39" y="23"/>
                  </a:cubicBezTo>
                  <a:cubicBezTo>
                    <a:pt x="40" y="22"/>
                    <a:pt x="40" y="22"/>
                    <a:pt x="40" y="22"/>
                  </a:cubicBezTo>
                  <a:cubicBezTo>
                    <a:pt x="39" y="21"/>
                    <a:pt x="39" y="21"/>
                    <a:pt x="39" y="21"/>
                  </a:cubicBezTo>
                  <a:cubicBezTo>
                    <a:pt x="38" y="20"/>
                    <a:pt x="38" y="20"/>
                    <a:pt x="38" y="20"/>
                  </a:cubicBezTo>
                  <a:cubicBezTo>
                    <a:pt x="36" y="18"/>
                    <a:pt x="36" y="18"/>
                    <a:pt x="36" y="18"/>
                  </a:cubicBezTo>
                  <a:cubicBezTo>
                    <a:pt x="35" y="16"/>
                    <a:pt x="35" y="16"/>
                    <a:pt x="35" y="16"/>
                  </a:cubicBezTo>
                  <a:cubicBezTo>
                    <a:pt x="36" y="14"/>
                    <a:pt x="36" y="14"/>
                    <a:pt x="36" y="14"/>
                  </a:cubicBezTo>
                  <a:cubicBezTo>
                    <a:pt x="37" y="13"/>
                    <a:pt x="37" y="13"/>
                    <a:pt x="37" y="13"/>
                  </a:cubicBezTo>
                  <a:cubicBezTo>
                    <a:pt x="37" y="11"/>
                    <a:pt x="37" y="11"/>
                    <a:pt x="37" y="11"/>
                  </a:cubicBezTo>
                  <a:cubicBezTo>
                    <a:pt x="33" y="10"/>
                    <a:pt x="33" y="10"/>
                    <a:pt x="33" y="10"/>
                  </a:cubicBezTo>
                  <a:cubicBezTo>
                    <a:pt x="31" y="8"/>
                    <a:pt x="31" y="8"/>
                    <a:pt x="31" y="8"/>
                  </a:cubicBezTo>
                  <a:cubicBezTo>
                    <a:pt x="32" y="5"/>
                    <a:pt x="32" y="5"/>
                    <a:pt x="32" y="5"/>
                  </a:cubicBezTo>
                  <a:cubicBezTo>
                    <a:pt x="33" y="4"/>
                    <a:pt x="33" y="4"/>
                    <a:pt x="33" y="4"/>
                  </a:cubicBezTo>
                  <a:cubicBezTo>
                    <a:pt x="33" y="2"/>
                    <a:pt x="33" y="2"/>
                    <a:pt x="33" y="2"/>
                  </a:cubicBezTo>
                  <a:cubicBezTo>
                    <a:pt x="30" y="0"/>
                    <a:pt x="30" y="0"/>
                    <a:pt x="30" y="0"/>
                  </a:cubicBezTo>
                  <a:cubicBezTo>
                    <a:pt x="28" y="0"/>
                    <a:pt x="28" y="0"/>
                    <a:pt x="28" y="0"/>
                  </a:cubicBezTo>
                  <a:cubicBezTo>
                    <a:pt x="26" y="0"/>
                    <a:pt x="26" y="0"/>
                    <a:pt x="26" y="0"/>
                  </a:cubicBezTo>
                  <a:cubicBezTo>
                    <a:pt x="25" y="0"/>
                    <a:pt x="25" y="0"/>
                    <a:pt x="25" y="0"/>
                  </a:cubicBezTo>
                  <a:cubicBezTo>
                    <a:pt x="22" y="0"/>
                    <a:pt x="22" y="0"/>
                    <a:pt x="22" y="0"/>
                  </a:cubicBezTo>
                  <a:cubicBezTo>
                    <a:pt x="22" y="0"/>
                    <a:pt x="21" y="1"/>
                    <a:pt x="21" y="2"/>
                  </a:cubicBezTo>
                  <a:cubicBezTo>
                    <a:pt x="20" y="2"/>
                    <a:pt x="19" y="3"/>
                    <a:pt x="19" y="3"/>
                  </a:cubicBezTo>
                  <a:cubicBezTo>
                    <a:pt x="19" y="3"/>
                    <a:pt x="18" y="6"/>
                    <a:pt x="18" y="6"/>
                  </a:cubicBezTo>
                  <a:cubicBezTo>
                    <a:pt x="16" y="7"/>
                    <a:pt x="16" y="7"/>
                    <a:pt x="16" y="7"/>
                  </a:cubicBezTo>
                  <a:cubicBezTo>
                    <a:pt x="16" y="7"/>
                    <a:pt x="10" y="7"/>
                    <a:pt x="10" y="7"/>
                  </a:cubicBezTo>
                  <a:cubicBezTo>
                    <a:pt x="10" y="7"/>
                    <a:pt x="8" y="6"/>
                    <a:pt x="8" y="6"/>
                  </a:cubicBezTo>
                  <a:cubicBezTo>
                    <a:pt x="8" y="6"/>
                    <a:pt x="6" y="6"/>
                    <a:pt x="6" y="6"/>
                  </a:cubicBezTo>
                  <a:cubicBezTo>
                    <a:pt x="6" y="6"/>
                    <a:pt x="5" y="5"/>
                    <a:pt x="5" y="5"/>
                  </a:cubicBezTo>
                  <a:cubicBezTo>
                    <a:pt x="3" y="4"/>
                    <a:pt x="3" y="4"/>
                    <a:pt x="3" y="4"/>
                  </a:cubicBezTo>
                  <a:cubicBezTo>
                    <a:pt x="0" y="5"/>
                    <a:pt x="0" y="5"/>
                    <a:pt x="0" y="5"/>
                  </a:cubicBezTo>
                  <a:cubicBezTo>
                    <a:pt x="1" y="5"/>
                    <a:pt x="1" y="5"/>
                    <a:pt x="1" y="5"/>
                  </a:cubicBezTo>
                  <a:cubicBezTo>
                    <a:pt x="4" y="7"/>
                    <a:pt x="4" y="7"/>
                    <a:pt x="4" y="7"/>
                  </a:cubicBezTo>
                  <a:cubicBezTo>
                    <a:pt x="6" y="8"/>
                    <a:pt x="6" y="8"/>
                    <a:pt x="6" y="8"/>
                  </a:cubicBezTo>
                  <a:cubicBezTo>
                    <a:pt x="9" y="9"/>
                    <a:pt x="9" y="9"/>
                    <a:pt x="9" y="9"/>
                  </a:cubicBezTo>
                  <a:cubicBezTo>
                    <a:pt x="11" y="11"/>
                    <a:pt x="11" y="11"/>
                    <a:pt x="11" y="11"/>
                  </a:cubicBezTo>
                  <a:cubicBezTo>
                    <a:pt x="11" y="14"/>
                    <a:pt x="11" y="14"/>
                    <a:pt x="11" y="14"/>
                  </a:cubicBezTo>
                  <a:cubicBezTo>
                    <a:pt x="13" y="16"/>
                    <a:pt x="13" y="16"/>
                    <a:pt x="13" y="16"/>
                  </a:cubicBezTo>
                  <a:cubicBezTo>
                    <a:pt x="13" y="18"/>
                    <a:pt x="13" y="18"/>
                    <a:pt x="13" y="18"/>
                  </a:cubicBezTo>
                  <a:cubicBezTo>
                    <a:pt x="12" y="20"/>
                    <a:pt x="12" y="20"/>
                    <a:pt x="12" y="20"/>
                  </a:cubicBezTo>
                  <a:cubicBezTo>
                    <a:pt x="15" y="22"/>
                    <a:pt x="15" y="22"/>
                    <a:pt x="15" y="22"/>
                  </a:cubicBezTo>
                  <a:cubicBezTo>
                    <a:pt x="15" y="23"/>
                    <a:pt x="15" y="23"/>
                    <a:pt x="15" y="23"/>
                  </a:cubicBezTo>
                  <a:cubicBezTo>
                    <a:pt x="18" y="23"/>
                    <a:pt x="22" y="24"/>
                    <a:pt x="21" y="25"/>
                  </a:cubicBezTo>
                  <a:cubicBezTo>
                    <a:pt x="19" y="27"/>
                    <a:pt x="20" y="28"/>
                    <a:pt x="19" y="28"/>
                  </a:cubicBezTo>
                  <a:cubicBezTo>
                    <a:pt x="18" y="28"/>
                    <a:pt x="9" y="35"/>
                    <a:pt x="9" y="35"/>
                  </a:cubicBezTo>
                  <a:cubicBezTo>
                    <a:pt x="9" y="35"/>
                    <a:pt x="3" y="38"/>
                    <a:pt x="4" y="42"/>
                  </a:cubicBezTo>
                  <a:cubicBezTo>
                    <a:pt x="6" y="46"/>
                    <a:pt x="7" y="52"/>
                    <a:pt x="7" y="52"/>
                  </a:cubicBezTo>
                  <a:cubicBezTo>
                    <a:pt x="7" y="52"/>
                    <a:pt x="7" y="53"/>
                    <a:pt x="9" y="53"/>
                  </a:cubicBezTo>
                  <a:cubicBezTo>
                    <a:pt x="11" y="54"/>
                    <a:pt x="13" y="56"/>
                    <a:pt x="14" y="56"/>
                  </a:cubicBezTo>
                  <a:cubicBezTo>
                    <a:pt x="16" y="56"/>
                    <a:pt x="20" y="56"/>
                    <a:pt x="21" y="56"/>
                  </a:cubicBezTo>
                  <a:cubicBezTo>
                    <a:pt x="22" y="56"/>
                    <a:pt x="26" y="55"/>
                    <a:pt x="27" y="55"/>
                  </a:cubicBezTo>
                  <a:cubicBezTo>
                    <a:pt x="28" y="55"/>
                    <a:pt x="29" y="56"/>
                    <a:pt x="30" y="55"/>
                  </a:cubicBezTo>
                  <a:cubicBezTo>
                    <a:pt x="32" y="55"/>
                    <a:pt x="33" y="53"/>
                    <a:pt x="33" y="53"/>
                  </a:cubicBezTo>
                  <a:cubicBezTo>
                    <a:pt x="35" y="53"/>
                    <a:pt x="35" y="53"/>
                    <a:pt x="35" y="53"/>
                  </a:cubicBezTo>
                  <a:cubicBezTo>
                    <a:pt x="36" y="51"/>
                    <a:pt x="36" y="51"/>
                    <a:pt x="36" y="51"/>
                  </a:cubicBezTo>
                  <a:lnTo>
                    <a:pt x="39" y="49"/>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8" name="Freeform 175"/>
            <p:cNvSpPr>
              <a:spLocks/>
            </p:cNvSpPr>
            <p:nvPr/>
          </p:nvSpPr>
          <p:spPr bwMode="auto">
            <a:xfrm>
              <a:off x="7770466" y="2856062"/>
              <a:ext cx="587375" cy="219075"/>
            </a:xfrm>
            <a:custGeom>
              <a:avLst/>
              <a:gdLst>
                <a:gd name="T0" fmla="*/ 112 w 129"/>
                <a:gd name="T1" fmla="*/ 13 h 48"/>
                <a:gd name="T2" fmla="*/ 103 w 129"/>
                <a:gd name="T3" fmla="*/ 9 h 48"/>
                <a:gd name="T4" fmla="*/ 92 w 129"/>
                <a:gd name="T5" fmla="*/ 6 h 48"/>
                <a:gd name="T6" fmla="*/ 82 w 129"/>
                <a:gd name="T7" fmla="*/ 2 h 48"/>
                <a:gd name="T8" fmla="*/ 74 w 129"/>
                <a:gd name="T9" fmla="*/ 1 h 48"/>
                <a:gd name="T10" fmla="*/ 80 w 129"/>
                <a:gd name="T11" fmla="*/ 5 h 48"/>
                <a:gd name="T12" fmla="*/ 83 w 129"/>
                <a:gd name="T13" fmla="*/ 11 h 48"/>
                <a:gd name="T14" fmla="*/ 75 w 129"/>
                <a:gd name="T15" fmla="*/ 17 h 48"/>
                <a:gd name="T16" fmla="*/ 61 w 129"/>
                <a:gd name="T17" fmla="*/ 15 h 48"/>
                <a:gd name="T18" fmla="*/ 41 w 129"/>
                <a:gd name="T19" fmla="*/ 10 h 48"/>
                <a:gd name="T20" fmla="*/ 24 w 129"/>
                <a:gd name="T21" fmla="*/ 15 h 48"/>
                <a:gd name="T22" fmla="*/ 12 w 129"/>
                <a:gd name="T23" fmla="*/ 10 h 48"/>
                <a:gd name="T24" fmla="*/ 8 w 129"/>
                <a:gd name="T25" fmla="*/ 11 h 48"/>
                <a:gd name="T26" fmla="*/ 5 w 129"/>
                <a:gd name="T27" fmla="*/ 17 h 48"/>
                <a:gd name="T28" fmla="*/ 1 w 129"/>
                <a:gd name="T29" fmla="*/ 18 h 48"/>
                <a:gd name="T30" fmla="*/ 7 w 129"/>
                <a:gd name="T31" fmla="*/ 21 h 48"/>
                <a:gd name="T32" fmla="*/ 6 w 129"/>
                <a:gd name="T33" fmla="*/ 25 h 48"/>
                <a:gd name="T34" fmla="*/ 11 w 129"/>
                <a:gd name="T35" fmla="*/ 39 h 48"/>
                <a:gd name="T36" fmla="*/ 18 w 129"/>
                <a:gd name="T37" fmla="*/ 46 h 48"/>
                <a:gd name="T38" fmla="*/ 28 w 129"/>
                <a:gd name="T39" fmla="*/ 47 h 48"/>
                <a:gd name="T40" fmla="*/ 37 w 129"/>
                <a:gd name="T41" fmla="*/ 45 h 48"/>
                <a:gd name="T42" fmla="*/ 49 w 129"/>
                <a:gd name="T43" fmla="*/ 44 h 48"/>
                <a:gd name="T44" fmla="*/ 59 w 129"/>
                <a:gd name="T45" fmla="*/ 45 h 48"/>
                <a:gd name="T46" fmla="*/ 62 w 129"/>
                <a:gd name="T47" fmla="*/ 44 h 48"/>
                <a:gd name="T48" fmla="*/ 66 w 129"/>
                <a:gd name="T49" fmla="*/ 45 h 48"/>
                <a:gd name="T50" fmla="*/ 68 w 129"/>
                <a:gd name="T51" fmla="*/ 43 h 48"/>
                <a:gd name="T52" fmla="*/ 71 w 129"/>
                <a:gd name="T53" fmla="*/ 44 h 48"/>
                <a:gd name="T54" fmla="*/ 78 w 129"/>
                <a:gd name="T55" fmla="*/ 44 h 48"/>
                <a:gd name="T56" fmla="*/ 81 w 129"/>
                <a:gd name="T57" fmla="*/ 42 h 48"/>
                <a:gd name="T58" fmla="*/ 88 w 129"/>
                <a:gd name="T59" fmla="*/ 41 h 48"/>
                <a:gd name="T60" fmla="*/ 92 w 129"/>
                <a:gd name="T61" fmla="*/ 40 h 48"/>
                <a:gd name="T62" fmla="*/ 92 w 129"/>
                <a:gd name="T63" fmla="*/ 40 h 48"/>
                <a:gd name="T64" fmla="*/ 92 w 129"/>
                <a:gd name="T65" fmla="*/ 39 h 48"/>
                <a:gd name="T66" fmla="*/ 96 w 129"/>
                <a:gd name="T67" fmla="*/ 40 h 48"/>
                <a:gd name="T68" fmla="*/ 102 w 129"/>
                <a:gd name="T69" fmla="*/ 41 h 48"/>
                <a:gd name="T70" fmla="*/ 103 w 129"/>
                <a:gd name="T71" fmla="*/ 41 h 48"/>
                <a:gd name="T72" fmla="*/ 103 w 129"/>
                <a:gd name="T73" fmla="*/ 40 h 48"/>
                <a:gd name="T74" fmla="*/ 101 w 129"/>
                <a:gd name="T75" fmla="*/ 35 h 48"/>
                <a:gd name="T76" fmla="*/ 99 w 129"/>
                <a:gd name="T77" fmla="*/ 31 h 48"/>
                <a:gd name="T78" fmla="*/ 98 w 129"/>
                <a:gd name="T79" fmla="*/ 26 h 48"/>
                <a:gd name="T80" fmla="*/ 103 w 129"/>
                <a:gd name="T81" fmla="*/ 26 h 48"/>
                <a:gd name="T82" fmla="*/ 108 w 129"/>
                <a:gd name="T83" fmla="*/ 31 h 48"/>
                <a:gd name="T84" fmla="*/ 114 w 129"/>
                <a:gd name="T85" fmla="*/ 27 h 48"/>
                <a:gd name="T86" fmla="*/ 117 w 129"/>
                <a:gd name="T87" fmla="*/ 24 h 48"/>
                <a:gd name="T88" fmla="*/ 120 w 129"/>
                <a:gd name="T89" fmla="*/ 30 h 48"/>
                <a:gd name="T90" fmla="*/ 124 w 129"/>
                <a:gd name="T91" fmla="*/ 32 h 48"/>
                <a:gd name="T92" fmla="*/ 125 w 129"/>
                <a:gd name="T93" fmla="*/ 27 h 48"/>
                <a:gd name="T94" fmla="*/ 125 w 129"/>
                <a:gd name="T95" fmla="*/ 21 h 48"/>
                <a:gd name="T96" fmla="*/ 129 w 129"/>
                <a:gd name="T97" fmla="*/ 19 h 48"/>
                <a:gd name="T98" fmla="*/ 123 w 129"/>
                <a:gd name="T99" fmla="*/ 15 h 48"/>
                <a:gd name="T100" fmla="*/ 119 w 129"/>
                <a:gd name="T10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
                  <a:moveTo>
                    <a:pt x="114" y="14"/>
                  </a:moveTo>
                  <a:cubicBezTo>
                    <a:pt x="113" y="14"/>
                    <a:pt x="113" y="15"/>
                    <a:pt x="112" y="13"/>
                  </a:cubicBezTo>
                  <a:cubicBezTo>
                    <a:pt x="111" y="11"/>
                    <a:pt x="108" y="10"/>
                    <a:pt x="107" y="10"/>
                  </a:cubicBezTo>
                  <a:cubicBezTo>
                    <a:pt x="106" y="10"/>
                    <a:pt x="103" y="10"/>
                    <a:pt x="103" y="9"/>
                  </a:cubicBezTo>
                  <a:cubicBezTo>
                    <a:pt x="102" y="7"/>
                    <a:pt x="99" y="7"/>
                    <a:pt x="98" y="7"/>
                  </a:cubicBezTo>
                  <a:cubicBezTo>
                    <a:pt x="96" y="7"/>
                    <a:pt x="94" y="8"/>
                    <a:pt x="92" y="6"/>
                  </a:cubicBezTo>
                  <a:cubicBezTo>
                    <a:pt x="91" y="4"/>
                    <a:pt x="90" y="3"/>
                    <a:pt x="88" y="3"/>
                  </a:cubicBezTo>
                  <a:cubicBezTo>
                    <a:pt x="87" y="3"/>
                    <a:pt x="84" y="3"/>
                    <a:pt x="82" y="2"/>
                  </a:cubicBezTo>
                  <a:cubicBezTo>
                    <a:pt x="81" y="1"/>
                    <a:pt x="78" y="0"/>
                    <a:pt x="78" y="0"/>
                  </a:cubicBezTo>
                  <a:cubicBezTo>
                    <a:pt x="77" y="0"/>
                    <a:pt x="76" y="1"/>
                    <a:pt x="74" y="1"/>
                  </a:cubicBezTo>
                  <a:cubicBezTo>
                    <a:pt x="74" y="1"/>
                    <a:pt x="74" y="3"/>
                    <a:pt x="75" y="3"/>
                  </a:cubicBezTo>
                  <a:cubicBezTo>
                    <a:pt x="77" y="3"/>
                    <a:pt x="80" y="5"/>
                    <a:pt x="80" y="5"/>
                  </a:cubicBezTo>
                  <a:cubicBezTo>
                    <a:pt x="80" y="5"/>
                    <a:pt x="82" y="7"/>
                    <a:pt x="82" y="7"/>
                  </a:cubicBezTo>
                  <a:cubicBezTo>
                    <a:pt x="82" y="7"/>
                    <a:pt x="83" y="10"/>
                    <a:pt x="83" y="11"/>
                  </a:cubicBezTo>
                  <a:cubicBezTo>
                    <a:pt x="83" y="11"/>
                    <a:pt x="80" y="15"/>
                    <a:pt x="80" y="15"/>
                  </a:cubicBezTo>
                  <a:cubicBezTo>
                    <a:pt x="80" y="16"/>
                    <a:pt x="76" y="17"/>
                    <a:pt x="75" y="17"/>
                  </a:cubicBezTo>
                  <a:cubicBezTo>
                    <a:pt x="74" y="17"/>
                    <a:pt x="68" y="17"/>
                    <a:pt x="67" y="17"/>
                  </a:cubicBezTo>
                  <a:cubicBezTo>
                    <a:pt x="66" y="17"/>
                    <a:pt x="62" y="15"/>
                    <a:pt x="61" y="15"/>
                  </a:cubicBezTo>
                  <a:cubicBezTo>
                    <a:pt x="60" y="15"/>
                    <a:pt x="58" y="13"/>
                    <a:pt x="54" y="12"/>
                  </a:cubicBezTo>
                  <a:cubicBezTo>
                    <a:pt x="50" y="10"/>
                    <a:pt x="43" y="9"/>
                    <a:pt x="41" y="10"/>
                  </a:cubicBezTo>
                  <a:cubicBezTo>
                    <a:pt x="39" y="11"/>
                    <a:pt x="34" y="13"/>
                    <a:pt x="31" y="15"/>
                  </a:cubicBezTo>
                  <a:cubicBezTo>
                    <a:pt x="29" y="16"/>
                    <a:pt x="26" y="15"/>
                    <a:pt x="24" y="15"/>
                  </a:cubicBezTo>
                  <a:cubicBezTo>
                    <a:pt x="22" y="16"/>
                    <a:pt x="19" y="15"/>
                    <a:pt x="18" y="14"/>
                  </a:cubicBezTo>
                  <a:cubicBezTo>
                    <a:pt x="17" y="14"/>
                    <a:pt x="14" y="11"/>
                    <a:pt x="12" y="10"/>
                  </a:cubicBezTo>
                  <a:cubicBezTo>
                    <a:pt x="13" y="11"/>
                    <a:pt x="11" y="10"/>
                    <a:pt x="10" y="9"/>
                  </a:cubicBezTo>
                  <a:cubicBezTo>
                    <a:pt x="9" y="9"/>
                    <a:pt x="8" y="10"/>
                    <a:pt x="8" y="11"/>
                  </a:cubicBezTo>
                  <a:cubicBezTo>
                    <a:pt x="7" y="12"/>
                    <a:pt x="7" y="13"/>
                    <a:pt x="6" y="15"/>
                  </a:cubicBezTo>
                  <a:cubicBezTo>
                    <a:pt x="6" y="16"/>
                    <a:pt x="6" y="16"/>
                    <a:pt x="5" y="17"/>
                  </a:cubicBezTo>
                  <a:cubicBezTo>
                    <a:pt x="4" y="18"/>
                    <a:pt x="1" y="18"/>
                    <a:pt x="0" y="18"/>
                  </a:cubicBezTo>
                  <a:cubicBezTo>
                    <a:pt x="0" y="18"/>
                    <a:pt x="1" y="18"/>
                    <a:pt x="1" y="18"/>
                  </a:cubicBezTo>
                  <a:cubicBezTo>
                    <a:pt x="2" y="20"/>
                    <a:pt x="5" y="21"/>
                    <a:pt x="6" y="21"/>
                  </a:cubicBezTo>
                  <a:cubicBezTo>
                    <a:pt x="7" y="21"/>
                    <a:pt x="7" y="21"/>
                    <a:pt x="7" y="21"/>
                  </a:cubicBezTo>
                  <a:cubicBezTo>
                    <a:pt x="7" y="21"/>
                    <a:pt x="7" y="21"/>
                    <a:pt x="6" y="21"/>
                  </a:cubicBezTo>
                  <a:cubicBezTo>
                    <a:pt x="6" y="21"/>
                    <a:pt x="6" y="22"/>
                    <a:pt x="6" y="25"/>
                  </a:cubicBezTo>
                  <a:cubicBezTo>
                    <a:pt x="6" y="29"/>
                    <a:pt x="7" y="32"/>
                    <a:pt x="7" y="33"/>
                  </a:cubicBezTo>
                  <a:cubicBezTo>
                    <a:pt x="8" y="35"/>
                    <a:pt x="10" y="39"/>
                    <a:pt x="11" y="39"/>
                  </a:cubicBezTo>
                  <a:cubicBezTo>
                    <a:pt x="13" y="39"/>
                    <a:pt x="15" y="39"/>
                    <a:pt x="15" y="41"/>
                  </a:cubicBezTo>
                  <a:cubicBezTo>
                    <a:pt x="16" y="43"/>
                    <a:pt x="18" y="46"/>
                    <a:pt x="18" y="46"/>
                  </a:cubicBezTo>
                  <a:cubicBezTo>
                    <a:pt x="25" y="47"/>
                    <a:pt x="25" y="47"/>
                    <a:pt x="25" y="47"/>
                  </a:cubicBezTo>
                  <a:cubicBezTo>
                    <a:pt x="25" y="47"/>
                    <a:pt x="27" y="48"/>
                    <a:pt x="28" y="47"/>
                  </a:cubicBezTo>
                  <a:cubicBezTo>
                    <a:pt x="29" y="46"/>
                    <a:pt x="30" y="44"/>
                    <a:pt x="30" y="44"/>
                  </a:cubicBezTo>
                  <a:cubicBezTo>
                    <a:pt x="30" y="44"/>
                    <a:pt x="33" y="42"/>
                    <a:pt x="37" y="45"/>
                  </a:cubicBezTo>
                  <a:cubicBezTo>
                    <a:pt x="40" y="48"/>
                    <a:pt x="40" y="48"/>
                    <a:pt x="44" y="48"/>
                  </a:cubicBezTo>
                  <a:cubicBezTo>
                    <a:pt x="48" y="47"/>
                    <a:pt x="47" y="43"/>
                    <a:pt x="49" y="44"/>
                  </a:cubicBezTo>
                  <a:cubicBezTo>
                    <a:pt x="52" y="44"/>
                    <a:pt x="55" y="44"/>
                    <a:pt x="57" y="44"/>
                  </a:cubicBezTo>
                  <a:cubicBezTo>
                    <a:pt x="58" y="44"/>
                    <a:pt x="59" y="45"/>
                    <a:pt x="59" y="45"/>
                  </a:cubicBezTo>
                  <a:cubicBezTo>
                    <a:pt x="60" y="44"/>
                    <a:pt x="60" y="44"/>
                    <a:pt x="60" y="44"/>
                  </a:cubicBezTo>
                  <a:cubicBezTo>
                    <a:pt x="62" y="44"/>
                    <a:pt x="62" y="44"/>
                    <a:pt x="62" y="44"/>
                  </a:cubicBezTo>
                  <a:cubicBezTo>
                    <a:pt x="64" y="45"/>
                    <a:pt x="64" y="45"/>
                    <a:pt x="64" y="45"/>
                  </a:cubicBezTo>
                  <a:cubicBezTo>
                    <a:pt x="64" y="45"/>
                    <a:pt x="66" y="45"/>
                    <a:pt x="66" y="45"/>
                  </a:cubicBezTo>
                  <a:cubicBezTo>
                    <a:pt x="66" y="45"/>
                    <a:pt x="68" y="44"/>
                    <a:pt x="68" y="44"/>
                  </a:cubicBezTo>
                  <a:cubicBezTo>
                    <a:pt x="68" y="43"/>
                    <a:pt x="68" y="43"/>
                    <a:pt x="68" y="43"/>
                  </a:cubicBezTo>
                  <a:cubicBezTo>
                    <a:pt x="70" y="43"/>
                    <a:pt x="70" y="43"/>
                    <a:pt x="70" y="43"/>
                  </a:cubicBezTo>
                  <a:cubicBezTo>
                    <a:pt x="71" y="44"/>
                    <a:pt x="71" y="44"/>
                    <a:pt x="71" y="44"/>
                  </a:cubicBezTo>
                  <a:cubicBezTo>
                    <a:pt x="73" y="45"/>
                    <a:pt x="73" y="45"/>
                    <a:pt x="73" y="45"/>
                  </a:cubicBezTo>
                  <a:cubicBezTo>
                    <a:pt x="78" y="44"/>
                    <a:pt x="78" y="44"/>
                    <a:pt x="78" y="44"/>
                  </a:cubicBezTo>
                  <a:cubicBezTo>
                    <a:pt x="80" y="43"/>
                    <a:pt x="80" y="43"/>
                    <a:pt x="80" y="43"/>
                  </a:cubicBezTo>
                  <a:cubicBezTo>
                    <a:pt x="81" y="42"/>
                    <a:pt x="81" y="42"/>
                    <a:pt x="81" y="42"/>
                  </a:cubicBezTo>
                  <a:cubicBezTo>
                    <a:pt x="83" y="41"/>
                    <a:pt x="83" y="41"/>
                    <a:pt x="83" y="41"/>
                  </a:cubicBezTo>
                  <a:cubicBezTo>
                    <a:pt x="88" y="41"/>
                    <a:pt x="88" y="41"/>
                    <a:pt x="88" y="41"/>
                  </a:cubicBezTo>
                  <a:cubicBezTo>
                    <a:pt x="90" y="41"/>
                    <a:pt x="90" y="41"/>
                    <a:pt x="90" y="41"/>
                  </a:cubicBezTo>
                  <a:cubicBezTo>
                    <a:pt x="92" y="40"/>
                    <a:pt x="92" y="40"/>
                    <a:pt x="92" y="40"/>
                  </a:cubicBezTo>
                  <a:cubicBezTo>
                    <a:pt x="92" y="40"/>
                    <a:pt x="92" y="40"/>
                    <a:pt x="92" y="40"/>
                  </a:cubicBezTo>
                  <a:cubicBezTo>
                    <a:pt x="92" y="40"/>
                    <a:pt x="92" y="40"/>
                    <a:pt x="92" y="40"/>
                  </a:cubicBezTo>
                  <a:cubicBezTo>
                    <a:pt x="92" y="40"/>
                    <a:pt x="92" y="40"/>
                    <a:pt x="92" y="40"/>
                  </a:cubicBezTo>
                  <a:cubicBezTo>
                    <a:pt x="92" y="39"/>
                    <a:pt x="92" y="39"/>
                    <a:pt x="92" y="39"/>
                  </a:cubicBezTo>
                  <a:cubicBezTo>
                    <a:pt x="95" y="39"/>
                    <a:pt x="95" y="39"/>
                    <a:pt x="95" y="39"/>
                  </a:cubicBezTo>
                  <a:cubicBezTo>
                    <a:pt x="96" y="40"/>
                    <a:pt x="96" y="40"/>
                    <a:pt x="96" y="40"/>
                  </a:cubicBezTo>
                  <a:cubicBezTo>
                    <a:pt x="100" y="40"/>
                    <a:pt x="100" y="40"/>
                    <a:pt x="100" y="40"/>
                  </a:cubicBezTo>
                  <a:cubicBezTo>
                    <a:pt x="102" y="41"/>
                    <a:pt x="102" y="41"/>
                    <a:pt x="102" y="41"/>
                  </a:cubicBezTo>
                  <a:cubicBezTo>
                    <a:pt x="103" y="41"/>
                    <a:pt x="103" y="41"/>
                    <a:pt x="103" y="41"/>
                  </a:cubicBezTo>
                  <a:cubicBezTo>
                    <a:pt x="103" y="41"/>
                    <a:pt x="103" y="41"/>
                    <a:pt x="103" y="41"/>
                  </a:cubicBezTo>
                  <a:cubicBezTo>
                    <a:pt x="103" y="41"/>
                    <a:pt x="103" y="41"/>
                    <a:pt x="103" y="41"/>
                  </a:cubicBezTo>
                  <a:cubicBezTo>
                    <a:pt x="103" y="40"/>
                    <a:pt x="103" y="40"/>
                    <a:pt x="103" y="40"/>
                  </a:cubicBezTo>
                  <a:cubicBezTo>
                    <a:pt x="103" y="40"/>
                    <a:pt x="103" y="38"/>
                    <a:pt x="103" y="38"/>
                  </a:cubicBezTo>
                  <a:cubicBezTo>
                    <a:pt x="102" y="38"/>
                    <a:pt x="101" y="35"/>
                    <a:pt x="101" y="35"/>
                  </a:cubicBezTo>
                  <a:cubicBezTo>
                    <a:pt x="100" y="33"/>
                    <a:pt x="100" y="33"/>
                    <a:pt x="100" y="33"/>
                  </a:cubicBezTo>
                  <a:cubicBezTo>
                    <a:pt x="99" y="31"/>
                    <a:pt x="99" y="31"/>
                    <a:pt x="99" y="31"/>
                  </a:cubicBezTo>
                  <a:cubicBezTo>
                    <a:pt x="98" y="28"/>
                    <a:pt x="98" y="28"/>
                    <a:pt x="98" y="28"/>
                  </a:cubicBezTo>
                  <a:cubicBezTo>
                    <a:pt x="98" y="26"/>
                    <a:pt x="98" y="26"/>
                    <a:pt x="98" y="26"/>
                  </a:cubicBezTo>
                  <a:cubicBezTo>
                    <a:pt x="101" y="25"/>
                    <a:pt x="101" y="25"/>
                    <a:pt x="101" y="25"/>
                  </a:cubicBezTo>
                  <a:cubicBezTo>
                    <a:pt x="101" y="25"/>
                    <a:pt x="103" y="26"/>
                    <a:pt x="103" y="26"/>
                  </a:cubicBezTo>
                  <a:cubicBezTo>
                    <a:pt x="103" y="26"/>
                    <a:pt x="105" y="29"/>
                    <a:pt x="106" y="29"/>
                  </a:cubicBezTo>
                  <a:cubicBezTo>
                    <a:pt x="106" y="29"/>
                    <a:pt x="108" y="31"/>
                    <a:pt x="108" y="31"/>
                  </a:cubicBezTo>
                  <a:cubicBezTo>
                    <a:pt x="111" y="30"/>
                    <a:pt x="111" y="30"/>
                    <a:pt x="111" y="30"/>
                  </a:cubicBezTo>
                  <a:cubicBezTo>
                    <a:pt x="114" y="27"/>
                    <a:pt x="114" y="27"/>
                    <a:pt x="114" y="27"/>
                  </a:cubicBezTo>
                  <a:cubicBezTo>
                    <a:pt x="115" y="25"/>
                    <a:pt x="115" y="25"/>
                    <a:pt x="115" y="25"/>
                  </a:cubicBezTo>
                  <a:cubicBezTo>
                    <a:pt x="117" y="24"/>
                    <a:pt x="117" y="24"/>
                    <a:pt x="117" y="24"/>
                  </a:cubicBezTo>
                  <a:cubicBezTo>
                    <a:pt x="120" y="26"/>
                    <a:pt x="120" y="26"/>
                    <a:pt x="120" y="26"/>
                  </a:cubicBezTo>
                  <a:cubicBezTo>
                    <a:pt x="120" y="30"/>
                    <a:pt x="120" y="30"/>
                    <a:pt x="120" y="30"/>
                  </a:cubicBezTo>
                  <a:cubicBezTo>
                    <a:pt x="122" y="33"/>
                    <a:pt x="122" y="33"/>
                    <a:pt x="122" y="33"/>
                  </a:cubicBezTo>
                  <a:cubicBezTo>
                    <a:pt x="124" y="32"/>
                    <a:pt x="124" y="32"/>
                    <a:pt x="124" y="32"/>
                  </a:cubicBezTo>
                  <a:cubicBezTo>
                    <a:pt x="124" y="29"/>
                    <a:pt x="124" y="29"/>
                    <a:pt x="124" y="29"/>
                  </a:cubicBezTo>
                  <a:cubicBezTo>
                    <a:pt x="125" y="27"/>
                    <a:pt x="125" y="27"/>
                    <a:pt x="125" y="27"/>
                  </a:cubicBezTo>
                  <a:cubicBezTo>
                    <a:pt x="125" y="24"/>
                    <a:pt x="125" y="24"/>
                    <a:pt x="125" y="24"/>
                  </a:cubicBezTo>
                  <a:cubicBezTo>
                    <a:pt x="125" y="21"/>
                    <a:pt x="125" y="21"/>
                    <a:pt x="125" y="21"/>
                  </a:cubicBezTo>
                  <a:cubicBezTo>
                    <a:pt x="128" y="21"/>
                    <a:pt x="128" y="21"/>
                    <a:pt x="128" y="21"/>
                  </a:cubicBezTo>
                  <a:cubicBezTo>
                    <a:pt x="129" y="19"/>
                    <a:pt x="129" y="19"/>
                    <a:pt x="129" y="19"/>
                  </a:cubicBezTo>
                  <a:cubicBezTo>
                    <a:pt x="129" y="19"/>
                    <a:pt x="125" y="19"/>
                    <a:pt x="125" y="18"/>
                  </a:cubicBezTo>
                  <a:cubicBezTo>
                    <a:pt x="124" y="17"/>
                    <a:pt x="124" y="17"/>
                    <a:pt x="123" y="15"/>
                  </a:cubicBezTo>
                  <a:cubicBezTo>
                    <a:pt x="121" y="13"/>
                    <a:pt x="119" y="12"/>
                    <a:pt x="119" y="12"/>
                  </a:cubicBezTo>
                  <a:cubicBezTo>
                    <a:pt x="119" y="12"/>
                    <a:pt x="119" y="12"/>
                    <a:pt x="119" y="11"/>
                  </a:cubicBezTo>
                  <a:cubicBezTo>
                    <a:pt x="118" y="12"/>
                    <a:pt x="115" y="15"/>
                    <a:pt x="11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399" name="Freeform 176"/>
            <p:cNvSpPr>
              <a:spLocks/>
            </p:cNvSpPr>
            <p:nvPr/>
          </p:nvSpPr>
          <p:spPr bwMode="auto">
            <a:xfrm>
              <a:off x="6048028" y="1844824"/>
              <a:ext cx="1036638" cy="569913"/>
            </a:xfrm>
            <a:custGeom>
              <a:avLst/>
              <a:gdLst>
                <a:gd name="T0" fmla="*/ 204 w 228"/>
                <a:gd name="T1" fmla="*/ 12 h 125"/>
                <a:gd name="T2" fmla="*/ 194 w 228"/>
                <a:gd name="T3" fmla="*/ 9 h 125"/>
                <a:gd name="T4" fmla="*/ 193 w 228"/>
                <a:gd name="T5" fmla="*/ 8 h 125"/>
                <a:gd name="T6" fmla="*/ 189 w 228"/>
                <a:gd name="T7" fmla="*/ 5 h 125"/>
                <a:gd name="T8" fmla="*/ 182 w 228"/>
                <a:gd name="T9" fmla="*/ 3 h 125"/>
                <a:gd name="T10" fmla="*/ 174 w 228"/>
                <a:gd name="T11" fmla="*/ 1 h 125"/>
                <a:gd name="T12" fmla="*/ 169 w 228"/>
                <a:gd name="T13" fmla="*/ 1 h 125"/>
                <a:gd name="T14" fmla="*/ 163 w 228"/>
                <a:gd name="T15" fmla="*/ 0 h 125"/>
                <a:gd name="T16" fmla="*/ 160 w 228"/>
                <a:gd name="T17" fmla="*/ 0 h 125"/>
                <a:gd name="T18" fmla="*/ 154 w 228"/>
                <a:gd name="T19" fmla="*/ 1 h 125"/>
                <a:gd name="T20" fmla="*/ 149 w 228"/>
                <a:gd name="T21" fmla="*/ 0 h 125"/>
                <a:gd name="T22" fmla="*/ 142 w 228"/>
                <a:gd name="T23" fmla="*/ 1 h 125"/>
                <a:gd name="T24" fmla="*/ 138 w 228"/>
                <a:gd name="T25" fmla="*/ 1 h 125"/>
                <a:gd name="T26" fmla="*/ 132 w 228"/>
                <a:gd name="T27" fmla="*/ 2 h 125"/>
                <a:gd name="T28" fmla="*/ 127 w 228"/>
                <a:gd name="T29" fmla="*/ 1 h 125"/>
                <a:gd name="T30" fmla="*/ 122 w 228"/>
                <a:gd name="T31" fmla="*/ 4 h 125"/>
                <a:gd name="T32" fmla="*/ 115 w 228"/>
                <a:gd name="T33" fmla="*/ 4 h 125"/>
                <a:gd name="T34" fmla="*/ 111 w 228"/>
                <a:gd name="T35" fmla="*/ 6 h 125"/>
                <a:gd name="T36" fmla="*/ 107 w 228"/>
                <a:gd name="T37" fmla="*/ 6 h 125"/>
                <a:gd name="T38" fmla="*/ 103 w 228"/>
                <a:gd name="T39" fmla="*/ 5 h 125"/>
                <a:gd name="T40" fmla="*/ 96 w 228"/>
                <a:gd name="T41" fmla="*/ 8 h 125"/>
                <a:gd name="T42" fmla="*/ 88 w 228"/>
                <a:gd name="T43" fmla="*/ 11 h 125"/>
                <a:gd name="T44" fmla="*/ 68 w 228"/>
                <a:gd name="T45" fmla="*/ 10 h 125"/>
                <a:gd name="T46" fmla="*/ 53 w 228"/>
                <a:gd name="T47" fmla="*/ 13 h 125"/>
                <a:gd name="T48" fmla="*/ 34 w 228"/>
                <a:gd name="T49" fmla="*/ 23 h 125"/>
                <a:gd name="T50" fmla="*/ 8 w 228"/>
                <a:gd name="T51" fmla="*/ 30 h 125"/>
                <a:gd name="T52" fmla="*/ 12 w 228"/>
                <a:gd name="T53" fmla="*/ 37 h 125"/>
                <a:gd name="T54" fmla="*/ 39 w 228"/>
                <a:gd name="T55" fmla="*/ 38 h 125"/>
                <a:gd name="T56" fmla="*/ 49 w 228"/>
                <a:gd name="T57" fmla="*/ 55 h 125"/>
                <a:gd name="T58" fmla="*/ 44 w 228"/>
                <a:gd name="T59" fmla="*/ 62 h 125"/>
                <a:gd name="T60" fmla="*/ 57 w 228"/>
                <a:gd name="T61" fmla="*/ 67 h 125"/>
                <a:gd name="T62" fmla="*/ 45 w 228"/>
                <a:gd name="T63" fmla="*/ 67 h 125"/>
                <a:gd name="T64" fmla="*/ 52 w 228"/>
                <a:gd name="T65" fmla="*/ 74 h 125"/>
                <a:gd name="T66" fmla="*/ 35 w 228"/>
                <a:gd name="T67" fmla="*/ 87 h 125"/>
                <a:gd name="T68" fmla="*/ 38 w 228"/>
                <a:gd name="T69" fmla="*/ 113 h 125"/>
                <a:gd name="T70" fmla="*/ 52 w 228"/>
                <a:gd name="T71" fmla="*/ 120 h 125"/>
                <a:gd name="T72" fmla="*/ 62 w 228"/>
                <a:gd name="T73" fmla="*/ 125 h 125"/>
                <a:gd name="T74" fmla="*/ 72 w 228"/>
                <a:gd name="T75" fmla="*/ 114 h 125"/>
                <a:gd name="T76" fmla="*/ 80 w 228"/>
                <a:gd name="T77" fmla="*/ 107 h 125"/>
                <a:gd name="T78" fmla="*/ 86 w 228"/>
                <a:gd name="T79" fmla="*/ 95 h 125"/>
                <a:gd name="T80" fmla="*/ 105 w 228"/>
                <a:gd name="T81" fmla="*/ 92 h 125"/>
                <a:gd name="T82" fmla="*/ 125 w 228"/>
                <a:gd name="T83" fmla="*/ 81 h 125"/>
                <a:gd name="T84" fmla="*/ 147 w 228"/>
                <a:gd name="T85" fmla="*/ 75 h 125"/>
                <a:gd name="T86" fmla="*/ 172 w 228"/>
                <a:gd name="T87" fmla="*/ 68 h 125"/>
                <a:gd name="T88" fmla="*/ 160 w 228"/>
                <a:gd name="T89" fmla="*/ 62 h 125"/>
                <a:gd name="T90" fmla="*/ 171 w 228"/>
                <a:gd name="T91" fmla="*/ 66 h 125"/>
                <a:gd name="T92" fmla="*/ 172 w 228"/>
                <a:gd name="T93" fmla="*/ 57 h 125"/>
                <a:gd name="T94" fmla="*/ 162 w 228"/>
                <a:gd name="T95" fmla="*/ 51 h 125"/>
                <a:gd name="T96" fmla="*/ 179 w 228"/>
                <a:gd name="T97" fmla="*/ 50 h 125"/>
                <a:gd name="T98" fmla="*/ 181 w 228"/>
                <a:gd name="T99" fmla="*/ 48 h 125"/>
                <a:gd name="T100" fmla="*/ 191 w 228"/>
                <a:gd name="T101" fmla="*/ 43 h 125"/>
                <a:gd name="T102" fmla="*/ 191 w 228"/>
                <a:gd name="T103" fmla="*/ 37 h 125"/>
                <a:gd name="T104" fmla="*/ 198 w 228"/>
                <a:gd name="T105" fmla="*/ 32 h 125"/>
                <a:gd name="T106" fmla="*/ 199 w 228"/>
                <a:gd name="T107" fmla="*/ 24 h 125"/>
                <a:gd name="T108" fmla="*/ 222 w 228"/>
                <a:gd name="T109" fmla="*/ 15 h 125"/>
                <a:gd name="T110" fmla="*/ 220 w 228"/>
                <a:gd name="T111" fmla="*/ 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125">
                  <a:moveTo>
                    <a:pt x="220" y="11"/>
                  </a:moveTo>
                  <a:cubicBezTo>
                    <a:pt x="212" y="11"/>
                    <a:pt x="206" y="12"/>
                    <a:pt x="204" y="12"/>
                  </a:cubicBezTo>
                  <a:cubicBezTo>
                    <a:pt x="202" y="12"/>
                    <a:pt x="194" y="13"/>
                    <a:pt x="193" y="13"/>
                  </a:cubicBezTo>
                  <a:cubicBezTo>
                    <a:pt x="193" y="13"/>
                    <a:pt x="198" y="11"/>
                    <a:pt x="194" y="9"/>
                  </a:cubicBezTo>
                  <a:cubicBezTo>
                    <a:pt x="194" y="9"/>
                    <a:pt x="194" y="9"/>
                    <a:pt x="193" y="9"/>
                  </a:cubicBezTo>
                  <a:cubicBezTo>
                    <a:pt x="193" y="8"/>
                    <a:pt x="193" y="8"/>
                    <a:pt x="193" y="8"/>
                  </a:cubicBezTo>
                  <a:cubicBezTo>
                    <a:pt x="193" y="8"/>
                    <a:pt x="192" y="6"/>
                    <a:pt x="192" y="6"/>
                  </a:cubicBezTo>
                  <a:cubicBezTo>
                    <a:pt x="191" y="5"/>
                    <a:pt x="189" y="5"/>
                    <a:pt x="189" y="5"/>
                  </a:cubicBezTo>
                  <a:cubicBezTo>
                    <a:pt x="186" y="3"/>
                    <a:pt x="186" y="3"/>
                    <a:pt x="186" y="3"/>
                  </a:cubicBezTo>
                  <a:cubicBezTo>
                    <a:pt x="186" y="3"/>
                    <a:pt x="182" y="3"/>
                    <a:pt x="182" y="3"/>
                  </a:cubicBezTo>
                  <a:cubicBezTo>
                    <a:pt x="181" y="3"/>
                    <a:pt x="179" y="2"/>
                    <a:pt x="178" y="2"/>
                  </a:cubicBezTo>
                  <a:cubicBezTo>
                    <a:pt x="177" y="2"/>
                    <a:pt x="174" y="1"/>
                    <a:pt x="174" y="1"/>
                  </a:cubicBezTo>
                  <a:cubicBezTo>
                    <a:pt x="170" y="2"/>
                    <a:pt x="170" y="2"/>
                    <a:pt x="170" y="2"/>
                  </a:cubicBezTo>
                  <a:cubicBezTo>
                    <a:pt x="169" y="1"/>
                    <a:pt x="169" y="1"/>
                    <a:pt x="169" y="1"/>
                  </a:cubicBezTo>
                  <a:cubicBezTo>
                    <a:pt x="167" y="1"/>
                    <a:pt x="167" y="1"/>
                    <a:pt x="167" y="1"/>
                  </a:cubicBezTo>
                  <a:cubicBezTo>
                    <a:pt x="163" y="0"/>
                    <a:pt x="163" y="0"/>
                    <a:pt x="163" y="0"/>
                  </a:cubicBezTo>
                  <a:cubicBezTo>
                    <a:pt x="160" y="1"/>
                    <a:pt x="160" y="1"/>
                    <a:pt x="160" y="1"/>
                  </a:cubicBezTo>
                  <a:cubicBezTo>
                    <a:pt x="160" y="0"/>
                    <a:pt x="160" y="0"/>
                    <a:pt x="160" y="0"/>
                  </a:cubicBezTo>
                  <a:cubicBezTo>
                    <a:pt x="158" y="0"/>
                    <a:pt x="158" y="0"/>
                    <a:pt x="158" y="0"/>
                  </a:cubicBezTo>
                  <a:cubicBezTo>
                    <a:pt x="154" y="1"/>
                    <a:pt x="154" y="1"/>
                    <a:pt x="154" y="1"/>
                  </a:cubicBezTo>
                  <a:cubicBezTo>
                    <a:pt x="150" y="1"/>
                    <a:pt x="150" y="1"/>
                    <a:pt x="150" y="1"/>
                  </a:cubicBezTo>
                  <a:cubicBezTo>
                    <a:pt x="149" y="0"/>
                    <a:pt x="149" y="0"/>
                    <a:pt x="149" y="0"/>
                  </a:cubicBezTo>
                  <a:cubicBezTo>
                    <a:pt x="146" y="0"/>
                    <a:pt x="146" y="0"/>
                    <a:pt x="146" y="0"/>
                  </a:cubicBezTo>
                  <a:cubicBezTo>
                    <a:pt x="142" y="1"/>
                    <a:pt x="142" y="1"/>
                    <a:pt x="142" y="1"/>
                  </a:cubicBezTo>
                  <a:cubicBezTo>
                    <a:pt x="140" y="1"/>
                    <a:pt x="140" y="1"/>
                    <a:pt x="140" y="1"/>
                  </a:cubicBezTo>
                  <a:cubicBezTo>
                    <a:pt x="138" y="1"/>
                    <a:pt x="138" y="1"/>
                    <a:pt x="138" y="1"/>
                  </a:cubicBezTo>
                  <a:cubicBezTo>
                    <a:pt x="133" y="1"/>
                    <a:pt x="133" y="1"/>
                    <a:pt x="133" y="1"/>
                  </a:cubicBezTo>
                  <a:cubicBezTo>
                    <a:pt x="132" y="2"/>
                    <a:pt x="132" y="2"/>
                    <a:pt x="132" y="2"/>
                  </a:cubicBezTo>
                  <a:cubicBezTo>
                    <a:pt x="131" y="1"/>
                    <a:pt x="131" y="1"/>
                    <a:pt x="131" y="1"/>
                  </a:cubicBezTo>
                  <a:cubicBezTo>
                    <a:pt x="127" y="1"/>
                    <a:pt x="127" y="1"/>
                    <a:pt x="127" y="1"/>
                  </a:cubicBezTo>
                  <a:cubicBezTo>
                    <a:pt x="125" y="2"/>
                    <a:pt x="125" y="2"/>
                    <a:pt x="125" y="2"/>
                  </a:cubicBezTo>
                  <a:cubicBezTo>
                    <a:pt x="122" y="4"/>
                    <a:pt x="122" y="4"/>
                    <a:pt x="122" y="4"/>
                  </a:cubicBezTo>
                  <a:cubicBezTo>
                    <a:pt x="120" y="3"/>
                    <a:pt x="120" y="3"/>
                    <a:pt x="120" y="3"/>
                  </a:cubicBezTo>
                  <a:cubicBezTo>
                    <a:pt x="115" y="4"/>
                    <a:pt x="115" y="4"/>
                    <a:pt x="115" y="4"/>
                  </a:cubicBezTo>
                  <a:cubicBezTo>
                    <a:pt x="114" y="3"/>
                    <a:pt x="114" y="3"/>
                    <a:pt x="114" y="3"/>
                  </a:cubicBezTo>
                  <a:cubicBezTo>
                    <a:pt x="111" y="6"/>
                    <a:pt x="111" y="6"/>
                    <a:pt x="111" y="6"/>
                  </a:cubicBezTo>
                  <a:cubicBezTo>
                    <a:pt x="109" y="5"/>
                    <a:pt x="109" y="5"/>
                    <a:pt x="109" y="5"/>
                  </a:cubicBezTo>
                  <a:cubicBezTo>
                    <a:pt x="107" y="6"/>
                    <a:pt x="107" y="6"/>
                    <a:pt x="107" y="6"/>
                  </a:cubicBezTo>
                  <a:cubicBezTo>
                    <a:pt x="104" y="6"/>
                    <a:pt x="104" y="6"/>
                    <a:pt x="104" y="6"/>
                  </a:cubicBezTo>
                  <a:cubicBezTo>
                    <a:pt x="103" y="5"/>
                    <a:pt x="103" y="5"/>
                    <a:pt x="103" y="5"/>
                  </a:cubicBezTo>
                  <a:cubicBezTo>
                    <a:pt x="100" y="7"/>
                    <a:pt x="100" y="7"/>
                    <a:pt x="100" y="7"/>
                  </a:cubicBezTo>
                  <a:cubicBezTo>
                    <a:pt x="96" y="8"/>
                    <a:pt x="96" y="8"/>
                    <a:pt x="96" y="8"/>
                  </a:cubicBezTo>
                  <a:cubicBezTo>
                    <a:pt x="93" y="10"/>
                    <a:pt x="93" y="10"/>
                    <a:pt x="93" y="10"/>
                  </a:cubicBezTo>
                  <a:cubicBezTo>
                    <a:pt x="88" y="11"/>
                    <a:pt x="88" y="11"/>
                    <a:pt x="88" y="11"/>
                  </a:cubicBezTo>
                  <a:cubicBezTo>
                    <a:pt x="88" y="11"/>
                    <a:pt x="92" y="10"/>
                    <a:pt x="84" y="10"/>
                  </a:cubicBezTo>
                  <a:cubicBezTo>
                    <a:pt x="76" y="10"/>
                    <a:pt x="71" y="10"/>
                    <a:pt x="68" y="10"/>
                  </a:cubicBezTo>
                  <a:cubicBezTo>
                    <a:pt x="66" y="10"/>
                    <a:pt x="60" y="12"/>
                    <a:pt x="59" y="12"/>
                  </a:cubicBezTo>
                  <a:cubicBezTo>
                    <a:pt x="58" y="13"/>
                    <a:pt x="53" y="13"/>
                    <a:pt x="53" y="13"/>
                  </a:cubicBezTo>
                  <a:cubicBezTo>
                    <a:pt x="53" y="13"/>
                    <a:pt x="29" y="18"/>
                    <a:pt x="34" y="19"/>
                  </a:cubicBezTo>
                  <a:cubicBezTo>
                    <a:pt x="39" y="20"/>
                    <a:pt x="41" y="23"/>
                    <a:pt x="34" y="23"/>
                  </a:cubicBezTo>
                  <a:cubicBezTo>
                    <a:pt x="28" y="23"/>
                    <a:pt x="22" y="26"/>
                    <a:pt x="14" y="26"/>
                  </a:cubicBezTo>
                  <a:cubicBezTo>
                    <a:pt x="5" y="26"/>
                    <a:pt x="0" y="30"/>
                    <a:pt x="8" y="30"/>
                  </a:cubicBezTo>
                  <a:cubicBezTo>
                    <a:pt x="15" y="30"/>
                    <a:pt x="24" y="31"/>
                    <a:pt x="24" y="31"/>
                  </a:cubicBezTo>
                  <a:cubicBezTo>
                    <a:pt x="24" y="31"/>
                    <a:pt x="3" y="35"/>
                    <a:pt x="12" y="37"/>
                  </a:cubicBezTo>
                  <a:cubicBezTo>
                    <a:pt x="20" y="38"/>
                    <a:pt x="18" y="39"/>
                    <a:pt x="25" y="39"/>
                  </a:cubicBezTo>
                  <a:cubicBezTo>
                    <a:pt x="31" y="39"/>
                    <a:pt x="33" y="35"/>
                    <a:pt x="39" y="38"/>
                  </a:cubicBezTo>
                  <a:cubicBezTo>
                    <a:pt x="46" y="41"/>
                    <a:pt x="48" y="40"/>
                    <a:pt x="48" y="44"/>
                  </a:cubicBezTo>
                  <a:cubicBezTo>
                    <a:pt x="48" y="48"/>
                    <a:pt x="51" y="52"/>
                    <a:pt x="49" y="55"/>
                  </a:cubicBezTo>
                  <a:cubicBezTo>
                    <a:pt x="46" y="58"/>
                    <a:pt x="41" y="58"/>
                    <a:pt x="41" y="58"/>
                  </a:cubicBezTo>
                  <a:cubicBezTo>
                    <a:pt x="41" y="58"/>
                    <a:pt x="39" y="62"/>
                    <a:pt x="44" y="62"/>
                  </a:cubicBezTo>
                  <a:cubicBezTo>
                    <a:pt x="50" y="61"/>
                    <a:pt x="53" y="57"/>
                    <a:pt x="54" y="59"/>
                  </a:cubicBezTo>
                  <a:cubicBezTo>
                    <a:pt x="54" y="61"/>
                    <a:pt x="57" y="67"/>
                    <a:pt x="57" y="67"/>
                  </a:cubicBezTo>
                  <a:cubicBezTo>
                    <a:pt x="57" y="67"/>
                    <a:pt x="52" y="64"/>
                    <a:pt x="49" y="64"/>
                  </a:cubicBezTo>
                  <a:cubicBezTo>
                    <a:pt x="46" y="64"/>
                    <a:pt x="42" y="65"/>
                    <a:pt x="45" y="67"/>
                  </a:cubicBezTo>
                  <a:cubicBezTo>
                    <a:pt x="49" y="69"/>
                    <a:pt x="54" y="70"/>
                    <a:pt x="55" y="70"/>
                  </a:cubicBezTo>
                  <a:cubicBezTo>
                    <a:pt x="56" y="70"/>
                    <a:pt x="54" y="73"/>
                    <a:pt x="52" y="74"/>
                  </a:cubicBezTo>
                  <a:cubicBezTo>
                    <a:pt x="49" y="74"/>
                    <a:pt x="42" y="77"/>
                    <a:pt x="42" y="77"/>
                  </a:cubicBezTo>
                  <a:cubicBezTo>
                    <a:pt x="42" y="77"/>
                    <a:pt x="35" y="81"/>
                    <a:pt x="35" y="87"/>
                  </a:cubicBezTo>
                  <a:cubicBezTo>
                    <a:pt x="36" y="94"/>
                    <a:pt x="36" y="96"/>
                    <a:pt x="37" y="100"/>
                  </a:cubicBezTo>
                  <a:cubicBezTo>
                    <a:pt x="37" y="104"/>
                    <a:pt x="35" y="111"/>
                    <a:pt x="38" y="113"/>
                  </a:cubicBezTo>
                  <a:cubicBezTo>
                    <a:pt x="40" y="115"/>
                    <a:pt x="40" y="118"/>
                    <a:pt x="44" y="119"/>
                  </a:cubicBezTo>
                  <a:cubicBezTo>
                    <a:pt x="48" y="120"/>
                    <a:pt x="51" y="120"/>
                    <a:pt x="52" y="120"/>
                  </a:cubicBezTo>
                  <a:cubicBezTo>
                    <a:pt x="53" y="120"/>
                    <a:pt x="53" y="121"/>
                    <a:pt x="55" y="123"/>
                  </a:cubicBezTo>
                  <a:cubicBezTo>
                    <a:pt x="56" y="125"/>
                    <a:pt x="58" y="125"/>
                    <a:pt x="62" y="125"/>
                  </a:cubicBezTo>
                  <a:cubicBezTo>
                    <a:pt x="67" y="121"/>
                    <a:pt x="67" y="121"/>
                    <a:pt x="67" y="121"/>
                  </a:cubicBezTo>
                  <a:cubicBezTo>
                    <a:pt x="69" y="119"/>
                    <a:pt x="72" y="114"/>
                    <a:pt x="72" y="114"/>
                  </a:cubicBezTo>
                  <a:cubicBezTo>
                    <a:pt x="72" y="114"/>
                    <a:pt x="75" y="111"/>
                    <a:pt x="74" y="109"/>
                  </a:cubicBezTo>
                  <a:cubicBezTo>
                    <a:pt x="74" y="107"/>
                    <a:pt x="74" y="110"/>
                    <a:pt x="80" y="107"/>
                  </a:cubicBezTo>
                  <a:cubicBezTo>
                    <a:pt x="85" y="103"/>
                    <a:pt x="86" y="102"/>
                    <a:pt x="86" y="100"/>
                  </a:cubicBezTo>
                  <a:cubicBezTo>
                    <a:pt x="86" y="97"/>
                    <a:pt x="85" y="95"/>
                    <a:pt x="86" y="95"/>
                  </a:cubicBezTo>
                  <a:cubicBezTo>
                    <a:pt x="87" y="95"/>
                    <a:pt x="89" y="92"/>
                    <a:pt x="94" y="92"/>
                  </a:cubicBezTo>
                  <a:cubicBezTo>
                    <a:pt x="98" y="92"/>
                    <a:pt x="96" y="95"/>
                    <a:pt x="105" y="92"/>
                  </a:cubicBezTo>
                  <a:cubicBezTo>
                    <a:pt x="114" y="88"/>
                    <a:pt x="114" y="88"/>
                    <a:pt x="118" y="85"/>
                  </a:cubicBezTo>
                  <a:cubicBezTo>
                    <a:pt x="123" y="83"/>
                    <a:pt x="119" y="82"/>
                    <a:pt x="125" y="81"/>
                  </a:cubicBezTo>
                  <a:cubicBezTo>
                    <a:pt x="131" y="79"/>
                    <a:pt x="130" y="80"/>
                    <a:pt x="136" y="79"/>
                  </a:cubicBezTo>
                  <a:cubicBezTo>
                    <a:pt x="142" y="77"/>
                    <a:pt x="145" y="75"/>
                    <a:pt x="147" y="75"/>
                  </a:cubicBezTo>
                  <a:cubicBezTo>
                    <a:pt x="150" y="75"/>
                    <a:pt x="159" y="72"/>
                    <a:pt x="167" y="70"/>
                  </a:cubicBezTo>
                  <a:cubicBezTo>
                    <a:pt x="176" y="68"/>
                    <a:pt x="174" y="68"/>
                    <a:pt x="172" y="68"/>
                  </a:cubicBezTo>
                  <a:cubicBezTo>
                    <a:pt x="171" y="68"/>
                    <a:pt x="160" y="66"/>
                    <a:pt x="157" y="66"/>
                  </a:cubicBezTo>
                  <a:cubicBezTo>
                    <a:pt x="154" y="66"/>
                    <a:pt x="160" y="62"/>
                    <a:pt x="160" y="62"/>
                  </a:cubicBezTo>
                  <a:cubicBezTo>
                    <a:pt x="160" y="62"/>
                    <a:pt x="164" y="60"/>
                    <a:pt x="165" y="62"/>
                  </a:cubicBezTo>
                  <a:cubicBezTo>
                    <a:pt x="165" y="64"/>
                    <a:pt x="166" y="66"/>
                    <a:pt x="171" y="66"/>
                  </a:cubicBezTo>
                  <a:cubicBezTo>
                    <a:pt x="176" y="66"/>
                    <a:pt x="179" y="65"/>
                    <a:pt x="176" y="62"/>
                  </a:cubicBezTo>
                  <a:cubicBezTo>
                    <a:pt x="174" y="59"/>
                    <a:pt x="174" y="59"/>
                    <a:pt x="172" y="57"/>
                  </a:cubicBezTo>
                  <a:cubicBezTo>
                    <a:pt x="170" y="55"/>
                    <a:pt x="169" y="56"/>
                    <a:pt x="166" y="54"/>
                  </a:cubicBezTo>
                  <a:cubicBezTo>
                    <a:pt x="163" y="53"/>
                    <a:pt x="160" y="51"/>
                    <a:pt x="162" y="51"/>
                  </a:cubicBezTo>
                  <a:cubicBezTo>
                    <a:pt x="163" y="51"/>
                    <a:pt x="166" y="50"/>
                    <a:pt x="171" y="50"/>
                  </a:cubicBezTo>
                  <a:cubicBezTo>
                    <a:pt x="175" y="50"/>
                    <a:pt x="177" y="50"/>
                    <a:pt x="179" y="50"/>
                  </a:cubicBezTo>
                  <a:cubicBezTo>
                    <a:pt x="181" y="50"/>
                    <a:pt x="184" y="52"/>
                    <a:pt x="184" y="50"/>
                  </a:cubicBezTo>
                  <a:cubicBezTo>
                    <a:pt x="184" y="49"/>
                    <a:pt x="183" y="48"/>
                    <a:pt x="181" y="48"/>
                  </a:cubicBezTo>
                  <a:cubicBezTo>
                    <a:pt x="183" y="48"/>
                    <a:pt x="187" y="48"/>
                    <a:pt x="188" y="47"/>
                  </a:cubicBezTo>
                  <a:cubicBezTo>
                    <a:pt x="192" y="45"/>
                    <a:pt x="195" y="43"/>
                    <a:pt x="191" y="43"/>
                  </a:cubicBezTo>
                  <a:cubicBezTo>
                    <a:pt x="187" y="43"/>
                    <a:pt x="194" y="40"/>
                    <a:pt x="194" y="40"/>
                  </a:cubicBezTo>
                  <a:cubicBezTo>
                    <a:pt x="194" y="40"/>
                    <a:pt x="197" y="37"/>
                    <a:pt x="191" y="37"/>
                  </a:cubicBezTo>
                  <a:cubicBezTo>
                    <a:pt x="186" y="37"/>
                    <a:pt x="182" y="33"/>
                    <a:pt x="188" y="33"/>
                  </a:cubicBezTo>
                  <a:cubicBezTo>
                    <a:pt x="195" y="33"/>
                    <a:pt x="199" y="32"/>
                    <a:pt x="198" y="32"/>
                  </a:cubicBezTo>
                  <a:cubicBezTo>
                    <a:pt x="197" y="31"/>
                    <a:pt x="189" y="28"/>
                    <a:pt x="189" y="28"/>
                  </a:cubicBezTo>
                  <a:cubicBezTo>
                    <a:pt x="189" y="28"/>
                    <a:pt x="189" y="26"/>
                    <a:pt x="199" y="24"/>
                  </a:cubicBezTo>
                  <a:cubicBezTo>
                    <a:pt x="209" y="21"/>
                    <a:pt x="211" y="17"/>
                    <a:pt x="214" y="17"/>
                  </a:cubicBezTo>
                  <a:cubicBezTo>
                    <a:pt x="216" y="17"/>
                    <a:pt x="218" y="16"/>
                    <a:pt x="222" y="15"/>
                  </a:cubicBezTo>
                  <a:cubicBezTo>
                    <a:pt x="226" y="15"/>
                    <a:pt x="228" y="13"/>
                    <a:pt x="228" y="13"/>
                  </a:cubicBezTo>
                  <a:cubicBezTo>
                    <a:pt x="228" y="13"/>
                    <a:pt x="228" y="11"/>
                    <a:pt x="220" y="1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0" name="Freeform 177"/>
            <p:cNvSpPr>
              <a:spLocks/>
            </p:cNvSpPr>
            <p:nvPr/>
          </p:nvSpPr>
          <p:spPr bwMode="auto">
            <a:xfrm>
              <a:off x="4384328" y="2468712"/>
              <a:ext cx="26988" cy="22225"/>
            </a:xfrm>
            <a:custGeom>
              <a:avLst/>
              <a:gdLst>
                <a:gd name="T0" fmla="*/ 4 w 6"/>
                <a:gd name="T1" fmla="*/ 0 h 5"/>
                <a:gd name="T2" fmla="*/ 1 w 6"/>
                <a:gd name="T3" fmla="*/ 3 h 5"/>
                <a:gd name="T4" fmla="*/ 0 w 6"/>
                <a:gd name="T5" fmla="*/ 4 h 5"/>
                <a:gd name="T6" fmla="*/ 0 w 6"/>
                <a:gd name="T7" fmla="*/ 5 h 5"/>
                <a:gd name="T8" fmla="*/ 1 w 6"/>
                <a:gd name="T9" fmla="*/ 4 h 5"/>
                <a:gd name="T10" fmla="*/ 3 w 6"/>
                <a:gd name="T11" fmla="*/ 4 h 5"/>
                <a:gd name="T12" fmla="*/ 4 w 6"/>
                <a:gd name="T13" fmla="*/ 3 h 5"/>
                <a:gd name="T14" fmla="*/ 6 w 6"/>
                <a:gd name="T15" fmla="*/ 1 h 5"/>
                <a:gd name="T16" fmla="*/ 6 w 6"/>
                <a:gd name="T17" fmla="*/ 0 h 5"/>
                <a:gd name="T18" fmla="*/ 4 w 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4" y="0"/>
                  </a:moveTo>
                  <a:cubicBezTo>
                    <a:pt x="4" y="0"/>
                    <a:pt x="2" y="2"/>
                    <a:pt x="1" y="3"/>
                  </a:cubicBezTo>
                  <a:cubicBezTo>
                    <a:pt x="0" y="3"/>
                    <a:pt x="0" y="4"/>
                    <a:pt x="0" y="4"/>
                  </a:cubicBezTo>
                  <a:cubicBezTo>
                    <a:pt x="0" y="5"/>
                    <a:pt x="0" y="5"/>
                    <a:pt x="0" y="5"/>
                  </a:cubicBezTo>
                  <a:cubicBezTo>
                    <a:pt x="1" y="4"/>
                    <a:pt x="1" y="4"/>
                    <a:pt x="1" y="4"/>
                  </a:cubicBezTo>
                  <a:cubicBezTo>
                    <a:pt x="1" y="4"/>
                    <a:pt x="3" y="3"/>
                    <a:pt x="3" y="4"/>
                  </a:cubicBezTo>
                  <a:cubicBezTo>
                    <a:pt x="3" y="4"/>
                    <a:pt x="4" y="3"/>
                    <a:pt x="4" y="3"/>
                  </a:cubicBezTo>
                  <a:cubicBezTo>
                    <a:pt x="6" y="1"/>
                    <a:pt x="6" y="1"/>
                    <a:pt x="6" y="1"/>
                  </a:cubicBezTo>
                  <a:cubicBezTo>
                    <a:pt x="6" y="0"/>
                    <a:pt x="6" y="0"/>
                    <a:pt x="6" y="0"/>
                  </a:cubicBezTo>
                  <a:lnTo>
                    <a:pt x="4"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1" name="Freeform 178"/>
            <p:cNvSpPr>
              <a:spLocks/>
            </p:cNvSpPr>
            <p:nvPr/>
          </p:nvSpPr>
          <p:spPr bwMode="auto">
            <a:xfrm>
              <a:off x="4370041" y="2500462"/>
              <a:ext cx="28575" cy="41275"/>
            </a:xfrm>
            <a:custGeom>
              <a:avLst/>
              <a:gdLst>
                <a:gd name="T0" fmla="*/ 3 w 6"/>
                <a:gd name="T1" fmla="*/ 0 h 9"/>
                <a:gd name="T2" fmla="*/ 2 w 6"/>
                <a:gd name="T3" fmla="*/ 2 h 9"/>
                <a:gd name="T4" fmla="*/ 0 w 6"/>
                <a:gd name="T5" fmla="*/ 4 h 9"/>
                <a:gd name="T6" fmla="*/ 0 w 6"/>
                <a:gd name="T7" fmla="*/ 7 h 9"/>
                <a:gd name="T8" fmla="*/ 1 w 6"/>
                <a:gd name="T9" fmla="*/ 9 h 9"/>
                <a:gd name="T10" fmla="*/ 3 w 6"/>
                <a:gd name="T11" fmla="*/ 9 h 9"/>
                <a:gd name="T12" fmla="*/ 3 w 6"/>
                <a:gd name="T13" fmla="*/ 7 h 9"/>
                <a:gd name="T14" fmla="*/ 4 w 6"/>
                <a:gd name="T15" fmla="*/ 5 h 9"/>
                <a:gd name="T16" fmla="*/ 5 w 6"/>
                <a:gd name="T17" fmla="*/ 3 h 9"/>
                <a:gd name="T18" fmla="*/ 6 w 6"/>
                <a:gd name="T19" fmla="*/ 1 h 9"/>
                <a:gd name="T20" fmla="*/ 5 w 6"/>
                <a:gd name="T21" fmla="*/ 0 h 9"/>
                <a:gd name="T22" fmla="*/ 3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3" y="0"/>
                  </a:moveTo>
                  <a:cubicBezTo>
                    <a:pt x="2" y="2"/>
                    <a:pt x="2" y="2"/>
                    <a:pt x="2" y="2"/>
                  </a:cubicBezTo>
                  <a:cubicBezTo>
                    <a:pt x="2" y="2"/>
                    <a:pt x="0" y="4"/>
                    <a:pt x="0" y="4"/>
                  </a:cubicBezTo>
                  <a:cubicBezTo>
                    <a:pt x="0" y="4"/>
                    <a:pt x="0" y="7"/>
                    <a:pt x="0" y="7"/>
                  </a:cubicBezTo>
                  <a:cubicBezTo>
                    <a:pt x="0" y="7"/>
                    <a:pt x="1" y="9"/>
                    <a:pt x="1" y="9"/>
                  </a:cubicBezTo>
                  <a:cubicBezTo>
                    <a:pt x="1" y="9"/>
                    <a:pt x="3" y="9"/>
                    <a:pt x="3" y="9"/>
                  </a:cubicBezTo>
                  <a:cubicBezTo>
                    <a:pt x="3" y="7"/>
                    <a:pt x="3" y="7"/>
                    <a:pt x="3" y="7"/>
                  </a:cubicBezTo>
                  <a:cubicBezTo>
                    <a:pt x="4" y="5"/>
                    <a:pt x="4" y="5"/>
                    <a:pt x="4" y="5"/>
                  </a:cubicBezTo>
                  <a:cubicBezTo>
                    <a:pt x="4" y="5"/>
                    <a:pt x="5" y="3"/>
                    <a:pt x="5" y="3"/>
                  </a:cubicBezTo>
                  <a:cubicBezTo>
                    <a:pt x="5" y="3"/>
                    <a:pt x="6" y="1"/>
                    <a:pt x="6" y="1"/>
                  </a:cubicBezTo>
                  <a:cubicBezTo>
                    <a:pt x="5" y="0"/>
                    <a:pt x="5" y="0"/>
                    <a:pt x="5" y="0"/>
                  </a:cubicBezTo>
                  <a:lnTo>
                    <a:pt x="3"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2" name="Freeform 179"/>
            <p:cNvSpPr>
              <a:spLocks/>
            </p:cNvSpPr>
            <p:nvPr/>
          </p:nvSpPr>
          <p:spPr bwMode="auto">
            <a:xfrm>
              <a:off x="4398616" y="2509987"/>
              <a:ext cx="22225" cy="31750"/>
            </a:xfrm>
            <a:custGeom>
              <a:avLst/>
              <a:gdLst>
                <a:gd name="T0" fmla="*/ 11 w 14"/>
                <a:gd name="T1" fmla="*/ 0 h 20"/>
                <a:gd name="T2" fmla="*/ 5 w 14"/>
                <a:gd name="T3" fmla="*/ 14 h 20"/>
                <a:gd name="T4" fmla="*/ 0 w 14"/>
                <a:gd name="T5" fmla="*/ 20 h 20"/>
                <a:gd name="T6" fmla="*/ 2 w 14"/>
                <a:gd name="T7" fmla="*/ 20 h 20"/>
                <a:gd name="T8" fmla="*/ 8 w 14"/>
                <a:gd name="T9" fmla="*/ 20 h 20"/>
                <a:gd name="T10" fmla="*/ 11 w 14"/>
                <a:gd name="T11" fmla="*/ 14 h 20"/>
                <a:gd name="T12" fmla="*/ 14 w 14"/>
                <a:gd name="T13" fmla="*/ 9 h 20"/>
                <a:gd name="T14" fmla="*/ 14 w 14"/>
                <a:gd name="T15" fmla="*/ 6 h 20"/>
                <a:gd name="T16" fmla="*/ 11 w 14"/>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11" y="0"/>
                  </a:moveTo>
                  <a:lnTo>
                    <a:pt x="5" y="14"/>
                  </a:lnTo>
                  <a:lnTo>
                    <a:pt x="0" y="20"/>
                  </a:lnTo>
                  <a:lnTo>
                    <a:pt x="2" y="20"/>
                  </a:lnTo>
                  <a:lnTo>
                    <a:pt x="8" y="20"/>
                  </a:lnTo>
                  <a:lnTo>
                    <a:pt x="11" y="14"/>
                  </a:lnTo>
                  <a:lnTo>
                    <a:pt x="14" y="9"/>
                  </a:lnTo>
                  <a:lnTo>
                    <a:pt x="14" y="6"/>
                  </a:lnTo>
                  <a:lnTo>
                    <a:pt x="11"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3" name="Freeform 180"/>
            <p:cNvSpPr>
              <a:spLocks/>
            </p:cNvSpPr>
            <p:nvPr/>
          </p:nvSpPr>
          <p:spPr bwMode="auto">
            <a:xfrm>
              <a:off x="4357341" y="2646512"/>
              <a:ext cx="104775" cy="82550"/>
            </a:xfrm>
            <a:custGeom>
              <a:avLst/>
              <a:gdLst>
                <a:gd name="T0" fmla="*/ 23 w 23"/>
                <a:gd name="T1" fmla="*/ 15 h 18"/>
                <a:gd name="T2" fmla="*/ 23 w 23"/>
                <a:gd name="T3" fmla="*/ 12 h 18"/>
                <a:gd name="T4" fmla="*/ 21 w 23"/>
                <a:gd name="T5" fmla="*/ 9 h 18"/>
                <a:gd name="T6" fmla="*/ 19 w 23"/>
                <a:gd name="T7" fmla="*/ 6 h 18"/>
                <a:gd name="T8" fmla="*/ 16 w 23"/>
                <a:gd name="T9" fmla="*/ 4 h 18"/>
                <a:gd name="T10" fmla="*/ 14 w 23"/>
                <a:gd name="T11" fmla="*/ 2 h 18"/>
                <a:gd name="T12" fmla="*/ 11 w 23"/>
                <a:gd name="T13" fmla="*/ 1 h 18"/>
                <a:gd name="T14" fmla="*/ 11 w 23"/>
                <a:gd name="T15" fmla="*/ 1 h 18"/>
                <a:gd name="T16" fmla="*/ 10 w 23"/>
                <a:gd name="T17" fmla="*/ 2 h 18"/>
                <a:gd name="T18" fmla="*/ 5 w 23"/>
                <a:gd name="T19" fmla="*/ 5 h 18"/>
                <a:gd name="T20" fmla="*/ 10 w 23"/>
                <a:gd name="T21" fmla="*/ 13 h 18"/>
                <a:gd name="T22" fmla="*/ 11 w 23"/>
                <a:gd name="T23" fmla="*/ 16 h 18"/>
                <a:gd name="T24" fmla="*/ 12 w 23"/>
                <a:gd name="T25" fmla="*/ 16 h 18"/>
                <a:gd name="T26" fmla="*/ 15 w 23"/>
                <a:gd name="T27" fmla="*/ 16 h 18"/>
                <a:gd name="T28" fmla="*/ 18 w 23"/>
                <a:gd name="T29" fmla="*/ 18 h 18"/>
                <a:gd name="T30" fmla="*/ 20 w 23"/>
                <a:gd name="T31" fmla="*/ 18 h 18"/>
                <a:gd name="T32" fmla="*/ 22 w 23"/>
                <a:gd name="T33" fmla="*/ 18 h 18"/>
                <a:gd name="T34" fmla="*/ 23 w 23"/>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3" y="15"/>
                  </a:moveTo>
                  <a:cubicBezTo>
                    <a:pt x="23" y="15"/>
                    <a:pt x="23" y="13"/>
                    <a:pt x="23" y="12"/>
                  </a:cubicBezTo>
                  <a:cubicBezTo>
                    <a:pt x="23" y="11"/>
                    <a:pt x="22" y="11"/>
                    <a:pt x="21" y="9"/>
                  </a:cubicBezTo>
                  <a:cubicBezTo>
                    <a:pt x="20" y="8"/>
                    <a:pt x="20" y="7"/>
                    <a:pt x="19" y="6"/>
                  </a:cubicBezTo>
                  <a:cubicBezTo>
                    <a:pt x="17" y="5"/>
                    <a:pt x="17" y="5"/>
                    <a:pt x="16" y="4"/>
                  </a:cubicBezTo>
                  <a:cubicBezTo>
                    <a:pt x="15" y="3"/>
                    <a:pt x="15" y="3"/>
                    <a:pt x="14" y="2"/>
                  </a:cubicBezTo>
                  <a:cubicBezTo>
                    <a:pt x="13" y="2"/>
                    <a:pt x="11" y="1"/>
                    <a:pt x="11" y="1"/>
                  </a:cubicBezTo>
                  <a:cubicBezTo>
                    <a:pt x="11" y="1"/>
                    <a:pt x="11" y="1"/>
                    <a:pt x="11" y="1"/>
                  </a:cubicBezTo>
                  <a:cubicBezTo>
                    <a:pt x="11" y="1"/>
                    <a:pt x="10" y="2"/>
                    <a:pt x="10" y="2"/>
                  </a:cubicBezTo>
                  <a:cubicBezTo>
                    <a:pt x="10" y="2"/>
                    <a:pt x="0" y="0"/>
                    <a:pt x="5" y="5"/>
                  </a:cubicBezTo>
                  <a:cubicBezTo>
                    <a:pt x="10" y="10"/>
                    <a:pt x="10" y="13"/>
                    <a:pt x="10" y="13"/>
                  </a:cubicBezTo>
                  <a:cubicBezTo>
                    <a:pt x="11" y="16"/>
                    <a:pt x="11" y="16"/>
                    <a:pt x="11" y="16"/>
                  </a:cubicBezTo>
                  <a:cubicBezTo>
                    <a:pt x="11" y="16"/>
                    <a:pt x="12" y="16"/>
                    <a:pt x="12" y="16"/>
                  </a:cubicBezTo>
                  <a:cubicBezTo>
                    <a:pt x="13" y="16"/>
                    <a:pt x="14" y="16"/>
                    <a:pt x="15" y="16"/>
                  </a:cubicBezTo>
                  <a:cubicBezTo>
                    <a:pt x="16" y="16"/>
                    <a:pt x="18" y="17"/>
                    <a:pt x="18" y="18"/>
                  </a:cubicBezTo>
                  <a:cubicBezTo>
                    <a:pt x="19" y="18"/>
                    <a:pt x="19" y="18"/>
                    <a:pt x="20" y="18"/>
                  </a:cubicBezTo>
                  <a:cubicBezTo>
                    <a:pt x="20" y="18"/>
                    <a:pt x="22" y="18"/>
                    <a:pt x="22" y="18"/>
                  </a:cubicBezTo>
                  <a:cubicBezTo>
                    <a:pt x="22" y="18"/>
                    <a:pt x="23" y="16"/>
                    <a:pt x="23" y="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4" name="Freeform 181"/>
            <p:cNvSpPr>
              <a:spLocks/>
            </p:cNvSpPr>
            <p:nvPr/>
          </p:nvSpPr>
          <p:spPr bwMode="auto">
            <a:xfrm>
              <a:off x="8848378" y="2768749"/>
              <a:ext cx="131763" cy="73025"/>
            </a:xfrm>
            <a:custGeom>
              <a:avLst/>
              <a:gdLst>
                <a:gd name="T0" fmla="*/ 27 w 29"/>
                <a:gd name="T1" fmla="*/ 1 h 16"/>
                <a:gd name="T2" fmla="*/ 22 w 29"/>
                <a:gd name="T3" fmla="*/ 3 h 16"/>
                <a:gd name="T4" fmla="*/ 14 w 29"/>
                <a:gd name="T5" fmla="*/ 2 h 16"/>
                <a:gd name="T6" fmla="*/ 7 w 29"/>
                <a:gd name="T7" fmla="*/ 2 h 16"/>
                <a:gd name="T8" fmla="*/ 1 w 29"/>
                <a:gd name="T9" fmla="*/ 5 h 16"/>
                <a:gd name="T10" fmla="*/ 0 w 29"/>
                <a:gd name="T11" fmla="*/ 11 h 16"/>
                <a:gd name="T12" fmla="*/ 5 w 29"/>
                <a:gd name="T13" fmla="*/ 14 h 16"/>
                <a:gd name="T14" fmla="*/ 6 w 29"/>
                <a:gd name="T15" fmla="*/ 13 h 16"/>
                <a:gd name="T16" fmla="*/ 5 w 29"/>
                <a:gd name="T17" fmla="*/ 7 h 16"/>
                <a:gd name="T18" fmla="*/ 10 w 29"/>
                <a:gd name="T19" fmla="*/ 5 h 16"/>
                <a:gd name="T20" fmla="*/ 20 w 29"/>
                <a:gd name="T21" fmla="*/ 5 h 16"/>
                <a:gd name="T22" fmla="*/ 25 w 29"/>
                <a:gd name="T23" fmla="*/ 5 h 16"/>
                <a:gd name="T24" fmla="*/ 27 w 29"/>
                <a:gd name="T2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6">
                  <a:moveTo>
                    <a:pt x="27" y="1"/>
                  </a:moveTo>
                  <a:cubicBezTo>
                    <a:pt x="27" y="1"/>
                    <a:pt x="24" y="3"/>
                    <a:pt x="22" y="3"/>
                  </a:cubicBezTo>
                  <a:cubicBezTo>
                    <a:pt x="20" y="2"/>
                    <a:pt x="17" y="3"/>
                    <a:pt x="14" y="2"/>
                  </a:cubicBezTo>
                  <a:cubicBezTo>
                    <a:pt x="12" y="2"/>
                    <a:pt x="9" y="1"/>
                    <a:pt x="7" y="2"/>
                  </a:cubicBezTo>
                  <a:cubicBezTo>
                    <a:pt x="6" y="2"/>
                    <a:pt x="2" y="4"/>
                    <a:pt x="1" y="5"/>
                  </a:cubicBezTo>
                  <a:cubicBezTo>
                    <a:pt x="1" y="6"/>
                    <a:pt x="0" y="10"/>
                    <a:pt x="0" y="11"/>
                  </a:cubicBezTo>
                  <a:cubicBezTo>
                    <a:pt x="1" y="12"/>
                    <a:pt x="3" y="13"/>
                    <a:pt x="5" y="14"/>
                  </a:cubicBezTo>
                  <a:cubicBezTo>
                    <a:pt x="6" y="16"/>
                    <a:pt x="6" y="16"/>
                    <a:pt x="6" y="13"/>
                  </a:cubicBezTo>
                  <a:cubicBezTo>
                    <a:pt x="5" y="10"/>
                    <a:pt x="4" y="8"/>
                    <a:pt x="5" y="7"/>
                  </a:cubicBezTo>
                  <a:cubicBezTo>
                    <a:pt x="7" y="6"/>
                    <a:pt x="4" y="4"/>
                    <a:pt x="10" y="5"/>
                  </a:cubicBezTo>
                  <a:cubicBezTo>
                    <a:pt x="16" y="5"/>
                    <a:pt x="17" y="4"/>
                    <a:pt x="20" y="5"/>
                  </a:cubicBezTo>
                  <a:cubicBezTo>
                    <a:pt x="23" y="6"/>
                    <a:pt x="22" y="6"/>
                    <a:pt x="25" y="5"/>
                  </a:cubicBezTo>
                  <a:cubicBezTo>
                    <a:pt x="28" y="4"/>
                    <a:pt x="29" y="0"/>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5" name="Freeform 182"/>
            <p:cNvSpPr>
              <a:spLocks/>
            </p:cNvSpPr>
            <p:nvPr/>
          </p:nvSpPr>
          <p:spPr bwMode="auto">
            <a:xfrm>
              <a:off x="9438928" y="2514749"/>
              <a:ext cx="117475" cy="127000"/>
            </a:xfrm>
            <a:custGeom>
              <a:avLst/>
              <a:gdLst>
                <a:gd name="T0" fmla="*/ 15 w 26"/>
                <a:gd name="T1" fmla="*/ 4 h 28"/>
                <a:gd name="T2" fmla="*/ 16 w 26"/>
                <a:gd name="T3" fmla="*/ 11 h 28"/>
                <a:gd name="T4" fmla="*/ 13 w 26"/>
                <a:gd name="T5" fmla="*/ 15 h 28"/>
                <a:gd name="T6" fmla="*/ 13 w 26"/>
                <a:gd name="T7" fmla="*/ 20 h 28"/>
                <a:gd name="T8" fmla="*/ 7 w 26"/>
                <a:gd name="T9" fmla="*/ 24 h 28"/>
                <a:gd name="T10" fmla="*/ 2 w 26"/>
                <a:gd name="T11" fmla="*/ 25 h 28"/>
                <a:gd name="T12" fmla="*/ 6 w 26"/>
                <a:gd name="T13" fmla="*/ 27 h 28"/>
                <a:gd name="T14" fmla="*/ 12 w 26"/>
                <a:gd name="T15" fmla="*/ 26 h 28"/>
                <a:gd name="T16" fmla="*/ 15 w 26"/>
                <a:gd name="T17" fmla="*/ 22 h 28"/>
                <a:gd name="T18" fmla="*/ 20 w 26"/>
                <a:gd name="T19" fmla="*/ 19 h 28"/>
                <a:gd name="T20" fmla="*/ 20 w 26"/>
                <a:gd name="T21" fmla="*/ 15 h 28"/>
                <a:gd name="T22" fmla="*/ 21 w 26"/>
                <a:gd name="T23" fmla="*/ 9 h 28"/>
                <a:gd name="T24" fmla="*/ 18 w 26"/>
                <a:gd name="T25" fmla="*/ 3 h 28"/>
                <a:gd name="T26" fmla="*/ 15 w 26"/>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8">
                  <a:moveTo>
                    <a:pt x="15" y="4"/>
                  </a:moveTo>
                  <a:cubicBezTo>
                    <a:pt x="15" y="4"/>
                    <a:pt x="16" y="10"/>
                    <a:pt x="16" y="11"/>
                  </a:cubicBezTo>
                  <a:cubicBezTo>
                    <a:pt x="15" y="13"/>
                    <a:pt x="14" y="14"/>
                    <a:pt x="13" y="15"/>
                  </a:cubicBezTo>
                  <a:cubicBezTo>
                    <a:pt x="12" y="17"/>
                    <a:pt x="15" y="18"/>
                    <a:pt x="13" y="20"/>
                  </a:cubicBezTo>
                  <a:cubicBezTo>
                    <a:pt x="10" y="21"/>
                    <a:pt x="10" y="23"/>
                    <a:pt x="7" y="24"/>
                  </a:cubicBezTo>
                  <a:cubicBezTo>
                    <a:pt x="4" y="25"/>
                    <a:pt x="0" y="25"/>
                    <a:pt x="2" y="25"/>
                  </a:cubicBezTo>
                  <a:cubicBezTo>
                    <a:pt x="3" y="26"/>
                    <a:pt x="2" y="27"/>
                    <a:pt x="6" y="27"/>
                  </a:cubicBezTo>
                  <a:cubicBezTo>
                    <a:pt x="10" y="27"/>
                    <a:pt x="10" y="28"/>
                    <a:pt x="12" y="26"/>
                  </a:cubicBezTo>
                  <a:cubicBezTo>
                    <a:pt x="14" y="24"/>
                    <a:pt x="11" y="22"/>
                    <a:pt x="15" y="22"/>
                  </a:cubicBezTo>
                  <a:cubicBezTo>
                    <a:pt x="19" y="22"/>
                    <a:pt x="14" y="23"/>
                    <a:pt x="20" y="19"/>
                  </a:cubicBezTo>
                  <a:cubicBezTo>
                    <a:pt x="26" y="15"/>
                    <a:pt x="18" y="17"/>
                    <a:pt x="20" y="15"/>
                  </a:cubicBezTo>
                  <a:cubicBezTo>
                    <a:pt x="22" y="12"/>
                    <a:pt x="22" y="12"/>
                    <a:pt x="21" y="9"/>
                  </a:cubicBezTo>
                  <a:cubicBezTo>
                    <a:pt x="21" y="6"/>
                    <a:pt x="20" y="6"/>
                    <a:pt x="18" y="3"/>
                  </a:cubicBezTo>
                  <a:cubicBezTo>
                    <a:pt x="17" y="1"/>
                    <a:pt x="14" y="0"/>
                    <a:pt x="15"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6" name="Freeform 183"/>
            <p:cNvSpPr>
              <a:spLocks/>
            </p:cNvSpPr>
            <p:nvPr/>
          </p:nvSpPr>
          <p:spPr bwMode="auto">
            <a:xfrm>
              <a:off x="7775228" y="4964262"/>
              <a:ext cx="73025" cy="58738"/>
            </a:xfrm>
            <a:custGeom>
              <a:avLst/>
              <a:gdLst>
                <a:gd name="T0" fmla="*/ 7 w 16"/>
                <a:gd name="T1" fmla="*/ 1 h 13"/>
                <a:gd name="T2" fmla="*/ 3 w 16"/>
                <a:gd name="T3" fmla="*/ 4 h 13"/>
                <a:gd name="T4" fmla="*/ 2 w 16"/>
                <a:gd name="T5" fmla="*/ 9 h 13"/>
                <a:gd name="T6" fmla="*/ 7 w 16"/>
                <a:gd name="T7" fmla="*/ 13 h 13"/>
                <a:gd name="T8" fmla="*/ 10 w 16"/>
                <a:gd name="T9" fmla="*/ 11 h 13"/>
                <a:gd name="T10" fmla="*/ 15 w 16"/>
                <a:gd name="T11" fmla="*/ 5 h 13"/>
                <a:gd name="T12" fmla="*/ 10 w 16"/>
                <a:gd name="T13" fmla="*/ 0 h 13"/>
                <a:gd name="T14" fmla="*/ 7 w 16"/>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7" y="1"/>
                  </a:moveTo>
                  <a:cubicBezTo>
                    <a:pt x="7" y="1"/>
                    <a:pt x="4" y="3"/>
                    <a:pt x="3" y="4"/>
                  </a:cubicBezTo>
                  <a:cubicBezTo>
                    <a:pt x="2" y="6"/>
                    <a:pt x="0" y="5"/>
                    <a:pt x="2" y="9"/>
                  </a:cubicBezTo>
                  <a:cubicBezTo>
                    <a:pt x="4" y="12"/>
                    <a:pt x="5" y="13"/>
                    <a:pt x="7" y="13"/>
                  </a:cubicBezTo>
                  <a:cubicBezTo>
                    <a:pt x="9" y="13"/>
                    <a:pt x="4" y="12"/>
                    <a:pt x="10" y="11"/>
                  </a:cubicBezTo>
                  <a:cubicBezTo>
                    <a:pt x="16" y="9"/>
                    <a:pt x="15" y="8"/>
                    <a:pt x="15" y="5"/>
                  </a:cubicBezTo>
                  <a:cubicBezTo>
                    <a:pt x="14" y="1"/>
                    <a:pt x="14" y="0"/>
                    <a:pt x="10" y="0"/>
                  </a:cubicBezTo>
                  <a:cubicBezTo>
                    <a:pt x="7" y="1"/>
                    <a:pt x="7" y="1"/>
                    <a:pt x="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7" name="Freeform 184"/>
            <p:cNvSpPr>
              <a:spLocks/>
            </p:cNvSpPr>
            <p:nvPr/>
          </p:nvSpPr>
          <p:spPr bwMode="auto">
            <a:xfrm>
              <a:off x="5901978" y="5478612"/>
              <a:ext cx="36513" cy="26988"/>
            </a:xfrm>
            <a:custGeom>
              <a:avLst/>
              <a:gdLst>
                <a:gd name="T0" fmla="*/ 2 w 8"/>
                <a:gd name="T1" fmla="*/ 0 h 6"/>
                <a:gd name="T2" fmla="*/ 3 w 8"/>
                <a:gd name="T3" fmla="*/ 1 h 6"/>
                <a:gd name="T4" fmla="*/ 4 w 8"/>
                <a:gd name="T5" fmla="*/ 1 h 6"/>
                <a:gd name="T6" fmla="*/ 4 w 8"/>
                <a:gd name="T7" fmla="*/ 0 h 6"/>
                <a:gd name="T8" fmla="*/ 4 w 8"/>
                <a:gd name="T9" fmla="*/ 0 h 6"/>
                <a:gd name="T10" fmla="*/ 5 w 8"/>
                <a:gd name="T11" fmla="*/ 0 h 6"/>
                <a:gd name="T12" fmla="*/ 5 w 8"/>
                <a:gd name="T13" fmla="*/ 0 h 6"/>
                <a:gd name="T14" fmla="*/ 6 w 8"/>
                <a:gd name="T15" fmla="*/ 1 h 6"/>
                <a:gd name="T16" fmla="*/ 6 w 8"/>
                <a:gd name="T17" fmla="*/ 1 h 6"/>
                <a:gd name="T18" fmla="*/ 6 w 8"/>
                <a:gd name="T19" fmla="*/ 0 h 6"/>
                <a:gd name="T20" fmla="*/ 7 w 8"/>
                <a:gd name="T21" fmla="*/ 0 h 6"/>
                <a:gd name="T22" fmla="*/ 7 w 8"/>
                <a:gd name="T23" fmla="*/ 0 h 6"/>
                <a:gd name="T24" fmla="*/ 8 w 8"/>
                <a:gd name="T25" fmla="*/ 0 h 6"/>
                <a:gd name="T26" fmla="*/ 8 w 8"/>
                <a:gd name="T27" fmla="*/ 0 h 6"/>
                <a:gd name="T28" fmla="*/ 8 w 8"/>
                <a:gd name="T29" fmla="*/ 1 h 6"/>
                <a:gd name="T30" fmla="*/ 7 w 8"/>
                <a:gd name="T31" fmla="*/ 1 h 6"/>
                <a:gd name="T32" fmla="*/ 7 w 8"/>
                <a:gd name="T33" fmla="*/ 2 h 6"/>
                <a:gd name="T34" fmla="*/ 7 w 8"/>
                <a:gd name="T35" fmla="*/ 2 h 6"/>
                <a:gd name="T36" fmla="*/ 6 w 8"/>
                <a:gd name="T37" fmla="*/ 3 h 6"/>
                <a:gd name="T38" fmla="*/ 6 w 8"/>
                <a:gd name="T39" fmla="*/ 3 h 6"/>
                <a:gd name="T40" fmla="*/ 6 w 8"/>
                <a:gd name="T41" fmla="*/ 4 h 6"/>
                <a:gd name="T42" fmla="*/ 5 w 8"/>
                <a:gd name="T43" fmla="*/ 4 h 6"/>
                <a:gd name="T44" fmla="*/ 3 w 8"/>
                <a:gd name="T45" fmla="*/ 4 h 6"/>
                <a:gd name="T46" fmla="*/ 3 w 8"/>
                <a:gd name="T47" fmla="*/ 4 h 6"/>
                <a:gd name="T48" fmla="*/ 3 w 8"/>
                <a:gd name="T49" fmla="*/ 5 h 6"/>
                <a:gd name="T50" fmla="*/ 4 w 8"/>
                <a:gd name="T51" fmla="*/ 5 h 6"/>
                <a:gd name="T52" fmla="*/ 4 w 8"/>
                <a:gd name="T53" fmla="*/ 5 h 6"/>
                <a:gd name="T54" fmla="*/ 3 w 8"/>
                <a:gd name="T55" fmla="*/ 6 h 6"/>
                <a:gd name="T56" fmla="*/ 3 w 8"/>
                <a:gd name="T57" fmla="*/ 6 h 6"/>
                <a:gd name="T58" fmla="*/ 3 w 8"/>
                <a:gd name="T59" fmla="*/ 6 h 6"/>
                <a:gd name="T60" fmla="*/ 2 w 8"/>
                <a:gd name="T61" fmla="*/ 6 h 6"/>
                <a:gd name="T62" fmla="*/ 2 w 8"/>
                <a:gd name="T63" fmla="*/ 6 h 6"/>
                <a:gd name="T64" fmla="*/ 2 w 8"/>
                <a:gd name="T65" fmla="*/ 6 h 6"/>
                <a:gd name="T66" fmla="*/ 1 w 8"/>
                <a:gd name="T67" fmla="*/ 6 h 6"/>
                <a:gd name="T68" fmla="*/ 1 w 8"/>
                <a:gd name="T69" fmla="*/ 6 h 6"/>
                <a:gd name="T70" fmla="*/ 0 w 8"/>
                <a:gd name="T71" fmla="*/ 6 h 6"/>
                <a:gd name="T72" fmla="*/ 0 w 8"/>
                <a:gd name="T73" fmla="*/ 5 h 6"/>
                <a:gd name="T74" fmla="*/ 1 w 8"/>
                <a:gd name="T75" fmla="*/ 5 h 6"/>
                <a:gd name="T76" fmla="*/ 2 w 8"/>
                <a:gd name="T77" fmla="*/ 4 h 6"/>
                <a:gd name="T78" fmla="*/ 2 w 8"/>
                <a:gd name="T79" fmla="*/ 4 h 6"/>
                <a:gd name="T80" fmla="*/ 2 w 8"/>
                <a:gd name="T81" fmla="*/ 4 h 6"/>
                <a:gd name="T82" fmla="*/ 2 w 8"/>
                <a:gd name="T83" fmla="*/ 3 h 6"/>
                <a:gd name="T84" fmla="*/ 4 w 8"/>
                <a:gd name="T85" fmla="*/ 3 h 6"/>
                <a:gd name="T86" fmla="*/ 4 w 8"/>
                <a:gd name="T87" fmla="*/ 2 h 6"/>
                <a:gd name="T88" fmla="*/ 3 w 8"/>
                <a:gd name="T89" fmla="*/ 2 h 6"/>
                <a:gd name="T90" fmla="*/ 3 w 8"/>
                <a:gd name="T91" fmla="*/ 2 h 6"/>
                <a:gd name="T92" fmla="*/ 2 w 8"/>
                <a:gd name="T93" fmla="*/ 1 h 6"/>
                <a:gd name="T94" fmla="*/ 2 w 8"/>
                <a:gd name="T95" fmla="*/ 1 h 6"/>
                <a:gd name="T96" fmla="*/ 2 w 8"/>
                <a:gd name="T97" fmla="*/ 0 h 6"/>
                <a:gd name="T98" fmla="*/ 2 w 8"/>
                <a:gd name="T9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 h="6">
                  <a:moveTo>
                    <a:pt x="2" y="0"/>
                  </a:moveTo>
                  <a:cubicBezTo>
                    <a:pt x="3" y="0"/>
                    <a:pt x="2" y="1"/>
                    <a:pt x="3" y="1"/>
                  </a:cubicBezTo>
                  <a:cubicBezTo>
                    <a:pt x="4" y="1"/>
                    <a:pt x="4" y="1"/>
                    <a:pt x="4" y="1"/>
                  </a:cubicBezTo>
                  <a:cubicBezTo>
                    <a:pt x="4" y="1"/>
                    <a:pt x="4" y="1"/>
                    <a:pt x="4" y="0"/>
                  </a:cubicBezTo>
                  <a:cubicBezTo>
                    <a:pt x="4" y="0"/>
                    <a:pt x="4" y="0"/>
                    <a:pt x="4" y="0"/>
                  </a:cubicBezTo>
                  <a:cubicBezTo>
                    <a:pt x="4" y="0"/>
                    <a:pt x="5" y="0"/>
                    <a:pt x="5" y="0"/>
                  </a:cubicBezTo>
                  <a:cubicBezTo>
                    <a:pt x="5" y="0"/>
                    <a:pt x="5" y="0"/>
                    <a:pt x="5" y="0"/>
                  </a:cubicBezTo>
                  <a:cubicBezTo>
                    <a:pt x="5" y="0"/>
                    <a:pt x="5" y="1"/>
                    <a:pt x="6" y="1"/>
                  </a:cubicBezTo>
                  <a:cubicBezTo>
                    <a:pt x="6" y="1"/>
                    <a:pt x="6" y="1"/>
                    <a:pt x="6" y="1"/>
                  </a:cubicBezTo>
                  <a:cubicBezTo>
                    <a:pt x="6" y="1"/>
                    <a:pt x="7" y="0"/>
                    <a:pt x="6" y="0"/>
                  </a:cubicBezTo>
                  <a:cubicBezTo>
                    <a:pt x="6" y="0"/>
                    <a:pt x="7" y="0"/>
                    <a:pt x="7" y="0"/>
                  </a:cubicBezTo>
                  <a:cubicBezTo>
                    <a:pt x="7" y="0"/>
                    <a:pt x="7" y="0"/>
                    <a:pt x="7" y="0"/>
                  </a:cubicBezTo>
                  <a:cubicBezTo>
                    <a:pt x="7" y="0"/>
                    <a:pt x="8" y="0"/>
                    <a:pt x="8" y="0"/>
                  </a:cubicBezTo>
                  <a:cubicBezTo>
                    <a:pt x="8" y="0"/>
                    <a:pt x="7" y="0"/>
                    <a:pt x="8" y="0"/>
                  </a:cubicBezTo>
                  <a:cubicBezTo>
                    <a:pt x="8" y="0"/>
                    <a:pt x="8" y="1"/>
                    <a:pt x="8" y="1"/>
                  </a:cubicBezTo>
                  <a:cubicBezTo>
                    <a:pt x="8" y="1"/>
                    <a:pt x="7" y="1"/>
                    <a:pt x="7" y="1"/>
                  </a:cubicBezTo>
                  <a:cubicBezTo>
                    <a:pt x="7" y="1"/>
                    <a:pt x="7" y="2"/>
                    <a:pt x="7" y="2"/>
                  </a:cubicBezTo>
                  <a:cubicBezTo>
                    <a:pt x="7" y="2"/>
                    <a:pt x="7" y="2"/>
                    <a:pt x="7" y="2"/>
                  </a:cubicBezTo>
                  <a:cubicBezTo>
                    <a:pt x="6" y="2"/>
                    <a:pt x="6" y="2"/>
                    <a:pt x="6" y="3"/>
                  </a:cubicBezTo>
                  <a:cubicBezTo>
                    <a:pt x="6" y="3"/>
                    <a:pt x="6" y="3"/>
                    <a:pt x="6" y="3"/>
                  </a:cubicBezTo>
                  <a:cubicBezTo>
                    <a:pt x="6" y="4"/>
                    <a:pt x="6" y="4"/>
                    <a:pt x="6" y="4"/>
                  </a:cubicBezTo>
                  <a:cubicBezTo>
                    <a:pt x="6" y="4"/>
                    <a:pt x="5" y="4"/>
                    <a:pt x="5" y="4"/>
                  </a:cubicBezTo>
                  <a:cubicBezTo>
                    <a:pt x="4" y="4"/>
                    <a:pt x="3" y="4"/>
                    <a:pt x="3" y="4"/>
                  </a:cubicBezTo>
                  <a:cubicBezTo>
                    <a:pt x="3" y="4"/>
                    <a:pt x="3" y="4"/>
                    <a:pt x="3" y="4"/>
                  </a:cubicBezTo>
                  <a:cubicBezTo>
                    <a:pt x="3" y="4"/>
                    <a:pt x="3" y="5"/>
                    <a:pt x="3" y="5"/>
                  </a:cubicBezTo>
                  <a:cubicBezTo>
                    <a:pt x="3" y="5"/>
                    <a:pt x="4" y="5"/>
                    <a:pt x="4" y="5"/>
                  </a:cubicBezTo>
                  <a:cubicBezTo>
                    <a:pt x="4" y="5"/>
                    <a:pt x="4" y="5"/>
                    <a:pt x="4" y="5"/>
                  </a:cubicBezTo>
                  <a:cubicBezTo>
                    <a:pt x="4" y="5"/>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1" y="6"/>
                    <a:pt x="1" y="6"/>
                  </a:cubicBezTo>
                  <a:cubicBezTo>
                    <a:pt x="1" y="6"/>
                    <a:pt x="1" y="6"/>
                    <a:pt x="1" y="6"/>
                  </a:cubicBezTo>
                  <a:cubicBezTo>
                    <a:pt x="0" y="6"/>
                    <a:pt x="0" y="6"/>
                    <a:pt x="0" y="6"/>
                  </a:cubicBezTo>
                  <a:cubicBezTo>
                    <a:pt x="0" y="5"/>
                    <a:pt x="0" y="5"/>
                    <a:pt x="0" y="5"/>
                  </a:cubicBezTo>
                  <a:cubicBezTo>
                    <a:pt x="0" y="5"/>
                    <a:pt x="1" y="5"/>
                    <a:pt x="1" y="5"/>
                  </a:cubicBezTo>
                  <a:cubicBezTo>
                    <a:pt x="1" y="5"/>
                    <a:pt x="2" y="4"/>
                    <a:pt x="2" y="4"/>
                  </a:cubicBezTo>
                  <a:cubicBezTo>
                    <a:pt x="2" y="4"/>
                    <a:pt x="2" y="4"/>
                    <a:pt x="2" y="4"/>
                  </a:cubicBezTo>
                  <a:cubicBezTo>
                    <a:pt x="2" y="4"/>
                    <a:pt x="2" y="4"/>
                    <a:pt x="2" y="4"/>
                  </a:cubicBezTo>
                  <a:cubicBezTo>
                    <a:pt x="2" y="4"/>
                    <a:pt x="2" y="3"/>
                    <a:pt x="2" y="3"/>
                  </a:cubicBezTo>
                  <a:cubicBezTo>
                    <a:pt x="2" y="3"/>
                    <a:pt x="4" y="3"/>
                    <a:pt x="4" y="3"/>
                  </a:cubicBezTo>
                  <a:cubicBezTo>
                    <a:pt x="4" y="3"/>
                    <a:pt x="4" y="2"/>
                    <a:pt x="4" y="2"/>
                  </a:cubicBezTo>
                  <a:cubicBezTo>
                    <a:pt x="3" y="2"/>
                    <a:pt x="3" y="2"/>
                    <a:pt x="3" y="2"/>
                  </a:cubicBezTo>
                  <a:cubicBezTo>
                    <a:pt x="3" y="2"/>
                    <a:pt x="3" y="2"/>
                    <a:pt x="3" y="2"/>
                  </a:cubicBezTo>
                  <a:cubicBezTo>
                    <a:pt x="2" y="1"/>
                    <a:pt x="2" y="1"/>
                    <a:pt x="2" y="1"/>
                  </a:cubicBezTo>
                  <a:cubicBezTo>
                    <a:pt x="2" y="1"/>
                    <a:pt x="2" y="1"/>
                    <a:pt x="2" y="1"/>
                  </a:cubicBezTo>
                  <a:cubicBezTo>
                    <a:pt x="2" y="1"/>
                    <a:pt x="2" y="0"/>
                    <a:pt x="2" y="0"/>
                  </a:cubicBezTo>
                  <a:cubicBezTo>
                    <a:pt x="2" y="0"/>
                    <a:pt x="2"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8" name="Freeform 185"/>
            <p:cNvSpPr>
              <a:spLocks/>
            </p:cNvSpPr>
            <p:nvPr/>
          </p:nvSpPr>
          <p:spPr bwMode="auto">
            <a:xfrm>
              <a:off x="5930553" y="5473849"/>
              <a:ext cx="34925" cy="36513"/>
            </a:xfrm>
            <a:custGeom>
              <a:avLst/>
              <a:gdLst>
                <a:gd name="T0" fmla="*/ 3 w 8"/>
                <a:gd name="T1" fmla="*/ 4 h 8"/>
                <a:gd name="T2" fmla="*/ 3 w 8"/>
                <a:gd name="T3" fmla="*/ 3 h 8"/>
                <a:gd name="T4" fmla="*/ 2 w 8"/>
                <a:gd name="T5" fmla="*/ 3 h 8"/>
                <a:gd name="T6" fmla="*/ 2 w 8"/>
                <a:gd name="T7" fmla="*/ 4 h 8"/>
                <a:gd name="T8" fmla="*/ 2 w 8"/>
                <a:gd name="T9" fmla="*/ 4 h 8"/>
                <a:gd name="T10" fmla="*/ 1 w 8"/>
                <a:gd name="T11" fmla="*/ 5 h 8"/>
                <a:gd name="T12" fmla="*/ 1 w 8"/>
                <a:gd name="T13" fmla="*/ 5 h 8"/>
                <a:gd name="T14" fmla="*/ 1 w 8"/>
                <a:gd name="T15" fmla="*/ 5 h 8"/>
                <a:gd name="T16" fmla="*/ 0 w 8"/>
                <a:gd name="T17" fmla="*/ 6 h 8"/>
                <a:gd name="T18" fmla="*/ 1 w 8"/>
                <a:gd name="T19" fmla="*/ 6 h 8"/>
                <a:gd name="T20" fmla="*/ 1 w 8"/>
                <a:gd name="T21" fmla="*/ 7 h 8"/>
                <a:gd name="T22" fmla="*/ 2 w 8"/>
                <a:gd name="T23" fmla="*/ 8 h 8"/>
                <a:gd name="T24" fmla="*/ 2 w 8"/>
                <a:gd name="T25" fmla="*/ 7 h 8"/>
                <a:gd name="T26" fmla="*/ 2 w 8"/>
                <a:gd name="T27" fmla="*/ 7 h 8"/>
                <a:gd name="T28" fmla="*/ 2 w 8"/>
                <a:gd name="T29" fmla="*/ 7 h 8"/>
                <a:gd name="T30" fmla="*/ 2 w 8"/>
                <a:gd name="T31" fmla="*/ 6 h 8"/>
                <a:gd name="T32" fmla="*/ 2 w 8"/>
                <a:gd name="T33" fmla="*/ 6 h 8"/>
                <a:gd name="T34" fmla="*/ 3 w 8"/>
                <a:gd name="T35" fmla="*/ 6 h 8"/>
                <a:gd name="T36" fmla="*/ 3 w 8"/>
                <a:gd name="T37" fmla="*/ 6 h 8"/>
                <a:gd name="T38" fmla="*/ 3 w 8"/>
                <a:gd name="T39" fmla="*/ 6 h 8"/>
                <a:gd name="T40" fmla="*/ 3 w 8"/>
                <a:gd name="T41" fmla="*/ 5 h 8"/>
                <a:gd name="T42" fmla="*/ 4 w 8"/>
                <a:gd name="T43" fmla="*/ 5 h 8"/>
                <a:gd name="T44" fmla="*/ 4 w 8"/>
                <a:gd name="T45" fmla="*/ 5 h 8"/>
                <a:gd name="T46" fmla="*/ 4 w 8"/>
                <a:gd name="T47" fmla="*/ 4 h 8"/>
                <a:gd name="T48" fmla="*/ 5 w 8"/>
                <a:gd name="T49" fmla="*/ 4 h 8"/>
                <a:gd name="T50" fmla="*/ 6 w 8"/>
                <a:gd name="T51" fmla="*/ 4 h 8"/>
                <a:gd name="T52" fmla="*/ 7 w 8"/>
                <a:gd name="T53" fmla="*/ 4 h 8"/>
                <a:gd name="T54" fmla="*/ 7 w 8"/>
                <a:gd name="T55" fmla="*/ 4 h 8"/>
                <a:gd name="T56" fmla="*/ 8 w 8"/>
                <a:gd name="T57" fmla="*/ 3 h 8"/>
                <a:gd name="T58" fmla="*/ 8 w 8"/>
                <a:gd name="T59" fmla="*/ 3 h 8"/>
                <a:gd name="T60" fmla="*/ 8 w 8"/>
                <a:gd name="T61" fmla="*/ 2 h 8"/>
                <a:gd name="T62" fmla="*/ 7 w 8"/>
                <a:gd name="T63" fmla="*/ 2 h 8"/>
                <a:gd name="T64" fmla="*/ 7 w 8"/>
                <a:gd name="T65" fmla="*/ 2 h 8"/>
                <a:gd name="T66" fmla="*/ 8 w 8"/>
                <a:gd name="T67" fmla="*/ 2 h 8"/>
                <a:gd name="T68" fmla="*/ 8 w 8"/>
                <a:gd name="T69" fmla="*/ 1 h 8"/>
                <a:gd name="T70" fmla="*/ 8 w 8"/>
                <a:gd name="T71" fmla="*/ 1 h 8"/>
                <a:gd name="T72" fmla="*/ 7 w 8"/>
                <a:gd name="T73" fmla="*/ 1 h 8"/>
                <a:gd name="T74" fmla="*/ 7 w 8"/>
                <a:gd name="T75" fmla="*/ 1 h 8"/>
                <a:gd name="T76" fmla="*/ 6 w 8"/>
                <a:gd name="T77" fmla="*/ 1 h 8"/>
                <a:gd name="T78" fmla="*/ 6 w 8"/>
                <a:gd name="T79" fmla="*/ 1 h 8"/>
                <a:gd name="T80" fmla="*/ 6 w 8"/>
                <a:gd name="T81" fmla="*/ 2 h 8"/>
                <a:gd name="T82" fmla="*/ 5 w 8"/>
                <a:gd name="T83" fmla="*/ 2 h 8"/>
                <a:gd name="T84" fmla="*/ 5 w 8"/>
                <a:gd name="T85" fmla="*/ 1 h 8"/>
                <a:gd name="T86" fmla="*/ 5 w 8"/>
                <a:gd name="T87" fmla="*/ 1 h 8"/>
                <a:gd name="T88" fmla="*/ 5 w 8"/>
                <a:gd name="T89" fmla="*/ 0 h 8"/>
                <a:gd name="T90" fmla="*/ 3 w 8"/>
                <a:gd name="T91" fmla="*/ 0 h 8"/>
                <a:gd name="T92" fmla="*/ 3 w 8"/>
                <a:gd name="T93" fmla="*/ 1 h 8"/>
                <a:gd name="T94" fmla="*/ 3 w 8"/>
                <a:gd name="T95" fmla="*/ 1 h 8"/>
                <a:gd name="T96" fmla="*/ 3 w 8"/>
                <a:gd name="T97" fmla="*/ 2 h 8"/>
                <a:gd name="T98" fmla="*/ 3 w 8"/>
                <a:gd name="T99" fmla="*/ 3 h 8"/>
                <a:gd name="T100" fmla="*/ 3 w 8"/>
                <a:gd name="T101" fmla="*/ 3 h 8"/>
                <a:gd name="T102" fmla="*/ 3 w 8"/>
                <a:gd name="T10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8">
                  <a:moveTo>
                    <a:pt x="3" y="4"/>
                  </a:moveTo>
                  <a:cubicBezTo>
                    <a:pt x="3" y="3"/>
                    <a:pt x="3" y="3"/>
                    <a:pt x="3" y="3"/>
                  </a:cubicBezTo>
                  <a:cubicBezTo>
                    <a:pt x="2" y="3"/>
                    <a:pt x="2" y="3"/>
                    <a:pt x="2" y="3"/>
                  </a:cubicBezTo>
                  <a:cubicBezTo>
                    <a:pt x="2" y="4"/>
                    <a:pt x="2" y="4"/>
                    <a:pt x="2" y="4"/>
                  </a:cubicBezTo>
                  <a:cubicBezTo>
                    <a:pt x="2" y="4"/>
                    <a:pt x="2" y="4"/>
                    <a:pt x="2" y="4"/>
                  </a:cubicBezTo>
                  <a:cubicBezTo>
                    <a:pt x="2" y="4"/>
                    <a:pt x="1" y="5"/>
                    <a:pt x="1" y="5"/>
                  </a:cubicBezTo>
                  <a:cubicBezTo>
                    <a:pt x="1" y="5"/>
                    <a:pt x="1" y="5"/>
                    <a:pt x="1" y="5"/>
                  </a:cubicBezTo>
                  <a:cubicBezTo>
                    <a:pt x="1" y="5"/>
                    <a:pt x="1" y="5"/>
                    <a:pt x="1" y="5"/>
                  </a:cubicBezTo>
                  <a:cubicBezTo>
                    <a:pt x="1" y="5"/>
                    <a:pt x="0" y="6"/>
                    <a:pt x="0" y="6"/>
                  </a:cubicBezTo>
                  <a:cubicBezTo>
                    <a:pt x="1" y="6"/>
                    <a:pt x="1" y="6"/>
                    <a:pt x="1" y="6"/>
                  </a:cubicBezTo>
                  <a:cubicBezTo>
                    <a:pt x="1" y="6"/>
                    <a:pt x="1" y="7"/>
                    <a:pt x="1" y="7"/>
                  </a:cubicBezTo>
                  <a:cubicBezTo>
                    <a:pt x="1" y="7"/>
                    <a:pt x="2" y="8"/>
                    <a:pt x="2" y="8"/>
                  </a:cubicBezTo>
                  <a:cubicBezTo>
                    <a:pt x="2" y="8"/>
                    <a:pt x="2" y="7"/>
                    <a:pt x="2" y="7"/>
                  </a:cubicBezTo>
                  <a:cubicBezTo>
                    <a:pt x="2" y="7"/>
                    <a:pt x="2" y="7"/>
                    <a:pt x="2" y="7"/>
                  </a:cubicBezTo>
                  <a:cubicBezTo>
                    <a:pt x="2" y="7"/>
                    <a:pt x="2" y="7"/>
                    <a:pt x="2"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5"/>
                    <a:pt x="3" y="5"/>
                    <a:pt x="3" y="5"/>
                  </a:cubicBezTo>
                  <a:cubicBezTo>
                    <a:pt x="3" y="5"/>
                    <a:pt x="4" y="5"/>
                    <a:pt x="4" y="5"/>
                  </a:cubicBezTo>
                  <a:cubicBezTo>
                    <a:pt x="4" y="5"/>
                    <a:pt x="4" y="5"/>
                    <a:pt x="4" y="5"/>
                  </a:cubicBezTo>
                  <a:cubicBezTo>
                    <a:pt x="4" y="4"/>
                    <a:pt x="4" y="4"/>
                    <a:pt x="4" y="4"/>
                  </a:cubicBezTo>
                  <a:cubicBezTo>
                    <a:pt x="4" y="4"/>
                    <a:pt x="5" y="4"/>
                    <a:pt x="5" y="4"/>
                  </a:cubicBezTo>
                  <a:cubicBezTo>
                    <a:pt x="5" y="4"/>
                    <a:pt x="6" y="4"/>
                    <a:pt x="6" y="4"/>
                  </a:cubicBezTo>
                  <a:cubicBezTo>
                    <a:pt x="6" y="4"/>
                    <a:pt x="6" y="4"/>
                    <a:pt x="7" y="4"/>
                  </a:cubicBezTo>
                  <a:cubicBezTo>
                    <a:pt x="7" y="4"/>
                    <a:pt x="7" y="4"/>
                    <a:pt x="7" y="4"/>
                  </a:cubicBezTo>
                  <a:cubicBezTo>
                    <a:pt x="7" y="4"/>
                    <a:pt x="8" y="3"/>
                    <a:pt x="8" y="3"/>
                  </a:cubicBezTo>
                  <a:cubicBezTo>
                    <a:pt x="8" y="3"/>
                    <a:pt x="8" y="3"/>
                    <a:pt x="8" y="3"/>
                  </a:cubicBezTo>
                  <a:cubicBezTo>
                    <a:pt x="8" y="2"/>
                    <a:pt x="8" y="2"/>
                    <a:pt x="8" y="2"/>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2"/>
                    <a:pt x="6" y="2"/>
                    <a:pt x="6" y="2"/>
                  </a:cubicBezTo>
                  <a:cubicBezTo>
                    <a:pt x="5" y="2"/>
                    <a:pt x="5" y="2"/>
                    <a:pt x="5" y="2"/>
                  </a:cubicBezTo>
                  <a:cubicBezTo>
                    <a:pt x="5" y="1"/>
                    <a:pt x="5" y="1"/>
                    <a:pt x="5" y="1"/>
                  </a:cubicBezTo>
                  <a:cubicBezTo>
                    <a:pt x="5" y="1"/>
                    <a:pt x="5" y="1"/>
                    <a:pt x="5" y="1"/>
                  </a:cubicBezTo>
                  <a:cubicBezTo>
                    <a:pt x="5" y="0"/>
                    <a:pt x="5" y="0"/>
                    <a:pt x="5" y="0"/>
                  </a:cubicBezTo>
                  <a:cubicBezTo>
                    <a:pt x="3" y="0"/>
                    <a:pt x="3" y="0"/>
                    <a:pt x="3" y="0"/>
                  </a:cubicBezTo>
                  <a:cubicBezTo>
                    <a:pt x="3" y="1"/>
                    <a:pt x="3" y="1"/>
                    <a:pt x="3" y="1"/>
                  </a:cubicBezTo>
                  <a:cubicBezTo>
                    <a:pt x="3" y="1"/>
                    <a:pt x="3" y="1"/>
                    <a:pt x="3" y="1"/>
                  </a:cubicBezTo>
                  <a:cubicBezTo>
                    <a:pt x="3" y="2"/>
                    <a:pt x="3" y="2"/>
                    <a:pt x="3" y="2"/>
                  </a:cubicBezTo>
                  <a:cubicBezTo>
                    <a:pt x="3" y="3"/>
                    <a:pt x="3" y="3"/>
                    <a:pt x="3" y="3"/>
                  </a:cubicBezTo>
                  <a:cubicBezTo>
                    <a:pt x="3" y="3"/>
                    <a:pt x="3" y="3"/>
                    <a:pt x="3" y="3"/>
                  </a:cubicBezTo>
                  <a:cubicBezTo>
                    <a:pt x="3" y="4"/>
                    <a:pt x="3" y="4"/>
                    <a:pt x="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09" name="Freeform 186"/>
            <p:cNvSpPr>
              <a:spLocks/>
            </p:cNvSpPr>
            <p:nvPr/>
          </p:nvSpPr>
          <p:spPr bwMode="auto">
            <a:xfrm>
              <a:off x="5898803" y="5492899"/>
              <a:ext cx="7938" cy="4763"/>
            </a:xfrm>
            <a:custGeom>
              <a:avLst/>
              <a:gdLst>
                <a:gd name="T0" fmla="*/ 1 w 2"/>
                <a:gd name="T1" fmla="*/ 0 h 1"/>
                <a:gd name="T2" fmla="*/ 2 w 2"/>
                <a:gd name="T3" fmla="*/ 0 h 1"/>
                <a:gd name="T4" fmla="*/ 2 w 2"/>
                <a:gd name="T5" fmla="*/ 1 h 1"/>
                <a:gd name="T6" fmla="*/ 2 w 2"/>
                <a:gd name="T7" fmla="*/ 1 h 1"/>
                <a:gd name="T8" fmla="*/ 1 w 2"/>
                <a:gd name="T9" fmla="*/ 1 h 1"/>
                <a:gd name="T10" fmla="*/ 1 w 2"/>
                <a:gd name="T11" fmla="*/ 1 h 1"/>
                <a:gd name="T12" fmla="*/ 0 w 2"/>
                <a:gd name="T13" fmla="*/ 1 h 1"/>
                <a:gd name="T14" fmla="*/ 0 w 2"/>
                <a:gd name="T15" fmla="*/ 1 h 1"/>
                <a:gd name="T16" fmla="*/ 0 w 2"/>
                <a:gd name="T17" fmla="*/ 0 h 1"/>
                <a:gd name="T18" fmla="*/ 0 w 2"/>
                <a:gd name="T19" fmla="*/ 0 h 1"/>
                <a:gd name="T20" fmla="*/ 1 w 2"/>
                <a:gd name="T21" fmla="*/ 0 h 1"/>
                <a:gd name="T22" fmla="*/ 1 w 2"/>
                <a:gd name="T23" fmla="*/ 0 h 1"/>
                <a:gd name="T24" fmla="*/ 1 w 2"/>
                <a:gd name="T25" fmla="*/ 0 h 1"/>
                <a:gd name="T26" fmla="*/ 1 w 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
                  <a:moveTo>
                    <a:pt x="1" y="0"/>
                  </a:moveTo>
                  <a:cubicBezTo>
                    <a:pt x="2" y="0"/>
                    <a:pt x="2" y="0"/>
                    <a:pt x="2" y="0"/>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0" name="Freeform 187"/>
            <p:cNvSpPr>
              <a:spLocks/>
            </p:cNvSpPr>
            <p:nvPr/>
          </p:nvSpPr>
          <p:spPr bwMode="auto">
            <a:xfrm>
              <a:off x="5916266" y="5473849"/>
              <a:ext cx="4763" cy="4763"/>
            </a:xfrm>
            <a:custGeom>
              <a:avLst/>
              <a:gdLst>
                <a:gd name="T0" fmla="*/ 0 w 3"/>
                <a:gd name="T1" fmla="*/ 0 h 3"/>
                <a:gd name="T2" fmla="*/ 0 w 3"/>
                <a:gd name="T3" fmla="*/ 3 h 3"/>
                <a:gd name="T4" fmla="*/ 0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3"/>
                  </a:lnTo>
                  <a:lnTo>
                    <a:pt x="3"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1" name="Freeform 188"/>
            <p:cNvSpPr>
              <a:spLocks/>
            </p:cNvSpPr>
            <p:nvPr/>
          </p:nvSpPr>
          <p:spPr bwMode="auto">
            <a:xfrm>
              <a:off x="5925791" y="5469087"/>
              <a:ext cx="4763" cy="4763"/>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0"/>
                    <a:pt x="1" y="0"/>
                    <a:pt x="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2" name="Rectangle 189"/>
            <p:cNvSpPr>
              <a:spLocks noChangeArrowheads="1"/>
            </p:cNvSpPr>
            <p:nvPr/>
          </p:nvSpPr>
          <p:spPr bwMode="auto">
            <a:xfrm>
              <a:off x="5219353" y="4002237"/>
              <a:ext cx="39688"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C</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3" name="Rectangle 190"/>
            <p:cNvSpPr>
              <a:spLocks noChangeArrowheads="1"/>
            </p:cNvSpPr>
            <p:nvPr/>
          </p:nvSpPr>
          <p:spPr bwMode="auto">
            <a:xfrm>
              <a:off x="5241578" y="4002237"/>
              <a:ext cx="44450"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4" name="Rectangle 191"/>
            <p:cNvSpPr>
              <a:spLocks noChangeArrowheads="1"/>
            </p:cNvSpPr>
            <p:nvPr/>
          </p:nvSpPr>
          <p:spPr bwMode="auto">
            <a:xfrm>
              <a:off x="5268566" y="4002237"/>
              <a:ext cx="36513"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5" name="Rectangle 192"/>
            <p:cNvSpPr>
              <a:spLocks noChangeArrowheads="1"/>
            </p:cNvSpPr>
            <p:nvPr/>
          </p:nvSpPr>
          <p:spPr bwMode="auto">
            <a:xfrm>
              <a:off x="5286028" y="4002237"/>
              <a:ext cx="123825" cy="5556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300" b="0" i="0" u="none" strike="noStrike" cap="none" normalizeH="0" baseline="0" smtClean="0">
                  <a:ln>
                    <a:noFill/>
                  </a:ln>
                  <a:solidFill>
                    <a:srgbClr val="F8D122"/>
                  </a:solidFill>
                  <a:effectLst/>
                  <a:latin typeface="Myriad Pro" panose="020B0503030403020204" pitchFamily="34" charset="0"/>
                </a:rPr>
                <a:t>OMBIA</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16" name="Freeform 193"/>
            <p:cNvSpPr>
              <a:spLocks/>
            </p:cNvSpPr>
            <p:nvPr/>
          </p:nvSpPr>
          <p:spPr bwMode="auto">
            <a:xfrm>
              <a:off x="5125691" y="3879999"/>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7" name="Freeform 194"/>
            <p:cNvSpPr>
              <a:spLocks/>
            </p:cNvSpPr>
            <p:nvPr/>
          </p:nvSpPr>
          <p:spPr bwMode="auto">
            <a:xfrm>
              <a:off x="4998691" y="3789512"/>
              <a:ext cx="139700" cy="122238"/>
            </a:xfrm>
            <a:custGeom>
              <a:avLst/>
              <a:gdLst>
                <a:gd name="T0" fmla="*/ 27 w 31"/>
                <a:gd name="T1" fmla="*/ 18 h 27"/>
                <a:gd name="T2" fmla="*/ 25 w 31"/>
                <a:gd name="T3" fmla="*/ 16 h 27"/>
                <a:gd name="T4" fmla="*/ 25 w 31"/>
                <a:gd name="T5" fmla="*/ 14 h 27"/>
                <a:gd name="T6" fmla="*/ 19 w 31"/>
                <a:gd name="T7" fmla="*/ 11 h 27"/>
                <a:gd name="T8" fmla="*/ 14 w 31"/>
                <a:gd name="T9" fmla="*/ 5 h 27"/>
                <a:gd name="T10" fmla="*/ 10 w 31"/>
                <a:gd name="T11" fmla="*/ 2 h 27"/>
                <a:gd name="T12" fmla="*/ 6 w 31"/>
                <a:gd name="T13" fmla="*/ 1 h 27"/>
                <a:gd name="T14" fmla="*/ 0 w 31"/>
                <a:gd name="T15" fmla="*/ 1 h 27"/>
                <a:gd name="T16" fmla="*/ 5 w 31"/>
                <a:gd name="T17" fmla="*/ 11 h 27"/>
                <a:gd name="T18" fmla="*/ 12 w 31"/>
                <a:gd name="T19" fmla="*/ 16 h 27"/>
                <a:gd name="T20" fmla="*/ 18 w 31"/>
                <a:gd name="T21" fmla="*/ 18 h 27"/>
                <a:gd name="T22" fmla="*/ 25 w 31"/>
                <a:gd name="T23" fmla="*/ 23 h 27"/>
                <a:gd name="T24" fmla="*/ 30 w 31"/>
                <a:gd name="T25" fmla="*/ 23 h 27"/>
                <a:gd name="T26" fmla="*/ 28 w 31"/>
                <a:gd name="T27" fmla="*/ 21 h 27"/>
                <a:gd name="T28" fmla="*/ 28 w 31"/>
                <a:gd name="T29" fmla="*/ 21 h 27"/>
                <a:gd name="T30" fmla="*/ 28 w 31"/>
                <a:gd name="T31" fmla="*/ 21 h 27"/>
                <a:gd name="T32" fmla="*/ 28 w 31"/>
                <a:gd name="T33" fmla="*/ 20 h 27"/>
                <a:gd name="T34" fmla="*/ 27 w 31"/>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7">
                  <a:moveTo>
                    <a:pt x="27" y="18"/>
                  </a:moveTo>
                  <a:cubicBezTo>
                    <a:pt x="26" y="18"/>
                    <a:pt x="26" y="16"/>
                    <a:pt x="25" y="16"/>
                  </a:cubicBezTo>
                  <a:cubicBezTo>
                    <a:pt x="25" y="16"/>
                    <a:pt x="25" y="15"/>
                    <a:pt x="25" y="14"/>
                  </a:cubicBezTo>
                  <a:cubicBezTo>
                    <a:pt x="24" y="14"/>
                    <a:pt x="23" y="14"/>
                    <a:pt x="19" y="11"/>
                  </a:cubicBezTo>
                  <a:cubicBezTo>
                    <a:pt x="14" y="7"/>
                    <a:pt x="14" y="8"/>
                    <a:pt x="14" y="5"/>
                  </a:cubicBezTo>
                  <a:cubicBezTo>
                    <a:pt x="13" y="4"/>
                    <a:pt x="11" y="2"/>
                    <a:pt x="10" y="2"/>
                  </a:cubicBezTo>
                  <a:cubicBezTo>
                    <a:pt x="9" y="2"/>
                    <a:pt x="8" y="1"/>
                    <a:pt x="6" y="1"/>
                  </a:cubicBezTo>
                  <a:cubicBezTo>
                    <a:pt x="4" y="1"/>
                    <a:pt x="0" y="0"/>
                    <a:pt x="0" y="1"/>
                  </a:cubicBezTo>
                  <a:cubicBezTo>
                    <a:pt x="0" y="4"/>
                    <a:pt x="0" y="10"/>
                    <a:pt x="5" y="11"/>
                  </a:cubicBezTo>
                  <a:cubicBezTo>
                    <a:pt x="11" y="13"/>
                    <a:pt x="10" y="13"/>
                    <a:pt x="12" y="16"/>
                  </a:cubicBezTo>
                  <a:cubicBezTo>
                    <a:pt x="14" y="18"/>
                    <a:pt x="15" y="18"/>
                    <a:pt x="18" y="18"/>
                  </a:cubicBezTo>
                  <a:cubicBezTo>
                    <a:pt x="21" y="18"/>
                    <a:pt x="25" y="20"/>
                    <a:pt x="25" y="23"/>
                  </a:cubicBezTo>
                  <a:cubicBezTo>
                    <a:pt x="25" y="25"/>
                    <a:pt x="31" y="27"/>
                    <a:pt x="30" y="23"/>
                  </a:cubicBezTo>
                  <a:cubicBezTo>
                    <a:pt x="29" y="21"/>
                    <a:pt x="29" y="21"/>
                    <a:pt x="28" y="21"/>
                  </a:cubicBezTo>
                  <a:cubicBezTo>
                    <a:pt x="28" y="21"/>
                    <a:pt x="28" y="21"/>
                    <a:pt x="28" y="21"/>
                  </a:cubicBezTo>
                  <a:cubicBezTo>
                    <a:pt x="28" y="21"/>
                    <a:pt x="28" y="21"/>
                    <a:pt x="28" y="21"/>
                  </a:cubicBezTo>
                  <a:cubicBezTo>
                    <a:pt x="28" y="21"/>
                    <a:pt x="28" y="20"/>
                    <a:pt x="28" y="20"/>
                  </a:cubicBezTo>
                  <a:cubicBezTo>
                    <a:pt x="28" y="19"/>
                    <a:pt x="27" y="18"/>
                    <a:pt x="27"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18" name="Freeform 195"/>
            <p:cNvSpPr>
              <a:spLocks/>
            </p:cNvSpPr>
            <p:nvPr/>
          </p:nvSpPr>
          <p:spPr bwMode="auto">
            <a:xfrm>
              <a:off x="5111403" y="3752999"/>
              <a:ext cx="346075" cy="477838"/>
            </a:xfrm>
            <a:custGeom>
              <a:avLst/>
              <a:gdLst>
                <a:gd name="T0" fmla="*/ 75 w 76"/>
                <a:gd name="T1" fmla="*/ 58 h 105"/>
                <a:gd name="T2" fmla="*/ 72 w 76"/>
                <a:gd name="T3" fmla="*/ 47 h 105"/>
                <a:gd name="T4" fmla="*/ 72 w 76"/>
                <a:gd name="T5" fmla="*/ 39 h 105"/>
                <a:gd name="T6" fmla="*/ 61 w 76"/>
                <a:gd name="T7" fmla="*/ 36 h 105"/>
                <a:gd name="T8" fmla="*/ 50 w 76"/>
                <a:gd name="T9" fmla="*/ 33 h 105"/>
                <a:gd name="T10" fmla="*/ 46 w 76"/>
                <a:gd name="T11" fmla="*/ 22 h 105"/>
                <a:gd name="T12" fmla="*/ 45 w 76"/>
                <a:gd name="T13" fmla="*/ 15 h 105"/>
                <a:gd name="T14" fmla="*/ 52 w 76"/>
                <a:gd name="T15" fmla="*/ 6 h 105"/>
                <a:gd name="T16" fmla="*/ 56 w 76"/>
                <a:gd name="T17" fmla="*/ 3 h 105"/>
                <a:gd name="T18" fmla="*/ 50 w 76"/>
                <a:gd name="T19" fmla="*/ 3 h 105"/>
                <a:gd name="T20" fmla="*/ 40 w 76"/>
                <a:gd name="T21" fmla="*/ 9 h 105"/>
                <a:gd name="T22" fmla="*/ 36 w 76"/>
                <a:gd name="T23" fmla="*/ 8 h 105"/>
                <a:gd name="T24" fmla="*/ 30 w 76"/>
                <a:gd name="T25" fmla="*/ 20 h 105"/>
                <a:gd name="T26" fmla="*/ 18 w 76"/>
                <a:gd name="T27" fmla="*/ 32 h 105"/>
                <a:gd name="T28" fmla="*/ 10 w 76"/>
                <a:gd name="T29" fmla="*/ 17 h 105"/>
                <a:gd name="T30" fmla="*/ 0 w 76"/>
                <a:gd name="T31" fmla="*/ 22 h 105"/>
                <a:gd name="T32" fmla="*/ 2 w 76"/>
                <a:gd name="T33" fmla="*/ 26 h 105"/>
                <a:gd name="T34" fmla="*/ 4 w 76"/>
                <a:gd name="T35" fmla="*/ 28 h 105"/>
                <a:gd name="T36" fmla="*/ 14 w 76"/>
                <a:gd name="T37" fmla="*/ 25 h 105"/>
                <a:gd name="T38" fmla="*/ 19 w 76"/>
                <a:gd name="T39" fmla="*/ 36 h 105"/>
                <a:gd name="T40" fmla="*/ 15 w 76"/>
                <a:gd name="T41" fmla="*/ 63 h 105"/>
                <a:gd name="T42" fmla="*/ 11 w 76"/>
                <a:gd name="T43" fmla="*/ 70 h 105"/>
                <a:gd name="T44" fmla="*/ 15 w 76"/>
                <a:gd name="T45" fmla="*/ 73 h 105"/>
                <a:gd name="T46" fmla="*/ 23 w 76"/>
                <a:gd name="T47" fmla="*/ 77 h 105"/>
                <a:gd name="T48" fmla="*/ 30 w 76"/>
                <a:gd name="T49" fmla="*/ 79 h 105"/>
                <a:gd name="T50" fmla="*/ 30 w 76"/>
                <a:gd name="T51" fmla="*/ 79 h 105"/>
                <a:gd name="T52" fmla="*/ 35 w 76"/>
                <a:gd name="T53" fmla="*/ 81 h 105"/>
                <a:gd name="T54" fmla="*/ 41 w 76"/>
                <a:gd name="T55" fmla="*/ 89 h 105"/>
                <a:gd name="T56" fmla="*/ 48 w 76"/>
                <a:gd name="T57" fmla="*/ 94 h 105"/>
                <a:gd name="T58" fmla="*/ 59 w 76"/>
                <a:gd name="T59" fmla="*/ 97 h 105"/>
                <a:gd name="T60" fmla="*/ 59 w 76"/>
                <a:gd name="T61" fmla="*/ 103 h 105"/>
                <a:gd name="T62" fmla="*/ 62 w 76"/>
                <a:gd name="T63" fmla="*/ 101 h 105"/>
                <a:gd name="T64" fmla="*/ 63 w 76"/>
                <a:gd name="T65" fmla="*/ 89 h 105"/>
                <a:gd name="T66" fmla="*/ 60 w 76"/>
                <a:gd name="T67" fmla="*/ 75 h 105"/>
                <a:gd name="T68" fmla="*/ 63 w 76"/>
                <a:gd name="T69" fmla="*/ 72 h 105"/>
                <a:gd name="T70" fmla="*/ 61 w 76"/>
                <a:gd name="T71" fmla="*/ 68 h 105"/>
                <a:gd name="T72" fmla="*/ 73 w 76"/>
                <a:gd name="T73" fmla="*/ 66 h 105"/>
                <a:gd name="T74" fmla="*/ 73 w 76"/>
                <a:gd name="T75" fmla="*/ 6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105">
                  <a:moveTo>
                    <a:pt x="73" y="61"/>
                  </a:moveTo>
                  <a:cubicBezTo>
                    <a:pt x="71" y="59"/>
                    <a:pt x="74" y="59"/>
                    <a:pt x="75" y="58"/>
                  </a:cubicBezTo>
                  <a:cubicBezTo>
                    <a:pt x="76" y="56"/>
                    <a:pt x="74" y="54"/>
                    <a:pt x="73" y="53"/>
                  </a:cubicBezTo>
                  <a:cubicBezTo>
                    <a:pt x="73" y="52"/>
                    <a:pt x="73" y="49"/>
                    <a:pt x="72" y="47"/>
                  </a:cubicBezTo>
                  <a:cubicBezTo>
                    <a:pt x="72" y="45"/>
                    <a:pt x="74" y="44"/>
                    <a:pt x="75" y="41"/>
                  </a:cubicBezTo>
                  <a:cubicBezTo>
                    <a:pt x="76" y="38"/>
                    <a:pt x="74" y="39"/>
                    <a:pt x="72" y="39"/>
                  </a:cubicBezTo>
                  <a:cubicBezTo>
                    <a:pt x="71" y="39"/>
                    <a:pt x="69" y="39"/>
                    <a:pt x="66" y="40"/>
                  </a:cubicBezTo>
                  <a:cubicBezTo>
                    <a:pt x="63" y="40"/>
                    <a:pt x="63" y="38"/>
                    <a:pt x="61" y="36"/>
                  </a:cubicBezTo>
                  <a:cubicBezTo>
                    <a:pt x="59" y="33"/>
                    <a:pt x="58" y="34"/>
                    <a:pt x="55" y="34"/>
                  </a:cubicBezTo>
                  <a:cubicBezTo>
                    <a:pt x="53" y="35"/>
                    <a:pt x="52" y="35"/>
                    <a:pt x="50" y="33"/>
                  </a:cubicBezTo>
                  <a:cubicBezTo>
                    <a:pt x="47" y="32"/>
                    <a:pt x="48" y="31"/>
                    <a:pt x="49" y="28"/>
                  </a:cubicBezTo>
                  <a:cubicBezTo>
                    <a:pt x="49" y="26"/>
                    <a:pt x="47" y="24"/>
                    <a:pt x="46" y="22"/>
                  </a:cubicBezTo>
                  <a:cubicBezTo>
                    <a:pt x="45" y="20"/>
                    <a:pt x="43" y="20"/>
                    <a:pt x="44" y="20"/>
                  </a:cubicBezTo>
                  <a:cubicBezTo>
                    <a:pt x="44" y="19"/>
                    <a:pt x="44" y="17"/>
                    <a:pt x="45" y="15"/>
                  </a:cubicBezTo>
                  <a:cubicBezTo>
                    <a:pt x="46" y="13"/>
                    <a:pt x="46" y="12"/>
                    <a:pt x="48" y="10"/>
                  </a:cubicBezTo>
                  <a:cubicBezTo>
                    <a:pt x="49" y="8"/>
                    <a:pt x="51" y="6"/>
                    <a:pt x="52" y="6"/>
                  </a:cubicBezTo>
                  <a:cubicBezTo>
                    <a:pt x="52" y="5"/>
                    <a:pt x="52" y="5"/>
                    <a:pt x="53" y="4"/>
                  </a:cubicBezTo>
                  <a:cubicBezTo>
                    <a:pt x="55" y="4"/>
                    <a:pt x="56" y="3"/>
                    <a:pt x="56" y="3"/>
                  </a:cubicBezTo>
                  <a:cubicBezTo>
                    <a:pt x="56" y="3"/>
                    <a:pt x="59" y="0"/>
                    <a:pt x="55" y="1"/>
                  </a:cubicBezTo>
                  <a:cubicBezTo>
                    <a:pt x="51" y="1"/>
                    <a:pt x="51" y="1"/>
                    <a:pt x="50" y="3"/>
                  </a:cubicBezTo>
                  <a:cubicBezTo>
                    <a:pt x="48" y="5"/>
                    <a:pt x="47" y="6"/>
                    <a:pt x="44" y="6"/>
                  </a:cubicBezTo>
                  <a:cubicBezTo>
                    <a:pt x="41" y="6"/>
                    <a:pt x="41" y="7"/>
                    <a:pt x="40" y="9"/>
                  </a:cubicBezTo>
                  <a:cubicBezTo>
                    <a:pt x="40" y="10"/>
                    <a:pt x="39" y="11"/>
                    <a:pt x="39" y="11"/>
                  </a:cubicBezTo>
                  <a:cubicBezTo>
                    <a:pt x="39" y="11"/>
                    <a:pt x="38" y="6"/>
                    <a:pt x="36" y="8"/>
                  </a:cubicBezTo>
                  <a:cubicBezTo>
                    <a:pt x="34" y="9"/>
                    <a:pt x="30" y="10"/>
                    <a:pt x="30" y="13"/>
                  </a:cubicBezTo>
                  <a:cubicBezTo>
                    <a:pt x="30" y="16"/>
                    <a:pt x="30" y="20"/>
                    <a:pt x="30" y="20"/>
                  </a:cubicBezTo>
                  <a:cubicBezTo>
                    <a:pt x="30" y="20"/>
                    <a:pt x="22" y="21"/>
                    <a:pt x="22" y="25"/>
                  </a:cubicBezTo>
                  <a:cubicBezTo>
                    <a:pt x="22" y="29"/>
                    <a:pt x="18" y="32"/>
                    <a:pt x="18" y="32"/>
                  </a:cubicBezTo>
                  <a:cubicBezTo>
                    <a:pt x="18" y="32"/>
                    <a:pt x="24" y="24"/>
                    <a:pt x="19" y="21"/>
                  </a:cubicBezTo>
                  <a:cubicBezTo>
                    <a:pt x="14" y="18"/>
                    <a:pt x="15" y="17"/>
                    <a:pt x="10" y="17"/>
                  </a:cubicBezTo>
                  <a:cubicBezTo>
                    <a:pt x="6" y="18"/>
                    <a:pt x="6" y="21"/>
                    <a:pt x="3" y="21"/>
                  </a:cubicBezTo>
                  <a:cubicBezTo>
                    <a:pt x="2" y="21"/>
                    <a:pt x="1" y="22"/>
                    <a:pt x="0" y="22"/>
                  </a:cubicBezTo>
                  <a:cubicBezTo>
                    <a:pt x="0" y="23"/>
                    <a:pt x="0" y="24"/>
                    <a:pt x="0" y="24"/>
                  </a:cubicBezTo>
                  <a:cubicBezTo>
                    <a:pt x="1" y="24"/>
                    <a:pt x="1" y="26"/>
                    <a:pt x="2" y="26"/>
                  </a:cubicBezTo>
                  <a:cubicBezTo>
                    <a:pt x="2" y="26"/>
                    <a:pt x="3" y="27"/>
                    <a:pt x="3" y="28"/>
                  </a:cubicBezTo>
                  <a:cubicBezTo>
                    <a:pt x="3" y="28"/>
                    <a:pt x="3" y="28"/>
                    <a:pt x="4" y="28"/>
                  </a:cubicBezTo>
                  <a:cubicBezTo>
                    <a:pt x="6" y="26"/>
                    <a:pt x="7" y="25"/>
                    <a:pt x="8" y="24"/>
                  </a:cubicBezTo>
                  <a:cubicBezTo>
                    <a:pt x="9" y="23"/>
                    <a:pt x="13" y="22"/>
                    <a:pt x="14" y="25"/>
                  </a:cubicBezTo>
                  <a:cubicBezTo>
                    <a:pt x="16" y="27"/>
                    <a:pt x="16" y="30"/>
                    <a:pt x="16" y="31"/>
                  </a:cubicBezTo>
                  <a:cubicBezTo>
                    <a:pt x="16" y="32"/>
                    <a:pt x="18" y="34"/>
                    <a:pt x="19" y="36"/>
                  </a:cubicBezTo>
                  <a:cubicBezTo>
                    <a:pt x="19" y="38"/>
                    <a:pt x="19" y="54"/>
                    <a:pt x="19" y="55"/>
                  </a:cubicBezTo>
                  <a:cubicBezTo>
                    <a:pt x="19" y="56"/>
                    <a:pt x="19" y="62"/>
                    <a:pt x="15" y="63"/>
                  </a:cubicBezTo>
                  <a:cubicBezTo>
                    <a:pt x="12" y="64"/>
                    <a:pt x="10" y="64"/>
                    <a:pt x="11" y="67"/>
                  </a:cubicBezTo>
                  <a:cubicBezTo>
                    <a:pt x="11" y="70"/>
                    <a:pt x="12" y="69"/>
                    <a:pt x="11" y="70"/>
                  </a:cubicBezTo>
                  <a:cubicBezTo>
                    <a:pt x="11" y="70"/>
                    <a:pt x="11" y="70"/>
                    <a:pt x="10" y="70"/>
                  </a:cubicBezTo>
                  <a:cubicBezTo>
                    <a:pt x="11" y="70"/>
                    <a:pt x="13" y="71"/>
                    <a:pt x="15" y="73"/>
                  </a:cubicBezTo>
                  <a:cubicBezTo>
                    <a:pt x="17" y="74"/>
                    <a:pt x="18" y="74"/>
                    <a:pt x="19" y="76"/>
                  </a:cubicBezTo>
                  <a:cubicBezTo>
                    <a:pt x="20" y="77"/>
                    <a:pt x="21" y="78"/>
                    <a:pt x="23" y="77"/>
                  </a:cubicBezTo>
                  <a:cubicBezTo>
                    <a:pt x="25" y="77"/>
                    <a:pt x="25" y="77"/>
                    <a:pt x="27" y="77"/>
                  </a:cubicBezTo>
                  <a:cubicBezTo>
                    <a:pt x="29" y="78"/>
                    <a:pt x="28" y="79"/>
                    <a:pt x="30" y="79"/>
                  </a:cubicBezTo>
                  <a:cubicBezTo>
                    <a:pt x="30" y="79"/>
                    <a:pt x="30" y="79"/>
                    <a:pt x="30" y="79"/>
                  </a:cubicBezTo>
                  <a:cubicBezTo>
                    <a:pt x="30" y="79"/>
                    <a:pt x="30" y="79"/>
                    <a:pt x="30" y="79"/>
                  </a:cubicBezTo>
                  <a:cubicBezTo>
                    <a:pt x="30" y="79"/>
                    <a:pt x="30" y="79"/>
                    <a:pt x="30" y="79"/>
                  </a:cubicBezTo>
                  <a:cubicBezTo>
                    <a:pt x="33" y="79"/>
                    <a:pt x="34" y="80"/>
                    <a:pt x="35" y="81"/>
                  </a:cubicBezTo>
                  <a:cubicBezTo>
                    <a:pt x="36" y="82"/>
                    <a:pt x="36" y="84"/>
                    <a:pt x="38" y="85"/>
                  </a:cubicBezTo>
                  <a:cubicBezTo>
                    <a:pt x="40" y="86"/>
                    <a:pt x="39" y="87"/>
                    <a:pt x="41" y="89"/>
                  </a:cubicBezTo>
                  <a:cubicBezTo>
                    <a:pt x="42" y="91"/>
                    <a:pt x="42" y="91"/>
                    <a:pt x="43" y="93"/>
                  </a:cubicBezTo>
                  <a:cubicBezTo>
                    <a:pt x="44" y="95"/>
                    <a:pt x="47" y="94"/>
                    <a:pt x="48" y="94"/>
                  </a:cubicBezTo>
                  <a:cubicBezTo>
                    <a:pt x="49" y="93"/>
                    <a:pt x="52" y="93"/>
                    <a:pt x="55" y="93"/>
                  </a:cubicBezTo>
                  <a:cubicBezTo>
                    <a:pt x="58" y="94"/>
                    <a:pt x="59" y="94"/>
                    <a:pt x="59" y="97"/>
                  </a:cubicBezTo>
                  <a:cubicBezTo>
                    <a:pt x="60" y="99"/>
                    <a:pt x="58" y="99"/>
                    <a:pt x="57" y="100"/>
                  </a:cubicBezTo>
                  <a:cubicBezTo>
                    <a:pt x="57" y="102"/>
                    <a:pt x="58" y="102"/>
                    <a:pt x="59" y="103"/>
                  </a:cubicBezTo>
                  <a:cubicBezTo>
                    <a:pt x="60" y="103"/>
                    <a:pt x="60" y="104"/>
                    <a:pt x="60" y="105"/>
                  </a:cubicBezTo>
                  <a:cubicBezTo>
                    <a:pt x="62" y="105"/>
                    <a:pt x="62" y="103"/>
                    <a:pt x="62" y="101"/>
                  </a:cubicBezTo>
                  <a:cubicBezTo>
                    <a:pt x="61" y="98"/>
                    <a:pt x="62" y="97"/>
                    <a:pt x="63" y="95"/>
                  </a:cubicBezTo>
                  <a:cubicBezTo>
                    <a:pt x="64" y="93"/>
                    <a:pt x="62" y="93"/>
                    <a:pt x="63" y="89"/>
                  </a:cubicBezTo>
                  <a:cubicBezTo>
                    <a:pt x="64" y="86"/>
                    <a:pt x="64" y="84"/>
                    <a:pt x="61" y="81"/>
                  </a:cubicBezTo>
                  <a:cubicBezTo>
                    <a:pt x="58" y="79"/>
                    <a:pt x="59" y="76"/>
                    <a:pt x="60" y="75"/>
                  </a:cubicBezTo>
                  <a:cubicBezTo>
                    <a:pt x="61" y="74"/>
                    <a:pt x="64" y="75"/>
                    <a:pt x="65" y="74"/>
                  </a:cubicBezTo>
                  <a:cubicBezTo>
                    <a:pt x="66" y="73"/>
                    <a:pt x="65" y="72"/>
                    <a:pt x="63" y="72"/>
                  </a:cubicBezTo>
                  <a:cubicBezTo>
                    <a:pt x="60" y="72"/>
                    <a:pt x="61" y="71"/>
                    <a:pt x="61" y="70"/>
                  </a:cubicBezTo>
                  <a:cubicBezTo>
                    <a:pt x="61" y="69"/>
                    <a:pt x="61" y="68"/>
                    <a:pt x="61" y="68"/>
                  </a:cubicBezTo>
                  <a:cubicBezTo>
                    <a:pt x="61" y="68"/>
                    <a:pt x="64" y="68"/>
                    <a:pt x="68" y="67"/>
                  </a:cubicBezTo>
                  <a:cubicBezTo>
                    <a:pt x="71" y="67"/>
                    <a:pt x="71" y="67"/>
                    <a:pt x="73" y="66"/>
                  </a:cubicBezTo>
                  <a:cubicBezTo>
                    <a:pt x="74" y="66"/>
                    <a:pt x="75" y="65"/>
                    <a:pt x="76" y="65"/>
                  </a:cubicBezTo>
                  <a:cubicBezTo>
                    <a:pt x="76" y="63"/>
                    <a:pt x="75" y="63"/>
                    <a:pt x="73"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0" name="Freeform 197"/>
            <p:cNvSpPr>
              <a:spLocks/>
            </p:cNvSpPr>
            <p:nvPr/>
          </p:nvSpPr>
          <p:spPr bwMode="auto">
            <a:xfrm>
              <a:off x="6948141" y="3043387"/>
              <a:ext cx="517525" cy="522288"/>
            </a:xfrm>
            <a:custGeom>
              <a:avLst/>
              <a:gdLst>
                <a:gd name="T0" fmla="*/ 109 w 114"/>
                <a:gd name="T1" fmla="*/ 80 h 115"/>
                <a:gd name="T2" fmla="*/ 104 w 114"/>
                <a:gd name="T3" fmla="*/ 75 h 115"/>
                <a:gd name="T4" fmla="*/ 101 w 114"/>
                <a:gd name="T5" fmla="*/ 71 h 115"/>
                <a:gd name="T6" fmla="*/ 102 w 114"/>
                <a:gd name="T7" fmla="*/ 66 h 115"/>
                <a:gd name="T8" fmla="*/ 103 w 114"/>
                <a:gd name="T9" fmla="*/ 58 h 115"/>
                <a:gd name="T10" fmla="*/ 103 w 114"/>
                <a:gd name="T11" fmla="*/ 51 h 115"/>
                <a:gd name="T12" fmla="*/ 100 w 114"/>
                <a:gd name="T13" fmla="*/ 45 h 115"/>
                <a:gd name="T14" fmla="*/ 103 w 114"/>
                <a:gd name="T15" fmla="*/ 42 h 115"/>
                <a:gd name="T16" fmla="*/ 104 w 114"/>
                <a:gd name="T17" fmla="*/ 35 h 115"/>
                <a:gd name="T18" fmla="*/ 109 w 114"/>
                <a:gd name="T19" fmla="*/ 31 h 115"/>
                <a:gd name="T20" fmla="*/ 111 w 114"/>
                <a:gd name="T21" fmla="*/ 26 h 115"/>
                <a:gd name="T22" fmla="*/ 106 w 114"/>
                <a:gd name="T23" fmla="*/ 22 h 115"/>
                <a:gd name="T24" fmla="*/ 108 w 114"/>
                <a:gd name="T25" fmla="*/ 13 h 115"/>
                <a:gd name="T26" fmla="*/ 109 w 114"/>
                <a:gd name="T27" fmla="*/ 2 h 115"/>
                <a:gd name="T28" fmla="*/ 102 w 114"/>
                <a:gd name="T29" fmla="*/ 0 h 115"/>
                <a:gd name="T30" fmla="*/ 92 w 114"/>
                <a:gd name="T31" fmla="*/ 1 h 115"/>
                <a:gd name="T32" fmla="*/ 81 w 114"/>
                <a:gd name="T33" fmla="*/ 2 h 115"/>
                <a:gd name="T34" fmla="*/ 62 w 114"/>
                <a:gd name="T35" fmla="*/ 4 h 115"/>
                <a:gd name="T36" fmla="*/ 53 w 114"/>
                <a:gd name="T37" fmla="*/ 7 h 115"/>
                <a:gd name="T38" fmla="*/ 44 w 114"/>
                <a:gd name="T39" fmla="*/ 11 h 115"/>
                <a:gd name="T40" fmla="*/ 40 w 114"/>
                <a:gd name="T41" fmla="*/ 14 h 115"/>
                <a:gd name="T42" fmla="*/ 41 w 114"/>
                <a:gd name="T43" fmla="*/ 23 h 115"/>
                <a:gd name="T44" fmla="*/ 45 w 114"/>
                <a:gd name="T45" fmla="*/ 31 h 115"/>
                <a:gd name="T46" fmla="*/ 36 w 114"/>
                <a:gd name="T47" fmla="*/ 32 h 115"/>
                <a:gd name="T48" fmla="*/ 33 w 114"/>
                <a:gd name="T49" fmla="*/ 36 h 115"/>
                <a:gd name="T50" fmla="*/ 22 w 114"/>
                <a:gd name="T51" fmla="*/ 45 h 115"/>
                <a:gd name="T52" fmla="*/ 8 w 114"/>
                <a:gd name="T53" fmla="*/ 47 h 115"/>
                <a:gd name="T54" fmla="*/ 1 w 114"/>
                <a:gd name="T55" fmla="*/ 54 h 115"/>
                <a:gd name="T56" fmla="*/ 2 w 114"/>
                <a:gd name="T57" fmla="*/ 60 h 115"/>
                <a:gd name="T58" fmla="*/ 2 w 114"/>
                <a:gd name="T59" fmla="*/ 63 h 115"/>
                <a:gd name="T60" fmla="*/ 2 w 114"/>
                <a:gd name="T61" fmla="*/ 63 h 115"/>
                <a:gd name="T62" fmla="*/ 10 w 114"/>
                <a:gd name="T63" fmla="*/ 68 h 115"/>
                <a:gd name="T64" fmla="*/ 22 w 114"/>
                <a:gd name="T65" fmla="*/ 76 h 115"/>
                <a:gd name="T66" fmla="*/ 22 w 114"/>
                <a:gd name="T67" fmla="*/ 76 h 115"/>
                <a:gd name="T68" fmla="*/ 56 w 114"/>
                <a:gd name="T69" fmla="*/ 104 h 115"/>
                <a:gd name="T70" fmla="*/ 62 w 114"/>
                <a:gd name="T71" fmla="*/ 107 h 115"/>
                <a:gd name="T72" fmla="*/ 65 w 114"/>
                <a:gd name="T73" fmla="*/ 108 h 115"/>
                <a:gd name="T74" fmla="*/ 66 w 114"/>
                <a:gd name="T75" fmla="*/ 111 h 115"/>
                <a:gd name="T76" fmla="*/ 71 w 114"/>
                <a:gd name="T77" fmla="*/ 115 h 115"/>
                <a:gd name="T78" fmla="*/ 72 w 114"/>
                <a:gd name="T79" fmla="*/ 113 h 115"/>
                <a:gd name="T80" fmla="*/ 72 w 114"/>
                <a:gd name="T81" fmla="*/ 113 h 115"/>
                <a:gd name="T82" fmla="*/ 75 w 114"/>
                <a:gd name="T83" fmla="*/ 112 h 115"/>
                <a:gd name="T84" fmla="*/ 86 w 114"/>
                <a:gd name="T85" fmla="*/ 105 h 115"/>
                <a:gd name="T86" fmla="*/ 96 w 114"/>
                <a:gd name="T87" fmla="*/ 98 h 115"/>
                <a:gd name="T88" fmla="*/ 108 w 114"/>
                <a:gd name="T89" fmla="*/ 90 h 115"/>
                <a:gd name="T90" fmla="*/ 113 w 114"/>
                <a:gd name="T91" fmla="*/ 86 h 115"/>
                <a:gd name="T92" fmla="*/ 113 w 114"/>
                <a:gd name="T93" fmla="*/ 86 h 115"/>
                <a:gd name="T94" fmla="*/ 112 w 114"/>
                <a:gd name="T95" fmla="*/ 8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15">
                  <a:moveTo>
                    <a:pt x="112" y="81"/>
                  </a:moveTo>
                  <a:cubicBezTo>
                    <a:pt x="109" y="80"/>
                    <a:pt x="109" y="80"/>
                    <a:pt x="109" y="80"/>
                  </a:cubicBezTo>
                  <a:cubicBezTo>
                    <a:pt x="105" y="79"/>
                    <a:pt x="105" y="79"/>
                    <a:pt x="105" y="79"/>
                  </a:cubicBezTo>
                  <a:cubicBezTo>
                    <a:pt x="104" y="75"/>
                    <a:pt x="104" y="75"/>
                    <a:pt x="104" y="75"/>
                  </a:cubicBezTo>
                  <a:cubicBezTo>
                    <a:pt x="103" y="73"/>
                    <a:pt x="103" y="73"/>
                    <a:pt x="103" y="73"/>
                  </a:cubicBezTo>
                  <a:cubicBezTo>
                    <a:pt x="101" y="71"/>
                    <a:pt x="101" y="71"/>
                    <a:pt x="101" y="71"/>
                  </a:cubicBezTo>
                  <a:cubicBezTo>
                    <a:pt x="100" y="69"/>
                    <a:pt x="100" y="69"/>
                    <a:pt x="100" y="69"/>
                  </a:cubicBezTo>
                  <a:cubicBezTo>
                    <a:pt x="100" y="69"/>
                    <a:pt x="101" y="66"/>
                    <a:pt x="102" y="66"/>
                  </a:cubicBezTo>
                  <a:cubicBezTo>
                    <a:pt x="102" y="66"/>
                    <a:pt x="103" y="63"/>
                    <a:pt x="103" y="63"/>
                  </a:cubicBezTo>
                  <a:cubicBezTo>
                    <a:pt x="103" y="58"/>
                    <a:pt x="103" y="58"/>
                    <a:pt x="103" y="58"/>
                  </a:cubicBezTo>
                  <a:cubicBezTo>
                    <a:pt x="102" y="55"/>
                    <a:pt x="102" y="55"/>
                    <a:pt x="102" y="55"/>
                  </a:cubicBezTo>
                  <a:cubicBezTo>
                    <a:pt x="103" y="51"/>
                    <a:pt x="103" y="51"/>
                    <a:pt x="103" y="51"/>
                  </a:cubicBezTo>
                  <a:cubicBezTo>
                    <a:pt x="102" y="49"/>
                    <a:pt x="102" y="49"/>
                    <a:pt x="102" y="49"/>
                  </a:cubicBezTo>
                  <a:cubicBezTo>
                    <a:pt x="100" y="45"/>
                    <a:pt x="100" y="45"/>
                    <a:pt x="100" y="45"/>
                  </a:cubicBezTo>
                  <a:cubicBezTo>
                    <a:pt x="100" y="43"/>
                    <a:pt x="100" y="43"/>
                    <a:pt x="100" y="43"/>
                  </a:cubicBezTo>
                  <a:cubicBezTo>
                    <a:pt x="103" y="42"/>
                    <a:pt x="103" y="42"/>
                    <a:pt x="103" y="42"/>
                  </a:cubicBezTo>
                  <a:cubicBezTo>
                    <a:pt x="105" y="39"/>
                    <a:pt x="105" y="39"/>
                    <a:pt x="105" y="39"/>
                  </a:cubicBezTo>
                  <a:cubicBezTo>
                    <a:pt x="104" y="35"/>
                    <a:pt x="104" y="35"/>
                    <a:pt x="104" y="35"/>
                  </a:cubicBezTo>
                  <a:cubicBezTo>
                    <a:pt x="106" y="33"/>
                    <a:pt x="106" y="33"/>
                    <a:pt x="106" y="33"/>
                  </a:cubicBezTo>
                  <a:cubicBezTo>
                    <a:pt x="106" y="33"/>
                    <a:pt x="109" y="31"/>
                    <a:pt x="109" y="31"/>
                  </a:cubicBezTo>
                  <a:cubicBezTo>
                    <a:pt x="109" y="31"/>
                    <a:pt x="111" y="30"/>
                    <a:pt x="111" y="30"/>
                  </a:cubicBezTo>
                  <a:cubicBezTo>
                    <a:pt x="111" y="26"/>
                    <a:pt x="111" y="26"/>
                    <a:pt x="111" y="26"/>
                  </a:cubicBezTo>
                  <a:cubicBezTo>
                    <a:pt x="111" y="25"/>
                    <a:pt x="110" y="24"/>
                    <a:pt x="109" y="24"/>
                  </a:cubicBezTo>
                  <a:cubicBezTo>
                    <a:pt x="107" y="24"/>
                    <a:pt x="106" y="22"/>
                    <a:pt x="106" y="22"/>
                  </a:cubicBezTo>
                  <a:cubicBezTo>
                    <a:pt x="106" y="22"/>
                    <a:pt x="104" y="20"/>
                    <a:pt x="105" y="18"/>
                  </a:cubicBezTo>
                  <a:cubicBezTo>
                    <a:pt x="105" y="16"/>
                    <a:pt x="107" y="14"/>
                    <a:pt x="108" y="13"/>
                  </a:cubicBezTo>
                  <a:cubicBezTo>
                    <a:pt x="109" y="11"/>
                    <a:pt x="107" y="8"/>
                    <a:pt x="107" y="7"/>
                  </a:cubicBezTo>
                  <a:cubicBezTo>
                    <a:pt x="106" y="6"/>
                    <a:pt x="109" y="2"/>
                    <a:pt x="109" y="2"/>
                  </a:cubicBezTo>
                  <a:cubicBezTo>
                    <a:pt x="109" y="2"/>
                    <a:pt x="106" y="4"/>
                    <a:pt x="106" y="2"/>
                  </a:cubicBezTo>
                  <a:cubicBezTo>
                    <a:pt x="106" y="1"/>
                    <a:pt x="102" y="0"/>
                    <a:pt x="102" y="0"/>
                  </a:cubicBezTo>
                  <a:cubicBezTo>
                    <a:pt x="97" y="1"/>
                    <a:pt x="97" y="1"/>
                    <a:pt x="97" y="1"/>
                  </a:cubicBezTo>
                  <a:cubicBezTo>
                    <a:pt x="97" y="1"/>
                    <a:pt x="93" y="1"/>
                    <a:pt x="92" y="1"/>
                  </a:cubicBezTo>
                  <a:cubicBezTo>
                    <a:pt x="91" y="1"/>
                    <a:pt x="87" y="2"/>
                    <a:pt x="87" y="2"/>
                  </a:cubicBezTo>
                  <a:cubicBezTo>
                    <a:pt x="81" y="2"/>
                    <a:pt x="81" y="2"/>
                    <a:pt x="81" y="2"/>
                  </a:cubicBezTo>
                  <a:cubicBezTo>
                    <a:pt x="81" y="2"/>
                    <a:pt x="78" y="2"/>
                    <a:pt x="71" y="3"/>
                  </a:cubicBezTo>
                  <a:cubicBezTo>
                    <a:pt x="64" y="5"/>
                    <a:pt x="63" y="4"/>
                    <a:pt x="62" y="4"/>
                  </a:cubicBezTo>
                  <a:cubicBezTo>
                    <a:pt x="61" y="4"/>
                    <a:pt x="59" y="5"/>
                    <a:pt x="59" y="5"/>
                  </a:cubicBezTo>
                  <a:cubicBezTo>
                    <a:pt x="59" y="5"/>
                    <a:pt x="54" y="6"/>
                    <a:pt x="53" y="7"/>
                  </a:cubicBezTo>
                  <a:cubicBezTo>
                    <a:pt x="51" y="8"/>
                    <a:pt x="51" y="9"/>
                    <a:pt x="50" y="9"/>
                  </a:cubicBezTo>
                  <a:cubicBezTo>
                    <a:pt x="48" y="9"/>
                    <a:pt x="47" y="9"/>
                    <a:pt x="44" y="11"/>
                  </a:cubicBezTo>
                  <a:cubicBezTo>
                    <a:pt x="41" y="12"/>
                    <a:pt x="44" y="11"/>
                    <a:pt x="43" y="12"/>
                  </a:cubicBezTo>
                  <a:cubicBezTo>
                    <a:pt x="42" y="13"/>
                    <a:pt x="41" y="14"/>
                    <a:pt x="40" y="14"/>
                  </a:cubicBezTo>
                  <a:cubicBezTo>
                    <a:pt x="41" y="14"/>
                    <a:pt x="41" y="15"/>
                    <a:pt x="41" y="16"/>
                  </a:cubicBezTo>
                  <a:cubicBezTo>
                    <a:pt x="41" y="18"/>
                    <a:pt x="41" y="21"/>
                    <a:pt x="41" y="23"/>
                  </a:cubicBezTo>
                  <a:cubicBezTo>
                    <a:pt x="42" y="24"/>
                    <a:pt x="42" y="27"/>
                    <a:pt x="43" y="28"/>
                  </a:cubicBezTo>
                  <a:cubicBezTo>
                    <a:pt x="44" y="29"/>
                    <a:pt x="45" y="30"/>
                    <a:pt x="45" y="31"/>
                  </a:cubicBezTo>
                  <a:cubicBezTo>
                    <a:pt x="45" y="31"/>
                    <a:pt x="44" y="32"/>
                    <a:pt x="43" y="32"/>
                  </a:cubicBezTo>
                  <a:cubicBezTo>
                    <a:pt x="41" y="32"/>
                    <a:pt x="36" y="32"/>
                    <a:pt x="36" y="32"/>
                  </a:cubicBezTo>
                  <a:cubicBezTo>
                    <a:pt x="36" y="32"/>
                    <a:pt x="34" y="33"/>
                    <a:pt x="34" y="34"/>
                  </a:cubicBezTo>
                  <a:cubicBezTo>
                    <a:pt x="34" y="35"/>
                    <a:pt x="33" y="35"/>
                    <a:pt x="33" y="36"/>
                  </a:cubicBezTo>
                  <a:cubicBezTo>
                    <a:pt x="33" y="37"/>
                    <a:pt x="29" y="40"/>
                    <a:pt x="27" y="41"/>
                  </a:cubicBezTo>
                  <a:cubicBezTo>
                    <a:pt x="26" y="43"/>
                    <a:pt x="24" y="44"/>
                    <a:pt x="22" y="45"/>
                  </a:cubicBezTo>
                  <a:cubicBezTo>
                    <a:pt x="19" y="46"/>
                    <a:pt x="18" y="45"/>
                    <a:pt x="15" y="46"/>
                  </a:cubicBezTo>
                  <a:cubicBezTo>
                    <a:pt x="12" y="47"/>
                    <a:pt x="9" y="46"/>
                    <a:pt x="8" y="47"/>
                  </a:cubicBezTo>
                  <a:cubicBezTo>
                    <a:pt x="8" y="47"/>
                    <a:pt x="5" y="48"/>
                    <a:pt x="4" y="50"/>
                  </a:cubicBezTo>
                  <a:cubicBezTo>
                    <a:pt x="3" y="52"/>
                    <a:pt x="1" y="53"/>
                    <a:pt x="1" y="54"/>
                  </a:cubicBezTo>
                  <a:cubicBezTo>
                    <a:pt x="1" y="56"/>
                    <a:pt x="0" y="59"/>
                    <a:pt x="0" y="60"/>
                  </a:cubicBezTo>
                  <a:cubicBezTo>
                    <a:pt x="1" y="60"/>
                    <a:pt x="2" y="60"/>
                    <a:pt x="2" y="60"/>
                  </a:cubicBezTo>
                  <a:cubicBezTo>
                    <a:pt x="2" y="63"/>
                    <a:pt x="2" y="63"/>
                    <a:pt x="2" y="63"/>
                  </a:cubicBezTo>
                  <a:cubicBezTo>
                    <a:pt x="2" y="63"/>
                    <a:pt x="2" y="63"/>
                    <a:pt x="2" y="63"/>
                  </a:cubicBezTo>
                  <a:cubicBezTo>
                    <a:pt x="2" y="63"/>
                    <a:pt x="2" y="63"/>
                    <a:pt x="2" y="63"/>
                  </a:cubicBezTo>
                  <a:cubicBezTo>
                    <a:pt x="2" y="63"/>
                    <a:pt x="2" y="63"/>
                    <a:pt x="2" y="63"/>
                  </a:cubicBezTo>
                  <a:cubicBezTo>
                    <a:pt x="4" y="64"/>
                    <a:pt x="4" y="64"/>
                    <a:pt x="4" y="64"/>
                  </a:cubicBezTo>
                  <a:cubicBezTo>
                    <a:pt x="10" y="68"/>
                    <a:pt x="10" y="68"/>
                    <a:pt x="10" y="68"/>
                  </a:cubicBezTo>
                  <a:cubicBezTo>
                    <a:pt x="18" y="74"/>
                    <a:pt x="18" y="74"/>
                    <a:pt x="18" y="74"/>
                  </a:cubicBezTo>
                  <a:cubicBezTo>
                    <a:pt x="22" y="76"/>
                    <a:pt x="22" y="76"/>
                    <a:pt x="22" y="76"/>
                  </a:cubicBezTo>
                  <a:cubicBezTo>
                    <a:pt x="22" y="76"/>
                    <a:pt x="22" y="76"/>
                    <a:pt x="22" y="76"/>
                  </a:cubicBezTo>
                  <a:cubicBezTo>
                    <a:pt x="22" y="76"/>
                    <a:pt x="22" y="76"/>
                    <a:pt x="22" y="76"/>
                  </a:cubicBezTo>
                  <a:cubicBezTo>
                    <a:pt x="29" y="82"/>
                    <a:pt x="29" y="82"/>
                    <a:pt x="29" y="82"/>
                  </a:cubicBezTo>
                  <a:cubicBezTo>
                    <a:pt x="56" y="104"/>
                    <a:pt x="56" y="104"/>
                    <a:pt x="56" y="104"/>
                  </a:cubicBezTo>
                  <a:cubicBezTo>
                    <a:pt x="59" y="107"/>
                    <a:pt x="59" y="107"/>
                    <a:pt x="59" y="107"/>
                  </a:cubicBezTo>
                  <a:cubicBezTo>
                    <a:pt x="62" y="107"/>
                    <a:pt x="62" y="107"/>
                    <a:pt x="62" y="107"/>
                  </a:cubicBezTo>
                  <a:cubicBezTo>
                    <a:pt x="62" y="108"/>
                    <a:pt x="62" y="108"/>
                    <a:pt x="62" y="108"/>
                  </a:cubicBezTo>
                  <a:cubicBezTo>
                    <a:pt x="65" y="108"/>
                    <a:pt x="65" y="108"/>
                    <a:pt x="65" y="108"/>
                  </a:cubicBezTo>
                  <a:cubicBezTo>
                    <a:pt x="66" y="111"/>
                    <a:pt x="66" y="111"/>
                    <a:pt x="66" y="111"/>
                  </a:cubicBezTo>
                  <a:cubicBezTo>
                    <a:pt x="66" y="111"/>
                    <a:pt x="66" y="111"/>
                    <a:pt x="66" y="111"/>
                  </a:cubicBezTo>
                  <a:cubicBezTo>
                    <a:pt x="66" y="115"/>
                    <a:pt x="66" y="115"/>
                    <a:pt x="66" y="115"/>
                  </a:cubicBezTo>
                  <a:cubicBezTo>
                    <a:pt x="71" y="115"/>
                    <a:pt x="71" y="115"/>
                    <a:pt x="71" y="115"/>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6" y="113"/>
                    <a:pt x="76" y="113"/>
                    <a:pt x="76" y="113"/>
                  </a:cubicBezTo>
                  <a:cubicBezTo>
                    <a:pt x="76" y="113"/>
                    <a:pt x="75" y="112"/>
                    <a:pt x="75" y="112"/>
                  </a:cubicBezTo>
                  <a:cubicBezTo>
                    <a:pt x="75" y="112"/>
                    <a:pt x="80" y="112"/>
                    <a:pt x="80" y="112"/>
                  </a:cubicBezTo>
                  <a:cubicBezTo>
                    <a:pt x="86" y="105"/>
                    <a:pt x="86" y="105"/>
                    <a:pt x="86" y="105"/>
                  </a:cubicBezTo>
                  <a:cubicBezTo>
                    <a:pt x="90" y="102"/>
                    <a:pt x="90" y="102"/>
                    <a:pt x="90" y="102"/>
                  </a:cubicBezTo>
                  <a:cubicBezTo>
                    <a:pt x="90" y="102"/>
                    <a:pt x="95" y="98"/>
                    <a:pt x="96" y="98"/>
                  </a:cubicBezTo>
                  <a:cubicBezTo>
                    <a:pt x="96" y="98"/>
                    <a:pt x="101" y="95"/>
                    <a:pt x="102" y="94"/>
                  </a:cubicBezTo>
                  <a:cubicBezTo>
                    <a:pt x="103" y="94"/>
                    <a:pt x="108" y="90"/>
                    <a:pt x="108" y="90"/>
                  </a:cubicBezTo>
                  <a:cubicBezTo>
                    <a:pt x="112" y="87"/>
                    <a:pt x="112" y="87"/>
                    <a:pt x="112" y="87"/>
                  </a:cubicBezTo>
                  <a:cubicBezTo>
                    <a:pt x="113" y="86"/>
                    <a:pt x="113" y="86"/>
                    <a:pt x="113" y="86"/>
                  </a:cubicBezTo>
                  <a:cubicBezTo>
                    <a:pt x="113" y="85"/>
                    <a:pt x="113" y="85"/>
                    <a:pt x="113" y="85"/>
                  </a:cubicBezTo>
                  <a:cubicBezTo>
                    <a:pt x="113" y="86"/>
                    <a:pt x="113" y="86"/>
                    <a:pt x="113" y="86"/>
                  </a:cubicBezTo>
                  <a:cubicBezTo>
                    <a:pt x="114" y="85"/>
                    <a:pt x="114" y="85"/>
                    <a:pt x="114" y="85"/>
                  </a:cubicBezTo>
                  <a:lnTo>
                    <a:pt x="112" y="81"/>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1" name="Freeform 198"/>
            <p:cNvSpPr>
              <a:spLocks/>
            </p:cNvSpPr>
            <p:nvPr/>
          </p:nvSpPr>
          <p:spPr bwMode="auto">
            <a:xfrm>
              <a:off x="6848128" y="3078312"/>
              <a:ext cx="304800" cy="238125"/>
            </a:xfrm>
            <a:custGeom>
              <a:avLst/>
              <a:gdLst>
                <a:gd name="T0" fmla="*/ 26 w 67"/>
                <a:gd name="T1" fmla="*/ 42 h 52"/>
                <a:gd name="T2" fmla="*/ 30 w 67"/>
                <a:gd name="T3" fmla="*/ 39 h 52"/>
                <a:gd name="T4" fmla="*/ 37 w 67"/>
                <a:gd name="T5" fmla="*/ 38 h 52"/>
                <a:gd name="T6" fmla="*/ 44 w 67"/>
                <a:gd name="T7" fmla="*/ 37 h 52"/>
                <a:gd name="T8" fmla="*/ 49 w 67"/>
                <a:gd name="T9" fmla="*/ 33 h 52"/>
                <a:gd name="T10" fmla="*/ 55 w 67"/>
                <a:gd name="T11" fmla="*/ 28 h 52"/>
                <a:gd name="T12" fmla="*/ 56 w 67"/>
                <a:gd name="T13" fmla="*/ 26 h 52"/>
                <a:gd name="T14" fmla="*/ 58 w 67"/>
                <a:gd name="T15" fmla="*/ 24 h 52"/>
                <a:gd name="T16" fmla="*/ 65 w 67"/>
                <a:gd name="T17" fmla="*/ 24 h 52"/>
                <a:gd name="T18" fmla="*/ 67 w 67"/>
                <a:gd name="T19" fmla="*/ 23 h 52"/>
                <a:gd name="T20" fmla="*/ 65 w 67"/>
                <a:gd name="T21" fmla="*/ 20 h 52"/>
                <a:gd name="T22" fmla="*/ 63 w 67"/>
                <a:gd name="T23" fmla="*/ 15 h 52"/>
                <a:gd name="T24" fmla="*/ 63 w 67"/>
                <a:gd name="T25" fmla="*/ 8 h 52"/>
                <a:gd name="T26" fmla="*/ 62 w 67"/>
                <a:gd name="T27" fmla="*/ 6 h 52"/>
                <a:gd name="T28" fmla="*/ 61 w 67"/>
                <a:gd name="T29" fmla="*/ 6 h 52"/>
                <a:gd name="T30" fmla="*/ 58 w 67"/>
                <a:gd name="T31" fmla="*/ 5 h 52"/>
                <a:gd name="T32" fmla="*/ 55 w 67"/>
                <a:gd name="T33" fmla="*/ 5 h 52"/>
                <a:gd name="T34" fmla="*/ 50 w 67"/>
                <a:gd name="T35" fmla="*/ 5 h 52"/>
                <a:gd name="T36" fmla="*/ 46 w 67"/>
                <a:gd name="T37" fmla="*/ 3 h 52"/>
                <a:gd name="T38" fmla="*/ 42 w 67"/>
                <a:gd name="T39" fmla="*/ 0 h 52"/>
                <a:gd name="T40" fmla="*/ 40 w 67"/>
                <a:gd name="T41" fmla="*/ 2 h 52"/>
                <a:gd name="T42" fmla="*/ 39 w 67"/>
                <a:gd name="T43" fmla="*/ 5 h 52"/>
                <a:gd name="T44" fmla="*/ 37 w 67"/>
                <a:gd name="T45" fmla="*/ 10 h 52"/>
                <a:gd name="T46" fmla="*/ 34 w 67"/>
                <a:gd name="T47" fmla="*/ 13 h 52"/>
                <a:gd name="T48" fmla="*/ 29 w 67"/>
                <a:gd name="T49" fmla="*/ 16 h 52"/>
                <a:gd name="T50" fmla="*/ 24 w 67"/>
                <a:gd name="T51" fmla="*/ 19 h 52"/>
                <a:gd name="T52" fmla="*/ 20 w 67"/>
                <a:gd name="T53" fmla="*/ 25 h 52"/>
                <a:gd name="T54" fmla="*/ 18 w 67"/>
                <a:gd name="T55" fmla="*/ 30 h 52"/>
                <a:gd name="T56" fmla="*/ 19 w 67"/>
                <a:gd name="T57" fmla="*/ 35 h 52"/>
                <a:gd name="T58" fmla="*/ 18 w 67"/>
                <a:gd name="T59" fmla="*/ 38 h 52"/>
                <a:gd name="T60" fmla="*/ 15 w 67"/>
                <a:gd name="T61" fmla="*/ 43 h 52"/>
                <a:gd name="T62" fmla="*/ 10 w 67"/>
                <a:gd name="T63" fmla="*/ 45 h 52"/>
                <a:gd name="T64" fmla="*/ 5 w 67"/>
                <a:gd name="T65" fmla="*/ 49 h 52"/>
                <a:gd name="T66" fmla="*/ 0 w 67"/>
                <a:gd name="T67" fmla="*/ 51 h 52"/>
                <a:gd name="T68" fmla="*/ 0 w 67"/>
                <a:gd name="T69" fmla="*/ 52 h 52"/>
                <a:gd name="T70" fmla="*/ 5 w 67"/>
                <a:gd name="T71" fmla="*/ 52 h 52"/>
                <a:gd name="T72" fmla="*/ 14 w 67"/>
                <a:gd name="T73" fmla="*/ 52 h 52"/>
                <a:gd name="T74" fmla="*/ 20 w 67"/>
                <a:gd name="T75" fmla="*/ 52 h 52"/>
                <a:gd name="T76" fmla="*/ 22 w 67"/>
                <a:gd name="T77" fmla="*/ 52 h 52"/>
                <a:gd name="T78" fmla="*/ 23 w 67"/>
                <a:gd name="T79" fmla="*/ 46 h 52"/>
                <a:gd name="T80" fmla="*/ 26 w 67"/>
                <a:gd name="T81"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52">
                  <a:moveTo>
                    <a:pt x="26" y="42"/>
                  </a:moveTo>
                  <a:cubicBezTo>
                    <a:pt x="27" y="40"/>
                    <a:pt x="30" y="39"/>
                    <a:pt x="30" y="39"/>
                  </a:cubicBezTo>
                  <a:cubicBezTo>
                    <a:pt x="31" y="38"/>
                    <a:pt x="34" y="39"/>
                    <a:pt x="37" y="38"/>
                  </a:cubicBezTo>
                  <a:cubicBezTo>
                    <a:pt x="40" y="37"/>
                    <a:pt x="41" y="38"/>
                    <a:pt x="44" y="37"/>
                  </a:cubicBezTo>
                  <a:cubicBezTo>
                    <a:pt x="46" y="36"/>
                    <a:pt x="48" y="35"/>
                    <a:pt x="49" y="33"/>
                  </a:cubicBezTo>
                  <a:cubicBezTo>
                    <a:pt x="51" y="32"/>
                    <a:pt x="55" y="29"/>
                    <a:pt x="55" y="28"/>
                  </a:cubicBezTo>
                  <a:cubicBezTo>
                    <a:pt x="55" y="27"/>
                    <a:pt x="56" y="27"/>
                    <a:pt x="56" y="26"/>
                  </a:cubicBezTo>
                  <a:cubicBezTo>
                    <a:pt x="56" y="25"/>
                    <a:pt x="58" y="24"/>
                    <a:pt x="58" y="24"/>
                  </a:cubicBezTo>
                  <a:cubicBezTo>
                    <a:pt x="58" y="24"/>
                    <a:pt x="63" y="24"/>
                    <a:pt x="65" y="24"/>
                  </a:cubicBezTo>
                  <a:cubicBezTo>
                    <a:pt x="66" y="24"/>
                    <a:pt x="67" y="23"/>
                    <a:pt x="67" y="23"/>
                  </a:cubicBezTo>
                  <a:cubicBezTo>
                    <a:pt x="67" y="22"/>
                    <a:pt x="66" y="21"/>
                    <a:pt x="65" y="20"/>
                  </a:cubicBezTo>
                  <a:cubicBezTo>
                    <a:pt x="64" y="19"/>
                    <a:pt x="64" y="16"/>
                    <a:pt x="63" y="15"/>
                  </a:cubicBezTo>
                  <a:cubicBezTo>
                    <a:pt x="63" y="13"/>
                    <a:pt x="63" y="10"/>
                    <a:pt x="63" y="8"/>
                  </a:cubicBezTo>
                  <a:cubicBezTo>
                    <a:pt x="63" y="7"/>
                    <a:pt x="63" y="6"/>
                    <a:pt x="62" y="6"/>
                  </a:cubicBezTo>
                  <a:cubicBezTo>
                    <a:pt x="62" y="6"/>
                    <a:pt x="62" y="6"/>
                    <a:pt x="61" y="6"/>
                  </a:cubicBezTo>
                  <a:cubicBezTo>
                    <a:pt x="59" y="5"/>
                    <a:pt x="59" y="5"/>
                    <a:pt x="58" y="5"/>
                  </a:cubicBezTo>
                  <a:cubicBezTo>
                    <a:pt x="57" y="4"/>
                    <a:pt x="56" y="5"/>
                    <a:pt x="55" y="5"/>
                  </a:cubicBezTo>
                  <a:cubicBezTo>
                    <a:pt x="53" y="5"/>
                    <a:pt x="51" y="5"/>
                    <a:pt x="50" y="5"/>
                  </a:cubicBezTo>
                  <a:cubicBezTo>
                    <a:pt x="48" y="5"/>
                    <a:pt x="46" y="3"/>
                    <a:pt x="46" y="3"/>
                  </a:cubicBezTo>
                  <a:cubicBezTo>
                    <a:pt x="46" y="3"/>
                    <a:pt x="45" y="1"/>
                    <a:pt x="42" y="0"/>
                  </a:cubicBezTo>
                  <a:cubicBezTo>
                    <a:pt x="40" y="0"/>
                    <a:pt x="40" y="2"/>
                    <a:pt x="40" y="2"/>
                  </a:cubicBezTo>
                  <a:cubicBezTo>
                    <a:pt x="40" y="2"/>
                    <a:pt x="40" y="3"/>
                    <a:pt x="39" y="5"/>
                  </a:cubicBezTo>
                  <a:cubicBezTo>
                    <a:pt x="39" y="6"/>
                    <a:pt x="37" y="8"/>
                    <a:pt x="37" y="10"/>
                  </a:cubicBezTo>
                  <a:cubicBezTo>
                    <a:pt x="37" y="12"/>
                    <a:pt x="34" y="12"/>
                    <a:pt x="34" y="13"/>
                  </a:cubicBezTo>
                  <a:cubicBezTo>
                    <a:pt x="33" y="15"/>
                    <a:pt x="31" y="15"/>
                    <a:pt x="29" y="16"/>
                  </a:cubicBezTo>
                  <a:cubicBezTo>
                    <a:pt x="27" y="17"/>
                    <a:pt x="25" y="17"/>
                    <a:pt x="24" y="19"/>
                  </a:cubicBezTo>
                  <a:cubicBezTo>
                    <a:pt x="22" y="22"/>
                    <a:pt x="20" y="24"/>
                    <a:pt x="20" y="25"/>
                  </a:cubicBezTo>
                  <a:cubicBezTo>
                    <a:pt x="19" y="27"/>
                    <a:pt x="18" y="28"/>
                    <a:pt x="18" y="30"/>
                  </a:cubicBezTo>
                  <a:cubicBezTo>
                    <a:pt x="18" y="32"/>
                    <a:pt x="19" y="35"/>
                    <a:pt x="19" y="35"/>
                  </a:cubicBezTo>
                  <a:cubicBezTo>
                    <a:pt x="18" y="38"/>
                    <a:pt x="18" y="38"/>
                    <a:pt x="18" y="38"/>
                  </a:cubicBezTo>
                  <a:cubicBezTo>
                    <a:pt x="18" y="38"/>
                    <a:pt x="15" y="41"/>
                    <a:pt x="15" y="43"/>
                  </a:cubicBezTo>
                  <a:cubicBezTo>
                    <a:pt x="15" y="46"/>
                    <a:pt x="10" y="45"/>
                    <a:pt x="10" y="45"/>
                  </a:cubicBezTo>
                  <a:cubicBezTo>
                    <a:pt x="10" y="45"/>
                    <a:pt x="6" y="47"/>
                    <a:pt x="5" y="49"/>
                  </a:cubicBezTo>
                  <a:cubicBezTo>
                    <a:pt x="4" y="50"/>
                    <a:pt x="1" y="51"/>
                    <a:pt x="0" y="51"/>
                  </a:cubicBezTo>
                  <a:cubicBezTo>
                    <a:pt x="0" y="51"/>
                    <a:pt x="0" y="52"/>
                    <a:pt x="0" y="52"/>
                  </a:cubicBezTo>
                  <a:cubicBezTo>
                    <a:pt x="5" y="52"/>
                    <a:pt x="5" y="52"/>
                    <a:pt x="5" y="52"/>
                  </a:cubicBezTo>
                  <a:cubicBezTo>
                    <a:pt x="14" y="52"/>
                    <a:pt x="14" y="52"/>
                    <a:pt x="14" y="52"/>
                  </a:cubicBezTo>
                  <a:cubicBezTo>
                    <a:pt x="14" y="52"/>
                    <a:pt x="20" y="52"/>
                    <a:pt x="20" y="52"/>
                  </a:cubicBezTo>
                  <a:cubicBezTo>
                    <a:pt x="20" y="52"/>
                    <a:pt x="21" y="52"/>
                    <a:pt x="22" y="52"/>
                  </a:cubicBezTo>
                  <a:cubicBezTo>
                    <a:pt x="22" y="51"/>
                    <a:pt x="23" y="48"/>
                    <a:pt x="23" y="46"/>
                  </a:cubicBezTo>
                  <a:cubicBezTo>
                    <a:pt x="23" y="45"/>
                    <a:pt x="25" y="44"/>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422" name="Rectangle 199"/>
            <p:cNvSpPr>
              <a:spLocks noChangeArrowheads="1"/>
            </p:cNvSpPr>
            <p:nvPr/>
          </p:nvSpPr>
          <p:spPr bwMode="auto">
            <a:xfrm>
              <a:off x="7599016"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S</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3" name="Rectangle 200"/>
            <p:cNvSpPr>
              <a:spLocks noChangeArrowheads="1"/>
            </p:cNvSpPr>
            <p:nvPr/>
          </p:nvSpPr>
          <p:spPr bwMode="auto">
            <a:xfrm>
              <a:off x="7606953"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4" name="Rectangle 201"/>
            <p:cNvSpPr>
              <a:spLocks noChangeArrowheads="1"/>
            </p:cNvSpPr>
            <p:nvPr/>
          </p:nvSpPr>
          <p:spPr bwMode="auto">
            <a:xfrm>
              <a:off x="7614891" y="2705249"/>
              <a:ext cx="31750"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5" name="Rectangle 202"/>
            <p:cNvSpPr>
              <a:spLocks noChangeArrowheads="1"/>
            </p:cNvSpPr>
            <p:nvPr/>
          </p:nvSpPr>
          <p:spPr bwMode="auto">
            <a:xfrm>
              <a:off x="7627591"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V</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6" name="Rectangle 203"/>
            <p:cNvSpPr>
              <a:spLocks noChangeArrowheads="1"/>
            </p:cNvSpPr>
            <p:nvPr/>
          </p:nvSpPr>
          <p:spPr bwMode="auto">
            <a:xfrm>
              <a:off x="7635528" y="2705249"/>
              <a:ext cx="68263"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AKIA</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427" name="Freeform 204"/>
            <p:cNvSpPr>
              <a:spLocks/>
            </p:cNvSpPr>
            <p:nvPr/>
          </p:nvSpPr>
          <p:spPr bwMode="auto">
            <a:xfrm>
              <a:off x="7684741" y="2605237"/>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10" name="Rectangle 407"/>
            <p:cNvSpPr>
              <a:spLocks noChangeArrowheads="1"/>
            </p:cNvSpPr>
            <p:nvPr/>
          </p:nvSpPr>
          <p:spPr bwMode="auto">
            <a:xfrm>
              <a:off x="7606953"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L</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 name="Rectangle 408"/>
            <p:cNvSpPr>
              <a:spLocks noChangeArrowheads="1"/>
            </p:cNvSpPr>
            <p:nvPr/>
          </p:nvSpPr>
          <p:spPr bwMode="auto">
            <a:xfrm>
              <a:off x="7614890" y="2705249"/>
              <a:ext cx="31750"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O</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6" name="Rectangle 409"/>
            <p:cNvSpPr>
              <a:spLocks noChangeArrowheads="1"/>
            </p:cNvSpPr>
            <p:nvPr/>
          </p:nvSpPr>
          <p:spPr bwMode="auto">
            <a:xfrm>
              <a:off x="7627590" y="2705249"/>
              <a:ext cx="26988" cy="36513"/>
            </a:xfrm>
            <a:prstGeom prst="rect">
              <a:avLst/>
            </a:prstGeom>
            <a:grpFill/>
            <a:ln>
              <a:noFill/>
            </a:ln>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 b="0" i="0" u="none" strike="noStrike" cap="none" normalizeH="0" baseline="0" smtClean="0">
                  <a:ln>
                    <a:noFill/>
                  </a:ln>
                  <a:solidFill>
                    <a:srgbClr val="F8D122"/>
                  </a:solidFill>
                  <a:effectLst/>
                  <a:latin typeface="Myriad Pro" panose="020B0503030403020204" pitchFamily="34" charset="0"/>
                </a:rPr>
                <a:t>V</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8" name="Freeform 411"/>
            <p:cNvSpPr>
              <a:spLocks/>
            </p:cNvSpPr>
            <p:nvPr/>
          </p:nvSpPr>
          <p:spPr bwMode="auto">
            <a:xfrm>
              <a:off x="7684740" y="2605236"/>
              <a:ext cx="400050" cy="228600"/>
            </a:xfrm>
            <a:custGeom>
              <a:avLst/>
              <a:gdLst>
                <a:gd name="T0" fmla="*/ 87 w 88"/>
                <a:gd name="T1" fmla="*/ 18 h 50"/>
                <a:gd name="T2" fmla="*/ 77 w 88"/>
                <a:gd name="T3" fmla="*/ 15 h 50"/>
                <a:gd name="T4" fmla="*/ 71 w 88"/>
                <a:gd name="T5" fmla="*/ 14 h 50"/>
                <a:gd name="T6" fmla="*/ 67 w 88"/>
                <a:gd name="T7" fmla="*/ 13 h 50"/>
                <a:gd name="T8" fmla="*/ 63 w 88"/>
                <a:gd name="T9" fmla="*/ 8 h 50"/>
                <a:gd name="T10" fmla="*/ 58 w 88"/>
                <a:gd name="T11" fmla="*/ 8 h 50"/>
                <a:gd name="T12" fmla="*/ 52 w 88"/>
                <a:gd name="T13" fmla="*/ 1 h 50"/>
                <a:gd name="T14" fmla="*/ 45 w 88"/>
                <a:gd name="T15" fmla="*/ 3 h 50"/>
                <a:gd name="T16" fmla="*/ 38 w 88"/>
                <a:gd name="T17" fmla="*/ 6 h 50"/>
                <a:gd name="T18" fmla="*/ 29 w 88"/>
                <a:gd name="T19" fmla="*/ 5 h 50"/>
                <a:gd name="T20" fmla="*/ 21 w 88"/>
                <a:gd name="T21" fmla="*/ 7 h 50"/>
                <a:gd name="T22" fmla="*/ 7 w 88"/>
                <a:gd name="T23" fmla="*/ 9 h 50"/>
                <a:gd name="T24" fmla="*/ 7 w 88"/>
                <a:gd name="T25" fmla="*/ 14 h 50"/>
                <a:gd name="T26" fmla="*/ 1 w 88"/>
                <a:gd name="T27" fmla="*/ 21 h 50"/>
                <a:gd name="T28" fmla="*/ 1 w 88"/>
                <a:gd name="T29" fmla="*/ 21 h 50"/>
                <a:gd name="T30" fmla="*/ 1 w 88"/>
                <a:gd name="T31" fmla="*/ 25 h 50"/>
                <a:gd name="T32" fmla="*/ 1 w 88"/>
                <a:gd name="T33" fmla="*/ 25 h 50"/>
                <a:gd name="T34" fmla="*/ 4 w 88"/>
                <a:gd name="T35" fmla="*/ 27 h 50"/>
                <a:gd name="T36" fmla="*/ 5 w 88"/>
                <a:gd name="T37" fmla="*/ 28 h 50"/>
                <a:gd name="T38" fmla="*/ 7 w 88"/>
                <a:gd name="T39" fmla="*/ 28 h 50"/>
                <a:gd name="T40" fmla="*/ 16 w 88"/>
                <a:gd name="T41" fmla="*/ 29 h 50"/>
                <a:gd name="T42" fmla="*/ 23 w 88"/>
                <a:gd name="T43" fmla="*/ 26 h 50"/>
                <a:gd name="T44" fmla="*/ 23 w 88"/>
                <a:gd name="T45" fmla="*/ 26 h 50"/>
                <a:gd name="T46" fmla="*/ 27 w 88"/>
                <a:gd name="T47" fmla="*/ 25 h 50"/>
                <a:gd name="T48" fmla="*/ 35 w 88"/>
                <a:gd name="T49" fmla="*/ 30 h 50"/>
                <a:gd name="T50" fmla="*/ 43 w 88"/>
                <a:gd name="T51" fmla="*/ 39 h 50"/>
                <a:gd name="T52" fmla="*/ 46 w 88"/>
                <a:gd name="T53" fmla="*/ 36 h 50"/>
                <a:gd name="T54" fmla="*/ 50 w 88"/>
                <a:gd name="T55" fmla="*/ 37 h 50"/>
                <a:gd name="T56" fmla="*/ 52 w 88"/>
                <a:gd name="T57" fmla="*/ 40 h 50"/>
                <a:gd name="T58" fmla="*/ 59 w 88"/>
                <a:gd name="T59" fmla="*/ 40 h 50"/>
                <a:gd name="T60" fmla="*/ 55 w 88"/>
                <a:gd name="T61" fmla="*/ 42 h 50"/>
                <a:gd name="T62" fmla="*/ 57 w 88"/>
                <a:gd name="T63" fmla="*/ 45 h 50"/>
                <a:gd name="T64" fmla="*/ 59 w 88"/>
                <a:gd name="T65" fmla="*/ 48 h 50"/>
                <a:gd name="T66" fmla="*/ 62 w 88"/>
                <a:gd name="T67" fmla="*/ 50 h 50"/>
                <a:gd name="T68" fmla="*/ 66 w 88"/>
                <a:gd name="T69" fmla="*/ 48 h 50"/>
                <a:gd name="T70" fmla="*/ 72 w 88"/>
                <a:gd name="T71" fmla="*/ 46 h 50"/>
                <a:gd name="T72" fmla="*/ 72 w 88"/>
                <a:gd name="T73" fmla="*/ 44 h 50"/>
                <a:gd name="T74" fmla="*/ 68 w 88"/>
                <a:gd name="T75" fmla="*/ 44 h 50"/>
                <a:gd name="T76" fmla="*/ 64 w 88"/>
                <a:gd name="T77" fmla="*/ 42 h 50"/>
                <a:gd name="T78" fmla="*/ 65 w 88"/>
                <a:gd name="T79" fmla="*/ 39 h 50"/>
                <a:gd name="T80" fmla="*/ 69 w 88"/>
                <a:gd name="T81" fmla="*/ 37 h 50"/>
                <a:gd name="T82" fmla="*/ 77 w 88"/>
                <a:gd name="T83" fmla="*/ 34 h 50"/>
                <a:gd name="T84" fmla="*/ 81 w 88"/>
                <a:gd name="T85" fmla="*/ 32 h 50"/>
                <a:gd name="T86" fmla="*/ 82 w 88"/>
                <a:gd name="T87" fmla="*/ 31 h 50"/>
                <a:gd name="T88" fmla="*/ 87 w 88"/>
                <a:gd name="T8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50">
                  <a:moveTo>
                    <a:pt x="87" y="22"/>
                  </a:moveTo>
                  <a:cubicBezTo>
                    <a:pt x="87" y="21"/>
                    <a:pt x="87" y="18"/>
                    <a:pt x="87" y="18"/>
                  </a:cubicBezTo>
                  <a:cubicBezTo>
                    <a:pt x="86" y="17"/>
                    <a:pt x="83" y="16"/>
                    <a:pt x="81" y="16"/>
                  </a:cubicBezTo>
                  <a:cubicBezTo>
                    <a:pt x="79" y="15"/>
                    <a:pt x="77" y="15"/>
                    <a:pt x="77" y="15"/>
                  </a:cubicBezTo>
                  <a:cubicBezTo>
                    <a:pt x="76" y="14"/>
                    <a:pt x="74" y="13"/>
                    <a:pt x="73" y="13"/>
                  </a:cubicBezTo>
                  <a:cubicBezTo>
                    <a:pt x="72" y="13"/>
                    <a:pt x="73" y="14"/>
                    <a:pt x="71" y="14"/>
                  </a:cubicBezTo>
                  <a:cubicBezTo>
                    <a:pt x="69" y="14"/>
                    <a:pt x="68" y="14"/>
                    <a:pt x="68" y="14"/>
                  </a:cubicBezTo>
                  <a:cubicBezTo>
                    <a:pt x="68" y="14"/>
                    <a:pt x="67" y="13"/>
                    <a:pt x="67" y="13"/>
                  </a:cubicBezTo>
                  <a:cubicBezTo>
                    <a:pt x="67" y="13"/>
                    <a:pt x="64" y="13"/>
                    <a:pt x="64" y="13"/>
                  </a:cubicBezTo>
                  <a:cubicBezTo>
                    <a:pt x="63" y="8"/>
                    <a:pt x="63" y="8"/>
                    <a:pt x="63" y="8"/>
                  </a:cubicBezTo>
                  <a:cubicBezTo>
                    <a:pt x="62" y="8"/>
                    <a:pt x="62" y="8"/>
                    <a:pt x="62" y="8"/>
                  </a:cubicBezTo>
                  <a:cubicBezTo>
                    <a:pt x="58" y="8"/>
                    <a:pt x="58" y="8"/>
                    <a:pt x="58" y="8"/>
                  </a:cubicBezTo>
                  <a:cubicBezTo>
                    <a:pt x="58" y="3"/>
                    <a:pt x="58" y="3"/>
                    <a:pt x="58" y="3"/>
                  </a:cubicBezTo>
                  <a:cubicBezTo>
                    <a:pt x="58" y="3"/>
                    <a:pt x="56" y="1"/>
                    <a:pt x="52" y="1"/>
                  </a:cubicBezTo>
                  <a:cubicBezTo>
                    <a:pt x="48" y="0"/>
                    <a:pt x="47" y="1"/>
                    <a:pt x="47" y="2"/>
                  </a:cubicBezTo>
                  <a:cubicBezTo>
                    <a:pt x="47" y="3"/>
                    <a:pt x="46" y="3"/>
                    <a:pt x="45" y="3"/>
                  </a:cubicBezTo>
                  <a:cubicBezTo>
                    <a:pt x="45" y="3"/>
                    <a:pt x="44" y="3"/>
                    <a:pt x="43" y="3"/>
                  </a:cubicBezTo>
                  <a:cubicBezTo>
                    <a:pt x="38" y="6"/>
                    <a:pt x="38" y="6"/>
                    <a:pt x="38" y="6"/>
                  </a:cubicBezTo>
                  <a:cubicBezTo>
                    <a:pt x="33" y="5"/>
                    <a:pt x="33" y="5"/>
                    <a:pt x="33" y="5"/>
                  </a:cubicBezTo>
                  <a:cubicBezTo>
                    <a:pt x="29" y="5"/>
                    <a:pt x="29" y="5"/>
                    <a:pt x="29" y="5"/>
                  </a:cubicBezTo>
                  <a:cubicBezTo>
                    <a:pt x="26" y="7"/>
                    <a:pt x="26" y="7"/>
                    <a:pt x="26" y="7"/>
                  </a:cubicBezTo>
                  <a:cubicBezTo>
                    <a:pt x="21" y="7"/>
                    <a:pt x="21" y="7"/>
                    <a:pt x="21" y="7"/>
                  </a:cubicBezTo>
                  <a:cubicBezTo>
                    <a:pt x="15" y="8"/>
                    <a:pt x="15" y="8"/>
                    <a:pt x="15" y="8"/>
                  </a:cubicBezTo>
                  <a:cubicBezTo>
                    <a:pt x="7" y="9"/>
                    <a:pt x="7" y="9"/>
                    <a:pt x="7" y="9"/>
                  </a:cubicBezTo>
                  <a:cubicBezTo>
                    <a:pt x="8" y="10"/>
                    <a:pt x="8" y="10"/>
                    <a:pt x="9" y="11"/>
                  </a:cubicBezTo>
                  <a:cubicBezTo>
                    <a:pt x="9" y="12"/>
                    <a:pt x="10" y="13"/>
                    <a:pt x="7" y="14"/>
                  </a:cubicBezTo>
                  <a:cubicBezTo>
                    <a:pt x="4" y="16"/>
                    <a:pt x="5" y="17"/>
                    <a:pt x="3" y="18"/>
                  </a:cubicBezTo>
                  <a:cubicBezTo>
                    <a:pt x="1" y="19"/>
                    <a:pt x="2" y="20"/>
                    <a:pt x="1" y="21"/>
                  </a:cubicBezTo>
                  <a:cubicBezTo>
                    <a:pt x="2" y="21"/>
                    <a:pt x="2" y="21"/>
                    <a:pt x="2" y="21"/>
                  </a:cubicBezTo>
                  <a:cubicBezTo>
                    <a:pt x="2" y="21"/>
                    <a:pt x="2" y="21"/>
                    <a:pt x="1" y="21"/>
                  </a:cubicBezTo>
                  <a:cubicBezTo>
                    <a:pt x="1" y="21"/>
                    <a:pt x="1" y="22"/>
                    <a:pt x="1" y="22"/>
                  </a:cubicBezTo>
                  <a:cubicBezTo>
                    <a:pt x="0" y="23"/>
                    <a:pt x="1" y="24"/>
                    <a:pt x="1" y="25"/>
                  </a:cubicBezTo>
                  <a:cubicBezTo>
                    <a:pt x="1" y="25"/>
                    <a:pt x="1" y="25"/>
                    <a:pt x="1" y="25"/>
                  </a:cubicBezTo>
                  <a:cubicBezTo>
                    <a:pt x="1" y="25"/>
                    <a:pt x="1" y="25"/>
                    <a:pt x="1" y="25"/>
                  </a:cubicBezTo>
                  <a:cubicBezTo>
                    <a:pt x="1" y="25"/>
                    <a:pt x="1" y="25"/>
                    <a:pt x="1" y="25"/>
                  </a:cubicBezTo>
                  <a:cubicBezTo>
                    <a:pt x="1" y="26"/>
                    <a:pt x="2" y="26"/>
                    <a:pt x="4" y="27"/>
                  </a:cubicBezTo>
                  <a:cubicBezTo>
                    <a:pt x="4" y="27"/>
                    <a:pt x="5" y="27"/>
                    <a:pt x="5" y="28"/>
                  </a:cubicBezTo>
                  <a:cubicBezTo>
                    <a:pt x="5" y="28"/>
                    <a:pt x="5" y="28"/>
                    <a:pt x="5" y="28"/>
                  </a:cubicBezTo>
                  <a:cubicBezTo>
                    <a:pt x="5" y="28"/>
                    <a:pt x="5" y="28"/>
                    <a:pt x="5" y="28"/>
                  </a:cubicBezTo>
                  <a:cubicBezTo>
                    <a:pt x="6" y="28"/>
                    <a:pt x="6" y="28"/>
                    <a:pt x="7" y="28"/>
                  </a:cubicBezTo>
                  <a:cubicBezTo>
                    <a:pt x="8" y="28"/>
                    <a:pt x="11" y="29"/>
                    <a:pt x="13" y="29"/>
                  </a:cubicBezTo>
                  <a:cubicBezTo>
                    <a:pt x="14" y="29"/>
                    <a:pt x="14" y="29"/>
                    <a:pt x="16" y="29"/>
                  </a:cubicBezTo>
                  <a:cubicBezTo>
                    <a:pt x="17" y="28"/>
                    <a:pt x="18" y="29"/>
                    <a:pt x="19" y="28"/>
                  </a:cubicBezTo>
                  <a:cubicBezTo>
                    <a:pt x="21" y="28"/>
                    <a:pt x="22" y="27"/>
                    <a:pt x="23" y="26"/>
                  </a:cubicBezTo>
                  <a:cubicBezTo>
                    <a:pt x="23" y="26"/>
                    <a:pt x="23" y="26"/>
                    <a:pt x="23" y="26"/>
                  </a:cubicBezTo>
                  <a:cubicBezTo>
                    <a:pt x="23" y="26"/>
                    <a:pt x="23" y="26"/>
                    <a:pt x="23" y="26"/>
                  </a:cubicBezTo>
                  <a:cubicBezTo>
                    <a:pt x="23" y="26"/>
                    <a:pt x="23" y="26"/>
                    <a:pt x="23" y="26"/>
                  </a:cubicBezTo>
                  <a:cubicBezTo>
                    <a:pt x="24" y="25"/>
                    <a:pt x="26" y="25"/>
                    <a:pt x="27" y="25"/>
                  </a:cubicBezTo>
                  <a:cubicBezTo>
                    <a:pt x="29" y="25"/>
                    <a:pt x="31" y="27"/>
                    <a:pt x="33" y="27"/>
                  </a:cubicBezTo>
                  <a:cubicBezTo>
                    <a:pt x="35" y="27"/>
                    <a:pt x="35" y="29"/>
                    <a:pt x="35" y="30"/>
                  </a:cubicBezTo>
                  <a:cubicBezTo>
                    <a:pt x="36" y="32"/>
                    <a:pt x="40" y="34"/>
                    <a:pt x="40" y="36"/>
                  </a:cubicBezTo>
                  <a:cubicBezTo>
                    <a:pt x="40" y="37"/>
                    <a:pt x="42" y="38"/>
                    <a:pt x="43" y="39"/>
                  </a:cubicBezTo>
                  <a:cubicBezTo>
                    <a:pt x="44" y="38"/>
                    <a:pt x="44" y="38"/>
                    <a:pt x="44" y="38"/>
                  </a:cubicBezTo>
                  <a:cubicBezTo>
                    <a:pt x="46" y="36"/>
                    <a:pt x="46" y="36"/>
                    <a:pt x="46" y="36"/>
                  </a:cubicBezTo>
                  <a:cubicBezTo>
                    <a:pt x="49" y="36"/>
                    <a:pt x="49" y="36"/>
                    <a:pt x="49" y="36"/>
                  </a:cubicBezTo>
                  <a:cubicBezTo>
                    <a:pt x="50" y="37"/>
                    <a:pt x="50" y="37"/>
                    <a:pt x="50" y="37"/>
                  </a:cubicBezTo>
                  <a:cubicBezTo>
                    <a:pt x="50" y="38"/>
                    <a:pt x="50" y="38"/>
                    <a:pt x="50" y="38"/>
                  </a:cubicBezTo>
                  <a:cubicBezTo>
                    <a:pt x="52" y="40"/>
                    <a:pt x="52" y="40"/>
                    <a:pt x="52" y="40"/>
                  </a:cubicBezTo>
                  <a:cubicBezTo>
                    <a:pt x="52" y="40"/>
                    <a:pt x="55" y="40"/>
                    <a:pt x="55" y="40"/>
                  </a:cubicBezTo>
                  <a:cubicBezTo>
                    <a:pt x="55" y="40"/>
                    <a:pt x="59" y="40"/>
                    <a:pt x="59" y="40"/>
                  </a:cubicBezTo>
                  <a:cubicBezTo>
                    <a:pt x="59" y="42"/>
                    <a:pt x="59" y="42"/>
                    <a:pt x="59" y="42"/>
                  </a:cubicBezTo>
                  <a:cubicBezTo>
                    <a:pt x="55" y="42"/>
                    <a:pt x="55" y="42"/>
                    <a:pt x="55" y="42"/>
                  </a:cubicBezTo>
                  <a:cubicBezTo>
                    <a:pt x="54" y="44"/>
                    <a:pt x="54" y="44"/>
                    <a:pt x="54" y="44"/>
                  </a:cubicBezTo>
                  <a:cubicBezTo>
                    <a:pt x="57" y="45"/>
                    <a:pt x="57" y="45"/>
                    <a:pt x="57" y="45"/>
                  </a:cubicBezTo>
                  <a:cubicBezTo>
                    <a:pt x="59" y="46"/>
                    <a:pt x="59" y="46"/>
                    <a:pt x="59" y="46"/>
                  </a:cubicBezTo>
                  <a:cubicBezTo>
                    <a:pt x="59" y="48"/>
                    <a:pt x="59" y="48"/>
                    <a:pt x="59" y="48"/>
                  </a:cubicBezTo>
                  <a:cubicBezTo>
                    <a:pt x="59" y="50"/>
                    <a:pt x="59" y="50"/>
                    <a:pt x="59" y="50"/>
                  </a:cubicBezTo>
                  <a:cubicBezTo>
                    <a:pt x="62" y="50"/>
                    <a:pt x="62" y="50"/>
                    <a:pt x="62" y="50"/>
                  </a:cubicBezTo>
                  <a:cubicBezTo>
                    <a:pt x="62" y="50"/>
                    <a:pt x="64" y="49"/>
                    <a:pt x="64" y="49"/>
                  </a:cubicBezTo>
                  <a:cubicBezTo>
                    <a:pt x="63" y="49"/>
                    <a:pt x="66" y="48"/>
                    <a:pt x="66" y="48"/>
                  </a:cubicBezTo>
                  <a:cubicBezTo>
                    <a:pt x="66" y="48"/>
                    <a:pt x="68" y="47"/>
                    <a:pt x="68" y="47"/>
                  </a:cubicBezTo>
                  <a:cubicBezTo>
                    <a:pt x="68" y="47"/>
                    <a:pt x="72" y="46"/>
                    <a:pt x="72" y="46"/>
                  </a:cubicBezTo>
                  <a:cubicBezTo>
                    <a:pt x="72" y="46"/>
                    <a:pt x="73" y="46"/>
                    <a:pt x="73" y="46"/>
                  </a:cubicBezTo>
                  <a:cubicBezTo>
                    <a:pt x="72" y="44"/>
                    <a:pt x="72" y="44"/>
                    <a:pt x="72" y="44"/>
                  </a:cubicBezTo>
                  <a:cubicBezTo>
                    <a:pt x="72" y="44"/>
                    <a:pt x="70" y="44"/>
                    <a:pt x="70" y="44"/>
                  </a:cubicBezTo>
                  <a:cubicBezTo>
                    <a:pt x="70" y="44"/>
                    <a:pt x="68" y="44"/>
                    <a:pt x="68" y="44"/>
                  </a:cubicBezTo>
                  <a:cubicBezTo>
                    <a:pt x="68" y="44"/>
                    <a:pt x="66" y="43"/>
                    <a:pt x="66" y="43"/>
                  </a:cubicBezTo>
                  <a:cubicBezTo>
                    <a:pt x="64" y="42"/>
                    <a:pt x="64" y="42"/>
                    <a:pt x="64" y="42"/>
                  </a:cubicBezTo>
                  <a:cubicBezTo>
                    <a:pt x="62" y="40"/>
                    <a:pt x="62" y="40"/>
                    <a:pt x="62" y="40"/>
                  </a:cubicBezTo>
                  <a:cubicBezTo>
                    <a:pt x="62" y="40"/>
                    <a:pt x="65" y="39"/>
                    <a:pt x="65" y="39"/>
                  </a:cubicBezTo>
                  <a:cubicBezTo>
                    <a:pt x="66" y="39"/>
                    <a:pt x="68" y="37"/>
                    <a:pt x="68" y="37"/>
                  </a:cubicBezTo>
                  <a:cubicBezTo>
                    <a:pt x="69" y="37"/>
                    <a:pt x="69" y="37"/>
                    <a:pt x="69" y="37"/>
                  </a:cubicBezTo>
                  <a:cubicBezTo>
                    <a:pt x="69" y="37"/>
                    <a:pt x="72" y="36"/>
                    <a:pt x="73" y="36"/>
                  </a:cubicBezTo>
                  <a:cubicBezTo>
                    <a:pt x="75" y="35"/>
                    <a:pt x="75" y="35"/>
                    <a:pt x="77" y="34"/>
                  </a:cubicBezTo>
                  <a:cubicBezTo>
                    <a:pt x="78" y="33"/>
                    <a:pt x="78" y="34"/>
                    <a:pt x="79" y="33"/>
                  </a:cubicBezTo>
                  <a:cubicBezTo>
                    <a:pt x="80" y="32"/>
                    <a:pt x="81" y="32"/>
                    <a:pt x="81" y="32"/>
                  </a:cubicBezTo>
                  <a:cubicBezTo>
                    <a:pt x="81" y="31"/>
                    <a:pt x="81" y="31"/>
                    <a:pt x="81" y="31"/>
                  </a:cubicBezTo>
                  <a:cubicBezTo>
                    <a:pt x="81" y="31"/>
                    <a:pt x="82" y="31"/>
                    <a:pt x="82" y="31"/>
                  </a:cubicBezTo>
                  <a:cubicBezTo>
                    <a:pt x="82" y="31"/>
                    <a:pt x="84" y="29"/>
                    <a:pt x="84" y="29"/>
                  </a:cubicBezTo>
                  <a:cubicBezTo>
                    <a:pt x="85" y="29"/>
                    <a:pt x="87" y="29"/>
                    <a:pt x="87" y="27"/>
                  </a:cubicBezTo>
                  <a:cubicBezTo>
                    <a:pt x="88" y="25"/>
                    <a:pt x="87" y="24"/>
                    <a:pt x="87"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19" name="Freeform 412"/>
            <p:cNvSpPr>
              <a:spLocks/>
            </p:cNvSpPr>
            <p:nvPr/>
          </p:nvSpPr>
          <p:spPr bwMode="auto">
            <a:xfrm>
              <a:off x="7506940" y="2536974"/>
              <a:ext cx="222250" cy="163513"/>
            </a:xfrm>
            <a:custGeom>
              <a:avLst/>
              <a:gdLst>
                <a:gd name="T0" fmla="*/ 48 w 49"/>
                <a:gd name="T1" fmla="*/ 26 h 36"/>
                <a:gd name="T2" fmla="*/ 46 w 49"/>
                <a:gd name="T3" fmla="*/ 23 h 36"/>
                <a:gd name="T4" fmla="*/ 44 w 49"/>
                <a:gd name="T5" fmla="*/ 18 h 36"/>
                <a:gd name="T6" fmla="*/ 45 w 49"/>
                <a:gd name="T7" fmla="*/ 15 h 36"/>
                <a:gd name="T8" fmla="*/ 45 w 49"/>
                <a:gd name="T9" fmla="*/ 10 h 36"/>
                <a:gd name="T10" fmla="*/ 44 w 49"/>
                <a:gd name="T11" fmla="*/ 8 h 36"/>
                <a:gd name="T12" fmla="*/ 43 w 49"/>
                <a:gd name="T13" fmla="*/ 5 h 36"/>
                <a:gd name="T14" fmla="*/ 40 w 49"/>
                <a:gd name="T15" fmla="*/ 3 h 36"/>
                <a:gd name="T16" fmla="*/ 38 w 49"/>
                <a:gd name="T17" fmla="*/ 0 h 36"/>
                <a:gd name="T18" fmla="*/ 35 w 49"/>
                <a:gd name="T19" fmla="*/ 0 h 36"/>
                <a:gd name="T20" fmla="*/ 31 w 49"/>
                <a:gd name="T21" fmla="*/ 1 h 36"/>
                <a:gd name="T22" fmla="*/ 29 w 49"/>
                <a:gd name="T23" fmla="*/ 3 h 36"/>
                <a:gd name="T24" fmla="*/ 21 w 49"/>
                <a:gd name="T25" fmla="*/ 4 h 36"/>
                <a:gd name="T26" fmla="*/ 18 w 49"/>
                <a:gd name="T27" fmla="*/ 1 h 36"/>
                <a:gd name="T28" fmla="*/ 10 w 49"/>
                <a:gd name="T29" fmla="*/ 4 h 36"/>
                <a:gd name="T30" fmla="*/ 1 w 49"/>
                <a:gd name="T31" fmla="*/ 7 h 36"/>
                <a:gd name="T32" fmla="*/ 0 w 49"/>
                <a:gd name="T33" fmla="*/ 6 h 36"/>
                <a:gd name="T34" fmla="*/ 0 w 49"/>
                <a:gd name="T35" fmla="*/ 10 h 36"/>
                <a:gd name="T36" fmla="*/ 1 w 49"/>
                <a:gd name="T37" fmla="*/ 15 h 36"/>
                <a:gd name="T38" fmla="*/ 3 w 49"/>
                <a:gd name="T39" fmla="*/ 20 h 36"/>
                <a:gd name="T40" fmla="*/ 4 w 49"/>
                <a:gd name="T41" fmla="*/ 24 h 36"/>
                <a:gd name="T42" fmla="*/ 5 w 49"/>
                <a:gd name="T43" fmla="*/ 24 h 36"/>
                <a:gd name="T44" fmla="*/ 10 w 49"/>
                <a:gd name="T45" fmla="*/ 27 h 36"/>
                <a:gd name="T46" fmla="*/ 14 w 49"/>
                <a:gd name="T47" fmla="*/ 30 h 36"/>
                <a:gd name="T48" fmla="*/ 18 w 49"/>
                <a:gd name="T49" fmla="*/ 31 h 36"/>
                <a:gd name="T50" fmla="*/ 23 w 49"/>
                <a:gd name="T51" fmla="*/ 33 h 36"/>
                <a:gd name="T52" fmla="*/ 23 w 49"/>
                <a:gd name="T53" fmla="*/ 33 h 36"/>
                <a:gd name="T54" fmla="*/ 23 w 49"/>
                <a:gd name="T55" fmla="*/ 33 h 36"/>
                <a:gd name="T56" fmla="*/ 23 w 49"/>
                <a:gd name="T57" fmla="*/ 34 h 36"/>
                <a:gd name="T58" fmla="*/ 28 w 49"/>
                <a:gd name="T59" fmla="*/ 35 h 36"/>
                <a:gd name="T60" fmla="*/ 32 w 49"/>
                <a:gd name="T61" fmla="*/ 35 h 36"/>
                <a:gd name="T62" fmla="*/ 37 w 49"/>
                <a:gd name="T63" fmla="*/ 34 h 36"/>
                <a:gd name="T64" fmla="*/ 40 w 49"/>
                <a:gd name="T65" fmla="*/ 36 h 36"/>
                <a:gd name="T66" fmla="*/ 42 w 49"/>
                <a:gd name="T67" fmla="*/ 33 h 36"/>
                <a:gd name="T68" fmla="*/ 46 w 49"/>
                <a:gd name="T69" fmla="*/ 29 h 36"/>
                <a:gd name="T70" fmla="*/ 48 w 49"/>
                <a:gd name="T7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36">
                  <a:moveTo>
                    <a:pt x="48" y="26"/>
                  </a:moveTo>
                  <a:cubicBezTo>
                    <a:pt x="47" y="25"/>
                    <a:pt x="47" y="25"/>
                    <a:pt x="46" y="23"/>
                  </a:cubicBezTo>
                  <a:cubicBezTo>
                    <a:pt x="45" y="21"/>
                    <a:pt x="44" y="20"/>
                    <a:pt x="44" y="18"/>
                  </a:cubicBezTo>
                  <a:cubicBezTo>
                    <a:pt x="44" y="16"/>
                    <a:pt x="43" y="16"/>
                    <a:pt x="45" y="15"/>
                  </a:cubicBezTo>
                  <a:cubicBezTo>
                    <a:pt x="46" y="14"/>
                    <a:pt x="46" y="11"/>
                    <a:pt x="45" y="10"/>
                  </a:cubicBezTo>
                  <a:cubicBezTo>
                    <a:pt x="45" y="9"/>
                    <a:pt x="45" y="9"/>
                    <a:pt x="44" y="8"/>
                  </a:cubicBezTo>
                  <a:cubicBezTo>
                    <a:pt x="44" y="6"/>
                    <a:pt x="45" y="5"/>
                    <a:pt x="43" y="5"/>
                  </a:cubicBezTo>
                  <a:cubicBezTo>
                    <a:pt x="41" y="5"/>
                    <a:pt x="40" y="5"/>
                    <a:pt x="40" y="3"/>
                  </a:cubicBezTo>
                  <a:cubicBezTo>
                    <a:pt x="40" y="2"/>
                    <a:pt x="39" y="1"/>
                    <a:pt x="38" y="0"/>
                  </a:cubicBezTo>
                  <a:cubicBezTo>
                    <a:pt x="37" y="0"/>
                    <a:pt x="37" y="0"/>
                    <a:pt x="35" y="0"/>
                  </a:cubicBezTo>
                  <a:cubicBezTo>
                    <a:pt x="34" y="1"/>
                    <a:pt x="31" y="1"/>
                    <a:pt x="31" y="1"/>
                  </a:cubicBezTo>
                  <a:cubicBezTo>
                    <a:pt x="29" y="1"/>
                    <a:pt x="27" y="2"/>
                    <a:pt x="29" y="3"/>
                  </a:cubicBezTo>
                  <a:cubicBezTo>
                    <a:pt x="32" y="4"/>
                    <a:pt x="21" y="4"/>
                    <a:pt x="21" y="4"/>
                  </a:cubicBezTo>
                  <a:cubicBezTo>
                    <a:pt x="18" y="1"/>
                    <a:pt x="18" y="1"/>
                    <a:pt x="18" y="1"/>
                  </a:cubicBezTo>
                  <a:cubicBezTo>
                    <a:pt x="18" y="1"/>
                    <a:pt x="13" y="3"/>
                    <a:pt x="10" y="4"/>
                  </a:cubicBezTo>
                  <a:cubicBezTo>
                    <a:pt x="7" y="5"/>
                    <a:pt x="1" y="7"/>
                    <a:pt x="1" y="7"/>
                  </a:cubicBezTo>
                  <a:cubicBezTo>
                    <a:pt x="0" y="6"/>
                    <a:pt x="0" y="6"/>
                    <a:pt x="0" y="6"/>
                  </a:cubicBezTo>
                  <a:cubicBezTo>
                    <a:pt x="0" y="7"/>
                    <a:pt x="0" y="8"/>
                    <a:pt x="0" y="10"/>
                  </a:cubicBezTo>
                  <a:cubicBezTo>
                    <a:pt x="0" y="11"/>
                    <a:pt x="1" y="14"/>
                    <a:pt x="1" y="15"/>
                  </a:cubicBezTo>
                  <a:cubicBezTo>
                    <a:pt x="2" y="17"/>
                    <a:pt x="2" y="17"/>
                    <a:pt x="3" y="20"/>
                  </a:cubicBezTo>
                  <a:cubicBezTo>
                    <a:pt x="4" y="22"/>
                    <a:pt x="4" y="23"/>
                    <a:pt x="4" y="24"/>
                  </a:cubicBezTo>
                  <a:cubicBezTo>
                    <a:pt x="5" y="24"/>
                    <a:pt x="5" y="24"/>
                    <a:pt x="5" y="24"/>
                  </a:cubicBezTo>
                  <a:cubicBezTo>
                    <a:pt x="6" y="25"/>
                    <a:pt x="7" y="26"/>
                    <a:pt x="10" y="27"/>
                  </a:cubicBezTo>
                  <a:cubicBezTo>
                    <a:pt x="12" y="28"/>
                    <a:pt x="12" y="29"/>
                    <a:pt x="14" y="30"/>
                  </a:cubicBezTo>
                  <a:cubicBezTo>
                    <a:pt x="16" y="31"/>
                    <a:pt x="16" y="28"/>
                    <a:pt x="18" y="31"/>
                  </a:cubicBezTo>
                  <a:cubicBezTo>
                    <a:pt x="21" y="33"/>
                    <a:pt x="22" y="32"/>
                    <a:pt x="23" y="33"/>
                  </a:cubicBezTo>
                  <a:cubicBezTo>
                    <a:pt x="23" y="33"/>
                    <a:pt x="23" y="33"/>
                    <a:pt x="23" y="33"/>
                  </a:cubicBezTo>
                  <a:cubicBezTo>
                    <a:pt x="23" y="33"/>
                    <a:pt x="23" y="33"/>
                    <a:pt x="23" y="33"/>
                  </a:cubicBezTo>
                  <a:cubicBezTo>
                    <a:pt x="23" y="33"/>
                    <a:pt x="23" y="33"/>
                    <a:pt x="23" y="34"/>
                  </a:cubicBezTo>
                  <a:cubicBezTo>
                    <a:pt x="25" y="35"/>
                    <a:pt x="25" y="35"/>
                    <a:pt x="28" y="35"/>
                  </a:cubicBezTo>
                  <a:cubicBezTo>
                    <a:pt x="30" y="35"/>
                    <a:pt x="29" y="34"/>
                    <a:pt x="32" y="35"/>
                  </a:cubicBezTo>
                  <a:cubicBezTo>
                    <a:pt x="35" y="36"/>
                    <a:pt x="36" y="33"/>
                    <a:pt x="37" y="34"/>
                  </a:cubicBezTo>
                  <a:cubicBezTo>
                    <a:pt x="38" y="35"/>
                    <a:pt x="40" y="36"/>
                    <a:pt x="40" y="36"/>
                  </a:cubicBezTo>
                  <a:cubicBezTo>
                    <a:pt x="41" y="35"/>
                    <a:pt x="40" y="34"/>
                    <a:pt x="42" y="33"/>
                  </a:cubicBezTo>
                  <a:cubicBezTo>
                    <a:pt x="44" y="32"/>
                    <a:pt x="43" y="31"/>
                    <a:pt x="46" y="29"/>
                  </a:cubicBezTo>
                  <a:cubicBezTo>
                    <a:pt x="49" y="28"/>
                    <a:pt x="48" y="27"/>
                    <a:pt x="48"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0" name="Freeform 413"/>
            <p:cNvSpPr>
              <a:spLocks/>
            </p:cNvSpPr>
            <p:nvPr/>
          </p:nvSpPr>
          <p:spPr bwMode="auto">
            <a:xfrm>
              <a:off x="7570440" y="2687786"/>
              <a:ext cx="119063" cy="53975"/>
            </a:xfrm>
            <a:custGeom>
              <a:avLst/>
              <a:gdLst>
                <a:gd name="T0" fmla="*/ 3 w 26"/>
                <a:gd name="T1" fmla="*/ 5 h 12"/>
                <a:gd name="T2" fmla="*/ 0 w 26"/>
                <a:gd name="T3" fmla="*/ 5 h 12"/>
                <a:gd name="T4" fmla="*/ 0 w 26"/>
                <a:gd name="T5" fmla="*/ 8 h 12"/>
                <a:gd name="T6" fmla="*/ 2 w 26"/>
                <a:gd name="T7" fmla="*/ 10 h 12"/>
                <a:gd name="T8" fmla="*/ 2 w 26"/>
                <a:gd name="T9" fmla="*/ 10 h 12"/>
                <a:gd name="T10" fmla="*/ 2 w 26"/>
                <a:gd name="T11" fmla="*/ 10 h 12"/>
                <a:gd name="T12" fmla="*/ 2 w 26"/>
                <a:gd name="T13" fmla="*/ 10 h 12"/>
                <a:gd name="T14" fmla="*/ 6 w 26"/>
                <a:gd name="T15" fmla="*/ 12 h 12"/>
                <a:gd name="T16" fmla="*/ 10 w 26"/>
                <a:gd name="T17" fmla="*/ 10 h 12"/>
                <a:gd name="T18" fmla="*/ 15 w 26"/>
                <a:gd name="T19" fmla="*/ 9 h 12"/>
                <a:gd name="T20" fmla="*/ 17 w 26"/>
                <a:gd name="T21" fmla="*/ 8 h 12"/>
                <a:gd name="T22" fmla="*/ 20 w 26"/>
                <a:gd name="T23" fmla="*/ 7 h 12"/>
                <a:gd name="T24" fmla="*/ 24 w 26"/>
                <a:gd name="T25" fmla="*/ 8 h 12"/>
                <a:gd name="T26" fmla="*/ 26 w 26"/>
                <a:gd name="T27" fmla="*/ 7 h 12"/>
                <a:gd name="T28" fmla="*/ 26 w 26"/>
                <a:gd name="T29" fmla="*/ 4 h 12"/>
                <a:gd name="T30" fmla="*/ 26 w 26"/>
                <a:gd name="T31" fmla="*/ 3 h 12"/>
                <a:gd name="T32" fmla="*/ 23 w 26"/>
                <a:gd name="T33" fmla="*/ 1 h 12"/>
                <a:gd name="T34" fmla="*/ 18 w 26"/>
                <a:gd name="T35" fmla="*/ 2 h 12"/>
                <a:gd name="T36" fmla="*/ 14 w 26"/>
                <a:gd name="T37" fmla="*/ 2 h 12"/>
                <a:gd name="T38" fmla="*/ 9 w 26"/>
                <a:gd name="T39" fmla="*/ 1 h 12"/>
                <a:gd name="T40" fmla="*/ 9 w 26"/>
                <a:gd name="T41" fmla="*/ 0 h 12"/>
                <a:gd name="T42" fmla="*/ 6 w 26"/>
                <a:gd name="T43" fmla="*/ 2 h 12"/>
                <a:gd name="T44" fmla="*/ 3 w 26"/>
                <a:gd name="T4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2">
                  <a:moveTo>
                    <a:pt x="3" y="5"/>
                  </a:moveTo>
                  <a:cubicBezTo>
                    <a:pt x="2" y="5"/>
                    <a:pt x="1" y="5"/>
                    <a:pt x="0" y="5"/>
                  </a:cubicBezTo>
                  <a:cubicBezTo>
                    <a:pt x="0" y="5"/>
                    <a:pt x="0" y="7"/>
                    <a:pt x="0" y="8"/>
                  </a:cubicBezTo>
                  <a:cubicBezTo>
                    <a:pt x="1" y="9"/>
                    <a:pt x="2" y="9"/>
                    <a:pt x="2" y="10"/>
                  </a:cubicBezTo>
                  <a:cubicBezTo>
                    <a:pt x="2" y="10"/>
                    <a:pt x="2" y="10"/>
                    <a:pt x="2" y="10"/>
                  </a:cubicBezTo>
                  <a:cubicBezTo>
                    <a:pt x="2" y="10"/>
                    <a:pt x="2" y="10"/>
                    <a:pt x="2" y="10"/>
                  </a:cubicBezTo>
                  <a:cubicBezTo>
                    <a:pt x="2" y="10"/>
                    <a:pt x="2" y="10"/>
                    <a:pt x="2" y="10"/>
                  </a:cubicBezTo>
                  <a:cubicBezTo>
                    <a:pt x="3" y="11"/>
                    <a:pt x="4" y="11"/>
                    <a:pt x="6" y="12"/>
                  </a:cubicBezTo>
                  <a:cubicBezTo>
                    <a:pt x="8" y="12"/>
                    <a:pt x="9" y="11"/>
                    <a:pt x="10" y="10"/>
                  </a:cubicBezTo>
                  <a:cubicBezTo>
                    <a:pt x="11" y="8"/>
                    <a:pt x="13" y="10"/>
                    <a:pt x="15" y="9"/>
                  </a:cubicBezTo>
                  <a:cubicBezTo>
                    <a:pt x="17" y="9"/>
                    <a:pt x="17" y="9"/>
                    <a:pt x="17" y="8"/>
                  </a:cubicBezTo>
                  <a:cubicBezTo>
                    <a:pt x="17" y="7"/>
                    <a:pt x="19" y="7"/>
                    <a:pt x="20" y="7"/>
                  </a:cubicBezTo>
                  <a:cubicBezTo>
                    <a:pt x="22" y="7"/>
                    <a:pt x="23" y="8"/>
                    <a:pt x="24" y="8"/>
                  </a:cubicBezTo>
                  <a:cubicBezTo>
                    <a:pt x="25" y="8"/>
                    <a:pt x="26" y="7"/>
                    <a:pt x="26" y="7"/>
                  </a:cubicBezTo>
                  <a:cubicBezTo>
                    <a:pt x="26" y="6"/>
                    <a:pt x="25" y="5"/>
                    <a:pt x="26" y="4"/>
                  </a:cubicBezTo>
                  <a:cubicBezTo>
                    <a:pt x="26" y="4"/>
                    <a:pt x="26" y="3"/>
                    <a:pt x="26" y="3"/>
                  </a:cubicBezTo>
                  <a:cubicBezTo>
                    <a:pt x="26" y="3"/>
                    <a:pt x="24" y="2"/>
                    <a:pt x="23" y="1"/>
                  </a:cubicBezTo>
                  <a:cubicBezTo>
                    <a:pt x="22" y="0"/>
                    <a:pt x="21" y="3"/>
                    <a:pt x="18" y="2"/>
                  </a:cubicBezTo>
                  <a:cubicBezTo>
                    <a:pt x="15" y="1"/>
                    <a:pt x="16" y="2"/>
                    <a:pt x="14" y="2"/>
                  </a:cubicBezTo>
                  <a:cubicBezTo>
                    <a:pt x="11" y="2"/>
                    <a:pt x="11" y="2"/>
                    <a:pt x="9" y="1"/>
                  </a:cubicBezTo>
                  <a:cubicBezTo>
                    <a:pt x="9" y="0"/>
                    <a:pt x="9" y="0"/>
                    <a:pt x="9" y="0"/>
                  </a:cubicBezTo>
                  <a:cubicBezTo>
                    <a:pt x="8" y="0"/>
                    <a:pt x="8" y="1"/>
                    <a:pt x="6" y="2"/>
                  </a:cubicBezTo>
                  <a:cubicBezTo>
                    <a:pt x="5" y="4"/>
                    <a:pt x="5" y="4"/>
                    <a:pt x="3" y="5"/>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414"/>
            <p:cNvSpPr>
              <a:spLocks/>
            </p:cNvSpPr>
            <p:nvPr/>
          </p:nvSpPr>
          <p:spPr bwMode="auto">
            <a:xfrm>
              <a:off x="7316440" y="1976586"/>
              <a:ext cx="3540125" cy="947738"/>
            </a:xfrm>
            <a:custGeom>
              <a:avLst/>
              <a:gdLst>
                <a:gd name="T0" fmla="*/ 745 w 779"/>
                <a:gd name="T1" fmla="*/ 53 h 208"/>
                <a:gd name="T2" fmla="*/ 587 w 779"/>
                <a:gd name="T3" fmla="*/ 34 h 208"/>
                <a:gd name="T4" fmla="*/ 516 w 779"/>
                <a:gd name="T5" fmla="*/ 30 h 208"/>
                <a:gd name="T6" fmla="*/ 410 w 779"/>
                <a:gd name="T7" fmla="*/ 19 h 208"/>
                <a:gd name="T8" fmla="*/ 355 w 779"/>
                <a:gd name="T9" fmla="*/ 5 h 208"/>
                <a:gd name="T10" fmla="*/ 285 w 779"/>
                <a:gd name="T11" fmla="*/ 33 h 208"/>
                <a:gd name="T12" fmla="*/ 284 w 779"/>
                <a:gd name="T13" fmla="*/ 46 h 208"/>
                <a:gd name="T14" fmla="*/ 266 w 779"/>
                <a:gd name="T15" fmla="*/ 26 h 208"/>
                <a:gd name="T16" fmla="*/ 248 w 779"/>
                <a:gd name="T17" fmla="*/ 43 h 208"/>
                <a:gd name="T18" fmla="*/ 199 w 779"/>
                <a:gd name="T19" fmla="*/ 49 h 208"/>
                <a:gd name="T20" fmla="*/ 166 w 779"/>
                <a:gd name="T21" fmla="*/ 59 h 208"/>
                <a:gd name="T22" fmla="*/ 127 w 779"/>
                <a:gd name="T23" fmla="*/ 61 h 208"/>
                <a:gd name="T24" fmla="*/ 105 w 779"/>
                <a:gd name="T25" fmla="*/ 38 h 208"/>
                <a:gd name="T26" fmla="*/ 76 w 779"/>
                <a:gd name="T27" fmla="*/ 37 h 208"/>
                <a:gd name="T28" fmla="*/ 34 w 779"/>
                <a:gd name="T29" fmla="*/ 61 h 208"/>
                <a:gd name="T30" fmla="*/ 0 w 779"/>
                <a:gd name="T31" fmla="*/ 88 h 208"/>
                <a:gd name="T32" fmla="*/ 33 w 779"/>
                <a:gd name="T33" fmla="*/ 94 h 208"/>
                <a:gd name="T34" fmla="*/ 40 w 779"/>
                <a:gd name="T35" fmla="*/ 68 h 208"/>
                <a:gd name="T36" fmla="*/ 60 w 779"/>
                <a:gd name="T37" fmla="*/ 47 h 208"/>
                <a:gd name="T38" fmla="*/ 85 w 779"/>
                <a:gd name="T39" fmla="*/ 45 h 208"/>
                <a:gd name="T40" fmla="*/ 98 w 779"/>
                <a:gd name="T41" fmla="*/ 47 h 208"/>
                <a:gd name="T42" fmla="*/ 106 w 779"/>
                <a:gd name="T43" fmla="*/ 66 h 208"/>
                <a:gd name="T44" fmla="*/ 106 w 779"/>
                <a:gd name="T45" fmla="*/ 88 h 208"/>
                <a:gd name="T46" fmla="*/ 92 w 779"/>
                <a:gd name="T47" fmla="*/ 106 h 208"/>
                <a:gd name="T48" fmla="*/ 120 w 779"/>
                <a:gd name="T49" fmla="*/ 124 h 208"/>
                <a:gd name="T50" fmla="*/ 133 w 779"/>
                <a:gd name="T51" fmla="*/ 139 h 208"/>
                <a:gd name="T52" fmla="*/ 162 w 779"/>
                <a:gd name="T53" fmla="*/ 154 h 208"/>
                <a:gd name="T54" fmla="*/ 165 w 779"/>
                <a:gd name="T55" fmla="*/ 171 h 208"/>
                <a:gd name="T56" fmla="*/ 173 w 779"/>
                <a:gd name="T57" fmla="*/ 194 h 208"/>
                <a:gd name="T58" fmla="*/ 212 w 779"/>
                <a:gd name="T59" fmla="*/ 206 h 208"/>
                <a:gd name="T60" fmla="*/ 215 w 779"/>
                <a:gd name="T61" fmla="*/ 176 h 208"/>
                <a:gd name="T62" fmla="*/ 203 w 779"/>
                <a:gd name="T63" fmla="*/ 165 h 208"/>
                <a:gd name="T64" fmla="*/ 209 w 779"/>
                <a:gd name="T65" fmla="*/ 151 h 208"/>
                <a:gd name="T66" fmla="*/ 220 w 779"/>
                <a:gd name="T67" fmla="*/ 143 h 208"/>
                <a:gd name="T68" fmla="*/ 236 w 779"/>
                <a:gd name="T69" fmla="*/ 146 h 208"/>
                <a:gd name="T70" fmla="*/ 257 w 779"/>
                <a:gd name="T71" fmla="*/ 148 h 208"/>
                <a:gd name="T72" fmla="*/ 261 w 779"/>
                <a:gd name="T73" fmla="*/ 142 h 208"/>
                <a:gd name="T74" fmla="*/ 263 w 779"/>
                <a:gd name="T75" fmla="*/ 132 h 208"/>
                <a:gd name="T76" fmla="*/ 281 w 779"/>
                <a:gd name="T77" fmla="*/ 126 h 208"/>
                <a:gd name="T78" fmla="*/ 308 w 779"/>
                <a:gd name="T79" fmla="*/ 124 h 208"/>
                <a:gd name="T80" fmla="*/ 323 w 779"/>
                <a:gd name="T81" fmla="*/ 133 h 208"/>
                <a:gd name="T82" fmla="*/ 364 w 779"/>
                <a:gd name="T83" fmla="*/ 146 h 208"/>
                <a:gd name="T84" fmla="*/ 396 w 779"/>
                <a:gd name="T85" fmla="*/ 158 h 208"/>
                <a:gd name="T86" fmla="*/ 421 w 779"/>
                <a:gd name="T87" fmla="*/ 149 h 208"/>
                <a:gd name="T88" fmla="*/ 445 w 779"/>
                <a:gd name="T89" fmla="*/ 148 h 208"/>
                <a:gd name="T90" fmla="*/ 479 w 779"/>
                <a:gd name="T91" fmla="*/ 151 h 208"/>
                <a:gd name="T92" fmla="*/ 515 w 779"/>
                <a:gd name="T93" fmla="*/ 157 h 208"/>
                <a:gd name="T94" fmla="*/ 531 w 779"/>
                <a:gd name="T95" fmla="*/ 151 h 208"/>
                <a:gd name="T96" fmla="*/ 547 w 779"/>
                <a:gd name="T97" fmla="*/ 156 h 208"/>
                <a:gd name="T98" fmla="*/ 551 w 779"/>
                <a:gd name="T99" fmla="*/ 141 h 208"/>
                <a:gd name="T100" fmla="*/ 597 w 779"/>
                <a:gd name="T101" fmla="*/ 156 h 208"/>
                <a:gd name="T102" fmla="*/ 636 w 779"/>
                <a:gd name="T103" fmla="*/ 184 h 208"/>
                <a:gd name="T104" fmla="*/ 659 w 779"/>
                <a:gd name="T105" fmla="*/ 160 h 208"/>
                <a:gd name="T106" fmla="*/ 608 w 779"/>
                <a:gd name="T107" fmla="*/ 122 h 208"/>
                <a:gd name="T108" fmla="*/ 673 w 779"/>
                <a:gd name="T109" fmla="*/ 99 h 208"/>
                <a:gd name="T110" fmla="*/ 699 w 779"/>
                <a:gd name="T111" fmla="*/ 86 h 208"/>
                <a:gd name="T112" fmla="*/ 726 w 779"/>
                <a:gd name="T113" fmla="*/ 135 h 208"/>
                <a:gd name="T114" fmla="*/ 709 w 779"/>
                <a:gd name="T115" fmla="*/ 98 h 208"/>
                <a:gd name="T116" fmla="*/ 731 w 779"/>
                <a:gd name="T117" fmla="*/ 6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9" h="208">
                  <a:moveTo>
                    <a:pt x="741" y="60"/>
                  </a:moveTo>
                  <a:cubicBezTo>
                    <a:pt x="742" y="62"/>
                    <a:pt x="742" y="62"/>
                    <a:pt x="747" y="63"/>
                  </a:cubicBezTo>
                  <a:cubicBezTo>
                    <a:pt x="752" y="63"/>
                    <a:pt x="754" y="61"/>
                    <a:pt x="756" y="63"/>
                  </a:cubicBezTo>
                  <a:cubicBezTo>
                    <a:pt x="758" y="66"/>
                    <a:pt x="766" y="69"/>
                    <a:pt x="770" y="69"/>
                  </a:cubicBezTo>
                  <a:cubicBezTo>
                    <a:pt x="773" y="69"/>
                    <a:pt x="779" y="69"/>
                    <a:pt x="779" y="69"/>
                  </a:cubicBezTo>
                  <a:cubicBezTo>
                    <a:pt x="779" y="69"/>
                    <a:pt x="776" y="65"/>
                    <a:pt x="771" y="63"/>
                  </a:cubicBezTo>
                  <a:cubicBezTo>
                    <a:pt x="771" y="63"/>
                    <a:pt x="777" y="65"/>
                    <a:pt x="777" y="62"/>
                  </a:cubicBezTo>
                  <a:cubicBezTo>
                    <a:pt x="777" y="60"/>
                    <a:pt x="778" y="59"/>
                    <a:pt x="772" y="58"/>
                  </a:cubicBezTo>
                  <a:cubicBezTo>
                    <a:pt x="766" y="56"/>
                    <a:pt x="752" y="54"/>
                    <a:pt x="752" y="54"/>
                  </a:cubicBezTo>
                  <a:cubicBezTo>
                    <a:pt x="757" y="59"/>
                    <a:pt x="757" y="59"/>
                    <a:pt x="757" y="59"/>
                  </a:cubicBezTo>
                  <a:cubicBezTo>
                    <a:pt x="757" y="59"/>
                    <a:pt x="750" y="57"/>
                    <a:pt x="745" y="53"/>
                  </a:cubicBezTo>
                  <a:cubicBezTo>
                    <a:pt x="740" y="49"/>
                    <a:pt x="730" y="49"/>
                    <a:pt x="724" y="48"/>
                  </a:cubicBezTo>
                  <a:cubicBezTo>
                    <a:pt x="718" y="47"/>
                    <a:pt x="713" y="46"/>
                    <a:pt x="705" y="43"/>
                  </a:cubicBezTo>
                  <a:cubicBezTo>
                    <a:pt x="696" y="39"/>
                    <a:pt x="681" y="39"/>
                    <a:pt x="679" y="39"/>
                  </a:cubicBezTo>
                  <a:cubicBezTo>
                    <a:pt x="676" y="39"/>
                    <a:pt x="666" y="39"/>
                    <a:pt x="666" y="39"/>
                  </a:cubicBezTo>
                  <a:cubicBezTo>
                    <a:pt x="666" y="39"/>
                    <a:pt x="679" y="46"/>
                    <a:pt x="673" y="45"/>
                  </a:cubicBezTo>
                  <a:cubicBezTo>
                    <a:pt x="668" y="45"/>
                    <a:pt x="665" y="42"/>
                    <a:pt x="664" y="42"/>
                  </a:cubicBezTo>
                  <a:cubicBezTo>
                    <a:pt x="662" y="41"/>
                    <a:pt x="654" y="40"/>
                    <a:pt x="648" y="40"/>
                  </a:cubicBezTo>
                  <a:cubicBezTo>
                    <a:pt x="643" y="40"/>
                    <a:pt x="634" y="40"/>
                    <a:pt x="632" y="40"/>
                  </a:cubicBezTo>
                  <a:cubicBezTo>
                    <a:pt x="631" y="40"/>
                    <a:pt x="625" y="41"/>
                    <a:pt x="622" y="38"/>
                  </a:cubicBezTo>
                  <a:cubicBezTo>
                    <a:pt x="620" y="36"/>
                    <a:pt x="607" y="32"/>
                    <a:pt x="601" y="32"/>
                  </a:cubicBezTo>
                  <a:cubicBezTo>
                    <a:pt x="595" y="32"/>
                    <a:pt x="592" y="35"/>
                    <a:pt x="587" y="34"/>
                  </a:cubicBezTo>
                  <a:cubicBezTo>
                    <a:pt x="581" y="34"/>
                    <a:pt x="578" y="30"/>
                    <a:pt x="578" y="30"/>
                  </a:cubicBezTo>
                  <a:cubicBezTo>
                    <a:pt x="569" y="30"/>
                    <a:pt x="569" y="30"/>
                    <a:pt x="569" y="30"/>
                  </a:cubicBezTo>
                  <a:cubicBezTo>
                    <a:pt x="569" y="30"/>
                    <a:pt x="569" y="27"/>
                    <a:pt x="565" y="27"/>
                  </a:cubicBezTo>
                  <a:cubicBezTo>
                    <a:pt x="562" y="27"/>
                    <a:pt x="555" y="26"/>
                    <a:pt x="555" y="28"/>
                  </a:cubicBezTo>
                  <a:cubicBezTo>
                    <a:pt x="555" y="30"/>
                    <a:pt x="552" y="31"/>
                    <a:pt x="552" y="31"/>
                  </a:cubicBezTo>
                  <a:cubicBezTo>
                    <a:pt x="552" y="31"/>
                    <a:pt x="556" y="29"/>
                    <a:pt x="552" y="26"/>
                  </a:cubicBezTo>
                  <a:cubicBezTo>
                    <a:pt x="548" y="24"/>
                    <a:pt x="528" y="25"/>
                    <a:pt x="528" y="25"/>
                  </a:cubicBezTo>
                  <a:cubicBezTo>
                    <a:pt x="525" y="25"/>
                    <a:pt x="525" y="25"/>
                    <a:pt x="525" y="25"/>
                  </a:cubicBezTo>
                  <a:cubicBezTo>
                    <a:pt x="525" y="25"/>
                    <a:pt x="536" y="32"/>
                    <a:pt x="532" y="32"/>
                  </a:cubicBezTo>
                  <a:cubicBezTo>
                    <a:pt x="528" y="32"/>
                    <a:pt x="525" y="32"/>
                    <a:pt x="523" y="31"/>
                  </a:cubicBezTo>
                  <a:cubicBezTo>
                    <a:pt x="521" y="30"/>
                    <a:pt x="516" y="30"/>
                    <a:pt x="516" y="30"/>
                  </a:cubicBezTo>
                  <a:cubicBezTo>
                    <a:pt x="516" y="30"/>
                    <a:pt x="514" y="31"/>
                    <a:pt x="512" y="31"/>
                  </a:cubicBezTo>
                  <a:cubicBezTo>
                    <a:pt x="510" y="31"/>
                    <a:pt x="506" y="30"/>
                    <a:pt x="506" y="30"/>
                  </a:cubicBezTo>
                  <a:cubicBezTo>
                    <a:pt x="503" y="28"/>
                    <a:pt x="503" y="28"/>
                    <a:pt x="503" y="28"/>
                  </a:cubicBezTo>
                  <a:cubicBezTo>
                    <a:pt x="503" y="28"/>
                    <a:pt x="507" y="34"/>
                    <a:pt x="504" y="35"/>
                  </a:cubicBezTo>
                  <a:cubicBezTo>
                    <a:pt x="502" y="35"/>
                    <a:pt x="492" y="33"/>
                    <a:pt x="490" y="30"/>
                  </a:cubicBezTo>
                  <a:cubicBezTo>
                    <a:pt x="488" y="28"/>
                    <a:pt x="485" y="23"/>
                    <a:pt x="479" y="22"/>
                  </a:cubicBezTo>
                  <a:cubicBezTo>
                    <a:pt x="472" y="20"/>
                    <a:pt x="456" y="19"/>
                    <a:pt x="456" y="19"/>
                  </a:cubicBezTo>
                  <a:cubicBezTo>
                    <a:pt x="459" y="24"/>
                    <a:pt x="459" y="24"/>
                    <a:pt x="459" y="24"/>
                  </a:cubicBezTo>
                  <a:cubicBezTo>
                    <a:pt x="440" y="23"/>
                    <a:pt x="440" y="23"/>
                    <a:pt x="440" y="23"/>
                  </a:cubicBezTo>
                  <a:cubicBezTo>
                    <a:pt x="440" y="21"/>
                    <a:pt x="440" y="21"/>
                    <a:pt x="440" y="21"/>
                  </a:cubicBezTo>
                  <a:cubicBezTo>
                    <a:pt x="410" y="19"/>
                    <a:pt x="410" y="19"/>
                    <a:pt x="410" y="19"/>
                  </a:cubicBezTo>
                  <a:cubicBezTo>
                    <a:pt x="410" y="19"/>
                    <a:pt x="404" y="22"/>
                    <a:pt x="397" y="22"/>
                  </a:cubicBezTo>
                  <a:cubicBezTo>
                    <a:pt x="396" y="22"/>
                    <a:pt x="395" y="22"/>
                    <a:pt x="394" y="22"/>
                  </a:cubicBezTo>
                  <a:cubicBezTo>
                    <a:pt x="393" y="23"/>
                    <a:pt x="392" y="25"/>
                    <a:pt x="392" y="25"/>
                  </a:cubicBezTo>
                  <a:cubicBezTo>
                    <a:pt x="392" y="25"/>
                    <a:pt x="390" y="22"/>
                    <a:pt x="394" y="22"/>
                  </a:cubicBezTo>
                  <a:cubicBezTo>
                    <a:pt x="396" y="20"/>
                    <a:pt x="398" y="18"/>
                    <a:pt x="401" y="17"/>
                  </a:cubicBezTo>
                  <a:cubicBezTo>
                    <a:pt x="407" y="15"/>
                    <a:pt x="417" y="11"/>
                    <a:pt x="404" y="8"/>
                  </a:cubicBezTo>
                  <a:cubicBezTo>
                    <a:pt x="392" y="5"/>
                    <a:pt x="381" y="6"/>
                    <a:pt x="381" y="6"/>
                  </a:cubicBezTo>
                  <a:cubicBezTo>
                    <a:pt x="381" y="6"/>
                    <a:pt x="380" y="5"/>
                    <a:pt x="377" y="4"/>
                  </a:cubicBezTo>
                  <a:cubicBezTo>
                    <a:pt x="373" y="3"/>
                    <a:pt x="368" y="3"/>
                    <a:pt x="368" y="3"/>
                  </a:cubicBezTo>
                  <a:cubicBezTo>
                    <a:pt x="368" y="3"/>
                    <a:pt x="366" y="0"/>
                    <a:pt x="362" y="0"/>
                  </a:cubicBezTo>
                  <a:cubicBezTo>
                    <a:pt x="357" y="0"/>
                    <a:pt x="351" y="4"/>
                    <a:pt x="355" y="5"/>
                  </a:cubicBezTo>
                  <a:cubicBezTo>
                    <a:pt x="358" y="6"/>
                    <a:pt x="358" y="8"/>
                    <a:pt x="347" y="8"/>
                  </a:cubicBezTo>
                  <a:cubicBezTo>
                    <a:pt x="337" y="8"/>
                    <a:pt x="330" y="7"/>
                    <a:pt x="330" y="7"/>
                  </a:cubicBezTo>
                  <a:cubicBezTo>
                    <a:pt x="330" y="7"/>
                    <a:pt x="316" y="10"/>
                    <a:pt x="314" y="14"/>
                  </a:cubicBezTo>
                  <a:cubicBezTo>
                    <a:pt x="311" y="18"/>
                    <a:pt x="320" y="20"/>
                    <a:pt x="314" y="20"/>
                  </a:cubicBezTo>
                  <a:cubicBezTo>
                    <a:pt x="309" y="20"/>
                    <a:pt x="292" y="20"/>
                    <a:pt x="292" y="20"/>
                  </a:cubicBezTo>
                  <a:cubicBezTo>
                    <a:pt x="292" y="20"/>
                    <a:pt x="295" y="26"/>
                    <a:pt x="299" y="26"/>
                  </a:cubicBezTo>
                  <a:cubicBezTo>
                    <a:pt x="302" y="26"/>
                    <a:pt x="311" y="32"/>
                    <a:pt x="304" y="31"/>
                  </a:cubicBezTo>
                  <a:cubicBezTo>
                    <a:pt x="297" y="30"/>
                    <a:pt x="295" y="26"/>
                    <a:pt x="290" y="26"/>
                  </a:cubicBezTo>
                  <a:cubicBezTo>
                    <a:pt x="286" y="26"/>
                    <a:pt x="283" y="26"/>
                    <a:pt x="282" y="28"/>
                  </a:cubicBezTo>
                  <a:cubicBezTo>
                    <a:pt x="282" y="29"/>
                    <a:pt x="293" y="33"/>
                    <a:pt x="293" y="33"/>
                  </a:cubicBezTo>
                  <a:cubicBezTo>
                    <a:pt x="293" y="33"/>
                    <a:pt x="290" y="33"/>
                    <a:pt x="285" y="33"/>
                  </a:cubicBezTo>
                  <a:cubicBezTo>
                    <a:pt x="280" y="33"/>
                    <a:pt x="279" y="33"/>
                    <a:pt x="279" y="31"/>
                  </a:cubicBezTo>
                  <a:cubicBezTo>
                    <a:pt x="279" y="28"/>
                    <a:pt x="278" y="25"/>
                    <a:pt x="276" y="24"/>
                  </a:cubicBezTo>
                  <a:cubicBezTo>
                    <a:pt x="273" y="23"/>
                    <a:pt x="274" y="28"/>
                    <a:pt x="274" y="28"/>
                  </a:cubicBezTo>
                  <a:cubicBezTo>
                    <a:pt x="274" y="28"/>
                    <a:pt x="269" y="31"/>
                    <a:pt x="273" y="33"/>
                  </a:cubicBezTo>
                  <a:cubicBezTo>
                    <a:pt x="278" y="35"/>
                    <a:pt x="280" y="36"/>
                    <a:pt x="279" y="39"/>
                  </a:cubicBezTo>
                  <a:cubicBezTo>
                    <a:pt x="278" y="41"/>
                    <a:pt x="278" y="44"/>
                    <a:pt x="282" y="44"/>
                  </a:cubicBezTo>
                  <a:cubicBezTo>
                    <a:pt x="287" y="44"/>
                    <a:pt x="299" y="43"/>
                    <a:pt x="299" y="48"/>
                  </a:cubicBezTo>
                  <a:cubicBezTo>
                    <a:pt x="300" y="52"/>
                    <a:pt x="305" y="51"/>
                    <a:pt x="305" y="51"/>
                  </a:cubicBezTo>
                  <a:cubicBezTo>
                    <a:pt x="300" y="52"/>
                    <a:pt x="300" y="52"/>
                    <a:pt x="300" y="52"/>
                  </a:cubicBezTo>
                  <a:cubicBezTo>
                    <a:pt x="300" y="52"/>
                    <a:pt x="296" y="45"/>
                    <a:pt x="292" y="45"/>
                  </a:cubicBezTo>
                  <a:cubicBezTo>
                    <a:pt x="289" y="45"/>
                    <a:pt x="284" y="46"/>
                    <a:pt x="284" y="46"/>
                  </a:cubicBezTo>
                  <a:cubicBezTo>
                    <a:pt x="284" y="46"/>
                    <a:pt x="288" y="48"/>
                    <a:pt x="288" y="51"/>
                  </a:cubicBezTo>
                  <a:cubicBezTo>
                    <a:pt x="288" y="54"/>
                    <a:pt x="286" y="57"/>
                    <a:pt x="285" y="57"/>
                  </a:cubicBezTo>
                  <a:cubicBezTo>
                    <a:pt x="284" y="57"/>
                    <a:pt x="284" y="59"/>
                    <a:pt x="284" y="59"/>
                  </a:cubicBezTo>
                  <a:cubicBezTo>
                    <a:pt x="280" y="59"/>
                    <a:pt x="280" y="59"/>
                    <a:pt x="280" y="59"/>
                  </a:cubicBezTo>
                  <a:cubicBezTo>
                    <a:pt x="280" y="59"/>
                    <a:pt x="272" y="60"/>
                    <a:pt x="268" y="56"/>
                  </a:cubicBezTo>
                  <a:cubicBezTo>
                    <a:pt x="268" y="56"/>
                    <a:pt x="280" y="56"/>
                    <a:pt x="281" y="52"/>
                  </a:cubicBezTo>
                  <a:cubicBezTo>
                    <a:pt x="282" y="48"/>
                    <a:pt x="281" y="47"/>
                    <a:pt x="279" y="46"/>
                  </a:cubicBezTo>
                  <a:cubicBezTo>
                    <a:pt x="277" y="45"/>
                    <a:pt x="275" y="46"/>
                    <a:pt x="274" y="43"/>
                  </a:cubicBezTo>
                  <a:cubicBezTo>
                    <a:pt x="274" y="40"/>
                    <a:pt x="276" y="40"/>
                    <a:pt x="273" y="37"/>
                  </a:cubicBezTo>
                  <a:cubicBezTo>
                    <a:pt x="270" y="34"/>
                    <a:pt x="269" y="33"/>
                    <a:pt x="267" y="32"/>
                  </a:cubicBezTo>
                  <a:cubicBezTo>
                    <a:pt x="265" y="31"/>
                    <a:pt x="266" y="26"/>
                    <a:pt x="266" y="26"/>
                  </a:cubicBezTo>
                  <a:cubicBezTo>
                    <a:pt x="266" y="26"/>
                    <a:pt x="260" y="21"/>
                    <a:pt x="256" y="21"/>
                  </a:cubicBezTo>
                  <a:cubicBezTo>
                    <a:pt x="252" y="21"/>
                    <a:pt x="249" y="21"/>
                    <a:pt x="250" y="25"/>
                  </a:cubicBezTo>
                  <a:cubicBezTo>
                    <a:pt x="251" y="29"/>
                    <a:pt x="251" y="32"/>
                    <a:pt x="250" y="32"/>
                  </a:cubicBezTo>
                  <a:cubicBezTo>
                    <a:pt x="248" y="32"/>
                    <a:pt x="245" y="34"/>
                    <a:pt x="248" y="35"/>
                  </a:cubicBezTo>
                  <a:cubicBezTo>
                    <a:pt x="250" y="36"/>
                    <a:pt x="251" y="37"/>
                    <a:pt x="251" y="37"/>
                  </a:cubicBezTo>
                  <a:cubicBezTo>
                    <a:pt x="251" y="37"/>
                    <a:pt x="249" y="39"/>
                    <a:pt x="253" y="40"/>
                  </a:cubicBezTo>
                  <a:cubicBezTo>
                    <a:pt x="256" y="41"/>
                    <a:pt x="257" y="40"/>
                    <a:pt x="258" y="43"/>
                  </a:cubicBezTo>
                  <a:cubicBezTo>
                    <a:pt x="259" y="45"/>
                    <a:pt x="262" y="45"/>
                    <a:pt x="262" y="45"/>
                  </a:cubicBezTo>
                  <a:cubicBezTo>
                    <a:pt x="262" y="45"/>
                    <a:pt x="263" y="48"/>
                    <a:pt x="262" y="48"/>
                  </a:cubicBezTo>
                  <a:cubicBezTo>
                    <a:pt x="260" y="48"/>
                    <a:pt x="259" y="50"/>
                    <a:pt x="256" y="47"/>
                  </a:cubicBezTo>
                  <a:cubicBezTo>
                    <a:pt x="254" y="44"/>
                    <a:pt x="252" y="46"/>
                    <a:pt x="248" y="43"/>
                  </a:cubicBezTo>
                  <a:cubicBezTo>
                    <a:pt x="244" y="40"/>
                    <a:pt x="241" y="40"/>
                    <a:pt x="238" y="40"/>
                  </a:cubicBezTo>
                  <a:cubicBezTo>
                    <a:pt x="236" y="40"/>
                    <a:pt x="225" y="41"/>
                    <a:pt x="225" y="41"/>
                  </a:cubicBezTo>
                  <a:cubicBezTo>
                    <a:pt x="225" y="41"/>
                    <a:pt x="218" y="34"/>
                    <a:pt x="216" y="37"/>
                  </a:cubicBezTo>
                  <a:cubicBezTo>
                    <a:pt x="214" y="40"/>
                    <a:pt x="223" y="42"/>
                    <a:pt x="223" y="42"/>
                  </a:cubicBezTo>
                  <a:cubicBezTo>
                    <a:pt x="223" y="42"/>
                    <a:pt x="229" y="44"/>
                    <a:pt x="226" y="47"/>
                  </a:cubicBezTo>
                  <a:cubicBezTo>
                    <a:pt x="224" y="50"/>
                    <a:pt x="223" y="46"/>
                    <a:pt x="223" y="46"/>
                  </a:cubicBezTo>
                  <a:cubicBezTo>
                    <a:pt x="223" y="46"/>
                    <a:pt x="222" y="44"/>
                    <a:pt x="220" y="44"/>
                  </a:cubicBezTo>
                  <a:cubicBezTo>
                    <a:pt x="218" y="44"/>
                    <a:pt x="215" y="47"/>
                    <a:pt x="215" y="47"/>
                  </a:cubicBezTo>
                  <a:cubicBezTo>
                    <a:pt x="207" y="46"/>
                    <a:pt x="207" y="46"/>
                    <a:pt x="207" y="46"/>
                  </a:cubicBezTo>
                  <a:cubicBezTo>
                    <a:pt x="205" y="48"/>
                    <a:pt x="205" y="48"/>
                    <a:pt x="205" y="48"/>
                  </a:cubicBezTo>
                  <a:cubicBezTo>
                    <a:pt x="199" y="49"/>
                    <a:pt x="199" y="49"/>
                    <a:pt x="199" y="49"/>
                  </a:cubicBezTo>
                  <a:cubicBezTo>
                    <a:pt x="199" y="49"/>
                    <a:pt x="201" y="47"/>
                    <a:pt x="201" y="45"/>
                  </a:cubicBezTo>
                  <a:cubicBezTo>
                    <a:pt x="202" y="43"/>
                    <a:pt x="197" y="44"/>
                    <a:pt x="196" y="44"/>
                  </a:cubicBezTo>
                  <a:cubicBezTo>
                    <a:pt x="195" y="45"/>
                    <a:pt x="192" y="46"/>
                    <a:pt x="192" y="46"/>
                  </a:cubicBezTo>
                  <a:cubicBezTo>
                    <a:pt x="192" y="46"/>
                    <a:pt x="188" y="47"/>
                    <a:pt x="186" y="48"/>
                  </a:cubicBezTo>
                  <a:cubicBezTo>
                    <a:pt x="184" y="49"/>
                    <a:pt x="180" y="52"/>
                    <a:pt x="180" y="52"/>
                  </a:cubicBezTo>
                  <a:cubicBezTo>
                    <a:pt x="179" y="56"/>
                    <a:pt x="179" y="56"/>
                    <a:pt x="179" y="56"/>
                  </a:cubicBezTo>
                  <a:cubicBezTo>
                    <a:pt x="179" y="56"/>
                    <a:pt x="171" y="56"/>
                    <a:pt x="170" y="55"/>
                  </a:cubicBezTo>
                  <a:cubicBezTo>
                    <a:pt x="168" y="54"/>
                    <a:pt x="166" y="51"/>
                    <a:pt x="171" y="51"/>
                  </a:cubicBezTo>
                  <a:cubicBezTo>
                    <a:pt x="176" y="51"/>
                    <a:pt x="170" y="47"/>
                    <a:pt x="166" y="47"/>
                  </a:cubicBezTo>
                  <a:cubicBezTo>
                    <a:pt x="161" y="47"/>
                    <a:pt x="160" y="47"/>
                    <a:pt x="161" y="51"/>
                  </a:cubicBezTo>
                  <a:cubicBezTo>
                    <a:pt x="162" y="55"/>
                    <a:pt x="166" y="57"/>
                    <a:pt x="166" y="59"/>
                  </a:cubicBezTo>
                  <a:cubicBezTo>
                    <a:pt x="166" y="62"/>
                    <a:pt x="164" y="60"/>
                    <a:pt x="164" y="60"/>
                  </a:cubicBezTo>
                  <a:cubicBezTo>
                    <a:pt x="164" y="60"/>
                    <a:pt x="162" y="58"/>
                    <a:pt x="160" y="58"/>
                  </a:cubicBezTo>
                  <a:cubicBezTo>
                    <a:pt x="157" y="58"/>
                    <a:pt x="150" y="61"/>
                    <a:pt x="149" y="63"/>
                  </a:cubicBezTo>
                  <a:cubicBezTo>
                    <a:pt x="148" y="65"/>
                    <a:pt x="153" y="68"/>
                    <a:pt x="151" y="69"/>
                  </a:cubicBezTo>
                  <a:cubicBezTo>
                    <a:pt x="150" y="69"/>
                    <a:pt x="143" y="69"/>
                    <a:pt x="140" y="66"/>
                  </a:cubicBezTo>
                  <a:cubicBezTo>
                    <a:pt x="137" y="64"/>
                    <a:pt x="132" y="67"/>
                    <a:pt x="138" y="70"/>
                  </a:cubicBezTo>
                  <a:cubicBezTo>
                    <a:pt x="144" y="73"/>
                    <a:pt x="142" y="76"/>
                    <a:pt x="139" y="74"/>
                  </a:cubicBezTo>
                  <a:cubicBezTo>
                    <a:pt x="137" y="71"/>
                    <a:pt x="134" y="70"/>
                    <a:pt x="133" y="70"/>
                  </a:cubicBezTo>
                  <a:cubicBezTo>
                    <a:pt x="132" y="70"/>
                    <a:pt x="129" y="70"/>
                    <a:pt x="129" y="70"/>
                  </a:cubicBezTo>
                  <a:cubicBezTo>
                    <a:pt x="129" y="70"/>
                    <a:pt x="130" y="68"/>
                    <a:pt x="128" y="66"/>
                  </a:cubicBezTo>
                  <a:cubicBezTo>
                    <a:pt x="125" y="63"/>
                    <a:pt x="127" y="61"/>
                    <a:pt x="127" y="61"/>
                  </a:cubicBezTo>
                  <a:cubicBezTo>
                    <a:pt x="127" y="61"/>
                    <a:pt x="123" y="60"/>
                    <a:pt x="120" y="58"/>
                  </a:cubicBezTo>
                  <a:cubicBezTo>
                    <a:pt x="117" y="56"/>
                    <a:pt x="121" y="57"/>
                    <a:pt x="122" y="57"/>
                  </a:cubicBezTo>
                  <a:cubicBezTo>
                    <a:pt x="124" y="57"/>
                    <a:pt x="130" y="60"/>
                    <a:pt x="137" y="60"/>
                  </a:cubicBezTo>
                  <a:cubicBezTo>
                    <a:pt x="143" y="60"/>
                    <a:pt x="152" y="59"/>
                    <a:pt x="152" y="56"/>
                  </a:cubicBezTo>
                  <a:cubicBezTo>
                    <a:pt x="152" y="52"/>
                    <a:pt x="149" y="49"/>
                    <a:pt x="144" y="49"/>
                  </a:cubicBezTo>
                  <a:cubicBezTo>
                    <a:pt x="140" y="48"/>
                    <a:pt x="137" y="48"/>
                    <a:pt x="134" y="45"/>
                  </a:cubicBezTo>
                  <a:cubicBezTo>
                    <a:pt x="132" y="43"/>
                    <a:pt x="126" y="42"/>
                    <a:pt x="121" y="42"/>
                  </a:cubicBezTo>
                  <a:cubicBezTo>
                    <a:pt x="116" y="42"/>
                    <a:pt x="115" y="41"/>
                    <a:pt x="113" y="40"/>
                  </a:cubicBezTo>
                  <a:cubicBezTo>
                    <a:pt x="112" y="39"/>
                    <a:pt x="105" y="41"/>
                    <a:pt x="105" y="41"/>
                  </a:cubicBezTo>
                  <a:cubicBezTo>
                    <a:pt x="105" y="41"/>
                    <a:pt x="102" y="38"/>
                    <a:pt x="103" y="38"/>
                  </a:cubicBezTo>
                  <a:cubicBezTo>
                    <a:pt x="105" y="38"/>
                    <a:pt x="105" y="38"/>
                    <a:pt x="105" y="38"/>
                  </a:cubicBezTo>
                  <a:cubicBezTo>
                    <a:pt x="105" y="38"/>
                    <a:pt x="103" y="37"/>
                    <a:pt x="101" y="36"/>
                  </a:cubicBezTo>
                  <a:cubicBezTo>
                    <a:pt x="100" y="35"/>
                    <a:pt x="96" y="34"/>
                    <a:pt x="96" y="34"/>
                  </a:cubicBezTo>
                  <a:cubicBezTo>
                    <a:pt x="95" y="36"/>
                    <a:pt x="95" y="36"/>
                    <a:pt x="95" y="36"/>
                  </a:cubicBezTo>
                  <a:cubicBezTo>
                    <a:pt x="95" y="32"/>
                    <a:pt x="95" y="32"/>
                    <a:pt x="95" y="32"/>
                  </a:cubicBezTo>
                  <a:cubicBezTo>
                    <a:pt x="91" y="34"/>
                    <a:pt x="91" y="34"/>
                    <a:pt x="91" y="34"/>
                  </a:cubicBezTo>
                  <a:cubicBezTo>
                    <a:pt x="88" y="38"/>
                    <a:pt x="88" y="38"/>
                    <a:pt x="88" y="38"/>
                  </a:cubicBezTo>
                  <a:cubicBezTo>
                    <a:pt x="88" y="34"/>
                    <a:pt x="88" y="34"/>
                    <a:pt x="88" y="34"/>
                  </a:cubicBezTo>
                  <a:cubicBezTo>
                    <a:pt x="84" y="37"/>
                    <a:pt x="84" y="37"/>
                    <a:pt x="84" y="37"/>
                  </a:cubicBezTo>
                  <a:cubicBezTo>
                    <a:pt x="86" y="33"/>
                    <a:pt x="86" y="33"/>
                    <a:pt x="86" y="33"/>
                  </a:cubicBezTo>
                  <a:cubicBezTo>
                    <a:pt x="86" y="33"/>
                    <a:pt x="84" y="32"/>
                    <a:pt x="81" y="33"/>
                  </a:cubicBezTo>
                  <a:cubicBezTo>
                    <a:pt x="77" y="34"/>
                    <a:pt x="76" y="36"/>
                    <a:pt x="76" y="37"/>
                  </a:cubicBezTo>
                  <a:cubicBezTo>
                    <a:pt x="76" y="38"/>
                    <a:pt x="74" y="37"/>
                    <a:pt x="73" y="37"/>
                  </a:cubicBezTo>
                  <a:cubicBezTo>
                    <a:pt x="71" y="37"/>
                    <a:pt x="68" y="38"/>
                    <a:pt x="68" y="38"/>
                  </a:cubicBezTo>
                  <a:cubicBezTo>
                    <a:pt x="68" y="38"/>
                    <a:pt x="68" y="39"/>
                    <a:pt x="65" y="39"/>
                  </a:cubicBezTo>
                  <a:cubicBezTo>
                    <a:pt x="62" y="39"/>
                    <a:pt x="60" y="37"/>
                    <a:pt x="60" y="39"/>
                  </a:cubicBezTo>
                  <a:cubicBezTo>
                    <a:pt x="60" y="40"/>
                    <a:pt x="56" y="41"/>
                    <a:pt x="55" y="41"/>
                  </a:cubicBezTo>
                  <a:cubicBezTo>
                    <a:pt x="54" y="42"/>
                    <a:pt x="54" y="46"/>
                    <a:pt x="54" y="46"/>
                  </a:cubicBezTo>
                  <a:cubicBezTo>
                    <a:pt x="54" y="46"/>
                    <a:pt x="48" y="47"/>
                    <a:pt x="47" y="46"/>
                  </a:cubicBezTo>
                  <a:cubicBezTo>
                    <a:pt x="46" y="45"/>
                    <a:pt x="44" y="47"/>
                    <a:pt x="44" y="50"/>
                  </a:cubicBezTo>
                  <a:cubicBezTo>
                    <a:pt x="44" y="52"/>
                    <a:pt x="41" y="53"/>
                    <a:pt x="40" y="53"/>
                  </a:cubicBezTo>
                  <a:cubicBezTo>
                    <a:pt x="39" y="54"/>
                    <a:pt x="36" y="57"/>
                    <a:pt x="36" y="57"/>
                  </a:cubicBezTo>
                  <a:cubicBezTo>
                    <a:pt x="34" y="61"/>
                    <a:pt x="34" y="61"/>
                    <a:pt x="34" y="61"/>
                  </a:cubicBezTo>
                  <a:cubicBezTo>
                    <a:pt x="34" y="61"/>
                    <a:pt x="33" y="65"/>
                    <a:pt x="32" y="65"/>
                  </a:cubicBezTo>
                  <a:cubicBezTo>
                    <a:pt x="30" y="66"/>
                    <a:pt x="27" y="70"/>
                    <a:pt x="26" y="70"/>
                  </a:cubicBezTo>
                  <a:cubicBezTo>
                    <a:pt x="24" y="70"/>
                    <a:pt x="23" y="74"/>
                    <a:pt x="21" y="74"/>
                  </a:cubicBezTo>
                  <a:cubicBezTo>
                    <a:pt x="20" y="74"/>
                    <a:pt x="19" y="74"/>
                    <a:pt x="18" y="74"/>
                  </a:cubicBezTo>
                  <a:cubicBezTo>
                    <a:pt x="17" y="74"/>
                    <a:pt x="11" y="74"/>
                    <a:pt x="11" y="74"/>
                  </a:cubicBezTo>
                  <a:cubicBezTo>
                    <a:pt x="11" y="74"/>
                    <a:pt x="11" y="79"/>
                    <a:pt x="10" y="80"/>
                  </a:cubicBezTo>
                  <a:cubicBezTo>
                    <a:pt x="8" y="80"/>
                    <a:pt x="8" y="80"/>
                    <a:pt x="5" y="81"/>
                  </a:cubicBezTo>
                  <a:cubicBezTo>
                    <a:pt x="3" y="82"/>
                    <a:pt x="1" y="82"/>
                    <a:pt x="1" y="84"/>
                  </a:cubicBezTo>
                  <a:cubicBezTo>
                    <a:pt x="1" y="85"/>
                    <a:pt x="2" y="87"/>
                    <a:pt x="2" y="87"/>
                  </a:cubicBezTo>
                  <a:cubicBezTo>
                    <a:pt x="9" y="87"/>
                    <a:pt x="9" y="87"/>
                    <a:pt x="9" y="87"/>
                  </a:cubicBezTo>
                  <a:cubicBezTo>
                    <a:pt x="0" y="88"/>
                    <a:pt x="0" y="88"/>
                    <a:pt x="0" y="88"/>
                  </a:cubicBezTo>
                  <a:cubicBezTo>
                    <a:pt x="1" y="94"/>
                    <a:pt x="1" y="94"/>
                    <a:pt x="1" y="94"/>
                  </a:cubicBezTo>
                  <a:cubicBezTo>
                    <a:pt x="7" y="92"/>
                    <a:pt x="7" y="92"/>
                    <a:pt x="7" y="92"/>
                  </a:cubicBezTo>
                  <a:cubicBezTo>
                    <a:pt x="2" y="98"/>
                    <a:pt x="2" y="98"/>
                    <a:pt x="2" y="98"/>
                  </a:cubicBezTo>
                  <a:cubicBezTo>
                    <a:pt x="5" y="103"/>
                    <a:pt x="5" y="103"/>
                    <a:pt x="5" y="103"/>
                  </a:cubicBezTo>
                  <a:cubicBezTo>
                    <a:pt x="5" y="103"/>
                    <a:pt x="5" y="106"/>
                    <a:pt x="12" y="105"/>
                  </a:cubicBezTo>
                  <a:cubicBezTo>
                    <a:pt x="19" y="104"/>
                    <a:pt x="20" y="101"/>
                    <a:pt x="21" y="100"/>
                  </a:cubicBezTo>
                  <a:cubicBezTo>
                    <a:pt x="23" y="100"/>
                    <a:pt x="25" y="94"/>
                    <a:pt x="26" y="97"/>
                  </a:cubicBezTo>
                  <a:cubicBezTo>
                    <a:pt x="26" y="99"/>
                    <a:pt x="26" y="100"/>
                    <a:pt x="29" y="100"/>
                  </a:cubicBezTo>
                  <a:cubicBezTo>
                    <a:pt x="30" y="97"/>
                    <a:pt x="30" y="97"/>
                    <a:pt x="30" y="97"/>
                  </a:cubicBezTo>
                  <a:cubicBezTo>
                    <a:pt x="31" y="95"/>
                    <a:pt x="31" y="95"/>
                    <a:pt x="31" y="95"/>
                  </a:cubicBezTo>
                  <a:cubicBezTo>
                    <a:pt x="33" y="94"/>
                    <a:pt x="33" y="94"/>
                    <a:pt x="33" y="94"/>
                  </a:cubicBezTo>
                  <a:cubicBezTo>
                    <a:pt x="34" y="91"/>
                    <a:pt x="34" y="91"/>
                    <a:pt x="34" y="91"/>
                  </a:cubicBezTo>
                  <a:cubicBezTo>
                    <a:pt x="32" y="88"/>
                    <a:pt x="32" y="88"/>
                    <a:pt x="32" y="88"/>
                  </a:cubicBezTo>
                  <a:cubicBezTo>
                    <a:pt x="34" y="88"/>
                    <a:pt x="34" y="88"/>
                    <a:pt x="34" y="88"/>
                  </a:cubicBezTo>
                  <a:cubicBezTo>
                    <a:pt x="34" y="86"/>
                    <a:pt x="34" y="86"/>
                    <a:pt x="34" y="86"/>
                  </a:cubicBezTo>
                  <a:cubicBezTo>
                    <a:pt x="32" y="84"/>
                    <a:pt x="32" y="84"/>
                    <a:pt x="32" y="84"/>
                  </a:cubicBezTo>
                  <a:cubicBezTo>
                    <a:pt x="31" y="80"/>
                    <a:pt x="31" y="80"/>
                    <a:pt x="31" y="80"/>
                  </a:cubicBezTo>
                  <a:cubicBezTo>
                    <a:pt x="32" y="75"/>
                    <a:pt x="32" y="75"/>
                    <a:pt x="32" y="75"/>
                  </a:cubicBezTo>
                  <a:cubicBezTo>
                    <a:pt x="33" y="72"/>
                    <a:pt x="33" y="72"/>
                    <a:pt x="33" y="72"/>
                  </a:cubicBezTo>
                  <a:cubicBezTo>
                    <a:pt x="38" y="71"/>
                    <a:pt x="38" y="71"/>
                    <a:pt x="38" y="71"/>
                  </a:cubicBezTo>
                  <a:cubicBezTo>
                    <a:pt x="41" y="70"/>
                    <a:pt x="41" y="70"/>
                    <a:pt x="41" y="70"/>
                  </a:cubicBezTo>
                  <a:cubicBezTo>
                    <a:pt x="40" y="68"/>
                    <a:pt x="40" y="68"/>
                    <a:pt x="40" y="68"/>
                  </a:cubicBezTo>
                  <a:cubicBezTo>
                    <a:pt x="39" y="68"/>
                    <a:pt x="39" y="68"/>
                    <a:pt x="39" y="68"/>
                  </a:cubicBezTo>
                  <a:cubicBezTo>
                    <a:pt x="39" y="66"/>
                    <a:pt x="39" y="66"/>
                    <a:pt x="39" y="66"/>
                  </a:cubicBezTo>
                  <a:cubicBezTo>
                    <a:pt x="41" y="64"/>
                    <a:pt x="41" y="64"/>
                    <a:pt x="41" y="64"/>
                  </a:cubicBezTo>
                  <a:cubicBezTo>
                    <a:pt x="41" y="60"/>
                    <a:pt x="41" y="60"/>
                    <a:pt x="41" y="60"/>
                  </a:cubicBezTo>
                  <a:cubicBezTo>
                    <a:pt x="45" y="58"/>
                    <a:pt x="45" y="58"/>
                    <a:pt x="45" y="58"/>
                  </a:cubicBezTo>
                  <a:cubicBezTo>
                    <a:pt x="47" y="55"/>
                    <a:pt x="47" y="55"/>
                    <a:pt x="47" y="55"/>
                  </a:cubicBezTo>
                  <a:cubicBezTo>
                    <a:pt x="49" y="52"/>
                    <a:pt x="49" y="52"/>
                    <a:pt x="49" y="52"/>
                  </a:cubicBezTo>
                  <a:cubicBezTo>
                    <a:pt x="50" y="50"/>
                    <a:pt x="50" y="50"/>
                    <a:pt x="50" y="50"/>
                  </a:cubicBezTo>
                  <a:cubicBezTo>
                    <a:pt x="55" y="48"/>
                    <a:pt x="55" y="48"/>
                    <a:pt x="55" y="48"/>
                  </a:cubicBezTo>
                  <a:cubicBezTo>
                    <a:pt x="57" y="46"/>
                    <a:pt x="57" y="46"/>
                    <a:pt x="57" y="46"/>
                  </a:cubicBezTo>
                  <a:cubicBezTo>
                    <a:pt x="60" y="47"/>
                    <a:pt x="60" y="47"/>
                    <a:pt x="60" y="47"/>
                  </a:cubicBezTo>
                  <a:cubicBezTo>
                    <a:pt x="62" y="48"/>
                    <a:pt x="62" y="48"/>
                    <a:pt x="62" y="48"/>
                  </a:cubicBezTo>
                  <a:cubicBezTo>
                    <a:pt x="63" y="46"/>
                    <a:pt x="63" y="46"/>
                    <a:pt x="63" y="46"/>
                  </a:cubicBezTo>
                  <a:cubicBezTo>
                    <a:pt x="64" y="44"/>
                    <a:pt x="64" y="44"/>
                    <a:pt x="64" y="44"/>
                  </a:cubicBezTo>
                  <a:cubicBezTo>
                    <a:pt x="67" y="44"/>
                    <a:pt x="67" y="44"/>
                    <a:pt x="67" y="44"/>
                  </a:cubicBezTo>
                  <a:cubicBezTo>
                    <a:pt x="70" y="43"/>
                    <a:pt x="70" y="43"/>
                    <a:pt x="70" y="43"/>
                  </a:cubicBezTo>
                  <a:cubicBezTo>
                    <a:pt x="72" y="44"/>
                    <a:pt x="72" y="44"/>
                    <a:pt x="72" y="44"/>
                  </a:cubicBezTo>
                  <a:cubicBezTo>
                    <a:pt x="72" y="44"/>
                    <a:pt x="73" y="45"/>
                    <a:pt x="73" y="45"/>
                  </a:cubicBezTo>
                  <a:cubicBezTo>
                    <a:pt x="73" y="45"/>
                    <a:pt x="75" y="45"/>
                    <a:pt x="75" y="45"/>
                  </a:cubicBezTo>
                  <a:cubicBezTo>
                    <a:pt x="75" y="45"/>
                    <a:pt x="77" y="46"/>
                    <a:pt x="77" y="46"/>
                  </a:cubicBezTo>
                  <a:cubicBezTo>
                    <a:pt x="77" y="46"/>
                    <a:pt x="83" y="46"/>
                    <a:pt x="83" y="46"/>
                  </a:cubicBezTo>
                  <a:cubicBezTo>
                    <a:pt x="85" y="45"/>
                    <a:pt x="85" y="45"/>
                    <a:pt x="85" y="45"/>
                  </a:cubicBezTo>
                  <a:cubicBezTo>
                    <a:pt x="85" y="45"/>
                    <a:pt x="86" y="42"/>
                    <a:pt x="86" y="42"/>
                  </a:cubicBezTo>
                  <a:cubicBezTo>
                    <a:pt x="86" y="42"/>
                    <a:pt x="87" y="41"/>
                    <a:pt x="88" y="41"/>
                  </a:cubicBezTo>
                  <a:cubicBezTo>
                    <a:pt x="88" y="40"/>
                    <a:pt x="89" y="39"/>
                    <a:pt x="89" y="39"/>
                  </a:cubicBezTo>
                  <a:cubicBezTo>
                    <a:pt x="92" y="39"/>
                    <a:pt x="92" y="39"/>
                    <a:pt x="92" y="39"/>
                  </a:cubicBezTo>
                  <a:cubicBezTo>
                    <a:pt x="93" y="39"/>
                    <a:pt x="93" y="39"/>
                    <a:pt x="93" y="39"/>
                  </a:cubicBezTo>
                  <a:cubicBezTo>
                    <a:pt x="95" y="39"/>
                    <a:pt x="95" y="39"/>
                    <a:pt x="95" y="39"/>
                  </a:cubicBezTo>
                  <a:cubicBezTo>
                    <a:pt x="97" y="39"/>
                    <a:pt x="97" y="39"/>
                    <a:pt x="97" y="39"/>
                  </a:cubicBezTo>
                  <a:cubicBezTo>
                    <a:pt x="100" y="41"/>
                    <a:pt x="100" y="41"/>
                    <a:pt x="100" y="41"/>
                  </a:cubicBezTo>
                  <a:cubicBezTo>
                    <a:pt x="100" y="43"/>
                    <a:pt x="100" y="43"/>
                    <a:pt x="100" y="43"/>
                  </a:cubicBezTo>
                  <a:cubicBezTo>
                    <a:pt x="99" y="44"/>
                    <a:pt x="99" y="44"/>
                    <a:pt x="99" y="44"/>
                  </a:cubicBezTo>
                  <a:cubicBezTo>
                    <a:pt x="98" y="47"/>
                    <a:pt x="98" y="47"/>
                    <a:pt x="98" y="47"/>
                  </a:cubicBezTo>
                  <a:cubicBezTo>
                    <a:pt x="100" y="49"/>
                    <a:pt x="100" y="49"/>
                    <a:pt x="100" y="49"/>
                  </a:cubicBezTo>
                  <a:cubicBezTo>
                    <a:pt x="104" y="50"/>
                    <a:pt x="104" y="50"/>
                    <a:pt x="104" y="50"/>
                  </a:cubicBezTo>
                  <a:cubicBezTo>
                    <a:pt x="104" y="52"/>
                    <a:pt x="104" y="52"/>
                    <a:pt x="104" y="52"/>
                  </a:cubicBezTo>
                  <a:cubicBezTo>
                    <a:pt x="103" y="53"/>
                    <a:pt x="103" y="53"/>
                    <a:pt x="103" y="53"/>
                  </a:cubicBezTo>
                  <a:cubicBezTo>
                    <a:pt x="102" y="55"/>
                    <a:pt x="102" y="55"/>
                    <a:pt x="102" y="55"/>
                  </a:cubicBezTo>
                  <a:cubicBezTo>
                    <a:pt x="103" y="57"/>
                    <a:pt x="103" y="57"/>
                    <a:pt x="103" y="57"/>
                  </a:cubicBezTo>
                  <a:cubicBezTo>
                    <a:pt x="105" y="59"/>
                    <a:pt x="105" y="59"/>
                    <a:pt x="105" y="59"/>
                  </a:cubicBezTo>
                  <a:cubicBezTo>
                    <a:pt x="106" y="60"/>
                    <a:pt x="106" y="60"/>
                    <a:pt x="106" y="60"/>
                  </a:cubicBezTo>
                  <a:cubicBezTo>
                    <a:pt x="107" y="61"/>
                    <a:pt x="107" y="61"/>
                    <a:pt x="107" y="61"/>
                  </a:cubicBezTo>
                  <a:cubicBezTo>
                    <a:pt x="106" y="62"/>
                    <a:pt x="106" y="62"/>
                    <a:pt x="106" y="62"/>
                  </a:cubicBezTo>
                  <a:cubicBezTo>
                    <a:pt x="106" y="66"/>
                    <a:pt x="106" y="66"/>
                    <a:pt x="106" y="66"/>
                  </a:cubicBezTo>
                  <a:cubicBezTo>
                    <a:pt x="107" y="67"/>
                    <a:pt x="107" y="67"/>
                    <a:pt x="107" y="67"/>
                  </a:cubicBezTo>
                  <a:cubicBezTo>
                    <a:pt x="108" y="69"/>
                    <a:pt x="108" y="69"/>
                    <a:pt x="108" y="69"/>
                  </a:cubicBezTo>
                  <a:cubicBezTo>
                    <a:pt x="110" y="70"/>
                    <a:pt x="110" y="70"/>
                    <a:pt x="110" y="70"/>
                  </a:cubicBezTo>
                  <a:cubicBezTo>
                    <a:pt x="109" y="72"/>
                    <a:pt x="109" y="72"/>
                    <a:pt x="109" y="72"/>
                  </a:cubicBezTo>
                  <a:cubicBezTo>
                    <a:pt x="111" y="74"/>
                    <a:pt x="111" y="74"/>
                    <a:pt x="111" y="74"/>
                  </a:cubicBezTo>
                  <a:cubicBezTo>
                    <a:pt x="114" y="75"/>
                    <a:pt x="114" y="75"/>
                    <a:pt x="114" y="75"/>
                  </a:cubicBezTo>
                  <a:cubicBezTo>
                    <a:pt x="116" y="77"/>
                    <a:pt x="116" y="77"/>
                    <a:pt x="116" y="77"/>
                  </a:cubicBezTo>
                  <a:cubicBezTo>
                    <a:pt x="114" y="79"/>
                    <a:pt x="114" y="79"/>
                    <a:pt x="114" y="79"/>
                  </a:cubicBezTo>
                  <a:cubicBezTo>
                    <a:pt x="114" y="79"/>
                    <a:pt x="112" y="82"/>
                    <a:pt x="111" y="82"/>
                  </a:cubicBezTo>
                  <a:cubicBezTo>
                    <a:pt x="111" y="83"/>
                    <a:pt x="109" y="85"/>
                    <a:pt x="109" y="85"/>
                  </a:cubicBezTo>
                  <a:cubicBezTo>
                    <a:pt x="106" y="88"/>
                    <a:pt x="106" y="88"/>
                    <a:pt x="106" y="88"/>
                  </a:cubicBezTo>
                  <a:cubicBezTo>
                    <a:pt x="103" y="90"/>
                    <a:pt x="103" y="90"/>
                    <a:pt x="103" y="90"/>
                  </a:cubicBezTo>
                  <a:cubicBezTo>
                    <a:pt x="102" y="92"/>
                    <a:pt x="102" y="92"/>
                    <a:pt x="102" y="92"/>
                  </a:cubicBezTo>
                  <a:cubicBezTo>
                    <a:pt x="104" y="92"/>
                    <a:pt x="104" y="92"/>
                    <a:pt x="104" y="92"/>
                  </a:cubicBezTo>
                  <a:cubicBezTo>
                    <a:pt x="108" y="93"/>
                    <a:pt x="108" y="93"/>
                    <a:pt x="108" y="93"/>
                  </a:cubicBezTo>
                  <a:cubicBezTo>
                    <a:pt x="104" y="95"/>
                    <a:pt x="104" y="95"/>
                    <a:pt x="104" y="95"/>
                  </a:cubicBezTo>
                  <a:cubicBezTo>
                    <a:pt x="102" y="97"/>
                    <a:pt x="102" y="97"/>
                    <a:pt x="102" y="97"/>
                  </a:cubicBezTo>
                  <a:cubicBezTo>
                    <a:pt x="88" y="97"/>
                    <a:pt x="88" y="97"/>
                    <a:pt x="88" y="97"/>
                  </a:cubicBezTo>
                  <a:cubicBezTo>
                    <a:pt x="88" y="97"/>
                    <a:pt x="78" y="102"/>
                    <a:pt x="84" y="105"/>
                  </a:cubicBezTo>
                  <a:cubicBezTo>
                    <a:pt x="85" y="105"/>
                    <a:pt x="86" y="106"/>
                    <a:pt x="87" y="107"/>
                  </a:cubicBezTo>
                  <a:cubicBezTo>
                    <a:pt x="87" y="107"/>
                    <a:pt x="87" y="106"/>
                    <a:pt x="88" y="106"/>
                  </a:cubicBezTo>
                  <a:cubicBezTo>
                    <a:pt x="88" y="106"/>
                    <a:pt x="92" y="106"/>
                    <a:pt x="92" y="106"/>
                  </a:cubicBezTo>
                  <a:cubicBezTo>
                    <a:pt x="93" y="106"/>
                    <a:pt x="94" y="106"/>
                    <a:pt x="95" y="106"/>
                  </a:cubicBezTo>
                  <a:cubicBezTo>
                    <a:pt x="96" y="107"/>
                    <a:pt x="96" y="107"/>
                    <a:pt x="97" y="108"/>
                  </a:cubicBezTo>
                  <a:cubicBezTo>
                    <a:pt x="99" y="109"/>
                    <a:pt x="100" y="108"/>
                    <a:pt x="102" y="108"/>
                  </a:cubicBezTo>
                  <a:cubicBezTo>
                    <a:pt x="104" y="108"/>
                    <a:pt x="103" y="110"/>
                    <a:pt x="103" y="111"/>
                  </a:cubicBezTo>
                  <a:cubicBezTo>
                    <a:pt x="103" y="112"/>
                    <a:pt x="106" y="114"/>
                    <a:pt x="106" y="115"/>
                  </a:cubicBezTo>
                  <a:cubicBezTo>
                    <a:pt x="106" y="117"/>
                    <a:pt x="107" y="117"/>
                    <a:pt x="108" y="117"/>
                  </a:cubicBezTo>
                  <a:cubicBezTo>
                    <a:pt x="109" y="117"/>
                    <a:pt x="110" y="117"/>
                    <a:pt x="111" y="118"/>
                  </a:cubicBezTo>
                  <a:cubicBezTo>
                    <a:pt x="112" y="119"/>
                    <a:pt x="112" y="119"/>
                    <a:pt x="113" y="119"/>
                  </a:cubicBezTo>
                  <a:cubicBezTo>
                    <a:pt x="114" y="119"/>
                    <a:pt x="115" y="119"/>
                    <a:pt x="117" y="119"/>
                  </a:cubicBezTo>
                  <a:cubicBezTo>
                    <a:pt x="119" y="119"/>
                    <a:pt x="118" y="120"/>
                    <a:pt x="119" y="121"/>
                  </a:cubicBezTo>
                  <a:cubicBezTo>
                    <a:pt x="119" y="122"/>
                    <a:pt x="120" y="123"/>
                    <a:pt x="120" y="124"/>
                  </a:cubicBezTo>
                  <a:cubicBezTo>
                    <a:pt x="120" y="126"/>
                    <a:pt x="121" y="127"/>
                    <a:pt x="122" y="128"/>
                  </a:cubicBezTo>
                  <a:cubicBezTo>
                    <a:pt x="123" y="128"/>
                    <a:pt x="124" y="129"/>
                    <a:pt x="125" y="130"/>
                  </a:cubicBezTo>
                  <a:cubicBezTo>
                    <a:pt x="126" y="132"/>
                    <a:pt x="127" y="131"/>
                    <a:pt x="128" y="131"/>
                  </a:cubicBezTo>
                  <a:cubicBezTo>
                    <a:pt x="129" y="132"/>
                    <a:pt x="130" y="133"/>
                    <a:pt x="130" y="133"/>
                  </a:cubicBezTo>
                  <a:cubicBezTo>
                    <a:pt x="130" y="134"/>
                    <a:pt x="127" y="134"/>
                    <a:pt x="126" y="134"/>
                  </a:cubicBezTo>
                  <a:cubicBezTo>
                    <a:pt x="124" y="134"/>
                    <a:pt x="124" y="134"/>
                    <a:pt x="123" y="135"/>
                  </a:cubicBezTo>
                  <a:cubicBezTo>
                    <a:pt x="123" y="136"/>
                    <a:pt x="124" y="137"/>
                    <a:pt x="124" y="137"/>
                  </a:cubicBezTo>
                  <a:cubicBezTo>
                    <a:pt x="124" y="137"/>
                    <a:pt x="124" y="140"/>
                    <a:pt x="124" y="140"/>
                  </a:cubicBezTo>
                  <a:cubicBezTo>
                    <a:pt x="124" y="141"/>
                    <a:pt x="126" y="141"/>
                    <a:pt x="126" y="141"/>
                  </a:cubicBezTo>
                  <a:cubicBezTo>
                    <a:pt x="127" y="141"/>
                    <a:pt x="128" y="141"/>
                    <a:pt x="128" y="140"/>
                  </a:cubicBezTo>
                  <a:cubicBezTo>
                    <a:pt x="128" y="139"/>
                    <a:pt x="129" y="138"/>
                    <a:pt x="133" y="139"/>
                  </a:cubicBezTo>
                  <a:cubicBezTo>
                    <a:pt x="137" y="139"/>
                    <a:pt x="139" y="141"/>
                    <a:pt x="139" y="141"/>
                  </a:cubicBezTo>
                  <a:cubicBezTo>
                    <a:pt x="139" y="146"/>
                    <a:pt x="139" y="146"/>
                    <a:pt x="139" y="146"/>
                  </a:cubicBezTo>
                  <a:cubicBezTo>
                    <a:pt x="143" y="146"/>
                    <a:pt x="143" y="146"/>
                    <a:pt x="143" y="146"/>
                  </a:cubicBezTo>
                  <a:cubicBezTo>
                    <a:pt x="144" y="146"/>
                    <a:pt x="144" y="146"/>
                    <a:pt x="144" y="146"/>
                  </a:cubicBezTo>
                  <a:cubicBezTo>
                    <a:pt x="145" y="151"/>
                    <a:pt x="145" y="151"/>
                    <a:pt x="145" y="151"/>
                  </a:cubicBezTo>
                  <a:cubicBezTo>
                    <a:pt x="145" y="151"/>
                    <a:pt x="148" y="151"/>
                    <a:pt x="148" y="151"/>
                  </a:cubicBezTo>
                  <a:cubicBezTo>
                    <a:pt x="148" y="151"/>
                    <a:pt x="149" y="152"/>
                    <a:pt x="149" y="152"/>
                  </a:cubicBezTo>
                  <a:cubicBezTo>
                    <a:pt x="149" y="152"/>
                    <a:pt x="150" y="152"/>
                    <a:pt x="152" y="152"/>
                  </a:cubicBezTo>
                  <a:cubicBezTo>
                    <a:pt x="154" y="152"/>
                    <a:pt x="153" y="151"/>
                    <a:pt x="154" y="151"/>
                  </a:cubicBezTo>
                  <a:cubicBezTo>
                    <a:pt x="155" y="151"/>
                    <a:pt x="157" y="152"/>
                    <a:pt x="158" y="153"/>
                  </a:cubicBezTo>
                  <a:cubicBezTo>
                    <a:pt x="158" y="153"/>
                    <a:pt x="160" y="153"/>
                    <a:pt x="162" y="154"/>
                  </a:cubicBezTo>
                  <a:cubicBezTo>
                    <a:pt x="164" y="154"/>
                    <a:pt x="167" y="155"/>
                    <a:pt x="168" y="156"/>
                  </a:cubicBezTo>
                  <a:cubicBezTo>
                    <a:pt x="168" y="156"/>
                    <a:pt x="168" y="159"/>
                    <a:pt x="168" y="160"/>
                  </a:cubicBezTo>
                  <a:cubicBezTo>
                    <a:pt x="168" y="162"/>
                    <a:pt x="169" y="163"/>
                    <a:pt x="168" y="165"/>
                  </a:cubicBezTo>
                  <a:cubicBezTo>
                    <a:pt x="168" y="167"/>
                    <a:pt x="166" y="167"/>
                    <a:pt x="165" y="167"/>
                  </a:cubicBezTo>
                  <a:cubicBezTo>
                    <a:pt x="165" y="167"/>
                    <a:pt x="163" y="169"/>
                    <a:pt x="163" y="169"/>
                  </a:cubicBezTo>
                  <a:cubicBezTo>
                    <a:pt x="163" y="169"/>
                    <a:pt x="162" y="169"/>
                    <a:pt x="162" y="169"/>
                  </a:cubicBezTo>
                  <a:cubicBezTo>
                    <a:pt x="162" y="169"/>
                    <a:pt x="162" y="169"/>
                    <a:pt x="162" y="170"/>
                  </a:cubicBezTo>
                  <a:cubicBezTo>
                    <a:pt x="162" y="170"/>
                    <a:pt x="162" y="169"/>
                    <a:pt x="162" y="169"/>
                  </a:cubicBezTo>
                  <a:cubicBezTo>
                    <a:pt x="162" y="169"/>
                    <a:pt x="162" y="170"/>
                    <a:pt x="162" y="170"/>
                  </a:cubicBezTo>
                  <a:cubicBezTo>
                    <a:pt x="162" y="170"/>
                    <a:pt x="162" y="170"/>
                    <a:pt x="162" y="170"/>
                  </a:cubicBezTo>
                  <a:cubicBezTo>
                    <a:pt x="161" y="173"/>
                    <a:pt x="162" y="171"/>
                    <a:pt x="165" y="171"/>
                  </a:cubicBezTo>
                  <a:cubicBezTo>
                    <a:pt x="168" y="170"/>
                    <a:pt x="168" y="171"/>
                    <a:pt x="168" y="171"/>
                  </a:cubicBezTo>
                  <a:cubicBezTo>
                    <a:pt x="167" y="171"/>
                    <a:pt x="167" y="172"/>
                    <a:pt x="166" y="172"/>
                  </a:cubicBezTo>
                  <a:cubicBezTo>
                    <a:pt x="164" y="172"/>
                    <a:pt x="162" y="174"/>
                    <a:pt x="160" y="174"/>
                  </a:cubicBezTo>
                  <a:cubicBezTo>
                    <a:pt x="158" y="174"/>
                    <a:pt x="160" y="175"/>
                    <a:pt x="163" y="176"/>
                  </a:cubicBezTo>
                  <a:cubicBezTo>
                    <a:pt x="165" y="176"/>
                    <a:pt x="163" y="177"/>
                    <a:pt x="162" y="177"/>
                  </a:cubicBezTo>
                  <a:cubicBezTo>
                    <a:pt x="160" y="178"/>
                    <a:pt x="159" y="179"/>
                    <a:pt x="159" y="179"/>
                  </a:cubicBezTo>
                  <a:cubicBezTo>
                    <a:pt x="159" y="179"/>
                    <a:pt x="160" y="182"/>
                    <a:pt x="158" y="182"/>
                  </a:cubicBezTo>
                  <a:cubicBezTo>
                    <a:pt x="156" y="182"/>
                    <a:pt x="155" y="183"/>
                    <a:pt x="157" y="184"/>
                  </a:cubicBezTo>
                  <a:cubicBezTo>
                    <a:pt x="159" y="186"/>
                    <a:pt x="157" y="186"/>
                    <a:pt x="160" y="187"/>
                  </a:cubicBezTo>
                  <a:cubicBezTo>
                    <a:pt x="162" y="188"/>
                    <a:pt x="165" y="188"/>
                    <a:pt x="167" y="190"/>
                  </a:cubicBezTo>
                  <a:cubicBezTo>
                    <a:pt x="169" y="192"/>
                    <a:pt x="171" y="193"/>
                    <a:pt x="173" y="194"/>
                  </a:cubicBezTo>
                  <a:cubicBezTo>
                    <a:pt x="174" y="194"/>
                    <a:pt x="174" y="194"/>
                    <a:pt x="174" y="194"/>
                  </a:cubicBezTo>
                  <a:cubicBezTo>
                    <a:pt x="174" y="194"/>
                    <a:pt x="174" y="194"/>
                    <a:pt x="174" y="194"/>
                  </a:cubicBezTo>
                  <a:cubicBezTo>
                    <a:pt x="174" y="194"/>
                    <a:pt x="174" y="194"/>
                    <a:pt x="174" y="194"/>
                  </a:cubicBezTo>
                  <a:cubicBezTo>
                    <a:pt x="176" y="194"/>
                    <a:pt x="177" y="193"/>
                    <a:pt x="178" y="193"/>
                  </a:cubicBezTo>
                  <a:cubicBezTo>
                    <a:pt x="178" y="193"/>
                    <a:pt x="181" y="194"/>
                    <a:pt x="182" y="195"/>
                  </a:cubicBezTo>
                  <a:cubicBezTo>
                    <a:pt x="184" y="196"/>
                    <a:pt x="187" y="196"/>
                    <a:pt x="188" y="196"/>
                  </a:cubicBezTo>
                  <a:cubicBezTo>
                    <a:pt x="190" y="196"/>
                    <a:pt x="191" y="197"/>
                    <a:pt x="192" y="199"/>
                  </a:cubicBezTo>
                  <a:cubicBezTo>
                    <a:pt x="194" y="201"/>
                    <a:pt x="196" y="200"/>
                    <a:pt x="198" y="200"/>
                  </a:cubicBezTo>
                  <a:cubicBezTo>
                    <a:pt x="199" y="200"/>
                    <a:pt x="202" y="200"/>
                    <a:pt x="203" y="202"/>
                  </a:cubicBezTo>
                  <a:cubicBezTo>
                    <a:pt x="203" y="203"/>
                    <a:pt x="206" y="203"/>
                    <a:pt x="207" y="203"/>
                  </a:cubicBezTo>
                  <a:cubicBezTo>
                    <a:pt x="208" y="203"/>
                    <a:pt x="211" y="204"/>
                    <a:pt x="212" y="206"/>
                  </a:cubicBezTo>
                  <a:cubicBezTo>
                    <a:pt x="213" y="208"/>
                    <a:pt x="213" y="207"/>
                    <a:pt x="214" y="207"/>
                  </a:cubicBezTo>
                  <a:cubicBezTo>
                    <a:pt x="215" y="208"/>
                    <a:pt x="218" y="205"/>
                    <a:pt x="219" y="204"/>
                  </a:cubicBezTo>
                  <a:cubicBezTo>
                    <a:pt x="219" y="204"/>
                    <a:pt x="218" y="203"/>
                    <a:pt x="217" y="202"/>
                  </a:cubicBezTo>
                  <a:cubicBezTo>
                    <a:pt x="216" y="201"/>
                    <a:pt x="215" y="201"/>
                    <a:pt x="213" y="199"/>
                  </a:cubicBezTo>
                  <a:cubicBezTo>
                    <a:pt x="211" y="196"/>
                    <a:pt x="211" y="194"/>
                    <a:pt x="211" y="194"/>
                  </a:cubicBezTo>
                  <a:cubicBezTo>
                    <a:pt x="211" y="193"/>
                    <a:pt x="210" y="191"/>
                    <a:pt x="207" y="189"/>
                  </a:cubicBezTo>
                  <a:cubicBezTo>
                    <a:pt x="204" y="187"/>
                    <a:pt x="205" y="188"/>
                    <a:pt x="206" y="188"/>
                  </a:cubicBezTo>
                  <a:cubicBezTo>
                    <a:pt x="206" y="187"/>
                    <a:pt x="207" y="186"/>
                    <a:pt x="208" y="185"/>
                  </a:cubicBezTo>
                  <a:cubicBezTo>
                    <a:pt x="209" y="184"/>
                    <a:pt x="209" y="184"/>
                    <a:pt x="209" y="183"/>
                  </a:cubicBezTo>
                  <a:cubicBezTo>
                    <a:pt x="208" y="181"/>
                    <a:pt x="210" y="180"/>
                    <a:pt x="212" y="179"/>
                  </a:cubicBezTo>
                  <a:cubicBezTo>
                    <a:pt x="214" y="179"/>
                    <a:pt x="215" y="176"/>
                    <a:pt x="215" y="176"/>
                  </a:cubicBezTo>
                  <a:cubicBezTo>
                    <a:pt x="214" y="176"/>
                    <a:pt x="214" y="176"/>
                    <a:pt x="214" y="176"/>
                  </a:cubicBezTo>
                  <a:cubicBezTo>
                    <a:pt x="214" y="176"/>
                    <a:pt x="214" y="176"/>
                    <a:pt x="214" y="176"/>
                  </a:cubicBezTo>
                  <a:cubicBezTo>
                    <a:pt x="214" y="176"/>
                    <a:pt x="214" y="176"/>
                    <a:pt x="214" y="176"/>
                  </a:cubicBezTo>
                  <a:cubicBezTo>
                    <a:pt x="214" y="176"/>
                    <a:pt x="214" y="176"/>
                    <a:pt x="214" y="176"/>
                  </a:cubicBezTo>
                  <a:cubicBezTo>
                    <a:pt x="212" y="174"/>
                    <a:pt x="212" y="174"/>
                    <a:pt x="212" y="174"/>
                  </a:cubicBezTo>
                  <a:cubicBezTo>
                    <a:pt x="214" y="174"/>
                    <a:pt x="214" y="174"/>
                    <a:pt x="214" y="174"/>
                  </a:cubicBezTo>
                  <a:cubicBezTo>
                    <a:pt x="214" y="171"/>
                    <a:pt x="214" y="171"/>
                    <a:pt x="214" y="171"/>
                  </a:cubicBezTo>
                  <a:cubicBezTo>
                    <a:pt x="214" y="171"/>
                    <a:pt x="212" y="170"/>
                    <a:pt x="212" y="169"/>
                  </a:cubicBezTo>
                  <a:cubicBezTo>
                    <a:pt x="212" y="169"/>
                    <a:pt x="210" y="168"/>
                    <a:pt x="210" y="168"/>
                  </a:cubicBezTo>
                  <a:cubicBezTo>
                    <a:pt x="210" y="168"/>
                    <a:pt x="208" y="167"/>
                    <a:pt x="205" y="167"/>
                  </a:cubicBezTo>
                  <a:cubicBezTo>
                    <a:pt x="202" y="168"/>
                    <a:pt x="203" y="167"/>
                    <a:pt x="203" y="165"/>
                  </a:cubicBezTo>
                  <a:cubicBezTo>
                    <a:pt x="203" y="163"/>
                    <a:pt x="203" y="164"/>
                    <a:pt x="201" y="164"/>
                  </a:cubicBezTo>
                  <a:cubicBezTo>
                    <a:pt x="200" y="163"/>
                    <a:pt x="200" y="163"/>
                    <a:pt x="200" y="162"/>
                  </a:cubicBezTo>
                  <a:cubicBezTo>
                    <a:pt x="201" y="161"/>
                    <a:pt x="201" y="160"/>
                    <a:pt x="201" y="159"/>
                  </a:cubicBezTo>
                  <a:cubicBezTo>
                    <a:pt x="201" y="158"/>
                    <a:pt x="202" y="157"/>
                    <a:pt x="201" y="157"/>
                  </a:cubicBezTo>
                  <a:cubicBezTo>
                    <a:pt x="201" y="156"/>
                    <a:pt x="202" y="154"/>
                    <a:pt x="202" y="153"/>
                  </a:cubicBezTo>
                  <a:cubicBezTo>
                    <a:pt x="201" y="152"/>
                    <a:pt x="204" y="150"/>
                    <a:pt x="204" y="150"/>
                  </a:cubicBezTo>
                  <a:cubicBezTo>
                    <a:pt x="206" y="151"/>
                    <a:pt x="206" y="151"/>
                    <a:pt x="206" y="151"/>
                  </a:cubicBezTo>
                  <a:cubicBezTo>
                    <a:pt x="206" y="153"/>
                    <a:pt x="206" y="153"/>
                    <a:pt x="206" y="153"/>
                  </a:cubicBezTo>
                  <a:cubicBezTo>
                    <a:pt x="206" y="153"/>
                    <a:pt x="208" y="154"/>
                    <a:pt x="209" y="154"/>
                  </a:cubicBezTo>
                  <a:cubicBezTo>
                    <a:pt x="209" y="154"/>
                    <a:pt x="209" y="152"/>
                    <a:pt x="209" y="152"/>
                  </a:cubicBezTo>
                  <a:cubicBezTo>
                    <a:pt x="209" y="151"/>
                    <a:pt x="209" y="151"/>
                    <a:pt x="209" y="151"/>
                  </a:cubicBezTo>
                  <a:cubicBezTo>
                    <a:pt x="211" y="149"/>
                    <a:pt x="211" y="149"/>
                    <a:pt x="211" y="149"/>
                  </a:cubicBezTo>
                  <a:cubicBezTo>
                    <a:pt x="212" y="147"/>
                    <a:pt x="212" y="147"/>
                    <a:pt x="212" y="147"/>
                  </a:cubicBezTo>
                  <a:cubicBezTo>
                    <a:pt x="213" y="147"/>
                    <a:pt x="213" y="147"/>
                    <a:pt x="213" y="147"/>
                  </a:cubicBezTo>
                  <a:cubicBezTo>
                    <a:pt x="214" y="146"/>
                    <a:pt x="214" y="146"/>
                    <a:pt x="214" y="146"/>
                  </a:cubicBezTo>
                  <a:cubicBezTo>
                    <a:pt x="214" y="146"/>
                    <a:pt x="214" y="146"/>
                    <a:pt x="214" y="146"/>
                  </a:cubicBezTo>
                  <a:cubicBezTo>
                    <a:pt x="215" y="145"/>
                    <a:pt x="215" y="145"/>
                    <a:pt x="215" y="145"/>
                  </a:cubicBezTo>
                  <a:cubicBezTo>
                    <a:pt x="216" y="144"/>
                    <a:pt x="216" y="144"/>
                    <a:pt x="216" y="144"/>
                  </a:cubicBezTo>
                  <a:cubicBezTo>
                    <a:pt x="216" y="144"/>
                    <a:pt x="216" y="144"/>
                    <a:pt x="216" y="144"/>
                  </a:cubicBezTo>
                  <a:cubicBezTo>
                    <a:pt x="217" y="142"/>
                    <a:pt x="217" y="142"/>
                    <a:pt x="217" y="142"/>
                  </a:cubicBezTo>
                  <a:cubicBezTo>
                    <a:pt x="220" y="142"/>
                    <a:pt x="220" y="142"/>
                    <a:pt x="220" y="142"/>
                  </a:cubicBezTo>
                  <a:cubicBezTo>
                    <a:pt x="220" y="143"/>
                    <a:pt x="220" y="143"/>
                    <a:pt x="220" y="143"/>
                  </a:cubicBezTo>
                  <a:cubicBezTo>
                    <a:pt x="220" y="144"/>
                    <a:pt x="220" y="144"/>
                    <a:pt x="220" y="144"/>
                  </a:cubicBezTo>
                  <a:cubicBezTo>
                    <a:pt x="223" y="143"/>
                    <a:pt x="223" y="143"/>
                    <a:pt x="223" y="143"/>
                  </a:cubicBezTo>
                  <a:cubicBezTo>
                    <a:pt x="223" y="142"/>
                    <a:pt x="223" y="142"/>
                    <a:pt x="223" y="142"/>
                  </a:cubicBezTo>
                  <a:cubicBezTo>
                    <a:pt x="225" y="142"/>
                    <a:pt x="225" y="142"/>
                    <a:pt x="225" y="142"/>
                  </a:cubicBezTo>
                  <a:cubicBezTo>
                    <a:pt x="226" y="144"/>
                    <a:pt x="226" y="144"/>
                    <a:pt x="226" y="144"/>
                  </a:cubicBezTo>
                  <a:cubicBezTo>
                    <a:pt x="228" y="143"/>
                    <a:pt x="228" y="143"/>
                    <a:pt x="228" y="143"/>
                  </a:cubicBezTo>
                  <a:cubicBezTo>
                    <a:pt x="230" y="144"/>
                    <a:pt x="230" y="144"/>
                    <a:pt x="230" y="144"/>
                  </a:cubicBezTo>
                  <a:cubicBezTo>
                    <a:pt x="232" y="144"/>
                    <a:pt x="232" y="144"/>
                    <a:pt x="232" y="144"/>
                  </a:cubicBezTo>
                  <a:cubicBezTo>
                    <a:pt x="233" y="146"/>
                    <a:pt x="233" y="146"/>
                    <a:pt x="233" y="146"/>
                  </a:cubicBezTo>
                  <a:cubicBezTo>
                    <a:pt x="235" y="147"/>
                    <a:pt x="235" y="147"/>
                    <a:pt x="235" y="147"/>
                  </a:cubicBezTo>
                  <a:cubicBezTo>
                    <a:pt x="236" y="146"/>
                    <a:pt x="236" y="146"/>
                    <a:pt x="236" y="146"/>
                  </a:cubicBezTo>
                  <a:cubicBezTo>
                    <a:pt x="238" y="147"/>
                    <a:pt x="238" y="147"/>
                    <a:pt x="238" y="147"/>
                  </a:cubicBezTo>
                  <a:cubicBezTo>
                    <a:pt x="240" y="148"/>
                    <a:pt x="240" y="148"/>
                    <a:pt x="240" y="148"/>
                  </a:cubicBezTo>
                  <a:cubicBezTo>
                    <a:pt x="241" y="149"/>
                    <a:pt x="241" y="149"/>
                    <a:pt x="241" y="149"/>
                  </a:cubicBezTo>
                  <a:cubicBezTo>
                    <a:pt x="243" y="149"/>
                    <a:pt x="243" y="149"/>
                    <a:pt x="243" y="149"/>
                  </a:cubicBezTo>
                  <a:cubicBezTo>
                    <a:pt x="246" y="147"/>
                    <a:pt x="246" y="147"/>
                    <a:pt x="246" y="147"/>
                  </a:cubicBezTo>
                  <a:cubicBezTo>
                    <a:pt x="250" y="147"/>
                    <a:pt x="250" y="147"/>
                    <a:pt x="250" y="147"/>
                  </a:cubicBezTo>
                  <a:cubicBezTo>
                    <a:pt x="250" y="148"/>
                    <a:pt x="250" y="148"/>
                    <a:pt x="250" y="148"/>
                  </a:cubicBezTo>
                  <a:cubicBezTo>
                    <a:pt x="252" y="146"/>
                    <a:pt x="252" y="146"/>
                    <a:pt x="252" y="146"/>
                  </a:cubicBezTo>
                  <a:cubicBezTo>
                    <a:pt x="255" y="145"/>
                    <a:pt x="255" y="145"/>
                    <a:pt x="255" y="145"/>
                  </a:cubicBezTo>
                  <a:cubicBezTo>
                    <a:pt x="256" y="147"/>
                    <a:pt x="256" y="147"/>
                    <a:pt x="256" y="147"/>
                  </a:cubicBezTo>
                  <a:cubicBezTo>
                    <a:pt x="257" y="148"/>
                    <a:pt x="257" y="148"/>
                    <a:pt x="257" y="148"/>
                  </a:cubicBezTo>
                  <a:cubicBezTo>
                    <a:pt x="259" y="149"/>
                    <a:pt x="259" y="149"/>
                    <a:pt x="259" y="149"/>
                  </a:cubicBezTo>
                  <a:cubicBezTo>
                    <a:pt x="261" y="150"/>
                    <a:pt x="261" y="150"/>
                    <a:pt x="261" y="150"/>
                  </a:cubicBezTo>
                  <a:cubicBezTo>
                    <a:pt x="263" y="148"/>
                    <a:pt x="263" y="148"/>
                    <a:pt x="263" y="148"/>
                  </a:cubicBezTo>
                  <a:cubicBezTo>
                    <a:pt x="265" y="149"/>
                    <a:pt x="265" y="149"/>
                    <a:pt x="265" y="149"/>
                  </a:cubicBezTo>
                  <a:cubicBezTo>
                    <a:pt x="267" y="149"/>
                    <a:pt x="267" y="149"/>
                    <a:pt x="267" y="149"/>
                  </a:cubicBezTo>
                  <a:cubicBezTo>
                    <a:pt x="269" y="149"/>
                    <a:pt x="269" y="149"/>
                    <a:pt x="269" y="149"/>
                  </a:cubicBezTo>
                  <a:cubicBezTo>
                    <a:pt x="270" y="146"/>
                    <a:pt x="270" y="146"/>
                    <a:pt x="270" y="146"/>
                  </a:cubicBezTo>
                  <a:cubicBezTo>
                    <a:pt x="267" y="145"/>
                    <a:pt x="267" y="145"/>
                    <a:pt x="267" y="145"/>
                  </a:cubicBezTo>
                  <a:cubicBezTo>
                    <a:pt x="264" y="144"/>
                    <a:pt x="264" y="144"/>
                    <a:pt x="264" y="144"/>
                  </a:cubicBezTo>
                  <a:cubicBezTo>
                    <a:pt x="262" y="143"/>
                    <a:pt x="262" y="143"/>
                    <a:pt x="262" y="143"/>
                  </a:cubicBezTo>
                  <a:cubicBezTo>
                    <a:pt x="261" y="142"/>
                    <a:pt x="261" y="142"/>
                    <a:pt x="261" y="142"/>
                  </a:cubicBezTo>
                  <a:cubicBezTo>
                    <a:pt x="262" y="141"/>
                    <a:pt x="262" y="141"/>
                    <a:pt x="262" y="141"/>
                  </a:cubicBezTo>
                  <a:cubicBezTo>
                    <a:pt x="264" y="140"/>
                    <a:pt x="264" y="140"/>
                    <a:pt x="264" y="140"/>
                  </a:cubicBezTo>
                  <a:cubicBezTo>
                    <a:pt x="265" y="138"/>
                    <a:pt x="265" y="138"/>
                    <a:pt x="265" y="138"/>
                  </a:cubicBezTo>
                  <a:cubicBezTo>
                    <a:pt x="264" y="138"/>
                    <a:pt x="264" y="138"/>
                    <a:pt x="264" y="138"/>
                  </a:cubicBezTo>
                  <a:cubicBezTo>
                    <a:pt x="264" y="136"/>
                    <a:pt x="264" y="136"/>
                    <a:pt x="264" y="136"/>
                  </a:cubicBezTo>
                  <a:cubicBezTo>
                    <a:pt x="265" y="135"/>
                    <a:pt x="265" y="135"/>
                    <a:pt x="265" y="135"/>
                  </a:cubicBezTo>
                  <a:cubicBezTo>
                    <a:pt x="269" y="135"/>
                    <a:pt x="269" y="135"/>
                    <a:pt x="269" y="135"/>
                  </a:cubicBezTo>
                  <a:cubicBezTo>
                    <a:pt x="266" y="135"/>
                    <a:pt x="266" y="135"/>
                    <a:pt x="266" y="135"/>
                  </a:cubicBezTo>
                  <a:cubicBezTo>
                    <a:pt x="265" y="133"/>
                    <a:pt x="265" y="133"/>
                    <a:pt x="265" y="133"/>
                  </a:cubicBezTo>
                  <a:cubicBezTo>
                    <a:pt x="264" y="133"/>
                    <a:pt x="264" y="133"/>
                    <a:pt x="264" y="133"/>
                  </a:cubicBezTo>
                  <a:cubicBezTo>
                    <a:pt x="263" y="132"/>
                    <a:pt x="263" y="132"/>
                    <a:pt x="263" y="132"/>
                  </a:cubicBezTo>
                  <a:cubicBezTo>
                    <a:pt x="262" y="129"/>
                    <a:pt x="262" y="129"/>
                    <a:pt x="262" y="129"/>
                  </a:cubicBezTo>
                  <a:cubicBezTo>
                    <a:pt x="263" y="129"/>
                    <a:pt x="263" y="129"/>
                    <a:pt x="263" y="129"/>
                  </a:cubicBezTo>
                  <a:cubicBezTo>
                    <a:pt x="266" y="130"/>
                    <a:pt x="266" y="130"/>
                    <a:pt x="266" y="130"/>
                  </a:cubicBezTo>
                  <a:cubicBezTo>
                    <a:pt x="269" y="130"/>
                    <a:pt x="269" y="130"/>
                    <a:pt x="269" y="130"/>
                  </a:cubicBezTo>
                  <a:cubicBezTo>
                    <a:pt x="270" y="128"/>
                    <a:pt x="270" y="128"/>
                    <a:pt x="270" y="128"/>
                  </a:cubicBezTo>
                  <a:cubicBezTo>
                    <a:pt x="272" y="128"/>
                    <a:pt x="272" y="128"/>
                    <a:pt x="272" y="128"/>
                  </a:cubicBezTo>
                  <a:cubicBezTo>
                    <a:pt x="273" y="127"/>
                    <a:pt x="273" y="127"/>
                    <a:pt x="273" y="127"/>
                  </a:cubicBezTo>
                  <a:cubicBezTo>
                    <a:pt x="277" y="127"/>
                    <a:pt x="277" y="127"/>
                    <a:pt x="277" y="127"/>
                  </a:cubicBezTo>
                  <a:cubicBezTo>
                    <a:pt x="278" y="127"/>
                    <a:pt x="278" y="127"/>
                    <a:pt x="278" y="127"/>
                  </a:cubicBezTo>
                  <a:cubicBezTo>
                    <a:pt x="280" y="127"/>
                    <a:pt x="280" y="127"/>
                    <a:pt x="280" y="127"/>
                  </a:cubicBezTo>
                  <a:cubicBezTo>
                    <a:pt x="281" y="126"/>
                    <a:pt x="281" y="126"/>
                    <a:pt x="281" y="126"/>
                  </a:cubicBezTo>
                  <a:cubicBezTo>
                    <a:pt x="281" y="126"/>
                    <a:pt x="284" y="126"/>
                    <a:pt x="285" y="126"/>
                  </a:cubicBezTo>
                  <a:cubicBezTo>
                    <a:pt x="285" y="126"/>
                    <a:pt x="287" y="125"/>
                    <a:pt x="287" y="125"/>
                  </a:cubicBezTo>
                  <a:cubicBezTo>
                    <a:pt x="291" y="124"/>
                    <a:pt x="291" y="124"/>
                    <a:pt x="291" y="124"/>
                  </a:cubicBezTo>
                  <a:cubicBezTo>
                    <a:pt x="293" y="122"/>
                    <a:pt x="293" y="122"/>
                    <a:pt x="293" y="122"/>
                  </a:cubicBezTo>
                  <a:cubicBezTo>
                    <a:pt x="294" y="121"/>
                    <a:pt x="294" y="121"/>
                    <a:pt x="294" y="121"/>
                  </a:cubicBezTo>
                  <a:cubicBezTo>
                    <a:pt x="298" y="121"/>
                    <a:pt x="298" y="121"/>
                    <a:pt x="298" y="121"/>
                  </a:cubicBezTo>
                  <a:cubicBezTo>
                    <a:pt x="299" y="122"/>
                    <a:pt x="299" y="122"/>
                    <a:pt x="299" y="122"/>
                  </a:cubicBezTo>
                  <a:cubicBezTo>
                    <a:pt x="302" y="122"/>
                    <a:pt x="302" y="122"/>
                    <a:pt x="302" y="122"/>
                  </a:cubicBezTo>
                  <a:cubicBezTo>
                    <a:pt x="305" y="121"/>
                    <a:pt x="305" y="121"/>
                    <a:pt x="305" y="121"/>
                  </a:cubicBezTo>
                  <a:cubicBezTo>
                    <a:pt x="306" y="122"/>
                    <a:pt x="306" y="122"/>
                    <a:pt x="306" y="122"/>
                  </a:cubicBezTo>
                  <a:cubicBezTo>
                    <a:pt x="308" y="124"/>
                    <a:pt x="308" y="124"/>
                    <a:pt x="308" y="124"/>
                  </a:cubicBezTo>
                  <a:cubicBezTo>
                    <a:pt x="310" y="128"/>
                    <a:pt x="310" y="128"/>
                    <a:pt x="310" y="128"/>
                  </a:cubicBezTo>
                  <a:cubicBezTo>
                    <a:pt x="310" y="129"/>
                    <a:pt x="310" y="129"/>
                    <a:pt x="310" y="129"/>
                  </a:cubicBezTo>
                  <a:cubicBezTo>
                    <a:pt x="312" y="128"/>
                    <a:pt x="312" y="128"/>
                    <a:pt x="312" y="128"/>
                  </a:cubicBezTo>
                  <a:cubicBezTo>
                    <a:pt x="314" y="127"/>
                    <a:pt x="314" y="127"/>
                    <a:pt x="314" y="127"/>
                  </a:cubicBezTo>
                  <a:cubicBezTo>
                    <a:pt x="315" y="129"/>
                    <a:pt x="315" y="129"/>
                    <a:pt x="315" y="129"/>
                  </a:cubicBezTo>
                  <a:cubicBezTo>
                    <a:pt x="317" y="129"/>
                    <a:pt x="317" y="129"/>
                    <a:pt x="317" y="129"/>
                  </a:cubicBezTo>
                  <a:cubicBezTo>
                    <a:pt x="322" y="128"/>
                    <a:pt x="322" y="128"/>
                    <a:pt x="322" y="128"/>
                  </a:cubicBezTo>
                  <a:cubicBezTo>
                    <a:pt x="322" y="129"/>
                    <a:pt x="322" y="129"/>
                    <a:pt x="322" y="129"/>
                  </a:cubicBezTo>
                  <a:cubicBezTo>
                    <a:pt x="320" y="130"/>
                    <a:pt x="320" y="130"/>
                    <a:pt x="320" y="130"/>
                  </a:cubicBezTo>
                  <a:cubicBezTo>
                    <a:pt x="321" y="132"/>
                    <a:pt x="321" y="132"/>
                    <a:pt x="321" y="132"/>
                  </a:cubicBezTo>
                  <a:cubicBezTo>
                    <a:pt x="321" y="132"/>
                    <a:pt x="322" y="133"/>
                    <a:pt x="323" y="133"/>
                  </a:cubicBezTo>
                  <a:cubicBezTo>
                    <a:pt x="324" y="133"/>
                    <a:pt x="327" y="131"/>
                    <a:pt x="327" y="131"/>
                  </a:cubicBezTo>
                  <a:cubicBezTo>
                    <a:pt x="331" y="129"/>
                    <a:pt x="331" y="129"/>
                    <a:pt x="331" y="129"/>
                  </a:cubicBezTo>
                  <a:cubicBezTo>
                    <a:pt x="335" y="127"/>
                    <a:pt x="335" y="127"/>
                    <a:pt x="335" y="127"/>
                  </a:cubicBezTo>
                  <a:cubicBezTo>
                    <a:pt x="336" y="129"/>
                    <a:pt x="336" y="129"/>
                    <a:pt x="336" y="129"/>
                  </a:cubicBezTo>
                  <a:cubicBezTo>
                    <a:pt x="336" y="129"/>
                    <a:pt x="341" y="133"/>
                    <a:pt x="342" y="133"/>
                  </a:cubicBezTo>
                  <a:cubicBezTo>
                    <a:pt x="342" y="133"/>
                    <a:pt x="350" y="139"/>
                    <a:pt x="350" y="139"/>
                  </a:cubicBezTo>
                  <a:cubicBezTo>
                    <a:pt x="358" y="148"/>
                    <a:pt x="358" y="148"/>
                    <a:pt x="358" y="148"/>
                  </a:cubicBezTo>
                  <a:cubicBezTo>
                    <a:pt x="361" y="149"/>
                    <a:pt x="361" y="149"/>
                    <a:pt x="361" y="149"/>
                  </a:cubicBezTo>
                  <a:cubicBezTo>
                    <a:pt x="361" y="146"/>
                    <a:pt x="361" y="146"/>
                    <a:pt x="361" y="146"/>
                  </a:cubicBezTo>
                  <a:cubicBezTo>
                    <a:pt x="362" y="145"/>
                    <a:pt x="362" y="145"/>
                    <a:pt x="362" y="145"/>
                  </a:cubicBezTo>
                  <a:cubicBezTo>
                    <a:pt x="364" y="146"/>
                    <a:pt x="364" y="146"/>
                    <a:pt x="364" y="146"/>
                  </a:cubicBezTo>
                  <a:cubicBezTo>
                    <a:pt x="367" y="148"/>
                    <a:pt x="367" y="148"/>
                    <a:pt x="367" y="148"/>
                  </a:cubicBezTo>
                  <a:cubicBezTo>
                    <a:pt x="369" y="150"/>
                    <a:pt x="369" y="150"/>
                    <a:pt x="369" y="150"/>
                  </a:cubicBezTo>
                  <a:cubicBezTo>
                    <a:pt x="372" y="149"/>
                    <a:pt x="372" y="149"/>
                    <a:pt x="372" y="149"/>
                  </a:cubicBezTo>
                  <a:cubicBezTo>
                    <a:pt x="372" y="149"/>
                    <a:pt x="373" y="148"/>
                    <a:pt x="374" y="147"/>
                  </a:cubicBezTo>
                  <a:cubicBezTo>
                    <a:pt x="374" y="147"/>
                    <a:pt x="378" y="147"/>
                    <a:pt x="378" y="147"/>
                  </a:cubicBezTo>
                  <a:cubicBezTo>
                    <a:pt x="380" y="149"/>
                    <a:pt x="380" y="149"/>
                    <a:pt x="380" y="149"/>
                  </a:cubicBezTo>
                  <a:cubicBezTo>
                    <a:pt x="380" y="149"/>
                    <a:pt x="383" y="152"/>
                    <a:pt x="384" y="152"/>
                  </a:cubicBezTo>
                  <a:cubicBezTo>
                    <a:pt x="384" y="152"/>
                    <a:pt x="387" y="155"/>
                    <a:pt x="387" y="155"/>
                  </a:cubicBezTo>
                  <a:cubicBezTo>
                    <a:pt x="390" y="156"/>
                    <a:pt x="390" y="156"/>
                    <a:pt x="390" y="156"/>
                  </a:cubicBezTo>
                  <a:cubicBezTo>
                    <a:pt x="395" y="155"/>
                    <a:pt x="395" y="155"/>
                    <a:pt x="395" y="155"/>
                  </a:cubicBezTo>
                  <a:cubicBezTo>
                    <a:pt x="395" y="155"/>
                    <a:pt x="396" y="157"/>
                    <a:pt x="396" y="158"/>
                  </a:cubicBezTo>
                  <a:cubicBezTo>
                    <a:pt x="397" y="158"/>
                    <a:pt x="398" y="159"/>
                    <a:pt x="399" y="159"/>
                  </a:cubicBezTo>
                  <a:cubicBezTo>
                    <a:pt x="402" y="159"/>
                    <a:pt x="402" y="159"/>
                    <a:pt x="402" y="159"/>
                  </a:cubicBezTo>
                  <a:cubicBezTo>
                    <a:pt x="402" y="159"/>
                    <a:pt x="402" y="159"/>
                    <a:pt x="402" y="159"/>
                  </a:cubicBezTo>
                  <a:cubicBezTo>
                    <a:pt x="402" y="159"/>
                    <a:pt x="402" y="159"/>
                    <a:pt x="402" y="159"/>
                  </a:cubicBezTo>
                  <a:cubicBezTo>
                    <a:pt x="402" y="159"/>
                    <a:pt x="402" y="159"/>
                    <a:pt x="402" y="159"/>
                  </a:cubicBezTo>
                  <a:cubicBezTo>
                    <a:pt x="404" y="157"/>
                    <a:pt x="404" y="157"/>
                    <a:pt x="404" y="157"/>
                  </a:cubicBezTo>
                  <a:cubicBezTo>
                    <a:pt x="408" y="156"/>
                    <a:pt x="408" y="156"/>
                    <a:pt x="408" y="156"/>
                  </a:cubicBezTo>
                  <a:cubicBezTo>
                    <a:pt x="409" y="155"/>
                    <a:pt x="409" y="155"/>
                    <a:pt x="409" y="155"/>
                  </a:cubicBezTo>
                  <a:cubicBezTo>
                    <a:pt x="410" y="153"/>
                    <a:pt x="410" y="153"/>
                    <a:pt x="410" y="153"/>
                  </a:cubicBezTo>
                  <a:cubicBezTo>
                    <a:pt x="413" y="152"/>
                    <a:pt x="413" y="152"/>
                    <a:pt x="413" y="152"/>
                  </a:cubicBezTo>
                  <a:cubicBezTo>
                    <a:pt x="413" y="152"/>
                    <a:pt x="420" y="149"/>
                    <a:pt x="421" y="149"/>
                  </a:cubicBezTo>
                  <a:cubicBezTo>
                    <a:pt x="421" y="149"/>
                    <a:pt x="426" y="150"/>
                    <a:pt x="426" y="150"/>
                  </a:cubicBezTo>
                  <a:cubicBezTo>
                    <a:pt x="426" y="150"/>
                    <a:pt x="430" y="151"/>
                    <a:pt x="430" y="151"/>
                  </a:cubicBezTo>
                  <a:cubicBezTo>
                    <a:pt x="430" y="152"/>
                    <a:pt x="434" y="154"/>
                    <a:pt x="434" y="154"/>
                  </a:cubicBezTo>
                  <a:cubicBezTo>
                    <a:pt x="434" y="154"/>
                    <a:pt x="440" y="154"/>
                    <a:pt x="441" y="154"/>
                  </a:cubicBezTo>
                  <a:cubicBezTo>
                    <a:pt x="441" y="154"/>
                    <a:pt x="444" y="154"/>
                    <a:pt x="444" y="154"/>
                  </a:cubicBezTo>
                  <a:cubicBezTo>
                    <a:pt x="444" y="155"/>
                    <a:pt x="444" y="155"/>
                    <a:pt x="444" y="155"/>
                  </a:cubicBezTo>
                  <a:cubicBezTo>
                    <a:pt x="447" y="155"/>
                    <a:pt x="447" y="155"/>
                    <a:pt x="447" y="155"/>
                  </a:cubicBezTo>
                  <a:cubicBezTo>
                    <a:pt x="449" y="153"/>
                    <a:pt x="449" y="153"/>
                    <a:pt x="449" y="153"/>
                  </a:cubicBezTo>
                  <a:cubicBezTo>
                    <a:pt x="449" y="151"/>
                    <a:pt x="449" y="151"/>
                    <a:pt x="449" y="151"/>
                  </a:cubicBezTo>
                  <a:cubicBezTo>
                    <a:pt x="447" y="150"/>
                    <a:pt x="447" y="150"/>
                    <a:pt x="447" y="150"/>
                  </a:cubicBezTo>
                  <a:cubicBezTo>
                    <a:pt x="445" y="148"/>
                    <a:pt x="445" y="148"/>
                    <a:pt x="445" y="148"/>
                  </a:cubicBezTo>
                  <a:cubicBezTo>
                    <a:pt x="444" y="146"/>
                    <a:pt x="444" y="146"/>
                    <a:pt x="444" y="146"/>
                  </a:cubicBezTo>
                  <a:cubicBezTo>
                    <a:pt x="445" y="142"/>
                    <a:pt x="445" y="142"/>
                    <a:pt x="445" y="142"/>
                  </a:cubicBezTo>
                  <a:cubicBezTo>
                    <a:pt x="448" y="141"/>
                    <a:pt x="448" y="141"/>
                    <a:pt x="448" y="141"/>
                  </a:cubicBezTo>
                  <a:cubicBezTo>
                    <a:pt x="452" y="142"/>
                    <a:pt x="452" y="142"/>
                    <a:pt x="452" y="142"/>
                  </a:cubicBezTo>
                  <a:cubicBezTo>
                    <a:pt x="455" y="143"/>
                    <a:pt x="455" y="143"/>
                    <a:pt x="455" y="143"/>
                  </a:cubicBezTo>
                  <a:cubicBezTo>
                    <a:pt x="458" y="144"/>
                    <a:pt x="458" y="144"/>
                    <a:pt x="458" y="144"/>
                  </a:cubicBezTo>
                  <a:cubicBezTo>
                    <a:pt x="458" y="144"/>
                    <a:pt x="463" y="143"/>
                    <a:pt x="465" y="145"/>
                  </a:cubicBezTo>
                  <a:cubicBezTo>
                    <a:pt x="467" y="148"/>
                    <a:pt x="471" y="151"/>
                    <a:pt x="471" y="151"/>
                  </a:cubicBezTo>
                  <a:cubicBezTo>
                    <a:pt x="474" y="153"/>
                    <a:pt x="474" y="153"/>
                    <a:pt x="474" y="153"/>
                  </a:cubicBezTo>
                  <a:cubicBezTo>
                    <a:pt x="478" y="153"/>
                    <a:pt x="478" y="153"/>
                    <a:pt x="478" y="153"/>
                  </a:cubicBezTo>
                  <a:cubicBezTo>
                    <a:pt x="479" y="151"/>
                    <a:pt x="479" y="151"/>
                    <a:pt x="479" y="151"/>
                  </a:cubicBezTo>
                  <a:cubicBezTo>
                    <a:pt x="483" y="150"/>
                    <a:pt x="483" y="150"/>
                    <a:pt x="483" y="150"/>
                  </a:cubicBezTo>
                  <a:cubicBezTo>
                    <a:pt x="486" y="151"/>
                    <a:pt x="486" y="151"/>
                    <a:pt x="486" y="151"/>
                  </a:cubicBezTo>
                  <a:cubicBezTo>
                    <a:pt x="489" y="151"/>
                    <a:pt x="489" y="151"/>
                    <a:pt x="489" y="151"/>
                  </a:cubicBezTo>
                  <a:cubicBezTo>
                    <a:pt x="489" y="151"/>
                    <a:pt x="492" y="153"/>
                    <a:pt x="493" y="153"/>
                  </a:cubicBezTo>
                  <a:cubicBezTo>
                    <a:pt x="493" y="153"/>
                    <a:pt x="496" y="155"/>
                    <a:pt x="496" y="155"/>
                  </a:cubicBezTo>
                  <a:cubicBezTo>
                    <a:pt x="501" y="158"/>
                    <a:pt x="501" y="158"/>
                    <a:pt x="501" y="158"/>
                  </a:cubicBezTo>
                  <a:cubicBezTo>
                    <a:pt x="502" y="157"/>
                    <a:pt x="502" y="157"/>
                    <a:pt x="502" y="157"/>
                  </a:cubicBezTo>
                  <a:cubicBezTo>
                    <a:pt x="508" y="157"/>
                    <a:pt x="508" y="157"/>
                    <a:pt x="508" y="157"/>
                  </a:cubicBezTo>
                  <a:cubicBezTo>
                    <a:pt x="507" y="159"/>
                    <a:pt x="507" y="159"/>
                    <a:pt x="507" y="159"/>
                  </a:cubicBezTo>
                  <a:cubicBezTo>
                    <a:pt x="515" y="159"/>
                    <a:pt x="515" y="159"/>
                    <a:pt x="515" y="159"/>
                  </a:cubicBezTo>
                  <a:cubicBezTo>
                    <a:pt x="515" y="157"/>
                    <a:pt x="515" y="157"/>
                    <a:pt x="515" y="157"/>
                  </a:cubicBezTo>
                  <a:cubicBezTo>
                    <a:pt x="516" y="157"/>
                    <a:pt x="516" y="157"/>
                    <a:pt x="516" y="157"/>
                  </a:cubicBezTo>
                  <a:cubicBezTo>
                    <a:pt x="519" y="157"/>
                    <a:pt x="519" y="157"/>
                    <a:pt x="519" y="157"/>
                  </a:cubicBezTo>
                  <a:cubicBezTo>
                    <a:pt x="519" y="156"/>
                    <a:pt x="519" y="156"/>
                    <a:pt x="519" y="156"/>
                  </a:cubicBezTo>
                  <a:cubicBezTo>
                    <a:pt x="521" y="156"/>
                    <a:pt x="521" y="156"/>
                    <a:pt x="521" y="156"/>
                  </a:cubicBezTo>
                  <a:cubicBezTo>
                    <a:pt x="522" y="155"/>
                    <a:pt x="522" y="155"/>
                    <a:pt x="522" y="155"/>
                  </a:cubicBezTo>
                  <a:cubicBezTo>
                    <a:pt x="522" y="153"/>
                    <a:pt x="522" y="153"/>
                    <a:pt x="522" y="153"/>
                  </a:cubicBezTo>
                  <a:cubicBezTo>
                    <a:pt x="524" y="153"/>
                    <a:pt x="524" y="153"/>
                    <a:pt x="524" y="153"/>
                  </a:cubicBezTo>
                  <a:cubicBezTo>
                    <a:pt x="524" y="153"/>
                    <a:pt x="524" y="153"/>
                    <a:pt x="524" y="153"/>
                  </a:cubicBezTo>
                  <a:cubicBezTo>
                    <a:pt x="525" y="152"/>
                    <a:pt x="525" y="152"/>
                    <a:pt x="525" y="152"/>
                  </a:cubicBezTo>
                  <a:cubicBezTo>
                    <a:pt x="526" y="151"/>
                    <a:pt x="526" y="151"/>
                    <a:pt x="526" y="151"/>
                  </a:cubicBezTo>
                  <a:cubicBezTo>
                    <a:pt x="531" y="151"/>
                    <a:pt x="531" y="151"/>
                    <a:pt x="531" y="151"/>
                  </a:cubicBezTo>
                  <a:cubicBezTo>
                    <a:pt x="531" y="153"/>
                    <a:pt x="531" y="153"/>
                    <a:pt x="531" y="153"/>
                  </a:cubicBezTo>
                  <a:cubicBezTo>
                    <a:pt x="533" y="153"/>
                    <a:pt x="533" y="153"/>
                    <a:pt x="533" y="153"/>
                  </a:cubicBezTo>
                  <a:cubicBezTo>
                    <a:pt x="533" y="154"/>
                    <a:pt x="533" y="154"/>
                    <a:pt x="533" y="154"/>
                  </a:cubicBezTo>
                  <a:cubicBezTo>
                    <a:pt x="540" y="154"/>
                    <a:pt x="540" y="154"/>
                    <a:pt x="540" y="154"/>
                  </a:cubicBezTo>
                  <a:cubicBezTo>
                    <a:pt x="540" y="155"/>
                    <a:pt x="540" y="155"/>
                    <a:pt x="540" y="155"/>
                  </a:cubicBezTo>
                  <a:cubicBezTo>
                    <a:pt x="541" y="155"/>
                    <a:pt x="541" y="155"/>
                    <a:pt x="541" y="155"/>
                  </a:cubicBezTo>
                  <a:cubicBezTo>
                    <a:pt x="541" y="155"/>
                    <a:pt x="541" y="155"/>
                    <a:pt x="541" y="155"/>
                  </a:cubicBezTo>
                  <a:cubicBezTo>
                    <a:pt x="541" y="155"/>
                    <a:pt x="541" y="155"/>
                    <a:pt x="541" y="155"/>
                  </a:cubicBezTo>
                  <a:cubicBezTo>
                    <a:pt x="543" y="155"/>
                    <a:pt x="543" y="155"/>
                    <a:pt x="543" y="155"/>
                  </a:cubicBezTo>
                  <a:cubicBezTo>
                    <a:pt x="544" y="156"/>
                    <a:pt x="544" y="156"/>
                    <a:pt x="544" y="156"/>
                  </a:cubicBezTo>
                  <a:cubicBezTo>
                    <a:pt x="547" y="156"/>
                    <a:pt x="547" y="156"/>
                    <a:pt x="547" y="156"/>
                  </a:cubicBezTo>
                  <a:cubicBezTo>
                    <a:pt x="547" y="155"/>
                    <a:pt x="547" y="155"/>
                    <a:pt x="547" y="155"/>
                  </a:cubicBezTo>
                  <a:cubicBezTo>
                    <a:pt x="548" y="155"/>
                    <a:pt x="548" y="155"/>
                    <a:pt x="548" y="155"/>
                  </a:cubicBezTo>
                  <a:cubicBezTo>
                    <a:pt x="548" y="153"/>
                    <a:pt x="548" y="153"/>
                    <a:pt x="548" y="153"/>
                  </a:cubicBezTo>
                  <a:cubicBezTo>
                    <a:pt x="550" y="153"/>
                    <a:pt x="550" y="153"/>
                    <a:pt x="550" y="153"/>
                  </a:cubicBezTo>
                  <a:cubicBezTo>
                    <a:pt x="550" y="153"/>
                    <a:pt x="550" y="153"/>
                    <a:pt x="550" y="153"/>
                  </a:cubicBezTo>
                  <a:cubicBezTo>
                    <a:pt x="550" y="151"/>
                    <a:pt x="550" y="151"/>
                    <a:pt x="550" y="151"/>
                  </a:cubicBezTo>
                  <a:cubicBezTo>
                    <a:pt x="549" y="152"/>
                    <a:pt x="549" y="152"/>
                    <a:pt x="549" y="152"/>
                  </a:cubicBezTo>
                  <a:cubicBezTo>
                    <a:pt x="549" y="149"/>
                    <a:pt x="549" y="149"/>
                    <a:pt x="549" y="149"/>
                  </a:cubicBezTo>
                  <a:cubicBezTo>
                    <a:pt x="549" y="146"/>
                    <a:pt x="549" y="146"/>
                    <a:pt x="549" y="146"/>
                  </a:cubicBezTo>
                  <a:cubicBezTo>
                    <a:pt x="549" y="146"/>
                    <a:pt x="549" y="143"/>
                    <a:pt x="550" y="143"/>
                  </a:cubicBezTo>
                  <a:cubicBezTo>
                    <a:pt x="550" y="142"/>
                    <a:pt x="551" y="141"/>
                    <a:pt x="551" y="141"/>
                  </a:cubicBezTo>
                  <a:cubicBezTo>
                    <a:pt x="551" y="140"/>
                    <a:pt x="549" y="139"/>
                    <a:pt x="548" y="139"/>
                  </a:cubicBezTo>
                  <a:cubicBezTo>
                    <a:pt x="547" y="139"/>
                    <a:pt x="546" y="138"/>
                    <a:pt x="545" y="138"/>
                  </a:cubicBezTo>
                  <a:cubicBezTo>
                    <a:pt x="545" y="138"/>
                    <a:pt x="544" y="137"/>
                    <a:pt x="544" y="137"/>
                  </a:cubicBezTo>
                  <a:cubicBezTo>
                    <a:pt x="544" y="137"/>
                    <a:pt x="546" y="134"/>
                    <a:pt x="547" y="133"/>
                  </a:cubicBezTo>
                  <a:cubicBezTo>
                    <a:pt x="547" y="133"/>
                    <a:pt x="552" y="131"/>
                    <a:pt x="553" y="131"/>
                  </a:cubicBezTo>
                  <a:cubicBezTo>
                    <a:pt x="555" y="131"/>
                    <a:pt x="559" y="132"/>
                    <a:pt x="561" y="133"/>
                  </a:cubicBezTo>
                  <a:cubicBezTo>
                    <a:pt x="563" y="133"/>
                    <a:pt x="565" y="135"/>
                    <a:pt x="566" y="135"/>
                  </a:cubicBezTo>
                  <a:cubicBezTo>
                    <a:pt x="567" y="135"/>
                    <a:pt x="571" y="135"/>
                    <a:pt x="575" y="138"/>
                  </a:cubicBezTo>
                  <a:cubicBezTo>
                    <a:pt x="578" y="141"/>
                    <a:pt x="584" y="147"/>
                    <a:pt x="586" y="148"/>
                  </a:cubicBezTo>
                  <a:cubicBezTo>
                    <a:pt x="587" y="150"/>
                    <a:pt x="591" y="154"/>
                    <a:pt x="591" y="154"/>
                  </a:cubicBezTo>
                  <a:cubicBezTo>
                    <a:pt x="592" y="155"/>
                    <a:pt x="595" y="156"/>
                    <a:pt x="597" y="156"/>
                  </a:cubicBezTo>
                  <a:cubicBezTo>
                    <a:pt x="599" y="156"/>
                    <a:pt x="600" y="155"/>
                    <a:pt x="602" y="157"/>
                  </a:cubicBezTo>
                  <a:cubicBezTo>
                    <a:pt x="604" y="158"/>
                    <a:pt x="605" y="158"/>
                    <a:pt x="607" y="159"/>
                  </a:cubicBezTo>
                  <a:cubicBezTo>
                    <a:pt x="609" y="160"/>
                    <a:pt x="611" y="159"/>
                    <a:pt x="613" y="162"/>
                  </a:cubicBezTo>
                  <a:cubicBezTo>
                    <a:pt x="616" y="166"/>
                    <a:pt x="615" y="168"/>
                    <a:pt x="619" y="168"/>
                  </a:cubicBezTo>
                  <a:cubicBezTo>
                    <a:pt x="623" y="168"/>
                    <a:pt x="624" y="168"/>
                    <a:pt x="626" y="166"/>
                  </a:cubicBezTo>
                  <a:cubicBezTo>
                    <a:pt x="628" y="164"/>
                    <a:pt x="630" y="162"/>
                    <a:pt x="632" y="163"/>
                  </a:cubicBezTo>
                  <a:cubicBezTo>
                    <a:pt x="635" y="163"/>
                    <a:pt x="635" y="164"/>
                    <a:pt x="635" y="165"/>
                  </a:cubicBezTo>
                  <a:cubicBezTo>
                    <a:pt x="635" y="167"/>
                    <a:pt x="636" y="170"/>
                    <a:pt x="636" y="171"/>
                  </a:cubicBezTo>
                  <a:cubicBezTo>
                    <a:pt x="636" y="172"/>
                    <a:pt x="636" y="172"/>
                    <a:pt x="637" y="174"/>
                  </a:cubicBezTo>
                  <a:cubicBezTo>
                    <a:pt x="638" y="177"/>
                    <a:pt x="638" y="177"/>
                    <a:pt x="638" y="180"/>
                  </a:cubicBezTo>
                  <a:cubicBezTo>
                    <a:pt x="638" y="183"/>
                    <a:pt x="638" y="184"/>
                    <a:pt x="636" y="184"/>
                  </a:cubicBezTo>
                  <a:cubicBezTo>
                    <a:pt x="634" y="184"/>
                    <a:pt x="634" y="182"/>
                    <a:pt x="633" y="183"/>
                  </a:cubicBezTo>
                  <a:cubicBezTo>
                    <a:pt x="632" y="185"/>
                    <a:pt x="630" y="184"/>
                    <a:pt x="630" y="186"/>
                  </a:cubicBezTo>
                  <a:cubicBezTo>
                    <a:pt x="630" y="187"/>
                    <a:pt x="630" y="187"/>
                    <a:pt x="632" y="189"/>
                  </a:cubicBezTo>
                  <a:cubicBezTo>
                    <a:pt x="633" y="191"/>
                    <a:pt x="636" y="197"/>
                    <a:pt x="637" y="197"/>
                  </a:cubicBezTo>
                  <a:cubicBezTo>
                    <a:pt x="638" y="196"/>
                    <a:pt x="639" y="195"/>
                    <a:pt x="640" y="196"/>
                  </a:cubicBezTo>
                  <a:cubicBezTo>
                    <a:pt x="640" y="199"/>
                    <a:pt x="644" y="199"/>
                    <a:pt x="646" y="199"/>
                  </a:cubicBezTo>
                  <a:cubicBezTo>
                    <a:pt x="648" y="199"/>
                    <a:pt x="652" y="196"/>
                    <a:pt x="652" y="195"/>
                  </a:cubicBezTo>
                  <a:cubicBezTo>
                    <a:pt x="652" y="194"/>
                    <a:pt x="652" y="192"/>
                    <a:pt x="656" y="186"/>
                  </a:cubicBezTo>
                  <a:cubicBezTo>
                    <a:pt x="660" y="179"/>
                    <a:pt x="660" y="180"/>
                    <a:pt x="660" y="176"/>
                  </a:cubicBezTo>
                  <a:cubicBezTo>
                    <a:pt x="660" y="171"/>
                    <a:pt x="659" y="170"/>
                    <a:pt x="660" y="166"/>
                  </a:cubicBezTo>
                  <a:cubicBezTo>
                    <a:pt x="660" y="162"/>
                    <a:pt x="662" y="163"/>
                    <a:pt x="659" y="160"/>
                  </a:cubicBezTo>
                  <a:cubicBezTo>
                    <a:pt x="657" y="156"/>
                    <a:pt x="655" y="155"/>
                    <a:pt x="653" y="152"/>
                  </a:cubicBezTo>
                  <a:cubicBezTo>
                    <a:pt x="651" y="149"/>
                    <a:pt x="652" y="146"/>
                    <a:pt x="648" y="141"/>
                  </a:cubicBezTo>
                  <a:cubicBezTo>
                    <a:pt x="648" y="139"/>
                    <a:pt x="647" y="139"/>
                    <a:pt x="647" y="138"/>
                  </a:cubicBezTo>
                  <a:cubicBezTo>
                    <a:pt x="647" y="138"/>
                    <a:pt x="647" y="138"/>
                    <a:pt x="646" y="137"/>
                  </a:cubicBezTo>
                  <a:cubicBezTo>
                    <a:pt x="643" y="134"/>
                    <a:pt x="642" y="133"/>
                    <a:pt x="637" y="130"/>
                  </a:cubicBezTo>
                  <a:cubicBezTo>
                    <a:pt x="633" y="128"/>
                    <a:pt x="623" y="126"/>
                    <a:pt x="626" y="129"/>
                  </a:cubicBezTo>
                  <a:cubicBezTo>
                    <a:pt x="629" y="132"/>
                    <a:pt x="627" y="134"/>
                    <a:pt x="625" y="132"/>
                  </a:cubicBezTo>
                  <a:cubicBezTo>
                    <a:pt x="622" y="130"/>
                    <a:pt x="622" y="133"/>
                    <a:pt x="620" y="131"/>
                  </a:cubicBezTo>
                  <a:cubicBezTo>
                    <a:pt x="618" y="129"/>
                    <a:pt x="617" y="125"/>
                    <a:pt x="615" y="125"/>
                  </a:cubicBezTo>
                  <a:cubicBezTo>
                    <a:pt x="613" y="125"/>
                    <a:pt x="607" y="126"/>
                    <a:pt x="607" y="126"/>
                  </a:cubicBezTo>
                  <a:cubicBezTo>
                    <a:pt x="607" y="126"/>
                    <a:pt x="606" y="124"/>
                    <a:pt x="608" y="122"/>
                  </a:cubicBezTo>
                  <a:cubicBezTo>
                    <a:pt x="610" y="121"/>
                    <a:pt x="612" y="119"/>
                    <a:pt x="612" y="116"/>
                  </a:cubicBezTo>
                  <a:cubicBezTo>
                    <a:pt x="612" y="113"/>
                    <a:pt x="612" y="113"/>
                    <a:pt x="613" y="111"/>
                  </a:cubicBezTo>
                  <a:cubicBezTo>
                    <a:pt x="615" y="109"/>
                    <a:pt x="617" y="108"/>
                    <a:pt x="617" y="107"/>
                  </a:cubicBezTo>
                  <a:cubicBezTo>
                    <a:pt x="616" y="106"/>
                    <a:pt x="616" y="104"/>
                    <a:pt x="616" y="102"/>
                  </a:cubicBezTo>
                  <a:cubicBezTo>
                    <a:pt x="616" y="100"/>
                    <a:pt x="616" y="98"/>
                    <a:pt x="620" y="98"/>
                  </a:cubicBezTo>
                  <a:cubicBezTo>
                    <a:pt x="624" y="98"/>
                    <a:pt x="643" y="98"/>
                    <a:pt x="643" y="98"/>
                  </a:cubicBezTo>
                  <a:cubicBezTo>
                    <a:pt x="645" y="95"/>
                    <a:pt x="645" y="95"/>
                    <a:pt x="645" y="95"/>
                  </a:cubicBezTo>
                  <a:cubicBezTo>
                    <a:pt x="645" y="95"/>
                    <a:pt x="648" y="96"/>
                    <a:pt x="651" y="96"/>
                  </a:cubicBezTo>
                  <a:cubicBezTo>
                    <a:pt x="654" y="96"/>
                    <a:pt x="661" y="97"/>
                    <a:pt x="660" y="98"/>
                  </a:cubicBezTo>
                  <a:cubicBezTo>
                    <a:pt x="659" y="99"/>
                    <a:pt x="659" y="98"/>
                    <a:pt x="659" y="99"/>
                  </a:cubicBezTo>
                  <a:cubicBezTo>
                    <a:pt x="660" y="100"/>
                    <a:pt x="673" y="99"/>
                    <a:pt x="673" y="99"/>
                  </a:cubicBezTo>
                  <a:cubicBezTo>
                    <a:pt x="669" y="96"/>
                    <a:pt x="669" y="96"/>
                    <a:pt x="669" y="96"/>
                  </a:cubicBezTo>
                  <a:cubicBezTo>
                    <a:pt x="666" y="94"/>
                    <a:pt x="666" y="94"/>
                    <a:pt x="666" y="94"/>
                  </a:cubicBezTo>
                  <a:cubicBezTo>
                    <a:pt x="666" y="94"/>
                    <a:pt x="668" y="92"/>
                    <a:pt x="668" y="90"/>
                  </a:cubicBezTo>
                  <a:cubicBezTo>
                    <a:pt x="668" y="88"/>
                    <a:pt x="668" y="84"/>
                    <a:pt x="668" y="84"/>
                  </a:cubicBezTo>
                  <a:cubicBezTo>
                    <a:pt x="681" y="83"/>
                    <a:pt x="681" y="83"/>
                    <a:pt x="681" y="83"/>
                  </a:cubicBezTo>
                  <a:cubicBezTo>
                    <a:pt x="681" y="83"/>
                    <a:pt x="682" y="88"/>
                    <a:pt x="687" y="89"/>
                  </a:cubicBezTo>
                  <a:cubicBezTo>
                    <a:pt x="691" y="90"/>
                    <a:pt x="692" y="87"/>
                    <a:pt x="692" y="87"/>
                  </a:cubicBezTo>
                  <a:cubicBezTo>
                    <a:pt x="692" y="82"/>
                    <a:pt x="692" y="82"/>
                    <a:pt x="692" y="82"/>
                  </a:cubicBezTo>
                  <a:cubicBezTo>
                    <a:pt x="690" y="80"/>
                    <a:pt x="690" y="80"/>
                    <a:pt x="690" y="80"/>
                  </a:cubicBezTo>
                  <a:cubicBezTo>
                    <a:pt x="696" y="80"/>
                    <a:pt x="696" y="80"/>
                    <a:pt x="696" y="80"/>
                  </a:cubicBezTo>
                  <a:cubicBezTo>
                    <a:pt x="699" y="86"/>
                    <a:pt x="699" y="86"/>
                    <a:pt x="699" y="86"/>
                  </a:cubicBezTo>
                  <a:cubicBezTo>
                    <a:pt x="699" y="86"/>
                    <a:pt x="703" y="88"/>
                    <a:pt x="699" y="90"/>
                  </a:cubicBezTo>
                  <a:cubicBezTo>
                    <a:pt x="695" y="92"/>
                    <a:pt x="697" y="94"/>
                    <a:pt x="697" y="97"/>
                  </a:cubicBezTo>
                  <a:cubicBezTo>
                    <a:pt x="697" y="100"/>
                    <a:pt x="697" y="102"/>
                    <a:pt x="696" y="103"/>
                  </a:cubicBezTo>
                  <a:cubicBezTo>
                    <a:pt x="695" y="104"/>
                    <a:pt x="691" y="103"/>
                    <a:pt x="692" y="107"/>
                  </a:cubicBezTo>
                  <a:cubicBezTo>
                    <a:pt x="692" y="111"/>
                    <a:pt x="693" y="112"/>
                    <a:pt x="693" y="113"/>
                  </a:cubicBezTo>
                  <a:cubicBezTo>
                    <a:pt x="692" y="114"/>
                    <a:pt x="694" y="116"/>
                    <a:pt x="694" y="116"/>
                  </a:cubicBezTo>
                  <a:cubicBezTo>
                    <a:pt x="727" y="148"/>
                    <a:pt x="727" y="148"/>
                    <a:pt x="727" y="148"/>
                  </a:cubicBezTo>
                  <a:cubicBezTo>
                    <a:pt x="727" y="148"/>
                    <a:pt x="735" y="146"/>
                    <a:pt x="729" y="139"/>
                  </a:cubicBezTo>
                  <a:cubicBezTo>
                    <a:pt x="728" y="137"/>
                    <a:pt x="727" y="136"/>
                    <a:pt x="726" y="135"/>
                  </a:cubicBezTo>
                  <a:cubicBezTo>
                    <a:pt x="725" y="135"/>
                    <a:pt x="725" y="135"/>
                    <a:pt x="725" y="135"/>
                  </a:cubicBezTo>
                  <a:cubicBezTo>
                    <a:pt x="725" y="135"/>
                    <a:pt x="724" y="133"/>
                    <a:pt x="726" y="135"/>
                  </a:cubicBezTo>
                  <a:cubicBezTo>
                    <a:pt x="731" y="136"/>
                    <a:pt x="731" y="136"/>
                    <a:pt x="731" y="136"/>
                  </a:cubicBezTo>
                  <a:cubicBezTo>
                    <a:pt x="731" y="136"/>
                    <a:pt x="730" y="134"/>
                    <a:pt x="727" y="131"/>
                  </a:cubicBezTo>
                  <a:cubicBezTo>
                    <a:pt x="724" y="128"/>
                    <a:pt x="727" y="127"/>
                    <a:pt x="730" y="127"/>
                  </a:cubicBezTo>
                  <a:cubicBezTo>
                    <a:pt x="732" y="127"/>
                    <a:pt x="736" y="126"/>
                    <a:pt x="730" y="122"/>
                  </a:cubicBezTo>
                  <a:cubicBezTo>
                    <a:pt x="724" y="119"/>
                    <a:pt x="723" y="118"/>
                    <a:pt x="724" y="117"/>
                  </a:cubicBezTo>
                  <a:cubicBezTo>
                    <a:pt x="726" y="115"/>
                    <a:pt x="733" y="118"/>
                    <a:pt x="731" y="116"/>
                  </a:cubicBezTo>
                  <a:cubicBezTo>
                    <a:pt x="728" y="114"/>
                    <a:pt x="731" y="113"/>
                    <a:pt x="726" y="113"/>
                  </a:cubicBezTo>
                  <a:cubicBezTo>
                    <a:pt x="721" y="113"/>
                    <a:pt x="720" y="108"/>
                    <a:pt x="720" y="108"/>
                  </a:cubicBezTo>
                  <a:cubicBezTo>
                    <a:pt x="720" y="108"/>
                    <a:pt x="719" y="104"/>
                    <a:pt x="716" y="105"/>
                  </a:cubicBezTo>
                  <a:cubicBezTo>
                    <a:pt x="714" y="106"/>
                    <a:pt x="711" y="107"/>
                    <a:pt x="711" y="104"/>
                  </a:cubicBezTo>
                  <a:cubicBezTo>
                    <a:pt x="711" y="100"/>
                    <a:pt x="711" y="101"/>
                    <a:pt x="709" y="98"/>
                  </a:cubicBezTo>
                  <a:cubicBezTo>
                    <a:pt x="707" y="95"/>
                    <a:pt x="710" y="94"/>
                    <a:pt x="713" y="94"/>
                  </a:cubicBezTo>
                  <a:cubicBezTo>
                    <a:pt x="716" y="94"/>
                    <a:pt x="716" y="91"/>
                    <a:pt x="717" y="94"/>
                  </a:cubicBezTo>
                  <a:cubicBezTo>
                    <a:pt x="718" y="97"/>
                    <a:pt x="722" y="89"/>
                    <a:pt x="722" y="91"/>
                  </a:cubicBezTo>
                  <a:cubicBezTo>
                    <a:pt x="722" y="94"/>
                    <a:pt x="733" y="92"/>
                    <a:pt x="736" y="94"/>
                  </a:cubicBezTo>
                  <a:cubicBezTo>
                    <a:pt x="738" y="96"/>
                    <a:pt x="735" y="95"/>
                    <a:pt x="738" y="91"/>
                  </a:cubicBezTo>
                  <a:cubicBezTo>
                    <a:pt x="740" y="88"/>
                    <a:pt x="736" y="84"/>
                    <a:pt x="743" y="84"/>
                  </a:cubicBezTo>
                  <a:cubicBezTo>
                    <a:pt x="750" y="83"/>
                    <a:pt x="749" y="79"/>
                    <a:pt x="752" y="79"/>
                  </a:cubicBezTo>
                  <a:cubicBezTo>
                    <a:pt x="755" y="79"/>
                    <a:pt x="758" y="80"/>
                    <a:pt x="758" y="80"/>
                  </a:cubicBezTo>
                  <a:cubicBezTo>
                    <a:pt x="758" y="80"/>
                    <a:pt x="755" y="78"/>
                    <a:pt x="749" y="74"/>
                  </a:cubicBezTo>
                  <a:cubicBezTo>
                    <a:pt x="744" y="70"/>
                    <a:pt x="741" y="69"/>
                    <a:pt x="737" y="69"/>
                  </a:cubicBezTo>
                  <a:cubicBezTo>
                    <a:pt x="733" y="69"/>
                    <a:pt x="725" y="66"/>
                    <a:pt x="731" y="66"/>
                  </a:cubicBezTo>
                  <a:cubicBezTo>
                    <a:pt x="736" y="67"/>
                    <a:pt x="743" y="65"/>
                    <a:pt x="739" y="61"/>
                  </a:cubicBezTo>
                  <a:cubicBezTo>
                    <a:pt x="734" y="58"/>
                    <a:pt x="739" y="58"/>
                    <a:pt x="741" y="60"/>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415"/>
            <p:cNvSpPr>
              <a:spLocks/>
            </p:cNvSpPr>
            <p:nvPr/>
          </p:nvSpPr>
          <p:spPr bwMode="auto">
            <a:xfrm>
              <a:off x="7633940" y="2459186"/>
              <a:ext cx="168275" cy="104775"/>
            </a:xfrm>
            <a:custGeom>
              <a:avLst/>
              <a:gdLst>
                <a:gd name="T0" fmla="*/ 18 w 37"/>
                <a:gd name="T1" fmla="*/ 22 h 23"/>
                <a:gd name="T2" fmla="*/ 21 w 37"/>
                <a:gd name="T3" fmla="*/ 20 h 23"/>
                <a:gd name="T4" fmla="*/ 23 w 37"/>
                <a:gd name="T5" fmla="*/ 19 h 23"/>
                <a:gd name="T6" fmla="*/ 25 w 37"/>
                <a:gd name="T7" fmla="*/ 19 h 23"/>
                <a:gd name="T8" fmla="*/ 27 w 37"/>
                <a:gd name="T9" fmla="*/ 18 h 23"/>
                <a:gd name="T10" fmla="*/ 29 w 37"/>
                <a:gd name="T11" fmla="*/ 17 h 23"/>
                <a:gd name="T12" fmla="*/ 30 w 37"/>
                <a:gd name="T13" fmla="*/ 15 h 23"/>
                <a:gd name="T14" fmla="*/ 31 w 37"/>
                <a:gd name="T15" fmla="*/ 15 h 23"/>
                <a:gd name="T16" fmla="*/ 33 w 37"/>
                <a:gd name="T17" fmla="*/ 14 h 23"/>
                <a:gd name="T18" fmla="*/ 33 w 37"/>
                <a:gd name="T19" fmla="*/ 13 h 23"/>
                <a:gd name="T20" fmla="*/ 37 w 37"/>
                <a:gd name="T21" fmla="*/ 11 h 23"/>
                <a:gd name="T22" fmla="*/ 36 w 37"/>
                <a:gd name="T23" fmla="*/ 9 h 23"/>
                <a:gd name="T24" fmla="*/ 33 w 37"/>
                <a:gd name="T25" fmla="*/ 5 h 23"/>
                <a:gd name="T26" fmla="*/ 32 w 37"/>
                <a:gd name="T27" fmla="*/ 2 h 23"/>
                <a:gd name="T28" fmla="*/ 27 w 37"/>
                <a:gd name="T29" fmla="*/ 2 h 23"/>
                <a:gd name="T30" fmla="*/ 25 w 37"/>
                <a:gd name="T31" fmla="*/ 0 h 23"/>
                <a:gd name="T32" fmla="*/ 22 w 37"/>
                <a:gd name="T33" fmla="*/ 0 h 23"/>
                <a:gd name="T34" fmla="*/ 18 w 37"/>
                <a:gd name="T35" fmla="*/ 0 h 23"/>
                <a:gd name="T36" fmla="*/ 17 w 37"/>
                <a:gd name="T37" fmla="*/ 1 h 23"/>
                <a:gd name="T38" fmla="*/ 17 w 37"/>
                <a:gd name="T39" fmla="*/ 7 h 23"/>
                <a:gd name="T40" fmla="*/ 13 w 37"/>
                <a:gd name="T41" fmla="*/ 5 h 23"/>
                <a:gd name="T42" fmla="*/ 5 w 37"/>
                <a:gd name="T43" fmla="*/ 1 h 23"/>
                <a:gd name="T44" fmla="*/ 3 w 37"/>
                <a:gd name="T45" fmla="*/ 7 h 23"/>
                <a:gd name="T46" fmla="*/ 4 w 37"/>
                <a:gd name="T47" fmla="*/ 11 h 23"/>
                <a:gd name="T48" fmla="*/ 5 w 37"/>
                <a:gd name="T49" fmla="*/ 16 h 23"/>
                <a:gd name="T50" fmla="*/ 3 w 37"/>
                <a:gd name="T51" fmla="*/ 18 h 23"/>
                <a:gd name="T52" fmla="*/ 7 w 37"/>
                <a:gd name="T53" fmla="*/ 17 h 23"/>
                <a:gd name="T54" fmla="*/ 10 w 37"/>
                <a:gd name="T55" fmla="*/ 17 h 23"/>
                <a:gd name="T56" fmla="*/ 12 w 37"/>
                <a:gd name="T57" fmla="*/ 20 h 23"/>
                <a:gd name="T58" fmla="*/ 15 w 37"/>
                <a:gd name="T59" fmla="*/ 22 h 23"/>
                <a:gd name="T60" fmla="*/ 16 w 37"/>
                <a:gd name="T61" fmla="*/ 23 h 23"/>
                <a:gd name="T62" fmla="*/ 16 w 37"/>
                <a:gd name="T63" fmla="*/ 23 h 23"/>
                <a:gd name="T64" fmla="*/ 18 w 37"/>
                <a:gd name="T6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3">
                  <a:moveTo>
                    <a:pt x="18" y="22"/>
                  </a:moveTo>
                  <a:cubicBezTo>
                    <a:pt x="21" y="20"/>
                    <a:pt x="21" y="20"/>
                    <a:pt x="21" y="20"/>
                  </a:cubicBezTo>
                  <a:cubicBezTo>
                    <a:pt x="23" y="19"/>
                    <a:pt x="23" y="19"/>
                    <a:pt x="23" y="19"/>
                  </a:cubicBezTo>
                  <a:cubicBezTo>
                    <a:pt x="25" y="19"/>
                    <a:pt x="25" y="19"/>
                    <a:pt x="25" y="19"/>
                  </a:cubicBezTo>
                  <a:cubicBezTo>
                    <a:pt x="25" y="19"/>
                    <a:pt x="26" y="19"/>
                    <a:pt x="27" y="18"/>
                  </a:cubicBezTo>
                  <a:cubicBezTo>
                    <a:pt x="27" y="18"/>
                    <a:pt x="29" y="17"/>
                    <a:pt x="29" y="17"/>
                  </a:cubicBezTo>
                  <a:cubicBezTo>
                    <a:pt x="30" y="15"/>
                    <a:pt x="30" y="15"/>
                    <a:pt x="30" y="15"/>
                  </a:cubicBezTo>
                  <a:cubicBezTo>
                    <a:pt x="31" y="15"/>
                    <a:pt x="31" y="15"/>
                    <a:pt x="31" y="15"/>
                  </a:cubicBezTo>
                  <a:cubicBezTo>
                    <a:pt x="33" y="14"/>
                    <a:pt x="33" y="14"/>
                    <a:pt x="33" y="14"/>
                  </a:cubicBezTo>
                  <a:cubicBezTo>
                    <a:pt x="33" y="13"/>
                    <a:pt x="33" y="13"/>
                    <a:pt x="33" y="13"/>
                  </a:cubicBezTo>
                  <a:cubicBezTo>
                    <a:pt x="37" y="11"/>
                    <a:pt x="37" y="11"/>
                    <a:pt x="37" y="11"/>
                  </a:cubicBezTo>
                  <a:cubicBezTo>
                    <a:pt x="36" y="10"/>
                    <a:pt x="36" y="10"/>
                    <a:pt x="36" y="9"/>
                  </a:cubicBezTo>
                  <a:cubicBezTo>
                    <a:pt x="36" y="8"/>
                    <a:pt x="33" y="6"/>
                    <a:pt x="33" y="5"/>
                  </a:cubicBezTo>
                  <a:cubicBezTo>
                    <a:pt x="33" y="4"/>
                    <a:pt x="34" y="2"/>
                    <a:pt x="32" y="2"/>
                  </a:cubicBezTo>
                  <a:cubicBezTo>
                    <a:pt x="30" y="2"/>
                    <a:pt x="29" y="3"/>
                    <a:pt x="27" y="2"/>
                  </a:cubicBezTo>
                  <a:cubicBezTo>
                    <a:pt x="26" y="1"/>
                    <a:pt x="26" y="1"/>
                    <a:pt x="25" y="0"/>
                  </a:cubicBezTo>
                  <a:cubicBezTo>
                    <a:pt x="24" y="0"/>
                    <a:pt x="23" y="0"/>
                    <a:pt x="22" y="0"/>
                  </a:cubicBezTo>
                  <a:cubicBezTo>
                    <a:pt x="22" y="0"/>
                    <a:pt x="18" y="0"/>
                    <a:pt x="18" y="0"/>
                  </a:cubicBezTo>
                  <a:cubicBezTo>
                    <a:pt x="17" y="0"/>
                    <a:pt x="17" y="1"/>
                    <a:pt x="17" y="1"/>
                  </a:cubicBezTo>
                  <a:cubicBezTo>
                    <a:pt x="20" y="4"/>
                    <a:pt x="19" y="7"/>
                    <a:pt x="17" y="7"/>
                  </a:cubicBezTo>
                  <a:cubicBezTo>
                    <a:pt x="14" y="7"/>
                    <a:pt x="13" y="5"/>
                    <a:pt x="13" y="5"/>
                  </a:cubicBezTo>
                  <a:cubicBezTo>
                    <a:pt x="13" y="5"/>
                    <a:pt x="10" y="0"/>
                    <a:pt x="5" y="1"/>
                  </a:cubicBezTo>
                  <a:cubicBezTo>
                    <a:pt x="0" y="3"/>
                    <a:pt x="1" y="4"/>
                    <a:pt x="3" y="7"/>
                  </a:cubicBezTo>
                  <a:cubicBezTo>
                    <a:pt x="6" y="11"/>
                    <a:pt x="3" y="10"/>
                    <a:pt x="4" y="11"/>
                  </a:cubicBezTo>
                  <a:cubicBezTo>
                    <a:pt x="5" y="13"/>
                    <a:pt x="3" y="14"/>
                    <a:pt x="5" y="16"/>
                  </a:cubicBezTo>
                  <a:cubicBezTo>
                    <a:pt x="6" y="16"/>
                    <a:pt x="4" y="17"/>
                    <a:pt x="3" y="18"/>
                  </a:cubicBezTo>
                  <a:cubicBezTo>
                    <a:pt x="3" y="18"/>
                    <a:pt x="6" y="18"/>
                    <a:pt x="7" y="17"/>
                  </a:cubicBezTo>
                  <a:cubicBezTo>
                    <a:pt x="9" y="17"/>
                    <a:pt x="9" y="17"/>
                    <a:pt x="10" y="17"/>
                  </a:cubicBezTo>
                  <a:cubicBezTo>
                    <a:pt x="11" y="18"/>
                    <a:pt x="12" y="19"/>
                    <a:pt x="12" y="20"/>
                  </a:cubicBezTo>
                  <a:cubicBezTo>
                    <a:pt x="12" y="22"/>
                    <a:pt x="13" y="22"/>
                    <a:pt x="15" y="22"/>
                  </a:cubicBezTo>
                  <a:cubicBezTo>
                    <a:pt x="16" y="22"/>
                    <a:pt x="16" y="22"/>
                    <a:pt x="16" y="23"/>
                  </a:cubicBezTo>
                  <a:cubicBezTo>
                    <a:pt x="16" y="23"/>
                    <a:pt x="16" y="23"/>
                    <a:pt x="16" y="23"/>
                  </a:cubicBezTo>
                  <a:lnTo>
                    <a:pt x="18" y="22"/>
                  </a:ln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416"/>
            <p:cNvSpPr>
              <a:spLocks/>
            </p:cNvSpPr>
            <p:nvPr/>
          </p:nvSpPr>
          <p:spPr bwMode="auto">
            <a:xfrm>
              <a:off x="7702203" y="2509986"/>
              <a:ext cx="204788" cy="136525"/>
            </a:xfrm>
            <a:custGeom>
              <a:avLst/>
              <a:gdLst>
                <a:gd name="T0" fmla="*/ 43 w 45"/>
                <a:gd name="T1" fmla="*/ 14 h 30"/>
                <a:gd name="T2" fmla="*/ 40 w 45"/>
                <a:gd name="T3" fmla="*/ 13 h 30"/>
                <a:gd name="T4" fmla="*/ 37 w 45"/>
                <a:gd name="T5" fmla="*/ 11 h 30"/>
                <a:gd name="T6" fmla="*/ 35 w 45"/>
                <a:gd name="T7" fmla="*/ 7 h 30"/>
                <a:gd name="T8" fmla="*/ 34 w 45"/>
                <a:gd name="T9" fmla="*/ 4 h 30"/>
                <a:gd name="T10" fmla="*/ 32 w 45"/>
                <a:gd name="T11" fmla="*/ 2 h 30"/>
                <a:gd name="T12" fmla="*/ 28 w 45"/>
                <a:gd name="T13" fmla="*/ 2 h 30"/>
                <a:gd name="T14" fmla="*/ 26 w 45"/>
                <a:gd name="T15" fmla="*/ 1 h 30"/>
                <a:gd name="T16" fmla="*/ 23 w 45"/>
                <a:gd name="T17" fmla="*/ 0 h 30"/>
                <a:gd name="T18" fmla="*/ 22 w 45"/>
                <a:gd name="T19" fmla="*/ 0 h 30"/>
                <a:gd name="T20" fmla="*/ 18 w 45"/>
                <a:gd name="T21" fmla="*/ 2 h 30"/>
                <a:gd name="T22" fmla="*/ 18 w 45"/>
                <a:gd name="T23" fmla="*/ 3 h 30"/>
                <a:gd name="T24" fmla="*/ 16 w 45"/>
                <a:gd name="T25" fmla="*/ 4 h 30"/>
                <a:gd name="T26" fmla="*/ 15 w 45"/>
                <a:gd name="T27" fmla="*/ 4 h 30"/>
                <a:gd name="T28" fmla="*/ 14 w 45"/>
                <a:gd name="T29" fmla="*/ 6 h 30"/>
                <a:gd name="T30" fmla="*/ 12 w 45"/>
                <a:gd name="T31" fmla="*/ 7 h 30"/>
                <a:gd name="T32" fmla="*/ 10 w 45"/>
                <a:gd name="T33" fmla="*/ 8 h 30"/>
                <a:gd name="T34" fmla="*/ 8 w 45"/>
                <a:gd name="T35" fmla="*/ 8 h 30"/>
                <a:gd name="T36" fmla="*/ 6 w 45"/>
                <a:gd name="T37" fmla="*/ 9 h 30"/>
                <a:gd name="T38" fmla="*/ 3 w 45"/>
                <a:gd name="T39" fmla="*/ 11 h 30"/>
                <a:gd name="T40" fmla="*/ 1 w 45"/>
                <a:gd name="T41" fmla="*/ 12 h 30"/>
                <a:gd name="T42" fmla="*/ 1 w 45"/>
                <a:gd name="T43" fmla="*/ 12 h 30"/>
                <a:gd name="T44" fmla="*/ 1 w 45"/>
                <a:gd name="T45" fmla="*/ 14 h 30"/>
                <a:gd name="T46" fmla="*/ 2 w 45"/>
                <a:gd name="T47" fmla="*/ 16 h 30"/>
                <a:gd name="T48" fmla="*/ 2 w 45"/>
                <a:gd name="T49" fmla="*/ 21 h 30"/>
                <a:gd name="T50" fmla="*/ 1 w 45"/>
                <a:gd name="T51" fmla="*/ 24 h 30"/>
                <a:gd name="T52" fmla="*/ 3 w 45"/>
                <a:gd name="T53" fmla="*/ 29 h 30"/>
                <a:gd name="T54" fmla="*/ 3 w 45"/>
                <a:gd name="T55" fmla="*/ 30 h 30"/>
                <a:gd name="T56" fmla="*/ 11 w 45"/>
                <a:gd name="T57" fmla="*/ 29 h 30"/>
                <a:gd name="T58" fmla="*/ 17 w 45"/>
                <a:gd name="T59" fmla="*/ 28 h 30"/>
                <a:gd name="T60" fmla="*/ 22 w 45"/>
                <a:gd name="T61" fmla="*/ 28 h 30"/>
                <a:gd name="T62" fmla="*/ 25 w 45"/>
                <a:gd name="T63" fmla="*/ 26 h 30"/>
                <a:gd name="T64" fmla="*/ 29 w 45"/>
                <a:gd name="T65" fmla="*/ 26 h 30"/>
                <a:gd name="T66" fmla="*/ 34 w 45"/>
                <a:gd name="T67" fmla="*/ 27 h 30"/>
                <a:gd name="T68" fmla="*/ 39 w 45"/>
                <a:gd name="T69" fmla="*/ 24 h 30"/>
                <a:gd name="T70" fmla="*/ 39 w 45"/>
                <a:gd name="T71" fmla="*/ 23 h 30"/>
                <a:gd name="T72" fmla="*/ 39 w 45"/>
                <a:gd name="T73" fmla="*/ 20 h 30"/>
                <a:gd name="T74" fmla="*/ 38 w 45"/>
                <a:gd name="T75" fmla="*/ 18 h 30"/>
                <a:gd name="T76" fmla="*/ 41 w 45"/>
                <a:gd name="T77" fmla="*/ 17 h 30"/>
                <a:gd name="T78" fmla="*/ 45 w 45"/>
                <a:gd name="T79" fmla="*/ 16 h 30"/>
                <a:gd name="T80" fmla="*/ 43 w 45"/>
                <a:gd name="T8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30">
                  <a:moveTo>
                    <a:pt x="43" y="14"/>
                  </a:moveTo>
                  <a:cubicBezTo>
                    <a:pt x="42" y="14"/>
                    <a:pt x="41" y="15"/>
                    <a:pt x="40" y="13"/>
                  </a:cubicBezTo>
                  <a:cubicBezTo>
                    <a:pt x="39" y="12"/>
                    <a:pt x="38" y="11"/>
                    <a:pt x="37" y="11"/>
                  </a:cubicBezTo>
                  <a:cubicBezTo>
                    <a:pt x="36" y="10"/>
                    <a:pt x="35" y="9"/>
                    <a:pt x="35" y="7"/>
                  </a:cubicBezTo>
                  <a:cubicBezTo>
                    <a:pt x="35" y="6"/>
                    <a:pt x="34" y="5"/>
                    <a:pt x="34" y="4"/>
                  </a:cubicBezTo>
                  <a:cubicBezTo>
                    <a:pt x="33" y="3"/>
                    <a:pt x="34" y="2"/>
                    <a:pt x="32" y="2"/>
                  </a:cubicBezTo>
                  <a:cubicBezTo>
                    <a:pt x="30" y="2"/>
                    <a:pt x="29" y="2"/>
                    <a:pt x="28" y="2"/>
                  </a:cubicBezTo>
                  <a:cubicBezTo>
                    <a:pt x="27" y="2"/>
                    <a:pt x="27" y="2"/>
                    <a:pt x="26" y="1"/>
                  </a:cubicBezTo>
                  <a:cubicBezTo>
                    <a:pt x="25" y="0"/>
                    <a:pt x="24" y="0"/>
                    <a:pt x="23" y="0"/>
                  </a:cubicBezTo>
                  <a:cubicBezTo>
                    <a:pt x="22" y="0"/>
                    <a:pt x="22" y="0"/>
                    <a:pt x="22" y="0"/>
                  </a:cubicBezTo>
                  <a:cubicBezTo>
                    <a:pt x="18" y="2"/>
                    <a:pt x="18" y="2"/>
                    <a:pt x="18" y="2"/>
                  </a:cubicBezTo>
                  <a:cubicBezTo>
                    <a:pt x="18" y="3"/>
                    <a:pt x="18" y="3"/>
                    <a:pt x="18" y="3"/>
                  </a:cubicBezTo>
                  <a:cubicBezTo>
                    <a:pt x="16" y="4"/>
                    <a:pt x="16" y="4"/>
                    <a:pt x="16" y="4"/>
                  </a:cubicBezTo>
                  <a:cubicBezTo>
                    <a:pt x="15" y="4"/>
                    <a:pt x="15" y="4"/>
                    <a:pt x="15" y="4"/>
                  </a:cubicBezTo>
                  <a:cubicBezTo>
                    <a:pt x="14" y="6"/>
                    <a:pt x="14" y="6"/>
                    <a:pt x="14" y="6"/>
                  </a:cubicBezTo>
                  <a:cubicBezTo>
                    <a:pt x="14" y="6"/>
                    <a:pt x="12" y="7"/>
                    <a:pt x="12" y="7"/>
                  </a:cubicBezTo>
                  <a:cubicBezTo>
                    <a:pt x="11" y="8"/>
                    <a:pt x="10" y="8"/>
                    <a:pt x="10" y="8"/>
                  </a:cubicBezTo>
                  <a:cubicBezTo>
                    <a:pt x="8" y="8"/>
                    <a:pt x="8" y="8"/>
                    <a:pt x="8" y="8"/>
                  </a:cubicBezTo>
                  <a:cubicBezTo>
                    <a:pt x="6" y="9"/>
                    <a:pt x="6" y="9"/>
                    <a:pt x="6" y="9"/>
                  </a:cubicBezTo>
                  <a:cubicBezTo>
                    <a:pt x="3" y="11"/>
                    <a:pt x="3" y="11"/>
                    <a:pt x="3" y="11"/>
                  </a:cubicBezTo>
                  <a:cubicBezTo>
                    <a:pt x="1" y="12"/>
                    <a:pt x="1" y="12"/>
                    <a:pt x="1" y="12"/>
                  </a:cubicBezTo>
                  <a:cubicBezTo>
                    <a:pt x="1" y="12"/>
                    <a:pt x="1" y="12"/>
                    <a:pt x="1" y="12"/>
                  </a:cubicBezTo>
                  <a:cubicBezTo>
                    <a:pt x="1" y="12"/>
                    <a:pt x="1" y="13"/>
                    <a:pt x="1" y="14"/>
                  </a:cubicBezTo>
                  <a:cubicBezTo>
                    <a:pt x="2" y="15"/>
                    <a:pt x="2" y="15"/>
                    <a:pt x="2" y="16"/>
                  </a:cubicBezTo>
                  <a:cubicBezTo>
                    <a:pt x="3" y="17"/>
                    <a:pt x="3" y="20"/>
                    <a:pt x="2" y="21"/>
                  </a:cubicBezTo>
                  <a:cubicBezTo>
                    <a:pt x="0" y="22"/>
                    <a:pt x="1" y="22"/>
                    <a:pt x="1" y="24"/>
                  </a:cubicBezTo>
                  <a:cubicBezTo>
                    <a:pt x="1" y="26"/>
                    <a:pt x="2" y="27"/>
                    <a:pt x="3" y="29"/>
                  </a:cubicBezTo>
                  <a:cubicBezTo>
                    <a:pt x="3" y="29"/>
                    <a:pt x="3" y="29"/>
                    <a:pt x="3" y="30"/>
                  </a:cubicBezTo>
                  <a:cubicBezTo>
                    <a:pt x="11" y="29"/>
                    <a:pt x="11" y="29"/>
                    <a:pt x="11" y="29"/>
                  </a:cubicBezTo>
                  <a:cubicBezTo>
                    <a:pt x="17" y="28"/>
                    <a:pt x="17" y="28"/>
                    <a:pt x="17" y="28"/>
                  </a:cubicBezTo>
                  <a:cubicBezTo>
                    <a:pt x="22" y="28"/>
                    <a:pt x="22" y="28"/>
                    <a:pt x="22" y="28"/>
                  </a:cubicBezTo>
                  <a:cubicBezTo>
                    <a:pt x="25" y="26"/>
                    <a:pt x="25" y="26"/>
                    <a:pt x="25" y="26"/>
                  </a:cubicBezTo>
                  <a:cubicBezTo>
                    <a:pt x="29" y="26"/>
                    <a:pt x="29" y="26"/>
                    <a:pt x="29" y="26"/>
                  </a:cubicBezTo>
                  <a:cubicBezTo>
                    <a:pt x="34" y="27"/>
                    <a:pt x="34" y="27"/>
                    <a:pt x="34" y="27"/>
                  </a:cubicBezTo>
                  <a:cubicBezTo>
                    <a:pt x="39" y="24"/>
                    <a:pt x="39" y="24"/>
                    <a:pt x="39" y="24"/>
                  </a:cubicBezTo>
                  <a:cubicBezTo>
                    <a:pt x="39" y="23"/>
                    <a:pt x="39" y="23"/>
                    <a:pt x="39" y="23"/>
                  </a:cubicBezTo>
                  <a:cubicBezTo>
                    <a:pt x="39" y="23"/>
                    <a:pt x="39" y="20"/>
                    <a:pt x="39" y="20"/>
                  </a:cubicBezTo>
                  <a:cubicBezTo>
                    <a:pt x="39" y="20"/>
                    <a:pt x="38" y="19"/>
                    <a:pt x="38" y="18"/>
                  </a:cubicBezTo>
                  <a:cubicBezTo>
                    <a:pt x="39" y="17"/>
                    <a:pt x="39" y="17"/>
                    <a:pt x="41" y="17"/>
                  </a:cubicBezTo>
                  <a:cubicBezTo>
                    <a:pt x="42" y="17"/>
                    <a:pt x="45" y="17"/>
                    <a:pt x="45" y="16"/>
                  </a:cubicBezTo>
                  <a:cubicBezTo>
                    <a:pt x="45" y="16"/>
                    <a:pt x="44" y="15"/>
                    <a:pt x="4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AU"/>
            </a:p>
          </p:txBody>
        </p:sp>
      </p:grpSp>
      <p:sp>
        <p:nvSpPr>
          <p:cNvPr id="216" name="AutoShape 15"/>
          <p:cNvSpPr>
            <a:spLocks/>
          </p:cNvSpPr>
          <p:nvPr/>
        </p:nvSpPr>
        <p:spPr bwMode="auto">
          <a:xfrm>
            <a:off x="3215680" y="1268760"/>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23K</a:t>
            </a:r>
          </a:p>
        </p:txBody>
      </p:sp>
      <p:sp>
        <p:nvSpPr>
          <p:cNvPr id="217" name="AutoShape 15"/>
          <p:cNvSpPr>
            <a:spLocks/>
          </p:cNvSpPr>
          <p:nvPr/>
        </p:nvSpPr>
        <p:spPr bwMode="auto">
          <a:xfrm>
            <a:off x="4269534" y="3326879"/>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33K</a:t>
            </a:r>
          </a:p>
        </p:txBody>
      </p:sp>
      <p:sp>
        <p:nvSpPr>
          <p:cNvPr id="218" name="AutoShape 15"/>
          <p:cNvSpPr>
            <a:spLocks/>
          </p:cNvSpPr>
          <p:nvPr/>
        </p:nvSpPr>
        <p:spPr bwMode="auto">
          <a:xfrm>
            <a:off x="9886158" y="4206665"/>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3"/>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53K</a:t>
            </a:r>
          </a:p>
        </p:txBody>
      </p:sp>
      <p:sp>
        <p:nvSpPr>
          <p:cNvPr id="219" name="AutoShape 15"/>
          <p:cNvSpPr>
            <a:spLocks/>
          </p:cNvSpPr>
          <p:nvPr/>
        </p:nvSpPr>
        <p:spPr bwMode="auto">
          <a:xfrm>
            <a:off x="6071322" y="2390775"/>
            <a:ext cx="577836" cy="662495"/>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nchor="ctr"/>
          <a:lstStyle/>
          <a:p>
            <a:pPr algn="ctr">
              <a:lnSpc>
                <a:spcPct val="70000"/>
              </a:lnSpc>
            </a:pPr>
            <a:r>
              <a:rPr lang="en-US" sz="1200" dirty="0" smtClean="0">
                <a:solidFill>
                  <a:srgbClr val="FFFFFF"/>
                </a:solidFill>
                <a:latin typeface="Roboto Bold"/>
                <a:cs typeface="Roboto Bold"/>
              </a:rPr>
              <a:t>43K</a:t>
            </a:r>
          </a:p>
        </p:txBody>
      </p:sp>
      <p:grpSp>
        <p:nvGrpSpPr>
          <p:cNvPr id="437" name="Group 436"/>
          <p:cNvGrpSpPr/>
          <p:nvPr/>
        </p:nvGrpSpPr>
        <p:grpSpPr>
          <a:xfrm>
            <a:off x="8842124" y="4474731"/>
            <a:ext cx="926284" cy="826477"/>
            <a:chOff x="1386704" y="4116794"/>
            <a:chExt cx="926284" cy="826477"/>
          </a:xfrm>
        </p:grpSpPr>
        <p:sp>
          <p:nvSpPr>
            <p:cNvPr id="43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43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44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4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42" name="Group 441"/>
          <p:cNvGrpSpPr/>
          <p:nvPr/>
        </p:nvGrpSpPr>
        <p:grpSpPr>
          <a:xfrm>
            <a:off x="5169716" y="2420888"/>
            <a:ext cx="926284" cy="826477"/>
            <a:chOff x="1386704" y="4116794"/>
            <a:chExt cx="926284" cy="826477"/>
          </a:xfrm>
        </p:grpSpPr>
        <p:sp>
          <p:nvSpPr>
            <p:cNvPr id="44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44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44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4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47" name="Group 446"/>
          <p:cNvGrpSpPr/>
          <p:nvPr/>
        </p:nvGrpSpPr>
        <p:grpSpPr>
          <a:xfrm>
            <a:off x="3081484" y="3610635"/>
            <a:ext cx="926284" cy="826477"/>
            <a:chOff x="1386704" y="4116794"/>
            <a:chExt cx="926284" cy="826477"/>
          </a:xfrm>
        </p:grpSpPr>
        <p:sp>
          <p:nvSpPr>
            <p:cNvPr id="44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449"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45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51"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452" name="Group 451"/>
          <p:cNvGrpSpPr/>
          <p:nvPr/>
        </p:nvGrpSpPr>
        <p:grpSpPr>
          <a:xfrm>
            <a:off x="1641324" y="1556792"/>
            <a:ext cx="926284" cy="826477"/>
            <a:chOff x="1386704" y="4116794"/>
            <a:chExt cx="926284" cy="826477"/>
          </a:xfrm>
        </p:grpSpPr>
        <p:sp>
          <p:nvSpPr>
            <p:cNvPr id="453"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454"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455"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456"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spTree>
    <p:extLst>
      <p:ext uri="{BB962C8B-B14F-4D97-AF65-F5344CB8AC3E}">
        <p14:creationId xmlns:p14="http://schemas.microsoft.com/office/powerpoint/2010/main" val="3776787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28"/>
                                        </p:tgtEl>
                                        <p:attrNameLst>
                                          <p:attrName>style.visibility</p:attrName>
                                        </p:attrNameLst>
                                      </p:cBhvr>
                                      <p:to>
                                        <p:strVal val="visible"/>
                                      </p:to>
                                    </p:set>
                                    <p:anim calcmode="lin" valueType="num">
                                      <p:cBhvr>
                                        <p:cTn id="7" dur="500" fill="hold"/>
                                        <p:tgtEl>
                                          <p:spTgt spid="428"/>
                                        </p:tgtEl>
                                        <p:attrNameLst>
                                          <p:attrName>ppt_w</p:attrName>
                                        </p:attrNameLst>
                                      </p:cBhvr>
                                      <p:tavLst>
                                        <p:tav tm="0">
                                          <p:val>
                                            <p:fltVal val="0"/>
                                          </p:val>
                                        </p:tav>
                                        <p:tav tm="100000">
                                          <p:val>
                                            <p:strVal val="#ppt_w"/>
                                          </p:val>
                                        </p:tav>
                                      </p:tavLst>
                                    </p:anim>
                                    <p:anim calcmode="lin" valueType="num">
                                      <p:cBhvr>
                                        <p:cTn id="8" dur="500" fill="hold"/>
                                        <p:tgtEl>
                                          <p:spTgt spid="42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16"/>
                                        </p:tgtEl>
                                        <p:attrNameLst>
                                          <p:attrName>style.visibility</p:attrName>
                                        </p:attrNameLst>
                                      </p:cBhvr>
                                      <p:to>
                                        <p:strVal val="visible"/>
                                      </p:to>
                                    </p:set>
                                    <p:anim calcmode="lin" valueType="num">
                                      <p:cBhvr>
                                        <p:cTn id="12" dur="500" fill="hold"/>
                                        <p:tgtEl>
                                          <p:spTgt spid="216"/>
                                        </p:tgtEl>
                                        <p:attrNameLst>
                                          <p:attrName>ppt_w</p:attrName>
                                        </p:attrNameLst>
                                      </p:cBhvr>
                                      <p:tavLst>
                                        <p:tav tm="0">
                                          <p:val>
                                            <p:fltVal val="0"/>
                                          </p:val>
                                        </p:tav>
                                        <p:tav tm="100000">
                                          <p:val>
                                            <p:strVal val="#ppt_w"/>
                                          </p:val>
                                        </p:tav>
                                      </p:tavLst>
                                    </p:anim>
                                    <p:anim calcmode="lin" valueType="num">
                                      <p:cBhvr>
                                        <p:cTn id="13" dur="500" fill="hold"/>
                                        <p:tgtEl>
                                          <p:spTgt spid="216"/>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52"/>
                                        </p:tgtEl>
                                        <p:attrNameLst>
                                          <p:attrName>style.visibility</p:attrName>
                                        </p:attrNameLst>
                                      </p:cBhvr>
                                      <p:to>
                                        <p:strVal val="visible"/>
                                      </p:to>
                                    </p:set>
                                    <p:animEffect transition="in" filter="fade">
                                      <p:cBhvr>
                                        <p:cTn id="17" dur="500"/>
                                        <p:tgtEl>
                                          <p:spTgt spid="452"/>
                                        </p:tgtEl>
                                      </p:cBhvr>
                                    </p:animEffect>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8"/>
                                        </p:tgtEl>
                                        <p:attrNameLst>
                                          <p:attrName>style.visibility</p:attrName>
                                        </p:attrNameLst>
                                      </p:cBhvr>
                                      <p:to>
                                        <p:strVal val="visible"/>
                                      </p:to>
                                    </p:set>
                                    <p:anim calcmode="lin" valueType="num">
                                      <p:cBhvr>
                                        <p:cTn id="21" dur="500" fill="hold"/>
                                        <p:tgtEl>
                                          <p:spTgt spid="218"/>
                                        </p:tgtEl>
                                        <p:attrNameLst>
                                          <p:attrName>ppt_w</p:attrName>
                                        </p:attrNameLst>
                                      </p:cBhvr>
                                      <p:tavLst>
                                        <p:tav tm="0">
                                          <p:val>
                                            <p:fltVal val="0"/>
                                          </p:val>
                                        </p:tav>
                                        <p:tav tm="100000">
                                          <p:val>
                                            <p:strVal val="#ppt_w"/>
                                          </p:val>
                                        </p:tav>
                                      </p:tavLst>
                                    </p:anim>
                                    <p:anim calcmode="lin" valueType="num">
                                      <p:cBhvr>
                                        <p:cTn id="22" dur="500" fill="hold"/>
                                        <p:tgtEl>
                                          <p:spTgt spid="218"/>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7"/>
                                        </p:tgtEl>
                                        <p:attrNameLst>
                                          <p:attrName>style.visibility</p:attrName>
                                        </p:attrNameLst>
                                      </p:cBhvr>
                                      <p:to>
                                        <p:strVal val="visible"/>
                                      </p:to>
                                    </p:set>
                                    <p:animEffect transition="in" filter="fade">
                                      <p:cBhvr>
                                        <p:cTn id="26" dur="500"/>
                                        <p:tgtEl>
                                          <p:spTgt spid="437"/>
                                        </p:tgtEl>
                                      </p:cBhvr>
                                    </p:animEffect>
                                  </p:childTnLst>
                                </p:cTn>
                              </p:par>
                            </p:childTnLst>
                          </p:cTn>
                        </p:par>
                        <p:par>
                          <p:cTn id="27" fill="hold">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217"/>
                                        </p:tgtEl>
                                        <p:attrNameLst>
                                          <p:attrName>style.visibility</p:attrName>
                                        </p:attrNameLst>
                                      </p:cBhvr>
                                      <p:to>
                                        <p:strVal val="visible"/>
                                      </p:to>
                                    </p:set>
                                    <p:anim calcmode="lin" valueType="num">
                                      <p:cBhvr>
                                        <p:cTn id="30" dur="500" fill="hold"/>
                                        <p:tgtEl>
                                          <p:spTgt spid="217"/>
                                        </p:tgtEl>
                                        <p:attrNameLst>
                                          <p:attrName>ppt_w</p:attrName>
                                        </p:attrNameLst>
                                      </p:cBhvr>
                                      <p:tavLst>
                                        <p:tav tm="0">
                                          <p:val>
                                            <p:fltVal val="0"/>
                                          </p:val>
                                        </p:tav>
                                        <p:tav tm="100000">
                                          <p:val>
                                            <p:strVal val="#ppt_w"/>
                                          </p:val>
                                        </p:tav>
                                      </p:tavLst>
                                    </p:anim>
                                    <p:anim calcmode="lin" valueType="num">
                                      <p:cBhvr>
                                        <p:cTn id="31" dur="500" fill="hold"/>
                                        <p:tgtEl>
                                          <p:spTgt spid="217"/>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47"/>
                                        </p:tgtEl>
                                        <p:attrNameLst>
                                          <p:attrName>style.visibility</p:attrName>
                                        </p:attrNameLst>
                                      </p:cBhvr>
                                      <p:to>
                                        <p:strVal val="visible"/>
                                      </p:to>
                                    </p:set>
                                    <p:animEffect transition="in" filter="fade">
                                      <p:cBhvr>
                                        <p:cTn id="35" dur="500"/>
                                        <p:tgtEl>
                                          <p:spTgt spid="447"/>
                                        </p:tgtEl>
                                      </p:cBhvr>
                                    </p:animEffect>
                                  </p:childTnLst>
                                </p:cTn>
                              </p:par>
                            </p:childTnLst>
                          </p:cTn>
                        </p:par>
                        <p:par>
                          <p:cTn id="36" fill="hold">
                            <p:stCondLst>
                              <p:cond delay="3500"/>
                            </p:stCondLst>
                            <p:childTnLst>
                              <p:par>
                                <p:cTn id="37" presetID="23" presetClass="entr" presetSubtype="16" fill="hold" grpId="0" nodeType="afterEffect">
                                  <p:stCondLst>
                                    <p:cond delay="0"/>
                                  </p:stCondLst>
                                  <p:childTnLst>
                                    <p:set>
                                      <p:cBhvr>
                                        <p:cTn id="38" dur="1" fill="hold">
                                          <p:stCondLst>
                                            <p:cond delay="0"/>
                                          </p:stCondLst>
                                        </p:cTn>
                                        <p:tgtEl>
                                          <p:spTgt spid="219"/>
                                        </p:tgtEl>
                                        <p:attrNameLst>
                                          <p:attrName>style.visibility</p:attrName>
                                        </p:attrNameLst>
                                      </p:cBhvr>
                                      <p:to>
                                        <p:strVal val="visible"/>
                                      </p:to>
                                    </p:set>
                                    <p:anim calcmode="lin" valueType="num">
                                      <p:cBhvr>
                                        <p:cTn id="39" dur="500" fill="hold"/>
                                        <p:tgtEl>
                                          <p:spTgt spid="219"/>
                                        </p:tgtEl>
                                        <p:attrNameLst>
                                          <p:attrName>ppt_w</p:attrName>
                                        </p:attrNameLst>
                                      </p:cBhvr>
                                      <p:tavLst>
                                        <p:tav tm="0">
                                          <p:val>
                                            <p:fltVal val="0"/>
                                          </p:val>
                                        </p:tav>
                                        <p:tav tm="100000">
                                          <p:val>
                                            <p:strVal val="#ppt_w"/>
                                          </p:val>
                                        </p:tav>
                                      </p:tavLst>
                                    </p:anim>
                                    <p:anim calcmode="lin" valueType="num">
                                      <p:cBhvr>
                                        <p:cTn id="40" dur="500" fill="hold"/>
                                        <p:tgtEl>
                                          <p:spTgt spid="219"/>
                                        </p:tgtEl>
                                        <p:attrNameLst>
                                          <p:attrName>ppt_h</p:attrName>
                                        </p:attrNameLst>
                                      </p:cBhvr>
                                      <p:tavLst>
                                        <p:tav tm="0">
                                          <p:val>
                                            <p:flt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442"/>
                                        </p:tgtEl>
                                        <p:attrNameLst>
                                          <p:attrName>style.visibility</p:attrName>
                                        </p:attrNameLst>
                                      </p:cBhvr>
                                      <p:to>
                                        <p:strVal val="visible"/>
                                      </p:to>
                                    </p:set>
                                    <p:animEffect transition="in" filter="fade">
                                      <p:cBhvr>
                                        <p:cTn id="44" dur="500"/>
                                        <p:tgtEl>
                                          <p:spTgt spid="442"/>
                                        </p:tgtEl>
                                      </p:cBhvr>
                                    </p:animEffect>
                                  </p:childTnLst>
                                </p:cTn>
                              </p:par>
                            </p:childTnLst>
                          </p:cTn>
                        </p:par>
                        <p:par>
                          <p:cTn id="45" fill="hold">
                            <p:stCondLst>
                              <p:cond delay="4500"/>
                            </p:stCondLst>
                            <p:childTnLst>
                              <p:par>
                                <p:cTn id="46" presetID="42" presetClass="entr" presetSubtype="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500"/>
                                        <p:tgtEl>
                                          <p:spTgt spid="11"/>
                                        </p:tgtEl>
                                      </p:cBhvr>
                                    </p:animEffect>
                                    <p:anim calcmode="lin" valueType="num">
                                      <p:cBhvr>
                                        <p:cTn id="49" dur="500" fill="hold"/>
                                        <p:tgtEl>
                                          <p:spTgt spid="11"/>
                                        </p:tgtEl>
                                        <p:attrNameLst>
                                          <p:attrName>ppt_x</p:attrName>
                                        </p:attrNameLst>
                                      </p:cBhvr>
                                      <p:tavLst>
                                        <p:tav tm="0">
                                          <p:val>
                                            <p:strVal val="#ppt_x"/>
                                          </p:val>
                                        </p:tav>
                                        <p:tav tm="100000">
                                          <p:val>
                                            <p:strVal val="#ppt_x"/>
                                          </p:val>
                                        </p:tav>
                                      </p:tavLst>
                                    </p:anim>
                                    <p:anim calcmode="lin" valueType="num">
                                      <p:cBhvr>
                                        <p:cTn id="50" dur="500" fill="hold"/>
                                        <p:tgtEl>
                                          <p:spTgt spid="1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500"/>
                                        <p:tgtEl>
                                          <p:spTgt spid="3"/>
                                        </p:tgtEl>
                                      </p:cBhvr>
                                    </p:animEffect>
                                    <p:anim calcmode="lin" valueType="num">
                                      <p:cBhvr>
                                        <p:cTn id="54" dur="500" fill="hold"/>
                                        <p:tgtEl>
                                          <p:spTgt spid="3"/>
                                        </p:tgtEl>
                                        <p:attrNameLst>
                                          <p:attrName>ppt_x</p:attrName>
                                        </p:attrNameLst>
                                      </p:cBhvr>
                                      <p:tavLst>
                                        <p:tav tm="0">
                                          <p:val>
                                            <p:strVal val="#ppt_x"/>
                                          </p:val>
                                        </p:tav>
                                        <p:tav tm="100000">
                                          <p:val>
                                            <p:strVal val="#ppt_x"/>
                                          </p:val>
                                        </p:tav>
                                      </p:tavLst>
                                    </p:anim>
                                    <p:anim calcmode="lin" valueType="num">
                                      <p:cBhvr>
                                        <p:cTn id="55"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P spid="216" grpId="0" animBg="1"/>
      <p:bldP spid="217" grpId="0" animBg="1"/>
      <p:bldP spid="218" grpId="0" animBg="1"/>
      <p:bldP spid="21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436"/>
          <p:cNvGrpSpPr/>
          <p:nvPr/>
        </p:nvGrpSpPr>
        <p:grpSpPr>
          <a:xfrm>
            <a:off x="5303912" y="2459716"/>
            <a:ext cx="5804692" cy="3921612"/>
            <a:chOff x="3736320" y="2507105"/>
            <a:chExt cx="14847684" cy="10030995"/>
          </a:xfrm>
          <a:solidFill>
            <a:schemeClr val="accent5"/>
          </a:solidFill>
        </p:grpSpPr>
        <p:grpSp>
          <p:nvGrpSpPr>
            <p:cNvPr id="438" name="Group 4"/>
            <p:cNvGrpSpPr>
              <a:grpSpLocks noChangeAspect="1"/>
            </p:cNvGrpSpPr>
            <p:nvPr/>
          </p:nvGrpSpPr>
          <p:grpSpPr bwMode="auto">
            <a:xfrm>
              <a:off x="3736320" y="2507105"/>
              <a:ext cx="14847684" cy="10030995"/>
              <a:chOff x="374" y="598"/>
              <a:chExt cx="5012" cy="3722"/>
            </a:xfrm>
            <a:grpFill/>
          </p:grpSpPr>
          <p:sp>
            <p:nvSpPr>
              <p:cNvPr id="441" name="Freeform 6"/>
              <p:cNvSpPr>
                <a:spLocks/>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7"/>
              <p:cNvSpPr>
                <a:spLocks/>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9"/>
              <p:cNvSpPr>
                <a:spLocks/>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
              <p:cNvSpPr>
                <a:spLocks/>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1"/>
              <p:cNvSpPr>
                <a:spLocks/>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2"/>
              <p:cNvSpPr>
                <a:spLocks/>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
              <p:cNvSpPr>
                <a:spLocks/>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5"/>
              <p:cNvSpPr>
                <a:spLocks/>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6"/>
              <p:cNvSpPr>
                <a:spLocks/>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7"/>
              <p:cNvSpPr>
                <a:spLocks/>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
              <p:cNvSpPr>
                <a:spLocks/>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
              <p:cNvSpPr>
                <a:spLocks/>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20"/>
              <p:cNvSpPr>
                <a:spLocks/>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21"/>
              <p:cNvSpPr>
                <a:spLocks/>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22"/>
              <p:cNvSpPr>
                <a:spLocks/>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23"/>
              <p:cNvSpPr>
                <a:spLocks/>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
              <p:cNvSpPr>
                <a:spLocks/>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5"/>
              <p:cNvSpPr>
                <a:spLocks/>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6"/>
              <p:cNvSpPr>
                <a:spLocks/>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8"/>
              <p:cNvSpPr>
                <a:spLocks/>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9"/>
              <p:cNvSpPr>
                <a:spLocks/>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31"/>
              <p:cNvSpPr>
                <a:spLocks/>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2"/>
              <p:cNvSpPr>
                <a:spLocks/>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3"/>
              <p:cNvSpPr>
                <a:spLocks/>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4"/>
              <p:cNvSpPr>
                <a:spLocks/>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5"/>
              <p:cNvSpPr>
                <a:spLocks/>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6"/>
              <p:cNvSpPr>
                <a:spLocks/>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7"/>
              <p:cNvSpPr>
                <a:spLocks/>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8"/>
              <p:cNvSpPr>
                <a:spLocks/>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9"/>
              <p:cNvSpPr>
                <a:spLocks/>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40"/>
              <p:cNvSpPr>
                <a:spLocks/>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41"/>
              <p:cNvSpPr>
                <a:spLocks/>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2"/>
              <p:cNvSpPr>
                <a:spLocks/>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3"/>
              <p:cNvSpPr>
                <a:spLocks/>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44"/>
              <p:cNvSpPr>
                <a:spLocks/>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45"/>
              <p:cNvSpPr>
                <a:spLocks/>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6"/>
              <p:cNvSpPr>
                <a:spLocks/>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7"/>
              <p:cNvSpPr>
                <a:spLocks/>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8"/>
              <p:cNvSpPr>
                <a:spLocks/>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9"/>
              <p:cNvSpPr>
                <a:spLocks/>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50"/>
              <p:cNvSpPr>
                <a:spLocks/>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51"/>
              <p:cNvSpPr>
                <a:spLocks/>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2"/>
              <p:cNvSpPr>
                <a:spLocks/>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5"/>
              <p:cNvSpPr>
                <a:spLocks/>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6"/>
              <p:cNvSpPr>
                <a:spLocks/>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7"/>
              <p:cNvSpPr>
                <a:spLocks/>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8"/>
              <p:cNvSpPr>
                <a:spLocks/>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9"/>
              <p:cNvSpPr>
                <a:spLocks/>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61"/>
              <p:cNvSpPr>
                <a:spLocks/>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2"/>
              <p:cNvSpPr>
                <a:spLocks/>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4"/>
              <p:cNvSpPr>
                <a:spLocks/>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5"/>
              <p:cNvSpPr>
                <a:spLocks/>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6"/>
              <p:cNvSpPr>
                <a:spLocks/>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5" name="Freeform 67"/>
              <p:cNvSpPr>
                <a:spLocks/>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8"/>
              <p:cNvSpPr>
                <a:spLocks/>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73"/>
              <p:cNvSpPr>
                <a:spLocks/>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74"/>
              <p:cNvSpPr>
                <a:spLocks/>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75"/>
              <p:cNvSpPr>
                <a:spLocks/>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6"/>
              <p:cNvSpPr>
                <a:spLocks/>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7"/>
              <p:cNvSpPr>
                <a:spLocks/>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8"/>
              <p:cNvSpPr>
                <a:spLocks/>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9"/>
              <p:cNvSpPr>
                <a:spLocks/>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80"/>
              <p:cNvSpPr>
                <a:spLocks/>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81"/>
              <p:cNvSpPr>
                <a:spLocks/>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86"/>
              <p:cNvSpPr>
                <a:spLocks/>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88"/>
              <p:cNvSpPr>
                <a:spLocks/>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90"/>
              <p:cNvSpPr>
                <a:spLocks/>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39"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a:p>
          </p:txBody>
        </p:sp>
        <p:sp>
          <p:nvSpPr>
            <p:cNvPr id="440" name="Freeform 66"/>
            <p:cNvSpPr>
              <a:spLocks/>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p>
          </p:txBody>
        </p:sp>
      </p:grpSp>
      <p:sp>
        <p:nvSpPr>
          <p:cNvPr id="9" name="Title 8"/>
          <p:cNvSpPr>
            <a:spLocks noGrp="1"/>
          </p:cNvSpPr>
          <p:nvPr>
            <p:ph type="ctrTitle"/>
          </p:nvPr>
        </p:nvSpPr>
        <p:spPr/>
        <p:txBody>
          <a:bodyPr/>
          <a:lstStyle/>
          <a:p>
            <a:r>
              <a:rPr lang="en-US" dirty="0" smtClean="0"/>
              <a:t>Social Media Population in Canada</a:t>
            </a:r>
            <a:endParaRPr lang="en-US" dirty="0"/>
          </a:p>
        </p:txBody>
      </p:sp>
      <p:sp>
        <p:nvSpPr>
          <p:cNvPr id="430" name="Text Placeholder 429"/>
          <p:cNvSpPr>
            <a:spLocks noGrp="1"/>
          </p:cNvSpPr>
          <p:nvPr>
            <p:ph type="body" sz="half" idx="11"/>
          </p:nvPr>
        </p:nvSpPr>
        <p:spPr/>
        <p:txBody>
          <a:bodyPr>
            <a:normAutofit/>
          </a:bodyPr>
          <a:lstStyle/>
          <a:p>
            <a:r>
              <a:rPr lang="en-US" dirty="0" smtClean="0"/>
              <a:t>/map</a:t>
            </a:r>
            <a:endParaRPr lang="en-AU" dirty="0"/>
          </a:p>
        </p:txBody>
      </p:sp>
      <p:sp>
        <p:nvSpPr>
          <p:cNvPr id="11" name="Subtitle 10"/>
          <p:cNvSpPr>
            <a:spLocks noGrp="1"/>
          </p:cNvSpPr>
          <p:nvPr>
            <p:ph type="subTitle" idx="1"/>
          </p:nvPr>
        </p:nvSpPr>
        <p:spPr/>
        <p:txBody>
          <a:bodyPr/>
          <a:lstStyle/>
          <a:p>
            <a:r>
              <a:rPr lang="en-US" dirty="0" smtClean="0"/>
              <a:t>Country in North America</a:t>
            </a:r>
            <a:endParaRPr lang="en-US" dirty="0"/>
          </a:p>
        </p:txBody>
      </p:sp>
      <p:grpSp>
        <p:nvGrpSpPr>
          <p:cNvPr id="2" name="Group 1"/>
          <p:cNvGrpSpPr/>
          <p:nvPr/>
        </p:nvGrpSpPr>
        <p:grpSpPr>
          <a:xfrm>
            <a:off x="2207568" y="2564904"/>
            <a:ext cx="2892647" cy="977577"/>
            <a:chOff x="2207568" y="2564904"/>
            <a:chExt cx="2892647" cy="977577"/>
          </a:xfrm>
        </p:grpSpPr>
        <p:sp>
          <p:nvSpPr>
            <p:cNvPr id="554" name="Text Placeholder 58"/>
            <p:cNvSpPr txBox="1">
              <a:spLocks/>
            </p:cNvSpPr>
            <p:nvPr/>
          </p:nvSpPr>
          <p:spPr>
            <a:xfrm>
              <a:off x="2207568" y="2996952"/>
              <a:ext cx="2892647" cy="545529"/>
            </a:xfrm>
            <a:prstGeom prst="rect">
              <a:avLst/>
            </a:prstGeom>
          </p:spPr>
          <p:txBody>
            <a:bodyPr vert="horz" lIns="91440" tIns="45720" rIns="91440" bIns="45720" rtlCol="0">
              <a:no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dirty="0" err="1" smtClean="0">
                  <a:solidFill>
                    <a:schemeClr val="tx2"/>
                  </a:solidFill>
                </a:rPr>
                <a:t>Lorem</a:t>
              </a:r>
              <a:r>
                <a:rPr lang="en-US" sz="1000" dirty="0" smtClean="0">
                  <a:solidFill>
                    <a:schemeClr val="tx2"/>
                  </a:solidFill>
                </a:rPr>
                <a:t> </a:t>
              </a:r>
              <a:r>
                <a:rPr lang="en-US" sz="1000" dirty="0" err="1" smtClean="0">
                  <a:solidFill>
                    <a:schemeClr val="tx2"/>
                  </a:solidFill>
                </a:rPr>
                <a:t>Ipsum</a:t>
              </a:r>
              <a:r>
                <a:rPr lang="en-US" sz="1000" dirty="0" smtClean="0">
                  <a:solidFill>
                    <a:schemeClr val="tx2"/>
                  </a:solidFill>
                </a:rPr>
                <a:t> has been the industry's standard dummy text ever since the 1500s.</a:t>
              </a:r>
              <a:endParaRPr lang="en-US" sz="1000" dirty="0">
                <a:solidFill>
                  <a:schemeClr val="tx2"/>
                </a:solidFill>
              </a:endParaRPr>
            </a:p>
          </p:txBody>
        </p:sp>
        <p:grpSp>
          <p:nvGrpSpPr>
            <p:cNvPr id="555" name="Group 554"/>
            <p:cNvGrpSpPr/>
            <p:nvPr/>
          </p:nvGrpSpPr>
          <p:grpSpPr>
            <a:xfrm>
              <a:off x="2336902" y="2564904"/>
              <a:ext cx="2046633" cy="322421"/>
              <a:chOff x="1386704" y="4116794"/>
              <a:chExt cx="2046633" cy="322421"/>
            </a:xfrm>
          </p:grpSpPr>
          <p:sp>
            <p:nvSpPr>
              <p:cNvPr id="55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55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558"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30,200K</a:t>
                </a:r>
                <a:endParaRPr lang="en-US" sz="1400" dirty="0">
                  <a:solidFill>
                    <a:schemeClr val="tx2"/>
                  </a:solidFill>
                  <a:latin typeface="Roboto Bold"/>
                  <a:ea typeface="ＭＳ Ｐゴシック" charset="0"/>
                  <a:cs typeface="Roboto Bold"/>
                  <a:sym typeface="Helvetica" charset="0"/>
                </a:endParaRP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59"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20,200K</a:t>
                </a:r>
                <a:endParaRPr lang="en-US" sz="1400" dirty="0">
                  <a:solidFill>
                    <a:schemeClr val="tx2"/>
                  </a:solidFill>
                  <a:latin typeface="Roboto Bold"/>
                  <a:ea typeface="ＭＳ Ｐゴシック" charset="0"/>
                  <a:cs typeface="Roboto Bold"/>
                  <a:sym typeface="Helvetica" charset="0"/>
                </a:endParaRP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3" name="Group 2"/>
          <p:cNvGrpSpPr/>
          <p:nvPr/>
        </p:nvGrpSpPr>
        <p:grpSpPr>
          <a:xfrm>
            <a:off x="2207568" y="3717032"/>
            <a:ext cx="2892647" cy="982914"/>
            <a:chOff x="2207568" y="3717032"/>
            <a:chExt cx="2892647" cy="982914"/>
          </a:xfrm>
        </p:grpSpPr>
        <p:sp>
          <p:nvSpPr>
            <p:cNvPr id="560" name="Text Placeholder 58"/>
            <p:cNvSpPr txBox="1">
              <a:spLocks/>
            </p:cNvSpPr>
            <p:nvPr/>
          </p:nvSpPr>
          <p:spPr>
            <a:xfrm>
              <a:off x="2207568" y="4154417"/>
              <a:ext cx="2892647" cy="545529"/>
            </a:xfrm>
            <a:prstGeom prst="rect">
              <a:avLst/>
            </a:prstGeom>
          </p:spPr>
          <p:txBody>
            <a:bodyPr vert="horz" lIns="91440" tIns="45720" rIns="91440" bIns="4572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smtClean="0">
                  <a:solidFill>
                    <a:schemeClr val="tx2"/>
                  </a:solidFill>
                </a:rPr>
                <a:t>Lorem Ipsum has been the industry's standard dummy text ever since the 1500s.</a:t>
              </a:r>
              <a:endParaRPr lang="en-US" sz="1000" dirty="0">
                <a:solidFill>
                  <a:schemeClr val="tx2"/>
                </a:solidFill>
              </a:endParaRPr>
            </a:p>
          </p:txBody>
        </p:sp>
        <p:grpSp>
          <p:nvGrpSpPr>
            <p:cNvPr id="561" name="Group 560"/>
            <p:cNvGrpSpPr/>
            <p:nvPr/>
          </p:nvGrpSpPr>
          <p:grpSpPr>
            <a:xfrm>
              <a:off x="2336902" y="3717032"/>
              <a:ext cx="2046633" cy="322421"/>
              <a:chOff x="1386704" y="4116794"/>
              <a:chExt cx="2046633" cy="322421"/>
            </a:xfrm>
          </p:grpSpPr>
          <p:sp>
            <p:nvSpPr>
              <p:cNvPr id="56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56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564"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30,200K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65"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20,200K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4" name="Group 3"/>
          <p:cNvGrpSpPr/>
          <p:nvPr/>
        </p:nvGrpSpPr>
        <p:grpSpPr>
          <a:xfrm>
            <a:off x="2207568" y="4922366"/>
            <a:ext cx="2892647" cy="1000964"/>
            <a:chOff x="2207568" y="4922366"/>
            <a:chExt cx="2892647" cy="1000964"/>
          </a:xfrm>
        </p:grpSpPr>
        <p:sp>
          <p:nvSpPr>
            <p:cNvPr id="566" name="Text Placeholder 58"/>
            <p:cNvSpPr txBox="1">
              <a:spLocks/>
            </p:cNvSpPr>
            <p:nvPr/>
          </p:nvSpPr>
          <p:spPr>
            <a:xfrm>
              <a:off x="2207568" y="5377801"/>
              <a:ext cx="2892647" cy="545529"/>
            </a:xfrm>
            <a:prstGeom prst="rect">
              <a:avLst/>
            </a:prstGeom>
          </p:spPr>
          <p:txBody>
            <a:bodyPr vert="horz" lIns="91440" tIns="45720" rIns="91440" bIns="45720" rtlCol="0">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nSpc>
                  <a:spcPct val="100000"/>
                </a:lnSpc>
              </a:pPr>
              <a:r>
                <a:rPr lang="en-US" sz="1000" smtClean="0">
                  <a:solidFill>
                    <a:schemeClr val="tx2"/>
                  </a:solidFill>
                </a:rPr>
                <a:t>Lorem Ipsum has been the industry's standard dummy text ever since the 1500s.</a:t>
              </a:r>
              <a:endParaRPr lang="en-US" sz="1000" dirty="0">
                <a:solidFill>
                  <a:schemeClr val="tx2"/>
                </a:solidFill>
              </a:endParaRPr>
            </a:p>
          </p:txBody>
        </p:sp>
        <p:grpSp>
          <p:nvGrpSpPr>
            <p:cNvPr id="567" name="Group 566"/>
            <p:cNvGrpSpPr/>
            <p:nvPr/>
          </p:nvGrpSpPr>
          <p:grpSpPr>
            <a:xfrm>
              <a:off x="2336902" y="4922366"/>
              <a:ext cx="2046633" cy="322421"/>
              <a:chOff x="1386704" y="4116794"/>
              <a:chExt cx="2046633" cy="322421"/>
            </a:xfrm>
          </p:grpSpPr>
          <p:sp>
            <p:nvSpPr>
              <p:cNvPr id="568"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569"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570"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30,200K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sp>
            <p:nvSpPr>
              <p:cNvPr id="571" name="Rectangle 129"/>
              <p:cNvSpPr>
                <a:spLocks/>
              </p:cNvSpPr>
              <p:nvPr/>
            </p:nvSpPr>
            <p:spPr bwMode="auto">
              <a:xfrm>
                <a:off x="2723077"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a:solidFill>
                      <a:schemeClr val="tx2"/>
                    </a:solidFill>
                    <a:latin typeface="Roboto Bold"/>
                    <a:ea typeface="ＭＳ Ｐゴシック" charset="0"/>
                    <a:cs typeface="Roboto Bold"/>
                    <a:sym typeface="Helvetica" charset="0"/>
                  </a:rPr>
                  <a:t>20,200K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a:solidFill>
                      <a:schemeClr val="tx2"/>
                    </a:solidFill>
                    <a:latin typeface="Roboto Bold"/>
                    <a:ea typeface="ＭＳ Ｐゴシック" charset="0"/>
                    <a:cs typeface="Roboto Bold"/>
                    <a:sym typeface="Helvetica" charset="0"/>
                  </a:rPr>
                  <a:t>FEMALES</a:t>
                </a:r>
              </a:p>
            </p:txBody>
          </p:sp>
        </p:grpSp>
      </p:grpSp>
      <p:grpSp>
        <p:nvGrpSpPr>
          <p:cNvPr id="572" name="Group 571"/>
          <p:cNvGrpSpPr/>
          <p:nvPr/>
        </p:nvGrpSpPr>
        <p:grpSpPr>
          <a:xfrm>
            <a:off x="1652478" y="2632327"/>
            <a:ext cx="4443522" cy="628162"/>
            <a:chOff x="1076414" y="1988840"/>
            <a:chExt cx="4443522" cy="628162"/>
          </a:xfrm>
        </p:grpSpPr>
        <p:grpSp>
          <p:nvGrpSpPr>
            <p:cNvPr id="573" name="Group 572"/>
            <p:cNvGrpSpPr/>
            <p:nvPr/>
          </p:nvGrpSpPr>
          <p:grpSpPr>
            <a:xfrm>
              <a:off x="1076414" y="1988840"/>
              <a:ext cx="4443522" cy="628162"/>
              <a:chOff x="1076414" y="1988840"/>
              <a:chExt cx="4443522" cy="628162"/>
            </a:xfrm>
          </p:grpSpPr>
          <p:sp>
            <p:nvSpPr>
              <p:cNvPr id="575" name="Oval 574"/>
              <p:cNvSpPr/>
              <p:nvPr/>
            </p:nvSpPr>
            <p:spPr>
              <a:xfrm>
                <a:off x="1076414" y="1988840"/>
                <a:ext cx="628162" cy="628162"/>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6" name="Straight Connector 575"/>
              <p:cNvCxnSpPr/>
              <p:nvPr/>
            </p:nvCxnSpPr>
            <p:spPr>
              <a:xfrm>
                <a:off x="1600973" y="2324465"/>
                <a:ext cx="3918963" cy="45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74" name="Freeform 280"/>
            <p:cNvSpPr>
              <a:spLocks/>
            </p:cNvSpPr>
            <p:nvPr/>
          </p:nvSpPr>
          <p:spPr bwMode="auto">
            <a:xfrm>
              <a:off x="1343472" y="2174867"/>
              <a:ext cx="127084" cy="246021"/>
            </a:xfrm>
            <a:custGeom>
              <a:avLst/>
              <a:gdLst>
                <a:gd name="T0" fmla="*/ 0 w 178"/>
                <a:gd name="T1" fmla="*/ 114 h 344"/>
                <a:gd name="T2" fmla="*/ 38 w 178"/>
                <a:gd name="T3" fmla="*/ 114 h 344"/>
                <a:gd name="T4" fmla="*/ 38 w 178"/>
                <a:gd name="T5" fmla="*/ 79 h 344"/>
                <a:gd name="T6" fmla="*/ 50 w 178"/>
                <a:gd name="T7" fmla="*/ 26 h 344"/>
                <a:gd name="T8" fmla="*/ 109 w 178"/>
                <a:gd name="T9" fmla="*/ 0 h 344"/>
                <a:gd name="T10" fmla="*/ 178 w 178"/>
                <a:gd name="T11" fmla="*/ 6 h 344"/>
                <a:gd name="T12" fmla="*/ 168 w 178"/>
                <a:gd name="T13" fmla="*/ 59 h 344"/>
                <a:gd name="T14" fmla="*/ 137 w 178"/>
                <a:gd name="T15" fmla="*/ 55 h 344"/>
                <a:gd name="T16" fmla="*/ 109 w 178"/>
                <a:gd name="T17" fmla="*/ 73 h 344"/>
                <a:gd name="T18" fmla="*/ 109 w 178"/>
                <a:gd name="T19" fmla="*/ 114 h 344"/>
                <a:gd name="T20" fmla="*/ 170 w 178"/>
                <a:gd name="T21" fmla="*/ 114 h 344"/>
                <a:gd name="T22" fmla="*/ 166 w 178"/>
                <a:gd name="T23" fmla="*/ 165 h 344"/>
                <a:gd name="T24" fmla="*/ 109 w 178"/>
                <a:gd name="T25" fmla="*/ 165 h 344"/>
                <a:gd name="T26" fmla="*/ 109 w 178"/>
                <a:gd name="T27" fmla="*/ 344 h 344"/>
                <a:gd name="T28" fmla="*/ 38 w 178"/>
                <a:gd name="T29" fmla="*/ 344 h 344"/>
                <a:gd name="T30" fmla="*/ 38 w 178"/>
                <a:gd name="T31" fmla="*/ 165 h 344"/>
                <a:gd name="T32" fmla="*/ 0 w 178"/>
                <a:gd name="T33" fmla="*/ 165 h 344"/>
                <a:gd name="T34" fmla="*/ 0 w 178"/>
                <a:gd name="T35" fmla="*/ 11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44">
                  <a:moveTo>
                    <a:pt x="0" y="114"/>
                  </a:moveTo>
                  <a:cubicBezTo>
                    <a:pt x="38" y="114"/>
                    <a:pt x="38" y="114"/>
                    <a:pt x="38" y="114"/>
                  </a:cubicBezTo>
                  <a:cubicBezTo>
                    <a:pt x="38" y="79"/>
                    <a:pt x="38" y="79"/>
                    <a:pt x="38" y="79"/>
                  </a:cubicBezTo>
                  <a:cubicBezTo>
                    <a:pt x="38" y="64"/>
                    <a:pt x="38" y="40"/>
                    <a:pt x="50" y="26"/>
                  </a:cubicBezTo>
                  <a:cubicBezTo>
                    <a:pt x="63" y="10"/>
                    <a:pt x="80" y="0"/>
                    <a:pt x="109" y="0"/>
                  </a:cubicBezTo>
                  <a:cubicBezTo>
                    <a:pt x="157" y="0"/>
                    <a:pt x="178" y="6"/>
                    <a:pt x="178" y="6"/>
                  </a:cubicBezTo>
                  <a:cubicBezTo>
                    <a:pt x="168" y="59"/>
                    <a:pt x="168" y="59"/>
                    <a:pt x="168" y="59"/>
                  </a:cubicBezTo>
                  <a:cubicBezTo>
                    <a:pt x="168" y="59"/>
                    <a:pt x="152" y="55"/>
                    <a:pt x="137" y="55"/>
                  </a:cubicBezTo>
                  <a:cubicBezTo>
                    <a:pt x="122" y="55"/>
                    <a:pt x="109" y="60"/>
                    <a:pt x="109" y="73"/>
                  </a:cubicBezTo>
                  <a:cubicBezTo>
                    <a:pt x="109" y="114"/>
                    <a:pt x="109" y="114"/>
                    <a:pt x="109" y="114"/>
                  </a:cubicBezTo>
                  <a:cubicBezTo>
                    <a:pt x="170" y="114"/>
                    <a:pt x="170" y="114"/>
                    <a:pt x="170" y="114"/>
                  </a:cubicBezTo>
                  <a:cubicBezTo>
                    <a:pt x="166" y="165"/>
                    <a:pt x="166" y="165"/>
                    <a:pt x="166" y="165"/>
                  </a:cubicBezTo>
                  <a:cubicBezTo>
                    <a:pt x="109" y="165"/>
                    <a:pt x="109" y="165"/>
                    <a:pt x="109" y="165"/>
                  </a:cubicBezTo>
                  <a:cubicBezTo>
                    <a:pt x="109" y="344"/>
                    <a:pt x="109" y="344"/>
                    <a:pt x="109" y="344"/>
                  </a:cubicBezTo>
                  <a:cubicBezTo>
                    <a:pt x="38" y="344"/>
                    <a:pt x="38" y="344"/>
                    <a:pt x="38" y="344"/>
                  </a:cubicBezTo>
                  <a:cubicBezTo>
                    <a:pt x="38" y="165"/>
                    <a:pt x="38" y="165"/>
                    <a:pt x="38" y="165"/>
                  </a:cubicBezTo>
                  <a:cubicBezTo>
                    <a:pt x="0" y="165"/>
                    <a:pt x="0" y="165"/>
                    <a:pt x="0" y="165"/>
                  </a:cubicBezTo>
                  <a:lnTo>
                    <a:pt x="0" y="1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577" name="Group 576"/>
          <p:cNvGrpSpPr/>
          <p:nvPr/>
        </p:nvGrpSpPr>
        <p:grpSpPr>
          <a:xfrm>
            <a:off x="1652478" y="3790900"/>
            <a:ext cx="4083482" cy="628162"/>
            <a:chOff x="1076414" y="3520918"/>
            <a:chExt cx="4083482" cy="628162"/>
          </a:xfrm>
        </p:grpSpPr>
        <p:grpSp>
          <p:nvGrpSpPr>
            <p:cNvPr id="578" name="Group 577"/>
            <p:cNvGrpSpPr/>
            <p:nvPr/>
          </p:nvGrpSpPr>
          <p:grpSpPr>
            <a:xfrm>
              <a:off x="1076414" y="3520918"/>
              <a:ext cx="4083482" cy="628162"/>
              <a:chOff x="1076414" y="3520918"/>
              <a:chExt cx="4083482" cy="628162"/>
            </a:xfrm>
          </p:grpSpPr>
          <p:cxnSp>
            <p:nvCxnSpPr>
              <p:cNvPr id="580" name="Straight Connector 579"/>
              <p:cNvCxnSpPr/>
              <p:nvPr/>
            </p:nvCxnSpPr>
            <p:spPr>
              <a:xfrm>
                <a:off x="1597202" y="3856543"/>
                <a:ext cx="3562694" cy="4505"/>
              </a:xfrm>
              <a:prstGeom prst="line">
                <a:avLst/>
              </a:prstGeom>
              <a:ln w="12700" cmpd="sng">
                <a:solidFill>
                  <a:schemeClr val="accent4"/>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sp>
            <p:nvSpPr>
              <p:cNvPr id="581" name="Oval 580"/>
              <p:cNvSpPr/>
              <p:nvPr/>
            </p:nvSpPr>
            <p:spPr>
              <a:xfrm>
                <a:off x="1076414" y="3520918"/>
                <a:ext cx="628162" cy="628162"/>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79" name="Freeform 304"/>
            <p:cNvSpPr>
              <a:spLocks noEditPoints="1"/>
            </p:cNvSpPr>
            <p:nvPr/>
          </p:nvSpPr>
          <p:spPr bwMode="auto">
            <a:xfrm>
              <a:off x="1271464" y="3717032"/>
              <a:ext cx="231195" cy="232091"/>
            </a:xfrm>
            <a:custGeom>
              <a:avLst/>
              <a:gdLst>
                <a:gd name="T0" fmla="*/ 37 w 294"/>
                <a:gd name="T1" fmla="*/ 0 h 295"/>
                <a:gd name="T2" fmla="*/ 256 w 294"/>
                <a:gd name="T3" fmla="*/ 0 h 295"/>
                <a:gd name="T4" fmla="*/ 294 w 294"/>
                <a:gd name="T5" fmla="*/ 38 h 295"/>
                <a:gd name="T6" fmla="*/ 294 w 294"/>
                <a:gd name="T7" fmla="*/ 257 h 295"/>
                <a:gd name="T8" fmla="*/ 256 w 294"/>
                <a:gd name="T9" fmla="*/ 295 h 295"/>
                <a:gd name="T10" fmla="*/ 37 w 294"/>
                <a:gd name="T11" fmla="*/ 295 h 295"/>
                <a:gd name="T12" fmla="*/ 0 w 294"/>
                <a:gd name="T13" fmla="*/ 257 h 295"/>
                <a:gd name="T14" fmla="*/ 0 w 294"/>
                <a:gd name="T15" fmla="*/ 38 h 295"/>
                <a:gd name="T16" fmla="*/ 37 w 294"/>
                <a:gd name="T17" fmla="*/ 0 h 295"/>
                <a:gd name="T18" fmla="*/ 214 w 294"/>
                <a:gd name="T19" fmla="*/ 33 h 295"/>
                <a:gd name="T20" fmla="*/ 201 w 294"/>
                <a:gd name="T21" fmla="*/ 46 h 295"/>
                <a:gd name="T22" fmla="*/ 201 w 294"/>
                <a:gd name="T23" fmla="*/ 78 h 295"/>
                <a:gd name="T24" fmla="*/ 214 w 294"/>
                <a:gd name="T25" fmla="*/ 91 h 295"/>
                <a:gd name="T26" fmla="*/ 247 w 294"/>
                <a:gd name="T27" fmla="*/ 91 h 295"/>
                <a:gd name="T28" fmla="*/ 261 w 294"/>
                <a:gd name="T29" fmla="*/ 78 h 295"/>
                <a:gd name="T30" fmla="*/ 261 w 294"/>
                <a:gd name="T31" fmla="*/ 46 h 295"/>
                <a:gd name="T32" fmla="*/ 247 w 294"/>
                <a:gd name="T33" fmla="*/ 33 h 295"/>
                <a:gd name="T34" fmla="*/ 214 w 294"/>
                <a:gd name="T35" fmla="*/ 33 h 295"/>
                <a:gd name="T36" fmla="*/ 261 w 294"/>
                <a:gd name="T37" fmla="*/ 125 h 295"/>
                <a:gd name="T38" fmla="*/ 235 w 294"/>
                <a:gd name="T39" fmla="*/ 125 h 295"/>
                <a:gd name="T40" fmla="*/ 239 w 294"/>
                <a:gd name="T41" fmla="*/ 150 h 295"/>
                <a:gd name="T42" fmla="*/ 147 w 294"/>
                <a:gd name="T43" fmla="*/ 239 h 295"/>
                <a:gd name="T44" fmla="*/ 56 w 294"/>
                <a:gd name="T45" fmla="*/ 150 h 295"/>
                <a:gd name="T46" fmla="*/ 59 w 294"/>
                <a:gd name="T47" fmla="*/ 125 h 295"/>
                <a:gd name="T48" fmla="*/ 32 w 294"/>
                <a:gd name="T49" fmla="*/ 125 h 295"/>
                <a:gd name="T50" fmla="*/ 32 w 294"/>
                <a:gd name="T51" fmla="*/ 249 h 295"/>
                <a:gd name="T52" fmla="*/ 44 w 294"/>
                <a:gd name="T53" fmla="*/ 261 h 295"/>
                <a:gd name="T54" fmla="*/ 249 w 294"/>
                <a:gd name="T55" fmla="*/ 261 h 295"/>
                <a:gd name="T56" fmla="*/ 261 w 294"/>
                <a:gd name="T57" fmla="*/ 249 h 295"/>
                <a:gd name="T58" fmla="*/ 261 w 294"/>
                <a:gd name="T59" fmla="*/ 125 h 295"/>
                <a:gd name="T60" fmla="*/ 147 w 294"/>
                <a:gd name="T61" fmla="*/ 90 h 295"/>
                <a:gd name="T62" fmla="*/ 88 w 294"/>
                <a:gd name="T63" fmla="*/ 147 h 295"/>
                <a:gd name="T64" fmla="*/ 147 w 294"/>
                <a:gd name="T65" fmla="*/ 204 h 295"/>
                <a:gd name="T66" fmla="*/ 206 w 294"/>
                <a:gd name="T67" fmla="*/ 147 h 295"/>
                <a:gd name="T68" fmla="*/ 147 w 294"/>
                <a:gd name="T69" fmla="*/ 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295">
                  <a:moveTo>
                    <a:pt x="37" y="0"/>
                  </a:moveTo>
                  <a:cubicBezTo>
                    <a:pt x="256" y="0"/>
                    <a:pt x="256" y="0"/>
                    <a:pt x="256" y="0"/>
                  </a:cubicBezTo>
                  <a:cubicBezTo>
                    <a:pt x="277" y="0"/>
                    <a:pt x="294" y="17"/>
                    <a:pt x="294" y="38"/>
                  </a:cubicBezTo>
                  <a:cubicBezTo>
                    <a:pt x="294" y="257"/>
                    <a:pt x="294" y="257"/>
                    <a:pt x="294" y="257"/>
                  </a:cubicBezTo>
                  <a:cubicBezTo>
                    <a:pt x="294" y="278"/>
                    <a:pt x="277" y="295"/>
                    <a:pt x="256" y="295"/>
                  </a:cubicBezTo>
                  <a:cubicBezTo>
                    <a:pt x="37" y="295"/>
                    <a:pt x="37" y="295"/>
                    <a:pt x="37" y="295"/>
                  </a:cubicBezTo>
                  <a:cubicBezTo>
                    <a:pt x="17" y="295"/>
                    <a:pt x="0" y="278"/>
                    <a:pt x="0" y="257"/>
                  </a:cubicBezTo>
                  <a:cubicBezTo>
                    <a:pt x="0" y="38"/>
                    <a:pt x="0" y="38"/>
                    <a:pt x="0" y="38"/>
                  </a:cubicBezTo>
                  <a:cubicBezTo>
                    <a:pt x="0" y="17"/>
                    <a:pt x="17" y="0"/>
                    <a:pt x="37" y="0"/>
                  </a:cubicBezTo>
                  <a:moveTo>
                    <a:pt x="214" y="33"/>
                  </a:moveTo>
                  <a:cubicBezTo>
                    <a:pt x="207" y="33"/>
                    <a:pt x="201" y="39"/>
                    <a:pt x="201" y="46"/>
                  </a:cubicBezTo>
                  <a:cubicBezTo>
                    <a:pt x="201" y="78"/>
                    <a:pt x="201" y="78"/>
                    <a:pt x="201" y="78"/>
                  </a:cubicBezTo>
                  <a:cubicBezTo>
                    <a:pt x="201" y="85"/>
                    <a:pt x="207" y="91"/>
                    <a:pt x="214" y="91"/>
                  </a:cubicBezTo>
                  <a:cubicBezTo>
                    <a:pt x="247" y="91"/>
                    <a:pt x="247" y="91"/>
                    <a:pt x="247" y="91"/>
                  </a:cubicBezTo>
                  <a:cubicBezTo>
                    <a:pt x="255" y="91"/>
                    <a:pt x="261" y="85"/>
                    <a:pt x="261" y="78"/>
                  </a:cubicBezTo>
                  <a:cubicBezTo>
                    <a:pt x="261" y="46"/>
                    <a:pt x="261" y="46"/>
                    <a:pt x="261" y="46"/>
                  </a:cubicBezTo>
                  <a:cubicBezTo>
                    <a:pt x="261" y="39"/>
                    <a:pt x="255" y="33"/>
                    <a:pt x="247" y="33"/>
                  </a:cubicBezTo>
                  <a:lnTo>
                    <a:pt x="214" y="33"/>
                  </a:lnTo>
                  <a:close/>
                  <a:moveTo>
                    <a:pt x="261" y="125"/>
                  </a:moveTo>
                  <a:cubicBezTo>
                    <a:pt x="235" y="125"/>
                    <a:pt x="235" y="125"/>
                    <a:pt x="235" y="125"/>
                  </a:cubicBezTo>
                  <a:cubicBezTo>
                    <a:pt x="237" y="133"/>
                    <a:pt x="239" y="141"/>
                    <a:pt x="239" y="150"/>
                  </a:cubicBezTo>
                  <a:cubicBezTo>
                    <a:pt x="239" y="199"/>
                    <a:pt x="198" y="239"/>
                    <a:pt x="147" y="239"/>
                  </a:cubicBezTo>
                  <a:cubicBezTo>
                    <a:pt x="97" y="239"/>
                    <a:pt x="56" y="199"/>
                    <a:pt x="56" y="150"/>
                  </a:cubicBezTo>
                  <a:cubicBezTo>
                    <a:pt x="56" y="141"/>
                    <a:pt x="57" y="133"/>
                    <a:pt x="59" y="125"/>
                  </a:cubicBezTo>
                  <a:cubicBezTo>
                    <a:pt x="32" y="125"/>
                    <a:pt x="32" y="125"/>
                    <a:pt x="32" y="125"/>
                  </a:cubicBezTo>
                  <a:cubicBezTo>
                    <a:pt x="32" y="249"/>
                    <a:pt x="32" y="249"/>
                    <a:pt x="32" y="249"/>
                  </a:cubicBezTo>
                  <a:cubicBezTo>
                    <a:pt x="32" y="256"/>
                    <a:pt x="38" y="261"/>
                    <a:pt x="44" y="261"/>
                  </a:cubicBezTo>
                  <a:cubicBezTo>
                    <a:pt x="249" y="261"/>
                    <a:pt x="249" y="261"/>
                    <a:pt x="249" y="261"/>
                  </a:cubicBezTo>
                  <a:cubicBezTo>
                    <a:pt x="256" y="261"/>
                    <a:pt x="261" y="256"/>
                    <a:pt x="261" y="249"/>
                  </a:cubicBezTo>
                  <a:lnTo>
                    <a:pt x="261" y="125"/>
                  </a:lnTo>
                  <a:close/>
                  <a:moveTo>
                    <a:pt x="147" y="90"/>
                  </a:moveTo>
                  <a:cubicBezTo>
                    <a:pt x="114" y="90"/>
                    <a:pt x="88" y="115"/>
                    <a:pt x="88" y="147"/>
                  </a:cubicBezTo>
                  <a:cubicBezTo>
                    <a:pt x="88" y="179"/>
                    <a:pt x="114" y="204"/>
                    <a:pt x="147" y="204"/>
                  </a:cubicBezTo>
                  <a:cubicBezTo>
                    <a:pt x="180" y="204"/>
                    <a:pt x="206" y="179"/>
                    <a:pt x="206" y="147"/>
                  </a:cubicBezTo>
                  <a:cubicBezTo>
                    <a:pt x="206" y="115"/>
                    <a:pt x="180" y="90"/>
                    <a:pt x="147" y="90"/>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AU"/>
            </a:p>
          </p:txBody>
        </p:sp>
      </p:grpSp>
      <p:grpSp>
        <p:nvGrpSpPr>
          <p:cNvPr id="582" name="Group 581"/>
          <p:cNvGrpSpPr/>
          <p:nvPr/>
        </p:nvGrpSpPr>
        <p:grpSpPr>
          <a:xfrm>
            <a:off x="1652478" y="4994374"/>
            <a:ext cx="5307618" cy="628162"/>
            <a:chOff x="1076414" y="4869160"/>
            <a:chExt cx="5307618" cy="628162"/>
          </a:xfrm>
        </p:grpSpPr>
        <p:grpSp>
          <p:nvGrpSpPr>
            <p:cNvPr id="583" name="Group 582"/>
            <p:cNvGrpSpPr/>
            <p:nvPr/>
          </p:nvGrpSpPr>
          <p:grpSpPr>
            <a:xfrm>
              <a:off x="1076414" y="4869160"/>
              <a:ext cx="5307618" cy="628162"/>
              <a:chOff x="1076414" y="4869160"/>
              <a:chExt cx="5307618" cy="628162"/>
            </a:xfrm>
          </p:grpSpPr>
          <p:sp>
            <p:nvSpPr>
              <p:cNvPr id="585" name="Oval 584"/>
              <p:cNvSpPr/>
              <p:nvPr/>
            </p:nvSpPr>
            <p:spPr>
              <a:xfrm>
                <a:off x="1076414" y="4869160"/>
                <a:ext cx="628162" cy="628162"/>
              </a:xfrm>
              <a:prstGeom prst="ellipse">
                <a:avLst/>
              </a:prstGeom>
              <a:solidFill>
                <a:schemeClr val="accent1"/>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86" name="Straight Connector 585"/>
              <p:cNvCxnSpPr/>
              <p:nvPr/>
            </p:nvCxnSpPr>
            <p:spPr>
              <a:xfrm>
                <a:off x="1642087" y="5204785"/>
                <a:ext cx="4741945" cy="4505"/>
              </a:xfrm>
              <a:prstGeom prst="line">
                <a:avLst/>
              </a:prstGeom>
              <a:ln w="12700" cmpd="sng">
                <a:solidFill>
                  <a:schemeClr val="accent1"/>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grpSp>
        <p:sp>
          <p:nvSpPr>
            <p:cNvPr id="584" name="Freeform 318"/>
            <p:cNvSpPr>
              <a:spLocks/>
            </p:cNvSpPr>
            <p:nvPr/>
          </p:nvSpPr>
          <p:spPr bwMode="auto">
            <a:xfrm>
              <a:off x="1271464" y="5085184"/>
              <a:ext cx="258257" cy="210943"/>
            </a:xfrm>
            <a:custGeom>
              <a:avLst/>
              <a:gdLst>
                <a:gd name="T0" fmla="*/ 298 w 298"/>
                <a:gd name="T1" fmla="*/ 29 h 243"/>
                <a:gd name="T2" fmla="*/ 263 w 298"/>
                <a:gd name="T3" fmla="*/ 39 h 243"/>
                <a:gd name="T4" fmla="*/ 290 w 298"/>
                <a:gd name="T5" fmla="*/ 5 h 243"/>
                <a:gd name="T6" fmla="*/ 251 w 298"/>
                <a:gd name="T7" fmla="*/ 20 h 243"/>
                <a:gd name="T8" fmla="*/ 207 w 298"/>
                <a:gd name="T9" fmla="*/ 0 h 243"/>
                <a:gd name="T10" fmla="*/ 145 w 298"/>
                <a:gd name="T11" fmla="*/ 62 h 243"/>
                <a:gd name="T12" fmla="*/ 147 w 298"/>
                <a:gd name="T13" fmla="*/ 76 h 243"/>
                <a:gd name="T14" fmla="*/ 21 w 298"/>
                <a:gd name="T15" fmla="*/ 12 h 243"/>
                <a:gd name="T16" fmla="*/ 13 w 298"/>
                <a:gd name="T17" fmla="*/ 42 h 243"/>
                <a:gd name="T18" fmla="*/ 40 w 298"/>
                <a:gd name="T19" fmla="*/ 93 h 243"/>
                <a:gd name="T20" fmla="*/ 12 w 298"/>
                <a:gd name="T21" fmla="*/ 86 h 243"/>
                <a:gd name="T22" fmla="*/ 12 w 298"/>
                <a:gd name="T23" fmla="*/ 86 h 243"/>
                <a:gd name="T24" fmla="*/ 61 w 298"/>
                <a:gd name="T25" fmla="*/ 146 h 243"/>
                <a:gd name="T26" fmla="*/ 45 w 298"/>
                <a:gd name="T27" fmla="*/ 149 h 243"/>
                <a:gd name="T28" fmla="*/ 34 w 298"/>
                <a:gd name="T29" fmla="*/ 147 h 243"/>
                <a:gd name="T30" fmla="*/ 91 w 298"/>
                <a:gd name="T31" fmla="*/ 190 h 243"/>
                <a:gd name="T32" fmla="*/ 15 w 298"/>
                <a:gd name="T33" fmla="*/ 216 h 243"/>
                <a:gd name="T34" fmla="*/ 0 w 298"/>
                <a:gd name="T35" fmla="*/ 215 h 243"/>
                <a:gd name="T36" fmla="*/ 94 w 298"/>
                <a:gd name="T37" fmla="*/ 243 h 243"/>
                <a:gd name="T38" fmla="*/ 268 w 298"/>
                <a:gd name="T39" fmla="*/ 69 h 243"/>
                <a:gd name="T40" fmla="*/ 268 w 298"/>
                <a:gd name="T41" fmla="*/ 61 h 243"/>
                <a:gd name="T42" fmla="*/ 298 w 298"/>
                <a:gd name="T43" fmla="*/ 2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8" h="243">
                  <a:moveTo>
                    <a:pt x="298" y="29"/>
                  </a:moveTo>
                  <a:cubicBezTo>
                    <a:pt x="287" y="34"/>
                    <a:pt x="276" y="37"/>
                    <a:pt x="263" y="39"/>
                  </a:cubicBezTo>
                  <a:cubicBezTo>
                    <a:pt x="276" y="31"/>
                    <a:pt x="285" y="19"/>
                    <a:pt x="290" y="5"/>
                  </a:cubicBezTo>
                  <a:cubicBezTo>
                    <a:pt x="278" y="12"/>
                    <a:pt x="265" y="17"/>
                    <a:pt x="251" y="20"/>
                  </a:cubicBezTo>
                  <a:cubicBezTo>
                    <a:pt x="240" y="8"/>
                    <a:pt x="224" y="0"/>
                    <a:pt x="207" y="0"/>
                  </a:cubicBezTo>
                  <a:cubicBezTo>
                    <a:pt x="173" y="0"/>
                    <a:pt x="145" y="28"/>
                    <a:pt x="145" y="62"/>
                  </a:cubicBezTo>
                  <a:cubicBezTo>
                    <a:pt x="145" y="66"/>
                    <a:pt x="146" y="71"/>
                    <a:pt x="147" y="76"/>
                  </a:cubicBezTo>
                  <a:cubicBezTo>
                    <a:pt x="96" y="73"/>
                    <a:pt x="51" y="49"/>
                    <a:pt x="21" y="12"/>
                  </a:cubicBezTo>
                  <a:cubicBezTo>
                    <a:pt x="16" y="21"/>
                    <a:pt x="13" y="31"/>
                    <a:pt x="13" y="42"/>
                  </a:cubicBezTo>
                  <a:cubicBezTo>
                    <a:pt x="13" y="64"/>
                    <a:pt x="24" y="82"/>
                    <a:pt x="40" y="93"/>
                  </a:cubicBezTo>
                  <a:cubicBezTo>
                    <a:pt x="30" y="93"/>
                    <a:pt x="20" y="90"/>
                    <a:pt x="12" y="86"/>
                  </a:cubicBezTo>
                  <a:cubicBezTo>
                    <a:pt x="12" y="86"/>
                    <a:pt x="12" y="86"/>
                    <a:pt x="12" y="86"/>
                  </a:cubicBezTo>
                  <a:cubicBezTo>
                    <a:pt x="12" y="116"/>
                    <a:pt x="33" y="141"/>
                    <a:pt x="61" y="146"/>
                  </a:cubicBezTo>
                  <a:cubicBezTo>
                    <a:pt x="56" y="148"/>
                    <a:pt x="51" y="149"/>
                    <a:pt x="45" y="149"/>
                  </a:cubicBezTo>
                  <a:cubicBezTo>
                    <a:pt x="41" y="149"/>
                    <a:pt x="37" y="148"/>
                    <a:pt x="34" y="147"/>
                  </a:cubicBezTo>
                  <a:cubicBezTo>
                    <a:pt x="41" y="172"/>
                    <a:pt x="64" y="189"/>
                    <a:pt x="91" y="190"/>
                  </a:cubicBezTo>
                  <a:cubicBezTo>
                    <a:pt x="70" y="206"/>
                    <a:pt x="44" y="216"/>
                    <a:pt x="15" y="216"/>
                  </a:cubicBezTo>
                  <a:cubicBezTo>
                    <a:pt x="10" y="216"/>
                    <a:pt x="5" y="216"/>
                    <a:pt x="0" y="215"/>
                  </a:cubicBezTo>
                  <a:cubicBezTo>
                    <a:pt x="27" y="233"/>
                    <a:pt x="59" y="243"/>
                    <a:pt x="94" y="243"/>
                  </a:cubicBezTo>
                  <a:cubicBezTo>
                    <a:pt x="206" y="243"/>
                    <a:pt x="268" y="150"/>
                    <a:pt x="268" y="69"/>
                  </a:cubicBezTo>
                  <a:cubicBezTo>
                    <a:pt x="268" y="66"/>
                    <a:pt x="268" y="63"/>
                    <a:pt x="268" y="61"/>
                  </a:cubicBezTo>
                  <a:cubicBezTo>
                    <a:pt x="280" y="52"/>
                    <a:pt x="290" y="41"/>
                    <a:pt x="298" y="29"/>
                  </a:cubicBezTo>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120" name="Freeform 52"/>
          <p:cNvSpPr>
            <a:spLocks/>
          </p:cNvSpPr>
          <p:nvPr/>
        </p:nvSpPr>
        <p:spPr bwMode="auto">
          <a:xfrm>
            <a:off x="5472048" y="2636912"/>
            <a:ext cx="879043" cy="1290697"/>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4"/>
          <p:cNvSpPr>
            <a:spLocks noEditPoints="1"/>
          </p:cNvSpPr>
          <p:nvPr/>
        </p:nvSpPr>
        <p:spPr bwMode="auto">
          <a:xfrm>
            <a:off x="5375920" y="3423974"/>
            <a:ext cx="1067822" cy="185860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solidFill>
            <a:schemeClr val="accent4"/>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6"/>
          <p:cNvSpPr>
            <a:spLocks/>
          </p:cNvSpPr>
          <p:nvPr/>
        </p:nvSpPr>
        <p:spPr bwMode="auto">
          <a:xfrm>
            <a:off x="6816080" y="4754523"/>
            <a:ext cx="1753452" cy="162680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1"/>
          </a:solid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743820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500"/>
                                        <p:tgtEl>
                                          <p:spTgt spid="11">
                                            <p:txEl>
                                              <p:pRg st="0" end="0"/>
                                            </p:txEl>
                                          </p:spTgt>
                                        </p:tgtEl>
                                      </p:cBhvr>
                                    </p:animEffect>
                                    <p:anim calcmode="lin" valueType="num">
                                      <p:cBhvr>
                                        <p:cTn id="1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23" presetClass="entr" presetSubtype="16"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 calcmode="lin" valueType="num">
                                      <p:cBhvr>
                                        <p:cTn id="18" dur="500" fill="hold"/>
                                        <p:tgtEl>
                                          <p:spTgt spid="437"/>
                                        </p:tgtEl>
                                        <p:attrNameLst>
                                          <p:attrName>ppt_w</p:attrName>
                                        </p:attrNameLst>
                                      </p:cBhvr>
                                      <p:tavLst>
                                        <p:tav tm="0">
                                          <p:val>
                                            <p:fltVal val="0"/>
                                          </p:val>
                                        </p:tav>
                                        <p:tav tm="100000">
                                          <p:val>
                                            <p:strVal val="#ppt_w"/>
                                          </p:val>
                                        </p:tav>
                                      </p:tavLst>
                                    </p:anim>
                                    <p:anim calcmode="lin" valueType="num">
                                      <p:cBhvr>
                                        <p:cTn id="19" dur="500" fill="hold"/>
                                        <p:tgtEl>
                                          <p:spTgt spid="437"/>
                                        </p:tgtEl>
                                        <p:attrNameLst>
                                          <p:attrName>ppt_h</p:attrName>
                                        </p:attrNameLst>
                                      </p:cBhvr>
                                      <p:tavLst>
                                        <p:tav tm="0">
                                          <p:val>
                                            <p:fltVal val="0"/>
                                          </p:val>
                                        </p:tav>
                                        <p:tav tm="100000">
                                          <p:val>
                                            <p:strVal val="#ppt_h"/>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fade">
                                      <p:cBhvr>
                                        <p:cTn id="23" dur="500"/>
                                        <p:tgtEl>
                                          <p:spTgt spid="120"/>
                                        </p:tgtEl>
                                      </p:cBhvr>
                                    </p:animEffect>
                                  </p:childTnLst>
                                </p:cTn>
                              </p:par>
                            </p:childTnLst>
                          </p:cTn>
                        </p:par>
                        <p:par>
                          <p:cTn id="24" fill="hold">
                            <p:stCondLst>
                              <p:cond delay="1500"/>
                            </p:stCondLst>
                            <p:childTnLst>
                              <p:par>
                                <p:cTn id="25" presetID="22" presetClass="entr" presetSubtype="2" fill="hold" nodeType="afterEffect">
                                  <p:stCondLst>
                                    <p:cond delay="0"/>
                                  </p:stCondLst>
                                  <p:childTnLst>
                                    <p:set>
                                      <p:cBhvr>
                                        <p:cTn id="26" dur="1" fill="hold">
                                          <p:stCondLst>
                                            <p:cond delay="0"/>
                                          </p:stCondLst>
                                        </p:cTn>
                                        <p:tgtEl>
                                          <p:spTgt spid="572"/>
                                        </p:tgtEl>
                                        <p:attrNameLst>
                                          <p:attrName>style.visibility</p:attrName>
                                        </p:attrNameLst>
                                      </p:cBhvr>
                                      <p:to>
                                        <p:strVal val="visible"/>
                                      </p:to>
                                    </p:set>
                                    <p:animEffect transition="in" filter="wipe(right)">
                                      <p:cBhvr>
                                        <p:cTn id="27" dur="1000"/>
                                        <p:tgtEl>
                                          <p:spTgt spid="572"/>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2"/>
                                        </p:tgtEl>
                                        <p:attrNameLst>
                                          <p:attrName>style.visibility</p:attrName>
                                        </p:attrNameLst>
                                      </p:cBhvr>
                                      <p:to>
                                        <p:strVal val="visible"/>
                                      </p:to>
                                    </p:set>
                                    <p:animEffect transition="in" filter="fade">
                                      <p:cBhvr>
                                        <p:cTn id="34" dur="500"/>
                                        <p:tgtEl>
                                          <p:spTgt spid="122"/>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577"/>
                                        </p:tgtEl>
                                        <p:attrNameLst>
                                          <p:attrName>style.visibility</p:attrName>
                                        </p:attrNameLst>
                                      </p:cBhvr>
                                      <p:to>
                                        <p:strVal val="visible"/>
                                      </p:to>
                                    </p:set>
                                    <p:animEffect transition="in" filter="wipe(right)">
                                      <p:cBhvr>
                                        <p:cTn id="38" dur="1000"/>
                                        <p:tgtEl>
                                          <p:spTgt spid="577"/>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500"/>
                                        <p:tgtEl>
                                          <p:spTgt spid="123"/>
                                        </p:tgtEl>
                                      </p:cBhvr>
                                    </p:animEffect>
                                  </p:childTnLst>
                                </p:cTn>
                              </p:par>
                            </p:childTnLst>
                          </p:cTn>
                        </p:par>
                        <p:par>
                          <p:cTn id="47" fill="hold">
                            <p:stCondLst>
                              <p:cond delay="5000"/>
                            </p:stCondLst>
                            <p:childTnLst>
                              <p:par>
                                <p:cTn id="48" presetID="22" presetClass="entr" presetSubtype="2" fill="hold" nodeType="afterEffect">
                                  <p:stCondLst>
                                    <p:cond delay="0"/>
                                  </p:stCondLst>
                                  <p:childTnLst>
                                    <p:set>
                                      <p:cBhvr>
                                        <p:cTn id="49" dur="1" fill="hold">
                                          <p:stCondLst>
                                            <p:cond delay="0"/>
                                          </p:stCondLst>
                                        </p:cTn>
                                        <p:tgtEl>
                                          <p:spTgt spid="582"/>
                                        </p:tgtEl>
                                        <p:attrNameLst>
                                          <p:attrName>style.visibility</p:attrName>
                                        </p:attrNameLst>
                                      </p:cBhvr>
                                      <p:to>
                                        <p:strVal val="visible"/>
                                      </p:to>
                                    </p:set>
                                    <p:animEffect transition="in" filter="wipe(right)">
                                      <p:cBhvr>
                                        <p:cTn id="50" dur="1000"/>
                                        <p:tgtEl>
                                          <p:spTgt spid="582"/>
                                        </p:tgtEl>
                                      </p:cBhvr>
                                    </p:animEffect>
                                  </p:childTnLst>
                                </p:cTn>
                              </p:par>
                            </p:childTnLst>
                          </p:cTn>
                        </p:par>
                        <p:par>
                          <p:cTn id="51" fill="hold">
                            <p:stCondLst>
                              <p:cond delay="6000"/>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build="p"/>
      <p:bldP spid="120" grpId="0" animBg="1"/>
      <p:bldP spid="122" grpId="0" animBg="1"/>
      <p:bldP spid="1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211054"/>
            <a:ext cx="4116216" cy="1221754"/>
          </a:xfrm>
        </p:spPr>
        <p:txBody>
          <a:bodyPr anchor="b"/>
          <a:lstStyle/>
          <a:p>
            <a:r>
              <a:rPr lang="en-AU" dirty="0"/>
              <a:t>United States </a:t>
            </a:r>
            <a:r>
              <a:rPr lang="en-AU" dirty="0" smtClean="0"/>
              <a:t/>
            </a:r>
            <a:br>
              <a:rPr lang="en-AU" dirty="0" smtClean="0"/>
            </a:br>
            <a:r>
              <a:rPr lang="en-AU" dirty="0" smtClean="0"/>
              <a:t>of </a:t>
            </a:r>
            <a:r>
              <a:rPr lang="en-AU" dirty="0"/>
              <a:t>America</a:t>
            </a:r>
          </a:p>
        </p:txBody>
      </p:sp>
      <p:sp>
        <p:nvSpPr>
          <p:cNvPr id="116" name="Text Placeholder 115"/>
          <p:cNvSpPr>
            <a:spLocks noGrp="1"/>
          </p:cNvSpPr>
          <p:nvPr>
            <p:ph type="body" sz="half" idx="2"/>
          </p:nvPr>
        </p:nvSpPr>
        <p:spPr>
          <a:xfrm>
            <a:off x="611632" y="2547862"/>
            <a:ext cx="4764288" cy="2061006"/>
          </a:xfrm>
        </p:spPr>
        <p:txBody>
          <a:bodyPr anchor="t">
            <a:normAutofit/>
          </a:bodyPr>
          <a:lstStyle/>
          <a:p>
            <a:r>
              <a:rPr lang="en-AU" dirty="0"/>
              <a:t>The U.S. is a country of 50 states covering a vast swath of North America, with Alaska in the extreme Northwest and Hawaii extending the nation’s presence into the Pacific Ocean. Major cities include New York, a global finance and culture </a:t>
            </a:r>
            <a:r>
              <a:rPr lang="en-AU" dirty="0" err="1"/>
              <a:t>center</a:t>
            </a:r>
            <a:r>
              <a:rPr lang="en-AU" dirty="0"/>
              <a:t>, and Washington, DC, the capital, both on the Atlantic Coast; Los Angeles, famed for filmmaking, on the Pacific Coast; and the Midwestern metropolis Chicago.</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113" name="Group 112"/>
          <p:cNvGrpSpPr/>
          <p:nvPr/>
        </p:nvGrpSpPr>
        <p:grpSpPr>
          <a:xfrm>
            <a:off x="6455178" y="2132856"/>
            <a:ext cx="5041422" cy="3103088"/>
            <a:chOff x="561976" y="2986087"/>
            <a:chExt cx="4583111" cy="2820989"/>
          </a:xfrm>
          <a:solidFill>
            <a:schemeClr val="accent5"/>
          </a:solidFill>
        </p:grpSpPr>
        <p:sp>
          <p:nvSpPr>
            <p:cNvPr id="64"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5"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6"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7"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8"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69"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0"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1"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2"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3"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4"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5"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6"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7"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8"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79"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0"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1"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2"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3"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4"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5"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6"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7"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8"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89"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0"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1"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2"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3"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4"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5"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6"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7"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8"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99"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0"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1"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2"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3"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4"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5"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6"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7"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8"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09"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0"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1"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12"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sp>
        <p:nvSpPr>
          <p:cNvPr id="115" name="TextBox 114"/>
          <p:cNvSpPr txBox="1"/>
          <p:nvPr/>
        </p:nvSpPr>
        <p:spPr>
          <a:xfrm>
            <a:off x="8152067" y="1079738"/>
            <a:ext cx="968269" cy="477054"/>
          </a:xfrm>
          <a:prstGeom prst="rect">
            <a:avLst/>
          </a:prstGeom>
          <a:noFill/>
        </p:spPr>
        <p:txBody>
          <a:bodyPr wrap="none" rtlCol="0">
            <a:spAutoFit/>
          </a:bodyPr>
          <a:lstStyle/>
          <a:p>
            <a:r>
              <a:rPr lang="en-US" sz="2500" dirty="0" smtClean="0">
                <a:solidFill>
                  <a:schemeClr val="tx2"/>
                </a:solidFill>
                <a:latin typeface="Roboto Bold"/>
                <a:cs typeface="Roboto Bold"/>
              </a:rPr>
              <a:t>31.1</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17" name="TextBox 116"/>
          <p:cNvSpPr txBox="1"/>
          <p:nvPr/>
        </p:nvSpPr>
        <p:spPr>
          <a:xfrm>
            <a:off x="7536160" y="5445224"/>
            <a:ext cx="968269" cy="477054"/>
          </a:xfrm>
          <a:prstGeom prst="rect">
            <a:avLst/>
          </a:prstGeom>
          <a:noFill/>
        </p:spPr>
        <p:txBody>
          <a:bodyPr wrap="none" rtlCol="0">
            <a:spAutoFit/>
          </a:bodyPr>
          <a:lstStyle/>
          <a:p>
            <a:r>
              <a:rPr lang="en-US" sz="2500" dirty="0" smtClean="0">
                <a:solidFill>
                  <a:schemeClr val="tx2"/>
                </a:solidFill>
                <a:latin typeface="Roboto Bold"/>
                <a:cs typeface="Roboto Bold"/>
              </a:rPr>
              <a:t>10.3</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18" name="TextBox 117"/>
          <p:cNvSpPr txBox="1"/>
          <p:nvPr/>
        </p:nvSpPr>
        <p:spPr>
          <a:xfrm>
            <a:off x="10128448" y="5733256"/>
            <a:ext cx="1148763" cy="477054"/>
          </a:xfrm>
          <a:prstGeom prst="rect">
            <a:avLst/>
          </a:prstGeom>
          <a:noFill/>
        </p:spPr>
        <p:txBody>
          <a:bodyPr wrap="none" rtlCol="0">
            <a:spAutoFit/>
          </a:bodyPr>
          <a:lstStyle/>
          <a:p>
            <a:r>
              <a:rPr lang="en-US" sz="2500" dirty="0" smtClean="0">
                <a:solidFill>
                  <a:schemeClr val="tx2"/>
                </a:solidFill>
                <a:latin typeface="Roboto Bold"/>
                <a:cs typeface="Roboto Bold"/>
              </a:rPr>
              <a:t>125.7</a:t>
            </a:r>
            <a:r>
              <a:rPr lang="en-US" sz="2500" baseline="30000" dirty="0" smtClean="0">
                <a:solidFill>
                  <a:schemeClr val="tx2"/>
                </a:solidFill>
                <a:latin typeface="Roboto Bold"/>
                <a:cs typeface="Roboto Bold"/>
              </a:rPr>
              <a:t>%</a:t>
            </a:r>
            <a:endParaRPr lang="en-US" sz="2500" baseline="30000" dirty="0">
              <a:solidFill>
                <a:schemeClr val="tx2"/>
              </a:solidFill>
              <a:latin typeface="Roboto Bold"/>
              <a:cs typeface="Roboto Bold"/>
            </a:endParaRPr>
          </a:p>
        </p:txBody>
      </p:sp>
      <p:sp>
        <p:nvSpPr>
          <p:cNvPr id="120" name="Rounded Rectangle 119"/>
          <p:cNvSpPr/>
          <p:nvPr/>
        </p:nvSpPr>
        <p:spPr>
          <a:xfrm>
            <a:off x="633790" y="4437112"/>
            <a:ext cx="4742130" cy="5271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SOUTH DAKOTA</a:t>
            </a:r>
            <a:endParaRPr lang="en-AU" sz="1500" dirty="0">
              <a:latin typeface="Roboto" pitchFamily="2" charset="0"/>
              <a:ea typeface="Roboto" pitchFamily="2" charset="0"/>
            </a:endParaRPr>
          </a:p>
        </p:txBody>
      </p:sp>
      <p:grpSp>
        <p:nvGrpSpPr>
          <p:cNvPr id="123" name="Group 122"/>
          <p:cNvGrpSpPr/>
          <p:nvPr/>
        </p:nvGrpSpPr>
        <p:grpSpPr>
          <a:xfrm>
            <a:off x="3154070" y="4542821"/>
            <a:ext cx="1905595" cy="293110"/>
            <a:chOff x="1386704" y="4116794"/>
            <a:chExt cx="2096155" cy="322421"/>
          </a:xfrm>
        </p:grpSpPr>
        <p:sp>
          <p:nvSpPr>
            <p:cNvPr id="12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25"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26"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27"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
        <p:nvSpPr>
          <p:cNvPr id="138" name="Freeform 59"/>
          <p:cNvSpPr>
            <a:spLocks/>
          </p:cNvSpPr>
          <p:nvPr/>
        </p:nvSpPr>
        <p:spPr bwMode="auto">
          <a:xfrm>
            <a:off x="8337177" y="2727944"/>
            <a:ext cx="677545" cy="436563"/>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solidFill>
            <a:schemeClr val="accent1"/>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39" name="Freeform 75"/>
          <p:cNvSpPr>
            <a:spLocks noEditPoints="1"/>
          </p:cNvSpPr>
          <p:nvPr/>
        </p:nvSpPr>
        <p:spPr bwMode="auto">
          <a:xfrm>
            <a:off x="10289484" y="3305953"/>
            <a:ext cx="749141" cy="459264"/>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solidFill>
            <a:schemeClr val="accent3"/>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40" name="Freeform 97"/>
          <p:cNvSpPr>
            <a:spLocks/>
          </p:cNvSpPr>
          <p:nvPr/>
        </p:nvSpPr>
        <p:spPr bwMode="auto">
          <a:xfrm>
            <a:off x="7752184" y="3801888"/>
            <a:ext cx="654843" cy="707232"/>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solidFill>
            <a:schemeClr val="accent2"/>
          </a:solid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cxnSp>
        <p:nvCxnSpPr>
          <p:cNvPr id="141" name="Straight Connector 140"/>
          <p:cNvCxnSpPr/>
          <p:nvPr/>
        </p:nvCxnSpPr>
        <p:spPr>
          <a:xfrm>
            <a:off x="10704512" y="3573016"/>
            <a:ext cx="0" cy="2138639"/>
          </a:xfrm>
          <a:prstGeom prst="line">
            <a:avLst/>
          </a:prstGeom>
          <a:ln w="12700" cmpd="sng">
            <a:solidFill>
              <a:schemeClr val="accent3"/>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p:cNvCxnSpPr/>
          <p:nvPr/>
        </p:nvCxnSpPr>
        <p:spPr>
          <a:xfrm>
            <a:off x="8040216" y="4221088"/>
            <a:ext cx="0" cy="1207205"/>
          </a:xfrm>
          <a:prstGeom prst="line">
            <a:avLst/>
          </a:prstGeom>
          <a:ln w="12700" cmpd="sng">
            <a:solidFill>
              <a:schemeClr val="accent2"/>
            </a:solidFill>
            <a:prstDash val="sysDash"/>
            <a:headEnd type="none"/>
            <a:tailEnd type="ova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p:cNvCxnSpPr/>
          <p:nvPr/>
        </p:nvCxnSpPr>
        <p:spPr>
          <a:xfrm>
            <a:off x="8616280" y="1628800"/>
            <a:ext cx="0" cy="1207205"/>
          </a:xfrm>
          <a:prstGeom prst="line">
            <a:avLst/>
          </a:prstGeom>
          <a:ln w="12700" cmpd="sng">
            <a:solidFill>
              <a:schemeClr val="accent1"/>
            </a:solidFill>
            <a:prstDash val="sysDash"/>
            <a:headEnd type="oval"/>
            <a:tailEnd type="none"/>
          </a:ln>
          <a:effectLst/>
        </p:spPr>
        <p:style>
          <a:lnRef idx="2">
            <a:schemeClr val="accent1"/>
          </a:lnRef>
          <a:fillRef idx="0">
            <a:schemeClr val="accent1"/>
          </a:fillRef>
          <a:effectRef idx="1">
            <a:schemeClr val="accent1"/>
          </a:effectRef>
          <a:fontRef idx="minor">
            <a:schemeClr val="tx1"/>
          </a:fontRef>
        </p:style>
      </p:cxnSp>
      <p:sp>
        <p:nvSpPr>
          <p:cNvPr id="144" name="Rounded Rectangle 143"/>
          <p:cNvSpPr/>
          <p:nvPr/>
        </p:nvSpPr>
        <p:spPr>
          <a:xfrm>
            <a:off x="633790" y="5085184"/>
            <a:ext cx="4742130" cy="52713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NEW MEXICO</a:t>
            </a:r>
            <a:endParaRPr lang="en-AU" sz="1500" dirty="0">
              <a:latin typeface="Roboto" pitchFamily="2" charset="0"/>
              <a:ea typeface="Roboto" pitchFamily="2" charset="0"/>
            </a:endParaRPr>
          </a:p>
        </p:txBody>
      </p:sp>
      <p:grpSp>
        <p:nvGrpSpPr>
          <p:cNvPr id="145" name="Group 144"/>
          <p:cNvGrpSpPr/>
          <p:nvPr/>
        </p:nvGrpSpPr>
        <p:grpSpPr>
          <a:xfrm>
            <a:off x="3154070" y="5190893"/>
            <a:ext cx="1905595" cy="293110"/>
            <a:chOff x="1386704" y="4116794"/>
            <a:chExt cx="2096155" cy="322421"/>
          </a:xfrm>
        </p:grpSpPr>
        <p:sp>
          <p:nvSpPr>
            <p:cNvPr id="146"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47"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48"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49"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
        <p:nvSpPr>
          <p:cNvPr id="150" name="Rounded Rectangle 149"/>
          <p:cNvSpPr/>
          <p:nvPr/>
        </p:nvSpPr>
        <p:spPr>
          <a:xfrm>
            <a:off x="633790" y="5733256"/>
            <a:ext cx="4742130" cy="52713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500" dirty="0" smtClean="0">
                <a:latin typeface="Roboto" pitchFamily="2" charset="0"/>
                <a:ea typeface="Roboto" pitchFamily="2" charset="0"/>
              </a:rPr>
              <a:t>COLUMBIA</a:t>
            </a:r>
            <a:endParaRPr lang="en-AU" sz="1500" dirty="0">
              <a:latin typeface="Roboto" pitchFamily="2" charset="0"/>
              <a:ea typeface="Roboto" pitchFamily="2" charset="0"/>
            </a:endParaRPr>
          </a:p>
        </p:txBody>
      </p:sp>
      <p:grpSp>
        <p:nvGrpSpPr>
          <p:cNvPr id="151" name="Group 150"/>
          <p:cNvGrpSpPr/>
          <p:nvPr/>
        </p:nvGrpSpPr>
        <p:grpSpPr>
          <a:xfrm>
            <a:off x="3154070" y="5838965"/>
            <a:ext cx="1905595" cy="293110"/>
            <a:chOff x="1386704" y="4116794"/>
            <a:chExt cx="2096155" cy="322421"/>
          </a:xfrm>
        </p:grpSpPr>
        <p:sp>
          <p:nvSpPr>
            <p:cNvPr id="152"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53" name="AutoShape 137"/>
            <p:cNvSpPr>
              <a:spLocks/>
            </p:cNvSpPr>
            <p:nvPr/>
          </p:nvSpPr>
          <p:spPr bwMode="auto">
            <a:xfrm>
              <a:off x="2539768"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bg2"/>
            </a:solidFill>
            <a:ln>
              <a:noFill/>
            </a:ln>
          </p:spPr>
          <p:txBody>
            <a:bodyPr lIns="0" tIns="0" rIns="0" bIns="0"/>
            <a:lstStyle/>
            <a:p>
              <a:endParaRPr lang="en-US">
                <a:solidFill>
                  <a:schemeClr val="tx2"/>
                </a:solidFill>
                <a:latin typeface="Open Sans"/>
                <a:cs typeface="Open Sans"/>
              </a:endParaRPr>
            </a:p>
          </p:txBody>
        </p:sp>
        <p:sp>
          <p:nvSpPr>
            <p:cNvPr id="154" name="Rectangle 129"/>
            <p:cNvSpPr>
              <a:spLocks/>
            </p:cNvSpPr>
            <p:nvPr/>
          </p:nvSpPr>
          <p:spPr bwMode="auto">
            <a:xfrm>
              <a:off x="1624330"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FEMALES</a:t>
              </a:r>
              <a:endParaRPr lang="en-US" sz="700" dirty="0">
                <a:solidFill>
                  <a:srgbClr val="FFFFFF"/>
                </a:solidFill>
                <a:latin typeface="Roboto Bold"/>
                <a:ea typeface="ＭＳ Ｐゴシック" charset="0"/>
                <a:cs typeface="Roboto Bold"/>
                <a:sym typeface="Helvetica" charset="0"/>
              </a:endParaRPr>
            </a:p>
          </p:txBody>
        </p:sp>
        <p:sp>
          <p:nvSpPr>
            <p:cNvPr id="155" name="Rectangle 129"/>
            <p:cNvSpPr>
              <a:spLocks/>
            </p:cNvSpPr>
            <p:nvPr/>
          </p:nvSpPr>
          <p:spPr bwMode="auto">
            <a:xfrm>
              <a:off x="2772599"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rgbClr val="FFFFFF"/>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rgbClr val="FFFFFF"/>
                  </a:solidFill>
                  <a:latin typeface="Roboto Bold"/>
                  <a:ea typeface="ＭＳ Ｐゴシック" charset="0"/>
                  <a:cs typeface="Roboto Bold"/>
                  <a:sym typeface="Helvetica" charset="0"/>
                </a:rPr>
                <a:t>MALES</a:t>
              </a:r>
              <a:endParaRPr lang="en-US" sz="700" dirty="0">
                <a:solidFill>
                  <a:srgbClr val="FFFFFF"/>
                </a:solidFill>
                <a:latin typeface="Roboto Bold"/>
                <a:ea typeface="ＭＳ Ｐゴシック" charset="0"/>
                <a:cs typeface="Roboto Bold"/>
                <a:sym typeface="Helvetica" charset="0"/>
              </a:endParaRPr>
            </a:p>
          </p:txBody>
        </p:sp>
      </p:grpSp>
    </p:spTree>
    <p:extLst>
      <p:ext uri="{BB962C8B-B14F-4D97-AF65-F5344CB8AC3E}">
        <p14:creationId xmlns:p14="http://schemas.microsoft.com/office/powerpoint/2010/main" val="354120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6">
                                            <p:txEl>
                                              <p:pRg st="0" end="0"/>
                                            </p:txEl>
                                          </p:spTgt>
                                        </p:tgtEl>
                                        <p:attrNameLst>
                                          <p:attrName>style.visibility</p:attrName>
                                        </p:attrNameLst>
                                      </p:cBhvr>
                                      <p:to>
                                        <p:strVal val="visible"/>
                                      </p:to>
                                    </p:set>
                                    <p:animEffect transition="in" filter="fade">
                                      <p:cBhvr>
                                        <p:cTn id="10" dur="500"/>
                                        <p:tgtEl>
                                          <p:spTgt spid="116">
                                            <p:txEl>
                                              <p:pRg st="0" end="0"/>
                                            </p:txEl>
                                          </p:spTgt>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113"/>
                                        </p:tgtEl>
                                        <p:attrNameLst>
                                          <p:attrName>style.visibility</p:attrName>
                                        </p:attrNameLst>
                                      </p:cBhvr>
                                      <p:to>
                                        <p:strVal val="visible"/>
                                      </p:to>
                                    </p:set>
                                    <p:anim calcmode="lin" valueType="num">
                                      <p:cBhvr>
                                        <p:cTn id="14" dur="500" fill="hold"/>
                                        <p:tgtEl>
                                          <p:spTgt spid="113"/>
                                        </p:tgtEl>
                                        <p:attrNameLst>
                                          <p:attrName>ppt_w</p:attrName>
                                        </p:attrNameLst>
                                      </p:cBhvr>
                                      <p:tavLst>
                                        <p:tav tm="0">
                                          <p:val>
                                            <p:fltVal val="0"/>
                                          </p:val>
                                        </p:tav>
                                        <p:tav tm="100000">
                                          <p:val>
                                            <p:strVal val="#ppt_w"/>
                                          </p:val>
                                        </p:tav>
                                      </p:tavLst>
                                    </p:anim>
                                    <p:anim calcmode="lin" valueType="num">
                                      <p:cBhvr>
                                        <p:cTn id="15" dur="500" fill="hold"/>
                                        <p:tgtEl>
                                          <p:spTgt spid="113"/>
                                        </p:tgtEl>
                                        <p:attrNameLst>
                                          <p:attrName>ppt_h</p:attrName>
                                        </p:attrNameLst>
                                      </p:cBhvr>
                                      <p:tavLst>
                                        <p:tav tm="0">
                                          <p:val>
                                            <p:fltVal val="0"/>
                                          </p:val>
                                        </p:tav>
                                        <p:tav tm="100000">
                                          <p:val>
                                            <p:strVal val="#ppt_h"/>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fade">
                                      <p:cBhvr>
                                        <p:cTn id="19" dur="500"/>
                                        <p:tgtEl>
                                          <p:spTgt spid="138"/>
                                        </p:tgtEl>
                                      </p:cBhvr>
                                    </p:animEffect>
                                  </p:childTnLst>
                                </p:cTn>
                              </p:par>
                            </p:childTnLst>
                          </p:cTn>
                        </p:par>
                        <p:par>
                          <p:cTn id="20" fill="hold">
                            <p:stCondLst>
                              <p:cond delay="1500"/>
                            </p:stCondLst>
                            <p:childTnLst>
                              <p:par>
                                <p:cTn id="21" presetID="22" presetClass="entr" presetSubtype="4" fill="hold" nodeType="afterEffect">
                                  <p:stCondLst>
                                    <p:cond delay="0"/>
                                  </p:stCondLst>
                                  <p:childTnLst>
                                    <p:set>
                                      <p:cBhvr>
                                        <p:cTn id="22" dur="1" fill="hold">
                                          <p:stCondLst>
                                            <p:cond delay="0"/>
                                          </p:stCondLst>
                                        </p:cTn>
                                        <p:tgtEl>
                                          <p:spTgt spid="143"/>
                                        </p:tgtEl>
                                        <p:attrNameLst>
                                          <p:attrName>style.visibility</p:attrName>
                                        </p:attrNameLst>
                                      </p:cBhvr>
                                      <p:to>
                                        <p:strVal val="visible"/>
                                      </p:to>
                                    </p:set>
                                    <p:animEffect transition="in" filter="wipe(down)">
                                      <p:cBhvr>
                                        <p:cTn id="23" dur="500"/>
                                        <p:tgtEl>
                                          <p:spTgt spid="143"/>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15"/>
                                        </p:tgtEl>
                                        <p:attrNameLst>
                                          <p:attrName>style.visibility</p:attrName>
                                        </p:attrNameLst>
                                      </p:cBhvr>
                                      <p:to>
                                        <p:strVal val="visible"/>
                                      </p:to>
                                    </p:set>
                                    <p:animEffect transition="in" filter="fade">
                                      <p:cBhvr>
                                        <p:cTn id="27" dur="500"/>
                                        <p:tgtEl>
                                          <p:spTgt spid="1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fade">
                                      <p:cBhvr>
                                        <p:cTn id="30" dur="500"/>
                                        <p:tgtEl>
                                          <p:spTgt spid="120"/>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500"/>
                                        <p:tgtEl>
                                          <p:spTgt spid="123"/>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40"/>
                                        </p:tgtEl>
                                        <p:attrNameLst>
                                          <p:attrName>style.visibility</p:attrName>
                                        </p:attrNameLst>
                                      </p:cBhvr>
                                      <p:to>
                                        <p:strVal val="visible"/>
                                      </p:to>
                                    </p:set>
                                    <p:animEffect transition="in" filter="fade">
                                      <p:cBhvr>
                                        <p:cTn id="38" dur="500"/>
                                        <p:tgtEl>
                                          <p:spTgt spid="140"/>
                                        </p:tgtEl>
                                      </p:cBhvr>
                                    </p:animEffect>
                                  </p:childTnLst>
                                </p:cTn>
                              </p:par>
                            </p:childTnLst>
                          </p:cTn>
                        </p:par>
                        <p:par>
                          <p:cTn id="39" fill="hold">
                            <p:stCondLst>
                              <p:cond delay="3500"/>
                            </p:stCondLst>
                            <p:childTnLst>
                              <p:par>
                                <p:cTn id="40" presetID="22" presetClass="entr" presetSubtype="1" fill="hold" nodeType="afterEffect">
                                  <p:stCondLst>
                                    <p:cond delay="0"/>
                                  </p:stCondLst>
                                  <p:childTnLst>
                                    <p:set>
                                      <p:cBhvr>
                                        <p:cTn id="41" dur="1" fill="hold">
                                          <p:stCondLst>
                                            <p:cond delay="0"/>
                                          </p:stCondLst>
                                        </p:cTn>
                                        <p:tgtEl>
                                          <p:spTgt spid="142"/>
                                        </p:tgtEl>
                                        <p:attrNameLst>
                                          <p:attrName>style.visibility</p:attrName>
                                        </p:attrNameLst>
                                      </p:cBhvr>
                                      <p:to>
                                        <p:strVal val="visible"/>
                                      </p:to>
                                    </p:set>
                                    <p:animEffect transition="in" filter="wipe(up)">
                                      <p:cBhvr>
                                        <p:cTn id="42" dur="500"/>
                                        <p:tgtEl>
                                          <p:spTgt spid="142"/>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17"/>
                                        </p:tgtEl>
                                        <p:attrNameLst>
                                          <p:attrName>style.visibility</p:attrName>
                                        </p:attrNameLst>
                                      </p:cBhvr>
                                      <p:to>
                                        <p:strVal val="visible"/>
                                      </p:to>
                                    </p:set>
                                    <p:animEffect transition="in" filter="fade">
                                      <p:cBhvr>
                                        <p:cTn id="46" dur="500"/>
                                        <p:tgtEl>
                                          <p:spTgt spid="1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4500"/>
                            </p:stCondLst>
                            <p:childTnLst>
                              <p:par>
                                <p:cTn id="51" presetID="10" presetClass="entr" presetSubtype="0" fill="hold"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childTnLst>
                          </p:cTn>
                        </p:par>
                        <p:par>
                          <p:cTn id="54" fill="hold">
                            <p:stCondLst>
                              <p:cond delay="5000"/>
                            </p:stCondLst>
                            <p:childTnLst>
                              <p:par>
                                <p:cTn id="55" presetID="10" presetClass="entr" presetSubtype="0"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Effect transition="in" filter="fade">
                                      <p:cBhvr>
                                        <p:cTn id="57" dur="500"/>
                                        <p:tgtEl>
                                          <p:spTgt spid="139"/>
                                        </p:tgtEl>
                                      </p:cBhvr>
                                    </p:animEffect>
                                  </p:childTnLst>
                                </p:cTn>
                              </p:par>
                            </p:childTnLst>
                          </p:cTn>
                        </p:par>
                        <p:par>
                          <p:cTn id="58" fill="hold">
                            <p:stCondLst>
                              <p:cond delay="5500"/>
                            </p:stCondLst>
                            <p:childTnLst>
                              <p:par>
                                <p:cTn id="59" presetID="22" presetClass="entr" presetSubtype="1" fill="hold" nodeType="afterEffect">
                                  <p:stCondLst>
                                    <p:cond delay="0"/>
                                  </p:stCondLst>
                                  <p:childTnLst>
                                    <p:set>
                                      <p:cBhvr>
                                        <p:cTn id="60" dur="1" fill="hold">
                                          <p:stCondLst>
                                            <p:cond delay="0"/>
                                          </p:stCondLst>
                                        </p:cTn>
                                        <p:tgtEl>
                                          <p:spTgt spid="141"/>
                                        </p:tgtEl>
                                        <p:attrNameLst>
                                          <p:attrName>style.visibility</p:attrName>
                                        </p:attrNameLst>
                                      </p:cBhvr>
                                      <p:to>
                                        <p:strVal val="visible"/>
                                      </p:to>
                                    </p:set>
                                    <p:animEffect transition="in" filter="wipe(up)">
                                      <p:cBhvr>
                                        <p:cTn id="61" dur="500"/>
                                        <p:tgtEl>
                                          <p:spTgt spid="141"/>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118"/>
                                        </p:tgtEl>
                                        <p:attrNameLst>
                                          <p:attrName>style.visibility</p:attrName>
                                        </p:attrNameLst>
                                      </p:cBhvr>
                                      <p:to>
                                        <p:strVal val="visible"/>
                                      </p:to>
                                    </p:set>
                                    <p:animEffect transition="in" filter="fade">
                                      <p:cBhvr>
                                        <p:cTn id="65" dur="500"/>
                                        <p:tgtEl>
                                          <p:spTgt spid="11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
                                        </p:tgtEl>
                                        <p:attrNameLst>
                                          <p:attrName>style.visibility</p:attrName>
                                        </p:attrNameLst>
                                      </p:cBhvr>
                                      <p:to>
                                        <p:strVal val="visible"/>
                                      </p:to>
                                    </p:set>
                                    <p:animEffect transition="in" filter="fade">
                                      <p:cBhvr>
                                        <p:cTn id="68" dur="500"/>
                                        <p:tgtEl>
                                          <p:spTgt spid="150"/>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115" grpId="0"/>
      <p:bldP spid="117" grpId="0"/>
      <p:bldP spid="118" grpId="0"/>
      <p:bldP spid="120" grpId="0" animBg="1"/>
      <p:bldP spid="138" grpId="0" animBg="1"/>
      <p:bldP spid="139" grpId="0" animBg="1"/>
      <p:bldP spid="140" grpId="0" animBg="1"/>
      <p:bldP spid="144" grpId="0" animBg="1"/>
      <p:bldP spid="15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a:xfrm>
            <a:off x="611632" y="1211054"/>
            <a:ext cx="4260232" cy="1221754"/>
          </a:xfrm>
        </p:spPr>
        <p:txBody>
          <a:bodyPr anchor="b">
            <a:noAutofit/>
          </a:bodyPr>
          <a:lstStyle/>
          <a:p>
            <a:r>
              <a:rPr lang="en-AU" sz="5000" dirty="0">
                <a:solidFill>
                  <a:schemeClr val="accent1"/>
                </a:solidFill>
              </a:rPr>
              <a:t>50,386,760</a:t>
            </a:r>
          </a:p>
        </p:txBody>
      </p:sp>
      <p:sp>
        <p:nvSpPr>
          <p:cNvPr id="116" name="Text Placeholder 115"/>
          <p:cNvSpPr>
            <a:spLocks noGrp="1"/>
          </p:cNvSpPr>
          <p:nvPr>
            <p:ph type="body" sz="half" idx="2"/>
          </p:nvPr>
        </p:nvSpPr>
        <p:spPr>
          <a:xfrm>
            <a:off x="611632" y="4005064"/>
            <a:ext cx="4260232" cy="953146"/>
          </a:xfrm>
        </p:spPr>
        <p:txBody>
          <a:bodyPr>
            <a:normAutofit/>
          </a:bodyPr>
          <a:lstStyle/>
          <a:p>
            <a:r>
              <a:rPr lang="en-AU" dirty="0"/>
              <a:t>Africa is the world's second-largest and second-most-populous continent. At about 30.2 million km² including adjacent islands, it covers six percent of Earth's total surface area and 20.4 percent of its total land area.</a:t>
            </a:r>
          </a:p>
        </p:txBody>
      </p:sp>
      <p:sp>
        <p:nvSpPr>
          <p:cNvPr id="119" name="Text Placeholder 118"/>
          <p:cNvSpPr>
            <a:spLocks noGrp="1"/>
          </p:cNvSpPr>
          <p:nvPr>
            <p:ph type="body" sz="half" idx="11"/>
          </p:nvPr>
        </p:nvSpPr>
        <p:spPr/>
        <p:txBody>
          <a:bodyPr>
            <a:normAutofit/>
          </a:bodyPr>
          <a:lstStyle/>
          <a:p>
            <a:r>
              <a:rPr lang="en-US" dirty="0" smtClean="0"/>
              <a:t>/map</a:t>
            </a:r>
            <a:endParaRPr lang="en-AU" dirty="0"/>
          </a:p>
        </p:txBody>
      </p:sp>
      <p:grpSp>
        <p:nvGrpSpPr>
          <p:cNvPr id="259" name="Group 258"/>
          <p:cNvGrpSpPr/>
          <p:nvPr/>
        </p:nvGrpSpPr>
        <p:grpSpPr>
          <a:xfrm>
            <a:off x="6168777" y="1344613"/>
            <a:ext cx="4381500" cy="4679951"/>
            <a:chOff x="6600825" y="1344613"/>
            <a:chExt cx="4381500" cy="4679951"/>
          </a:xfrm>
          <a:solidFill>
            <a:schemeClr val="accent5"/>
          </a:solidFill>
        </p:grpSpPr>
        <p:sp>
          <p:nvSpPr>
            <p:cNvPr id="6" name="Freeform 5"/>
            <p:cNvSpPr>
              <a:spLocks/>
            </p:cNvSpPr>
            <p:nvPr/>
          </p:nvSpPr>
          <p:spPr bwMode="auto">
            <a:xfrm>
              <a:off x="10393363" y="4575176"/>
              <a:ext cx="498475" cy="900113"/>
            </a:xfrm>
            <a:custGeom>
              <a:avLst/>
              <a:gdLst>
                <a:gd name="T0" fmla="*/ 8 w 202"/>
                <a:gd name="T1" fmla="*/ 260 h 366"/>
                <a:gd name="T2" fmla="*/ 18 w 202"/>
                <a:gd name="T3" fmla="*/ 248 h 366"/>
                <a:gd name="T4" fmla="*/ 37 w 202"/>
                <a:gd name="T5" fmla="*/ 210 h 366"/>
                <a:gd name="T6" fmla="*/ 36 w 202"/>
                <a:gd name="T7" fmla="*/ 181 h 366"/>
                <a:gd name="T8" fmla="*/ 32 w 202"/>
                <a:gd name="T9" fmla="*/ 161 h 366"/>
                <a:gd name="T10" fmla="*/ 46 w 202"/>
                <a:gd name="T11" fmla="*/ 127 h 366"/>
                <a:gd name="T12" fmla="*/ 69 w 202"/>
                <a:gd name="T13" fmla="*/ 107 h 366"/>
                <a:gd name="T14" fmla="*/ 76 w 202"/>
                <a:gd name="T15" fmla="*/ 108 h 366"/>
                <a:gd name="T16" fmla="*/ 83 w 202"/>
                <a:gd name="T17" fmla="*/ 105 h 366"/>
                <a:gd name="T18" fmla="*/ 90 w 202"/>
                <a:gd name="T19" fmla="*/ 104 h 366"/>
                <a:gd name="T20" fmla="*/ 94 w 202"/>
                <a:gd name="T21" fmla="*/ 102 h 366"/>
                <a:gd name="T22" fmla="*/ 97 w 202"/>
                <a:gd name="T23" fmla="*/ 109 h 366"/>
                <a:gd name="T24" fmla="*/ 97 w 202"/>
                <a:gd name="T25" fmla="*/ 101 h 366"/>
                <a:gd name="T26" fmla="*/ 113 w 202"/>
                <a:gd name="T27" fmla="*/ 96 h 366"/>
                <a:gd name="T28" fmla="*/ 120 w 202"/>
                <a:gd name="T29" fmla="*/ 96 h 366"/>
                <a:gd name="T30" fmla="*/ 125 w 202"/>
                <a:gd name="T31" fmla="*/ 80 h 366"/>
                <a:gd name="T32" fmla="*/ 127 w 202"/>
                <a:gd name="T33" fmla="*/ 75 h 366"/>
                <a:gd name="T34" fmla="*/ 125 w 202"/>
                <a:gd name="T35" fmla="*/ 87 h 366"/>
                <a:gd name="T36" fmla="*/ 139 w 202"/>
                <a:gd name="T37" fmla="*/ 77 h 366"/>
                <a:gd name="T38" fmla="*/ 140 w 202"/>
                <a:gd name="T39" fmla="*/ 72 h 366"/>
                <a:gd name="T40" fmla="*/ 135 w 202"/>
                <a:gd name="T41" fmla="*/ 73 h 366"/>
                <a:gd name="T42" fmla="*/ 140 w 202"/>
                <a:gd name="T43" fmla="*/ 59 h 366"/>
                <a:gd name="T44" fmla="*/ 141 w 202"/>
                <a:gd name="T45" fmla="*/ 57 h 366"/>
                <a:gd name="T46" fmla="*/ 141 w 202"/>
                <a:gd name="T47" fmla="*/ 48 h 366"/>
                <a:gd name="T48" fmla="*/ 144 w 202"/>
                <a:gd name="T49" fmla="*/ 46 h 366"/>
                <a:gd name="T50" fmla="*/ 153 w 202"/>
                <a:gd name="T51" fmla="*/ 45 h 366"/>
                <a:gd name="T52" fmla="*/ 157 w 202"/>
                <a:gd name="T53" fmla="*/ 42 h 366"/>
                <a:gd name="T54" fmla="*/ 170 w 202"/>
                <a:gd name="T55" fmla="*/ 25 h 366"/>
                <a:gd name="T56" fmla="*/ 169 w 202"/>
                <a:gd name="T57" fmla="*/ 17 h 366"/>
                <a:gd name="T58" fmla="*/ 176 w 202"/>
                <a:gd name="T59" fmla="*/ 8 h 366"/>
                <a:gd name="T60" fmla="*/ 178 w 202"/>
                <a:gd name="T61" fmla="*/ 6 h 366"/>
                <a:gd name="T62" fmla="*/ 178 w 202"/>
                <a:gd name="T63" fmla="*/ 8 h 366"/>
                <a:gd name="T64" fmla="*/ 183 w 202"/>
                <a:gd name="T65" fmla="*/ 14 h 366"/>
                <a:gd name="T66" fmla="*/ 187 w 202"/>
                <a:gd name="T67" fmla="*/ 26 h 366"/>
                <a:gd name="T68" fmla="*/ 193 w 202"/>
                <a:gd name="T69" fmla="*/ 28 h 366"/>
                <a:gd name="T70" fmla="*/ 197 w 202"/>
                <a:gd name="T71" fmla="*/ 80 h 366"/>
                <a:gd name="T72" fmla="*/ 192 w 202"/>
                <a:gd name="T73" fmla="*/ 112 h 366"/>
                <a:gd name="T74" fmla="*/ 186 w 202"/>
                <a:gd name="T75" fmla="*/ 102 h 366"/>
                <a:gd name="T76" fmla="*/ 184 w 202"/>
                <a:gd name="T77" fmla="*/ 119 h 366"/>
                <a:gd name="T78" fmla="*/ 169 w 202"/>
                <a:gd name="T79" fmla="*/ 150 h 366"/>
                <a:gd name="T80" fmla="*/ 114 w 202"/>
                <a:gd name="T81" fmla="*/ 287 h 366"/>
                <a:gd name="T82" fmla="*/ 93 w 202"/>
                <a:gd name="T83" fmla="*/ 335 h 366"/>
                <a:gd name="T84" fmla="*/ 61 w 202"/>
                <a:gd name="T85" fmla="*/ 358 h 366"/>
                <a:gd name="T86" fmla="*/ 32 w 202"/>
                <a:gd name="T87" fmla="*/ 363 h 366"/>
                <a:gd name="T88" fmla="*/ 19 w 202"/>
                <a:gd name="T89" fmla="*/ 355 h 366"/>
                <a:gd name="T90" fmla="*/ 10 w 202"/>
                <a:gd name="T91" fmla="*/ 339 h 366"/>
                <a:gd name="T92" fmla="*/ 8 w 202"/>
                <a:gd name="T93" fmla="*/ 311 h 366"/>
                <a:gd name="T94" fmla="*/ 7 w 202"/>
                <a:gd name="T95" fmla="*/ 306 h 366"/>
                <a:gd name="T96" fmla="*/ 0 w 202"/>
                <a:gd name="T97" fmla="*/ 276 h 366"/>
                <a:gd name="T98" fmla="*/ 3 w 202"/>
                <a:gd name="T99" fmla="*/ 2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366">
                  <a:moveTo>
                    <a:pt x="3" y="265"/>
                  </a:moveTo>
                  <a:cubicBezTo>
                    <a:pt x="4" y="268"/>
                    <a:pt x="5" y="262"/>
                    <a:pt x="8" y="260"/>
                  </a:cubicBezTo>
                  <a:cubicBezTo>
                    <a:pt x="9" y="260"/>
                    <a:pt x="8" y="260"/>
                    <a:pt x="8" y="260"/>
                  </a:cubicBezTo>
                  <a:cubicBezTo>
                    <a:pt x="8" y="259"/>
                    <a:pt x="8" y="258"/>
                    <a:pt x="8" y="258"/>
                  </a:cubicBezTo>
                  <a:cubicBezTo>
                    <a:pt x="8" y="255"/>
                    <a:pt x="8" y="253"/>
                    <a:pt x="10" y="251"/>
                  </a:cubicBezTo>
                  <a:cubicBezTo>
                    <a:pt x="11" y="249"/>
                    <a:pt x="16" y="251"/>
                    <a:pt x="18" y="248"/>
                  </a:cubicBezTo>
                  <a:cubicBezTo>
                    <a:pt x="19" y="245"/>
                    <a:pt x="20" y="242"/>
                    <a:pt x="21" y="239"/>
                  </a:cubicBezTo>
                  <a:cubicBezTo>
                    <a:pt x="26" y="230"/>
                    <a:pt x="35" y="224"/>
                    <a:pt x="39" y="215"/>
                  </a:cubicBezTo>
                  <a:cubicBezTo>
                    <a:pt x="40" y="213"/>
                    <a:pt x="36" y="212"/>
                    <a:pt x="37" y="210"/>
                  </a:cubicBezTo>
                  <a:cubicBezTo>
                    <a:pt x="37" y="208"/>
                    <a:pt x="39" y="205"/>
                    <a:pt x="40" y="204"/>
                  </a:cubicBezTo>
                  <a:cubicBezTo>
                    <a:pt x="42" y="201"/>
                    <a:pt x="35" y="194"/>
                    <a:pt x="35" y="191"/>
                  </a:cubicBezTo>
                  <a:cubicBezTo>
                    <a:pt x="35" y="187"/>
                    <a:pt x="37" y="185"/>
                    <a:pt x="36" y="181"/>
                  </a:cubicBezTo>
                  <a:cubicBezTo>
                    <a:pt x="35" y="178"/>
                    <a:pt x="32" y="176"/>
                    <a:pt x="32" y="172"/>
                  </a:cubicBezTo>
                  <a:cubicBezTo>
                    <a:pt x="32" y="170"/>
                    <a:pt x="32" y="168"/>
                    <a:pt x="32" y="166"/>
                  </a:cubicBezTo>
                  <a:cubicBezTo>
                    <a:pt x="32" y="164"/>
                    <a:pt x="32" y="162"/>
                    <a:pt x="32" y="161"/>
                  </a:cubicBezTo>
                  <a:cubicBezTo>
                    <a:pt x="32" y="159"/>
                    <a:pt x="34" y="157"/>
                    <a:pt x="33" y="155"/>
                  </a:cubicBezTo>
                  <a:cubicBezTo>
                    <a:pt x="32" y="153"/>
                    <a:pt x="30" y="152"/>
                    <a:pt x="32" y="149"/>
                  </a:cubicBezTo>
                  <a:cubicBezTo>
                    <a:pt x="35" y="141"/>
                    <a:pt x="43" y="136"/>
                    <a:pt x="46" y="127"/>
                  </a:cubicBezTo>
                  <a:cubicBezTo>
                    <a:pt x="48" y="124"/>
                    <a:pt x="45" y="117"/>
                    <a:pt x="48" y="113"/>
                  </a:cubicBezTo>
                  <a:cubicBezTo>
                    <a:pt x="48" y="113"/>
                    <a:pt x="57" y="115"/>
                    <a:pt x="60" y="114"/>
                  </a:cubicBezTo>
                  <a:cubicBezTo>
                    <a:pt x="62" y="113"/>
                    <a:pt x="68" y="106"/>
                    <a:pt x="69" y="107"/>
                  </a:cubicBezTo>
                  <a:cubicBezTo>
                    <a:pt x="69" y="108"/>
                    <a:pt x="69" y="112"/>
                    <a:pt x="69" y="112"/>
                  </a:cubicBezTo>
                  <a:cubicBezTo>
                    <a:pt x="72" y="112"/>
                    <a:pt x="72" y="109"/>
                    <a:pt x="73" y="108"/>
                  </a:cubicBezTo>
                  <a:cubicBezTo>
                    <a:pt x="76" y="108"/>
                    <a:pt x="76" y="108"/>
                    <a:pt x="76" y="108"/>
                  </a:cubicBezTo>
                  <a:cubicBezTo>
                    <a:pt x="77" y="108"/>
                    <a:pt x="77" y="112"/>
                    <a:pt x="77" y="111"/>
                  </a:cubicBezTo>
                  <a:cubicBezTo>
                    <a:pt x="79" y="109"/>
                    <a:pt x="77" y="104"/>
                    <a:pt x="80" y="104"/>
                  </a:cubicBezTo>
                  <a:cubicBezTo>
                    <a:pt x="85" y="103"/>
                    <a:pt x="79" y="105"/>
                    <a:pt x="83" y="105"/>
                  </a:cubicBezTo>
                  <a:cubicBezTo>
                    <a:pt x="85" y="104"/>
                    <a:pt x="85" y="104"/>
                    <a:pt x="85" y="104"/>
                  </a:cubicBezTo>
                  <a:cubicBezTo>
                    <a:pt x="87" y="103"/>
                    <a:pt x="87" y="105"/>
                    <a:pt x="89" y="106"/>
                  </a:cubicBezTo>
                  <a:cubicBezTo>
                    <a:pt x="90" y="107"/>
                    <a:pt x="92" y="106"/>
                    <a:pt x="90" y="104"/>
                  </a:cubicBezTo>
                  <a:cubicBezTo>
                    <a:pt x="89" y="104"/>
                    <a:pt x="89" y="105"/>
                    <a:pt x="88" y="105"/>
                  </a:cubicBezTo>
                  <a:cubicBezTo>
                    <a:pt x="88" y="105"/>
                    <a:pt x="89" y="104"/>
                    <a:pt x="89" y="104"/>
                  </a:cubicBezTo>
                  <a:cubicBezTo>
                    <a:pt x="90" y="103"/>
                    <a:pt x="93" y="101"/>
                    <a:pt x="94" y="102"/>
                  </a:cubicBezTo>
                  <a:cubicBezTo>
                    <a:pt x="96" y="104"/>
                    <a:pt x="93" y="104"/>
                    <a:pt x="93" y="105"/>
                  </a:cubicBezTo>
                  <a:cubicBezTo>
                    <a:pt x="94" y="106"/>
                    <a:pt x="95" y="107"/>
                    <a:pt x="95" y="108"/>
                  </a:cubicBezTo>
                  <a:cubicBezTo>
                    <a:pt x="95" y="109"/>
                    <a:pt x="97" y="111"/>
                    <a:pt x="97" y="109"/>
                  </a:cubicBezTo>
                  <a:cubicBezTo>
                    <a:pt x="98" y="106"/>
                    <a:pt x="97" y="109"/>
                    <a:pt x="99" y="109"/>
                  </a:cubicBezTo>
                  <a:cubicBezTo>
                    <a:pt x="101" y="110"/>
                    <a:pt x="99" y="107"/>
                    <a:pt x="98" y="106"/>
                  </a:cubicBezTo>
                  <a:cubicBezTo>
                    <a:pt x="95" y="104"/>
                    <a:pt x="96" y="106"/>
                    <a:pt x="97" y="101"/>
                  </a:cubicBezTo>
                  <a:cubicBezTo>
                    <a:pt x="97" y="101"/>
                    <a:pt x="110" y="89"/>
                    <a:pt x="113" y="89"/>
                  </a:cubicBezTo>
                  <a:cubicBezTo>
                    <a:pt x="114" y="89"/>
                    <a:pt x="113" y="90"/>
                    <a:pt x="114" y="91"/>
                  </a:cubicBezTo>
                  <a:cubicBezTo>
                    <a:pt x="118" y="98"/>
                    <a:pt x="116" y="89"/>
                    <a:pt x="113" y="96"/>
                  </a:cubicBezTo>
                  <a:cubicBezTo>
                    <a:pt x="113" y="97"/>
                    <a:pt x="112" y="98"/>
                    <a:pt x="113" y="98"/>
                  </a:cubicBezTo>
                  <a:cubicBezTo>
                    <a:pt x="113" y="98"/>
                    <a:pt x="116" y="96"/>
                    <a:pt x="117" y="96"/>
                  </a:cubicBezTo>
                  <a:cubicBezTo>
                    <a:pt x="119" y="96"/>
                    <a:pt x="118" y="97"/>
                    <a:pt x="120" y="96"/>
                  </a:cubicBezTo>
                  <a:cubicBezTo>
                    <a:pt x="121" y="95"/>
                    <a:pt x="115" y="91"/>
                    <a:pt x="116" y="88"/>
                  </a:cubicBezTo>
                  <a:cubicBezTo>
                    <a:pt x="117" y="87"/>
                    <a:pt x="121" y="83"/>
                    <a:pt x="122" y="82"/>
                  </a:cubicBezTo>
                  <a:cubicBezTo>
                    <a:pt x="123" y="81"/>
                    <a:pt x="126" y="80"/>
                    <a:pt x="125" y="80"/>
                  </a:cubicBezTo>
                  <a:cubicBezTo>
                    <a:pt x="124" y="80"/>
                    <a:pt x="124" y="81"/>
                    <a:pt x="124" y="81"/>
                  </a:cubicBezTo>
                  <a:cubicBezTo>
                    <a:pt x="121" y="80"/>
                    <a:pt x="126" y="76"/>
                    <a:pt x="126" y="76"/>
                  </a:cubicBezTo>
                  <a:cubicBezTo>
                    <a:pt x="126" y="75"/>
                    <a:pt x="127" y="74"/>
                    <a:pt x="127" y="75"/>
                  </a:cubicBezTo>
                  <a:cubicBezTo>
                    <a:pt x="130" y="79"/>
                    <a:pt x="126" y="80"/>
                    <a:pt x="125" y="84"/>
                  </a:cubicBezTo>
                  <a:cubicBezTo>
                    <a:pt x="125" y="85"/>
                    <a:pt x="125" y="85"/>
                    <a:pt x="125" y="86"/>
                  </a:cubicBezTo>
                  <a:cubicBezTo>
                    <a:pt x="125" y="86"/>
                    <a:pt x="125" y="87"/>
                    <a:pt x="125" y="87"/>
                  </a:cubicBezTo>
                  <a:cubicBezTo>
                    <a:pt x="129" y="87"/>
                    <a:pt x="134" y="72"/>
                    <a:pt x="136" y="72"/>
                  </a:cubicBezTo>
                  <a:cubicBezTo>
                    <a:pt x="138" y="72"/>
                    <a:pt x="138" y="74"/>
                    <a:pt x="139" y="75"/>
                  </a:cubicBezTo>
                  <a:cubicBezTo>
                    <a:pt x="139" y="76"/>
                    <a:pt x="138" y="77"/>
                    <a:pt x="139" y="77"/>
                  </a:cubicBezTo>
                  <a:cubicBezTo>
                    <a:pt x="141" y="77"/>
                    <a:pt x="137" y="72"/>
                    <a:pt x="141" y="74"/>
                  </a:cubicBezTo>
                  <a:cubicBezTo>
                    <a:pt x="141" y="75"/>
                    <a:pt x="141" y="78"/>
                    <a:pt x="141" y="78"/>
                  </a:cubicBezTo>
                  <a:cubicBezTo>
                    <a:pt x="142" y="76"/>
                    <a:pt x="142" y="73"/>
                    <a:pt x="140" y="72"/>
                  </a:cubicBezTo>
                  <a:cubicBezTo>
                    <a:pt x="139" y="72"/>
                    <a:pt x="138" y="74"/>
                    <a:pt x="137" y="73"/>
                  </a:cubicBezTo>
                  <a:cubicBezTo>
                    <a:pt x="137" y="73"/>
                    <a:pt x="137" y="72"/>
                    <a:pt x="136" y="72"/>
                  </a:cubicBezTo>
                  <a:cubicBezTo>
                    <a:pt x="136" y="72"/>
                    <a:pt x="136" y="73"/>
                    <a:pt x="135" y="73"/>
                  </a:cubicBezTo>
                  <a:cubicBezTo>
                    <a:pt x="133" y="73"/>
                    <a:pt x="136" y="65"/>
                    <a:pt x="137" y="63"/>
                  </a:cubicBezTo>
                  <a:cubicBezTo>
                    <a:pt x="137" y="62"/>
                    <a:pt x="140" y="64"/>
                    <a:pt x="140" y="64"/>
                  </a:cubicBezTo>
                  <a:cubicBezTo>
                    <a:pt x="142" y="62"/>
                    <a:pt x="140" y="59"/>
                    <a:pt x="140" y="59"/>
                  </a:cubicBezTo>
                  <a:cubicBezTo>
                    <a:pt x="144" y="59"/>
                    <a:pt x="142" y="62"/>
                    <a:pt x="142" y="64"/>
                  </a:cubicBezTo>
                  <a:cubicBezTo>
                    <a:pt x="142" y="64"/>
                    <a:pt x="142" y="66"/>
                    <a:pt x="142" y="66"/>
                  </a:cubicBezTo>
                  <a:cubicBezTo>
                    <a:pt x="146" y="58"/>
                    <a:pt x="142" y="60"/>
                    <a:pt x="141" y="57"/>
                  </a:cubicBezTo>
                  <a:cubicBezTo>
                    <a:pt x="141" y="56"/>
                    <a:pt x="143" y="57"/>
                    <a:pt x="143" y="56"/>
                  </a:cubicBezTo>
                  <a:cubicBezTo>
                    <a:pt x="143" y="55"/>
                    <a:pt x="140" y="54"/>
                    <a:pt x="140" y="51"/>
                  </a:cubicBezTo>
                  <a:cubicBezTo>
                    <a:pt x="140" y="46"/>
                    <a:pt x="142" y="52"/>
                    <a:pt x="141" y="48"/>
                  </a:cubicBezTo>
                  <a:cubicBezTo>
                    <a:pt x="140" y="46"/>
                    <a:pt x="142" y="46"/>
                    <a:pt x="143" y="46"/>
                  </a:cubicBezTo>
                  <a:cubicBezTo>
                    <a:pt x="143" y="45"/>
                    <a:pt x="143" y="43"/>
                    <a:pt x="143" y="43"/>
                  </a:cubicBezTo>
                  <a:cubicBezTo>
                    <a:pt x="144" y="44"/>
                    <a:pt x="143" y="46"/>
                    <a:pt x="144" y="46"/>
                  </a:cubicBezTo>
                  <a:cubicBezTo>
                    <a:pt x="146" y="46"/>
                    <a:pt x="143" y="41"/>
                    <a:pt x="147" y="46"/>
                  </a:cubicBezTo>
                  <a:cubicBezTo>
                    <a:pt x="148" y="47"/>
                    <a:pt x="148" y="53"/>
                    <a:pt x="150" y="52"/>
                  </a:cubicBezTo>
                  <a:cubicBezTo>
                    <a:pt x="153" y="51"/>
                    <a:pt x="151" y="45"/>
                    <a:pt x="153" y="45"/>
                  </a:cubicBezTo>
                  <a:cubicBezTo>
                    <a:pt x="154" y="44"/>
                    <a:pt x="157" y="45"/>
                    <a:pt x="157" y="45"/>
                  </a:cubicBezTo>
                  <a:cubicBezTo>
                    <a:pt x="158" y="45"/>
                    <a:pt x="155" y="41"/>
                    <a:pt x="156" y="40"/>
                  </a:cubicBezTo>
                  <a:cubicBezTo>
                    <a:pt x="157" y="40"/>
                    <a:pt x="157" y="41"/>
                    <a:pt x="157" y="42"/>
                  </a:cubicBezTo>
                  <a:cubicBezTo>
                    <a:pt x="159" y="43"/>
                    <a:pt x="162" y="42"/>
                    <a:pt x="164" y="41"/>
                  </a:cubicBezTo>
                  <a:cubicBezTo>
                    <a:pt x="167" y="39"/>
                    <a:pt x="164" y="36"/>
                    <a:pt x="166" y="34"/>
                  </a:cubicBezTo>
                  <a:cubicBezTo>
                    <a:pt x="166" y="32"/>
                    <a:pt x="171" y="27"/>
                    <a:pt x="170" y="25"/>
                  </a:cubicBezTo>
                  <a:cubicBezTo>
                    <a:pt x="168" y="23"/>
                    <a:pt x="169" y="19"/>
                    <a:pt x="169" y="18"/>
                  </a:cubicBezTo>
                  <a:cubicBezTo>
                    <a:pt x="168" y="17"/>
                    <a:pt x="165" y="15"/>
                    <a:pt x="165" y="15"/>
                  </a:cubicBezTo>
                  <a:cubicBezTo>
                    <a:pt x="165" y="11"/>
                    <a:pt x="169" y="16"/>
                    <a:pt x="169" y="17"/>
                  </a:cubicBezTo>
                  <a:cubicBezTo>
                    <a:pt x="171" y="18"/>
                    <a:pt x="171" y="12"/>
                    <a:pt x="172" y="12"/>
                  </a:cubicBezTo>
                  <a:cubicBezTo>
                    <a:pt x="173" y="11"/>
                    <a:pt x="175" y="11"/>
                    <a:pt x="176" y="10"/>
                  </a:cubicBezTo>
                  <a:cubicBezTo>
                    <a:pt x="177" y="9"/>
                    <a:pt x="176" y="9"/>
                    <a:pt x="176" y="8"/>
                  </a:cubicBezTo>
                  <a:cubicBezTo>
                    <a:pt x="176" y="8"/>
                    <a:pt x="177" y="8"/>
                    <a:pt x="177" y="7"/>
                  </a:cubicBezTo>
                  <a:cubicBezTo>
                    <a:pt x="178" y="6"/>
                    <a:pt x="173" y="3"/>
                    <a:pt x="177" y="6"/>
                  </a:cubicBezTo>
                  <a:cubicBezTo>
                    <a:pt x="178" y="7"/>
                    <a:pt x="178" y="6"/>
                    <a:pt x="178" y="6"/>
                  </a:cubicBezTo>
                  <a:cubicBezTo>
                    <a:pt x="178" y="5"/>
                    <a:pt x="177" y="0"/>
                    <a:pt x="180" y="2"/>
                  </a:cubicBezTo>
                  <a:cubicBezTo>
                    <a:pt x="181" y="3"/>
                    <a:pt x="182" y="8"/>
                    <a:pt x="182" y="9"/>
                  </a:cubicBezTo>
                  <a:cubicBezTo>
                    <a:pt x="183" y="12"/>
                    <a:pt x="179" y="6"/>
                    <a:pt x="178" y="8"/>
                  </a:cubicBezTo>
                  <a:cubicBezTo>
                    <a:pt x="177" y="9"/>
                    <a:pt x="180" y="11"/>
                    <a:pt x="180" y="12"/>
                  </a:cubicBezTo>
                  <a:cubicBezTo>
                    <a:pt x="181" y="13"/>
                    <a:pt x="180" y="9"/>
                    <a:pt x="182" y="10"/>
                  </a:cubicBezTo>
                  <a:cubicBezTo>
                    <a:pt x="183" y="10"/>
                    <a:pt x="183" y="13"/>
                    <a:pt x="183" y="14"/>
                  </a:cubicBezTo>
                  <a:cubicBezTo>
                    <a:pt x="188" y="14"/>
                    <a:pt x="186" y="19"/>
                    <a:pt x="186" y="21"/>
                  </a:cubicBezTo>
                  <a:cubicBezTo>
                    <a:pt x="185" y="23"/>
                    <a:pt x="188" y="22"/>
                    <a:pt x="188" y="25"/>
                  </a:cubicBezTo>
                  <a:cubicBezTo>
                    <a:pt x="188" y="25"/>
                    <a:pt x="187" y="25"/>
                    <a:pt x="187" y="26"/>
                  </a:cubicBezTo>
                  <a:cubicBezTo>
                    <a:pt x="188" y="26"/>
                    <a:pt x="189" y="24"/>
                    <a:pt x="189" y="24"/>
                  </a:cubicBezTo>
                  <a:cubicBezTo>
                    <a:pt x="189" y="24"/>
                    <a:pt x="189" y="24"/>
                    <a:pt x="190" y="25"/>
                  </a:cubicBezTo>
                  <a:cubicBezTo>
                    <a:pt x="191" y="26"/>
                    <a:pt x="192" y="27"/>
                    <a:pt x="193" y="28"/>
                  </a:cubicBezTo>
                  <a:cubicBezTo>
                    <a:pt x="194" y="32"/>
                    <a:pt x="196" y="45"/>
                    <a:pt x="197" y="50"/>
                  </a:cubicBezTo>
                  <a:cubicBezTo>
                    <a:pt x="197" y="56"/>
                    <a:pt x="198" y="62"/>
                    <a:pt x="198" y="67"/>
                  </a:cubicBezTo>
                  <a:cubicBezTo>
                    <a:pt x="198" y="71"/>
                    <a:pt x="196" y="75"/>
                    <a:pt x="197" y="80"/>
                  </a:cubicBezTo>
                  <a:cubicBezTo>
                    <a:pt x="199" y="84"/>
                    <a:pt x="202" y="91"/>
                    <a:pt x="202" y="95"/>
                  </a:cubicBezTo>
                  <a:cubicBezTo>
                    <a:pt x="202" y="101"/>
                    <a:pt x="198" y="109"/>
                    <a:pt x="194" y="113"/>
                  </a:cubicBezTo>
                  <a:cubicBezTo>
                    <a:pt x="192" y="115"/>
                    <a:pt x="192" y="112"/>
                    <a:pt x="192" y="112"/>
                  </a:cubicBezTo>
                  <a:cubicBezTo>
                    <a:pt x="189" y="108"/>
                    <a:pt x="192" y="116"/>
                    <a:pt x="189" y="110"/>
                  </a:cubicBezTo>
                  <a:cubicBezTo>
                    <a:pt x="188" y="108"/>
                    <a:pt x="188" y="105"/>
                    <a:pt x="188" y="103"/>
                  </a:cubicBezTo>
                  <a:cubicBezTo>
                    <a:pt x="188" y="102"/>
                    <a:pt x="187" y="103"/>
                    <a:pt x="186" y="102"/>
                  </a:cubicBezTo>
                  <a:cubicBezTo>
                    <a:pt x="186" y="98"/>
                    <a:pt x="189" y="96"/>
                    <a:pt x="182" y="98"/>
                  </a:cubicBezTo>
                  <a:cubicBezTo>
                    <a:pt x="179" y="99"/>
                    <a:pt x="181" y="116"/>
                    <a:pt x="181" y="116"/>
                  </a:cubicBezTo>
                  <a:cubicBezTo>
                    <a:pt x="182" y="118"/>
                    <a:pt x="184" y="118"/>
                    <a:pt x="184" y="119"/>
                  </a:cubicBezTo>
                  <a:cubicBezTo>
                    <a:pt x="184" y="126"/>
                    <a:pt x="177" y="133"/>
                    <a:pt x="181" y="137"/>
                  </a:cubicBezTo>
                  <a:cubicBezTo>
                    <a:pt x="181" y="137"/>
                    <a:pt x="176" y="137"/>
                    <a:pt x="175" y="138"/>
                  </a:cubicBezTo>
                  <a:cubicBezTo>
                    <a:pt x="174" y="139"/>
                    <a:pt x="169" y="148"/>
                    <a:pt x="169" y="150"/>
                  </a:cubicBezTo>
                  <a:cubicBezTo>
                    <a:pt x="170" y="153"/>
                    <a:pt x="170" y="156"/>
                    <a:pt x="171" y="159"/>
                  </a:cubicBezTo>
                  <a:cubicBezTo>
                    <a:pt x="171" y="162"/>
                    <a:pt x="160" y="185"/>
                    <a:pt x="158" y="190"/>
                  </a:cubicBezTo>
                  <a:cubicBezTo>
                    <a:pt x="142" y="223"/>
                    <a:pt x="132" y="252"/>
                    <a:pt x="114" y="287"/>
                  </a:cubicBezTo>
                  <a:cubicBezTo>
                    <a:pt x="112" y="291"/>
                    <a:pt x="112" y="296"/>
                    <a:pt x="110" y="301"/>
                  </a:cubicBezTo>
                  <a:cubicBezTo>
                    <a:pt x="107" y="308"/>
                    <a:pt x="104" y="316"/>
                    <a:pt x="101" y="323"/>
                  </a:cubicBezTo>
                  <a:cubicBezTo>
                    <a:pt x="99" y="328"/>
                    <a:pt x="96" y="330"/>
                    <a:pt x="93" y="335"/>
                  </a:cubicBezTo>
                  <a:cubicBezTo>
                    <a:pt x="90" y="340"/>
                    <a:pt x="89" y="347"/>
                    <a:pt x="85" y="352"/>
                  </a:cubicBezTo>
                  <a:cubicBezTo>
                    <a:pt x="85" y="352"/>
                    <a:pt x="73" y="358"/>
                    <a:pt x="73" y="358"/>
                  </a:cubicBezTo>
                  <a:cubicBezTo>
                    <a:pt x="69" y="357"/>
                    <a:pt x="66" y="357"/>
                    <a:pt x="61" y="358"/>
                  </a:cubicBezTo>
                  <a:cubicBezTo>
                    <a:pt x="53" y="360"/>
                    <a:pt x="47" y="366"/>
                    <a:pt x="39" y="366"/>
                  </a:cubicBezTo>
                  <a:cubicBezTo>
                    <a:pt x="39" y="366"/>
                    <a:pt x="36" y="366"/>
                    <a:pt x="36" y="366"/>
                  </a:cubicBezTo>
                  <a:cubicBezTo>
                    <a:pt x="35" y="364"/>
                    <a:pt x="34" y="364"/>
                    <a:pt x="32" y="363"/>
                  </a:cubicBezTo>
                  <a:cubicBezTo>
                    <a:pt x="25" y="357"/>
                    <a:pt x="21" y="359"/>
                    <a:pt x="18" y="357"/>
                  </a:cubicBezTo>
                  <a:cubicBezTo>
                    <a:pt x="17" y="356"/>
                    <a:pt x="16" y="352"/>
                    <a:pt x="18" y="356"/>
                  </a:cubicBezTo>
                  <a:cubicBezTo>
                    <a:pt x="18" y="356"/>
                    <a:pt x="19" y="356"/>
                    <a:pt x="19" y="355"/>
                  </a:cubicBezTo>
                  <a:cubicBezTo>
                    <a:pt x="18" y="353"/>
                    <a:pt x="14" y="352"/>
                    <a:pt x="12" y="351"/>
                  </a:cubicBezTo>
                  <a:cubicBezTo>
                    <a:pt x="11" y="350"/>
                    <a:pt x="9" y="343"/>
                    <a:pt x="9" y="342"/>
                  </a:cubicBezTo>
                  <a:cubicBezTo>
                    <a:pt x="9" y="340"/>
                    <a:pt x="11" y="341"/>
                    <a:pt x="10" y="339"/>
                  </a:cubicBezTo>
                  <a:cubicBezTo>
                    <a:pt x="8" y="336"/>
                    <a:pt x="5" y="335"/>
                    <a:pt x="4" y="331"/>
                  </a:cubicBezTo>
                  <a:cubicBezTo>
                    <a:pt x="4" y="329"/>
                    <a:pt x="5" y="316"/>
                    <a:pt x="6" y="314"/>
                  </a:cubicBezTo>
                  <a:cubicBezTo>
                    <a:pt x="7" y="311"/>
                    <a:pt x="6" y="312"/>
                    <a:pt x="8" y="311"/>
                  </a:cubicBezTo>
                  <a:cubicBezTo>
                    <a:pt x="9" y="311"/>
                    <a:pt x="10" y="311"/>
                    <a:pt x="10" y="311"/>
                  </a:cubicBezTo>
                  <a:cubicBezTo>
                    <a:pt x="7" y="308"/>
                    <a:pt x="10" y="311"/>
                    <a:pt x="9" y="308"/>
                  </a:cubicBezTo>
                  <a:cubicBezTo>
                    <a:pt x="9" y="306"/>
                    <a:pt x="7" y="306"/>
                    <a:pt x="7" y="306"/>
                  </a:cubicBezTo>
                  <a:cubicBezTo>
                    <a:pt x="6" y="305"/>
                    <a:pt x="7" y="300"/>
                    <a:pt x="7" y="298"/>
                  </a:cubicBezTo>
                  <a:cubicBezTo>
                    <a:pt x="6" y="296"/>
                    <a:pt x="3" y="294"/>
                    <a:pt x="2" y="292"/>
                  </a:cubicBezTo>
                  <a:cubicBezTo>
                    <a:pt x="1" y="291"/>
                    <a:pt x="0" y="277"/>
                    <a:pt x="0" y="276"/>
                  </a:cubicBezTo>
                  <a:cubicBezTo>
                    <a:pt x="0" y="275"/>
                    <a:pt x="2" y="274"/>
                    <a:pt x="2" y="273"/>
                  </a:cubicBezTo>
                  <a:cubicBezTo>
                    <a:pt x="2" y="273"/>
                    <a:pt x="1" y="273"/>
                    <a:pt x="1" y="273"/>
                  </a:cubicBezTo>
                  <a:cubicBezTo>
                    <a:pt x="0" y="271"/>
                    <a:pt x="3" y="266"/>
                    <a:pt x="3" y="26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9913938" y="5178426"/>
              <a:ext cx="9525" cy="38100"/>
            </a:xfrm>
            <a:custGeom>
              <a:avLst/>
              <a:gdLst>
                <a:gd name="T0" fmla="*/ 4 w 4"/>
                <a:gd name="T1" fmla="*/ 10 h 16"/>
                <a:gd name="T2" fmla="*/ 4 w 4"/>
                <a:gd name="T3" fmla="*/ 7 h 16"/>
                <a:gd name="T4" fmla="*/ 4 w 4"/>
                <a:gd name="T5" fmla="*/ 10 h 16"/>
              </a:gdLst>
              <a:ahLst/>
              <a:cxnLst>
                <a:cxn ang="0">
                  <a:pos x="T0" y="T1"/>
                </a:cxn>
                <a:cxn ang="0">
                  <a:pos x="T2" y="T3"/>
                </a:cxn>
                <a:cxn ang="0">
                  <a:pos x="T4" y="T5"/>
                </a:cxn>
              </a:cxnLst>
              <a:rect l="0" t="0" r="r" b="b"/>
              <a:pathLst>
                <a:path w="4" h="16">
                  <a:moveTo>
                    <a:pt x="4" y="10"/>
                  </a:moveTo>
                  <a:cubicBezTo>
                    <a:pt x="0" y="16"/>
                    <a:pt x="4" y="0"/>
                    <a:pt x="4" y="7"/>
                  </a:cubicBezTo>
                  <a:cubicBezTo>
                    <a:pt x="4" y="7"/>
                    <a:pt x="4" y="10"/>
                    <a:pt x="4" y="1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8" name="Freeform 7"/>
            <p:cNvSpPr>
              <a:spLocks/>
            </p:cNvSpPr>
            <p:nvPr/>
          </p:nvSpPr>
          <p:spPr bwMode="auto">
            <a:xfrm>
              <a:off x="10329863" y="3906838"/>
              <a:ext cx="23813" cy="12700"/>
            </a:xfrm>
            <a:custGeom>
              <a:avLst/>
              <a:gdLst>
                <a:gd name="T0" fmla="*/ 5 w 10"/>
                <a:gd name="T1" fmla="*/ 5 h 5"/>
                <a:gd name="T2" fmla="*/ 9 w 10"/>
                <a:gd name="T3" fmla="*/ 1 h 5"/>
                <a:gd name="T4" fmla="*/ 5 w 10"/>
                <a:gd name="T5" fmla="*/ 5 h 5"/>
              </a:gdLst>
              <a:ahLst/>
              <a:cxnLst>
                <a:cxn ang="0">
                  <a:pos x="T0" y="T1"/>
                </a:cxn>
                <a:cxn ang="0">
                  <a:pos x="T2" y="T3"/>
                </a:cxn>
                <a:cxn ang="0">
                  <a:pos x="T4" y="T5"/>
                </a:cxn>
              </a:cxnLst>
              <a:rect l="0" t="0" r="r" b="b"/>
              <a:pathLst>
                <a:path w="10" h="5">
                  <a:moveTo>
                    <a:pt x="5" y="5"/>
                  </a:moveTo>
                  <a:cubicBezTo>
                    <a:pt x="0" y="1"/>
                    <a:pt x="10" y="0"/>
                    <a:pt x="9" y="1"/>
                  </a:cubicBezTo>
                  <a:cubicBezTo>
                    <a:pt x="9" y="4"/>
                    <a:pt x="5" y="1"/>
                    <a:pt x="5" y="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9" name="Freeform 8"/>
            <p:cNvSpPr>
              <a:spLocks/>
            </p:cNvSpPr>
            <p:nvPr/>
          </p:nvSpPr>
          <p:spPr bwMode="auto">
            <a:xfrm>
              <a:off x="8221663" y="3803651"/>
              <a:ext cx="0" cy="4763"/>
            </a:xfrm>
            <a:custGeom>
              <a:avLst/>
              <a:gdLst>
                <a:gd name="T0" fmla="*/ 2 h 2"/>
                <a:gd name="T1" fmla="*/ 2 h 2"/>
                <a:gd name="T2" fmla="*/ 1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2"/>
                    <a:pt x="0" y="1"/>
                    <a:pt x="0" y="1"/>
                  </a:cubicBezTo>
                  <a:cubicBezTo>
                    <a:pt x="0" y="0"/>
                    <a:pt x="0" y="2"/>
                    <a:pt x="0"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0" name="Freeform 9"/>
            <p:cNvSpPr>
              <a:spLocks/>
            </p:cNvSpPr>
            <p:nvPr/>
          </p:nvSpPr>
          <p:spPr bwMode="auto">
            <a:xfrm>
              <a:off x="7988300" y="3382963"/>
              <a:ext cx="1588" cy="1588"/>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 name="Freeform 10"/>
            <p:cNvSpPr>
              <a:spLocks/>
            </p:cNvSpPr>
            <p:nvPr/>
          </p:nvSpPr>
          <p:spPr bwMode="auto">
            <a:xfrm>
              <a:off x="8016875" y="3402013"/>
              <a:ext cx="4763"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 name="Freeform 11"/>
            <p:cNvSpPr>
              <a:spLocks/>
            </p:cNvSpPr>
            <p:nvPr/>
          </p:nvSpPr>
          <p:spPr bwMode="auto">
            <a:xfrm>
              <a:off x="8401050" y="13509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 name="Freeform 12"/>
            <p:cNvSpPr>
              <a:spLocks/>
            </p:cNvSpPr>
            <p:nvPr/>
          </p:nvSpPr>
          <p:spPr bwMode="auto">
            <a:xfrm>
              <a:off x="8288338" y="39322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 name="Freeform 13"/>
            <p:cNvSpPr>
              <a:spLocks/>
            </p:cNvSpPr>
            <p:nvPr/>
          </p:nvSpPr>
          <p:spPr bwMode="auto">
            <a:xfrm>
              <a:off x="8280400" y="36972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 name="Freeform 14"/>
            <p:cNvSpPr>
              <a:spLocks/>
            </p:cNvSpPr>
            <p:nvPr/>
          </p:nvSpPr>
          <p:spPr bwMode="auto">
            <a:xfrm>
              <a:off x="8293100" y="3929063"/>
              <a:ext cx="4763" cy="4763"/>
            </a:xfrm>
            <a:custGeom>
              <a:avLst/>
              <a:gdLst>
                <a:gd name="T0" fmla="*/ 1 w 2"/>
                <a:gd name="T1" fmla="*/ 2 h 2"/>
                <a:gd name="T2" fmla="*/ 1 w 2"/>
                <a:gd name="T3" fmla="*/ 2 h 2"/>
              </a:gdLst>
              <a:ahLst/>
              <a:cxnLst>
                <a:cxn ang="0">
                  <a:pos x="T0" y="T1"/>
                </a:cxn>
                <a:cxn ang="0">
                  <a:pos x="T2" y="T3"/>
                </a:cxn>
              </a:cxnLst>
              <a:rect l="0" t="0" r="r" b="b"/>
              <a:pathLst>
                <a:path w="2" h="2">
                  <a:moveTo>
                    <a:pt x="1" y="2"/>
                  </a:moveTo>
                  <a:cubicBezTo>
                    <a:pt x="2" y="1"/>
                    <a:pt x="0" y="0"/>
                    <a:pt x="1"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 name="Freeform 15"/>
            <p:cNvSpPr>
              <a:spLocks/>
            </p:cNvSpPr>
            <p:nvPr/>
          </p:nvSpPr>
          <p:spPr bwMode="auto">
            <a:xfrm>
              <a:off x="10334625" y="3900488"/>
              <a:ext cx="0" cy="1588"/>
            </a:xfrm>
            <a:custGeom>
              <a:avLst/>
              <a:gdLst>
                <a:gd name="T0" fmla="*/ 0 h 1"/>
                <a:gd name="T1" fmla="*/ 1 h 1"/>
              </a:gdLst>
              <a:ahLst/>
              <a:cxnLst>
                <a:cxn ang="0">
                  <a:pos x="0" y="T0"/>
                </a:cxn>
                <a:cxn ang="0">
                  <a:pos x="0" y="T1"/>
                </a:cxn>
              </a:cxnLst>
              <a:rect l="0" t="0" r="r" b="b"/>
              <a:pathLst>
                <a:path h="1">
                  <a:moveTo>
                    <a:pt x="0" y="0"/>
                  </a:moveTo>
                  <a:cubicBezTo>
                    <a:pt x="0" y="0"/>
                    <a:pt x="0" y="0"/>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 name="Freeform 16"/>
            <p:cNvSpPr>
              <a:spLocks/>
            </p:cNvSpPr>
            <p:nvPr/>
          </p:nvSpPr>
          <p:spPr bwMode="auto">
            <a:xfrm>
              <a:off x="10388600" y="3500438"/>
              <a:ext cx="3175" cy="3175"/>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0"/>
                    <a:pt x="1" y="0"/>
                    <a:pt x="1"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 name="Freeform 17"/>
            <p:cNvSpPr>
              <a:spLocks/>
            </p:cNvSpPr>
            <p:nvPr/>
          </p:nvSpPr>
          <p:spPr bwMode="auto">
            <a:xfrm>
              <a:off x="8401050" y="1354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 name="Freeform 18"/>
            <p:cNvSpPr>
              <a:spLocks/>
            </p:cNvSpPr>
            <p:nvPr/>
          </p:nvSpPr>
          <p:spPr bwMode="auto">
            <a:xfrm>
              <a:off x="10334625" y="2951163"/>
              <a:ext cx="647700" cy="928688"/>
            </a:xfrm>
            <a:custGeom>
              <a:avLst/>
              <a:gdLst>
                <a:gd name="T0" fmla="*/ 256 w 263"/>
                <a:gd name="T1" fmla="*/ 40 h 377"/>
                <a:gd name="T2" fmla="*/ 253 w 263"/>
                <a:gd name="T3" fmla="*/ 43 h 377"/>
                <a:gd name="T4" fmla="*/ 255 w 263"/>
                <a:gd name="T5" fmla="*/ 39 h 377"/>
                <a:gd name="T6" fmla="*/ 253 w 263"/>
                <a:gd name="T7" fmla="*/ 26 h 377"/>
                <a:gd name="T8" fmla="*/ 251 w 263"/>
                <a:gd name="T9" fmla="*/ 18 h 377"/>
                <a:gd name="T10" fmla="*/ 238 w 263"/>
                <a:gd name="T11" fmla="*/ 1 h 377"/>
                <a:gd name="T12" fmla="*/ 212 w 263"/>
                <a:gd name="T13" fmla="*/ 16 h 377"/>
                <a:gd name="T14" fmla="*/ 186 w 263"/>
                <a:gd name="T15" fmla="*/ 20 h 377"/>
                <a:gd name="T16" fmla="*/ 158 w 263"/>
                <a:gd name="T17" fmla="*/ 25 h 377"/>
                <a:gd name="T18" fmla="*/ 129 w 263"/>
                <a:gd name="T19" fmla="*/ 36 h 377"/>
                <a:gd name="T20" fmla="*/ 119 w 263"/>
                <a:gd name="T21" fmla="*/ 35 h 377"/>
                <a:gd name="T22" fmla="*/ 116 w 263"/>
                <a:gd name="T23" fmla="*/ 34 h 377"/>
                <a:gd name="T24" fmla="*/ 107 w 263"/>
                <a:gd name="T25" fmla="*/ 40 h 377"/>
                <a:gd name="T26" fmla="*/ 101 w 263"/>
                <a:gd name="T27" fmla="*/ 44 h 377"/>
                <a:gd name="T28" fmla="*/ 81 w 263"/>
                <a:gd name="T29" fmla="*/ 47 h 377"/>
                <a:gd name="T30" fmla="*/ 57 w 263"/>
                <a:gd name="T31" fmla="*/ 22 h 377"/>
                <a:gd name="T32" fmla="*/ 50 w 263"/>
                <a:gd name="T33" fmla="*/ 19 h 377"/>
                <a:gd name="T34" fmla="*/ 37 w 263"/>
                <a:gd name="T35" fmla="*/ 43 h 377"/>
                <a:gd name="T36" fmla="*/ 52 w 263"/>
                <a:gd name="T37" fmla="*/ 62 h 377"/>
                <a:gd name="T38" fmla="*/ 64 w 263"/>
                <a:gd name="T39" fmla="*/ 77 h 377"/>
                <a:gd name="T40" fmla="*/ 111 w 263"/>
                <a:gd name="T41" fmla="*/ 98 h 377"/>
                <a:gd name="T42" fmla="*/ 176 w 263"/>
                <a:gd name="T43" fmla="*/ 113 h 377"/>
                <a:gd name="T44" fmla="*/ 114 w 263"/>
                <a:gd name="T45" fmla="*/ 184 h 377"/>
                <a:gd name="T46" fmla="*/ 72 w 263"/>
                <a:gd name="T47" fmla="*/ 198 h 377"/>
                <a:gd name="T48" fmla="*/ 48 w 263"/>
                <a:gd name="T49" fmla="*/ 214 h 377"/>
                <a:gd name="T50" fmla="*/ 23 w 263"/>
                <a:gd name="T51" fmla="*/ 224 h 377"/>
                <a:gd name="T52" fmla="*/ 0 w 263"/>
                <a:gd name="T53" fmla="*/ 255 h 377"/>
                <a:gd name="T54" fmla="*/ 0 w 263"/>
                <a:gd name="T55" fmla="*/ 257 h 377"/>
                <a:gd name="T56" fmla="*/ 1 w 263"/>
                <a:gd name="T57" fmla="*/ 342 h 377"/>
                <a:gd name="T58" fmla="*/ 15 w 263"/>
                <a:gd name="T59" fmla="*/ 377 h 377"/>
                <a:gd name="T60" fmla="*/ 18 w 263"/>
                <a:gd name="T61" fmla="*/ 374 h 377"/>
                <a:gd name="T62" fmla="*/ 23 w 263"/>
                <a:gd name="T63" fmla="*/ 363 h 377"/>
                <a:gd name="T64" fmla="*/ 26 w 263"/>
                <a:gd name="T65" fmla="*/ 358 h 377"/>
                <a:gd name="T66" fmla="*/ 26 w 263"/>
                <a:gd name="T67" fmla="*/ 359 h 377"/>
                <a:gd name="T68" fmla="*/ 29 w 263"/>
                <a:gd name="T69" fmla="*/ 354 h 377"/>
                <a:gd name="T70" fmla="*/ 35 w 263"/>
                <a:gd name="T71" fmla="*/ 349 h 377"/>
                <a:gd name="T72" fmla="*/ 80 w 263"/>
                <a:gd name="T73" fmla="*/ 302 h 377"/>
                <a:gd name="T74" fmla="*/ 107 w 263"/>
                <a:gd name="T75" fmla="*/ 280 h 377"/>
                <a:gd name="T76" fmla="*/ 182 w 263"/>
                <a:gd name="T77" fmla="*/ 207 h 377"/>
                <a:gd name="T78" fmla="*/ 207 w 263"/>
                <a:gd name="T79" fmla="*/ 162 h 377"/>
                <a:gd name="T80" fmla="*/ 225 w 263"/>
                <a:gd name="T81" fmla="*/ 118 h 377"/>
                <a:gd name="T82" fmla="*/ 232 w 263"/>
                <a:gd name="T83" fmla="*/ 105 h 377"/>
                <a:gd name="T84" fmla="*/ 244 w 263"/>
                <a:gd name="T85" fmla="*/ 81 h 377"/>
                <a:gd name="T86" fmla="*/ 249 w 263"/>
                <a:gd name="T87" fmla="*/ 70 h 377"/>
                <a:gd name="T88" fmla="*/ 249 w 263"/>
                <a:gd name="T89" fmla="*/ 55 h 377"/>
                <a:gd name="T90" fmla="*/ 248 w 263"/>
                <a:gd name="T91" fmla="*/ 4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3" h="377">
                  <a:moveTo>
                    <a:pt x="261" y="42"/>
                  </a:moveTo>
                  <a:cubicBezTo>
                    <a:pt x="261" y="42"/>
                    <a:pt x="256" y="40"/>
                    <a:pt x="256" y="40"/>
                  </a:cubicBezTo>
                  <a:cubicBezTo>
                    <a:pt x="256" y="40"/>
                    <a:pt x="256" y="41"/>
                    <a:pt x="256" y="41"/>
                  </a:cubicBezTo>
                  <a:cubicBezTo>
                    <a:pt x="256" y="44"/>
                    <a:pt x="256" y="42"/>
                    <a:pt x="253" y="43"/>
                  </a:cubicBezTo>
                  <a:cubicBezTo>
                    <a:pt x="253" y="43"/>
                    <a:pt x="251" y="44"/>
                    <a:pt x="251" y="43"/>
                  </a:cubicBezTo>
                  <a:cubicBezTo>
                    <a:pt x="251" y="42"/>
                    <a:pt x="254" y="39"/>
                    <a:pt x="255" y="39"/>
                  </a:cubicBezTo>
                  <a:cubicBezTo>
                    <a:pt x="255" y="39"/>
                    <a:pt x="254" y="35"/>
                    <a:pt x="254" y="35"/>
                  </a:cubicBezTo>
                  <a:cubicBezTo>
                    <a:pt x="253" y="33"/>
                    <a:pt x="252" y="29"/>
                    <a:pt x="253" y="26"/>
                  </a:cubicBezTo>
                  <a:cubicBezTo>
                    <a:pt x="253" y="23"/>
                    <a:pt x="253" y="23"/>
                    <a:pt x="253" y="23"/>
                  </a:cubicBezTo>
                  <a:cubicBezTo>
                    <a:pt x="252" y="21"/>
                    <a:pt x="251" y="22"/>
                    <a:pt x="251" y="18"/>
                  </a:cubicBezTo>
                  <a:cubicBezTo>
                    <a:pt x="251" y="15"/>
                    <a:pt x="256" y="5"/>
                    <a:pt x="255" y="4"/>
                  </a:cubicBezTo>
                  <a:cubicBezTo>
                    <a:pt x="254" y="3"/>
                    <a:pt x="240" y="0"/>
                    <a:pt x="238" y="1"/>
                  </a:cubicBezTo>
                  <a:cubicBezTo>
                    <a:pt x="235" y="3"/>
                    <a:pt x="235" y="9"/>
                    <a:pt x="230" y="12"/>
                  </a:cubicBezTo>
                  <a:cubicBezTo>
                    <a:pt x="227" y="13"/>
                    <a:pt x="212" y="16"/>
                    <a:pt x="212" y="16"/>
                  </a:cubicBezTo>
                  <a:cubicBezTo>
                    <a:pt x="208" y="19"/>
                    <a:pt x="204" y="21"/>
                    <a:pt x="198" y="22"/>
                  </a:cubicBezTo>
                  <a:cubicBezTo>
                    <a:pt x="194" y="23"/>
                    <a:pt x="190" y="18"/>
                    <a:pt x="186" y="20"/>
                  </a:cubicBezTo>
                  <a:cubicBezTo>
                    <a:pt x="178" y="23"/>
                    <a:pt x="174" y="27"/>
                    <a:pt x="165" y="27"/>
                  </a:cubicBezTo>
                  <a:cubicBezTo>
                    <a:pt x="163" y="27"/>
                    <a:pt x="161" y="24"/>
                    <a:pt x="158" y="25"/>
                  </a:cubicBezTo>
                  <a:cubicBezTo>
                    <a:pt x="149" y="28"/>
                    <a:pt x="144" y="37"/>
                    <a:pt x="134" y="39"/>
                  </a:cubicBezTo>
                  <a:cubicBezTo>
                    <a:pt x="131" y="40"/>
                    <a:pt x="131" y="37"/>
                    <a:pt x="129" y="36"/>
                  </a:cubicBezTo>
                  <a:cubicBezTo>
                    <a:pt x="127" y="36"/>
                    <a:pt x="124" y="37"/>
                    <a:pt x="122" y="36"/>
                  </a:cubicBezTo>
                  <a:cubicBezTo>
                    <a:pt x="119" y="35"/>
                    <a:pt x="119" y="35"/>
                    <a:pt x="119" y="35"/>
                  </a:cubicBezTo>
                  <a:cubicBezTo>
                    <a:pt x="119" y="35"/>
                    <a:pt x="119" y="36"/>
                    <a:pt x="118" y="36"/>
                  </a:cubicBezTo>
                  <a:cubicBezTo>
                    <a:pt x="118" y="35"/>
                    <a:pt x="117" y="34"/>
                    <a:pt x="116" y="34"/>
                  </a:cubicBezTo>
                  <a:cubicBezTo>
                    <a:pt x="113" y="35"/>
                    <a:pt x="112" y="39"/>
                    <a:pt x="109" y="40"/>
                  </a:cubicBezTo>
                  <a:cubicBezTo>
                    <a:pt x="108" y="40"/>
                    <a:pt x="108" y="40"/>
                    <a:pt x="107" y="40"/>
                  </a:cubicBezTo>
                  <a:cubicBezTo>
                    <a:pt x="107" y="40"/>
                    <a:pt x="106" y="40"/>
                    <a:pt x="105" y="40"/>
                  </a:cubicBezTo>
                  <a:cubicBezTo>
                    <a:pt x="104" y="40"/>
                    <a:pt x="102" y="43"/>
                    <a:pt x="101" y="44"/>
                  </a:cubicBezTo>
                  <a:cubicBezTo>
                    <a:pt x="96" y="48"/>
                    <a:pt x="97" y="46"/>
                    <a:pt x="91" y="46"/>
                  </a:cubicBezTo>
                  <a:cubicBezTo>
                    <a:pt x="88" y="46"/>
                    <a:pt x="84" y="47"/>
                    <a:pt x="81" y="47"/>
                  </a:cubicBezTo>
                  <a:cubicBezTo>
                    <a:pt x="74" y="47"/>
                    <a:pt x="61" y="31"/>
                    <a:pt x="57" y="26"/>
                  </a:cubicBezTo>
                  <a:cubicBezTo>
                    <a:pt x="56" y="24"/>
                    <a:pt x="57" y="23"/>
                    <a:pt x="57" y="22"/>
                  </a:cubicBezTo>
                  <a:cubicBezTo>
                    <a:pt x="56" y="21"/>
                    <a:pt x="51" y="19"/>
                    <a:pt x="51" y="19"/>
                  </a:cubicBezTo>
                  <a:cubicBezTo>
                    <a:pt x="51" y="20"/>
                    <a:pt x="51" y="19"/>
                    <a:pt x="50" y="19"/>
                  </a:cubicBezTo>
                  <a:cubicBezTo>
                    <a:pt x="48" y="23"/>
                    <a:pt x="45" y="29"/>
                    <a:pt x="42" y="33"/>
                  </a:cubicBezTo>
                  <a:cubicBezTo>
                    <a:pt x="42" y="36"/>
                    <a:pt x="37" y="41"/>
                    <a:pt x="37" y="43"/>
                  </a:cubicBezTo>
                  <a:cubicBezTo>
                    <a:pt x="37" y="44"/>
                    <a:pt x="48" y="61"/>
                    <a:pt x="49" y="62"/>
                  </a:cubicBezTo>
                  <a:cubicBezTo>
                    <a:pt x="52" y="62"/>
                    <a:pt x="52" y="62"/>
                    <a:pt x="52" y="62"/>
                  </a:cubicBezTo>
                  <a:cubicBezTo>
                    <a:pt x="54" y="65"/>
                    <a:pt x="55" y="71"/>
                    <a:pt x="58" y="75"/>
                  </a:cubicBezTo>
                  <a:cubicBezTo>
                    <a:pt x="60" y="76"/>
                    <a:pt x="62" y="76"/>
                    <a:pt x="64" y="77"/>
                  </a:cubicBezTo>
                  <a:cubicBezTo>
                    <a:pt x="68" y="78"/>
                    <a:pt x="70" y="84"/>
                    <a:pt x="74" y="86"/>
                  </a:cubicBezTo>
                  <a:cubicBezTo>
                    <a:pt x="84" y="92"/>
                    <a:pt x="100" y="94"/>
                    <a:pt x="111" y="98"/>
                  </a:cubicBezTo>
                  <a:cubicBezTo>
                    <a:pt x="124" y="102"/>
                    <a:pt x="139" y="110"/>
                    <a:pt x="153" y="112"/>
                  </a:cubicBezTo>
                  <a:cubicBezTo>
                    <a:pt x="156" y="113"/>
                    <a:pt x="177" y="110"/>
                    <a:pt x="176" y="113"/>
                  </a:cubicBezTo>
                  <a:cubicBezTo>
                    <a:pt x="175" y="116"/>
                    <a:pt x="148" y="144"/>
                    <a:pt x="143" y="150"/>
                  </a:cubicBezTo>
                  <a:cubicBezTo>
                    <a:pt x="133" y="161"/>
                    <a:pt x="124" y="173"/>
                    <a:pt x="114" y="184"/>
                  </a:cubicBezTo>
                  <a:cubicBezTo>
                    <a:pt x="111" y="188"/>
                    <a:pt x="106" y="196"/>
                    <a:pt x="102" y="198"/>
                  </a:cubicBezTo>
                  <a:cubicBezTo>
                    <a:pt x="98" y="200"/>
                    <a:pt x="80" y="195"/>
                    <a:pt x="72" y="198"/>
                  </a:cubicBezTo>
                  <a:cubicBezTo>
                    <a:pt x="65" y="200"/>
                    <a:pt x="55" y="203"/>
                    <a:pt x="51" y="209"/>
                  </a:cubicBezTo>
                  <a:cubicBezTo>
                    <a:pt x="49" y="211"/>
                    <a:pt x="51" y="213"/>
                    <a:pt x="48" y="214"/>
                  </a:cubicBezTo>
                  <a:cubicBezTo>
                    <a:pt x="42" y="217"/>
                    <a:pt x="35" y="216"/>
                    <a:pt x="30" y="217"/>
                  </a:cubicBezTo>
                  <a:cubicBezTo>
                    <a:pt x="27" y="218"/>
                    <a:pt x="25" y="222"/>
                    <a:pt x="23" y="224"/>
                  </a:cubicBezTo>
                  <a:cubicBezTo>
                    <a:pt x="18" y="231"/>
                    <a:pt x="15" y="239"/>
                    <a:pt x="9" y="246"/>
                  </a:cubicBezTo>
                  <a:cubicBezTo>
                    <a:pt x="6" y="249"/>
                    <a:pt x="3" y="251"/>
                    <a:pt x="0" y="255"/>
                  </a:cubicBezTo>
                  <a:cubicBezTo>
                    <a:pt x="0" y="255"/>
                    <a:pt x="0" y="255"/>
                    <a:pt x="0" y="255"/>
                  </a:cubicBezTo>
                  <a:cubicBezTo>
                    <a:pt x="0" y="256"/>
                    <a:pt x="0" y="257"/>
                    <a:pt x="0" y="257"/>
                  </a:cubicBezTo>
                  <a:cubicBezTo>
                    <a:pt x="0" y="264"/>
                    <a:pt x="0" y="271"/>
                    <a:pt x="0" y="278"/>
                  </a:cubicBezTo>
                  <a:cubicBezTo>
                    <a:pt x="0" y="300"/>
                    <a:pt x="0" y="321"/>
                    <a:pt x="1" y="342"/>
                  </a:cubicBezTo>
                  <a:cubicBezTo>
                    <a:pt x="1" y="346"/>
                    <a:pt x="0" y="352"/>
                    <a:pt x="2" y="356"/>
                  </a:cubicBezTo>
                  <a:cubicBezTo>
                    <a:pt x="4" y="363"/>
                    <a:pt x="15" y="369"/>
                    <a:pt x="15" y="377"/>
                  </a:cubicBezTo>
                  <a:cubicBezTo>
                    <a:pt x="16" y="377"/>
                    <a:pt x="16" y="377"/>
                    <a:pt x="16" y="377"/>
                  </a:cubicBezTo>
                  <a:cubicBezTo>
                    <a:pt x="16" y="376"/>
                    <a:pt x="17" y="375"/>
                    <a:pt x="18" y="374"/>
                  </a:cubicBezTo>
                  <a:cubicBezTo>
                    <a:pt x="19" y="372"/>
                    <a:pt x="23" y="367"/>
                    <a:pt x="23" y="365"/>
                  </a:cubicBezTo>
                  <a:cubicBezTo>
                    <a:pt x="23" y="364"/>
                    <a:pt x="22" y="363"/>
                    <a:pt x="23" y="363"/>
                  </a:cubicBezTo>
                  <a:cubicBezTo>
                    <a:pt x="23" y="364"/>
                    <a:pt x="24" y="364"/>
                    <a:pt x="24" y="364"/>
                  </a:cubicBezTo>
                  <a:cubicBezTo>
                    <a:pt x="24" y="361"/>
                    <a:pt x="26" y="361"/>
                    <a:pt x="26" y="358"/>
                  </a:cubicBezTo>
                  <a:cubicBezTo>
                    <a:pt x="26" y="357"/>
                    <a:pt x="25" y="356"/>
                    <a:pt x="26" y="356"/>
                  </a:cubicBezTo>
                  <a:cubicBezTo>
                    <a:pt x="26" y="356"/>
                    <a:pt x="26" y="359"/>
                    <a:pt x="26" y="359"/>
                  </a:cubicBezTo>
                  <a:cubicBezTo>
                    <a:pt x="27" y="359"/>
                    <a:pt x="27" y="358"/>
                    <a:pt x="28" y="358"/>
                  </a:cubicBezTo>
                  <a:cubicBezTo>
                    <a:pt x="28" y="357"/>
                    <a:pt x="28" y="355"/>
                    <a:pt x="29" y="354"/>
                  </a:cubicBezTo>
                  <a:cubicBezTo>
                    <a:pt x="29" y="354"/>
                    <a:pt x="31" y="354"/>
                    <a:pt x="32" y="353"/>
                  </a:cubicBezTo>
                  <a:cubicBezTo>
                    <a:pt x="33" y="353"/>
                    <a:pt x="34" y="349"/>
                    <a:pt x="35" y="349"/>
                  </a:cubicBezTo>
                  <a:cubicBezTo>
                    <a:pt x="45" y="338"/>
                    <a:pt x="55" y="325"/>
                    <a:pt x="66" y="314"/>
                  </a:cubicBezTo>
                  <a:cubicBezTo>
                    <a:pt x="70" y="310"/>
                    <a:pt x="76" y="305"/>
                    <a:pt x="80" y="302"/>
                  </a:cubicBezTo>
                  <a:cubicBezTo>
                    <a:pt x="81" y="301"/>
                    <a:pt x="83" y="299"/>
                    <a:pt x="83" y="298"/>
                  </a:cubicBezTo>
                  <a:cubicBezTo>
                    <a:pt x="90" y="291"/>
                    <a:pt x="99" y="284"/>
                    <a:pt x="107" y="280"/>
                  </a:cubicBezTo>
                  <a:cubicBezTo>
                    <a:pt x="123" y="271"/>
                    <a:pt x="135" y="262"/>
                    <a:pt x="147" y="249"/>
                  </a:cubicBezTo>
                  <a:cubicBezTo>
                    <a:pt x="156" y="239"/>
                    <a:pt x="175" y="218"/>
                    <a:pt x="182" y="207"/>
                  </a:cubicBezTo>
                  <a:cubicBezTo>
                    <a:pt x="184" y="202"/>
                    <a:pt x="186" y="197"/>
                    <a:pt x="189" y="193"/>
                  </a:cubicBezTo>
                  <a:cubicBezTo>
                    <a:pt x="195" y="183"/>
                    <a:pt x="204" y="173"/>
                    <a:pt x="207" y="162"/>
                  </a:cubicBezTo>
                  <a:cubicBezTo>
                    <a:pt x="208" y="159"/>
                    <a:pt x="207" y="157"/>
                    <a:pt x="208" y="155"/>
                  </a:cubicBezTo>
                  <a:cubicBezTo>
                    <a:pt x="209" y="142"/>
                    <a:pt x="221" y="130"/>
                    <a:pt x="225" y="118"/>
                  </a:cubicBezTo>
                  <a:cubicBezTo>
                    <a:pt x="226" y="116"/>
                    <a:pt x="224" y="115"/>
                    <a:pt x="225" y="112"/>
                  </a:cubicBezTo>
                  <a:cubicBezTo>
                    <a:pt x="227" y="109"/>
                    <a:pt x="231" y="108"/>
                    <a:pt x="232" y="105"/>
                  </a:cubicBezTo>
                  <a:cubicBezTo>
                    <a:pt x="235" y="99"/>
                    <a:pt x="237" y="93"/>
                    <a:pt x="239" y="86"/>
                  </a:cubicBezTo>
                  <a:cubicBezTo>
                    <a:pt x="240" y="84"/>
                    <a:pt x="243" y="83"/>
                    <a:pt x="244" y="81"/>
                  </a:cubicBezTo>
                  <a:cubicBezTo>
                    <a:pt x="245" y="79"/>
                    <a:pt x="244" y="78"/>
                    <a:pt x="244" y="77"/>
                  </a:cubicBezTo>
                  <a:cubicBezTo>
                    <a:pt x="245" y="75"/>
                    <a:pt x="249" y="73"/>
                    <a:pt x="249" y="70"/>
                  </a:cubicBezTo>
                  <a:cubicBezTo>
                    <a:pt x="249" y="69"/>
                    <a:pt x="247" y="68"/>
                    <a:pt x="247" y="67"/>
                  </a:cubicBezTo>
                  <a:cubicBezTo>
                    <a:pt x="247" y="63"/>
                    <a:pt x="249" y="59"/>
                    <a:pt x="249" y="55"/>
                  </a:cubicBezTo>
                  <a:cubicBezTo>
                    <a:pt x="249" y="53"/>
                    <a:pt x="249" y="50"/>
                    <a:pt x="249" y="48"/>
                  </a:cubicBezTo>
                  <a:cubicBezTo>
                    <a:pt x="249" y="47"/>
                    <a:pt x="248" y="47"/>
                    <a:pt x="248" y="46"/>
                  </a:cubicBezTo>
                  <a:cubicBezTo>
                    <a:pt x="251" y="41"/>
                    <a:pt x="263" y="46"/>
                    <a:pt x="261" y="4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 name="Freeform 19"/>
            <p:cNvSpPr>
              <a:spLocks/>
            </p:cNvSpPr>
            <p:nvPr/>
          </p:nvSpPr>
          <p:spPr bwMode="auto">
            <a:xfrm>
              <a:off x="10364788" y="2914651"/>
              <a:ext cx="109538" cy="123825"/>
            </a:xfrm>
            <a:custGeom>
              <a:avLst/>
              <a:gdLst>
                <a:gd name="T0" fmla="*/ 23 w 45"/>
                <a:gd name="T1" fmla="*/ 10 h 50"/>
                <a:gd name="T2" fmla="*/ 17 w 45"/>
                <a:gd name="T3" fmla="*/ 6 h 50"/>
                <a:gd name="T4" fmla="*/ 9 w 45"/>
                <a:gd name="T5" fmla="*/ 17 h 50"/>
                <a:gd name="T6" fmla="*/ 0 w 45"/>
                <a:gd name="T7" fmla="*/ 34 h 50"/>
                <a:gd name="T8" fmla="*/ 2 w 45"/>
                <a:gd name="T9" fmla="*/ 41 h 50"/>
                <a:gd name="T10" fmla="*/ 2 w 45"/>
                <a:gd name="T11" fmla="*/ 46 h 50"/>
                <a:gd name="T12" fmla="*/ 1 w 45"/>
                <a:gd name="T13" fmla="*/ 48 h 50"/>
                <a:gd name="T14" fmla="*/ 10 w 45"/>
                <a:gd name="T15" fmla="*/ 48 h 50"/>
                <a:gd name="T16" fmla="*/ 30 w 45"/>
                <a:gd name="T17" fmla="*/ 48 h 50"/>
                <a:gd name="T18" fmla="*/ 30 w 45"/>
                <a:gd name="T19" fmla="*/ 48 h 50"/>
                <a:gd name="T20" fmla="*/ 38 w 45"/>
                <a:gd name="T21" fmla="*/ 34 h 50"/>
                <a:gd name="T22" fmla="*/ 36 w 45"/>
                <a:gd name="T23" fmla="*/ 31 h 50"/>
                <a:gd name="T24" fmla="*/ 35 w 45"/>
                <a:gd name="T25" fmla="*/ 30 h 50"/>
                <a:gd name="T26" fmla="*/ 27 w 45"/>
                <a:gd name="T27" fmla="*/ 31 h 50"/>
                <a:gd name="T28" fmla="*/ 20 w 45"/>
                <a:gd name="T29" fmla="*/ 33 h 50"/>
                <a:gd name="T30" fmla="*/ 23 w 45"/>
                <a:gd name="T31" fmla="*/ 32 h 50"/>
                <a:gd name="T32" fmla="*/ 26 w 45"/>
                <a:gd name="T33" fmla="*/ 27 h 50"/>
                <a:gd name="T34" fmla="*/ 32 w 45"/>
                <a:gd name="T35" fmla="*/ 25 h 50"/>
                <a:gd name="T36" fmla="*/ 36 w 45"/>
                <a:gd name="T37" fmla="*/ 21 h 50"/>
                <a:gd name="T38" fmla="*/ 41 w 45"/>
                <a:gd name="T39" fmla="*/ 14 h 50"/>
                <a:gd name="T40" fmla="*/ 33 w 45"/>
                <a:gd name="T41" fmla="*/ 0 h 50"/>
                <a:gd name="T42" fmla="*/ 33 w 45"/>
                <a:gd name="T43" fmla="*/ 0 h 50"/>
                <a:gd name="T44" fmla="*/ 23 w 45"/>
                <a:gd name="T4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0">
                  <a:moveTo>
                    <a:pt x="23" y="10"/>
                  </a:moveTo>
                  <a:cubicBezTo>
                    <a:pt x="21" y="10"/>
                    <a:pt x="19" y="6"/>
                    <a:pt x="17" y="6"/>
                  </a:cubicBezTo>
                  <a:cubicBezTo>
                    <a:pt x="13" y="7"/>
                    <a:pt x="11" y="14"/>
                    <a:pt x="9" y="17"/>
                  </a:cubicBezTo>
                  <a:cubicBezTo>
                    <a:pt x="6" y="22"/>
                    <a:pt x="0" y="28"/>
                    <a:pt x="0" y="34"/>
                  </a:cubicBezTo>
                  <a:cubicBezTo>
                    <a:pt x="0" y="37"/>
                    <a:pt x="2" y="39"/>
                    <a:pt x="2" y="41"/>
                  </a:cubicBezTo>
                  <a:cubicBezTo>
                    <a:pt x="2" y="43"/>
                    <a:pt x="2" y="45"/>
                    <a:pt x="2" y="46"/>
                  </a:cubicBezTo>
                  <a:cubicBezTo>
                    <a:pt x="1" y="47"/>
                    <a:pt x="1" y="48"/>
                    <a:pt x="1" y="48"/>
                  </a:cubicBezTo>
                  <a:cubicBezTo>
                    <a:pt x="2" y="50"/>
                    <a:pt x="9" y="48"/>
                    <a:pt x="10" y="48"/>
                  </a:cubicBezTo>
                  <a:cubicBezTo>
                    <a:pt x="19" y="47"/>
                    <a:pt x="22" y="43"/>
                    <a:pt x="30" y="48"/>
                  </a:cubicBezTo>
                  <a:cubicBezTo>
                    <a:pt x="30" y="48"/>
                    <a:pt x="30" y="48"/>
                    <a:pt x="30" y="48"/>
                  </a:cubicBezTo>
                  <a:cubicBezTo>
                    <a:pt x="33" y="44"/>
                    <a:pt x="36" y="38"/>
                    <a:pt x="38" y="34"/>
                  </a:cubicBezTo>
                  <a:cubicBezTo>
                    <a:pt x="38" y="34"/>
                    <a:pt x="36" y="31"/>
                    <a:pt x="36" y="31"/>
                  </a:cubicBezTo>
                  <a:cubicBezTo>
                    <a:pt x="35" y="31"/>
                    <a:pt x="36" y="30"/>
                    <a:pt x="35" y="30"/>
                  </a:cubicBezTo>
                  <a:cubicBezTo>
                    <a:pt x="33" y="32"/>
                    <a:pt x="30" y="30"/>
                    <a:pt x="27" y="31"/>
                  </a:cubicBezTo>
                  <a:cubicBezTo>
                    <a:pt x="25" y="31"/>
                    <a:pt x="21" y="37"/>
                    <a:pt x="20" y="33"/>
                  </a:cubicBezTo>
                  <a:cubicBezTo>
                    <a:pt x="18" y="30"/>
                    <a:pt x="22" y="32"/>
                    <a:pt x="23" y="32"/>
                  </a:cubicBezTo>
                  <a:cubicBezTo>
                    <a:pt x="25" y="31"/>
                    <a:pt x="25" y="27"/>
                    <a:pt x="26" y="27"/>
                  </a:cubicBezTo>
                  <a:cubicBezTo>
                    <a:pt x="28" y="26"/>
                    <a:pt x="30" y="26"/>
                    <a:pt x="32" y="25"/>
                  </a:cubicBezTo>
                  <a:cubicBezTo>
                    <a:pt x="34" y="24"/>
                    <a:pt x="34" y="22"/>
                    <a:pt x="36" y="21"/>
                  </a:cubicBezTo>
                  <a:cubicBezTo>
                    <a:pt x="38" y="20"/>
                    <a:pt x="45" y="20"/>
                    <a:pt x="41" y="14"/>
                  </a:cubicBezTo>
                  <a:cubicBezTo>
                    <a:pt x="40" y="11"/>
                    <a:pt x="37" y="5"/>
                    <a:pt x="33" y="0"/>
                  </a:cubicBezTo>
                  <a:cubicBezTo>
                    <a:pt x="33" y="0"/>
                    <a:pt x="33" y="0"/>
                    <a:pt x="33" y="0"/>
                  </a:cubicBezTo>
                  <a:cubicBezTo>
                    <a:pt x="21" y="5"/>
                    <a:pt x="28" y="11"/>
                    <a:pt x="23" y="1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 name="Freeform 20"/>
            <p:cNvSpPr>
              <a:spLocks/>
            </p:cNvSpPr>
            <p:nvPr/>
          </p:nvSpPr>
          <p:spPr bwMode="auto">
            <a:xfrm>
              <a:off x="10009188" y="2573338"/>
              <a:ext cx="436563" cy="368300"/>
            </a:xfrm>
            <a:custGeom>
              <a:avLst/>
              <a:gdLst>
                <a:gd name="T0" fmla="*/ 43 w 177"/>
                <a:gd name="T1" fmla="*/ 13 h 150"/>
                <a:gd name="T2" fmla="*/ 38 w 177"/>
                <a:gd name="T3" fmla="*/ 13 h 150"/>
                <a:gd name="T4" fmla="*/ 32 w 177"/>
                <a:gd name="T5" fmla="*/ 15 h 150"/>
                <a:gd name="T6" fmla="*/ 25 w 177"/>
                <a:gd name="T7" fmla="*/ 19 h 150"/>
                <a:gd name="T8" fmla="*/ 13 w 177"/>
                <a:gd name="T9" fmla="*/ 27 h 150"/>
                <a:gd name="T10" fmla="*/ 13 w 177"/>
                <a:gd name="T11" fmla="*/ 32 h 150"/>
                <a:gd name="T12" fmla="*/ 13 w 177"/>
                <a:gd name="T13" fmla="*/ 48 h 150"/>
                <a:gd name="T14" fmla="*/ 1 w 177"/>
                <a:gd name="T15" fmla="*/ 78 h 150"/>
                <a:gd name="T16" fmla="*/ 10 w 177"/>
                <a:gd name="T17" fmla="*/ 100 h 150"/>
                <a:gd name="T18" fmla="*/ 25 w 177"/>
                <a:gd name="T19" fmla="*/ 96 h 150"/>
                <a:gd name="T20" fmla="*/ 40 w 177"/>
                <a:gd name="T21" fmla="*/ 86 h 150"/>
                <a:gd name="T22" fmla="*/ 49 w 177"/>
                <a:gd name="T23" fmla="*/ 89 h 150"/>
                <a:gd name="T24" fmla="*/ 68 w 177"/>
                <a:gd name="T25" fmla="*/ 92 h 150"/>
                <a:gd name="T26" fmla="*/ 74 w 177"/>
                <a:gd name="T27" fmla="*/ 96 h 150"/>
                <a:gd name="T28" fmla="*/ 78 w 177"/>
                <a:gd name="T29" fmla="*/ 94 h 150"/>
                <a:gd name="T30" fmla="*/ 92 w 177"/>
                <a:gd name="T31" fmla="*/ 95 h 150"/>
                <a:gd name="T32" fmla="*/ 107 w 177"/>
                <a:gd name="T33" fmla="*/ 100 h 150"/>
                <a:gd name="T34" fmla="*/ 127 w 177"/>
                <a:gd name="T35" fmla="*/ 117 h 150"/>
                <a:gd name="T36" fmla="*/ 148 w 177"/>
                <a:gd name="T37" fmla="*/ 137 h 150"/>
                <a:gd name="T38" fmla="*/ 159 w 177"/>
                <a:gd name="T39" fmla="*/ 146 h 150"/>
                <a:gd name="T40" fmla="*/ 167 w 177"/>
                <a:gd name="T41" fmla="*/ 149 h 150"/>
                <a:gd name="T42" fmla="*/ 177 w 177"/>
                <a:gd name="T43" fmla="*/ 139 h 150"/>
                <a:gd name="T44" fmla="*/ 172 w 177"/>
                <a:gd name="T45" fmla="*/ 138 h 150"/>
                <a:gd name="T46" fmla="*/ 167 w 177"/>
                <a:gd name="T47" fmla="*/ 131 h 150"/>
                <a:gd name="T48" fmla="*/ 161 w 177"/>
                <a:gd name="T49" fmla="*/ 126 h 150"/>
                <a:gd name="T50" fmla="*/ 145 w 177"/>
                <a:gd name="T51" fmla="*/ 109 h 150"/>
                <a:gd name="T52" fmla="*/ 127 w 177"/>
                <a:gd name="T53" fmla="*/ 93 h 150"/>
                <a:gd name="T54" fmla="*/ 112 w 177"/>
                <a:gd name="T55" fmla="*/ 87 h 150"/>
                <a:gd name="T56" fmla="*/ 112 w 177"/>
                <a:gd name="T57" fmla="*/ 85 h 150"/>
                <a:gd name="T58" fmla="*/ 106 w 177"/>
                <a:gd name="T59" fmla="*/ 79 h 150"/>
                <a:gd name="T60" fmla="*/ 93 w 177"/>
                <a:gd name="T61" fmla="*/ 74 h 150"/>
                <a:gd name="T62" fmla="*/ 92 w 177"/>
                <a:gd name="T63" fmla="*/ 70 h 150"/>
                <a:gd name="T64" fmla="*/ 88 w 177"/>
                <a:gd name="T65" fmla="*/ 67 h 150"/>
                <a:gd name="T66" fmla="*/ 86 w 177"/>
                <a:gd name="T67" fmla="*/ 78 h 150"/>
                <a:gd name="T68" fmla="*/ 82 w 177"/>
                <a:gd name="T69" fmla="*/ 67 h 150"/>
                <a:gd name="T70" fmla="*/ 77 w 177"/>
                <a:gd name="T71" fmla="*/ 61 h 150"/>
                <a:gd name="T72" fmla="*/ 69 w 177"/>
                <a:gd name="T73" fmla="*/ 40 h 150"/>
                <a:gd name="T74" fmla="*/ 68 w 177"/>
                <a:gd name="T75" fmla="*/ 37 h 150"/>
                <a:gd name="T76" fmla="*/ 52 w 177"/>
                <a:gd name="T77" fmla="*/ 0 h 150"/>
                <a:gd name="T78" fmla="*/ 44 w 177"/>
                <a:gd name="T7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 h="150">
                  <a:moveTo>
                    <a:pt x="44" y="13"/>
                  </a:moveTo>
                  <a:cubicBezTo>
                    <a:pt x="44" y="13"/>
                    <a:pt x="43" y="13"/>
                    <a:pt x="43" y="13"/>
                  </a:cubicBezTo>
                  <a:cubicBezTo>
                    <a:pt x="39" y="13"/>
                    <a:pt x="42" y="12"/>
                    <a:pt x="40" y="15"/>
                  </a:cubicBezTo>
                  <a:cubicBezTo>
                    <a:pt x="39" y="15"/>
                    <a:pt x="40" y="12"/>
                    <a:pt x="38" y="13"/>
                  </a:cubicBezTo>
                  <a:cubicBezTo>
                    <a:pt x="36" y="14"/>
                    <a:pt x="37" y="14"/>
                    <a:pt x="35" y="16"/>
                  </a:cubicBezTo>
                  <a:cubicBezTo>
                    <a:pt x="33" y="17"/>
                    <a:pt x="33" y="14"/>
                    <a:pt x="32" y="15"/>
                  </a:cubicBezTo>
                  <a:cubicBezTo>
                    <a:pt x="30" y="17"/>
                    <a:pt x="30" y="18"/>
                    <a:pt x="27" y="19"/>
                  </a:cubicBezTo>
                  <a:cubicBezTo>
                    <a:pt x="26" y="19"/>
                    <a:pt x="25" y="19"/>
                    <a:pt x="25" y="19"/>
                  </a:cubicBezTo>
                  <a:cubicBezTo>
                    <a:pt x="24" y="21"/>
                    <a:pt x="26" y="25"/>
                    <a:pt x="23" y="27"/>
                  </a:cubicBezTo>
                  <a:cubicBezTo>
                    <a:pt x="20" y="29"/>
                    <a:pt x="16" y="27"/>
                    <a:pt x="13" y="27"/>
                  </a:cubicBezTo>
                  <a:cubicBezTo>
                    <a:pt x="13" y="27"/>
                    <a:pt x="12" y="26"/>
                    <a:pt x="12" y="26"/>
                  </a:cubicBezTo>
                  <a:cubicBezTo>
                    <a:pt x="11" y="28"/>
                    <a:pt x="13" y="31"/>
                    <a:pt x="13" y="32"/>
                  </a:cubicBezTo>
                  <a:cubicBezTo>
                    <a:pt x="13" y="35"/>
                    <a:pt x="10" y="38"/>
                    <a:pt x="11" y="42"/>
                  </a:cubicBezTo>
                  <a:cubicBezTo>
                    <a:pt x="11" y="43"/>
                    <a:pt x="14" y="45"/>
                    <a:pt x="13" y="48"/>
                  </a:cubicBezTo>
                  <a:cubicBezTo>
                    <a:pt x="10" y="55"/>
                    <a:pt x="8" y="69"/>
                    <a:pt x="4" y="76"/>
                  </a:cubicBezTo>
                  <a:cubicBezTo>
                    <a:pt x="3" y="77"/>
                    <a:pt x="2" y="77"/>
                    <a:pt x="1" y="78"/>
                  </a:cubicBezTo>
                  <a:cubicBezTo>
                    <a:pt x="0" y="83"/>
                    <a:pt x="6" y="95"/>
                    <a:pt x="5" y="101"/>
                  </a:cubicBezTo>
                  <a:cubicBezTo>
                    <a:pt x="7" y="101"/>
                    <a:pt x="9" y="100"/>
                    <a:pt x="10" y="100"/>
                  </a:cubicBezTo>
                  <a:cubicBezTo>
                    <a:pt x="13" y="99"/>
                    <a:pt x="17" y="103"/>
                    <a:pt x="19" y="101"/>
                  </a:cubicBezTo>
                  <a:cubicBezTo>
                    <a:pt x="20" y="99"/>
                    <a:pt x="20" y="94"/>
                    <a:pt x="25" y="96"/>
                  </a:cubicBezTo>
                  <a:cubicBezTo>
                    <a:pt x="26" y="97"/>
                    <a:pt x="31" y="106"/>
                    <a:pt x="32" y="106"/>
                  </a:cubicBezTo>
                  <a:cubicBezTo>
                    <a:pt x="33" y="105"/>
                    <a:pt x="37" y="85"/>
                    <a:pt x="40" y="86"/>
                  </a:cubicBezTo>
                  <a:cubicBezTo>
                    <a:pt x="42" y="88"/>
                    <a:pt x="42" y="88"/>
                    <a:pt x="42" y="88"/>
                  </a:cubicBezTo>
                  <a:cubicBezTo>
                    <a:pt x="44" y="89"/>
                    <a:pt x="48" y="88"/>
                    <a:pt x="49" y="89"/>
                  </a:cubicBezTo>
                  <a:cubicBezTo>
                    <a:pt x="51" y="91"/>
                    <a:pt x="51" y="96"/>
                    <a:pt x="55" y="96"/>
                  </a:cubicBezTo>
                  <a:cubicBezTo>
                    <a:pt x="58" y="97"/>
                    <a:pt x="67" y="94"/>
                    <a:pt x="68" y="92"/>
                  </a:cubicBezTo>
                  <a:cubicBezTo>
                    <a:pt x="69" y="91"/>
                    <a:pt x="68" y="90"/>
                    <a:pt x="68" y="90"/>
                  </a:cubicBezTo>
                  <a:cubicBezTo>
                    <a:pt x="70" y="87"/>
                    <a:pt x="73" y="95"/>
                    <a:pt x="74" y="96"/>
                  </a:cubicBezTo>
                  <a:cubicBezTo>
                    <a:pt x="76" y="94"/>
                    <a:pt x="76" y="94"/>
                    <a:pt x="76" y="94"/>
                  </a:cubicBezTo>
                  <a:cubicBezTo>
                    <a:pt x="77" y="94"/>
                    <a:pt x="78" y="94"/>
                    <a:pt x="78" y="94"/>
                  </a:cubicBezTo>
                  <a:cubicBezTo>
                    <a:pt x="80" y="94"/>
                    <a:pt x="81" y="92"/>
                    <a:pt x="82" y="92"/>
                  </a:cubicBezTo>
                  <a:cubicBezTo>
                    <a:pt x="84" y="91"/>
                    <a:pt x="89" y="95"/>
                    <a:pt x="92" y="95"/>
                  </a:cubicBezTo>
                  <a:cubicBezTo>
                    <a:pt x="94" y="95"/>
                    <a:pt x="95" y="94"/>
                    <a:pt x="97" y="94"/>
                  </a:cubicBezTo>
                  <a:cubicBezTo>
                    <a:pt x="101" y="95"/>
                    <a:pt x="103" y="98"/>
                    <a:pt x="107" y="100"/>
                  </a:cubicBezTo>
                  <a:cubicBezTo>
                    <a:pt x="109" y="101"/>
                    <a:pt x="113" y="101"/>
                    <a:pt x="115" y="102"/>
                  </a:cubicBezTo>
                  <a:cubicBezTo>
                    <a:pt x="121" y="106"/>
                    <a:pt x="122" y="113"/>
                    <a:pt x="127" y="117"/>
                  </a:cubicBezTo>
                  <a:cubicBezTo>
                    <a:pt x="131" y="121"/>
                    <a:pt x="138" y="123"/>
                    <a:pt x="142" y="127"/>
                  </a:cubicBezTo>
                  <a:cubicBezTo>
                    <a:pt x="144" y="130"/>
                    <a:pt x="145" y="134"/>
                    <a:pt x="148" y="137"/>
                  </a:cubicBezTo>
                  <a:cubicBezTo>
                    <a:pt x="151" y="140"/>
                    <a:pt x="155" y="143"/>
                    <a:pt x="159" y="146"/>
                  </a:cubicBezTo>
                  <a:cubicBezTo>
                    <a:pt x="159" y="146"/>
                    <a:pt x="159" y="146"/>
                    <a:pt x="159" y="146"/>
                  </a:cubicBezTo>
                  <a:cubicBezTo>
                    <a:pt x="160" y="146"/>
                    <a:pt x="160" y="146"/>
                    <a:pt x="161" y="145"/>
                  </a:cubicBezTo>
                  <a:cubicBezTo>
                    <a:pt x="163" y="145"/>
                    <a:pt x="165" y="149"/>
                    <a:pt x="167" y="149"/>
                  </a:cubicBezTo>
                  <a:cubicBezTo>
                    <a:pt x="172" y="150"/>
                    <a:pt x="165" y="144"/>
                    <a:pt x="177" y="139"/>
                  </a:cubicBezTo>
                  <a:cubicBezTo>
                    <a:pt x="177" y="139"/>
                    <a:pt x="177" y="139"/>
                    <a:pt x="177" y="139"/>
                  </a:cubicBezTo>
                  <a:cubicBezTo>
                    <a:pt x="176" y="137"/>
                    <a:pt x="175" y="135"/>
                    <a:pt x="174" y="135"/>
                  </a:cubicBezTo>
                  <a:cubicBezTo>
                    <a:pt x="173" y="134"/>
                    <a:pt x="173" y="138"/>
                    <a:pt x="172" y="138"/>
                  </a:cubicBezTo>
                  <a:cubicBezTo>
                    <a:pt x="170" y="138"/>
                    <a:pt x="170" y="136"/>
                    <a:pt x="168" y="136"/>
                  </a:cubicBezTo>
                  <a:cubicBezTo>
                    <a:pt x="167" y="136"/>
                    <a:pt x="167" y="132"/>
                    <a:pt x="167" y="131"/>
                  </a:cubicBezTo>
                  <a:cubicBezTo>
                    <a:pt x="165" y="130"/>
                    <a:pt x="162" y="128"/>
                    <a:pt x="161" y="127"/>
                  </a:cubicBezTo>
                  <a:cubicBezTo>
                    <a:pt x="161" y="127"/>
                    <a:pt x="161" y="126"/>
                    <a:pt x="161" y="126"/>
                  </a:cubicBezTo>
                  <a:cubicBezTo>
                    <a:pt x="153" y="129"/>
                    <a:pt x="156" y="117"/>
                    <a:pt x="154" y="117"/>
                  </a:cubicBezTo>
                  <a:cubicBezTo>
                    <a:pt x="148" y="117"/>
                    <a:pt x="149" y="111"/>
                    <a:pt x="145" y="109"/>
                  </a:cubicBezTo>
                  <a:cubicBezTo>
                    <a:pt x="143" y="108"/>
                    <a:pt x="139" y="109"/>
                    <a:pt x="138" y="108"/>
                  </a:cubicBezTo>
                  <a:cubicBezTo>
                    <a:pt x="134" y="103"/>
                    <a:pt x="131" y="98"/>
                    <a:pt x="127" y="93"/>
                  </a:cubicBezTo>
                  <a:cubicBezTo>
                    <a:pt x="123" y="88"/>
                    <a:pt x="119" y="87"/>
                    <a:pt x="113" y="88"/>
                  </a:cubicBezTo>
                  <a:cubicBezTo>
                    <a:pt x="113" y="88"/>
                    <a:pt x="112" y="87"/>
                    <a:pt x="112" y="87"/>
                  </a:cubicBezTo>
                  <a:cubicBezTo>
                    <a:pt x="112" y="86"/>
                    <a:pt x="112" y="86"/>
                    <a:pt x="112" y="86"/>
                  </a:cubicBezTo>
                  <a:cubicBezTo>
                    <a:pt x="112" y="85"/>
                    <a:pt x="112" y="85"/>
                    <a:pt x="112" y="85"/>
                  </a:cubicBezTo>
                  <a:cubicBezTo>
                    <a:pt x="111" y="85"/>
                    <a:pt x="111" y="84"/>
                    <a:pt x="110" y="83"/>
                  </a:cubicBezTo>
                  <a:cubicBezTo>
                    <a:pt x="108" y="80"/>
                    <a:pt x="107" y="79"/>
                    <a:pt x="106" y="79"/>
                  </a:cubicBezTo>
                  <a:cubicBezTo>
                    <a:pt x="104" y="80"/>
                    <a:pt x="101" y="82"/>
                    <a:pt x="97" y="81"/>
                  </a:cubicBezTo>
                  <a:cubicBezTo>
                    <a:pt x="97" y="81"/>
                    <a:pt x="93" y="74"/>
                    <a:pt x="93" y="74"/>
                  </a:cubicBezTo>
                  <a:cubicBezTo>
                    <a:pt x="93" y="73"/>
                    <a:pt x="94" y="72"/>
                    <a:pt x="94" y="71"/>
                  </a:cubicBezTo>
                  <a:cubicBezTo>
                    <a:pt x="94" y="70"/>
                    <a:pt x="93" y="70"/>
                    <a:pt x="92" y="70"/>
                  </a:cubicBezTo>
                  <a:cubicBezTo>
                    <a:pt x="91" y="69"/>
                    <a:pt x="89" y="67"/>
                    <a:pt x="89" y="67"/>
                  </a:cubicBezTo>
                  <a:cubicBezTo>
                    <a:pt x="88" y="66"/>
                    <a:pt x="88" y="67"/>
                    <a:pt x="88" y="67"/>
                  </a:cubicBezTo>
                  <a:cubicBezTo>
                    <a:pt x="87" y="68"/>
                    <a:pt x="86" y="67"/>
                    <a:pt x="86" y="70"/>
                  </a:cubicBezTo>
                  <a:cubicBezTo>
                    <a:pt x="86" y="70"/>
                    <a:pt x="91" y="79"/>
                    <a:pt x="86" y="78"/>
                  </a:cubicBezTo>
                  <a:cubicBezTo>
                    <a:pt x="86" y="78"/>
                    <a:pt x="86" y="78"/>
                    <a:pt x="85" y="78"/>
                  </a:cubicBezTo>
                  <a:cubicBezTo>
                    <a:pt x="85" y="78"/>
                    <a:pt x="83" y="69"/>
                    <a:pt x="82" y="67"/>
                  </a:cubicBezTo>
                  <a:cubicBezTo>
                    <a:pt x="81" y="65"/>
                    <a:pt x="80" y="67"/>
                    <a:pt x="78" y="66"/>
                  </a:cubicBezTo>
                  <a:cubicBezTo>
                    <a:pt x="77" y="66"/>
                    <a:pt x="78" y="62"/>
                    <a:pt x="77" y="61"/>
                  </a:cubicBezTo>
                  <a:cubicBezTo>
                    <a:pt x="76" y="59"/>
                    <a:pt x="73" y="57"/>
                    <a:pt x="72" y="54"/>
                  </a:cubicBezTo>
                  <a:cubicBezTo>
                    <a:pt x="70" y="50"/>
                    <a:pt x="71" y="44"/>
                    <a:pt x="69" y="40"/>
                  </a:cubicBezTo>
                  <a:cubicBezTo>
                    <a:pt x="68" y="38"/>
                    <a:pt x="67" y="42"/>
                    <a:pt x="68" y="38"/>
                  </a:cubicBezTo>
                  <a:cubicBezTo>
                    <a:pt x="68" y="37"/>
                    <a:pt x="68" y="37"/>
                    <a:pt x="68" y="37"/>
                  </a:cubicBezTo>
                  <a:cubicBezTo>
                    <a:pt x="69" y="37"/>
                    <a:pt x="69" y="36"/>
                    <a:pt x="68" y="35"/>
                  </a:cubicBezTo>
                  <a:cubicBezTo>
                    <a:pt x="64" y="24"/>
                    <a:pt x="59" y="11"/>
                    <a:pt x="52" y="0"/>
                  </a:cubicBezTo>
                  <a:cubicBezTo>
                    <a:pt x="51" y="0"/>
                    <a:pt x="51" y="0"/>
                    <a:pt x="51" y="0"/>
                  </a:cubicBezTo>
                  <a:cubicBezTo>
                    <a:pt x="48" y="4"/>
                    <a:pt x="45" y="9"/>
                    <a:pt x="44"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 name="Freeform 21"/>
            <p:cNvSpPr>
              <a:spLocks/>
            </p:cNvSpPr>
            <p:nvPr/>
          </p:nvSpPr>
          <p:spPr bwMode="auto">
            <a:xfrm>
              <a:off x="9807575" y="2781301"/>
              <a:ext cx="963613" cy="762000"/>
            </a:xfrm>
            <a:custGeom>
              <a:avLst/>
              <a:gdLst>
                <a:gd name="T0" fmla="*/ 325 w 391"/>
                <a:gd name="T1" fmla="*/ 167 h 309"/>
                <a:gd name="T2" fmla="*/ 278 w 391"/>
                <a:gd name="T3" fmla="*/ 146 h 309"/>
                <a:gd name="T4" fmla="*/ 266 w 391"/>
                <a:gd name="T5" fmla="*/ 131 h 309"/>
                <a:gd name="T6" fmla="*/ 251 w 391"/>
                <a:gd name="T7" fmla="*/ 112 h 309"/>
                <a:gd name="T8" fmla="*/ 256 w 391"/>
                <a:gd name="T9" fmla="*/ 103 h 309"/>
                <a:gd name="T10" fmla="*/ 236 w 391"/>
                <a:gd name="T11" fmla="*/ 102 h 309"/>
                <a:gd name="T12" fmla="*/ 228 w 391"/>
                <a:gd name="T13" fmla="*/ 100 h 309"/>
                <a:gd name="T14" fmla="*/ 226 w 391"/>
                <a:gd name="T15" fmla="*/ 88 h 309"/>
                <a:gd name="T16" fmla="*/ 241 w 391"/>
                <a:gd name="T17" fmla="*/ 61 h 309"/>
                <a:gd name="T18" fmla="*/ 230 w 391"/>
                <a:gd name="T19" fmla="*/ 52 h 309"/>
                <a:gd name="T20" fmla="*/ 209 w 391"/>
                <a:gd name="T21" fmla="*/ 32 h 309"/>
                <a:gd name="T22" fmla="*/ 189 w 391"/>
                <a:gd name="T23" fmla="*/ 15 h 309"/>
                <a:gd name="T24" fmla="*/ 174 w 391"/>
                <a:gd name="T25" fmla="*/ 10 h 309"/>
                <a:gd name="T26" fmla="*/ 160 w 391"/>
                <a:gd name="T27" fmla="*/ 9 h 309"/>
                <a:gd name="T28" fmla="*/ 156 w 391"/>
                <a:gd name="T29" fmla="*/ 11 h 309"/>
                <a:gd name="T30" fmla="*/ 150 w 391"/>
                <a:gd name="T31" fmla="*/ 7 h 309"/>
                <a:gd name="T32" fmla="*/ 131 w 391"/>
                <a:gd name="T33" fmla="*/ 4 h 309"/>
                <a:gd name="T34" fmla="*/ 122 w 391"/>
                <a:gd name="T35" fmla="*/ 1 h 309"/>
                <a:gd name="T36" fmla="*/ 107 w 391"/>
                <a:gd name="T37" fmla="*/ 11 h 309"/>
                <a:gd name="T38" fmla="*/ 92 w 391"/>
                <a:gd name="T39" fmla="*/ 15 h 309"/>
                <a:gd name="T40" fmla="*/ 85 w 391"/>
                <a:gd name="T41" fmla="*/ 25 h 309"/>
                <a:gd name="T42" fmla="*/ 79 w 391"/>
                <a:gd name="T43" fmla="*/ 57 h 309"/>
                <a:gd name="T44" fmla="*/ 59 w 391"/>
                <a:gd name="T45" fmla="*/ 77 h 309"/>
                <a:gd name="T46" fmla="*/ 53 w 391"/>
                <a:gd name="T47" fmla="*/ 90 h 309"/>
                <a:gd name="T48" fmla="*/ 51 w 391"/>
                <a:gd name="T49" fmla="*/ 108 h 309"/>
                <a:gd name="T50" fmla="*/ 33 w 391"/>
                <a:gd name="T51" fmla="*/ 117 h 309"/>
                <a:gd name="T52" fmla="*/ 28 w 391"/>
                <a:gd name="T53" fmla="*/ 144 h 309"/>
                <a:gd name="T54" fmla="*/ 6 w 391"/>
                <a:gd name="T55" fmla="*/ 174 h 309"/>
                <a:gd name="T56" fmla="*/ 1 w 391"/>
                <a:gd name="T57" fmla="*/ 187 h 309"/>
                <a:gd name="T58" fmla="*/ 29 w 391"/>
                <a:gd name="T59" fmla="*/ 202 h 309"/>
                <a:gd name="T60" fmla="*/ 29 w 391"/>
                <a:gd name="T61" fmla="*/ 206 h 309"/>
                <a:gd name="T62" fmla="*/ 33 w 391"/>
                <a:gd name="T63" fmla="*/ 211 h 309"/>
                <a:gd name="T64" fmla="*/ 41 w 391"/>
                <a:gd name="T65" fmla="*/ 218 h 309"/>
                <a:gd name="T66" fmla="*/ 58 w 391"/>
                <a:gd name="T67" fmla="*/ 249 h 309"/>
                <a:gd name="T68" fmla="*/ 64 w 391"/>
                <a:gd name="T69" fmla="*/ 256 h 309"/>
                <a:gd name="T70" fmla="*/ 77 w 391"/>
                <a:gd name="T71" fmla="*/ 257 h 309"/>
                <a:gd name="T72" fmla="*/ 81 w 391"/>
                <a:gd name="T73" fmla="*/ 279 h 309"/>
                <a:gd name="T74" fmla="*/ 135 w 391"/>
                <a:gd name="T75" fmla="*/ 300 h 309"/>
                <a:gd name="T76" fmla="*/ 148 w 391"/>
                <a:gd name="T77" fmla="*/ 301 h 309"/>
                <a:gd name="T78" fmla="*/ 159 w 391"/>
                <a:gd name="T79" fmla="*/ 305 h 309"/>
                <a:gd name="T80" fmla="*/ 174 w 391"/>
                <a:gd name="T81" fmla="*/ 306 h 309"/>
                <a:gd name="T82" fmla="*/ 184 w 391"/>
                <a:gd name="T83" fmla="*/ 296 h 309"/>
                <a:gd name="T84" fmla="*/ 222 w 391"/>
                <a:gd name="T85" fmla="*/ 293 h 309"/>
                <a:gd name="T86" fmla="*/ 237 w 391"/>
                <a:gd name="T87" fmla="*/ 292 h 309"/>
                <a:gd name="T88" fmla="*/ 244 w 391"/>
                <a:gd name="T89" fmla="*/ 286 h 309"/>
                <a:gd name="T90" fmla="*/ 265 w 391"/>
                <a:gd name="T91" fmla="*/ 278 h 309"/>
                <a:gd name="T92" fmla="*/ 316 w 391"/>
                <a:gd name="T93" fmla="*/ 267 h 309"/>
                <a:gd name="T94" fmla="*/ 357 w 391"/>
                <a:gd name="T95" fmla="*/ 219 h 309"/>
                <a:gd name="T96" fmla="*/ 367 w 391"/>
                <a:gd name="T97" fmla="*/ 18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309">
                  <a:moveTo>
                    <a:pt x="367" y="181"/>
                  </a:moveTo>
                  <a:cubicBezTo>
                    <a:pt x="353" y="179"/>
                    <a:pt x="338" y="171"/>
                    <a:pt x="325" y="167"/>
                  </a:cubicBezTo>
                  <a:cubicBezTo>
                    <a:pt x="314" y="163"/>
                    <a:pt x="298" y="161"/>
                    <a:pt x="288" y="155"/>
                  </a:cubicBezTo>
                  <a:cubicBezTo>
                    <a:pt x="284" y="153"/>
                    <a:pt x="282" y="147"/>
                    <a:pt x="278" y="146"/>
                  </a:cubicBezTo>
                  <a:cubicBezTo>
                    <a:pt x="276" y="145"/>
                    <a:pt x="274" y="145"/>
                    <a:pt x="272" y="144"/>
                  </a:cubicBezTo>
                  <a:cubicBezTo>
                    <a:pt x="269" y="140"/>
                    <a:pt x="268" y="134"/>
                    <a:pt x="266" y="131"/>
                  </a:cubicBezTo>
                  <a:cubicBezTo>
                    <a:pt x="263" y="131"/>
                    <a:pt x="263" y="131"/>
                    <a:pt x="263" y="131"/>
                  </a:cubicBezTo>
                  <a:cubicBezTo>
                    <a:pt x="262" y="130"/>
                    <a:pt x="251" y="113"/>
                    <a:pt x="251" y="112"/>
                  </a:cubicBezTo>
                  <a:cubicBezTo>
                    <a:pt x="251" y="110"/>
                    <a:pt x="256" y="105"/>
                    <a:pt x="256" y="102"/>
                  </a:cubicBezTo>
                  <a:cubicBezTo>
                    <a:pt x="256" y="102"/>
                    <a:pt x="256" y="103"/>
                    <a:pt x="256" y="103"/>
                  </a:cubicBezTo>
                  <a:cubicBezTo>
                    <a:pt x="256" y="102"/>
                    <a:pt x="256" y="102"/>
                    <a:pt x="256" y="102"/>
                  </a:cubicBezTo>
                  <a:cubicBezTo>
                    <a:pt x="248" y="97"/>
                    <a:pt x="245" y="101"/>
                    <a:pt x="236" y="102"/>
                  </a:cubicBezTo>
                  <a:cubicBezTo>
                    <a:pt x="235" y="102"/>
                    <a:pt x="228" y="104"/>
                    <a:pt x="227" y="102"/>
                  </a:cubicBezTo>
                  <a:cubicBezTo>
                    <a:pt x="227" y="102"/>
                    <a:pt x="227" y="101"/>
                    <a:pt x="228" y="100"/>
                  </a:cubicBezTo>
                  <a:cubicBezTo>
                    <a:pt x="228" y="99"/>
                    <a:pt x="228" y="97"/>
                    <a:pt x="228" y="95"/>
                  </a:cubicBezTo>
                  <a:cubicBezTo>
                    <a:pt x="228" y="93"/>
                    <a:pt x="226" y="91"/>
                    <a:pt x="226" y="88"/>
                  </a:cubicBezTo>
                  <a:cubicBezTo>
                    <a:pt x="226" y="82"/>
                    <a:pt x="232" y="76"/>
                    <a:pt x="235" y="71"/>
                  </a:cubicBezTo>
                  <a:cubicBezTo>
                    <a:pt x="237" y="68"/>
                    <a:pt x="238" y="64"/>
                    <a:pt x="241" y="61"/>
                  </a:cubicBezTo>
                  <a:cubicBezTo>
                    <a:pt x="241" y="61"/>
                    <a:pt x="241" y="61"/>
                    <a:pt x="241" y="61"/>
                  </a:cubicBezTo>
                  <a:cubicBezTo>
                    <a:pt x="237" y="58"/>
                    <a:pt x="233" y="55"/>
                    <a:pt x="230" y="52"/>
                  </a:cubicBezTo>
                  <a:cubicBezTo>
                    <a:pt x="227" y="49"/>
                    <a:pt x="226" y="45"/>
                    <a:pt x="224" y="42"/>
                  </a:cubicBezTo>
                  <a:cubicBezTo>
                    <a:pt x="220" y="38"/>
                    <a:pt x="213" y="36"/>
                    <a:pt x="209" y="32"/>
                  </a:cubicBezTo>
                  <a:cubicBezTo>
                    <a:pt x="204" y="28"/>
                    <a:pt x="203" y="21"/>
                    <a:pt x="197" y="17"/>
                  </a:cubicBezTo>
                  <a:cubicBezTo>
                    <a:pt x="195" y="16"/>
                    <a:pt x="191" y="16"/>
                    <a:pt x="189" y="15"/>
                  </a:cubicBezTo>
                  <a:cubicBezTo>
                    <a:pt x="185" y="13"/>
                    <a:pt x="183" y="10"/>
                    <a:pt x="179" y="9"/>
                  </a:cubicBezTo>
                  <a:cubicBezTo>
                    <a:pt x="177" y="9"/>
                    <a:pt x="176" y="10"/>
                    <a:pt x="174" y="10"/>
                  </a:cubicBezTo>
                  <a:cubicBezTo>
                    <a:pt x="171" y="10"/>
                    <a:pt x="166" y="6"/>
                    <a:pt x="164" y="7"/>
                  </a:cubicBezTo>
                  <a:cubicBezTo>
                    <a:pt x="163" y="7"/>
                    <a:pt x="162" y="9"/>
                    <a:pt x="160" y="9"/>
                  </a:cubicBezTo>
                  <a:cubicBezTo>
                    <a:pt x="160" y="9"/>
                    <a:pt x="159" y="9"/>
                    <a:pt x="158" y="9"/>
                  </a:cubicBezTo>
                  <a:cubicBezTo>
                    <a:pt x="156" y="11"/>
                    <a:pt x="156" y="11"/>
                    <a:pt x="156" y="11"/>
                  </a:cubicBezTo>
                  <a:cubicBezTo>
                    <a:pt x="155" y="10"/>
                    <a:pt x="152" y="2"/>
                    <a:pt x="150" y="5"/>
                  </a:cubicBezTo>
                  <a:cubicBezTo>
                    <a:pt x="150" y="5"/>
                    <a:pt x="151" y="6"/>
                    <a:pt x="150" y="7"/>
                  </a:cubicBezTo>
                  <a:cubicBezTo>
                    <a:pt x="149" y="9"/>
                    <a:pt x="140" y="12"/>
                    <a:pt x="137" y="11"/>
                  </a:cubicBezTo>
                  <a:cubicBezTo>
                    <a:pt x="133" y="11"/>
                    <a:pt x="133" y="6"/>
                    <a:pt x="131" y="4"/>
                  </a:cubicBezTo>
                  <a:cubicBezTo>
                    <a:pt x="130" y="3"/>
                    <a:pt x="126" y="4"/>
                    <a:pt x="124" y="3"/>
                  </a:cubicBezTo>
                  <a:cubicBezTo>
                    <a:pt x="122" y="1"/>
                    <a:pt x="122" y="1"/>
                    <a:pt x="122" y="1"/>
                  </a:cubicBezTo>
                  <a:cubicBezTo>
                    <a:pt x="119" y="0"/>
                    <a:pt x="115" y="20"/>
                    <a:pt x="114" y="21"/>
                  </a:cubicBezTo>
                  <a:cubicBezTo>
                    <a:pt x="113" y="21"/>
                    <a:pt x="108" y="12"/>
                    <a:pt x="107" y="11"/>
                  </a:cubicBezTo>
                  <a:cubicBezTo>
                    <a:pt x="102" y="9"/>
                    <a:pt x="102" y="14"/>
                    <a:pt x="101" y="16"/>
                  </a:cubicBezTo>
                  <a:cubicBezTo>
                    <a:pt x="99" y="18"/>
                    <a:pt x="95" y="14"/>
                    <a:pt x="92" y="15"/>
                  </a:cubicBezTo>
                  <a:cubicBezTo>
                    <a:pt x="91" y="15"/>
                    <a:pt x="89" y="16"/>
                    <a:pt x="87" y="16"/>
                  </a:cubicBezTo>
                  <a:cubicBezTo>
                    <a:pt x="87" y="19"/>
                    <a:pt x="85" y="22"/>
                    <a:pt x="85" y="25"/>
                  </a:cubicBezTo>
                  <a:cubicBezTo>
                    <a:pt x="85" y="36"/>
                    <a:pt x="85" y="31"/>
                    <a:pt x="81" y="41"/>
                  </a:cubicBezTo>
                  <a:cubicBezTo>
                    <a:pt x="78" y="46"/>
                    <a:pt x="80" y="51"/>
                    <a:pt x="79" y="57"/>
                  </a:cubicBezTo>
                  <a:cubicBezTo>
                    <a:pt x="78" y="61"/>
                    <a:pt x="70" y="58"/>
                    <a:pt x="67" y="60"/>
                  </a:cubicBezTo>
                  <a:cubicBezTo>
                    <a:pt x="62" y="63"/>
                    <a:pt x="61" y="73"/>
                    <a:pt x="59" y="77"/>
                  </a:cubicBezTo>
                  <a:cubicBezTo>
                    <a:pt x="57" y="79"/>
                    <a:pt x="54" y="80"/>
                    <a:pt x="53" y="82"/>
                  </a:cubicBezTo>
                  <a:cubicBezTo>
                    <a:pt x="51" y="85"/>
                    <a:pt x="53" y="88"/>
                    <a:pt x="53" y="90"/>
                  </a:cubicBezTo>
                  <a:cubicBezTo>
                    <a:pt x="52" y="96"/>
                    <a:pt x="49" y="100"/>
                    <a:pt x="49" y="106"/>
                  </a:cubicBezTo>
                  <a:cubicBezTo>
                    <a:pt x="51" y="108"/>
                    <a:pt x="51" y="108"/>
                    <a:pt x="51" y="108"/>
                  </a:cubicBezTo>
                  <a:cubicBezTo>
                    <a:pt x="48" y="116"/>
                    <a:pt x="42" y="108"/>
                    <a:pt x="41" y="108"/>
                  </a:cubicBezTo>
                  <a:cubicBezTo>
                    <a:pt x="38" y="108"/>
                    <a:pt x="33" y="115"/>
                    <a:pt x="33" y="117"/>
                  </a:cubicBezTo>
                  <a:cubicBezTo>
                    <a:pt x="32" y="119"/>
                    <a:pt x="35" y="122"/>
                    <a:pt x="35" y="125"/>
                  </a:cubicBezTo>
                  <a:cubicBezTo>
                    <a:pt x="35" y="128"/>
                    <a:pt x="29" y="139"/>
                    <a:pt x="28" y="144"/>
                  </a:cubicBezTo>
                  <a:cubicBezTo>
                    <a:pt x="28" y="152"/>
                    <a:pt x="33" y="163"/>
                    <a:pt x="30" y="170"/>
                  </a:cubicBezTo>
                  <a:cubicBezTo>
                    <a:pt x="26" y="180"/>
                    <a:pt x="13" y="170"/>
                    <a:pt x="6" y="174"/>
                  </a:cubicBezTo>
                  <a:cubicBezTo>
                    <a:pt x="3" y="175"/>
                    <a:pt x="7" y="180"/>
                    <a:pt x="6" y="182"/>
                  </a:cubicBezTo>
                  <a:cubicBezTo>
                    <a:pt x="5" y="184"/>
                    <a:pt x="1" y="185"/>
                    <a:pt x="1" y="187"/>
                  </a:cubicBezTo>
                  <a:cubicBezTo>
                    <a:pt x="0" y="193"/>
                    <a:pt x="15" y="193"/>
                    <a:pt x="18" y="194"/>
                  </a:cubicBezTo>
                  <a:cubicBezTo>
                    <a:pt x="21" y="195"/>
                    <a:pt x="27" y="200"/>
                    <a:pt x="29" y="202"/>
                  </a:cubicBezTo>
                  <a:cubicBezTo>
                    <a:pt x="29" y="203"/>
                    <a:pt x="29" y="203"/>
                    <a:pt x="29" y="204"/>
                  </a:cubicBezTo>
                  <a:cubicBezTo>
                    <a:pt x="29" y="205"/>
                    <a:pt x="28" y="205"/>
                    <a:pt x="29" y="206"/>
                  </a:cubicBezTo>
                  <a:cubicBezTo>
                    <a:pt x="30" y="207"/>
                    <a:pt x="32" y="207"/>
                    <a:pt x="33" y="208"/>
                  </a:cubicBezTo>
                  <a:cubicBezTo>
                    <a:pt x="33" y="208"/>
                    <a:pt x="33" y="211"/>
                    <a:pt x="33" y="211"/>
                  </a:cubicBezTo>
                  <a:cubicBezTo>
                    <a:pt x="35" y="213"/>
                    <a:pt x="39" y="213"/>
                    <a:pt x="41" y="214"/>
                  </a:cubicBezTo>
                  <a:cubicBezTo>
                    <a:pt x="41" y="214"/>
                    <a:pt x="41" y="218"/>
                    <a:pt x="41" y="218"/>
                  </a:cubicBezTo>
                  <a:cubicBezTo>
                    <a:pt x="43" y="220"/>
                    <a:pt x="47" y="220"/>
                    <a:pt x="48" y="222"/>
                  </a:cubicBezTo>
                  <a:cubicBezTo>
                    <a:pt x="53" y="231"/>
                    <a:pt x="53" y="241"/>
                    <a:pt x="58" y="249"/>
                  </a:cubicBezTo>
                  <a:cubicBezTo>
                    <a:pt x="59" y="250"/>
                    <a:pt x="62" y="251"/>
                    <a:pt x="63" y="252"/>
                  </a:cubicBezTo>
                  <a:cubicBezTo>
                    <a:pt x="63" y="254"/>
                    <a:pt x="62" y="255"/>
                    <a:pt x="64" y="256"/>
                  </a:cubicBezTo>
                  <a:cubicBezTo>
                    <a:pt x="66" y="257"/>
                    <a:pt x="66" y="255"/>
                    <a:pt x="67" y="254"/>
                  </a:cubicBezTo>
                  <a:cubicBezTo>
                    <a:pt x="68" y="254"/>
                    <a:pt x="77" y="256"/>
                    <a:pt x="77" y="257"/>
                  </a:cubicBezTo>
                  <a:cubicBezTo>
                    <a:pt x="78" y="258"/>
                    <a:pt x="76" y="264"/>
                    <a:pt x="76" y="265"/>
                  </a:cubicBezTo>
                  <a:cubicBezTo>
                    <a:pt x="76" y="271"/>
                    <a:pt x="78" y="275"/>
                    <a:pt x="81" y="279"/>
                  </a:cubicBezTo>
                  <a:cubicBezTo>
                    <a:pt x="83" y="282"/>
                    <a:pt x="99" y="278"/>
                    <a:pt x="103" y="280"/>
                  </a:cubicBezTo>
                  <a:cubicBezTo>
                    <a:pt x="109" y="281"/>
                    <a:pt x="130" y="296"/>
                    <a:pt x="135" y="300"/>
                  </a:cubicBezTo>
                  <a:cubicBezTo>
                    <a:pt x="136" y="300"/>
                    <a:pt x="137" y="302"/>
                    <a:pt x="138" y="302"/>
                  </a:cubicBezTo>
                  <a:cubicBezTo>
                    <a:pt x="141" y="304"/>
                    <a:pt x="146" y="302"/>
                    <a:pt x="148" y="301"/>
                  </a:cubicBezTo>
                  <a:cubicBezTo>
                    <a:pt x="151" y="302"/>
                    <a:pt x="151" y="302"/>
                    <a:pt x="151" y="302"/>
                  </a:cubicBezTo>
                  <a:cubicBezTo>
                    <a:pt x="154" y="303"/>
                    <a:pt x="156" y="304"/>
                    <a:pt x="159" y="305"/>
                  </a:cubicBezTo>
                  <a:cubicBezTo>
                    <a:pt x="162" y="305"/>
                    <a:pt x="164" y="305"/>
                    <a:pt x="167" y="305"/>
                  </a:cubicBezTo>
                  <a:cubicBezTo>
                    <a:pt x="168" y="305"/>
                    <a:pt x="174" y="305"/>
                    <a:pt x="174" y="306"/>
                  </a:cubicBezTo>
                  <a:cubicBezTo>
                    <a:pt x="175" y="306"/>
                    <a:pt x="175" y="309"/>
                    <a:pt x="177" y="308"/>
                  </a:cubicBezTo>
                  <a:cubicBezTo>
                    <a:pt x="181" y="305"/>
                    <a:pt x="181" y="299"/>
                    <a:pt x="184" y="296"/>
                  </a:cubicBezTo>
                  <a:cubicBezTo>
                    <a:pt x="186" y="294"/>
                    <a:pt x="206" y="284"/>
                    <a:pt x="208" y="284"/>
                  </a:cubicBezTo>
                  <a:cubicBezTo>
                    <a:pt x="213" y="285"/>
                    <a:pt x="214" y="293"/>
                    <a:pt x="222" y="293"/>
                  </a:cubicBezTo>
                  <a:cubicBezTo>
                    <a:pt x="227" y="293"/>
                    <a:pt x="232" y="293"/>
                    <a:pt x="236" y="293"/>
                  </a:cubicBezTo>
                  <a:cubicBezTo>
                    <a:pt x="237" y="292"/>
                    <a:pt x="237" y="292"/>
                    <a:pt x="237" y="292"/>
                  </a:cubicBezTo>
                  <a:cubicBezTo>
                    <a:pt x="237" y="292"/>
                    <a:pt x="237" y="292"/>
                    <a:pt x="237" y="293"/>
                  </a:cubicBezTo>
                  <a:cubicBezTo>
                    <a:pt x="239" y="291"/>
                    <a:pt x="241" y="287"/>
                    <a:pt x="244" y="286"/>
                  </a:cubicBezTo>
                  <a:cubicBezTo>
                    <a:pt x="249" y="285"/>
                    <a:pt x="256" y="286"/>
                    <a:pt x="262" y="283"/>
                  </a:cubicBezTo>
                  <a:cubicBezTo>
                    <a:pt x="265" y="282"/>
                    <a:pt x="263" y="280"/>
                    <a:pt x="265" y="278"/>
                  </a:cubicBezTo>
                  <a:cubicBezTo>
                    <a:pt x="269" y="272"/>
                    <a:pt x="279" y="269"/>
                    <a:pt x="286" y="267"/>
                  </a:cubicBezTo>
                  <a:cubicBezTo>
                    <a:pt x="294" y="264"/>
                    <a:pt x="312" y="269"/>
                    <a:pt x="316" y="267"/>
                  </a:cubicBezTo>
                  <a:cubicBezTo>
                    <a:pt x="320" y="265"/>
                    <a:pt x="325" y="257"/>
                    <a:pt x="328" y="253"/>
                  </a:cubicBezTo>
                  <a:cubicBezTo>
                    <a:pt x="338" y="242"/>
                    <a:pt x="347" y="230"/>
                    <a:pt x="357" y="219"/>
                  </a:cubicBezTo>
                  <a:cubicBezTo>
                    <a:pt x="362" y="213"/>
                    <a:pt x="389" y="185"/>
                    <a:pt x="390" y="182"/>
                  </a:cubicBezTo>
                  <a:cubicBezTo>
                    <a:pt x="391" y="179"/>
                    <a:pt x="370" y="182"/>
                    <a:pt x="367" y="18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 name="Freeform 22"/>
            <p:cNvSpPr>
              <a:spLocks/>
            </p:cNvSpPr>
            <p:nvPr/>
          </p:nvSpPr>
          <p:spPr bwMode="auto">
            <a:xfrm>
              <a:off x="9874250" y="3460751"/>
              <a:ext cx="517525" cy="620713"/>
            </a:xfrm>
            <a:custGeom>
              <a:avLst/>
              <a:gdLst>
                <a:gd name="T0" fmla="*/ 188 w 210"/>
                <a:gd name="T1" fmla="*/ 135 h 252"/>
                <a:gd name="T2" fmla="*/ 187 w 210"/>
                <a:gd name="T3" fmla="*/ 50 h 252"/>
                <a:gd name="T4" fmla="*/ 187 w 210"/>
                <a:gd name="T5" fmla="*/ 48 h 252"/>
                <a:gd name="T6" fmla="*/ 210 w 210"/>
                <a:gd name="T7" fmla="*/ 17 h 252"/>
                <a:gd name="T8" fmla="*/ 195 w 210"/>
                <a:gd name="T9" fmla="*/ 17 h 252"/>
                <a:gd name="T10" fmla="*/ 157 w 210"/>
                <a:gd name="T11" fmla="*/ 20 h 252"/>
                <a:gd name="T12" fmla="*/ 147 w 210"/>
                <a:gd name="T13" fmla="*/ 30 h 252"/>
                <a:gd name="T14" fmla="*/ 132 w 210"/>
                <a:gd name="T15" fmla="*/ 29 h 252"/>
                <a:gd name="T16" fmla="*/ 121 w 210"/>
                <a:gd name="T17" fmla="*/ 25 h 252"/>
                <a:gd name="T18" fmla="*/ 108 w 210"/>
                <a:gd name="T19" fmla="*/ 24 h 252"/>
                <a:gd name="T20" fmla="*/ 54 w 210"/>
                <a:gd name="T21" fmla="*/ 3 h 252"/>
                <a:gd name="T22" fmla="*/ 21 w 210"/>
                <a:gd name="T23" fmla="*/ 0 h 252"/>
                <a:gd name="T24" fmla="*/ 12 w 210"/>
                <a:gd name="T25" fmla="*/ 0 h 252"/>
                <a:gd name="T26" fmla="*/ 2 w 210"/>
                <a:gd name="T27" fmla="*/ 11 h 252"/>
                <a:gd name="T28" fmla="*/ 8 w 210"/>
                <a:gd name="T29" fmla="*/ 20 h 252"/>
                <a:gd name="T30" fmla="*/ 15 w 210"/>
                <a:gd name="T31" fmla="*/ 26 h 252"/>
                <a:gd name="T32" fmla="*/ 18 w 210"/>
                <a:gd name="T33" fmla="*/ 41 h 252"/>
                <a:gd name="T34" fmla="*/ 23 w 210"/>
                <a:gd name="T35" fmla="*/ 48 h 252"/>
                <a:gd name="T36" fmla="*/ 24 w 210"/>
                <a:gd name="T37" fmla="*/ 87 h 252"/>
                <a:gd name="T38" fmla="*/ 17 w 210"/>
                <a:gd name="T39" fmla="*/ 95 h 252"/>
                <a:gd name="T40" fmla="*/ 7 w 210"/>
                <a:gd name="T41" fmla="*/ 108 h 252"/>
                <a:gd name="T42" fmla="*/ 0 w 210"/>
                <a:gd name="T43" fmla="*/ 122 h 252"/>
                <a:gd name="T44" fmla="*/ 1 w 210"/>
                <a:gd name="T45" fmla="*/ 145 h 252"/>
                <a:gd name="T46" fmla="*/ 1 w 210"/>
                <a:gd name="T47" fmla="*/ 152 h 252"/>
                <a:gd name="T48" fmla="*/ 84 w 210"/>
                <a:gd name="T49" fmla="*/ 198 h 252"/>
                <a:gd name="T50" fmla="*/ 98 w 210"/>
                <a:gd name="T51" fmla="*/ 219 h 252"/>
                <a:gd name="T52" fmla="*/ 102 w 210"/>
                <a:gd name="T53" fmla="*/ 223 h 252"/>
                <a:gd name="T54" fmla="*/ 140 w 210"/>
                <a:gd name="T55" fmla="*/ 252 h 252"/>
                <a:gd name="T56" fmla="*/ 145 w 210"/>
                <a:gd name="T57" fmla="*/ 250 h 252"/>
                <a:gd name="T58" fmla="*/ 147 w 210"/>
                <a:gd name="T59" fmla="*/ 245 h 252"/>
                <a:gd name="T60" fmla="*/ 149 w 210"/>
                <a:gd name="T61" fmla="*/ 234 h 252"/>
                <a:gd name="T62" fmla="*/ 157 w 210"/>
                <a:gd name="T63" fmla="*/ 226 h 252"/>
                <a:gd name="T64" fmla="*/ 157 w 210"/>
                <a:gd name="T65" fmla="*/ 224 h 252"/>
                <a:gd name="T66" fmla="*/ 159 w 210"/>
                <a:gd name="T67" fmla="*/ 215 h 252"/>
                <a:gd name="T68" fmla="*/ 166 w 210"/>
                <a:gd name="T69" fmla="*/ 207 h 252"/>
                <a:gd name="T70" fmla="*/ 165 w 210"/>
                <a:gd name="T71" fmla="*/ 207 h 252"/>
                <a:gd name="T72" fmla="*/ 166 w 210"/>
                <a:gd name="T73" fmla="*/ 199 h 252"/>
                <a:gd name="T74" fmla="*/ 172 w 210"/>
                <a:gd name="T75" fmla="*/ 194 h 252"/>
                <a:gd name="T76" fmla="*/ 185 w 210"/>
                <a:gd name="T77" fmla="*/ 185 h 252"/>
                <a:gd name="T78" fmla="*/ 187 w 210"/>
                <a:gd name="T79" fmla="*/ 186 h 252"/>
                <a:gd name="T80" fmla="*/ 185 w 210"/>
                <a:gd name="T81" fmla="*/ 180 h 252"/>
                <a:gd name="T82" fmla="*/ 186 w 210"/>
                <a:gd name="T83" fmla="*/ 181 h 252"/>
                <a:gd name="T84" fmla="*/ 187 w 210"/>
                <a:gd name="T85" fmla="*/ 178 h 252"/>
                <a:gd name="T86" fmla="*/ 187 w 210"/>
                <a:gd name="T87" fmla="*/ 178 h 252"/>
                <a:gd name="T88" fmla="*/ 188 w 210"/>
                <a:gd name="T89" fmla="*/ 180 h 252"/>
                <a:gd name="T90" fmla="*/ 196 w 210"/>
                <a:gd name="T91" fmla="*/ 178 h 252"/>
                <a:gd name="T92" fmla="*/ 202 w 210"/>
                <a:gd name="T93" fmla="*/ 17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0" h="252">
                  <a:moveTo>
                    <a:pt x="189" y="149"/>
                  </a:moveTo>
                  <a:cubicBezTo>
                    <a:pt x="187" y="145"/>
                    <a:pt x="188" y="139"/>
                    <a:pt x="188" y="135"/>
                  </a:cubicBezTo>
                  <a:cubicBezTo>
                    <a:pt x="187" y="114"/>
                    <a:pt x="187" y="93"/>
                    <a:pt x="187" y="71"/>
                  </a:cubicBezTo>
                  <a:cubicBezTo>
                    <a:pt x="187" y="64"/>
                    <a:pt x="187" y="57"/>
                    <a:pt x="187" y="50"/>
                  </a:cubicBezTo>
                  <a:cubicBezTo>
                    <a:pt x="187" y="50"/>
                    <a:pt x="187" y="49"/>
                    <a:pt x="187" y="48"/>
                  </a:cubicBezTo>
                  <a:cubicBezTo>
                    <a:pt x="187" y="48"/>
                    <a:pt x="187" y="48"/>
                    <a:pt x="187" y="48"/>
                  </a:cubicBezTo>
                  <a:cubicBezTo>
                    <a:pt x="190" y="44"/>
                    <a:pt x="193" y="42"/>
                    <a:pt x="196" y="39"/>
                  </a:cubicBezTo>
                  <a:cubicBezTo>
                    <a:pt x="202" y="32"/>
                    <a:pt x="205" y="24"/>
                    <a:pt x="210" y="17"/>
                  </a:cubicBezTo>
                  <a:cubicBezTo>
                    <a:pt x="209" y="17"/>
                    <a:pt x="209" y="17"/>
                    <a:pt x="209" y="17"/>
                  </a:cubicBezTo>
                  <a:cubicBezTo>
                    <a:pt x="205" y="17"/>
                    <a:pt x="200" y="17"/>
                    <a:pt x="195" y="17"/>
                  </a:cubicBezTo>
                  <a:cubicBezTo>
                    <a:pt x="187" y="17"/>
                    <a:pt x="186" y="9"/>
                    <a:pt x="181" y="8"/>
                  </a:cubicBezTo>
                  <a:cubicBezTo>
                    <a:pt x="179" y="8"/>
                    <a:pt x="159" y="18"/>
                    <a:pt x="157" y="20"/>
                  </a:cubicBezTo>
                  <a:cubicBezTo>
                    <a:pt x="154" y="23"/>
                    <a:pt x="154" y="29"/>
                    <a:pt x="150" y="32"/>
                  </a:cubicBezTo>
                  <a:cubicBezTo>
                    <a:pt x="148" y="33"/>
                    <a:pt x="148" y="30"/>
                    <a:pt x="147" y="30"/>
                  </a:cubicBezTo>
                  <a:cubicBezTo>
                    <a:pt x="147" y="29"/>
                    <a:pt x="141" y="29"/>
                    <a:pt x="140" y="29"/>
                  </a:cubicBezTo>
                  <a:cubicBezTo>
                    <a:pt x="137" y="29"/>
                    <a:pt x="135" y="29"/>
                    <a:pt x="132" y="29"/>
                  </a:cubicBezTo>
                  <a:cubicBezTo>
                    <a:pt x="129" y="28"/>
                    <a:pt x="127" y="27"/>
                    <a:pt x="124" y="26"/>
                  </a:cubicBezTo>
                  <a:cubicBezTo>
                    <a:pt x="121" y="25"/>
                    <a:pt x="121" y="25"/>
                    <a:pt x="121" y="25"/>
                  </a:cubicBezTo>
                  <a:cubicBezTo>
                    <a:pt x="119" y="26"/>
                    <a:pt x="114" y="28"/>
                    <a:pt x="111" y="26"/>
                  </a:cubicBezTo>
                  <a:cubicBezTo>
                    <a:pt x="110" y="26"/>
                    <a:pt x="109" y="24"/>
                    <a:pt x="108" y="24"/>
                  </a:cubicBezTo>
                  <a:cubicBezTo>
                    <a:pt x="103" y="20"/>
                    <a:pt x="82" y="5"/>
                    <a:pt x="76" y="4"/>
                  </a:cubicBezTo>
                  <a:cubicBezTo>
                    <a:pt x="72" y="2"/>
                    <a:pt x="56" y="6"/>
                    <a:pt x="54" y="3"/>
                  </a:cubicBezTo>
                  <a:cubicBezTo>
                    <a:pt x="53" y="2"/>
                    <a:pt x="53" y="1"/>
                    <a:pt x="52" y="0"/>
                  </a:cubicBezTo>
                  <a:cubicBezTo>
                    <a:pt x="41" y="0"/>
                    <a:pt x="32" y="0"/>
                    <a:pt x="21" y="0"/>
                  </a:cubicBezTo>
                  <a:cubicBezTo>
                    <a:pt x="19" y="0"/>
                    <a:pt x="17" y="0"/>
                    <a:pt x="15" y="0"/>
                  </a:cubicBezTo>
                  <a:cubicBezTo>
                    <a:pt x="14" y="0"/>
                    <a:pt x="13" y="0"/>
                    <a:pt x="12" y="0"/>
                  </a:cubicBezTo>
                  <a:cubicBezTo>
                    <a:pt x="10" y="2"/>
                    <a:pt x="6" y="6"/>
                    <a:pt x="2" y="11"/>
                  </a:cubicBezTo>
                  <a:cubicBezTo>
                    <a:pt x="2" y="11"/>
                    <a:pt x="2" y="11"/>
                    <a:pt x="2" y="11"/>
                  </a:cubicBezTo>
                  <a:cubicBezTo>
                    <a:pt x="6" y="14"/>
                    <a:pt x="4" y="18"/>
                    <a:pt x="5" y="20"/>
                  </a:cubicBezTo>
                  <a:cubicBezTo>
                    <a:pt x="8" y="20"/>
                    <a:pt x="8" y="20"/>
                    <a:pt x="8" y="20"/>
                  </a:cubicBezTo>
                  <a:cubicBezTo>
                    <a:pt x="10" y="22"/>
                    <a:pt x="4" y="21"/>
                    <a:pt x="7" y="23"/>
                  </a:cubicBezTo>
                  <a:cubicBezTo>
                    <a:pt x="8" y="23"/>
                    <a:pt x="15" y="25"/>
                    <a:pt x="15" y="26"/>
                  </a:cubicBezTo>
                  <a:cubicBezTo>
                    <a:pt x="17" y="30"/>
                    <a:pt x="11" y="34"/>
                    <a:pt x="15" y="39"/>
                  </a:cubicBezTo>
                  <a:cubicBezTo>
                    <a:pt x="15" y="39"/>
                    <a:pt x="18" y="41"/>
                    <a:pt x="18" y="41"/>
                  </a:cubicBezTo>
                  <a:cubicBezTo>
                    <a:pt x="18" y="42"/>
                    <a:pt x="18" y="44"/>
                    <a:pt x="18" y="46"/>
                  </a:cubicBezTo>
                  <a:cubicBezTo>
                    <a:pt x="19" y="47"/>
                    <a:pt x="22" y="47"/>
                    <a:pt x="23" y="48"/>
                  </a:cubicBezTo>
                  <a:cubicBezTo>
                    <a:pt x="26" y="52"/>
                    <a:pt x="31" y="74"/>
                    <a:pt x="29" y="80"/>
                  </a:cubicBezTo>
                  <a:cubicBezTo>
                    <a:pt x="29" y="82"/>
                    <a:pt x="25" y="84"/>
                    <a:pt x="24" y="87"/>
                  </a:cubicBezTo>
                  <a:cubicBezTo>
                    <a:pt x="24" y="88"/>
                    <a:pt x="26" y="90"/>
                    <a:pt x="25" y="91"/>
                  </a:cubicBezTo>
                  <a:cubicBezTo>
                    <a:pt x="23" y="93"/>
                    <a:pt x="18" y="94"/>
                    <a:pt x="17" y="95"/>
                  </a:cubicBezTo>
                  <a:cubicBezTo>
                    <a:pt x="15" y="96"/>
                    <a:pt x="15" y="101"/>
                    <a:pt x="14" y="103"/>
                  </a:cubicBezTo>
                  <a:cubicBezTo>
                    <a:pt x="12" y="105"/>
                    <a:pt x="9" y="107"/>
                    <a:pt x="7" y="108"/>
                  </a:cubicBezTo>
                  <a:cubicBezTo>
                    <a:pt x="6" y="110"/>
                    <a:pt x="7" y="113"/>
                    <a:pt x="6" y="115"/>
                  </a:cubicBezTo>
                  <a:cubicBezTo>
                    <a:pt x="5" y="117"/>
                    <a:pt x="1" y="120"/>
                    <a:pt x="0" y="122"/>
                  </a:cubicBezTo>
                  <a:cubicBezTo>
                    <a:pt x="0" y="124"/>
                    <a:pt x="3" y="126"/>
                    <a:pt x="3" y="128"/>
                  </a:cubicBezTo>
                  <a:cubicBezTo>
                    <a:pt x="3" y="134"/>
                    <a:pt x="1" y="140"/>
                    <a:pt x="1" y="145"/>
                  </a:cubicBezTo>
                  <a:cubicBezTo>
                    <a:pt x="1" y="147"/>
                    <a:pt x="1" y="148"/>
                    <a:pt x="1" y="149"/>
                  </a:cubicBezTo>
                  <a:cubicBezTo>
                    <a:pt x="1" y="150"/>
                    <a:pt x="1" y="151"/>
                    <a:pt x="1" y="152"/>
                  </a:cubicBezTo>
                  <a:cubicBezTo>
                    <a:pt x="7" y="152"/>
                    <a:pt x="33" y="168"/>
                    <a:pt x="40" y="173"/>
                  </a:cubicBezTo>
                  <a:cubicBezTo>
                    <a:pt x="55" y="181"/>
                    <a:pt x="69" y="189"/>
                    <a:pt x="84" y="198"/>
                  </a:cubicBezTo>
                  <a:cubicBezTo>
                    <a:pt x="87" y="199"/>
                    <a:pt x="99" y="205"/>
                    <a:pt x="100" y="207"/>
                  </a:cubicBezTo>
                  <a:cubicBezTo>
                    <a:pt x="103" y="212"/>
                    <a:pt x="97" y="218"/>
                    <a:pt x="98" y="219"/>
                  </a:cubicBezTo>
                  <a:cubicBezTo>
                    <a:pt x="98" y="219"/>
                    <a:pt x="101" y="220"/>
                    <a:pt x="101" y="220"/>
                  </a:cubicBezTo>
                  <a:cubicBezTo>
                    <a:pt x="102" y="223"/>
                    <a:pt x="102" y="223"/>
                    <a:pt x="102" y="223"/>
                  </a:cubicBezTo>
                  <a:cubicBezTo>
                    <a:pt x="107" y="229"/>
                    <a:pt x="132" y="246"/>
                    <a:pt x="139" y="251"/>
                  </a:cubicBezTo>
                  <a:cubicBezTo>
                    <a:pt x="140" y="252"/>
                    <a:pt x="140" y="252"/>
                    <a:pt x="140" y="252"/>
                  </a:cubicBezTo>
                  <a:cubicBezTo>
                    <a:pt x="139" y="251"/>
                    <a:pt x="139" y="250"/>
                    <a:pt x="141" y="250"/>
                  </a:cubicBezTo>
                  <a:cubicBezTo>
                    <a:pt x="142" y="249"/>
                    <a:pt x="144" y="251"/>
                    <a:pt x="145" y="250"/>
                  </a:cubicBezTo>
                  <a:cubicBezTo>
                    <a:pt x="145" y="250"/>
                    <a:pt x="145" y="249"/>
                    <a:pt x="146" y="249"/>
                  </a:cubicBezTo>
                  <a:cubicBezTo>
                    <a:pt x="146" y="249"/>
                    <a:pt x="147" y="245"/>
                    <a:pt x="147" y="245"/>
                  </a:cubicBezTo>
                  <a:cubicBezTo>
                    <a:pt x="148" y="244"/>
                    <a:pt x="152" y="238"/>
                    <a:pt x="152" y="236"/>
                  </a:cubicBezTo>
                  <a:cubicBezTo>
                    <a:pt x="152" y="235"/>
                    <a:pt x="147" y="235"/>
                    <a:pt x="149" y="234"/>
                  </a:cubicBezTo>
                  <a:cubicBezTo>
                    <a:pt x="153" y="231"/>
                    <a:pt x="152" y="236"/>
                    <a:pt x="153" y="234"/>
                  </a:cubicBezTo>
                  <a:cubicBezTo>
                    <a:pt x="156" y="231"/>
                    <a:pt x="157" y="227"/>
                    <a:pt x="157" y="226"/>
                  </a:cubicBezTo>
                  <a:cubicBezTo>
                    <a:pt x="157" y="225"/>
                    <a:pt x="157" y="225"/>
                    <a:pt x="157" y="224"/>
                  </a:cubicBezTo>
                  <a:cubicBezTo>
                    <a:pt x="157" y="224"/>
                    <a:pt x="157" y="224"/>
                    <a:pt x="157" y="224"/>
                  </a:cubicBezTo>
                  <a:cubicBezTo>
                    <a:pt x="157" y="223"/>
                    <a:pt x="154" y="222"/>
                    <a:pt x="155" y="222"/>
                  </a:cubicBezTo>
                  <a:cubicBezTo>
                    <a:pt x="161" y="222"/>
                    <a:pt x="159" y="216"/>
                    <a:pt x="159" y="215"/>
                  </a:cubicBezTo>
                  <a:cubicBezTo>
                    <a:pt x="160" y="214"/>
                    <a:pt x="162" y="216"/>
                    <a:pt x="164" y="213"/>
                  </a:cubicBezTo>
                  <a:cubicBezTo>
                    <a:pt x="165" y="212"/>
                    <a:pt x="164" y="209"/>
                    <a:pt x="166" y="207"/>
                  </a:cubicBezTo>
                  <a:cubicBezTo>
                    <a:pt x="166" y="206"/>
                    <a:pt x="167" y="206"/>
                    <a:pt x="167" y="206"/>
                  </a:cubicBezTo>
                  <a:cubicBezTo>
                    <a:pt x="167" y="205"/>
                    <a:pt x="165" y="207"/>
                    <a:pt x="165" y="207"/>
                  </a:cubicBezTo>
                  <a:cubicBezTo>
                    <a:pt x="163" y="206"/>
                    <a:pt x="165" y="205"/>
                    <a:pt x="165" y="203"/>
                  </a:cubicBezTo>
                  <a:cubicBezTo>
                    <a:pt x="165" y="202"/>
                    <a:pt x="165" y="200"/>
                    <a:pt x="166" y="199"/>
                  </a:cubicBezTo>
                  <a:cubicBezTo>
                    <a:pt x="166" y="198"/>
                    <a:pt x="166" y="197"/>
                    <a:pt x="166" y="197"/>
                  </a:cubicBezTo>
                  <a:cubicBezTo>
                    <a:pt x="168" y="199"/>
                    <a:pt x="169" y="195"/>
                    <a:pt x="172" y="194"/>
                  </a:cubicBezTo>
                  <a:cubicBezTo>
                    <a:pt x="173" y="194"/>
                    <a:pt x="185" y="193"/>
                    <a:pt x="183" y="189"/>
                  </a:cubicBezTo>
                  <a:cubicBezTo>
                    <a:pt x="182" y="187"/>
                    <a:pt x="182" y="184"/>
                    <a:pt x="185" y="185"/>
                  </a:cubicBezTo>
                  <a:cubicBezTo>
                    <a:pt x="187" y="186"/>
                    <a:pt x="185" y="188"/>
                    <a:pt x="186" y="187"/>
                  </a:cubicBezTo>
                  <a:cubicBezTo>
                    <a:pt x="187" y="187"/>
                    <a:pt x="187" y="186"/>
                    <a:pt x="187" y="186"/>
                  </a:cubicBezTo>
                  <a:cubicBezTo>
                    <a:pt x="187" y="185"/>
                    <a:pt x="186" y="185"/>
                    <a:pt x="185" y="185"/>
                  </a:cubicBezTo>
                  <a:cubicBezTo>
                    <a:pt x="185" y="184"/>
                    <a:pt x="185" y="181"/>
                    <a:pt x="185" y="180"/>
                  </a:cubicBezTo>
                  <a:cubicBezTo>
                    <a:pt x="185" y="179"/>
                    <a:pt x="184" y="178"/>
                    <a:pt x="184" y="178"/>
                  </a:cubicBezTo>
                  <a:cubicBezTo>
                    <a:pt x="185" y="178"/>
                    <a:pt x="186" y="181"/>
                    <a:pt x="186" y="181"/>
                  </a:cubicBezTo>
                  <a:cubicBezTo>
                    <a:pt x="186" y="181"/>
                    <a:pt x="187" y="180"/>
                    <a:pt x="187" y="179"/>
                  </a:cubicBezTo>
                  <a:cubicBezTo>
                    <a:pt x="187" y="178"/>
                    <a:pt x="187" y="178"/>
                    <a:pt x="187" y="178"/>
                  </a:cubicBezTo>
                  <a:cubicBezTo>
                    <a:pt x="188" y="177"/>
                    <a:pt x="188" y="176"/>
                    <a:pt x="188" y="176"/>
                  </a:cubicBezTo>
                  <a:cubicBezTo>
                    <a:pt x="188" y="176"/>
                    <a:pt x="188" y="177"/>
                    <a:pt x="187" y="178"/>
                  </a:cubicBezTo>
                  <a:cubicBezTo>
                    <a:pt x="187" y="178"/>
                    <a:pt x="187" y="178"/>
                    <a:pt x="187" y="179"/>
                  </a:cubicBezTo>
                  <a:cubicBezTo>
                    <a:pt x="187" y="180"/>
                    <a:pt x="187" y="180"/>
                    <a:pt x="188" y="180"/>
                  </a:cubicBezTo>
                  <a:cubicBezTo>
                    <a:pt x="190" y="179"/>
                    <a:pt x="190" y="179"/>
                    <a:pt x="190" y="179"/>
                  </a:cubicBezTo>
                  <a:cubicBezTo>
                    <a:pt x="191" y="178"/>
                    <a:pt x="196" y="178"/>
                    <a:pt x="196" y="178"/>
                  </a:cubicBezTo>
                  <a:cubicBezTo>
                    <a:pt x="198" y="177"/>
                    <a:pt x="200" y="173"/>
                    <a:pt x="203" y="170"/>
                  </a:cubicBezTo>
                  <a:cubicBezTo>
                    <a:pt x="202" y="170"/>
                    <a:pt x="202" y="170"/>
                    <a:pt x="202" y="170"/>
                  </a:cubicBezTo>
                  <a:cubicBezTo>
                    <a:pt x="202" y="162"/>
                    <a:pt x="191" y="156"/>
                    <a:pt x="189" y="14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 name="Freeform 23"/>
            <p:cNvSpPr>
              <a:spLocks/>
            </p:cNvSpPr>
            <p:nvPr/>
          </p:nvSpPr>
          <p:spPr bwMode="auto">
            <a:xfrm>
              <a:off x="9674225" y="35353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 name="Freeform 24"/>
            <p:cNvSpPr>
              <a:spLocks/>
            </p:cNvSpPr>
            <p:nvPr/>
          </p:nvSpPr>
          <p:spPr bwMode="auto">
            <a:xfrm>
              <a:off x="9588500" y="3489326"/>
              <a:ext cx="361950" cy="377825"/>
            </a:xfrm>
            <a:custGeom>
              <a:avLst/>
              <a:gdLst>
                <a:gd name="T0" fmla="*/ 106 w 147"/>
                <a:gd name="T1" fmla="*/ 13 h 154"/>
                <a:gd name="T2" fmla="*/ 92 w 147"/>
                <a:gd name="T3" fmla="*/ 9 h 154"/>
                <a:gd name="T4" fmla="*/ 84 w 147"/>
                <a:gd name="T5" fmla="*/ 13 h 154"/>
                <a:gd name="T6" fmla="*/ 82 w 147"/>
                <a:gd name="T7" fmla="*/ 13 h 154"/>
                <a:gd name="T8" fmla="*/ 78 w 147"/>
                <a:gd name="T9" fmla="*/ 13 h 154"/>
                <a:gd name="T10" fmla="*/ 76 w 147"/>
                <a:gd name="T11" fmla="*/ 13 h 154"/>
                <a:gd name="T12" fmla="*/ 71 w 147"/>
                <a:gd name="T13" fmla="*/ 16 h 154"/>
                <a:gd name="T14" fmla="*/ 71 w 147"/>
                <a:gd name="T15" fmla="*/ 19 h 154"/>
                <a:gd name="T16" fmla="*/ 64 w 147"/>
                <a:gd name="T17" fmla="*/ 17 h 154"/>
                <a:gd name="T18" fmla="*/ 60 w 147"/>
                <a:gd name="T19" fmla="*/ 11 h 154"/>
                <a:gd name="T20" fmla="*/ 53 w 147"/>
                <a:gd name="T21" fmla="*/ 16 h 154"/>
                <a:gd name="T22" fmla="*/ 44 w 147"/>
                <a:gd name="T23" fmla="*/ 12 h 154"/>
                <a:gd name="T24" fmla="*/ 38 w 147"/>
                <a:gd name="T25" fmla="*/ 15 h 154"/>
                <a:gd name="T26" fmla="*/ 35 w 147"/>
                <a:gd name="T27" fmla="*/ 20 h 154"/>
                <a:gd name="T28" fmla="*/ 33 w 147"/>
                <a:gd name="T29" fmla="*/ 31 h 154"/>
                <a:gd name="T30" fmla="*/ 35 w 147"/>
                <a:gd name="T31" fmla="*/ 39 h 154"/>
                <a:gd name="T32" fmla="*/ 32 w 147"/>
                <a:gd name="T33" fmla="*/ 48 h 154"/>
                <a:gd name="T34" fmla="*/ 35 w 147"/>
                <a:gd name="T35" fmla="*/ 48 h 154"/>
                <a:gd name="T36" fmla="*/ 37 w 147"/>
                <a:gd name="T37" fmla="*/ 51 h 154"/>
                <a:gd name="T38" fmla="*/ 38 w 147"/>
                <a:gd name="T39" fmla="*/ 49 h 154"/>
                <a:gd name="T40" fmla="*/ 41 w 147"/>
                <a:gd name="T41" fmla="*/ 52 h 154"/>
                <a:gd name="T42" fmla="*/ 45 w 147"/>
                <a:gd name="T43" fmla="*/ 54 h 154"/>
                <a:gd name="T44" fmla="*/ 47 w 147"/>
                <a:gd name="T45" fmla="*/ 57 h 154"/>
                <a:gd name="T46" fmla="*/ 26 w 147"/>
                <a:gd name="T47" fmla="*/ 81 h 154"/>
                <a:gd name="T48" fmla="*/ 19 w 147"/>
                <a:gd name="T49" fmla="*/ 83 h 154"/>
                <a:gd name="T50" fmla="*/ 19 w 147"/>
                <a:gd name="T51" fmla="*/ 87 h 154"/>
                <a:gd name="T52" fmla="*/ 12 w 147"/>
                <a:gd name="T53" fmla="*/ 91 h 154"/>
                <a:gd name="T54" fmla="*/ 12 w 147"/>
                <a:gd name="T55" fmla="*/ 101 h 154"/>
                <a:gd name="T56" fmla="*/ 5 w 147"/>
                <a:gd name="T57" fmla="*/ 112 h 154"/>
                <a:gd name="T58" fmla="*/ 4 w 147"/>
                <a:gd name="T59" fmla="*/ 129 h 154"/>
                <a:gd name="T60" fmla="*/ 2 w 147"/>
                <a:gd name="T61" fmla="*/ 151 h 154"/>
                <a:gd name="T62" fmla="*/ 8 w 147"/>
                <a:gd name="T63" fmla="*/ 149 h 154"/>
                <a:gd name="T64" fmla="*/ 12 w 147"/>
                <a:gd name="T65" fmla="*/ 153 h 154"/>
                <a:gd name="T66" fmla="*/ 22 w 147"/>
                <a:gd name="T67" fmla="*/ 142 h 154"/>
                <a:gd name="T68" fmla="*/ 39 w 147"/>
                <a:gd name="T69" fmla="*/ 140 h 154"/>
                <a:gd name="T70" fmla="*/ 97 w 147"/>
                <a:gd name="T71" fmla="*/ 141 h 154"/>
                <a:gd name="T72" fmla="*/ 110 w 147"/>
                <a:gd name="T73" fmla="*/ 141 h 154"/>
                <a:gd name="T74" fmla="*/ 115 w 147"/>
                <a:gd name="T75" fmla="*/ 141 h 154"/>
                <a:gd name="T76" fmla="*/ 117 w 147"/>
                <a:gd name="T77" fmla="*/ 141 h 154"/>
                <a:gd name="T78" fmla="*/ 117 w 147"/>
                <a:gd name="T79" fmla="*/ 138 h 154"/>
                <a:gd name="T80" fmla="*/ 117 w 147"/>
                <a:gd name="T81" fmla="*/ 134 h 154"/>
                <a:gd name="T82" fmla="*/ 119 w 147"/>
                <a:gd name="T83" fmla="*/ 117 h 154"/>
                <a:gd name="T84" fmla="*/ 116 w 147"/>
                <a:gd name="T85" fmla="*/ 111 h 154"/>
                <a:gd name="T86" fmla="*/ 122 w 147"/>
                <a:gd name="T87" fmla="*/ 104 h 154"/>
                <a:gd name="T88" fmla="*/ 123 w 147"/>
                <a:gd name="T89" fmla="*/ 97 h 154"/>
                <a:gd name="T90" fmla="*/ 130 w 147"/>
                <a:gd name="T91" fmla="*/ 92 h 154"/>
                <a:gd name="T92" fmla="*/ 133 w 147"/>
                <a:gd name="T93" fmla="*/ 84 h 154"/>
                <a:gd name="T94" fmla="*/ 141 w 147"/>
                <a:gd name="T95" fmla="*/ 80 h 154"/>
                <a:gd name="T96" fmla="*/ 140 w 147"/>
                <a:gd name="T97" fmla="*/ 76 h 154"/>
                <a:gd name="T98" fmla="*/ 145 w 147"/>
                <a:gd name="T99" fmla="*/ 69 h 154"/>
                <a:gd name="T100" fmla="*/ 139 w 147"/>
                <a:gd name="T101" fmla="*/ 37 h 154"/>
                <a:gd name="T102" fmla="*/ 134 w 147"/>
                <a:gd name="T103" fmla="*/ 35 h 154"/>
                <a:gd name="T104" fmla="*/ 134 w 147"/>
                <a:gd name="T105" fmla="*/ 30 h 154"/>
                <a:gd name="T106" fmla="*/ 131 w 147"/>
                <a:gd name="T107" fmla="*/ 28 h 154"/>
                <a:gd name="T108" fmla="*/ 131 w 147"/>
                <a:gd name="T109" fmla="*/ 15 h 154"/>
                <a:gd name="T110" fmla="*/ 123 w 147"/>
                <a:gd name="T111" fmla="*/ 12 h 154"/>
                <a:gd name="T112" fmla="*/ 124 w 147"/>
                <a:gd name="T113" fmla="*/ 9 h 154"/>
                <a:gd name="T114" fmla="*/ 121 w 147"/>
                <a:gd name="T115" fmla="*/ 9 h 154"/>
                <a:gd name="T116" fmla="*/ 118 w 147"/>
                <a:gd name="T117" fmla="*/ 0 h 154"/>
                <a:gd name="T118" fmla="*/ 118 w 147"/>
                <a:gd name="T119" fmla="*/ 0 h 154"/>
                <a:gd name="T120" fmla="*/ 106 w 147"/>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154">
                  <a:moveTo>
                    <a:pt x="106" y="13"/>
                  </a:moveTo>
                  <a:cubicBezTo>
                    <a:pt x="100" y="15"/>
                    <a:pt x="95" y="9"/>
                    <a:pt x="92" y="9"/>
                  </a:cubicBezTo>
                  <a:cubicBezTo>
                    <a:pt x="90" y="9"/>
                    <a:pt x="87" y="12"/>
                    <a:pt x="84" y="13"/>
                  </a:cubicBezTo>
                  <a:cubicBezTo>
                    <a:pt x="84" y="13"/>
                    <a:pt x="83" y="13"/>
                    <a:pt x="82" y="13"/>
                  </a:cubicBezTo>
                  <a:cubicBezTo>
                    <a:pt x="81" y="13"/>
                    <a:pt x="80" y="13"/>
                    <a:pt x="78" y="13"/>
                  </a:cubicBezTo>
                  <a:cubicBezTo>
                    <a:pt x="77" y="13"/>
                    <a:pt x="77" y="13"/>
                    <a:pt x="76" y="13"/>
                  </a:cubicBezTo>
                  <a:cubicBezTo>
                    <a:pt x="75" y="13"/>
                    <a:pt x="71" y="16"/>
                    <a:pt x="71" y="16"/>
                  </a:cubicBezTo>
                  <a:cubicBezTo>
                    <a:pt x="71" y="19"/>
                    <a:pt x="71" y="19"/>
                    <a:pt x="71" y="19"/>
                  </a:cubicBezTo>
                  <a:cubicBezTo>
                    <a:pt x="70" y="20"/>
                    <a:pt x="65" y="17"/>
                    <a:pt x="64" y="17"/>
                  </a:cubicBezTo>
                  <a:cubicBezTo>
                    <a:pt x="63" y="16"/>
                    <a:pt x="63" y="11"/>
                    <a:pt x="60" y="11"/>
                  </a:cubicBezTo>
                  <a:cubicBezTo>
                    <a:pt x="58" y="11"/>
                    <a:pt x="56" y="16"/>
                    <a:pt x="53" y="16"/>
                  </a:cubicBezTo>
                  <a:cubicBezTo>
                    <a:pt x="50" y="15"/>
                    <a:pt x="48" y="10"/>
                    <a:pt x="44" y="12"/>
                  </a:cubicBezTo>
                  <a:cubicBezTo>
                    <a:pt x="42" y="12"/>
                    <a:pt x="39" y="14"/>
                    <a:pt x="38" y="15"/>
                  </a:cubicBezTo>
                  <a:cubicBezTo>
                    <a:pt x="37" y="15"/>
                    <a:pt x="36" y="20"/>
                    <a:pt x="35" y="20"/>
                  </a:cubicBez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cubicBezTo>
                    <a:pt x="118" y="0"/>
                    <a:pt x="118" y="0"/>
                    <a:pt x="118" y="0"/>
                  </a:cubicBezTo>
                  <a:cubicBezTo>
                    <a:pt x="114" y="6"/>
                    <a:pt x="109" y="12"/>
                    <a:pt x="106"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7" name="Freeform 25"/>
            <p:cNvSpPr>
              <a:spLocks/>
            </p:cNvSpPr>
            <p:nvPr/>
          </p:nvSpPr>
          <p:spPr bwMode="auto">
            <a:xfrm>
              <a:off x="9704388" y="1730376"/>
              <a:ext cx="14288" cy="7938"/>
            </a:xfrm>
            <a:custGeom>
              <a:avLst/>
              <a:gdLst>
                <a:gd name="T0" fmla="*/ 1 w 6"/>
                <a:gd name="T1" fmla="*/ 3 h 3"/>
                <a:gd name="T2" fmla="*/ 5 w 6"/>
                <a:gd name="T3" fmla="*/ 1 h 3"/>
                <a:gd name="T4" fmla="*/ 4 w 6"/>
                <a:gd name="T5" fmla="*/ 1 h 3"/>
                <a:gd name="T6" fmla="*/ 0 w 6"/>
                <a:gd name="T7" fmla="*/ 3 h 3"/>
                <a:gd name="T8" fmla="*/ 1 w 6"/>
                <a:gd name="T9" fmla="*/ 3 h 3"/>
              </a:gdLst>
              <a:ahLst/>
              <a:cxnLst>
                <a:cxn ang="0">
                  <a:pos x="T0" y="T1"/>
                </a:cxn>
                <a:cxn ang="0">
                  <a:pos x="T2" y="T3"/>
                </a:cxn>
                <a:cxn ang="0">
                  <a:pos x="T4" y="T5"/>
                </a:cxn>
                <a:cxn ang="0">
                  <a:pos x="T6" y="T7"/>
                </a:cxn>
                <a:cxn ang="0">
                  <a:pos x="T8" y="T9"/>
                </a:cxn>
              </a:cxnLst>
              <a:rect l="0" t="0" r="r" b="b"/>
              <a:pathLst>
                <a:path w="6" h="3">
                  <a:moveTo>
                    <a:pt x="1" y="3"/>
                  </a:moveTo>
                  <a:cubicBezTo>
                    <a:pt x="1" y="3"/>
                    <a:pt x="5" y="1"/>
                    <a:pt x="5" y="1"/>
                  </a:cubicBezTo>
                  <a:cubicBezTo>
                    <a:pt x="6" y="0"/>
                    <a:pt x="4" y="1"/>
                    <a:pt x="4" y="1"/>
                  </a:cubicBezTo>
                  <a:cubicBezTo>
                    <a:pt x="2" y="2"/>
                    <a:pt x="1" y="3"/>
                    <a:pt x="0" y="3"/>
                  </a:cubicBezTo>
                  <a:cubicBezTo>
                    <a:pt x="1" y="3"/>
                    <a:pt x="1" y="3"/>
                    <a:pt x="1"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8" name="Freeform 26"/>
            <p:cNvSpPr>
              <a:spLocks/>
            </p:cNvSpPr>
            <p:nvPr/>
          </p:nvSpPr>
          <p:spPr bwMode="auto">
            <a:xfrm>
              <a:off x="9655175" y="1711326"/>
              <a:ext cx="1588"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9" name="Freeform 27"/>
            <p:cNvSpPr>
              <a:spLocks/>
            </p:cNvSpPr>
            <p:nvPr/>
          </p:nvSpPr>
          <p:spPr bwMode="auto">
            <a:xfrm>
              <a:off x="9664700" y="1720851"/>
              <a:ext cx="9525" cy="4763"/>
            </a:xfrm>
            <a:custGeom>
              <a:avLst/>
              <a:gdLst>
                <a:gd name="T0" fmla="*/ 4 w 4"/>
                <a:gd name="T1" fmla="*/ 2 h 2"/>
                <a:gd name="T2" fmla="*/ 2 w 4"/>
                <a:gd name="T3" fmla="*/ 1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4" y="2"/>
                    <a:pt x="3" y="1"/>
                    <a:pt x="2" y="1"/>
                  </a:cubicBezTo>
                  <a:cubicBezTo>
                    <a:pt x="1" y="0"/>
                    <a:pt x="1" y="0"/>
                    <a:pt x="0" y="0"/>
                  </a:cubicBezTo>
                  <a:cubicBezTo>
                    <a:pt x="1" y="1"/>
                    <a:pt x="2" y="2"/>
                    <a:pt x="4"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0" name="Freeform 28"/>
            <p:cNvSpPr>
              <a:spLocks/>
            </p:cNvSpPr>
            <p:nvPr/>
          </p:nvSpPr>
          <p:spPr bwMode="auto">
            <a:xfrm>
              <a:off x="9656763" y="1711326"/>
              <a:ext cx="7938" cy="9525"/>
            </a:xfrm>
            <a:custGeom>
              <a:avLst/>
              <a:gdLst>
                <a:gd name="T0" fmla="*/ 2 w 3"/>
                <a:gd name="T1" fmla="*/ 3 h 4"/>
                <a:gd name="T2" fmla="*/ 3 w 3"/>
                <a:gd name="T3" fmla="*/ 4 h 4"/>
                <a:gd name="T4" fmla="*/ 0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3"/>
                    <a:pt x="3" y="4"/>
                  </a:cubicBezTo>
                  <a:cubicBezTo>
                    <a:pt x="2" y="2"/>
                    <a:pt x="1" y="1"/>
                    <a:pt x="0" y="0"/>
                  </a:cubicBezTo>
                  <a:cubicBezTo>
                    <a:pt x="0" y="1"/>
                    <a:pt x="1" y="3"/>
                    <a:pt x="2"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1" name="Freeform 29"/>
            <p:cNvSpPr>
              <a:spLocks/>
            </p:cNvSpPr>
            <p:nvPr/>
          </p:nvSpPr>
          <p:spPr bwMode="auto">
            <a:xfrm>
              <a:off x="9701213" y="1738313"/>
              <a:ext cx="3175"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2" name="Freeform 30"/>
            <p:cNvSpPr>
              <a:spLocks/>
            </p:cNvSpPr>
            <p:nvPr/>
          </p:nvSpPr>
          <p:spPr bwMode="auto">
            <a:xfrm>
              <a:off x="9726613" y="1730376"/>
              <a:ext cx="158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3" name="Freeform 31"/>
            <p:cNvSpPr>
              <a:spLocks/>
            </p:cNvSpPr>
            <p:nvPr/>
          </p:nvSpPr>
          <p:spPr bwMode="auto">
            <a:xfrm>
              <a:off x="9718675" y="17351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4" name="Freeform 32"/>
            <p:cNvSpPr>
              <a:spLocks/>
            </p:cNvSpPr>
            <p:nvPr/>
          </p:nvSpPr>
          <p:spPr bwMode="auto">
            <a:xfrm>
              <a:off x="9701213" y="1804988"/>
              <a:ext cx="3175" cy="4763"/>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0" y="2"/>
                    <a:pt x="0" y="2"/>
                  </a:cubicBezTo>
                  <a:cubicBezTo>
                    <a:pt x="1" y="2"/>
                    <a:pt x="1" y="2"/>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5" name="Freeform 33"/>
            <p:cNvSpPr>
              <a:spLocks/>
            </p:cNvSpPr>
            <p:nvPr/>
          </p:nvSpPr>
          <p:spPr bwMode="auto">
            <a:xfrm>
              <a:off x="9231313" y="1706563"/>
              <a:ext cx="701675" cy="635000"/>
            </a:xfrm>
            <a:custGeom>
              <a:avLst/>
              <a:gdLst>
                <a:gd name="T0" fmla="*/ 267 w 285"/>
                <a:gd name="T1" fmla="*/ 180 h 258"/>
                <a:gd name="T2" fmla="*/ 234 w 285"/>
                <a:gd name="T3" fmla="*/ 128 h 258"/>
                <a:gd name="T4" fmla="*/ 231 w 285"/>
                <a:gd name="T5" fmla="*/ 117 h 258"/>
                <a:gd name="T6" fmla="*/ 218 w 285"/>
                <a:gd name="T7" fmla="*/ 96 h 258"/>
                <a:gd name="T8" fmla="*/ 202 w 285"/>
                <a:gd name="T9" fmla="*/ 78 h 258"/>
                <a:gd name="T10" fmla="*/ 194 w 285"/>
                <a:gd name="T11" fmla="*/ 58 h 258"/>
                <a:gd name="T12" fmla="*/ 189 w 285"/>
                <a:gd name="T13" fmla="*/ 43 h 258"/>
                <a:gd name="T14" fmla="*/ 191 w 285"/>
                <a:gd name="T15" fmla="*/ 42 h 258"/>
                <a:gd name="T16" fmla="*/ 195 w 285"/>
                <a:gd name="T17" fmla="*/ 51 h 258"/>
                <a:gd name="T18" fmla="*/ 211 w 285"/>
                <a:gd name="T19" fmla="*/ 78 h 258"/>
                <a:gd name="T20" fmla="*/ 237 w 285"/>
                <a:gd name="T21" fmla="*/ 97 h 258"/>
                <a:gd name="T22" fmla="*/ 239 w 285"/>
                <a:gd name="T23" fmla="*/ 83 h 258"/>
                <a:gd name="T24" fmla="*/ 247 w 285"/>
                <a:gd name="T25" fmla="*/ 51 h 258"/>
                <a:gd name="T26" fmla="*/ 209 w 285"/>
                <a:gd name="T27" fmla="*/ 10 h 258"/>
                <a:gd name="T28" fmla="*/ 198 w 285"/>
                <a:gd name="T29" fmla="*/ 12 h 258"/>
                <a:gd name="T30" fmla="*/ 198 w 285"/>
                <a:gd name="T31" fmla="*/ 12 h 258"/>
                <a:gd name="T32" fmla="*/ 198 w 285"/>
                <a:gd name="T33" fmla="*/ 12 h 258"/>
                <a:gd name="T34" fmla="*/ 191 w 285"/>
                <a:gd name="T35" fmla="*/ 13 h 258"/>
                <a:gd name="T36" fmla="*/ 182 w 285"/>
                <a:gd name="T37" fmla="*/ 10 h 258"/>
                <a:gd name="T38" fmla="*/ 182 w 285"/>
                <a:gd name="T39" fmla="*/ 12 h 258"/>
                <a:gd name="T40" fmla="*/ 176 w 285"/>
                <a:gd name="T41" fmla="*/ 10 h 258"/>
                <a:gd name="T42" fmla="*/ 173 w 285"/>
                <a:gd name="T43" fmla="*/ 9 h 258"/>
                <a:gd name="T44" fmla="*/ 172 w 285"/>
                <a:gd name="T45" fmla="*/ 2 h 258"/>
                <a:gd name="T46" fmla="*/ 151 w 285"/>
                <a:gd name="T47" fmla="*/ 0 h 258"/>
                <a:gd name="T48" fmla="*/ 153 w 285"/>
                <a:gd name="T49" fmla="*/ 3 h 258"/>
                <a:gd name="T50" fmla="*/ 143 w 285"/>
                <a:gd name="T51" fmla="*/ 5 h 258"/>
                <a:gd name="T52" fmla="*/ 139 w 285"/>
                <a:gd name="T53" fmla="*/ 5 h 258"/>
                <a:gd name="T54" fmla="*/ 132 w 285"/>
                <a:gd name="T55" fmla="*/ 10 h 258"/>
                <a:gd name="T56" fmla="*/ 135 w 285"/>
                <a:gd name="T57" fmla="*/ 9 h 258"/>
                <a:gd name="T58" fmla="*/ 104 w 285"/>
                <a:gd name="T59" fmla="*/ 21 h 258"/>
                <a:gd name="T60" fmla="*/ 77 w 285"/>
                <a:gd name="T61" fmla="*/ 11 h 258"/>
                <a:gd name="T62" fmla="*/ 35 w 285"/>
                <a:gd name="T63" fmla="*/ 3 h 258"/>
                <a:gd name="T64" fmla="*/ 12 w 285"/>
                <a:gd name="T65" fmla="*/ 2 h 258"/>
                <a:gd name="T66" fmla="*/ 7 w 285"/>
                <a:gd name="T67" fmla="*/ 48 h 258"/>
                <a:gd name="T68" fmla="*/ 13 w 285"/>
                <a:gd name="T69" fmla="*/ 107 h 258"/>
                <a:gd name="T70" fmla="*/ 17 w 285"/>
                <a:gd name="T71" fmla="*/ 253 h 258"/>
                <a:gd name="T72" fmla="*/ 153 w 285"/>
                <a:gd name="T73" fmla="*/ 251 h 258"/>
                <a:gd name="T74" fmla="*/ 179 w 285"/>
                <a:gd name="T75" fmla="*/ 251 h 258"/>
                <a:gd name="T76" fmla="*/ 221 w 285"/>
                <a:gd name="T77" fmla="*/ 250 h 258"/>
                <a:gd name="T78" fmla="*/ 244 w 285"/>
                <a:gd name="T79" fmla="*/ 255 h 258"/>
                <a:gd name="T80" fmla="*/ 266 w 285"/>
                <a:gd name="T81" fmla="*/ 226 h 258"/>
                <a:gd name="T82" fmla="*/ 281 w 285"/>
                <a:gd name="T83" fmla="*/ 218 h 258"/>
                <a:gd name="T84" fmla="*/ 276 w 285"/>
                <a:gd name="T85" fmla="*/ 197 h 258"/>
                <a:gd name="T86" fmla="*/ 279 w 285"/>
                <a:gd name="T87" fmla="*/ 19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5" h="258">
                  <a:moveTo>
                    <a:pt x="279" y="195"/>
                  </a:moveTo>
                  <a:cubicBezTo>
                    <a:pt x="279" y="195"/>
                    <a:pt x="267" y="184"/>
                    <a:pt x="266" y="182"/>
                  </a:cubicBezTo>
                  <a:cubicBezTo>
                    <a:pt x="266" y="182"/>
                    <a:pt x="267" y="181"/>
                    <a:pt x="267" y="180"/>
                  </a:cubicBezTo>
                  <a:cubicBezTo>
                    <a:pt x="266" y="179"/>
                    <a:pt x="263" y="176"/>
                    <a:pt x="262" y="174"/>
                  </a:cubicBezTo>
                  <a:cubicBezTo>
                    <a:pt x="255" y="161"/>
                    <a:pt x="246" y="148"/>
                    <a:pt x="239" y="136"/>
                  </a:cubicBezTo>
                  <a:cubicBezTo>
                    <a:pt x="238" y="134"/>
                    <a:pt x="236" y="129"/>
                    <a:pt x="234" y="128"/>
                  </a:cubicBezTo>
                  <a:cubicBezTo>
                    <a:pt x="232" y="127"/>
                    <a:pt x="232" y="127"/>
                    <a:pt x="232" y="127"/>
                  </a:cubicBezTo>
                  <a:cubicBezTo>
                    <a:pt x="231" y="124"/>
                    <a:pt x="234" y="122"/>
                    <a:pt x="233" y="120"/>
                  </a:cubicBezTo>
                  <a:cubicBezTo>
                    <a:pt x="232" y="118"/>
                    <a:pt x="231" y="118"/>
                    <a:pt x="231" y="117"/>
                  </a:cubicBezTo>
                  <a:cubicBezTo>
                    <a:pt x="230" y="115"/>
                    <a:pt x="220" y="104"/>
                    <a:pt x="219" y="101"/>
                  </a:cubicBezTo>
                  <a:cubicBezTo>
                    <a:pt x="219" y="100"/>
                    <a:pt x="222" y="102"/>
                    <a:pt x="222" y="101"/>
                  </a:cubicBezTo>
                  <a:cubicBezTo>
                    <a:pt x="221" y="99"/>
                    <a:pt x="217" y="97"/>
                    <a:pt x="218" y="96"/>
                  </a:cubicBezTo>
                  <a:cubicBezTo>
                    <a:pt x="220" y="96"/>
                    <a:pt x="221" y="99"/>
                    <a:pt x="221" y="96"/>
                  </a:cubicBezTo>
                  <a:cubicBezTo>
                    <a:pt x="220" y="93"/>
                    <a:pt x="213" y="90"/>
                    <a:pt x="211" y="88"/>
                  </a:cubicBezTo>
                  <a:cubicBezTo>
                    <a:pt x="208" y="85"/>
                    <a:pt x="206" y="79"/>
                    <a:pt x="202" y="78"/>
                  </a:cubicBezTo>
                  <a:cubicBezTo>
                    <a:pt x="201" y="78"/>
                    <a:pt x="201" y="74"/>
                    <a:pt x="201" y="73"/>
                  </a:cubicBezTo>
                  <a:cubicBezTo>
                    <a:pt x="199" y="71"/>
                    <a:pt x="196" y="70"/>
                    <a:pt x="195" y="67"/>
                  </a:cubicBezTo>
                  <a:cubicBezTo>
                    <a:pt x="195" y="67"/>
                    <a:pt x="195" y="61"/>
                    <a:pt x="194" y="58"/>
                  </a:cubicBezTo>
                  <a:cubicBezTo>
                    <a:pt x="192" y="55"/>
                    <a:pt x="187" y="54"/>
                    <a:pt x="187" y="51"/>
                  </a:cubicBezTo>
                  <a:cubicBezTo>
                    <a:pt x="186" y="49"/>
                    <a:pt x="191" y="46"/>
                    <a:pt x="190" y="44"/>
                  </a:cubicBezTo>
                  <a:cubicBezTo>
                    <a:pt x="190" y="44"/>
                    <a:pt x="188" y="43"/>
                    <a:pt x="189" y="43"/>
                  </a:cubicBezTo>
                  <a:cubicBezTo>
                    <a:pt x="190" y="41"/>
                    <a:pt x="191" y="42"/>
                    <a:pt x="191" y="42"/>
                  </a:cubicBezTo>
                  <a:cubicBezTo>
                    <a:pt x="191" y="42"/>
                    <a:pt x="192" y="40"/>
                    <a:pt x="192" y="41"/>
                  </a:cubicBezTo>
                  <a:cubicBezTo>
                    <a:pt x="192" y="42"/>
                    <a:pt x="192" y="42"/>
                    <a:pt x="191" y="42"/>
                  </a:cubicBezTo>
                  <a:cubicBezTo>
                    <a:pt x="191" y="42"/>
                    <a:pt x="191" y="42"/>
                    <a:pt x="191" y="42"/>
                  </a:cubicBezTo>
                  <a:cubicBezTo>
                    <a:pt x="193" y="45"/>
                    <a:pt x="194" y="45"/>
                    <a:pt x="195" y="48"/>
                  </a:cubicBezTo>
                  <a:cubicBezTo>
                    <a:pt x="195" y="48"/>
                    <a:pt x="195" y="51"/>
                    <a:pt x="195" y="51"/>
                  </a:cubicBezTo>
                  <a:cubicBezTo>
                    <a:pt x="196" y="54"/>
                    <a:pt x="197" y="57"/>
                    <a:pt x="201" y="60"/>
                  </a:cubicBezTo>
                  <a:cubicBezTo>
                    <a:pt x="202" y="62"/>
                    <a:pt x="206" y="64"/>
                    <a:pt x="208" y="66"/>
                  </a:cubicBezTo>
                  <a:cubicBezTo>
                    <a:pt x="210" y="69"/>
                    <a:pt x="208" y="76"/>
                    <a:pt x="211" y="78"/>
                  </a:cubicBezTo>
                  <a:cubicBezTo>
                    <a:pt x="211" y="78"/>
                    <a:pt x="217" y="82"/>
                    <a:pt x="219" y="84"/>
                  </a:cubicBezTo>
                  <a:cubicBezTo>
                    <a:pt x="225" y="89"/>
                    <a:pt x="228" y="96"/>
                    <a:pt x="237" y="98"/>
                  </a:cubicBezTo>
                  <a:cubicBezTo>
                    <a:pt x="237" y="99"/>
                    <a:pt x="236" y="98"/>
                    <a:pt x="237" y="97"/>
                  </a:cubicBezTo>
                  <a:cubicBezTo>
                    <a:pt x="238" y="97"/>
                    <a:pt x="237" y="96"/>
                    <a:pt x="238" y="95"/>
                  </a:cubicBezTo>
                  <a:cubicBezTo>
                    <a:pt x="239" y="92"/>
                    <a:pt x="242" y="92"/>
                    <a:pt x="241" y="87"/>
                  </a:cubicBezTo>
                  <a:cubicBezTo>
                    <a:pt x="241" y="86"/>
                    <a:pt x="239" y="84"/>
                    <a:pt x="239" y="83"/>
                  </a:cubicBezTo>
                  <a:cubicBezTo>
                    <a:pt x="240" y="79"/>
                    <a:pt x="243" y="76"/>
                    <a:pt x="244" y="72"/>
                  </a:cubicBezTo>
                  <a:cubicBezTo>
                    <a:pt x="244" y="67"/>
                    <a:pt x="243" y="57"/>
                    <a:pt x="247" y="53"/>
                  </a:cubicBezTo>
                  <a:cubicBezTo>
                    <a:pt x="247" y="52"/>
                    <a:pt x="247" y="52"/>
                    <a:pt x="247" y="51"/>
                  </a:cubicBezTo>
                  <a:cubicBezTo>
                    <a:pt x="241" y="37"/>
                    <a:pt x="234" y="20"/>
                    <a:pt x="227" y="5"/>
                  </a:cubicBezTo>
                  <a:cubicBezTo>
                    <a:pt x="225" y="7"/>
                    <a:pt x="224" y="8"/>
                    <a:pt x="222" y="9"/>
                  </a:cubicBezTo>
                  <a:cubicBezTo>
                    <a:pt x="217" y="11"/>
                    <a:pt x="213" y="10"/>
                    <a:pt x="209" y="10"/>
                  </a:cubicBezTo>
                  <a:cubicBezTo>
                    <a:pt x="206" y="10"/>
                    <a:pt x="207" y="12"/>
                    <a:pt x="204" y="13"/>
                  </a:cubicBezTo>
                  <a:cubicBezTo>
                    <a:pt x="203" y="13"/>
                    <a:pt x="201" y="11"/>
                    <a:pt x="201" y="10"/>
                  </a:cubicBezTo>
                  <a:cubicBezTo>
                    <a:pt x="200" y="10"/>
                    <a:pt x="198" y="11"/>
                    <a:pt x="198" y="12"/>
                  </a:cubicBezTo>
                  <a:cubicBezTo>
                    <a:pt x="198" y="12"/>
                    <a:pt x="198" y="12"/>
                    <a:pt x="198" y="12"/>
                  </a:cubicBezTo>
                  <a:cubicBezTo>
                    <a:pt x="199" y="12"/>
                    <a:pt x="200" y="11"/>
                    <a:pt x="200" y="11"/>
                  </a:cubicBezTo>
                  <a:cubicBezTo>
                    <a:pt x="201" y="11"/>
                    <a:pt x="199" y="13"/>
                    <a:pt x="198" y="12"/>
                  </a:cubicBezTo>
                  <a:cubicBezTo>
                    <a:pt x="198" y="12"/>
                    <a:pt x="198" y="12"/>
                    <a:pt x="198" y="12"/>
                  </a:cubicBezTo>
                  <a:cubicBezTo>
                    <a:pt x="198" y="12"/>
                    <a:pt x="198" y="12"/>
                    <a:pt x="198" y="12"/>
                  </a:cubicBezTo>
                  <a:cubicBezTo>
                    <a:pt x="198" y="12"/>
                    <a:pt x="198" y="12"/>
                    <a:pt x="198" y="12"/>
                  </a:cubicBezTo>
                  <a:cubicBezTo>
                    <a:pt x="196" y="12"/>
                    <a:pt x="195" y="14"/>
                    <a:pt x="192" y="14"/>
                  </a:cubicBezTo>
                  <a:cubicBezTo>
                    <a:pt x="192" y="14"/>
                    <a:pt x="191" y="14"/>
                    <a:pt x="191" y="13"/>
                  </a:cubicBezTo>
                  <a:cubicBezTo>
                    <a:pt x="191" y="13"/>
                    <a:pt x="191" y="13"/>
                    <a:pt x="191" y="13"/>
                  </a:cubicBezTo>
                  <a:cubicBezTo>
                    <a:pt x="188" y="14"/>
                    <a:pt x="185" y="10"/>
                    <a:pt x="183" y="9"/>
                  </a:cubicBezTo>
                  <a:cubicBezTo>
                    <a:pt x="183" y="8"/>
                    <a:pt x="183" y="8"/>
                    <a:pt x="183" y="8"/>
                  </a:cubicBezTo>
                  <a:cubicBezTo>
                    <a:pt x="182" y="9"/>
                    <a:pt x="183" y="10"/>
                    <a:pt x="182" y="10"/>
                  </a:cubicBezTo>
                  <a:cubicBezTo>
                    <a:pt x="180" y="10"/>
                    <a:pt x="184" y="7"/>
                    <a:pt x="182" y="8"/>
                  </a:cubicBezTo>
                  <a:cubicBezTo>
                    <a:pt x="181" y="8"/>
                    <a:pt x="181" y="10"/>
                    <a:pt x="181" y="11"/>
                  </a:cubicBezTo>
                  <a:cubicBezTo>
                    <a:pt x="181" y="11"/>
                    <a:pt x="182" y="12"/>
                    <a:pt x="182" y="12"/>
                  </a:cubicBezTo>
                  <a:cubicBezTo>
                    <a:pt x="180" y="15"/>
                    <a:pt x="178" y="10"/>
                    <a:pt x="179" y="14"/>
                  </a:cubicBezTo>
                  <a:cubicBezTo>
                    <a:pt x="179" y="15"/>
                    <a:pt x="177" y="14"/>
                    <a:pt x="176" y="13"/>
                  </a:cubicBezTo>
                  <a:cubicBezTo>
                    <a:pt x="176" y="12"/>
                    <a:pt x="177" y="11"/>
                    <a:pt x="176" y="10"/>
                  </a:cubicBezTo>
                  <a:cubicBezTo>
                    <a:pt x="175" y="9"/>
                    <a:pt x="175" y="9"/>
                    <a:pt x="174" y="10"/>
                  </a:cubicBezTo>
                  <a:cubicBezTo>
                    <a:pt x="174" y="10"/>
                    <a:pt x="174" y="11"/>
                    <a:pt x="174" y="11"/>
                  </a:cubicBezTo>
                  <a:cubicBezTo>
                    <a:pt x="173" y="10"/>
                    <a:pt x="173" y="9"/>
                    <a:pt x="173" y="9"/>
                  </a:cubicBezTo>
                  <a:cubicBezTo>
                    <a:pt x="171" y="8"/>
                    <a:pt x="169" y="10"/>
                    <a:pt x="169" y="8"/>
                  </a:cubicBezTo>
                  <a:cubicBezTo>
                    <a:pt x="170" y="7"/>
                    <a:pt x="172" y="5"/>
                    <a:pt x="172" y="5"/>
                  </a:cubicBezTo>
                  <a:cubicBezTo>
                    <a:pt x="172" y="4"/>
                    <a:pt x="171" y="2"/>
                    <a:pt x="172" y="2"/>
                  </a:cubicBezTo>
                  <a:cubicBezTo>
                    <a:pt x="172" y="2"/>
                    <a:pt x="172" y="2"/>
                    <a:pt x="172" y="2"/>
                  </a:cubicBezTo>
                  <a:cubicBezTo>
                    <a:pt x="169" y="1"/>
                    <a:pt x="166" y="5"/>
                    <a:pt x="162" y="3"/>
                  </a:cubicBezTo>
                  <a:cubicBezTo>
                    <a:pt x="159" y="2"/>
                    <a:pt x="155" y="0"/>
                    <a:pt x="151" y="0"/>
                  </a:cubicBezTo>
                  <a:cubicBezTo>
                    <a:pt x="151" y="0"/>
                    <a:pt x="150" y="1"/>
                    <a:pt x="150" y="1"/>
                  </a:cubicBezTo>
                  <a:cubicBezTo>
                    <a:pt x="152" y="3"/>
                    <a:pt x="153" y="0"/>
                    <a:pt x="154" y="2"/>
                  </a:cubicBezTo>
                  <a:cubicBezTo>
                    <a:pt x="154" y="3"/>
                    <a:pt x="154" y="3"/>
                    <a:pt x="153" y="3"/>
                  </a:cubicBezTo>
                  <a:cubicBezTo>
                    <a:pt x="151" y="3"/>
                    <a:pt x="150" y="4"/>
                    <a:pt x="146" y="4"/>
                  </a:cubicBezTo>
                  <a:cubicBezTo>
                    <a:pt x="146" y="4"/>
                    <a:pt x="141" y="7"/>
                    <a:pt x="140" y="6"/>
                  </a:cubicBezTo>
                  <a:cubicBezTo>
                    <a:pt x="140" y="5"/>
                    <a:pt x="142" y="5"/>
                    <a:pt x="143" y="5"/>
                  </a:cubicBezTo>
                  <a:cubicBezTo>
                    <a:pt x="144" y="4"/>
                    <a:pt x="146" y="3"/>
                    <a:pt x="147" y="2"/>
                  </a:cubicBezTo>
                  <a:cubicBezTo>
                    <a:pt x="148" y="2"/>
                    <a:pt x="151" y="1"/>
                    <a:pt x="150" y="1"/>
                  </a:cubicBezTo>
                  <a:cubicBezTo>
                    <a:pt x="147" y="0"/>
                    <a:pt x="142" y="4"/>
                    <a:pt x="139" y="5"/>
                  </a:cubicBezTo>
                  <a:cubicBezTo>
                    <a:pt x="134" y="5"/>
                    <a:pt x="140" y="3"/>
                    <a:pt x="136" y="3"/>
                  </a:cubicBezTo>
                  <a:cubicBezTo>
                    <a:pt x="134" y="3"/>
                    <a:pt x="136" y="6"/>
                    <a:pt x="135" y="7"/>
                  </a:cubicBezTo>
                  <a:cubicBezTo>
                    <a:pt x="134" y="8"/>
                    <a:pt x="131" y="9"/>
                    <a:pt x="132" y="10"/>
                  </a:cubicBezTo>
                  <a:cubicBezTo>
                    <a:pt x="132" y="10"/>
                    <a:pt x="133" y="10"/>
                    <a:pt x="134" y="9"/>
                  </a:cubicBezTo>
                  <a:cubicBezTo>
                    <a:pt x="134" y="9"/>
                    <a:pt x="134" y="9"/>
                    <a:pt x="134" y="9"/>
                  </a:cubicBezTo>
                  <a:cubicBezTo>
                    <a:pt x="134" y="9"/>
                    <a:pt x="135" y="9"/>
                    <a:pt x="135" y="9"/>
                  </a:cubicBezTo>
                  <a:cubicBezTo>
                    <a:pt x="135" y="9"/>
                    <a:pt x="133" y="12"/>
                    <a:pt x="131" y="10"/>
                  </a:cubicBezTo>
                  <a:cubicBezTo>
                    <a:pt x="131" y="10"/>
                    <a:pt x="130" y="8"/>
                    <a:pt x="129" y="8"/>
                  </a:cubicBezTo>
                  <a:cubicBezTo>
                    <a:pt x="127" y="8"/>
                    <a:pt x="115" y="24"/>
                    <a:pt x="104" y="21"/>
                  </a:cubicBezTo>
                  <a:cubicBezTo>
                    <a:pt x="100" y="20"/>
                    <a:pt x="98" y="17"/>
                    <a:pt x="93" y="16"/>
                  </a:cubicBezTo>
                  <a:cubicBezTo>
                    <a:pt x="90" y="15"/>
                    <a:pt x="83" y="17"/>
                    <a:pt x="79" y="15"/>
                  </a:cubicBezTo>
                  <a:cubicBezTo>
                    <a:pt x="78" y="15"/>
                    <a:pt x="77" y="11"/>
                    <a:pt x="77" y="11"/>
                  </a:cubicBezTo>
                  <a:cubicBezTo>
                    <a:pt x="75" y="12"/>
                    <a:pt x="74" y="13"/>
                    <a:pt x="72" y="13"/>
                  </a:cubicBezTo>
                  <a:cubicBezTo>
                    <a:pt x="68" y="14"/>
                    <a:pt x="66" y="9"/>
                    <a:pt x="65" y="8"/>
                  </a:cubicBezTo>
                  <a:cubicBezTo>
                    <a:pt x="63" y="7"/>
                    <a:pt x="39" y="4"/>
                    <a:pt x="35" y="3"/>
                  </a:cubicBezTo>
                  <a:cubicBezTo>
                    <a:pt x="29" y="2"/>
                    <a:pt x="16" y="8"/>
                    <a:pt x="13" y="5"/>
                  </a:cubicBezTo>
                  <a:cubicBezTo>
                    <a:pt x="13" y="5"/>
                    <a:pt x="12" y="4"/>
                    <a:pt x="12" y="2"/>
                  </a:cubicBezTo>
                  <a:cubicBezTo>
                    <a:pt x="12" y="2"/>
                    <a:pt x="12" y="2"/>
                    <a:pt x="12" y="2"/>
                  </a:cubicBezTo>
                  <a:cubicBezTo>
                    <a:pt x="0" y="13"/>
                    <a:pt x="9" y="12"/>
                    <a:pt x="10" y="24"/>
                  </a:cubicBezTo>
                  <a:cubicBezTo>
                    <a:pt x="11" y="30"/>
                    <a:pt x="3" y="37"/>
                    <a:pt x="3" y="41"/>
                  </a:cubicBezTo>
                  <a:cubicBezTo>
                    <a:pt x="4" y="43"/>
                    <a:pt x="6" y="45"/>
                    <a:pt x="7" y="48"/>
                  </a:cubicBezTo>
                  <a:cubicBezTo>
                    <a:pt x="7" y="51"/>
                    <a:pt x="8" y="54"/>
                    <a:pt x="8" y="57"/>
                  </a:cubicBezTo>
                  <a:cubicBezTo>
                    <a:pt x="9" y="59"/>
                    <a:pt x="11" y="61"/>
                    <a:pt x="11" y="64"/>
                  </a:cubicBezTo>
                  <a:cubicBezTo>
                    <a:pt x="14" y="76"/>
                    <a:pt x="12" y="94"/>
                    <a:pt x="13" y="107"/>
                  </a:cubicBezTo>
                  <a:cubicBezTo>
                    <a:pt x="14" y="137"/>
                    <a:pt x="15" y="166"/>
                    <a:pt x="16" y="196"/>
                  </a:cubicBezTo>
                  <a:cubicBezTo>
                    <a:pt x="16" y="210"/>
                    <a:pt x="16" y="224"/>
                    <a:pt x="17" y="238"/>
                  </a:cubicBezTo>
                  <a:cubicBezTo>
                    <a:pt x="17" y="239"/>
                    <a:pt x="17" y="253"/>
                    <a:pt x="17" y="253"/>
                  </a:cubicBezTo>
                  <a:cubicBezTo>
                    <a:pt x="17" y="253"/>
                    <a:pt x="33" y="253"/>
                    <a:pt x="35" y="253"/>
                  </a:cubicBezTo>
                  <a:cubicBezTo>
                    <a:pt x="54" y="253"/>
                    <a:pt x="74" y="252"/>
                    <a:pt x="93" y="252"/>
                  </a:cubicBezTo>
                  <a:cubicBezTo>
                    <a:pt x="113" y="252"/>
                    <a:pt x="133" y="251"/>
                    <a:pt x="153" y="251"/>
                  </a:cubicBezTo>
                  <a:cubicBezTo>
                    <a:pt x="156" y="251"/>
                    <a:pt x="174" y="252"/>
                    <a:pt x="175" y="251"/>
                  </a:cubicBezTo>
                  <a:cubicBezTo>
                    <a:pt x="177" y="249"/>
                    <a:pt x="176" y="245"/>
                    <a:pt x="179" y="244"/>
                  </a:cubicBezTo>
                  <a:cubicBezTo>
                    <a:pt x="183" y="244"/>
                    <a:pt x="179" y="250"/>
                    <a:pt x="179" y="251"/>
                  </a:cubicBezTo>
                  <a:cubicBezTo>
                    <a:pt x="180" y="251"/>
                    <a:pt x="197" y="250"/>
                    <a:pt x="199" y="250"/>
                  </a:cubicBezTo>
                  <a:cubicBezTo>
                    <a:pt x="205" y="250"/>
                    <a:pt x="211" y="250"/>
                    <a:pt x="216" y="250"/>
                  </a:cubicBezTo>
                  <a:cubicBezTo>
                    <a:pt x="218" y="250"/>
                    <a:pt x="219" y="250"/>
                    <a:pt x="221" y="250"/>
                  </a:cubicBezTo>
                  <a:cubicBezTo>
                    <a:pt x="221" y="250"/>
                    <a:pt x="222" y="249"/>
                    <a:pt x="223" y="250"/>
                  </a:cubicBezTo>
                  <a:cubicBezTo>
                    <a:pt x="232" y="252"/>
                    <a:pt x="228" y="258"/>
                    <a:pt x="240" y="256"/>
                  </a:cubicBezTo>
                  <a:cubicBezTo>
                    <a:pt x="244" y="255"/>
                    <a:pt x="244" y="255"/>
                    <a:pt x="244" y="255"/>
                  </a:cubicBezTo>
                  <a:cubicBezTo>
                    <a:pt x="247" y="253"/>
                    <a:pt x="245" y="246"/>
                    <a:pt x="247" y="244"/>
                  </a:cubicBezTo>
                  <a:cubicBezTo>
                    <a:pt x="250" y="241"/>
                    <a:pt x="258" y="244"/>
                    <a:pt x="261" y="241"/>
                  </a:cubicBezTo>
                  <a:cubicBezTo>
                    <a:pt x="263" y="239"/>
                    <a:pt x="264" y="227"/>
                    <a:pt x="266" y="226"/>
                  </a:cubicBezTo>
                  <a:cubicBezTo>
                    <a:pt x="267" y="225"/>
                    <a:pt x="271" y="229"/>
                    <a:pt x="273" y="228"/>
                  </a:cubicBezTo>
                  <a:cubicBezTo>
                    <a:pt x="275" y="227"/>
                    <a:pt x="279" y="221"/>
                    <a:pt x="281" y="218"/>
                  </a:cubicBezTo>
                  <a:cubicBezTo>
                    <a:pt x="281" y="218"/>
                    <a:pt x="281" y="218"/>
                    <a:pt x="281" y="218"/>
                  </a:cubicBezTo>
                  <a:cubicBezTo>
                    <a:pt x="279" y="215"/>
                    <a:pt x="276" y="211"/>
                    <a:pt x="277" y="209"/>
                  </a:cubicBezTo>
                  <a:cubicBezTo>
                    <a:pt x="277" y="207"/>
                    <a:pt x="278" y="203"/>
                    <a:pt x="277" y="201"/>
                  </a:cubicBezTo>
                  <a:cubicBezTo>
                    <a:pt x="277" y="200"/>
                    <a:pt x="275" y="198"/>
                    <a:pt x="276" y="197"/>
                  </a:cubicBezTo>
                  <a:cubicBezTo>
                    <a:pt x="277" y="196"/>
                    <a:pt x="283" y="197"/>
                    <a:pt x="284" y="198"/>
                  </a:cubicBezTo>
                  <a:cubicBezTo>
                    <a:pt x="284" y="198"/>
                    <a:pt x="285" y="198"/>
                    <a:pt x="284" y="197"/>
                  </a:cubicBezTo>
                  <a:cubicBezTo>
                    <a:pt x="283" y="195"/>
                    <a:pt x="281" y="196"/>
                    <a:pt x="279" y="19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6" name="Freeform 34"/>
            <p:cNvSpPr>
              <a:spLocks/>
            </p:cNvSpPr>
            <p:nvPr/>
          </p:nvSpPr>
          <p:spPr bwMode="auto">
            <a:xfrm>
              <a:off x="9080500" y="2243138"/>
              <a:ext cx="1057275" cy="1295400"/>
            </a:xfrm>
            <a:custGeom>
              <a:avLst/>
              <a:gdLst>
                <a:gd name="T0" fmla="*/ 54 w 429"/>
                <a:gd name="T1" fmla="*/ 88 h 526"/>
                <a:gd name="T2" fmla="*/ 56 w 429"/>
                <a:gd name="T3" fmla="*/ 201 h 526"/>
                <a:gd name="T4" fmla="*/ 28 w 429"/>
                <a:gd name="T5" fmla="*/ 217 h 526"/>
                <a:gd name="T6" fmla="*/ 16 w 429"/>
                <a:gd name="T7" fmla="*/ 240 h 526"/>
                <a:gd name="T8" fmla="*/ 0 w 429"/>
                <a:gd name="T9" fmla="*/ 278 h 526"/>
                <a:gd name="T10" fmla="*/ 18 w 429"/>
                <a:gd name="T11" fmla="*/ 295 h 526"/>
                <a:gd name="T12" fmla="*/ 19 w 429"/>
                <a:gd name="T13" fmla="*/ 308 h 526"/>
                <a:gd name="T14" fmla="*/ 48 w 429"/>
                <a:gd name="T15" fmla="*/ 365 h 526"/>
                <a:gd name="T16" fmla="*/ 47 w 429"/>
                <a:gd name="T17" fmla="*/ 379 h 526"/>
                <a:gd name="T18" fmla="*/ 63 w 429"/>
                <a:gd name="T19" fmla="*/ 397 h 526"/>
                <a:gd name="T20" fmla="*/ 90 w 429"/>
                <a:gd name="T21" fmla="*/ 419 h 526"/>
                <a:gd name="T22" fmla="*/ 122 w 429"/>
                <a:gd name="T23" fmla="*/ 441 h 526"/>
                <a:gd name="T24" fmla="*/ 126 w 429"/>
                <a:gd name="T25" fmla="*/ 457 h 526"/>
                <a:gd name="T26" fmla="*/ 151 w 429"/>
                <a:gd name="T27" fmla="*/ 484 h 526"/>
                <a:gd name="T28" fmla="*/ 166 w 429"/>
                <a:gd name="T29" fmla="*/ 497 h 526"/>
                <a:gd name="T30" fmla="*/ 185 w 429"/>
                <a:gd name="T31" fmla="*/ 498 h 526"/>
                <a:gd name="T32" fmla="*/ 213 w 429"/>
                <a:gd name="T33" fmla="*/ 502 h 526"/>
                <a:gd name="T34" fmla="*/ 224 w 429"/>
                <a:gd name="T35" fmla="*/ 513 h 526"/>
                <a:gd name="T36" fmla="*/ 241 w 429"/>
                <a:gd name="T37" fmla="*/ 525 h 526"/>
                <a:gd name="T38" fmla="*/ 259 w 429"/>
                <a:gd name="T39" fmla="*/ 522 h 526"/>
                <a:gd name="T40" fmla="*/ 277 w 429"/>
                <a:gd name="T41" fmla="*/ 522 h 526"/>
                <a:gd name="T42" fmla="*/ 290 w 429"/>
                <a:gd name="T43" fmla="*/ 519 h 526"/>
                <a:gd name="T44" fmla="*/ 334 w 429"/>
                <a:gd name="T45" fmla="*/ 495 h 526"/>
                <a:gd name="T46" fmla="*/ 371 w 429"/>
                <a:gd name="T47" fmla="*/ 484 h 526"/>
                <a:gd name="T48" fmla="*/ 358 w 429"/>
                <a:gd name="T49" fmla="*/ 471 h 526"/>
                <a:gd name="T50" fmla="*/ 336 w 429"/>
                <a:gd name="T51" fmla="*/ 433 h 526"/>
                <a:gd name="T52" fmla="*/ 324 w 429"/>
                <a:gd name="T53" fmla="*/ 423 h 526"/>
                <a:gd name="T54" fmla="*/ 301 w 429"/>
                <a:gd name="T55" fmla="*/ 401 h 526"/>
                <a:gd name="T56" fmla="*/ 330 w 429"/>
                <a:gd name="T57" fmla="*/ 344 h 526"/>
                <a:gd name="T58" fmla="*/ 344 w 429"/>
                <a:gd name="T59" fmla="*/ 325 h 526"/>
                <a:gd name="T60" fmla="*/ 362 w 429"/>
                <a:gd name="T61" fmla="*/ 279 h 526"/>
                <a:gd name="T62" fmla="*/ 382 w 429"/>
                <a:gd name="T63" fmla="*/ 235 h 526"/>
                <a:gd name="T64" fmla="*/ 388 w 429"/>
                <a:gd name="T65" fmla="*/ 176 h 526"/>
                <a:gd name="T66" fmla="*/ 400 w 429"/>
                <a:gd name="T67" fmla="*/ 161 h 526"/>
                <a:gd name="T68" fmla="*/ 412 w 429"/>
                <a:gd name="T69" fmla="*/ 150 h 526"/>
                <a:gd name="T70" fmla="*/ 421 w 429"/>
                <a:gd name="T71" fmla="*/ 147 h 526"/>
                <a:gd name="T72" fmla="*/ 426 w 429"/>
                <a:gd name="T73" fmla="*/ 131 h 526"/>
                <a:gd name="T74" fmla="*/ 420 w 429"/>
                <a:gd name="T75" fmla="*/ 127 h 526"/>
                <a:gd name="T76" fmla="*/ 406 w 429"/>
                <a:gd name="T77" fmla="*/ 119 h 526"/>
                <a:gd name="T78" fmla="*/ 397 w 429"/>
                <a:gd name="T79" fmla="*/ 113 h 526"/>
                <a:gd name="T80" fmla="*/ 388 w 429"/>
                <a:gd name="T81" fmla="*/ 70 h 526"/>
                <a:gd name="T82" fmla="*/ 378 w 429"/>
                <a:gd name="T83" fmla="*/ 39 h 526"/>
                <a:gd name="T84" fmla="*/ 376 w 429"/>
                <a:gd name="T85" fmla="*/ 31 h 526"/>
                <a:gd name="T86" fmla="*/ 359 w 429"/>
                <a:gd name="T87" fmla="*/ 13 h 526"/>
                <a:gd name="T88" fmla="*/ 342 w 429"/>
                <a:gd name="T89" fmla="*/ 0 h 526"/>
                <a:gd name="T90" fmla="*/ 322 w 429"/>
                <a:gd name="T91" fmla="*/ 23 h 526"/>
                <a:gd name="T92" fmla="*/ 284 w 429"/>
                <a:gd name="T93" fmla="*/ 32 h 526"/>
                <a:gd name="T94" fmla="*/ 240 w 429"/>
                <a:gd name="T95" fmla="*/ 33 h 526"/>
                <a:gd name="T96" fmla="*/ 154 w 429"/>
                <a:gd name="T97" fmla="*/ 34 h 526"/>
                <a:gd name="T98" fmla="*/ 79 w 429"/>
                <a:gd name="T99" fmla="*/ 8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526">
                  <a:moveTo>
                    <a:pt x="79" y="83"/>
                  </a:moveTo>
                  <a:cubicBezTo>
                    <a:pt x="79" y="83"/>
                    <a:pt x="79" y="87"/>
                    <a:pt x="79" y="87"/>
                  </a:cubicBezTo>
                  <a:cubicBezTo>
                    <a:pt x="79" y="88"/>
                    <a:pt x="58" y="88"/>
                    <a:pt x="56" y="88"/>
                  </a:cubicBezTo>
                  <a:cubicBezTo>
                    <a:pt x="55" y="88"/>
                    <a:pt x="54" y="87"/>
                    <a:pt x="54" y="88"/>
                  </a:cubicBezTo>
                  <a:cubicBezTo>
                    <a:pt x="53" y="89"/>
                    <a:pt x="55" y="96"/>
                    <a:pt x="54" y="99"/>
                  </a:cubicBezTo>
                  <a:cubicBezTo>
                    <a:pt x="54" y="124"/>
                    <a:pt x="55" y="152"/>
                    <a:pt x="55" y="177"/>
                  </a:cubicBezTo>
                  <a:cubicBezTo>
                    <a:pt x="56" y="184"/>
                    <a:pt x="56" y="190"/>
                    <a:pt x="56" y="197"/>
                  </a:cubicBezTo>
                  <a:cubicBezTo>
                    <a:pt x="56" y="201"/>
                    <a:pt x="56" y="201"/>
                    <a:pt x="56" y="201"/>
                  </a:cubicBezTo>
                  <a:cubicBezTo>
                    <a:pt x="55" y="202"/>
                    <a:pt x="54" y="201"/>
                    <a:pt x="54" y="201"/>
                  </a:cubicBezTo>
                  <a:cubicBezTo>
                    <a:pt x="48" y="200"/>
                    <a:pt x="45" y="201"/>
                    <a:pt x="40" y="202"/>
                  </a:cubicBezTo>
                  <a:cubicBezTo>
                    <a:pt x="38" y="202"/>
                    <a:pt x="35" y="200"/>
                    <a:pt x="33" y="201"/>
                  </a:cubicBezTo>
                  <a:cubicBezTo>
                    <a:pt x="23" y="204"/>
                    <a:pt x="34" y="212"/>
                    <a:pt x="28" y="217"/>
                  </a:cubicBezTo>
                  <a:cubicBezTo>
                    <a:pt x="19" y="225"/>
                    <a:pt x="24" y="227"/>
                    <a:pt x="22" y="228"/>
                  </a:cubicBezTo>
                  <a:cubicBezTo>
                    <a:pt x="21" y="231"/>
                    <a:pt x="15" y="228"/>
                    <a:pt x="14" y="232"/>
                  </a:cubicBezTo>
                  <a:cubicBezTo>
                    <a:pt x="13" y="233"/>
                    <a:pt x="15" y="233"/>
                    <a:pt x="16" y="234"/>
                  </a:cubicBezTo>
                  <a:cubicBezTo>
                    <a:pt x="17" y="235"/>
                    <a:pt x="14" y="239"/>
                    <a:pt x="16" y="240"/>
                  </a:cubicBezTo>
                  <a:cubicBezTo>
                    <a:pt x="18" y="241"/>
                    <a:pt x="19" y="239"/>
                    <a:pt x="19" y="242"/>
                  </a:cubicBezTo>
                  <a:cubicBezTo>
                    <a:pt x="19" y="244"/>
                    <a:pt x="6" y="248"/>
                    <a:pt x="6" y="252"/>
                  </a:cubicBezTo>
                  <a:cubicBezTo>
                    <a:pt x="6" y="256"/>
                    <a:pt x="12" y="259"/>
                    <a:pt x="12" y="263"/>
                  </a:cubicBezTo>
                  <a:cubicBezTo>
                    <a:pt x="12" y="268"/>
                    <a:pt x="0" y="271"/>
                    <a:pt x="0" y="278"/>
                  </a:cubicBezTo>
                  <a:cubicBezTo>
                    <a:pt x="0" y="288"/>
                    <a:pt x="10" y="280"/>
                    <a:pt x="10" y="280"/>
                  </a:cubicBezTo>
                  <a:cubicBezTo>
                    <a:pt x="11" y="280"/>
                    <a:pt x="16" y="283"/>
                    <a:pt x="17" y="283"/>
                  </a:cubicBezTo>
                  <a:cubicBezTo>
                    <a:pt x="17" y="284"/>
                    <a:pt x="14" y="286"/>
                    <a:pt x="14" y="287"/>
                  </a:cubicBezTo>
                  <a:cubicBezTo>
                    <a:pt x="15" y="290"/>
                    <a:pt x="17" y="292"/>
                    <a:pt x="18" y="295"/>
                  </a:cubicBezTo>
                  <a:cubicBezTo>
                    <a:pt x="18" y="295"/>
                    <a:pt x="17" y="296"/>
                    <a:pt x="17" y="297"/>
                  </a:cubicBezTo>
                  <a:cubicBezTo>
                    <a:pt x="17" y="297"/>
                    <a:pt x="17" y="298"/>
                    <a:pt x="17" y="299"/>
                  </a:cubicBezTo>
                  <a:cubicBezTo>
                    <a:pt x="17" y="299"/>
                    <a:pt x="21" y="297"/>
                    <a:pt x="21" y="297"/>
                  </a:cubicBezTo>
                  <a:cubicBezTo>
                    <a:pt x="22" y="298"/>
                    <a:pt x="19" y="307"/>
                    <a:pt x="19" y="308"/>
                  </a:cubicBezTo>
                  <a:cubicBezTo>
                    <a:pt x="21" y="317"/>
                    <a:pt x="31" y="312"/>
                    <a:pt x="30" y="320"/>
                  </a:cubicBezTo>
                  <a:cubicBezTo>
                    <a:pt x="30" y="321"/>
                    <a:pt x="29" y="328"/>
                    <a:pt x="28" y="328"/>
                  </a:cubicBezTo>
                  <a:cubicBezTo>
                    <a:pt x="34" y="338"/>
                    <a:pt x="44" y="345"/>
                    <a:pt x="49" y="356"/>
                  </a:cubicBezTo>
                  <a:cubicBezTo>
                    <a:pt x="50" y="360"/>
                    <a:pt x="48" y="362"/>
                    <a:pt x="48" y="365"/>
                  </a:cubicBezTo>
                  <a:cubicBezTo>
                    <a:pt x="47" y="367"/>
                    <a:pt x="49" y="370"/>
                    <a:pt x="48" y="372"/>
                  </a:cubicBezTo>
                  <a:cubicBezTo>
                    <a:pt x="47" y="375"/>
                    <a:pt x="43" y="374"/>
                    <a:pt x="43" y="378"/>
                  </a:cubicBezTo>
                  <a:cubicBezTo>
                    <a:pt x="43" y="379"/>
                    <a:pt x="44" y="381"/>
                    <a:pt x="45" y="381"/>
                  </a:cubicBezTo>
                  <a:cubicBezTo>
                    <a:pt x="46" y="380"/>
                    <a:pt x="47" y="379"/>
                    <a:pt x="47" y="379"/>
                  </a:cubicBezTo>
                  <a:cubicBezTo>
                    <a:pt x="48" y="382"/>
                    <a:pt x="43" y="385"/>
                    <a:pt x="45" y="387"/>
                  </a:cubicBezTo>
                  <a:cubicBezTo>
                    <a:pt x="45" y="387"/>
                    <a:pt x="62" y="387"/>
                    <a:pt x="64" y="387"/>
                  </a:cubicBezTo>
                  <a:cubicBezTo>
                    <a:pt x="65" y="387"/>
                    <a:pt x="65" y="389"/>
                    <a:pt x="65" y="390"/>
                  </a:cubicBezTo>
                  <a:cubicBezTo>
                    <a:pt x="65" y="392"/>
                    <a:pt x="59" y="395"/>
                    <a:pt x="63" y="397"/>
                  </a:cubicBezTo>
                  <a:cubicBezTo>
                    <a:pt x="67" y="400"/>
                    <a:pt x="77" y="399"/>
                    <a:pt x="80" y="401"/>
                  </a:cubicBezTo>
                  <a:cubicBezTo>
                    <a:pt x="82" y="403"/>
                    <a:pt x="82" y="405"/>
                    <a:pt x="84" y="406"/>
                  </a:cubicBezTo>
                  <a:cubicBezTo>
                    <a:pt x="86" y="409"/>
                    <a:pt x="90" y="408"/>
                    <a:pt x="92" y="411"/>
                  </a:cubicBezTo>
                  <a:cubicBezTo>
                    <a:pt x="94" y="414"/>
                    <a:pt x="88" y="416"/>
                    <a:pt x="90" y="419"/>
                  </a:cubicBezTo>
                  <a:cubicBezTo>
                    <a:pt x="91" y="420"/>
                    <a:pt x="93" y="420"/>
                    <a:pt x="94" y="421"/>
                  </a:cubicBezTo>
                  <a:cubicBezTo>
                    <a:pt x="97" y="426"/>
                    <a:pt x="100" y="425"/>
                    <a:pt x="105" y="428"/>
                  </a:cubicBezTo>
                  <a:cubicBezTo>
                    <a:pt x="110" y="431"/>
                    <a:pt x="114" y="437"/>
                    <a:pt x="119" y="440"/>
                  </a:cubicBezTo>
                  <a:cubicBezTo>
                    <a:pt x="120" y="441"/>
                    <a:pt x="122" y="441"/>
                    <a:pt x="122" y="441"/>
                  </a:cubicBezTo>
                  <a:cubicBezTo>
                    <a:pt x="123" y="442"/>
                    <a:pt x="119" y="446"/>
                    <a:pt x="120" y="449"/>
                  </a:cubicBezTo>
                  <a:cubicBezTo>
                    <a:pt x="121" y="451"/>
                    <a:pt x="128" y="453"/>
                    <a:pt x="127" y="455"/>
                  </a:cubicBezTo>
                  <a:cubicBezTo>
                    <a:pt x="126" y="455"/>
                    <a:pt x="125" y="456"/>
                    <a:pt x="125" y="456"/>
                  </a:cubicBezTo>
                  <a:cubicBezTo>
                    <a:pt x="125" y="457"/>
                    <a:pt x="125" y="457"/>
                    <a:pt x="126" y="457"/>
                  </a:cubicBezTo>
                  <a:cubicBezTo>
                    <a:pt x="128" y="458"/>
                    <a:pt x="134" y="460"/>
                    <a:pt x="137" y="462"/>
                  </a:cubicBezTo>
                  <a:cubicBezTo>
                    <a:pt x="152" y="472"/>
                    <a:pt x="142" y="471"/>
                    <a:pt x="147" y="478"/>
                  </a:cubicBezTo>
                  <a:cubicBezTo>
                    <a:pt x="148" y="480"/>
                    <a:pt x="151" y="482"/>
                    <a:pt x="151" y="484"/>
                  </a:cubicBezTo>
                  <a:cubicBezTo>
                    <a:pt x="151" y="484"/>
                    <a:pt x="151" y="484"/>
                    <a:pt x="151" y="484"/>
                  </a:cubicBezTo>
                  <a:cubicBezTo>
                    <a:pt x="153" y="487"/>
                    <a:pt x="158" y="490"/>
                    <a:pt x="159" y="492"/>
                  </a:cubicBezTo>
                  <a:cubicBezTo>
                    <a:pt x="159" y="495"/>
                    <a:pt x="159" y="495"/>
                    <a:pt x="159" y="495"/>
                  </a:cubicBezTo>
                  <a:cubicBezTo>
                    <a:pt x="159" y="495"/>
                    <a:pt x="159" y="496"/>
                    <a:pt x="159" y="496"/>
                  </a:cubicBezTo>
                  <a:cubicBezTo>
                    <a:pt x="161" y="498"/>
                    <a:pt x="165" y="497"/>
                    <a:pt x="166" y="497"/>
                  </a:cubicBezTo>
                  <a:cubicBezTo>
                    <a:pt x="167" y="501"/>
                    <a:pt x="167" y="501"/>
                    <a:pt x="167" y="501"/>
                  </a:cubicBezTo>
                  <a:cubicBezTo>
                    <a:pt x="169" y="503"/>
                    <a:pt x="172" y="502"/>
                    <a:pt x="174" y="503"/>
                  </a:cubicBezTo>
                  <a:cubicBezTo>
                    <a:pt x="175" y="504"/>
                    <a:pt x="175" y="506"/>
                    <a:pt x="177" y="505"/>
                  </a:cubicBezTo>
                  <a:cubicBezTo>
                    <a:pt x="178" y="505"/>
                    <a:pt x="185" y="498"/>
                    <a:pt x="185" y="498"/>
                  </a:cubicBezTo>
                  <a:cubicBezTo>
                    <a:pt x="188" y="497"/>
                    <a:pt x="198" y="503"/>
                    <a:pt x="198" y="503"/>
                  </a:cubicBezTo>
                  <a:cubicBezTo>
                    <a:pt x="200" y="502"/>
                    <a:pt x="202" y="495"/>
                    <a:pt x="204" y="494"/>
                  </a:cubicBezTo>
                  <a:cubicBezTo>
                    <a:pt x="206" y="494"/>
                    <a:pt x="213" y="496"/>
                    <a:pt x="213" y="497"/>
                  </a:cubicBezTo>
                  <a:cubicBezTo>
                    <a:pt x="214" y="498"/>
                    <a:pt x="213" y="501"/>
                    <a:pt x="213" y="502"/>
                  </a:cubicBezTo>
                  <a:cubicBezTo>
                    <a:pt x="213" y="504"/>
                    <a:pt x="215" y="503"/>
                    <a:pt x="216" y="503"/>
                  </a:cubicBezTo>
                  <a:cubicBezTo>
                    <a:pt x="219" y="504"/>
                    <a:pt x="216" y="504"/>
                    <a:pt x="217" y="506"/>
                  </a:cubicBezTo>
                  <a:cubicBezTo>
                    <a:pt x="218" y="507"/>
                    <a:pt x="221" y="508"/>
                    <a:pt x="222" y="509"/>
                  </a:cubicBezTo>
                  <a:cubicBezTo>
                    <a:pt x="222" y="509"/>
                    <a:pt x="223" y="513"/>
                    <a:pt x="224" y="513"/>
                  </a:cubicBezTo>
                  <a:cubicBezTo>
                    <a:pt x="226" y="515"/>
                    <a:pt x="231" y="514"/>
                    <a:pt x="233" y="516"/>
                  </a:cubicBezTo>
                  <a:cubicBezTo>
                    <a:pt x="235" y="517"/>
                    <a:pt x="233" y="522"/>
                    <a:pt x="233" y="523"/>
                  </a:cubicBezTo>
                  <a:cubicBezTo>
                    <a:pt x="235" y="525"/>
                    <a:pt x="237" y="520"/>
                    <a:pt x="239" y="521"/>
                  </a:cubicBezTo>
                  <a:cubicBezTo>
                    <a:pt x="240" y="521"/>
                    <a:pt x="240" y="523"/>
                    <a:pt x="241" y="525"/>
                  </a:cubicBezTo>
                  <a:cubicBezTo>
                    <a:pt x="241" y="526"/>
                    <a:pt x="241" y="526"/>
                    <a:pt x="241" y="526"/>
                  </a:cubicBezTo>
                  <a:cubicBezTo>
                    <a:pt x="242" y="526"/>
                    <a:pt x="243" y="521"/>
                    <a:pt x="244" y="521"/>
                  </a:cubicBezTo>
                  <a:cubicBezTo>
                    <a:pt x="245" y="520"/>
                    <a:pt x="248" y="518"/>
                    <a:pt x="250" y="518"/>
                  </a:cubicBezTo>
                  <a:cubicBezTo>
                    <a:pt x="254" y="516"/>
                    <a:pt x="256" y="521"/>
                    <a:pt x="259" y="522"/>
                  </a:cubicBezTo>
                  <a:cubicBezTo>
                    <a:pt x="262" y="522"/>
                    <a:pt x="264" y="517"/>
                    <a:pt x="266" y="517"/>
                  </a:cubicBezTo>
                  <a:cubicBezTo>
                    <a:pt x="269" y="517"/>
                    <a:pt x="269" y="522"/>
                    <a:pt x="270" y="523"/>
                  </a:cubicBezTo>
                  <a:cubicBezTo>
                    <a:pt x="271" y="523"/>
                    <a:pt x="276" y="526"/>
                    <a:pt x="277" y="525"/>
                  </a:cubicBezTo>
                  <a:cubicBezTo>
                    <a:pt x="277" y="522"/>
                    <a:pt x="277" y="522"/>
                    <a:pt x="277" y="522"/>
                  </a:cubicBezTo>
                  <a:cubicBezTo>
                    <a:pt x="277" y="522"/>
                    <a:pt x="281" y="519"/>
                    <a:pt x="282" y="519"/>
                  </a:cubicBezTo>
                  <a:cubicBezTo>
                    <a:pt x="283" y="519"/>
                    <a:pt x="283" y="519"/>
                    <a:pt x="284" y="519"/>
                  </a:cubicBezTo>
                  <a:cubicBezTo>
                    <a:pt x="286" y="519"/>
                    <a:pt x="287" y="519"/>
                    <a:pt x="288" y="519"/>
                  </a:cubicBezTo>
                  <a:cubicBezTo>
                    <a:pt x="289" y="519"/>
                    <a:pt x="290" y="519"/>
                    <a:pt x="290" y="519"/>
                  </a:cubicBezTo>
                  <a:cubicBezTo>
                    <a:pt x="293" y="518"/>
                    <a:pt x="296" y="515"/>
                    <a:pt x="298" y="515"/>
                  </a:cubicBezTo>
                  <a:cubicBezTo>
                    <a:pt x="301" y="515"/>
                    <a:pt x="306" y="521"/>
                    <a:pt x="312" y="519"/>
                  </a:cubicBezTo>
                  <a:cubicBezTo>
                    <a:pt x="315" y="518"/>
                    <a:pt x="320" y="512"/>
                    <a:pt x="324" y="506"/>
                  </a:cubicBezTo>
                  <a:cubicBezTo>
                    <a:pt x="328" y="501"/>
                    <a:pt x="332" y="497"/>
                    <a:pt x="334" y="495"/>
                  </a:cubicBezTo>
                  <a:cubicBezTo>
                    <a:pt x="335" y="495"/>
                    <a:pt x="336" y="495"/>
                    <a:pt x="337" y="495"/>
                  </a:cubicBezTo>
                  <a:cubicBezTo>
                    <a:pt x="339" y="495"/>
                    <a:pt x="341" y="495"/>
                    <a:pt x="343" y="495"/>
                  </a:cubicBezTo>
                  <a:cubicBezTo>
                    <a:pt x="354" y="495"/>
                    <a:pt x="363" y="495"/>
                    <a:pt x="374" y="495"/>
                  </a:cubicBezTo>
                  <a:cubicBezTo>
                    <a:pt x="372" y="492"/>
                    <a:pt x="371" y="489"/>
                    <a:pt x="371" y="484"/>
                  </a:cubicBezTo>
                  <a:cubicBezTo>
                    <a:pt x="371" y="483"/>
                    <a:pt x="373" y="477"/>
                    <a:pt x="372" y="476"/>
                  </a:cubicBezTo>
                  <a:cubicBezTo>
                    <a:pt x="372" y="475"/>
                    <a:pt x="363" y="473"/>
                    <a:pt x="362" y="473"/>
                  </a:cubicBezTo>
                  <a:cubicBezTo>
                    <a:pt x="361" y="474"/>
                    <a:pt x="361" y="476"/>
                    <a:pt x="359" y="475"/>
                  </a:cubicBezTo>
                  <a:cubicBezTo>
                    <a:pt x="357" y="474"/>
                    <a:pt x="358" y="473"/>
                    <a:pt x="358" y="471"/>
                  </a:cubicBezTo>
                  <a:cubicBezTo>
                    <a:pt x="357" y="470"/>
                    <a:pt x="354" y="469"/>
                    <a:pt x="353" y="468"/>
                  </a:cubicBezTo>
                  <a:cubicBezTo>
                    <a:pt x="348" y="460"/>
                    <a:pt x="348" y="450"/>
                    <a:pt x="343" y="441"/>
                  </a:cubicBezTo>
                  <a:cubicBezTo>
                    <a:pt x="342" y="439"/>
                    <a:pt x="338" y="439"/>
                    <a:pt x="336" y="437"/>
                  </a:cubicBezTo>
                  <a:cubicBezTo>
                    <a:pt x="336" y="437"/>
                    <a:pt x="336" y="433"/>
                    <a:pt x="336" y="433"/>
                  </a:cubicBezTo>
                  <a:cubicBezTo>
                    <a:pt x="334" y="432"/>
                    <a:pt x="330" y="432"/>
                    <a:pt x="328" y="430"/>
                  </a:cubicBezTo>
                  <a:cubicBezTo>
                    <a:pt x="328" y="430"/>
                    <a:pt x="328" y="427"/>
                    <a:pt x="328" y="427"/>
                  </a:cubicBezTo>
                  <a:cubicBezTo>
                    <a:pt x="327" y="426"/>
                    <a:pt x="325" y="426"/>
                    <a:pt x="324" y="425"/>
                  </a:cubicBezTo>
                  <a:cubicBezTo>
                    <a:pt x="323" y="424"/>
                    <a:pt x="324" y="424"/>
                    <a:pt x="324" y="423"/>
                  </a:cubicBezTo>
                  <a:cubicBezTo>
                    <a:pt x="324" y="422"/>
                    <a:pt x="324" y="422"/>
                    <a:pt x="324" y="421"/>
                  </a:cubicBezTo>
                  <a:cubicBezTo>
                    <a:pt x="322" y="419"/>
                    <a:pt x="316" y="414"/>
                    <a:pt x="313" y="413"/>
                  </a:cubicBezTo>
                  <a:cubicBezTo>
                    <a:pt x="310" y="412"/>
                    <a:pt x="295" y="412"/>
                    <a:pt x="296" y="406"/>
                  </a:cubicBezTo>
                  <a:cubicBezTo>
                    <a:pt x="296" y="404"/>
                    <a:pt x="300" y="403"/>
                    <a:pt x="301" y="401"/>
                  </a:cubicBezTo>
                  <a:cubicBezTo>
                    <a:pt x="302" y="399"/>
                    <a:pt x="298" y="394"/>
                    <a:pt x="301" y="393"/>
                  </a:cubicBezTo>
                  <a:cubicBezTo>
                    <a:pt x="308" y="389"/>
                    <a:pt x="321" y="399"/>
                    <a:pt x="325" y="389"/>
                  </a:cubicBezTo>
                  <a:cubicBezTo>
                    <a:pt x="328" y="382"/>
                    <a:pt x="323" y="371"/>
                    <a:pt x="323" y="363"/>
                  </a:cubicBezTo>
                  <a:cubicBezTo>
                    <a:pt x="324" y="358"/>
                    <a:pt x="330" y="347"/>
                    <a:pt x="330" y="344"/>
                  </a:cubicBezTo>
                  <a:cubicBezTo>
                    <a:pt x="330" y="341"/>
                    <a:pt x="327" y="338"/>
                    <a:pt x="328" y="336"/>
                  </a:cubicBezTo>
                  <a:cubicBezTo>
                    <a:pt x="328" y="334"/>
                    <a:pt x="333" y="327"/>
                    <a:pt x="336" y="327"/>
                  </a:cubicBezTo>
                  <a:cubicBezTo>
                    <a:pt x="337" y="327"/>
                    <a:pt x="343" y="335"/>
                    <a:pt x="346" y="327"/>
                  </a:cubicBezTo>
                  <a:cubicBezTo>
                    <a:pt x="344" y="325"/>
                    <a:pt x="344" y="325"/>
                    <a:pt x="344" y="325"/>
                  </a:cubicBezTo>
                  <a:cubicBezTo>
                    <a:pt x="344" y="319"/>
                    <a:pt x="347" y="315"/>
                    <a:pt x="348" y="309"/>
                  </a:cubicBezTo>
                  <a:cubicBezTo>
                    <a:pt x="348" y="307"/>
                    <a:pt x="346" y="304"/>
                    <a:pt x="348" y="301"/>
                  </a:cubicBezTo>
                  <a:cubicBezTo>
                    <a:pt x="349" y="299"/>
                    <a:pt x="352" y="298"/>
                    <a:pt x="354" y="296"/>
                  </a:cubicBezTo>
                  <a:cubicBezTo>
                    <a:pt x="356" y="292"/>
                    <a:pt x="357" y="282"/>
                    <a:pt x="362" y="279"/>
                  </a:cubicBezTo>
                  <a:cubicBezTo>
                    <a:pt x="365" y="277"/>
                    <a:pt x="373" y="280"/>
                    <a:pt x="374" y="276"/>
                  </a:cubicBezTo>
                  <a:cubicBezTo>
                    <a:pt x="375" y="270"/>
                    <a:pt x="373" y="265"/>
                    <a:pt x="376" y="260"/>
                  </a:cubicBezTo>
                  <a:cubicBezTo>
                    <a:pt x="380" y="250"/>
                    <a:pt x="380" y="255"/>
                    <a:pt x="380" y="244"/>
                  </a:cubicBezTo>
                  <a:cubicBezTo>
                    <a:pt x="380" y="241"/>
                    <a:pt x="382" y="238"/>
                    <a:pt x="382" y="235"/>
                  </a:cubicBezTo>
                  <a:cubicBezTo>
                    <a:pt x="383" y="229"/>
                    <a:pt x="377" y="217"/>
                    <a:pt x="378" y="212"/>
                  </a:cubicBezTo>
                  <a:cubicBezTo>
                    <a:pt x="379" y="211"/>
                    <a:pt x="380" y="211"/>
                    <a:pt x="381" y="210"/>
                  </a:cubicBezTo>
                  <a:cubicBezTo>
                    <a:pt x="385" y="203"/>
                    <a:pt x="387" y="189"/>
                    <a:pt x="390" y="182"/>
                  </a:cubicBezTo>
                  <a:cubicBezTo>
                    <a:pt x="391" y="179"/>
                    <a:pt x="388" y="177"/>
                    <a:pt x="388" y="176"/>
                  </a:cubicBezTo>
                  <a:cubicBezTo>
                    <a:pt x="387" y="172"/>
                    <a:pt x="390" y="169"/>
                    <a:pt x="390" y="166"/>
                  </a:cubicBezTo>
                  <a:cubicBezTo>
                    <a:pt x="390" y="165"/>
                    <a:pt x="388" y="162"/>
                    <a:pt x="389" y="160"/>
                  </a:cubicBezTo>
                  <a:cubicBezTo>
                    <a:pt x="389" y="160"/>
                    <a:pt x="390" y="161"/>
                    <a:pt x="390" y="161"/>
                  </a:cubicBezTo>
                  <a:cubicBezTo>
                    <a:pt x="393" y="161"/>
                    <a:pt x="397" y="163"/>
                    <a:pt x="400" y="161"/>
                  </a:cubicBezTo>
                  <a:cubicBezTo>
                    <a:pt x="403" y="159"/>
                    <a:pt x="401" y="155"/>
                    <a:pt x="402" y="153"/>
                  </a:cubicBezTo>
                  <a:cubicBezTo>
                    <a:pt x="402" y="153"/>
                    <a:pt x="403" y="153"/>
                    <a:pt x="404" y="153"/>
                  </a:cubicBezTo>
                  <a:cubicBezTo>
                    <a:pt x="407" y="152"/>
                    <a:pt x="407" y="151"/>
                    <a:pt x="409" y="149"/>
                  </a:cubicBezTo>
                  <a:cubicBezTo>
                    <a:pt x="410" y="148"/>
                    <a:pt x="410" y="151"/>
                    <a:pt x="412" y="150"/>
                  </a:cubicBezTo>
                  <a:cubicBezTo>
                    <a:pt x="414" y="148"/>
                    <a:pt x="413" y="148"/>
                    <a:pt x="415" y="147"/>
                  </a:cubicBezTo>
                  <a:cubicBezTo>
                    <a:pt x="417" y="146"/>
                    <a:pt x="416" y="149"/>
                    <a:pt x="417" y="149"/>
                  </a:cubicBezTo>
                  <a:cubicBezTo>
                    <a:pt x="419" y="146"/>
                    <a:pt x="416" y="147"/>
                    <a:pt x="420" y="147"/>
                  </a:cubicBezTo>
                  <a:cubicBezTo>
                    <a:pt x="420" y="147"/>
                    <a:pt x="421" y="147"/>
                    <a:pt x="421" y="147"/>
                  </a:cubicBezTo>
                  <a:cubicBezTo>
                    <a:pt x="422" y="143"/>
                    <a:pt x="425" y="138"/>
                    <a:pt x="428" y="134"/>
                  </a:cubicBezTo>
                  <a:cubicBezTo>
                    <a:pt x="429" y="134"/>
                    <a:pt x="429" y="134"/>
                    <a:pt x="429" y="134"/>
                  </a:cubicBezTo>
                  <a:cubicBezTo>
                    <a:pt x="428" y="134"/>
                    <a:pt x="428" y="133"/>
                    <a:pt x="428" y="133"/>
                  </a:cubicBezTo>
                  <a:cubicBezTo>
                    <a:pt x="427" y="132"/>
                    <a:pt x="427" y="131"/>
                    <a:pt x="426" y="131"/>
                  </a:cubicBezTo>
                  <a:cubicBezTo>
                    <a:pt x="426" y="131"/>
                    <a:pt x="426" y="133"/>
                    <a:pt x="426" y="133"/>
                  </a:cubicBezTo>
                  <a:cubicBezTo>
                    <a:pt x="425" y="132"/>
                    <a:pt x="423" y="129"/>
                    <a:pt x="423" y="129"/>
                  </a:cubicBezTo>
                  <a:cubicBezTo>
                    <a:pt x="422" y="129"/>
                    <a:pt x="419" y="130"/>
                    <a:pt x="418" y="129"/>
                  </a:cubicBezTo>
                  <a:cubicBezTo>
                    <a:pt x="417" y="128"/>
                    <a:pt x="421" y="128"/>
                    <a:pt x="420" y="127"/>
                  </a:cubicBezTo>
                  <a:cubicBezTo>
                    <a:pt x="420" y="127"/>
                    <a:pt x="420" y="127"/>
                    <a:pt x="419" y="127"/>
                  </a:cubicBezTo>
                  <a:cubicBezTo>
                    <a:pt x="419" y="127"/>
                    <a:pt x="414" y="130"/>
                    <a:pt x="415" y="127"/>
                  </a:cubicBezTo>
                  <a:cubicBezTo>
                    <a:pt x="415" y="126"/>
                    <a:pt x="416" y="126"/>
                    <a:pt x="416" y="125"/>
                  </a:cubicBezTo>
                  <a:cubicBezTo>
                    <a:pt x="415" y="122"/>
                    <a:pt x="408" y="121"/>
                    <a:pt x="406" y="119"/>
                  </a:cubicBezTo>
                  <a:cubicBezTo>
                    <a:pt x="406" y="118"/>
                    <a:pt x="407" y="117"/>
                    <a:pt x="406" y="117"/>
                  </a:cubicBezTo>
                  <a:cubicBezTo>
                    <a:pt x="406" y="117"/>
                    <a:pt x="406" y="118"/>
                    <a:pt x="406" y="119"/>
                  </a:cubicBezTo>
                  <a:cubicBezTo>
                    <a:pt x="405" y="119"/>
                    <a:pt x="406" y="117"/>
                    <a:pt x="406" y="116"/>
                  </a:cubicBezTo>
                  <a:cubicBezTo>
                    <a:pt x="403" y="113"/>
                    <a:pt x="400" y="118"/>
                    <a:pt x="397" y="113"/>
                  </a:cubicBezTo>
                  <a:cubicBezTo>
                    <a:pt x="396" y="111"/>
                    <a:pt x="397" y="109"/>
                    <a:pt x="397" y="107"/>
                  </a:cubicBezTo>
                  <a:cubicBezTo>
                    <a:pt x="395" y="104"/>
                    <a:pt x="390" y="95"/>
                    <a:pt x="390" y="92"/>
                  </a:cubicBezTo>
                  <a:cubicBezTo>
                    <a:pt x="390" y="91"/>
                    <a:pt x="392" y="89"/>
                    <a:pt x="391" y="86"/>
                  </a:cubicBezTo>
                  <a:cubicBezTo>
                    <a:pt x="390" y="81"/>
                    <a:pt x="386" y="75"/>
                    <a:pt x="388" y="70"/>
                  </a:cubicBezTo>
                  <a:cubicBezTo>
                    <a:pt x="389" y="67"/>
                    <a:pt x="383" y="57"/>
                    <a:pt x="384" y="53"/>
                  </a:cubicBezTo>
                  <a:cubicBezTo>
                    <a:pt x="384" y="52"/>
                    <a:pt x="383" y="50"/>
                    <a:pt x="384" y="50"/>
                  </a:cubicBezTo>
                  <a:cubicBezTo>
                    <a:pt x="386" y="51"/>
                    <a:pt x="388" y="57"/>
                    <a:pt x="388" y="54"/>
                  </a:cubicBezTo>
                  <a:cubicBezTo>
                    <a:pt x="388" y="53"/>
                    <a:pt x="378" y="41"/>
                    <a:pt x="378" y="39"/>
                  </a:cubicBezTo>
                  <a:cubicBezTo>
                    <a:pt x="377" y="39"/>
                    <a:pt x="377" y="34"/>
                    <a:pt x="377" y="34"/>
                  </a:cubicBezTo>
                  <a:cubicBezTo>
                    <a:pt x="377" y="34"/>
                    <a:pt x="376" y="34"/>
                    <a:pt x="375" y="34"/>
                  </a:cubicBezTo>
                  <a:cubicBezTo>
                    <a:pt x="375" y="33"/>
                    <a:pt x="376" y="34"/>
                    <a:pt x="377" y="33"/>
                  </a:cubicBezTo>
                  <a:cubicBezTo>
                    <a:pt x="377" y="33"/>
                    <a:pt x="377" y="32"/>
                    <a:pt x="376" y="31"/>
                  </a:cubicBezTo>
                  <a:cubicBezTo>
                    <a:pt x="376" y="31"/>
                    <a:pt x="375" y="31"/>
                    <a:pt x="375" y="30"/>
                  </a:cubicBezTo>
                  <a:cubicBezTo>
                    <a:pt x="375" y="29"/>
                    <a:pt x="377" y="29"/>
                    <a:pt x="377" y="28"/>
                  </a:cubicBezTo>
                  <a:cubicBezTo>
                    <a:pt x="377" y="25"/>
                    <a:pt x="367" y="22"/>
                    <a:pt x="365" y="21"/>
                  </a:cubicBezTo>
                  <a:cubicBezTo>
                    <a:pt x="362" y="19"/>
                    <a:pt x="362" y="15"/>
                    <a:pt x="359" y="13"/>
                  </a:cubicBezTo>
                  <a:cubicBezTo>
                    <a:pt x="357" y="11"/>
                    <a:pt x="354" y="13"/>
                    <a:pt x="352" y="12"/>
                  </a:cubicBezTo>
                  <a:cubicBezTo>
                    <a:pt x="352" y="12"/>
                    <a:pt x="347" y="9"/>
                    <a:pt x="346" y="8"/>
                  </a:cubicBezTo>
                  <a:cubicBezTo>
                    <a:pt x="344" y="7"/>
                    <a:pt x="348" y="9"/>
                    <a:pt x="347" y="6"/>
                  </a:cubicBezTo>
                  <a:cubicBezTo>
                    <a:pt x="346" y="5"/>
                    <a:pt x="344" y="3"/>
                    <a:pt x="342" y="0"/>
                  </a:cubicBezTo>
                  <a:cubicBezTo>
                    <a:pt x="342" y="0"/>
                    <a:pt x="342" y="0"/>
                    <a:pt x="342" y="0"/>
                  </a:cubicBezTo>
                  <a:cubicBezTo>
                    <a:pt x="340" y="3"/>
                    <a:pt x="336" y="9"/>
                    <a:pt x="334" y="10"/>
                  </a:cubicBezTo>
                  <a:cubicBezTo>
                    <a:pt x="332" y="11"/>
                    <a:pt x="328" y="7"/>
                    <a:pt x="327" y="8"/>
                  </a:cubicBezTo>
                  <a:cubicBezTo>
                    <a:pt x="325" y="9"/>
                    <a:pt x="324" y="21"/>
                    <a:pt x="322" y="23"/>
                  </a:cubicBezTo>
                  <a:cubicBezTo>
                    <a:pt x="319" y="26"/>
                    <a:pt x="311" y="23"/>
                    <a:pt x="308" y="26"/>
                  </a:cubicBezTo>
                  <a:cubicBezTo>
                    <a:pt x="306" y="28"/>
                    <a:pt x="308" y="35"/>
                    <a:pt x="305" y="37"/>
                  </a:cubicBezTo>
                  <a:cubicBezTo>
                    <a:pt x="301" y="38"/>
                    <a:pt x="301" y="38"/>
                    <a:pt x="301" y="38"/>
                  </a:cubicBezTo>
                  <a:cubicBezTo>
                    <a:pt x="289" y="40"/>
                    <a:pt x="293" y="34"/>
                    <a:pt x="284" y="32"/>
                  </a:cubicBezTo>
                  <a:cubicBezTo>
                    <a:pt x="283" y="31"/>
                    <a:pt x="282" y="32"/>
                    <a:pt x="282" y="32"/>
                  </a:cubicBezTo>
                  <a:cubicBezTo>
                    <a:pt x="280" y="32"/>
                    <a:pt x="279" y="32"/>
                    <a:pt x="277" y="32"/>
                  </a:cubicBezTo>
                  <a:cubicBezTo>
                    <a:pt x="272" y="32"/>
                    <a:pt x="266" y="32"/>
                    <a:pt x="260" y="32"/>
                  </a:cubicBezTo>
                  <a:cubicBezTo>
                    <a:pt x="258" y="32"/>
                    <a:pt x="241" y="33"/>
                    <a:pt x="240" y="33"/>
                  </a:cubicBezTo>
                  <a:cubicBezTo>
                    <a:pt x="240" y="32"/>
                    <a:pt x="244" y="26"/>
                    <a:pt x="240" y="26"/>
                  </a:cubicBezTo>
                  <a:cubicBezTo>
                    <a:pt x="237" y="27"/>
                    <a:pt x="238" y="31"/>
                    <a:pt x="236" y="33"/>
                  </a:cubicBezTo>
                  <a:cubicBezTo>
                    <a:pt x="235" y="34"/>
                    <a:pt x="217" y="33"/>
                    <a:pt x="214" y="33"/>
                  </a:cubicBezTo>
                  <a:cubicBezTo>
                    <a:pt x="194" y="33"/>
                    <a:pt x="174" y="34"/>
                    <a:pt x="154" y="34"/>
                  </a:cubicBezTo>
                  <a:cubicBezTo>
                    <a:pt x="135" y="34"/>
                    <a:pt x="115" y="35"/>
                    <a:pt x="96" y="35"/>
                  </a:cubicBezTo>
                  <a:cubicBezTo>
                    <a:pt x="94" y="35"/>
                    <a:pt x="78" y="35"/>
                    <a:pt x="78" y="35"/>
                  </a:cubicBezTo>
                  <a:cubicBezTo>
                    <a:pt x="78" y="48"/>
                    <a:pt x="79" y="61"/>
                    <a:pt x="79" y="75"/>
                  </a:cubicBezTo>
                  <a:cubicBezTo>
                    <a:pt x="79" y="77"/>
                    <a:pt x="79" y="80"/>
                    <a:pt x="79" y="8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7" name="Freeform 35"/>
            <p:cNvSpPr>
              <a:spLocks/>
            </p:cNvSpPr>
            <p:nvPr/>
          </p:nvSpPr>
          <p:spPr bwMode="auto">
            <a:xfrm>
              <a:off x="8464550" y="1604963"/>
              <a:ext cx="6350" cy="3175"/>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1" y="0"/>
                    <a:pt x="1" y="1"/>
                  </a:cubicBezTo>
                  <a:cubicBezTo>
                    <a:pt x="1" y="1"/>
                    <a:pt x="2" y="1"/>
                    <a:pt x="2"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8" name="Freeform 36"/>
            <p:cNvSpPr>
              <a:spLocks/>
            </p:cNvSpPr>
            <p:nvPr/>
          </p:nvSpPr>
          <p:spPr bwMode="auto">
            <a:xfrm>
              <a:off x="9209088" y="2486026"/>
              <a:ext cx="4763" cy="3175"/>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2" y="0"/>
                    <a:pt x="2" y="0"/>
                    <a:pt x="2" y="0"/>
                  </a:cubicBezTo>
                  <a:cubicBezTo>
                    <a:pt x="2" y="0"/>
                    <a:pt x="1"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39" name="Freeform 37"/>
            <p:cNvSpPr>
              <a:spLocks/>
            </p:cNvSpPr>
            <p:nvPr/>
          </p:nvSpPr>
          <p:spPr bwMode="auto">
            <a:xfrm>
              <a:off x="8316913" y="1612901"/>
              <a:ext cx="958850" cy="876300"/>
            </a:xfrm>
            <a:custGeom>
              <a:avLst/>
              <a:gdLst>
                <a:gd name="T0" fmla="*/ 64 w 389"/>
                <a:gd name="T1" fmla="*/ 18 h 356"/>
                <a:gd name="T2" fmla="*/ 45 w 389"/>
                <a:gd name="T3" fmla="*/ 29 h 356"/>
                <a:gd name="T4" fmla="*/ 37 w 389"/>
                <a:gd name="T5" fmla="*/ 36 h 356"/>
                <a:gd name="T6" fmla="*/ 31 w 389"/>
                <a:gd name="T7" fmla="*/ 57 h 356"/>
                <a:gd name="T8" fmla="*/ 7 w 389"/>
                <a:gd name="T9" fmla="*/ 78 h 356"/>
                <a:gd name="T10" fmla="*/ 17 w 389"/>
                <a:gd name="T11" fmla="*/ 110 h 356"/>
                <a:gd name="T12" fmla="*/ 18 w 389"/>
                <a:gd name="T13" fmla="*/ 136 h 356"/>
                <a:gd name="T14" fmla="*/ 14 w 389"/>
                <a:gd name="T15" fmla="*/ 161 h 356"/>
                <a:gd name="T16" fmla="*/ 15 w 389"/>
                <a:gd name="T17" fmla="*/ 165 h 356"/>
                <a:gd name="T18" fmla="*/ 1 w 389"/>
                <a:gd name="T19" fmla="*/ 180 h 356"/>
                <a:gd name="T20" fmla="*/ 16 w 389"/>
                <a:gd name="T21" fmla="*/ 204 h 356"/>
                <a:gd name="T22" fmla="*/ 15 w 389"/>
                <a:gd name="T23" fmla="*/ 213 h 356"/>
                <a:gd name="T24" fmla="*/ 19 w 389"/>
                <a:gd name="T25" fmla="*/ 217 h 356"/>
                <a:gd name="T26" fmla="*/ 31 w 389"/>
                <a:gd name="T27" fmla="*/ 222 h 356"/>
                <a:gd name="T28" fmla="*/ 61 w 389"/>
                <a:gd name="T29" fmla="*/ 250 h 356"/>
                <a:gd name="T30" fmla="*/ 117 w 389"/>
                <a:gd name="T31" fmla="*/ 275 h 356"/>
                <a:gd name="T32" fmla="*/ 162 w 389"/>
                <a:gd name="T33" fmla="*/ 252 h 356"/>
                <a:gd name="T34" fmla="*/ 311 w 389"/>
                <a:gd name="T35" fmla="*/ 328 h 356"/>
                <a:gd name="T36" fmla="*/ 362 w 389"/>
                <a:gd name="T37" fmla="*/ 356 h 356"/>
                <a:gd name="T38" fmla="*/ 364 w 389"/>
                <a:gd name="T39" fmla="*/ 355 h 356"/>
                <a:gd name="T40" fmla="*/ 366 w 389"/>
                <a:gd name="T41" fmla="*/ 344 h 356"/>
                <a:gd name="T42" fmla="*/ 389 w 389"/>
                <a:gd name="T43" fmla="*/ 339 h 356"/>
                <a:gd name="T44" fmla="*/ 388 w 389"/>
                <a:gd name="T45" fmla="*/ 291 h 356"/>
                <a:gd name="T46" fmla="*/ 387 w 389"/>
                <a:gd name="T47" fmla="*/ 234 h 356"/>
                <a:gd name="T48" fmla="*/ 382 w 389"/>
                <a:gd name="T49" fmla="*/ 102 h 356"/>
                <a:gd name="T50" fmla="*/ 378 w 389"/>
                <a:gd name="T51" fmla="*/ 86 h 356"/>
                <a:gd name="T52" fmla="*/ 381 w 389"/>
                <a:gd name="T53" fmla="*/ 62 h 356"/>
                <a:gd name="T54" fmla="*/ 383 w 389"/>
                <a:gd name="T55" fmla="*/ 40 h 356"/>
                <a:gd name="T56" fmla="*/ 360 w 389"/>
                <a:gd name="T57" fmla="*/ 31 h 356"/>
                <a:gd name="T58" fmla="*/ 342 w 389"/>
                <a:gd name="T59" fmla="*/ 27 h 356"/>
                <a:gd name="T60" fmla="*/ 340 w 389"/>
                <a:gd name="T61" fmla="*/ 28 h 356"/>
                <a:gd name="T62" fmla="*/ 334 w 389"/>
                <a:gd name="T63" fmla="*/ 23 h 356"/>
                <a:gd name="T64" fmla="*/ 335 w 389"/>
                <a:gd name="T65" fmla="*/ 16 h 356"/>
                <a:gd name="T66" fmla="*/ 326 w 389"/>
                <a:gd name="T67" fmla="*/ 12 h 356"/>
                <a:gd name="T68" fmla="*/ 302 w 389"/>
                <a:gd name="T69" fmla="*/ 7 h 356"/>
                <a:gd name="T70" fmla="*/ 287 w 389"/>
                <a:gd name="T71" fmla="*/ 12 h 356"/>
                <a:gd name="T72" fmla="*/ 263 w 389"/>
                <a:gd name="T73" fmla="*/ 48 h 356"/>
                <a:gd name="T74" fmla="*/ 236 w 389"/>
                <a:gd name="T75" fmla="*/ 76 h 356"/>
                <a:gd name="T76" fmla="*/ 211 w 389"/>
                <a:gd name="T77" fmla="*/ 59 h 356"/>
                <a:gd name="T78" fmla="*/ 160 w 389"/>
                <a:gd name="T79" fmla="*/ 46 h 356"/>
                <a:gd name="T80" fmla="*/ 133 w 389"/>
                <a:gd name="T81" fmla="*/ 18 h 356"/>
                <a:gd name="T82" fmla="*/ 112 w 389"/>
                <a:gd name="T83" fmla="*/ 10 h 356"/>
                <a:gd name="T84" fmla="*/ 83 w 389"/>
                <a:gd name="T85" fmla="*/ 9 h 356"/>
                <a:gd name="T86" fmla="*/ 64 w 389"/>
                <a:gd name="T8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 h="356">
                  <a:moveTo>
                    <a:pt x="62" y="13"/>
                  </a:moveTo>
                  <a:cubicBezTo>
                    <a:pt x="62" y="15"/>
                    <a:pt x="66" y="17"/>
                    <a:pt x="64" y="18"/>
                  </a:cubicBezTo>
                  <a:cubicBezTo>
                    <a:pt x="60" y="22"/>
                    <a:pt x="52" y="22"/>
                    <a:pt x="48" y="26"/>
                  </a:cubicBezTo>
                  <a:cubicBezTo>
                    <a:pt x="48" y="26"/>
                    <a:pt x="45" y="29"/>
                    <a:pt x="45" y="29"/>
                  </a:cubicBezTo>
                  <a:cubicBezTo>
                    <a:pt x="44" y="29"/>
                    <a:pt x="42" y="29"/>
                    <a:pt x="41" y="30"/>
                  </a:cubicBezTo>
                  <a:cubicBezTo>
                    <a:pt x="40" y="31"/>
                    <a:pt x="41" y="36"/>
                    <a:pt x="37" y="36"/>
                  </a:cubicBezTo>
                  <a:cubicBezTo>
                    <a:pt x="33" y="37"/>
                    <a:pt x="31" y="37"/>
                    <a:pt x="29" y="41"/>
                  </a:cubicBezTo>
                  <a:cubicBezTo>
                    <a:pt x="26" y="46"/>
                    <a:pt x="31" y="52"/>
                    <a:pt x="31" y="57"/>
                  </a:cubicBezTo>
                  <a:cubicBezTo>
                    <a:pt x="31" y="62"/>
                    <a:pt x="16" y="77"/>
                    <a:pt x="12" y="74"/>
                  </a:cubicBezTo>
                  <a:cubicBezTo>
                    <a:pt x="11" y="75"/>
                    <a:pt x="7" y="76"/>
                    <a:pt x="7" y="78"/>
                  </a:cubicBezTo>
                  <a:cubicBezTo>
                    <a:pt x="7" y="81"/>
                    <a:pt x="12" y="86"/>
                    <a:pt x="13" y="88"/>
                  </a:cubicBezTo>
                  <a:cubicBezTo>
                    <a:pt x="16" y="95"/>
                    <a:pt x="18" y="103"/>
                    <a:pt x="17" y="110"/>
                  </a:cubicBezTo>
                  <a:cubicBezTo>
                    <a:pt x="17" y="115"/>
                    <a:pt x="14" y="121"/>
                    <a:pt x="14" y="126"/>
                  </a:cubicBezTo>
                  <a:cubicBezTo>
                    <a:pt x="15" y="129"/>
                    <a:pt x="18" y="133"/>
                    <a:pt x="18" y="136"/>
                  </a:cubicBezTo>
                  <a:cubicBezTo>
                    <a:pt x="17" y="145"/>
                    <a:pt x="10" y="144"/>
                    <a:pt x="13" y="157"/>
                  </a:cubicBezTo>
                  <a:cubicBezTo>
                    <a:pt x="13" y="157"/>
                    <a:pt x="14" y="161"/>
                    <a:pt x="14" y="161"/>
                  </a:cubicBezTo>
                  <a:cubicBezTo>
                    <a:pt x="14" y="161"/>
                    <a:pt x="15" y="161"/>
                    <a:pt x="16" y="162"/>
                  </a:cubicBezTo>
                  <a:cubicBezTo>
                    <a:pt x="16" y="163"/>
                    <a:pt x="15" y="164"/>
                    <a:pt x="15" y="165"/>
                  </a:cubicBezTo>
                  <a:cubicBezTo>
                    <a:pt x="14" y="167"/>
                    <a:pt x="14" y="170"/>
                    <a:pt x="13" y="171"/>
                  </a:cubicBezTo>
                  <a:cubicBezTo>
                    <a:pt x="11" y="174"/>
                    <a:pt x="0" y="174"/>
                    <a:pt x="1" y="180"/>
                  </a:cubicBezTo>
                  <a:cubicBezTo>
                    <a:pt x="2" y="187"/>
                    <a:pt x="14" y="196"/>
                    <a:pt x="16" y="202"/>
                  </a:cubicBezTo>
                  <a:cubicBezTo>
                    <a:pt x="16" y="203"/>
                    <a:pt x="16" y="204"/>
                    <a:pt x="16" y="204"/>
                  </a:cubicBezTo>
                  <a:cubicBezTo>
                    <a:pt x="15" y="205"/>
                    <a:pt x="15" y="206"/>
                    <a:pt x="15" y="206"/>
                  </a:cubicBezTo>
                  <a:cubicBezTo>
                    <a:pt x="15" y="209"/>
                    <a:pt x="15" y="211"/>
                    <a:pt x="15" y="213"/>
                  </a:cubicBezTo>
                  <a:cubicBezTo>
                    <a:pt x="15" y="214"/>
                    <a:pt x="15" y="214"/>
                    <a:pt x="15" y="215"/>
                  </a:cubicBezTo>
                  <a:cubicBezTo>
                    <a:pt x="16" y="216"/>
                    <a:pt x="19" y="216"/>
                    <a:pt x="19" y="217"/>
                  </a:cubicBezTo>
                  <a:cubicBezTo>
                    <a:pt x="20" y="218"/>
                    <a:pt x="19" y="220"/>
                    <a:pt x="20" y="221"/>
                  </a:cubicBezTo>
                  <a:cubicBezTo>
                    <a:pt x="23" y="227"/>
                    <a:pt x="27" y="222"/>
                    <a:pt x="31" y="222"/>
                  </a:cubicBezTo>
                  <a:cubicBezTo>
                    <a:pt x="33" y="222"/>
                    <a:pt x="51" y="228"/>
                    <a:pt x="52" y="230"/>
                  </a:cubicBezTo>
                  <a:cubicBezTo>
                    <a:pt x="57" y="234"/>
                    <a:pt x="56" y="246"/>
                    <a:pt x="61" y="250"/>
                  </a:cubicBezTo>
                  <a:cubicBezTo>
                    <a:pt x="66" y="254"/>
                    <a:pt x="90" y="256"/>
                    <a:pt x="97" y="259"/>
                  </a:cubicBezTo>
                  <a:cubicBezTo>
                    <a:pt x="103" y="261"/>
                    <a:pt x="114" y="274"/>
                    <a:pt x="117" y="275"/>
                  </a:cubicBezTo>
                  <a:cubicBezTo>
                    <a:pt x="119" y="275"/>
                    <a:pt x="125" y="270"/>
                    <a:pt x="127" y="270"/>
                  </a:cubicBezTo>
                  <a:cubicBezTo>
                    <a:pt x="133" y="267"/>
                    <a:pt x="158" y="252"/>
                    <a:pt x="162" y="252"/>
                  </a:cubicBezTo>
                  <a:cubicBezTo>
                    <a:pt x="165" y="252"/>
                    <a:pt x="198" y="270"/>
                    <a:pt x="204" y="273"/>
                  </a:cubicBezTo>
                  <a:cubicBezTo>
                    <a:pt x="240" y="291"/>
                    <a:pt x="276" y="309"/>
                    <a:pt x="311" y="328"/>
                  </a:cubicBezTo>
                  <a:cubicBezTo>
                    <a:pt x="324" y="335"/>
                    <a:pt x="336" y="342"/>
                    <a:pt x="349" y="349"/>
                  </a:cubicBezTo>
                  <a:cubicBezTo>
                    <a:pt x="352" y="350"/>
                    <a:pt x="359" y="356"/>
                    <a:pt x="362" y="356"/>
                  </a:cubicBezTo>
                  <a:cubicBezTo>
                    <a:pt x="364" y="354"/>
                    <a:pt x="364" y="354"/>
                    <a:pt x="364" y="354"/>
                  </a:cubicBezTo>
                  <a:cubicBezTo>
                    <a:pt x="364" y="354"/>
                    <a:pt x="364" y="355"/>
                    <a:pt x="364" y="355"/>
                  </a:cubicBezTo>
                  <a:cubicBezTo>
                    <a:pt x="365" y="352"/>
                    <a:pt x="363" y="345"/>
                    <a:pt x="364" y="344"/>
                  </a:cubicBezTo>
                  <a:cubicBezTo>
                    <a:pt x="364" y="343"/>
                    <a:pt x="365" y="344"/>
                    <a:pt x="366" y="344"/>
                  </a:cubicBezTo>
                  <a:cubicBezTo>
                    <a:pt x="368" y="344"/>
                    <a:pt x="389" y="344"/>
                    <a:pt x="389" y="343"/>
                  </a:cubicBezTo>
                  <a:cubicBezTo>
                    <a:pt x="389" y="343"/>
                    <a:pt x="389" y="339"/>
                    <a:pt x="389" y="339"/>
                  </a:cubicBezTo>
                  <a:cubicBezTo>
                    <a:pt x="389" y="336"/>
                    <a:pt x="389" y="333"/>
                    <a:pt x="389" y="331"/>
                  </a:cubicBezTo>
                  <a:cubicBezTo>
                    <a:pt x="389" y="317"/>
                    <a:pt x="388" y="304"/>
                    <a:pt x="388" y="291"/>
                  </a:cubicBezTo>
                  <a:cubicBezTo>
                    <a:pt x="388" y="291"/>
                    <a:pt x="388" y="277"/>
                    <a:pt x="388" y="276"/>
                  </a:cubicBezTo>
                  <a:cubicBezTo>
                    <a:pt x="387" y="262"/>
                    <a:pt x="387" y="248"/>
                    <a:pt x="387" y="234"/>
                  </a:cubicBezTo>
                  <a:cubicBezTo>
                    <a:pt x="386" y="204"/>
                    <a:pt x="385" y="175"/>
                    <a:pt x="384" y="145"/>
                  </a:cubicBezTo>
                  <a:cubicBezTo>
                    <a:pt x="383" y="132"/>
                    <a:pt x="385" y="114"/>
                    <a:pt x="382" y="102"/>
                  </a:cubicBezTo>
                  <a:cubicBezTo>
                    <a:pt x="382" y="99"/>
                    <a:pt x="380" y="97"/>
                    <a:pt x="379" y="95"/>
                  </a:cubicBezTo>
                  <a:cubicBezTo>
                    <a:pt x="379" y="92"/>
                    <a:pt x="378" y="89"/>
                    <a:pt x="378" y="86"/>
                  </a:cubicBezTo>
                  <a:cubicBezTo>
                    <a:pt x="377" y="83"/>
                    <a:pt x="375" y="81"/>
                    <a:pt x="374" y="79"/>
                  </a:cubicBezTo>
                  <a:cubicBezTo>
                    <a:pt x="374" y="75"/>
                    <a:pt x="382" y="68"/>
                    <a:pt x="381" y="62"/>
                  </a:cubicBezTo>
                  <a:cubicBezTo>
                    <a:pt x="380" y="50"/>
                    <a:pt x="371" y="51"/>
                    <a:pt x="383" y="40"/>
                  </a:cubicBezTo>
                  <a:cubicBezTo>
                    <a:pt x="383" y="40"/>
                    <a:pt x="383" y="40"/>
                    <a:pt x="383" y="40"/>
                  </a:cubicBezTo>
                  <a:cubicBezTo>
                    <a:pt x="382" y="37"/>
                    <a:pt x="381" y="33"/>
                    <a:pt x="379" y="32"/>
                  </a:cubicBezTo>
                  <a:cubicBezTo>
                    <a:pt x="377" y="30"/>
                    <a:pt x="364" y="31"/>
                    <a:pt x="360" y="31"/>
                  </a:cubicBezTo>
                  <a:cubicBezTo>
                    <a:pt x="356" y="31"/>
                    <a:pt x="354" y="28"/>
                    <a:pt x="350" y="27"/>
                  </a:cubicBezTo>
                  <a:cubicBezTo>
                    <a:pt x="347" y="27"/>
                    <a:pt x="345" y="27"/>
                    <a:pt x="342" y="27"/>
                  </a:cubicBezTo>
                  <a:cubicBezTo>
                    <a:pt x="342" y="27"/>
                    <a:pt x="340" y="25"/>
                    <a:pt x="340" y="26"/>
                  </a:cubicBezTo>
                  <a:cubicBezTo>
                    <a:pt x="339" y="26"/>
                    <a:pt x="340" y="27"/>
                    <a:pt x="340" y="28"/>
                  </a:cubicBezTo>
                  <a:cubicBezTo>
                    <a:pt x="340" y="28"/>
                    <a:pt x="340" y="27"/>
                    <a:pt x="339" y="26"/>
                  </a:cubicBezTo>
                  <a:cubicBezTo>
                    <a:pt x="338" y="25"/>
                    <a:pt x="335" y="24"/>
                    <a:pt x="334" y="23"/>
                  </a:cubicBezTo>
                  <a:cubicBezTo>
                    <a:pt x="333" y="20"/>
                    <a:pt x="337" y="21"/>
                    <a:pt x="336" y="19"/>
                  </a:cubicBezTo>
                  <a:cubicBezTo>
                    <a:pt x="335" y="17"/>
                    <a:pt x="334" y="20"/>
                    <a:pt x="335" y="16"/>
                  </a:cubicBezTo>
                  <a:cubicBezTo>
                    <a:pt x="335" y="13"/>
                    <a:pt x="335" y="17"/>
                    <a:pt x="335" y="15"/>
                  </a:cubicBezTo>
                  <a:cubicBezTo>
                    <a:pt x="335" y="15"/>
                    <a:pt x="327" y="13"/>
                    <a:pt x="326" y="12"/>
                  </a:cubicBezTo>
                  <a:cubicBezTo>
                    <a:pt x="323" y="12"/>
                    <a:pt x="313" y="7"/>
                    <a:pt x="312" y="7"/>
                  </a:cubicBezTo>
                  <a:cubicBezTo>
                    <a:pt x="308" y="7"/>
                    <a:pt x="306" y="9"/>
                    <a:pt x="302" y="7"/>
                  </a:cubicBezTo>
                  <a:cubicBezTo>
                    <a:pt x="300" y="6"/>
                    <a:pt x="296" y="11"/>
                    <a:pt x="294" y="12"/>
                  </a:cubicBezTo>
                  <a:cubicBezTo>
                    <a:pt x="292" y="12"/>
                    <a:pt x="289" y="12"/>
                    <a:pt x="287" y="12"/>
                  </a:cubicBezTo>
                  <a:cubicBezTo>
                    <a:pt x="279" y="13"/>
                    <a:pt x="263" y="24"/>
                    <a:pt x="261" y="33"/>
                  </a:cubicBezTo>
                  <a:cubicBezTo>
                    <a:pt x="259" y="37"/>
                    <a:pt x="260" y="44"/>
                    <a:pt x="263" y="48"/>
                  </a:cubicBezTo>
                  <a:cubicBezTo>
                    <a:pt x="264" y="49"/>
                    <a:pt x="265" y="50"/>
                    <a:pt x="265" y="52"/>
                  </a:cubicBezTo>
                  <a:cubicBezTo>
                    <a:pt x="268" y="65"/>
                    <a:pt x="248" y="78"/>
                    <a:pt x="236" y="76"/>
                  </a:cubicBezTo>
                  <a:cubicBezTo>
                    <a:pt x="231" y="75"/>
                    <a:pt x="223" y="66"/>
                    <a:pt x="219" y="63"/>
                  </a:cubicBezTo>
                  <a:cubicBezTo>
                    <a:pt x="217" y="62"/>
                    <a:pt x="213" y="60"/>
                    <a:pt x="211" y="59"/>
                  </a:cubicBezTo>
                  <a:cubicBezTo>
                    <a:pt x="203" y="56"/>
                    <a:pt x="193" y="53"/>
                    <a:pt x="185" y="52"/>
                  </a:cubicBezTo>
                  <a:cubicBezTo>
                    <a:pt x="176" y="50"/>
                    <a:pt x="168" y="51"/>
                    <a:pt x="160" y="46"/>
                  </a:cubicBezTo>
                  <a:cubicBezTo>
                    <a:pt x="151" y="39"/>
                    <a:pt x="156" y="27"/>
                    <a:pt x="149" y="21"/>
                  </a:cubicBezTo>
                  <a:cubicBezTo>
                    <a:pt x="148" y="20"/>
                    <a:pt x="136" y="18"/>
                    <a:pt x="133" y="18"/>
                  </a:cubicBezTo>
                  <a:cubicBezTo>
                    <a:pt x="130" y="17"/>
                    <a:pt x="128" y="14"/>
                    <a:pt x="126" y="13"/>
                  </a:cubicBezTo>
                  <a:cubicBezTo>
                    <a:pt x="121" y="11"/>
                    <a:pt x="117" y="11"/>
                    <a:pt x="112" y="10"/>
                  </a:cubicBezTo>
                  <a:cubicBezTo>
                    <a:pt x="109" y="9"/>
                    <a:pt x="107" y="7"/>
                    <a:pt x="105" y="7"/>
                  </a:cubicBezTo>
                  <a:cubicBezTo>
                    <a:pt x="98" y="6"/>
                    <a:pt x="92" y="12"/>
                    <a:pt x="83" y="9"/>
                  </a:cubicBezTo>
                  <a:cubicBezTo>
                    <a:pt x="77" y="7"/>
                    <a:pt x="73" y="3"/>
                    <a:pt x="67" y="1"/>
                  </a:cubicBezTo>
                  <a:cubicBezTo>
                    <a:pt x="67" y="1"/>
                    <a:pt x="66" y="1"/>
                    <a:pt x="64" y="0"/>
                  </a:cubicBezTo>
                  <a:cubicBezTo>
                    <a:pt x="63" y="4"/>
                    <a:pt x="61" y="9"/>
                    <a:pt x="62"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0" name="Freeform 38"/>
            <p:cNvSpPr>
              <a:spLocks/>
            </p:cNvSpPr>
            <p:nvPr/>
          </p:nvSpPr>
          <p:spPr bwMode="auto">
            <a:xfrm>
              <a:off x="8248650" y="1344613"/>
              <a:ext cx="231775" cy="457200"/>
            </a:xfrm>
            <a:custGeom>
              <a:avLst/>
              <a:gdLst>
                <a:gd name="T0" fmla="*/ 29 w 94"/>
                <a:gd name="T1" fmla="*/ 15 h 186"/>
                <a:gd name="T2" fmla="*/ 23 w 94"/>
                <a:gd name="T3" fmla="*/ 21 h 186"/>
                <a:gd name="T4" fmla="*/ 24 w 94"/>
                <a:gd name="T5" fmla="*/ 37 h 186"/>
                <a:gd name="T6" fmla="*/ 23 w 94"/>
                <a:gd name="T7" fmla="*/ 51 h 186"/>
                <a:gd name="T8" fmla="*/ 21 w 94"/>
                <a:gd name="T9" fmla="*/ 62 h 186"/>
                <a:gd name="T10" fmla="*/ 10 w 94"/>
                <a:gd name="T11" fmla="*/ 74 h 186"/>
                <a:gd name="T12" fmla="*/ 0 w 94"/>
                <a:gd name="T13" fmla="*/ 87 h 186"/>
                <a:gd name="T14" fmla="*/ 5 w 94"/>
                <a:gd name="T15" fmla="*/ 105 h 186"/>
                <a:gd name="T16" fmla="*/ 17 w 94"/>
                <a:gd name="T17" fmla="*/ 123 h 186"/>
                <a:gd name="T18" fmla="*/ 38 w 94"/>
                <a:gd name="T19" fmla="*/ 172 h 186"/>
                <a:gd name="T20" fmla="*/ 59 w 94"/>
                <a:gd name="T21" fmla="*/ 166 h 186"/>
                <a:gd name="T22" fmla="*/ 65 w 94"/>
                <a:gd name="T23" fmla="*/ 145 h 186"/>
                <a:gd name="T24" fmla="*/ 73 w 94"/>
                <a:gd name="T25" fmla="*/ 138 h 186"/>
                <a:gd name="T26" fmla="*/ 92 w 94"/>
                <a:gd name="T27" fmla="*/ 127 h 186"/>
                <a:gd name="T28" fmla="*/ 92 w 94"/>
                <a:gd name="T29" fmla="*/ 109 h 186"/>
                <a:gd name="T30" fmla="*/ 90 w 94"/>
                <a:gd name="T31" fmla="*/ 108 h 186"/>
                <a:gd name="T32" fmla="*/ 84 w 94"/>
                <a:gd name="T33" fmla="*/ 105 h 186"/>
                <a:gd name="T34" fmla="*/ 83 w 94"/>
                <a:gd name="T35" fmla="*/ 103 h 186"/>
                <a:gd name="T36" fmla="*/ 75 w 94"/>
                <a:gd name="T37" fmla="*/ 100 h 186"/>
                <a:gd name="T38" fmla="*/ 69 w 94"/>
                <a:gd name="T39" fmla="*/ 96 h 186"/>
                <a:gd name="T40" fmla="*/ 81 w 94"/>
                <a:gd name="T41" fmla="*/ 65 h 186"/>
                <a:gd name="T42" fmla="*/ 85 w 94"/>
                <a:gd name="T43" fmla="*/ 52 h 186"/>
                <a:gd name="T44" fmla="*/ 73 w 94"/>
                <a:gd name="T45" fmla="*/ 33 h 186"/>
                <a:gd name="T46" fmla="*/ 85 w 94"/>
                <a:gd name="T47" fmla="*/ 19 h 186"/>
                <a:gd name="T48" fmla="*/ 89 w 94"/>
                <a:gd name="T49" fmla="*/ 8 h 186"/>
                <a:gd name="T50" fmla="*/ 78 w 94"/>
                <a:gd name="T51" fmla="*/ 13 h 186"/>
                <a:gd name="T52" fmla="*/ 71 w 94"/>
                <a:gd name="T53" fmla="*/ 15 h 186"/>
                <a:gd name="T54" fmla="*/ 73 w 94"/>
                <a:gd name="T55" fmla="*/ 13 h 186"/>
                <a:gd name="T56" fmla="*/ 69 w 94"/>
                <a:gd name="T57" fmla="*/ 6 h 186"/>
                <a:gd name="T58" fmla="*/ 63 w 94"/>
                <a:gd name="T59" fmla="*/ 3 h 186"/>
                <a:gd name="T60" fmla="*/ 62 w 94"/>
                <a:gd name="T61" fmla="*/ 4 h 186"/>
                <a:gd name="T62" fmla="*/ 64 w 94"/>
                <a:gd name="T63" fmla="*/ 4 h 186"/>
                <a:gd name="T64" fmla="*/ 62 w 94"/>
                <a:gd name="T65" fmla="*/ 4 h 186"/>
                <a:gd name="T66" fmla="*/ 63 w 94"/>
                <a:gd name="T67" fmla="*/ 3 h 186"/>
                <a:gd name="T68" fmla="*/ 63 w 94"/>
                <a:gd name="T69" fmla="*/ 1 h 186"/>
                <a:gd name="T70" fmla="*/ 35 w 94"/>
                <a:gd name="T71" fmla="*/ 1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6">
                  <a:moveTo>
                    <a:pt x="35" y="13"/>
                  </a:moveTo>
                  <a:cubicBezTo>
                    <a:pt x="33" y="14"/>
                    <a:pt x="30" y="13"/>
                    <a:pt x="29" y="15"/>
                  </a:cubicBezTo>
                  <a:cubicBezTo>
                    <a:pt x="29" y="15"/>
                    <a:pt x="32" y="15"/>
                    <a:pt x="30" y="18"/>
                  </a:cubicBezTo>
                  <a:cubicBezTo>
                    <a:pt x="28" y="19"/>
                    <a:pt x="25" y="19"/>
                    <a:pt x="23" y="21"/>
                  </a:cubicBezTo>
                  <a:cubicBezTo>
                    <a:pt x="23" y="22"/>
                    <a:pt x="27" y="22"/>
                    <a:pt x="27" y="23"/>
                  </a:cubicBezTo>
                  <a:cubicBezTo>
                    <a:pt x="28" y="23"/>
                    <a:pt x="24" y="35"/>
                    <a:pt x="24" y="37"/>
                  </a:cubicBezTo>
                  <a:cubicBezTo>
                    <a:pt x="23" y="40"/>
                    <a:pt x="25" y="43"/>
                    <a:pt x="25" y="46"/>
                  </a:cubicBezTo>
                  <a:cubicBezTo>
                    <a:pt x="25" y="48"/>
                    <a:pt x="22" y="49"/>
                    <a:pt x="23" y="51"/>
                  </a:cubicBezTo>
                  <a:cubicBezTo>
                    <a:pt x="23" y="52"/>
                    <a:pt x="27" y="53"/>
                    <a:pt x="26" y="54"/>
                  </a:cubicBezTo>
                  <a:cubicBezTo>
                    <a:pt x="25" y="56"/>
                    <a:pt x="22" y="59"/>
                    <a:pt x="21" y="62"/>
                  </a:cubicBezTo>
                  <a:cubicBezTo>
                    <a:pt x="20" y="64"/>
                    <a:pt x="21" y="67"/>
                    <a:pt x="20" y="69"/>
                  </a:cubicBezTo>
                  <a:cubicBezTo>
                    <a:pt x="18" y="72"/>
                    <a:pt x="12" y="72"/>
                    <a:pt x="10" y="74"/>
                  </a:cubicBezTo>
                  <a:cubicBezTo>
                    <a:pt x="9" y="75"/>
                    <a:pt x="9" y="78"/>
                    <a:pt x="8" y="79"/>
                  </a:cubicBezTo>
                  <a:cubicBezTo>
                    <a:pt x="5" y="81"/>
                    <a:pt x="1" y="80"/>
                    <a:pt x="0" y="87"/>
                  </a:cubicBezTo>
                  <a:cubicBezTo>
                    <a:pt x="0" y="91"/>
                    <a:pt x="4" y="95"/>
                    <a:pt x="5" y="99"/>
                  </a:cubicBezTo>
                  <a:cubicBezTo>
                    <a:pt x="5" y="101"/>
                    <a:pt x="4" y="104"/>
                    <a:pt x="5" y="105"/>
                  </a:cubicBezTo>
                  <a:cubicBezTo>
                    <a:pt x="7" y="106"/>
                    <a:pt x="11" y="107"/>
                    <a:pt x="12" y="108"/>
                  </a:cubicBezTo>
                  <a:cubicBezTo>
                    <a:pt x="18" y="112"/>
                    <a:pt x="15" y="119"/>
                    <a:pt x="17" y="123"/>
                  </a:cubicBezTo>
                  <a:cubicBezTo>
                    <a:pt x="20" y="128"/>
                    <a:pt x="30" y="130"/>
                    <a:pt x="33" y="135"/>
                  </a:cubicBezTo>
                  <a:cubicBezTo>
                    <a:pt x="35" y="139"/>
                    <a:pt x="37" y="166"/>
                    <a:pt x="38" y="172"/>
                  </a:cubicBezTo>
                  <a:cubicBezTo>
                    <a:pt x="39" y="174"/>
                    <a:pt x="39" y="182"/>
                    <a:pt x="40" y="183"/>
                  </a:cubicBezTo>
                  <a:cubicBezTo>
                    <a:pt x="44" y="186"/>
                    <a:pt x="59" y="171"/>
                    <a:pt x="59" y="166"/>
                  </a:cubicBezTo>
                  <a:cubicBezTo>
                    <a:pt x="59" y="161"/>
                    <a:pt x="54" y="155"/>
                    <a:pt x="57" y="150"/>
                  </a:cubicBezTo>
                  <a:cubicBezTo>
                    <a:pt x="59" y="146"/>
                    <a:pt x="61" y="146"/>
                    <a:pt x="65" y="145"/>
                  </a:cubicBezTo>
                  <a:cubicBezTo>
                    <a:pt x="69" y="145"/>
                    <a:pt x="68" y="140"/>
                    <a:pt x="69" y="139"/>
                  </a:cubicBezTo>
                  <a:cubicBezTo>
                    <a:pt x="70" y="138"/>
                    <a:pt x="72" y="138"/>
                    <a:pt x="73" y="138"/>
                  </a:cubicBezTo>
                  <a:cubicBezTo>
                    <a:pt x="73" y="138"/>
                    <a:pt x="76" y="135"/>
                    <a:pt x="76" y="135"/>
                  </a:cubicBezTo>
                  <a:cubicBezTo>
                    <a:pt x="80" y="131"/>
                    <a:pt x="88" y="131"/>
                    <a:pt x="92" y="127"/>
                  </a:cubicBezTo>
                  <a:cubicBezTo>
                    <a:pt x="94" y="126"/>
                    <a:pt x="90" y="124"/>
                    <a:pt x="90" y="122"/>
                  </a:cubicBezTo>
                  <a:cubicBezTo>
                    <a:pt x="89" y="118"/>
                    <a:pt x="91" y="113"/>
                    <a:pt x="92" y="109"/>
                  </a:cubicBezTo>
                  <a:cubicBezTo>
                    <a:pt x="92" y="108"/>
                    <a:pt x="91" y="108"/>
                    <a:pt x="90" y="107"/>
                  </a:cubicBezTo>
                  <a:cubicBezTo>
                    <a:pt x="90" y="108"/>
                    <a:pt x="90" y="108"/>
                    <a:pt x="90" y="108"/>
                  </a:cubicBezTo>
                  <a:cubicBezTo>
                    <a:pt x="91" y="108"/>
                    <a:pt x="85" y="107"/>
                    <a:pt x="84" y="107"/>
                  </a:cubicBezTo>
                  <a:cubicBezTo>
                    <a:pt x="83" y="107"/>
                    <a:pt x="83" y="105"/>
                    <a:pt x="84" y="105"/>
                  </a:cubicBezTo>
                  <a:cubicBezTo>
                    <a:pt x="87" y="105"/>
                    <a:pt x="87" y="105"/>
                    <a:pt x="87" y="105"/>
                  </a:cubicBezTo>
                  <a:cubicBezTo>
                    <a:pt x="88" y="104"/>
                    <a:pt x="83" y="105"/>
                    <a:pt x="83" y="103"/>
                  </a:cubicBezTo>
                  <a:cubicBezTo>
                    <a:pt x="82" y="101"/>
                    <a:pt x="85" y="98"/>
                    <a:pt x="82" y="97"/>
                  </a:cubicBezTo>
                  <a:cubicBezTo>
                    <a:pt x="78" y="95"/>
                    <a:pt x="79" y="100"/>
                    <a:pt x="75" y="100"/>
                  </a:cubicBezTo>
                  <a:cubicBezTo>
                    <a:pt x="71" y="101"/>
                    <a:pt x="76" y="96"/>
                    <a:pt x="75" y="94"/>
                  </a:cubicBezTo>
                  <a:cubicBezTo>
                    <a:pt x="74" y="94"/>
                    <a:pt x="70" y="96"/>
                    <a:pt x="69" y="96"/>
                  </a:cubicBezTo>
                  <a:cubicBezTo>
                    <a:pt x="65" y="95"/>
                    <a:pt x="60" y="90"/>
                    <a:pt x="59" y="86"/>
                  </a:cubicBezTo>
                  <a:cubicBezTo>
                    <a:pt x="57" y="77"/>
                    <a:pt x="77" y="73"/>
                    <a:pt x="81" y="65"/>
                  </a:cubicBezTo>
                  <a:cubicBezTo>
                    <a:pt x="82" y="62"/>
                    <a:pt x="85" y="55"/>
                    <a:pt x="88" y="55"/>
                  </a:cubicBezTo>
                  <a:cubicBezTo>
                    <a:pt x="89" y="56"/>
                    <a:pt x="85" y="54"/>
                    <a:pt x="85" y="52"/>
                  </a:cubicBezTo>
                  <a:cubicBezTo>
                    <a:pt x="84" y="50"/>
                    <a:pt x="86" y="47"/>
                    <a:pt x="86" y="45"/>
                  </a:cubicBezTo>
                  <a:cubicBezTo>
                    <a:pt x="85" y="43"/>
                    <a:pt x="75" y="41"/>
                    <a:pt x="73" y="33"/>
                  </a:cubicBezTo>
                  <a:cubicBezTo>
                    <a:pt x="73" y="27"/>
                    <a:pt x="78" y="25"/>
                    <a:pt x="82" y="24"/>
                  </a:cubicBezTo>
                  <a:cubicBezTo>
                    <a:pt x="83" y="24"/>
                    <a:pt x="84" y="20"/>
                    <a:pt x="85" y="19"/>
                  </a:cubicBezTo>
                  <a:cubicBezTo>
                    <a:pt x="86" y="18"/>
                    <a:pt x="90" y="16"/>
                    <a:pt x="90" y="14"/>
                  </a:cubicBezTo>
                  <a:cubicBezTo>
                    <a:pt x="90" y="13"/>
                    <a:pt x="89" y="9"/>
                    <a:pt x="89" y="8"/>
                  </a:cubicBezTo>
                  <a:cubicBezTo>
                    <a:pt x="88" y="7"/>
                    <a:pt x="83" y="12"/>
                    <a:pt x="82" y="12"/>
                  </a:cubicBezTo>
                  <a:cubicBezTo>
                    <a:pt x="81" y="14"/>
                    <a:pt x="80" y="12"/>
                    <a:pt x="78" y="13"/>
                  </a:cubicBezTo>
                  <a:cubicBezTo>
                    <a:pt x="77" y="14"/>
                    <a:pt x="76" y="16"/>
                    <a:pt x="74" y="17"/>
                  </a:cubicBezTo>
                  <a:cubicBezTo>
                    <a:pt x="73" y="18"/>
                    <a:pt x="71" y="15"/>
                    <a:pt x="71" y="15"/>
                  </a:cubicBezTo>
                  <a:cubicBezTo>
                    <a:pt x="71" y="15"/>
                    <a:pt x="70" y="16"/>
                    <a:pt x="69" y="15"/>
                  </a:cubicBezTo>
                  <a:cubicBezTo>
                    <a:pt x="68" y="15"/>
                    <a:pt x="73" y="15"/>
                    <a:pt x="73" y="13"/>
                  </a:cubicBezTo>
                  <a:cubicBezTo>
                    <a:pt x="73" y="12"/>
                    <a:pt x="71" y="11"/>
                    <a:pt x="70" y="10"/>
                  </a:cubicBezTo>
                  <a:cubicBezTo>
                    <a:pt x="67" y="7"/>
                    <a:pt x="73" y="9"/>
                    <a:pt x="69" y="6"/>
                  </a:cubicBezTo>
                  <a:cubicBezTo>
                    <a:pt x="68" y="6"/>
                    <a:pt x="72" y="6"/>
                    <a:pt x="72" y="5"/>
                  </a:cubicBezTo>
                  <a:cubicBezTo>
                    <a:pt x="71" y="4"/>
                    <a:pt x="65" y="2"/>
                    <a:pt x="63" y="3"/>
                  </a:cubicBezTo>
                  <a:cubicBezTo>
                    <a:pt x="62" y="4"/>
                    <a:pt x="62" y="4"/>
                    <a:pt x="62" y="4"/>
                  </a:cubicBezTo>
                  <a:cubicBezTo>
                    <a:pt x="62" y="4"/>
                    <a:pt x="62" y="4"/>
                    <a:pt x="62" y="4"/>
                  </a:cubicBezTo>
                  <a:cubicBezTo>
                    <a:pt x="62" y="5"/>
                    <a:pt x="63" y="4"/>
                    <a:pt x="63" y="4"/>
                  </a:cubicBezTo>
                  <a:cubicBezTo>
                    <a:pt x="63" y="4"/>
                    <a:pt x="64" y="4"/>
                    <a:pt x="64" y="4"/>
                  </a:cubicBezTo>
                  <a:cubicBezTo>
                    <a:pt x="65" y="8"/>
                    <a:pt x="60" y="6"/>
                    <a:pt x="62" y="4"/>
                  </a:cubicBezTo>
                  <a:cubicBezTo>
                    <a:pt x="62" y="4"/>
                    <a:pt x="62" y="4"/>
                    <a:pt x="62" y="4"/>
                  </a:cubicBezTo>
                  <a:cubicBezTo>
                    <a:pt x="62" y="4"/>
                    <a:pt x="62" y="4"/>
                    <a:pt x="62" y="4"/>
                  </a:cubicBezTo>
                  <a:cubicBezTo>
                    <a:pt x="62" y="4"/>
                    <a:pt x="62" y="4"/>
                    <a:pt x="63" y="3"/>
                  </a:cubicBezTo>
                  <a:cubicBezTo>
                    <a:pt x="63" y="3"/>
                    <a:pt x="63" y="3"/>
                    <a:pt x="63" y="3"/>
                  </a:cubicBezTo>
                  <a:cubicBezTo>
                    <a:pt x="63" y="3"/>
                    <a:pt x="63" y="2"/>
                    <a:pt x="63" y="1"/>
                  </a:cubicBezTo>
                  <a:cubicBezTo>
                    <a:pt x="62" y="0"/>
                    <a:pt x="51" y="3"/>
                    <a:pt x="49" y="3"/>
                  </a:cubicBezTo>
                  <a:cubicBezTo>
                    <a:pt x="44" y="3"/>
                    <a:pt x="41" y="9"/>
                    <a:pt x="35" y="10"/>
                  </a:cubicBezTo>
                  <a:cubicBezTo>
                    <a:pt x="34" y="11"/>
                    <a:pt x="35" y="13"/>
                    <a:pt x="35"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1" name="Freeform 39"/>
            <p:cNvSpPr>
              <a:spLocks/>
            </p:cNvSpPr>
            <p:nvPr/>
          </p:nvSpPr>
          <p:spPr bwMode="auto">
            <a:xfrm>
              <a:off x="7258050" y="1354138"/>
              <a:ext cx="1209675" cy="1162050"/>
            </a:xfrm>
            <a:custGeom>
              <a:avLst/>
              <a:gdLst>
                <a:gd name="T0" fmla="*/ 196 w 491"/>
                <a:gd name="T1" fmla="*/ 58 h 472"/>
                <a:gd name="T2" fmla="*/ 191 w 491"/>
                <a:gd name="T3" fmla="*/ 78 h 472"/>
                <a:gd name="T4" fmla="*/ 194 w 491"/>
                <a:gd name="T5" fmla="*/ 96 h 472"/>
                <a:gd name="T6" fmla="*/ 196 w 491"/>
                <a:gd name="T7" fmla="*/ 115 h 472"/>
                <a:gd name="T8" fmla="*/ 196 w 491"/>
                <a:gd name="T9" fmla="*/ 119 h 472"/>
                <a:gd name="T10" fmla="*/ 154 w 491"/>
                <a:gd name="T11" fmla="*/ 125 h 472"/>
                <a:gd name="T12" fmla="*/ 134 w 491"/>
                <a:gd name="T13" fmla="*/ 128 h 472"/>
                <a:gd name="T14" fmla="*/ 136 w 491"/>
                <a:gd name="T15" fmla="*/ 145 h 472"/>
                <a:gd name="T16" fmla="*/ 115 w 491"/>
                <a:gd name="T17" fmla="*/ 155 h 472"/>
                <a:gd name="T18" fmla="*/ 65 w 491"/>
                <a:gd name="T19" fmla="*/ 174 h 472"/>
                <a:gd name="T20" fmla="*/ 46 w 491"/>
                <a:gd name="T21" fmla="*/ 178 h 472"/>
                <a:gd name="T22" fmla="*/ 11 w 491"/>
                <a:gd name="T23" fmla="*/ 197 h 472"/>
                <a:gd name="T24" fmla="*/ 0 w 491"/>
                <a:gd name="T25" fmla="*/ 236 h 472"/>
                <a:gd name="T26" fmla="*/ 81 w 491"/>
                <a:gd name="T27" fmla="*/ 302 h 472"/>
                <a:gd name="T28" fmla="*/ 216 w 491"/>
                <a:gd name="T29" fmla="*/ 422 h 472"/>
                <a:gd name="T30" fmla="*/ 221 w 491"/>
                <a:gd name="T31" fmla="*/ 425 h 472"/>
                <a:gd name="T32" fmla="*/ 228 w 491"/>
                <a:gd name="T33" fmla="*/ 430 h 472"/>
                <a:gd name="T34" fmla="*/ 246 w 491"/>
                <a:gd name="T35" fmla="*/ 442 h 472"/>
                <a:gd name="T36" fmla="*/ 266 w 491"/>
                <a:gd name="T37" fmla="*/ 460 h 472"/>
                <a:gd name="T38" fmla="*/ 292 w 491"/>
                <a:gd name="T39" fmla="*/ 466 h 472"/>
                <a:gd name="T40" fmla="*/ 374 w 491"/>
                <a:gd name="T41" fmla="*/ 423 h 472"/>
                <a:gd name="T42" fmla="*/ 482 w 491"/>
                <a:gd name="T43" fmla="*/ 335 h 472"/>
                <a:gd name="T44" fmla="*/ 449 w 491"/>
                <a:gd name="T45" fmla="*/ 322 h 472"/>
                <a:gd name="T46" fmla="*/ 445 w 491"/>
                <a:gd name="T47" fmla="*/ 311 h 472"/>
                <a:gd name="T48" fmla="*/ 431 w 491"/>
                <a:gd name="T49" fmla="*/ 285 h 472"/>
                <a:gd name="T50" fmla="*/ 446 w 491"/>
                <a:gd name="T51" fmla="*/ 267 h 472"/>
                <a:gd name="T52" fmla="*/ 448 w 491"/>
                <a:gd name="T53" fmla="*/ 241 h 472"/>
                <a:gd name="T54" fmla="*/ 443 w 491"/>
                <a:gd name="T55" fmla="*/ 193 h 472"/>
                <a:gd name="T56" fmla="*/ 440 w 491"/>
                <a:gd name="T57" fmla="*/ 168 h 472"/>
                <a:gd name="T58" fmla="*/ 414 w 491"/>
                <a:gd name="T59" fmla="*/ 104 h 472"/>
                <a:gd name="T60" fmla="*/ 402 w 491"/>
                <a:gd name="T61" fmla="*/ 83 h 472"/>
                <a:gd name="T62" fmla="*/ 422 w 491"/>
                <a:gd name="T63" fmla="*/ 65 h 472"/>
                <a:gd name="T64" fmla="*/ 425 w 491"/>
                <a:gd name="T65" fmla="*/ 47 h 472"/>
                <a:gd name="T66" fmla="*/ 429 w 491"/>
                <a:gd name="T67" fmla="*/ 19 h 472"/>
                <a:gd name="T68" fmla="*/ 431 w 491"/>
                <a:gd name="T69" fmla="*/ 11 h 472"/>
                <a:gd name="T70" fmla="*/ 428 w 491"/>
                <a:gd name="T71" fmla="*/ 6 h 472"/>
                <a:gd name="T72" fmla="*/ 416 w 491"/>
                <a:gd name="T73" fmla="*/ 5 h 472"/>
                <a:gd name="T74" fmla="*/ 399 w 491"/>
                <a:gd name="T75" fmla="*/ 6 h 472"/>
                <a:gd name="T76" fmla="*/ 368 w 491"/>
                <a:gd name="T77" fmla="*/ 8 h 472"/>
                <a:gd name="T78" fmla="*/ 331 w 491"/>
                <a:gd name="T79" fmla="*/ 3 h 472"/>
                <a:gd name="T80" fmla="*/ 308 w 491"/>
                <a:gd name="T81" fmla="*/ 5 h 472"/>
                <a:gd name="T82" fmla="*/ 276 w 491"/>
                <a:gd name="T83" fmla="*/ 10 h 472"/>
                <a:gd name="T84" fmla="*/ 237 w 491"/>
                <a:gd name="T85" fmla="*/ 27 h 472"/>
                <a:gd name="T86" fmla="*/ 216 w 491"/>
                <a:gd name="T87" fmla="*/ 28 h 472"/>
                <a:gd name="T88" fmla="*/ 187 w 491"/>
                <a:gd name="T89" fmla="*/ 4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1" h="472">
                  <a:moveTo>
                    <a:pt x="195" y="51"/>
                  </a:moveTo>
                  <a:cubicBezTo>
                    <a:pt x="196" y="52"/>
                    <a:pt x="192" y="54"/>
                    <a:pt x="193" y="55"/>
                  </a:cubicBezTo>
                  <a:cubicBezTo>
                    <a:pt x="193" y="56"/>
                    <a:pt x="196" y="57"/>
                    <a:pt x="196" y="58"/>
                  </a:cubicBezTo>
                  <a:cubicBezTo>
                    <a:pt x="196" y="58"/>
                    <a:pt x="193" y="61"/>
                    <a:pt x="193" y="61"/>
                  </a:cubicBezTo>
                  <a:cubicBezTo>
                    <a:pt x="192" y="63"/>
                    <a:pt x="195" y="66"/>
                    <a:pt x="195" y="69"/>
                  </a:cubicBezTo>
                  <a:cubicBezTo>
                    <a:pt x="194" y="72"/>
                    <a:pt x="191" y="75"/>
                    <a:pt x="191" y="78"/>
                  </a:cubicBezTo>
                  <a:cubicBezTo>
                    <a:pt x="191" y="80"/>
                    <a:pt x="194" y="80"/>
                    <a:pt x="193" y="83"/>
                  </a:cubicBezTo>
                  <a:cubicBezTo>
                    <a:pt x="193" y="85"/>
                    <a:pt x="190" y="87"/>
                    <a:pt x="190" y="90"/>
                  </a:cubicBezTo>
                  <a:cubicBezTo>
                    <a:pt x="191" y="92"/>
                    <a:pt x="193" y="94"/>
                    <a:pt x="194" y="96"/>
                  </a:cubicBezTo>
                  <a:cubicBezTo>
                    <a:pt x="194" y="98"/>
                    <a:pt x="190" y="98"/>
                    <a:pt x="195" y="104"/>
                  </a:cubicBezTo>
                  <a:cubicBezTo>
                    <a:pt x="196" y="106"/>
                    <a:pt x="202" y="108"/>
                    <a:pt x="202" y="110"/>
                  </a:cubicBezTo>
                  <a:cubicBezTo>
                    <a:pt x="203" y="112"/>
                    <a:pt x="197" y="113"/>
                    <a:pt x="196" y="115"/>
                  </a:cubicBezTo>
                  <a:cubicBezTo>
                    <a:pt x="195" y="116"/>
                    <a:pt x="194" y="117"/>
                    <a:pt x="194" y="119"/>
                  </a:cubicBezTo>
                  <a:cubicBezTo>
                    <a:pt x="194" y="119"/>
                    <a:pt x="195" y="119"/>
                    <a:pt x="195" y="119"/>
                  </a:cubicBezTo>
                  <a:cubicBezTo>
                    <a:pt x="196" y="119"/>
                    <a:pt x="196" y="119"/>
                    <a:pt x="196" y="119"/>
                  </a:cubicBezTo>
                  <a:cubicBezTo>
                    <a:pt x="197" y="120"/>
                    <a:pt x="197" y="121"/>
                    <a:pt x="196" y="121"/>
                  </a:cubicBezTo>
                  <a:cubicBezTo>
                    <a:pt x="185" y="123"/>
                    <a:pt x="170" y="115"/>
                    <a:pt x="158" y="119"/>
                  </a:cubicBezTo>
                  <a:cubicBezTo>
                    <a:pt x="155" y="120"/>
                    <a:pt x="156" y="123"/>
                    <a:pt x="154" y="125"/>
                  </a:cubicBezTo>
                  <a:cubicBezTo>
                    <a:pt x="153" y="126"/>
                    <a:pt x="149" y="127"/>
                    <a:pt x="147" y="127"/>
                  </a:cubicBezTo>
                  <a:cubicBezTo>
                    <a:pt x="145" y="128"/>
                    <a:pt x="143" y="129"/>
                    <a:pt x="141" y="129"/>
                  </a:cubicBezTo>
                  <a:cubicBezTo>
                    <a:pt x="139" y="129"/>
                    <a:pt x="136" y="126"/>
                    <a:pt x="134" y="128"/>
                  </a:cubicBezTo>
                  <a:cubicBezTo>
                    <a:pt x="130" y="131"/>
                    <a:pt x="135" y="135"/>
                    <a:pt x="135" y="136"/>
                  </a:cubicBezTo>
                  <a:cubicBezTo>
                    <a:pt x="135" y="136"/>
                    <a:pt x="132" y="140"/>
                    <a:pt x="131" y="141"/>
                  </a:cubicBezTo>
                  <a:cubicBezTo>
                    <a:pt x="131" y="141"/>
                    <a:pt x="137" y="142"/>
                    <a:pt x="136" y="145"/>
                  </a:cubicBezTo>
                  <a:cubicBezTo>
                    <a:pt x="136" y="146"/>
                    <a:pt x="136" y="146"/>
                    <a:pt x="136" y="147"/>
                  </a:cubicBezTo>
                  <a:cubicBezTo>
                    <a:pt x="134" y="149"/>
                    <a:pt x="128" y="147"/>
                    <a:pt x="125" y="148"/>
                  </a:cubicBezTo>
                  <a:cubicBezTo>
                    <a:pt x="122" y="150"/>
                    <a:pt x="119" y="154"/>
                    <a:pt x="115" y="155"/>
                  </a:cubicBezTo>
                  <a:cubicBezTo>
                    <a:pt x="111" y="155"/>
                    <a:pt x="106" y="155"/>
                    <a:pt x="102" y="157"/>
                  </a:cubicBezTo>
                  <a:cubicBezTo>
                    <a:pt x="97" y="161"/>
                    <a:pt x="95" y="167"/>
                    <a:pt x="89" y="171"/>
                  </a:cubicBezTo>
                  <a:cubicBezTo>
                    <a:pt x="86" y="173"/>
                    <a:pt x="69" y="175"/>
                    <a:pt x="65" y="174"/>
                  </a:cubicBezTo>
                  <a:cubicBezTo>
                    <a:pt x="65" y="173"/>
                    <a:pt x="64" y="172"/>
                    <a:pt x="64" y="173"/>
                  </a:cubicBezTo>
                  <a:cubicBezTo>
                    <a:pt x="62" y="173"/>
                    <a:pt x="63" y="179"/>
                    <a:pt x="60" y="179"/>
                  </a:cubicBezTo>
                  <a:cubicBezTo>
                    <a:pt x="56" y="180"/>
                    <a:pt x="50" y="176"/>
                    <a:pt x="46" y="178"/>
                  </a:cubicBezTo>
                  <a:cubicBezTo>
                    <a:pt x="43" y="178"/>
                    <a:pt x="42" y="182"/>
                    <a:pt x="39" y="182"/>
                  </a:cubicBezTo>
                  <a:cubicBezTo>
                    <a:pt x="39" y="183"/>
                    <a:pt x="35" y="182"/>
                    <a:pt x="35" y="182"/>
                  </a:cubicBezTo>
                  <a:cubicBezTo>
                    <a:pt x="28" y="184"/>
                    <a:pt x="18" y="193"/>
                    <a:pt x="11" y="197"/>
                  </a:cubicBezTo>
                  <a:cubicBezTo>
                    <a:pt x="11" y="198"/>
                    <a:pt x="8" y="198"/>
                    <a:pt x="7" y="199"/>
                  </a:cubicBezTo>
                  <a:cubicBezTo>
                    <a:pt x="5" y="202"/>
                    <a:pt x="5" y="210"/>
                    <a:pt x="4" y="213"/>
                  </a:cubicBezTo>
                  <a:cubicBezTo>
                    <a:pt x="3" y="221"/>
                    <a:pt x="2" y="229"/>
                    <a:pt x="0" y="236"/>
                  </a:cubicBezTo>
                  <a:cubicBezTo>
                    <a:pt x="0" y="237"/>
                    <a:pt x="0" y="237"/>
                    <a:pt x="0" y="237"/>
                  </a:cubicBezTo>
                  <a:cubicBezTo>
                    <a:pt x="20" y="253"/>
                    <a:pt x="39" y="268"/>
                    <a:pt x="59" y="284"/>
                  </a:cubicBezTo>
                  <a:cubicBezTo>
                    <a:pt x="63" y="287"/>
                    <a:pt x="80" y="299"/>
                    <a:pt x="81" y="302"/>
                  </a:cubicBezTo>
                  <a:cubicBezTo>
                    <a:pt x="117" y="332"/>
                    <a:pt x="155" y="366"/>
                    <a:pt x="193" y="395"/>
                  </a:cubicBezTo>
                  <a:cubicBezTo>
                    <a:pt x="196" y="397"/>
                    <a:pt x="216" y="410"/>
                    <a:pt x="217" y="413"/>
                  </a:cubicBezTo>
                  <a:cubicBezTo>
                    <a:pt x="217" y="414"/>
                    <a:pt x="215" y="422"/>
                    <a:pt x="216" y="422"/>
                  </a:cubicBezTo>
                  <a:cubicBezTo>
                    <a:pt x="217" y="423"/>
                    <a:pt x="218" y="422"/>
                    <a:pt x="218" y="422"/>
                  </a:cubicBezTo>
                  <a:cubicBezTo>
                    <a:pt x="219" y="422"/>
                    <a:pt x="219" y="422"/>
                    <a:pt x="220" y="423"/>
                  </a:cubicBezTo>
                  <a:cubicBezTo>
                    <a:pt x="221" y="423"/>
                    <a:pt x="220" y="424"/>
                    <a:pt x="221" y="425"/>
                  </a:cubicBezTo>
                  <a:cubicBezTo>
                    <a:pt x="222" y="426"/>
                    <a:pt x="226" y="426"/>
                    <a:pt x="228" y="428"/>
                  </a:cubicBezTo>
                  <a:cubicBezTo>
                    <a:pt x="228" y="428"/>
                    <a:pt x="228" y="429"/>
                    <a:pt x="228" y="429"/>
                  </a:cubicBezTo>
                  <a:cubicBezTo>
                    <a:pt x="228" y="430"/>
                    <a:pt x="228" y="430"/>
                    <a:pt x="228" y="430"/>
                  </a:cubicBezTo>
                  <a:cubicBezTo>
                    <a:pt x="229" y="433"/>
                    <a:pt x="232" y="435"/>
                    <a:pt x="233" y="436"/>
                  </a:cubicBezTo>
                  <a:cubicBezTo>
                    <a:pt x="236" y="439"/>
                    <a:pt x="240" y="434"/>
                    <a:pt x="241" y="435"/>
                  </a:cubicBezTo>
                  <a:cubicBezTo>
                    <a:pt x="244" y="437"/>
                    <a:pt x="244" y="440"/>
                    <a:pt x="246" y="442"/>
                  </a:cubicBezTo>
                  <a:cubicBezTo>
                    <a:pt x="249" y="444"/>
                    <a:pt x="263" y="444"/>
                    <a:pt x="266" y="448"/>
                  </a:cubicBezTo>
                  <a:cubicBezTo>
                    <a:pt x="267" y="450"/>
                    <a:pt x="264" y="454"/>
                    <a:pt x="265" y="456"/>
                  </a:cubicBezTo>
                  <a:cubicBezTo>
                    <a:pt x="265" y="457"/>
                    <a:pt x="266" y="458"/>
                    <a:pt x="266" y="460"/>
                  </a:cubicBezTo>
                  <a:cubicBezTo>
                    <a:pt x="265" y="463"/>
                    <a:pt x="259" y="465"/>
                    <a:pt x="263" y="468"/>
                  </a:cubicBezTo>
                  <a:cubicBezTo>
                    <a:pt x="267" y="470"/>
                    <a:pt x="267" y="470"/>
                    <a:pt x="267" y="470"/>
                  </a:cubicBezTo>
                  <a:cubicBezTo>
                    <a:pt x="271" y="472"/>
                    <a:pt x="287" y="467"/>
                    <a:pt x="292" y="466"/>
                  </a:cubicBezTo>
                  <a:cubicBezTo>
                    <a:pt x="302" y="465"/>
                    <a:pt x="323" y="463"/>
                    <a:pt x="330" y="460"/>
                  </a:cubicBezTo>
                  <a:cubicBezTo>
                    <a:pt x="334" y="458"/>
                    <a:pt x="337" y="454"/>
                    <a:pt x="340" y="451"/>
                  </a:cubicBezTo>
                  <a:cubicBezTo>
                    <a:pt x="352" y="442"/>
                    <a:pt x="362" y="432"/>
                    <a:pt x="374" y="423"/>
                  </a:cubicBezTo>
                  <a:cubicBezTo>
                    <a:pt x="390" y="412"/>
                    <a:pt x="408" y="403"/>
                    <a:pt x="425" y="393"/>
                  </a:cubicBezTo>
                  <a:cubicBezTo>
                    <a:pt x="447" y="381"/>
                    <a:pt x="469" y="367"/>
                    <a:pt x="491" y="355"/>
                  </a:cubicBezTo>
                  <a:cubicBezTo>
                    <a:pt x="486" y="351"/>
                    <a:pt x="487" y="339"/>
                    <a:pt x="482" y="335"/>
                  </a:cubicBezTo>
                  <a:cubicBezTo>
                    <a:pt x="481" y="333"/>
                    <a:pt x="463" y="327"/>
                    <a:pt x="461" y="327"/>
                  </a:cubicBezTo>
                  <a:cubicBezTo>
                    <a:pt x="457" y="327"/>
                    <a:pt x="453" y="332"/>
                    <a:pt x="450" y="326"/>
                  </a:cubicBezTo>
                  <a:cubicBezTo>
                    <a:pt x="449" y="325"/>
                    <a:pt x="450" y="323"/>
                    <a:pt x="449" y="322"/>
                  </a:cubicBezTo>
                  <a:cubicBezTo>
                    <a:pt x="449" y="321"/>
                    <a:pt x="446" y="321"/>
                    <a:pt x="445" y="320"/>
                  </a:cubicBezTo>
                  <a:cubicBezTo>
                    <a:pt x="445" y="319"/>
                    <a:pt x="445" y="319"/>
                    <a:pt x="445" y="318"/>
                  </a:cubicBezTo>
                  <a:cubicBezTo>
                    <a:pt x="445" y="316"/>
                    <a:pt x="445" y="314"/>
                    <a:pt x="445" y="311"/>
                  </a:cubicBezTo>
                  <a:cubicBezTo>
                    <a:pt x="445" y="311"/>
                    <a:pt x="445" y="310"/>
                    <a:pt x="446" y="309"/>
                  </a:cubicBezTo>
                  <a:cubicBezTo>
                    <a:pt x="446" y="309"/>
                    <a:pt x="446" y="308"/>
                    <a:pt x="446" y="307"/>
                  </a:cubicBezTo>
                  <a:cubicBezTo>
                    <a:pt x="444" y="301"/>
                    <a:pt x="432" y="292"/>
                    <a:pt x="431" y="285"/>
                  </a:cubicBezTo>
                  <a:cubicBezTo>
                    <a:pt x="430" y="279"/>
                    <a:pt x="441" y="279"/>
                    <a:pt x="443" y="276"/>
                  </a:cubicBezTo>
                  <a:cubicBezTo>
                    <a:pt x="444" y="275"/>
                    <a:pt x="444" y="272"/>
                    <a:pt x="445" y="270"/>
                  </a:cubicBezTo>
                  <a:cubicBezTo>
                    <a:pt x="445" y="269"/>
                    <a:pt x="446" y="268"/>
                    <a:pt x="446" y="267"/>
                  </a:cubicBezTo>
                  <a:cubicBezTo>
                    <a:pt x="445" y="266"/>
                    <a:pt x="444" y="266"/>
                    <a:pt x="444" y="266"/>
                  </a:cubicBezTo>
                  <a:cubicBezTo>
                    <a:pt x="444" y="266"/>
                    <a:pt x="443" y="262"/>
                    <a:pt x="443" y="262"/>
                  </a:cubicBezTo>
                  <a:cubicBezTo>
                    <a:pt x="440" y="249"/>
                    <a:pt x="447" y="250"/>
                    <a:pt x="448" y="241"/>
                  </a:cubicBezTo>
                  <a:cubicBezTo>
                    <a:pt x="448" y="238"/>
                    <a:pt x="445" y="234"/>
                    <a:pt x="444" y="231"/>
                  </a:cubicBezTo>
                  <a:cubicBezTo>
                    <a:pt x="444" y="226"/>
                    <a:pt x="447" y="220"/>
                    <a:pt x="447" y="215"/>
                  </a:cubicBezTo>
                  <a:cubicBezTo>
                    <a:pt x="448" y="208"/>
                    <a:pt x="446" y="200"/>
                    <a:pt x="443" y="193"/>
                  </a:cubicBezTo>
                  <a:cubicBezTo>
                    <a:pt x="442" y="191"/>
                    <a:pt x="437" y="186"/>
                    <a:pt x="437" y="183"/>
                  </a:cubicBezTo>
                  <a:cubicBezTo>
                    <a:pt x="437" y="181"/>
                    <a:pt x="441" y="180"/>
                    <a:pt x="442" y="179"/>
                  </a:cubicBezTo>
                  <a:cubicBezTo>
                    <a:pt x="441" y="178"/>
                    <a:pt x="441" y="170"/>
                    <a:pt x="440" y="168"/>
                  </a:cubicBezTo>
                  <a:cubicBezTo>
                    <a:pt x="439" y="162"/>
                    <a:pt x="437" y="135"/>
                    <a:pt x="435" y="131"/>
                  </a:cubicBezTo>
                  <a:cubicBezTo>
                    <a:pt x="432" y="126"/>
                    <a:pt x="422" y="124"/>
                    <a:pt x="419" y="119"/>
                  </a:cubicBezTo>
                  <a:cubicBezTo>
                    <a:pt x="417" y="115"/>
                    <a:pt x="420" y="108"/>
                    <a:pt x="414" y="104"/>
                  </a:cubicBezTo>
                  <a:cubicBezTo>
                    <a:pt x="413" y="103"/>
                    <a:pt x="409" y="102"/>
                    <a:pt x="407" y="101"/>
                  </a:cubicBezTo>
                  <a:cubicBezTo>
                    <a:pt x="406" y="100"/>
                    <a:pt x="407" y="97"/>
                    <a:pt x="407" y="95"/>
                  </a:cubicBezTo>
                  <a:cubicBezTo>
                    <a:pt x="406" y="91"/>
                    <a:pt x="402" y="87"/>
                    <a:pt x="402" y="83"/>
                  </a:cubicBezTo>
                  <a:cubicBezTo>
                    <a:pt x="403" y="76"/>
                    <a:pt x="407" y="77"/>
                    <a:pt x="410" y="75"/>
                  </a:cubicBezTo>
                  <a:cubicBezTo>
                    <a:pt x="411" y="74"/>
                    <a:pt x="411" y="71"/>
                    <a:pt x="412" y="70"/>
                  </a:cubicBezTo>
                  <a:cubicBezTo>
                    <a:pt x="414" y="68"/>
                    <a:pt x="420" y="68"/>
                    <a:pt x="422" y="65"/>
                  </a:cubicBezTo>
                  <a:cubicBezTo>
                    <a:pt x="423" y="63"/>
                    <a:pt x="422" y="60"/>
                    <a:pt x="423" y="58"/>
                  </a:cubicBezTo>
                  <a:cubicBezTo>
                    <a:pt x="424" y="55"/>
                    <a:pt x="427" y="52"/>
                    <a:pt x="428" y="50"/>
                  </a:cubicBezTo>
                  <a:cubicBezTo>
                    <a:pt x="429" y="49"/>
                    <a:pt x="425" y="48"/>
                    <a:pt x="425" y="47"/>
                  </a:cubicBezTo>
                  <a:cubicBezTo>
                    <a:pt x="424" y="45"/>
                    <a:pt x="427" y="44"/>
                    <a:pt x="427" y="42"/>
                  </a:cubicBezTo>
                  <a:cubicBezTo>
                    <a:pt x="427" y="39"/>
                    <a:pt x="425" y="36"/>
                    <a:pt x="426" y="33"/>
                  </a:cubicBezTo>
                  <a:cubicBezTo>
                    <a:pt x="426" y="31"/>
                    <a:pt x="430" y="19"/>
                    <a:pt x="429" y="19"/>
                  </a:cubicBezTo>
                  <a:cubicBezTo>
                    <a:pt x="429" y="18"/>
                    <a:pt x="425" y="18"/>
                    <a:pt x="425" y="17"/>
                  </a:cubicBezTo>
                  <a:cubicBezTo>
                    <a:pt x="427" y="15"/>
                    <a:pt x="430" y="15"/>
                    <a:pt x="432" y="14"/>
                  </a:cubicBezTo>
                  <a:cubicBezTo>
                    <a:pt x="434" y="11"/>
                    <a:pt x="431" y="11"/>
                    <a:pt x="431" y="11"/>
                  </a:cubicBezTo>
                  <a:cubicBezTo>
                    <a:pt x="432" y="9"/>
                    <a:pt x="435" y="10"/>
                    <a:pt x="437" y="9"/>
                  </a:cubicBezTo>
                  <a:cubicBezTo>
                    <a:pt x="437" y="9"/>
                    <a:pt x="436" y="7"/>
                    <a:pt x="437" y="6"/>
                  </a:cubicBezTo>
                  <a:cubicBezTo>
                    <a:pt x="434" y="7"/>
                    <a:pt x="431" y="7"/>
                    <a:pt x="428" y="6"/>
                  </a:cubicBezTo>
                  <a:cubicBezTo>
                    <a:pt x="425" y="5"/>
                    <a:pt x="421" y="10"/>
                    <a:pt x="417" y="7"/>
                  </a:cubicBezTo>
                  <a:cubicBezTo>
                    <a:pt x="417" y="7"/>
                    <a:pt x="419" y="5"/>
                    <a:pt x="418" y="5"/>
                  </a:cubicBezTo>
                  <a:cubicBezTo>
                    <a:pt x="417" y="4"/>
                    <a:pt x="417" y="5"/>
                    <a:pt x="416" y="5"/>
                  </a:cubicBezTo>
                  <a:cubicBezTo>
                    <a:pt x="414" y="5"/>
                    <a:pt x="413" y="3"/>
                    <a:pt x="411" y="3"/>
                  </a:cubicBezTo>
                  <a:cubicBezTo>
                    <a:pt x="411" y="3"/>
                    <a:pt x="404" y="2"/>
                    <a:pt x="405" y="2"/>
                  </a:cubicBezTo>
                  <a:cubicBezTo>
                    <a:pt x="406" y="6"/>
                    <a:pt x="403" y="7"/>
                    <a:pt x="399" y="6"/>
                  </a:cubicBezTo>
                  <a:cubicBezTo>
                    <a:pt x="395" y="6"/>
                    <a:pt x="388" y="0"/>
                    <a:pt x="386" y="1"/>
                  </a:cubicBezTo>
                  <a:cubicBezTo>
                    <a:pt x="384" y="2"/>
                    <a:pt x="384" y="4"/>
                    <a:pt x="383" y="5"/>
                  </a:cubicBezTo>
                  <a:cubicBezTo>
                    <a:pt x="378" y="8"/>
                    <a:pt x="372" y="5"/>
                    <a:pt x="368" y="8"/>
                  </a:cubicBezTo>
                  <a:cubicBezTo>
                    <a:pt x="366" y="10"/>
                    <a:pt x="365" y="11"/>
                    <a:pt x="362" y="11"/>
                  </a:cubicBezTo>
                  <a:cubicBezTo>
                    <a:pt x="358" y="11"/>
                    <a:pt x="353" y="4"/>
                    <a:pt x="343" y="3"/>
                  </a:cubicBezTo>
                  <a:cubicBezTo>
                    <a:pt x="339" y="3"/>
                    <a:pt x="335" y="3"/>
                    <a:pt x="331" y="3"/>
                  </a:cubicBezTo>
                  <a:cubicBezTo>
                    <a:pt x="327" y="2"/>
                    <a:pt x="324" y="6"/>
                    <a:pt x="321" y="6"/>
                  </a:cubicBezTo>
                  <a:cubicBezTo>
                    <a:pt x="317" y="6"/>
                    <a:pt x="318" y="4"/>
                    <a:pt x="315" y="6"/>
                  </a:cubicBezTo>
                  <a:cubicBezTo>
                    <a:pt x="312" y="8"/>
                    <a:pt x="311" y="3"/>
                    <a:pt x="308" y="5"/>
                  </a:cubicBezTo>
                  <a:cubicBezTo>
                    <a:pt x="306" y="6"/>
                    <a:pt x="304" y="10"/>
                    <a:pt x="300" y="10"/>
                  </a:cubicBezTo>
                  <a:cubicBezTo>
                    <a:pt x="298" y="10"/>
                    <a:pt x="297" y="8"/>
                    <a:pt x="295" y="8"/>
                  </a:cubicBezTo>
                  <a:cubicBezTo>
                    <a:pt x="290" y="7"/>
                    <a:pt x="281" y="10"/>
                    <a:pt x="276" y="10"/>
                  </a:cubicBezTo>
                  <a:cubicBezTo>
                    <a:pt x="275" y="10"/>
                    <a:pt x="274" y="9"/>
                    <a:pt x="273" y="9"/>
                  </a:cubicBezTo>
                  <a:cubicBezTo>
                    <a:pt x="264" y="9"/>
                    <a:pt x="254" y="16"/>
                    <a:pt x="246" y="19"/>
                  </a:cubicBezTo>
                  <a:cubicBezTo>
                    <a:pt x="242" y="20"/>
                    <a:pt x="242" y="27"/>
                    <a:pt x="237" y="27"/>
                  </a:cubicBezTo>
                  <a:cubicBezTo>
                    <a:pt x="234" y="27"/>
                    <a:pt x="234" y="24"/>
                    <a:pt x="232" y="24"/>
                  </a:cubicBezTo>
                  <a:cubicBezTo>
                    <a:pt x="229" y="23"/>
                    <a:pt x="228" y="27"/>
                    <a:pt x="225" y="28"/>
                  </a:cubicBezTo>
                  <a:cubicBezTo>
                    <a:pt x="225" y="28"/>
                    <a:pt x="219" y="26"/>
                    <a:pt x="216" y="28"/>
                  </a:cubicBezTo>
                  <a:cubicBezTo>
                    <a:pt x="213" y="31"/>
                    <a:pt x="212" y="33"/>
                    <a:pt x="209" y="36"/>
                  </a:cubicBezTo>
                  <a:cubicBezTo>
                    <a:pt x="208" y="37"/>
                    <a:pt x="196" y="42"/>
                    <a:pt x="194" y="42"/>
                  </a:cubicBezTo>
                  <a:cubicBezTo>
                    <a:pt x="192" y="43"/>
                    <a:pt x="189" y="42"/>
                    <a:pt x="187" y="41"/>
                  </a:cubicBezTo>
                  <a:cubicBezTo>
                    <a:pt x="187" y="41"/>
                    <a:pt x="187" y="41"/>
                    <a:pt x="187" y="41"/>
                  </a:cubicBezTo>
                  <a:cubicBezTo>
                    <a:pt x="188" y="45"/>
                    <a:pt x="195" y="48"/>
                    <a:pt x="195" y="5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2" name="Freeform 40"/>
            <p:cNvSpPr>
              <a:spLocks/>
            </p:cNvSpPr>
            <p:nvPr/>
          </p:nvSpPr>
          <p:spPr bwMode="auto">
            <a:xfrm>
              <a:off x="7002463" y="1393826"/>
              <a:ext cx="755650" cy="519113"/>
            </a:xfrm>
            <a:custGeom>
              <a:avLst/>
              <a:gdLst>
                <a:gd name="T0" fmla="*/ 106 w 307"/>
                <a:gd name="T1" fmla="*/ 211 h 211"/>
                <a:gd name="T2" fmla="*/ 111 w 307"/>
                <a:gd name="T3" fmla="*/ 183 h 211"/>
                <a:gd name="T4" fmla="*/ 139 w 307"/>
                <a:gd name="T5" fmla="*/ 166 h 211"/>
                <a:gd name="T6" fmla="*/ 150 w 307"/>
                <a:gd name="T7" fmla="*/ 162 h 211"/>
                <a:gd name="T8" fmla="*/ 168 w 307"/>
                <a:gd name="T9" fmla="*/ 157 h 211"/>
                <a:gd name="T10" fmla="*/ 193 w 307"/>
                <a:gd name="T11" fmla="*/ 155 h 211"/>
                <a:gd name="T12" fmla="*/ 219 w 307"/>
                <a:gd name="T13" fmla="*/ 139 h 211"/>
                <a:gd name="T14" fmla="*/ 240 w 307"/>
                <a:gd name="T15" fmla="*/ 131 h 211"/>
                <a:gd name="T16" fmla="*/ 235 w 307"/>
                <a:gd name="T17" fmla="*/ 125 h 211"/>
                <a:gd name="T18" fmla="*/ 238 w 307"/>
                <a:gd name="T19" fmla="*/ 112 h 211"/>
                <a:gd name="T20" fmla="*/ 251 w 307"/>
                <a:gd name="T21" fmla="*/ 111 h 211"/>
                <a:gd name="T22" fmla="*/ 262 w 307"/>
                <a:gd name="T23" fmla="*/ 103 h 211"/>
                <a:gd name="T24" fmla="*/ 300 w 307"/>
                <a:gd name="T25" fmla="*/ 103 h 211"/>
                <a:gd name="T26" fmla="*/ 298 w 307"/>
                <a:gd name="T27" fmla="*/ 103 h 211"/>
                <a:gd name="T28" fmla="*/ 306 w 307"/>
                <a:gd name="T29" fmla="*/ 94 h 211"/>
                <a:gd name="T30" fmla="*/ 298 w 307"/>
                <a:gd name="T31" fmla="*/ 80 h 211"/>
                <a:gd name="T32" fmla="*/ 297 w 307"/>
                <a:gd name="T33" fmla="*/ 67 h 211"/>
                <a:gd name="T34" fmla="*/ 299 w 307"/>
                <a:gd name="T35" fmla="*/ 53 h 211"/>
                <a:gd name="T36" fmla="*/ 300 w 307"/>
                <a:gd name="T37" fmla="*/ 42 h 211"/>
                <a:gd name="T38" fmla="*/ 299 w 307"/>
                <a:gd name="T39" fmla="*/ 35 h 211"/>
                <a:gd name="T40" fmla="*/ 291 w 307"/>
                <a:gd name="T41" fmla="*/ 25 h 211"/>
                <a:gd name="T42" fmla="*/ 279 w 307"/>
                <a:gd name="T43" fmla="*/ 24 h 211"/>
                <a:gd name="T44" fmla="*/ 276 w 307"/>
                <a:gd name="T45" fmla="*/ 16 h 211"/>
                <a:gd name="T46" fmla="*/ 266 w 307"/>
                <a:gd name="T47" fmla="*/ 22 h 211"/>
                <a:gd name="T48" fmla="*/ 256 w 307"/>
                <a:gd name="T49" fmla="*/ 21 h 211"/>
                <a:gd name="T50" fmla="*/ 254 w 307"/>
                <a:gd name="T51" fmla="*/ 19 h 211"/>
                <a:gd name="T52" fmla="*/ 225 w 307"/>
                <a:gd name="T53" fmla="*/ 5 h 211"/>
                <a:gd name="T54" fmla="*/ 213 w 307"/>
                <a:gd name="T55" fmla="*/ 2 h 211"/>
                <a:gd name="T56" fmla="*/ 183 w 307"/>
                <a:gd name="T57" fmla="*/ 46 h 211"/>
                <a:gd name="T58" fmla="*/ 118 w 307"/>
                <a:gd name="T59" fmla="*/ 80 h 211"/>
                <a:gd name="T60" fmla="*/ 116 w 307"/>
                <a:gd name="T61" fmla="*/ 90 h 211"/>
                <a:gd name="T62" fmla="*/ 99 w 307"/>
                <a:gd name="T63" fmla="*/ 112 h 211"/>
                <a:gd name="T64" fmla="*/ 98 w 307"/>
                <a:gd name="T65" fmla="*/ 136 h 211"/>
                <a:gd name="T66" fmla="*/ 72 w 307"/>
                <a:gd name="T67" fmla="*/ 169 h 211"/>
                <a:gd name="T68" fmla="*/ 43 w 307"/>
                <a:gd name="T69" fmla="*/ 189 h 211"/>
                <a:gd name="T70" fmla="*/ 7 w 307"/>
                <a:gd name="T71" fmla="*/ 196 h 211"/>
                <a:gd name="T72" fmla="*/ 1 w 307"/>
                <a:gd name="T73" fmla="*/ 202 h 211"/>
                <a:gd name="T74" fmla="*/ 1 w 307"/>
                <a:gd name="T75" fmla="*/ 20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7" h="211">
                  <a:moveTo>
                    <a:pt x="106" y="211"/>
                  </a:moveTo>
                  <a:cubicBezTo>
                    <a:pt x="106" y="211"/>
                    <a:pt x="106" y="211"/>
                    <a:pt x="106" y="211"/>
                  </a:cubicBezTo>
                  <a:cubicBezTo>
                    <a:pt x="107" y="206"/>
                    <a:pt x="108" y="202"/>
                    <a:pt x="108" y="197"/>
                  </a:cubicBezTo>
                  <a:cubicBezTo>
                    <a:pt x="109" y="194"/>
                    <a:pt x="109" y="186"/>
                    <a:pt x="111" y="183"/>
                  </a:cubicBezTo>
                  <a:cubicBezTo>
                    <a:pt x="112" y="182"/>
                    <a:pt x="115" y="182"/>
                    <a:pt x="115" y="181"/>
                  </a:cubicBezTo>
                  <a:cubicBezTo>
                    <a:pt x="122" y="177"/>
                    <a:pt x="132" y="168"/>
                    <a:pt x="139" y="166"/>
                  </a:cubicBezTo>
                  <a:cubicBezTo>
                    <a:pt x="139" y="166"/>
                    <a:pt x="143" y="167"/>
                    <a:pt x="143" y="166"/>
                  </a:cubicBezTo>
                  <a:cubicBezTo>
                    <a:pt x="146" y="166"/>
                    <a:pt x="147" y="162"/>
                    <a:pt x="150" y="162"/>
                  </a:cubicBezTo>
                  <a:cubicBezTo>
                    <a:pt x="154" y="160"/>
                    <a:pt x="160" y="164"/>
                    <a:pt x="164" y="163"/>
                  </a:cubicBezTo>
                  <a:cubicBezTo>
                    <a:pt x="167" y="163"/>
                    <a:pt x="166" y="157"/>
                    <a:pt x="168" y="157"/>
                  </a:cubicBezTo>
                  <a:cubicBezTo>
                    <a:pt x="168" y="156"/>
                    <a:pt x="169" y="157"/>
                    <a:pt x="169" y="158"/>
                  </a:cubicBezTo>
                  <a:cubicBezTo>
                    <a:pt x="173" y="159"/>
                    <a:pt x="190" y="157"/>
                    <a:pt x="193" y="155"/>
                  </a:cubicBezTo>
                  <a:cubicBezTo>
                    <a:pt x="199" y="151"/>
                    <a:pt x="201" y="145"/>
                    <a:pt x="206" y="141"/>
                  </a:cubicBezTo>
                  <a:cubicBezTo>
                    <a:pt x="210" y="139"/>
                    <a:pt x="215" y="139"/>
                    <a:pt x="219" y="139"/>
                  </a:cubicBezTo>
                  <a:cubicBezTo>
                    <a:pt x="223" y="138"/>
                    <a:pt x="226" y="134"/>
                    <a:pt x="229" y="132"/>
                  </a:cubicBezTo>
                  <a:cubicBezTo>
                    <a:pt x="232" y="131"/>
                    <a:pt x="238" y="133"/>
                    <a:pt x="240" y="131"/>
                  </a:cubicBezTo>
                  <a:cubicBezTo>
                    <a:pt x="240" y="130"/>
                    <a:pt x="240" y="130"/>
                    <a:pt x="240" y="129"/>
                  </a:cubicBezTo>
                  <a:cubicBezTo>
                    <a:pt x="241" y="126"/>
                    <a:pt x="235" y="125"/>
                    <a:pt x="235" y="125"/>
                  </a:cubicBezTo>
                  <a:cubicBezTo>
                    <a:pt x="236" y="124"/>
                    <a:pt x="239" y="120"/>
                    <a:pt x="239" y="120"/>
                  </a:cubicBezTo>
                  <a:cubicBezTo>
                    <a:pt x="239" y="119"/>
                    <a:pt x="234" y="115"/>
                    <a:pt x="238" y="112"/>
                  </a:cubicBezTo>
                  <a:cubicBezTo>
                    <a:pt x="240" y="110"/>
                    <a:pt x="243" y="113"/>
                    <a:pt x="245" y="113"/>
                  </a:cubicBezTo>
                  <a:cubicBezTo>
                    <a:pt x="247" y="113"/>
                    <a:pt x="249" y="112"/>
                    <a:pt x="251" y="111"/>
                  </a:cubicBezTo>
                  <a:cubicBezTo>
                    <a:pt x="253" y="111"/>
                    <a:pt x="257" y="110"/>
                    <a:pt x="258" y="109"/>
                  </a:cubicBezTo>
                  <a:cubicBezTo>
                    <a:pt x="260" y="107"/>
                    <a:pt x="259" y="104"/>
                    <a:pt x="262" y="103"/>
                  </a:cubicBezTo>
                  <a:cubicBezTo>
                    <a:pt x="274" y="99"/>
                    <a:pt x="289" y="107"/>
                    <a:pt x="300" y="105"/>
                  </a:cubicBezTo>
                  <a:cubicBezTo>
                    <a:pt x="301" y="105"/>
                    <a:pt x="301" y="104"/>
                    <a:pt x="300" y="103"/>
                  </a:cubicBezTo>
                  <a:cubicBezTo>
                    <a:pt x="300" y="103"/>
                    <a:pt x="300" y="103"/>
                    <a:pt x="299" y="103"/>
                  </a:cubicBezTo>
                  <a:cubicBezTo>
                    <a:pt x="299" y="103"/>
                    <a:pt x="298" y="103"/>
                    <a:pt x="298" y="103"/>
                  </a:cubicBezTo>
                  <a:cubicBezTo>
                    <a:pt x="298" y="101"/>
                    <a:pt x="299" y="100"/>
                    <a:pt x="300" y="99"/>
                  </a:cubicBezTo>
                  <a:cubicBezTo>
                    <a:pt x="301" y="97"/>
                    <a:pt x="307" y="96"/>
                    <a:pt x="306" y="94"/>
                  </a:cubicBezTo>
                  <a:cubicBezTo>
                    <a:pt x="306" y="92"/>
                    <a:pt x="300" y="90"/>
                    <a:pt x="299" y="88"/>
                  </a:cubicBezTo>
                  <a:cubicBezTo>
                    <a:pt x="294" y="82"/>
                    <a:pt x="298" y="82"/>
                    <a:pt x="298" y="80"/>
                  </a:cubicBezTo>
                  <a:cubicBezTo>
                    <a:pt x="297" y="78"/>
                    <a:pt x="295" y="76"/>
                    <a:pt x="294" y="74"/>
                  </a:cubicBezTo>
                  <a:cubicBezTo>
                    <a:pt x="294" y="71"/>
                    <a:pt x="297" y="69"/>
                    <a:pt x="297" y="67"/>
                  </a:cubicBezTo>
                  <a:cubicBezTo>
                    <a:pt x="298" y="64"/>
                    <a:pt x="295" y="64"/>
                    <a:pt x="295" y="62"/>
                  </a:cubicBezTo>
                  <a:cubicBezTo>
                    <a:pt x="295" y="59"/>
                    <a:pt x="298" y="56"/>
                    <a:pt x="299" y="53"/>
                  </a:cubicBezTo>
                  <a:cubicBezTo>
                    <a:pt x="299" y="50"/>
                    <a:pt x="296" y="47"/>
                    <a:pt x="297" y="45"/>
                  </a:cubicBezTo>
                  <a:cubicBezTo>
                    <a:pt x="297" y="45"/>
                    <a:pt x="300" y="42"/>
                    <a:pt x="300" y="42"/>
                  </a:cubicBezTo>
                  <a:cubicBezTo>
                    <a:pt x="300" y="41"/>
                    <a:pt x="297" y="40"/>
                    <a:pt x="297" y="39"/>
                  </a:cubicBezTo>
                  <a:cubicBezTo>
                    <a:pt x="296" y="38"/>
                    <a:pt x="300" y="36"/>
                    <a:pt x="299" y="35"/>
                  </a:cubicBezTo>
                  <a:cubicBezTo>
                    <a:pt x="299" y="32"/>
                    <a:pt x="292" y="29"/>
                    <a:pt x="291" y="25"/>
                  </a:cubicBezTo>
                  <a:cubicBezTo>
                    <a:pt x="291" y="25"/>
                    <a:pt x="291" y="25"/>
                    <a:pt x="291" y="25"/>
                  </a:cubicBezTo>
                  <a:cubicBezTo>
                    <a:pt x="289" y="24"/>
                    <a:pt x="287" y="24"/>
                    <a:pt x="286" y="24"/>
                  </a:cubicBezTo>
                  <a:cubicBezTo>
                    <a:pt x="279" y="25"/>
                    <a:pt x="279" y="23"/>
                    <a:pt x="279" y="24"/>
                  </a:cubicBezTo>
                  <a:cubicBezTo>
                    <a:pt x="279" y="25"/>
                    <a:pt x="278" y="24"/>
                    <a:pt x="278" y="24"/>
                  </a:cubicBezTo>
                  <a:cubicBezTo>
                    <a:pt x="275" y="23"/>
                    <a:pt x="276" y="18"/>
                    <a:pt x="276" y="16"/>
                  </a:cubicBezTo>
                  <a:cubicBezTo>
                    <a:pt x="276" y="16"/>
                    <a:pt x="273" y="19"/>
                    <a:pt x="273" y="20"/>
                  </a:cubicBezTo>
                  <a:cubicBezTo>
                    <a:pt x="271" y="20"/>
                    <a:pt x="268" y="21"/>
                    <a:pt x="266" y="22"/>
                  </a:cubicBezTo>
                  <a:cubicBezTo>
                    <a:pt x="264" y="22"/>
                    <a:pt x="261" y="19"/>
                    <a:pt x="259" y="19"/>
                  </a:cubicBezTo>
                  <a:cubicBezTo>
                    <a:pt x="256" y="18"/>
                    <a:pt x="258" y="21"/>
                    <a:pt x="256" y="21"/>
                  </a:cubicBezTo>
                  <a:cubicBezTo>
                    <a:pt x="255" y="21"/>
                    <a:pt x="254" y="20"/>
                    <a:pt x="254" y="20"/>
                  </a:cubicBezTo>
                  <a:cubicBezTo>
                    <a:pt x="253" y="20"/>
                    <a:pt x="254" y="19"/>
                    <a:pt x="254" y="19"/>
                  </a:cubicBezTo>
                  <a:cubicBezTo>
                    <a:pt x="251" y="18"/>
                    <a:pt x="246" y="21"/>
                    <a:pt x="243" y="21"/>
                  </a:cubicBezTo>
                  <a:cubicBezTo>
                    <a:pt x="234" y="21"/>
                    <a:pt x="228" y="11"/>
                    <a:pt x="225" y="5"/>
                  </a:cubicBezTo>
                  <a:cubicBezTo>
                    <a:pt x="224" y="3"/>
                    <a:pt x="227" y="1"/>
                    <a:pt x="227" y="0"/>
                  </a:cubicBezTo>
                  <a:cubicBezTo>
                    <a:pt x="227" y="0"/>
                    <a:pt x="218" y="2"/>
                    <a:pt x="213" y="2"/>
                  </a:cubicBezTo>
                  <a:cubicBezTo>
                    <a:pt x="212" y="2"/>
                    <a:pt x="206" y="12"/>
                    <a:pt x="205" y="14"/>
                  </a:cubicBezTo>
                  <a:cubicBezTo>
                    <a:pt x="199" y="25"/>
                    <a:pt x="192" y="36"/>
                    <a:pt x="183" y="46"/>
                  </a:cubicBezTo>
                  <a:cubicBezTo>
                    <a:pt x="173" y="56"/>
                    <a:pt x="157" y="54"/>
                    <a:pt x="145" y="60"/>
                  </a:cubicBezTo>
                  <a:cubicBezTo>
                    <a:pt x="138" y="64"/>
                    <a:pt x="125" y="74"/>
                    <a:pt x="118" y="80"/>
                  </a:cubicBezTo>
                  <a:cubicBezTo>
                    <a:pt x="118" y="81"/>
                    <a:pt x="119" y="82"/>
                    <a:pt x="119" y="83"/>
                  </a:cubicBezTo>
                  <a:cubicBezTo>
                    <a:pt x="118" y="85"/>
                    <a:pt x="117" y="88"/>
                    <a:pt x="116" y="90"/>
                  </a:cubicBezTo>
                  <a:cubicBezTo>
                    <a:pt x="114" y="97"/>
                    <a:pt x="100" y="103"/>
                    <a:pt x="99" y="110"/>
                  </a:cubicBezTo>
                  <a:cubicBezTo>
                    <a:pt x="99" y="110"/>
                    <a:pt x="100" y="111"/>
                    <a:pt x="99" y="112"/>
                  </a:cubicBezTo>
                  <a:cubicBezTo>
                    <a:pt x="98" y="118"/>
                    <a:pt x="96" y="123"/>
                    <a:pt x="94" y="128"/>
                  </a:cubicBezTo>
                  <a:cubicBezTo>
                    <a:pt x="93" y="130"/>
                    <a:pt x="98" y="134"/>
                    <a:pt x="98" y="136"/>
                  </a:cubicBezTo>
                  <a:cubicBezTo>
                    <a:pt x="99" y="141"/>
                    <a:pt x="94" y="147"/>
                    <a:pt x="91" y="150"/>
                  </a:cubicBezTo>
                  <a:cubicBezTo>
                    <a:pt x="85" y="157"/>
                    <a:pt x="79" y="163"/>
                    <a:pt x="72" y="169"/>
                  </a:cubicBezTo>
                  <a:cubicBezTo>
                    <a:pt x="68" y="174"/>
                    <a:pt x="60" y="174"/>
                    <a:pt x="55" y="178"/>
                  </a:cubicBezTo>
                  <a:cubicBezTo>
                    <a:pt x="52" y="181"/>
                    <a:pt x="47" y="187"/>
                    <a:pt x="43" y="189"/>
                  </a:cubicBezTo>
                  <a:cubicBezTo>
                    <a:pt x="39" y="191"/>
                    <a:pt x="33" y="192"/>
                    <a:pt x="29" y="194"/>
                  </a:cubicBezTo>
                  <a:cubicBezTo>
                    <a:pt x="24" y="195"/>
                    <a:pt x="10" y="194"/>
                    <a:pt x="7" y="196"/>
                  </a:cubicBezTo>
                  <a:cubicBezTo>
                    <a:pt x="6" y="197"/>
                    <a:pt x="6" y="199"/>
                    <a:pt x="5" y="200"/>
                  </a:cubicBezTo>
                  <a:cubicBezTo>
                    <a:pt x="4" y="201"/>
                    <a:pt x="2" y="201"/>
                    <a:pt x="1" y="202"/>
                  </a:cubicBezTo>
                  <a:cubicBezTo>
                    <a:pt x="1" y="202"/>
                    <a:pt x="1" y="202"/>
                    <a:pt x="0" y="203"/>
                  </a:cubicBezTo>
                  <a:cubicBezTo>
                    <a:pt x="1" y="203"/>
                    <a:pt x="1" y="203"/>
                    <a:pt x="1" y="203"/>
                  </a:cubicBezTo>
                  <a:cubicBezTo>
                    <a:pt x="36" y="206"/>
                    <a:pt x="71" y="208"/>
                    <a:pt x="106" y="2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3" name="Freeform 41"/>
            <p:cNvSpPr>
              <a:spLocks/>
            </p:cNvSpPr>
            <p:nvPr/>
          </p:nvSpPr>
          <p:spPr bwMode="auto">
            <a:xfrm>
              <a:off x="6686550" y="1892301"/>
              <a:ext cx="576263" cy="444500"/>
            </a:xfrm>
            <a:custGeom>
              <a:avLst/>
              <a:gdLst>
                <a:gd name="T0" fmla="*/ 6 w 234"/>
                <a:gd name="T1" fmla="*/ 165 h 180"/>
                <a:gd name="T2" fmla="*/ 25 w 234"/>
                <a:gd name="T3" fmla="*/ 167 h 180"/>
                <a:gd name="T4" fmla="*/ 81 w 234"/>
                <a:gd name="T5" fmla="*/ 170 h 180"/>
                <a:gd name="T6" fmla="*/ 101 w 234"/>
                <a:gd name="T7" fmla="*/ 171 h 180"/>
                <a:gd name="T8" fmla="*/ 104 w 234"/>
                <a:gd name="T9" fmla="*/ 133 h 180"/>
                <a:gd name="T10" fmla="*/ 135 w 234"/>
                <a:gd name="T11" fmla="*/ 115 h 180"/>
                <a:gd name="T12" fmla="*/ 137 w 234"/>
                <a:gd name="T13" fmla="*/ 100 h 180"/>
                <a:gd name="T14" fmla="*/ 144 w 234"/>
                <a:gd name="T15" fmla="*/ 62 h 180"/>
                <a:gd name="T16" fmla="*/ 147 w 234"/>
                <a:gd name="T17" fmla="*/ 47 h 180"/>
                <a:gd name="T18" fmla="*/ 162 w 234"/>
                <a:gd name="T19" fmla="*/ 48 h 180"/>
                <a:gd name="T20" fmla="*/ 209 w 234"/>
                <a:gd name="T21" fmla="*/ 51 h 180"/>
                <a:gd name="T22" fmla="*/ 226 w 234"/>
                <a:gd name="T23" fmla="*/ 52 h 180"/>
                <a:gd name="T24" fmla="*/ 229 w 234"/>
                <a:gd name="T25" fmla="*/ 35 h 180"/>
                <a:gd name="T26" fmla="*/ 232 w 234"/>
                <a:gd name="T27" fmla="*/ 18 h 180"/>
                <a:gd name="T28" fmla="*/ 232 w 234"/>
                <a:gd name="T29" fmla="*/ 17 h 180"/>
                <a:gd name="T30" fmla="*/ 234 w 234"/>
                <a:gd name="T31" fmla="*/ 8 h 180"/>
                <a:gd name="T32" fmla="*/ 234 w 234"/>
                <a:gd name="T33" fmla="*/ 8 h 180"/>
                <a:gd name="T34" fmla="*/ 129 w 234"/>
                <a:gd name="T35" fmla="*/ 0 h 180"/>
                <a:gd name="T36" fmla="*/ 128 w 234"/>
                <a:gd name="T37" fmla="*/ 0 h 180"/>
                <a:gd name="T38" fmla="*/ 121 w 234"/>
                <a:gd name="T39" fmla="*/ 12 h 180"/>
                <a:gd name="T40" fmla="*/ 114 w 234"/>
                <a:gd name="T41" fmla="*/ 24 h 180"/>
                <a:gd name="T42" fmla="*/ 90 w 234"/>
                <a:gd name="T43" fmla="*/ 38 h 180"/>
                <a:gd name="T44" fmla="*/ 88 w 234"/>
                <a:gd name="T45" fmla="*/ 44 h 180"/>
                <a:gd name="T46" fmla="*/ 77 w 234"/>
                <a:gd name="T47" fmla="*/ 60 h 180"/>
                <a:gd name="T48" fmla="*/ 72 w 234"/>
                <a:gd name="T49" fmla="*/ 77 h 180"/>
                <a:gd name="T50" fmla="*/ 64 w 234"/>
                <a:gd name="T51" fmla="*/ 82 h 180"/>
                <a:gd name="T52" fmla="*/ 51 w 234"/>
                <a:gd name="T53" fmla="*/ 94 h 180"/>
                <a:gd name="T54" fmla="*/ 41 w 234"/>
                <a:gd name="T55" fmla="*/ 103 h 180"/>
                <a:gd name="T56" fmla="*/ 42 w 234"/>
                <a:gd name="T57" fmla="*/ 103 h 180"/>
                <a:gd name="T58" fmla="*/ 47 w 234"/>
                <a:gd name="T59" fmla="*/ 98 h 180"/>
                <a:gd name="T60" fmla="*/ 34 w 234"/>
                <a:gd name="T61" fmla="*/ 117 h 180"/>
                <a:gd name="T62" fmla="*/ 32 w 234"/>
                <a:gd name="T63" fmla="*/ 119 h 180"/>
                <a:gd name="T64" fmla="*/ 34 w 234"/>
                <a:gd name="T65" fmla="*/ 121 h 180"/>
                <a:gd name="T66" fmla="*/ 29 w 234"/>
                <a:gd name="T67" fmla="*/ 124 h 180"/>
                <a:gd name="T68" fmla="*/ 27 w 234"/>
                <a:gd name="T69" fmla="*/ 132 h 180"/>
                <a:gd name="T70" fmla="*/ 24 w 234"/>
                <a:gd name="T71" fmla="*/ 134 h 180"/>
                <a:gd name="T72" fmla="*/ 22 w 234"/>
                <a:gd name="T73" fmla="*/ 139 h 180"/>
                <a:gd name="T74" fmla="*/ 12 w 234"/>
                <a:gd name="T75" fmla="*/ 145 h 180"/>
                <a:gd name="T76" fmla="*/ 1 w 234"/>
                <a:gd name="T77" fmla="*/ 176 h 180"/>
                <a:gd name="T78" fmla="*/ 1 w 234"/>
                <a:gd name="T79" fmla="*/ 180 h 180"/>
                <a:gd name="T80" fmla="*/ 1 w 234"/>
                <a:gd name="T81" fmla="*/ 179 h 180"/>
                <a:gd name="T82" fmla="*/ 6 w 234"/>
                <a:gd name="T83" fmla="*/ 1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180">
                  <a:moveTo>
                    <a:pt x="6" y="165"/>
                  </a:moveTo>
                  <a:cubicBezTo>
                    <a:pt x="7" y="165"/>
                    <a:pt x="23" y="166"/>
                    <a:pt x="25" y="167"/>
                  </a:cubicBezTo>
                  <a:cubicBezTo>
                    <a:pt x="44" y="168"/>
                    <a:pt x="62" y="169"/>
                    <a:pt x="81" y="170"/>
                  </a:cubicBezTo>
                  <a:cubicBezTo>
                    <a:pt x="82" y="170"/>
                    <a:pt x="101" y="172"/>
                    <a:pt x="101" y="171"/>
                  </a:cubicBezTo>
                  <a:cubicBezTo>
                    <a:pt x="103" y="170"/>
                    <a:pt x="103" y="137"/>
                    <a:pt x="104" y="133"/>
                  </a:cubicBezTo>
                  <a:cubicBezTo>
                    <a:pt x="106" y="119"/>
                    <a:pt x="132" y="119"/>
                    <a:pt x="135" y="115"/>
                  </a:cubicBezTo>
                  <a:cubicBezTo>
                    <a:pt x="137" y="113"/>
                    <a:pt x="137" y="104"/>
                    <a:pt x="137" y="100"/>
                  </a:cubicBezTo>
                  <a:cubicBezTo>
                    <a:pt x="139" y="87"/>
                    <a:pt x="142" y="75"/>
                    <a:pt x="144" y="62"/>
                  </a:cubicBezTo>
                  <a:cubicBezTo>
                    <a:pt x="145" y="60"/>
                    <a:pt x="147" y="47"/>
                    <a:pt x="147" y="47"/>
                  </a:cubicBezTo>
                  <a:cubicBezTo>
                    <a:pt x="147" y="46"/>
                    <a:pt x="160" y="48"/>
                    <a:pt x="162" y="48"/>
                  </a:cubicBezTo>
                  <a:cubicBezTo>
                    <a:pt x="178" y="49"/>
                    <a:pt x="193" y="50"/>
                    <a:pt x="209" y="51"/>
                  </a:cubicBezTo>
                  <a:cubicBezTo>
                    <a:pt x="213" y="51"/>
                    <a:pt x="226" y="52"/>
                    <a:pt x="226" y="52"/>
                  </a:cubicBezTo>
                  <a:cubicBezTo>
                    <a:pt x="228" y="49"/>
                    <a:pt x="228" y="39"/>
                    <a:pt x="229" y="35"/>
                  </a:cubicBezTo>
                  <a:cubicBezTo>
                    <a:pt x="230" y="29"/>
                    <a:pt x="231" y="23"/>
                    <a:pt x="232" y="18"/>
                  </a:cubicBezTo>
                  <a:cubicBezTo>
                    <a:pt x="232" y="17"/>
                    <a:pt x="232" y="17"/>
                    <a:pt x="232" y="17"/>
                  </a:cubicBezTo>
                  <a:cubicBezTo>
                    <a:pt x="233" y="14"/>
                    <a:pt x="233" y="11"/>
                    <a:pt x="234" y="8"/>
                  </a:cubicBezTo>
                  <a:cubicBezTo>
                    <a:pt x="234" y="8"/>
                    <a:pt x="234" y="8"/>
                    <a:pt x="234" y="8"/>
                  </a:cubicBezTo>
                  <a:cubicBezTo>
                    <a:pt x="199" y="5"/>
                    <a:pt x="164" y="3"/>
                    <a:pt x="129" y="0"/>
                  </a:cubicBezTo>
                  <a:cubicBezTo>
                    <a:pt x="128" y="0"/>
                    <a:pt x="128" y="0"/>
                    <a:pt x="128" y="0"/>
                  </a:cubicBezTo>
                  <a:cubicBezTo>
                    <a:pt x="126" y="2"/>
                    <a:pt x="122" y="10"/>
                    <a:pt x="121" y="12"/>
                  </a:cubicBezTo>
                  <a:cubicBezTo>
                    <a:pt x="118" y="16"/>
                    <a:pt x="118" y="21"/>
                    <a:pt x="114" y="24"/>
                  </a:cubicBezTo>
                  <a:cubicBezTo>
                    <a:pt x="107" y="31"/>
                    <a:pt x="96" y="31"/>
                    <a:pt x="90" y="38"/>
                  </a:cubicBezTo>
                  <a:cubicBezTo>
                    <a:pt x="89" y="39"/>
                    <a:pt x="89" y="42"/>
                    <a:pt x="88" y="44"/>
                  </a:cubicBezTo>
                  <a:cubicBezTo>
                    <a:pt x="84" y="49"/>
                    <a:pt x="80" y="55"/>
                    <a:pt x="77" y="60"/>
                  </a:cubicBezTo>
                  <a:cubicBezTo>
                    <a:pt x="74" y="65"/>
                    <a:pt x="76" y="72"/>
                    <a:pt x="72" y="77"/>
                  </a:cubicBezTo>
                  <a:cubicBezTo>
                    <a:pt x="70" y="80"/>
                    <a:pt x="67" y="81"/>
                    <a:pt x="64" y="82"/>
                  </a:cubicBezTo>
                  <a:cubicBezTo>
                    <a:pt x="59" y="85"/>
                    <a:pt x="56" y="91"/>
                    <a:pt x="51" y="94"/>
                  </a:cubicBezTo>
                  <a:cubicBezTo>
                    <a:pt x="47" y="97"/>
                    <a:pt x="44" y="98"/>
                    <a:pt x="41" y="103"/>
                  </a:cubicBezTo>
                  <a:cubicBezTo>
                    <a:pt x="40" y="103"/>
                    <a:pt x="42" y="103"/>
                    <a:pt x="42" y="103"/>
                  </a:cubicBezTo>
                  <a:cubicBezTo>
                    <a:pt x="43" y="101"/>
                    <a:pt x="47" y="95"/>
                    <a:pt x="47" y="98"/>
                  </a:cubicBezTo>
                  <a:cubicBezTo>
                    <a:pt x="47" y="99"/>
                    <a:pt x="35" y="116"/>
                    <a:pt x="34" y="117"/>
                  </a:cubicBezTo>
                  <a:cubicBezTo>
                    <a:pt x="33" y="117"/>
                    <a:pt x="32" y="118"/>
                    <a:pt x="32" y="119"/>
                  </a:cubicBezTo>
                  <a:cubicBezTo>
                    <a:pt x="34" y="120"/>
                    <a:pt x="35" y="117"/>
                    <a:pt x="34" y="121"/>
                  </a:cubicBezTo>
                  <a:cubicBezTo>
                    <a:pt x="33" y="122"/>
                    <a:pt x="29" y="123"/>
                    <a:pt x="29" y="124"/>
                  </a:cubicBezTo>
                  <a:cubicBezTo>
                    <a:pt x="29" y="126"/>
                    <a:pt x="28" y="131"/>
                    <a:pt x="27" y="132"/>
                  </a:cubicBezTo>
                  <a:cubicBezTo>
                    <a:pt x="26" y="133"/>
                    <a:pt x="25" y="133"/>
                    <a:pt x="24" y="134"/>
                  </a:cubicBezTo>
                  <a:cubicBezTo>
                    <a:pt x="23" y="135"/>
                    <a:pt x="23" y="137"/>
                    <a:pt x="22" y="139"/>
                  </a:cubicBezTo>
                  <a:cubicBezTo>
                    <a:pt x="20" y="141"/>
                    <a:pt x="16" y="138"/>
                    <a:pt x="12" y="145"/>
                  </a:cubicBezTo>
                  <a:cubicBezTo>
                    <a:pt x="7" y="154"/>
                    <a:pt x="4" y="166"/>
                    <a:pt x="1" y="176"/>
                  </a:cubicBezTo>
                  <a:cubicBezTo>
                    <a:pt x="1" y="176"/>
                    <a:pt x="0" y="179"/>
                    <a:pt x="1" y="180"/>
                  </a:cubicBezTo>
                  <a:cubicBezTo>
                    <a:pt x="1" y="179"/>
                    <a:pt x="1" y="179"/>
                    <a:pt x="1" y="179"/>
                  </a:cubicBezTo>
                  <a:cubicBezTo>
                    <a:pt x="1" y="177"/>
                    <a:pt x="4" y="167"/>
                    <a:pt x="6" y="16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4" name="Freeform 42"/>
            <p:cNvSpPr>
              <a:spLocks/>
            </p:cNvSpPr>
            <p:nvPr/>
          </p:nvSpPr>
          <p:spPr bwMode="auto">
            <a:xfrm>
              <a:off x="6707188" y="2403476"/>
              <a:ext cx="14288" cy="15875"/>
            </a:xfrm>
            <a:custGeom>
              <a:avLst/>
              <a:gdLst>
                <a:gd name="T0" fmla="*/ 6 w 6"/>
                <a:gd name="T1" fmla="*/ 0 h 7"/>
                <a:gd name="T2" fmla="*/ 3 w 6"/>
                <a:gd name="T3" fmla="*/ 6 h 7"/>
                <a:gd name="T4" fmla="*/ 6 w 6"/>
                <a:gd name="T5" fmla="*/ 0 h 7"/>
              </a:gdLst>
              <a:ahLst/>
              <a:cxnLst>
                <a:cxn ang="0">
                  <a:pos x="T0" y="T1"/>
                </a:cxn>
                <a:cxn ang="0">
                  <a:pos x="T2" y="T3"/>
                </a:cxn>
                <a:cxn ang="0">
                  <a:pos x="T4" y="T5"/>
                </a:cxn>
              </a:cxnLst>
              <a:rect l="0" t="0" r="r" b="b"/>
              <a:pathLst>
                <a:path w="6" h="7">
                  <a:moveTo>
                    <a:pt x="6" y="0"/>
                  </a:moveTo>
                  <a:cubicBezTo>
                    <a:pt x="5" y="1"/>
                    <a:pt x="0" y="5"/>
                    <a:pt x="3" y="6"/>
                  </a:cubicBezTo>
                  <a:cubicBezTo>
                    <a:pt x="3" y="7"/>
                    <a:pt x="6" y="0"/>
                    <a:pt x="6"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5" name="Freeform 43"/>
            <p:cNvSpPr>
              <a:spLocks/>
            </p:cNvSpPr>
            <p:nvPr/>
          </p:nvSpPr>
          <p:spPr bwMode="auto">
            <a:xfrm>
              <a:off x="6708775" y="243522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6" name="Freeform 44"/>
            <p:cNvSpPr>
              <a:spLocks/>
            </p:cNvSpPr>
            <p:nvPr/>
          </p:nvSpPr>
          <p:spPr bwMode="auto">
            <a:xfrm>
              <a:off x="6672263" y="1936751"/>
              <a:ext cx="785813" cy="828675"/>
            </a:xfrm>
            <a:custGeom>
              <a:avLst/>
              <a:gdLst>
                <a:gd name="T0" fmla="*/ 7 w 319"/>
                <a:gd name="T1" fmla="*/ 282 h 336"/>
                <a:gd name="T2" fmla="*/ 28 w 319"/>
                <a:gd name="T3" fmla="*/ 281 h 336"/>
                <a:gd name="T4" fmla="*/ 35 w 319"/>
                <a:gd name="T5" fmla="*/ 281 h 336"/>
                <a:gd name="T6" fmla="*/ 43 w 319"/>
                <a:gd name="T7" fmla="*/ 280 h 336"/>
                <a:gd name="T8" fmla="*/ 56 w 319"/>
                <a:gd name="T9" fmla="*/ 281 h 336"/>
                <a:gd name="T10" fmla="*/ 66 w 319"/>
                <a:gd name="T11" fmla="*/ 293 h 336"/>
                <a:gd name="T12" fmla="*/ 69 w 319"/>
                <a:gd name="T13" fmla="*/ 294 h 336"/>
                <a:gd name="T14" fmla="*/ 75 w 319"/>
                <a:gd name="T15" fmla="*/ 295 h 336"/>
                <a:gd name="T16" fmla="*/ 83 w 319"/>
                <a:gd name="T17" fmla="*/ 311 h 336"/>
                <a:gd name="T18" fmla="*/ 86 w 319"/>
                <a:gd name="T19" fmla="*/ 313 h 336"/>
                <a:gd name="T20" fmla="*/ 89 w 319"/>
                <a:gd name="T21" fmla="*/ 321 h 336"/>
                <a:gd name="T22" fmla="*/ 96 w 319"/>
                <a:gd name="T23" fmla="*/ 327 h 336"/>
                <a:gd name="T24" fmla="*/ 106 w 319"/>
                <a:gd name="T25" fmla="*/ 336 h 336"/>
                <a:gd name="T26" fmla="*/ 112 w 319"/>
                <a:gd name="T27" fmla="*/ 327 h 336"/>
                <a:gd name="T28" fmla="*/ 117 w 319"/>
                <a:gd name="T29" fmla="*/ 313 h 336"/>
                <a:gd name="T30" fmla="*/ 122 w 319"/>
                <a:gd name="T31" fmla="*/ 311 h 336"/>
                <a:gd name="T32" fmla="*/ 142 w 319"/>
                <a:gd name="T33" fmla="*/ 318 h 336"/>
                <a:gd name="T34" fmla="*/ 169 w 319"/>
                <a:gd name="T35" fmla="*/ 319 h 336"/>
                <a:gd name="T36" fmla="*/ 174 w 319"/>
                <a:gd name="T37" fmla="*/ 318 h 336"/>
                <a:gd name="T38" fmla="*/ 176 w 319"/>
                <a:gd name="T39" fmla="*/ 317 h 336"/>
                <a:gd name="T40" fmla="*/ 250 w 319"/>
                <a:gd name="T41" fmla="*/ 320 h 336"/>
                <a:gd name="T42" fmla="*/ 275 w 319"/>
                <a:gd name="T43" fmla="*/ 314 h 336"/>
                <a:gd name="T44" fmla="*/ 273 w 319"/>
                <a:gd name="T45" fmla="*/ 293 h 336"/>
                <a:gd name="T46" fmla="*/ 273 w 319"/>
                <a:gd name="T47" fmla="*/ 274 h 336"/>
                <a:gd name="T48" fmla="*/ 277 w 319"/>
                <a:gd name="T49" fmla="*/ 81 h 336"/>
                <a:gd name="T50" fmla="*/ 310 w 319"/>
                <a:gd name="T51" fmla="*/ 65 h 336"/>
                <a:gd name="T52" fmla="*/ 297 w 319"/>
                <a:gd name="T53" fmla="*/ 47 h 336"/>
                <a:gd name="T54" fmla="*/ 235 w 319"/>
                <a:gd name="T55" fmla="*/ 17 h 336"/>
                <a:gd name="T56" fmla="*/ 215 w 319"/>
                <a:gd name="T57" fmla="*/ 33 h 336"/>
                <a:gd name="T58" fmla="*/ 153 w 319"/>
                <a:gd name="T59" fmla="*/ 29 h 336"/>
                <a:gd name="T60" fmla="*/ 143 w 319"/>
                <a:gd name="T61" fmla="*/ 82 h 336"/>
                <a:gd name="T62" fmla="*/ 110 w 319"/>
                <a:gd name="T63" fmla="*/ 115 h 336"/>
                <a:gd name="T64" fmla="*/ 87 w 319"/>
                <a:gd name="T65" fmla="*/ 152 h 336"/>
                <a:gd name="T66" fmla="*/ 12 w 319"/>
                <a:gd name="T67" fmla="*/ 147 h 336"/>
                <a:gd name="T68" fmla="*/ 7 w 319"/>
                <a:gd name="T69" fmla="*/ 162 h 336"/>
                <a:gd name="T70" fmla="*/ 12 w 319"/>
                <a:gd name="T71" fmla="*/ 152 h 336"/>
                <a:gd name="T72" fmla="*/ 16 w 319"/>
                <a:gd name="T73" fmla="*/ 165 h 336"/>
                <a:gd name="T74" fmla="*/ 19 w 319"/>
                <a:gd name="T75" fmla="*/ 164 h 336"/>
                <a:gd name="T76" fmla="*/ 21 w 319"/>
                <a:gd name="T77" fmla="*/ 167 h 336"/>
                <a:gd name="T78" fmla="*/ 25 w 319"/>
                <a:gd name="T79" fmla="*/ 179 h 336"/>
                <a:gd name="T80" fmla="*/ 23 w 319"/>
                <a:gd name="T81" fmla="*/ 185 h 336"/>
                <a:gd name="T82" fmla="*/ 22 w 319"/>
                <a:gd name="T83" fmla="*/ 191 h 336"/>
                <a:gd name="T84" fmla="*/ 15 w 319"/>
                <a:gd name="T85" fmla="*/ 202 h 336"/>
                <a:gd name="T86" fmla="*/ 17 w 319"/>
                <a:gd name="T87" fmla="*/ 200 h 336"/>
                <a:gd name="T88" fmla="*/ 15 w 319"/>
                <a:gd name="T89" fmla="*/ 202 h 336"/>
                <a:gd name="T90" fmla="*/ 13 w 319"/>
                <a:gd name="T91" fmla="*/ 202 h 336"/>
                <a:gd name="T92" fmla="*/ 11 w 319"/>
                <a:gd name="T93" fmla="*/ 265 h 336"/>
                <a:gd name="T94" fmla="*/ 0 w 319"/>
                <a:gd name="T95" fmla="*/ 293 h 336"/>
                <a:gd name="T96" fmla="*/ 0 w 319"/>
                <a:gd name="T97"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9" h="336">
                  <a:moveTo>
                    <a:pt x="0" y="294"/>
                  </a:moveTo>
                  <a:cubicBezTo>
                    <a:pt x="3" y="291"/>
                    <a:pt x="4" y="285"/>
                    <a:pt x="7" y="282"/>
                  </a:cubicBezTo>
                  <a:cubicBezTo>
                    <a:pt x="10" y="279"/>
                    <a:pt x="12" y="282"/>
                    <a:pt x="15" y="283"/>
                  </a:cubicBezTo>
                  <a:cubicBezTo>
                    <a:pt x="19" y="284"/>
                    <a:pt x="24" y="281"/>
                    <a:pt x="28" y="281"/>
                  </a:cubicBezTo>
                  <a:cubicBezTo>
                    <a:pt x="29" y="280"/>
                    <a:pt x="32" y="281"/>
                    <a:pt x="33" y="281"/>
                  </a:cubicBezTo>
                  <a:cubicBezTo>
                    <a:pt x="34" y="281"/>
                    <a:pt x="34" y="281"/>
                    <a:pt x="35" y="281"/>
                  </a:cubicBezTo>
                  <a:cubicBezTo>
                    <a:pt x="39" y="281"/>
                    <a:pt x="36" y="278"/>
                    <a:pt x="40" y="278"/>
                  </a:cubicBezTo>
                  <a:cubicBezTo>
                    <a:pt x="41" y="278"/>
                    <a:pt x="42" y="280"/>
                    <a:pt x="43" y="280"/>
                  </a:cubicBezTo>
                  <a:cubicBezTo>
                    <a:pt x="44" y="280"/>
                    <a:pt x="47" y="280"/>
                    <a:pt x="49" y="280"/>
                  </a:cubicBezTo>
                  <a:cubicBezTo>
                    <a:pt x="49" y="280"/>
                    <a:pt x="55" y="280"/>
                    <a:pt x="56" y="281"/>
                  </a:cubicBezTo>
                  <a:cubicBezTo>
                    <a:pt x="58" y="284"/>
                    <a:pt x="61" y="288"/>
                    <a:pt x="63" y="292"/>
                  </a:cubicBezTo>
                  <a:cubicBezTo>
                    <a:pt x="63" y="292"/>
                    <a:pt x="66" y="293"/>
                    <a:pt x="66" y="293"/>
                  </a:cubicBezTo>
                  <a:cubicBezTo>
                    <a:pt x="66" y="295"/>
                    <a:pt x="66" y="295"/>
                    <a:pt x="66" y="295"/>
                  </a:cubicBezTo>
                  <a:cubicBezTo>
                    <a:pt x="67" y="296"/>
                    <a:pt x="68" y="294"/>
                    <a:pt x="69" y="294"/>
                  </a:cubicBezTo>
                  <a:cubicBezTo>
                    <a:pt x="70" y="294"/>
                    <a:pt x="69" y="296"/>
                    <a:pt x="70" y="296"/>
                  </a:cubicBezTo>
                  <a:cubicBezTo>
                    <a:pt x="71" y="297"/>
                    <a:pt x="73" y="294"/>
                    <a:pt x="75" y="295"/>
                  </a:cubicBezTo>
                  <a:cubicBezTo>
                    <a:pt x="79" y="297"/>
                    <a:pt x="76" y="306"/>
                    <a:pt x="79" y="309"/>
                  </a:cubicBezTo>
                  <a:cubicBezTo>
                    <a:pt x="80" y="310"/>
                    <a:pt x="82" y="310"/>
                    <a:pt x="83" y="311"/>
                  </a:cubicBezTo>
                  <a:cubicBezTo>
                    <a:pt x="83" y="312"/>
                    <a:pt x="82" y="313"/>
                    <a:pt x="83" y="314"/>
                  </a:cubicBezTo>
                  <a:cubicBezTo>
                    <a:pt x="86" y="313"/>
                    <a:pt x="86" y="313"/>
                    <a:pt x="86" y="313"/>
                  </a:cubicBezTo>
                  <a:cubicBezTo>
                    <a:pt x="86" y="314"/>
                    <a:pt x="88" y="322"/>
                    <a:pt x="88" y="322"/>
                  </a:cubicBezTo>
                  <a:cubicBezTo>
                    <a:pt x="88" y="322"/>
                    <a:pt x="89" y="321"/>
                    <a:pt x="89" y="321"/>
                  </a:cubicBezTo>
                  <a:cubicBezTo>
                    <a:pt x="90" y="322"/>
                    <a:pt x="89" y="323"/>
                    <a:pt x="89" y="323"/>
                  </a:cubicBezTo>
                  <a:cubicBezTo>
                    <a:pt x="90" y="325"/>
                    <a:pt x="95" y="325"/>
                    <a:pt x="96" y="327"/>
                  </a:cubicBezTo>
                  <a:cubicBezTo>
                    <a:pt x="97" y="328"/>
                    <a:pt x="96" y="330"/>
                    <a:pt x="97" y="331"/>
                  </a:cubicBezTo>
                  <a:cubicBezTo>
                    <a:pt x="99" y="334"/>
                    <a:pt x="104" y="335"/>
                    <a:pt x="106" y="336"/>
                  </a:cubicBezTo>
                  <a:cubicBezTo>
                    <a:pt x="107" y="336"/>
                    <a:pt x="113" y="332"/>
                    <a:pt x="113" y="331"/>
                  </a:cubicBezTo>
                  <a:cubicBezTo>
                    <a:pt x="114" y="329"/>
                    <a:pt x="112" y="327"/>
                    <a:pt x="112" y="327"/>
                  </a:cubicBezTo>
                  <a:cubicBezTo>
                    <a:pt x="112" y="325"/>
                    <a:pt x="115" y="319"/>
                    <a:pt x="116" y="317"/>
                  </a:cubicBezTo>
                  <a:cubicBezTo>
                    <a:pt x="116" y="317"/>
                    <a:pt x="117" y="313"/>
                    <a:pt x="117" y="313"/>
                  </a:cubicBezTo>
                  <a:cubicBezTo>
                    <a:pt x="118" y="313"/>
                    <a:pt x="118" y="314"/>
                    <a:pt x="119" y="314"/>
                  </a:cubicBezTo>
                  <a:cubicBezTo>
                    <a:pt x="120" y="314"/>
                    <a:pt x="121" y="311"/>
                    <a:pt x="122" y="311"/>
                  </a:cubicBezTo>
                  <a:cubicBezTo>
                    <a:pt x="125" y="310"/>
                    <a:pt x="136" y="327"/>
                    <a:pt x="136" y="327"/>
                  </a:cubicBezTo>
                  <a:cubicBezTo>
                    <a:pt x="138" y="325"/>
                    <a:pt x="139" y="319"/>
                    <a:pt x="142" y="318"/>
                  </a:cubicBezTo>
                  <a:cubicBezTo>
                    <a:pt x="145" y="316"/>
                    <a:pt x="154" y="319"/>
                    <a:pt x="156" y="320"/>
                  </a:cubicBezTo>
                  <a:cubicBezTo>
                    <a:pt x="161" y="322"/>
                    <a:pt x="165" y="319"/>
                    <a:pt x="169" y="319"/>
                  </a:cubicBezTo>
                  <a:cubicBezTo>
                    <a:pt x="170" y="319"/>
                    <a:pt x="171" y="318"/>
                    <a:pt x="172" y="318"/>
                  </a:cubicBezTo>
                  <a:cubicBezTo>
                    <a:pt x="173" y="318"/>
                    <a:pt x="174" y="319"/>
                    <a:pt x="174" y="318"/>
                  </a:cubicBezTo>
                  <a:cubicBezTo>
                    <a:pt x="175" y="318"/>
                    <a:pt x="173" y="311"/>
                    <a:pt x="177" y="312"/>
                  </a:cubicBezTo>
                  <a:cubicBezTo>
                    <a:pt x="178" y="312"/>
                    <a:pt x="176" y="317"/>
                    <a:pt x="176" y="317"/>
                  </a:cubicBezTo>
                  <a:cubicBezTo>
                    <a:pt x="177" y="317"/>
                    <a:pt x="194" y="318"/>
                    <a:pt x="196" y="318"/>
                  </a:cubicBezTo>
                  <a:cubicBezTo>
                    <a:pt x="214" y="318"/>
                    <a:pt x="232" y="319"/>
                    <a:pt x="250" y="320"/>
                  </a:cubicBezTo>
                  <a:cubicBezTo>
                    <a:pt x="252" y="320"/>
                    <a:pt x="272" y="321"/>
                    <a:pt x="273" y="321"/>
                  </a:cubicBezTo>
                  <a:cubicBezTo>
                    <a:pt x="274" y="320"/>
                    <a:pt x="274" y="315"/>
                    <a:pt x="275" y="314"/>
                  </a:cubicBezTo>
                  <a:cubicBezTo>
                    <a:pt x="275" y="312"/>
                    <a:pt x="280" y="300"/>
                    <a:pt x="279" y="298"/>
                  </a:cubicBezTo>
                  <a:cubicBezTo>
                    <a:pt x="279" y="296"/>
                    <a:pt x="274" y="295"/>
                    <a:pt x="273" y="293"/>
                  </a:cubicBezTo>
                  <a:cubicBezTo>
                    <a:pt x="273" y="293"/>
                    <a:pt x="273" y="289"/>
                    <a:pt x="273" y="289"/>
                  </a:cubicBezTo>
                  <a:cubicBezTo>
                    <a:pt x="273" y="284"/>
                    <a:pt x="273" y="279"/>
                    <a:pt x="273" y="274"/>
                  </a:cubicBezTo>
                  <a:cubicBezTo>
                    <a:pt x="273" y="227"/>
                    <a:pt x="273" y="180"/>
                    <a:pt x="275" y="133"/>
                  </a:cubicBezTo>
                  <a:cubicBezTo>
                    <a:pt x="276" y="116"/>
                    <a:pt x="276" y="98"/>
                    <a:pt x="277" y="81"/>
                  </a:cubicBezTo>
                  <a:cubicBezTo>
                    <a:pt x="277" y="79"/>
                    <a:pt x="277" y="64"/>
                    <a:pt x="277" y="64"/>
                  </a:cubicBezTo>
                  <a:cubicBezTo>
                    <a:pt x="278" y="63"/>
                    <a:pt x="307" y="65"/>
                    <a:pt x="310" y="65"/>
                  </a:cubicBezTo>
                  <a:cubicBezTo>
                    <a:pt x="311" y="65"/>
                    <a:pt x="319" y="66"/>
                    <a:pt x="319" y="65"/>
                  </a:cubicBezTo>
                  <a:cubicBezTo>
                    <a:pt x="318" y="62"/>
                    <a:pt x="301" y="50"/>
                    <a:pt x="297" y="47"/>
                  </a:cubicBezTo>
                  <a:cubicBezTo>
                    <a:pt x="277" y="31"/>
                    <a:pt x="258" y="16"/>
                    <a:pt x="238" y="0"/>
                  </a:cubicBezTo>
                  <a:cubicBezTo>
                    <a:pt x="237" y="5"/>
                    <a:pt x="236" y="11"/>
                    <a:pt x="235" y="17"/>
                  </a:cubicBezTo>
                  <a:cubicBezTo>
                    <a:pt x="234" y="21"/>
                    <a:pt x="234" y="31"/>
                    <a:pt x="232" y="34"/>
                  </a:cubicBezTo>
                  <a:cubicBezTo>
                    <a:pt x="232" y="34"/>
                    <a:pt x="219" y="33"/>
                    <a:pt x="215" y="33"/>
                  </a:cubicBezTo>
                  <a:cubicBezTo>
                    <a:pt x="199" y="32"/>
                    <a:pt x="184" y="31"/>
                    <a:pt x="168" y="30"/>
                  </a:cubicBezTo>
                  <a:cubicBezTo>
                    <a:pt x="166" y="30"/>
                    <a:pt x="153" y="28"/>
                    <a:pt x="153" y="29"/>
                  </a:cubicBezTo>
                  <a:cubicBezTo>
                    <a:pt x="153" y="29"/>
                    <a:pt x="151" y="42"/>
                    <a:pt x="150" y="44"/>
                  </a:cubicBezTo>
                  <a:cubicBezTo>
                    <a:pt x="148" y="57"/>
                    <a:pt x="145" y="69"/>
                    <a:pt x="143" y="82"/>
                  </a:cubicBezTo>
                  <a:cubicBezTo>
                    <a:pt x="143" y="86"/>
                    <a:pt x="143" y="95"/>
                    <a:pt x="141" y="97"/>
                  </a:cubicBezTo>
                  <a:cubicBezTo>
                    <a:pt x="138" y="101"/>
                    <a:pt x="112" y="101"/>
                    <a:pt x="110" y="115"/>
                  </a:cubicBezTo>
                  <a:cubicBezTo>
                    <a:pt x="109" y="119"/>
                    <a:pt x="109" y="152"/>
                    <a:pt x="107" y="153"/>
                  </a:cubicBezTo>
                  <a:cubicBezTo>
                    <a:pt x="107" y="154"/>
                    <a:pt x="88" y="152"/>
                    <a:pt x="87" y="152"/>
                  </a:cubicBezTo>
                  <a:cubicBezTo>
                    <a:pt x="68" y="151"/>
                    <a:pt x="50" y="150"/>
                    <a:pt x="31" y="149"/>
                  </a:cubicBezTo>
                  <a:cubicBezTo>
                    <a:pt x="29" y="148"/>
                    <a:pt x="13" y="147"/>
                    <a:pt x="12" y="147"/>
                  </a:cubicBezTo>
                  <a:cubicBezTo>
                    <a:pt x="10" y="149"/>
                    <a:pt x="7" y="159"/>
                    <a:pt x="7" y="161"/>
                  </a:cubicBezTo>
                  <a:cubicBezTo>
                    <a:pt x="7" y="162"/>
                    <a:pt x="7" y="162"/>
                    <a:pt x="7" y="162"/>
                  </a:cubicBezTo>
                  <a:cubicBezTo>
                    <a:pt x="7" y="162"/>
                    <a:pt x="7" y="162"/>
                    <a:pt x="7" y="162"/>
                  </a:cubicBezTo>
                  <a:cubicBezTo>
                    <a:pt x="10" y="160"/>
                    <a:pt x="8" y="154"/>
                    <a:pt x="12" y="152"/>
                  </a:cubicBezTo>
                  <a:cubicBezTo>
                    <a:pt x="12" y="151"/>
                    <a:pt x="13" y="158"/>
                    <a:pt x="14" y="159"/>
                  </a:cubicBezTo>
                  <a:cubicBezTo>
                    <a:pt x="14" y="159"/>
                    <a:pt x="17" y="164"/>
                    <a:pt x="16" y="165"/>
                  </a:cubicBezTo>
                  <a:cubicBezTo>
                    <a:pt x="16" y="166"/>
                    <a:pt x="16" y="166"/>
                    <a:pt x="17" y="168"/>
                  </a:cubicBezTo>
                  <a:cubicBezTo>
                    <a:pt x="19" y="171"/>
                    <a:pt x="18" y="166"/>
                    <a:pt x="19" y="164"/>
                  </a:cubicBezTo>
                  <a:cubicBezTo>
                    <a:pt x="20" y="164"/>
                    <a:pt x="20" y="167"/>
                    <a:pt x="20" y="167"/>
                  </a:cubicBezTo>
                  <a:cubicBezTo>
                    <a:pt x="21" y="167"/>
                    <a:pt x="21" y="167"/>
                    <a:pt x="21" y="167"/>
                  </a:cubicBezTo>
                  <a:cubicBezTo>
                    <a:pt x="22" y="169"/>
                    <a:pt x="22" y="172"/>
                    <a:pt x="22" y="173"/>
                  </a:cubicBezTo>
                  <a:cubicBezTo>
                    <a:pt x="22" y="176"/>
                    <a:pt x="25" y="177"/>
                    <a:pt x="25" y="179"/>
                  </a:cubicBezTo>
                  <a:cubicBezTo>
                    <a:pt x="25" y="180"/>
                    <a:pt x="23" y="180"/>
                    <a:pt x="23" y="181"/>
                  </a:cubicBezTo>
                  <a:cubicBezTo>
                    <a:pt x="23" y="184"/>
                    <a:pt x="25" y="182"/>
                    <a:pt x="23" y="185"/>
                  </a:cubicBezTo>
                  <a:cubicBezTo>
                    <a:pt x="23" y="186"/>
                    <a:pt x="21" y="187"/>
                    <a:pt x="20" y="188"/>
                  </a:cubicBezTo>
                  <a:cubicBezTo>
                    <a:pt x="20" y="190"/>
                    <a:pt x="24" y="188"/>
                    <a:pt x="22" y="191"/>
                  </a:cubicBezTo>
                  <a:cubicBezTo>
                    <a:pt x="21" y="193"/>
                    <a:pt x="13" y="199"/>
                    <a:pt x="15" y="201"/>
                  </a:cubicBezTo>
                  <a:cubicBezTo>
                    <a:pt x="15" y="201"/>
                    <a:pt x="15" y="201"/>
                    <a:pt x="15" y="202"/>
                  </a:cubicBezTo>
                  <a:cubicBezTo>
                    <a:pt x="15" y="202"/>
                    <a:pt x="15" y="202"/>
                    <a:pt x="15" y="202"/>
                  </a:cubicBezTo>
                  <a:cubicBezTo>
                    <a:pt x="16" y="201"/>
                    <a:pt x="17" y="199"/>
                    <a:pt x="17" y="200"/>
                  </a:cubicBezTo>
                  <a:cubicBezTo>
                    <a:pt x="17" y="201"/>
                    <a:pt x="17" y="201"/>
                    <a:pt x="17" y="201"/>
                  </a:cubicBezTo>
                  <a:cubicBezTo>
                    <a:pt x="16" y="202"/>
                    <a:pt x="16" y="202"/>
                    <a:pt x="15" y="202"/>
                  </a:cubicBezTo>
                  <a:cubicBezTo>
                    <a:pt x="15" y="202"/>
                    <a:pt x="15" y="202"/>
                    <a:pt x="15" y="202"/>
                  </a:cubicBezTo>
                  <a:cubicBezTo>
                    <a:pt x="14" y="201"/>
                    <a:pt x="13" y="201"/>
                    <a:pt x="13" y="202"/>
                  </a:cubicBezTo>
                  <a:cubicBezTo>
                    <a:pt x="12" y="203"/>
                    <a:pt x="18" y="209"/>
                    <a:pt x="19" y="215"/>
                  </a:cubicBezTo>
                  <a:cubicBezTo>
                    <a:pt x="22" y="232"/>
                    <a:pt x="19" y="249"/>
                    <a:pt x="11" y="265"/>
                  </a:cubicBezTo>
                  <a:cubicBezTo>
                    <a:pt x="9" y="269"/>
                    <a:pt x="5" y="273"/>
                    <a:pt x="3" y="278"/>
                  </a:cubicBezTo>
                  <a:cubicBezTo>
                    <a:pt x="2" y="283"/>
                    <a:pt x="1" y="288"/>
                    <a:pt x="0" y="293"/>
                  </a:cubicBezTo>
                  <a:cubicBezTo>
                    <a:pt x="1" y="293"/>
                    <a:pt x="1" y="293"/>
                    <a:pt x="1" y="293"/>
                  </a:cubicBezTo>
                  <a:cubicBezTo>
                    <a:pt x="1" y="293"/>
                    <a:pt x="0" y="294"/>
                    <a:pt x="0" y="29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7" name="Freeform 45"/>
            <p:cNvSpPr>
              <a:spLocks/>
            </p:cNvSpPr>
            <p:nvPr/>
          </p:nvSpPr>
          <p:spPr bwMode="auto">
            <a:xfrm>
              <a:off x="6630988" y="2816226"/>
              <a:ext cx="188913" cy="52388"/>
            </a:xfrm>
            <a:custGeom>
              <a:avLst/>
              <a:gdLst>
                <a:gd name="T0" fmla="*/ 25 w 77"/>
                <a:gd name="T1" fmla="*/ 18 h 21"/>
                <a:gd name="T2" fmla="*/ 25 w 77"/>
                <a:gd name="T3" fmla="*/ 13 h 21"/>
                <a:gd name="T4" fmla="*/ 39 w 77"/>
                <a:gd name="T5" fmla="*/ 13 h 21"/>
                <a:gd name="T6" fmla="*/ 43 w 77"/>
                <a:gd name="T7" fmla="*/ 7 h 21"/>
                <a:gd name="T8" fmla="*/ 47 w 77"/>
                <a:gd name="T9" fmla="*/ 11 h 21"/>
                <a:gd name="T10" fmla="*/ 56 w 77"/>
                <a:gd name="T11" fmla="*/ 14 h 21"/>
                <a:gd name="T12" fmla="*/ 61 w 77"/>
                <a:gd name="T13" fmla="*/ 17 h 21"/>
                <a:gd name="T14" fmla="*/ 74 w 77"/>
                <a:gd name="T15" fmla="*/ 15 h 21"/>
                <a:gd name="T16" fmla="*/ 73 w 77"/>
                <a:gd name="T17" fmla="*/ 9 h 21"/>
                <a:gd name="T18" fmla="*/ 62 w 77"/>
                <a:gd name="T19" fmla="*/ 12 h 21"/>
                <a:gd name="T20" fmla="*/ 58 w 77"/>
                <a:gd name="T21" fmla="*/ 6 h 21"/>
                <a:gd name="T22" fmla="*/ 51 w 77"/>
                <a:gd name="T23" fmla="*/ 6 h 21"/>
                <a:gd name="T24" fmla="*/ 45 w 77"/>
                <a:gd name="T25" fmla="*/ 0 h 21"/>
                <a:gd name="T26" fmla="*/ 35 w 77"/>
                <a:gd name="T27" fmla="*/ 4 h 21"/>
                <a:gd name="T28" fmla="*/ 34 w 77"/>
                <a:gd name="T29" fmla="*/ 7 h 21"/>
                <a:gd name="T30" fmla="*/ 7 w 77"/>
                <a:gd name="T31" fmla="*/ 6 h 21"/>
                <a:gd name="T32" fmla="*/ 7 w 77"/>
                <a:gd name="T33" fmla="*/ 6 h 21"/>
                <a:gd name="T34" fmla="*/ 9 w 77"/>
                <a:gd name="T35" fmla="*/ 10 h 21"/>
                <a:gd name="T36" fmla="*/ 17 w 77"/>
                <a:gd name="T37" fmla="*/ 10 h 21"/>
                <a:gd name="T38" fmla="*/ 31 w 77"/>
                <a:gd name="T39" fmla="*/ 9 h 21"/>
                <a:gd name="T40" fmla="*/ 32 w 77"/>
                <a:gd name="T41" fmla="*/ 8 h 21"/>
                <a:gd name="T42" fmla="*/ 39 w 77"/>
                <a:gd name="T43" fmla="*/ 10 h 21"/>
                <a:gd name="T44" fmla="*/ 37 w 77"/>
                <a:gd name="T45" fmla="*/ 11 h 21"/>
                <a:gd name="T46" fmla="*/ 32 w 77"/>
                <a:gd name="T47" fmla="*/ 9 h 21"/>
                <a:gd name="T48" fmla="*/ 15 w 77"/>
                <a:gd name="T49" fmla="*/ 12 h 21"/>
                <a:gd name="T50" fmla="*/ 15 w 77"/>
                <a:gd name="T51" fmla="*/ 12 h 21"/>
                <a:gd name="T52" fmla="*/ 11 w 77"/>
                <a:gd name="T53" fmla="*/ 14 h 21"/>
                <a:gd name="T54" fmla="*/ 10 w 77"/>
                <a:gd name="T55" fmla="*/ 16 h 21"/>
                <a:gd name="T56" fmla="*/ 6 w 77"/>
                <a:gd name="T57" fmla="*/ 13 h 21"/>
                <a:gd name="T58" fmla="*/ 7 w 77"/>
                <a:gd name="T59" fmla="*/ 9 h 21"/>
                <a:gd name="T60" fmla="*/ 0 w 77"/>
                <a:gd name="T61" fmla="*/ 12 h 21"/>
                <a:gd name="T62" fmla="*/ 1 w 77"/>
                <a:gd name="T63" fmla="*/ 20 h 21"/>
                <a:gd name="T64" fmla="*/ 1 w 77"/>
                <a:gd name="T65" fmla="*/ 20 h 21"/>
                <a:gd name="T66" fmla="*/ 25 w 77"/>
                <a:gd name="T6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21">
                  <a:moveTo>
                    <a:pt x="25" y="18"/>
                  </a:moveTo>
                  <a:cubicBezTo>
                    <a:pt x="26" y="17"/>
                    <a:pt x="24" y="14"/>
                    <a:pt x="25" y="13"/>
                  </a:cubicBezTo>
                  <a:cubicBezTo>
                    <a:pt x="29" y="10"/>
                    <a:pt x="36" y="14"/>
                    <a:pt x="39" y="13"/>
                  </a:cubicBezTo>
                  <a:cubicBezTo>
                    <a:pt x="41" y="12"/>
                    <a:pt x="41" y="6"/>
                    <a:pt x="43" y="7"/>
                  </a:cubicBezTo>
                  <a:cubicBezTo>
                    <a:pt x="45" y="7"/>
                    <a:pt x="46" y="10"/>
                    <a:pt x="47" y="11"/>
                  </a:cubicBezTo>
                  <a:cubicBezTo>
                    <a:pt x="50" y="12"/>
                    <a:pt x="53" y="13"/>
                    <a:pt x="56" y="14"/>
                  </a:cubicBezTo>
                  <a:cubicBezTo>
                    <a:pt x="58" y="14"/>
                    <a:pt x="59" y="16"/>
                    <a:pt x="61" y="17"/>
                  </a:cubicBezTo>
                  <a:cubicBezTo>
                    <a:pt x="63" y="18"/>
                    <a:pt x="72" y="17"/>
                    <a:pt x="74" y="15"/>
                  </a:cubicBezTo>
                  <a:cubicBezTo>
                    <a:pt x="77" y="14"/>
                    <a:pt x="75" y="10"/>
                    <a:pt x="73" y="9"/>
                  </a:cubicBezTo>
                  <a:cubicBezTo>
                    <a:pt x="70" y="7"/>
                    <a:pt x="66" y="12"/>
                    <a:pt x="62" y="12"/>
                  </a:cubicBezTo>
                  <a:cubicBezTo>
                    <a:pt x="60" y="11"/>
                    <a:pt x="60" y="8"/>
                    <a:pt x="58" y="6"/>
                  </a:cubicBezTo>
                  <a:cubicBezTo>
                    <a:pt x="56" y="4"/>
                    <a:pt x="53" y="8"/>
                    <a:pt x="51" y="6"/>
                  </a:cubicBezTo>
                  <a:cubicBezTo>
                    <a:pt x="50" y="3"/>
                    <a:pt x="50" y="0"/>
                    <a:pt x="45" y="0"/>
                  </a:cubicBezTo>
                  <a:cubicBezTo>
                    <a:pt x="44" y="0"/>
                    <a:pt x="36" y="2"/>
                    <a:pt x="35" y="4"/>
                  </a:cubicBezTo>
                  <a:cubicBezTo>
                    <a:pt x="34" y="4"/>
                    <a:pt x="35" y="6"/>
                    <a:pt x="34" y="7"/>
                  </a:cubicBezTo>
                  <a:cubicBezTo>
                    <a:pt x="32" y="8"/>
                    <a:pt x="11" y="6"/>
                    <a:pt x="7" y="6"/>
                  </a:cubicBezTo>
                  <a:cubicBezTo>
                    <a:pt x="7" y="6"/>
                    <a:pt x="7" y="6"/>
                    <a:pt x="7" y="6"/>
                  </a:cubicBezTo>
                  <a:cubicBezTo>
                    <a:pt x="8" y="7"/>
                    <a:pt x="9" y="9"/>
                    <a:pt x="9" y="10"/>
                  </a:cubicBezTo>
                  <a:cubicBezTo>
                    <a:pt x="10" y="13"/>
                    <a:pt x="17" y="10"/>
                    <a:pt x="17" y="10"/>
                  </a:cubicBezTo>
                  <a:cubicBezTo>
                    <a:pt x="22" y="10"/>
                    <a:pt x="26" y="10"/>
                    <a:pt x="31" y="9"/>
                  </a:cubicBezTo>
                  <a:cubicBezTo>
                    <a:pt x="32" y="8"/>
                    <a:pt x="32" y="8"/>
                    <a:pt x="32" y="8"/>
                  </a:cubicBezTo>
                  <a:cubicBezTo>
                    <a:pt x="35" y="8"/>
                    <a:pt x="35" y="10"/>
                    <a:pt x="39" y="10"/>
                  </a:cubicBezTo>
                  <a:cubicBezTo>
                    <a:pt x="39" y="10"/>
                    <a:pt x="38" y="11"/>
                    <a:pt x="37" y="11"/>
                  </a:cubicBezTo>
                  <a:cubicBezTo>
                    <a:pt x="35" y="11"/>
                    <a:pt x="35" y="8"/>
                    <a:pt x="32" y="9"/>
                  </a:cubicBezTo>
                  <a:cubicBezTo>
                    <a:pt x="30" y="10"/>
                    <a:pt x="16" y="11"/>
                    <a:pt x="15" y="12"/>
                  </a:cubicBezTo>
                  <a:cubicBezTo>
                    <a:pt x="15" y="12"/>
                    <a:pt x="15" y="12"/>
                    <a:pt x="15" y="12"/>
                  </a:cubicBezTo>
                  <a:cubicBezTo>
                    <a:pt x="16" y="17"/>
                    <a:pt x="13" y="15"/>
                    <a:pt x="11" y="14"/>
                  </a:cubicBezTo>
                  <a:cubicBezTo>
                    <a:pt x="9" y="13"/>
                    <a:pt x="11" y="18"/>
                    <a:pt x="10" y="16"/>
                  </a:cubicBezTo>
                  <a:cubicBezTo>
                    <a:pt x="9" y="15"/>
                    <a:pt x="7" y="14"/>
                    <a:pt x="6" y="13"/>
                  </a:cubicBezTo>
                  <a:cubicBezTo>
                    <a:pt x="6" y="11"/>
                    <a:pt x="7" y="9"/>
                    <a:pt x="7" y="9"/>
                  </a:cubicBezTo>
                  <a:cubicBezTo>
                    <a:pt x="5" y="7"/>
                    <a:pt x="0" y="10"/>
                    <a:pt x="0" y="12"/>
                  </a:cubicBezTo>
                  <a:cubicBezTo>
                    <a:pt x="0" y="15"/>
                    <a:pt x="1" y="18"/>
                    <a:pt x="1" y="20"/>
                  </a:cubicBezTo>
                  <a:cubicBezTo>
                    <a:pt x="1" y="20"/>
                    <a:pt x="1" y="20"/>
                    <a:pt x="1" y="20"/>
                  </a:cubicBezTo>
                  <a:cubicBezTo>
                    <a:pt x="5" y="13"/>
                    <a:pt x="20" y="21"/>
                    <a:pt x="25" y="18"/>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8" name="Freeform 46"/>
            <p:cNvSpPr>
              <a:spLocks/>
            </p:cNvSpPr>
            <p:nvPr/>
          </p:nvSpPr>
          <p:spPr bwMode="auto">
            <a:xfrm>
              <a:off x="6704013" y="2887663"/>
              <a:ext cx="3175" cy="4763"/>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1"/>
                    <a:pt x="1" y="0"/>
                    <a:pt x="1" y="0"/>
                  </a:cubicBezTo>
                  <a:cubicBezTo>
                    <a:pt x="1" y="0"/>
                    <a:pt x="1" y="0"/>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49" name="Freeform 47"/>
            <p:cNvSpPr>
              <a:spLocks/>
            </p:cNvSpPr>
            <p:nvPr/>
          </p:nvSpPr>
          <p:spPr bwMode="auto">
            <a:xfrm>
              <a:off x="6600825" y="2622551"/>
              <a:ext cx="361950" cy="306388"/>
            </a:xfrm>
            <a:custGeom>
              <a:avLst/>
              <a:gdLst>
                <a:gd name="T0" fmla="*/ 50 w 147"/>
                <a:gd name="T1" fmla="*/ 111 h 125"/>
                <a:gd name="T2" fmla="*/ 80 w 147"/>
                <a:gd name="T3" fmla="*/ 112 h 125"/>
                <a:gd name="T4" fmla="*/ 108 w 147"/>
                <a:gd name="T5" fmla="*/ 117 h 125"/>
                <a:gd name="T6" fmla="*/ 121 w 147"/>
                <a:gd name="T7" fmla="*/ 124 h 125"/>
                <a:gd name="T8" fmla="*/ 133 w 147"/>
                <a:gd name="T9" fmla="*/ 121 h 125"/>
                <a:gd name="T10" fmla="*/ 145 w 147"/>
                <a:gd name="T11" fmla="*/ 114 h 125"/>
                <a:gd name="T12" fmla="*/ 143 w 147"/>
                <a:gd name="T13" fmla="*/ 96 h 125"/>
                <a:gd name="T14" fmla="*/ 131 w 147"/>
                <a:gd name="T15" fmla="*/ 86 h 125"/>
                <a:gd name="T16" fmla="*/ 131 w 147"/>
                <a:gd name="T17" fmla="*/ 66 h 125"/>
                <a:gd name="T18" fmla="*/ 126 w 147"/>
                <a:gd name="T19" fmla="*/ 53 h 125"/>
                <a:gd name="T20" fmla="*/ 118 w 147"/>
                <a:gd name="T21" fmla="*/ 43 h 125"/>
                <a:gd name="T22" fmla="*/ 112 w 147"/>
                <a:gd name="T23" fmla="*/ 36 h 125"/>
                <a:gd name="T24" fmla="*/ 104 w 147"/>
                <a:gd name="T25" fmla="*/ 17 h 125"/>
                <a:gd name="T26" fmla="*/ 95 w 147"/>
                <a:gd name="T27" fmla="*/ 17 h 125"/>
                <a:gd name="T28" fmla="*/ 85 w 147"/>
                <a:gd name="T29" fmla="*/ 3 h 125"/>
                <a:gd name="T30" fmla="*/ 69 w 147"/>
                <a:gd name="T31" fmla="*/ 0 h 125"/>
                <a:gd name="T32" fmla="*/ 57 w 147"/>
                <a:gd name="T33" fmla="*/ 3 h 125"/>
                <a:gd name="T34" fmla="*/ 29 w 147"/>
                <a:gd name="T35" fmla="*/ 16 h 125"/>
                <a:gd name="T36" fmla="*/ 27 w 147"/>
                <a:gd name="T37" fmla="*/ 24 h 125"/>
                <a:gd name="T38" fmla="*/ 6 w 147"/>
                <a:gd name="T39" fmla="*/ 53 h 125"/>
                <a:gd name="T40" fmla="*/ 15 w 147"/>
                <a:gd name="T41" fmla="*/ 72 h 125"/>
                <a:gd name="T42" fmla="*/ 21 w 147"/>
                <a:gd name="T43" fmla="*/ 71 h 125"/>
                <a:gd name="T44" fmla="*/ 21 w 147"/>
                <a:gd name="T45" fmla="*/ 71 h 125"/>
                <a:gd name="T46" fmla="*/ 23 w 147"/>
                <a:gd name="T47" fmla="*/ 73 h 125"/>
                <a:gd name="T48" fmla="*/ 18 w 147"/>
                <a:gd name="T49" fmla="*/ 81 h 125"/>
                <a:gd name="T50" fmla="*/ 19 w 147"/>
                <a:gd name="T51" fmla="*/ 85 h 125"/>
                <a:gd name="T52" fmla="*/ 57 w 147"/>
                <a:gd name="T53" fmla="*/ 79 h 125"/>
                <a:gd name="T54" fmla="*/ 74 w 147"/>
                <a:gd name="T55" fmla="*/ 91 h 125"/>
                <a:gd name="T56" fmla="*/ 73 w 147"/>
                <a:gd name="T57" fmla="*/ 96 h 125"/>
                <a:gd name="T58" fmla="*/ 55 w 147"/>
                <a:gd name="T59" fmla="*/ 86 h 125"/>
                <a:gd name="T60" fmla="*/ 37 w 147"/>
                <a:gd name="T61" fmla="*/ 97 h 125"/>
                <a:gd name="T62" fmla="*/ 13 w 147"/>
                <a:gd name="T63" fmla="*/ 100 h 125"/>
                <a:gd name="T64" fmla="*/ 12 w 147"/>
                <a:gd name="T65" fmla="*/ 113 h 125"/>
                <a:gd name="T66" fmla="*/ 18 w 147"/>
                <a:gd name="T67" fmla="*/ 109 h 125"/>
                <a:gd name="T68" fmla="*/ 28 w 147"/>
                <a:gd name="T69" fmla="*/ 112 h 125"/>
                <a:gd name="T70" fmla="*/ 30 w 147"/>
                <a:gd name="T71" fmla="*/ 109 h 125"/>
                <a:gd name="T72" fmla="*/ 34 w 147"/>
                <a:gd name="T73" fmla="*/ 113 h 125"/>
                <a:gd name="T74" fmla="*/ 43 w 147"/>
                <a:gd name="T75" fmla="*/ 108 h 125"/>
                <a:gd name="T76" fmla="*/ 43 w 147"/>
                <a:gd name="T77" fmla="*/ 108 h 125"/>
                <a:gd name="T78" fmla="*/ 39 w 147"/>
                <a:gd name="T79" fmla="*/ 115 h 125"/>
                <a:gd name="T80" fmla="*/ 32 w 147"/>
                <a:gd name="T81" fmla="*/ 112 h 125"/>
                <a:gd name="T82" fmla="*/ 28 w 147"/>
                <a:gd name="T83" fmla="*/ 112 h 125"/>
                <a:gd name="T84" fmla="*/ 10 w 147"/>
                <a:gd name="T85" fmla="*/ 115 h 125"/>
                <a:gd name="T86" fmla="*/ 25 w 147"/>
                <a:gd name="T87"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25">
                  <a:moveTo>
                    <a:pt x="25" y="116"/>
                  </a:moveTo>
                  <a:cubicBezTo>
                    <a:pt x="29" y="116"/>
                    <a:pt x="34" y="118"/>
                    <a:pt x="38" y="118"/>
                  </a:cubicBezTo>
                  <a:cubicBezTo>
                    <a:pt x="43" y="117"/>
                    <a:pt x="46" y="112"/>
                    <a:pt x="50" y="111"/>
                  </a:cubicBezTo>
                  <a:cubicBezTo>
                    <a:pt x="51" y="111"/>
                    <a:pt x="52" y="111"/>
                    <a:pt x="52" y="111"/>
                  </a:cubicBezTo>
                  <a:cubicBezTo>
                    <a:pt x="55" y="111"/>
                    <a:pt x="57" y="111"/>
                    <a:pt x="59" y="111"/>
                  </a:cubicBezTo>
                  <a:cubicBezTo>
                    <a:pt x="66" y="112"/>
                    <a:pt x="73" y="112"/>
                    <a:pt x="80" y="112"/>
                  </a:cubicBezTo>
                  <a:cubicBezTo>
                    <a:pt x="85" y="112"/>
                    <a:pt x="101" y="113"/>
                    <a:pt x="104" y="114"/>
                  </a:cubicBezTo>
                  <a:cubicBezTo>
                    <a:pt x="107" y="116"/>
                    <a:pt x="101" y="117"/>
                    <a:pt x="104" y="119"/>
                  </a:cubicBezTo>
                  <a:cubicBezTo>
                    <a:pt x="107" y="121"/>
                    <a:pt x="106" y="116"/>
                    <a:pt x="108" y="117"/>
                  </a:cubicBezTo>
                  <a:cubicBezTo>
                    <a:pt x="109" y="117"/>
                    <a:pt x="116" y="122"/>
                    <a:pt x="116" y="122"/>
                  </a:cubicBezTo>
                  <a:cubicBezTo>
                    <a:pt x="119" y="122"/>
                    <a:pt x="117" y="120"/>
                    <a:pt x="119" y="122"/>
                  </a:cubicBezTo>
                  <a:cubicBezTo>
                    <a:pt x="119" y="122"/>
                    <a:pt x="121" y="124"/>
                    <a:pt x="121" y="124"/>
                  </a:cubicBezTo>
                  <a:cubicBezTo>
                    <a:pt x="123" y="125"/>
                    <a:pt x="126" y="121"/>
                    <a:pt x="128" y="121"/>
                  </a:cubicBezTo>
                  <a:cubicBezTo>
                    <a:pt x="129" y="121"/>
                    <a:pt x="130" y="122"/>
                    <a:pt x="131" y="122"/>
                  </a:cubicBezTo>
                  <a:cubicBezTo>
                    <a:pt x="133" y="121"/>
                    <a:pt x="133" y="121"/>
                    <a:pt x="133" y="121"/>
                  </a:cubicBezTo>
                  <a:cubicBezTo>
                    <a:pt x="137" y="122"/>
                    <a:pt x="139" y="121"/>
                    <a:pt x="143" y="121"/>
                  </a:cubicBezTo>
                  <a:cubicBezTo>
                    <a:pt x="146" y="122"/>
                    <a:pt x="146" y="122"/>
                    <a:pt x="146" y="122"/>
                  </a:cubicBezTo>
                  <a:cubicBezTo>
                    <a:pt x="147" y="122"/>
                    <a:pt x="144" y="115"/>
                    <a:pt x="145" y="114"/>
                  </a:cubicBezTo>
                  <a:cubicBezTo>
                    <a:pt x="147" y="111"/>
                    <a:pt x="147" y="106"/>
                    <a:pt x="146" y="103"/>
                  </a:cubicBezTo>
                  <a:cubicBezTo>
                    <a:pt x="146" y="103"/>
                    <a:pt x="144" y="103"/>
                    <a:pt x="144" y="102"/>
                  </a:cubicBezTo>
                  <a:cubicBezTo>
                    <a:pt x="143" y="100"/>
                    <a:pt x="144" y="97"/>
                    <a:pt x="143" y="96"/>
                  </a:cubicBezTo>
                  <a:cubicBezTo>
                    <a:pt x="141" y="92"/>
                    <a:pt x="139" y="96"/>
                    <a:pt x="138" y="97"/>
                  </a:cubicBezTo>
                  <a:cubicBezTo>
                    <a:pt x="135" y="97"/>
                    <a:pt x="136" y="93"/>
                    <a:pt x="136" y="93"/>
                  </a:cubicBezTo>
                  <a:cubicBezTo>
                    <a:pt x="136" y="90"/>
                    <a:pt x="133" y="88"/>
                    <a:pt x="131" y="86"/>
                  </a:cubicBezTo>
                  <a:cubicBezTo>
                    <a:pt x="131" y="86"/>
                    <a:pt x="136" y="83"/>
                    <a:pt x="135" y="81"/>
                  </a:cubicBezTo>
                  <a:cubicBezTo>
                    <a:pt x="135" y="78"/>
                    <a:pt x="135" y="70"/>
                    <a:pt x="134" y="70"/>
                  </a:cubicBezTo>
                  <a:cubicBezTo>
                    <a:pt x="134" y="69"/>
                    <a:pt x="131" y="67"/>
                    <a:pt x="131" y="66"/>
                  </a:cubicBezTo>
                  <a:cubicBezTo>
                    <a:pt x="129" y="62"/>
                    <a:pt x="133" y="62"/>
                    <a:pt x="130" y="56"/>
                  </a:cubicBezTo>
                  <a:cubicBezTo>
                    <a:pt x="130" y="56"/>
                    <a:pt x="130" y="56"/>
                    <a:pt x="130" y="56"/>
                  </a:cubicBezTo>
                  <a:cubicBezTo>
                    <a:pt x="129" y="55"/>
                    <a:pt x="127" y="54"/>
                    <a:pt x="126" y="53"/>
                  </a:cubicBezTo>
                  <a:cubicBezTo>
                    <a:pt x="125" y="52"/>
                    <a:pt x="126" y="50"/>
                    <a:pt x="125" y="49"/>
                  </a:cubicBezTo>
                  <a:cubicBezTo>
                    <a:pt x="124" y="47"/>
                    <a:pt x="119" y="47"/>
                    <a:pt x="118" y="45"/>
                  </a:cubicBezTo>
                  <a:cubicBezTo>
                    <a:pt x="118" y="45"/>
                    <a:pt x="119" y="44"/>
                    <a:pt x="118" y="43"/>
                  </a:cubicBezTo>
                  <a:cubicBezTo>
                    <a:pt x="118" y="43"/>
                    <a:pt x="117" y="44"/>
                    <a:pt x="117" y="44"/>
                  </a:cubicBezTo>
                  <a:cubicBezTo>
                    <a:pt x="117" y="44"/>
                    <a:pt x="115" y="36"/>
                    <a:pt x="115" y="35"/>
                  </a:cubicBezTo>
                  <a:cubicBezTo>
                    <a:pt x="112" y="36"/>
                    <a:pt x="112" y="36"/>
                    <a:pt x="112" y="36"/>
                  </a:cubicBezTo>
                  <a:cubicBezTo>
                    <a:pt x="111" y="35"/>
                    <a:pt x="112" y="34"/>
                    <a:pt x="112" y="33"/>
                  </a:cubicBezTo>
                  <a:cubicBezTo>
                    <a:pt x="111" y="32"/>
                    <a:pt x="109" y="32"/>
                    <a:pt x="108" y="31"/>
                  </a:cubicBezTo>
                  <a:cubicBezTo>
                    <a:pt x="105" y="28"/>
                    <a:pt x="108" y="19"/>
                    <a:pt x="104" y="17"/>
                  </a:cubicBezTo>
                  <a:cubicBezTo>
                    <a:pt x="102" y="16"/>
                    <a:pt x="100" y="19"/>
                    <a:pt x="99" y="18"/>
                  </a:cubicBezTo>
                  <a:cubicBezTo>
                    <a:pt x="98" y="18"/>
                    <a:pt x="99" y="16"/>
                    <a:pt x="98" y="16"/>
                  </a:cubicBezTo>
                  <a:cubicBezTo>
                    <a:pt x="97" y="16"/>
                    <a:pt x="96" y="18"/>
                    <a:pt x="95" y="17"/>
                  </a:cubicBezTo>
                  <a:cubicBezTo>
                    <a:pt x="95" y="15"/>
                    <a:pt x="95" y="15"/>
                    <a:pt x="95" y="15"/>
                  </a:cubicBezTo>
                  <a:cubicBezTo>
                    <a:pt x="95" y="15"/>
                    <a:pt x="92" y="14"/>
                    <a:pt x="92" y="14"/>
                  </a:cubicBezTo>
                  <a:cubicBezTo>
                    <a:pt x="90" y="10"/>
                    <a:pt x="87" y="6"/>
                    <a:pt x="85" y="3"/>
                  </a:cubicBezTo>
                  <a:cubicBezTo>
                    <a:pt x="84" y="2"/>
                    <a:pt x="78" y="2"/>
                    <a:pt x="78" y="2"/>
                  </a:cubicBezTo>
                  <a:cubicBezTo>
                    <a:pt x="76" y="2"/>
                    <a:pt x="73" y="2"/>
                    <a:pt x="72" y="2"/>
                  </a:cubicBezTo>
                  <a:cubicBezTo>
                    <a:pt x="71" y="2"/>
                    <a:pt x="70" y="0"/>
                    <a:pt x="69" y="0"/>
                  </a:cubicBezTo>
                  <a:cubicBezTo>
                    <a:pt x="65" y="0"/>
                    <a:pt x="68" y="3"/>
                    <a:pt x="64" y="3"/>
                  </a:cubicBezTo>
                  <a:cubicBezTo>
                    <a:pt x="63" y="3"/>
                    <a:pt x="63" y="3"/>
                    <a:pt x="62" y="3"/>
                  </a:cubicBezTo>
                  <a:cubicBezTo>
                    <a:pt x="61" y="3"/>
                    <a:pt x="58" y="2"/>
                    <a:pt x="57" y="3"/>
                  </a:cubicBezTo>
                  <a:cubicBezTo>
                    <a:pt x="53" y="3"/>
                    <a:pt x="48" y="6"/>
                    <a:pt x="44" y="5"/>
                  </a:cubicBezTo>
                  <a:cubicBezTo>
                    <a:pt x="41" y="4"/>
                    <a:pt x="39" y="1"/>
                    <a:pt x="36" y="4"/>
                  </a:cubicBezTo>
                  <a:cubicBezTo>
                    <a:pt x="33" y="7"/>
                    <a:pt x="32" y="13"/>
                    <a:pt x="29" y="16"/>
                  </a:cubicBezTo>
                  <a:cubicBezTo>
                    <a:pt x="29" y="16"/>
                    <a:pt x="30" y="15"/>
                    <a:pt x="30" y="15"/>
                  </a:cubicBezTo>
                  <a:cubicBezTo>
                    <a:pt x="29" y="15"/>
                    <a:pt x="29" y="15"/>
                    <a:pt x="29" y="15"/>
                  </a:cubicBezTo>
                  <a:cubicBezTo>
                    <a:pt x="29" y="18"/>
                    <a:pt x="28" y="21"/>
                    <a:pt x="27" y="24"/>
                  </a:cubicBezTo>
                  <a:cubicBezTo>
                    <a:pt x="26" y="28"/>
                    <a:pt x="13" y="44"/>
                    <a:pt x="9" y="47"/>
                  </a:cubicBezTo>
                  <a:cubicBezTo>
                    <a:pt x="3" y="51"/>
                    <a:pt x="0" y="49"/>
                    <a:pt x="1" y="51"/>
                  </a:cubicBezTo>
                  <a:cubicBezTo>
                    <a:pt x="1" y="52"/>
                    <a:pt x="4" y="52"/>
                    <a:pt x="6" y="53"/>
                  </a:cubicBezTo>
                  <a:cubicBezTo>
                    <a:pt x="9" y="55"/>
                    <a:pt x="8" y="58"/>
                    <a:pt x="10" y="60"/>
                  </a:cubicBezTo>
                  <a:cubicBezTo>
                    <a:pt x="11" y="61"/>
                    <a:pt x="12" y="60"/>
                    <a:pt x="12" y="62"/>
                  </a:cubicBezTo>
                  <a:cubicBezTo>
                    <a:pt x="13" y="65"/>
                    <a:pt x="15" y="69"/>
                    <a:pt x="15" y="72"/>
                  </a:cubicBezTo>
                  <a:cubicBezTo>
                    <a:pt x="15" y="74"/>
                    <a:pt x="16" y="72"/>
                    <a:pt x="18" y="73"/>
                  </a:cubicBezTo>
                  <a:cubicBezTo>
                    <a:pt x="19" y="73"/>
                    <a:pt x="20" y="72"/>
                    <a:pt x="21" y="71"/>
                  </a:cubicBezTo>
                  <a:cubicBezTo>
                    <a:pt x="21" y="71"/>
                    <a:pt x="21" y="71"/>
                    <a:pt x="21" y="71"/>
                  </a:cubicBezTo>
                  <a:cubicBezTo>
                    <a:pt x="22" y="69"/>
                    <a:pt x="23" y="67"/>
                    <a:pt x="26" y="69"/>
                  </a:cubicBezTo>
                  <a:cubicBezTo>
                    <a:pt x="27" y="69"/>
                    <a:pt x="22" y="69"/>
                    <a:pt x="21" y="71"/>
                  </a:cubicBezTo>
                  <a:cubicBezTo>
                    <a:pt x="21" y="71"/>
                    <a:pt x="21" y="71"/>
                    <a:pt x="21" y="71"/>
                  </a:cubicBezTo>
                  <a:cubicBezTo>
                    <a:pt x="21" y="71"/>
                    <a:pt x="20" y="72"/>
                    <a:pt x="20" y="72"/>
                  </a:cubicBezTo>
                  <a:cubicBezTo>
                    <a:pt x="20" y="76"/>
                    <a:pt x="15" y="71"/>
                    <a:pt x="16" y="77"/>
                  </a:cubicBezTo>
                  <a:cubicBezTo>
                    <a:pt x="16" y="83"/>
                    <a:pt x="22" y="74"/>
                    <a:pt x="23" y="73"/>
                  </a:cubicBezTo>
                  <a:cubicBezTo>
                    <a:pt x="24" y="73"/>
                    <a:pt x="22" y="75"/>
                    <a:pt x="22" y="76"/>
                  </a:cubicBezTo>
                  <a:cubicBezTo>
                    <a:pt x="21" y="77"/>
                    <a:pt x="23" y="79"/>
                    <a:pt x="22" y="79"/>
                  </a:cubicBezTo>
                  <a:cubicBezTo>
                    <a:pt x="21" y="77"/>
                    <a:pt x="17" y="78"/>
                    <a:pt x="18" y="81"/>
                  </a:cubicBezTo>
                  <a:cubicBezTo>
                    <a:pt x="18" y="86"/>
                    <a:pt x="19" y="82"/>
                    <a:pt x="19" y="83"/>
                  </a:cubicBezTo>
                  <a:cubicBezTo>
                    <a:pt x="19" y="84"/>
                    <a:pt x="19" y="84"/>
                    <a:pt x="19" y="85"/>
                  </a:cubicBezTo>
                  <a:cubicBezTo>
                    <a:pt x="19" y="85"/>
                    <a:pt x="19" y="85"/>
                    <a:pt x="19" y="85"/>
                  </a:cubicBezTo>
                  <a:cubicBezTo>
                    <a:pt x="23" y="85"/>
                    <a:pt x="44" y="87"/>
                    <a:pt x="46" y="86"/>
                  </a:cubicBezTo>
                  <a:cubicBezTo>
                    <a:pt x="47" y="85"/>
                    <a:pt x="46" y="83"/>
                    <a:pt x="47" y="83"/>
                  </a:cubicBezTo>
                  <a:cubicBezTo>
                    <a:pt x="48" y="81"/>
                    <a:pt x="56" y="79"/>
                    <a:pt x="57" y="79"/>
                  </a:cubicBezTo>
                  <a:cubicBezTo>
                    <a:pt x="62" y="79"/>
                    <a:pt x="62" y="82"/>
                    <a:pt x="63" y="85"/>
                  </a:cubicBezTo>
                  <a:cubicBezTo>
                    <a:pt x="65" y="87"/>
                    <a:pt x="68" y="83"/>
                    <a:pt x="70" y="85"/>
                  </a:cubicBezTo>
                  <a:cubicBezTo>
                    <a:pt x="72" y="87"/>
                    <a:pt x="72" y="90"/>
                    <a:pt x="74" y="91"/>
                  </a:cubicBezTo>
                  <a:cubicBezTo>
                    <a:pt x="78" y="91"/>
                    <a:pt x="82" y="86"/>
                    <a:pt x="85" y="88"/>
                  </a:cubicBezTo>
                  <a:cubicBezTo>
                    <a:pt x="87" y="89"/>
                    <a:pt x="89" y="93"/>
                    <a:pt x="86" y="94"/>
                  </a:cubicBezTo>
                  <a:cubicBezTo>
                    <a:pt x="84" y="96"/>
                    <a:pt x="75" y="97"/>
                    <a:pt x="73" y="96"/>
                  </a:cubicBezTo>
                  <a:cubicBezTo>
                    <a:pt x="71" y="95"/>
                    <a:pt x="70" y="93"/>
                    <a:pt x="68" y="93"/>
                  </a:cubicBezTo>
                  <a:cubicBezTo>
                    <a:pt x="65" y="92"/>
                    <a:pt x="62" y="91"/>
                    <a:pt x="59" y="90"/>
                  </a:cubicBezTo>
                  <a:cubicBezTo>
                    <a:pt x="58" y="89"/>
                    <a:pt x="57" y="86"/>
                    <a:pt x="55" y="86"/>
                  </a:cubicBezTo>
                  <a:cubicBezTo>
                    <a:pt x="53" y="85"/>
                    <a:pt x="53" y="91"/>
                    <a:pt x="51" y="92"/>
                  </a:cubicBezTo>
                  <a:cubicBezTo>
                    <a:pt x="48" y="93"/>
                    <a:pt x="41" y="89"/>
                    <a:pt x="37" y="92"/>
                  </a:cubicBezTo>
                  <a:cubicBezTo>
                    <a:pt x="36" y="93"/>
                    <a:pt x="38" y="96"/>
                    <a:pt x="37" y="97"/>
                  </a:cubicBezTo>
                  <a:cubicBezTo>
                    <a:pt x="32" y="100"/>
                    <a:pt x="17" y="92"/>
                    <a:pt x="13" y="99"/>
                  </a:cubicBezTo>
                  <a:cubicBezTo>
                    <a:pt x="13" y="99"/>
                    <a:pt x="13" y="99"/>
                    <a:pt x="13" y="99"/>
                  </a:cubicBezTo>
                  <a:cubicBezTo>
                    <a:pt x="13" y="99"/>
                    <a:pt x="13" y="99"/>
                    <a:pt x="13" y="100"/>
                  </a:cubicBezTo>
                  <a:cubicBezTo>
                    <a:pt x="13" y="102"/>
                    <a:pt x="11" y="108"/>
                    <a:pt x="11" y="109"/>
                  </a:cubicBezTo>
                  <a:cubicBezTo>
                    <a:pt x="11" y="109"/>
                    <a:pt x="14" y="107"/>
                    <a:pt x="14" y="108"/>
                  </a:cubicBezTo>
                  <a:cubicBezTo>
                    <a:pt x="13" y="109"/>
                    <a:pt x="8" y="113"/>
                    <a:pt x="12" y="113"/>
                  </a:cubicBezTo>
                  <a:cubicBezTo>
                    <a:pt x="14" y="112"/>
                    <a:pt x="15" y="107"/>
                    <a:pt x="16" y="107"/>
                  </a:cubicBezTo>
                  <a:cubicBezTo>
                    <a:pt x="17" y="107"/>
                    <a:pt x="14" y="110"/>
                    <a:pt x="15" y="110"/>
                  </a:cubicBezTo>
                  <a:cubicBezTo>
                    <a:pt x="20" y="112"/>
                    <a:pt x="17" y="109"/>
                    <a:pt x="18" y="109"/>
                  </a:cubicBezTo>
                  <a:cubicBezTo>
                    <a:pt x="19" y="109"/>
                    <a:pt x="19" y="112"/>
                    <a:pt x="21" y="113"/>
                  </a:cubicBezTo>
                  <a:cubicBezTo>
                    <a:pt x="22" y="114"/>
                    <a:pt x="22" y="112"/>
                    <a:pt x="23" y="112"/>
                  </a:cubicBezTo>
                  <a:cubicBezTo>
                    <a:pt x="24" y="112"/>
                    <a:pt x="26" y="112"/>
                    <a:pt x="28" y="112"/>
                  </a:cubicBezTo>
                  <a:cubicBezTo>
                    <a:pt x="28" y="112"/>
                    <a:pt x="28" y="112"/>
                    <a:pt x="28" y="112"/>
                  </a:cubicBezTo>
                  <a:cubicBezTo>
                    <a:pt x="28" y="112"/>
                    <a:pt x="29" y="112"/>
                    <a:pt x="29" y="112"/>
                  </a:cubicBezTo>
                  <a:cubicBezTo>
                    <a:pt x="30" y="111"/>
                    <a:pt x="29" y="109"/>
                    <a:pt x="30" y="109"/>
                  </a:cubicBezTo>
                  <a:cubicBezTo>
                    <a:pt x="31" y="109"/>
                    <a:pt x="30" y="110"/>
                    <a:pt x="30" y="110"/>
                  </a:cubicBezTo>
                  <a:cubicBezTo>
                    <a:pt x="30" y="110"/>
                    <a:pt x="32" y="112"/>
                    <a:pt x="32" y="112"/>
                  </a:cubicBezTo>
                  <a:cubicBezTo>
                    <a:pt x="33" y="112"/>
                    <a:pt x="33" y="113"/>
                    <a:pt x="34" y="113"/>
                  </a:cubicBezTo>
                  <a:cubicBezTo>
                    <a:pt x="36" y="113"/>
                    <a:pt x="37" y="112"/>
                    <a:pt x="39" y="114"/>
                  </a:cubicBezTo>
                  <a:cubicBezTo>
                    <a:pt x="40" y="115"/>
                    <a:pt x="41" y="112"/>
                    <a:pt x="42" y="110"/>
                  </a:cubicBezTo>
                  <a:cubicBezTo>
                    <a:pt x="42" y="109"/>
                    <a:pt x="42" y="109"/>
                    <a:pt x="43" y="108"/>
                  </a:cubicBezTo>
                  <a:cubicBezTo>
                    <a:pt x="43" y="108"/>
                    <a:pt x="43" y="108"/>
                    <a:pt x="43" y="108"/>
                  </a:cubicBezTo>
                  <a:cubicBezTo>
                    <a:pt x="44" y="106"/>
                    <a:pt x="45" y="105"/>
                    <a:pt x="47" y="107"/>
                  </a:cubicBezTo>
                  <a:cubicBezTo>
                    <a:pt x="47" y="107"/>
                    <a:pt x="44" y="108"/>
                    <a:pt x="43" y="108"/>
                  </a:cubicBezTo>
                  <a:cubicBezTo>
                    <a:pt x="43" y="108"/>
                    <a:pt x="42" y="109"/>
                    <a:pt x="42" y="110"/>
                  </a:cubicBezTo>
                  <a:cubicBezTo>
                    <a:pt x="42" y="111"/>
                    <a:pt x="43" y="113"/>
                    <a:pt x="41" y="114"/>
                  </a:cubicBezTo>
                  <a:cubicBezTo>
                    <a:pt x="41" y="114"/>
                    <a:pt x="40" y="115"/>
                    <a:pt x="39" y="115"/>
                  </a:cubicBezTo>
                  <a:cubicBezTo>
                    <a:pt x="39" y="115"/>
                    <a:pt x="36" y="114"/>
                    <a:pt x="34" y="113"/>
                  </a:cubicBezTo>
                  <a:cubicBezTo>
                    <a:pt x="33" y="113"/>
                    <a:pt x="33" y="113"/>
                    <a:pt x="33" y="113"/>
                  </a:cubicBezTo>
                  <a:cubicBezTo>
                    <a:pt x="33" y="113"/>
                    <a:pt x="32" y="113"/>
                    <a:pt x="32" y="112"/>
                  </a:cubicBezTo>
                  <a:cubicBezTo>
                    <a:pt x="31" y="112"/>
                    <a:pt x="31" y="112"/>
                    <a:pt x="30" y="112"/>
                  </a:cubicBezTo>
                  <a:cubicBezTo>
                    <a:pt x="30" y="112"/>
                    <a:pt x="29" y="112"/>
                    <a:pt x="28" y="112"/>
                  </a:cubicBezTo>
                  <a:cubicBezTo>
                    <a:pt x="28" y="112"/>
                    <a:pt x="28" y="112"/>
                    <a:pt x="28" y="112"/>
                  </a:cubicBezTo>
                  <a:cubicBezTo>
                    <a:pt x="25" y="112"/>
                    <a:pt x="23" y="114"/>
                    <a:pt x="21" y="114"/>
                  </a:cubicBezTo>
                  <a:cubicBezTo>
                    <a:pt x="14" y="113"/>
                    <a:pt x="20" y="110"/>
                    <a:pt x="13" y="113"/>
                  </a:cubicBezTo>
                  <a:cubicBezTo>
                    <a:pt x="12" y="114"/>
                    <a:pt x="11" y="113"/>
                    <a:pt x="10" y="115"/>
                  </a:cubicBezTo>
                  <a:cubicBezTo>
                    <a:pt x="10" y="116"/>
                    <a:pt x="11" y="118"/>
                    <a:pt x="13" y="119"/>
                  </a:cubicBezTo>
                  <a:cubicBezTo>
                    <a:pt x="13" y="119"/>
                    <a:pt x="13" y="119"/>
                    <a:pt x="13" y="119"/>
                  </a:cubicBezTo>
                  <a:cubicBezTo>
                    <a:pt x="17" y="119"/>
                    <a:pt x="21" y="117"/>
                    <a:pt x="25" y="11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0" name="Freeform 48"/>
            <p:cNvSpPr>
              <a:spLocks/>
            </p:cNvSpPr>
            <p:nvPr/>
          </p:nvSpPr>
          <p:spPr bwMode="auto">
            <a:xfrm>
              <a:off x="6716713" y="2967038"/>
              <a:ext cx="3175" cy="1588"/>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1" y="0"/>
                    <a:pt x="0" y="1"/>
                    <a:pt x="0" y="1"/>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1" name="Freeform 49"/>
            <p:cNvSpPr>
              <a:spLocks/>
            </p:cNvSpPr>
            <p:nvPr/>
          </p:nvSpPr>
          <p:spPr bwMode="auto">
            <a:xfrm>
              <a:off x="6743700" y="3030538"/>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2" name="Freeform 50"/>
            <p:cNvSpPr>
              <a:spLocks/>
            </p:cNvSpPr>
            <p:nvPr/>
          </p:nvSpPr>
          <p:spPr bwMode="auto">
            <a:xfrm>
              <a:off x="6632575" y="2895601"/>
              <a:ext cx="192088" cy="125413"/>
            </a:xfrm>
            <a:custGeom>
              <a:avLst/>
              <a:gdLst>
                <a:gd name="T0" fmla="*/ 52 w 78"/>
                <a:gd name="T1" fmla="*/ 33 h 51"/>
                <a:gd name="T2" fmla="*/ 65 w 78"/>
                <a:gd name="T3" fmla="*/ 30 h 51"/>
                <a:gd name="T4" fmla="*/ 72 w 78"/>
                <a:gd name="T5" fmla="*/ 28 h 51"/>
                <a:gd name="T6" fmla="*/ 67 w 78"/>
                <a:gd name="T7" fmla="*/ 16 h 51"/>
                <a:gd name="T8" fmla="*/ 75 w 78"/>
                <a:gd name="T9" fmla="*/ 1 h 51"/>
                <a:gd name="T10" fmla="*/ 67 w 78"/>
                <a:gd name="T11" fmla="*/ 1 h 51"/>
                <a:gd name="T12" fmla="*/ 39 w 78"/>
                <a:gd name="T13" fmla="*/ 0 h 51"/>
                <a:gd name="T14" fmla="*/ 25 w 78"/>
                <a:gd name="T15" fmla="*/ 7 h 51"/>
                <a:gd name="T16" fmla="*/ 0 w 78"/>
                <a:gd name="T17" fmla="*/ 8 h 51"/>
                <a:gd name="T18" fmla="*/ 5 w 78"/>
                <a:gd name="T19" fmla="*/ 13 h 51"/>
                <a:gd name="T20" fmla="*/ 9 w 78"/>
                <a:gd name="T21" fmla="*/ 12 h 51"/>
                <a:gd name="T22" fmla="*/ 15 w 78"/>
                <a:gd name="T23" fmla="*/ 9 h 51"/>
                <a:gd name="T24" fmla="*/ 19 w 78"/>
                <a:gd name="T25" fmla="*/ 18 h 51"/>
                <a:gd name="T26" fmla="*/ 23 w 78"/>
                <a:gd name="T27" fmla="*/ 18 h 51"/>
                <a:gd name="T28" fmla="*/ 17 w 78"/>
                <a:gd name="T29" fmla="*/ 23 h 51"/>
                <a:gd name="T30" fmla="*/ 20 w 78"/>
                <a:gd name="T31" fmla="*/ 23 h 51"/>
                <a:gd name="T32" fmla="*/ 21 w 78"/>
                <a:gd name="T33" fmla="*/ 22 h 51"/>
                <a:gd name="T34" fmla="*/ 22 w 78"/>
                <a:gd name="T35" fmla="*/ 22 h 51"/>
                <a:gd name="T36" fmla="*/ 20 w 78"/>
                <a:gd name="T37" fmla="*/ 23 h 51"/>
                <a:gd name="T38" fmla="*/ 33 w 78"/>
                <a:gd name="T39" fmla="*/ 21 h 51"/>
                <a:gd name="T40" fmla="*/ 41 w 78"/>
                <a:gd name="T41" fmla="*/ 21 h 51"/>
                <a:gd name="T42" fmla="*/ 42 w 78"/>
                <a:gd name="T43" fmla="*/ 26 h 51"/>
                <a:gd name="T44" fmla="*/ 39 w 78"/>
                <a:gd name="T45" fmla="*/ 21 h 51"/>
                <a:gd name="T46" fmla="*/ 29 w 78"/>
                <a:gd name="T47" fmla="*/ 23 h 51"/>
                <a:gd name="T48" fmla="*/ 30 w 78"/>
                <a:gd name="T49" fmla="*/ 29 h 51"/>
                <a:gd name="T50" fmla="*/ 34 w 78"/>
                <a:gd name="T51" fmla="*/ 26 h 51"/>
                <a:gd name="T52" fmla="*/ 38 w 78"/>
                <a:gd name="T53" fmla="*/ 29 h 51"/>
                <a:gd name="T54" fmla="*/ 37 w 78"/>
                <a:gd name="T55" fmla="*/ 32 h 51"/>
                <a:gd name="T56" fmla="*/ 33 w 78"/>
                <a:gd name="T57" fmla="*/ 31 h 51"/>
                <a:gd name="T58" fmla="*/ 30 w 78"/>
                <a:gd name="T59" fmla="*/ 32 h 51"/>
                <a:gd name="T60" fmla="*/ 28 w 78"/>
                <a:gd name="T61" fmla="*/ 33 h 51"/>
                <a:gd name="T62" fmla="*/ 31 w 78"/>
                <a:gd name="T63" fmla="*/ 34 h 51"/>
                <a:gd name="T64" fmla="*/ 28 w 78"/>
                <a:gd name="T65" fmla="*/ 38 h 51"/>
                <a:gd name="T66" fmla="*/ 30 w 78"/>
                <a:gd name="T67" fmla="*/ 43 h 51"/>
                <a:gd name="T68" fmla="*/ 33 w 78"/>
                <a:gd name="T69" fmla="*/ 47 h 51"/>
                <a:gd name="T70" fmla="*/ 39 w 78"/>
                <a:gd name="T71" fmla="*/ 42 h 51"/>
                <a:gd name="T72" fmla="*/ 36 w 78"/>
                <a:gd name="T73" fmla="*/ 49 h 51"/>
                <a:gd name="T74" fmla="*/ 36 w 78"/>
                <a:gd name="T7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1">
                  <a:moveTo>
                    <a:pt x="48" y="33"/>
                  </a:moveTo>
                  <a:cubicBezTo>
                    <a:pt x="49" y="33"/>
                    <a:pt x="50" y="34"/>
                    <a:pt x="52" y="33"/>
                  </a:cubicBezTo>
                  <a:cubicBezTo>
                    <a:pt x="54" y="32"/>
                    <a:pt x="56" y="29"/>
                    <a:pt x="58" y="29"/>
                  </a:cubicBezTo>
                  <a:cubicBezTo>
                    <a:pt x="60" y="28"/>
                    <a:pt x="63" y="30"/>
                    <a:pt x="65" y="30"/>
                  </a:cubicBezTo>
                  <a:cubicBezTo>
                    <a:pt x="67" y="30"/>
                    <a:pt x="68" y="27"/>
                    <a:pt x="69" y="27"/>
                  </a:cubicBezTo>
                  <a:cubicBezTo>
                    <a:pt x="70" y="27"/>
                    <a:pt x="71" y="31"/>
                    <a:pt x="72" y="28"/>
                  </a:cubicBezTo>
                  <a:cubicBezTo>
                    <a:pt x="74" y="24"/>
                    <a:pt x="73" y="18"/>
                    <a:pt x="69" y="16"/>
                  </a:cubicBezTo>
                  <a:cubicBezTo>
                    <a:pt x="69" y="16"/>
                    <a:pt x="68" y="17"/>
                    <a:pt x="67" y="16"/>
                  </a:cubicBezTo>
                  <a:cubicBezTo>
                    <a:pt x="65" y="13"/>
                    <a:pt x="74" y="14"/>
                    <a:pt x="74" y="13"/>
                  </a:cubicBezTo>
                  <a:cubicBezTo>
                    <a:pt x="78" y="12"/>
                    <a:pt x="75" y="4"/>
                    <a:pt x="75" y="1"/>
                  </a:cubicBezTo>
                  <a:cubicBezTo>
                    <a:pt x="75" y="1"/>
                    <a:pt x="75" y="1"/>
                    <a:pt x="75" y="1"/>
                  </a:cubicBezTo>
                  <a:cubicBezTo>
                    <a:pt x="72" y="1"/>
                    <a:pt x="69" y="1"/>
                    <a:pt x="67" y="1"/>
                  </a:cubicBezTo>
                  <a:cubicBezTo>
                    <a:pt x="60" y="1"/>
                    <a:pt x="53" y="1"/>
                    <a:pt x="46" y="0"/>
                  </a:cubicBezTo>
                  <a:cubicBezTo>
                    <a:pt x="44" y="0"/>
                    <a:pt x="42" y="0"/>
                    <a:pt x="39" y="0"/>
                  </a:cubicBezTo>
                  <a:cubicBezTo>
                    <a:pt x="39" y="0"/>
                    <a:pt x="38" y="0"/>
                    <a:pt x="37" y="0"/>
                  </a:cubicBezTo>
                  <a:cubicBezTo>
                    <a:pt x="33" y="1"/>
                    <a:pt x="30" y="6"/>
                    <a:pt x="25" y="7"/>
                  </a:cubicBezTo>
                  <a:cubicBezTo>
                    <a:pt x="21" y="7"/>
                    <a:pt x="16" y="5"/>
                    <a:pt x="12" y="5"/>
                  </a:cubicBezTo>
                  <a:cubicBezTo>
                    <a:pt x="8" y="6"/>
                    <a:pt x="4" y="8"/>
                    <a:pt x="0" y="8"/>
                  </a:cubicBezTo>
                  <a:cubicBezTo>
                    <a:pt x="0" y="8"/>
                    <a:pt x="0" y="8"/>
                    <a:pt x="0" y="8"/>
                  </a:cubicBezTo>
                  <a:cubicBezTo>
                    <a:pt x="2" y="11"/>
                    <a:pt x="4" y="13"/>
                    <a:pt x="5" y="13"/>
                  </a:cubicBezTo>
                  <a:cubicBezTo>
                    <a:pt x="8" y="13"/>
                    <a:pt x="9" y="10"/>
                    <a:pt x="9" y="10"/>
                  </a:cubicBezTo>
                  <a:cubicBezTo>
                    <a:pt x="9" y="11"/>
                    <a:pt x="8" y="12"/>
                    <a:pt x="9" y="12"/>
                  </a:cubicBezTo>
                  <a:cubicBezTo>
                    <a:pt x="9" y="13"/>
                    <a:pt x="10" y="11"/>
                    <a:pt x="11" y="10"/>
                  </a:cubicBezTo>
                  <a:cubicBezTo>
                    <a:pt x="13" y="10"/>
                    <a:pt x="15" y="9"/>
                    <a:pt x="15" y="9"/>
                  </a:cubicBezTo>
                  <a:cubicBezTo>
                    <a:pt x="15" y="9"/>
                    <a:pt x="5" y="15"/>
                    <a:pt x="8" y="18"/>
                  </a:cubicBezTo>
                  <a:cubicBezTo>
                    <a:pt x="13" y="25"/>
                    <a:pt x="16" y="19"/>
                    <a:pt x="19" y="18"/>
                  </a:cubicBezTo>
                  <a:cubicBezTo>
                    <a:pt x="20" y="17"/>
                    <a:pt x="22" y="19"/>
                    <a:pt x="22" y="19"/>
                  </a:cubicBezTo>
                  <a:cubicBezTo>
                    <a:pt x="23" y="19"/>
                    <a:pt x="23" y="18"/>
                    <a:pt x="23" y="18"/>
                  </a:cubicBezTo>
                  <a:cubicBezTo>
                    <a:pt x="24" y="19"/>
                    <a:pt x="23" y="19"/>
                    <a:pt x="22" y="20"/>
                  </a:cubicBezTo>
                  <a:cubicBezTo>
                    <a:pt x="19" y="20"/>
                    <a:pt x="19" y="18"/>
                    <a:pt x="17" y="23"/>
                  </a:cubicBezTo>
                  <a:cubicBezTo>
                    <a:pt x="16" y="24"/>
                    <a:pt x="15" y="25"/>
                    <a:pt x="16" y="26"/>
                  </a:cubicBezTo>
                  <a:cubicBezTo>
                    <a:pt x="17" y="26"/>
                    <a:pt x="19" y="24"/>
                    <a:pt x="20" y="23"/>
                  </a:cubicBezTo>
                  <a:cubicBezTo>
                    <a:pt x="20" y="23"/>
                    <a:pt x="20" y="23"/>
                    <a:pt x="20" y="23"/>
                  </a:cubicBezTo>
                  <a:cubicBezTo>
                    <a:pt x="20" y="22"/>
                    <a:pt x="21" y="22"/>
                    <a:pt x="21" y="22"/>
                  </a:cubicBezTo>
                  <a:cubicBezTo>
                    <a:pt x="21" y="22"/>
                    <a:pt x="21" y="22"/>
                    <a:pt x="21" y="22"/>
                  </a:cubicBezTo>
                  <a:cubicBezTo>
                    <a:pt x="22" y="22"/>
                    <a:pt x="22" y="22"/>
                    <a:pt x="22" y="22"/>
                  </a:cubicBezTo>
                  <a:cubicBezTo>
                    <a:pt x="22" y="23"/>
                    <a:pt x="22" y="22"/>
                    <a:pt x="21" y="22"/>
                  </a:cubicBezTo>
                  <a:cubicBezTo>
                    <a:pt x="21" y="22"/>
                    <a:pt x="21" y="23"/>
                    <a:pt x="20" y="23"/>
                  </a:cubicBezTo>
                  <a:cubicBezTo>
                    <a:pt x="20" y="24"/>
                    <a:pt x="20" y="25"/>
                    <a:pt x="20" y="25"/>
                  </a:cubicBezTo>
                  <a:cubicBezTo>
                    <a:pt x="24" y="28"/>
                    <a:pt x="27" y="17"/>
                    <a:pt x="33" y="21"/>
                  </a:cubicBezTo>
                  <a:cubicBezTo>
                    <a:pt x="36" y="24"/>
                    <a:pt x="37" y="20"/>
                    <a:pt x="39" y="20"/>
                  </a:cubicBezTo>
                  <a:cubicBezTo>
                    <a:pt x="40" y="20"/>
                    <a:pt x="42" y="20"/>
                    <a:pt x="41" y="21"/>
                  </a:cubicBezTo>
                  <a:cubicBezTo>
                    <a:pt x="40" y="21"/>
                    <a:pt x="39" y="22"/>
                    <a:pt x="39" y="24"/>
                  </a:cubicBezTo>
                  <a:cubicBezTo>
                    <a:pt x="39" y="24"/>
                    <a:pt x="42" y="26"/>
                    <a:pt x="42" y="26"/>
                  </a:cubicBezTo>
                  <a:cubicBezTo>
                    <a:pt x="41" y="26"/>
                    <a:pt x="38" y="25"/>
                    <a:pt x="38" y="23"/>
                  </a:cubicBezTo>
                  <a:cubicBezTo>
                    <a:pt x="38" y="23"/>
                    <a:pt x="40" y="21"/>
                    <a:pt x="39" y="21"/>
                  </a:cubicBezTo>
                  <a:cubicBezTo>
                    <a:pt x="37" y="22"/>
                    <a:pt x="35" y="23"/>
                    <a:pt x="33" y="23"/>
                  </a:cubicBezTo>
                  <a:cubicBezTo>
                    <a:pt x="32" y="23"/>
                    <a:pt x="29" y="21"/>
                    <a:pt x="29" y="23"/>
                  </a:cubicBezTo>
                  <a:cubicBezTo>
                    <a:pt x="28" y="26"/>
                    <a:pt x="25" y="29"/>
                    <a:pt x="30" y="28"/>
                  </a:cubicBezTo>
                  <a:cubicBezTo>
                    <a:pt x="31" y="27"/>
                    <a:pt x="30" y="29"/>
                    <a:pt x="30" y="29"/>
                  </a:cubicBezTo>
                  <a:cubicBezTo>
                    <a:pt x="31" y="28"/>
                    <a:pt x="33" y="26"/>
                    <a:pt x="34" y="26"/>
                  </a:cubicBezTo>
                  <a:cubicBezTo>
                    <a:pt x="34" y="26"/>
                    <a:pt x="33" y="27"/>
                    <a:pt x="34" y="26"/>
                  </a:cubicBezTo>
                  <a:cubicBezTo>
                    <a:pt x="37" y="25"/>
                    <a:pt x="37" y="27"/>
                    <a:pt x="37" y="27"/>
                  </a:cubicBezTo>
                  <a:cubicBezTo>
                    <a:pt x="36" y="31"/>
                    <a:pt x="37" y="27"/>
                    <a:pt x="38" y="29"/>
                  </a:cubicBezTo>
                  <a:cubicBezTo>
                    <a:pt x="39" y="29"/>
                    <a:pt x="39" y="30"/>
                    <a:pt x="39" y="30"/>
                  </a:cubicBezTo>
                  <a:cubicBezTo>
                    <a:pt x="40" y="31"/>
                    <a:pt x="38" y="33"/>
                    <a:pt x="37" y="32"/>
                  </a:cubicBezTo>
                  <a:cubicBezTo>
                    <a:pt x="35" y="31"/>
                    <a:pt x="34" y="31"/>
                    <a:pt x="34" y="30"/>
                  </a:cubicBezTo>
                  <a:cubicBezTo>
                    <a:pt x="34" y="30"/>
                    <a:pt x="34" y="31"/>
                    <a:pt x="33" y="31"/>
                  </a:cubicBezTo>
                  <a:cubicBezTo>
                    <a:pt x="33" y="32"/>
                    <a:pt x="31" y="30"/>
                    <a:pt x="31" y="31"/>
                  </a:cubicBezTo>
                  <a:cubicBezTo>
                    <a:pt x="32" y="33"/>
                    <a:pt x="32" y="31"/>
                    <a:pt x="30" y="32"/>
                  </a:cubicBezTo>
                  <a:cubicBezTo>
                    <a:pt x="29" y="32"/>
                    <a:pt x="29" y="33"/>
                    <a:pt x="29" y="33"/>
                  </a:cubicBezTo>
                  <a:cubicBezTo>
                    <a:pt x="28" y="33"/>
                    <a:pt x="28" y="33"/>
                    <a:pt x="28" y="33"/>
                  </a:cubicBezTo>
                  <a:cubicBezTo>
                    <a:pt x="28" y="33"/>
                    <a:pt x="27" y="37"/>
                    <a:pt x="28" y="37"/>
                  </a:cubicBezTo>
                  <a:cubicBezTo>
                    <a:pt x="29" y="37"/>
                    <a:pt x="30" y="35"/>
                    <a:pt x="31" y="34"/>
                  </a:cubicBezTo>
                  <a:cubicBezTo>
                    <a:pt x="31" y="33"/>
                    <a:pt x="30" y="37"/>
                    <a:pt x="31" y="36"/>
                  </a:cubicBezTo>
                  <a:cubicBezTo>
                    <a:pt x="31" y="36"/>
                    <a:pt x="28" y="37"/>
                    <a:pt x="28" y="38"/>
                  </a:cubicBezTo>
                  <a:cubicBezTo>
                    <a:pt x="28" y="39"/>
                    <a:pt x="29" y="39"/>
                    <a:pt x="29" y="39"/>
                  </a:cubicBezTo>
                  <a:cubicBezTo>
                    <a:pt x="30" y="41"/>
                    <a:pt x="28" y="41"/>
                    <a:pt x="30" y="43"/>
                  </a:cubicBezTo>
                  <a:cubicBezTo>
                    <a:pt x="33" y="46"/>
                    <a:pt x="33" y="40"/>
                    <a:pt x="34" y="40"/>
                  </a:cubicBezTo>
                  <a:cubicBezTo>
                    <a:pt x="35" y="40"/>
                    <a:pt x="30" y="51"/>
                    <a:pt x="33" y="47"/>
                  </a:cubicBezTo>
                  <a:cubicBezTo>
                    <a:pt x="35" y="45"/>
                    <a:pt x="37" y="41"/>
                    <a:pt x="39" y="41"/>
                  </a:cubicBezTo>
                  <a:cubicBezTo>
                    <a:pt x="39" y="40"/>
                    <a:pt x="39" y="41"/>
                    <a:pt x="39" y="42"/>
                  </a:cubicBezTo>
                  <a:cubicBezTo>
                    <a:pt x="39" y="42"/>
                    <a:pt x="34" y="47"/>
                    <a:pt x="35" y="48"/>
                  </a:cubicBezTo>
                  <a:cubicBezTo>
                    <a:pt x="36" y="48"/>
                    <a:pt x="36" y="49"/>
                    <a:pt x="36" y="49"/>
                  </a:cubicBezTo>
                  <a:cubicBezTo>
                    <a:pt x="36" y="49"/>
                    <a:pt x="36" y="49"/>
                    <a:pt x="36" y="50"/>
                  </a:cubicBezTo>
                  <a:cubicBezTo>
                    <a:pt x="36" y="49"/>
                    <a:pt x="36" y="49"/>
                    <a:pt x="36" y="49"/>
                  </a:cubicBezTo>
                  <a:cubicBezTo>
                    <a:pt x="39" y="46"/>
                    <a:pt x="44" y="35"/>
                    <a:pt x="48" y="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3" name="Freeform 51"/>
            <p:cNvSpPr>
              <a:spLocks/>
            </p:cNvSpPr>
            <p:nvPr/>
          </p:nvSpPr>
          <p:spPr bwMode="auto">
            <a:xfrm>
              <a:off x="6840538" y="3241676"/>
              <a:ext cx="26988" cy="25400"/>
            </a:xfrm>
            <a:custGeom>
              <a:avLst/>
              <a:gdLst>
                <a:gd name="T0" fmla="*/ 1 w 11"/>
                <a:gd name="T1" fmla="*/ 2 h 10"/>
                <a:gd name="T2" fmla="*/ 9 w 11"/>
                <a:gd name="T3" fmla="*/ 6 h 10"/>
                <a:gd name="T4" fmla="*/ 9 w 11"/>
                <a:gd name="T5" fmla="*/ 8 h 10"/>
                <a:gd name="T6" fmla="*/ 11 w 11"/>
                <a:gd name="T7" fmla="*/ 3 h 10"/>
                <a:gd name="T8" fmla="*/ 1 w 11"/>
                <a:gd name="T9" fmla="*/ 2 h 10"/>
              </a:gdLst>
              <a:ahLst/>
              <a:cxnLst>
                <a:cxn ang="0">
                  <a:pos x="T0" y="T1"/>
                </a:cxn>
                <a:cxn ang="0">
                  <a:pos x="T2" y="T3"/>
                </a:cxn>
                <a:cxn ang="0">
                  <a:pos x="T4" y="T5"/>
                </a:cxn>
                <a:cxn ang="0">
                  <a:pos x="T6" y="T7"/>
                </a:cxn>
                <a:cxn ang="0">
                  <a:pos x="T8" y="T9"/>
                </a:cxn>
              </a:cxnLst>
              <a:rect l="0" t="0" r="r" b="b"/>
              <a:pathLst>
                <a:path w="11" h="10">
                  <a:moveTo>
                    <a:pt x="1" y="2"/>
                  </a:moveTo>
                  <a:cubicBezTo>
                    <a:pt x="0" y="6"/>
                    <a:pt x="8" y="4"/>
                    <a:pt x="9" y="6"/>
                  </a:cubicBezTo>
                  <a:cubicBezTo>
                    <a:pt x="9" y="7"/>
                    <a:pt x="9" y="8"/>
                    <a:pt x="9" y="8"/>
                  </a:cubicBezTo>
                  <a:cubicBezTo>
                    <a:pt x="10" y="10"/>
                    <a:pt x="11" y="4"/>
                    <a:pt x="11" y="3"/>
                  </a:cubicBezTo>
                  <a:cubicBezTo>
                    <a:pt x="10" y="0"/>
                    <a:pt x="4" y="2"/>
                    <a:pt x="1" y="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4" name="Freeform 52"/>
            <p:cNvSpPr>
              <a:spLocks/>
            </p:cNvSpPr>
            <p:nvPr/>
          </p:nvSpPr>
          <p:spPr bwMode="auto">
            <a:xfrm>
              <a:off x="6807200" y="3111501"/>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5" name="Freeform 53"/>
            <p:cNvSpPr>
              <a:spLocks/>
            </p:cNvSpPr>
            <p:nvPr/>
          </p:nvSpPr>
          <p:spPr bwMode="auto">
            <a:xfrm>
              <a:off x="6834188" y="3176588"/>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6" name="Freeform 54"/>
            <p:cNvSpPr>
              <a:spLocks/>
            </p:cNvSpPr>
            <p:nvPr/>
          </p:nvSpPr>
          <p:spPr bwMode="auto">
            <a:xfrm>
              <a:off x="6813550" y="3114676"/>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7" name="Freeform 55"/>
            <p:cNvSpPr>
              <a:spLocks/>
            </p:cNvSpPr>
            <p:nvPr/>
          </p:nvSpPr>
          <p:spPr bwMode="auto">
            <a:xfrm>
              <a:off x="6845300" y="3170238"/>
              <a:ext cx="1588" cy="7938"/>
            </a:xfrm>
            <a:custGeom>
              <a:avLst/>
              <a:gdLst>
                <a:gd name="T0" fmla="*/ 0 w 1"/>
                <a:gd name="T1" fmla="*/ 3 h 3"/>
                <a:gd name="T2" fmla="*/ 1 w 1"/>
                <a:gd name="T3" fmla="*/ 1 h 3"/>
                <a:gd name="T4" fmla="*/ 0 w 1"/>
                <a:gd name="T5" fmla="*/ 3 h 3"/>
              </a:gdLst>
              <a:ahLst/>
              <a:cxnLst>
                <a:cxn ang="0">
                  <a:pos x="T0" y="T1"/>
                </a:cxn>
                <a:cxn ang="0">
                  <a:pos x="T2" y="T3"/>
                </a:cxn>
                <a:cxn ang="0">
                  <a:pos x="T4" y="T5"/>
                </a:cxn>
              </a:cxnLst>
              <a:rect l="0" t="0" r="r" b="b"/>
              <a:pathLst>
                <a:path w="1" h="3">
                  <a:moveTo>
                    <a:pt x="0" y="3"/>
                  </a:moveTo>
                  <a:cubicBezTo>
                    <a:pt x="0" y="2"/>
                    <a:pt x="0" y="2"/>
                    <a:pt x="1" y="1"/>
                  </a:cubicBezTo>
                  <a:cubicBezTo>
                    <a:pt x="1" y="0"/>
                    <a:pt x="0" y="2"/>
                    <a:pt x="0"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8" name="Freeform 56"/>
            <p:cNvSpPr>
              <a:spLocks/>
            </p:cNvSpPr>
            <p:nvPr/>
          </p:nvSpPr>
          <p:spPr bwMode="auto">
            <a:xfrm>
              <a:off x="6719888" y="2897188"/>
              <a:ext cx="466725" cy="382588"/>
            </a:xfrm>
            <a:custGeom>
              <a:avLst/>
              <a:gdLst>
                <a:gd name="T0" fmla="*/ 63 w 190"/>
                <a:gd name="T1" fmla="*/ 84 h 155"/>
                <a:gd name="T2" fmla="*/ 79 w 190"/>
                <a:gd name="T3" fmla="*/ 76 h 155"/>
                <a:gd name="T4" fmla="*/ 92 w 190"/>
                <a:gd name="T5" fmla="*/ 77 h 155"/>
                <a:gd name="T6" fmla="*/ 105 w 190"/>
                <a:gd name="T7" fmla="*/ 93 h 155"/>
                <a:gd name="T8" fmla="*/ 112 w 190"/>
                <a:gd name="T9" fmla="*/ 103 h 155"/>
                <a:gd name="T10" fmla="*/ 113 w 190"/>
                <a:gd name="T11" fmla="*/ 115 h 155"/>
                <a:gd name="T12" fmla="*/ 113 w 190"/>
                <a:gd name="T13" fmla="*/ 123 h 155"/>
                <a:gd name="T14" fmla="*/ 129 w 190"/>
                <a:gd name="T15" fmla="*/ 119 h 155"/>
                <a:gd name="T16" fmla="*/ 133 w 190"/>
                <a:gd name="T17" fmla="*/ 121 h 155"/>
                <a:gd name="T18" fmla="*/ 134 w 190"/>
                <a:gd name="T19" fmla="*/ 122 h 155"/>
                <a:gd name="T20" fmla="*/ 141 w 190"/>
                <a:gd name="T21" fmla="*/ 140 h 155"/>
                <a:gd name="T22" fmla="*/ 143 w 190"/>
                <a:gd name="T23" fmla="*/ 149 h 155"/>
                <a:gd name="T24" fmla="*/ 161 w 190"/>
                <a:gd name="T25" fmla="*/ 142 h 155"/>
                <a:gd name="T26" fmla="*/ 165 w 190"/>
                <a:gd name="T27" fmla="*/ 144 h 155"/>
                <a:gd name="T28" fmla="*/ 177 w 190"/>
                <a:gd name="T29" fmla="*/ 130 h 155"/>
                <a:gd name="T30" fmla="*/ 170 w 190"/>
                <a:gd name="T31" fmla="*/ 122 h 155"/>
                <a:gd name="T32" fmla="*/ 181 w 190"/>
                <a:gd name="T33" fmla="*/ 120 h 155"/>
                <a:gd name="T34" fmla="*/ 178 w 190"/>
                <a:gd name="T35" fmla="*/ 112 h 155"/>
                <a:gd name="T36" fmla="*/ 181 w 190"/>
                <a:gd name="T37" fmla="*/ 95 h 155"/>
                <a:gd name="T38" fmla="*/ 175 w 190"/>
                <a:gd name="T39" fmla="*/ 78 h 155"/>
                <a:gd name="T40" fmla="*/ 172 w 190"/>
                <a:gd name="T41" fmla="*/ 50 h 155"/>
                <a:gd name="T42" fmla="*/ 172 w 190"/>
                <a:gd name="T43" fmla="*/ 42 h 155"/>
                <a:gd name="T44" fmla="*/ 166 w 190"/>
                <a:gd name="T45" fmla="*/ 38 h 155"/>
                <a:gd name="T46" fmla="*/ 161 w 190"/>
                <a:gd name="T47" fmla="*/ 32 h 155"/>
                <a:gd name="T48" fmla="*/ 157 w 190"/>
                <a:gd name="T49" fmla="*/ 11 h 155"/>
                <a:gd name="T50" fmla="*/ 144 w 190"/>
                <a:gd name="T51" fmla="*/ 17 h 155"/>
                <a:gd name="T52" fmla="*/ 119 w 190"/>
                <a:gd name="T53" fmla="*/ 19 h 155"/>
                <a:gd name="T54" fmla="*/ 100 w 190"/>
                <a:gd name="T55" fmla="*/ 21 h 155"/>
                <a:gd name="T56" fmla="*/ 85 w 190"/>
                <a:gd name="T57" fmla="*/ 9 h 155"/>
                <a:gd name="T58" fmla="*/ 73 w 190"/>
                <a:gd name="T59" fmla="*/ 12 h 155"/>
                <a:gd name="T60" fmla="*/ 60 w 190"/>
                <a:gd name="T61" fmla="*/ 5 h 155"/>
                <a:gd name="T62" fmla="*/ 40 w 190"/>
                <a:gd name="T63" fmla="*/ 0 h 155"/>
                <a:gd name="T64" fmla="*/ 32 w 190"/>
                <a:gd name="T65" fmla="*/ 15 h 155"/>
                <a:gd name="T66" fmla="*/ 34 w 190"/>
                <a:gd name="T67" fmla="*/ 26 h 155"/>
                <a:gd name="T68" fmla="*/ 17 w 190"/>
                <a:gd name="T69" fmla="*/ 32 h 155"/>
                <a:gd name="T70" fmla="*/ 1 w 190"/>
                <a:gd name="T71" fmla="*/ 49 h 155"/>
                <a:gd name="T72" fmla="*/ 6 w 190"/>
                <a:gd name="T73" fmla="*/ 48 h 155"/>
                <a:gd name="T74" fmla="*/ 10 w 190"/>
                <a:gd name="T75" fmla="*/ 47 h 155"/>
                <a:gd name="T76" fmla="*/ 10 w 190"/>
                <a:gd name="T77" fmla="*/ 50 h 155"/>
                <a:gd name="T78" fmla="*/ 10 w 190"/>
                <a:gd name="T79" fmla="*/ 54 h 155"/>
                <a:gd name="T80" fmla="*/ 14 w 190"/>
                <a:gd name="T81" fmla="*/ 54 h 155"/>
                <a:gd name="T82" fmla="*/ 16 w 190"/>
                <a:gd name="T83" fmla="*/ 66 h 155"/>
                <a:gd name="T84" fmla="*/ 20 w 190"/>
                <a:gd name="T85" fmla="*/ 69 h 155"/>
                <a:gd name="T86" fmla="*/ 27 w 190"/>
                <a:gd name="T87" fmla="*/ 69 h 155"/>
                <a:gd name="T88" fmla="*/ 31 w 190"/>
                <a:gd name="T89" fmla="*/ 79 h 155"/>
                <a:gd name="T90" fmla="*/ 35 w 190"/>
                <a:gd name="T91" fmla="*/ 81 h 155"/>
                <a:gd name="T92" fmla="*/ 34 w 190"/>
                <a:gd name="T93" fmla="*/ 88 h 155"/>
                <a:gd name="T94" fmla="*/ 37 w 190"/>
                <a:gd name="T95" fmla="*/ 89 h 155"/>
                <a:gd name="T96" fmla="*/ 38 w 190"/>
                <a:gd name="T97" fmla="*/ 87 h 155"/>
                <a:gd name="T98" fmla="*/ 38 w 190"/>
                <a:gd name="T99" fmla="*/ 91 h 155"/>
                <a:gd name="T100" fmla="*/ 43 w 190"/>
                <a:gd name="T101" fmla="*/ 94 h 155"/>
                <a:gd name="T102" fmla="*/ 46 w 190"/>
                <a:gd name="T103" fmla="*/ 98 h 155"/>
                <a:gd name="T104" fmla="*/ 50 w 190"/>
                <a:gd name="T10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55">
                  <a:moveTo>
                    <a:pt x="50" y="100"/>
                  </a:moveTo>
                  <a:cubicBezTo>
                    <a:pt x="51" y="99"/>
                    <a:pt x="50" y="96"/>
                    <a:pt x="52" y="95"/>
                  </a:cubicBezTo>
                  <a:cubicBezTo>
                    <a:pt x="57" y="93"/>
                    <a:pt x="60" y="90"/>
                    <a:pt x="63" y="84"/>
                  </a:cubicBezTo>
                  <a:cubicBezTo>
                    <a:pt x="63" y="84"/>
                    <a:pt x="64" y="79"/>
                    <a:pt x="64" y="79"/>
                  </a:cubicBezTo>
                  <a:cubicBezTo>
                    <a:pt x="66" y="76"/>
                    <a:pt x="72" y="80"/>
                    <a:pt x="73" y="80"/>
                  </a:cubicBezTo>
                  <a:cubicBezTo>
                    <a:pt x="77" y="80"/>
                    <a:pt x="79" y="77"/>
                    <a:pt x="79" y="76"/>
                  </a:cubicBezTo>
                  <a:cubicBezTo>
                    <a:pt x="80" y="76"/>
                    <a:pt x="81" y="76"/>
                    <a:pt x="82" y="76"/>
                  </a:cubicBezTo>
                  <a:cubicBezTo>
                    <a:pt x="82" y="76"/>
                    <a:pt x="83" y="76"/>
                    <a:pt x="84" y="76"/>
                  </a:cubicBezTo>
                  <a:cubicBezTo>
                    <a:pt x="87" y="76"/>
                    <a:pt x="90" y="76"/>
                    <a:pt x="92" y="77"/>
                  </a:cubicBezTo>
                  <a:cubicBezTo>
                    <a:pt x="93" y="77"/>
                    <a:pt x="94" y="77"/>
                    <a:pt x="95" y="77"/>
                  </a:cubicBezTo>
                  <a:cubicBezTo>
                    <a:pt x="95" y="77"/>
                    <a:pt x="96" y="76"/>
                    <a:pt x="97" y="77"/>
                  </a:cubicBezTo>
                  <a:cubicBezTo>
                    <a:pt x="102" y="79"/>
                    <a:pt x="103" y="88"/>
                    <a:pt x="105" y="93"/>
                  </a:cubicBezTo>
                  <a:cubicBezTo>
                    <a:pt x="106" y="94"/>
                    <a:pt x="110" y="95"/>
                    <a:pt x="110" y="96"/>
                  </a:cubicBezTo>
                  <a:cubicBezTo>
                    <a:pt x="110" y="97"/>
                    <a:pt x="106" y="101"/>
                    <a:pt x="107" y="102"/>
                  </a:cubicBezTo>
                  <a:cubicBezTo>
                    <a:pt x="108" y="103"/>
                    <a:pt x="111" y="102"/>
                    <a:pt x="112" y="103"/>
                  </a:cubicBezTo>
                  <a:cubicBezTo>
                    <a:pt x="112" y="104"/>
                    <a:pt x="110" y="107"/>
                    <a:pt x="110" y="108"/>
                  </a:cubicBezTo>
                  <a:cubicBezTo>
                    <a:pt x="111" y="109"/>
                    <a:pt x="114" y="112"/>
                    <a:pt x="114" y="113"/>
                  </a:cubicBezTo>
                  <a:cubicBezTo>
                    <a:pt x="113" y="114"/>
                    <a:pt x="113" y="114"/>
                    <a:pt x="113" y="115"/>
                  </a:cubicBezTo>
                  <a:cubicBezTo>
                    <a:pt x="111" y="117"/>
                    <a:pt x="110" y="118"/>
                    <a:pt x="108" y="120"/>
                  </a:cubicBezTo>
                  <a:cubicBezTo>
                    <a:pt x="108" y="122"/>
                    <a:pt x="106" y="126"/>
                    <a:pt x="107" y="125"/>
                  </a:cubicBezTo>
                  <a:cubicBezTo>
                    <a:pt x="109" y="123"/>
                    <a:pt x="111" y="124"/>
                    <a:pt x="113" y="123"/>
                  </a:cubicBezTo>
                  <a:cubicBezTo>
                    <a:pt x="116" y="120"/>
                    <a:pt x="116" y="118"/>
                    <a:pt x="121" y="118"/>
                  </a:cubicBezTo>
                  <a:cubicBezTo>
                    <a:pt x="124" y="118"/>
                    <a:pt x="124" y="121"/>
                    <a:pt x="124" y="121"/>
                  </a:cubicBezTo>
                  <a:cubicBezTo>
                    <a:pt x="125" y="121"/>
                    <a:pt x="128" y="119"/>
                    <a:pt x="129" y="119"/>
                  </a:cubicBezTo>
                  <a:cubicBezTo>
                    <a:pt x="131" y="117"/>
                    <a:pt x="131" y="117"/>
                    <a:pt x="131" y="117"/>
                  </a:cubicBezTo>
                  <a:cubicBezTo>
                    <a:pt x="132" y="117"/>
                    <a:pt x="132" y="118"/>
                    <a:pt x="132" y="119"/>
                  </a:cubicBezTo>
                  <a:cubicBezTo>
                    <a:pt x="132" y="120"/>
                    <a:pt x="132" y="120"/>
                    <a:pt x="133" y="121"/>
                  </a:cubicBezTo>
                  <a:cubicBezTo>
                    <a:pt x="133" y="121"/>
                    <a:pt x="133" y="120"/>
                    <a:pt x="133" y="119"/>
                  </a:cubicBezTo>
                  <a:cubicBezTo>
                    <a:pt x="133" y="119"/>
                    <a:pt x="134" y="120"/>
                    <a:pt x="134" y="120"/>
                  </a:cubicBezTo>
                  <a:cubicBezTo>
                    <a:pt x="135" y="121"/>
                    <a:pt x="133" y="122"/>
                    <a:pt x="134" y="122"/>
                  </a:cubicBezTo>
                  <a:cubicBezTo>
                    <a:pt x="134" y="122"/>
                    <a:pt x="137" y="121"/>
                    <a:pt x="138" y="123"/>
                  </a:cubicBezTo>
                  <a:cubicBezTo>
                    <a:pt x="138" y="124"/>
                    <a:pt x="137" y="125"/>
                    <a:pt x="137" y="126"/>
                  </a:cubicBezTo>
                  <a:cubicBezTo>
                    <a:pt x="138" y="131"/>
                    <a:pt x="141" y="135"/>
                    <a:pt x="141" y="140"/>
                  </a:cubicBezTo>
                  <a:cubicBezTo>
                    <a:pt x="141" y="143"/>
                    <a:pt x="137" y="147"/>
                    <a:pt x="137" y="150"/>
                  </a:cubicBezTo>
                  <a:cubicBezTo>
                    <a:pt x="137" y="151"/>
                    <a:pt x="138" y="149"/>
                    <a:pt x="139" y="149"/>
                  </a:cubicBezTo>
                  <a:cubicBezTo>
                    <a:pt x="140" y="149"/>
                    <a:pt x="141" y="149"/>
                    <a:pt x="143" y="149"/>
                  </a:cubicBezTo>
                  <a:cubicBezTo>
                    <a:pt x="144" y="150"/>
                    <a:pt x="145" y="155"/>
                    <a:pt x="146" y="155"/>
                  </a:cubicBezTo>
                  <a:cubicBezTo>
                    <a:pt x="148" y="155"/>
                    <a:pt x="150" y="154"/>
                    <a:pt x="152" y="154"/>
                  </a:cubicBezTo>
                  <a:cubicBezTo>
                    <a:pt x="156" y="154"/>
                    <a:pt x="157" y="138"/>
                    <a:pt x="161" y="142"/>
                  </a:cubicBezTo>
                  <a:cubicBezTo>
                    <a:pt x="161" y="142"/>
                    <a:pt x="161" y="142"/>
                    <a:pt x="161" y="143"/>
                  </a:cubicBezTo>
                  <a:cubicBezTo>
                    <a:pt x="161" y="143"/>
                    <a:pt x="161" y="143"/>
                    <a:pt x="161" y="144"/>
                  </a:cubicBezTo>
                  <a:cubicBezTo>
                    <a:pt x="162" y="146"/>
                    <a:pt x="164" y="144"/>
                    <a:pt x="165" y="144"/>
                  </a:cubicBezTo>
                  <a:cubicBezTo>
                    <a:pt x="166" y="144"/>
                    <a:pt x="168" y="146"/>
                    <a:pt x="170" y="146"/>
                  </a:cubicBezTo>
                  <a:cubicBezTo>
                    <a:pt x="171" y="146"/>
                    <a:pt x="173" y="138"/>
                    <a:pt x="173" y="137"/>
                  </a:cubicBezTo>
                  <a:cubicBezTo>
                    <a:pt x="175" y="130"/>
                    <a:pt x="177" y="135"/>
                    <a:pt x="177" y="130"/>
                  </a:cubicBezTo>
                  <a:cubicBezTo>
                    <a:pt x="177" y="129"/>
                    <a:pt x="177" y="129"/>
                    <a:pt x="176" y="128"/>
                  </a:cubicBezTo>
                  <a:cubicBezTo>
                    <a:pt x="174" y="129"/>
                    <a:pt x="174" y="129"/>
                    <a:pt x="174" y="129"/>
                  </a:cubicBezTo>
                  <a:cubicBezTo>
                    <a:pt x="169" y="128"/>
                    <a:pt x="171" y="126"/>
                    <a:pt x="170" y="122"/>
                  </a:cubicBezTo>
                  <a:cubicBezTo>
                    <a:pt x="170" y="122"/>
                    <a:pt x="170" y="122"/>
                    <a:pt x="170" y="121"/>
                  </a:cubicBezTo>
                  <a:cubicBezTo>
                    <a:pt x="171" y="117"/>
                    <a:pt x="178" y="121"/>
                    <a:pt x="179" y="122"/>
                  </a:cubicBezTo>
                  <a:cubicBezTo>
                    <a:pt x="182" y="124"/>
                    <a:pt x="179" y="120"/>
                    <a:pt x="181" y="120"/>
                  </a:cubicBezTo>
                  <a:cubicBezTo>
                    <a:pt x="186" y="122"/>
                    <a:pt x="180" y="122"/>
                    <a:pt x="183" y="123"/>
                  </a:cubicBezTo>
                  <a:cubicBezTo>
                    <a:pt x="185" y="123"/>
                    <a:pt x="185" y="123"/>
                    <a:pt x="185" y="123"/>
                  </a:cubicBezTo>
                  <a:cubicBezTo>
                    <a:pt x="190" y="116"/>
                    <a:pt x="178" y="113"/>
                    <a:pt x="178" y="112"/>
                  </a:cubicBezTo>
                  <a:cubicBezTo>
                    <a:pt x="177" y="104"/>
                    <a:pt x="185" y="106"/>
                    <a:pt x="184" y="104"/>
                  </a:cubicBezTo>
                  <a:cubicBezTo>
                    <a:pt x="183" y="102"/>
                    <a:pt x="180" y="102"/>
                    <a:pt x="180" y="100"/>
                  </a:cubicBezTo>
                  <a:cubicBezTo>
                    <a:pt x="180" y="100"/>
                    <a:pt x="182" y="95"/>
                    <a:pt x="181" y="95"/>
                  </a:cubicBezTo>
                  <a:cubicBezTo>
                    <a:pt x="179" y="94"/>
                    <a:pt x="176" y="97"/>
                    <a:pt x="175" y="92"/>
                  </a:cubicBezTo>
                  <a:cubicBezTo>
                    <a:pt x="174" y="89"/>
                    <a:pt x="176" y="85"/>
                    <a:pt x="176" y="82"/>
                  </a:cubicBezTo>
                  <a:cubicBezTo>
                    <a:pt x="176" y="80"/>
                    <a:pt x="173" y="81"/>
                    <a:pt x="175" y="78"/>
                  </a:cubicBezTo>
                  <a:cubicBezTo>
                    <a:pt x="177" y="76"/>
                    <a:pt x="181" y="75"/>
                    <a:pt x="181" y="72"/>
                  </a:cubicBezTo>
                  <a:cubicBezTo>
                    <a:pt x="181" y="69"/>
                    <a:pt x="173" y="68"/>
                    <a:pt x="173" y="63"/>
                  </a:cubicBezTo>
                  <a:cubicBezTo>
                    <a:pt x="172" y="60"/>
                    <a:pt x="176" y="52"/>
                    <a:pt x="172" y="50"/>
                  </a:cubicBezTo>
                  <a:cubicBezTo>
                    <a:pt x="168" y="48"/>
                    <a:pt x="167" y="54"/>
                    <a:pt x="164" y="52"/>
                  </a:cubicBezTo>
                  <a:cubicBezTo>
                    <a:pt x="162" y="52"/>
                    <a:pt x="168" y="44"/>
                    <a:pt x="169" y="43"/>
                  </a:cubicBezTo>
                  <a:cubicBezTo>
                    <a:pt x="170" y="43"/>
                    <a:pt x="173" y="43"/>
                    <a:pt x="172" y="42"/>
                  </a:cubicBezTo>
                  <a:cubicBezTo>
                    <a:pt x="171" y="41"/>
                    <a:pt x="170" y="42"/>
                    <a:pt x="168" y="39"/>
                  </a:cubicBezTo>
                  <a:cubicBezTo>
                    <a:pt x="168" y="39"/>
                    <a:pt x="169" y="38"/>
                    <a:pt x="168" y="37"/>
                  </a:cubicBezTo>
                  <a:cubicBezTo>
                    <a:pt x="168" y="37"/>
                    <a:pt x="167" y="38"/>
                    <a:pt x="166" y="38"/>
                  </a:cubicBezTo>
                  <a:cubicBezTo>
                    <a:pt x="165" y="37"/>
                    <a:pt x="165" y="33"/>
                    <a:pt x="164" y="33"/>
                  </a:cubicBezTo>
                  <a:cubicBezTo>
                    <a:pt x="164" y="32"/>
                    <a:pt x="163" y="33"/>
                    <a:pt x="162" y="32"/>
                  </a:cubicBezTo>
                  <a:cubicBezTo>
                    <a:pt x="162" y="32"/>
                    <a:pt x="161" y="33"/>
                    <a:pt x="161" y="32"/>
                  </a:cubicBezTo>
                  <a:cubicBezTo>
                    <a:pt x="159" y="31"/>
                    <a:pt x="163" y="25"/>
                    <a:pt x="162" y="23"/>
                  </a:cubicBezTo>
                  <a:cubicBezTo>
                    <a:pt x="162" y="22"/>
                    <a:pt x="160" y="23"/>
                    <a:pt x="160" y="22"/>
                  </a:cubicBezTo>
                  <a:cubicBezTo>
                    <a:pt x="159" y="19"/>
                    <a:pt x="160" y="13"/>
                    <a:pt x="157" y="11"/>
                  </a:cubicBezTo>
                  <a:cubicBezTo>
                    <a:pt x="156" y="11"/>
                    <a:pt x="148" y="8"/>
                    <a:pt x="148" y="11"/>
                  </a:cubicBezTo>
                  <a:cubicBezTo>
                    <a:pt x="148" y="11"/>
                    <a:pt x="150" y="13"/>
                    <a:pt x="150" y="13"/>
                  </a:cubicBezTo>
                  <a:cubicBezTo>
                    <a:pt x="151" y="16"/>
                    <a:pt x="146" y="16"/>
                    <a:pt x="144" y="17"/>
                  </a:cubicBezTo>
                  <a:cubicBezTo>
                    <a:pt x="142" y="18"/>
                    <a:pt x="140" y="22"/>
                    <a:pt x="138" y="22"/>
                  </a:cubicBezTo>
                  <a:cubicBezTo>
                    <a:pt x="134" y="21"/>
                    <a:pt x="127" y="15"/>
                    <a:pt x="124" y="16"/>
                  </a:cubicBezTo>
                  <a:cubicBezTo>
                    <a:pt x="123" y="16"/>
                    <a:pt x="120" y="18"/>
                    <a:pt x="119" y="19"/>
                  </a:cubicBezTo>
                  <a:cubicBezTo>
                    <a:pt x="118" y="20"/>
                    <a:pt x="117" y="23"/>
                    <a:pt x="116" y="23"/>
                  </a:cubicBezTo>
                  <a:cubicBezTo>
                    <a:pt x="113" y="25"/>
                    <a:pt x="112" y="17"/>
                    <a:pt x="109" y="16"/>
                  </a:cubicBezTo>
                  <a:cubicBezTo>
                    <a:pt x="104" y="13"/>
                    <a:pt x="104" y="23"/>
                    <a:pt x="100" y="21"/>
                  </a:cubicBezTo>
                  <a:cubicBezTo>
                    <a:pt x="94" y="20"/>
                    <a:pt x="93" y="13"/>
                    <a:pt x="98" y="10"/>
                  </a:cubicBezTo>
                  <a:cubicBezTo>
                    <a:pt x="95" y="9"/>
                    <a:pt x="95" y="9"/>
                    <a:pt x="95" y="9"/>
                  </a:cubicBezTo>
                  <a:cubicBezTo>
                    <a:pt x="91" y="9"/>
                    <a:pt x="89" y="10"/>
                    <a:pt x="85" y="9"/>
                  </a:cubicBezTo>
                  <a:cubicBezTo>
                    <a:pt x="83" y="10"/>
                    <a:pt x="83" y="10"/>
                    <a:pt x="83" y="10"/>
                  </a:cubicBezTo>
                  <a:cubicBezTo>
                    <a:pt x="82" y="10"/>
                    <a:pt x="81" y="9"/>
                    <a:pt x="80" y="9"/>
                  </a:cubicBezTo>
                  <a:cubicBezTo>
                    <a:pt x="78" y="9"/>
                    <a:pt x="75" y="13"/>
                    <a:pt x="73" y="12"/>
                  </a:cubicBezTo>
                  <a:cubicBezTo>
                    <a:pt x="73" y="12"/>
                    <a:pt x="71" y="10"/>
                    <a:pt x="71" y="10"/>
                  </a:cubicBezTo>
                  <a:cubicBezTo>
                    <a:pt x="69" y="8"/>
                    <a:pt x="71" y="10"/>
                    <a:pt x="68" y="10"/>
                  </a:cubicBezTo>
                  <a:cubicBezTo>
                    <a:pt x="68" y="10"/>
                    <a:pt x="61" y="5"/>
                    <a:pt x="60" y="5"/>
                  </a:cubicBezTo>
                  <a:cubicBezTo>
                    <a:pt x="58" y="4"/>
                    <a:pt x="59" y="9"/>
                    <a:pt x="56" y="7"/>
                  </a:cubicBezTo>
                  <a:cubicBezTo>
                    <a:pt x="53" y="5"/>
                    <a:pt x="59" y="4"/>
                    <a:pt x="56" y="2"/>
                  </a:cubicBezTo>
                  <a:cubicBezTo>
                    <a:pt x="54" y="1"/>
                    <a:pt x="46" y="1"/>
                    <a:pt x="40" y="0"/>
                  </a:cubicBezTo>
                  <a:cubicBezTo>
                    <a:pt x="40" y="0"/>
                    <a:pt x="40" y="0"/>
                    <a:pt x="40" y="0"/>
                  </a:cubicBezTo>
                  <a:cubicBezTo>
                    <a:pt x="40" y="3"/>
                    <a:pt x="43" y="11"/>
                    <a:pt x="39" y="12"/>
                  </a:cubicBezTo>
                  <a:cubicBezTo>
                    <a:pt x="39" y="13"/>
                    <a:pt x="30" y="12"/>
                    <a:pt x="32" y="15"/>
                  </a:cubicBezTo>
                  <a:cubicBezTo>
                    <a:pt x="33" y="16"/>
                    <a:pt x="34" y="15"/>
                    <a:pt x="34" y="15"/>
                  </a:cubicBezTo>
                  <a:cubicBezTo>
                    <a:pt x="38" y="17"/>
                    <a:pt x="39" y="23"/>
                    <a:pt x="37" y="27"/>
                  </a:cubicBezTo>
                  <a:cubicBezTo>
                    <a:pt x="36" y="30"/>
                    <a:pt x="35" y="26"/>
                    <a:pt x="34" y="26"/>
                  </a:cubicBezTo>
                  <a:cubicBezTo>
                    <a:pt x="33" y="26"/>
                    <a:pt x="32" y="29"/>
                    <a:pt x="30" y="29"/>
                  </a:cubicBezTo>
                  <a:cubicBezTo>
                    <a:pt x="28" y="29"/>
                    <a:pt x="25" y="27"/>
                    <a:pt x="23" y="28"/>
                  </a:cubicBezTo>
                  <a:cubicBezTo>
                    <a:pt x="21" y="28"/>
                    <a:pt x="19" y="31"/>
                    <a:pt x="17" y="32"/>
                  </a:cubicBezTo>
                  <a:cubicBezTo>
                    <a:pt x="15" y="33"/>
                    <a:pt x="14" y="32"/>
                    <a:pt x="13" y="32"/>
                  </a:cubicBezTo>
                  <a:cubicBezTo>
                    <a:pt x="9" y="34"/>
                    <a:pt x="4" y="45"/>
                    <a:pt x="1" y="48"/>
                  </a:cubicBezTo>
                  <a:cubicBezTo>
                    <a:pt x="1" y="49"/>
                    <a:pt x="1" y="49"/>
                    <a:pt x="1" y="49"/>
                  </a:cubicBezTo>
                  <a:cubicBezTo>
                    <a:pt x="1" y="49"/>
                    <a:pt x="0" y="50"/>
                    <a:pt x="2" y="52"/>
                  </a:cubicBezTo>
                  <a:cubicBezTo>
                    <a:pt x="5" y="55"/>
                    <a:pt x="3" y="50"/>
                    <a:pt x="3" y="50"/>
                  </a:cubicBezTo>
                  <a:cubicBezTo>
                    <a:pt x="4" y="49"/>
                    <a:pt x="5" y="52"/>
                    <a:pt x="6" y="48"/>
                  </a:cubicBezTo>
                  <a:cubicBezTo>
                    <a:pt x="6" y="48"/>
                    <a:pt x="5" y="47"/>
                    <a:pt x="5" y="47"/>
                  </a:cubicBezTo>
                  <a:cubicBezTo>
                    <a:pt x="5" y="46"/>
                    <a:pt x="5" y="46"/>
                    <a:pt x="6" y="45"/>
                  </a:cubicBezTo>
                  <a:cubicBezTo>
                    <a:pt x="6" y="45"/>
                    <a:pt x="7" y="47"/>
                    <a:pt x="10" y="47"/>
                  </a:cubicBezTo>
                  <a:cubicBezTo>
                    <a:pt x="10" y="47"/>
                    <a:pt x="11" y="45"/>
                    <a:pt x="11" y="45"/>
                  </a:cubicBezTo>
                  <a:cubicBezTo>
                    <a:pt x="12" y="45"/>
                    <a:pt x="8" y="49"/>
                    <a:pt x="8" y="49"/>
                  </a:cubicBezTo>
                  <a:cubicBezTo>
                    <a:pt x="6" y="53"/>
                    <a:pt x="9" y="50"/>
                    <a:pt x="10" y="50"/>
                  </a:cubicBezTo>
                  <a:cubicBezTo>
                    <a:pt x="10" y="50"/>
                    <a:pt x="6" y="55"/>
                    <a:pt x="9" y="55"/>
                  </a:cubicBezTo>
                  <a:cubicBezTo>
                    <a:pt x="9" y="55"/>
                    <a:pt x="10" y="54"/>
                    <a:pt x="10" y="54"/>
                  </a:cubicBezTo>
                  <a:cubicBezTo>
                    <a:pt x="10" y="54"/>
                    <a:pt x="10" y="54"/>
                    <a:pt x="10" y="54"/>
                  </a:cubicBezTo>
                  <a:cubicBezTo>
                    <a:pt x="10" y="54"/>
                    <a:pt x="10" y="54"/>
                    <a:pt x="10" y="55"/>
                  </a:cubicBezTo>
                  <a:cubicBezTo>
                    <a:pt x="10" y="59"/>
                    <a:pt x="14" y="51"/>
                    <a:pt x="15" y="50"/>
                  </a:cubicBezTo>
                  <a:cubicBezTo>
                    <a:pt x="15" y="49"/>
                    <a:pt x="14" y="53"/>
                    <a:pt x="14" y="54"/>
                  </a:cubicBezTo>
                  <a:cubicBezTo>
                    <a:pt x="12" y="56"/>
                    <a:pt x="11" y="58"/>
                    <a:pt x="11" y="61"/>
                  </a:cubicBezTo>
                  <a:cubicBezTo>
                    <a:pt x="10" y="62"/>
                    <a:pt x="13" y="61"/>
                    <a:pt x="13" y="61"/>
                  </a:cubicBezTo>
                  <a:cubicBezTo>
                    <a:pt x="15" y="63"/>
                    <a:pt x="16" y="64"/>
                    <a:pt x="16" y="66"/>
                  </a:cubicBezTo>
                  <a:cubicBezTo>
                    <a:pt x="16" y="66"/>
                    <a:pt x="14" y="69"/>
                    <a:pt x="15" y="69"/>
                  </a:cubicBezTo>
                  <a:cubicBezTo>
                    <a:pt x="16" y="69"/>
                    <a:pt x="16" y="68"/>
                    <a:pt x="17" y="68"/>
                  </a:cubicBezTo>
                  <a:cubicBezTo>
                    <a:pt x="18" y="68"/>
                    <a:pt x="19" y="69"/>
                    <a:pt x="20" y="69"/>
                  </a:cubicBezTo>
                  <a:cubicBezTo>
                    <a:pt x="21" y="69"/>
                    <a:pt x="20" y="71"/>
                    <a:pt x="21" y="72"/>
                  </a:cubicBezTo>
                  <a:cubicBezTo>
                    <a:pt x="22" y="72"/>
                    <a:pt x="23" y="74"/>
                    <a:pt x="24" y="73"/>
                  </a:cubicBezTo>
                  <a:cubicBezTo>
                    <a:pt x="25" y="71"/>
                    <a:pt x="25" y="71"/>
                    <a:pt x="27" y="69"/>
                  </a:cubicBezTo>
                  <a:cubicBezTo>
                    <a:pt x="27" y="69"/>
                    <a:pt x="26" y="71"/>
                    <a:pt x="26" y="71"/>
                  </a:cubicBezTo>
                  <a:cubicBezTo>
                    <a:pt x="27" y="74"/>
                    <a:pt x="24" y="70"/>
                    <a:pt x="25" y="74"/>
                  </a:cubicBezTo>
                  <a:cubicBezTo>
                    <a:pt x="25" y="75"/>
                    <a:pt x="31" y="79"/>
                    <a:pt x="31" y="79"/>
                  </a:cubicBezTo>
                  <a:cubicBezTo>
                    <a:pt x="33" y="79"/>
                    <a:pt x="33" y="75"/>
                    <a:pt x="34" y="76"/>
                  </a:cubicBezTo>
                  <a:cubicBezTo>
                    <a:pt x="35" y="78"/>
                    <a:pt x="32" y="80"/>
                    <a:pt x="32" y="81"/>
                  </a:cubicBezTo>
                  <a:cubicBezTo>
                    <a:pt x="33" y="83"/>
                    <a:pt x="34" y="82"/>
                    <a:pt x="35" y="81"/>
                  </a:cubicBezTo>
                  <a:cubicBezTo>
                    <a:pt x="35" y="81"/>
                    <a:pt x="35" y="81"/>
                    <a:pt x="36" y="81"/>
                  </a:cubicBezTo>
                  <a:cubicBezTo>
                    <a:pt x="36" y="81"/>
                    <a:pt x="34" y="86"/>
                    <a:pt x="34" y="87"/>
                  </a:cubicBezTo>
                  <a:cubicBezTo>
                    <a:pt x="34" y="87"/>
                    <a:pt x="34" y="88"/>
                    <a:pt x="34" y="88"/>
                  </a:cubicBezTo>
                  <a:cubicBezTo>
                    <a:pt x="35" y="88"/>
                    <a:pt x="35" y="87"/>
                    <a:pt x="36" y="87"/>
                  </a:cubicBezTo>
                  <a:cubicBezTo>
                    <a:pt x="36" y="87"/>
                    <a:pt x="36" y="87"/>
                    <a:pt x="36" y="87"/>
                  </a:cubicBezTo>
                  <a:cubicBezTo>
                    <a:pt x="36" y="88"/>
                    <a:pt x="36" y="88"/>
                    <a:pt x="37" y="89"/>
                  </a:cubicBezTo>
                  <a:cubicBezTo>
                    <a:pt x="37" y="89"/>
                    <a:pt x="38" y="89"/>
                    <a:pt x="38" y="88"/>
                  </a:cubicBezTo>
                  <a:cubicBezTo>
                    <a:pt x="38" y="88"/>
                    <a:pt x="38" y="88"/>
                    <a:pt x="38" y="88"/>
                  </a:cubicBezTo>
                  <a:cubicBezTo>
                    <a:pt x="38" y="87"/>
                    <a:pt x="39" y="87"/>
                    <a:pt x="38" y="87"/>
                  </a:cubicBezTo>
                  <a:cubicBezTo>
                    <a:pt x="38" y="87"/>
                    <a:pt x="38" y="87"/>
                    <a:pt x="38" y="88"/>
                  </a:cubicBezTo>
                  <a:cubicBezTo>
                    <a:pt x="38" y="88"/>
                    <a:pt x="38" y="88"/>
                    <a:pt x="38" y="88"/>
                  </a:cubicBezTo>
                  <a:cubicBezTo>
                    <a:pt x="37" y="89"/>
                    <a:pt x="37" y="91"/>
                    <a:pt x="38" y="91"/>
                  </a:cubicBezTo>
                  <a:cubicBezTo>
                    <a:pt x="38" y="92"/>
                    <a:pt x="39" y="91"/>
                    <a:pt x="40" y="91"/>
                  </a:cubicBezTo>
                  <a:cubicBezTo>
                    <a:pt x="40" y="91"/>
                    <a:pt x="41" y="93"/>
                    <a:pt x="43" y="93"/>
                  </a:cubicBezTo>
                  <a:cubicBezTo>
                    <a:pt x="43" y="93"/>
                    <a:pt x="43" y="94"/>
                    <a:pt x="43" y="94"/>
                  </a:cubicBezTo>
                  <a:cubicBezTo>
                    <a:pt x="42" y="94"/>
                    <a:pt x="42" y="96"/>
                    <a:pt x="42" y="98"/>
                  </a:cubicBezTo>
                  <a:cubicBezTo>
                    <a:pt x="42" y="98"/>
                    <a:pt x="42" y="98"/>
                    <a:pt x="43" y="98"/>
                  </a:cubicBezTo>
                  <a:cubicBezTo>
                    <a:pt x="44" y="98"/>
                    <a:pt x="46" y="98"/>
                    <a:pt x="46" y="98"/>
                  </a:cubicBezTo>
                  <a:cubicBezTo>
                    <a:pt x="45" y="99"/>
                    <a:pt x="42" y="100"/>
                    <a:pt x="42" y="102"/>
                  </a:cubicBezTo>
                  <a:cubicBezTo>
                    <a:pt x="42" y="102"/>
                    <a:pt x="42" y="102"/>
                    <a:pt x="42" y="102"/>
                  </a:cubicBezTo>
                  <a:cubicBezTo>
                    <a:pt x="44" y="101"/>
                    <a:pt x="48" y="102"/>
                    <a:pt x="50" y="10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59" name="Freeform 57"/>
            <p:cNvSpPr>
              <a:spLocks/>
            </p:cNvSpPr>
            <p:nvPr/>
          </p:nvSpPr>
          <p:spPr bwMode="auto">
            <a:xfrm>
              <a:off x="6819900" y="3084513"/>
              <a:ext cx="190500" cy="209550"/>
            </a:xfrm>
            <a:custGeom>
              <a:avLst/>
              <a:gdLst>
                <a:gd name="T0" fmla="*/ 66 w 77"/>
                <a:gd name="T1" fmla="*/ 63 h 85"/>
                <a:gd name="T2" fmla="*/ 68 w 77"/>
                <a:gd name="T3" fmla="*/ 55 h 85"/>
                <a:gd name="T4" fmla="*/ 77 w 77"/>
                <a:gd name="T5" fmla="*/ 42 h 85"/>
                <a:gd name="T6" fmla="*/ 66 w 77"/>
                <a:gd name="T7" fmla="*/ 49 h 85"/>
                <a:gd name="T8" fmla="*/ 72 w 77"/>
                <a:gd name="T9" fmla="*/ 39 h 85"/>
                <a:gd name="T10" fmla="*/ 69 w 77"/>
                <a:gd name="T11" fmla="*/ 32 h 85"/>
                <a:gd name="T12" fmla="*/ 66 w 77"/>
                <a:gd name="T13" fmla="*/ 26 h 85"/>
                <a:gd name="T14" fmla="*/ 64 w 77"/>
                <a:gd name="T15" fmla="*/ 17 h 85"/>
                <a:gd name="T16" fmla="*/ 54 w 77"/>
                <a:gd name="T17" fmla="*/ 1 h 85"/>
                <a:gd name="T18" fmla="*/ 43 w 77"/>
                <a:gd name="T19" fmla="*/ 0 h 85"/>
                <a:gd name="T20" fmla="*/ 38 w 77"/>
                <a:gd name="T21" fmla="*/ 0 h 85"/>
                <a:gd name="T22" fmla="*/ 23 w 77"/>
                <a:gd name="T23" fmla="*/ 3 h 85"/>
                <a:gd name="T24" fmla="*/ 11 w 77"/>
                <a:gd name="T25" fmla="*/ 19 h 85"/>
                <a:gd name="T26" fmla="*/ 1 w 77"/>
                <a:gd name="T27" fmla="*/ 26 h 85"/>
                <a:gd name="T28" fmla="*/ 3 w 77"/>
                <a:gd name="T29" fmla="*/ 29 h 85"/>
                <a:gd name="T30" fmla="*/ 7 w 77"/>
                <a:gd name="T31" fmla="*/ 31 h 85"/>
                <a:gd name="T32" fmla="*/ 3 w 77"/>
                <a:gd name="T33" fmla="*/ 39 h 85"/>
                <a:gd name="T34" fmla="*/ 6 w 77"/>
                <a:gd name="T35" fmla="*/ 37 h 85"/>
                <a:gd name="T36" fmla="*/ 6 w 77"/>
                <a:gd name="T37" fmla="*/ 38 h 85"/>
                <a:gd name="T38" fmla="*/ 7 w 77"/>
                <a:gd name="T39" fmla="*/ 39 h 85"/>
                <a:gd name="T40" fmla="*/ 11 w 77"/>
                <a:gd name="T41" fmla="*/ 36 h 85"/>
                <a:gd name="T42" fmla="*/ 10 w 77"/>
                <a:gd name="T43" fmla="*/ 39 h 85"/>
                <a:gd name="T44" fmla="*/ 9 w 77"/>
                <a:gd name="T45" fmla="*/ 40 h 85"/>
                <a:gd name="T46" fmla="*/ 6 w 77"/>
                <a:gd name="T47" fmla="*/ 45 h 85"/>
                <a:gd name="T48" fmla="*/ 2 w 77"/>
                <a:gd name="T49" fmla="*/ 45 h 85"/>
                <a:gd name="T50" fmla="*/ 3 w 77"/>
                <a:gd name="T51" fmla="*/ 50 h 85"/>
                <a:gd name="T52" fmla="*/ 8 w 77"/>
                <a:gd name="T53" fmla="*/ 50 h 85"/>
                <a:gd name="T54" fmla="*/ 8 w 77"/>
                <a:gd name="T55" fmla="*/ 58 h 85"/>
                <a:gd name="T56" fmla="*/ 10 w 77"/>
                <a:gd name="T57" fmla="*/ 60 h 85"/>
                <a:gd name="T58" fmla="*/ 12 w 77"/>
                <a:gd name="T59" fmla="*/ 62 h 85"/>
                <a:gd name="T60" fmla="*/ 20 w 77"/>
                <a:gd name="T61" fmla="*/ 61 h 85"/>
                <a:gd name="T62" fmla="*/ 20 w 77"/>
                <a:gd name="T63" fmla="*/ 68 h 85"/>
                <a:gd name="T64" fmla="*/ 21 w 77"/>
                <a:gd name="T65" fmla="*/ 68 h 85"/>
                <a:gd name="T66" fmla="*/ 19 w 77"/>
                <a:gd name="T67" fmla="*/ 72 h 85"/>
                <a:gd name="T68" fmla="*/ 44 w 77"/>
                <a:gd name="T69" fmla="*/ 85 h 85"/>
                <a:gd name="T70" fmla="*/ 49 w 77"/>
                <a:gd name="T71"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85">
                  <a:moveTo>
                    <a:pt x="49" y="78"/>
                  </a:moveTo>
                  <a:cubicBezTo>
                    <a:pt x="52" y="75"/>
                    <a:pt x="63" y="64"/>
                    <a:pt x="66" y="63"/>
                  </a:cubicBezTo>
                  <a:cubicBezTo>
                    <a:pt x="66" y="63"/>
                    <a:pt x="67" y="63"/>
                    <a:pt x="68" y="63"/>
                  </a:cubicBezTo>
                  <a:cubicBezTo>
                    <a:pt x="69" y="62"/>
                    <a:pt x="67" y="57"/>
                    <a:pt x="68" y="55"/>
                  </a:cubicBezTo>
                  <a:cubicBezTo>
                    <a:pt x="70" y="52"/>
                    <a:pt x="75" y="54"/>
                    <a:pt x="76" y="51"/>
                  </a:cubicBezTo>
                  <a:cubicBezTo>
                    <a:pt x="77" y="49"/>
                    <a:pt x="77" y="44"/>
                    <a:pt x="77" y="42"/>
                  </a:cubicBezTo>
                  <a:cubicBezTo>
                    <a:pt x="75" y="43"/>
                    <a:pt x="74" y="44"/>
                    <a:pt x="72" y="47"/>
                  </a:cubicBezTo>
                  <a:cubicBezTo>
                    <a:pt x="70" y="48"/>
                    <a:pt x="68" y="47"/>
                    <a:pt x="66" y="49"/>
                  </a:cubicBezTo>
                  <a:cubicBezTo>
                    <a:pt x="65" y="50"/>
                    <a:pt x="67" y="46"/>
                    <a:pt x="67" y="44"/>
                  </a:cubicBezTo>
                  <a:cubicBezTo>
                    <a:pt x="69" y="42"/>
                    <a:pt x="70" y="41"/>
                    <a:pt x="72" y="39"/>
                  </a:cubicBezTo>
                  <a:cubicBezTo>
                    <a:pt x="72" y="38"/>
                    <a:pt x="72" y="38"/>
                    <a:pt x="73" y="37"/>
                  </a:cubicBezTo>
                  <a:cubicBezTo>
                    <a:pt x="73" y="36"/>
                    <a:pt x="70" y="33"/>
                    <a:pt x="69" y="32"/>
                  </a:cubicBezTo>
                  <a:cubicBezTo>
                    <a:pt x="69" y="31"/>
                    <a:pt x="71" y="28"/>
                    <a:pt x="71" y="27"/>
                  </a:cubicBezTo>
                  <a:cubicBezTo>
                    <a:pt x="70" y="26"/>
                    <a:pt x="67" y="27"/>
                    <a:pt x="66" y="26"/>
                  </a:cubicBezTo>
                  <a:cubicBezTo>
                    <a:pt x="65" y="25"/>
                    <a:pt x="69" y="21"/>
                    <a:pt x="69" y="20"/>
                  </a:cubicBezTo>
                  <a:cubicBezTo>
                    <a:pt x="69" y="19"/>
                    <a:pt x="65" y="18"/>
                    <a:pt x="64" y="17"/>
                  </a:cubicBezTo>
                  <a:cubicBezTo>
                    <a:pt x="62" y="12"/>
                    <a:pt x="61" y="3"/>
                    <a:pt x="56" y="1"/>
                  </a:cubicBezTo>
                  <a:cubicBezTo>
                    <a:pt x="55" y="0"/>
                    <a:pt x="54" y="1"/>
                    <a:pt x="54" y="1"/>
                  </a:cubicBezTo>
                  <a:cubicBezTo>
                    <a:pt x="53" y="1"/>
                    <a:pt x="52" y="1"/>
                    <a:pt x="51" y="1"/>
                  </a:cubicBezTo>
                  <a:cubicBezTo>
                    <a:pt x="49" y="0"/>
                    <a:pt x="46" y="0"/>
                    <a:pt x="43" y="0"/>
                  </a:cubicBezTo>
                  <a:cubicBezTo>
                    <a:pt x="42" y="0"/>
                    <a:pt x="41" y="0"/>
                    <a:pt x="41" y="0"/>
                  </a:cubicBezTo>
                  <a:cubicBezTo>
                    <a:pt x="40" y="0"/>
                    <a:pt x="39" y="0"/>
                    <a:pt x="38" y="0"/>
                  </a:cubicBezTo>
                  <a:cubicBezTo>
                    <a:pt x="38" y="1"/>
                    <a:pt x="36" y="4"/>
                    <a:pt x="32" y="4"/>
                  </a:cubicBezTo>
                  <a:cubicBezTo>
                    <a:pt x="31" y="4"/>
                    <a:pt x="25" y="0"/>
                    <a:pt x="23" y="3"/>
                  </a:cubicBezTo>
                  <a:cubicBezTo>
                    <a:pt x="23" y="3"/>
                    <a:pt x="22" y="8"/>
                    <a:pt x="22" y="8"/>
                  </a:cubicBezTo>
                  <a:cubicBezTo>
                    <a:pt x="19" y="14"/>
                    <a:pt x="16" y="17"/>
                    <a:pt x="11" y="19"/>
                  </a:cubicBezTo>
                  <a:cubicBezTo>
                    <a:pt x="9" y="20"/>
                    <a:pt x="10" y="23"/>
                    <a:pt x="9" y="24"/>
                  </a:cubicBezTo>
                  <a:cubicBezTo>
                    <a:pt x="7" y="26"/>
                    <a:pt x="3" y="25"/>
                    <a:pt x="1" y="26"/>
                  </a:cubicBezTo>
                  <a:cubicBezTo>
                    <a:pt x="1" y="26"/>
                    <a:pt x="1" y="26"/>
                    <a:pt x="1" y="26"/>
                  </a:cubicBezTo>
                  <a:cubicBezTo>
                    <a:pt x="0" y="27"/>
                    <a:pt x="1" y="28"/>
                    <a:pt x="3" y="29"/>
                  </a:cubicBezTo>
                  <a:cubicBezTo>
                    <a:pt x="8" y="32"/>
                    <a:pt x="8" y="31"/>
                    <a:pt x="9" y="31"/>
                  </a:cubicBezTo>
                  <a:cubicBezTo>
                    <a:pt x="9" y="32"/>
                    <a:pt x="8" y="31"/>
                    <a:pt x="7" y="31"/>
                  </a:cubicBezTo>
                  <a:cubicBezTo>
                    <a:pt x="5" y="32"/>
                    <a:pt x="5" y="31"/>
                    <a:pt x="3" y="31"/>
                  </a:cubicBezTo>
                  <a:cubicBezTo>
                    <a:pt x="2" y="30"/>
                    <a:pt x="2" y="39"/>
                    <a:pt x="3" y="39"/>
                  </a:cubicBezTo>
                  <a:cubicBezTo>
                    <a:pt x="6" y="39"/>
                    <a:pt x="4" y="36"/>
                    <a:pt x="4" y="36"/>
                  </a:cubicBezTo>
                  <a:cubicBezTo>
                    <a:pt x="5" y="37"/>
                    <a:pt x="6" y="37"/>
                    <a:pt x="6" y="37"/>
                  </a:cubicBezTo>
                  <a:cubicBezTo>
                    <a:pt x="6" y="37"/>
                    <a:pt x="6" y="37"/>
                    <a:pt x="7" y="36"/>
                  </a:cubicBezTo>
                  <a:cubicBezTo>
                    <a:pt x="7" y="36"/>
                    <a:pt x="6" y="37"/>
                    <a:pt x="6" y="38"/>
                  </a:cubicBezTo>
                  <a:cubicBezTo>
                    <a:pt x="6" y="38"/>
                    <a:pt x="6" y="38"/>
                    <a:pt x="6" y="38"/>
                  </a:cubicBezTo>
                  <a:cubicBezTo>
                    <a:pt x="6" y="38"/>
                    <a:pt x="6" y="39"/>
                    <a:pt x="7" y="39"/>
                  </a:cubicBezTo>
                  <a:cubicBezTo>
                    <a:pt x="8" y="39"/>
                    <a:pt x="9" y="38"/>
                    <a:pt x="10" y="38"/>
                  </a:cubicBezTo>
                  <a:cubicBezTo>
                    <a:pt x="10" y="37"/>
                    <a:pt x="11" y="35"/>
                    <a:pt x="11" y="36"/>
                  </a:cubicBezTo>
                  <a:cubicBezTo>
                    <a:pt x="10" y="37"/>
                    <a:pt x="10" y="37"/>
                    <a:pt x="10" y="38"/>
                  </a:cubicBezTo>
                  <a:cubicBezTo>
                    <a:pt x="9" y="38"/>
                    <a:pt x="9" y="39"/>
                    <a:pt x="10" y="39"/>
                  </a:cubicBezTo>
                  <a:cubicBezTo>
                    <a:pt x="10" y="39"/>
                    <a:pt x="11" y="39"/>
                    <a:pt x="11" y="39"/>
                  </a:cubicBezTo>
                  <a:cubicBezTo>
                    <a:pt x="12" y="40"/>
                    <a:pt x="10" y="40"/>
                    <a:pt x="9" y="40"/>
                  </a:cubicBezTo>
                  <a:cubicBezTo>
                    <a:pt x="8" y="40"/>
                    <a:pt x="5" y="41"/>
                    <a:pt x="4" y="42"/>
                  </a:cubicBezTo>
                  <a:cubicBezTo>
                    <a:pt x="3" y="44"/>
                    <a:pt x="7" y="42"/>
                    <a:pt x="6" y="45"/>
                  </a:cubicBezTo>
                  <a:cubicBezTo>
                    <a:pt x="5" y="47"/>
                    <a:pt x="1" y="36"/>
                    <a:pt x="0" y="43"/>
                  </a:cubicBezTo>
                  <a:cubicBezTo>
                    <a:pt x="0" y="44"/>
                    <a:pt x="1" y="44"/>
                    <a:pt x="2" y="45"/>
                  </a:cubicBezTo>
                  <a:cubicBezTo>
                    <a:pt x="3" y="46"/>
                    <a:pt x="3" y="48"/>
                    <a:pt x="3" y="49"/>
                  </a:cubicBezTo>
                  <a:cubicBezTo>
                    <a:pt x="3" y="49"/>
                    <a:pt x="2" y="50"/>
                    <a:pt x="3" y="50"/>
                  </a:cubicBezTo>
                  <a:cubicBezTo>
                    <a:pt x="4" y="51"/>
                    <a:pt x="6" y="47"/>
                    <a:pt x="8" y="48"/>
                  </a:cubicBezTo>
                  <a:cubicBezTo>
                    <a:pt x="8" y="48"/>
                    <a:pt x="7" y="49"/>
                    <a:pt x="8" y="50"/>
                  </a:cubicBezTo>
                  <a:cubicBezTo>
                    <a:pt x="8" y="50"/>
                    <a:pt x="11" y="57"/>
                    <a:pt x="11" y="57"/>
                  </a:cubicBezTo>
                  <a:cubicBezTo>
                    <a:pt x="11" y="59"/>
                    <a:pt x="8" y="56"/>
                    <a:pt x="8" y="58"/>
                  </a:cubicBezTo>
                  <a:cubicBezTo>
                    <a:pt x="8" y="58"/>
                    <a:pt x="8" y="58"/>
                    <a:pt x="9" y="59"/>
                  </a:cubicBezTo>
                  <a:cubicBezTo>
                    <a:pt x="9" y="59"/>
                    <a:pt x="10" y="60"/>
                    <a:pt x="10" y="60"/>
                  </a:cubicBezTo>
                  <a:cubicBezTo>
                    <a:pt x="11" y="61"/>
                    <a:pt x="11" y="60"/>
                    <a:pt x="13" y="60"/>
                  </a:cubicBezTo>
                  <a:cubicBezTo>
                    <a:pt x="13" y="60"/>
                    <a:pt x="12" y="61"/>
                    <a:pt x="12" y="62"/>
                  </a:cubicBezTo>
                  <a:cubicBezTo>
                    <a:pt x="13" y="63"/>
                    <a:pt x="16" y="64"/>
                    <a:pt x="17" y="64"/>
                  </a:cubicBezTo>
                  <a:cubicBezTo>
                    <a:pt x="19" y="64"/>
                    <a:pt x="20" y="60"/>
                    <a:pt x="20" y="61"/>
                  </a:cubicBezTo>
                  <a:cubicBezTo>
                    <a:pt x="21" y="64"/>
                    <a:pt x="16" y="65"/>
                    <a:pt x="19" y="65"/>
                  </a:cubicBezTo>
                  <a:cubicBezTo>
                    <a:pt x="20" y="65"/>
                    <a:pt x="19" y="67"/>
                    <a:pt x="20" y="68"/>
                  </a:cubicBezTo>
                  <a:cubicBezTo>
                    <a:pt x="22" y="69"/>
                    <a:pt x="25" y="65"/>
                    <a:pt x="27" y="66"/>
                  </a:cubicBezTo>
                  <a:cubicBezTo>
                    <a:pt x="28" y="68"/>
                    <a:pt x="21" y="68"/>
                    <a:pt x="21" y="68"/>
                  </a:cubicBezTo>
                  <a:cubicBezTo>
                    <a:pt x="16" y="71"/>
                    <a:pt x="23" y="72"/>
                    <a:pt x="22" y="72"/>
                  </a:cubicBezTo>
                  <a:cubicBezTo>
                    <a:pt x="21" y="73"/>
                    <a:pt x="19" y="71"/>
                    <a:pt x="19" y="72"/>
                  </a:cubicBezTo>
                  <a:cubicBezTo>
                    <a:pt x="19" y="73"/>
                    <a:pt x="28" y="76"/>
                    <a:pt x="32" y="78"/>
                  </a:cubicBezTo>
                  <a:cubicBezTo>
                    <a:pt x="35" y="79"/>
                    <a:pt x="40" y="82"/>
                    <a:pt x="44" y="85"/>
                  </a:cubicBezTo>
                  <a:cubicBezTo>
                    <a:pt x="44" y="85"/>
                    <a:pt x="44" y="85"/>
                    <a:pt x="44" y="85"/>
                  </a:cubicBezTo>
                  <a:cubicBezTo>
                    <a:pt x="46" y="83"/>
                    <a:pt x="47" y="80"/>
                    <a:pt x="49" y="78"/>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0" name="Freeform 58"/>
            <p:cNvSpPr>
              <a:spLocks/>
            </p:cNvSpPr>
            <p:nvPr/>
          </p:nvSpPr>
          <p:spPr bwMode="auto">
            <a:xfrm>
              <a:off x="6927850" y="3186113"/>
              <a:ext cx="257175" cy="290513"/>
            </a:xfrm>
            <a:custGeom>
              <a:avLst/>
              <a:gdLst>
                <a:gd name="T0" fmla="*/ 98 w 104"/>
                <a:gd name="T1" fmla="*/ 104 h 118"/>
                <a:gd name="T2" fmla="*/ 101 w 104"/>
                <a:gd name="T3" fmla="*/ 92 h 118"/>
                <a:gd name="T4" fmla="*/ 104 w 104"/>
                <a:gd name="T5" fmla="*/ 90 h 118"/>
                <a:gd name="T6" fmla="*/ 102 w 104"/>
                <a:gd name="T7" fmla="*/ 87 h 118"/>
                <a:gd name="T8" fmla="*/ 104 w 104"/>
                <a:gd name="T9" fmla="*/ 84 h 118"/>
                <a:gd name="T10" fmla="*/ 103 w 104"/>
                <a:gd name="T11" fmla="*/ 81 h 118"/>
                <a:gd name="T12" fmla="*/ 103 w 104"/>
                <a:gd name="T13" fmla="*/ 78 h 118"/>
                <a:gd name="T14" fmla="*/ 103 w 104"/>
                <a:gd name="T15" fmla="*/ 76 h 118"/>
                <a:gd name="T16" fmla="*/ 94 w 104"/>
                <a:gd name="T17" fmla="*/ 73 h 118"/>
                <a:gd name="T18" fmla="*/ 91 w 104"/>
                <a:gd name="T19" fmla="*/ 64 h 118"/>
                <a:gd name="T20" fmla="*/ 79 w 104"/>
                <a:gd name="T21" fmla="*/ 62 h 118"/>
                <a:gd name="T22" fmla="*/ 77 w 104"/>
                <a:gd name="T23" fmla="*/ 58 h 118"/>
                <a:gd name="T24" fmla="*/ 73 w 104"/>
                <a:gd name="T25" fmla="*/ 58 h 118"/>
                <a:gd name="T26" fmla="*/ 80 w 104"/>
                <a:gd name="T27" fmla="*/ 51 h 118"/>
                <a:gd name="T28" fmla="*/ 78 w 104"/>
                <a:gd name="T29" fmla="*/ 28 h 118"/>
                <a:gd name="T30" fmla="*/ 78 w 104"/>
                <a:gd name="T31" fmla="*/ 28 h 118"/>
                <a:gd name="T32" fmla="*/ 76 w 104"/>
                <a:gd name="T33" fmla="*/ 27 h 118"/>
                <a:gd name="T34" fmla="*/ 76 w 104"/>
                <a:gd name="T35" fmla="*/ 26 h 118"/>
                <a:gd name="T36" fmla="*/ 76 w 104"/>
                <a:gd name="T37" fmla="*/ 25 h 118"/>
                <a:gd name="T38" fmla="*/ 67 w 104"/>
                <a:gd name="T39" fmla="*/ 37 h 118"/>
                <a:gd name="T40" fmla="*/ 61 w 104"/>
                <a:gd name="T41" fmla="*/ 38 h 118"/>
                <a:gd name="T42" fmla="*/ 58 w 104"/>
                <a:gd name="T43" fmla="*/ 32 h 118"/>
                <a:gd name="T44" fmla="*/ 54 w 104"/>
                <a:gd name="T45" fmla="*/ 32 h 118"/>
                <a:gd name="T46" fmla="*/ 52 w 104"/>
                <a:gd name="T47" fmla="*/ 33 h 118"/>
                <a:gd name="T48" fmla="*/ 56 w 104"/>
                <a:gd name="T49" fmla="*/ 23 h 118"/>
                <a:gd name="T50" fmla="*/ 52 w 104"/>
                <a:gd name="T51" fmla="*/ 9 h 118"/>
                <a:gd name="T52" fmla="*/ 53 w 104"/>
                <a:gd name="T53" fmla="*/ 6 h 118"/>
                <a:gd name="T54" fmla="*/ 49 w 104"/>
                <a:gd name="T55" fmla="*/ 5 h 118"/>
                <a:gd name="T56" fmla="*/ 49 w 104"/>
                <a:gd name="T57" fmla="*/ 3 h 118"/>
                <a:gd name="T58" fmla="*/ 48 w 104"/>
                <a:gd name="T59" fmla="*/ 2 h 118"/>
                <a:gd name="T60" fmla="*/ 48 w 104"/>
                <a:gd name="T61" fmla="*/ 4 h 118"/>
                <a:gd name="T62" fmla="*/ 47 w 104"/>
                <a:gd name="T63" fmla="*/ 2 h 118"/>
                <a:gd name="T64" fmla="*/ 46 w 104"/>
                <a:gd name="T65" fmla="*/ 0 h 118"/>
                <a:gd name="T66" fmla="*/ 44 w 104"/>
                <a:gd name="T67" fmla="*/ 2 h 118"/>
                <a:gd name="T68" fmla="*/ 39 w 104"/>
                <a:gd name="T69" fmla="*/ 4 h 118"/>
                <a:gd name="T70" fmla="*/ 36 w 104"/>
                <a:gd name="T71" fmla="*/ 1 h 118"/>
                <a:gd name="T72" fmla="*/ 33 w 104"/>
                <a:gd name="T73" fmla="*/ 1 h 118"/>
                <a:gd name="T74" fmla="*/ 32 w 104"/>
                <a:gd name="T75" fmla="*/ 10 h 118"/>
                <a:gd name="T76" fmla="*/ 24 w 104"/>
                <a:gd name="T77" fmla="*/ 14 h 118"/>
                <a:gd name="T78" fmla="*/ 24 w 104"/>
                <a:gd name="T79" fmla="*/ 22 h 118"/>
                <a:gd name="T80" fmla="*/ 22 w 104"/>
                <a:gd name="T81" fmla="*/ 22 h 118"/>
                <a:gd name="T82" fmla="*/ 5 w 104"/>
                <a:gd name="T83" fmla="*/ 37 h 118"/>
                <a:gd name="T84" fmla="*/ 0 w 104"/>
                <a:gd name="T85" fmla="*/ 44 h 118"/>
                <a:gd name="T86" fmla="*/ 0 w 104"/>
                <a:gd name="T87" fmla="*/ 44 h 118"/>
                <a:gd name="T88" fmla="*/ 2 w 104"/>
                <a:gd name="T89" fmla="*/ 47 h 118"/>
                <a:gd name="T90" fmla="*/ 3 w 104"/>
                <a:gd name="T91" fmla="*/ 51 h 118"/>
                <a:gd name="T92" fmla="*/ 14 w 104"/>
                <a:gd name="T93" fmla="*/ 57 h 118"/>
                <a:gd name="T94" fmla="*/ 18 w 104"/>
                <a:gd name="T95" fmla="*/ 59 h 118"/>
                <a:gd name="T96" fmla="*/ 17 w 104"/>
                <a:gd name="T97" fmla="*/ 60 h 118"/>
                <a:gd name="T98" fmla="*/ 17 w 104"/>
                <a:gd name="T99" fmla="*/ 62 h 118"/>
                <a:gd name="T100" fmla="*/ 16 w 104"/>
                <a:gd name="T101" fmla="*/ 62 h 118"/>
                <a:gd name="T102" fmla="*/ 27 w 104"/>
                <a:gd name="T103" fmla="*/ 67 h 118"/>
                <a:gd name="T104" fmla="*/ 25 w 104"/>
                <a:gd name="T105" fmla="*/ 65 h 118"/>
                <a:gd name="T106" fmla="*/ 28 w 104"/>
                <a:gd name="T107" fmla="*/ 67 h 118"/>
                <a:gd name="T108" fmla="*/ 35 w 104"/>
                <a:gd name="T109" fmla="*/ 73 h 118"/>
                <a:gd name="T110" fmla="*/ 55 w 104"/>
                <a:gd name="T111" fmla="*/ 95 h 118"/>
                <a:gd name="T112" fmla="*/ 73 w 104"/>
                <a:gd name="T113" fmla="*/ 106 h 118"/>
                <a:gd name="T114" fmla="*/ 81 w 104"/>
                <a:gd name="T115" fmla="*/ 111 h 118"/>
                <a:gd name="T116" fmla="*/ 88 w 104"/>
                <a:gd name="T117" fmla="*/ 113 h 118"/>
                <a:gd name="T118" fmla="*/ 94 w 104"/>
                <a:gd name="T119" fmla="*/ 117 h 118"/>
                <a:gd name="T120" fmla="*/ 99 w 104"/>
                <a:gd name="T121" fmla="*/ 117 h 118"/>
                <a:gd name="T122" fmla="*/ 99 w 104"/>
                <a:gd name="T123" fmla="*/ 117 h 118"/>
                <a:gd name="T124" fmla="*/ 98 w 104"/>
                <a:gd name="T12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18">
                  <a:moveTo>
                    <a:pt x="98" y="104"/>
                  </a:moveTo>
                  <a:cubicBezTo>
                    <a:pt x="98" y="102"/>
                    <a:pt x="100" y="93"/>
                    <a:pt x="101" y="92"/>
                  </a:cubicBezTo>
                  <a:cubicBezTo>
                    <a:pt x="103" y="90"/>
                    <a:pt x="103" y="93"/>
                    <a:pt x="104" y="90"/>
                  </a:cubicBezTo>
                  <a:cubicBezTo>
                    <a:pt x="104" y="89"/>
                    <a:pt x="102" y="88"/>
                    <a:pt x="102" y="87"/>
                  </a:cubicBezTo>
                  <a:cubicBezTo>
                    <a:pt x="102" y="87"/>
                    <a:pt x="104" y="84"/>
                    <a:pt x="104" y="84"/>
                  </a:cubicBezTo>
                  <a:cubicBezTo>
                    <a:pt x="104" y="83"/>
                    <a:pt x="103" y="82"/>
                    <a:pt x="103" y="81"/>
                  </a:cubicBezTo>
                  <a:cubicBezTo>
                    <a:pt x="103" y="81"/>
                    <a:pt x="103" y="78"/>
                    <a:pt x="103" y="78"/>
                  </a:cubicBezTo>
                  <a:cubicBezTo>
                    <a:pt x="103" y="77"/>
                    <a:pt x="103" y="76"/>
                    <a:pt x="103" y="76"/>
                  </a:cubicBezTo>
                  <a:cubicBezTo>
                    <a:pt x="102" y="73"/>
                    <a:pt x="96" y="75"/>
                    <a:pt x="94" y="73"/>
                  </a:cubicBezTo>
                  <a:cubicBezTo>
                    <a:pt x="93" y="71"/>
                    <a:pt x="93" y="65"/>
                    <a:pt x="91" y="64"/>
                  </a:cubicBezTo>
                  <a:cubicBezTo>
                    <a:pt x="88" y="62"/>
                    <a:pt x="83" y="64"/>
                    <a:pt x="79" y="62"/>
                  </a:cubicBezTo>
                  <a:cubicBezTo>
                    <a:pt x="78" y="61"/>
                    <a:pt x="80" y="58"/>
                    <a:pt x="77" y="58"/>
                  </a:cubicBezTo>
                  <a:cubicBezTo>
                    <a:pt x="76" y="58"/>
                    <a:pt x="74" y="60"/>
                    <a:pt x="73" y="58"/>
                  </a:cubicBezTo>
                  <a:cubicBezTo>
                    <a:pt x="73" y="56"/>
                    <a:pt x="79" y="52"/>
                    <a:pt x="80" y="51"/>
                  </a:cubicBezTo>
                  <a:cubicBezTo>
                    <a:pt x="83" y="45"/>
                    <a:pt x="82" y="34"/>
                    <a:pt x="78" y="28"/>
                  </a:cubicBezTo>
                  <a:cubicBezTo>
                    <a:pt x="78" y="28"/>
                    <a:pt x="78" y="28"/>
                    <a:pt x="78" y="28"/>
                  </a:cubicBezTo>
                  <a:cubicBezTo>
                    <a:pt x="78" y="28"/>
                    <a:pt x="77" y="28"/>
                    <a:pt x="76" y="27"/>
                  </a:cubicBezTo>
                  <a:cubicBezTo>
                    <a:pt x="76" y="26"/>
                    <a:pt x="76" y="26"/>
                    <a:pt x="76" y="26"/>
                  </a:cubicBezTo>
                  <a:cubicBezTo>
                    <a:pt x="76" y="25"/>
                    <a:pt x="76" y="25"/>
                    <a:pt x="76" y="25"/>
                  </a:cubicBezTo>
                  <a:cubicBezTo>
                    <a:pt x="72" y="21"/>
                    <a:pt x="71" y="37"/>
                    <a:pt x="67" y="37"/>
                  </a:cubicBezTo>
                  <a:cubicBezTo>
                    <a:pt x="65" y="37"/>
                    <a:pt x="63" y="38"/>
                    <a:pt x="61" y="38"/>
                  </a:cubicBezTo>
                  <a:cubicBezTo>
                    <a:pt x="60" y="38"/>
                    <a:pt x="59" y="33"/>
                    <a:pt x="58" y="32"/>
                  </a:cubicBezTo>
                  <a:cubicBezTo>
                    <a:pt x="56" y="32"/>
                    <a:pt x="55" y="32"/>
                    <a:pt x="54" y="32"/>
                  </a:cubicBezTo>
                  <a:cubicBezTo>
                    <a:pt x="53" y="32"/>
                    <a:pt x="52" y="34"/>
                    <a:pt x="52" y="33"/>
                  </a:cubicBezTo>
                  <a:cubicBezTo>
                    <a:pt x="52" y="30"/>
                    <a:pt x="56" y="26"/>
                    <a:pt x="56" y="23"/>
                  </a:cubicBezTo>
                  <a:cubicBezTo>
                    <a:pt x="56" y="18"/>
                    <a:pt x="53" y="14"/>
                    <a:pt x="52" y="9"/>
                  </a:cubicBezTo>
                  <a:cubicBezTo>
                    <a:pt x="52" y="8"/>
                    <a:pt x="53" y="7"/>
                    <a:pt x="53" y="6"/>
                  </a:cubicBezTo>
                  <a:cubicBezTo>
                    <a:pt x="52" y="4"/>
                    <a:pt x="49" y="5"/>
                    <a:pt x="49" y="5"/>
                  </a:cubicBezTo>
                  <a:cubicBezTo>
                    <a:pt x="48" y="5"/>
                    <a:pt x="50" y="4"/>
                    <a:pt x="49" y="3"/>
                  </a:cubicBezTo>
                  <a:cubicBezTo>
                    <a:pt x="49" y="3"/>
                    <a:pt x="48" y="2"/>
                    <a:pt x="48" y="2"/>
                  </a:cubicBezTo>
                  <a:cubicBezTo>
                    <a:pt x="48" y="3"/>
                    <a:pt x="48" y="4"/>
                    <a:pt x="48" y="4"/>
                  </a:cubicBezTo>
                  <a:cubicBezTo>
                    <a:pt x="47" y="3"/>
                    <a:pt x="47" y="3"/>
                    <a:pt x="47" y="2"/>
                  </a:cubicBezTo>
                  <a:cubicBezTo>
                    <a:pt x="47" y="1"/>
                    <a:pt x="47" y="0"/>
                    <a:pt x="46" y="0"/>
                  </a:cubicBezTo>
                  <a:cubicBezTo>
                    <a:pt x="44" y="2"/>
                    <a:pt x="44" y="2"/>
                    <a:pt x="44" y="2"/>
                  </a:cubicBezTo>
                  <a:cubicBezTo>
                    <a:pt x="43" y="2"/>
                    <a:pt x="40" y="4"/>
                    <a:pt x="39" y="4"/>
                  </a:cubicBezTo>
                  <a:cubicBezTo>
                    <a:pt x="39" y="4"/>
                    <a:pt x="39" y="1"/>
                    <a:pt x="36" y="1"/>
                  </a:cubicBezTo>
                  <a:cubicBezTo>
                    <a:pt x="35" y="1"/>
                    <a:pt x="34" y="1"/>
                    <a:pt x="33" y="1"/>
                  </a:cubicBezTo>
                  <a:cubicBezTo>
                    <a:pt x="33" y="3"/>
                    <a:pt x="33" y="8"/>
                    <a:pt x="32" y="10"/>
                  </a:cubicBezTo>
                  <a:cubicBezTo>
                    <a:pt x="31" y="13"/>
                    <a:pt x="26" y="11"/>
                    <a:pt x="24" y="14"/>
                  </a:cubicBezTo>
                  <a:cubicBezTo>
                    <a:pt x="23" y="16"/>
                    <a:pt x="25" y="21"/>
                    <a:pt x="24" y="22"/>
                  </a:cubicBezTo>
                  <a:cubicBezTo>
                    <a:pt x="23" y="22"/>
                    <a:pt x="22" y="22"/>
                    <a:pt x="22" y="22"/>
                  </a:cubicBezTo>
                  <a:cubicBezTo>
                    <a:pt x="19" y="23"/>
                    <a:pt x="8" y="34"/>
                    <a:pt x="5" y="37"/>
                  </a:cubicBezTo>
                  <a:cubicBezTo>
                    <a:pt x="3" y="39"/>
                    <a:pt x="2" y="42"/>
                    <a:pt x="0" y="44"/>
                  </a:cubicBezTo>
                  <a:cubicBezTo>
                    <a:pt x="0" y="44"/>
                    <a:pt x="0" y="44"/>
                    <a:pt x="0" y="44"/>
                  </a:cubicBezTo>
                  <a:cubicBezTo>
                    <a:pt x="1" y="45"/>
                    <a:pt x="2" y="46"/>
                    <a:pt x="2" y="47"/>
                  </a:cubicBezTo>
                  <a:cubicBezTo>
                    <a:pt x="3" y="48"/>
                    <a:pt x="2" y="49"/>
                    <a:pt x="3" y="51"/>
                  </a:cubicBezTo>
                  <a:cubicBezTo>
                    <a:pt x="3" y="51"/>
                    <a:pt x="12" y="55"/>
                    <a:pt x="14" y="57"/>
                  </a:cubicBezTo>
                  <a:cubicBezTo>
                    <a:pt x="15" y="57"/>
                    <a:pt x="18" y="59"/>
                    <a:pt x="18" y="59"/>
                  </a:cubicBezTo>
                  <a:cubicBezTo>
                    <a:pt x="18" y="60"/>
                    <a:pt x="17" y="60"/>
                    <a:pt x="17" y="60"/>
                  </a:cubicBezTo>
                  <a:cubicBezTo>
                    <a:pt x="17" y="61"/>
                    <a:pt x="18" y="62"/>
                    <a:pt x="17" y="62"/>
                  </a:cubicBezTo>
                  <a:cubicBezTo>
                    <a:pt x="17" y="63"/>
                    <a:pt x="16" y="61"/>
                    <a:pt x="16" y="62"/>
                  </a:cubicBezTo>
                  <a:cubicBezTo>
                    <a:pt x="16" y="64"/>
                    <a:pt x="26" y="66"/>
                    <a:pt x="27" y="67"/>
                  </a:cubicBezTo>
                  <a:cubicBezTo>
                    <a:pt x="28" y="67"/>
                    <a:pt x="25" y="66"/>
                    <a:pt x="25" y="65"/>
                  </a:cubicBezTo>
                  <a:cubicBezTo>
                    <a:pt x="25" y="64"/>
                    <a:pt x="28" y="66"/>
                    <a:pt x="28" y="67"/>
                  </a:cubicBezTo>
                  <a:cubicBezTo>
                    <a:pt x="28" y="69"/>
                    <a:pt x="33" y="70"/>
                    <a:pt x="35" y="73"/>
                  </a:cubicBezTo>
                  <a:cubicBezTo>
                    <a:pt x="37" y="76"/>
                    <a:pt x="52" y="93"/>
                    <a:pt x="55" y="95"/>
                  </a:cubicBezTo>
                  <a:cubicBezTo>
                    <a:pt x="61" y="99"/>
                    <a:pt x="67" y="102"/>
                    <a:pt x="73" y="106"/>
                  </a:cubicBezTo>
                  <a:cubicBezTo>
                    <a:pt x="76" y="107"/>
                    <a:pt x="78" y="110"/>
                    <a:pt x="81" y="111"/>
                  </a:cubicBezTo>
                  <a:cubicBezTo>
                    <a:pt x="83" y="112"/>
                    <a:pt x="86" y="112"/>
                    <a:pt x="88" y="113"/>
                  </a:cubicBezTo>
                  <a:cubicBezTo>
                    <a:pt x="91" y="114"/>
                    <a:pt x="92" y="116"/>
                    <a:pt x="94" y="117"/>
                  </a:cubicBezTo>
                  <a:cubicBezTo>
                    <a:pt x="96" y="118"/>
                    <a:pt x="98" y="118"/>
                    <a:pt x="99" y="117"/>
                  </a:cubicBezTo>
                  <a:cubicBezTo>
                    <a:pt x="99" y="117"/>
                    <a:pt x="99" y="117"/>
                    <a:pt x="99" y="117"/>
                  </a:cubicBezTo>
                  <a:cubicBezTo>
                    <a:pt x="97" y="115"/>
                    <a:pt x="98" y="107"/>
                    <a:pt x="98" y="10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1" name="Freeform 59"/>
            <p:cNvSpPr>
              <a:spLocks/>
            </p:cNvSpPr>
            <p:nvPr/>
          </p:nvSpPr>
          <p:spPr bwMode="auto">
            <a:xfrm>
              <a:off x="6918325" y="2092326"/>
              <a:ext cx="1054100" cy="992188"/>
            </a:xfrm>
            <a:custGeom>
              <a:avLst/>
              <a:gdLst>
                <a:gd name="T0" fmla="*/ 401 w 428"/>
                <a:gd name="T1" fmla="*/ 168 h 403"/>
                <a:gd name="T2" fmla="*/ 404 w 428"/>
                <a:gd name="T3" fmla="*/ 148 h 403"/>
                <a:gd name="T4" fmla="*/ 371 w 428"/>
                <a:gd name="T5" fmla="*/ 136 h 403"/>
                <a:gd name="T6" fmla="*/ 366 w 428"/>
                <a:gd name="T7" fmla="*/ 128 h 403"/>
                <a:gd name="T8" fmla="*/ 356 w 428"/>
                <a:gd name="T9" fmla="*/ 122 h 403"/>
                <a:gd name="T10" fmla="*/ 331 w 428"/>
                <a:gd name="T11" fmla="*/ 95 h 403"/>
                <a:gd name="T12" fmla="*/ 177 w 428"/>
                <a:gd name="T13" fmla="*/ 1 h 403"/>
                <a:gd name="T14" fmla="*/ 173 w 428"/>
                <a:gd name="T15" fmla="*/ 211 h 403"/>
                <a:gd name="T16" fmla="*/ 179 w 428"/>
                <a:gd name="T17" fmla="*/ 235 h 403"/>
                <a:gd name="T18" fmla="*/ 150 w 428"/>
                <a:gd name="T19" fmla="*/ 257 h 403"/>
                <a:gd name="T20" fmla="*/ 77 w 428"/>
                <a:gd name="T21" fmla="*/ 249 h 403"/>
                <a:gd name="T22" fmla="*/ 69 w 428"/>
                <a:gd name="T23" fmla="*/ 256 h 403"/>
                <a:gd name="T24" fmla="*/ 36 w 428"/>
                <a:gd name="T25" fmla="*/ 264 h 403"/>
                <a:gd name="T26" fmla="*/ 17 w 428"/>
                <a:gd name="T27" fmla="*/ 250 h 403"/>
                <a:gd name="T28" fmla="*/ 13 w 428"/>
                <a:gd name="T29" fmla="*/ 268 h 403"/>
                <a:gd name="T30" fmla="*/ 1 w 428"/>
                <a:gd name="T31" fmla="*/ 271 h 403"/>
                <a:gd name="T32" fmla="*/ 6 w 428"/>
                <a:gd name="T33" fmla="*/ 296 h 403"/>
                <a:gd name="T34" fmla="*/ 9 w 428"/>
                <a:gd name="T35" fmla="*/ 312 h 403"/>
                <a:gd name="T36" fmla="*/ 17 w 428"/>
                <a:gd name="T37" fmla="*/ 318 h 403"/>
                <a:gd name="T38" fmla="*/ 19 w 428"/>
                <a:gd name="T39" fmla="*/ 348 h 403"/>
                <a:gd name="T40" fmla="*/ 38 w 428"/>
                <a:gd name="T41" fmla="*/ 346 h 403"/>
                <a:gd name="T42" fmla="*/ 63 w 428"/>
                <a:gd name="T43" fmla="*/ 344 h 403"/>
                <a:gd name="T44" fmla="*/ 76 w 428"/>
                <a:gd name="T45" fmla="*/ 338 h 403"/>
                <a:gd name="T46" fmla="*/ 80 w 428"/>
                <a:gd name="T47" fmla="*/ 359 h 403"/>
                <a:gd name="T48" fmla="*/ 85 w 428"/>
                <a:gd name="T49" fmla="*/ 365 h 403"/>
                <a:gd name="T50" fmla="*/ 91 w 428"/>
                <a:gd name="T51" fmla="*/ 369 h 403"/>
                <a:gd name="T52" fmla="*/ 91 w 428"/>
                <a:gd name="T53" fmla="*/ 377 h 403"/>
                <a:gd name="T54" fmla="*/ 99 w 428"/>
                <a:gd name="T55" fmla="*/ 401 h 403"/>
                <a:gd name="T56" fmla="*/ 115 w 428"/>
                <a:gd name="T57" fmla="*/ 399 h 403"/>
                <a:gd name="T58" fmla="*/ 132 w 428"/>
                <a:gd name="T59" fmla="*/ 397 h 403"/>
                <a:gd name="T60" fmla="*/ 139 w 428"/>
                <a:gd name="T61" fmla="*/ 392 h 403"/>
                <a:gd name="T62" fmla="*/ 145 w 428"/>
                <a:gd name="T63" fmla="*/ 397 h 403"/>
                <a:gd name="T64" fmla="*/ 166 w 428"/>
                <a:gd name="T65" fmla="*/ 384 h 403"/>
                <a:gd name="T66" fmla="*/ 172 w 428"/>
                <a:gd name="T67" fmla="*/ 369 h 403"/>
                <a:gd name="T68" fmla="*/ 168 w 428"/>
                <a:gd name="T69" fmla="*/ 357 h 403"/>
                <a:gd name="T70" fmla="*/ 191 w 428"/>
                <a:gd name="T71" fmla="*/ 350 h 403"/>
                <a:gd name="T72" fmla="*/ 194 w 428"/>
                <a:gd name="T73" fmla="*/ 341 h 403"/>
                <a:gd name="T74" fmla="*/ 200 w 428"/>
                <a:gd name="T75" fmla="*/ 333 h 403"/>
                <a:gd name="T76" fmla="*/ 200 w 428"/>
                <a:gd name="T77" fmla="*/ 320 h 403"/>
                <a:gd name="T78" fmla="*/ 207 w 428"/>
                <a:gd name="T79" fmla="*/ 316 h 403"/>
                <a:gd name="T80" fmla="*/ 223 w 428"/>
                <a:gd name="T81" fmla="*/ 319 h 403"/>
                <a:gd name="T82" fmla="*/ 226 w 428"/>
                <a:gd name="T83" fmla="*/ 315 h 403"/>
                <a:gd name="T84" fmla="*/ 226 w 428"/>
                <a:gd name="T85" fmla="*/ 307 h 403"/>
                <a:gd name="T86" fmla="*/ 248 w 428"/>
                <a:gd name="T87" fmla="*/ 293 h 403"/>
                <a:gd name="T88" fmla="*/ 284 w 428"/>
                <a:gd name="T89" fmla="*/ 279 h 403"/>
                <a:gd name="T90" fmla="*/ 306 w 428"/>
                <a:gd name="T91" fmla="*/ 273 h 403"/>
                <a:gd name="T92" fmla="*/ 330 w 428"/>
                <a:gd name="T93" fmla="*/ 277 h 403"/>
                <a:gd name="T94" fmla="*/ 403 w 428"/>
                <a:gd name="T95" fmla="*/ 267 h 403"/>
                <a:gd name="T96" fmla="*/ 412 w 428"/>
                <a:gd name="T97" fmla="*/ 259 h 403"/>
                <a:gd name="T98" fmla="*/ 424 w 428"/>
                <a:gd name="T99" fmla="*/ 2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8" h="403">
                  <a:moveTo>
                    <a:pt x="428" y="167"/>
                  </a:moveTo>
                  <a:cubicBezTo>
                    <a:pt x="422" y="168"/>
                    <a:pt x="408" y="171"/>
                    <a:pt x="405" y="170"/>
                  </a:cubicBezTo>
                  <a:cubicBezTo>
                    <a:pt x="401" y="168"/>
                    <a:pt x="401" y="168"/>
                    <a:pt x="401" y="168"/>
                  </a:cubicBezTo>
                  <a:cubicBezTo>
                    <a:pt x="397" y="165"/>
                    <a:pt x="403" y="163"/>
                    <a:pt x="404" y="160"/>
                  </a:cubicBezTo>
                  <a:cubicBezTo>
                    <a:pt x="404" y="158"/>
                    <a:pt x="403" y="157"/>
                    <a:pt x="403" y="156"/>
                  </a:cubicBezTo>
                  <a:cubicBezTo>
                    <a:pt x="402" y="154"/>
                    <a:pt x="405" y="150"/>
                    <a:pt x="404" y="148"/>
                  </a:cubicBezTo>
                  <a:cubicBezTo>
                    <a:pt x="401" y="144"/>
                    <a:pt x="387" y="144"/>
                    <a:pt x="384" y="142"/>
                  </a:cubicBezTo>
                  <a:cubicBezTo>
                    <a:pt x="382" y="140"/>
                    <a:pt x="382" y="137"/>
                    <a:pt x="379" y="135"/>
                  </a:cubicBezTo>
                  <a:cubicBezTo>
                    <a:pt x="378" y="134"/>
                    <a:pt x="374" y="139"/>
                    <a:pt x="371" y="136"/>
                  </a:cubicBezTo>
                  <a:cubicBezTo>
                    <a:pt x="370" y="135"/>
                    <a:pt x="367" y="133"/>
                    <a:pt x="366" y="130"/>
                  </a:cubicBezTo>
                  <a:cubicBezTo>
                    <a:pt x="366" y="130"/>
                    <a:pt x="366" y="130"/>
                    <a:pt x="366" y="129"/>
                  </a:cubicBezTo>
                  <a:cubicBezTo>
                    <a:pt x="366" y="129"/>
                    <a:pt x="366" y="128"/>
                    <a:pt x="366" y="128"/>
                  </a:cubicBezTo>
                  <a:cubicBezTo>
                    <a:pt x="364" y="126"/>
                    <a:pt x="360" y="126"/>
                    <a:pt x="359" y="125"/>
                  </a:cubicBezTo>
                  <a:cubicBezTo>
                    <a:pt x="358" y="124"/>
                    <a:pt x="359" y="123"/>
                    <a:pt x="358" y="123"/>
                  </a:cubicBezTo>
                  <a:cubicBezTo>
                    <a:pt x="357" y="122"/>
                    <a:pt x="357" y="122"/>
                    <a:pt x="356" y="122"/>
                  </a:cubicBezTo>
                  <a:cubicBezTo>
                    <a:pt x="356" y="122"/>
                    <a:pt x="355" y="123"/>
                    <a:pt x="354" y="122"/>
                  </a:cubicBezTo>
                  <a:cubicBezTo>
                    <a:pt x="353" y="122"/>
                    <a:pt x="355" y="114"/>
                    <a:pt x="355" y="113"/>
                  </a:cubicBezTo>
                  <a:cubicBezTo>
                    <a:pt x="354" y="110"/>
                    <a:pt x="334" y="97"/>
                    <a:pt x="331" y="95"/>
                  </a:cubicBezTo>
                  <a:cubicBezTo>
                    <a:pt x="293" y="66"/>
                    <a:pt x="255" y="32"/>
                    <a:pt x="219" y="2"/>
                  </a:cubicBezTo>
                  <a:cubicBezTo>
                    <a:pt x="219" y="3"/>
                    <a:pt x="211" y="2"/>
                    <a:pt x="210" y="2"/>
                  </a:cubicBezTo>
                  <a:cubicBezTo>
                    <a:pt x="207" y="2"/>
                    <a:pt x="178" y="0"/>
                    <a:pt x="177" y="1"/>
                  </a:cubicBezTo>
                  <a:cubicBezTo>
                    <a:pt x="177" y="1"/>
                    <a:pt x="177" y="16"/>
                    <a:pt x="177" y="18"/>
                  </a:cubicBezTo>
                  <a:cubicBezTo>
                    <a:pt x="176" y="35"/>
                    <a:pt x="176" y="53"/>
                    <a:pt x="175" y="70"/>
                  </a:cubicBezTo>
                  <a:cubicBezTo>
                    <a:pt x="173" y="117"/>
                    <a:pt x="173" y="164"/>
                    <a:pt x="173" y="211"/>
                  </a:cubicBezTo>
                  <a:cubicBezTo>
                    <a:pt x="173" y="216"/>
                    <a:pt x="173" y="221"/>
                    <a:pt x="173" y="226"/>
                  </a:cubicBezTo>
                  <a:cubicBezTo>
                    <a:pt x="173" y="226"/>
                    <a:pt x="173" y="230"/>
                    <a:pt x="173" y="230"/>
                  </a:cubicBezTo>
                  <a:cubicBezTo>
                    <a:pt x="174" y="232"/>
                    <a:pt x="179" y="233"/>
                    <a:pt x="179" y="235"/>
                  </a:cubicBezTo>
                  <a:cubicBezTo>
                    <a:pt x="180" y="237"/>
                    <a:pt x="175" y="249"/>
                    <a:pt x="175" y="251"/>
                  </a:cubicBezTo>
                  <a:cubicBezTo>
                    <a:pt x="174" y="252"/>
                    <a:pt x="174" y="257"/>
                    <a:pt x="173" y="258"/>
                  </a:cubicBezTo>
                  <a:cubicBezTo>
                    <a:pt x="172" y="258"/>
                    <a:pt x="152" y="257"/>
                    <a:pt x="150" y="257"/>
                  </a:cubicBezTo>
                  <a:cubicBezTo>
                    <a:pt x="132" y="256"/>
                    <a:pt x="114" y="255"/>
                    <a:pt x="96" y="255"/>
                  </a:cubicBezTo>
                  <a:cubicBezTo>
                    <a:pt x="94" y="255"/>
                    <a:pt x="77" y="254"/>
                    <a:pt x="76" y="254"/>
                  </a:cubicBezTo>
                  <a:cubicBezTo>
                    <a:pt x="76" y="254"/>
                    <a:pt x="78" y="249"/>
                    <a:pt x="77" y="249"/>
                  </a:cubicBezTo>
                  <a:cubicBezTo>
                    <a:pt x="73" y="248"/>
                    <a:pt x="75" y="255"/>
                    <a:pt x="74" y="255"/>
                  </a:cubicBezTo>
                  <a:cubicBezTo>
                    <a:pt x="74" y="256"/>
                    <a:pt x="73" y="255"/>
                    <a:pt x="72" y="255"/>
                  </a:cubicBezTo>
                  <a:cubicBezTo>
                    <a:pt x="71" y="255"/>
                    <a:pt x="70" y="256"/>
                    <a:pt x="69" y="256"/>
                  </a:cubicBezTo>
                  <a:cubicBezTo>
                    <a:pt x="65" y="256"/>
                    <a:pt x="61" y="259"/>
                    <a:pt x="56" y="257"/>
                  </a:cubicBezTo>
                  <a:cubicBezTo>
                    <a:pt x="54" y="256"/>
                    <a:pt x="45" y="253"/>
                    <a:pt x="42" y="255"/>
                  </a:cubicBezTo>
                  <a:cubicBezTo>
                    <a:pt x="39" y="256"/>
                    <a:pt x="38" y="262"/>
                    <a:pt x="36" y="264"/>
                  </a:cubicBezTo>
                  <a:cubicBezTo>
                    <a:pt x="36" y="264"/>
                    <a:pt x="25" y="247"/>
                    <a:pt x="22" y="248"/>
                  </a:cubicBezTo>
                  <a:cubicBezTo>
                    <a:pt x="21" y="248"/>
                    <a:pt x="20" y="251"/>
                    <a:pt x="19" y="251"/>
                  </a:cubicBezTo>
                  <a:cubicBezTo>
                    <a:pt x="18" y="251"/>
                    <a:pt x="18" y="250"/>
                    <a:pt x="17" y="250"/>
                  </a:cubicBezTo>
                  <a:cubicBezTo>
                    <a:pt x="17" y="250"/>
                    <a:pt x="16" y="254"/>
                    <a:pt x="16" y="254"/>
                  </a:cubicBezTo>
                  <a:cubicBezTo>
                    <a:pt x="15" y="256"/>
                    <a:pt x="12" y="262"/>
                    <a:pt x="12" y="264"/>
                  </a:cubicBezTo>
                  <a:cubicBezTo>
                    <a:pt x="12" y="264"/>
                    <a:pt x="14" y="266"/>
                    <a:pt x="13" y="268"/>
                  </a:cubicBezTo>
                  <a:cubicBezTo>
                    <a:pt x="13" y="269"/>
                    <a:pt x="7" y="273"/>
                    <a:pt x="6" y="273"/>
                  </a:cubicBezTo>
                  <a:cubicBezTo>
                    <a:pt x="5" y="272"/>
                    <a:pt x="3" y="272"/>
                    <a:pt x="1" y="271"/>
                  </a:cubicBezTo>
                  <a:cubicBezTo>
                    <a:pt x="1" y="271"/>
                    <a:pt x="1" y="271"/>
                    <a:pt x="1" y="271"/>
                  </a:cubicBezTo>
                  <a:cubicBezTo>
                    <a:pt x="4" y="277"/>
                    <a:pt x="0" y="277"/>
                    <a:pt x="2" y="281"/>
                  </a:cubicBezTo>
                  <a:cubicBezTo>
                    <a:pt x="2" y="282"/>
                    <a:pt x="5" y="284"/>
                    <a:pt x="5" y="285"/>
                  </a:cubicBezTo>
                  <a:cubicBezTo>
                    <a:pt x="6" y="285"/>
                    <a:pt x="6" y="293"/>
                    <a:pt x="6" y="296"/>
                  </a:cubicBezTo>
                  <a:cubicBezTo>
                    <a:pt x="7" y="298"/>
                    <a:pt x="2" y="301"/>
                    <a:pt x="2" y="301"/>
                  </a:cubicBezTo>
                  <a:cubicBezTo>
                    <a:pt x="4" y="303"/>
                    <a:pt x="7" y="305"/>
                    <a:pt x="7" y="308"/>
                  </a:cubicBezTo>
                  <a:cubicBezTo>
                    <a:pt x="7" y="308"/>
                    <a:pt x="6" y="312"/>
                    <a:pt x="9" y="312"/>
                  </a:cubicBezTo>
                  <a:cubicBezTo>
                    <a:pt x="10" y="311"/>
                    <a:pt x="12" y="307"/>
                    <a:pt x="14" y="311"/>
                  </a:cubicBezTo>
                  <a:cubicBezTo>
                    <a:pt x="15" y="312"/>
                    <a:pt x="14" y="315"/>
                    <a:pt x="15" y="317"/>
                  </a:cubicBezTo>
                  <a:cubicBezTo>
                    <a:pt x="15" y="318"/>
                    <a:pt x="17" y="318"/>
                    <a:pt x="17" y="318"/>
                  </a:cubicBezTo>
                  <a:cubicBezTo>
                    <a:pt x="18" y="321"/>
                    <a:pt x="18" y="326"/>
                    <a:pt x="16" y="329"/>
                  </a:cubicBezTo>
                  <a:cubicBezTo>
                    <a:pt x="15" y="330"/>
                    <a:pt x="18" y="337"/>
                    <a:pt x="17" y="337"/>
                  </a:cubicBezTo>
                  <a:cubicBezTo>
                    <a:pt x="12" y="340"/>
                    <a:pt x="13" y="347"/>
                    <a:pt x="19" y="348"/>
                  </a:cubicBezTo>
                  <a:cubicBezTo>
                    <a:pt x="23" y="350"/>
                    <a:pt x="23" y="340"/>
                    <a:pt x="28" y="343"/>
                  </a:cubicBezTo>
                  <a:cubicBezTo>
                    <a:pt x="31" y="344"/>
                    <a:pt x="32" y="352"/>
                    <a:pt x="35" y="350"/>
                  </a:cubicBezTo>
                  <a:cubicBezTo>
                    <a:pt x="36" y="350"/>
                    <a:pt x="37" y="347"/>
                    <a:pt x="38" y="346"/>
                  </a:cubicBezTo>
                  <a:cubicBezTo>
                    <a:pt x="39" y="345"/>
                    <a:pt x="42" y="343"/>
                    <a:pt x="43" y="343"/>
                  </a:cubicBezTo>
                  <a:cubicBezTo>
                    <a:pt x="46" y="342"/>
                    <a:pt x="53" y="348"/>
                    <a:pt x="57" y="349"/>
                  </a:cubicBezTo>
                  <a:cubicBezTo>
                    <a:pt x="59" y="349"/>
                    <a:pt x="61" y="345"/>
                    <a:pt x="63" y="344"/>
                  </a:cubicBezTo>
                  <a:cubicBezTo>
                    <a:pt x="65" y="343"/>
                    <a:pt x="70" y="343"/>
                    <a:pt x="69" y="340"/>
                  </a:cubicBezTo>
                  <a:cubicBezTo>
                    <a:pt x="69" y="340"/>
                    <a:pt x="67" y="338"/>
                    <a:pt x="67" y="338"/>
                  </a:cubicBezTo>
                  <a:cubicBezTo>
                    <a:pt x="67" y="335"/>
                    <a:pt x="75" y="338"/>
                    <a:pt x="76" y="338"/>
                  </a:cubicBezTo>
                  <a:cubicBezTo>
                    <a:pt x="79" y="340"/>
                    <a:pt x="78" y="346"/>
                    <a:pt x="79" y="349"/>
                  </a:cubicBezTo>
                  <a:cubicBezTo>
                    <a:pt x="79" y="350"/>
                    <a:pt x="81" y="349"/>
                    <a:pt x="81" y="350"/>
                  </a:cubicBezTo>
                  <a:cubicBezTo>
                    <a:pt x="82" y="352"/>
                    <a:pt x="78" y="358"/>
                    <a:pt x="80" y="359"/>
                  </a:cubicBezTo>
                  <a:cubicBezTo>
                    <a:pt x="80" y="360"/>
                    <a:pt x="81" y="359"/>
                    <a:pt x="81" y="359"/>
                  </a:cubicBezTo>
                  <a:cubicBezTo>
                    <a:pt x="82" y="360"/>
                    <a:pt x="83" y="359"/>
                    <a:pt x="83" y="360"/>
                  </a:cubicBezTo>
                  <a:cubicBezTo>
                    <a:pt x="84" y="360"/>
                    <a:pt x="84" y="364"/>
                    <a:pt x="85" y="365"/>
                  </a:cubicBezTo>
                  <a:cubicBezTo>
                    <a:pt x="86" y="365"/>
                    <a:pt x="87" y="364"/>
                    <a:pt x="87" y="364"/>
                  </a:cubicBezTo>
                  <a:cubicBezTo>
                    <a:pt x="88" y="365"/>
                    <a:pt x="87" y="366"/>
                    <a:pt x="87" y="366"/>
                  </a:cubicBezTo>
                  <a:cubicBezTo>
                    <a:pt x="89" y="369"/>
                    <a:pt x="90" y="368"/>
                    <a:pt x="91" y="369"/>
                  </a:cubicBezTo>
                  <a:cubicBezTo>
                    <a:pt x="92" y="370"/>
                    <a:pt x="89" y="370"/>
                    <a:pt x="88" y="370"/>
                  </a:cubicBezTo>
                  <a:cubicBezTo>
                    <a:pt x="87" y="371"/>
                    <a:pt x="81" y="379"/>
                    <a:pt x="83" y="379"/>
                  </a:cubicBezTo>
                  <a:cubicBezTo>
                    <a:pt x="86" y="381"/>
                    <a:pt x="87" y="375"/>
                    <a:pt x="91" y="377"/>
                  </a:cubicBezTo>
                  <a:cubicBezTo>
                    <a:pt x="95" y="379"/>
                    <a:pt x="91" y="387"/>
                    <a:pt x="92" y="390"/>
                  </a:cubicBezTo>
                  <a:cubicBezTo>
                    <a:pt x="92" y="395"/>
                    <a:pt x="100" y="396"/>
                    <a:pt x="100" y="399"/>
                  </a:cubicBezTo>
                  <a:cubicBezTo>
                    <a:pt x="100" y="400"/>
                    <a:pt x="100" y="400"/>
                    <a:pt x="99" y="401"/>
                  </a:cubicBezTo>
                  <a:cubicBezTo>
                    <a:pt x="103" y="400"/>
                    <a:pt x="103" y="396"/>
                    <a:pt x="106" y="395"/>
                  </a:cubicBezTo>
                  <a:cubicBezTo>
                    <a:pt x="108" y="394"/>
                    <a:pt x="110" y="394"/>
                    <a:pt x="111" y="393"/>
                  </a:cubicBezTo>
                  <a:cubicBezTo>
                    <a:pt x="113" y="392"/>
                    <a:pt x="113" y="398"/>
                    <a:pt x="115" y="399"/>
                  </a:cubicBezTo>
                  <a:cubicBezTo>
                    <a:pt x="116" y="400"/>
                    <a:pt x="124" y="403"/>
                    <a:pt x="125" y="402"/>
                  </a:cubicBezTo>
                  <a:cubicBezTo>
                    <a:pt x="126" y="401"/>
                    <a:pt x="121" y="395"/>
                    <a:pt x="130" y="396"/>
                  </a:cubicBezTo>
                  <a:cubicBezTo>
                    <a:pt x="132" y="397"/>
                    <a:pt x="132" y="397"/>
                    <a:pt x="132" y="397"/>
                  </a:cubicBezTo>
                  <a:cubicBezTo>
                    <a:pt x="136" y="397"/>
                    <a:pt x="131" y="390"/>
                    <a:pt x="134" y="388"/>
                  </a:cubicBezTo>
                  <a:cubicBezTo>
                    <a:pt x="134" y="388"/>
                    <a:pt x="135" y="390"/>
                    <a:pt x="135" y="390"/>
                  </a:cubicBezTo>
                  <a:cubicBezTo>
                    <a:pt x="136" y="390"/>
                    <a:pt x="139" y="392"/>
                    <a:pt x="139" y="392"/>
                  </a:cubicBezTo>
                  <a:cubicBezTo>
                    <a:pt x="141" y="391"/>
                    <a:pt x="138" y="385"/>
                    <a:pt x="144" y="387"/>
                  </a:cubicBezTo>
                  <a:cubicBezTo>
                    <a:pt x="147" y="388"/>
                    <a:pt x="144" y="391"/>
                    <a:pt x="144" y="393"/>
                  </a:cubicBezTo>
                  <a:cubicBezTo>
                    <a:pt x="144" y="394"/>
                    <a:pt x="146" y="395"/>
                    <a:pt x="145" y="397"/>
                  </a:cubicBezTo>
                  <a:cubicBezTo>
                    <a:pt x="145" y="398"/>
                    <a:pt x="141" y="401"/>
                    <a:pt x="148" y="402"/>
                  </a:cubicBezTo>
                  <a:cubicBezTo>
                    <a:pt x="152" y="402"/>
                    <a:pt x="151" y="394"/>
                    <a:pt x="162" y="395"/>
                  </a:cubicBezTo>
                  <a:cubicBezTo>
                    <a:pt x="162" y="392"/>
                    <a:pt x="165" y="388"/>
                    <a:pt x="166" y="384"/>
                  </a:cubicBezTo>
                  <a:cubicBezTo>
                    <a:pt x="166" y="383"/>
                    <a:pt x="163" y="379"/>
                    <a:pt x="164" y="378"/>
                  </a:cubicBezTo>
                  <a:cubicBezTo>
                    <a:pt x="165" y="377"/>
                    <a:pt x="167" y="377"/>
                    <a:pt x="168" y="377"/>
                  </a:cubicBezTo>
                  <a:cubicBezTo>
                    <a:pt x="170" y="376"/>
                    <a:pt x="171" y="370"/>
                    <a:pt x="172" y="369"/>
                  </a:cubicBezTo>
                  <a:cubicBezTo>
                    <a:pt x="174" y="366"/>
                    <a:pt x="171" y="364"/>
                    <a:pt x="170" y="363"/>
                  </a:cubicBezTo>
                  <a:cubicBezTo>
                    <a:pt x="170" y="363"/>
                    <a:pt x="171" y="360"/>
                    <a:pt x="171" y="360"/>
                  </a:cubicBezTo>
                  <a:cubicBezTo>
                    <a:pt x="171" y="358"/>
                    <a:pt x="168" y="358"/>
                    <a:pt x="168" y="357"/>
                  </a:cubicBezTo>
                  <a:cubicBezTo>
                    <a:pt x="168" y="357"/>
                    <a:pt x="169" y="357"/>
                    <a:pt x="169" y="357"/>
                  </a:cubicBezTo>
                  <a:cubicBezTo>
                    <a:pt x="172" y="357"/>
                    <a:pt x="174" y="355"/>
                    <a:pt x="177" y="354"/>
                  </a:cubicBezTo>
                  <a:cubicBezTo>
                    <a:pt x="179" y="353"/>
                    <a:pt x="190" y="352"/>
                    <a:pt x="191" y="350"/>
                  </a:cubicBezTo>
                  <a:cubicBezTo>
                    <a:pt x="191" y="348"/>
                    <a:pt x="190" y="348"/>
                    <a:pt x="192" y="345"/>
                  </a:cubicBezTo>
                  <a:cubicBezTo>
                    <a:pt x="193" y="344"/>
                    <a:pt x="195" y="345"/>
                    <a:pt x="195" y="345"/>
                  </a:cubicBezTo>
                  <a:cubicBezTo>
                    <a:pt x="195" y="345"/>
                    <a:pt x="194" y="341"/>
                    <a:pt x="194" y="341"/>
                  </a:cubicBezTo>
                  <a:cubicBezTo>
                    <a:pt x="194" y="340"/>
                    <a:pt x="196" y="340"/>
                    <a:pt x="196" y="339"/>
                  </a:cubicBezTo>
                  <a:cubicBezTo>
                    <a:pt x="195" y="338"/>
                    <a:pt x="192" y="336"/>
                    <a:pt x="193" y="334"/>
                  </a:cubicBezTo>
                  <a:cubicBezTo>
                    <a:pt x="195" y="332"/>
                    <a:pt x="199" y="335"/>
                    <a:pt x="200" y="333"/>
                  </a:cubicBezTo>
                  <a:cubicBezTo>
                    <a:pt x="202" y="328"/>
                    <a:pt x="198" y="326"/>
                    <a:pt x="198" y="323"/>
                  </a:cubicBezTo>
                  <a:cubicBezTo>
                    <a:pt x="197" y="320"/>
                    <a:pt x="200" y="322"/>
                    <a:pt x="201" y="321"/>
                  </a:cubicBezTo>
                  <a:cubicBezTo>
                    <a:pt x="201" y="321"/>
                    <a:pt x="200" y="320"/>
                    <a:pt x="200" y="320"/>
                  </a:cubicBezTo>
                  <a:cubicBezTo>
                    <a:pt x="200" y="319"/>
                    <a:pt x="203" y="318"/>
                    <a:pt x="204" y="317"/>
                  </a:cubicBezTo>
                  <a:cubicBezTo>
                    <a:pt x="204" y="316"/>
                    <a:pt x="207" y="313"/>
                    <a:pt x="208" y="313"/>
                  </a:cubicBezTo>
                  <a:cubicBezTo>
                    <a:pt x="212" y="314"/>
                    <a:pt x="208" y="315"/>
                    <a:pt x="207" y="316"/>
                  </a:cubicBezTo>
                  <a:cubicBezTo>
                    <a:pt x="207" y="316"/>
                    <a:pt x="209" y="316"/>
                    <a:pt x="210" y="316"/>
                  </a:cubicBezTo>
                  <a:cubicBezTo>
                    <a:pt x="214" y="317"/>
                    <a:pt x="219" y="324"/>
                    <a:pt x="221" y="322"/>
                  </a:cubicBezTo>
                  <a:cubicBezTo>
                    <a:pt x="223" y="320"/>
                    <a:pt x="219" y="320"/>
                    <a:pt x="223" y="319"/>
                  </a:cubicBezTo>
                  <a:cubicBezTo>
                    <a:pt x="226" y="319"/>
                    <a:pt x="226" y="319"/>
                    <a:pt x="226" y="319"/>
                  </a:cubicBezTo>
                  <a:cubicBezTo>
                    <a:pt x="226" y="319"/>
                    <a:pt x="226" y="318"/>
                    <a:pt x="226" y="317"/>
                  </a:cubicBezTo>
                  <a:cubicBezTo>
                    <a:pt x="226" y="317"/>
                    <a:pt x="226" y="316"/>
                    <a:pt x="226" y="315"/>
                  </a:cubicBezTo>
                  <a:cubicBezTo>
                    <a:pt x="226" y="314"/>
                    <a:pt x="226" y="312"/>
                    <a:pt x="226" y="310"/>
                  </a:cubicBezTo>
                  <a:cubicBezTo>
                    <a:pt x="226" y="309"/>
                    <a:pt x="226" y="309"/>
                    <a:pt x="226" y="308"/>
                  </a:cubicBezTo>
                  <a:cubicBezTo>
                    <a:pt x="226" y="308"/>
                    <a:pt x="226" y="307"/>
                    <a:pt x="226" y="307"/>
                  </a:cubicBezTo>
                  <a:cubicBezTo>
                    <a:pt x="229" y="308"/>
                    <a:pt x="233" y="312"/>
                    <a:pt x="236" y="310"/>
                  </a:cubicBezTo>
                  <a:cubicBezTo>
                    <a:pt x="238" y="307"/>
                    <a:pt x="233" y="302"/>
                    <a:pt x="243" y="296"/>
                  </a:cubicBezTo>
                  <a:cubicBezTo>
                    <a:pt x="244" y="295"/>
                    <a:pt x="246" y="293"/>
                    <a:pt x="248" y="293"/>
                  </a:cubicBezTo>
                  <a:cubicBezTo>
                    <a:pt x="250" y="292"/>
                    <a:pt x="257" y="299"/>
                    <a:pt x="259" y="296"/>
                  </a:cubicBezTo>
                  <a:cubicBezTo>
                    <a:pt x="261" y="293"/>
                    <a:pt x="259" y="288"/>
                    <a:pt x="261" y="286"/>
                  </a:cubicBezTo>
                  <a:cubicBezTo>
                    <a:pt x="264" y="282"/>
                    <a:pt x="279" y="281"/>
                    <a:pt x="284" y="279"/>
                  </a:cubicBezTo>
                  <a:cubicBezTo>
                    <a:pt x="287" y="278"/>
                    <a:pt x="290" y="273"/>
                    <a:pt x="294" y="272"/>
                  </a:cubicBezTo>
                  <a:cubicBezTo>
                    <a:pt x="298" y="271"/>
                    <a:pt x="301" y="274"/>
                    <a:pt x="304" y="274"/>
                  </a:cubicBezTo>
                  <a:cubicBezTo>
                    <a:pt x="305" y="274"/>
                    <a:pt x="305" y="273"/>
                    <a:pt x="306" y="273"/>
                  </a:cubicBezTo>
                  <a:cubicBezTo>
                    <a:pt x="309" y="273"/>
                    <a:pt x="311" y="276"/>
                    <a:pt x="314" y="276"/>
                  </a:cubicBezTo>
                  <a:cubicBezTo>
                    <a:pt x="317" y="276"/>
                    <a:pt x="322" y="275"/>
                    <a:pt x="325" y="275"/>
                  </a:cubicBezTo>
                  <a:cubicBezTo>
                    <a:pt x="327" y="275"/>
                    <a:pt x="328" y="277"/>
                    <a:pt x="330" y="277"/>
                  </a:cubicBezTo>
                  <a:cubicBezTo>
                    <a:pt x="339" y="277"/>
                    <a:pt x="339" y="271"/>
                    <a:pt x="346" y="268"/>
                  </a:cubicBezTo>
                  <a:cubicBezTo>
                    <a:pt x="350" y="267"/>
                    <a:pt x="357" y="268"/>
                    <a:pt x="362" y="268"/>
                  </a:cubicBezTo>
                  <a:cubicBezTo>
                    <a:pt x="372" y="267"/>
                    <a:pt x="396" y="264"/>
                    <a:pt x="403" y="267"/>
                  </a:cubicBezTo>
                  <a:cubicBezTo>
                    <a:pt x="404" y="267"/>
                    <a:pt x="403" y="266"/>
                    <a:pt x="403" y="266"/>
                  </a:cubicBezTo>
                  <a:cubicBezTo>
                    <a:pt x="404" y="263"/>
                    <a:pt x="403" y="264"/>
                    <a:pt x="405" y="262"/>
                  </a:cubicBezTo>
                  <a:cubicBezTo>
                    <a:pt x="408" y="260"/>
                    <a:pt x="410" y="261"/>
                    <a:pt x="412" y="259"/>
                  </a:cubicBezTo>
                  <a:cubicBezTo>
                    <a:pt x="414" y="258"/>
                    <a:pt x="417" y="246"/>
                    <a:pt x="418" y="244"/>
                  </a:cubicBezTo>
                  <a:cubicBezTo>
                    <a:pt x="419" y="242"/>
                    <a:pt x="421" y="242"/>
                    <a:pt x="422" y="240"/>
                  </a:cubicBezTo>
                  <a:cubicBezTo>
                    <a:pt x="425" y="236"/>
                    <a:pt x="421" y="228"/>
                    <a:pt x="424" y="224"/>
                  </a:cubicBezTo>
                  <a:cubicBezTo>
                    <a:pt x="427" y="218"/>
                    <a:pt x="427" y="177"/>
                    <a:pt x="428" y="16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2" name="Freeform 60"/>
            <p:cNvSpPr>
              <a:spLocks/>
            </p:cNvSpPr>
            <p:nvPr/>
          </p:nvSpPr>
          <p:spPr bwMode="auto">
            <a:xfrm>
              <a:off x="7318375" y="2759076"/>
              <a:ext cx="509588" cy="382588"/>
            </a:xfrm>
            <a:custGeom>
              <a:avLst/>
              <a:gdLst>
                <a:gd name="T0" fmla="*/ 200 w 207"/>
                <a:gd name="T1" fmla="*/ 66 h 155"/>
                <a:gd name="T2" fmla="*/ 175 w 207"/>
                <a:gd name="T3" fmla="*/ 58 h 155"/>
                <a:gd name="T4" fmla="*/ 173 w 207"/>
                <a:gd name="T5" fmla="*/ 48 h 155"/>
                <a:gd name="T6" fmla="*/ 179 w 207"/>
                <a:gd name="T7" fmla="*/ 49 h 155"/>
                <a:gd name="T8" fmla="*/ 164 w 207"/>
                <a:gd name="T9" fmla="*/ 40 h 155"/>
                <a:gd name="T10" fmla="*/ 159 w 207"/>
                <a:gd name="T11" fmla="*/ 24 h 155"/>
                <a:gd name="T12" fmla="*/ 156 w 207"/>
                <a:gd name="T13" fmla="*/ 5 h 155"/>
                <a:gd name="T14" fmla="*/ 144 w 207"/>
                <a:gd name="T15" fmla="*/ 2 h 155"/>
                <a:gd name="T16" fmla="*/ 132 w 207"/>
                <a:gd name="T17" fmla="*/ 1 h 155"/>
                <a:gd name="T18" fmla="*/ 99 w 207"/>
                <a:gd name="T19" fmla="*/ 15 h 155"/>
                <a:gd name="T20" fmla="*/ 86 w 207"/>
                <a:gd name="T21" fmla="*/ 22 h 155"/>
                <a:gd name="T22" fmla="*/ 74 w 207"/>
                <a:gd name="T23" fmla="*/ 39 h 155"/>
                <a:gd name="T24" fmla="*/ 64 w 207"/>
                <a:gd name="T25" fmla="*/ 37 h 155"/>
                <a:gd name="T26" fmla="*/ 64 w 207"/>
                <a:gd name="T27" fmla="*/ 44 h 155"/>
                <a:gd name="T28" fmla="*/ 64 w 207"/>
                <a:gd name="T29" fmla="*/ 48 h 155"/>
                <a:gd name="T30" fmla="*/ 59 w 207"/>
                <a:gd name="T31" fmla="*/ 51 h 155"/>
                <a:gd name="T32" fmla="*/ 45 w 207"/>
                <a:gd name="T33" fmla="*/ 45 h 155"/>
                <a:gd name="T34" fmla="*/ 42 w 207"/>
                <a:gd name="T35" fmla="*/ 46 h 155"/>
                <a:gd name="T36" fmla="*/ 39 w 207"/>
                <a:gd name="T37" fmla="*/ 50 h 155"/>
                <a:gd name="T38" fmla="*/ 38 w 207"/>
                <a:gd name="T39" fmla="*/ 62 h 155"/>
                <a:gd name="T40" fmla="*/ 34 w 207"/>
                <a:gd name="T41" fmla="*/ 68 h 155"/>
                <a:gd name="T42" fmla="*/ 33 w 207"/>
                <a:gd name="T43" fmla="*/ 74 h 155"/>
                <a:gd name="T44" fmla="*/ 29 w 207"/>
                <a:gd name="T45" fmla="*/ 79 h 155"/>
                <a:gd name="T46" fmla="*/ 7 w 207"/>
                <a:gd name="T47" fmla="*/ 86 h 155"/>
                <a:gd name="T48" fmla="*/ 9 w 207"/>
                <a:gd name="T49" fmla="*/ 89 h 155"/>
                <a:gd name="T50" fmla="*/ 10 w 207"/>
                <a:gd name="T51" fmla="*/ 98 h 155"/>
                <a:gd name="T52" fmla="*/ 2 w 207"/>
                <a:gd name="T53" fmla="*/ 107 h 155"/>
                <a:gd name="T54" fmla="*/ 0 w 207"/>
                <a:gd name="T55" fmla="*/ 124 h 155"/>
                <a:gd name="T56" fmla="*/ 14 w 207"/>
                <a:gd name="T57" fmla="*/ 139 h 155"/>
                <a:gd name="T58" fmla="*/ 21 w 207"/>
                <a:gd name="T59" fmla="*/ 145 h 155"/>
                <a:gd name="T60" fmla="*/ 24 w 207"/>
                <a:gd name="T61" fmla="*/ 145 h 155"/>
                <a:gd name="T62" fmla="*/ 25 w 207"/>
                <a:gd name="T63" fmla="*/ 144 h 155"/>
                <a:gd name="T64" fmla="*/ 35 w 207"/>
                <a:gd name="T65" fmla="*/ 141 h 155"/>
                <a:gd name="T66" fmla="*/ 53 w 207"/>
                <a:gd name="T67" fmla="*/ 140 h 155"/>
                <a:gd name="T68" fmla="*/ 57 w 207"/>
                <a:gd name="T69" fmla="*/ 141 h 155"/>
                <a:gd name="T70" fmla="*/ 60 w 207"/>
                <a:gd name="T71" fmla="*/ 141 h 155"/>
                <a:gd name="T72" fmla="*/ 62 w 207"/>
                <a:gd name="T73" fmla="*/ 145 h 155"/>
                <a:gd name="T74" fmla="*/ 70 w 207"/>
                <a:gd name="T75" fmla="*/ 154 h 155"/>
                <a:gd name="T76" fmla="*/ 71 w 207"/>
                <a:gd name="T77" fmla="*/ 142 h 155"/>
                <a:gd name="T78" fmla="*/ 71 w 207"/>
                <a:gd name="T79" fmla="*/ 130 h 155"/>
                <a:gd name="T80" fmla="*/ 71 w 207"/>
                <a:gd name="T81" fmla="*/ 126 h 155"/>
                <a:gd name="T82" fmla="*/ 70 w 207"/>
                <a:gd name="T83" fmla="*/ 110 h 155"/>
                <a:gd name="T84" fmla="*/ 77 w 207"/>
                <a:gd name="T85" fmla="*/ 110 h 155"/>
                <a:gd name="T86" fmla="*/ 124 w 207"/>
                <a:gd name="T87" fmla="*/ 111 h 155"/>
                <a:gd name="T88" fmla="*/ 129 w 207"/>
                <a:gd name="T89" fmla="*/ 111 h 155"/>
                <a:gd name="T90" fmla="*/ 134 w 207"/>
                <a:gd name="T91" fmla="*/ 108 h 155"/>
                <a:gd name="T92" fmla="*/ 137 w 207"/>
                <a:gd name="T93" fmla="*/ 107 h 155"/>
                <a:gd name="T94" fmla="*/ 157 w 207"/>
                <a:gd name="T95" fmla="*/ 112 h 155"/>
                <a:gd name="T96" fmla="*/ 161 w 207"/>
                <a:gd name="T97" fmla="*/ 112 h 155"/>
                <a:gd name="T98" fmla="*/ 167 w 207"/>
                <a:gd name="T99" fmla="*/ 112 h 155"/>
                <a:gd name="T100" fmla="*/ 169 w 207"/>
                <a:gd name="T101" fmla="*/ 110 h 155"/>
                <a:gd name="T102" fmla="*/ 172 w 207"/>
                <a:gd name="T103" fmla="*/ 109 h 155"/>
                <a:gd name="T104" fmla="*/ 174 w 207"/>
                <a:gd name="T105" fmla="*/ 105 h 155"/>
                <a:gd name="T106" fmla="*/ 181 w 207"/>
                <a:gd name="T107" fmla="*/ 101 h 155"/>
                <a:gd name="T108" fmla="*/ 190 w 207"/>
                <a:gd name="T109" fmla="*/ 101 h 155"/>
                <a:gd name="T110" fmla="*/ 207 w 207"/>
                <a:gd name="T111" fmla="*/ 88 h 155"/>
                <a:gd name="T112" fmla="*/ 201 w 207"/>
                <a:gd name="T113"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55">
                  <a:moveTo>
                    <a:pt x="201" y="75"/>
                  </a:moveTo>
                  <a:cubicBezTo>
                    <a:pt x="207" y="74"/>
                    <a:pt x="203" y="67"/>
                    <a:pt x="200" y="66"/>
                  </a:cubicBezTo>
                  <a:cubicBezTo>
                    <a:pt x="198" y="65"/>
                    <a:pt x="193" y="71"/>
                    <a:pt x="187" y="68"/>
                  </a:cubicBezTo>
                  <a:cubicBezTo>
                    <a:pt x="182" y="66"/>
                    <a:pt x="180" y="60"/>
                    <a:pt x="175" y="58"/>
                  </a:cubicBezTo>
                  <a:cubicBezTo>
                    <a:pt x="175" y="58"/>
                    <a:pt x="172" y="57"/>
                    <a:pt x="172" y="57"/>
                  </a:cubicBezTo>
                  <a:cubicBezTo>
                    <a:pt x="171" y="56"/>
                    <a:pt x="173" y="50"/>
                    <a:pt x="173" y="48"/>
                  </a:cubicBezTo>
                  <a:cubicBezTo>
                    <a:pt x="173" y="48"/>
                    <a:pt x="176" y="49"/>
                    <a:pt x="176" y="49"/>
                  </a:cubicBezTo>
                  <a:cubicBezTo>
                    <a:pt x="177" y="49"/>
                    <a:pt x="179" y="49"/>
                    <a:pt x="179" y="49"/>
                  </a:cubicBezTo>
                  <a:cubicBezTo>
                    <a:pt x="178" y="47"/>
                    <a:pt x="169" y="40"/>
                    <a:pt x="167" y="40"/>
                  </a:cubicBezTo>
                  <a:cubicBezTo>
                    <a:pt x="164" y="40"/>
                    <a:pt x="164" y="40"/>
                    <a:pt x="164" y="40"/>
                  </a:cubicBezTo>
                  <a:cubicBezTo>
                    <a:pt x="163" y="39"/>
                    <a:pt x="159" y="32"/>
                    <a:pt x="158" y="30"/>
                  </a:cubicBezTo>
                  <a:cubicBezTo>
                    <a:pt x="158" y="28"/>
                    <a:pt x="159" y="26"/>
                    <a:pt x="159" y="24"/>
                  </a:cubicBezTo>
                  <a:cubicBezTo>
                    <a:pt x="158" y="22"/>
                    <a:pt x="153" y="20"/>
                    <a:pt x="153" y="17"/>
                  </a:cubicBezTo>
                  <a:cubicBezTo>
                    <a:pt x="154" y="12"/>
                    <a:pt x="156" y="9"/>
                    <a:pt x="156" y="5"/>
                  </a:cubicBezTo>
                  <a:cubicBezTo>
                    <a:pt x="155" y="5"/>
                    <a:pt x="153" y="5"/>
                    <a:pt x="152" y="5"/>
                  </a:cubicBezTo>
                  <a:cubicBezTo>
                    <a:pt x="149" y="5"/>
                    <a:pt x="147" y="2"/>
                    <a:pt x="144" y="2"/>
                  </a:cubicBezTo>
                  <a:cubicBezTo>
                    <a:pt x="143" y="2"/>
                    <a:pt x="143" y="3"/>
                    <a:pt x="142" y="3"/>
                  </a:cubicBezTo>
                  <a:cubicBezTo>
                    <a:pt x="139" y="3"/>
                    <a:pt x="136" y="0"/>
                    <a:pt x="132" y="1"/>
                  </a:cubicBezTo>
                  <a:cubicBezTo>
                    <a:pt x="128" y="2"/>
                    <a:pt x="125" y="7"/>
                    <a:pt x="122" y="8"/>
                  </a:cubicBezTo>
                  <a:cubicBezTo>
                    <a:pt x="117" y="10"/>
                    <a:pt x="102" y="11"/>
                    <a:pt x="99" y="15"/>
                  </a:cubicBezTo>
                  <a:cubicBezTo>
                    <a:pt x="97" y="17"/>
                    <a:pt x="99" y="22"/>
                    <a:pt x="97" y="25"/>
                  </a:cubicBezTo>
                  <a:cubicBezTo>
                    <a:pt x="95" y="28"/>
                    <a:pt x="88" y="21"/>
                    <a:pt x="86" y="22"/>
                  </a:cubicBezTo>
                  <a:cubicBezTo>
                    <a:pt x="84" y="22"/>
                    <a:pt x="82" y="24"/>
                    <a:pt x="81" y="25"/>
                  </a:cubicBezTo>
                  <a:cubicBezTo>
                    <a:pt x="71" y="31"/>
                    <a:pt x="76" y="36"/>
                    <a:pt x="74" y="39"/>
                  </a:cubicBezTo>
                  <a:cubicBezTo>
                    <a:pt x="71" y="41"/>
                    <a:pt x="67" y="37"/>
                    <a:pt x="64" y="36"/>
                  </a:cubicBezTo>
                  <a:cubicBezTo>
                    <a:pt x="64" y="36"/>
                    <a:pt x="64" y="37"/>
                    <a:pt x="64" y="37"/>
                  </a:cubicBezTo>
                  <a:cubicBezTo>
                    <a:pt x="64" y="38"/>
                    <a:pt x="64" y="38"/>
                    <a:pt x="64" y="39"/>
                  </a:cubicBezTo>
                  <a:cubicBezTo>
                    <a:pt x="64" y="41"/>
                    <a:pt x="64" y="43"/>
                    <a:pt x="64" y="44"/>
                  </a:cubicBezTo>
                  <a:cubicBezTo>
                    <a:pt x="64" y="45"/>
                    <a:pt x="64" y="46"/>
                    <a:pt x="64" y="46"/>
                  </a:cubicBezTo>
                  <a:cubicBezTo>
                    <a:pt x="64" y="47"/>
                    <a:pt x="64" y="48"/>
                    <a:pt x="64" y="48"/>
                  </a:cubicBezTo>
                  <a:cubicBezTo>
                    <a:pt x="61" y="48"/>
                    <a:pt x="61" y="48"/>
                    <a:pt x="61" y="48"/>
                  </a:cubicBezTo>
                  <a:cubicBezTo>
                    <a:pt x="57" y="49"/>
                    <a:pt x="61" y="49"/>
                    <a:pt x="59" y="51"/>
                  </a:cubicBezTo>
                  <a:cubicBezTo>
                    <a:pt x="57" y="53"/>
                    <a:pt x="52" y="46"/>
                    <a:pt x="48" y="45"/>
                  </a:cubicBezTo>
                  <a:cubicBezTo>
                    <a:pt x="47" y="45"/>
                    <a:pt x="45" y="45"/>
                    <a:pt x="45" y="45"/>
                  </a:cubicBezTo>
                  <a:cubicBezTo>
                    <a:pt x="46" y="44"/>
                    <a:pt x="50" y="43"/>
                    <a:pt x="46" y="42"/>
                  </a:cubicBezTo>
                  <a:cubicBezTo>
                    <a:pt x="45" y="42"/>
                    <a:pt x="42" y="45"/>
                    <a:pt x="42" y="46"/>
                  </a:cubicBezTo>
                  <a:cubicBezTo>
                    <a:pt x="41" y="47"/>
                    <a:pt x="38" y="48"/>
                    <a:pt x="38" y="49"/>
                  </a:cubicBezTo>
                  <a:cubicBezTo>
                    <a:pt x="38" y="49"/>
                    <a:pt x="39" y="50"/>
                    <a:pt x="39" y="50"/>
                  </a:cubicBezTo>
                  <a:cubicBezTo>
                    <a:pt x="38" y="51"/>
                    <a:pt x="35" y="49"/>
                    <a:pt x="36" y="52"/>
                  </a:cubicBezTo>
                  <a:cubicBezTo>
                    <a:pt x="36" y="55"/>
                    <a:pt x="40" y="57"/>
                    <a:pt x="38" y="62"/>
                  </a:cubicBezTo>
                  <a:cubicBezTo>
                    <a:pt x="37" y="64"/>
                    <a:pt x="33" y="61"/>
                    <a:pt x="31" y="63"/>
                  </a:cubicBezTo>
                  <a:cubicBezTo>
                    <a:pt x="30" y="65"/>
                    <a:pt x="33" y="67"/>
                    <a:pt x="34" y="68"/>
                  </a:cubicBezTo>
                  <a:cubicBezTo>
                    <a:pt x="34" y="69"/>
                    <a:pt x="32" y="69"/>
                    <a:pt x="32" y="70"/>
                  </a:cubicBezTo>
                  <a:cubicBezTo>
                    <a:pt x="32" y="70"/>
                    <a:pt x="33" y="74"/>
                    <a:pt x="33" y="74"/>
                  </a:cubicBezTo>
                  <a:cubicBezTo>
                    <a:pt x="33" y="74"/>
                    <a:pt x="31" y="73"/>
                    <a:pt x="30" y="74"/>
                  </a:cubicBezTo>
                  <a:cubicBezTo>
                    <a:pt x="28" y="77"/>
                    <a:pt x="29" y="77"/>
                    <a:pt x="29" y="79"/>
                  </a:cubicBezTo>
                  <a:cubicBezTo>
                    <a:pt x="28" y="81"/>
                    <a:pt x="17" y="82"/>
                    <a:pt x="15" y="83"/>
                  </a:cubicBezTo>
                  <a:cubicBezTo>
                    <a:pt x="12" y="84"/>
                    <a:pt x="10" y="86"/>
                    <a:pt x="7" y="86"/>
                  </a:cubicBezTo>
                  <a:cubicBezTo>
                    <a:pt x="7" y="86"/>
                    <a:pt x="6" y="86"/>
                    <a:pt x="6" y="86"/>
                  </a:cubicBezTo>
                  <a:cubicBezTo>
                    <a:pt x="6" y="87"/>
                    <a:pt x="9" y="87"/>
                    <a:pt x="9" y="89"/>
                  </a:cubicBezTo>
                  <a:cubicBezTo>
                    <a:pt x="9" y="89"/>
                    <a:pt x="8" y="92"/>
                    <a:pt x="8" y="92"/>
                  </a:cubicBezTo>
                  <a:cubicBezTo>
                    <a:pt x="9" y="93"/>
                    <a:pt x="12" y="95"/>
                    <a:pt x="10" y="98"/>
                  </a:cubicBezTo>
                  <a:cubicBezTo>
                    <a:pt x="9" y="99"/>
                    <a:pt x="8" y="105"/>
                    <a:pt x="6" y="106"/>
                  </a:cubicBezTo>
                  <a:cubicBezTo>
                    <a:pt x="5" y="106"/>
                    <a:pt x="3" y="106"/>
                    <a:pt x="2" y="107"/>
                  </a:cubicBezTo>
                  <a:cubicBezTo>
                    <a:pt x="1" y="108"/>
                    <a:pt x="4" y="112"/>
                    <a:pt x="4" y="113"/>
                  </a:cubicBezTo>
                  <a:cubicBezTo>
                    <a:pt x="3" y="117"/>
                    <a:pt x="0" y="121"/>
                    <a:pt x="0" y="124"/>
                  </a:cubicBezTo>
                  <a:cubicBezTo>
                    <a:pt x="1" y="131"/>
                    <a:pt x="7" y="126"/>
                    <a:pt x="10" y="128"/>
                  </a:cubicBezTo>
                  <a:cubicBezTo>
                    <a:pt x="13" y="130"/>
                    <a:pt x="13" y="136"/>
                    <a:pt x="14" y="139"/>
                  </a:cubicBezTo>
                  <a:cubicBezTo>
                    <a:pt x="14" y="141"/>
                    <a:pt x="15" y="140"/>
                    <a:pt x="16" y="140"/>
                  </a:cubicBezTo>
                  <a:cubicBezTo>
                    <a:pt x="19" y="141"/>
                    <a:pt x="18" y="144"/>
                    <a:pt x="21" y="145"/>
                  </a:cubicBezTo>
                  <a:cubicBezTo>
                    <a:pt x="21" y="145"/>
                    <a:pt x="22" y="144"/>
                    <a:pt x="23" y="144"/>
                  </a:cubicBezTo>
                  <a:cubicBezTo>
                    <a:pt x="23" y="144"/>
                    <a:pt x="23" y="145"/>
                    <a:pt x="24" y="145"/>
                  </a:cubicBezTo>
                  <a:cubicBezTo>
                    <a:pt x="24" y="145"/>
                    <a:pt x="24" y="144"/>
                    <a:pt x="25" y="143"/>
                  </a:cubicBezTo>
                  <a:cubicBezTo>
                    <a:pt x="25" y="143"/>
                    <a:pt x="25" y="144"/>
                    <a:pt x="25" y="144"/>
                  </a:cubicBezTo>
                  <a:cubicBezTo>
                    <a:pt x="26" y="146"/>
                    <a:pt x="26" y="147"/>
                    <a:pt x="28" y="148"/>
                  </a:cubicBezTo>
                  <a:cubicBezTo>
                    <a:pt x="30" y="149"/>
                    <a:pt x="34" y="142"/>
                    <a:pt x="35" y="141"/>
                  </a:cubicBezTo>
                  <a:cubicBezTo>
                    <a:pt x="36" y="141"/>
                    <a:pt x="37" y="142"/>
                    <a:pt x="38" y="142"/>
                  </a:cubicBezTo>
                  <a:cubicBezTo>
                    <a:pt x="45" y="141"/>
                    <a:pt x="42" y="139"/>
                    <a:pt x="53" y="140"/>
                  </a:cubicBezTo>
                  <a:cubicBezTo>
                    <a:pt x="54" y="140"/>
                    <a:pt x="56" y="139"/>
                    <a:pt x="57" y="140"/>
                  </a:cubicBezTo>
                  <a:cubicBezTo>
                    <a:pt x="57" y="140"/>
                    <a:pt x="56" y="142"/>
                    <a:pt x="57" y="141"/>
                  </a:cubicBezTo>
                  <a:cubicBezTo>
                    <a:pt x="60" y="140"/>
                    <a:pt x="60" y="140"/>
                    <a:pt x="60" y="140"/>
                  </a:cubicBezTo>
                  <a:cubicBezTo>
                    <a:pt x="60" y="140"/>
                    <a:pt x="60" y="140"/>
                    <a:pt x="60" y="141"/>
                  </a:cubicBezTo>
                  <a:cubicBezTo>
                    <a:pt x="60" y="141"/>
                    <a:pt x="59" y="142"/>
                    <a:pt x="60" y="142"/>
                  </a:cubicBezTo>
                  <a:cubicBezTo>
                    <a:pt x="63" y="144"/>
                    <a:pt x="61" y="144"/>
                    <a:pt x="62" y="145"/>
                  </a:cubicBezTo>
                  <a:cubicBezTo>
                    <a:pt x="63" y="146"/>
                    <a:pt x="64" y="144"/>
                    <a:pt x="65" y="145"/>
                  </a:cubicBezTo>
                  <a:cubicBezTo>
                    <a:pt x="66" y="145"/>
                    <a:pt x="68" y="155"/>
                    <a:pt x="70" y="154"/>
                  </a:cubicBezTo>
                  <a:cubicBezTo>
                    <a:pt x="75" y="152"/>
                    <a:pt x="69" y="147"/>
                    <a:pt x="69" y="145"/>
                  </a:cubicBezTo>
                  <a:cubicBezTo>
                    <a:pt x="69" y="145"/>
                    <a:pt x="71" y="142"/>
                    <a:pt x="71" y="142"/>
                  </a:cubicBezTo>
                  <a:cubicBezTo>
                    <a:pt x="71" y="140"/>
                    <a:pt x="70" y="138"/>
                    <a:pt x="70" y="136"/>
                  </a:cubicBezTo>
                  <a:cubicBezTo>
                    <a:pt x="70" y="134"/>
                    <a:pt x="72" y="132"/>
                    <a:pt x="71" y="130"/>
                  </a:cubicBezTo>
                  <a:cubicBezTo>
                    <a:pt x="71" y="130"/>
                    <a:pt x="69" y="128"/>
                    <a:pt x="69" y="128"/>
                  </a:cubicBezTo>
                  <a:cubicBezTo>
                    <a:pt x="69" y="128"/>
                    <a:pt x="71" y="126"/>
                    <a:pt x="71" y="126"/>
                  </a:cubicBezTo>
                  <a:cubicBezTo>
                    <a:pt x="71" y="125"/>
                    <a:pt x="69" y="125"/>
                    <a:pt x="68" y="124"/>
                  </a:cubicBezTo>
                  <a:cubicBezTo>
                    <a:pt x="68" y="121"/>
                    <a:pt x="68" y="112"/>
                    <a:pt x="70" y="110"/>
                  </a:cubicBezTo>
                  <a:cubicBezTo>
                    <a:pt x="71" y="110"/>
                    <a:pt x="72" y="110"/>
                    <a:pt x="73" y="110"/>
                  </a:cubicBezTo>
                  <a:cubicBezTo>
                    <a:pt x="74" y="110"/>
                    <a:pt x="76" y="110"/>
                    <a:pt x="77" y="110"/>
                  </a:cubicBezTo>
                  <a:cubicBezTo>
                    <a:pt x="84" y="111"/>
                    <a:pt x="91" y="111"/>
                    <a:pt x="98" y="111"/>
                  </a:cubicBezTo>
                  <a:cubicBezTo>
                    <a:pt x="107" y="111"/>
                    <a:pt x="115" y="111"/>
                    <a:pt x="124" y="111"/>
                  </a:cubicBezTo>
                  <a:cubicBezTo>
                    <a:pt x="126" y="111"/>
                    <a:pt x="126" y="114"/>
                    <a:pt x="128" y="114"/>
                  </a:cubicBezTo>
                  <a:cubicBezTo>
                    <a:pt x="128" y="114"/>
                    <a:pt x="128" y="112"/>
                    <a:pt x="129" y="111"/>
                  </a:cubicBezTo>
                  <a:cubicBezTo>
                    <a:pt x="130" y="111"/>
                    <a:pt x="130" y="112"/>
                    <a:pt x="131" y="111"/>
                  </a:cubicBezTo>
                  <a:cubicBezTo>
                    <a:pt x="132" y="111"/>
                    <a:pt x="133" y="108"/>
                    <a:pt x="134" y="108"/>
                  </a:cubicBezTo>
                  <a:cubicBezTo>
                    <a:pt x="134" y="109"/>
                    <a:pt x="134" y="110"/>
                    <a:pt x="135" y="110"/>
                  </a:cubicBezTo>
                  <a:cubicBezTo>
                    <a:pt x="136" y="110"/>
                    <a:pt x="136" y="107"/>
                    <a:pt x="137" y="107"/>
                  </a:cubicBezTo>
                  <a:cubicBezTo>
                    <a:pt x="140" y="106"/>
                    <a:pt x="149" y="110"/>
                    <a:pt x="153" y="111"/>
                  </a:cubicBezTo>
                  <a:cubicBezTo>
                    <a:pt x="154" y="111"/>
                    <a:pt x="156" y="111"/>
                    <a:pt x="157" y="112"/>
                  </a:cubicBezTo>
                  <a:cubicBezTo>
                    <a:pt x="157" y="112"/>
                    <a:pt x="156" y="113"/>
                    <a:pt x="157" y="114"/>
                  </a:cubicBezTo>
                  <a:cubicBezTo>
                    <a:pt x="157" y="114"/>
                    <a:pt x="160" y="112"/>
                    <a:pt x="161" y="112"/>
                  </a:cubicBezTo>
                  <a:cubicBezTo>
                    <a:pt x="162" y="112"/>
                    <a:pt x="162" y="112"/>
                    <a:pt x="163" y="112"/>
                  </a:cubicBezTo>
                  <a:cubicBezTo>
                    <a:pt x="164" y="112"/>
                    <a:pt x="166" y="112"/>
                    <a:pt x="167" y="112"/>
                  </a:cubicBezTo>
                  <a:cubicBezTo>
                    <a:pt x="167" y="112"/>
                    <a:pt x="168" y="112"/>
                    <a:pt x="169" y="112"/>
                  </a:cubicBezTo>
                  <a:cubicBezTo>
                    <a:pt x="169" y="110"/>
                    <a:pt x="169" y="110"/>
                    <a:pt x="169" y="110"/>
                  </a:cubicBezTo>
                  <a:cubicBezTo>
                    <a:pt x="169" y="110"/>
                    <a:pt x="172" y="111"/>
                    <a:pt x="172" y="111"/>
                  </a:cubicBezTo>
                  <a:cubicBezTo>
                    <a:pt x="173" y="111"/>
                    <a:pt x="171" y="109"/>
                    <a:pt x="172" y="109"/>
                  </a:cubicBezTo>
                  <a:cubicBezTo>
                    <a:pt x="174" y="108"/>
                    <a:pt x="174" y="108"/>
                    <a:pt x="174" y="108"/>
                  </a:cubicBezTo>
                  <a:cubicBezTo>
                    <a:pt x="174" y="107"/>
                    <a:pt x="173" y="105"/>
                    <a:pt x="174" y="105"/>
                  </a:cubicBezTo>
                  <a:cubicBezTo>
                    <a:pt x="175" y="104"/>
                    <a:pt x="176" y="105"/>
                    <a:pt x="177" y="105"/>
                  </a:cubicBezTo>
                  <a:cubicBezTo>
                    <a:pt x="179" y="105"/>
                    <a:pt x="179" y="102"/>
                    <a:pt x="181" y="101"/>
                  </a:cubicBezTo>
                  <a:cubicBezTo>
                    <a:pt x="183" y="98"/>
                    <a:pt x="184" y="102"/>
                    <a:pt x="186" y="102"/>
                  </a:cubicBezTo>
                  <a:cubicBezTo>
                    <a:pt x="188" y="102"/>
                    <a:pt x="189" y="101"/>
                    <a:pt x="190" y="101"/>
                  </a:cubicBezTo>
                  <a:cubicBezTo>
                    <a:pt x="196" y="100"/>
                    <a:pt x="200" y="100"/>
                    <a:pt x="205" y="94"/>
                  </a:cubicBezTo>
                  <a:cubicBezTo>
                    <a:pt x="206" y="93"/>
                    <a:pt x="206" y="89"/>
                    <a:pt x="207" y="88"/>
                  </a:cubicBezTo>
                  <a:cubicBezTo>
                    <a:pt x="204" y="85"/>
                    <a:pt x="200" y="80"/>
                    <a:pt x="199" y="76"/>
                  </a:cubicBezTo>
                  <a:cubicBezTo>
                    <a:pt x="199" y="75"/>
                    <a:pt x="201" y="75"/>
                    <a:pt x="201" y="7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63" name="Freeform 61"/>
            <p:cNvSpPr>
              <a:spLocks/>
            </p:cNvSpPr>
            <p:nvPr/>
          </p:nvSpPr>
          <p:spPr bwMode="auto">
            <a:xfrm>
              <a:off x="7454900" y="3427413"/>
              <a:ext cx="0" cy="0"/>
            </a:xfrm>
            <a:custGeom>
              <a:avLst/>
              <a:gdLst/>
              <a:ahLst/>
              <a:cxnLst>
                <a:cxn ang="0">
                  <a:pos x="0" y="0"/>
                </a:cxn>
                <a:cxn ang="0">
                  <a:pos x="0" y="0"/>
                </a:cxn>
              </a:cxnLst>
              <a:rect l="0" t="0" r="r" b="b"/>
              <a:pathLst>
                <a:path>
                  <a:moveTo>
                    <a:pt x="0" y="0"/>
                  </a:move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4" name="Freeform 62"/>
            <p:cNvSpPr>
              <a:spLocks/>
            </p:cNvSpPr>
            <p:nvPr/>
          </p:nvSpPr>
          <p:spPr bwMode="auto">
            <a:xfrm>
              <a:off x="7454900" y="3427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5" name="Freeform 63"/>
            <p:cNvSpPr>
              <a:spLocks/>
            </p:cNvSpPr>
            <p:nvPr/>
          </p:nvSpPr>
          <p:spPr bwMode="auto">
            <a:xfrm>
              <a:off x="7108825" y="3040063"/>
              <a:ext cx="395288" cy="433388"/>
            </a:xfrm>
            <a:custGeom>
              <a:avLst/>
              <a:gdLst>
                <a:gd name="T0" fmla="*/ 146 w 161"/>
                <a:gd name="T1" fmla="*/ 142 h 176"/>
                <a:gd name="T2" fmla="*/ 139 w 161"/>
                <a:gd name="T3" fmla="*/ 115 h 176"/>
                <a:gd name="T4" fmla="*/ 140 w 161"/>
                <a:gd name="T5" fmla="*/ 110 h 176"/>
                <a:gd name="T6" fmla="*/ 146 w 161"/>
                <a:gd name="T7" fmla="*/ 103 h 176"/>
                <a:gd name="T8" fmla="*/ 153 w 161"/>
                <a:gd name="T9" fmla="*/ 79 h 176"/>
                <a:gd name="T10" fmla="*/ 157 w 161"/>
                <a:gd name="T11" fmla="*/ 74 h 176"/>
                <a:gd name="T12" fmla="*/ 157 w 161"/>
                <a:gd name="T13" fmla="*/ 50 h 176"/>
                <a:gd name="T14" fmla="*/ 157 w 161"/>
                <a:gd name="T15" fmla="*/ 39 h 176"/>
                <a:gd name="T16" fmla="*/ 155 w 161"/>
                <a:gd name="T17" fmla="*/ 40 h 176"/>
                <a:gd name="T18" fmla="*/ 147 w 161"/>
                <a:gd name="T19" fmla="*/ 31 h 176"/>
                <a:gd name="T20" fmla="*/ 145 w 161"/>
                <a:gd name="T21" fmla="*/ 27 h 176"/>
                <a:gd name="T22" fmla="*/ 142 w 161"/>
                <a:gd name="T23" fmla="*/ 27 h 176"/>
                <a:gd name="T24" fmla="*/ 138 w 161"/>
                <a:gd name="T25" fmla="*/ 26 h 176"/>
                <a:gd name="T26" fmla="*/ 120 w 161"/>
                <a:gd name="T27" fmla="*/ 27 h 176"/>
                <a:gd name="T28" fmla="*/ 110 w 161"/>
                <a:gd name="T29" fmla="*/ 30 h 176"/>
                <a:gd name="T30" fmla="*/ 109 w 161"/>
                <a:gd name="T31" fmla="*/ 31 h 176"/>
                <a:gd name="T32" fmla="*/ 106 w 161"/>
                <a:gd name="T33" fmla="*/ 31 h 176"/>
                <a:gd name="T34" fmla="*/ 99 w 161"/>
                <a:gd name="T35" fmla="*/ 25 h 176"/>
                <a:gd name="T36" fmla="*/ 85 w 161"/>
                <a:gd name="T37" fmla="*/ 10 h 176"/>
                <a:gd name="T38" fmla="*/ 68 w 161"/>
                <a:gd name="T39" fmla="*/ 12 h 176"/>
                <a:gd name="T40" fmla="*/ 67 w 161"/>
                <a:gd name="T41" fmla="*/ 2 h 176"/>
                <a:gd name="T42" fmla="*/ 58 w 161"/>
                <a:gd name="T43" fmla="*/ 5 h 176"/>
                <a:gd name="T44" fmla="*/ 55 w 161"/>
                <a:gd name="T45" fmla="*/ 12 h 176"/>
                <a:gd name="T46" fmla="*/ 48 w 161"/>
                <a:gd name="T47" fmla="*/ 17 h 176"/>
                <a:gd name="T48" fmla="*/ 34 w 161"/>
                <a:gd name="T49" fmla="*/ 8 h 176"/>
                <a:gd name="T50" fmla="*/ 22 w 161"/>
                <a:gd name="T51" fmla="*/ 16 h 176"/>
                <a:gd name="T52" fmla="*/ 18 w 161"/>
                <a:gd name="T53" fmla="*/ 24 h 176"/>
                <a:gd name="T54" fmla="*/ 23 w 161"/>
                <a:gd name="T55" fmla="*/ 37 h 176"/>
                <a:gd name="T56" fmla="*/ 26 w 161"/>
                <a:gd name="T57" fmla="*/ 46 h 176"/>
                <a:gd name="T58" fmla="*/ 27 w 161"/>
                <a:gd name="T59" fmla="*/ 65 h 176"/>
                <a:gd name="T60" fmla="*/ 23 w 161"/>
                <a:gd name="T61" fmla="*/ 62 h 176"/>
                <a:gd name="T62" fmla="*/ 12 w 161"/>
                <a:gd name="T63" fmla="*/ 63 h 176"/>
                <a:gd name="T64" fmla="*/ 16 w 161"/>
                <a:gd name="T65" fmla="*/ 71 h 176"/>
                <a:gd name="T66" fmla="*/ 19 w 161"/>
                <a:gd name="T67" fmla="*/ 72 h 176"/>
                <a:gd name="T68" fmla="*/ 12 w 161"/>
                <a:gd name="T69" fmla="*/ 88 h 176"/>
                <a:gd name="T70" fmla="*/ 5 w 161"/>
                <a:gd name="T71" fmla="*/ 87 h 176"/>
                <a:gd name="T72" fmla="*/ 7 w 161"/>
                <a:gd name="T73" fmla="*/ 110 h 176"/>
                <a:gd name="T74" fmla="*/ 4 w 161"/>
                <a:gd name="T75" fmla="*/ 117 h 176"/>
                <a:gd name="T76" fmla="*/ 18 w 161"/>
                <a:gd name="T77" fmla="*/ 123 h 176"/>
                <a:gd name="T78" fmla="*/ 30 w 161"/>
                <a:gd name="T79" fmla="*/ 135 h 176"/>
                <a:gd name="T80" fmla="*/ 30 w 161"/>
                <a:gd name="T81" fmla="*/ 140 h 176"/>
                <a:gd name="T82" fmla="*/ 29 w 161"/>
                <a:gd name="T83" fmla="*/ 146 h 176"/>
                <a:gd name="T84" fmla="*/ 28 w 161"/>
                <a:gd name="T85" fmla="*/ 151 h 176"/>
                <a:gd name="T86" fmla="*/ 26 w 161"/>
                <a:gd name="T87" fmla="*/ 176 h 176"/>
                <a:gd name="T88" fmla="*/ 35 w 161"/>
                <a:gd name="T89" fmla="*/ 172 h 176"/>
                <a:gd name="T90" fmla="*/ 43 w 161"/>
                <a:gd name="T91" fmla="*/ 167 h 176"/>
                <a:gd name="T92" fmla="*/ 64 w 161"/>
                <a:gd name="T93" fmla="*/ 160 h 176"/>
                <a:gd name="T94" fmla="*/ 77 w 161"/>
                <a:gd name="T95" fmla="*/ 157 h 176"/>
                <a:gd name="T96" fmla="*/ 81 w 161"/>
                <a:gd name="T97" fmla="*/ 155 h 176"/>
                <a:gd name="T98" fmla="*/ 84 w 161"/>
                <a:gd name="T99" fmla="*/ 152 h 176"/>
                <a:gd name="T100" fmla="*/ 92 w 161"/>
                <a:gd name="T101" fmla="*/ 153 h 176"/>
                <a:gd name="T102" fmla="*/ 106 w 161"/>
                <a:gd name="T103" fmla="*/ 154 h 176"/>
                <a:gd name="T104" fmla="*/ 109 w 161"/>
                <a:gd name="T105" fmla="*/ 152 h 176"/>
                <a:gd name="T106" fmla="*/ 119 w 161"/>
                <a:gd name="T107" fmla="*/ 152 h 176"/>
                <a:gd name="T108" fmla="*/ 119 w 161"/>
                <a:gd name="T109" fmla="*/ 150 h 176"/>
                <a:gd name="T110" fmla="*/ 125 w 161"/>
                <a:gd name="T111" fmla="*/ 151 h 176"/>
                <a:gd name="T112" fmla="*/ 125 w 161"/>
                <a:gd name="T113" fmla="*/ 152 h 176"/>
                <a:gd name="T114" fmla="*/ 125 w 161"/>
                <a:gd name="T115" fmla="*/ 153 h 176"/>
                <a:gd name="T116" fmla="*/ 141 w 161"/>
                <a:gd name="T117" fmla="*/ 149 h 176"/>
                <a:gd name="T118" fmla="*/ 148 w 161"/>
                <a:gd name="T119" fmla="*/ 154 h 176"/>
                <a:gd name="T120" fmla="*/ 147 w 161"/>
                <a:gd name="T121" fmla="*/ 157 h 176"/>
                <a:gd name="T122" fmla="*/ 150 w 161"/>
                <a:gd name="T123" fmla="*/ 14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76">
                  <a:moveTo>
                    <a:pt x="150" y="143"/>
                  </a:moveTo>
                  <a:cubicBezTo>
                    <a:pt x="149" y="142"/>
                    <a:pt x="147" y="143"/>
                    <a:pt x="146" y="142"/>
                  </a:cubicBezTo>
                  <a:cubicBezTo>
                    <a:pt x="145" y="142"/>
                    <a:pt x="145" y="136"/>
                    <a:pt x="144" y="132"/>
                  </a:cubicBezTo>
                  <a:cubicBezTo>
                    <a:pt x="142" y="128"/>
                    <a:pt x="138" y="120"/>
                    <a:pt x="139" y="115"/>
                  </a:cubicBezTo>
                  <a:cubicBezTo>
                    <a:pt x="139" y="115"/>
                    <a:pt x="141" y="113"/>
                    <a:pt x="141" y="113"/>
                  </a:cubicBezTo>
                  <a:cubicBezTo>
                    <a:pt x="141" y="112"/>
                    <a:pt x="140" y="111"/>
                    <a:pt x="140" y="110"/>
                  </a:cubicBezTo>
                  <a:cubicBezTo>
                    <a:pt x="140" y="109"/>
                    <a:pt x="143" y="104"/>
                    <a:pt x="144" y="103"/>
                  </a:cubicBezTo>
                  <a:cubicBezTo>
                    <a:pt x="144" y="103"/>
                    <a:pt x="145" y="103"/>
                    <a:pt x="146" y="103"/>
                  </a:cubicBezTo>
                  <a:cubicBezTo>
                    <a:pt x="148" y="101"/>
                    <a:pt x="148" y="93"/>
                    <a:pt x="149" y="91"/>
                  </a:cubicBezTo>
                  <a:cubicBezTo>
                    <a:pt x="150" y="89"/>
                    <a:pt x="152" y="80"/>
                    <a:pt x="153" y="79"/>
                  </a:cubicBezTo>
                  <a:cubicBezTo>
                    <a:pt x="154" y="78"/>
                    <a:pt x="157" y="78"/>
                    <a:pt x="158" y="77"/>
                  </a:cubicBezTo>
                  <a:cubicBezTo>
                    <a:pt x="158" y="77"/>
                    <a:pt x="157" y="74"/>
                    <a:pt x="157" y="74"/>
                  </a:cubicBezTo>
                  <a:cubicBezTo>
                    <a:pt x="158" y="73"/>
                    <a:pt x="160" y="74"/>
                    <a:pt x="161" y="72"/>
                  </a:cubicBezTo>
                  <a:cubicBezTo>
                    <a:pt x="161" y="72"/>
                    <a:pt x="158" y="51"/>
                    <a:pt x="157" y="50"/>
                  </a:cubicBezTo>
                  <a:cubicBezTo>
                    <a:pt x="154" y="49"/>
                    <a:pt x="154" y="49"/>
                    <a:pt x="154" y="49"/>
                  </a:cubicBezTo>
                  <a:cubicBezTo>
                    <a:pt x="154" y="49"/>
                    <a:pt x="157" y="42"/>
                    <a:pt x="157" y="39"/>
                  </a:cubicBezTo>
                  <a:cubicBezTo>
                    <a:pt x="157" y="39"/>
                    <a:pt x="157" y="39"/>
                    <a:pt x="157" y="39"/>
                  </a:cubicBezTo>
                  <a:cubicBezTo>
                    <a:pt x="156" y="39"/>
                    <a:pt x="156" y="40"/>
                    <a:pt x="155" y="40"/>
                  </a:cubicBezTo>
                  <a:cubicBezTo>
                    <a:pt x="153" y="41"/>
                    <a:pt x="151" y="31"/>
                    <a:pt x="150" y="31"/>
                  </a:cubicBezTo>
                  <a:cubicBezTo>
                    <a:pt x="149" y="30"/>
                    <a:pt x="148" y="32"/>
                    <a:pt x="147" y="31"/>
                  </a:cubicBezTo>
                  <a:cubicBezTo>
                    <a:pt x="146" y="30"/>
                    <a:pt x="148" y="30"/>
                    <a:pt x="145" y="28"/>
                  </a:cubicBezTo>
                  <a:cubicBezTo>
                    <a:pt x="144" y="28"/>
                    <a:pt x="145" y="27"/>
                    <a:pt x="145" y="27"/>
                  </a:cubicBezTo>
                  <a:cubicBezTo>
                    <a:pt x="145" y="26"/>
                    <a:pt x="145" y="26"/>
                    <a:pt x="145" y="26"/>
                  </a:cubicBezTo>
                  <a:cubicBezTo>
                    <a:pt x="142" y="27"/>
                    <a:pt x="142" y="27"/>
                    <a:pt x="142" y="27"/>
                  </a:cubicBezTo>
                  <a:cubicBezTo>
                    <a:pt x="141" y="28"/>
                    <a:pt x="142" y="26"/>
                    <a:pt x="142" y="26"/>
                  </a:cubicBezTo>
                  <a:cubicBezTo>
                    <a:pt x="141" y="25"/>
                    <a:pt x="139" y="26"/>
                    <a:pt x="138" y="26"/>
                  </a:cubicBezTo>
                  <a:cubicBezTo>
                    <a:pt x="127" y="25"/>
                    <a:pt x="130" y="27"/>
                    <a:pt x="123" y="28"/>
                  </a:cubicBezTo>
                  <a:cubicBezTo>
                    <a:pt x="122" y="28"/>
                    <a:pt x="121" y="27"/>
                    <a:pt x="120" y="27"/>
                  </a:cubicBezTo>
                  <a:cubicBezTo>
                    <a:pt x="119" y="28"/>
                    <a:pt x="115" y="35"/>
                    <a:pt x="113" y="34"/>
                  </a:cubicBezTo>
                  <a:cubicBezTo>
                    <a:pt x="111" y="33"/>
                    <a:pt x="111" y="32"/>
                    <a:pt x="110" y="30"/>
                  </a:cubicBezTo>
                  <a:cubicBezTo>
                    <a:pt x="110" y="30"/>
                    <a:pt x="110" y="29"/>
                    <a:pt x="110" y="29"/>
                  </a:cubicBezTo>
                  <a:cubicBezTo>
                    <a:pt x="109" y="30"/>
                    <a:pt x="109" y="31"/>
                    <a:pt x="109" y="31"/>
                  </a:cubicBezTo>
                  <a:cubicBezTo>
                    <a:pt x="108" y="31"/>
                    <a:pt x="108" y="30"/>
                    <a:pt x="108" y="30"/>
                  </a:cubicBezTo>
                  <a:cubicBezTo>
                    <a:pt x="107" y="30"/>
                    <a:pt x="106" y="31"/>
                    <a:pt x="106" y="31"/>
                  </a:cubicBezTo>
                  <a:cubicBezTo>
                    <a:pt x="103" y="30"/>
                    <a:pt x="104" y="27"/>
                    <a:pt x="101" y="26"/>
                  </a:cubicBezTo>
                  <a:cubicBezTo>
                    <a:pt x="100" y="26"/>
                    <a:pt x="99" y="27"/>
                    <a:pt x="99" y="25"/>
                  </a:cubicBezTo>
                  <a:cubicBezTo>
                    <a:pt x="98" y="22"/>
                    <a:pt x="98" y="16"/>
                    <a:pt x="95" y="14"/>
                  </a:cubicBezTo>
                  <a:cubicBezTo>
                    <a:pt x="92" y="12"/>
                    <a:pt x="86" y="17"/>
                    <a:pt x="85" y="10"/>
                  </a:cubicBezTo>
                  <a:cubicBezTo>
                    <a:pt x="74" y="9"/>
                    <a:pt x="75" y="17"/>
                    <a:pt x="71" y="17"/>
                  </a:cubicBezTo>
                  <a:cubicBezTo>
                    <a:pt x="64" y="16"/>
                    <a:pt x="68" y="13"/>
                    <a:pt x="68" y="12"/>
                  </a:cubicBezTo>
                  <a:cubicBezTo>
                    <a:pt x="69" y="10"/>
                    <a:pt x="67" y="9"/>
                    <a:pt x="67" y="8"/>
                  </a:cubicBezTo>
                  <a:cubicBezTo>
                    <a:pt x="67" y="6"/>
                    <a:pt x="70" y="3"/>
                    <a:pt x="67" y="2"/>
                  </a:cubicBezTo>
                  <a:cubicBezTo>
                    <a:pt x="61" y="0"/>
                    <a:pt x="64" y="6"/>
                    <a:pt x="62" y="7"/>
                  </a:cubicBezTo>
                  <a:cubicBezTo>
                    <a:pt x="62" y="7"/>
                    <a:pt x="59" y="5"/>
                    <a:pt x="58" y="5"/>
                  </a:cubicBezTo>
                  <a:cubicBezTo>
                    <a:pt x="58" y="5"/>
                    <a:pt x="57" y="3"/>
                    <a:pt x="57" y="3"/>
                  </a:cubicBezTo>
                  <a:cubicBezTo>
                    <a:pt x="54" y="5"/>
                    <a:pt x="59" y="12"/>
                    <a:pt x="55" y="12"/>
                  </a:cubicBezTo>
                  <a:cubicBezTo>
                    <a:pt x="53" y="11"/>
                    <a:pt x="53" y="11"/>
                    <a:pt x="53" y="11"/>
                  </a:cubicBezTo>
                  <a:cubicBezTo>
                    <a:pt x="44" y="10"/>
                    <a:pt x="49" y="16"/>
                    <a:pt x="48" y="17"/>
                  </a:cubicBezTo>
                  <a:cubicBezTo>
                    <a:pt x="47" y="18"/>
                    <a:pt x="39" y="15"/>
                    <a:pt x="38" y="14"/>
                  </a:cubicBezTo>
                  <a:cubicBezTo>
                    <a:pt x="36" y="13"/>
                    <a:pt x="36" y="7"/>
                    <a:pt x="34" y="8"/>
                  </a:cubicBezTo>
                  <a:cubicBezTo>
                    <a:pt x="33" y="9"/>
                    <a:pt x="31" y="9"/>
                    <a:pt x="29" y="10"/>
                  </a:cubicBezTo>
                  <a:cubicBezTo>
                    <a:pt x="26" y="11"/>
                    <a:pt x="26" y="15"/>
                    <a:pt x="22" y="16"/>
                  </a:cubicBezTo>
                  <a:cubicBezTo>
                    <a:pt x="21" y="18"/>
                    <a:pt x="19" y="19"/>
                    <a:pt x="17" y="20"/>
                  </a:cubicBezTo>
                  <a:cubicBezTo>
                    <a:pt x="15" y="23"/>
                    <a:pt x="18" y="22"/>
                    <a:pt x="18" y="24"/>
                  </a:cubicBezTo>
                  <a:cubicBezTo>
                    <a:pt x="18" y="27"/>
                    <a:pt x="16" y="31"/>
                    <a:pt x="17" y="34"/>
                  </a:cubicBezTo>
                  <a:cubicBezTo>
                    <a:pt x="18" y="39"/>
                    <a:pt x="21" y="36"/>
                    <a:pt x="23" y="37"/>
                  </a:cubicBezTo>
                  <a:cubicBezTo>
                    <a:pt x="24" y="37"/>
                    <a:pt x="22" y="42"/>
                    <a:pt x="22" y="42"/>
                  </a:cubicBezTo>
                  <a:cubicBezTo>
                    <a:pt x="22" y="44"/>
                    <a:pt x="25" y="44"/>
                    <a:pt x="26" y="46"/>
                  </a:cubicBezTo>
                  <a:cubicBezTo>
                    <a:pt x="27" y="48"/>
                    <a:pt x="19" y="46"/>
                    <a:pt x="20" y="54"/>
                  </a:cubicBezTo>
                  <a:cubicBezTo>
                    <a:pt x="20" y="55"/>
                    <a:pt x="32" y="58"/>
                    <a:pt x="27" y="65"/>
                  </a:cubicBezTo>
                  <a:cubicBezTo>
                    <a:pt x="25" y="65"/>
                    <a:pt x="25" y="65"/>
                    <a:pt x="25" y="65"/>
                  </a:cubicBezTo>
                  <a:cubicBezTo>
                    <a:pt x="22" y="64"/>
                    <a:pt x="28" y="64"/>
                    <a:pt x="23" y="62"/>
                  </a:cubicBezTo>
                  <a:cubicBezTo>
                    <a:pt x="21" y="62"/>
                    <a:pt x="24" y="66"/>
                    <a:pt x="21" y="64"/>
                  </a:cubicBezTo>
                  <a:cubicBezTo>
                    <a:pt x="20" y="63"/>
                    <a:pt x="13" y="59"/>
                    <a:pt x="12" y="63"/>
                  </a:cubicBezTo>
                  <a:cubicBezTo>
                    <a:pt x="12" y="64"/>
                    <a:pt x="12" y="64"/>
                    <a:pt x="12" y="64"/>
                  </a:cubicBezTo>
                  <a:cubicBezTo>
                    <a:pt x="13" y="68"/>
                    <a:pt x="11" y="70"/>
                    <a:pt x="16" y="71"/>
                  </a:cubicBezTo>
                  <a:cubicBezTo>
                    <a:pt x="18" y="70"/>
                    <a:pt x="18" y="70"/>
                    <a:pt x="18" y="70"/>
                  </a:cubicBezTo>
                  <a:cubicBezTo>
                    <a:pt x="19" y="71"/>
                    <a:pt x="19" y="71"/>
                    <a:pt x="19" y="72"/>
                  </a:cubicBezTo>
                  <a:cubicBezTo>
                    <a:pt x="19" y="77"/>
                    <a:pt x="17" y="72"/>
                    <a:pt x="15" y="79"/>
                  </a:cubicBezTo>
                  <a:cubicBezTo>
                    <a:pt x="15" y="80"/>
                    <a:pt x="13" y="88"/>
                    <a:pt x="12" y="88"/>
                  </a:cubicBezTo>
                  <a:cubicBezTo>
                    <a:pt x="10" y="88"/>
                    <a:pt x="8" y="86"/>
                    <a:pt x="7" y="86"/>
                  </a:cubicBezTo>
                  <a:cubicBezTo>
                    <a:pt x="6" y="86"/>
                    <a:pt x="6" y="86"/>
                    <a:pt x="5" y="87"/>
                  </a:cubicBezTo>
                  <a:cubicBezTo>
                    <a:pt x="5" y="87"/>
                    <a:pt x="5" y="87"/>
                    <a:pt x="5" y="87"/>
                  </a:cubicBezTo>
                  <a:cubicBezTo>
                    <a:pt x="9" y="93"/>
                    <a:pt x="10" y="104"/>
                    <a:pt x="7" y="110"/>
                  </a:cubicBezTo>
                  <a:cubicBezTo>
                    <a:pt x="6" y="111"/>
                    <a:pt x="0" y="115"/>
                    <a:pt x="0" y="117"/>
                  </a:cubicBezTo>
                  <a:cubicBezTo>
                    <a:pt x="1" y="119"/>
                    <a:pt x="3" y="117"/>
                    <a:pt x="4" y="117"/>
                  </a:cubicBezTo>
                  <a:cubicBezTo>
                    <a:pt x="7" y="117"/>
                    <a:pt x="5" y="120"/>
                    <a:pt x="6" y="121"/>
                  </a:cubicBezTo>
                  <a:cubicBezTo>
                    <a:pt x="10" y="123"/>
                    <a:pt x="15" y="121"/>
                    <a:pt x="18" y="123"/>
                  </a:cubicBezTo>
                  <a:cubicBezTo>
                    <a:pt x="20" y="124"/>
                    <a:pt x="20" y="130"/>
                    <a:pt x="21" y="132"/>
                  </a:cubicBezTo>
                  <a:cubicBezTo>
                    <a:pt x="23" y="134"/>
                    <a:pt x="29" y="132"/>
                    <a:pt x="30" y="135"/>
                  </a:cubicBezTo>
                  <a:cubicBezTo>
                    <a:pt x="30" y="135"/>
                    <a:pt x="30" y="136"/>
                    <a:pt x="30" y="137"/>
                  </a:cubicBezTo>
                  <a:cubicBezTo>
                    <a:pt x="30" y="137"/>
                    <a:pt x="30" y="140"/>
                    <a:pt x="30" y="140"/>
                  </a:cubicBezTo>
                  <a:cubicBezTo>
                    <a:pt x="30" y="141"/>
                    <a:pt x="31" y="142"/>
                    <a:pt x="31" y="143"/>
                  </a:cubicBezTo>
                  <a:cubicBezTo>
                    <a:pt x="31" y="143"/>
                    <a:pt x="29" y="146"/>
                    <a:pt x="29" y="146"/>
                  </a:cubicBezTo>
                  <a:cubicBezTo>
                    <a:pt x="29" y="147"/>
                    <a:pt x="31" y="148"/>
                    <a:pt x="31" y="149"/>
                  </a:cubicBezTo>
                  <a:cubicBezTo>
                    <a:pt x="30" y="152"/>
                    <a:pt x="30" y="149"/>
                    <a:pt x="28" y="151"/>
                  </a:cubicBezTo>
                  <a:cubicBezTo>
                    <a:pt x="27" y="152"/>
                    <a:pt x="25" y="161"/>
                    <a:pt x="25" y="163"/>
                  </a:cubicBezTo>
                  <a:cubicBezTo>
                    <a:pt x="25" y="166"/>
                    <a:pt x="24" y="174"/>
                    <a:pt x="26" y="176"/>
                  </a:cubicBezTo>
                  <a:cubicBezTo>
                    <a:pt x="26" y="176"/>
                    <a:pt x="26" y="176"/>
                    <a:pt x="26" y="176"/>
                  </a:cubicBezTo>
                  <a:cubicBezTo>
                    <a:pt x="29" y="175"/>
                    <a:pt x="32" y="173"/>
                    <a:pt x="35" y="172"/>
                  </a:cubicBezTo>
                  <a:cubicBezTo>
                    <a:pt x="36" y="171"/>
                    <a:pt x="37" y="172"/>
                    <a:pt x="39" y="171"/>
                  </a:cubicBezTo>
                  <a:cubicBezTo>
                    <a:pt x="40" y="170"/>
                    <a:pt x="41" y="168"/>
                    <a:pt x="43" y="167"/>
                  </a:cubicBezTo>
                  <a:cubicBezTo>
                    <a:pt x="45" y="166"/>
                    <a:pt x="48" y="168"/>
                    <a:pt x="50" y="166"/>
                  </a:cubicBezTo>
                  <a:cubicBezTo>
                    <a:pt x="54" y="164"/>
                    <a:pt x="60" y="162"/>
                    <a:pt x="64" y="160"/>
                  </a:cubicBezTo>
                  <a:cubicBezTo>
                    <a:pt x="67" y="159"/>
                    <a:pt x="70" y="158"/>
                    <a:pt x="73" y="158"/>
                  </a:cubicBezTo>
                  <a:cubicBezTo>
                    <a:pt x="74" y="157"/>
                    <a:pt x="75" y="157"/>
                    <a:pt x="77" y="157"/>
                  </a:cubicBezTo>
                  <a:cubicBezTo>
                    <a:pt x="77" y="157"/>
                    <a:pt x="77" y="155"/>
                    <a:pt x="78" y="156"/>
                  </a:cubicBezTo>
                  <a:cubicBezTo>
                    <a:pt x="79" y="156"/>
                    <a:pt x="83" y="157"/>
                    <a:pt x="81" y="155"/>
                  </a:cubicBezTo>
                  <a:cubicBezTo>
                    <a:pt x="81" y="154"/>
                    <a:pt x="83" y="155"/>
                    <a:pt x="83" y="155"/>
                  </a:cubicBezTo>
                  <a:cubicBezTo>
                    <a:pt x="85" y="155"/>
                    <a:pt x="84" y="152"/>
                    <a:pt x="84" y="152"/>
                  </a:cubicBezTo>
                  <a:cubicBezTo>
                    <a:pt x="86" y="152"/>
                    <a:pt x="88" y="153"/>
                    <a:pt x="89" y="154"/>
                  </a:cubicBezTo>
                  <a:cubicBezTo>
                    <a:pt x="89" y="154"/>
                    <a:pt x="92" y="152"/>
                    <a:pt x="92" y="153"/>
                  </a:cubicBezTo>
                  <a:cubicBezTo>
                    <a:pt x="93" y="155"/>
                    <a:pt x="91" y="155"/>
                    <a:pt x="93" y="155"/>
                  </a:cubicBezTo>
                  <a:cubicBezTo>
                    <a:pt x="96" y="156"/>
                    <a:pt x="102" y="154"/>
                    <a:pt x="106" y="154"/>
                  </a:cubicBezTo>
                  <a:cubicBezTo>
                    <a:pt x="107" y="154"/>
                    <a:pt x="103" y="153"/>
                    <a:pt x="104" y="152"/>
                  </a:cubicBezTo>
                  <a:cubicBezTo>
                    <a:pt x="105" y="150"/>
                    <a:pt x="107" y="153"/>
                    <a:pt x="109" y="152"/>
                  </a:cubicBezTo>
                  <a:cubicBezTo>
                    <a:pt x="110" y="151"/>
                    <a:pt x="110" y="151"/>
                    <a:pt x="110" y="150"/>
                  </a:cubicBezTo>
                  <a:cubicBezTo>
                    <a:pt x="112" y="150"/>
                    <a:pt x="116" y="152"/>
                    <a:pt x="119" y="152"/>
                  </a:cubicBezTo>
                  <a:cubicBezTo>
                    <a:pt x="119" y="152"/>
                    <a:pt x="120" y="151"/>
                    <a:pt x="120" y="151"/>
                  </a:cubicBezTo>
                  <a:cubicBezTo>
                    <a:pt x="119" y="150"/>
                    <a:pt x="119" y="150"/>
                    <a:pt x="119" y="150"/>
                  </a:cubicBezTo>
                  <a:cubicBezTo>
                    <a:pt x="122" y="151"/>
                    <a:pt x="122" y="151"/>
                    <a:pt x="124" y="152"/>
                  </a:cubicBezTo>
                  <a:cubicBezTo>
                    <a:pt x="124" y="152"/>
                    <a:pt x="126" y="152"/>
                    <a:pt x="125" y="151"/>
                  </a:cubicBezTo>
                  <a:cubicBezTo>
                    <a:pt x="125" y="150"/>
                    <a:pt x="123" y="148"/>
                    <a:pt x="124" y="149"/>
                  </a:cubicBezTo>
                  <a:cubicBezTo>
                    <a:pt x="125" y="149"/>
                    <a:pt x="127" y="151"/>
                    <a:pt x="125" y="152"/>
                  </a:cubicBezTo>
                  <a:cubicBezTo>
                    <a:pt x="125" y="152"/>
                    <a:pt x="124" y="154"/>
                    <a:pt x="125" y="154"/>
                  </a:cubicBezTo>
                  <a:cubicBezTo>
                    <a:pt x="125" y="154"/>
                    <a:pt x="125" y="153"/>
                    <a:pt x="125" y="153"/>
                  </a:cubicBezTo>
                  <a:cubicBezTo>
                    <a:pt x="126" y="153"/>
                    <a:pt x="133" y="157"/>
                    <a:pt x="136" y="156"/>
                  </a:cubicBezTo>
                  <a:cubicBezTo>
                    <a:pt x="137" y="156"/>
                    <a:pt x="137" y="148"/>
                    <a:pt x="141" y="149"/>
                  </a:cubicBezTo>
                  <a:cubicBezTo>
                    <a:pt x="143" y="150"/>
                    <a:pt x="138" y="153"/>
                    <a:pt x="139" y="154"/>
                  </a:cubicBezTo>
                  <a:cubicBezTo>
                    <a:pt x="143" y="159"/>
                    <a:pt x="146" y="154"/>
                    <a:pt x="148" y="154"/>
                  </a:cubicBezTo>
                  <a:cubicBezTo>
                    <a:pt x="148" y="155"/>
                    <a:pt x="149" y="156"/>
                    <a:pt x="149" y="156"/>
                  </a:cubicBezTo>
                  <a:cubicBezTo>
                    <a:pt x="148" y="156"/>
                    <a:pt x="148" y="156"/>
                    <a:pt x="147" y="157"/>
                  </a:cubicBezTo>
                  <a:cubicBezTo>
                    <a:pt x="148" y="157"/>
                    <a:pt x="151" y="157"/>
                    <a:pt x="151" y="156"/>
                  </a:cubicBezTo>
                  <a:cubicBezTo>
                    <a:pt x="151" y="156"/>
                    <a:pt x="151" y="143"/>
                    <a:pt x="150" y="14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7" name="Freeform 64"/>
            <p:cNvSpPr>
              <a:spLocks/>
            </p:cNvSpPr>
            <p:nvPr/>
          </p:nvSpPr>
          <p:spPr bwMode="auto">
            <a:xfrm>
              <a:off x="7448550" y="3022601"/>
              <a:ext cx="287338" cy="431800"/>
            </a:xfrm>
            <a:custGeom>
              <a:avLst/>
              <a:gdLst>
                <a:gd name="T0" fmla="*/ 116 w 117"/>
                <a:gd name="T1" fmla="*/ 136 h 175"/>
                <a:gd name="T2" fmla="*/ 112 w 117"/>
                <a:gd name="T3" fmla="*/ 131 h 175"/>
                <a:gd name="T4" fmla="*/ 109 w 117"/>
                <a:gd name="T5" fmla="*/ 131 h 175"/>
                <a:gd name="T6" fmla="*/ 102 w 117"/>
                <a:gd name="T7" fmla="*/ 113 h 175"/>
                <a:gd name="T8" fmla="*/ 100 w 117"/>
                <a:gd name="T9" fmla="*/ 97 h 175"/>
                <a:gd name="T10" fmla="*/ 107 w 117"/>
                <a:gd name="T11" fmla="*/ 78 h 175"/>
                <a:gd name="T12" fmla="*/ 99 w 117"/>
                <a:gd name="T13" fmla="*/ 65 h 175"/>
                <a:gd name="T14" fmla="*/ 102 w 117"/>
                <a:gd name="T15" fmla="*/ 53 h 175"/>
                <a:gd name="T16" fmla="*/ 95 w 117"/>
                <a:gd name="T17" fmla="*/ 47 h 175"/>
                <a:gd name="T18" fmla="*/ 94 w 117"/>
                <a:gd name="T19" fmla="*/ 44 h 175"/>
                <a:gd name="T20" fmla="*/ 96 w 117"/>
                <a:gd name="T21" fmla="*/ 43 h 175"/>
                <a:gd name="T22" fmla="*/ 98 w 117"/>
                <a:gd name="T23" fmla="*/ 41 h 175"/>
                <a:gd name="T24" fmla="*/ 97 w 117"/>
                <a:gd name="T25" fmla="*/ 21 h 175"/>
                <a:gd name="T26" fmla="*/ 91 w 117"/>
                <a:gd name="T27" fmla="*/ 16 h 175"/>
                <a:gd name="T28" fmla="*/ 92 w 117"/>
                <a:gd name="T29" fmla="*/ 3 h 175"/>
                <a:gd name="T30" fmla="*/ 84 w 117"/>
                <a:gd name="T31" fmla="*/ 0 h 175"/>
                <a:gd name="T32" fmla="*/ 81 w 117"/>
                <a:gd name="T33" fmla="*/ 1 h 175"/>
                <a:gd name="T34" fmla="*/ 76 w 117"/>
                <a:gd name="T35" fmla="*/ 4 h 175"/>
                <a:gd name="T36" fmla="*/ 71 w 117"/>
                <a:gd name="T37" fmla="*/ 4 h 175"/>
                <a:gd name="T38" fmla="*/ 24 w 117"/>
                <a:gd name="T39" fmla="*/ 3 h 175"/>
                <a:gd name="T40" fmla="*/ 17 w 117"/>
                <a:gd name="T41" fmla="*/ 3 h 175"/>
                <a:gd name="T42" fmla="*/ 18 w 117"/>
                <a:gd name="T43" fmla="*/ 19 h 175"/>
                <a:gd name="T44" fmla="*/ 18 w 117"/>
                <a:gd name="T45" fmla="*/ 23 h 175"/>
                <a:gd name="T46" fmla="*/ 18 w 117"/>
                <a:gd name="T47" fmla="*/ 35 h 175"/>
                <a:gd name="T48" fmla="*/ 19 w 117"/>
                <a:gd name="T49" fmla="*/ 46 h 175"/>
                <a:gd name="T50" fmla="*/ 16 w 117"/>
                <a:gd name="T51" fmla="*/ 56 h 175"/>
                <a:gd name="T52" fmla="*/ 23 w 117"/>
                <a:gd name="T53" fmla="*/ 79 h 175"/>
                <a:gd name="T54" fmla="*/ 20 w 117"/>
                <a:gd name="T55" fmla="*/ 84 h 175"/>
                <a:gd name="T56" fmla="*/ 11 w 117"/>
                <a:gd name="T57" fmla="*/ 98 h 175"/>
                <a:gd name="T58" fmla="*/ 6 w 117"/>
                <a:gd name="T59" fmla="*/ 110 h 175"/>
                <a:gd name="T60" fmla="*/ 3 w 117"/>
                <a:gd name="T61" fmla="*/ 120 h 175"/>
                <a:gd name="T62" fmla="*/ 6 w 117"/>
                <a:gd name="T63" fmla="*/ 139 h 175"/>
                <a:gd name="T64" fmla="*/ 12 w 117"/>
                <a:gd name="T65" fmla="*/ 150 h 175"/>
                <a:gd name="T66" fmla="*/ 9 w 117"/>
                <a:gd name="T67" fmla="*/ 164 h 175"/>
                <a:gd name="T68" fmla="*/ 3 w 117"/>
                <a:gd name="T69" fmla="*/ 164 h 175"/>
                <a:gd name="T70" fmla="*/ 30 w 117"/>
                <a:gd name="T71" fmla="*/ 174 h 175"/>
                <a:gd name="T72" fmla="*/ 54 w 117"/>
                <a:gd name="T73" fmla="*/ 164 h 175"/>
                <a:gd name="T74" fmla="*/ 64 w 117"/>
                <a:gd name="T75" fmla="*/ 161 h 175"/>
                <a:gd name="T76" fmla="*/ 86 w 117"/>
                <a:gd name="T77" fmla="*/ 150 h 175"/>
                <a:gd name="T78" fmla="*/ 101 w 117"/>
                <a:gd name="T79" fmla="*/ 147 h 175"/>
                <a:gd name="T80" fmla="*/ 102 w 117"/>
                <a:gd name="T81" fmla="*/ 144 h 175"/>
                <a:gd name="T82" fmla="*/ 91 w 117"/>
                <a:gd name="T83" fmla="*/ 138 h 175"/>
                <a:gd name="T84" fmla="*/ 99 w 117"/>
                <a:gd name="T85" fmla="*/ 139 h 175"/>
                <a:gd name="T86" fmla="*/ 102 w 117"/>
                <a:gd name="T87" fmla="*/ 144 h 175"/>
                <a:gd name="T88" fmla="*/ 106 w 117"/>
                <a:gd name="T89" fmla="*/ 147 h 175"/>
                <a:gd name="T90" fmla="*/ 117 w 117"/>
                <a:gd name="T91" fmla="*/ 138 h 175"/>
                <a:gd name="T92" fmla="*/ 117 w 117"/>
                <a:gd name="T93" fmla="*/ 1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175">
                  <a:moveTo>
                    <a:pt x="117" y="136"/>
                  </a:moveTo>
                  <a:cubicBezTo>
                    <a:pt x="117" y="135"/>
                    <a:pt x="116" y="136"/>
                    <a:pt x="116" y="136"/>
                  </a:cubicBezTo>
                  <a:cubicBezTo>
                    <a:pt x="115" y="136"/>
                    <a:pt x="115" y="136"/>
                    <a:pt x="114" y="136"/>
                  </a:cubicBezTo>
                  <a:cubicBezTo>
                    <a:pt x="113" y="135"/>
                    <a:pt x="113" y="132"/>
                    <a:pt x="112" y="131"/>
                  </a:cubicBezTo>
                  <a:cubicBezTo>
                    <a:pt x="112" y="131"/>
                    <a:pt x="111" y="131"/>
                    <a:pt x="111" y="131"/>
                  </a:cubicBezTo>
                  <a:cubicBezTo>
                    <a:pt x="110" y="131"/>
                    <a:pt x="110" y="131"/>
                    <a:pt x="109" y="131"/>
                  </a:cubicBezTo>
                  <a:cubicBezTo>
                    <a:pt x="105" y="129"/>
                    <a:pt x="100" y="117"/>
                    <a:pt x="100" y="114"/>
                  </a:cubicBezTo>
                  <a:cubicBezTo>
                    <a:pt x="102" y="113"/>
                    <a:pt x="102" y="113"/>
                    <a:pt x="102" y="113"/>
                  </a:cubicBezTo>
                  <a:cubicBezTo>
                    <a:pt x="103" y="111"/>
                    <a:pt x="104" y="107"/>
                    <a:pt x="104" y="105"/>
                  </a:cubicBezTo>
                  <a:cubicBezTo>
                    <a:pt x="104" y="102"/>
                    <a:pt x="97" y="101"/>
                    <a:pt x="100" y="97"/>
                  </a:cubicBezTo>
                  <a:cubicBezTo>
                    <a:pt x="106" y="90"/>
                    <a:pt x="100" y="86"/>
                    <a:pt x="103" y="81"/>
                  </a:cubicBezTo>
                  <a:cubicBezTo>
                    <a:pt x="103" y="80"/>
                    <a:pt x="106" y="79"/>
                    <a:pt x="107" y="78"/>
                  </a:cubicBezTo>
                  <a:cubicBezTo>
                    <a:pt x="107" y="75"/>
                    <a:pt x="99" y="69"/>
                    <a:pt x="98" y="65"/>
                  </a:cubicBezTo>
                  <a:cubicBezTo>
                    <a:pt x="98" y="64"/>
                    <a:pt x="99" y="65"/>
                    <a:pt x="99" y="65"/>
                  </a:cubicBezTo>
                  <a:cubicBezTo>
                    <a:pt x="103" y="64"/>
                    <a:pt x="100" y="60"/>
                    <a:pt x="100" y="58"/>
                  </a:cubicBezTo>
                  <a:cubicBezTo>
                    <a:pt x="100" y="57"/>
                    <a:pt x="101" y="54"/>
                    <a:pt x="102" y="53"/>
                  </a:cubicBezTo>
                  <a:cubicBezTo>
                    <a:pt x="102" y="52"/>
                    <a:pt x="104" y="49"/>
                    <a:pt x="103" y="48"/>
                  </a:cubicBezTo>
                  <a:cubicBezTo>
                    <a:pt x="101" y="43"/>
                    <a:pt x="97" y="49"/>
                    <a:pt x="95" y="47"/>
                  </a:cubicBezTo>
                  <a:cubicBezTo>
                    <a:pt x="93" y="45"/>
                    <a:pt x="97" y="46"/>
                    <a:pt x="97" y="45"/>
                  </a:cubicBezTo>
                  <a:cubicBezTo>
                    <a:pt x="96" y="44"/>
                    <a:pt x="95" y="45"/>
                    <a:pt x="94" y="44"/>
                  </a:cubicBezTo>
                  <a:cubicBezTo>
                    <a:pt x="94" y="44"/>
                    <a:pt x="99" y="44"/>
                    <a:pt x="99" y="43"/>
                  </a:cubicBezTo>
                  <a:cubicBezTo>
                    <a:pt x="99" y="42"/>
                    <a:pt x="97" y="43"/>
                    <a:pt x="96" y="43"/>
                  </a:cubicBezTo>
                  <a:cubicBezTo>
                    <a:pt x="96" y="43"/>
                    <a:pt x="94" y="40"/>
                    <a:pt x="96" y="40"/>
                  </a:cubicBezTo>
                  <a:cubicBezTo>
                    <a:pt x="97" y="40"/>
                    <a:pt x="97" y="41"/>
                    <a:pt x="98" y="41"/>
                  </a:cubicBezTo>
                  <a:cubicBezTo>
                    <a:pt x="98" y="41"/>
                    <a:pt x="98" y="34"/>
                    <a:pt x="99" y="31"/>
                  </a:cubicBezTo>
                  <a:cubicBezTo>
                    <a:pt x="100" y="29"/>
                    <a:pt x="100" y="23"/>
                    <a:pt x="97" y="21"/>
                  </a:cubicBezTo>
                  <a:cubicBezTo>
                    <a:pt x="97" y="20"/>
                    <a:pt x="96" y="21"/>
                    <a:pt x="95" y="21"/>
                  </a:cubicBezTo>
                  <a:cubicBezTo>
                    <a:pt x="93" y="20"/>
                    <a:pt x="93" y="17"/>
                    <a:pt x="91" y="16"/>
                  </a:cubicBezTo>
                  <a:cubicBezTo>
                    <a:pt x="88" y="15"/>
                    <a:pt x="88" y="15"/>
                    <a:pt x="88" y="15"/>
                  </a:cubicBezTo>
                  <a:cubicBezTo>
                    <a:pt x="86" y="11"/>
                    <a:pt x="94" y="6"/>
                    <a:pt x="92" y="3"/>
                  </a:cubicBezTo>
                  <a:cubicBezTo>
                    <a:pt x="91" y="1"/>
                    <a:pt x="88" y="1"/>
                    <a:pt x="87" y="0"/>
                  </a:cubicBezTo>
                  <a:cubicBezTo>
                    <a:pt x="86" y="0"/>
                    <a:pt x="84" y="0"/>
                    <a:pt x="84" y="0"/>
                  </a:cubicBezTo>
                  <a:cubicBezTo>
                    <a:pt x="83" y="0"/>
                    <a:pt x="83" y="3"/>
                    <a:pt x="82" y="3"/>
                  </a:cubicBezTo>
                  <a:cubicBezTo>
                    <a:pt x="81" y="3"/>
                    <a:pt x="81" y="2"/>
                    <a:pt x="81" y="1"/>
                  </a:cubicBezTo>
                  <a:cubicBezTo>
                    <a:pt x="80" y="1"/>
                    <a:pt x="79" y="4"/>
                    <a:pt x="78" y="4"/>
                  </a:cubicBezTo>
                  <a:cubicBezTo>
                    <a:pt x="77" y="5"/>
                    <a:pt x="77" y="4"/>
                    <a:pt x="76" y="4"/>
                  </a:cubicBezTo>
                  <a:cubicBezTo>
                    <a:pt x="75" y="5"/>
                    <a:pt x="75" y="7"/>
                    <a:pt x="75" y="7"/>
                  </a:cubicBezTo>
                  <a:cubicBezTo>
                    <a:pt x="73" y="7"/>
                    <a:pt x="73" y="4"/>
                    <a:pt x="71" y="4"/>
                  </a:cubicBezTo>
                  <a:cubicBezTo>
                    <a:pt x="62" y="4"/>
                    <a:pt x="54" y="4"/>
                    <a:pt x="45" y="4"/>
                  </a:cubicBezTo>
                  <a:cubicBezTo>
                    <a:pt x="38" y="4"/>
                    <a:pt x="31" y="4"/>
                    <a:pt x="24" y="3"/>
                  </a:cubicBezTo>
                  <a:cubicBezTo>
                    <a:pt x="23" y="3"/>
                    <a:pt x="21" y="3"/>
                    <a:pt x="20" y="3"/>
                  </a:cubicBezTo>
                  <a:cubicBezTo>
                    <a:pt x="19" y="3"/>
                    <a:pt x="18" y="3"/>
                    <a:pt x="17" y="3"/>
                  </a:cubicBezTo>
                  <a:cubicBezTo>
                    <a:pt x="15" y="5"/>
                    <a:pt x="15" y="14"/>
                    <a:pt x="15" y="17"/>
                  </a:cubicBezTo>
                  <a:cubicBezTo>
                    <a:pt x="16" y="18"/>
                    <a:pt x="18" y="18"/>
                    <a:pt x="18" y="19"/>
                  </a:cubicBezTo>
                  <a:cubicBezTo>
                    <a:pt x="16" y="21"/>
                    <a:pt x="16" y="21"/>
                    <a:pt x="16" y="21"/>
                  </a:cubicBezTo>
                  <a:cubicBezTo>
                    <a:pt x="16" y="21"/>
                    <a:pt x="18" y="23"/>
                    <a:pt x="18" y="23"/>
                  </a:cubicBezTo>
                  <a:cubicBezTo>
                    <a:pt x="19" y="25"/>
                    <a:pt x="17" y="27"/>
                    <a:pt x="17" y="29"/>
                  </a:cubicBezTo>
                  <a:cubicBezTo>
                    <a:pt x="17" y="31"/>
                    <a:pt x="18" y="33"/>
                    <a:pt x="18" y="35"/>
                  </a:cubicBezTo>
                  <a:cubicBezTo>
                    <a:pt x="18" y="35"/>
                    <a:pt x="16" y="38"/>
                    <a:pt x="16" y="38"/>
                  </a:cubicBezTo>
                  <a:cubicBezTo>
                    <a:pt x="16" y="40"/>
                    <a:pt x="20" y="44"/>
                    <a:pt x="19" y="46"/>
                  </a:cubicBezTo>
                  <a:cubicBezTo>
                    <a:pt x="19" y="46"/>
                    <a:pt x="19" y="46"/>
                    <a:pt x="19" y="46"/>
                  </a:cubicBezTo>
                  <a:cubicBezTo>
                    <a:pt x="19" y="49"/>
                    <a:pt x="16" y="56"/>
                    <a:pt x="16" y="56"/>
                  </a:cubicBezTo>
                  <a:cubicBezTo>
                    <a:pt x="19" y="57"/>
                    <a:pt x="19" y="57"/>
                    <a:pt x="19" y="57"/>
                  </a:cubicBezTo>
                  <a:cubicBezTo>
                    <a:pt x="20" y="58"/>
                    <a:pt x="23" y="79"/>
                    <a:pt x="23" y="79"/>
                  </a:cubicBezTo>
                  <a:cubicBezTo>
                    <a:pt x="22" y="81"/>
                    <a:pt x="20" y="80"/>
                    <a:pt x="19" y="81"/>
                  </a:cubicBezTo>
                  <a:cubicBezTo>
                    <a:pt x="19" y="81"/>
                    <a:pt x="20" y="84"/>
                    <a:pt x="20" y="84"/>
                  </a:cubicBezTo>
                  <a:cubicBezTo>
                    <a:pt x="19" y="85"/>
                    <a:pt x="16" y="85"/>
                    <a:pt x="15" y="86"/>
                  </a:cubicBezTo>
                  <a:cubicBezTo>
                    <a:pt x="14" y="87"/>
                    <a:pt x="12" y="96"/>
                    <a:pt x="11" y="98"/>
                  </a:cubicBezTo>
                  <a:cubicBezTo>
                    <a:pt x="10" y="100"/>
                    <a:pt x="10" y="108"/>
                    <a:pt x="8" y="110"/>
                  </a:cubicBezTo>
                  <a:cubicBezTo>
                    <a:pt x="7" y="110"/>
                    <a:pt x="6" y="110"/>
                    <a:pt x="6" y="110"/>
                  </a:cubicBezTo>
                  <a:cubicBezTo>
                    <a:pt x="5" y="111"/>
                    <a:pt x="2" y="116"/>
                    <a:pt x="2" y="117"/>
                  </a:cubicBezTo>
                  <a:cubicBezTo>
                    <a:pt x="2" y="118"/>
                    <a:pt x="3" y="119"/>
                    <a:pt x="3" y="120"/>
                  </a:cubicBezTo>
                  <a:cubicBezTo>
                    <a:pt x="3" y="120"/>
                    <a:pt x="1" y="122"/>
                    <a:pt x="1" y="122"/>
                  </a:cubicBezTo>
                  <a:cubicBezTo>
                    <a:pt x="0" y="127"/>
                    <a:pt x="4" y="135"/>
                    <a:pt x="6" y="139"/>
                  </a:cubicBezTo>
                  <a:cubicBezTo>
                    <a:pt x="7" y="143"/>
                    <a:pt x="7" y="149"/>
                    <a:pt x="8" y="149"/>
                  </a:cubicBezTo>
                  <a:cubicBezTo>
                    <a:pt x="9" y="150"/>
                    <a:pt x="11" y="149"/>
                    <a:pt x="12" y="150"/>
                  </a:cubicBezTo>
                  <a:cubicBezTo>
                    <a:pt x="13" y="150"/>
                    <a:pt x="13" y="163"/>
                    <a:pt x="13" y="163"/>
                  </a:cubicBezTo>
                  <a:cubicBezTo>
                    <a:pt x="13" y="164"/>
                    <a:pt x="10" y="164"/>
                    <a:pt x="9" y="164"/>
                  </a:cubicBezTo>
                  <a:cubicBezTo>
                    <a:pt x="7" y="164"/>
                    <a:pt x="4" y="164"/>
                    <a:pt x="3" y="164"/>
                  </a:cubicBezTo>
                  <a:cubicBezTo>
                    <a:pt x="3" y="164"/>
                    <a:pt x="3" y="164"/>
                    <a:pt x="3" y="164"/>
                  </a:cubicBezTo>
                  <a:cubicBezTo>
                    <a:pt x="4" y="164"/>
                    <a:pt x="19" y="167"/>
                    <a:pt x="24" y="169"/>
                  </a:cubicBezTo>
                  <a:cubicBezTo>
                    <a:pt x="26" y="170"/>
                    <a:pt x="28" y="173"/>
                    <a:pt x="30" y="174"/>
                  </a:cubicBezTo>
                  <a:cubicBezTo>
                    <a:pt x="34" y="175"/>
                    <a:pt x="40" y="168"/>
                    <a:pt x="42" y="166"/>
                  </a:cubicBezTo>
                  <a:cubicBezTo>
                    <a:pt x="45" y="164"/>
                    <a:pt x="51" y="166"/>
                    <a:pt x="54" y="164"/>
                  </a:cubicBezTo>
                  <a:cubicBezTo>
                    <a:pt x="55" y="163"/>
                    <a:pt x="57" y="161"/>
                    <a:pt x="59" y="161"/>
                  </a:cubicBezTo>
                  <a:cubicBezTo>
                    <a:pt x="60" y="161"/>
                    <a:pt x="63" y="162"/>
                    <a:pt x="64" y="161"/>
                  </a:cubicBezTo>
                  <a:cubicBezTo>
                    <a:pt x="68" y="159"/>
                    <a:pt x="71" y="156"/>
                    <a:pt x="75" y="154"/>
                  </a:cubicBezTo>
                  <a:cubicBezTo>
                    <a:pt x="78" y="152"/>
                    <a:pt x="83" y="152"/>
                    <a:pt x="86" y="150"/>
                  </a:cubicBezTo>
                  <a:cubicBezTo>
                    <a:pt x="88" y="148"/>
                    <a:pt x="91" y="146"/>
                    <a:pt x="94" y="146"/>
                  </a:cubicBezTo>
                  <a:cubicBezTo>
                    <a:pt x="95" y="146"/>
                    <a:pt x="99" y="147"/>
                    <a:pt x="101" y="147"/>
                  </a:cubicBezTo>
                  <a:cubicBezTo>
                    <a:pt x="101" y="146"/>
                    <a:pt x="102" y="146"/>
                    <a:pt x="102" y="145"/>
                  </a:cubicBezTo>
                  <a:cubicBezTo>
                    <a:pt x="102" y="145"/>
                    <a:pt x="102" y="144"/>
                    <a:pt x="102" y="144"/>
                  </a:cubicBezTo>
                  <a:cubicBezTo>
                    <a:pt x="102" y="143"/>
                    <a:pt x="102" y="142"/>
                    <a:pt x="101" y="141"/>
                  </a:cubicBezTo>
                  <a:cubicBezTo>
                    <a:pt x="99" y="139"/>
                    <a:pt x="92" y="138"/>
                    <a:pt x="91" y="138"/>
                  </a:cubicBezTo>
                  <a:cubicBezTo>
                    <a:pt x="90" y="138"/>
                    <a:pt x="92" y="137"/>
                    <a:pt x="93" y="137"/>
                  </a:cubicBezTo>
                  <a:cubicBezTo>
                    <a:pt x="95" y="139"/>
                    <a:pt x="97" y="137"/>
                    <a:pt x="99" y="139"/>
                  </a:cubicBezTo>
                  <a:cubicBezTo>
                    <a:pt x="100" y="139"/>
                    <a:pt x="101" y="140"/>
                    <a:pt x="101" y="141"/>
                  </a:cubicBezTo>
                  <a:cubicBezTo>
                    <a:pt x="102" y="142"/>
                    <a:pt x="102" y="143"/>
                    <a:pt x="102" y="144"/>
                  </a:cubicBezTo>
                  <a:cubicBezTo>
                    <a:pt x="103" y="145"/>
                    <a:pt x="103" y="146"/>
                    <a:pt x="104" y="147"/>
                  </a:cubicBezTo>
                  <a:cubicBezTo>
                    <a:pt x="104" y="147"/>
                    <a:pt x="105" y="147"/>
                    <a:pt x="106" y="147"/>
                  </a:cubicBezTo>
                  <a:cubicBezTo>
                    <a:pt x="113" y="146"/>
                    <a:pt x="109" y="143"/>
                    <a:pt x="114" y="139"/>
                  </a:cubicBezTo>
                  <a:cubicBezTo>
                    <a:pt x="115" y="139"/>
                    <a:pt x="116" y="138"/>
                    <a:pt x="117" y="138"/>
                  </a:cubicBezTo>
                  <a:cubicBezTo>
                    <a:pt x="117" y="138"/>
                    <a:pt x="117" y="138"/>
                    <a:pt x="117" y="138"/>
                  </a:cubicBezTo>
                  <a:cubicBezTo>
                    <a:pt x="117" y="137"/>
                    <a:pt x="117" y="136"/>
                    <a:pt x="117" y="13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8" name="Freeform 65"/>
            <p:cNvSpPr>
              <a:spLocks/>
            </p:cNvSpPr>
            <p:nvPr/>
          </p:nvSpPr>
          <p:spPr bwMode="auto">
            <a:xfrm>
              <a:off x="7659688" y="3022601"/>
              <a:ext cx="115888" cy="339725"/>
            </a:xfrm>
            <a:custGeom>
              <a:avLst/>
              <a:gdLst>
                <a:gd name="T0" fmla="*/ 47 w 47"/>
                <a:gd name="T1" fmla="*/ 133 h 138"/>
                <a:gd name="T2" fmla="*/ 41 w 47"/>
                <a:gd name="T3" fmla="*/ 115 h 138"/>
                <a:gd name="T4" fmla="*/ 43 w 47"/>
                <a:gd name="T5" fmla="*/ 113 h 138"/>
                <a:gd name="T6" fmla="*/ 44 w 47"/>
                <a:gd name="T7" fmla="*/ 112 h 138"/>
                <a:gd name="T8" fmla="*/ 44 w 47"/>
                <a:gd name="T9" fmla="*/ 104 h 138"/>
                <a:gd name="T10" fmla="*/ 44 w 47"/>
                <a:gd name="T11" fmla="*/ 71 h 138"/>
                <a:gd name="T12" fmla="*/ 44 w 47"/>
                <a:gd name="T13" fmla="*/ 68 h 138"/>
                <a:gd name="T14" fmla="*/ 44 w 47"/>
                <a:gd name="T15" fmla="*/ 56 h 138"/>
                <a:gd name="T16" fmla="*/ 38 w 47"/>
                <a:gd name="T17" fmla="*/ 44 h 138"/>
                <a:gd name="T18" fmla="*/ 39 w 47"/>
                <a:gd name="T19" fmla="*/ 43 h 138"/>
                <a:gd name="T20" fmla="*/ 39 w 47"/>
                <a:gd name="T21" fmla="*/ 41 h 138"/>
                <a:gd name="T22" fmla="*/ 39 w 47"/>
                <a:gd name="T23" fmla="*/ 34 h 138"/>
                <a:gd name="T24" fmla="*/ 39 w 47"/>
                <a:gd name="T25" fmla="*/ 32 h 138"/>
                <a:gd name="T26" fmla="*/ 24 w 47"/>
                <a:gd name="T27" fmla="*/ 22 h 138"/>
                <a:gd name="T28" fmla="*/ 28 w 47"/>
                <a:gd name="T29" fmla="*/ 5 h 138"/>
                <a:gd name="T30" fmla="*/ 28 w 47"/>
                <a:gd name="T31" fmla="*/ 5 h 138"/>
                <a:gd name="T32" fmla="*/ 24 w 47"/>
                <a:gd name="T33" fmla="*/ 5 h 138"/>
                <a:gd name="T34" fmla="*/ 22 w 47"/>
                <a:gd name="T35" fmla="*/ 5 h 138"/>
                <a:gd name="T36" fmla="*/ 18 w 47"/>
                <a:gd name="T37" fmla="*/ 7 h 138"/>
                <a:gd name="T38" fmla="*/ 18 w 47"/>
                <a:gd name="T39" fmla="*/ 5 h 138"/>
                <a:gd name="T40" fmla="*/ 14 w 47"/>
                <a:gd name="T41" fmla="*/ 4 h 138"/>
                <a:gd name="T42" fmla="*/ 1 w 47"/>
                <a:gd name="T43" fmla="*/ 0 h 138"/>
                <a:gd name="T44" fmla="*/ 6 w 47"/>
                <a:gd name="T45" fmla="*/ 3 h 138"/>
                <a:gd name="T46" fmla="*/ 2 w 47"/>
                <a:gd name="T47" fmla="*/ 15 h 138"/>
                <a:gd name="T48" fmla="*/ 5 w 47"/>
                <a:gd name="T49" fmla="*/ 16 h 138"/>
                <a:gd name="T50" fmla="*/ 9 w 47"/>
                <a:gd name="T51" fmla="*/ 21 h 138"/>
                <a:gd name="T52" fmla="*/ 11 w 47"/>
                <a:gd name="T53" fmla="*/ 21 h 138"/>
                <a:gd name="T54" fmla="*/ 13 w 47"/>
                <a:gd name="T55" fmla="*/ 31 h 138"/>
                <a:gd name="T56" fmla="*/ 12 w 47"/>
                <a:gd name="T57" fmla="*/ 41 h 138"/>
                <a:gd name="T58" fmla="*/ 10 w 47"/>
                <a:gd name="T59" fmla="*/ 40 h 138"/>
                <a:gd name="T60" fmla="*/ 10 w 47"/>
                <a:gd name="T61" fmla="*/ 43 h 138"/>
                <a:gd name="T62" fmla="*/ 13 w 47"/>
                <a:gd name="T63" fmla="*/ 43 h 138"/>
                <a:gd name="T64" fmla="*/ 8 w 47"/>
                <a:gd name="T65" fmla="*/ 44 h 138"/>
                <a:gd name="T66" fmla="*/ 11 w 47"/>
                <a:gd name="T67" fmla="*/ 45 h 138"/>
                <a:gd name="T68" fmla="*/ 9 w 47"/>
                <a:gd name="T69" fmla="*/ 47 h 138"/>
                <a:gd name="T70" fmla="*/ 17 w 47"/>
                <a:gd name="T71" fmla="*/ 48 h 138"/>
                <a:gd name="T72" fmla="*/ 16 w 47"/>
                <a:gd name="T73" fmla="*/ 53 h 138"/>
                <a:gd name="T74" fmla="*/ 14 w 47"/>
                <a:gd name="T75" fmla="*/ 58 h 138"/>
                <a:gd name="T76" fmla="*/ 13 w 47"/>
                <a:gd name="T77" fmla="*/ 65 h 138"/>
                <a:gd name="T78" fmla="*/ 12 w 47"/>
                <a:gd name="T79" fmla="*/ 65 h 138"/>
                <a:gd name="T80" fmla="*/ 21 w 47"/>
                <a:gd name="T81" fmla="*/ 78 h 138"/>
                <a:gd name="T82" fmla="*/ 17 w 47"/>
                <a:gd name="T83" fmla="*/ 81 h 138"/>
                <a:gd name="T84" fmla="*/ 14 w 47"/>
                <a:gd name="T85" fmla="*/ 97 h 138"/>
                <a:gd name="T86" fmla="*/ 18 w 47"/>
                <a:gd name="T87" fmla="*/ 105 h 138"/>
                <a:gd name="T88" fmla="*/ 16 w 47"/>
                <a:gd name="T89" fmla="*/ 113 h 138"/>
                <a:gd name="T90" fmla="*/ 14 w 47"/>
                <a:gd name="T91" fmla="*/ 114 h 138"/>
                <a:gd name="T92" fmla="*/ 23 w 47"/>
                <a:gd name="T93" fmla="*/ 131 h 138"/>
                <a:gd name="T94" fmla="*/ 25 w 47"/>
                <a:gd name="T95" fmla="*/ 131 h 138"/>
                <a:gd name="T96" fmla="*/ 26 w 47"/>
                <a:gd name="T97" fmla="*/ 131 h 138"/>
                <a:gd name="T98" fmla="*/ 28 w 47"/>
                <a:gd name="T99" fmla="*/ 136 h 138"/>
                <a:gd name="T100" fmla="*/ 30 w 47"/>
                <a:gd name="T101" fmla="*/ 136 h 138"/>
                <a:gd name="T102" fmla="*/ 31 w 47"/>
                <a:gd name="T103" fmla="*/ 136 h 138"/>
                <a:gd name="T104" fmla="*/ 31 w 47"/>
                <a:gd name="T105" fmla="*/ 138 h 138"/>
                <a:gd name="T106" fmla="*/ 31 w 47"/>
                <a:gd name="T107" fmla="*/ 138 h 138"/>
                <a:gd name="T108" fmla="*/ 39 w 47"/>
                <a:gd name="T109" fmla="*/ 135 h 138"/>
                <a:gd name="T110" fmla="*/ 42 w 47"/>
                <a:gd name="T111" fmla="*/ 135 h 138"/>
                <a:gd name="T112" fmla="*/ 42 w 47"/>
                <a:gd name="T113" fmla="*/ 134 h 138"/>
                <a:gd name="T114" fmla="*/ 47 w 47"/>
                <a:gd name="T115"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138">
                  <a:moveTo>
                    <a:pt x="47" y="133"/>
                  </a:moveTo>
                  <a:cubicBezTo>
                    <a:pt x="47" y="132"/>
                    <a:pt x="41" y="119"/>
                    <a:pt x="41" y="115"/>
                  </a:cubicBezTo>
                  <a:cubicBezTo>
                    <a:pt x="42" y="109"/>
                    <a:pt x="42" y="116"/>
                    <a:pt x="43" y="113"/>
                  </a:cubicBezTo>
                  <a:cubicBezTo>
                    <a:pt x="44" y="113"/>
                    <a:pt x="44" y="112"/>
                    <a:pt x="44" y="112"/>
                  </a:cubicBezTo>
                  <a:cubicBezTo>
                    <a:pt x="44" y="109"/>
                    <a:pt x="44" y="107"/>
                    <a:pt x="44" y="104"/>
                  </a:cubicBezTo>
                  <a:cubicBezTo>
                    <a:pt x="44" y="96"/>
                    <a:pt x="46" y="77"/>
                    <a:pt x="44" y="71"/>
                  </a:cubicBezTo>
                  <a:cubicBezTo>
                    <a:pt x="44" y="68"/>
                    <a:pt x="44" y="68"/>
                    <a:pt x="44" y="68"/>
                  </a:cubicBezTo>
                  <a:cubicBezTo>
                    <a:pt x="45" y="64"/>
                    <a:pt x="45" y="60"/>
                    <a:pt x="44" y="56"/>
                  </a:cubicBezTo>
                  <a:cubicBezTo>
                    <a:pt x="43" y="52"/>
                    <a:pt x="37" y="49"/>
                    <a:pt x="38" y="44"/>
                  </a:cubicBezTo>
                  <a:cubicBezTo>
                    <a:pt x="38" y="44"/>
                    <a:pt x="38" y="44"/>
                    <a:pt x="39" y="43"/>
                  </a:cubicBezTo>
                  <a:cubicBezTo>
                    <a:pt x="39" y="42"/>
                    <a:pt x="39" y="42"/>
                    <a:pt x="39" y="41"/>
                  </a:cubicBezTo>
                  <a:cubicBezTo>
                    <a:pt x="39" y="39"/>
                    <a:pt x="39" y="37"/>
                    <a:pt x="39" y="34"/>
                  </a:cubicBezTo>
                  <a:cubicBezTo>
                    <a:pt x="39" y="34"/>
                    <a:pt x="39" y="33"/>
                    <a:pt x="39" y="32"/>
                  </a:cubicBezTo>
                  <a:cubicBezTo>
                    <a:pt x="36" y="27"/>
                    <a:pt x="27" y="26"/>
                    <a:pt x="24" y="22"/>
                  </a:cubicBezTo>
                  <a:cubicBezTo>
                    <a:pt x="22" y="18"/>
                    <a:pt x="27" y="9"/>
                    <a:pt x="28" y="5"/>
                  </a:cubicBezTo>
                  <a:cubicBezTo>
                    <a:pt x="28" y="5"/>
                    <a:pt x="28" y="5"/>
                    <a:pt x="28" y="5"/>
                  </a:cubicBezTo>
                  <a:cubicBezTo>
                    <a:pt x="27" y="5"/>
                    <a:pt x="25" y="5"/>
                    <a:pt x="24" y="5"/>
                  </a:cubicBezTo>
                  <a:cubicBezTo>
                    <a:pt x="23" y="5"/>
                    <a:pt x="23" y="5"/>
                    <a:pt x="22" y="5"/>
                  </a:cubicBezTo>
                  <a:cubicBezTo>
                    <a:pt x="21" y="5"/>
                    <a:pt x="18" y="7"/>
                    <a:pt x="18" y="7"/>
                  </a:cubicBezTo>
                  <a:cubicBezTo>
                    <a:pt x="17" y="6"/>
                    <a:pt x="18" y="5"/>
                    <a:pt x="18" y="5"/>
                  </a:cubicBezTo>
                  <a:cubicBezTo>
                    <a:pt x="17" y="4"/>
                    <a:pt x="15" y="4"/>
                    <a:pt x="14" y="4"/>
                  </a:cubicBezTo>
                  <a:cubicBezTo>
                    <a:pt x="11" y="3"/>
                    <a:pt x="5" y="1"/>
                    <a:pt x="1" y="0"/>
                  </a:cubicBezTo>
                  <a:cubicBezTo>
                    <a:pt x="2" y="1"/>
                    <a:pt x="5" y="1"/>
                    <a:pt x="6" y="3"/>
                  </a:cubicBezTo>
                  <a:cubicBezTo>
                    <a:pt x="8" y="6"/>
                    <a:pt x="0" y="11"/>
                    <a:pt x="2" y="15"/>
                  </a:cubicBezTo>
                  <a:cubicBezTo>
                    <a:pt x="5" y="16"/>
                    <a:pt x="5" y="16"/>
                    <a:pt x="5" y="16"/>
                  </a:cubicBezTo>
                  <a:cubicBezTo>
                    <a:pt x="7" y="17"/>
                    <a:pt x="7" y="20"/>
                    <a:pt x="9" y="21"/>
                  </a:cubicBezTo>
                  <a:cubicBezTo>
                    <a:pt x="10" y="21"/>
                    <a:pt x="11" y="20"/>
                    <a:pt x="11" y="21"/>
                  </a:cubicBezTo>
                  <a:cubicBezTo>
                    <a:pt x="14" y="23"/>
                    <a:pt x="14" y="29"/>
                    <a:pt x="13" y="31"/>
                  </a:cubicBezTo>
                  <a:cubicBezTo>
                    <a:pt x="12" y="34"/>
                    <a:pt x="12" y="41"/>
                    <a:pt x="12" y="41"/>
                  </a:cubicBezTo>
                  <a:cubicBezTo>
                    <a:pt x="11" y="41"/>
                    <a:pt x="11" y="40"/>
                    <a:pt x="10" y="40"/>
                  </a:cubicBezTo>
                  <a:cubicBezTo>
                    <a:pt x="8" y="40"/>
                    <a:pt x="10" y="43"/>
                    <a:pt x="10" y="43"/>
                  </a:cubicBezTo>
                  <a:cubicBezTo>
                    <a:pt x="11" y="43"/>
                    <a:pt x="13" y="42"/>
                    <a:pt x="13" y="43"/>
                  </a:cubicBezTo>
                  <a:cubicBezTo>
                    <a:pt x="13" y="44"/>
                    <a:pt x="8" y="44"/>
                    <a:pt x="8" y="44"/>
                  </a:cubicBezTo>
                  <a:cubicBezTo>
                    <a:pt x="9" y="45"/>
                    <a:pt x="10" y="44"/>
                    <a:pt x="11" y="45"/>
                  </a:cubicBezTo>
                  <a:cubicBezTo>
                    <a:pt x="11" y="46"/>
                    <a:pt x="7" y="45"/>
                    <a:pt x="9" y="47"/>
                  </a:cubicBezTo>
                  <a:cubicBezTo>
                    <a:pt x="11" y="49"/>
                    <a:pt x="15" y="43"/>
                    <a:pt x="17" y="48"/>
                  </a:cubicBezTo>
                  <a:cubicBezTo>
                    <a:pt x="18" y="49"/>
                    <a:pt x="16" y="52"/>
                    <a:pt x="16" y="53"/>
                  </a:cubicBezTo>
                  <a:cubicBezTo>
                    <a:pt x="15" y="54"/>
                    <a:pt x="14" y="57"/>
                    <a:pt x="14" y="58"/>
                  </a:cubicBezTo>
                  <a:cubicBezTo>
                    <a:pt x="14" y="60"/>
                    <a:pt x="17" y="64"/>
                    <a:pt x="13" y="65"/>
                  </a:cubicBezTo>
                  <a:cubicBezTo>
                    <a:pt x="13" y="65"/>
                    <a:pt x="12" y="64"/>
                    <a:pt x="12" y="65"/>
                  </a:cubicBezTo>
                  <a:cubicBezTo>
                    <a:pt x="13" y="69"/>
                    <a:pt x="21" y="75"/>
                    <a:pt x="21" y="78"/>
                  </a:cubicBezTo>
                  <a:cubicBezTo>
                    <a:pt x="20" y="79"/>
                    <a:pt x="17" y="80"/>
                    <a:pt x="17" y="81"/>
                  </a:cubicBezTo>
                  <a:cubicBezTo>
                    <a:pt x="14" y="86"/>
                    <a:pt x="20" y="90"/>
                    <a:pt x="14" y="97"/>
                  </a:cubicBezTo>
                  <a:cubicBezTo>
                    <a:pt x="11" y="101"/>
                    <a:pt x="18" y="102"/>
                    <a:pt x="18" y="105"/>
                  </a:cubicBezTo>
                  <a:cubicBezTo>
                    <a:pt x="18" y="107"/>
                    <a:pt x="17" y="111"/>
                    <a:pt x="16" y="113"/>
                  </a:cubicBezTo>
                  <a:cubicBezTo>
                    <a:pt x="14" y="114"/>
                    <a:pt x="14" y="114"/>
                    <a:pt x="14" y="114"/>
                  </a:cubicBezTo>
                  <a:cubicBezTo>
                    <a:pt x="14" y="117"/>
                    <a:pt x="19" y="129"/>
                    <a:pt x="23" y="131"/>
                  </a:cubicBezTo>
                  <a:cubicBezTo>
                    <a:pt x="24" y="131"/>
                    <a:pt x="24" y="131"/>
                    <a:pt x="25" y="131"/>
                  </a:cubicBezTo>
                  <a:cubicBezTo>
                    <a:pt x="25" y="131"/>
                    <a:pt x="26" y="131"/>
                    <a:pt x="26" y="131"/>
                  </a:cubicBezTo>
                  <a:cubicBezTo>
                    <a:pt x="27" y="132"/>
                    <a:pt x="27" y="135"/>
                    <a:pt x="28" y="136"/>
                  </a:cubicBezTo>
                  <a:cubicBezTo>
                    <a:pt x="29" y="136"/>
                    <a:pt x="29" y="136"/>
                    <a:pt x="30" y="136"/>
                  </a:cubicBezTo>
                  <a:cubicBezTo>
                    <a:pt x="30" y="136"/>
                    <a:pt x="31" y="135"/>
                    <a:pt x="31" y="136"/>
                  </a:cubicBezTo>
                  <a:cubicBezTo>
                    <a:pt x="31" y="136"/>
                    <a:pt x="31" y="137"/>
                    <a:pt x="31" y="138"/>
                  </a:cubicBezTo>
                  <a:cubicBezTo>
                    <a:pt x="31" y="138"/>
                    <a:pt x="31" y="138"/>
                    <a:pt x="31" y="138"/>
                  </a:cubicBezTo>
                  <a:cubicBezTo>
                    <a:pt x="34" y="136"/>
                    <a:pt x="36" y="136"/>
                    <a:pt x="39" y="135"/>
                  </a:cubicBezTo>
                  <a:cubicBezTo>
                    <a:pt x="40" y="135"/>
                    <a:pt x="41" y="135"/>
                    <a:pt x="42" y="135"/>
                  </a:cubicBezTo>
                  <a:cubicBezTo>
                    <a:pt x="42" y="134"/>
                    <a:pt x="42" y="134"/>
                    <a:pt x="42" y="134"/>
                  </a:cubicBezTo>
                  <a:cubicBezTo>
                    <a:pt x="43" y="134"/>
                    <a:pt x="47" y="133"/>
                    <a:pt x="47" y="1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0" name="Freeform 66"/>
            <p:cNvSpPr>
              <a:spLocks/>
            </p:cNvSpPr>
            <p:nvPr/>
          </p:nvSpPr>
          <p:spPr bwMode="auto">
            <a:xfrm>
              <a:off x="7713663" y="2944813"/>
              <a:ext cx="204788" cy="411163"/>
            </a:xfrm>
            <a:custGeom>
              <a:avLst/>
              <a:gdLst>
                <a:gd name="T0" fmla="*/ 80 w 83"/>
                <a:gd name="T1" fmla="*/ 44 h 167"/>
                <a:gd name="T2" fmla="*/ 80 w 83"/>
                <a:gd name="T3" fmla="*/ 41 h 167"/>
                <a:gd name="T4" fmla="*/ 80 w 83"/>
                <a:gd name="T5" fmla="*/ 37 h 167"/>
                <a:gd name="T6" fmla="*/ 80 w 83"/>
                <a:gd name="T7" fmla="*/ 35 h 167"/>
                <a:gd name="T8" fmla="*/ 74 w 83"/>
                <a:gd name="T9" fmla="*/ 26 h 167"/>
                <a:gd name="T10" fmla="*/ 77 w 83"/>
                <a:gd name="T11" fmla="*/ 19 h 167"/>
                <a:gd name="T12" fmla="*/ 70 w 83"/>
                <a:gd name="T13" fmla="*/ 14 h 167"/>
                <a:gd name="T14" fmla="*/ 58 w 83"/>
                <a:gd name="T15" fmla="*/ 0 h 167"/>
                <a:gd name="T16" fmla="*/ 54 w 83"/>
                <a:gd name="T17" fmla="*/ 3 h 167"/>
                <a:gd name="T18" fmla="*/ 46 w 83"/>
                <a:gd name="T19" fmla="*/ 5 h 167"/>
                <a:gd name="T20" fmla="*/ 48 w 83"/>
                <a:gd name="T21" fmla="*/ 11 h 167"/>
                <a:gd name="T22" fmla="*/ 46 w 83"/>
                <a:gd name="T23" fmla="*/ 13 h 167"/>
                <a:gd name="T24" fmla="*/ 46 w 83"/>
                <a:gd name="T25" fmla="*/ 13 h 167"/>
                <a:gd name="T26" fmla="*/ 46 w 83"/>
                <a:gd name="T27" fmla="*/ 14 h 167"/>
                <a:gd name="T28" fmla="*/ 46 w 83"/>
                <a:gd name="T29" fmla="*/ 13 h 167"/>
                <a:gd name="T30" fmla="*/ 44 w 83"/>
                <a:gd name="T31" fmla="*/ 19 h 167"/>
                <a:gd name="T32" fmla="*/ 29 w 83"/>
                <a:gd name="T33" fmla="*/ 26 h 167"/>
                <a:gd name="T34" fmla="*/ 25 w 83"/>
                <a:gd name="T35" fmla="*/ 27 h 167"/>
                <a:gd name="T36" fmla="*/ 20 w 83"/>
                <a:gd name="T37" fmla="*/ 26 h 167"/>
                <a:gd name="T38" fmla="*/ 16 w 83"/>
                <a:gd name="T39" fmla="*/ 30 h 167"/>
                <a:gd name="T40" fmla="*/ 13 w 83"/>
                <a:gd name="T41" fmla="*/ 30 h 167"/>
                <a:gd name="T42" fmla="*/ 13 w 83"/>
                <a:gd name="T43" fmla="*/ 33 h 167"/>
                <a:gd name="T44" fmla="*/ 11 w 83"/>
                <a:gd name="T45" fmla="*/ 34 h 167"/>
                <a:gd name="T46" fmla="*/ 11 w 83"/>
                <a:gd name="T47" fmla="*/ 36 h 167"/>
                <a:gd name="T48" fmla="*/ 8 w 83"/>
                <a:gd name="T49" fmla="*/ 35 h 167"/>
                <a:gd name="T50" fmla="*/ 8 w 83"/>
                <a:gd name="T51" fmla="*/ 37 h 167"/>
                <a:gd name="T52" fmla="*/ 6 w 83"/>
                <a:gd name="T53" fmla="*/ 37 h 167"/>
                <a:gd name="T54" fmla="*/ 2 w 83"/>
                <a:gd name="T55" fmla="*/ 54 h 167"/>
                <a:gd name="T56" fmla="*/ 17 w 83"/>
                <a:gd name="T57" fmla="*/ 64 h 167"/>
                <a:gd name="T58" fmla="*/ 17 w 83"/>
                <a:gd name="T59" fmla="*/ 66 h 167"/>
                <a:gd name="T60" fmla="*/ 17 w 83"/>
                <a:gd name="T61" fmla="*/ 73 h 167"/>
                <a:gd name="T62" fmla="*/ 17 w 83"/>
                <a:gd name="T63" fmla="*/ 75 h 167"/>
                <a:gd name="T64" fmla="*/ 16 w 83"/>
                <a:gd name="T65" fmla="*/ 76 h 167"/>
                <a:gd name="T66" fmla="*/ 22 w 83"/>
                <a:gd name="T67" fmla="*/ 88 h 167"/>
                <a:gd name="T68" fmla="*/ 22 w 83"/>
                <a:gd name="T69" fmla="*/ 100 h 167"/>
                <a:gd name="T70" fmla="*/ 22 w 83"/>
                <a:gd name="T71" fmla="*/ 103 h 167"/>
                <a:gd name="T72" fmla="*/ 22 w 83"/>
                <a:gd name="T73" fmla="*/ 136 h 167"/>
                <a:gd name="T74" fmla="*/ 22 w 83"/>
                <a:gd name="T75" fmla="*/ 144 h 167"/>
                <a:gd name="T76" fmla="*/ 21 w 83"/>
                <a:gd name="T77" fmla="*/ 145 h 167"/>
                <a:gd name="T78" fmla="*/ 19 w 83"/>
                <a:gd name="T79" fmla="*/ 147 h 167"/>
                <a:gd name="T80" fmla="*/ 25 w 83"/>
                <a:gd name="T81" fmla="*/ 165 h 167"/>
                <a:gd name="T82" fmla="*/ 20 w 83"/>
                <a:gd name="T83" fmla="*/ 166 h 167"/>
                <a:gd name="T84" fmla="*/ 20 w 83"/>
                <a:gd name="T85" fmla="*/ 167 h 167"/>
                <a:gd name="T86" fmla="*/ 49 w 83"/>
                <a:gd name="T87" fmla="*/ 163 h 167"/>
                <a:gd name="T88" fmla="*/ 50 w 83"/>
                <a:gd name="T89" fmla="*/ 156 h 167"/>
                <a:gd name="T90" fmla="*/ 51 w 83"/>
                <a:gd name="T91" fmla="*/ 154 h 167"/>
                <a:gd name="T92" fmla="*/ 50 w 83"/>
                <a:gd name="T93" fmla="*/ 147 h 167"/>
                <a:gd name="T94" fmla="*/ 52 w 83"/>
                <a:gd name="T95" fmla="*/ 145 h 167"/>
                <a:gd name="T96" fmla="*/ 51 w 83"/>
                <a:gd name="T97" fmla="*/ 134 h 167"/>
                <a:gd name="T98" fmla="*/ 52 w 83"/>
                <a:gd name="T99" fmla="*/ 134 h 167"/>
                <a:gd name="T100" fmla="*/ 50 w 83"/>
                <a:gd name="T101" fmla="*/ 129 h 167"/>
                <a:gd name="T102" fmla="*/ 51 w 83"/>
                <a:gd name="T103" fmla="*/ 124 h 167"/>
                <a:gd name="T104" fmla="*/ 49 w 83"/>
                <a:gd name="T105" fmla="*/ 121 h 167"/>
                <a:gd name="T106" fmla="*/ 51 w 83"/>
                <a:gd name="T107" fmla="*/ 113 h 167"/>
                <a:gd name="T108" fmla="*/ 53 w 83"/>
                <a:gd name="T109" fmla="*/ 90 h 167"/>
                <a:gd name="T110" fmla="*/ 61 w 83"/>
                <a:gd name="T111" fmla="*/ 90 h 167"/>
                <a:gd name="T112" fmla="*/ 66 w 83"/>
                <a:gd name="T113" fmla="*/ 75 h 167"/>
                <a:gd name="T114" fmla="*/ 69 w 83"/>
                <a:gd name="T115" fmla="*/ 70 h 167"/>
                <a:gd name="T116" fmla="*/ 78 w 83"/>
                <a:gd name="T117" fmla="*/ 61 h 167"/>
                <a:gd name="T118" fmla="*/ 77 w 83"/>
                <a:gd name="T119" fmla="*/ 54 h 167"/>
                <a:gd name="T120" fmla="*/ 82 w 83"/>
                <a:gd name="T121" fmla="*/ 49 h 167"/>
                <a:gd name="T122" fmla="*/ 80 w 83"/>
                <a:gd name="T123"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67">
                  <a:moveTo>
                    <a:pt x="80" y="44"/>
                  </a:moveTo>
                  <a:cubicBezTo>
                    <a:pt x="80" y="43"/>
                    <a:pt x="80" y="42"/>
                    <a:pt x="80" y="41"/>
                  </a:cubicBezTo>
                  <a:cubicBezTo>
                    <a:pt x="80" y="40"/>
                    <a:pt x="80" y="39"/>
                    <a:pt x="80" y="37"/>
                  </a:cubicBezTo>
                  <a:cubicBezTo>
                    <a:pt x="80" y="37"/>
                    <a:pt x="80" y="36"/>
                    <a:pt x="80" y="35"/>
                  </a:cubicBezTo>
                  <a:cubicBezTo>
                    <a:pt x="79" y="33"/>
                    <a:pt x="74" y="30"/>
                    <a:pt x="74" y="26"/>
                  </a:cubicBezTo>
                  <a:cubicBezTo>
                    <a:pt x="74" y="24"/>
                    <a:pt x="77" y="22"/>
                    <a:pt x="77" y="19"/>
                  </a:cubicBezTo>
                  <a:cubicBezTo>
                    <a:pt x="77" y="16"/>
                    <a:pt x="72" y="16"/>
                    <a:pt x="70" y="14"/>
                  </a:cubicBezTo>
                  <a:cubicBezTo>
                    <a:pt x="68" y="13"/>
                    <a:pt x="61" y="0"/>
                    <a:pt x="58" y="0"/>
                  </a:cubicBezTo>
                  <a:cubicBezTo>
                    <a:pt x="56" y="1"/>
                    <a:pt x="56" y="2"/>
                    <a:pt x="54" y="3"/>
                  </a:cubicBezTo>
                  <a:cubicBezTo>
                    <a:pt x="53" y="4"/>
                    <a:pt x="48" y="3"/>
                    <a:pt x="46" y="5"/>
                  </a:cubicBezTo>
                  <a:cubicBezTo>
                    <a:pt x="45" y="6"/>
                    <a:pt x="49" y="10"/>
                    <a:pt x="48" y="11"/>
                  </a:cubicBezTo>
                  <a:cubicBezTo>
                    <a:pt x="46" y="13"/>
                    <a:pt x="46" y="13"/>
                    <a:pt x="46" y="13"/>
                  </a:cubicBezTo>
                  <a:cubicBezTo>
                    <a:pt x="46" y="13"/>
                    <a:pt x="46" y="13"/>
                    <a:pt x="46" y="13"/>
                  </a:cubicBezTo>
                  <a:cubicBezTo>
                    <a:pt x="46" y="13"/>
                    <a:pt x="46" y="13"/>
                    <a:pt x="46" y="14"/>
                  </a:cubicBezTo>
                  <a:cubicBezTo>
                    <a:pt x="46" y="13"/>
                    <a:pt x="46" y="13"/>
                    <a:pt x="46" y="13"/>
                  </a:cubicBezTo>
                  <a:cubicBezTo>
                    <a:pt x="45" y="14"/>
                    <a:pt x="45" y="18"/>
                    <a:pt x="44" y="19"/>
                  </a:cubicBezTo>
                  <a:cubicBezTo>
                    <a:pt x="39" y="25"/>
                    <a:pt x="35" y="25"/>
                    <a:pt x="29" y="26"/>
                  </a:cubicBezTo>
                  <a:cubicBezTo>
                    <a:pt x="28" y="26"/>
                    <a:pt x="27" y="27"/>
                    <a:pt x="25" y="27"/>
                  </a:cubicBezTo>
                  <a:cubicBezTo>
                    <a:pt x="23" y="27"/>
                    <a:pt x="22" y="23"/>
                    <a:pt x="20" y="26"/>
                  </a:cubicBezTo>
                  <a:cubicBezTo>
                    <a:pt x="18" y="27"/>
                    <a:pt x="18" y="30"/>
                    <a:pt x="16" y="30"/>
                  </a:cubicBezTo>
                  <a:cubicBezTo>
                    <a:pt x="15" y="30"/>
                    <a:pt x="14" y="29"/>
                    <a:pt x="13" y="30"/>
                  </a:cubicBezTo>
                  <a:cubicBezTo>
                    <a:pt x="12" y="30"/>
                    <a:pt x="13" y="32"/>
                    <a:pt x="13" y="33"/>
                  </a:cubicBezTo>
                  <a:cubicBezTo>
                    <a:pt x="11" y="34"/>
                    <a:pt x="11" y="34"/>
                    <a:pt x="11" y="34"/>
                  </a:cubicBezTo>
                  <a:cubicBezTo>
                    <a:pt x="10" y="34"/>
                    <a:pt x="12" y="36"/>
                    <a:pt x="11" y="36"/>
                  </a:cubicBezTo>
                  <a:cubicBezTo>
                    <a:pt x="11" y="36"/>
                    <a:pt x="8" y="35"/>
                    <a:pt x="8" y="35"/>
                  </a:cubicBezTo>
                  <a:cubicBezTo>
                    <a:pt x="8" y="37"/>
                    <a:pt x="8" y="37"/>
                    <a:pt x="8" y="37"/>
                  </a:cubicBezTo>
                  <a:cubicBezTo>
                    <a:pt x="7" y="37"/>
                    <a:pt x="7" y="37"/>
                    <a:pt x="6" y="37"/>
                  </a:cubicBezTo>
                  <a:cubicBezTo>
                    <a:pt x="5" y="41"/>
                    <a:pt x="0" y="50"/>
                    <a:pt x="2" y="54"/>
                  </a:cubicBezTo>
                  <a:cubicBezTo>
                    <a:pt x="5" y="58"/>
                    <a:pt x="14" y="59"/>
                    <a:pt x="17" y="64"/>
                  </a:cubicBezTo>
                  <a:cubicBezTo>
                    <a:pt x="17" y="65"/>
                    <a:pt x="17" y="66"/>
                    <a:pt x="17" y="66"/>
                  </a:cubicBezTo>
                  <a:cubicBezTo>
                    <a:pt x="17" y="69"/>
                    <a:pt x="17" y="71"/>
                    <a:pt x="17" y="73"/>
                  </a:cubicBezTo>
                  <a:cubicBezTo>
                    <a:pt x="17" y="74"/>
                    <a:pt x="17" y="74"/>
                    <a:pt x="17" y="75"/>
                  </a:cubicBezTo>
                  <a:cubicBezTo>
                    <a:pt x="16" y="76"/>
                    <a:pt x="16" y="76"/>
                    <a:pt x="16" y="76"/>
                  </a:cubicBezTo>
                  <a:cubicBezTo>
                    <a:pt x="15" y="81"/>
                    <a:pt x="21" y="84"/>
                    <a:pt x="22" y="88"/>
                  </a:cubicBezTo>
                  <a:cubicBezTo>
                    <a:pt x="23" y="92"/>
                    <a:pt x="23" y="96"/>
                    <a:pt x="22" y="100"/>
                  </a:cubicBezTo>
                  <a:cubicBezTo>
                    <a:pt x="22" y="103"/>
                    <a:pt x="22" y="103"/>
                    <a:pt x="22" y="103"/>
                  </a:cubicBezTo>
                  <a:cubicBezTo>
                    <a:pt x="24" y="109"/>
                    <a:pt x="22" y="128"/>
                    <a:pt x="22" y="136"/>
                  </a:cubicBezTo>
                  <a:cubicBezTo>
                    <a:pt x="22" y="139"/>
                    <a:pt x="22" y="141"/>
                    <a:pt x="22" y="144"/>
                  </a:cubicBezTo>
                  <a:cubicBezTo>
                    <a:pt x="22" y="144"/>
                    <a:pt x="22" y="145"/>
                    <a:pt x="21" y="145"/>
                  </a:cubicBezTo>
                  <a:cubicBezTo>
                    <a:pt x="20" y="148"/>
                    <a:pt x="20" y="141"/>
                    <a:pt x="19" y="147"/>
                  </a:cubicBezTo>
                  <a:cubicBezTo>
                    <a:pt x="19" y="151"/>
                    <a:pt x="25" y="164"/>
                    <a:pt x="25" y="165"/>
                  </a:cubicBezTo>
                  <a:cubicBezTo>
                    <a:pt x="25" y="165"/>
                    <a:pt x="21" y="166"/>
                    <a:pt x="20" y="166"/>
                  </a:cubicBezTo>
                  <a:cubicBezTo>
                    <a:pt x="20" y="167"/>
                    <a:pt x="20" y="167"/>
                    <a:pt x="20" y="167"/>
                  </a:cubicBezTo>
                  <a:cubicBezTo>
                    <a:pt x="30" y="165"/>
                    <a:pt x="39" y="163"/>
                    <a:pt x="49" y="163"/>
                  </a:cubicBezTo>
                  <a:cubicBezTo>
                    <a:pt x="49" y="161"/>
                    <a:pt x="49" y="158"/>
                    <a:pt x="50" y="156"/>
                  </a:cubicBezTo>
                  <a:cubicBezTo>
                    <a:pt x="50" y="155"/>
                    <a:pt x="51" y="155"/>
                    <a:pt x="51" y="154"/>
                  </a:cubicBezTo>
                  <a:cubicBezTo>
                    <a:pt x="52" y="152"/>
                    <a:pt x="49" y="149"/>
                    <a:pt x="50" y="147"/>
                  </a:cubicBezTo>
                  <a:cubicBezTo>
                    <a:pt x="50" y="146"/>
                    <a:pt x="52" y="146"/>
                    <a:pt x="52" y="145"/>
                  </a:cubicBezTo>
                  <a:cubicBezTo>
                    <a:pt x="52" y="143"/>
                    <a:pt x="49" y="136"/>
                    <a:pt x="51" y="134"/>
                  </a:cubicBezTo>
                  <a:cubicBezTo>
                    <a:pt x="51" y="134"/>
                    <a:pt x="52" y="135"/>
                    <a:pt x="52" y="134"/>
                  </a:cubicBezTo>
                  <a:cubicBezTo>
                    <a:pt x="53" y="133"/>
                    <a:pt x="51" y="130"/>
                    <a:pt x="50" y="129"/>
                  </a:cubicBezTo>
                  <a:cubicBezTo>
                    <a:pt x="50" y="127"/>
                    <a:pt x="51" y="125"/>
                    <a:pt x="51" y="124"/>
                  </a:cubicBezTo>
                  <a:cubicBezTo>
                    <a:pt x="51" y="124"/>
                    <a:pt x="49" y="121"/>
                    <a:pt x="49" y="121"/>
                  </a:cubicBezTo>
                  <a:cubicBezTo>
                    <a:pt x="49" y="119"/>
                    <a:pt x="51" y="115"/>
                    <a:pt x="51" y="113"/>
                  </a:cubicBezTo>
                  <a:cubicBezTo>
                    <a:pt x="51" y="109"/>
                    <a:pt x="52" y="92"/>
                    <a:pt x="53" y="90"/>
                  </a:cubicBezTo>
                  <a:cubicBezTo>
                    <a:pt x="54" y="89"/>
                    <a:pt x="60" y="91"/>
                    <a:pt x="61" y="90"/>
                  </a:cubicBezTo>
                  <a:cubicBezTo>
                    <a:pt x="65" y="86"/>
                    <a:pt x="61" y="79"/>
                    <a:pt x="66" y="75"/>
                  </a:cubicBezTo>
                  <a:cubicBezTo>
                    <a:pt x="71" y="71"/>
                    <a:pt x="66" y="73"/>
                    <a:pt x="69" y="70"/>
                  </a:cubicBezTo>
                  <a:cubicBezTo>
                    <a:pt x="70" y="68"/>
                    <a:pt x="79" y="69"/>
                    <a:pt x="78" y="61"/>
                  </a:cubicBezTo>
                  <a:cubicBezTo>
                    <a:pt x="77" y="58"/>
                    <a:pt x="74" y="58"/>
                    <a:pt x="77" y="54"/>
                  </a:cubicBezTo>
                  <a:cubicBezTo>
                    <a:pt x="78" y="52"/>
                    <a:pt x="81" y="54"/>
                    <a:pt x="82" y="49"/>
                  </a:cubicBezTo>
                  <a:cubicBezTo>
                    <a:pt x="83" y="46"/>
                    <a:pt x="81" y="46"/>
                    <a:pt x="80" y="4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1" name="Freeform 67"/>
            <p:cNvSpPr>
              <a:spLocks/>
            </p:cNvSpPr>
            <p:nvPr/>
          </p:nvSpPr>
          <p:spPr bwMode="auto">
            <a:xfrm>
              <a:off x="7694613" y="2227263"/>
              <a:ext cx="1017588" cy="763588"/>
            </a:xfrm>
            <a:custGeom>
              <a:avLst/>
              <a:gdLst>
                <a:gd name="T0" fmla="*/ 86 w 413"/>
                <a:gd name="T1" fmla="*/ 305 h 310"/>
                <a:gd name="T2" fmla="*/ 87 w 413"/>
                <a:gd name="T3" fmla="*/ 301 h 310"/>
                <a:gd name="T4" fmla="*/ 87 w 413"/>
                <a:gd name="T5" fmla="*/ 292 h 310"/>
                <a:gd name="T6" fmla="*/ 97 w 413"/>
                <a:gd name="T7" fmla="*/ 281 h 310"/>
                <a:gd name="T8" fmla="*/ 103 w 413"/>
                <a:gd name="T9" fmla="*/ 263 h 310"/>
                <a:gd name="T10" fmla="*/ 110 w 413"/>
                <a:gd name="T11" fmla="*/ 258 h 310"/>
                <a:gd name="T12" fmla="*/ 138 w 413"/>
                <a:gd name="T13" fmla="*/ 253 h 310"/>
                <a:gd name="T14" fmla="*/ 173 w 413"/>
                <a:gd name="T15" fmla="*/ 277 h 310"/>
                <a:gd name="T16" fmla="*/ 185 w 413"/>
                <a:gd name="T17" fmla="*/ 274 h 310"/>
                <a:gd name="T18" fmla="*/ 212 w 413"/>
                <a:gd name="T19" fmla="*/ 276 h 310"/>
                <a:gd name="T20" fmla="*/ 252 w 413"/>
                <a:gd name="T21" fmla="*/ 274 h 310"/>
                <a:gd name="T22" fmla="*/ 302 w 413"/>
                <a:gd name="T23" fmla="*/ 272 h 310"/>
                <a:gd name="T24" fmla="*/ 322 w 413"/>
                <a:gd name="T25" fmla="*/ 270 h 310"/>
                <a:gd name="T26" fmla="*/ 338 w 413"/>
                <a:gd name="T27" fmla="*/ 263 h 310"/>
                <a:gd name="T28" fmla="*/ 349 w 413"/>
                <a:gd name="T29" fmla="*/ 259 h 310"/>
                <a:gd name="T30" fmla="*/ 350 w 413"/>
                <a:gd name="T31" fmla="*/ 237 h 310"/>
                <a:gd name="T32" fmla="*/ 353 w 413"/>
                <a:gd name="T33" fmla="*/ 229 h 310"/>
                <a:gd name="T34" fmla="*/ 398 w 413"/>
                <a:gd name="T35" fmla="*/ 175 h 310"/>
                <a:gd name="T36" fmla="*/ 404 w 413"/>
                <a:gd name="T37" fmla="*/ 113 h 310"/>
                <a:gd name="T38" fmla="*/ 413 w 413"/>
                <a:gd name="T39" fmla="*/ 84 h 310"/>
                <a:gd name="T40" fmla="*/ 404 w 413"/>
                <a:gd name="T41" fmla="*/ 69 h 310"/>
                <a:gd name="T42" fmla="*/ 394 w 413"/>
                <a:gd name="T43" fmla="*/ 50 h 310"/>
                <a:gd name="T44" fmla="*/ 389 w 413"/>
                <a:gd name="T45" fmla="*/ 15 h 310"/>
                <a:gd name="T46" fmla="*/ 380 w 413"/>
                <a:gd name="T47" fmla="*/ 20 h 310"/>
                <a:gd name="T48" fmla="*/ 350 w 413"/>
                <a:gd name="T49" fmla="*/ 9 h 310"/>
                <a:gd name="T50" fmla="*/ 248 w 413"/>
                <a:gd name="T51" fmla="*/ 38 h 310"/>
                <a:gd name="T52" fmla="*/ 163 w 413"/>
                <a:gd name="T53" fmla="*/ 96 h 310"/>
                <a:gd name="T54" fmla="*/ 115 w 413"/>
                <a:gd name="T55" fmla="*/ 111 h 310"/>
                <a:gd name="T56" fmla="*/ 109 w 413"/>
                <a:gd name="T57" fmla="*/ 169 h 310"/>
                <a:gd name="T58" fmla="*/ 103 w 413"/>
                <a:gd name="T59" fmla="*/ 189 h 310"/>
                <a:gd name="T60" fmla="*/ 90 w 413"/>
                <a:gd name="T61" fmla="*/ 207 h 310"/>
                <a:gd name="T62" fmla="*/ 88 w 413"/>
                <a:gd name="T63" fmla="*/ 212 h 310"/>
                <a:gd name="T64" fmla="*/ 31 w 413"/>
                <a:gd name="T65" fmla="*/ 213 h 310"/>
                <a:gd name="T66" fmla="*/ 10 w 413"/>
                <a:gd name="T67" fmla="*/ 220 h 310"/>
                <a:gd name="T68" fmla="*/ 0 w 413"/>
                <a:gd name="T69" fmla="*/ 233 h 310"/>
                <a:gd name="T70" fmla="*/ 5 w 413"/>
                <a:gd name="T71" fmla="*/ 246 h 310"/>
                <a:gd name="T72" fmla="*/ 14 w 413"/>
                <a:gd name="T73" fmla="*/ 256 h 310"/>
                <a:gd name="T74" fmla="*/ 23 w 413"/>
                <a:gd name="T75" fmla="*/ 265 h 310"/>
                <a:gd name="T76" fmla="*/ 19 w 413"/>
                <a:gd name="T77" fmla="*/ 273 h 310"/>
                <a:gd name="T78" fmla="*/ 34 w 413"/>
                <a:gd name="T79" fmla="*/ 284 h 310"/>
                <a:gd name="T80" fmla="*/ 48 w 413"/>
                <a:gd name="T81" fmla="*/ 291 h 310"/>
                <a:gd name="T82" fmla="*/ 54 w 413"/>
                <a:gd name="T83" fmla="*/ 304 h 310"/>
                <a:gd name="T84" fmla="*/ 56 w 413"/>
                <a:gd name="T85" fmla="*/ 302 h 310"/>
                <a:gd name="T86" fmla="*/ 62 w 413"/>
                <a:gd name="T87" fmla="*/ 294 h 310"/>
                <a:gd name="T88" fmla="*/ 78 w 413"/>
                <a:gd name="T89" fmla="*/ 305 h 310"/>
                <a:gd name="T90" fmla="*/ 87 w 413"/>
                <a:gd name="T91" fmla="*/ 30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310">
                  <a:moveTo>
                    <a:pt x="87" y="309"/>
                  </a:moveTo>
                  <a:cubicBezTo>
                    <a:pt x="88" y="308"/>
                    <a:pt x="86" y="306"/>
                    <a:pt x="86" y="305"/>
                  </a:cubicBezTo>
                  <a:cubicBezTo>
                    <a:pt x="87" y="303"/>
                    <a:pt x="87" y="303"/>
                    <a:pt x="87" y="303"/>
                  </a:cubicBezTo>
                  <a:cubicBezTo>
                    <a:pt x="87" y="302"/>
                    <a:pt x="87" y="301"/>
                    <a:pt x="87" y="301"/>
                  </a:cubicBezTo>
                  <a:cubicBezTo>
                    <a:pt x="87" y="300"/>
                    <a:pt x="87" y="299"/>
                    <a:pt x="87" y="299"/>
                  </a:cubicBezTo>
                  <a:cubicBezTo>
                    <a:pt x="87" y="296"/>
                    <a:pt x="87" y="294"/>
                    <a:pt x="87" y="292"/>
                  </a:cubicBezTo>
                  <a:cubicBezTo>
                    <a:pt x="87" y="288"/>
                    <a:pt x="87" y="288"/>
                    <a:pt x="87" y="288"/>
                  </a:cubicBezTo>
                  <a:cubicBezTo>
                    <a:pt x="89" y="285"/>
                    <a:pt x="95" y="284"/>
                    <a:pt x="97" y="281"/>
                  </a:cubicBezTo>
                  <a:cubicBezTo>
                    <a:pt x="100" y="275"/>
                    <a:pt x="100" y="264"/>
                    <a:pt x="102" y="263"/>
                  </a:cubicBezTo>
                  <a:cubicBezTo>
                    <a:pt x="102" y="262"/>
                    <a:pt x="102" y="263"/>
                    <a:pt x="103" y="263"/>
                  </a:cubicBezTo>
                  <a:cubicBezTo>
                    <a:pt x="103" y="263"/>
                    <a:pt x="104" y="263"/>
                    <a:pt x="104" y="263"/>
                  </a:cubicBezTo>
                  <a:cubicBezTo>
                    <a:pt x="106" y="262"/>
                    <a:pt x="108" y="259"/>
                    <a:pt x="110" y="258"/>
                  </a:cubicBezTo>
                  <a:cubicBezTo>
                    <a:pt x="118" y="254"/>
                    <a:pt x="127" y="258"/>
                    <a:pt x="131" y="256"/>
                  </a:cubicBezTo>
                  <a:cubicBezTo>
                    <a:pt x="134" y="255"/>
                    <a:pt x="135" y="252"/>
                    <a:pt x="138" y="253"/>
                  </a:cubicBezTo>
                  <a:cubicBezTo>
                    <a:pt x="140" y="253"/>
                    <a:pt x="160" y="260"/>
                    <a:pt x="161" y="261"/>
                  </a:cubicBezTo>
                  <a:cubicBezTo>
                    <a:pt x="165" y="264"/>
                    <a:pt x="170" y="276"/>
                    <a:pt x="173" y="277"/>
                  </a:cubicBezTo>
                  <a:cubicBezTo>
                    <a:pt x="178" y="279"/>
                    <a:pt x="178" y="274"/>
                    <a:pt x="181" y="273"/>
                  </a:cubicBezTo>
                  <a:cubicBezTo>
                    <a:pt x="182" y="273"/>
                    <a:pt x="184" y="275"/>
                    <a:pt x="185" y="274"/>
                  </a:cubicBezTo>
                  <a:cubicBezTo>
                    <a:pt x="193" y="273"/>
                    <a:pt x="196" y="265"/>
                    <a:pt x="204" y="269"/>
                  </a:cubicBezTo>
                  <a:cubicBezTo>
                    <a:pt x="207" y="270"/>
                    <a:pt x="210" y="275"/>
                    <a:pt x="212" y="276"/>
                  </a:cubicBezTo>
                  <a:cubicBezTo>
                    <a:pt x="219" y="277"/>
                    <a:pt x="235" y="286"/>
                    <a:pt x="244" y="283"/>
                  </a:cubicBezTo>
                  <a:cubicBezTo>
                    <a:pt x="246" y="282"/>
                    <a:pt x="249" y="276"/>
                    <a:pt x="252" y="274"/>
                  </a:cubicBezTo>
                  <a:cubicBezTo>
                    <a:pt x="257" y="269"/>
                    <a:pt x="268" y="268"/>
                    <a:pt x="275" y="268"/>
                  </a:cubicBezTo>
                  <a:cubicBezTo>
                    <a:pt x="284" y="267"/>
                    <a:pt x="294" y="268"/>
                    <a:pt x="302" y="272"/>
                  </a:cubicBezTo>
                  <a:cubicBezTo>
                    <a:pt x="304" y="273"/>
                    <a:pt x="316" y="278"/>
                    <a:pt x="318" y="277"/>
                  </a:cubicBezTo>
                  <a:cubicBezTo>
                    <a:pt x="320" y="276"/>
                    <a:pt x="320" y="272"/>
                    <a:pt x="322" y="270"/>
                  </a:cubicBezTo>
                  <a:cubicBezTo>
                    <a:pt x="324" y="269"/>
                    <a:pt x="328" y="266"/>
                    <a:pt x="331" y="265"/>
                  </a:cubicBezTo>
                  <a:cubicBezTo>
                    <a:pt x="333" y="264"/>
                    <a:pt x="337" y="264"/>
                    <a:pt x="338" y="263"/>
                  </a:cubicBezTo>
                  <a:cubicBezTo>
                    <a:pt x="343" y="260"/>
                    <a:pt x="339" y="259"/>
                    <a:pt x="347" y="259"/>
                  </a:cubicBezTo>
                  <a:cubicBezTo>
                    <a:pt x="347" y="259"/>
                    <a:pt x="348" y="260"/>
                    <a:pt x="349" y="259"/>
                  </a:cubicBezTo>
                  <a:cubicBezTo>
                    <a:pt x="350" y="258"/>
                    <a:pt x="343" y="241"/>
                    <a:pt x="345" y="240"/>
                  </a:cubicBezTo>
                  <a:cubicBezTo>
                    <a:pt x="346" y="239"/>
                    <a:pt x="350" y="238"/>
                    <a:pt x="350" y="237"/>
                  </a:cubicBezTo>
                  <a:cubicBezTo>
                    <a:pt x="351" y="232"/>
                    <a:pt x="352" y="235"/>
                    <a:pt x="353" y="232"/>
                  </a:cubicBezTo>
                  <a:cubicBezTo>
                    <a:pt x="354" y="232"/>
                    <a:pt x="353" y="230"/>
                    <a:pt x="353" y="229"/>
                  </a:cubicBezTo>
                  <a:cubicBezTo>
                    <a:pt x="353" y="224"/>
                    <a:pt x="365" y="210"/>
                    <a:pt x="369" y="206"/>
                  </a:cubicBezTo>
                  <a:cubicBezTo>
                    <a:pt x="375" y="199"/>
                    <a:pt x="395" y="182"/>
                    <a:pt x="398" y="175"/>
                  </a:cubicBezTo>
                  <a:cubicBezTo>
                    <a:pt x="401" y="171"/>
                    <a:pt x="400" y="161"/>
                    <a:pt x="400" y="156"/>
                  </a:cubicBezTo>
                  <a:cubicBezTo>
                    <a:pt x="401" y="141"/>
                    <a:pt x="402" y="127"/>
                    <a:pt x="404" y="113"/>
                  </a:cubicBezTo>
                  <a:cubicBezTo>
                    <a:pt x="405" y="107"/>
                    <a:pt x="405" y="101"/>
                    <a:pt x="407" y="95"/>
                  </a:cubicBezTo>
                  <a:cubicBezTo>
                    <a:pt x="408" y="92"/>
                    <a:pt x="413" y="87"/>
                    <a:pt x="413" y="84"/>
                  </a:cubicBezTo>
                  <a:cubicBezTo>
                    <a:pt x="413" y="82"/>
                    <a:pt x="404" y="76"/>
                    <a:pt x="402" y="73"/>
                  </a:cubicBezTo>
                  <a:cubicBezTo>
                    <a:pt x="401" y="71"/>
                    <a:pt x="404" y="69"/>
                    <a:pt x="404" y="69"/>
                  </a:cubicBezTo>
                  <a:cubicBezTo>
                    <a:pt x="404" y="66"/>
                    <a:pt x="394" y="56"/>
                    <a:pt x="394" y="54"/>
                  </a:cubicBezTo>
                  <a:cubicBezTo>
                    <a:pt x="394" y="50"/>
                    <a:pt x="394" y="50"/>
                    <a:pt x="394" y="50"/>
                  </a:cubicBezTo>
                  <a:cubicBezTo>
                    <a:pt x="394" y="47"/>
                    <a:pt x="394" y="44"/>
                    <a:pt x="394" y="41"/>
                  </a:cubicBezTo>
                  <a:cubicBezTo>
                    <a:pt x="393" y="32"/>
                    <a:pt x="391" y="23"/>
                    <a:pt x="389" y="15"/>
                  </a:cubicBezTo>
                  <a:cubicBezTo>
                    <a:pt x="389" y="14"/>
                    <a:pt x="389" y="14"/>
                    <a:pt x="389" y="14"/>
                  </a:cubicBezTo>
                  <a:cubicBezTo>
                    <a:pt x="385" y="17"/>
                    <a:pt x="382" y="19"/>
                    <a:pt x="380" y="20"/>
                  </a:cubicBezTo>
                  <a:cubicBezTo>
                    <a:pt x="378" y="20"/>
                    <a:pt x="372" y="25"/>
                    <a:pt x="370" y="25"/>
                  </a:cubicBezTo>
                  <a:cubicBezTo>
                    <a:pt x="367" y="24"/>
                    <a:pt x="356" y="11"/>
                    <a:pt x="350" y="9"/>
                  </a:cubicBezTo>
                  <a:cubicBezTo>
                    <a:pt x="343" y="6"/>
                    <a:pt x="319" y="4"/>
                    <a:pt x="314" y="0"/>
                  </a:cubicBezTo>
                  <a:cubicBezTo>
                    <a:pt x="292" y="12"/>
                    <a:pt x="270" y="26"/>
                    <a:pt x="248" y="38"/>
                  </a:cubicBezTo>
                  <a:cubicBezTo>
                    <a:pt x="231" y="48"/>
                    <a:pt x="213" y="57"/>
                    <a:pt x="197" y="68"/>
                  </a:cubicBezTo>
                  <a:cubicBezTo>
                    <a:pt x="185" y="77"/>
                    <a:pt x="175" y="87"/>
                    <a:pt x="163" y="96"/>
                  </a:cubicBezTo>
                  <a:cubicBezTo>
                    <a:pt x="160" y="99"/>
                    <a:pt x="157" y="103"/>
                    <a:pt x="153" y="105"/>
                  </a:cubicBezTo>
                  <a:cubicBezTo>
                    <a:pt x="146" y="108"/>
                    <a:pt x="125" y="110"/>
                    <a:pt x="115" y="111"/>
                  </a:cubicBezTo>
                  <a:cubicBezTo>
                    <a:pt x="115" y="111"/>
                    <a:pt x="114" y="112"/>
                    <a:pt x="113" y="112"/>
                  </a:cubicBezTo>
                  <a:cubicBezTo>
                    <a:pt x="112" y="122"/>
                    <a:pt x="112" y="163"/>
                    <a:pt x="109" y="169"/>
                  </a:cubicBezTo>
                  <a:cubicBezTo>
                    <a:pt x="106" y="173"/>
                    <a:pt x="110" y="181"/>
                    <a:pt x="107" y="185"/>
                  </a:cubicBezTo>
                  <a:cubicBezTo>
                    <a:pt x="106" y="187"/>
                    <a:pt x="104" y="187"/>
                    <a:pt x="103" y="189"/>
                  </a:cubicBezTo>
                  <a:cubicBezTo>
                    <a:pt x="102" y="191"/>
                    <a:pt x="99" y="203"/>
                    <a:pt x="97" y="204"/>
                  </a:cubicBezTo>
                  <a:cubicBezTo>
                    <a:pt x="95" y="206"/>
                    <a:pt x="93" y="205"/>
                    <a:pt x="90" y="207"/>
                  </a:cubicBezTo>
                  <a:cubicBezTo>
                    <a:pt x="88" y="209"/>
                    <a:pt x="89" y="208"/>
                    <a:pt x="88" y="211"/>
                  </a:cubicBezTo>
                  <a:cubicBezTo>
                    <a:pt x="88" y="211"/>
                    <a:pt x="89" y="212"/>
                    <a:pt x="88" y="212"/>
                  </a:cubicBezTo>
                  <a:cubicBezTo>
                    <a:pt x="81" y="209"/>
                    <a:pt x="57" y="212"/>
                    <a:pt x="47" y="213"/>
                  </a:cubicBezTo>
                  <a:cubicBezTo>
                    <a:pt x="42" y="213"/>
                    <a:pt x="35" y="212"/>
                    <a:pt x="31" y="213"/>
                  </a:cubicBezTo>
                  <a:cubicBezTo>
                    <a:pt x="24" y="216"/>
                    <a:pt x="24" y="222"/>
                    <a:pt x="15" y="222"/>
                  </a:cubicBezTo>
                  <a:cubicBezTo>
                    <a:pt x="13" y="222"/>
                    <a:pt x="12" y="220"/>
                    <a:pt x="10" y="220"/>
                  </a:cubicBezTo>
                  <a:cubicBezTo>
                    <a:pt x="8" y="220"/>
                    <a:pt x="5" y="221"/>
                    <a:pt x="3" y="221"/>
                  </a:cubicBezTo>
                  <a:cubicBezTo>
                    <a:pt x="3" y="225"/>
                    <a:pt x="1" y="228"/>
                    <a:pt x="0" y="233"/>
                  </a:cubicBezTo>
                  <a:cubicBezTo>
                    <a:pt x="0" y="236"/>
                    <a:pt x="5" y="238"/>
                    <a:pt x="6" y="240"/>
                  </a:cubicBezTo>
                  <a:cubicBezTo>
                    <a:pt x="6" y="242"/>
                    <a:pt x="5" y="244"/>
                    <a:pt x="5" y="246"/>
                  </a:cubicBezTo>
                  <a:cubicBezTo>
                    <a:pt x="6" y="248"/>
                    <a:pt x="10" y="255"/>
                    <a:pt x="11" y="256"/>
                  </a:cubicBezTo>
                  <a:cubicBezTo>
                    <a:pt x="14" y="256"/>
                    <a:pt x="14" y="256"/>
                    <a:pt x="14" y="256"/>
                  </a:cubicBezTo>
                  <a:cubicBezTo>
                    <a:pt x="16" y="256"/>
                    <a:pt x="25" y="263"/>
                    <a:pt x="26" y="265"/>
                  </a:cubicBezTo>
                  <a:cubicBezTo>
                    <a:pt x="26" y="265"/>
                    <a:pt x="24" y="265"/>
                    <a:pt x="23" y="265"/>
                  </a:cubicBezTo>
                  <a:cubicBezTo>
                    <a:pt x="23" y="265"/>
                    <a:pt x="20" y="264"/>
                    <a:pt x="20" y="264"/>
                  </a:cubicBezTo>
                  <a:cubicBezTo>
                    <a:pt x="20" y="266"/>
                    <a:pt x="18" y="272"/>
                    <a:pt x="19" y="273"/>
                  </a:cubicBezTo>
                  <a:cubicBezTo>
                    <a:pt x="19" y="273"/>
                    <a:pt x="22" y="274"/>
                    <a:pt x="22" y="274"/>
                  </a:cubicBezTo>
                  <a:cubicBezTo>
                    <a:pt x="27" y="276"/>
                    <a:pt x="29" y="282"/>
                    <a:pt x="34" y="284"/>
                  </a:cubicBezTo>
                  <a:cubicBezTo>
                    <a:pt x="40" y="287"/>
                    <a:pt x="45" y="281"/>
                    <a:pt x="47" y="282"/>
                  </a:cubicBezTo>
                  <a:cubicBezTo>
                    <a:pt x="50" y="283"/>
                    <a:pt x="54" y="290"/>
                    <a:pt x="48" y="291"/>
                  </a:cubicBezTo>
                  <a:cubicBezTo>
                    <a:pt x="48" y="291"/>
                    <a:pt x="46" y="291"/>
                    <a:pt x="46" y="292"/>
                  </a:cubicBezTo>
                  <a:cubicBezTo>
                    <a:pt x="47" y="296"/>
                    <a:pt x="51" y="301"/>
                    <a:pt x="54" y="304"/>
                  </a:cubicBezTo>
                  <a:cubicBezTo>
                    <a:pt x="54" y="304"/>
                    <a:pt x="54" y="304"/>
                    <a:pt x="54" y="304"/>
                  </a:cubicBezTo>
                  <a:cubicBezTo>
                    <a:pt x="56" y="302"/>
                    <a:pt x="56" y="302"/>
                    <a:pt x="56" y="302"/>
                  </a:cubicBezTo>
                  <a:cubicBezTo>
                    <a:pt x="57" y="301"/>
                    <a:pt x="53" y="297"/>
                    <a:pt x="54" y="296"/>
                  </a:cubicBezTo>
                  <a:cubicBezTo>
                    <a:pt x="56" y="294"/>
                    <a:pt x="61" y="295"/>
                    <a:pt x="62" y="294"/>
                  </a:cubicBezTo>
                  <a:cubicBezTo>
                    <a:pt x="64" y="293"/>
                    <a:pt x="64" y="292"/>
                    <a:pt x="66" y="291"/>
                  </a:cubicBezTo>
                  <a:cubicBezTo>
                    <a:pt x="69" y="291"/>
                    <a:pt x="76" y="304"/>
                    <a:pt x="78" y="305"/>
                  </a:cubicBezTo>
                  <a:cubicBezTo>
                    <a:pt x="80" y="307"/>
                    <a:pt x="85" y="307"/>
                    <a:pt x="85" y="310"/>
                  </a:cubicBezTo>
                  <a:cubicBezTo>
                    <a:pt x="86" y="310"/>
                    <a:pt x="87" y="310"/>
                    <a:pt x="87" y="30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2" name="Freeform 68"/>
            <p:cNvSpPr>
              <a:spLocks/>
            </p:cNvSpPr>
            <p:nvPr/>
          </p:nvSpPr>
          <p:spPr bwMode="auto">
            <a:xfrm>
              <a:off x="8208963" y="34559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3" name="Freeform 69"/>
            <p:cNvSpPr>
              <a:spLocks/>
            </p:cNvSpPr>
            <p:nvPr/>
          </p:nvSpPr>
          <p:spPr bwMode="auto">
            <a:xfrm>
              <a:off x="7834313" y="2847976"/>
              <a:ext cx="790575" cy="642938"/>
            </a:xfrm>
            <a:custGeom>
              <a:avLst/>
              <a:gdLst>
                <a:gd name="T0" fmla="*/ 162 w 321"/>
                <a:gd name="T1" fmla="*/ 227 h 261"/>
                <a:gd name="T2" fmla="*/ 176 w 321"/>
                <a:gd name="T3" fmla="*/ 204 h 261"/>
                <a:gd name="T4" fmla="*/ 187 w 321"/>
                <a:gd name="T5" fmla="*/ 191 h 261"/>
                <a:gd name="T6" fmla="*/ 198 w 321"/>
                <a:gd name="T7" fmla="*/ 189 h 261"/>
                <a:gd name="T8" fmla="*/ 221 w 321"/>
                <a:gd name="T9" fmla="*/ 194 h 261"/>
                <a:gd name="T10" fmla="*/ 231 w 321"/>
                <a:gd name="T11" fmla="*/ 197 h 261"/>
                <a:gd name="T12" fmla="*/ 239 w 321"/>
                <a:gd name="T13" fmla="*/ 179 h 261"/>
                <a:gd name="T14" fmla="*/ 247 w 321"/>
                <a:gd name="T15" fmla="*/ 167 h 261"/>
                <a:gd name="T16" fmla="*/ 257 w 321"/>
                <a:gd name="T17" fmla="*/ 146 h 261"/>
                <a:gd name="T18" fmla="*/ 267 w 321"/>
                <a:gd name="T19" fmla="*/ 139 h 261"/>
                <a:gd name="T20" fmla="*/ 271 w 321"/>
                <a:gd name="T21" fmla="*/ 127 h 261"/>
                <a:gd name="T22" fmla="*/ 280 w 321"/>
                <a:gd name="T23" fmla="*/ 105 h 261"/>
                <a:gd name="T24" fmla="*/ 300 w 321"/>
                <a:gd name="T25" fmla="*/ 72 h 261"/>
                <a:gd name="T26" fmla="*/ 315 w 321"/>
                <a:gd name="T27" fmla="*/ 61 h 261"/>
                <a:gd name="T28" fmla="*/ 305 w 321"/>
                <a:gd name="T29" fmla="*/ 43 h 261"/>
                <a:gd name="T30" fmla="*/ 290 w 321"/>
                <a:gd name="T31" fmla="*/ 7 h 261"/>
                <a:gd name="T32" fmla="*/ 265 w 321"/>
                <a:gd name="T33" fmla="*/ 18 h 261"/>
                <a:gd name="T34" fmla="*/ 218 w 321"/>
                <a:gd name="T35" fmla="*/ 16 h 261"/>
                <a:gd name="T36" fmla="*/ 155 w 321"/>
                <a:gd name="T37" fmla="*/ 24 h 261"/>
                <a:gd name="T38" fmla="*/ 124 w 321"/>
                <a:gd name="T39" fmla="*/ 21 h 261"/>
                <a:gd name="T40" fmla="*/ 81 w 321"/>
                <a:gd name="T41" fmla="*/ 1 h 261"/>
                <a:gd name="T42" fmla="*/ 47 w 321"/>
                <a:gd name="T43" fmla="*/ 11 h 261"/>
                <a:gd name="T44" fmla="*/ 40 w 321"/>
                <a:gd name="T45" fmla="*/ 29 h 261"/>
                <a:gd name="T46" fmla="*/ 30 w 321"/>
                <a:gd name="T47" fmla="*/ 47 h 261"/>
                <a:gd name="T48" fmla="*/ 29 w 321"/>
                <a:gd name="T49" fmla="*/ 53 h 261"/>
                <a:gd name="T50" fmla="*/ 25 w 321"/>
                <a:gd name="T51" fmla="*/ 65 h 261"/>
                <a:gd name="T52" fmla="*/ 31 w 321"/>
                <a:gd name="T53" fmla="*/ 80 h 261"/>
                <a:gd name="T54" fmla="*/ 28 w 321"/>
                <a:gd name="T55" fmla="*/ 93 h 261"/>
                <a:gd name="T56" fmla="*/ 17 w 321"/>
                <a:gd name="T57" fmla="*/ 114 h 261"/>
                <a:gd name="T58" fmla="*/ 2 w 321"/>
                <a:gd name="T59" fmla="*/ 152 h 261"/>
                <a:gd name="T60" fmla="*/ 1 w 321"/>
                <a:gd name="T61" fmla="*/ 168 h 261"/>
                <a:gd name="T62" fmla="*/ 3 w 321"/>
                <a:gd name="T63" fmla="*/ 184 h 261"/>
                <a:gd name="T64" fmla="*/ 1 w 321"/>
                <a:gd name="T65" fmla="*/ 195 h 261"/>
                <a:gd name="T66" fmla="*/ 14 w 321"/>
                <a:gd name="T67" fmla="*/ 201 h 261"/>
                <a:gd name="T68" fmla="*/ 21 w 321"/>
                <a:gd name="T69" fmla="*/ 198 h 261"/>
                <a:gd name="T70" fmla="*/ 18 w 321"/>
                <a:gd name="T71" fmla="*/ 200 h 261"/>
                <a:gd name="T72" fmla="*/ 60 w 321"/>
                <a:gd name="T73" fmla="*/ 216 h 261"/>
                <a:gd name="T74" fmla="*/ 63 w 321"/>
                <a:gd name="T75" fmla="*/ 217 h 261"/>
                <a:gd name="T76" fmla="*/ 67 w 321"/>
                <a:gd name="T77" fmla="*/ 215 h 261"/>
                <a:gd name="T78" fmla="*/ 65 w 321"/>
                <a:gd name="T79" fmla="*/ 224 h 261"/>
                <a:gd name="T80" fmla="*/ 73 w 321"/>
                <a:gd name="T81" fmla="*/ 223 h 261"/>
                <a:gd name="T82" fmla="*/ 76 w 321"/>
                <a:gd name="T83" fmla="*/ 225 h 261"/>
                <a:gd name="T84" fmla="*/ 74 w 321"/>
                <a:gd name="T85" fmla="*/ 226 h 261"/>
                <a:gd name="T86" fmla="*/ 69 w 321"/>
                <a:gd name="T87" fmla="*/ 235 h 261"/>
                <a:gd name="T88" fmla="*/ 70 w 321"/>
                <a:gd name="T89" fmla="*/ 236 h 261"/>
                <a:gd name="T90" fmla="*/ 75 w 321"/>
                <a:gd name="T91" fmla="*/ 247 h 261"/>
                <a:gd name="T92" fmla="*/ 87 w 321"/>
                <a:gd name="T93" fmla="*/ 258 h 261"/>
                <a:gd name="T94" fmla="*/ 92 w 321"/>
                <a:gd name="T95" fmla="*/ 256 h 261"/>
                <a:gd name="T96" fmla="*/ 94 w 321"/>
                <a:gd name="T97" fmla="*/ 254 h 261"/>
                <a:gd name="T98" fmla="*/ 99 w 321"/>
                <a:gd name="T99" fmla="*/ 257 h 261"/>
                <a:gd name="T100" fmla="*/ 104 w 321"/>
                <a:gd name="T101" fmla="*/ 257 h 261"/>
                <a:gd name="T102" fmla="*/ 105 w 321"/>
                <a:gd name="T103" fmla="*/ 257 h 261"/>
                <a:gd name="T104" fmla="*/ 105 w 321"/>
                <a:gd name="T105" fmla="*/ 244 h 261"/>
                <a:gd name="T106" fmla="*/ 113 w 321"/>
                <a:gd name="T107" fmla="*/ 249 h 261"/>
                <a:gd name="T108" fmla="*/ 117 w 321"/>
                <a:gd name="T109" fmla="*/ 254 h 261"/>
                <a:gd name="T110" fmla="*/ 121 w 321"/>
                <a:gd name="T111" fmla="*/ 253 h 261"/>
                <a:gd name="T112" fmla="*/ 126 w 321"/>
                <a:gd name="T113" fmla="*/ 252 h 261"/>
                <a:gd name="T114" fmla="*/ 146 w 321"/>
                <a:gd name="T115" fmla="*/ 243 h 261"/>
                <a:gd name="T116" fmla="*/ 150 w 321"/>
                <a:gd name="T117" fmla="*/ 243 h 261"/>
                <a:gd name="T118" fmla="*/ 152 w 321"/>
                <a:gd name="T119" fmla="*/ 246 h 261"/>
                <a:gd name="T120" fmla="*/ 153 w 321"/>
                <a:gd name="T121" fmla="*/ 247 h 261"/>
                <a:gd name="T122" fmla="*/ 155 w 321"/>
                <a:gd name="T123" fmla="*/ 245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261">
                  <a:moveTo>
                    <a:pt x="156" y="244"/>
                  </a:moveTo>
                  <a:cubicBezTo>
                    <a:pt x="156" y="243"/>
                    <a:pt x="155" y="243"/>
                    <a:pt x="155" y="242"/>
                  </a:cubicBezTo>
                  <a:cubicBezTo>
                    <a:pt x="156" y="240"/>
                    <a:pt x="161" y="233"/>
                    <a:pt x="162" y="227"/>
                  </a:cubicBezTo>
                  <a:cubicBezTo>
                    <a:pt x="163" y="224"/>
                    <a:pt x="161" y="218"/>
                    <a:pt x="163" y="217"/>
                  </a:cubicBezTo>
                  <a:cubicBezTo>
                    <a:pt x="166" y="214"/>
                    <a:pt x="171" y="211"/>
                    <a:pt x="174" y="207"/>
                  </a:cubicBezTo>
                  <a:cubicBezTo>
                    <a:pt x="176" y="204"/>
                    <a:pt x="176" y="204"/>
                    <a:pt x="176" y="204"/>
                  </a:cubicBezTo>
                  <a:cubicBezTo>
                    <a:pt x="178" y="202"/>
                    <a:pt x="180" y="201"/>
                    <a:pt x="182" y="199"/>
                  </a:cubicBezTo>
                  <a:cubicBezTo>
                    <a:pt x="185" y="199"/>
                    <a:pt x="185" y="199"/>
                    <a:pt x="185" y="199"/>
                  </a:cubicBezTo>
                  <a:cubicBezTo>
                    <a:pt x="186" y="198"/>
                    <a:pt x="186" y="192"/>
                    <a:pt x="187" y="191"/>
                  </a:cubicBezTo>
                  <a:cubicBezTo>
                    <a:pt x="188" y="191"/>
                    <a:pt x="188" y="192"/>
                    <a:pt x="189" y="192"/>
                  </a:cubicBezTo>
                  <a:cubicBezTo>
                    <a:pt x="191" y="191"/>
                    <a:pt x="193" y="187"/>
                    <a:pt x="195" y="187"/>
                  </a:cubicBezTo>
                  <a:cubicBezTo>
                    <a:pt x="199" y="186"/>
                    <a:pt x="197" y="187"/>
                    <a:pt x="198" y="189"/>
                  </a:cubicBezTo>
                  <a:cubicBezTo>
                    <a:pt x="199" y="190"/>
                    <a:pt x="203" y="189"/>
                    <a:pt x="204" y="189"/>
                  </a:cubicBezTo>
                  <a:cubicBezTo>
                    <a:pt x="206" y="189"/>
                    <a:pt x="209" y="184"/>
                    <a:pt x="209" y="184"/>
                  </a:cubicBezTo>
                  <a:cubicBezTo>
                    <a:pt x="210" y="185"/>
                    <a:pt x="221" y="193"/>
                    <a:pt x="221" y="194"/>
                  </a:cubicBezTo>
                  <a:cubicBezTo>
                    <a:pt x="222" y="197"/>
                    <a:pt x="220" y="198"/>
                    <a:pt x="222" y="201"/>
                  </a:cubicBezTo>
                  <a:cubicBezTo>
                    <a:pt x="223" y="202"/>
                    <a:pt x="228" y="201"/>
                    <a:pt x="229" y="200"/>
                  </a:cubicBezTo>
                  <a:cubicBezTo>
                    <a:pt x="229" y="200"/>
                    <a:pt x="231" y="197"/>
                    <a:pt x="231" y="197"/>
                  </a:cubicBezTo>
                  <a:cubicBezTo>
                    <a:pt x="237" y="193"/>
                    <a:pt x="232" y="192"/>
                    <a:pt x="234" y="189"/>
                  </a:cubicBezTo>
                  <a:cubicBezTo>
                    <a:pt x="237" y="186"/>
                    <a:pt x="240" y="186"/>
                    <a:pt x="242" y="184"/>
                  </a:cubicBezTo>
                  <a:cubicBezTo>
                    <a:pt x="244" y="183"/>
                    <a:pt x="239" y="180"/>
                    <a:pt x="239" y="179"/>
                  </a:cubicBezTo>
                  <a:cubicBezTo>
                    <a:pt x="239" y="177"/>
                    <a:pt x="246" y="173"/>
                    <a:pt x="247" y="171"/>
                  </a:cubicBezTo>
                  <a:cubicBezTo>
                    <a:pt x="247" y="170"/>
                    <a:pt x="247" y="169"/>
                    <a:pt x="247" y="169"/>
                  </a:cubicBezTo>
                  <a:cubicBezTo>
                    <a:pt x="247" y="168"/>
                    <a:pt x="247" y="167"/>
                    <a:pt x="247" y="167"/>
                  </a:cubicBezTo>
                  <a:cubicBezTo>
                    <a:pt x="248" y="164"/>
                    <a:pt x="251" y="163"/>
                    <a:pt x="252" y="160"/>
                  </a:cubicBezTo>
                  <a:cubicBezTo>
                    <a:pt x="253" y="157"/>
                    <a:pt x="251" y="152"/>
                    <a:pt x="253" y="149"/>
                  </a:cubicBezTo>
                  <a:cubicBezTo>
                    <a:pt x="253" y="147"/>
                    <a:pt x="257" y="149"/>
                    <a:pt x="257" y="146"/>
                  </a:cubicBezTo>
                  <a:cubicBezTo>
                    <a:pt x="256" y="143"/>
                    <a:pt x="256" y="143"/>
                    <a:pt x="256" y="143"/>
                  </a:cubicBezTo>
                  <a:cubicBezTo>
                    <a:pt x="257" y="142"/>
                    <a:pt x="260" y="144"/>
                    <a:pt x="261" y="144"/>
                  </a:cubicBezTo>
                  <a:cubicBezTo>
                    <a:pt x="262" y="144"/>
                    <a:pt x="266" y="140"/>
                    <a:pt x="267" y="139"/>
                  </a:cubicBezTo>
                  <a:cubicBezTo>
                    <a:pt x="268" y="139"/>
                    <a:pt x="268" y="138"/>
                    <a:pt x="268" y="138"/>
                  </a:cubicBezTo>
                  <a:cubicBezTo>
                    <a:pt x="268" y="136"/>
                    <a:pt x="268" y="133"/>
                    <a:pt x="268" y="131"/>
                  </a:cubicBezTo>
                  <a:cubicBezTo>
                    <a:pt x="269" y="129"/>
                    <a:pt x="270" y="128"/>
                    <a:pt x="271" y="127"/>
                  </a:cubicBezTo>
                  <a:cubicBezTo>
                    <a:pt x="271" y="125"/>
                    <a:pt x="269" y="123"/>
                    <a:pt x="269" y="123"/>
                  </a:cubicBezTo>
                  <a:cubicBezTo>
                    <a:pt x="269" y="120"/>
                    <a:pt x="277" y="120"/>
                    <a:pt x="279" y="118"/>
                  </a:cubicBezTo>
                  <a:cubicBezTo>
                    <a:pt x="281" y="116"/>
                    <a:pt x="280" y="108"/>
                    <a:pt x="280" y="105"/>
                  </a:cubicBezTo>
                  <a:cubicBezTo>
                    <a:pt x="280" y="103"/>
                    <a:pt x="284" y="104"/>
                    <a:pt x="286" y="101"/>
                  </a:cubicBezTo>
                  <a:cubicBezTo>
                    <a:pt x="287" y="97"/>
                    <a:pt x="287" y="92"/>
                    <a:pt x="289" y="88"/>
                  </a:cubicBezTo>
                  <a:cubicBezTo>
                    <a:pt x="290" y="86"/>
                    <a:pt x="298" y="73"/>
                    <a:pt x="300" y="72"/>
                  </a:cubicBezTo>
                  <a:cubicBezTo>
                    <a:pt x="302" y="72"/>
                    <a:pt x="303" y="73"/>
                    <a:pt x="304" y="74"/>
                  </a:cubicBezTo>
                  <a:cubicBezTo>
                    <a:pt x="307" y="74"/>
                    <a:pt x="317" y="67"/>
                    <a:pt x="317" y="64"/>
                  </a:cubicBezTo>
                  <a:cubicBezTo>
                    <a:pt x="317" y="62"/>
                    <a:pt x="315" y="62"/>
                    <a:pt x="315" y="61"/>
                  </a:cubicBezTo>
                  <a:cubicBezTo>
                    <a:pt x="315" y="55"/>
                    <a:pt x="321" y="53"/>
                    <a:pt x="315" y="47"/>
                  </a:cubicBezTo>
                  <a:cubicBezTo>
                    <a:pt x="314" y="46"/>
                    <a:pt x="314" y="45"/>
                    <a:pt x="313" y="44"/>
                  </a:cubicBezTo>
                  <a:cubicBezTo>
                    <a:pt x="312" y="43"/>
                    <a:pt x="306" y="44"/>
                    <a:pt x="305" y="43"/>
                  </a:cubicBezTo>
                  <a:cubicBezTo>
                    <a:pt x="304" y="42"/>
                    <a:pt x="304" y="28"/>
                    <a:pt x="303" y="24"/>
                  </a:cubicBezTo>
                  <a:cubicBezTo>
                    <a:pt x="300" y="19"/>
                    <a:pt x="295" y="13"/>
                    <a:pt x="292" y="7"/>
                  </a:cubicBezTo>
                  <a:cubicBezTo>
                    <a:pt x="291" y="8"/>
                    <a:pt x="290" y="7"/>
                    <a:pt x="290" y="7"/>
                  </a:cubicBezTo>
                  <a:cubicBezTo>
                    <a:pt x="282" y="7"/>
                    <a:pt x="286" y="8"/>
                    <a:pt x="281" y="11"/>
                  </a:cubicBezTo>
                  <a:cubicBezTo>
                    <a:pt x="280" y="12"/>
                    <a:pt x="276" y="12"/>
                    <a:pt x="274" y="13"/>
                  </a:cubicBezTo>
                  <a:cubicBezTo>
                    <a:pt x="271" y="14"/>
                    <a:pt x="267" y="17"/>
                    <a:pt x="265" y="18"/>
                  </a:cubicBezTo>
                  <a:cubicBezTo>
                    <a:pt x="263" y="20"/>
                    <a:pt x="263" y="24"/>
                    <a:pt x="261" y="25"/>
                  </a:cubicBezTo>
                  <a:cubicBezTo>
                    <a:pt x="259" y="26"/>
                    <a:pt x="247" y="21"/>
                    <a:pt x="245" y="20"/>
                  </a:cubicBezTo>
                  <a:cubicBezTo>
                    <a:pt x="237" y="16"/>
                    <a:pt x="227" y="15"/>
                    <a:pt x="218" y="16"/>
                  </a:cubicBezTo>
                  <a:cubicBezTo>
                    <a:pt x="211" y="16"/>
                    <a:pt x="200" y="17"/>
                    <a:pt x="195" y="22"/>
                  </a:cubicBezTo>
                  <a:cubicBezTo>
                    <a:pt x="192" y="24"/>
                    <a:pt x="189" y="30"/>
                    <a:pt x="187" y="31"/>
                  </a:cubicBezTo>
                  <a:cubicBezTo>
                    <a:pt x="178" y="34"/>
                    <a:pt x="162" y="25"/>
                    <a:pt x="155" y="24"/>
                  </a:cubicBezTo>
                  <a:cubicBezTo>
                    <a:pt x="153" y="23"/>
                    <a:pt x="150" y="18"/>
                    <a:pt x="147" y="17"/>
                  </a:cubicBezTo>
                  <a:cubicBezTo>
                    <a:pt x="139" y="13"/>
                    <a:pt x="136" y="21"/>
                    <a:pt x="128" y="22"/>
                  </a:cubicBezTo>
                  <a:cubicBezTo>
                    <a:pt x="127" y="23"/>
                    <a:pt x="125" y="21"/>
                    <a:pt x="124" y="21"/>
                  </a:cubicBezTo>
                  <a:cubicBezTo>
                    <a:pt x="121" y="22"/>
                    <a:pt x="121" y="27"/>
                    <a:pt x="116" y="25"/>
                  </a:cubicBezTo>
                  <a:cubicBezTo>
                    <a:pt x="113" y="24"/>
                    <a:pt x="108" y="12"/>
                    <a:pt x="104" y="9"/>
                  </a:cubicBezTo>
                  <a:cubicBezTo>
                    <a:pt x="103" y="8"/>
                    <a:pt x="83" y="1"/>
                    <a:pt x="81" y="1"/>
                  </a:cubicBezTo>
                  <a:cubicBezTo>
                    <a:pt x="78" y="0"/>
                    <a:pt x="77" y="3"/>
                    <a:pt x="74" y="4"/>
                  </a:cubicBezTo>
                  <a:cubicBezTo>
                    <a:pt x="70" y="6"/>
                    <a:pt x="61" y="2"/>
                    <a:pt x="53" y="6"/>
                  </a:cubicBezTo>
                  <a:cubicBezTo>
                    <a:pt x="51" y="7"/>
                    <a:pt x="49" y="10"/>
                    <a:pt x="47" y="11"/>
                  </a:cubicBezTo>
                  <a:cubicBezTo>
                    <a:pt x="47" y="11"/>
                    <a:pt x="46" y="11"/>
                    <a:pt x="46" y="11"/>
                  </a:cubicBezTo>
                  <a:cubicBezTo>
                    <a:pt x="45" y="11"/>
                    <a:pt x="45" y="10"/>
                    <a:pt x="45" y="11"/>
                  </a:cubicBezTo>
                  <a:cubicBezTo>
                    <a:pt x="43" y="12"/>
                    <a:pt x="43" y="23"/>
                    <a:pt x="40" y="29"/>
                  </a:cubicBezTo>
                  <a:cubicBezTo>
                    <a:pt x="38" y="32"/>
                    <a:pt x="32" y="33"/>
                    <a:pt x="30" y="36"/>
                  </a:cubicBezTo>
                  <a:cubicBezTo>
                    <a:pt x="30" y="40"/>
                    <a:pt x="30" y="40"/>
                    <a:pt x="30" y="40"/>
                  </a:cubicBezTo>
                  <a:cubicBezTo>
                    <a:pt x="30" y="42"/>
                    <a:pt x="30" y="44"/>
                    <a:pt x="30" y="47"/>
                  </a:cubicBezTo>
                  <a:cubicBezTo>
                    <a:pt x="30" y="47"/>
                    <a:pt x="30" y="48"/>
                    <a:pt x="30" y="49"/>
                  </a:cubicBezTo>
                  <a:cubicBezTo>
                    <a:pt x="30" y="49"/>
                    <a:pt x="30" y="50"/>
                    <a:pt x="30" y="51"/>
                  </a:cubicBezTo>
                  <a:cubicBezTo>
                    <a:pt x="29" y="53"/>
                    <a:pt x="29" y="53"/>
                    <a:pt x="29" y="53"/>
                  </a:cubicBezTo>
                  <a:cubicBezTo>
                    <a:pt x="29" y="54"/>
                    <a:pt x="31" y="56"/>
                    <a:pt x="30" y="57"/>
                  </a:cubicBezTo>
                  <a:cubicBezTo>
                    <a:pt x="30" y="58"/>
                    <a:pt x="29" y="58"/>
                    <a:pt x="28" y="58"/>
                  </a:cubicBezTo>
                  <a:cubicBezTo>
                    <a:pt x="28" y="61"/>
                    <a:pt x="25" y="63"/>
                    <a:pt x="25" y="65"/>
                  </a:cubicBezTo>
                  <a:cubicBezTo>
                    <a:pt x="25" y="69"/>
                    <a:pt x="30" y="72"/>
                    <a:pt x="31" y="74"/>
                  </a:cubicBezTo>
                  <a:cubicBezTo>
                    <a:pt x="31" y="75"/>
                    <a:pt x="31" y="76"/>
                    <a:pt x="31" y="76"/>
                  </a:cubicBezTo>
                  <a:cubicBezTo>
                    <a:pt x="31" y="78"/>
                    <a:pt x="31" y="79"/>
                    <a:pt x="31" y="80"/>
                  </a:cubicBezTo>
                  <a:cubicBezTo>
                    <a:pt x="31" y="81"/>
                    <a:pt x="31" y="82"/>
                    <a:pt x="31" y="83"/>
                  </a:cubicBezTo>
                  <a:cubicBezTo>
                    <a:pt x="32" y="85"/>
                    <a:pt x="34" y="85"/>
                    <a:pt x="33" y="88"/>
                  </a:cubicBezTo>
                  <a:cubicBezTo>
                    <a:pt x="32" y="93"/>
                    <a:pt x="29" y="91"/>
                    <a:pt x="28" y="93"/>
                  </a:cubicBezTo>
                  <a:cubicBezTo>
                    <a:pt x="25" y="97"/>
                    <a:pt x="28" y="97"/>
                    <a:pt x="29" y="100"/>
                  </a:cubicBezTo>
                  <a:cubicBezTo>
                    <a:pt x="30" y="108"/>
                    <a:pt x="21" y="107"/>
                    <a:pt x="20" y="109"/>
                  </a:cubicBezTo>
                  <a:cubicBezTo>
                    <a:pt x="17" y="112"/>
                    <a:pt x="22" y="110"/>
                    <a:pt x="17" y="114"/>
                  </a:cubicBezTo>
                  <a:cubicBezTo>
                    <a:pt x="12" y="118"/>
                    <a:pt x="16" y="125"/>
                    <a:pt x="12" y="129"/>
                  </a:cubicBezTo>
                  <a:cubicBezTo>
                    <a:pt x="11" y="130"/>
                    <a:pt x="5" y="128"/>
                    <a:pt x="4" y="129"/>
                  </a:cubicBezTo>
                  <a:cubicBezTo>
                    <a:pt x="3" y="131"/>
                    <a:pt x="2" y="148"/>
                    <a:pt x="2" y="152"/>
                  </a:cubicBezTo>
                  <a:cubicBezTo>
                    <a:pt x="2" y="154"/>
                    <a:pt x="0" y="158"/>
                    <a:pt x="0" y="160"/>
                  </a:cubicBezTo>
                  <a:cubicBezTo>
                    <a:pt x="0" y="160"/>
                    <a:pt x="2" y="163"/>
                    <a:pt x="2" y="163"/>
                  </a:cubicBezTo>
                  <a:cubicBezTo>
                    <a:pt x="2" y="164"/>
                    <a:pt x="1" y="166"/>
                    <a:pt x="1" y="168"/>
                  </a:cubicBezTo>
                  <a:cubicBezTo>
                    <a:pt x="2" y="169"/>
                    <a:pt x="4" y="172"/>
                    <a:pt x="3" y="173"/>
                  </a:cubicBezTo>
                  <a:cubicBezTo>
                    <a:pt x="3" y="174"/>
                    <a:pt x="2" y="173"/>
                    <a:pt x="2" y="173"/>
                  </a:cubicBezTo>
                  <a:cubicBezTo>
                    <a:pt x="0" y="175"/>
                    <a:pt x="3" y="182"/>
                    <a:pt x="3" y="184"/>
                  </a:cubicBezTo>
                  <a:cubicBezTo>
                    <a:pt x="3" y="185"/>
                    <a:pt x="1" y="185"/>
                    <a:pt x="1" y="186"/>
                  </a:cubicBezTo>
                  <a:cubicBezTo>
                    <a:pt x="0" y="188"/>
                    <a:pt x="3" y="191"/>
                    <a:pt x="2" y="193"/>
                  </a:cubicBezTo>
                  <a:cubicBezTo>
                    <a:pt x="2" y="194"/>
                    <a:pt x="1" y="194"/>
                    <a:pt x="1" y="195"/>
                  </a:cubicBezTo>
                  <a:cubicBezTo>
                    <a:pt x="0" y="197"/>
                    <a:pt x="0" y="200"/>
                    <a:pt x="0" y="202"/>
                  </a:cubicBezTo>
                  <a:cubicBezTo>
                    <a:pt x="2" y="201"/>
                    <a:pt x="4" y="201"/>
                    <a:pt x="6" y="201"/>
                  </a:cubicBezTo>
                  <a:cubicBezTo>
                    <a:pt x="8" y="201"/>
                    <a:pt x="11" y="201"/>
                    <a:pt x="14" y="201"/>
                  </a:cubicBezTo>
                  <a:cubicBezTo>
                    <a:pt x="18" y="201"/>
                    <a:pt x="18" y="201"/>
                    <a:pt x="18" y="201"/>
                  </a:cubicBezTo>
                  <a:cubicBezTo>
                    <a:pt x="18" y="201"/>
                    <a:pt x="18" y="198"/>
                    <a:pt x="18" y="197"/>
                  </a:cubicBezTo>
                  <a:cubicBezTo>
                    <a:pt x="20" y="194"/>
                    <a:pt x="20" y="198"/>
                    <a:pt x="21" y="198"/>
                  </a:cubicBezTo>
                  <a:cubicBezTo>
                    <a:pt x="24" y="197"/>
                    <a:pt x="27" y="194"/>
                    <a:pt x="30" y="195"/>
                  </a:cubicBezTo>
                  <a:cubicBezTo>
                    <a:pt x="31" y="195"/>
                    <a:pt x="28" y="196"/>
                    <a:pt x="28" y="196"/>
                  </a:cubicBezTo>
                  <a:cubicBezTo>
                    <a:pt x="25" y="198"/>
                    <a:pt x="18" y="200"/>
                    <a:pt x="18" y="200"/>
                  </a:cubicBezTo>
                  <a:cubicBezTo>
                    <a:pt x="26" y="203"/>
                    <a:pt x="39" y="197"/>
                    <a:pt x="48" y="204"/>
                  </a:cubicBezTo>
                  <a:cubicBezTo>
                    <a:pt x="51" y="207"/>
                    <a:pt x="55" y="210"/>
                    <a:pt x="58" y="213"/>
                  </a:cubicBezTo>
                  <a:cubicBezTo>
                    <a:pt x="59" y="214"/>
                    <a:pt x="60" y="215"/>
                    <a:pt x="60" y="216"/>
                  </a:cubicBezTo>
                  <a:cubicBezTo>
                    <a:pt x="61" y="219"/>
                    <a:pt x="61" y="219"/>
                    <a:pt x="61" y="219"/>
                  </a:cubicBezTo>
                  <a:cubicBezTo>
                    <a:pt x="61" y="219"/>
                    <a:pt x="62" y="218"/>
                    <a:pt x="62" y="218"/>
                  </a:cubicBezTo>
                  <a:cubicBezTo>
                    <a:pt x="62" y="218"/>
                    <a:pt x="63" y="217"/>
                    <a:pt x="63" y="217"/>
                  </a:cubicBezTo>
                  <a:cubicBezTo>
                    <a:pt x="63" y="217"/>
                    <a:pt x="63" y="217"/>
                    <a:pt x="63" y="217"/>
                  </a:cubicBezTo>
                  <a:cubicBezTo>
                    <a:pt x="64" y="217"/>
                    <a:pt x="65" y="216"/>
                    <a:pt x="65" y="216"/>
                  </a:cubicBezTo>
                  <a:cubicBezTo>
                    <a:pt x="66" y="215"/>
                    <a:pt x="68" y="214"/>
                    <a:pt x="67" y="215"/>
                  </a:cubicBezTo>
                  <a:cubicBezTo>
                    <a:pt x="67" y="216"/>
                    <a:pt x="65" y="217"/>
                    <a:pt x="63" y="217"/>
                  </a:cubicBezTo>
                  <a:cubicBezTo>
                    <a:pt x="63" y="218"/>
                    <a:pt x="62" y="218"/>
                    <a:pt x="62" y="218"/>
                  </a:cubicBezTo>
                  <a:cubicBezTo>
                    <a:pt x="62" y="220"/>
                    <a:pt x="63" y="224"/>
                    <a:pt x="65" y="224"/>
                  </a:cubicBezTo>
                  <a:cubicBezTo>
                    <a:pt x="67" y="224"/>
                    <a:pt x="67" y="221"/>
                    <a:pt x="69" y="220"/>
                  </a:cubicBezTo>
                  <a:cubicBezTo>
                    <a:pt x="69" y="219"/>
                    <a:pt x="68" y="222"/>
                    <a:pt x="68" y="222"/>
                  </a:cubicBezTo>
                  <a:cubicBezTo>
                    <a:pt x="71" y="224"/>
                    <a:pt x="72" y="220"/>
                    <a:pt x="73" y="223"/>
                  </a:cubicBezTo>
                  <a:cubicBezTo>
                    <a:pt x="73" y="223"/>
                    <a:pt x="63" y="222"/>
                    <a:pt x="65" y="226"/>
                  </a:cubicBezTo>
                  <a:cubicBezTo>
                    <a:pt x="67" y="230"/>
                    <a:pt x="71" y="228"/>
                    <a:pt x="74" y="226"/>
                  </a:cubicBezTo>
                  <a:cubicBezTo>
                    <a:pt x="74" y="226"/>
                    <a:pt x="75" y="225"/>
                    <a:pt x="76" y="225"/>
                  </a:cubicBezTo>
                  <a:cubicBezTo>
                    <a:pt x="76" y="225"/>
                    <a:pt x="76" y="225"/>
                    <a:pt x="76" y="225"/>
                  </a:cubicBezTo>
                  <a:cubicBezTo>
                    <a:pt x="76" y="225"/>
                    <a:pt x="76" y="225"/>
                    <a:pt x="76" y="225"/>
                  </a:cubicBezTo>
                  <a:cubicBezTo>
                    <a:pt x="76" y="225"/>
                    <a:pt x="75" y="226"/>
                    <a:pt x="74" y="226"/>
                  </a:cubicBezTo>
                  <a:cubicBezTo>
                    <a:pt x="74" y="227"/>
                    <a:pt x="74" y="227"/>
                    <a:pt x="74" y="227"/>
                  </a:cubicBezTo>
                  <a:cubicBezTo>
                    <a:pt x="75" y="232"/>
                    <a:pt x="69" y="228"/>
                    <a:pt x="68" y="230"/>
                  </a:cubicBezTo>
                  <a:cubicBezTo>
                    <a:pt x="68" y="230"/>
                    <a:pt x="69" y="235"/>
                    <a:pt x="69" y="235"/>
                  </a:cubicBezTo>
                  <a:cubicBezTo>
                    <a:pt x="70" y="236"/>
                    <a:pt x="72" y="235"/>
                    <a:pt x="71" y="235"/>
                  </a:cubicBezTo>
                  <a:cubicBezTo>
                    <a:pt x="71" y="236"/>
                    <a:pt x="72" y="236"/>
                    <a:pt x="72" y="237"/>
                  </a:cubicBezTo>
                  <a:cubicBezTo>
                    <a:pt x="71" y="237"/>
                    <a:pt x="70" y="236"/>
                    <a:pt x="70" y="236"/>
                  </a:cubicBezTo>
                  <a:cubicBezTo>
                    <a:pt x="68" y="236"/>
                    <a:pt x="70" y="239"/>
                    <a:pt x="72" y="243"/>
                  </a:cubicBezTo>
                  <a:cubicBezTo>
                    <a:pt x="73" y="243"/>
                    <a:pt x="72" y="244"/>
                    <a:pt x="73" y="244"/>
                  </a:cubicBezTo>
                  <a:cubicBezTo>
                    <a:pt x="73" y="245"/>
                    <a:pt x="74" y="246"/>
                    <a:pt x="75" y="247"/>
                  </a:cubicBezTo>
                  <a:cubicBezTo>
                    <a:pt x="76" y="250"/>
                    <a:pt x="81" y="254"/>
                    <a:pt x="82" y="256"/>
                  </a:cubicBezTo>
                  <a:cubicBezTo>
                    <a:pt x="85" y="257"/>
                    <a:pt x="85" y="257"/>
                    <a:pt x="85" y="257"/>
                  </a:cubicBezTo>
                  <a:cubicBezTo>
                    <a:pt x="85" y="257"/>
                    <a:pt x="86" y="258"/>
                    <a:pt x="87" y="258"/>
                  </a:cubicBezTo>
                  <a:cubicBezTo>
                    <a:pt x="87" y="258"/>
                    <a:pt x="87" y="253"/>
                    <a:pt x="88" y="255"/>
                  </a:cubicBezTo>
                  <a:cubicBezTo>
                    <a:pt x="89" y="256"/>
                    <a:pt x="87" y="261"/>
                    <a:pt x="90" y="259"/>
                  </a:cubicBezTo>
                  <a:cubicBezTo>
                    <a:pt x="90" y="258"/>
                    <a:pt x="92" y="257"/>
                    <a:pt x="92" y="256"/>
                  </a:cubicBezTo>
                  <a:cubicBezTo>
                    <a:pt x="92" y="255"/>
                    <a:pt x="91" y="254"/>
                    <a:pt x="92" y="253"/>
                  </a:cubicBezTo>
                  <a:cubicBezTo>
                    <a:pt x="93" y="252"/>
                    <a:pt x="92" y="255"/>
                    <a:pt x="93" y="256"/>
                  </a:cubicBezTo>
                  <a:cubicBezTo>
                    <a:pt x="93" y="256"/>
                    <a:pt x="94" y="254"/>
                    <a:pt x="94" y="254"/>
                  </a:cubicBezTo>
                  <a:cubicBezTo>
                    <a:pt x="94" y="255"/>
                    <a:pt x="92" y="257"/>
                    <a:pt x="92" y="258"/>
                  </a:cubicBezTo>
                  <a:cubicBezTo>
                    <a:pt x="93" y="258"/>
                    <a:pt x="93" y="258"/>
                    <a:pt x="94" y="258"/>
                  </a:cubicBezTo>
                  <a:cubicBezTo>
                    <a:pt x="96" y="258"/>
                    <a:pt x="97" y="258"/>
                    <a:pt x="99" y="257"/>
                  </a:cubicBezTo>
                  <a:cubicBezTo>
                    <a:pt x="100" y="257"/>
                    <a:pt x="101" y="257"/>
                    <a:pt x="101" y="257"/>
                  </a:cubicBezTo>
                  <a:cubicBezTo>
                    <a:pt x="102" y="257"/>
                    <a:pt x="100" y="253"/>
                    <a:pt x="100" y="253"/>
                  </a:cubicBezTo>
                  <a:cubicBezTo>
                    <a:pt x="102" y="253"/>
                    <a:pt x="101" y="260"/>
                    <a:pt x="104" y="257"/>
                  </a:cubicBezTo>
                  <a:cubicBezTo>
                    <a:pt x="105" y="257"/>
                    <a:pt x="104" y="257"/>
                    <a:pt x="104" y="254"/>
                  </a:cubicBezTo>
                  <a:cubicBezTo>
                    <a:pt x="104" y="253"/>
                    <a:pt x="104" y="250"/>
                    <a:pt x="105" y="250"/>
                  </a:cubicBezTo>
                  <a:cubicBezTo>
                    <a:pt x="105" y="250"/>
                    <a:pt x="104" y="256"/>
                    <a:pt x="105" y="257"/>
                  </a:cubicBezTo>
                  <a:cubicBezTo>
                    <a:pt x="105" y="258"/>
                    <a:pt x="108" y="257"/>
                    <a:pt x="109" y="257"/>
                  </a:cubicBezTo>
                  <a:cubicBezTo>
                    <a:pt x="109" y="256"/>
                    <a:pt x="105" y="246"/>
                    <a:pt x="105" y="245"/>
                  </a:cubicBezTo>
                  <a:cubicBezTo>
                    <a:pt x="105" y="245"/>
                    <a:pt x="104" y="244"/>
                    <a:pt x="105" y="244"/>
                  </a:cubicBezTo>
                  <a:cubicBezTo>
                    <a:pt x="108" y="243"/>
                    <a:pt x="105" y="255"/>
                    <a:pt x="111" y="256"/>
                  </a:cubicBezTo>
                  <a:cubicBezTo>
                    <a:pt x="114" y="257"/>
                    <a:pt x="110" y="248"/>
                    <a:pt x="110" y="248"/>
                  </a:cubicBezTo>
                  <a:cubicBezTo>
                    <a:pt x="110" y="248"/>
                    <a:pt x="113" y="247"/>
                    <a:pt x="113" y="249"/>
                  </a:cubicBezTo>
                  <a:cubicBezTo>
                    <a:pt x="113" y="251"/>
                    <a:pt x="111" y="252"/>
                    <a:pt x="113" y="254"/>
                  </a:cubicBezTo>
                  <a:cubicBezTo>
                    <a:pt x="114" y="255"/>
                    <a:pt x="113" y="254"/>
                    <a:pt x="113" y="253"/>
                  </a:cubicBezTo>
                  <a:cubicBezTo>
                    <a:pt x="113" y="252"/>
                    <a:pt x="115" y="255"/>
                    <a:pt x="117" y="254"/>
                  </a:cubicBezTo>
                  <a:cubicBezTo>
                    <a:pt x="117" y="253"/>
                    <a:pt x="117" y="251"/>
                    <a:pt x="117" y="251"/>
                  </a:cubicBezTo>
                  <a:cubicBezTo>
                    <a:pt x="117" y="251"/>
                    <a:pt x="113" y="245"/>
                    <a:pt x="114" y="246"/>
                  </a:cubicBezTo>
                  <a:cubicBezTo>
                    <a:pt x="115" y="247"/>
                    <a:pt x="119" y="254"/>
                    <a:pt x="121" y="253"/>
                  </a:cubicBezTo>
                  <a:cubicBezTo>
                    <a:pt x="123" y="252"/>
                    <a:pt x="124" y="252"/>
                    <a:pt x="125" y="251"/>
                  </a:cubicBezTo>
                  <a:cubicBezTo>
                    <a:pt x="126" y="251"/>
                    <a:pt x="127" y="247"/>
                    <a:pt x="127" y="247"/>
                  </a:cubicBezTo>
                  <a:cubicBezTo>
                    <a:pt x="127" y="248"/>
                    <a:pt x="126" y="251"/>
                    <a:pt x="126" y="252"/>
                  </a:cubicBezTo>
                  <a:cubicBezTo>
                    <a:pt x="127" y="253"/>
                    <a:pt x="133" y="252"/>
                    <a:pt x="133" y="252"/>
                  </a:cubicBezTo>
                  <a:cubicBezTo>
                    <a:pt x="136" y="252"/>
                    <a:pt x="144" y="253"/>
                    <a:pt x="147" y="251"/>
                  </a:cubicBezTo>
                  <a:cubicBezTo>
                    <a:pt x="150" y="250"/>
                    <a:pt x="146" y="246"/>
                    <a:pt x="146" y="243"/>
                  </a:cubicBezTo>
                  <a:cubicBezTo>
                    <a:pt x="146" y="242"/>
                    <a:pt x="142" y="239"/>
                    <a:pt x="144" y="240"/>
                  </a:cubicBezTo>
                  <a:cubicBezTo>
                    <a:pt x="145" y="241"/>
                    <a:pt x="147" y="245"/>
                    <a:pt x="149" y="245"/>
                  </a:cubicBezTo>
                  <a:cubicBezTo>
                    <a:pt x="150" y="245"/>
                    <a:pt x="149" y="244"/>
                    <a:pt x="150" y="243"/>
                  </a:cubicBezTo>
                  <a:cubicBezTo>
                    <a:pt x="151" y="243"/>
                    <a:pt x="149" y="245"/>
                    <a:pt x="149" y="246"/>
                  </a:cubicBezTo>
                  <a:cubicBezTo>
                    <a:pt x="149" y="247"/>
                    <a:pt x="150" y="247"/>
                    <a:pt x="151" y="247"/>
                  </a:cubicBezTo>
                  <a:cubicBezTo>
                    <a:pt x="151" y="247"/>
                    <a:pt x="151" y="246"/>
                    <a:pt x="152" y="246"/>
                  </a:cubicBezTo>
                  <a:cubicBezTo>
                    <a:pt x="152" y="246"/>
                    <a:pt x="151" y="247"/>
                    <a:pt x="152" y="247"/>
                  </a:cubicBezTo>
                  <a:cubicBezTo>
                    <a:pt x="152" y="248"/>
                    <a:pt x="152" y="248"/>
                    <a:pt x="152" y="248"/>
                  </a:cubicBezTo>
                  <a:cubicBezTo>
                    <a:pt x="153" y="247"/>
                    <a:pt x="153" y="247"/>
                    <a:pt x="153" y="247"/>
                  </a:cubicBezTo>
                  <a:cubicBezTo>
                    <a:pt x="153" y="245"/>
                    <a:pt x="154" y="243"/>
                    <a:pt x="154" y="245"/>
                  </a:cubicBezTo>
                  <a:cubicBezTo>
                    <a:pt x="154" y="245"/>
                    <a:pt x="154" y="245"/>
                    <a:pt x="154" y="246"/>
                  </a:cubicBezTo>
                  <a:cubicBezTo>
                    <a:pt x="155" y="245"/>
                    <a:pt x="155" y="245"/>
                    <a:pt x="155" y="245"/>
                  </a:cubicBezTo>
                  <a:cubicBezTo>
                    <a:pt x="156" y="243"/>
                    <a:pt x="155" y="245"/>
                    <a:pt x="156" y="24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4" name="Freeform 70"/>
            <p:cNvSpPr>
              <a:spLocks/>
            </p:cNvSpPr>
            <p:nvPr/>
          </p:nvSpPr>
          <p:spPr bwMode="auto">
            <a:xfrm>
              <a:off x="8539163" y="2232026"/>
              <a:ext cx="679450" cy="1047750"/>
            </a:xfrm>
            <a:custGeom>
              <a:avLst/>
              <a:gdLst>
                <a:gd name="T0" fmla="*/ 33 w 276"/>
                <a:gd name="T1" fmla="*/ 284 h 425"/>
                <a:gd name="T2" fmla="*/ 34 w 276"/>
                <a:gd name="T3" fmla="*/ 286 h 425"/>
                <a:gd name="T4" fmla="*/ 38 w 276"/>
                <a:gd name="T5" fmla="*/ 299 h 425"/>
                <a:gd name="T6" fmla="*/ 44 w 276"/>
                <a:gd name="T7" fmla="*/ 309 h 425"/>
                <a:gd name="T8" fmla="*/ 44 w 276"/>
                <a:gd name="T9" fmla="*/ 316 h 425"/>
                <a:gd name="T10" fmla="*/ 42 w 276"/>
                <a:gd name="T11" fmla="*/ 333 h 425"/>
                <a:gd name="T12" fmla="*/ 50 w 276"/>
                <a:gd name="T13" fmla="*/ 350 h 425"/>
                <a:gd name="T14" fmla="*/ 46 w 276"/>
                <a:gd name="T15" fmla="*/ 357 h 425"/>
                <a:gd name="T16" fmla="*/ 18 w 276"/>
                <a:gd name="T17" fmla="*/ 357 h 425"/>
                <a:gd name="T18" fmla="*/ 13 w 276"/>
                <a:gd name="T19" fmla="*/ 366 h 425"/>
                <a:gd name="T20" fmla="*/ 53 w 276"/>
                <a:gd name="T21" fmla="*/ 416 h 425"/>
                <a:gd name="T22" fmla="*/ 53 w 276"/>
                <a:gd name="T23" fmla="*/ 423 h 425"/>
                <a:gd name="T24" fmla="*/ 74 w 276"/>
                <a:gd name="T25" fmla="*/ 419 h 425"/>
                <a:gd name="T26" fmla="*/ 87 w 276"/>
                <a:gd name="T27" fmla="*/ 422 h 425"/>
                <a:gd name="T28" fmla="*/ 116 w 276"/>
                <a:gd name="T29" fmla="*/ 411 h 425"/>
                <a:gd name="T30" fmla="*/ 136 w 276"/>
                <a:gd name="T31" fmla="*/ 408 h 425"/>
                <a:gd name="T32" fmla="*/ 141 w 276"/>
                <a:gd name="T33" fmla="*/ 403 h 425"/>
                <a:gd name="T34" fmla="*/ 149 w 276"/>
                <a:gd name="T35" fmla="*/ 392 h 425"/>
                <a:gd name="T36" fmla="*/ 168 w 276"/>
                <a:gd name="T37" fmla="*/ 382 h 425"/>
                <a:gd name="T38" fmla="*/ 184 w 276"/>
                <a:gd name="T39" fmla="*/ 379 h 425"/>
                <a:gd name="T40" fmla="*/ 190 w 276"/>
                <a:gd name="T41" fmla="*/ 375 h 425"/>
                <a:gd name="T42" fmla="*/ 205 w 276"/>
                <a:gd name="T43" fmla="*/ 357 h 425"/>
                <a:gd name="T44" fmla="*/ 211 w 276"/>
                <a:gd name="T45" fmla="*/ 353 h 425"/>
                <a:gd name="T46" fmla="*/ 217 w 276"/>
                <a:gd name="T47" fmla="*/ 339 h 425"/>
                <a:gd name="T48" fmla="*/ 226 w 276"/>
                <a:gd name="T49" fmla="*/ 335 h 425"/>
                <a:gd name="T50" fmla="*/ 237 w 276"/>
                <a:gd name="T51" fmla="*/ 330 h 425"/>
                <a:gd name="T52" fmla="*/ 250 w 276"/>
                <a:gd name="T53" fmla="*/ 324 h 425"/>
                <a:gd name="T54" fmla="*/ 241 w 276"/>
                <a:gd name="T55" fmla="*/ 301 h 425"/>
                <a:gd name="T56" fmla="*/ 237 w 276"/>
                <a:gd name="T57" fmla="*/ 301 h 425"/>
                <a:gd name="T58" fmla="*/ 234 w 276"/>
                <a:gd name="T59" fmla="*/ 291 h 425"/>
                <a:gd name="T60" fmla="*/ 230 w 276"/>
                <a:gd name="T61" fmla="*/ 284 h 425"/>
                <a:gd name="T62" fmla="*/ 232 w 276"/>
                <a:gd name="T63" fmla="*/ 267 h 425"/>
                <a:gd name="T64" fmla="*/ 239 w 276"/>
                <a:gd name="T65" fmla="*/ 246 h 425"/>
                <a:gd name="T66" fmla="*/ 236 w 276"/>
                <a:gd name="T67" fmla="*/ 238 h 425"/>
                <a:gd name="T68" fmla="*/ 242 w 276"/>
                <a:gd name="T69" fmla="*/ 232 h 425"/>
                <a:gd name="T70" fmla="*/ 253 w 276"/>
                <a:gd name="T71" fmla="*/ 205 h 425"/>
                <a:gd name="T72" fmla="*/ 274 w 276"/>
                <a:gd name="T73" fmla="*/ 205 h 425"/>
                <a:gd name="T74" fmla="*/ 276 w 276"/>
                <a:gd name="T75" fmla="*/ 201 h 425"/>
                <a:gd name="T76" fmla="*/ 274 w 276"/>
                <a:gd name="T77" fmla="*/ 103 h 425"/>
                <a:gd name="T78" fmla="*/ 259 w 276"/>
                <a:gd name="T79" fmla="*/ 97 h 425"/>
                <a:gd name="T80" fmla="*/ 114 w 276"/>
                <a:gd name="T81" fmla="*/ 21 h 425"/>
                <a:gd name="T82" fmla="*/ 46 w 276"/>
                <a:gd name="T83" fmla="*/ 12 h 425"/>
                <a:gd name="T84" fmla="*/ 51 w 276"/>
                <a:gd name="T85" fmla="*/ 39 h 425"/>
                <a:gd name="T86" fmla="*/ 51 w 276"/>
                <a:gd name="T87" fmla="*/ 52 h 425"/>
                <a:gd name="T88" fmla="*/ 59 w 276"/>
                <a:gd name="T89" fmla="*/ 71 h 425"/>
                <a:gd name="T90" fmla="*/ 64 w 276"/>
                <a:gd name="T91" fmla="*/ 93 h 425"/>
                <a:gd name="T92" fmla="*/ 57 w 276"/>
                <a:gd name="T93" fmla="*/ 154 h 425"/>
                <a:gd name="T94" fmla="*/ 26 w 276"/>
                <a:gd name="T95" fmla="*/ 204 h 425"/>
                <a:gd name="T96" fmla="*/ 10 w 276"/>
                <a:gd name="T97" fmla="*/ 230 h 425"/>
                <a:gd name="T98" fmla="*/ 2 w 276"/>
                <a:gd name="T99" fmla="*/ 238 h 425"/>
                <a:gd name="T100" fmla="*/ 17 w 276"/>
                <a:gd name="T101" fmla="*/ 27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425">
                  <a:moveTo>
                    <a:pt x="29" y="283"/>
                  </a:moveTo>
                  <a:cubicBezTo>
                    <a:pt x="30" y="284"/>
                    <a:pt x="33" y="283"/>
                    <a:pt x="33" y="284"/>
                  </a:cubicBezTo>
                  <a:cubicBezTo>
                    <a:pt x="34" y="285"/>
                    <a:pt x="33" y="285"/>
                    <a:pt x="33" y="286"/>
                  </a:cubicBezTo>
                  <a:cubicBezTo>
                    <a:pt x="33" y="286"/>
                    <a:pt x="34" y="285"/>
                    <a:pt x="34" y="286"/>
                  </a:cubicBezTo>
                  <a:cubicBezTo>
                    <a:pt x="35" y="286"/>
                    <a:pt x="37" y="291"/>
                    <a:pt x="38" y="292"/>
                  </a:cubicBezTo>
                  <a:cubicBezTo>
                    <a:pt x="38" y="294"/>
                    <a:pt x="37" y="298"/>
                    <a:pt x="38" y="299"/>
                  </a:cubicBezTo>
                  <a:cubicBezTo>
                    <a:pt x="38" y="299"/>
                    <a:pt x="42" y="301"/>
                    <a:pt x="42" y="301"/>
                  </a:cubicBezTo>
                  <a:cubicBezTo>
                    <a:pt x="42" y="301"/>
                    <a:pt x="44" y="309"/>
                    <a:pt x="44" y="309"/>
                  </a:cubicBezTo>
                  <a:cubicBezTo>
                    <a:pt x="44" y="310"/>
                    <a:pt x="42" y="311"/>
                    <a:pt x="42" y="312"/>
                  </a:cubicBezTo>
                  <a:cubicBezTo>
                    <a:pt x="42" y="313"/>
                    <a:pt x="44" y="314"/>
                    <a:pt x="44" y="316"/>
                  </a:cubicBezTo>
                  <a:cubicBezTo>
                    <a:pt x="44" y="318"/>
                    <a:pt x="41" y="322"/>
                    <a:pt x="41" y="325"/>
                  </a:cubicBezTo>
                  <a:cubicBezTo>
                    <a:pt x="41" y="328"/>
                    <a:pt x="42" y="330"/>
                    <a:pt x="42" y="333"/>
                  </a:cubicBezTo>
                  <a:cubicBezTo>
                    <a:pt x="42" y="334"/>
                    <a:pt x="41" y="334"/>
                    <a:pt x="41" y="335"/>
                  </a:cubicBezTo>
                  <a:cubicBezTo>
                    <a:pt x="42" y="341"/>
                    <a:pt x="46" y="346"/>
                    <a:pt x="50" y="350"/>
                  </a:cubicBezTo>
                  <a:cubicBezTo>
                    <a:pt x="51" y="352"/>
                    <a:pt x="58" y="355"/>
                    <a:pt x="56" y="357"/>
                  </a:cubicBezTo>
                  <a:cubicBezTo>
                    <a:pt x="54" y="360"/>
                    <a:pt x="48" y="357"/>
                    <a:pt x="46" y="357"/>
                  </a:cubicBezTo>
                  <a:cubicBezTo>
                    <a:pt x="42" y="357"/>
                    <a:pt x="38" y="359"/>
                    <a:pt x="34" y="359"/>
                  </a:cubicBezTo>
                  <a:cubicBezTo>
                    <a:pt x="30" y="359"/>
                    <a:pt x="23" y="354"/>
                    <a:pt x="18" y="357"/>
                  </a:cubicBezTo>
                  <a:cubicBezTo>
                    <a:pt x="17" y="357"/>
                    <a:pt x="17" y="360"/>
                    <a:pt x="17" y="361"/>
                  </a:cubicBezTo>
                  <a:cubicBezTo>
                    <a:pt x="16" y="362"/>
                    <a:pt x="12" y="364"/>
                    <a:pt x="13" y="366"/>
                  </a:cubicBezTo>
                  <a:cubicBezTo>
                    <a:pt x="14" y="374"/>
                    <a:pt x="40" y="390"/>
                    <a:pt x="45" y="397"/>
                  </a:cubicBezTo>
                  <a:cubicBezTo>
                    <a:pt x="47" y="399"/>
                    <a:pt x="50" y="415"/>
                    <a:pt x="53" y="416"/>
                  </a:cubicBezTo>
                  <a:cubicBezTo>
                    <a:pt x="53" y="416"/>
                    <a:pt x="54" y="416"/>
                    <a:pt x="55" y="416"/>
                  </a:cubicBezTo>
                  <a:cubicBezTo>
                    <a:pt x="56" y="417"/>
                    <a:pt x="52" y="423"/>
                    <a:pt x="53" y="423"/>
                  </a:cubicBezTo>
                  <a:cubicBezTo>
                    <a:pt x="54" y="423"/>
                    <a:pt x="60" y="425"/>
                    <a:pt x="60" y="425"/>
                  </a:cubicBezTo>
                  <a:cubicBezTo>
                    <a:pt x="64" y="425"/>
                    <a:pt x="71" y="420"/>
                    <a:pt x="74" y="419"/>
                  </a:cubicBezTo>
                  <a:cubicBezTo>
                    <a:pt x="76" y="419"/>
                    <a:pt x="78" y="412"/>
                    <a:pt x="81" y="414"/>
                  </a:cubicBezTo>
                  <a:cubicBezTo>
                    <a:pt x="83" y="414"/>
                    <a:pt x="83" y="421"/>
                    <a:pt x="87" y="422"/>
                  </a:cubicBezTo>
                  <a:cubicBezTo>
                    <a:pt x="89" y="422"/>
                    <a:pt x="106" y="411"/>
                    <a:pt x="111" y="410"/>
                  </a:cubicBezTo>
                  <a:cubicBezTo>
                    <a:pt x="113" y="410"/>
                    <a:pt x="114" y="411"/>
                    <a:pt x="116" y="411"/>
                  </a:cubicBezTo>
                  <a:cubicBezTo>
                    <a:pt x="117" y="411"/>
                    <a:pt x="119" y="410"/>
                    <a:pt x="120" y="410"/>
                  </a:cubicBezTo>
                  <a:cubicBezTo>
                    <a:pt x="123" y="409"/>
                    <a:pt x="134" y="411"/>
                    <a:pt x="136" y="408"/>
                  </a:cubicBezTo>
                  <a:cubicBezTo>
                    <a:pt x="137" y="407"/>
                    <a:pt x="135" y="405"/>
                    <a:pt x="137" y="404"/>
                  </a:cubicBezTo>
                  <a:cubicBezTo>
                    <a:pt x="141" y="403"/>
                    <a:pt x="141" y="403"/>
                    <a:pt x="141" y="403"/>
                  </a:cubicBezTo>
                  <a:cubicBezTo>
                    <a:pt x="143" y="401"/>
                    <a:pt x="146" y="396"/>
                    <a:pt x="148" y="393"/>
                  </a:cubicBezTo>
                  <a:cubicBezTo>
                    <a:pt x="148" y="393"/>
                    <a:pt x="149" y="393"/>
                    <a:pt x="149" y="392"/>
                  </a:cubicBezTo>
                  <a:cubicBezTo>
                    <a:pt x="148" y="390"/>
                    <a:pt x="140" y="389"/>
                    <a:pt x="144" y="386"/>
                  </a:cubicBezTo>
                  <a:cubicBezTo>
                    <a:pt x="150" y="380"/>
                    <a:pt x="161" y="384"/>
                    <a:pt x="168" y="382"/>
                  </a:cubicBezTo>
                  <a:cubicBezTo>
                    <a:pt x="170" y="382"/>
                    <a:pt x="172" y="380"/>
                    <a:pt x="174" y="380"/>
                  </a:cubicBezTo>
                  <a:cubicBezTo>
                    <a:pt x="177" y="379"/>
                    <a:pt x="181" y="382"/>
                    <a:pt x="184" y="379"/>
                  </a:cubicBezTo>
                  <a:cubicBezTo>
                    <a:pt x="185" y="378"/>
                    <a:pt x="184" y="377"/>
                    <a:pt x="185" y="376"/>
                  </a:cubicBezTo>
                  <a:cubicBezTo>
                    <a:pt x="186" y="375"/>
                    <a:pt x="189" y="376"/>
                    <a:pt x="190" y="375"/>
                  </a:cubicBezTo>
                  <a:cubicBezTo>
                    <a:pt x="194" y="371"/>
                    <a:pt x="198" y="365"/>
                    <a:pt x="203" y="360"/>
                  </a:cubicBezTo>
                  <a:cubicBezTo>
                    <a:pt x="204" y="359"/>
                    <a:pt x="204" y="358"/>
                    <a:pt x="205" y="357"/>
                  </a:cubicBezTo>
                  <a:cubicBezTo>
                    <a:pt x="206" y="357"/>
                    <a:pt x="207" y="358"/>
                    <a:pt x="208" y="358"/>
                  </a:cubicBezTo>
                  <a:cubicBezTo>
                    <a:pt x="210" y="357"/>
                    <a:pt x="210" y="354"/>
                    <a:pt x="211" y="353"/>
                  </a:cubicBezTo>
                  <a:cubicBezTo>
                    <a:pt x="212" y="352"/>
                    <a:pt x="215" y="351"/>
                    <a:pt x="216" y="350"/>
                  </a:cubicBezTo>
                  <a:cubicBezTo>
                    <a:pt x="219" y="347"/>
                    <a:pt x="215" y="342"/>
                    <a:pt x="217" y="339"/>
                  </a:cubicBezTo>
                  <a:cubicBezTo>
                    <a:pt x="219" y="338"/>
                    <a:pt x="223" y="339"/>
                    <a:pt x="225" y="337"/>
                  </a:cubicBezTo>
                  <a:cubicBezTo>
                    <a:pt x="226" y="336"/>
                    <a:pt x="224" y="335"/>
                    <a:pt x="226" y="335"/>
                  </a:cubicBezTo>
                  <a:cubicBezTo>
                    <a:pt x="229" y="335"/>
                    <a:pt x="229" y="335"/>
                    <a:pt x="229" y="335"/>
                  </a:cubicBezTo>
                  <a:cubicBezTo>
                    <a:pt x="231" y="334"/>
                    <a:pt x="234" y="331"/>
                    <a:pt x="237" y="330"/>
                  </a:cubicBezTo>
                  <a:cubicBezTo>
                    <a:pt x="239" y="330"/>
                    <a:pt x="247" y="333"/>
                    <a:pt x="248" y="332"/>
                  </a:cubicBezTo>
                  <a:cubicBezTo>
                    <a:pt x="249" y="332"/>
                    <a:pt x="250" y="325"/>
                    <a:pt x="250" y="324"/>
                  </a:cubicBezTo>
                  <a:cubicBezTo>
                    <a:pt x="251" y="316"/>
                    <a:pt x="241" y="321"/>
                    <a:pt x="239" y="312"/>
                  </a:cubicBezTo>
                  <a:cubicBezTo>
                    <a:pt x="239" y="311"/>
                    <a:pt x="242" y="302"/>
                    <a:pt x="241" y="301"/>
                  </a:cubicBezTo>
                  <a:cubicBezTo>
                    <a:pt x="241" y="301"/>
                    <a:pt x="237" y="303"/>
                    <a:pt x="237" y="303"/>
                  </a:cubicBezTo>
                  <a:cubicBezTo>
                    <a:pt x="237" y="302"/>
                    <a:pt x="237" y="301"/>
                    <a:pt x="237" y="301"/>
                  </a:cubicBezTo>
                  <a:cubicBezTo>
                    <a:pt x="237" y="300"/>
                    <a:pt x="238" y="299"/>
                    <a:pt x="238" y="299"/>
                  </a:cubicBezTo>
                  <a:cubicBezTo>
                    <a:pt x="237" y="296"/>
                    <a:pt x="235" y="294"/>
                    <a:pt x="234" y="291"/>
                  </a:cubicBezTo>
                  <a:cubicBezTo>
                    <a:pt x="234" y="290"/>
                    <a:pt x="237" y="288"/>
                    <a:pt x="237" y="287"/>
                  </a:cubicBezTo>
                  <a:cubicBezTo>
                    <a:pt x="236" y="287"/>
                    <a:pt x="231" y="284"/>
                    <a:pt x="230" y="284"/>
                  </a:cubicBezTo>
                  <a:cubicBezTo>
                    <a:pt x="230" y="284"/>
                    <a:pt x="220" y="292"/>
                    <a:pt x="220" y="282"/>
                  </a:cubicBezTo>
                  <a:cubicBezTo>
                    <a:pt x="220" y="275"/>
                    <a:pt x="232" y="272"/>
                    <a:pt x="232" y="267"/>
                  </a:cubicBezTo>
                  <a:cubicBezTo>
                    <a:pt x="232" y="263"/>
                    <a:pt x="226" y="260"/>
                    <a:pt x="226" y="256"/>
                  </a:cubicBezTo>
                  <a:cubicBezTo>
                    <a:pt x="226" y="252"/>
                    <a:pt x="239" y="248"/>
                    <a:pt x="239" y="246"/>
                  </a:cubicBezTo>
                  <a:cubicBezTo>
                    <a:pt x="239" y="243"/>
                    <a:pt x="238" y="245"/>
                    <a:pt x="236" y="244"/>
                  </a:cubicBezTo>
                  <a:cubicBezTo>
                    <a:pt x="234" y="243"/>
                    <a:pt x="237" y="239"/>
                    <a:pt x="236" y="238"/>
                  </a:cubicBezTo>
                  <a:cubicBezTo>
                    <a:pt x="235" y="237"/>
                    <a:pt x="233" y="237"/>
                    <a:pt x="234" y="236"/>
                  </a:cubicBezTo>
                  <a:cubicBezTo>
                    <a:pt x="235" y="232"/>
                    <a:pt x="241" y="235"/>
                    <a:pt x="242" y="232"/>
                  </a:cubicBezTo>
                  <a:cubicBezTo>
                    <a:pt x="244" y="231"/>
                    <a:pt x="239" y="229"/>
                    <a:pt x="248" y="221"/>
                  </a:cubicBezTo>
                  <a:cubicBezTo>
                    <a:pt x="254" y="216"/>
                    <a:pt x="243" y="208"/>
                    <a:pt x="253" y="205"/>
                  </a:cubicBezTo>
                  <a:cubicBezTo>
                    <a:pt x="255" y="204"/>
                    <a:pt x="258" y="206"/>
                    <a:pt x="260" y="206"/>
                  </a:cubicBezTo>
                  <a:cubicBezTo>
                    <a:pt x="265" y="205"/>
                    <a:pt x="268" y="204"/>
                    <a:pt x="274" y="205"/>
                  </a:cubicBezTo>
                  <a:cubicBezTo>
                    <a:pt x="274" y="205"/>
                    <a:pt x="275" y="206"/>
                    <a:pt x="276" y="205"/>
                  </a:cubicBezTo>
                  <a:cubicBezTo>
                    <a:pt x="276" y="201"/>
                    <a:pt x="276" y="201"/>
                    <a:pt x="276" y="201"/>
                  </a:cubicBezTo>
                  <a:cubicBezTo>
                    <a:pt x="276" y="194"/>
                    <a:pt x="276" y="188"/>
                    <a:pt x="275" y="181"/>
                  </a:cubicBezTo>
                  <a:cubicBezTo>
                    <a:pt x="275" y="156"/>
                    <a:pt x="274" y="129"/>
                    <a:pt x="274" y="103"/>
                  </a:cubicBezTo>
                  <a:cubicBezTo>
                    <a:pt x="272" y="104"/>
                    <a:pt x="272" y="104"/>
                    <a:pt x="272" y="104"/>
                  </a:cubicBezTo>
                  <a:cubicBezTo>
                    <a:pt x="269" y="104"/>
                    <a:pt x="262" y="98"/>
                    <a:pt x="259" y="97"/>
                  </a:cubicBezTo>
                  <a:cubicBezTo>
                    <a:pt x="246" y="90"/>
                    <a:pt x="234" y="83"/>
                    <a:pt x="221" y="76"/>
                  </a:cubicBezTo>
                  <a:cubicBezTo>
                    <a:pt x="186" y="57"/>
                    <a:pt x="150" y="39"/>
                    <a:pt x="114" y="21"/>
                  </a:cubicBezTo>
                  <a:cubicBezTo>
                    <a:pt x="108" y="18"/>
                    <a:pt x="75" y="0"/>
                    <a:pt x="72" y="0"/>
                  </a:cubicBezTo>
                  <a:cubicBezTo>
                    <a:pt x="69" y="0"/>
                    <a:pt x="56" y="7"/>
                    <a:pt x="46" y="12"/>
                  </a:cubicBezTo>
                  <a:cubicBezTo>
                    <a:pt x="46" y="13"/>
                    <a:pt x="46" y="13"/>
                    <a:pt x="46" y="13"/>
                  </a:cubicBezTo>
                  <a:cubicBezTo>
                    <a:pt x="48" y="21"/>
                    <a:pt x="50" y="30"/>
                    <a:pt x="51" y="39"/>
                  </a:cubicBezTo>
                  <a:cubicBezTo>
                    <a:pt x="51" y="42"/>
                    <a:pt x="51" y="45"/>
                    <a:pt x="51" y="48"/>
                  </a:cubicBezTo>
                  <a:cubicBezTo>
                    <a:pt x="51" y="52"/>
                    <a:pt x="51" y="52"/>
                    <a:pt x="51" y="52"/>
                  </a:cubicBezTo>
                  <a:cubicBezTo>
                    <a:pt x="51" y="54"/>
                    <a:pt x="61" y="64"/>
                    <a:pt x="61" y="67"/>
                  </a:cubicBezTo>
                  <a:cubicBezTo>
                    <a:pt x="61" y="67"/>
                    <a:pt x="58" y="69"/>
                    <a:pt x="59" y="71"/>
                  </a:cubicBezTo>
                  <a:cubicBezTo>
                    <a:pt x="61" y="74"/>
                    <a:pt x="70" y="80"/>
                    <a:pt x="70" y="82"/>
                  </a:cubicBezTo>
                  <a:cubicBezTo>
                    <a:pt x="70" y="85"/>
                    <a:pt x="65" y="90"/>
                    <a:pt x="64" y="93"/>
                  </a:cubicBezTo>
                  <a:cubicBezTo>
                    <a:pt x="62" y="99"/>
                    <a:pt x="62" y="105"/>
                    <a:pt x="61" y="111"/>
                  </a:cubicBezTo>
                  <a:cubicBezTo>
                    <a:pt x="59" y="125"/>
                    <a:pt x="58" y="139"/>
                    <a:pt x="57" y="154"/>
                  </a:cubicBezTo>
                  <a:cubicBezTo>
                    <a:pt x="57" y="159"/>
                    <a:pt x="58" y="169"/>
                    <a:pt x="55" y="173"/>
                  </a:cubicBezTo>
                  <a:cubicBezTo>
                    <a:pt x="52" y="180"/>
                    <a:pt x="32" y="197"/>
                    <a:pt x="26" y="204"/>
                  </a:cubicBezTo>
                  <a:cubicBezTo>
                    <a:pt x="22" y="208"/>
                    <a:pt x="10" y="222"/>
                    <a:pt x="10" y="227"/>
                  </a:cubicBezTo>
                  <a:cubicBezTo>
                    <a:pt x="10" y="228"/>
                    <a:pt x="11" y="230"/>
                    <a:pt x="10" y="230"/>
                  </a:cubicBezTo>
                  <a:cubicBezTo>
                    <a:pt x="9" y="233"/>
                    <a:pt x="8" y="230"/>
                    <a:pt x="7" y="235"/>
                  </a:cubicBezTo>
                  <a:cubicBezTo>
                    <a:pt x="7" y="236"/>
                    <a:pt x="3" y="237"/>
                    <a:pt x="2" y="238"/>
                  </a:cubicBezTo>
                  <a:cubicBezTo>
                    <a:pt x="0" y="239"/>
                    <a:pt x="7" y="256"/>
                    <a:pt x="6" y="257"/>
                  </a:cubicBezTo>
                  <a:cubicBezTo>
                    <a:pt x="9" y="263"/>
                    <a:pt x="14" y="269"/>
                    <a:pt x="17" y="274"/>
                  </a:cubicBezTo>
                  <a:cubicBezTo>
                    <a:pt x="35" y="274"/>
                    <a:pt x="24" y="275"/>
                    <a:pt x="29" y="28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5" name="Freeform 71"/>
            <p:cNvSpPr>
              <a:spLocks/>
            </p:cNvSpPr>
            <p:nvPr/>
          </p:nvSpPr>
          <p:spPr bwMode="auto">
            <a:xfrm>
              <a:off x="9534525" y="3838576"/>
              <a:ext cx="144463" cy="120650"/>
            </a:xfrm>
            <a:custGeom>
              <a:avLst/>
              <a:gdLst>
                <a:gd name="T0" fmla="*/ 11 w 59"/>
                <a:gd name="T1" fmla="*/ 23 h 49"/>
                <a:gd name="T2" fmla="*/ 11 w 59"/>
                <a:gd name="T3" fmla="*/ 32 h 49"/>
                <a:gd name="T4" fmla="*/ 5 w 59"/>
                <a:gd name="T5" fmla="*/ 43 h 49"/>
                <a:gd name="T6" fmla="*/ 10 w 59"/>
                <a:gd name="T7" fmla="*/ 41 h 49"/>
                <a:gd name="T8" fmla="*/ 17 w 59"/>
                <a:gd name="T9" fmla="*/ 43 h 49"/>
                <a:gd name="T10" fmla="*/ 17 w 59"/>
                <a:gd name="T11" fmla="*/ 47 h 49"/>
                <a:gd name="T12" fmla="*/ 30 w 59"/>
                <a:gd name="T13" fmla="*/ 46 h 49"/>
                <a:gd name="T14" fmla="*/ 33 w 59"/>
                <a:gd name="T15" fmla="*/ 34 h 49"/>
                <a:gd name="T16" fmla="*/ 39 w 59"/>
                <a:gd name="T17" fmla="*/ 37 h 49"/>
                <a:gd name="T18" fmla="*/ 45 w 59"/>
                <a:gd name="T19" fmla="*/ 33 h 49"/>
                <a:gd name="T20" fmla="*/ 57 w 59"/>
                <a:gd name="T21" fmla="*/ 35 h 49"/>
                <a:gd name="T22" fmla="*/ 56 w 59"/>
                <a:gd name="T23" fmla="*/ 24 h 49"/>
                <a:gd name="T24" fmla="*/ 57 w 59"/>
                <a:gd name="T25" fmla="*/ 16 h 49"/>
                <a:gd name="T26" fmla="*/ 48 w 59"/>
                <a:gd name="T27" fmla="*/ 0 h 49"/>
                <a:gd name="T28" fmla="*/ 48 w 59"/>
                <a:gd name="T29" fmla="*/ 0 h 49"/>
                <a:gd name="T30" fmla="*/ 44 w 59"/>
                <a:gd name="T31" fmla="*/ 0 h 49"/>
                <a:gd name="T32" fmla="*/ 34 w 59"/>
                <a:gd name="T33" fmla="*/ 11 h 49"/>
                <a:gd name="T34" fmla="*/ 30 w 59"/>
                <a:gd name="T35" fmla="*/ 7 h 49"/>
                <a:gd name="T36" fmla="*/ 24 w 59"/>
                <a:gd name="T37" fmla="*/ 9 h 49"/>
                <a:gd name="T38" fmla="*/ 11 w 59"/>
                <a:gd name="T39"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9">
                  <a:moveTo>
                    <a:pt x="11" y="23"/>
                  </a:move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cubicBezTo>
                    <a:pt x="48" y="0"/>
                    <a:pt x="48" y="0"/>
                    <a:pt x="48" y="0"/>
                  </a:cubicBezTo>
                  <a:cubicBezTo>
                    <a:pt x="46" y="0"/>
                    <a:pt x="44" y="0"/>
                    <a:pt x="44" y="0"/>
                  </a:cubicBezTo>
                  <a:cubicBezTo>
                    <a:pt x="42" y="2"/>
                    <a:pt x="39" y="10"/>
                    <a:pt x="34" y="11"/>
                  </a:cubicBezTo>
                  <a:cubicBezTo>
                    <a:pt x="31" y="12"/>
                    <a:pt x="33" y="8"/>
                    <a:pt x="30" y="7"/>
                  </a:cubicBezTo>
                  <a:cubicBezTo>
                    <a:pt x="29" y="7"/>
                    <a:pt x="25" y="9"/>
                    <a:pt x="24" y="9"/>
                  </a:cubicBezTo>
                  <a:cubicBezTo>
                    <a:pt x="20" y="11"/>
                    <a:pt x="11" y="17"/>
                    <a:pt x="11" y="2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6" name="Freeform 72"/>
            <p:cNvSpPr>
              <a:spLocks/>
            </p:cNvSpPr>
            <p:nvPr/>
          </p:nvSpPr>
          <p:spPr bwMode="auto">
            <a:xfrm>
              <a:off x="9548813" y="3919538"/>
              <a:ext cx="130175" cy="142875"/>
            </a:xfrm>
            <a:custGeom>
              <a:avLst/>
              <a:gdLst>
                <a:gd name="T0" fmla="*/ 8 w 53"/>
                <a:gd name="T1" fmla="*/ 22 h 58"/>
                <a:gd name="T2" fmla="*/ 8 w 53"/>
                <a:gd name="T3" fmla="*/ 43 h 58"/>
                <a:gd name="T4" fmla="*/ 12 w 53"/>
                <a:gd name="T5" fmla="*/ 50 h 58"/>
                <a:gd name="T6" fmla="*/ 13 w 53"/>
                <a:gd name="T7" fmla="*/ 58 h 58"/>
                <a:gd name="T8" fmla="*/ 15 w 53"/>
                <a:gd name="T9" fmla="*/ 58 h 58"/>
                <a:gd name="T10" fmla="*/ 19 w 53"/>
                <a:gd name="T11" fmla="*/ 58 h 58"/>
                <a:gd name="T12" fmla="*/ 21 w 53"/>
                <a:gd name="T13" fmla="*/ 58 h 58"/>
                <a:gd name="T14" fmla="*/ 37 w 53"/>
                <a:gd name="T15" fmla="*/ 40 h 58"/>
                <a:gd name="T16" fmla="*/ 39 w 53"/>
                <a:gd name="T17" fmla="*/ 40 h 58"/>
                <a:gd name="T18" fmla="*/ 40 w 53"/>
                <a:gd name="T19" fmla="*/ 34 h 58"/>
                <a:gd name="T20" fmla="*/ 46 w 53"/>
                <a:gd name="T21" fmla="*/ 29 h 58"/>
                <a:gd name="T22" fmla="*/ 45 w 53"/>
                <a:gd name="T23" fmla="*/ 29 h 58"/>
                <a:gd name="T24" fmla="*/ 47 w 53"/>
                <a:gd name="T25" fmla="*/ 28 h 58"/>
                <a:gd name="T26" fmla="*/ 51 w 53"/>
                <a:gd name="T27" fmla="*/ 18 h 58"/>
                <a:gd name="T28" fmla="*/ 48 w 53"/>
                <a:gd name="T29" fmla="*/ 19 h 58"/>
                <a:gd name="T30" fmla="*/ 43 w 53"/>
                <a:gd name="T31" fmla="*/ 16 h 58"/>
                <a:gd name="T32" fmla="*/ 41 w 53"/>
                <a:gd name="T33" fmla="*/ 18 h 58"/>
                <a:gd name="T34" fmla="*/ 42 w 53"/>
                <a:gd name="T35" fmla="*/ 10 h 58"/>
                <a:gd name="T36" fmla="*/ 40 w 53"/>
                <a:gd name="T37" fmla="*/ 11 h 58"/>
                <a:gd name="T38" fmla="*/ 44 w 53"/>
                <a:gd name="T39" fmla="*/ 3 h 58"/>
                <a:gd name="T40" fmla="*/ 44 w 53"/>
                <a:gd name="T41" fmla="*/ 2 h 58"/>
                <a:gd name="T42" fmla="*/ 39 w 53"/>
                <a:gd name="T43" fmla="*/ 0 h 58"/>
                <a:gd name="T44" fmla="*/ 33 w 53"/>
                <a:gd name="T45" fmla="*/ 4 h 58"/>
                <a:gd name="T46" fmla="*/ 27 w 53"/>
                <a:gd name="T47" fmla="*/ 1 h 58"/>
                <a:gd name="T48" fmla="*/ 24 w 53"/>
                <a:gd name="T49" fmla="*/ 13 h 58"/>
                <a:gd name="T50" fmla="*/ 11 w 53"/>
                <a:gd name="T51" fmla="*/ 14 h 58"/>
                <a:gd name="T52" fmla="*/ 11 w 53"/>
                <a:gd name="T53" fmla="*/ 10 h 58"/>
                <a:gd name="T54" fmla="*/ 4 w 53"/>
                <a:gd name="T55" fmla="*/ 8 h 58"/>
                <a:gd name="T56" fmla="*/ 2 w 53"/>
                <a:gd name="T57" fmla="*/ 12 h 58"/>
                <a:gd name="T58" fmla="*/ 2 w 53"/>
                <a:gd name="T59" fmla="*/ 12 h 58"/>
                <a:gd name="T60" fmla="*/ 8 w 53"/>
                <a:gd name="T6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58">
                  <a:moveTo>
                    <a:pt x="8" y="22"/>
                  </a:moveTo>
                  <a:cubicBezTo>
                    <a:pt x="8" y="28"/>
                    <a:pt x="7" y="38"/>
                    <a:pt x="8" y="43"/>
                  </a:cubicBezTo>
                  <a:cubicBezTo>
                    <a:pt x="9" y="45"/>
                    <a:pt x="11" y="47"/>
                    <a:pt x="12" y="50"/>
                  </a:cubicBezTo>
                  <a:cubicBezTo>
                    <a:pt x="12" y="51"/>
                    <a:pt x="12" y="57"/>
                    <a:pt x="13" y="58"/>
                  </a:cubicBezTo>
                  <a:cubicBezTo>
                    <a:pt x="13" y="58"/>
                    <a:pt x="14" y="58"/>
                    <a:pt x="15" y="58"/>
                  </a:cubicBezTo>
                  <a:cubicBezTo>
                    <a:pt x="16" y="58"/>
                    <a:pt x="17" y="58"/>
                    <a:pt x="19" y="58"/>
                  </a:cubicBezTo>
                  <a:cubicBezTo>
                    <a:pt x="19" y="58"/>
                    <a:pt x="20" y="58"/>
                    <a:pt x="21" y="58"/>
                  </a:cubicBezTo>
                  <a:cubicBezTo>
                    <a:pt x="30" y="56"/>
                    <a:pt x="35" y="41"/>
                    <a:pt x="37" y="40"/>
                  </a:cubicBezTo>
                  <a:cubicBezTo>
                    <a:pt x="38" y="39"/>
                    <a:pt x="39" y="41"/>
                    <a:pt x="39" y="40"/>
                  </a:cubicBezTo>
                  <a:cubicBezTo>
                    <a:pt x="40" y="39"/>
                    <a:pt x="39" y="35"/>
                    <a:pt x="40" y="34"/>
                  </a:cubicBezTo>
                  <a:cubicBezTo>
                    <a:pt x="41" y="32"/>
                    <a:pt x="47" y="32"/>
                    <a:pt x="46" y="29"/>
                  </a:cubicBezTo>
                  <a:cubicBezTo>
                    <a:pt x="46" y="29"/>
                    <a:pt x="45" y="29"/>
                    <a:pt x="45" y="29"/>
                  </a:cubicBezTo>
                  <a:cubicBezTo>
                    <a:pt x="45" y="28"/>
                    <a:pt x="46" y="28"/>
                    <a:pt x="47" y="28"/>
                  </a:cubicBezTo>
                  <a:cubicBezTo>
                    <a:pt x="50" y="26"/>
                    <a:pt x="53" y="23"/>
                    <a:pt x="51" y="18"/>
                  </a:cubicBezTo>
                  <a:cubicBezTo>
                    <a:pt x="50" y="18"/>
                    <a:pt x="49" y="19"/>
                    <a:pt x="48" y="19"/>
                  </a:cubicBezTo>
                  <a:cubicBezTo>
                    <a:pt x="47" y="18"/>
                    <a:pt x="45" y="17"/>
                    <a:pt x="43" y="16"/>
                  </a:cubicBezTo>
                  <a:cubicBezTo>
                    <a:pt x="41" y="18"/>
                    <a:pt x="41" y="18"/>
                    <a:pt x="41" y="18"/>
                  </a:cubicBezTo>
                  <a:cubicBezTo>
                    <a:pt x="37" y="17"/>
                    <a:pt x="42" y="11"/>
                    <a:pt x="42" y="10"/>
                  </a:cubicBezTo>
                  <a:cubicBezTo>
                    <a:pt x="42" y="9"/>
                    <a:pt x="41" y="11"/>
                    <a:pt x="40" y="11"/>
                  </a:cubicBezTo>
                  <a:cubicBezTo>
                    <a:pt x="40" y="10"/>
                    <a:pt x="44" y="3"/>
                    <a:pt x="44" y="3"/>
                  </a:cubicBezTo>
                  <a:cubicBezTo>
                    <a:pt x="44" y="2"/>
                    <a:pt x="44" y="2"/>
                    <a:pt x="44" y="2"/>
                  </a:cubicBezTo>
                  <a:cubicBezTo>
                    <a:pt x="42" y="2"/>
                    <a:pt x="40" y="0"/>
                    <a:pt x="39" y="0"/>
                  </a:cubicBezTo>
                  <a:cubicBezTo>
                    <a:pt x="36" y="0"/>
                    <a:pt x="35" y="3"/>
                    <a:pt x="33" y="4"/>
                  </a:cubicBezTo>
                  <a:cubicBezTo>
                    <a:pt x="32" y="4"/>
                    <a:pt x="28" y="0"/>
                    <a:pt x="27" y="1"/>
                  </a:cubicBezTo>
                  <a:cubicBezTo>
                    <a:pt x="27" y="1"/>
                    <a:pt x="28" y="11"/>
                    <a:pt x="24" y="13"/>
                  </a:cubicBezTo>
                  <a:cubicBezTo>
                    <a:pt x="22" y="14"/>
                    <a:pt x="12" y="15"/>
                    <a:pt x="11" y="14"/>
                  </a:cubicBezTo>
                  <a:cubicBezTo>
                    <a:pt x="11" y="10"/>
                    <a:pt x="11" y="10"/>
                    <a:pt x="11" y="10"/>
                  </a:cubicBezTo>
                  <a:cubicBezTo>
                    <a:pt x="10" y="9"/>
                    <a:pt x="5" y="7"/>
                    <a:pt x="4" y="8"/>
                  </a:cubicBezTo>
                  <a:cubicBezTo>
                    <a:pt x="3" y="9"/>
                    <a:pt x="3" y="11"/>
                    <a:pt x="2" y="12"/>
                  </a:cubicBezTo>
                  <a:cubicBezTo>
                    <a:pt x="2" y="12"/>
                    <a:pt x="2" y="12"/>
                    <a:pt x="2" y="12"/>
                  </a:cubicBezTo>
                  <a:cubicBezTo>
                    <a:pt x="0" y="14"/>
                    <a:pt x="8" y="20"/>
                    <a:pt x="8" y="2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7" name="Freeform 73"/>
            <p:cNvSpPr>
              <a:spLocks/>
            </p:cNvSpPr>
            <p:nvPr/>
          </p:nvSpPr>
          <p:spPr bwMode="auto">
            <a:xfrm>
              <a:off x="9574213" y="3833813"/>
              <a:ext cx="715963" cy="712788"/>
            </a:xfrm>
            <a:custGeom>
              <a:avLst/>
              <a:gdLst>
                <a:gd name="T0" fmla="*/ 61 w 291"/>
                <a:gd name="T1" fmla="*/ 213 h 290"/>
                <a:gd name="T2" fmla="*/ 69 w 291"/>
                <a:gd name="T3" fmla="*/ 217 h 290"/>
                <a:gd name="T4" fmla="*/ 83 w 291"/>
                <a:gd name="T5" fmla="*/ 222 h 290"/>
                <a:gd name="T6" fmla="*/ 93 w 291"/>
                <a:gd name="T7" fmla="*/ 226 h 290"/>
                <a:gd name="T8" fmla="*/ 95 w 291"/>
                <a:gd name="T9" fmla="*/ 225 h 290"/>
                <a:gd name="T10" fmla="*/ 103 w 291"/>
                <a:gd name="T11" fmla="*/ 228 h 290"/>
                <a:gd name="T12" fmla="*/ 115 w 291"/>
                <a:gd name="T13" fmla="*/ 231 h 290"/>
                <a:gd name="T14" fmla="*/ 123 w 291"/>
                <a:gd name="T15" fmla="*/ 229 h 290"/>
                <a:gd name="T16" fmla="*/ 135 w 291"/>
                <a:gd name="T17" fmla="*/ 255 h 290"/>
                <a:gd name="T18" fmla="*/ 136 w 291"/>
                <a:gd name="T19" fmla="*/ 270 h 290"/>
                <a:gd name="T20" fmla="*/ 145 w 291"/>
                <a:gd name="T21" fmla="*/ 285 h 290"/>
                <a:gd name="T22" fmla="*/ 148 w 291"/>
                <a:gd name="T23" fmla="*/ 285 h 290"/>
                <a:gd name="T24" fmla="*/ 170 w 291"/>
                <a:gd name="T25" fmla="*/ 282 h 290"/>
                <a:gd name="T26" fmla="*/ 198 w 291"/>
                <a:gd name="T27" fmla="*/ 286 h 290"/>
                <a:gd name="T28" fmla="*/ 206 w 291"/>
                <a:gd name="T29" fmla="*/ 289 h 290"/>
                <a:gd name="T30" fmla="*/ 227 w 291"/>
                <a:gd name="T31" fmla="*/ 278 h 290"/>
                <a:gd name="T32" fmla="*/ 247 w 291"/>
                <a:gd name="T33" fmla="*/ 276 h 290"/>
                <a:gd name="T34" fmla="*/ 255 w 291"/>
                <a:gd name="T35" fmla="*/ 276 h 290"/>
                <a:gd name="T36" fmla="*/ 288 w 291"/>
                <a:gd name="T37" fmla="*/ 258 h 290"/>
                <a:gd name="T38" fmla="*/ 287 w 291"/>
                <a:gd name="T39" fmla="*/ 253 h 290"/>
                <a:gd name="T40" fmla="*/ 280 w 291"/>
                <a:gd name="T41" fmla="*/ 252 h 290"/>
                <a:gd name="T42" fmla="*/ 277 w 291"/>
                <a:gd name="T43" fmla="*/ 248 h 290"/>
                <a:gd name="T44" fmla="*/ 273 w 291"/>
                <a:gd name="T45" fmla="*/ 244 h 290"/>
                <a:gd name="T46" fmla="*/ 272 w 291"/>
                <a:gd name="T47" fmla="*/ 241 h 290"/>
                <a:gd name="T48" fmla="*/ 269 w 291"/>
                <a:gd name="T49" fmla="*/ 230 h 290"/>
                <a:gd name="T50" fmla="*/ 267 w 291"/>
                <a:gd name="T51" fmla="*/ 230 h 290"/>
                <a:gd name="T52" fmla="*/ 265 w 291"/>
                <a:gd name="T53" fmla="*/ 221 h 290"/>
                <a:gd name="T54" fmla="*/ 266 w 291"/>
                <a:gd name="T55" fmla="*/ 216 h 290"/>
                <a:gd name="T56" fmla="*/ 267 w 291"/>
                <a:gd name="T57" fmla="*/ 215 h 290"/>
                <a:gd name="T58" fmla="*/ 261 w 291"/>
                <a:gd name="T59" fmla="*/ 204 h 290"/>
                <a:gd name="T60" fmla="*/ 265 w 291"/>
                <a:gd name="T61" fmla="*/ 185 h 290"/>
                <a:gd name="T62" fmla="*/ 263 w 291"/>
                <a:gd name="T63" fmla="*/ 184 h 290"/>
                <a:gd name="T64" fmla="*/ 263 w 291"/>
                <a:gd name="T65" fmla="*/ 173 h 290"/>
                <a:gd name="T66" fmla="*/ 269 w 291"/>
                <a:gd name="T67" fmla="*/ 167 h 290"/>
                <a:gd name="T68" fmla="*/ 262 w 291"/>
                <a:gd name="T69" fmla="*/ 158 h 290"/>
                <a:gd name="T70" fmla="*/ 251 w 291"/>
                <a:gd name="T71" fmla="*/ 146 h 290"/>
                <a:gd name="T72" fmla="*/ 249 w 291"/>
                <a:gd name="T73" fmla="*/ 136 h 290"/>
                <a:gd name="T74" fmla="*/ 259 w 291"/>
                <a:gd name="T75" fmla="*/ 112 h 290"/>
                <a:gd name="T76" fmla="*/ 258 w 291"/>
                <a:gd name="T77" fmla="*/ 110 h 290"/>
                <a:gd name="T78" fmla="*/ 262 w 291"/>
                <a:gd name="T79" fmla="*/ 103 h 290"/>
                <a:gd name="T80" fmla="*/ 262 w 291"/>
                <a:gd name="T81" fmla="*/ 101 h 290"/>
                <a:gd name="T82" fmla="*/ 224 w 291"/>
                <a:gd name="T83" fmla="*/ 72 h 290"/>
                <a:gd name="T84" fmla="*/ 220 w 291"/>
                <a:gd name="T85" fmla="*/ 68 h 290"/>
                <a:gd name="T86" fmla="*/ 206 w 291"/>
                <a:gd name="T87" fmla="*/ 47 h 290"/>
                <a:gd name="T88" fmla="*/ 123 w 291"/>
                <a:gd name="T89" fmla="*/ 1 h 290"/>
                <a:gd name="T90" fmla="*/ 116 w 291"/>
                <a:gd name="T91" fmla="*/ 1 h 290"/>
                <a:gd name="T92" fmla="*/ 45 w 291"/>
                <a:gd name="T93" fmla="*/ 0 h 290"/>
                <a:gd name="T94" fmla="*/ 32 w 291"/>
                <a:gd name="T95" fmla="*/ 2 h 290"/>
                <a:gd name="T96" fmla="*/ 40 w 291"/>
                <a:gd name="T97" fmla="*/ 26 h 290"/>
                <a:gd name="T98" fmla="*/ 34 w 291"/>
                <a:gd name="T99" fmla="*/ 37 h 290"/>
                <a:gd name="T100" fmla="*/ 30 w 291"/>
                <a:gd name="T101" fmla="*/ 46 h 290"/>
                <a:gd name="T102" fmla="*/ 31 w 291"/>
                <a:gd name="T103" fmla="*/ 53 h 290"/>
                <a:gd name="T104" fmla="*/ 38 w 291"/>
                <a:gd name="T105" fmla="*/ 54 h 290"/>
                <a:gd name="T106" fmla="*/ 37 w 291"/>
                <a:gd name="T107" fmla="*/ 63 h 290"/>
                <a:gd name="T108" fmla="*/ 36 w 291"/>
                <a:gd name="T109" fmla="*/ 64 h 290"/>
                <a:gd name="T110" fmla="*/ 29 w 291"/>
                <a:gd name="T111" fmla="*/ 75 h 290"/>
                <a:gd name="T112" fmla="*/ 11 w 291"/>
                <a:gd name="T113" fmla="*/ 93 h 290"/>
                <a:gd name="T114" fmla="*/ 5 w 291"/>
                <a:gd name="T115" fmla="*/ 93 h 290"/>
                <a:gd name="T116" fmla="*/ 1 w 291"/>
                <a:gd name="T117" fmla="*/ 106 h 290"/>
                <a:gd name="T118" fmla="*/ 4 w 291"/>
                <a:gd name="T119" fmla="*/ 133 h 290"/>
                <a:gd name="T120" fmla="*/ 23 w 291"/>
                <a:gd name="T121" fmla="*/ 161 h 290"/>
                <a:gd name="T122" fmla="*/ 37 w 291"/>
                <a:gd name="T123" fmla="*/ 193 h 290"/>
                <a:gd name="T124" fmla="*/ 37 w 291"/>
                <a:gd name="T125" fmla="*/ 19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90">
                  <a:moveTo>
                    <a:pt x="57" y="207"/>
                  </a:moveTo>
                  <a:cubicBezTo>
                    <a:pt x="59" y="208"/>
                    <a:pt x="57" y="212"/>
                    <a:pt x="61" y="213"/>
                  </a:cubicBezTo>
                  <a:cubicBezTo>
                    <a:pt x="62" y="213"/>
                    <a:pt x="66" y="211"/>
                    <a:pt x="68" y="213"/>
                  </a:cubicBezTo>
                  <a:cubicBezTo>
                    <a:pt x="68" y="214"/>
                    <a:pt x="66" y="217"/>
                    <a:pt x="69" y="217"/>
                  </a:cubicBezTo>
                  <a:cubicBezTo>
                    <a:pt x="72" y="217"/>
                    <a:pt x="78" y="217"/>
                    <a:pt x="81" y="220"/>
                  </a:cubicBezTo>
                  <a:cubicBezTo>
                    <a:pt x="82" y="220"/>
                    <a:pt x="82" y="222"/>
                    <a:pt x="83" y="222"/>
                  </a:cubicBezTo>
                  <a:cubicBezTo>
                    <a:pt x="84" y="223"/>
                    <a:pt x="87" y="222"/>
                    <a:pt x="89" y="223"/>
                  </a:cubicBezTo>
                  <a:cubicBezTo>
                    <a:pt x="90" y="224"/>
                    <a:pt x="91" y="225"/>
                    <a:pt x="93" y="226"/>
                  </a:cubicBezTo>
                  <a:cubicBezTo>
                    <a:pt x="94" y="226"/>
                    <a:pt x="94" y="226"/>
                    <a:pt x="94" y="226"/>
                  </a:cubicBezTo>
                  <a:cubicBezTo>
                    <a:pt x="94" y="225"/>
                    <a:pt x="94" y="225"/>
                    <a:pt x="95" y="225"/>
                  </a:cubicBezTo>
                  <a:cubicBezTo>
                    <a:pt x="96" y="225"/>
                    <a:pt x="98" y="229"/>
                    <a:pt x="100" y="229"/>
                  </a:cubicBezTo>
                  <a:cubicBezTo>
                    <a:pt x="101" y="229"/>
                    <a:pt x="102" y="228"/>
                    <a:pt x="103" y="228"/>
                  </a:cubicBezTo>
                  <a:cubicBezTo>
                    <a:pt x="105" y="229"/>
                    <a:pt x="105" y="232"/>
                    <a:pt x="106" y="232"/>
                  </a:cubicBezTo>
                  <a:cubicBezTo>
                    <a:pt x="108" y="233"/>
                    <a:pt x="113" y="231"/>
                    <a:pt x="115" y="231"/>
                  </a:cubicBezTo>
                  <a:cubicBezTo>
                    <a:pt x="115" y="231"/>
                    <a:pt x="119" y="235"/>
                    <a:pt x="119" y="234"/>
                  </a:cubicBezTo>
                  <a:cubicBezTo>
                    <a:pt x="121" y="234"/>
                    <a:pt x="118" y="228"/>
                    <a:pt x="123" y="229"/>
                  </a:cubicBezTo>
                  <a:cubicBezTo>
                    <a:pt x="123" y="229"/>
                    <a:pt x="125" y="232"/>
                    <a:pt x="126" y="232"/>
                  </a:cubicBezTo>
                  <a:cubicBezTo>
                    <a:pt x="135" y="242"/>
                    <a:pt x="133" y="243"/>
                    <a:pt x="135" y="255"/>
                  </a:cubicBezTo>
                  <a:cubicBezTo>
                    <a:pt x="136" y="257"/>
                    <a:pt x="138" y="260"/>
                    <a:pt x="138" y="263"/>
                  </a:cubicBezTo>
                  <a:cubicBezTo>
                    <a:pt x="138" y="265"/>
                    <a:pt x="135" y="268"/>
                    <a:pt x="136" y="270"/>
                  </a:cubicBezTo>
                  <a:cubicBezTo>
                    <a:pt x="136" y="276"/>
                    <a:pt x="142" y="279"/>
                    <a:pt x="143" y="281"/>
                  </a:cubicBezTo>
                  <a:cubicBezTo>
                    <a:pt x="144" y="282"/>
                    <a:pt x="144" y="284"/>
                    <a:pt x="145" y="285"/>
                  </a:cubicBezTo>
                  <a:cubicBezTo>
                    <a:pt x="145" y="285"/>
                    <a:pt x="146" y="285"/>
                    <a:pt x="146" y="285"/>
                  </a:cubicBezTo>
                  <a:cubicBezTo>
                    <a:pt x="147" y="285"/>
                    <a:pt x="148" y="285"/>
                    <a:pt x="148" y="285"/>
                  </a:cubicBezTo>
                  <a:cubicBezTo>
                    <a:pt x="152" y="285"/>
                    <a:pt x="159" y="287"/>
                    <a:pt x="162" y="285"/>
                  </a:cubicBezTo>
                  <a:cubicBezTo>
                    <a:pt x="165" y="284"/>
                    <a:pt x="166" y="280"/>
                    <a:pt x="170" y="282"/>
                  </a:cubicBezTo>
                  <a:cubicBezTo>
                    <a:pt x="178" y="286"/>
                    <a:pt x="173" y="290"/>
                    <a:pt x="185" y="290"/>
                  </a:cubicBezTo>
                  <a:cubicBezTo>
                    <a:pt x="190" y="290"/>
                    <a:pt x="194" y="283"/>
                    <a:pt x="198" y="286"/>
                  </a:cubicBezTo>
                  <a:cubicBezTo>
                    <a:pt x="198" y="286"/>
                    <a:pt x="200" y="288"/>
                    <a:pt x="200" y="288"/>
                  </a:cubicBezTo>
                  <a:cubicBezTo>
                    <a:pt x="202" y="290"/>
                    <a:pt x="205" y="289"/>
                    <a:pt x="206" y="289"/>
                  </a:cubicBezTo>
                  <a:cubicBezTo>
                    <a:pt x="207" y="289"/>
                    <a:pt x="208" y="290"/>
                    <a:pt x="209" y="290"/>
                  </a:cubicBezTo>
                  <a:cubicBezTo>
                    <a:pt x="220" y="290"/>
                    <a:pt x="219" y="277"/>
                    <a:pt x="227" y="278"/>
                  </a:cubicBezTo>
                  <a:cubicBezTo>
                    <a:pt x="228" y="278"/>
                    <a:pt x="235" y="283"/>
                    <a:pt x="237" y="282"/>
                  </a:cubicBezTo>
                  <a:cubicBezTo>
                    <a:pt x="240" y="280"/>
                    <a:pt x="243" y="277"/>
                    <a:pt x="247" y="276"/>
                  </a:cubicBezTo>
                  <a:cubicBezTo>
                    <a:pt x="248" y="275"/>
                    <a:pt x="249" y="276"/>
                    <a:pt x="249" y="276"/>
                  </a:cubicBezTo>
                  <a:cubicBezTo>
                    <a:pt x="251" y="276"/>
                    <a:pt x="253" y="276"/>
                    <a:pt x="255" y="276"/>
                  </a:cubicBezTo>
                  <a:cubicBezTo>
                    <a:pt x="255" y="276"/>
                    <a:pt x="256" y="276"/>
                    <a:pt x="257" y="276"/>
                  </a:cubicBezTo>
                  <a:cubicBezTo>
                    <a:pt x="262" y="274"/>
                    <a:pt x="284" y="262"/>
                    <a:pt x="288" y="258"/>
                  </a:cubicBezTo>
                  <a:cubicBezTo>
                    <a:pt x="287" y="256"/>
                    <a:pt x="289" y="255"/>
                    <a:pt x="289" y="254"/>
                  </a:cubicBezTo>
                  <a:cubicBezTo>
                    <a:pt x="289" y="254"/>
                    <a:pt x="287" y="253"/>
                    <a:pt x="287" y="253"/>
                  </a:cubicBezTo>
                  <a:cubicBezTo>
                    <a:pt x="287" y="254"/>
                    <a:pt x="284" y="250"/>
                    <a:pt x="283" y="250"/>
                  </a:cubicBezTo>
                  <a:cubicBezTo>
                    <a:pt x="279" y="252"/>
                    <a:pt x="291" y="256"/>
                    <a:pt x="280" y="252"/>
                  </a:cubicBezTo>
                  <a:cubicBezTo>
                    <a:pt x="279" y="252"/>
                    <a:pt x="281" y="250"/>
                    <a:pt x="281" y="250"/>
                  </a:cubicBezTo>
                  <a:cubicBezTo>
                    <a:pt x="281" y="249"/>
                    <a:pt x="277" y="248"/>
                    <a:pt x="277" y="248"/>
                  </a:cubicBezTo>
                  <a:cubicBezTo>
                    <a:pt x="277" y="249"/>
                    <a:pt x="277" y="251"/>
                    <a:pt x="277" y="250"/>
                  </a:cubicBezTo>
                  <a:cubicBezTo>
                    <a:pt x="277" y="250"/>
                    <a:pt x="275" y="245"/>
                    <a:pt x="273" y="244"/>
                  </a:cubicBezTo>
                  <a:cubicBezTo>
                    <a:pt x="271" y="244"/>
                    <a:pt x="269" y="247"/>
                    <a:pt x="269" y="246"/>
                  </a:cubicBezTo>
                  <a:cubicBezTo>
                    <a:pt x="269" y="244"/>
                    <a:pt x="272" y="242"/>
                    <a:pt x="272" y="241"/>
                  </a:cubicBezTo>
                  <a:cubicBezTo>
                    <a:pt x="275" y="240"/>
                    <a:pt x="270" y="238"/>
                    <a:pt x="270" y="238"/>
                  </a:cubicBezTo>
                  <a:cubicBezTo>
                    <a:pt x="270" y="236"/>
                    <a:pt x="272" y="233"/>
                    <a:pt x="269" y="230"/>
                  </a:cubicBezTo>
                  <a:cubicBezTo>
                    <a:pt x="269" y="229"/>
                    <a:pt x="269" y="229"/>
                    <a:pt x="268" y="229"/>
                  </a:cubicBezTo>
                  <a:cubicBezTo>
                    <a:pt x="268" y="229"/>
                    <a:pt x="267" y="230"/>
                    <a:pt x="267" y="230"/>
                  </a:cubicBezTo>
                  <a:cubicBezTo>
                    <a:pt x="267" y="229"/>
                    <a:pt x="270" y="227"/>
                    <a:pt x="269" y="225"/>
                  </a:cubicBezTo>
                  <a:cubicBezTo>
                    <a:pt x="268" y="219"/>
                    <a:pt x="268" y="222"/>
                    <a:pt x="265" y="221"/>
                  </a:cubicBezTo>
                  <a:cubicBezTo>
                    <a:pt x="265" y="221"/>
                    <a:pt x="266" y="220"/>
                    <a:pt x="266" y="220"/>
                  </a:cubicBezTo>
                  <a:cubicBezTo>
                    <a:pt x="266" y="219"/>
                    <a:pt x="266" y="216"/>
                    <a:pt x="266" y="216"/>
                  </a:cubicBezTo>
                  <a:cubicBezTo>
                    <a:pt x="265" y="215"/>
                    <a:pt x="263" y="215"/>
                    <a:pt x="263" y="215"/>
                  </a:cubicBezTo>
                  <a:cubicBezTo>
                    <a:pt x="261" y="212"/>
                    <a:pt x="267" y="215"/>
                    <a:pt x="267" y="215"/>
                  </a:cubicBezTo>
                  <a:cubicBezTo>
                    <a:pt x="267" y="214"/>
                    <a:pt x="263" y="210"/>
                    <a:pt x="262" y="209"/>
                  </a:cubicBezTo>
                  <a:cubicBezTo>
                    <a:pt x="262" y="209"/>
                    <a:pt x="262" y="206"/>
                    <a:pt x="261" y="204"/>
                  </a:cubicBezTo>
                  <a:cubicBezTo>
                    <a:pt x="258" y="197"/>
                    <a:pt x="265" y="197"/>
                    <a:pt x="265" y="190"/>
                  </a:cubicBezTo>
                  <a:cubicBezTo>
                    <a:pt x="265" y="189"/>
                    <a:pt x="266" y="186"/>
                    <a:pt x="265" y="185"/>
                  </a:cubicBezTo>
                  <a:cubicBezTo>
                    <a:pt x="265" y="183"/>
                    <a:pt x="264" y="186"/>
                    <a:pt x="262" y="184"/>
                  </a:cubicBezTo>
                  <a:cubicBezTo>
                    <a:pt x="262" y="184"/>
                    <a:pt x="264" y="184"/>
                    <a:pt x="263" y="184"/>
                  </a:cubicBezTo>
                  <a:cubicBezTo>
                    <a:pt x="263" y="182"/>
                    <a:pt x="260" y="186"/>
                    <a:pt x="260" y="185"/>
                  </a:cubicBezTo>
                  <a:cubicBezTo>
                    <a:pt x="261" y="184"/>
                    <a:pt x="263" y="174"/>
                    <a:pt x="263" y="173"/>
                  </a:cubicBezTo>
                  <a:cubicBezTo>
                    <a:pt x="263" y="173"/>
                    <a:pt x="262" y="172"/>
                    <a:pt x="262" y="172"/>
                  </a:cubicBezTo>
                  <a:cubicBezTo>
                    <a:pt x="263" y="169"/>
                    <a:pt x="268" y="168"/>
                    <a:pt x="269" y="167"/>
                  </a:cubicBezTo>
                  <a:cubicBezTo>
                    <a:pt x="269" y="167"/>
                    <a:pt x="269" y="164"/>
                    <a:pt x="269" y="163"/>
                  </a:cubicBezTo>
                  <a:cubicBezTo>
                    <a:pt x="270" y="161"/>
                    <a:pt x="264" y="158"/>
                    <a:pt x="262" y="158"/>
                  </a:cubicBezTo>
                  <a:cubicBezTo>
                    <a:pt x="261" y="158"/>
                    <a:pt x="261" y="156"/>
                    <a:pt x="261" y="155"/>
                  </a:cubicBezTo>
                  <a:cubicBezTo>
                    <a:pt x="258" y="148"/>
                    <a:pt x="253" y="150"/>
                    <a:pt x="251" y="146"/>
                  </a:cubicBezTo>
                  <a:cubicBezTo>
                    <a:pt x="250" y="144"/>
                    <a:pt x="252" y="142"/>
                    <a:pt x="252" y="141"/>
                  </a:cubicBezTo>
                  <a:cubicBezTo>
                    <a:pt x="251" y="139"/>
                    <a:pt x="249" y="138"/>
                    <a:pt x="249" y="136"/>
                  </a:cubicBezTo>
                  <a:cubicBezTo>
                    <a:pt x="252" y="128"/>
                    <a:pt x="256" y="122"/>
                    <a:pt x="257" y="115"/>
                  </a:cubicBezTo>
                  <a:cubicBezTo>
                    <a:pt x="257" y="115"/>
                    <a:pt x="259" y="112"/>
                    <a:pt x="259" y="112"/>
                  </a:cubicBezTo>
                  <a:cubicBezTo>
                    <a:pt x="259" y="111"/>
                    <a:pt x="259" y="111"/>
                    <a:pt x="259" y="111"/>
                  </a:cubicBezTo>
                  <a:cubicBezTo>
                    <a:pt x="259" y="111"/>
                    <a:pt x="258" y="111"/>
                    <a:pt x="258" y="110"/>
                  </a:cubicBezTo>
                  <a:cubicBezTo>
                    <a:pt x="259" y="109"/>
                    <a:pt x="260" y="107"/>
                    <a:pt x="260" y="107"/>
                  </a:cubicBezTo>
                  <a:cubicBezTo>
                    <a:pt x="260" y="109"/>
                    <a:pt x="262" y="104"/>
                    <a:pt x="262" y="103"/>
                  </a:cubicBezTo>
                  <a:cubicBezTo>
                    <a:pt x="261" y="103"/>
                    <a:pt x="261" y="103"/>
                    <a:pt x="262" y="102"/>
                  </a:cubicBezTo>
                  <a:cubicBezTo>
                    <a:pt x="262" y="102"/>
                    <a:pt x="262" y="101"/>
                    <a:pt x="262" y="101"/>
                  </a:cubicBezTo>
                  <a:cubicBezTo>
                    <a:pt x="261" y="100"/>
                    <a:pt x="261" y="100"/>
                    <a:pt x="261" y="100"/>
                  </a:cubicBezTo>
                  <a:cubicBezTo>
                    <a:pt x="254" y="95"/>
                    <a:pt x="229" y="78"/>
                    <a:pt x="224" y="72"/>
                  </a:cubicBezTo>
                  <a:cubicBezTo>
                    <a:pt x="223" y="69"/>
                    <a:pt x="223" y="69"/>
                    <a:pt x="223" y="69"/>
                  </a:cubicBezTo>
                  <a:cubicBezTo>
                    <a:pt x="223" y="69"/>
                    <a:pt x="220" y="68"/>
                    <a:pt x="220" y="68"/>
                  </a:cubicBezTo>
                  <a:cubicBezTo>
                    <a:pt x="219" y="67"/>
                    <a:pt x="225" y="61"/>
                    <a:pt x="222" y="56"/>
                  </a:cubicBezTo>
                  <a:cubicBezTo>
                    <a:pt x="221" y="54"/>
                    <a:pt x="209" y="48"/>
                    <a:pt x="206" y="47"/>
                  </a:cubicBezTo>
                  <a:cubicBezTo>
                    <a:pt x="191" y="38"/>
                    <a:pt x="177" y="30"/>
                    <a:pt x="162" y="22"/>
                  </a:cubicBezTo>
                  <a:cubicBezTo>
                    <a:pt x="155" y="17"/>
                    <a:pt x="129" y="1"/>
                    <a:pt x="123" y="1"/>
                  </a:cubicBezTo>
                  <a:cubicBezTo>
                    <a:pt x="122" y="1"/>
                    <a:pt x="121" y="1"/>
                    <a:pt x="121" y="1"/>
                  </a:cubicBezTo>
                  <a:cubicBezTo>
                    <a:pt x="119" y="1"/>
                    <a:pt x="118" y="1"/>
                    <a:pt x="116" y="1"/>
                  </a:cubicBezTo>
                  <a:cubicBezTo>
                    <a:pt x="112" y="1"/>
                    <a:pt x="108" y="1"/>
                    <a:pt x="103" y="1"/>
                  </a:cubicBezTo>
                  <a:cubicBezTo>
                    <a:pt x="84" y="1"/>
                    <a:pt x="64" y="0"/>
                    <a:pt x="45" y="0"/>
                  </a:cubicBezTo>
                  <a:cubicBezTo>
                    <a:pt x="44" y="0"/>
                    <a:pt x="36" y="1"/>
                    <a:pt x="32" y="2"/>
                  </a:cubicBezTo>
                  <a:cubicBezTo>
                    <a:pt x="32" y="2"/>
                    <a:pt x="32" y="2"/>
                    <a:pt x="32" y="2"/>
                  </a:cubicBezTo>
                  <a:cubicBezTo>
                    <a:pt x="33" y="9"/>
                    <a:pt x="40" y="12"/>
                    <a:pt x="41" y="18"/>
                  </a:cubicBezTo>
                  <a:cubicBezTo>
                    <a:pt x="41" y="21"/>
                    <a:pt x="39" y="23"/>
                    <a:pt x="40" y="26"/>
                  </a:cubicBezTo>
                  <a:cubicBezTo>
                    <a:pt x="41" y="29"/>
                    <a:pt x="43" y="32"/>
                    <a:pt x="41" y="37"/>
                  </a:cubicBezTo>
                  <a:cubicBezTo>
                    <a:pt x="39" y="39"/>
                    <a:pt x="37" y="39"/>
                    <a:pt x="34" y="37"/>
                  </a:cubicBezTo>
                  <a:cubicBezTo>
                    <a:pt x="34" y="38"/>
                    <a:pt x="34" y="38"/>
                    <a:pt x="34" y="38"/>
                  </a:cubicBezTo>
                  <a:cubicBezTo>
                    <a:pt x="34" y="38"/>
                    <a:pt x="30" y="45"/>
                    <a:pt x="30" y="46"/>
                  </a:cubicBezTo>
                  <a:cubicBezTo>
                    <a:pt x="31" y="46"/>
                    <a:pt x="32" y="44"/>
                    <a:pt x="32" y="45"/>
                  </a:cubicBezTo>
                  <a:cubicBezTo>
                    <a:pt x="32" y="46"/>
                    <a:pt x="27" y="52"/>
                    <a:pt x="31" y="53"/>
                  </a:cubicBezTo>
                  <a:cubicBezTo>
                    <a:pt x="33" y="51"/>
                    <a:pt x="33" y="51"/>
                    <a:pt x="33" y="51"/>
                  </a:cubicBezTo>
                  <a:cubicBezTo>
                    <a:pt x="35" y="52"/>
                    <a:pt x="37" y="53"/>
                    <a:pt x="38" y="54"/>
                  </a:cubicBezTo>
                  <a:cubicBezTo>
                    <a:pt x="39" y="54"/>
                    <a:pt x="40" y="53"/>
                    <a:pt x="41" y="53"/>
                  </a:cubicBezTo>
                  <a:cubicBezTo>
                    <a:pt x="43" y="58"/>
                    <a:pt x="40" y="61"/>
                    <a:pt x="37" y="63"/>
                  </a:cubicBezTo>
                  <a:cubicBezTo>
                    <a:pt x="36" y="63"/>
                    <a:pt x="35" y="63"/>
                    <a:pt x="35" y="64"/>
                  </a:cubicBezTo>
                  <a:cubicBezTo>
                    <a:pt x="35" y="64"/>
                    <a:pt x="36" y="64"/>
                    <a:pt x="36" y="64"/>
                  </a:cubicBezTo>
                  <a:cubicBezTo>
                    <a:pt x="37" y="67"/>
                    <a:pt x="31" y="67"/>
                    <a:pt x="30" y="69"/>
                  </a:cubicBezTo>
                  <a:cubicBezTo>
                    <a:pt x="29" y="70"/>
                    <a:pt x="30" y="74"/>
                    <a:pt x="29" y="75"/>
                  </a:cubicBezTo>
                  <a:cubicBezTo>
                    <a:pt x="29" y="76"/>
                    <a:pt x="28" y="74"/>
                    <a:pt x="27" y="75"/>
                  </a:cubicBezTo>
                  <a:cubicBezTo>
                    <a:pt x="25" y="76"/>
                    <a:pt x="20" y="91"/>
                    <a:pt x="11" y="93"/>
                  </a:cubicBezTo>
                  <a:cubicBezTo>
                    <a:pt x="10" y="93"/>
                    <a:pt x="9" y="93"/>
                    <a:pt x="9" y="93"/>
                  </a:cubicBezTo>
                  <a:cubicBezTo>
                    <a:pt x="7" y="93"/>
                    <a:pt x="6" y="93"/>
                    <a:pt x="5" y="93"/>
                  </a:cubicBezTo>
                  <a:cubicBezTo>
                    <a:pt x="4" y="93"/>
                    <a:pt x="4" y="93"/>
                    <a:pt x="3" y="93"/>
                  </a:cubicBezTo>
                  <a:cubicBezTo>
                    <a:pt x="3" y="98"/>
                    <a:pt x="0" y="101"/>
                    <a:pt x="1" y="106"/>
                  </a:cubicBezTo>
                  <a:cubicBezTo>
                    <a:pt x="2" y="110"/>
                    <a:pt x="9" y="125"/>
                    <a:pt x="8" y="128"/>
                  </a:cubicBezTo>
                  <a:cubicBezTo>
                    <a:pt x="7" y="130"/>
                    <a:pt x="5" y="131"/>
                    <a:pt x="4" y="133"/>
                  </a:cubicBezTo>
                  <a:cubicBezTo>
                    <a:pt x="2" y="139"/>
                    <a:pt x="9" y="149"/>
                    <a:pt x="13" y="153"/>
                  </a:cubicBezTo>
                  <a:cubicBezTo>
                    <a:pt x="15" y="156"/>
                    <a:pt x="20" y="158"/>
                    <a:pt x="23" y="161"/>
                  </a:cubicBezTo>
                  <a:cubicBezTo>
                    <a:pt x="28" y="167"/>
                    <a:pt x="27" y="175"/>
                    <a:pt x="31" y="181"/>
                  </a:cubicBezTo>
                  <a:cubicBezTo>
                    <a:pt x="32" y="182"/>
                    <a:pt x="38" y="192"/>
                    <a:pt x="37" y="193"/>
                  </a:cubicBezTo>
                  <a:cubicBezTo>
                    <a:pt x="37" y="193"/>
                    <a:pt x="37" y="193"/>
                    <a:pt x="37" y="193"/>
                  </a:cubicBezTo>
                  <a:cubicBezTo>
                    <a:pt x="37" y="194"/>
                    <a:pt x="37" y="194"/>
                    <a:pt x="37" y="194"/>
                  </a:cubicBezTo>
                  <a:cubicBezTo>
                    <a:pt x="46" y="212"/>
                    <a:pt x="51" y="199"/>
                    <a:pt x="57" y="20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8" name="Freeform 74"/>
            <p:cNvSpPr>
              <a:spLocks/>
            </p:cNvSpPr>
            <p:nvPr/>
          </p:nvSpPr>
          <p:spPr bwMode="auto">
            <a:xfrm>
              <a:off x="8596313" y="3044826"/>
              <a:ext cx="858838" cy="576263"/>
            </a:xfrm>
            <a:custGeom>
              <a:avLst/>
              <a:gdLst>
                <a:gd name="T0" fmla="*/ 22 w 349"/>
                <a:gd name="T1" fmla="*/ 100 h 234"/>
                <a:gd name="T2" fmla="*/ 15 w 349"/>
                <a:gd name="T3" fmla="*/ 114 h 234"/>
                <a:gd name="T4" fmla="*/ 0 w 349"/>
                <a:gd name="T5" fmla="*/ 132 h 234"/>
                <a:gd name="T6" fmla="*/ 5 w 349"/>
                <a:gd name="T7" fmla="*/ 149 h 234"/>
                <a:gd name="T8" fmla="*/ 7 w 349"/>
                <a:gd name="T9" fmla="*/ 157 h 234"/>
                <a:gd name="T10" fmla="*/ 17 w 349"/>
                <a:gd name="T11" fmla="*/ 177 h 234"/>
                <a:gd name="T12" fmla="*/ 21 w 349"/>
                <a:gd name="T13" fmla="*/ 185 h 234"/>
                <a:gd name="T14" fmla="*/ 21 w 349"/>
                <a:gd name="T15" fmla="*/ 194 h 234"/>
                <a:gd name="T16" fmla="*/ 45 w 349"/>
                <a:gd name="T17" fmla="*/ 225 h 234"/>
                <a:gd name="T18" fmla="*/ 51 w 349"/>
                <a:gd name="T19" fmla="*/ 227 h 234"/>
                <a:gd name="T20" fmla="*/ 58 w 349"/>
                <a:gd name="T21" fmla="*/ 201 h 234"/>
                <a:gd name="T22" fmla="*/ 78 w 349"/>
                <a:gd name="T23" fmla="*/ 197 h 234"/>
                <a:gd name="T24" fmla="*/ 84 w 349"/>
                <a:gd name="T25" fmla="*/ 196 h 234"/>
                <a:gd name="T26" fmla="*/ 92 w 349"/>
                <a:gd name="T27" fmla="*/ 199 h 234"/>
                <a:gd name="T28" fmla="*/ 100 w 349"/>
                <a:gd name="T29" fmla="*/ 201 h 234"/>
                <a:gd name="T30" fmla="*/ 103 w 349"/>
                <a:gd name="T31" fmla="*/ 198 h 234"/>
                <a:gd name="T32" fmla="*/ 106 w 349"/>
                <a:gd name="T33" fmla="*/ 198 h 234"/>
                <a:gd name="T34" fmla="*/ 112 w 349"/>
                <a:gd name="T35" fmla="*/ 201 h 234"/>
                <a:gd name="T36" fmla="*/ 112 w 349"/>
                <a:gd name="T37" fmla="*/ 193 h 234"/>
                <a:gd name="T38" fmla="*/ 110 w 349"/>
                <a:gd name="T39" fmla="*/ 179 h 234"/>
                <a:gd name="T40" fmla="*/ 133 w 349"/>
                <a:gd name="T41" fmla="*/ 157 h 234"/>
                <a:gd name="T42" fmla="*/ 164 w 349"/>
                <a:gd name="T43" fmla="*/ 176 h 234"/>
                <a:gd name="T44" fmla="*/ 180 w 349"/>
                <a:gd name="T45" fmla="*/ 179 h 234"/>
                <a:gd name="T46" fmla="*/ 190 w 349"/>
                <a:gd name="T47" fmla="*/ 180 h 234"/>
                <a:gd name="T48" fmla="*/ 209 w 349"/>
                <a:gd name="T49" fmla="*/ 183 h 234"/>
                <a:gd name="T50" fmla="*/ 218 w 349"/>
                <a:gd name="T51" fmla="*/ 174 h 234"/>
                <a:gd name="T52" fmla="*/ 226 w 349"/>
                <a:gd name="T53" fmla="*/ 165 h 234"/>
                <a:gd name="T54" fmla="*/ 241 w 349"/>
                <a:gd name="T55" fmla="*/ 169 h 234"/>
                <a:gd name="T56" fmla="*/ 266 w 349"/>
                <a:gd name="T57" fmla="*/ 157 h 234"/>
                <a:gd name="T58" fmla="*/ 270 w 349"/>
                <a:gd name="T59" fmla="*/ 158 h 234"/>
                <a:gd name="T60" fmla="*/ 288 w 349"/>
                <a:gd name="T61" fmla="*/ 160 h 234"/>
                <a:gd name="T62" fmla="*/ 306 w 349"/>
                <a:gd name="T63" fmla="*/ 154 h 234"/>
                <a:gd name="T64" fmla="*/ 332 w 349"/>
                <a:gd name="T65" fmla="*/ 159 h 234"/>
                <a:gd name="T66" fmla="*/ 348 w 349"/>
                <a:gd name="T67" fmla="*/ 158 h 234"/>
                <a:gd name="T68" fmla="*/ 348 w 349"/>
                <a:gd name="T69" fmla="*/ 158 h 234"/>
                <a:gd name="T70" fmla="*/ 334 w 349"/>
                <a:gd name="T71" fmla="*/ 136 h 234"/>
                <a:gd name="T72" fmla="*/ 322 w 349"/>
                <a:gd name="T73" fmla="*/ 130 h 234"/>
                <a:gd name="T74" fmla="*/ 317 w 349"/>
                <a:gd name="T75" fmla="*/ 123 h 234"/>
                <a:gd name="T76" fmla="*/ 316 w 349"/>
                <a:gd name="T77" fmla="*/ 114 h 234"/>
                <a:gd name="T78" fmla="*/ 291 w 349"/>
                <a:gd name="T79" fmla="*/ 95 h 234"/>
                <a:gd name="T80" fmla="*/ 289 w 349"/>
                <a:gd name="T81" fmla="*/ 85 h 234"/>
                <a:gd name="T82" fmla="*/ 277 w 349"/>
                <a:gd name="T83" fmla="*/ 75 h 234"/>
                <a:gd name="T84" fmla="*/ 262 w 349"/>
                <a:gd name="T85" fmla="*/ 64 h 234"/>
                <a:gd name="T86" fmla="*/ 242 w 349"/>
                <a:gd name="T87" fmla="*/ 61 h 234"/>
                <a:gd name="T88" fmla="*/ 242 w 349"/>
                <a:gd name="T89" fmla="*/ 55 h 234"/>
                <a:gd name="T90" fmla="*/ 245 w 349"/>
                <a:gd name="T91" fmla="*/ 46 h 234"/>
                <a:gd name="T92" fmla="*/ 246 w 349"/>
                <a:gd name="T93" fmla="*/ 30 h 234"/>
                <a:gd name="T94" fmla="*/ 214 w 349"/>
                <a:gd name="T95" fmla="*/ 0 h 234"/>
                <a:gd name="T96" fmla="*/ 203 w 349"/>
                <a:gd name="T97" fmla="*/ 5 h 234"/>
                <a:gd name="T98" fmla="*/ 194 w 349"/>
                <a:gd name="T99" fmla="*/ 9 h 234"/>
                <a:gd name="T100" fmla="*/ 188 w 349"/>
                <a:gd name="T101" fmla="*/ 23 h 234"/>
                <a:gd name="T102" fmla="*/ 182 w 349"/>
                <a:gd name="T103" fmla="*/ 27 h 234"/>
                <a:gd name="T104" fmla="*/ 167 w 349"/>
                <a:gd name="T105" fmla="*/ 45 h 234"/>
                <a:gd name="T106" fmla="*/ 161 w 349"/>
                <a:gd name="T107" fmla="*/ 49 h 234"/>
                <a:gd name="T108" fmla="*/ 145 w 349"/>
                <a:gd name="T109" fmla="*/ 52 h 234"/>
                <a:gd name="T110" fmla="*/ 126 w 349"/>
                <a:gd name="T111" fmla="*/ 62 h 234"/>
                <a:gd name="T112" fmla="*/ 118 w 349"/>
                <a:gd name="T113" fmla="*/ 73 h 234"/>
                <a:gd name="T114" fmla="*/ 113 w 349"/>
                <a:gd name="T115" fmla="*/ 78 h 234"/>
                <a:gd name="T116" fmla="*/ 93 w 349"/>
                <a:gd name="T117" fmla="*/ 81 h 234"/>
                <a:gd name="T118" fmla="*/ 64 w 349"/>
                <a:gd name="T119" fmla="*/ 92 h 234"/>
                <a:gd name="T120" fmla="*/ 51 w 349"/>
                <a:gd name="T121" fmla="*/ 89 h 234"/>
                <a:gd name="T122" fmla="*/ 30 w 349"/>
                <a:gd name="T123" fmla="*/ 93 h 234"/>
                <a:gd name="T124" fmla="*/ 30 w 349"/>
                <a:gd name="T125" fmla="*/ 9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 h="234">
                  <a:moveTo>
                    <a:pt x="27" y="97"/>
                  </a:moveTo>
                  <a:cubicBezTo>
                    <a:pt x="26" y="98"/>
                    <a:pt x="23" y="99"/>
                    <a:pt x="22" y="100"/>
                  </a:cubicBezTo>
                  <a:cubicBezTo>
                    <a:pt x="20" y="103"/>
                    <a:pt x="20" y="109"/>
                    <a:pt x="18" y="112"/>
                  </a:cubicBezTo>
                  <a:cubicBezTo>
                    <a:pt x="15" y="114"/>
                    <a:pt x="15" y="114"/>
                    <a:pt x="15" y="114"/>
                  </a:cubicBezTo>
                  <a:cubicBezTo>
                    <a:pt x="13" y="116"/>
                    <a:pt x="12" y="121"/>
                    <a:pt x="11" y="124"/>
                  </a:cubicBezTo>
                  <a:cubicBezTo>
                    <a:pt x="9" y="127"/>
                    <a:pt x="0" y="129"/>
                    <a:pt x="0" y="132"/>
                  </a:cubicBezTo>
                  <a:cubicBezTo>
                    <a:pt x="0" y="137"/>
                    <a:pt x="5" y="133"/>
                    <a:pt x="6" y="138"/>
                  </a:cubicBezTo>
                  <a:cubicBezTo>
                    <a:pt x="6" y="141"/>
                    <a:pt x="6" y="146"/>
                    <a:pt x="5" y="149"/>
                  </a:cubicBezTo>
                  <a:cubicBezTo>
                    <a:pt x="3" y="152"/>
                    <a:pt x="3" y="152"/>
                    <a:pt x="3" y="152"/>
                  </a:cubicBezTo>
                  <a:cubicBezTo>
                    <a:pt x="4" y="154"/>
                    <a:pt x="7" y="155"/>
                    <a:pt x="7" y="157"/>
                  </a:cubicBezTo>
                  <a:cubicBezTo>
                    <a:pt x="9" y="161"/>
                    <a:pt x="6" y="167"/>
                    <a:pt x="9" y="170"/>
                  </a:cubicBezTo>
                  <a:cubicBezTo>
                    <a:pt x="10" y="173"/>
                    <a:pt x="15" y="174"/>
                    <a:pt x="17" y="177"/>
                  </a:cubicBezTo>
                  <a:cubicBezTo>
                    <a:pt x="18" y="179"/>
                    <a:pt x="18" y="182"/>
                    <a:pt x="19" y="184"/>
                  </a:cubicBezTo>
                  <a:cubicBezTo>
                    <a:pt x="19" y="184"/>
                    <a:pt x="21" y="185"/>
                    <a:pt x="21" y="185"/>
                  </a:cubicBezTo>
                  <a:cubicBezTo>
                    <a:pt x="20" y="186"/>
                    <a:pt x="18" y="185"/>
                    <a:pt x="17" y="186"/>
                  </a:cubicBezTo>
                  <a:cubicBezTo>
                    <a:pt x="16" y="187"/>
                    <a:pt x="21" y="193"/>
                    <a:pt x="21" y="194"/>
                  </a:cubicBezTo>
                  <a:cubicBezTo>
                    <a:pt x="26" y="200"/>
                    <a:pt x="34" y="207"/>
                    <a:pt x="40" y="211"/>
                  </a:cubicBezTo>
                  <a:cubicBezTo>
                    <a:pt x="46" y="214"/>
                    <a:pt x="44" y="221"/>
                    <a:pt x="45" y="225"/>
                  </a:cubicBezTo>
                  <a:cubicBezTo>
                    <a:pt x="45" y="226"/>
                    <a:pt x="46" y="233"/>
                    <a:pt x="47" y="233"/>
                  </a:cubicBezTo>
                  <a:cubicBezTo>
                    <a:pt x="49" y="234"/>
                    <a:pt x="51" y="228"/>
                    <a:pt x="51" y="227"/>
                  </a:cubicBezTo>
                  <a:cubicBezTo>
                    <a:pt x="52" y="224"/>
                    <a:pt x="55" y="221"/>
                    <a:pt x="56" y="217"/>
                  </a:cubicBezTo>
                  <a:cubicBezTo>
                    <a:pt x="57" y="212"/>
                    <a:pt x="54" y="205"/>
                    <a:pt x="58" y="201"/>
                  </a:cubicBezTo>
                  <a:cubicBezTo>
                    <a:pt x="60" y="197"/>
                    <a:pt x="66" y="199"/>
                    <a:pt x="68" y="199"/>
                  </a:cubicBezTo>
                  <a:cubicBezTo>
                    <a:pt x="71" y="199"/>
                    <a:pt x="76" y="198"/>
                    <a:pt x="78" y="197"/>
                  </a:cubicBezTo>
                  <a:cubicBezTo>
                    <a:pt x="79" y="196"/>
                    <a:pt x="81" y="194"/>
                    <a:pt x="82" y="194"/>
                  </a:cubicBezTo>
                  <a:cubicBezTo>
                    <a:pt x="83" y="195"/>
                    <a:pt x="84" y="196"/>
                    <a:pt x="84" y="196"/>
                  </a:cubicBezTo>
                  <a:cubicBezTo>
                    <a:pt x="86" y="197"/>
                    <a:pt x="88" y="196"/>
                    <a:pt x="89" y="197"/>
                  </a:cubicBezTo>
                  <a:cubicBezTo>
                    <a:pt x="92" y="199"/>
                    <a:pt x="92" y="199"/>
                    <a:pt x="92" y="199"/>
                  </a:cubicBezTo>
                  <a:cubicBezTo>
                    <a:pt x="92" y="199"/>
                    <a:pt x="93" y="198"/>
                    <a:pt x="94" y="198"/>
                  </a:cubicBezTo>
                  <a:cubicBezTo>
                    <a:pt x="99" y="199"/>
                    <a:pt x="96" y="198"/>
                    <a:pt x="100" y="201"/>
                  </a:cubicBezTo>
                  <a:cubicBezTo>
                    <a:pt x="101" y="201"/>
                    <a:pt x="101" y="200"/>
                    <a:pt x="102" y="200"/>
                  </a:cubicBezTo>
                  <a:cubicBezTo>
                    <a:pt x="102" y="200"/>
                    <a:pt x="102" y="198"/>
                    <a:pt x="103" y="198"/>
                  </a:cubicBezTo>
                  <a:cubicBezTo>
                    <a:pt x="103" y="198"/>
                    <a:pt x="104" y="198"/>
                    <a:pt x="104" y="198"/>
                  </a:cubicBezTo>
                  <a:cubicBezTo>
                    <a:pt x="105" y="198"/>
                    <a:pt x="106" y="198"/>
                    <a:pt x="106" y="198"/>
                  </a:cubicBezTo>
                  <a:cubicBezTo>
                    <a:pt x="107" y="198"/>
                    <a:pt x="108" y="196"/>
                    <a:pt x="108" y="196"/>
                  </a:cubicBezTo>
                  <a:cubicBezTo>
                    <a:pt x="109" y="196"/>
                    <a:pt x="111" y="200"/>
                    <a:pt x="112" y="201"/>
                  </a:cubicBezTo>
                  <a:cubicBezTo>
                    <a:pt x="113" y="201"/>
                    <a:pt x="113" y="201"/>
                    <a:pt x="113" y="201"/>
                  </a:cubicBezTo>
                  <a:cubicBezTo>
                    <a:pt x="112" y="198"/>
                    <a:pt x="111" y="195"/>
                    <a:pt x="112" y="193"/>
                  </a:cubicBezTo>
                  <a:cubicBezTo>
                    <a:pt x="112" y="191"/>
                    <a:pt x="113" y="189"/>
                    <a:pt x="113" y="187"/>
                  </a:cubicBezTo>
                  <a:cubicBezTo>
                    <a:pt x="113" y="184"/>
                    <a:pt x="110" y="181"/>
                    <a:pt x="110" y="179"/>
                  </a:cubicBezTo>
                  <a:cubicBezTo>
                    <a:pt x="109" y="176"/>
                    <a:pt x="115" y="178"/>
                    <a:pt x="116" y="176"/>
                  </a:cubicBezTo>
                  <a:cubicBezTo>
                    <a:pt x="121" y="168"/>
                    <a:pt x="124" y="161"/>
                    <a:pt x="133" y="157"/>
                  </a:cubicBezTo>
                  <a:cubicBezTo>
                    <a:pt x="138" y="154"/>
                    <a:pt x="156" y="163"/>
                    <a:pt x="159" y="167"/>
                  </a:cubicBezTo>
                  <a:cubicBezTo>
                    <a:pt x="161" y="171"/>
                    <a:pt x="161" y="173"/>
                    <a:pt x="164" y="176"/>
                  </a:cubicBezTo>
                  <a:cubicBezTo>
                    <a:pt x="167" y="177"/>
                    <a:pt x="172" y="174"/>
                    <a:pt x="175" y="175"/>
                  </a:cubicBezTo>
                  <a:cubicBezTo>
                    <a:pt x="177" y="176"/>
                    <a:pt x="178" y="178"/>
                    <a:pt x="180" y="179"/>
                  </a:cubicBezTo>
                  <a:cubicBezTo>
                    <a:pt x="183" y="178"/>
                    <a:pt x="183" y="178"/>
                    <a:pt x="183" y="178"/>
                  </a:cubicBezTo>
                  <a:cubicBezTo>
                    <a:pt x="185" y="178"/>
                    <a:pt x="188" y="180"/>
                    <a:pt x="190" y="180"/>
                  </a:cubicBezTo>
                  <a:cubicBezTo>
                    <a:pt x="191" y="180"/>
                    <a:pt x="192" y="179"/>
                    <a:pt x="193" y="179"/>
                  </a:cubicBezTo>
                  <a:cubicBezTo>
                    <a:pt x="199" y="178"/>
                    <a:pt x="204" y="182"/>
                    <a:pt x="209" y="183"/>
                  </a:cubicBezTo>
                  <a:cubicBezTo>
                    <a:pt x="213" y="184"/>
                    <a:pt x="219" y="181"/>
                    <a:pt x="219" y="177"/>
                  </a:cubicBezTo>
                  <a:cubicBezTo>
                    <a:pt x="219" y="175"/>
                    <a:pt x="216" y="176"/>
                    <a:pt x="218" y="174"/>
                  </a:cubicBezTo>
                  <a:cubicBezTo>
                    <a:pt x="219" y="173"/>
                    <a:pt x="220" y="174"/>
                    <a:pt x="221" y="173"/>
                  </a:cubicBezTo>
                  <a:cubicBezTo>
                    <a:pt x="223" y="172"/>
                    <a:pt x="224" y="167"/>
                    <a:pt x="226" y="165"/>
                  </a:cubicBezTo>
                  <a:cubicBezTo>
                    <a:pt x="228" y="163"/>
                    <a:pt x="238" y="173"/>
                    <a:pt x="240" y="171"/>
                  </a:cubicBezTo>
                  <a:cubicBezTo>
                    <a:pt x="241" y="170"/>
                    <a:pt x="240" y="169"/>
                    <a:pt x="241" y="169"/>
                  </a:cubicBezTo>
                  <a:cubicBezTo>
                    <a:pt x="244" y="165"/>
                    <a:pt x="255" y="163"/>
                    <a:pt x="259" y="163"/>
                  </a:cubicBezTo>
                  <a:cubicBezTo>
                    <a:pt x="262" y="162"/>
                    <a:pt x="266" y="157"/>
                    <a:pt x="266" y="157"/>
                  </a:cubicBezTo>
                  <a:cubicBezTo>
                    <a:pt x="267" y="157"/>
                    <a:pt x="267" y="158"/>
                    <a:pt x="267" y="158"/>
                  </a:cubicBezTo>
                  <a:cubicBezTo>
                    <a:pt x="268" y="158"/>
                    <a:pt x="269" y="157"/>
                    <a:pt x="270" y="158"/>
                  </a:cubicBezTo>
                  <a:cubicBezTo>
                    <a:pt x="271" y="159"/>
                    <a:pt x="272" y="162"/>
                    <a:pt x="273" y="162"/>
                  </a:cubicBezTo>
                  <a:cubicBezTo>
                    <a:pt x="274" y="163"/>
                    <a:pt x="287" y="160"/>
                    <a:pt x="288" y="160"/>
                  </a:cubicBezTo>
                  <a:cubicBezTo>
                    <a:pt x="293" y="159"/>
                    <a:pt x="289" y="154"/>
                    <a:pt x="292" y="151"/>
                  </a:cubicBezTo>
                  <a:cubicBezTo>
                    <a:pt x="294" y="150"/>
                    <a:pt x="304" y="152"/>
                    <a:pt x="306" y="154"/>
                  </a:cubicBezTo>
                  <a:cubicBezTo>
                    <a:pt x="307" y="156"/>
                    <a:pt x="310" y="153"/>
                    <a:pt x="313" y="154"/>
                  </a:cubicBezTo>
                  <a:cubicBezTo>
                    <a:pt x="317" y="155"/>
                    <a:pt x="327" y="161"/>
                    <a:pt x="332" y="159"/>
                  </a:cubicBezTo>
                  <a:cubicBezTo>
                    <a:pt x="334" y="158"/>
                    <a:pt x="334" y="154"/>
                    <a:pt x="338" y="154"/>
                  </a:cubicBezTo>
                  <a:cubicBezTo>
                    <a:pt x="340" y="155"/>
                    <a:pt x="346" y="159"/>
                    <a:pt x="348" y="158"/>
                  </a:cubicBezTo>
                  <a:cubicBezTo>
                    <a:pt x="348" y="158"/>
                    <a:pt x="348" y="158"/>
                    <a:pt x="348" y="158"/>
                  </a:cubicBezTo>
                  <a:cubicBezTo>
                    <a:pt x="348" y="158"/>
                    <a:pt x="348" y="158"/>
                    <a:pt x="348" y="158"/>
                  </a:cubicBezTo>
                  <a:cubicBezTo>
                    <a:pt x="348" y="156"/>
                    <a:pt x="345" y="154"/>
                    <a:pt x="344" y="152"/>
                  </a:cubicBezTo>
                  <a:cubicBezTo>
                    <a:pt x="339" y="145"/>
                    <a:pt x="349" y="146"/>
                    <a:pt x="334" y="136"/>
                  </a:cubicBezTo>
                  <a:cubicBezTo>
                    <a:pt x="331" y="134"/>
                    <a:pt x="325" y="132"/>
                    <a:pt x="323" y="131"/>
                  </a:cubicBezTo>
                  <a:cubicBezTo>
                    <a:pt x="322" y="131"/>
                    <a:pt x="322" y="131"/>
                    <a:pt x="322" y="130"/>
                  </a:cubicBezTo>
                  <a:cubicBezTo>
                    <a:pt x="322" y="130"/>
                    <a:pt x="323" y="129"/>
                    <a:pt x="324" y="129"/>
                  </a:cubicBezTo>
                  <a:cubicBezTo>
                    <a:pt x="325" y="127"/>
                    <a:pt x="318" y="125"/>
                    <a:pt x="317" y="123"/>
                  </a:cubicBezTo>
                  <a:cubicBezTo>
                    <a:pt x="316" y="120"/>
                    <a:pt x="320" y="116"/>
                    <a:pt x="319" y="115"/>
                  </a:cubicBezTo>
                  <a:cubicBezTo>
                    <a:pt x="319" y="115"/>
                    <a:pt x="317" y="115"/>
                    <a:pt x="316" y="114"/>
                  </a:cubicBezTo>
                  <a:cubicBezTo>
                    <a:pt x="311" y="111"/>
                    <a:pt x="307" y="105"/>
                    <a:pt x="302" y="102"/>
                  </a:cubicBezTo>
                  <a:cubicBezTo>
                    <a:pt x="297" y="99"/>
                    <a:pt x="294" y="100"/>
                    <a:pt x="291" y="95"/>
                  </a:cubicBezTo>
                  <a:cubicBezTo>
                    <a:pt x="290" y="94"/>
                    <a:pt x="288" y="94"/>
                    <a:pt x="287" y="93"/>
                  </a:cubicBezTo>
                  <a:cubicBezTo>
                    <a:pt x="285" y="90"/>
                    <a:pt x="291" y="88"/>
                    <a:pt x="289" y="85"/>
                  </a:cubicBezTo>
                  <a:cubicBezTo>
                    <a:pt x="287" y="82"/>
                    <a:pt x="283" y="83"/>
                    <a:pt x="281" y="80"/>
                  </a:cubicBezTo>
                  <a:cubicBezTo>
                    <a:pt x="279" y="79"/>
                    <a:pt x="279" y="77"/>
                    <a:pt x="277" y="75"/>
                  </a:cubicBezTo>
                  <a:cubicBezTo>
                    <a:pt x="274" y="73"/>
                    <a:pt x="264" y="74"/>
                    <a:pt x="260" y="71"/>
                  </a:cubicBezTo>
                  <a:cubicBezTo>
                    <a:pt x="256" y="69"/>
                    <a:pt x="262" y="66"/>
                    <a:pt x="262" y="64"/>
                  </a:cubicBezTo>
                  <a:cubicBezTo>
                    <a:pt x="262" y="63"/>
                    <a:pt x="262" y="61"/>
                    <a:pt x="261" y="61"/>
                  </a:cubicBezTo>
                  <a:cubicBezTo>
                    <a:pt x="259" y="61"/>
                    <a:pt x="242" y="61"/>
                    <a:pt x="242" y="61"/>
                  </a:cubicBezTo>
                  <a:cubicBezTo>
                    <a:pt x="240" y="59"/>
                    <a:pt x="245" y="56"/>
                    <a:pt x="244" y="53"/>
                  </a:cubicBezTo>
                  <a:cubicBezTo>
                    <a:pt x="244" y="53"/>
                    <a:pt x="243" y="54"/>
                    <a:pt x="242" y="55"/>
                  </a:cubicBezTo>
                  <a:cubicBezTo>
                    <a:pt x="241" y="55"/>
                    <a:pt x="240" y="53"/>
                    <a:pt x="240" y="52"/>
                  </a:cubicBezTo>
                  <a:cubicBezTo>
                    <a:pt x="240" y="48"/>
                    <a:pt x="244" y="49"/>
                    <a:pt x="245" y="46"/>
                  </a:cubicBezTo>
                  <a:cubicBezTo>
                    <a:pt x="246" y="44"/>
                    <a:pt x="244" y="41"/>
                    <a:pt x="245" y="39"/>
                  </a:cubicBezTo>
                  <a:cubicBezTo>
                    <a:pt x="245" y="36"/>
                    <a:pt x="247" y="34"/>
                    <a:pt x="246" y="30"/>
                  </a:cubicBezTo>
                  <a:cubicBezTo>
                    <a:pt x="241" y="19"/>
                    <a:pt x="231" y="12"/>
                    <a:pt x="225" y="2"/>
                  </a:cubicBezTo>
                  <a:cubicBezTo>
                    <a:pt x="224" y="3"/>
                    <a:pt x="216" y="0"/>
                    <a:pt x="214" y="0"/>
                  </a:cubicBezTo>
                  <a:cubicBezTo>
                    <a:pt x="211" y="1"/>
                    <a:pt x="208" y="4"/>
                    <a:pt x="206" y="5"/>
                  </a:cubicBezTo>
                  <a:cubicBezTo>
                    <a:pt x="203" y="5"/>
                    <a:pt x="203" y="5"/>
                    <a:pt x="203" y="5"/>
                  </a:cubicBezTo>
                  <a:cubicBezTo>
                    <a:pt x="201" y="5"/>
                    <a:pt x="203" y="6"/>
                    <a:pt x="202" y="7"/>
                  </a:cubicBezTo>
                  <a:cubicBezTo>
                    <a:pt x="200" y="9"/>
                    <a:pt x="196" y="8"/>
                    <a:pt x="194" y="9"/>
                  </a:cubicBezTo>
                  <a:cubicBezTo>
                    <a:pt x="192" y="12"/>
                    <a:pt x="196" y="17"/>
                    <a:pt x="193" y="20"/>
                  </a:cubicBezTo>
                  <a:cubicBezTo>
                    <a:pt x="192" y="21"/>
                    <a:pt x="189" y="22"/>
                    <a:pt x="188" y="23"/>
                  </a:cubicBezTo>
                  <a:cubicBezTo>
                    <a:pt x="187" y="24"/>
                    <a:pt x="187" y="27"/>
                    <a:pt x="185" y="28"/>
                  </a:cubicBezTo>
                  <a:cubicBezTo>
                    <a:pt x="184" y="28"/>
                    <a:pt x="183" y="27"/>
                    <a:pt x="182" y="27"/>
                  </a:cubicBezTo>
                  <a:cubicBezTo>
                    <a:pt x="181" y="28"/>
                    <a:pt x="181" y="29"/>
                    <a:pt x="180" y="30"/>
                  </a:cubicBezTo>
                  <a:cubicBezTo>
                    <a:pt x="175" y="35"/>
                    <a:pt x="171" y="41"/>
                    <a:pt x="167" y="45"/>
                  </a:cubicBezTo>
                  <a:cubicBezTo>
                    <a:pt x="166" y="46"/>
                    <a:pt x="163" y="45"/>
                    <a:pt x="162" y="46"/>
                  </a:cubicBezTo>
                  <a:cubicBezTo>
                    <a:pt x="161" y="47"/>
                    <a:pt x="162" y="48"/>
                    <a:pt x="161" y="49"/>
                  </a:cubicBezTo>
                  <a:cubicBezTo>
                    <a:pt x="158" y="52"/>
                    <a:pt x="154" y="49"/>
                    <a:pt x="151" y="50"/>
                  </a:cubicBezTo>
                  <a:cubicBezTo>
                    <a:pt x="149" y="50"/>
                    <a:pt x="147" y="52"/>
                    <a:pt x="145" y="52"/>
                  </a:cubicBezTo>
                  <a:cubicBezTo>
                    <a:pt x="138" y="54"/>
                    <a:pt x="127" y="50"/>
                    <a:pt x="121" y="56"/>
                  </a:cubicBezTo>
                  <a:cubicBezTo>
                    <a:pt x="117" y="59"/>
                    <a:pt x="125" y="60"/>
                    <a:pt x="126" y="62"/>
                  </a:cubicBezTo>
                  <a:cubicBezTo>
                    <a:pt x="126" y="63"/>
                    <a:pt x="125" y="63"/>
                    <a:pt x="125" y="63"/>
                  </a:cubicBezTo>
                  <a:cubicBezTo>
                    <a:pt x="123" y="66"/>
                    <a:pt x="120" y="71"/>
                    <a:pt x="118" y="73"/>
                  </a:cubicBezTo>
                  <a:cubicBezTo>
                    <a:pt x="114" y="74"/>
                    <a:pt x="114" y="74"/>
                    <a:pt x="114" y="74"/>
                  </a:cubicBezTo>
                  <a:cubicBezTo>
                    <a:pt x="112" y="75"/>
                    <a:pt x="114" y="77"/>
                    <a:pt x="113" y="78"/>
                  </a:cubicBezTo>
                  <a:cubicBezTo>
                    <a:pt x="111" y="81"/>
                    <a:pt x="100" y="79"/>
                    <a:pt x="97" y="80"/>
                  </a:cubicBezTo>
                  <a:cubicBezTo>
                    <a:pt x="96" y="80"/>
                    <a:pt x="94" y="81"/>
                    <a:pt x="93" y="81"/>
                  </a:cubicBezTo>
                  <a:cubicBezTo>
                    <a:pt x="91" y="81"/>
                    <a:pt x="90" y="80"/>
                    <a:pt x="88" y="80"/>
                  </a:cubicBezTo>
                  <a:cubicBezTo>
                    <a:pt x="83" y="81"/>
                    <a:pt x="66" y="92"/>
                    <a:pt x="64" y="92"/>
                  </a:cubicBezTo>
                  <a:cubicBezTo>
                    <a:pt x="60" y="91"/>
                    <a:pt x="60" y="84"/>
                    <a:pt x="58" y="84"/>
                  </a:cubicBezTo>
                  <a:cubicBezTo>
                    <a:pt x="55" y="82"/>
                    <a:pt x="53" y="89"/>
                    <a:pt x="51" y="89"/>
                  </a:cubicBezTo>
                  <a:cubicBezTo>
                    <a:pt x="48" y="90"/>
                    <a:pt x="41" y="95"/>
                    <a:pt x="37" y="95"/>
                  </a:cubicBezTo>
                  <a:cubicBezTo>
                    <a:pt x="37" y="95"/>
                    <a:pt x="31" y="93"/>
                    <a:pt x="30" y="93"/>
                  </a:cubicBezTo>
                  <a:cubicBezTo>
                    <a:pt x="30" y="93"/>
                    <a:pt x="30" y="93"/>
                    <a:pt x="30" y="92"/>
                  </a:cubicBezTo>
                  <a:cubicBezTo>
                    <a:pt x="30" y="92"/>
                    <a:pt x="30" y="92"/>
                    <a:pt x="30" y="92"/>
                  </a:cubicBezTo>
                  <a:cubicBezTo>
                    <a:pt x="29" y="94"/>
                    <a:pt x="28" y="96"/>
                    <a:pt x="27" y="9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9" name="Freeform 75"/>
            <p:cNvSpPr>
              <a:spLocks/>
            </p:cNvSpPr>
            <p:nvPr/>
          </p:nvSpPr>
          <p:spPr bwMode="auto">
            <a:xfrm>
              <a:off x="8199438" y="2906713"/>
              <a:ext cx="517525" cy="754063"/>
            </a:xfrm>
            <a:custGeom>
              <a:avLst/>
              <a:gdLst>
                <a:gd name="T0" fmla="*/ 79 w 210"/>
                <a:gd name="T1" fmla="*/ 292 h 306"/>
                <a:gd name="T2" fmla="*/ 127 w 210"/>
                <a:gd name="T3" fmla="*/ 289 h 306"/>
                <a:gd name="T4" fmla="*/ 137 w 210"/>
                <a:gd name="T5" fmla="*/ 292 h 306"/>
                <a:gd name="T6" fmla="*/ 173 w 210"/>
                <a:gd name="T7" fmla="*/ 293 h 306"/>
                <a:gd name="T8" fmla="*/ 185 w 210"/>
                <a:gd name="T9" fmla="*/ 298 h 306"/>
                <a:gd name="T10" fmla="*/ 205 w 210"/>
                <a:gd name="T11" fmla="*/ 306 h 306"/>
                <a:gd name="T12" fmla="*/ 206 w 210"/>
                <a:gd name="T13" fmla="*/ 281 h 306"/>
                <a:gd name="T14" fmla="*/ 178 w 210"/>
                <a:gd name="T15" fmla="*/ 242 h 306"/>
                <a:gd name="T16" fmla="*/ 178 w 210"/>
                <a:gd name="T17" fmla="*/ 233 h 306"/>
                <a:gd name="T18" fmla="*/ 164 w 210"/>
                <a:gd name="T19" fmla="*/ 208 h 306"/>
                <a:gd name="T20" fmla="*/ 161 w 210"/>
                <a:gd name="T21" fmla="*/ 188 h 306"/>
                <a:gd name="T22" fmla="*/ 179 w 210"/>
                <a:gd name="T23" fmla="*/ 168 h 306"/>
                <a:gd name="T24" fmla="*/ 191 w 210"/>
                <a:gd name="T25" fmla="*/ 148 h 306"/>
                <a:gd name="T26" fmla="*/ 191 w 210"/>
                <a:gd name="T27" fmla="*/ 142 h 306"/>
                <a:gd name="T28" fmla="*/ 155 w 210"/>
                <a:gd name="T29" fmla="*/ 87 h 306"/>
                <a:gd name="T30" fmla="*/ 184 w 210"/>
                <a:gd name="T31" fmla="*/ 83 h 306"/>
                <a:gd name="T32" fmla="*/ 179 w 210"/>
                <a:gd name="T33" fmla="*/ 61 h 306"/>
                <a:gd name="T34" fmla="*/ 182 w 210"/>
                <a:gd name="T35" fmla="*/ 42 h 306"/>
                <a:gd name="T36" fmla="*/ 180 w 210"/>
                <a:gd name="T37" fmla="*/ 27 h 306"/>
                <a:gd name="T38" fmla="*/ 172 w 210"/>
                <a:gd name="T39" fmla="*/ 12 h 306"/>
                <a:gd name="T40" fmla="*/ 167 w 210"/>
                <a:gd name="T41" fmla="*/ 9 h 306"/>
                <a:gd name="T42" fmla="*/ 165 w 210"/>
                <a:gd name="T43" fmla="*/ 20 h 306"/>
                <a:gd name="T44" fmla="*/ 169 w 210"/>
                <a:gd name="T45" fmla="*/ 40 h 306"/>
                <a:gd name="T46" fmla="*/ 141 w 210"/>
                <a:gd name="T47" fmla="*/ 64 h 306"/>
                <a:gd name="T48" fmla="*/ 131 w 210"/>
                <a:gd name="T49" fmla="*/ 94 h 306"/>
                <a:gd name="T50" fmla="*/ 120 w 210"/>
                <a:gd name="T51" fmla="*/ 107 h 306"/>
                <a:gd name="T52" fmla="*/ 113 w 210"/>
                <a:gd name="T53" fmla="*/ 120 h 306"/>
                <a:gd name="T54" fmla="*/ 105 w 210"/>
                <a:gd name="T55" fmla="*/ 125 h 306"/>
                <a:gd name="T56" fmla="*/ 99 w 210"/>
                <a:gd name="T57" fmla="*/ 145 h 306"/>
                <a:gd name="T58" fmla="*/ 94 w 210"/>
                <a:gd name="T59" fmla="*/ 160 h 306"/>
                <a:gd name="T60" fmla="*/ 81 w 210"/>
                <a:gd name="T61" fmla="*/ 176 h 306"/>
                <a:gd name="T62" fmla="*/ 61 w 210"/>
                <a:gd name="T63" fmla="*/ 160 h 306"/>
                <a:gd name="T64" fmla="*/ 47 w 210"/>
                <a:gd name="T65" fmla="*/ 163 h 306"/>
                <a:gd name="T66" fmla="*/ 37 w 210"/>
                <a:gd name="T67" fmla="*/ 175 h 306"/>
                <a:gd name="T68" fmla="*/ 26 w 210"/>
                <a:gd name="T69" fmla="*/ 183 h 306"/>
                <a:gd name="T70" fmla="*/ 7 w 210"/>
                <a:gd name="T71" fmla="*/ 218 h 306"/>
                <a:gd name="T72" fmla="*/ 6 w 210"/>
                <a:gd name="T73" fmla="*/ 222 h 306"/>
                <a:gd name="T74" fmla="*/ 8 w 210"/>
                <a:gd name="T75" fmla="*/ 223 h 306"/>
                <a:gd name="T76" fmla="*/ 13 w 210"/>
                <a:gd name="T77" fmla="*/ 225 h 306"/>
                <a:gd name="T78" fmla="*/ 24 w 210"/>
                <a:gd name="T79" fmla="*/ 244 h 306"/>
                <a:gd name="T80" fmla="*/ 29 w 210"/>
                <a:gd name="T81" fmla="*/ 244 h 306"/>
                <a:gd name="T82" fmla="*/ 32 w 210"/>
                <a:gd name="T83" fmla="*/ 242 h 306"/>
                <a:gd name="T84" fmla="*/ 33 w 210"/>
                <a:gd name="T85" fmla="*/ 244 h 306"/>
                <a:gd name="T86" fmla="*/ 33 w 210"/>
                <a:gd name="T87" fmla="*/ 250 h 306"/>
                <a:gd name="T88" fmla="*/ 34 w 210"/>
                <a:gd name="T89" fmla="*/ 255 h 306"/>
                <a:gd name="T90" fmla="*/ 37 w 210"/>
                <a:gd name="T91" fmla="*/ 287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 h="306">
                  <a:moveTo>
                    <a:pt x="61" y="292"/>
                  </a:moveTo>
                  <a:cubicBezTo>
                    <a:pt x="66" y="292"/>
                    <a:pt x="71" y="292"/>
                    <a:pt x="77" y="292"/>
                  </a:cubicBezTo>
                  <a:cubicBezTo>
                    <a:pt x="77" y="292"/>
                    <a:pt x="78" y="292"/>
                    <a:pt x="79" y="292"/>
                  </a:cubicBezTo>
                  <a:cubicBezTo>
                    <a:pt x="82" y="289"/>
                    <a:pt x="77" y="288"/>
                    <a:pt x="86" y="288"/>
                  </a:cubicBezTo>
                  <a:cubicBezTo>
                    <a:pt x="93" y="288"/>
                    <a:pt x="99" y="288"/>
                    <a:pt x="105" y="288"/>
                  </a:cubicBezTo>
                  <a:cubicBezTo>
                    <a:pt x="113" y="288"/>
                    <a:pt x="119" y="290"/>
                    <a:pt x="127" y="289"/>
                  </a:cubicBezTo>
                  <a:cubicBezTo>
                    <a:pt x="130" y="288"/>
                    <a:pt x="129" y="291"/>
                    <a:pt x="131" y="292"/>
                  </a:cubicBezTo>
                  <a:cubicBezTo>
                    <a:pt x="132" y="292"/>
                    <a:pt x="132" y="292"/>
                    <a:pt x="133" y="292"/>
                  </a:cubicBezTo>
                  <a:cubicBezTo>
                    <a:pt x="134" y="292"/>
                    <a:pt x="136" y="292"/>
                    <a:pt x="137" y="292"/>
                  </a:cubicBezTo>
                  <a:cubicBezTo>
                    <a:pt x="146" y="292"/>
                    <a:pt x="156" y="291"/>
                    <a:pt x="165" y="291"/>
                  </a:cubicBezTo>
                  <a:cubicBezTo>
                    <a:pt x="167" y="291"/>
                    <a:pt x="169" y="294"/>
                    <a:pt x="171" y="294"/>
                  </a:cubicBezTo>
                  <a:cubicBezTo>
                    <a:pt x="173" y="293"/>
                    <a:pt x="173" y="293"/>
                    <a:pt x="173" y="293"/>
                  </a:cubicBezTo>
                  <a:cubicBezTo>
                    <a:pt x="174" y="293"/>
                    <a:pt x="173" y="295"/>
                    <a:pt x="173" y="296"/>
                  </a:cubicBezTo>
                  <a:cubicBezTo>
                    <a:pt x="174" y="297"/>
                    <a:pt x="180" y="295"/>
                    <a:pt x="180" y="295"/>
                  </a:cubicBezTo>
                  <a:cubicBezTo>
                    <a:pt x="183" y="295"/>
                    <a:pt x="184" y="298"/>
                    <a:pt x="185" y="298"/>
                  </a:cubicBezTo>
                  <a:cubicBezTo>
                    <a:pt x="187" y="299"/>
                    <a:pt x="188" y="297"/>
                    <a:pt x="189" y="297"/>
                  </a:cubicBezTo>
                  <a:cubicBezTo>
                    <a:pt x="189" y="297"/>
                    <a:pt x="203" y="302"/>
                    <a:pt x="204" y="302"/>
                  </a:cubicBezTo>
                  <a:cubicBezTo>
                    <a:pt x="205" y="306"/>
                    <a:pt x="205" y="306"/>
                    <a:pt x="205" y="306"/>
                  </a:cubicBezTo>
                  <a:cubicBezTo>
                    <a:pt x="205" y="306"/>
                    <a:pt x="206" y="305"/>
                    <a:pt x="206" y="304"/>
                  </a:cubicBezTo>
                  <a:cubicBezTo>
                    <a:pt x="210" y="301"/>
                    <a:pt x="199" y="293"/>
                    <a:pt x="208" y="289"/>
                  </a:cubicBezTo>
                  <a:cubicBezTo>
                    <a:pt x="207" y="288"/>
                    <a:pt x="206" y="282"/>
                    <a:pt x="206" y="281"/>
                  </a:cubicBezTo>
                  <a:cubicBezTo>
                    <a:pt x="205" y="277"/>
                    <a:pt x="207" y="270"/>
                    <a:pt x="201" y="267"/>
                  </a:cubicBezTo>
                  <a:cubicBezTo>
                    <a:pt x="195" y="263"/>
                    <a:pt x="187" y="256"/>
                    <a:pt x="182" y="250"/>
                  </a:cubicBezTo>
                  <a:cubicBezTo>
                    <a:pt x="182" y="249"/>
                    <a:pt x="177" y="243"/>
                    <a:pt x="178" y="242"/>
                  </a:cubicBezTo>
                  <a:cubicBezTo>
                    <a:pt x="179" y="241"/>
                    <a:pt x="181" y="242"/>
                    <a:pt x="182" y="241"/>
                  </a:cubicBezTo>
                  <a:cubicBezTo>
                    <a:pt x="182" y="241"/>
                    <a:pt x="180" y="240"/>
                    <a:pt x="180" y="240"/>
                  </a:cubicBezTo>
                  <a:cubicBezTo>
                    <a:pt x="179" y="238"/>
                    <a:pt x="179" y="235"/>
                    <a:pt x="178" y="233"/>
                  </a:cubicBezTo>
                  <a:cubicBezTo>
                    <a:pt x="176" y="230"/>
                    <a:pt x="171" y="229"/>
                    <a:pt x="170" y="226"/>
                  </a:cubicBezTo>
                  <a:cubicBezTo>
                    <a:pt x="167" y="223"/>
                    <a:pt x="170" y="217"/>
                    <a:pt x="168" y="213"/>
                  </a:cubicBezTo>
                  <a:cubicBezTo>
                    <a:pt x="168" y="211"/>
                    <a:pt x="165" y="210"/>
                    <a:pt x="164" y="208"/>
                  </a:cubicBezTo>
                  <a:cubicBezTo>
                    <a:pt x="166" y="205"/>
                    <a:pt x="166" y="205"/>
                    <a:pt x="166" y="205"/>
                  </a:cubicBezTo>
                  <a:cubicBezTo>
                    <a:pt x="167" y="202"/>
                    <a:pt x="167" y="197"/>
                    <a:pt x="167" y="194"/>
                  </a:cubicBezTo>
                  <a:cubicBezTo>
                    <a:pt x="166" y="189"/>
                    <a:pt x="161" y="193"/>
                    <a:pt x="161" y="188"/>
                  </a:cubicBezTo>
                  <a:cubicBezTo>
                    <a:pt x="161" y="185"/>
                    <a:pt x="170" y="183"/>
                    <a:pt x="172" y="180"/>
                  </a:cubicBezTo>
                  <a:cubicBezTo>
                    <a:pt x="173" y="177"/>
                    <a:pt x="174" y="172"/>
                    <a:pt x="176" y="170"/>
                  </a:cubicBezTo>
                  <a:cubicBezTo>
                    <a:pt x="179" y="168"/>
                    <a:pt x="179" y="168"/>
                    <a:pt x="179" y="168"/>
                  </a:cubicBezTo>
                  <a:cubicBezTo>
                    <a:pt x="181" y="165"/>
                    <a:pt x="181" y="159"/>
                    <a:pt x="183" y="156"/>
                  </a:cubicBezTo>
                  <a:cubicBezTo>
                    <a:pt x="184" y="155"/>
                    <a:pt x="187" y="154"/>
                    <a:pt x="188" y="153"/>
                  </a:cubicBezTo>
                  <a:cubicBezTo>
                    <a:pt x="189" y="152"/>
                    <a:pt x="190" y="150"/>
                    <a:pt x="191" y="148"/>
                  </a:cubicBezTo>
                  <a:cubicBezTo>
                    <a:pt x="191" y="148"/>
                    <a:pt x="191" y="148"/>
                    <a:pt x="191" y="148"/>
                  </a:cubicBezTo>
                  <a:cubicBezTo>
                    <a:pt x="191" y="147"/>
                    <a:pt x="194" y="143"/>
                    <a:pt x="193" y="142"/>
                  </a:cubicBezTo>
                  <a:cubicBezTo>
                    <a:pt x="192" y="142"/>
                    <a:pt x="191" y="142"/>
                    <a:pt x="191" y="142"/>
                  </a:cubicBezTo>
                  <a:cubicBezTo>
                    <a:pt x="188" y="141"/>
                    <a:pt x="185" y="125"/>
                    <a:pt x="183" y="123"/>
                  </a:cubicBezTo>
                  <a:cubicBezTo>
                    <a:pt x="178" y="116"/>
                    <a:pt x="152" y="100"/>
                    <a:pt x="151" y="92"/>
                  </a:cubicBezTo>
                  <a:cubicBezTo>
                    <a:pt x="150" y="90"/>
                    <a:pt x="154" y="88"/>
                    <a:pt x="155" y="87"/>
                  </a:cubicBezTo>
                  <a:cubicBezTo>
                    <a:pt x="155" y="86"/>
                    <a:pt x="155" y="83"/>
                    <a:pt x="156" y="83"/>
                  </a:cubicBezTo>
                  <a:cubicBezTo>
                    <a:pt x="161" y="80"/>
                    <a:pt x="168" y="85"/>
                    <a:pt x="172" y="85"/>
                  </a:cubicBezTo>
                  <a:cubicBezTo>
                    <a:pt x="176" y="85"/>
                    <a:pt x="180" y="83"/>
                    <a:pt x="184" y="83"/>
                  </a:cubicBezTo>
                  <a:cubicBezTo>
                    <a:pt x="186" y="83"/>
                    <a:pt x="192" y="86"/>
                    <a:pt x="194" y="83"/>
                  </a:cubicBezTo>
                  <a:cubicBezTo>
                    <a:pt x="196" y="81"/>
                    <a:pt x="189" y="78"/>
                    <a:pt x="188" y="76"/>
                  </a:cubicBezTo>
                  <a:cubicBezTo>
                    <a:pt x="184" y="72"/>
                    <a:pt x="180" y="67"/>
                    <a:pt x="179" y="61"/>
                  </a:cubicBezTo>
                  <a:cubicBezTo>
                    <a:pt x="179" y="60"/>
                    <a:pt x="180" y="60"/>
                    <a:pt x="180" y="59"/>
                  </a:cubicBezTo>
                  <a:cubicBezTo>
                    <a:pt x="180" y="56"/>
                    <a:pt x="179" y="54"/>
                    <a:pt x="179" y="51"/>
                  </a:cubicBezTo>
                  <a:cubicBezTo>
                    <a:pt x="179" y="48"/>
                    <a:pt x="182" y="44"/>
                    <a:pt x="182" y="42"/>
                  </a:cubicBezTo>
                  <a:cubicBezTo>
                    <a:pt x="182" y="40"/>
                    <a:pt x="180" y="39"/>
                    <a:pt x="180" y="38"/>
                  </a:cubicBezTo>
                  <a:cubicBezTo>
                    <a:pt x="180" y="37"/>
                    <a:pt x="182" y="36"/>
                    <a:pt x="182" y="35"/>
                  </a:cubicBezTo>
                  <a:cubicBezTo>
                    <a:pt x="182" y="35"/>
                    <a:pt x="180" y="27"/>
                    <a:pt x="180" y="27"/>
                  </a:cubicBezTo>
                  <a:cubicBezTo>
                    <a:pt x="180" y="27"/>
                    <a:pt x="176" y="25"/>
                    <a:pt x="176" y="25"/>
                  </a:cubicBezTo>
                  <a:cubicBezTo>
                    <a:pt x="175" y="24"/>
                    <a:pt x="176" y="20"/>
                    <a:pt x="176" y="18"/>
                  </a:cubicBezTo>
                  <a:cubicBezTo>
                    <a:pt x="175" y="17"/>
                    <a:pt x="173" y="12"/>
                    <a:pt x="172" y="12"/>
                  </a:cubicBezTo>
                  <a:cubicBezTo>
                    <a:pt x="172" y="11"/>
                    <a:pt x="171" y="12"/>
                    <a:pt x="171" y="12"/>
                  </a:cubicBezTo>
                  <a:cubicBezTo>
                    <a:pt x="171" y="11"/>
                    <a:pt x="172" y="11"/>
                    <a:pt x="171" y="10"/>
                  </a:cubicBezTo>
                  <a:cubicBezTo>
                    <a:pt x="171" y="9"/>
                    <a:pt x="168" y="10"/>
                    <a:pt x="167" y="9"/>
                  </a:cubicBezTo>
                  <a:cubicBezTo>
                    <a:pt x="162" y="1"/>
                    <a:pt x="173" y="0"/>
                    <a:pt x="155" y="0"/>
                  </a:cubicBezTo>
                  <a:cubicBezTo>
                    <a:pt x="156" y="4"/>
                    <a:pt x="156" y="18"/>
                    <a:pt x="157" y="19"/>
                  </a:cubicBezTo>
                  <a:cubicBezTo>
                    <a:pt x="158" y="20"/>
                    <a:pt x="164" y="19"/>
                    <a:pt x="165" y="20"/>
                  </a:cubicBezTo>
                  <a:cubicBezTo>
                    <a:pt x="166" y="21"/>
                    <a:pt x="166" y="22"/>
                    <a:pt x="167" y="23"/>
                  </a:cubicBezTo>
                  <a:cubicBezTo>
                    <a:pt x="173" y="29"/>
                    <a:pt x="167" y="31"/>
                    <a:pt x="167" y="37"/>
                  </a:cubicBezTo>
                  <a:cubicBezTo>
                    <a:pt x="167" y="38"/>
                    <a:pt x="169" y="38"/>
                    <a:pt x="169" y="40"/>
                  </a:cubicBezTo>
                  <a:cubicBezTo>
                    <a:pt x="169" y="43"/>
                    <a:pt x="159" y="50"/>
                    <a:pt x="156" y="50"/>
                  </a:cubicBezTo>
                  <a:cubicBezTo>
                    <a:pt x="155" y="49"/>
                    <a:pt x="154" y="48"/>
                    <a:pt x="152" y="48"/>
                  </a:cubicBezTo>
                  <a:cubicBezTo>
                    <a:pt x="150" y="49"/>
                    <a:pt x="142" y="62"/>
                    <a:pt x="141" y="64"/>
                  </a:cubicBezTo>
                  <a:cubicBezTo>
                    <a:pt x="139" y="68"/>
                    <a:pt x="139" y="73"/>
                    <a:pt x="138" y="77"/>
                  </a:cubicBezTo>
                  <a:cubicBezTo>
                    <a:pt x="136" y="80"/>
                    <a:pt x="132" y="79"/>
                    <a:pt x="132" y="81"/>
                  </a:cubicBezTo>
                  <a:cubicBezTo>
                    <a:pt x="132" y="84"/>
                    <a:pt x="133" y="92"/>
                    <a:pt x="131" y="94"/>
                  </a:cubicBezTo>
                  <a:cubicBezTo>
                    <a:pt x="129" y="96"/>
                    <a:pt x="121" y="96"/>
                    <a:pt x="121" y="99"/>
                  </a:cubicBezTo>
                  <a:cubicBezTo>
                    <a:pt x="121" y="99"/>
                    <a:pt x="123" y="101"/>
                    <a:pt x="123" y="103"/>
                  </a:cubicBezTo>
                  <a:cubicBezTo>
                    <a:pt x="122" y="104"/>
                    <a:pt x="121" y="105"/>
                    <a:pt x="120" y="107"/>
                  </a:cubicBezTo>
                  <a:cubicBezTo>
                    <a:pt x="120" y="109"/>
                    <a:pt x="120" y="112"/>
                    <a:pt x="120" y="114"/>
                  </a:cubicBezTo>
                  <a:cubicBezTo>
                    <a:pt x="120" y="114"/>
                    <a:pt x="120" y="115"/>
                    <a:pt x="119" y="115"/>
                  </a:cubicBezTo>
                  <a:cubicBezTo>
                    <a:pt x="118" y="116"/>
                    <a:pt x="114" y="120"/>
                    <a:pt x="113" y="120"/>
                  </a:cubicBezTo>
                  <a:cubicBezTo>
                    <a:pt x="112" y="120"/>
                    <a:pt x="109" y="118"/>
                    <a:pt x="108" y="119"/>
                  </a:cubicBezTo>
                  <a:cubicBezTo>
                    <a:pt x="109" y="122"/>
                    <a:pt x="109" y="122"/>
                    <a:pt x="109" y="122"/>
                  </a:cubicBezTo>
                  <a:cubicBezTo>
                    <a:pt x="109" y="125"/>
                    <a:pt x="105" y="123"/>
                    <a:pt x="105" y="125"/>
                  </a:cubicBezTo>
                  <a:cubicBezTo>
                    <a:pt x="103" y="128"/>
                    <a:pt x="105" y="133"/>
                    <a:pt x="104" y="136"/>
                  </a:cubicBezTo>
                  <a:cubicBezTo>
                    <a:pt x="103" y="139"/>
                    <a:pt x="100" y="140"/>
                    <a:pt x="99" y="143"/>
                  </a:cubicBezTo>
                  <a:cubicBezTo>
                    <a:pt x="99" y="143"/>
                    <a:pt x="99" y="144"/>
                    <a:pt x="99" y="145"/>
                  </a:cubicBezTo>
                  <a:cubicBezTo>
                    <a:pt x="99" y="145"/>
                    <a:pt x="99" y="146"/>
                    <a:pt x="99" y="147"/>
                  </a:cubicBezTo>
                  <a:cubicBezTo>
                    <a:pt x="98" y="149"/>
                    <a:pt x="91" y="153"/>
                    <a:pt x="91" y="155"/>
                  </a:cubicBezTo>
                  <a:cubicBezTo>
                    <a:pt x="91" y="156"/>
                    <a:pt x="96" y="159"/>
                    <a:pt x="94" y="160"/>
                  </a:cubicBezTo>
                  <a:cubicBezTo>
                    <a:pt x="92" y="162"/>
                    <a:pt x="89" y="162"/>
                    <a:pt x="86" y="165"/>
                  </a:cubicBezTo>
                  <a:cubicBezTo>
                    <a:pt x="84" y="168"/>
                    <a:pt x="89" y="169"/>
                    <a:pt x="83" y="173"/>
                  </a:cubicBezTo>
                  <a:cubicBezTo>
                    <a:pt x="83" y="173"/>
                    <a:pt x="81" y="176"/>
                    <a:pt x="81" y="176"/>
                  </a:cubicBezTo>
                  <a:cubicBezTo>
                    <a:pt x="80" y="177"/>
                    <a:pt x="75" y="178"/>
                    <a:pt x="74" y="177"/>
                  </a:cubicBezTo>
                  <a:cubicBezTo>
                    <a:pt x="72" y="174"/>
                    <a:pt x="74" y="173"/>
                    <a:pt x="73" y="170"/>
                  </a:cubicBezTo>
                  <a:cubicBezTo>
                    <a:pt x="73" y="169"/>
                    <a:pt x="62" y="161"/>
                    <a:pt x="61" y="160"/>
                  </a:cubicBezTo>
                  <a:cubicBezTo>
                    <a:pt x="61" y="160"/>
                    <a:pt x="58" y="165"/>
                    <a:pt x="56" y="165"/>
                  </a:cubicBezTo>
                  <a:cubicBezTo>
                    <a:pt x="55" y="165"/>
                    <a:pt x="51" y="166"/>
                    <a:pt x="50" y="165"/>
                  </a:cubicBezTo>
                  <a:cubicBezTo>
                    <a:pt x="49" y="163"/>
                    <a:pt x="51" y="162"/>
                    <a:pt x="47" y="163"/>
                  </a:cubicBezTo>
                  <a:cubicBezTo>
                    <a:pt x="45" y="163"/>
                    <a:pt x="43" y="167"/>
                    <a:pt x="41" y="168"/>
                  </a:cubicBezTo>
                  <a:cubicBezTo>
                    <a:pt x="40" y="168"/>
                    <a:pt x="40" y="167"/>
                    <a:pt x="39" y="167"/>
                  </a:cubicBezTo>
                  <a:cubicBezTo>
                    <a:pt x="38" y="168"/>
                    <a:pt x="38" y="174"/>
                    <a:pt x="37" y="175"/>
                  </a:cubicBezTo>
                  <a:cubicBezTo>
                    <a:pt x="34" y="175"/>
                    <a:pt x="34" y="175"/>
                    <a:pt x="34" y="175"/>
                  </a:cubicBezTo>
                  <a:cubicBezTo>
                    <a:pt x="32" y="177"/>
                    <a:pt x="30" y="178"/>
                    <a:pt x="28" y="180"/>
                  </a:cubicBezTo>
                  <a:cubicBezTo>
                    <a:pt x="26" y="183"/>
                    <a:pt x="26" y="183"/>
                    <a:pt x="26" y="183"/>
                  </a:cubicBezTo>
                  <a:cubicBezTo>
                    <a:pt x="23" y="187"/>
                    <a:pt x="18" y="190"/>
                    <a:pt x="15" y="193"/>
                  </a:cubicBezTo>
                  <a:cubicBezTo>
                    <a:pt x="13" y="194"/>
                    <a:pt x="15" y="200"/>
                    <a:pt x="14" y="203"/>
                  </a:cubicBezTo>
                  <a:cubicBezTo>
                    <a:pt x="13" y="209"/>
                    <a:pt x="8" y="216"/>
                    <a:pt x="7" y="218"/>
                  </a:cubicBezTo>
                  <a:cubicBezTo>
                    <a:pt x="7" y="219"/>
                    <a:pt x="8" y="219"/>
                    <a:pt x="8" y="220"/>
                  </a:cubicBezTo>
                  <a:cubicBezTo>
                    <a:pt x="7" y="221"/>
                    <a:pt x="8" y="219"/>
                    <a:pt x="7" y="221"/>
                  </a:cubicBezTo>
                  <a:cubicBezTo>
                    <a:pt x="6" y="222"/>
                    <a:pt x="6" y="222"/>
                    <a:pt x="6" y="222"/>
                  </a:cubicBezTo>
                  <a:cubicBezTo>
                    <a:pt x="7" y="225"/>
                    <a:pt x="0" y="228"/>
                    <a:pt x="6" y="228"/>
                  </a:cubicBezTo>
                  <a:cubicBezTo>
                    <a:pt x="7" y="228"/>
                    <a:pt x="6" y="229"/>
                    <a:pt x="6" y="229"/>
                  </a:cubicBezTo>
                  <a:cubicBezTo>
                    <a:pt x="11" y="229"/>
                    <a:pt x="8" y="223"/>
                    <a:pt x="8" y="223"/>
                  </a:cubicBezTo>
                  <a:cubicBezTo>
                    <a:pt x="9" y="223"/>
                    <a:pt x="9" y="226"/>
                    <a:pt x="10" y="227"/>
                  </a:cubicBezTo>
                  <a:cubicBezTo>
                    <a:pt x="12" y="230"/>
                    <a:pt x="11" y="227"/>
                    <a:pt x="12" y="226"/>
                  </a:cubicBezTo>
                  <a:cubicBezTo>
                    <a:pt x="12" y="226"/>
                    <a:pt x="12" y="226"/>
                    <a:pt x="13" y="225"/>
                  </a:cubicBezTo>
                  <a:cubicBezTo>
                    <a:pt x="15" y="224"/>
                    <a:pt x="14" y="240"/>
                    <a:pt x="20" y="242"/>
                  </a:cubicBezTo>
                  <a:cubicBezTo>
                    <a:pt x="21" y="242"/>
                    <a:pt x="22" y="242"/>
                    <a:pt x="22" y="242"/>
                  </a:cubicBezTo>
                  <a:cubicBezTo>
                    <a:pt x="23" y="242"/>
                    <a:pt x="22" y="244"/>
                    <a:pt x="24" y="244"/>
                  </a:cubicBezTo>
                  <a:cubicBezTo>
                    <a:pt x="24" y="244"/>
                    <a:pt x="25" y="240"/>
                    <a:pt x="26" y="241"/>
                  </a:cubicBezTo>
                  <a:cubicBezTo>
                    <a:pt x="27" y="242"/>
                    <a:pt x="25" y="243"/>
                    <a:pt x="25" y="244"/>
                  </a:cubicBezTo>
                  <a:cubicBezTo>
                    <a:pt x="26" y="246"/>
                    <a:pt x="29" y="245"/>
                    <a:pt x="29" y="244"/>
                  </a:cubicBezTo>
                  <a:cubicBezTo>
                    <a:pt x="29" y="243"/>
                    <a:pt x="28" y="242"/>
                    <a:pt x="28" y="242"/>
                  </a:cubicBezTo>
                  <a:cubicBezTo>
                    <a:pt x="29" y="240"/>
                    <a:pt x="31" y="245"/>
                    <a:pt x="31" y="243"/>
                  </a:cubicBezTo>
                  <a:cubicBezTo>
                    <a:pt x="32" y="241"/>
                    <a:pt x="31" y="242"/>
                    <a:pt x="32" y="242"/>
                  </a:cubicBezTo>
                  <a:cubicBezTo>
                    <a:pt x="34" y="242"/>
                    <a:pt x="36" y="239"/>
                    <a:pt x="37" y="239"/>
                  </a:cubicBezTo>
                  <a:cubicBezTo>
                    <a:pt x="38" y="239"/>
                    <a:pt x="36" y="240"/>
                    <a:pt x="36" y="241"/>
                  </a:cubicBezTo>
                  <a:cubicBezTo>
                    <a:pt x="35" y="241"/>
                    <a:pt x="34" y="243"/>
                    <a:pt x="33" y="244"/>
                  </a:cubicBezTo>
                  <a:cubicBezTo>
                    <a:pt x="33" y="245"/>
                    <a:pt x="37" y="244"/>
                    <a:pt x="37" y="244"/>
                  </a:cubicBezTo>
                  <a:cubicBezTo>
                    <a:pt x="38" y="244"/>
                    <a:pt x="35" y="245"/>
                    <a:pt x="35" y="245"/>
                  </a:cubicBezTo>
                  <a:cubicBezTo>
                    <a:pt x="40" y="250"/>
                    <a:pt x="29" y="243"/>
                    <a:pt x="33" y="250"/>
                  </a:cubicBezTo>
                  <a:cubicBezTo>
                    <a:pt x="33" y="251"/>
                    <a:pt x="33" y="252"/>
                    <a:pt x="34" y="253"/>
                  </a:cubicBezTo>
                  <a:cubicBezTo>
                    <a:pt x="35" y="254"/>
                    <a:pt x="39" y="252"/>
                    <a:pt x="39" y="253"/>
                  </a:cubicBezTo>
                  <a:cubicBezTo>
                    <a:pt x="38" y="253"/>
                    <a:pt x="35" y="253"/>
                    <a:pt x="34" y="255"/>
                  </a:cubicBezTo>
                  <a:cubicBezTo>
                    <a:pt x="36" y="256"/>
                    <a:pt x="36" y="256"/>
                    <a:pt x="36" y="256"/>
                  </a:cubicBezTo>
                  <a:cubicBezTo>
                    <a:pt x="40" y="259"/>
                    <a:pt x="42" y="263"/>
                    <a:pt x="42" y="267"/>
                  </a:cubicBezTo>
                  <a:cubicBezTo>
                    <a:pt x="42" y="267"/>
                    <a:pt x="38" y="282"/>
                    <a:pt x="37" y="287"/>
                  </a:cubicBezTo>
                  <a:cubicBezTo>
                    <a:pt x="37" y="287"/>
                    <a:pt x="37" y="287"/>
                    <a:pt x="37" y="287"/>
                  </a:cubicBezTo>
                  <a:cubicBezTo>
                    <a:pt x="40" y="294"/>
                    <a:pt x="54" y="292"/>
                    <a:pt x="61" y="29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0" name="Freeform 76"/>
            <p:cNvSpPr>
              <a:spLocks/>
            </p:cNvSpPr>
            <p:nvPr/>
          </p:nvSpPr>
          <p:spPr bwMode="auto">
            <a:xfrm>
              <a:off x="8258175" y="3614738"/>
              <a:ext cx="138113" cy="87313"/>
            </a:xfrm>
            <a:custGeom>
              <a:avLst/>
              <a:gdLst>
                <a:gd name="T0" fmla="*/ 11 w 56"/>
                <a:gd name="T1" fmla="*/ 33 h 36"/>
                <a:gd name="T2" fmla="*/ 15 w 56"/>
                <a:gd name="T3" fmla="*/ 34 h 36"/>
                <a:gd name="T4" fmla="*/ 13 w 56"/>
                <a:gd name="T5" fmla="*/ 34 h 36"/>
                <a:gd name="T6" fmla="*/ 13 w 56"/>
                <a:gd name="T7" fmla="*/ 36 h 36"/>
                <a:gd name="T8" fmla="*/ 14 w 56"/>
                <a:gd name="T9" fmla="*/ 36 h 36"/>
                <a:gd name="T10" fmla="*/ 16 w 56"/>
                <a:gd name="T11" fmla="*/ 36 h 36"/>
                <a:gd name="T12" fmla="*/ 20 w 56"/>
                <a:gd name="T13" fmla="*/ 36 h 36"/>
                <a:gd name="T14" fmla="*/ 43 w 56"/>
                <a:gd name="T15" fmla="*/ 36 h 36"/>
                <a:gd name="T16" fmla="*/ 51 w 56"/>
                <a:gd name="T17" fmla="*/ 36 h 36"/>
                <a:gd name="T18" fmla="*/ 55 w 56"/>
                <a:gd name="T19" fmla="*/ 36 h 36"/>
                <a:gd name="T20" fmla="*/ 55 w 56"/>
                <a:gd name="T21" fmla="*/ 5 h 36"/>
                <a:gd name="T22" fmla="*/ 53 w 56"/>
                <a:gd name="T23" fmla="*/ 5 h 36"/>
                <a:gd name="T24" fmla="*/ 37 w 56"/>
                <a:gd name="T25" fmla="*/ 5 h 36"/>
                <a:gd name="T26" fmla="*/ 13 w 56"/>
                <a:gd name="T27" fmla="*/ 0 h 36"/>
                <a:gd name="T28" fmla="*/ 13 w 56"/>
                <a:gd name="T29" fmla="*/ 0 h 36"/>
                <a:gd name="T30" fmla="*/ 13 w 56"/>
                <a:gd name="T31" fmla="*/ 1 h 36"/>
                <a:gd name="T32" fmla="*/ 14 w 56"/>
                <a:gd name="T33" fmla="*/ 11 h 36"/>
                <a:gd name="T34" fmla="*/ 9 w 56"/>
                <a:gd name="T35" fmla="*/ 18 h 36"/>
                <a:gd name="T36" fmla="*/ 10 w 56"/>
                <a:gd name="T37" fmla="*/ 20 h 36"/>
                <a:gd name="T38" fmla="*/ 12 w 56"/>
                <a:gd name="T39" fmla="*/ 20 h 36"/>
                <a:gd name="T40" fmla="*/ 9 w 56"/>
                <a:gd name="T41" fmla="*/ 21 h 36"/>
                <a:gd name="T42" fmla="*/ 2 w 56"/>
                <a:gd name="T43" fmla="*/ 31 h 36"/>
                <a:gd name="T44" fmla="*/ 7 w 56"/>
                <a:gd name="T45" fmla="*/ 33 h 36"/>
                <a:gd name="T46" fmla="*/ 8 w 56"/>
                <a:gd name="T47" fmla="*/ 35 h 36"/>
                <a:gd name="T48" fmla="*/ 9 w 56"/>
                <a:gd name="T49" fmla="*/ 35 h 36"/>
                <a:gd name="T50" fmla="*/ 10 w 56"/>
                <a:gd name="T51" fmla="*/ 34 h 36"/>
                <a:gd name="T52" fmla="*/ 11 w 56"/>
                <a:gd name="T5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36">
                  <a:moveTo>
                    <a:pt x="11" y="33"/>
                  </a:moveTo>
                  <a:cubicBezTo>
                    <a:pt x="12" y="34"/>
                    <a:pt x="16" y="33"/>
                    <a:pt x="15" y="34"/>
                  </a:cubicBezTo>
                  <a:cubicBezTo>
                    <a:pt x="15" y="34"/>
                    <a:pt x="14" y="34"/>
                    <a:pt x="13" y="34"/>
                  </a:cubicBezTo>
                  <a:cubicBezTo>
                    <a:pt x="13" y="35"/>
                    <a:pt x="13" y="35"/>
                    <a:pt x="13" y="36"/>
                  </a:cubicBezTo>
                  <a:cubicBezTo>
                    <a:pt x="14" y="36"/>
                    <a:pt x="14" y="36"/>
                    <a:pt x="14" y="36"/>
                  </a:cubicBezTo>
                  <a:cubicBezTo>
                    <a:pt x="14" y="36"/>
                    <a:pt x="15" y="36"/>
                    <a:pt x="16" y="36"/>
                  </a:cubicBezTo>
                  <a:cubicBezTo>
                    <a:pt x="17" y="36"/>
                    <a:pt x="18" y="36"/>
                    <a:pt x="20" y="36"/>
                  </a:cubicBezTo>
                  <a:cubicBezTo>
                    <a:pt x="27" y="36"/>
                    <a:pt x="35" y="36"/>
                    <a:pt x="43" y="36"/>
                  </a:cubicBezTo>
                  <a:cubicBezTo>
                    <a:pt x="46" y="36"/>
                    <a:pt x="48" y="36"/>
                    <a:pt x="51" y="36"/>
                  </a:cubicBezTo>
                  <a:cubicBezTo>
                    <a:pt x="55" y="36"/>
                    <a:pt x="55" y="36"/>
                    <a:pt x="55" y="36"/>
                  </a:cubicBezTo>
                  <a:cubicBezTo>
                    <a:pt x="56" y="35"/>
                    <a:pt x="55" y="8"/>
                    <a:pt x="55" y="5"/>
                  </a:cubicBezTo>
                  <a:cubicBezTo>
                    <a:pt x="54" y="5"/>
                    <a:pt x="53" y="5"/>
                    <a:pt x="53" y="5"/>
                  </a:cubicBezTo>
                  <a:cubicBezTo>
                    <a:pt x="47" y="5"/>
                    <a:pt x="42" y="5"/>
                    <a:pt x="37" y="5"/>
                  </a:cubicBezTo>
                  <a:cubicBezTo>
                    <a:pt x="30" y="5"/>
                    <a:pt x="16" y="7"/>
                    <a:pt x="13" y="0"/>
                  </a:cubicBezTo>
                  <a:cubicBezTo>
                    <a:pt x="13" y="0"/>
                    <a:pt x="13" y="0"/>
                    <a:pt x="13" y="0"/>
                  </a:cubicBezTo>
                  <a:cubicBezTo>
                    <a:pt x="13" y="0"/>
                    <a:pt x="13" y="0"/>
                    <a:pt x="13" y="1"/>
                  </a:cubicBezTo>
                  <a:cubicBezTo>
                    <a:pt x="12" y="4"/>
                    <a:pt x="15" y="8"/>
                    <a:pt x="14" y="11"/>
                  </a:cubicBezTo>
                  <a:cubicBezTo>
                    <a:pt x="14" y="14"/>
                    <a:pt x="10" y="16"/>
                    <a:pt x="9" y="18"/>
                  </a:cubicBezTo>
                  <a:cubicBezTo>
                    <a:pt x="9" y="19"/>
                    <a:pt x="9" y="20"/>
                    <a:pt x="10" y="20"/>
                  </a:cubicBezTo>
                  <a:cubicBezTo>
                    <a:pt x="10" y="21"/>
                    <a:pt x="12" y="19"/>
                    <a:pt x="12" y="20"/>
                  </a:cubicBezTo>
                  <a:cubicBezTo>
                    <a:pt x="12" y="22"/>
                    <a:pt x="9" y="20"/>
                    <a:pt x="9" y="21"/>
                  </a:cubicBezTo>
                  <a:cubicBezTo>
                    <a:pt x="7" y="24"/>
                    <a:pt x="5" y="28"/>
                    <a:pt x="2" y="31"/>
                  </a:cubicBezTo>
                  <a:cubicBezTo>
                    <a:pt x="0" y="34"/>
                    <a:pt x="6" y="32"/>
                    <a:pt x="7" y="33"/>
                  </a:cubicBezTo>
                  <a:cubicBezTo>
                    <a:pt x="8" y="35"/>
                    <a:pt x="8" y="35"/>
                    <a:pt x="8" y="35"/>
                  </a:cubicBezTo>
                  <a:cubicBezTo>
                    <a:pt x="8" y="35"/>
                    <a:pt x="8" y="35"/>
                    <a:pt x="9" y="35"/>
                  </a:cubicBezTo>
                  <a:cubicBezTo>
                    <a:pt x="9" y="35"/>
                    <a:pt x="9" y="34"/>
                    <a:pt x="10" y="34"/>
                  </a:cubicBezTo>
                  <a:cubicBezTo>
                    <a:pt x="11" y="33"/>
                    <a:pt x="10" y="32"/>
                    <a:pt x="11" y="3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1" name="Freeform 77"/>
            <p:cNvSpPr>
              <a:spLocks/>
            </p:cNvSpPr>
            <p:nvPr/>
          </p:nvSpPr>
          <p:spPr bwMode="auto">
            <a:xfrm>
              <a:off x="8221663" y="3616326"/>
              <a:ext cx="381000" cy="411163"/>
            </a:xfrm>
            <a:custGeom>
              <a:avLst/>
              <a:gdLst>
                <a:gd name="T0" fmla="*/ 86 w 155"/>
                <a:gd name="T1" fmla="*/ 159 h 167"/>
                <a:gd name="T2" fmla="*/ 80 w 155"/>
                <a:gd name="T3" fmla="*/ 146 h 167"/>
                <a:gd name="T4" fmla="*/ 76 w 155"/>
                <a:gd name="T5" fmla="*/ 138 h 167"/>
                <a:gd name="T6" fmla="*/ 80 w 155"/>
                <a:gd name="T7" fmla="*/ 127 h 167"/>
                <a:gd name="T8" fmla="*/ 100 w 155"/>
                <a:gd name="T9" fmla="*/ 124 h 167"/>
                <a:gd name="T10" fmla="*/ 101 w 155"/>
                <a:gd name="T11" fmla="*/ 112 h 167"/>
                <a:gd name="T12" fmla="*/ 127 w 155"/>
                <a:gd name="T13" fmla="*/ 127 h 167"/>
                <a:gd name="T14" fmla="*/ 138 w 155"/>
                <a:gd name="T15" fmla="*/ 128 h 167"/>
                <a:gd name="T16" fmla="*/ 147 w 155"/>
                <a:gd name="T17" fmla="*/ 120 h 167"/>
                <a:gd name="T18" fmla="*/ 153 w 155"/>
                <a:gd name="T19" fmla="*/ 107 h 167"/>
                <a:gd name="T20" fmla="*/ 152 w 155"/>
                <a:gd name="T21" fmla="*/ 89 h 167"/>
                <a:gd name="T22" fmla="*/ 144 w 155"/>
                <a:gd name="T23" fmla="*/ 69 h 167"/>
                <a:gd name="T24" fmla="*/ 138 w 155"/>
                <a:gd name="T25" fmla="*/ 57 h 167"/>
                <a:gd name="T26" fmla="*/ 145 w 155"/>
                <a:gd name="T27" fmla="*/ 47 h 167"/>
                <a:gd name="T28" fmla="*/ 149 w 155"/>
                <a:gd name="T29" fmla="*/ 32 h 167"/>
                <a:gd name="T30" fmla="*/ 135 w 155"/>
                <a:gd name="T31" fmla="*/ 23 h 167"/>
                <a:gd name="T32" fmla="*/ 119 w 155"/>
                <a:gd name="T33" fmla="*/ 29 h 167"/>
                <a:gd name="T34" fmla="*/ 122 w 155"/>
                <a:gd name="T35" fmla="*/ 4 h 167"/>
                <a:gd name="T36" fmla="*/ 77 w 155"/>
                <a:gd name="T37" fmla="*/ 0 h 167"/>
                <a:gd name="T38" fmla="*/ 66 w 155"/>
                <a:gd name="T39" fmla="*/ 35 h 167"/>
                <a:gd name="T40" fmla="*/ 31 w 155"/>
                <a:gd name="T41" fmla="*/ 35 h 167"/>
                <a:gd name="T42" fmla="*/ 29 w 155"/>
                <a:gd name="T43" fmla="*/ 36 h 167"/>
                <a:gd name="T44" fmla="*/ 23 w 155"/>
                <a:gd name="T45" fmla="*/ 35 h 167"/>
                <a:gd name="T46" fmla="*/ 20 w 155"/>
                <a:gd name="T47" fmla="*/ 46 h 167"/>
                <a:gd name="T48" fmla="*/ 26 w 155"/>
                <a:gd name="T49" fmla="*/ 56 h 167"/>
                <a:gd name="T50" fmla="*/ 30 w 155"/>
                <a:gd name="T51" fmla="*/ 58 h 167"/>
                <a:gd name="T52" fmla="*/ 27 w 155"/>
                <a:gd name="T53" fmla="*/ 58 h 167"/>
                <a:gd name="T54" fmla="*/ 21 w 155"/>
                <a:gd name="T55" fmla="*/ 59 h 167"/>
                <a:gd name="T56" fmla="*/ 17 w 155"/>
                <a:gd name="T57" fmla="*/ 52 h 167"/>
                <a:gd name="T58" fmla="*/ 11 w 155"/>
                <a:gd name="T59" fmla="*/ 80 h 167"/>
                <a:gd name="T60" fmla="*/ 6 w 155"/>
                <a:gd name="T61" fmla="*/ 80 h 167"/>
                <a:gd name="T62" fmla="*/ 0 w 155"/>
                <a:gd name="T63" fmla="*/ 78 h 167"/>
                <a:gd name="T64" fmla="*/ 5 w 155"/>
                <a:gd name="T65" fmla="*/ 89 h 167"/>
                <a:gd name="T66" fmla="*/ 14 w 155"/>
                <a:gd name="T67" fmla="*/ 100 h 167"/>
                <a:gd name="T68" fmla="*/ 20 w 155"/>
                <a:gd name="T69" fmla="*/ 101 h 167"/>
                <a:gd name="T70" fmla="*/ 19 w 155"/>
                <a:gd name="T71" fmla="*/ 106 h 167"/>
                <a:gd name="T72" fmla="*/ 15 w 155"/>
                <a:gd name="T73" fmla="*/ 107 h 167"/>
                <a:gd name="T74" fmla="*/ 14 w 155"/>
                <a:gd name="T75" fmla="*/ 111 h 167"/>
                <a:gd name="T76" fmla="*/ 19 w 155"/>
                <a:gd name="T77" fmla="*/ 112 h 167"/>
                <a:gd name="T78" fmla="*/ 20 w 155"/>
                <a:gd name="T79" fmla="*/ 113 h 167"/>
                <a:gd name="T80" fmla="*/ 25 w 155"/>
                <a:gd name="T81" fmla="*/ 127 h 167"/>
                <a:gd name="T82" fmla="*/ 27 w 155"/>
                <a:gd name="T83" fmla="*/ 128 h 167"/>
                <a:gd name="T84" fmla="*/ 34 w 155"/>
                <a:gd name="T85" fmla="*/ 130 h 167"/>
                <a:gd name="T86" fmla="*/ 38 w 155"/>
                <a:gd name="T87" fmla="*/ 131 h 167"/>
                <a:gd name="T88" fmla="*/ 28 w 155"/>
                <a:gd name="T89" fmla="*/ 129 h 167"/>
                <a:gd name="T90" fmla="*/ 45 w 155"/>
                <a:gd name="T91" fmla="*/ 144 h 167"/>
                <a:gd name="T92" fmla="*/ 62 w 155"/>
                <a:gd name="T93" fmla="*/ 165 h 167"/>
                <a:gd name="T94" fmla="*/ 74 w 155"/>
                <a:gd name="T95" fmla="*/ 15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67">
                  <a:moveTo>
                    <a:pt x="74" y="156"/>
                  </a:moveTo>
                  <a:cubicBezTo>
                    <a:pt x="77" y="154"/>
                    <a:pt x="78" y="160"/>
                    <a:pt x="80" y="161"/>
                  </a:cubicBezTo>
                  <a:cubicBezTo>
                    <a:pt x="81" y="161"/>
                    <a:pt x="87" y="161"/>
                    <a:pt x="86" y="159"/>
                  </a:cubicBezTo>
                  <a:cubicBezTo>
                    <a:pt x="86" y="158"/>
                    <a:pt x="83" y="158"/>
                    <a:pt x="83" y="157"/>
                  </a:cubicBezTo>
                  <a:cubicBezTo>
                    <a:pt x="83" y="155"/>
                    <a:pt x="88" y="151"/>
                    <a:pt x="86" y="150"/>
                  </a:cubicBezTo>
                  <a:cubicBezTo>
                    <a:pt x="85" y="149"/>
                    <a:pt x="80" y="148"/>
                    <a:pt x="80" y="146"/>
                  </a:cubicBezTo>
                  <a:cubicBezTo>
                    <a:pt x="78" y="144"/>
                    <a:pt x="82" y="143"/>
                    <a:pt x="82" y="142"/>
                  </a:cubicBezTo>
                  <a:cubicBezTo>
                    <a:pt x="82" y="142"/>
                    <a:pt x="79" y="139"/>
                    <a:pt x="79" y="138"/>
                  </a:cubicBezTo>
                  <a:cubicBezTo>
                    <a:pt x="78" y="138"/>
                    <a:pt x="76" y="138"/>
                    <a:pt x="76" y="138"/>
                  </a:cubicBezTo>
                  <a:cubicBezTo>
                    <a:pt x="75" y="136"/>
                    <a:pt x="78" y="134"/>
                    <a:pt x="78" y="132"/>
                  </a:cubicBezTo>
                  <a:cubicBezTo>
                    <a:pt x="78" y="130"/>
                    <a:pt x="75" y="126"/>
                    <a:pt x="77" y="124"/>
                  </a:cubicBezTo>
                  <a:cubicBezTo>
                    <a:pt x="80" y="123"/>
                    <a:pt x="79" y="127"/>
                    <a:pt x="80" y="127"/>
                  </a:cubicBezTo>
                  <a:cubicBezTo>
                    <a:pt x="82" y="127"/>
                    <a:pt x="85" y="124"/>
                    <a:pt x="87" y="124"/>
                  </a:cubicBezTo>
                  <a:cubicBezTo>
                    <a:pt x="87" y="124"/>
                    <a:pt x="87" y="125"/>
                    <a:pt x="88" y="125"/>
                  </a:cubicBezTo>
                  <a:cubicBezTo>
                    <a:pt x="89" y="126"/>
                    <a:pt x="99" y="125"/>
                    <a:pt x="100" y="124"/>
                  </a:cubicBezTo>
                  <a:cubicBezTo>
                    <a:pt x="103" y="122"/>
                    <a:pt x="98" y="113"/>
                    <a:pt x="99" y="112"/>
                  </a:cubicBezTo>
                  <a:cubicBezTo>
                    <a:pt x="100" y="112"/>
                    <a:pt x="100" y="113"/>
                    <a:pt x="101" y="113"/>
                  </a:cubicBezTo>
                  <a:cubicBezTo>
                    <a:pt x="101" y="113"/>
                    <a:pt x="101" y="112"/>
                    <a:pt x="101" y="112"/>
                  </a:cubicBezTo>
                  <a:cubicBezTo>
                    <a:pt x="105" y="110"/>
                    <a:pt x="105" y="110"/>
                    <a:pt x="105" y="110"/>
                  </a:cubicBezTo>
                  <a:cubicBezTo>
                    <a:pt x="111" y="111"/>
                    <a:pt x="112" y="122"/>
                    <a:pt x="115" y="125"/>
                  </a:cubicBezTo>
                  <a:cubicBezTo>
                    <a:pt x="116" y="126"/>
                    <a:pt x="125" y="127"/>
                    <a:pt x="127" y="127"/>
                  </a:cubicBezTo>
                  <a:cubicBezTo>
                    <a:pt x="132" y="125"/>
                    <a:pt x="134" y="118"/>
                    <a:pt x="135" y="118"/>
                  </a:cubicBezTo>
                  <a:cubicBezTo>
                    <a:pt x="135" y="118"/>
                    <a:pt x="139" y="124"/>
                    <a:pt x="139" y="125"/>
                  </a:cubicBezTo>
                  <a:cubicBezTo>
                    <a:pt x="139" y="126"/>
                    <a:pt x="135" y="126"/>
                    <a:pt x="138" y="128"/>
                  </a:cubicBezTo>
                  <a:cubicBezTo>
                    <a:pt x="140" y="130"/>
                    <a:pt x="147" y="127"/>
                    <a:pt x="147" y="125"/>
                  </a:cubicBezTo>
                  <a:cubicBezTo>
                    <a:pt x="148" y="123"/>
                    <a:pt x="145" y="123"/>
                    <a:pt x="145" y="121"/>
                  </a:cubicBezTo>
                  <a:cubicBezTo>
                    <a:pt x="147" y="120"/>
                    <a:pt x="147" y="120"/>
                    <a:pt x="147" y="120"/>
                  </a:cubicBezTo>
                  <a:cubicBezTo>
                    <a:pt x="148" y="119"/>
                    <a:pt x="147" y="116"/>
                    <a:pt x="148" y="114"/>
                  </a:cubicBezTo>
                  <a:cubicBezTo>
                    <a:pt x="149" y="113"/>
                    <a:pt x="151" y="114"/>
                    <a:pt x="152" y="111"/>
                  </a:cubicBezTo>
                  <a:cubicBezTo>
                    <a:pt x="152" y="111"/>
                    <a:pt x="153" y="107"/>
                    <a:pt x="153" y="107"/>
                  </a:cubicBezTo>
                  <a:cubicBezTo>
                    <a:pt x="151" y="105"/>
                    <a:pt x="151" y="105"/>
                    <a:pt x="151" y="105"/>
                  </a:cubicBezTo>
                  <a:cubicBezTo>
                    <a:pt x="151" y="104"/>
                    <a:pt x="155" y="101"/>
                    <a:pt x="154" y="99"/>
                  </a:cubicBezTo>
                  <a:cubicBezTo>
                    <a:pt x="154" y="96"/>
                    <a:pt x="152" y="92"/>
                    <a:pt x="152" y="89"/>
                  </a:cubicBezTo>
                  <a:cubicBezTo>
                    <a:pt x="152" y="86"/>
                    <a:pt x="155" y="82"/>
                    <a:pt x="154" y="78"/>
                  </a:cubicBezTo>
                  <a:cubicBezTo>
                    <a:pt x="154" y="73"/>
                    <a:pt x="147" y="75"/>
                    <a:pt x="146" y="74"/>
                  </a:cubicBezTo>
                  <a:cubicBezTo>
                    <a:pt x="145" y="73"/>
                    <a:pt x="146" y="70"/>
                    <a:pt x="144" y="69"/>
                  </a:cubicBezTo>
                  <a:cubicBezTo>
                    <a:pt x="142" y="68"/>
                    <a:pt x="136" y="70"/>
                    <a:pt x="137" y="66"/>
                  </a:cubicBezTo>
                  <a:cubicBezTo>
                    <a:pt x="137" y="64"/>
                    <a:pt x="139" y="63"/>
                    <a:pt x="139" y="61"/>
                  </a:cubicBezTo>
                  <a:cubicBezTo>
                    <a:pt x="139" y="60"/>
                    <a:pt x="138" y="59"/>
                    <a:pt x="138" y="57"/>
                  </a:cubicBezTo>
                  <a:cubicBezTo>
                    <a:pt x="137" y="53"/>
                    <a:pt x="141" y="53"/>
                    <a:pt x="142" y="50"/>
                  </a:cubicBezTo>
                  <a:cubicBezTo>
                    <a:pt x="144" y="48"/>
                    <a:pt x="141" y="49"/>
                    <a:pt x="143" y="47"/>
                  </a:cubicBezTo>
                  <a:cubicBezTo>
                    <a:pt x="144" y="47"/>
                    <a:pt x="144" y="47"/>
                    <a:pt x="145" y="47"/>
                  </a:cubicBezTo>
                  <a:cubicBezTo>
                    <a:pt x="148" y="47"/>
                    <a:pt x="148" y="47"/>
                    <a:pt x="148" y="47"/>
                  </a:cubicBezTo>
                  <a:cubicBezTo>
                    <a:pt x="149" y="46"/>
                    <a:pt x="153" y="40"/>
                    <a:pt x="153" y="39"/>
                  </a:cubicBezTo>
                  <a:cubicBezTo>
                    <a:pt x="153" y="36"/>
                    <a:pt x="150" y="33"/>
                    <a:pt x="149" y="32"/>
                  </a:cubicBezTo>
                  <a:cubicBezTo>
                    <a:pt x="148" y="30"/>
                    <a:pt x="149" y="27"/>
                    <a:pt x="147" y="25"/>
                  </a:cubicBezTo>
                  <a:cubicBezTo>
                    <a:pt x="145" y="24"/>
                    <a:pt x="145" y="25"/>
                    <a:pt x="142" y="25"/>
                  </a:cubicBezTo>
                  <a:cubicBezTo>
                    <a:pt x="141" y="25"/>
                    <a:pt x="137" y="22"/>
                    <a:pt x="135" y="23"/>
                  </a:cubicBezTo>
                  <a:cubicBezTo>
                    <a:pt x="134" y="25"/>
                    <a:pt x="130" y="27"/>
                    <a:pt x="128" y="28"/>
                  </a:cubicBezTo>
                  <a:cubicBezTo>
                    <a:pt x="127" y="28"/>
                    <a:pt x="125" y="27"/>
                    <a:pt x="124" y="27"/>
                  </a:cubicBezTo>
                  <a:cubicBezTo>
                    <a:pt x="122" y="27"/>
                    <a:pt x="121" y="30"/>
                    <a:pt x="119" y="29"/>
                  </a:cubicBezTo>
                  <a:cubicBezTo>
                    <a:pt x="117" y="29"/>
                    <a:pt x="121" y="26"/>
                    <a:pt x="121" y="24"/>
                  </a:cubicBezTo>
                  <a:cubicBezTo>
                    <a:pt x="120" y="23"/>
                    <a:pt x="118" y="21"/>
                    <a:pt x="118" y="20"/>
                  </a:cubicBezTo>
                  <a:cubicBezTo>
                    <a:pt x="116" y="14"/>
                    <a:pt x="121" y="9"/>
                    <a:pt x="122" y="4"/>
                  </a:cubicBezTo>
                  <a:cubicBezTo>
                    <a:pt x="120" y="3"/>
                    <a:pt x="121" y="0"/>
                    <a:pt x="118" y="1"/>
                  </a:cubicBezTo>
                  <a:cubicBezTo>
                    <a:pt x="110" y="2"/>
                    <a:pt x="104" y="0"/>
                    <a:pt x="96" y="0"/>
                  </a:cubicBezTo>
                  <a:cubicBezTo>
                    <a:pt x="90" y="0"/>
                    <a:pt x="84" y="0"/>
                    <a:pt x="77" y="0"/>
                  </a:cubicBezTo>
                  <a:cubicBezTo>
                    <a:pt x="68" y="0"/>
                    <a:pt x="73" y="1"/>
                    <a:pt x="70" y="4"/>
                  </a:cubicBezTo>
                  <a:cubicBezTo>
                    <a:pt x="70" y="7"/>
                    <a:pt x="71" y="34"/>
                    <a:pt x="70" y="35"/>
                  </a:cubicBezTo>
                  <a:cubicBezTo>
                    <a:pt x="66" y="35"/>
                    <a:pt x="66" y="35"/>
                    <a:pt x="66" y="35"/>
                  </a:cubicBezTo>
                  <a:cubicBezTo>
                    <a:pt x="63" y="35"/>
                    <a:pt x="61" y="35"/>
                    <a:pt x="58" y="35"/>
                  </a:cubicBezTo>
                  <a:cubicBezTo>
                    <a:pt x="50" y="35"/>
                    <a:pt x="42" y="35"/>
                    <a:pt x="35" y="35"/>
                  </a:cubicBezTo>
                  <a:cubicBezTo>
                    <a:pt x="33" y="35"/>
                    <a:pt x="32" y="35"/>
                    <a:pt x="31" y="35"/>
                  </a:cubicBezTo>
                  <a:cubicBezTo>
                    <a:pt x="30" y="35"/>
                    <a:pt x="29" y="35"/>
                    <a:pt x="29" y="35"/>
                  </a:cubicBezTo>
                  <a:cubicBezTo>
                    <a:pt x="28" y="35"/>
                    <a:pt x="28" y="35"/>
                    <a:pt x="28" y="35"/>
                  </a:cubicBezTo>
                  <a:cubicBezTo>
                    <a:pt x="29" y="35"/>
                    <a:pt x="29" y="36"/>
                    <a:pt x="29" y="36"/>
                  </a:cubicBezTo>
                  <a:cubicBezTo>
                    <a:pt x="28" y="35"/>
                    <a:pt x="26" y="33"/>
                    <a:pt x="25" y="33"/>
                  </a:cubicBezTo>
                  <a:cubicBezTo>
                    <a:pt x="25" y="34"/>
                    <a:pt x="24" y="34"/>
                    <a:pt x="24" y="34"/>
                  </a:cubicBezTo>
                  <a:cubicBezTo>
                    <a:pt x="23" y="34"/>
                    <a:pt x="23" y="35"/>
                    <a:pt x="23" y="35"/>
                  </a:cubicBezTo>
                  <a:cubicBezTo>
                    <a:pt x="22" y="37"/>
                    <a:pt x="25" y="45"/>
                    <a:pt x="23" y="49"/>
                  </a:cubicBezTo>
                  <a:cubicBezTo>
                    <a:pt x="23" y="50"/>
                    <a:pt x="24" y="46"/>
                    <a:pt x="23" y="46"/>
                  </a:cubicBezTo>
                  <a:cubicBezTo>
                    <a:pt x="22" y="45"/>
                    <a:pt x="21" y="46"/>
                    <a:pt x="20" y="46"/>
                  </a:cubicBezTo>
                  <a:cubicBezTo>
                    <a:pt x="20" y="45"/>
                    <a:pt x="25" y="46"/>
                    <a:pt x="22" y="44"/>
                  </a:cubicBezTo>
                  <a:cubicBezTo>
                    <a:pt x="21" y="43"/>
                    <a:pt x="14" y="45"/>
                    <a:pt x="15" y="47"/>
                  </a:cubicBezTo>
                  <a:cubicBezTo>
                    <a:pt x="19" y="51"/>
                    <a:pt x="21" y="54"/>
                    <a:pt x="26" y="56"/>
                  </a:cubicBezTo>
                  <a:cubicBezTo>
                    <a:pt x="28" y="57"/>
                    <a:pt x="30" y="55"/>
                    <a:pt x="32" y="56"/>
                  </a:cubicBezTo>
                  <a:cubicBezTo>
                    <a:pt x="33" y="56"/>
                    <a:pt x="36" y="56"/>
                    <a:pt x="35" y="57"/>
                  </a:cubicBezTo>
                  <a:cubicBezTo>
                    <a:pt x="34" y="58"/>
                    <a:pt x="32" y="57"/>
                    <a:pt x="30" y="58"/>
                  </a:cubicBezTo>
                  <a:cubicBezTo>
                    <a:pt x="30" y="58"/>
                    <a:pt x="30" y="58"/>
                    <a:pt x="29" y="59"/>
                  </a:cubicBezTo>
                  <a:cubicBezTo>
                    <a:pt x="26" y="59"/>
                    <a:pt x="30" y="59"/>
                    <a:pt x="29" y="61"/>
                  </a:cubicBezTo>
                  <a:cubicBezTo>
                    <a:pt x="29" y="62"/>
                    <a:pt x="27" y="58"/>
                    <a:pt x="27" y="58"/>
                  </a:cubicBezTo>
                  <a:cubicBezTo>
                    <a:pt x="25" y="57"/>
                    <a:pt x="24" y="58"/>
                    <a:pt x="23" y="59"/>
                  </a:cubicBezTo>
                  <a:cubicBezTo>
                    <a:pt x="22" y="59"/>
                    <a:pt x="22" y="57"/>
                    <a:pt x="21" y="57"/>
                  </a:cubicBezTo>
                  <a:cubicBezTo>
                    <a:pt x="20" y="57"/>
                    <a:pt x="21" y="58"/>
                    <a:pt x="21" y="59"/>
                  </a:cubicBezTo>
                  <a:cubicBezTo>
                    <a:pt x="20" y="60"/>
                    <a:pt x="20" y="57"/>
                    <a:pt x="19" y="57"/>
                  </a:cubicBezTo>
                  <a:cubicBezTo>
                    <a:pt x="16" y="55"/>
                    <a:pt x="18" y="58"/>
                    <a:pt x="18" y="54"/>
                  </a:cubicBezTo>
                  <a:cubicBezTo>
                    <a:pt x="18" y="53"/>
                    <a:pt x="18" y="52"/>
                    <a:pt x="17" y="52"/>
                  </a:cubicBezTo>
                  <a:cubicBezTo>
                    <a:pt x="14" y="53"/>
                    <a:pt x="17" y="63"/>
                    <a:pt x="17" y="65"/>
                  </a:cubicBezTo>
                  <a:cubicBezTo>
                    <a:pt x="16" y="70"/>
                    <a:pt x="14" y="73"/>
                    <a:pt x="10" y="78"/>
                  </a:cubicBezTo>
                  <a:cubicBezTo>
                    <a:pt x="9" y="79"/>
                    <a:pt x="12" y="79"/>
                    <a:pt x="11" y="80"/>
                  </a:cubicBezTo>
                  <a:cubicBezTo>
                    <a:pt x="9" y="81"/>
                    <a:pt x="9" y="83"/>
                    <a:pt x="7" y="85"/>
                  </a:cubicBezTo>
                  <a:cubicBezTo>
                    <a:pt x="7" y="85"/>
                    <a:pt x="7" y="85"/>
                    <a:pt x="7" y="84"/>
                  </a:cubicBezTo>
                  <a:cubicBezTo>
                    <a:pt x="7" y="83"/>
                    <a:pt x="7" y="81"/>
                    <a:pt x="6" y="80"/>
                  </a:cubicBezTo>
                  <a:cubicBezTo>
                    <a:pt x="5" y="80"/>
                    <a:pt x="5" y="82"/>
                    <a:pt x="2" y="82"/>
                  </a:cubicBezTo>
                  <a:cubicBezTo>
                    <a:pt x="1" y="82"/>
                    <a:pt x="3" y="79"/>
                    <a:pt x="2" y="79"/>
                  </a:cubicBezTo>
                  <a:cubicBezTo>
                    <a:pt x="1" y="78"/>
                    <a:pt x="1" y="79"/>
                    <a:pt x="0" y="78"/>
                  </a:cubicBezTo>
                  <a:cubicBezTo>
                    <a:pt x="1" y="81"/>
                    <a:pt x="2" y="87"/>
                    <a:pt x="4" y="88"/>
                  </a:cubicBezTo>
                  <a:cubicBezTo>
                    <a:pt x="5" y="88"/>
                    <a:pt x="5" y="87"/>
                    <a:pt x="6" y="88"/>
                  </a:cubicBezTo>
                  <a:cubicBezTo>
                    <a:pt x="8" y="90"/>
                    <a:pt x="2" y="86"/>
                    <a:pt x="5" y="89"/>
                  </a:cubicBezTo>
                  <a:cubicBezTo>
                    <a:pt x="9" y="95"/>
                    <a:pt x="6" y="92"/>
                    <a:pt x="8" y="97"/>
                  </a:cubicBezTo>
                  <a:cubicBezTo>
                    <a:pt x="9" y="98"/>
                    <a:pt x="10" y="97"/>
                    <a:pt x="12" y="97"/>
                  </a:cubicBezTo>
                  <a:cubicBezTo>
                    <a:pt x="12" y="98"/>
                    <a:pt x="11" y="101"/>
                    <a:pt x="14" y="100"/>
                  </a:cubicBezTo>
                  <a:cubicBezTo>
                    <a:pt x="16" y="98"/>
                    <a:pt x="15" y="99"/>
                    <a:pt x="16" y="97"/>
                  </a:cubicBezTo>
                  <a:cubicBezTo>
                    <a:pt x="17" y="96"/>
                    <a:pt x="17" y="99"/>
                    <a:pt x="16" y="99"/>
                  </a:cubicBezTo>
                  <a:cubicBezTo>
                    <a:pt x="15" y="101"/>
                    <a:pt x="19" y="101"/>
                    <a:pt x="20" y="101"/>
                  </a:cubicBezTo>
                  <a:cubicBezTo>
                    <a:pt x="20" y="101"/>
                    <a:pt x="21" y="104"/>
                    <a:pt x="23" y="105"/>
                  </a:cubicBezTo>
                  <a:cubicBezTo>
                    <a:pt x="24" y="106"/>
                    <a:pt x="20" y="104"/>
                    <a:pt x="19" y="105"/>
                  </a:cubicBezTo>
                  <a:cubicBezTo>
                    <a:pt x="18" y="105"/>
                    <a:pt x="19" y="106"/>
                    <a:pt x="19" y="106"/>
                  </a:cubicBezTo>
                  <a:cubicBezTo>
                    <a:pt x="18" y="107"/>
                    <a:pt x="19" y="105"/>
                    <a:pt x="18" y="105"/>
                  </a:cubicBezTo>
                  <a:cubicBezTo>
                    <a:pt x="17" y="104"/>
                    <a:pt x="16" y="105"/>
                    <a:pt x="15" y="105"/>
                  </a:cubicBezTo>
                  <a:cubicBezTo>
                    <a:pt x="15" y="106"/>
                    <a:pt x="15" y="107"/>
                    <a:pt x="15" y="107"/>
                  </a:cubicBezTo>
                  <a:cubicBezTo>
                    <a:pt x="14" y="106"/>
                    <a:pt x="15" y="104"/>
                    <a:pt x="15" y="103"/>
                  </a:cubicBezTo>
                  <a:cubicBezTo>
                    <a:pt x="13" y="101"/>
                    <a:pt x="12" y="102"/>
                    <a:pt x="13" y="105"/>
                  </a:cubicBezTo>
                  <a:cubicBezTo>
                    <a:pt x="14" y="106"/>
                    <a:pt x="14" y="111"/>
                    <a:pt x="14" y="111"/>
                  </a:cubicBezTo>
                  <a:cubicBezTo>
                    <a:pt x="15" y="112"/>
                    <a:pt x="16" y="113"/>
                    <a:pt x="16" y="112"/>
                  </a:cubicBezTo>
                  <a:cubicBezTo>
                    <a:pt x="17" y="112"/>
                    <a:pt x="17" y="111"/>
                    <a:pt x="17" y="110"/>
                  </a:cubicBezTo>
                  <a:cubicBezTo>
                    <a:pt x="18" y="110"/>
                    <a:pt x="18" y="112"/>
                    <a:pt x="19" y="112"/>
                  </a:cubicBezTo>
                  <a:cubicBezTo>
                    <a:pt x="19" y="112"/>
                    <a:pt x="19" y="111"/>
                    <a:pt x="19" y="111"/>
                  </a:cubicBezTo>
                  <a:cubicBezTo>
                    <a:pt x="21" y="111"/>
                    <a:pt x="22" y="117"/>
                    <a:pt x="22" y="117"/>
                  </a:cubicBezTo>
                  <a:cubicBezTo>
                    <a:pt x="20" y="116"/>
                    <a:pt x="21" y="114"/>
                    <a:pt x="20" y="113"/>
                  </a:cubicBezTo>
                  <a:cubicBezTo>
                    <a:pt x="19" y="113"/>
                    <a:pt x="18" y="114"/>
                    <a:pt x="18" y="114"/>
                  </a:cubicBezTo>
                  <a:cubicBezTo>
                    <a:pt x="18" y="114"/>
                    <a:pt x="17" y="114"/>
                    <a:pt x="18" y="116"/>
                  </a:cubicBezTo>
                  <a:cubicBezTo>
                    <a:pt x="19" y="117"/>
                    <a:pt x="25" y="127"/>
                    <a:pt x="25" y="127"/>
                  </a:cubicBezTo>
                  <a:cubicBezTo>
                    <a:pt x="27" y="128"/>
                    <a:pt x="25" y="128"/>
                    <a:pt x="27" y="128"/>
                  </a:cubicBezTo>
                  <a:cubicBezTo>
                    <a:pt x="27" y="128"/>
                    <a:pt x="27" y="128"/>
                    <a:pt x="27" y="128"/>
                  </a:cubicBezTo>
                  <a:cubicBezTo>
                    <a:pt x="27" y="128"/>
                    <a:pt x="27" y="128"/>
                    <a:pt x="27" y="128"/>
                  </a:cubicBezTo>
                  <a:cubicBezTo>
                    <a:pt x="28" y="128"/>
                    <a:pt x="28" y="128"/>
                    <a:pt x="28" y="128"/>
                  </a:cubicBezTo>
                  <a:cubicBezTo>
                    <a:pt x="30" y="128"/>
                    <a:pt x="29" y="125"/>
                    <a:pt x="31" y="126"/>
                  </a:cubicBezTo>
                  <a:cubicBezTo>
                    <a:pt x="31" y="127"/>
                    <a:pt x="34" y="130"/>
                    <a:pt x="34" y="130"/>
                  </a:cubicBezTo>
                  <a:cubicBezTo>
                    <a:pt x="35" y="130"/>
                    <a:pt x="34" y="127"/>
                    <a:pt x="36" y="129"/>
                  </a:cubicBezTo>
                  <a:cubicBezTo>
                    <a:pt x="36" y="130"/>
                    <a:pt x="36" y="131"/>
                    <a:pt x="36" y="130"/>
                  </a:cubicBezTo>
                  <a:cubicBezTo>
                    <a:pt x="38" y="130"/>
                    <a:pt x="39" y="130"/>
                    <a:pt x="38" y="131"/>
                  </a:cubicBezTo>
                  <a:cubicBezTo>
                    <a:pt x="37" y="134"/>
                    <a:pt x="30" y="130"/>
                    <a:pt x="30" y="129"/>
                  </a:cubicBezTo>
                  <a:cubicBezTo>
                    <a:pt x="30" y="129"/>
                    <a:pt x="30" y="129"/>
                    <a:pt x="30" y="129"/>
                  </a:cubicBezTo>
                  <a:cubicBezTo>
                    <a:pt x="30" y="129"/>
                    <a:pt x="29" y="129"/>
                    <a:pt x="28" y="129"/>
                  </a:cubicBezTo>
                  <a:cubicBezTo>
                    <a:pt x="28" y="129"/>
                    <a:pt x="28" y="129"/>
                    <a:pt x="27" y="128"/>
                  </a:cubicBezTo>
                  <a:cubicBezTo>
                    <a:pt x="27" y="128"/>
                    <a:pt x="27" y="128"/>
                    <a:pt x="27" y="128"/>
                  </a:cubicBezTo>
                  <a:cubicBezTo>
                    <a:pt x="31" y="135"/>
                    <a:pt x="40" y="139"/>
                    <a:pt x="45" y="144"/>
                  </a:cubicBezTo>
                  <a:cubicBezTo>
                    <a:pt x="50" y="149"/>
                    <a:pt x="52" y="153"/>
                    <a:pt x="58" y="158"/>
                  </a:cubicBezTo>
                  <a:cubicBezTo>
                    <a:pt x="58" y="159"/>
                    <a:pt x="60" y="160"/>
                    <a:pt x="61" y="161"/>
                  </a:cubicBezTo>
                  <a:cubicBezTo>
                    <a:pt x="61" y="162"/>
                    <a:pt x="61" y="164"/>
                    <a:pt x="62" y="165"/>
                  </a:cubicBezTo>
                  <a:cubicBezTo>
                    <a:pt x="63" y="166"/>
                    <a:pt x="63" y="166"/>
                    <a:pt x="64" y="167"/>
                  </a:cubicBezTo>
                  <a:cubicBezTo>
                    <a:pt x="64" y="167"/>
                    <a:pt x="64" y="167"/>
                    <a:pt x="64" y="167"/>
                  </a:cubicBezTo>
                  <a:cubicBezTo>
                    <a:pt x="66" y="163"/>
                    <a:pt x="69" y="158"/>
                    <a:pt x="74" y="15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2" name="Freeform 78"/>
            <p:cNvSpPr>
              <a:spLocks/>
            </p:cNvSpPr>
            <p:nvPr/>
          </p:nvSpPr>
          <p:spPr bwMode="auto">
            <a:xfrm>
              <a:off x="8378825" y="3522663"/>
              <a:ext cx="498475" cy="576263"/>
            </a:xfrm>
            <a:custGeom>
              <a:avLst/>
              <a:gdLst>
                <a:gd name="T0" fmla="*/ 32 w 202"/>
                <a:gd name="T1" fmla="*/ 228 h 234"/>
                <a:gd name="T2" fmla="*/ 48 w 202"/>
                <a:gd name="T3" fmla="*/ 218 h 234"/>
                <a:gd name="T4" fmla="*/ 56 w 202"/>
                <a:gd name="T5" fmla="*/ 225 h 234"/>
                <a:gd name="T6" fmla="*/ 64 w 202"/>
                <a:gd name="T7" fmla="*/ 228 h 234"/>
                <a:gd name="T8" fmla="*/ 76 w 202"/>
                <a:gd name="T9" fmla="*/ 220 h 234"/>
                <a:gd name="T10" fmla="*/ 89 w 202"/>
                <a:gd name="T11" fmla="*/ 230 h 234"/>
                <a:gd name="T12" fmla="*/ 115 w 202"/>
                <a:gd name="T13" fmla="*/ 215 h 234"/>
                <a:gd name="T14" fmla="*/ 136 w 202"/>
                <a:gd name="T15" fmla="*/ 188 h 234"/>
                <a:gd name="T16" fmla="*/ 146 w 202"/>
                <a:gd name="T17" fmla="*/ 147 h 234"/>
                <a:gd name="T18" fmla="*/ 174 w 202"/>
                <a:gd name="T19" fmla="*/ 117 h 234"/>
                <a:gd name="T20" fmla="*/ 180 w 202"/>
                <a:gd name="T21" fmla="*/ 74 h 234"/>
                <a:gd name="T22" fmla="*/ 193 w 202"/>
                <a:gd name="T23" fmla="*/ 30 h 234"/>
                <a:gd name="T24" fmla="*/ 201 w 202"/>
                <a:gd name="T25" fmla="*/ 7 h 234"/>
                <a:gd name="T26" fmla="*/ 194 w 202"/>
                <a:gd name="T27" fmla="*/ 4 h 234"/>
                <a:gd name="T28" fmla="*/ 190 w 202"/>
                <a:gd name="T29" fmla="*/ 6 h 234"/>
                <a:gd name="T30" fmla="*/ 180 w 202"/>
                <a:gd name="T31" fmla="*/ 5 h 234"/>
                <a:gd name="T32" fmla="*/ 170 w 202"/>
                <a:gd name="T33" fmla="*/ 0 h 234"/>
                <a:gd name="T34" fmla="*/ 146 w 202"/>
                <a:gd name="T35" fmla="*/ 7 h 234"/>
                <a:gd name="T36" fmla="*/ 135 w 202"/>
                <a:gd name="T37" fmla="*/ 39 h 234"/>
                <a:gd name="T38" fmla="*/ 132 w 202"/>
                <a:gd name="T39" fmla="*/ 56 h 234"/>
                <a:gd name="T40" fmla="*/ 112 w 202"/>
                <a:gd name="T41" fmla="*/ 48 h 234"/>
                <a:gd name="T42" fmla="*/ 100 w 202"/>
                <a:gd name="T43" fmla="*/ 43 h 234"/>
                <a:gd name="T44" fmla="*/ 64 w 202"/>
                <a:gd name="T45" fmla="*/ 42 h 234"/>
                <a:gd name="T46" fmla="*/ 54 w 202"/>
                <a:gd name="T47" fmla="*/ 58 h 234"/>
                <a:gd name="T48" fmla="*/ 60 w 202"/>
                <a:gd name="T49" fmla="*/ 65 h 234"/>
                <a:gd name="T50" fmla="*/ 78 w 202"/>
                <a:gd name="T51" fmla="*/ 63 h 234"/>
                <a:gd name="T52" fmla="*/ 89 w 202"/>
                <a:gd name="T53" fmla="*/ 77 h 234"/>
                <a:gd name="T54" fmla="*/ 79 w 202"/>
                <a:gd name="T55" fmla="*/ 85 h 234"/>
                <a:gd name="T56" fmla="*/ 75 w 202"/>
                <a:gd name="T57" fmla="*/ 99 h 234"/>
                <a:gd name="T58" fmla="*/ 82 w 202"/>
                <a:gd name="T59" fmla="*/ 112 h 234"/>
                <a:gd name="T60" fmla="*/ 90 w 202"/>
                <a:gd name="T61" fmla="*/ 137 h 234"/>
                <a:gd name="T62" fmla="*/ 88 w 202"/>
                <a:gd name="T63" fmla="*/ 149 h 234"/>
                <a:gd name="T64" fmla="*/ 81 w 202"/>
                <a:gd name="T65" fmla="*/ 159 h 234"/>
                <a:gd name="T66" fmla="*/ 75 w 202"/>
                <a:gd name="T67" fmla="*/ 163 h 234"/>
                <a:gd name="T68" fmla="*/ 51 w 202"/>
                <a:gd name="T69" fmla="*/ 163 h 234"/>
                <a:gd name="T70" fmla="*/ 37 w 202"/>
                <a:gd name="T71" fmla="*/ 151 h 234"/>
                <a:gd name="T72" fmla="*/ 24 w 202"/>
                <a:gd name="T73" fmla="*/ 163 h 234"/>
                <a:gd name="T74" fmla="*/ 13 w 202"/>
                <a:gd name="T75" fmla="*/ 162 h 234"/>
                <a:gd name="T76" fmla="*/ 15 w 202"/>
                <a:gd name="T77" fmla="*/ 176 h 234"/>
                <a:gd name="T78" fmla="*/ 22 w 202"/>
                <a:gd name="T79" fmla="*/ 188 h 234"/>
                <a:gd name="T80" fmla="*/ 16 w 202"/>
                <a:gd name="T81" fmla="*/ 199 h 234"/>
                <a:gd name="T82" fmla="*/ 0 w 202"/>
                <a:gd name="T83" fmla="*/ 205 h 234"/>
                <a:gd name="T84" fmla="*/ 19 w 202"/>
                <a:gd name="T85" fmla="*/ 227 h 234"/>
                <a:gd name="T86" fmla="*/ 25 w 202"/>
                <a:gd name="T8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34">
                  <a:moveTo>
                    <a:pt x="28" y="231"/>
                  </a:moveTo>
                  <a:cubicBezTo>
                    <a:pt x="29" y="227"/>
                    <a:pt x="29" y="227"/>
                    <a:pt x="29" y="227"/>
                  </a:cubicBezTo>
                  <a:cubicBezTo>
                    <a:pt x="30" y="227"/>
                    <a:pt x="31" y="229"/>
                    <a:pt x="32" y="228"/>
                  </a:cubicBezTo>
                  <a:cubicBezTo>
                    <a:pt x="33" y="227"/>
                    <a:pt x="33" y="224"/>
                    <a:pt x="35" y="223"/>
                  </a:cubicBezTo>
                  <a:cubicBezTo>
                    <a:pt x="37" y="222"/>
                    <a:pt x="40" y="223"/>
                    <a:pt x="41" y="222"/>
                  </a:cubicBezTo>
                  <a:cubicBezTo>
                    <a:pt x="43" y="221"/>
                    <a:pt x="44" y="214"/>
                    <a:pt x="48" y="218"/>
                  </a:cubicBezTo>
                  <a:cubicBezTo>
                    <a:pt x="49" y="219"/>
                    <a:pt x="49" y="222"/>
                    <a:pt x="51" y="222"/>
                  </a:cubicBezTo>
                  <a:cubicBezTo>
                    <a:pt x="53" y="223"/>
                    <a:pt x="53" y="221"/>
                    <a:pt x="54" y="222"/>
                  </a:cubicBezTo>
                  <a:cubicBezTo>
                    <a:pt x="55" y="223"/>
                    <a:pt x="55" y="224"/>
                    <a:pt x="56" y="225"/>
                  </a:cubicBezTo>
                  <a:cubicBezTo>
                    <a:pt x="57" y="226"/>
                    <a:pt x="59" y="226"/>
                    <a:pt x="61" y="228"/>
                  </a:cubicBezTo>
                  <a:cubicBezTo>
                    <a:pt x="62" y="230"/>
                    <a:pt x="62" y="230"/>
                    <a:pt x="62" y="230"/>
                  </a:cubicBezTo>
                  <a:cubicBezTo>
                    <a:pt x="63" y="230"/>
                    <a:pt x="63" y="229"/>
                    <a:pt x="64" y="228"/>
                  </a:cubicBezTo>
                  <a:cubicBezTo>
                    <a:pt x="65" y="227"/>
                    <a:pt x="68" y="227"/>
                    <a:pt x="69" y="226"/>
                  </a:cubicBezTo>
                  <a:cubicBezTo>
                    <a:pt x="70" y="224"/>
                    <a:pt x="69" y="220"/>
                    <a:pt x="70" y="218"/>
                  </a:cubicBezTo>
                  <a:cubicBezTo>
                    <a:pt x="71" y="216"/>
                    <a:pt x="74" y="221"/>
                    <a:pt x="76" y="220"/>
                  </a:cubicBezTo>
                  <a:cubicBezTo>
                    <a:pt x="79" y="219"/>
                    <a:pt x="83" y="215"/>
                    <a:pt x="86" y="215"/>
                  </a:cubicBezTo>
                  <a:cubicBezTo>
                    <a:pt x="94" y="215"/>
                    <a:pt x="87" y="221"/>
                    <a:pt x="87" y="221"/>
                  </a:cubicBezTo>
                  <a:cubicBezTo>
                    <a:pt x="86" y="222"/>
                    <a:pt x="88" y="229"/>
                    <a:pt x="89" y="230"/>
                  </a:cubicBezTo>
                  <a:cubicBezTo>
                    <a:pt x="104" y="233"/>
                    <a:pt x="101" y="220"/>
                    <a:pt x="111" y="215"/>
                  </a:cubicBezTo>
                  <a:cubicBezTo>
                    <a:pt x="111" y="215"/>
                    <a:pt x="114" y="215"/>
                    <a:pt x="114" y="215"/>
                  </a:cubicBezTo>
                  <a:cubicBezTo>
                    <a:pt x="114" y="215"/>
                    <a:pt x="115" y="215"/>
                    <a:pt x="115" y="215"/>
                  </a:cubicBezTo>
                  <a:cubicBezTo>
                    <a:pt x="117" y="213"/>
                    <a:pt x="116" y="209"/>
                    <a:pt x="119" y="207"/>
                  </a:cubicBezTo>
                  <a:cubicBezTo>
                    <a:pt x="121" y="206"/>
                    <a:pt x="126" y="207"/>
                    <a:pt x="128" y="204"/>
                  </a:cubicBezTo>
                  <a:cubicBezTo>
                    <a:pt x="130" y="201"/>
                    <a:pt x="136" y="192"/>
                    <a:pt x="136" y="188"/>
                  </a:cubicBezTo>
                  <a:cubicBezTo>
                    <a:pt x="137" y="186"/>
                    <a:pt x="135" y="184"/>
                    <a:pt x="135" y="182"/>
                  </a:cubicBezTo>
                  <a:cubicBezTo>
                    <a:pt x="135" y="178"/>
                    <a:pt x="134" y="159"/>
                    <a:pt x="135" y="158"/>
                  </a:cubicBezTo>
                  <a:cubicBezTo>
                    <a:pt x="138" y="154"/>
                    <a:pt x="143" y="151"/>
                    <a:pt x="146" y="147"/>
                  </a:cubicBezTo>
                  <a:cubicBezTo>
                    <a:pt x="148" y="143"/>
                    <a:pt x="149" y="137"/>
                    <a:pt x="153" y="133"/>
                  </a:cubicBezTo>
                  <a:cubicBezTo>
                    <a:pt x="156" y="130"/>
                    <a:pt x="156" y="130"/>
                    <a:pt x="156" y="130"/>
                  </a:cubicBezTo>
                  <a:cubicBezTo>
                    <a:pt x="163" y="126"/>
                    <a:pt x="168" y="126"/>
                    <a:pt x="174" y="117"/>
                  </a:cubicBezTo>
                  <a:cubicBezTo>
                    <a:pt x="178" y="111"/>
                    <a:pt x="175" y="103"/>
                    <a:pt x="178" y="96"/>
                  </a:cubicBezTo>
                  <a:cubicBezTo>
                    <a:pt x="179" y="94"/>
                    <a:pt x="181" y="92"/>
                    <a:pt x="182" y="90"/>
                  </a:cubicBezTo>
                  <a:cubicBezTo>
                    <a:pt x="184" y="86"/>
                    <a:pt x="180" y="79"/>
                    <a:pt x="180" y="74"/>
                  </a:cubicBezTo>
                  <a:cubicBezTo>
                    <a:pt x="181" y="68"/>
                    <a:pt x="185" y="62"/>
                    <a:pt x="186" y="56"/>
                  </a:cubicBezTo>
                  <a:cubicBezTo>
                    <a:pt x="186" y="51"/>
                    <a:pt x="185" y="45"/>
                    <a:pt x="186" y="40"/>
                  </a:cubicBezTo>
                  <a:cubicBezTo>
                    <a:pt x="187" y="36"/>
                    <a:pt x="191" y="33"/>
                    <a:pt x="193" y="30"/>
                  </a:cubicBezTo>
                  <a:cubicBezTo>
                    <a:pt x="195" y="26"/>
                    <a:pt x="195" y="20"/>
                    <a:pt x="198" y="17"/>
                  </a:cubicBezTo>
                  <a:cubicBezTo>
                    <a:pt x="200" y="16"/>
                    <a:pt x="200" y="16"/>
                    <a:pt x="200" y="16"/>
                  </a:cubicBezTo>
                  <a:cubicBezTo>
                    <a:pt x="202" y="14"/>
                    <a:pt x="201" y="10"/>
                    <a:pt x="201" y="7"/>
                  </a:cubicBezTo>
                  <a:cubicBezTo>
                    <a:pt x="200" y="7"/>
                    <a:pt x="200" y="7"/>
                    <a:pt x="200" y="7"/>
                  </a:cubicBezTo>
                  <a:cubicBezTo>
                    <a:pt x="199" y="6"/>
                    <a:pt x="197" y="2"/>
                    <a:pt x="196" y="2"/>
                  </a:cubicBezTo>
                  <a:cubicBezTo>
                    <a:pt x="196" y="2"/>
                    <a:pt x="195" y="4"/>
                    <a:pt x="194" y="4"/>
                  </a:cubicBezTo>
                  <a:cubicBezTo>
                    <a:pt x="194" y="4"/>
                    <a:pt x="193" y="4"/>
                    <a:pt x="192" y="4"/>
                  </a:cubicBezTo>
                  <a:cubicBezTo>
                    <a:pt x="192" y="4"/>
                    <a:pt x="191" y="4"/>
                    <a:pt x="191" y="4"/>
                  </a:cubicBezTo>
                  <a:cubicBezTo>
                    <a:pt x="190" y="4"/>
                    <a:pt x="190" y="6"/>
                    <a:pt x="190" y="6"/>
                  </a:cubicBezTo>
                  <a:cubicBezTo>
                    <a:pt x="189" y="6"/>
                    <a:pt x="189" y="7"/>
                    <a:pt x="188" y="7"/>
                  </a:cubicBezTo>
                  <a:cubicBezTo>
                    <a:pt x="184" y="4"/>
                    <a:pt x="187" y="5"/>
                    <a:pt x="182" y="4"/>
                  </a:cubicBezTo>
                  <a:cubicBezTo>
                    <a:pt x="181" y="4"/>
                    <a:pt x="180" y="5"/>
                    <a:pt x="180" y="5"/>
                  </a:cubicBezTo>
                  <a:cubicBezTo>
                    <a:pt x="177" y="3"/>
                    <a:pt x="177" y="3"/>
                    <a:pt x="177" y="3"/>
                  </a:cubicBezTo>
                  <a:cubicBezTo>
                    <a:pt x="176" y="2"/>
                    <a:pt x="174" y="3"/>
                    <a:pt x="172" y="2"/>
                  </a:cubicBezTo>
                  <a:cubicBezTo>
                    <a:pt x="172" y="2"/>
                    <a:pt x="171" y="1"/>
                    <a:pt x="170" y="0"/>
                  </a:cubicBezTo>
                  <a:cubicBezTo>
                    <a:pt x="169" y="0"/>
                    <a:pt x="167" y="2"/>
                    <a:pt x="166" y="3"/>
                  </a:cubicBezTo>
                  <a:cubicBezTo>
                    <a:pt x="164" y="4"/>
                    <a:pt x="159" y="5"/>
                    <a:pt x="156" y="5"/>
                  </a:cubicBezTo>
                  <a:cubicBezTo>
                    <a:pt x="154" y="5"/>
                    <a:pt x="148" y="3"/>
                    <a:pt x="146" y="7"/>
                  </a:cubicBezTo>
                  <a:cubicBezTo>
                    <a:pt x="142" y="11"/>
                    <a:pt x="145" y="18"/>
                    <a:pt x="144" y="23"/>
                  </a:cubicBezTo>
                  <a:cubicBezTo>
                    <a:pt x="143" y="27"/>
                    <a:pt x="140" y="30"/>
                    <a:pt x="139" y="33"/>
                  </a:cubicBezTo>
                  <a:cubicBezTo>
                    <a:pt x="139" y="34"/>
                    <a:pt x="137" y="40"/>
                    <a:pt x="135" y="39"/>
                  </a:cubicBezTo>
                  <a:cubicBezTo>
                    <a:pt x="135" y="39"/>
                    <a:pt x="135" y="39"/>
                    <a:pt x="135" y="39"/>
                  </a:cubicBezTo>
                  <a:cubicBezTo>
                    <a:pt x="126" y="43"/>
                    <a:pt x="137" y="51"/>
                    <a:pt x="133" y="54"/>
                  </a:cubicBezTo>
                  <a:cubicBezTo>
                    <a:pt x="133" y="55"/>
                    <a:pt x="132" y="56"/>
                    <a:pt x="132" y="56"/>
                  </a:cubicBezTo>
                  <a:cubicBezTo>
                    <a:pt x="131" y="52"/>
                    <a:pt x="131" y="52"/>
                    <a:pt x="131" y="52"/>
                  </a:cubicBezTo>
                  <a:cubicBezTo>
                    <a:pt x="130" y="52"/>
                    <a:pt x="116" y="47"/>
                    <a:pt x="116" y="47"/>
                  </a:cubicBezTo>
                  <a:cubicBezTo>
                    <a:pt x="115" y="47"/>
                    <a:pt x="114" y="49"/>
                    <a:pt x="112" y="48"/>
                  </a:cubicBezTo>
                  <a:cubicBezTo>
                    <a:pt x="111" y="48"/>
                    <a:pt x="110" y="45"/>
                    <a:pt x="107" y="45"/>
                  </a:cubicBezTo>
                  <a:cubicBezTo>
                    <a:pt x="107" y="45"/>
                    <a:pt x="101" y="47"/>
                    <a:pt x="100" y="46"/>
                  </a:cubicBezTo>
                  <a:cubicBezTo>
                    <a:pt x="100" y="45"/>
                    <a:pt x="101" y="43"/>
                    <a:pt x="100" y="43"/>
                  </a:cubicBezTo>
                  <a:cubicBezTo>
                    <a:pt x="98" y="44"/>
                    <a:pt x="98" y="44"/>
                    <a:pt x="98" y="44"/>
                  </a:cubicBezTo>
                  <a:cubicBezTo>
                    <a:pt x="96" y="44"/>
                    <a:pt x="94" y="41"/>
                    <a:pt x="92" y="41"/>
                  </a:cubicBezTo>
                  <a:cubicBezTo>
                    <a:pt x="83" y="41"/>
                    <a:pt x="73" y="42"/>
                    <a:pt x="64" y="42"/>
                  </a:cubicBezTo>
                  <a:cubicBezTo>
                    <a:pt x="63" y="42"/>
                    <a:pt x="61" y="42"/>
                    <a:pt x="60" y="42"/>
                  </a:cubicBezTo>
                  <a:cubicBezTo>
                    <a:pt x="59" y="42"/>
                    <a:pt x="59" y="42"/>
                    <a:pt x="58" y="42"/>
                  </a:cubicBezTo>
                  <a:cubicBezTo>
                    <a:pt x="57" y="47"/>
                    <a:pt x="52" y="52"/>
                    <a:pt x="54" y="58"/>
                  </a:cubicBezTo>
                  <a:cubicBezTo>
                    <a:pt x="54" y="59"/>
                    <a:pt x="56" y="61"/>
                    <a:pt x="57" y="62"/>
                  </a:cubicBezTo>
                  <a:cubicBezTo>
                    <a:pt x="57" y="64"/>
                    <a:pt x="53" y="67"/>
                    <a:pt x="55" y="67"/>
                  </a:cubicBezTo>
                  <a:cubicBezTo>
                    <a:pt x="57" y="68"/>
                    <a:pt x="58" y="65"/>
                    <a:pt x="60" y="65"/>
                  </a:cubicBezTo>
                  <a:cubicBezTo>
                    <a:pt x="61" y="65"/>
                    <a:pt x="63" y="66"/>
                    <a:pt x="64" y="66"/>
                  </a:cubicBezTo>
                  <a:cubicBezTo>
                    <a:pt x="66" y="65"/>
                    <a:pt x="70" y="63"/>
                    <a:pt x="71" y="61"/>
                  </a:cubicBezTo>
                  <a:cubicBezTo>
                    <a:pt x="73" y="60"/>
                    <a:pt x="77" y="63"/>
                    <a:pt x="78" y="63"/>
                  </a:cubicBezTo>
                  <a:cubicBezTo>
                    <a:pt x="81" y="63"/>
                    <a:pt x="81" y="62"/>
                    <a:pt x="83" y="63"/>
                  </a:cubicBezTo>
                  <a:cubicBezTo>
                    <a:pt x="85" y="65"/>
                    <a:pt x="84" y="68"/>
                    <a:pt x="85" y="70"/>
                  </a:cubicBezTo>
                  <a:cubicBezTo>
                    <a:pt x="86" y="71"/>
                    <a:pt x="89" y="74"/>
                    <a:pt x="89" y="77"/>
                  </a:cubicBezTo>
                  <a:cubicBezTo>
                    <a:pt x="89" y="78"/>
                    <a:pt x="85" y="84"/>
                    <a:pt x="84" y="85"/>
                  </a:cubicBezTo>
                  <a:cubicBezTo>
                    <a:pt x="81" y="85"/>
                    <a:pt x="81" y="85"/>
                    <a:pt x="81" y="85"/>
                  </a:cubicBezTo>
                  <a:cubicBezTo>
                    <a:pt x="80" y="85"/>
                    <a:pt x="80" y="85"/>
                    <a:pt x="79" y="85"/>
                  </a:cubicBezTo>
                  <a:cubicBezTo>
                    <a:pt x="77" y="87"/>
                    <a:pt x="80" y="86"/>
                    <a:pt x="78" y="88"/>
                  </a:cubicBezTo>
                  <a:cubicBezTo>
                    <a:pt x="77" y="91"/>
                    <a:pt x="73" y="91"/>
                    <a:pt x="74" y="95"/>
                  </a:cubicBezTo>
                  <a:cubicBezTo>
                    <a:pt x="74" y="97"/>
                    <a:pt x="75" y="98"/>
                    <a:pt x="75" y="99"/>
                  </a:cubicBezTo>
                  <a:cubicBezTo>
                    <a:pt x="75" y="101"/>
                    <a:pt x="73" y="102"/>
                    <a:pt x="73" y="104"/>
                  </a:cubicBezTo>
                  <a:cubicBezTo>
                    <a:pt x="72" y="108"/>
                    <a:pt x="78" y="106"/>
                    <a:pt x="80" y="107"/>
                  </a:cubicBezTo>
                  <a:cubicBezTo>
                    <a:pt x="82" y="108"/>
                    <a:pt x="81" y="111"/>
                    <a:pt x="82" y="112"/>
                  </a:cubicBezTo>
                  <a:cubicBezTo>
                    <a:pt x="83" y="113"/>
                    <a:pt x="90" y="111"/>
                    <a:pt x="90" y="116"/>
                  </a:cubicBezTo>
                  <a:cubicBezTo>
                    <a:pt x="91" y="120"/>
                    <a:pt x="88" y="124"/>
                    <a:pt x="88" y="127"/>
                  </a:cubicBezTo>
                  <a:cubicBezTo>
                    <a:pt x="88" y="130"/>
                    <a:pt x="90" y="134"/>
                    <a:pt x="90" y="137"/>
                  </a:cubicBezTo>
                  <a:cubicBezTo>
                    <a:pt x="91" y="139"/>
                    <a:pt x="87" y="142"/>
                    <a:pt x="87" y="143"/>
                  </a:cubicBezTo>
                  <a:cubicBezTo>
                    <a:pt x="89" y="145"/>
                    <a:pt x="89" y="145"/>
                    <a:pt x="89" y="145"/>
                  </a:cubicBezTo>
                  <a:cubicBezTo>
                    <a:pt x="89" y="145"/>
                    <a:pt x="88" y="149"/>
                    <a:pt x="88" y="149"/>
                  </a:cubicBezTo>
                  <a:cubicBezTo>
                    <a:pt x="87" y="152"/>
                    <a:pt x="85" y="151"/>
                    <a:pt x="84" y="152"/>
                  </a:cubicBezTo>
                  <a:cubicBezTo>
                    <a:pt x="83" y="154"/>
                    <a:pt x="84" y="157"/>
                    <a:pt x="83" y="158"/>
                  </a:cubicBezTo>
                  <a:cubicBezTo>
                    <a:pt x="81" y="159"/>
                    <a:pt x="81" y="159"/>
                    <a:pt x="81" y="159"/>
                  </a:cubicBezTo>
                  <a:cubicBezTo>
                    <a:pt x="81" y="161"/>
                    <a:pt x="84" y="161"/>
                    <a:pt x="83" y="163"/>
                  </a:cubicBezTo>
                  <a:cubicBezTo>
                    <a:pt x="83" y="165"/>
                    <a:pt x="76" y="168"/>
                    <a:pt x="74" y="166"/>
                  </a:cubicBezTo>
                  <a:cubicBezTo>
                    <a:pt x="71" y="164"/>
                    <a:pt x="75" y="164"/>
                    <a:pt x="75" y="163"/>
                  </a:cubicBezTo>
                  <a:cubicBezTo>
                    <a:pt x="75" y="162"/>
                    <a:pt x="71" y="156"/>
                    <a:pt x="71" y="156"/>
                  </a:cubicBezTo>
                  <a:cubicBezTo>
                    <a:pt x="70" y="156"/>
                    <a:pt x="68" y="163"/>
                    <a:pt x="63" y="165"/>
                  </a:cubicBezTo>
                  <a:cubicBezTo>
                    <a:pt x="61" y="165"/>
                    <a:pt x="52" y="164"/>
                    <a:pt x="51" y="163"/>
                  </a:cubicBezTo>
                  <a:cubicBezTo>
                    <a:pt x="48" y="160"/>
                    <a:pt x="47" y="149"/>
                    <a:pt x="41" y="148"/>
                  </a:cubicBezTo>
                  <a:cubicBezTo>
                    <a:pt x="37" y="150"/>
                    <a:pt x="37" y="150"/>
                    <a:pt x="37" y="150"/>
                  </a:cubicBezTo>
                  <a:cubicBezTo>
                    <a:pt x="37" y="150"/>
                    <a:pt x="37" y="151"/>
                    <a:pt x="37" y="151"/>
                  </a:cubicBezTo>
                  <a:cubicBezTo>
                    <a:pt x="36" y="151"/>
                    <a:pt x="36" y="150"/>
                    <a:pt x="35" y="150"/>
                  </a:cubicBezTo>
                  <a:cubicBezTo>
                    <a:pt x="34" y="151"/>
                    <a:pt x="39" y="160"/>
                    <a:pt x="36" y="162"/>
                  </a:cubicBezTo>
                  <a:cubicBezTo>
                    <a:pt x="35" y="163"/>
                    <a:pt x="25" y="164"/>
                    <a:pt x="24" y="163"/>
                  </a:cubicBezTo>
                  <a:cubicBezTo>
                    <a:pt x="23" y="163"/>
                    <a:pt x="23" y="162"/>
                    <a:pt x="23" y="162"/>
                  </a:cubicBezTo>
                  <a:cubicBezTo>
                    <a:pt x="21" y="162"/>
                    <a:pt x="18" y="165"/>
                    <a:pt x="16" y="165"/>
                  </a:cubicBezTo>
                  <a:cubicBezTo>
                    <a:pt x="15" y="165"/>
                    <a:pt x="16" y="161"/>
                    <a:pt x="13" y="162"/>
                  </a:cubicBezTo>
                  <a:cubicBezTo>
                    <a:pt x="11" y="164"/>
                    <a:pt x="14" y="168"/>
                    <a:pt x="14" y="170"/>
                  </a:cubicBezTo>
                  <a:cubicBezTo>
                    <a:pt x="14" y="172"/>
                    <a:pt x="11" y="174"/>
                    <a:pt x="12" y="176"/>
                  </a:cubicBezTo>
                  <a:cubicBezTo>
                    <a:pt x="12" y="176"/>
                    <a:pt x="14" y="176"/>
                    <a:pt x="15" y="176"/>
                  </a:cubicBezTo>
                  <a:cubicBezTo>
                    <a:pt x="15" y="177"/>
                    <a:pt x="18" y="180"/>
                    <a:pt x="18" y="180"/>
                  </a:cubicBezTo>
                  <a:cubicBezTo>
                    <a:pt x="18" y="181"/>
                    <a:pt x="14" y="182"/>
                    <a:pt x="16" y="184"/>
                  </a:cubicBezTo>
                  <a:cubicBezTo>
                    <a:pt x="16" y="186"/>
                    <a:pt x="21" y="187"/>
                    <a:pt x="22" y="188"/>
                  </a:cubicBezTo>
                  <a:cubicBezTo>
                    <a:pt x="24" y="189"/>
                    <a:pt x="19" y="193"/>
                    <a:pt x="19" y="195"/>
                  </a:cubicBezTo>
                  <a:cubicBezTo>
                    <a:pt x="19" y="196"/>
                    <a:pt x="22" y="196"/>
                    <a:pt x="22" y="197"/>
                  </a:cubicBezTo>
                  <a:cubicBezTo>
                    <a:pt x="23" y="199"/>
                    <a:pt x="17" y="199"/>
                    <a:pt x="16" y="199"/>
                  </a:cubicBezTo>
                  <a:cubicBezTo>
                    <a:pt x="14" y="198"/>
                    <a:pt x="13" y="192"/>
                    <a:pt x="10" y="194"/>
                  </a:cubicBezTo>
                  <a:cubicBezTo>
                    <a:pt x="5" y="196"/>
                    <a:pt x="2" y="201"/>
                    <a:pt x="0" y="205"/>
                  </a:cubicBezTo>
                  <a:cubicBezTo>
                    <a:pt x="0" y="205"/>
                    <a:pt x="0" y="205"/>
                    <a:pt x="0" y="205"/>
                  </a:cubicBezTo>
                  <a:cubicBezTo>
                    <a:pt x="6" y="211"/>
                    <a:pt x="13" y="215"/>
                    <a:pt x="18" y="221"/>
                  </a:cubicBezTo>
                  <a:cubicBezTo>
                    <a:pt x="20" y="225"/>
                    <a:pt x="17" y="221"/>
                    <a:pt x="17" y="224"/>
                  </a:cubicBezTo>
                  <a:cubicBezTo>
                    <a:pt x="17" y="226"/>
                    <a:pt x="20" y="225"/>
                    <a:pt x="19" y="227"/>
                  </a:cubicBezTo>
                  <a:cubicBezTo>
                    <a:pt x="18" y="227"/>
                    <a:pt x="18" y="227"/>
                    <a:pt x="19" y="228"/>
                  </a:cubicBezTo>
                  <a:cubicBezTo>
                    <a:pt x="19" y="229"/>
                    <a:pt x="23" y="233"/>
                    <a:pt x="24" y="234"/>
                  </a:cubicBezTo>
                  <a:cubicBezTo>
                    <a:pt x="25" y="234"/>
                    <a:pt x="25" y="234"/>
                    <a:pt x="25" y="234"/>
                  </a:cubicBezTo>
                  <a:cubicBezTo>
                    <a:pt x="25" y="234"/>
                    <a:pt x="25" y="234"/>
                    <a:pt x="25" y="234"/>
                  </a:cubicBezTo>
                  <a:cubicBezTo>
                    <a:pt x="26" y="233"/>
                    <a:pt x="28" y="232"/>
                    <a:pt x="28" y="23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3" name="Freeform 79"/>
            <p:cNvSpPr>
              <a:spLocks/>
            </p:cNvSpPr>
            <p:nvPr/>
          </p:nvSpPr>
          <p:spPr bwMode="auto">
            <a:xfrm>
              <a:off x="9097963" y="4451351"/>
              <a:ext cx="7938" cy="31750"/>
            </a:xfrm>
            <a:custGeom>
              <a:avLst/>
              <a:gdLst>
                <a:gd name="T0" fmla="*/ 3 w 3"/>
                <a:gd name="T1" fmla="*/ 13 h 13"/>
                <a:gd name="T2" fmla="*/ 3 w 3"/>
                <a:gd name="T3" fmla="*/ 13 h 13"/>
              </a:gdLst>
              <a:ahLst/>
              <a:cxnLst>
                <a:cxn ang="0">
                  <a:pos x="T0" y="T1"/>
                </a:cxn>
                <a:cxn ang="0">
                  <a:pos x="T2" y="T3"/>
                </a:cxn>
              </a:cxnLst>
              <a:rect l="0" t="0" r="r" b="b"/>
              <a:pathLst>
                <a:path w="3" h="13">
                  <a:moveTo>
                    <a:pt x="3" y="13"/>
                  </a:moveTo>
                  <a:cubicBezTo>
                    <a:pt x="0" y="0"/>
                    <a:pt x="0" y="13"/>
                    <a:pt x="3" y="1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4" name="Freeform 80"/>
            <p:cNvSpPr>
              <a:spLocks/>
            </p:cNvSpPr>
            <p:nvPr/>
          </p:nvSpPr>
          <p:spPr bwMode="auto">
            <a:xfrm>
              <a:off x="9091613" y="4308476"/>
              <a:ext cx="760413" cy="655638"/>
            </a:xfrm>
            <a:custGeom>
              <a:avLst/>
              <a:gdLst>
                <a:gd name="T0" fmla="*/ 87 w 309"/>
                <a:gd name="T1" fmla="*/ 256 h 266"/>
                <a:gd name="T2" fmla="*/ 95 w 309"/>
                <a:gd name="T3" fmla="*/ 256 h 266"/>
                <a:gd name="T4" fmla="*/ 108 w 309"/>
                <a:gd name="T5" fmla="*/ 257 h 266"/>
                <a:gd name="T6" fmla="*/ 144 w 309"/>
                <a:gd name="T7" fmla="*/ 243 h 266"/>
                <a:gd name="T8" fmla="*/ 175 w 309"/>
                <a:gd name="T9" fmla="*/ 222 h 266"/>
                <a:gd name="T10" fmla="*/ 203 w 309"/>
                <a:gd name="T11" fmla="*/ 198 h 266"/>
                <a:gd name="T12" fmla="*/ 216 w 309"/>
                <a:gd name="T13" fmla="*/ 197 h 266"/>
                <a:gd name="T14" fmla="*/ 214 w 309"/>
                <a:gd name="T15" fmla="*/ 181 h 266"/>
                <a:gd name="T16" fmla="*/ 276 w 309"/>
                <a:gd name="T17" fmla="*/ 162 h 266"/>
                <a:gd name="T18" fmla="*/ 290 w 309"/>
                <a:gd name="T19" fmla="*/ 155 h 266"/>
                <a:gd name="T20" fmla="*/ 287 w 309"/>
                <a:gd name="T21" fmla="*/ 155 h 266"/>
                <a:gd name="T22" fmla="*/ 281 w 309"/>
                <a:gd name="T23" fmla="*/ 150 h 266"/>
                <a:gd name="T24" fmla="*/ 279 w 309"/>
                <a:gd name="T25" fmla="*/ 146 h 266"/>
                <a:gd name="T26" fmla="*/ 290 w 309"/>
                <a:gd name="T27" fmla="*/ 119 h 266"/>
                <a:gd name="T28" fmla="*/ 302 w 309"/>
                <a:gd name="T29" fmla="*/ 113 h 266"/>
                <a:gd name="T30" fmla="*/ 298 w 309"/>
                <a:gd name="T31" fmla="*/ 93 h 266"/>
                <a:gd name="T32" fmla="*/ 300 w 309"/>
                <a:gd name="T33" fmla="*/ 81 h 266"/>
                <a:gd name="T34" fmla="*/ 297 w 309"/>
                <a:gd name="T35" fmla="*/ 72 h 266"/>
                <a:gd name="T36" fmla="*/ 305 w 309"/>
                <a:gd name="T37" fmla="*/ 59 h 266"/>
                <a:gd name="T38" fmla="*/ 299 w 309"/>
                <a:gd name="T39" fmla="*/ 51 h 266"/>
                <a:gd name="T40" fmla="*/ 297 w 309"/>
                <a:gd name="T41" fmla="*/ 39 h 266"/>
                <a:gd name="T42" fmla="*/ 290 w 309"/>
                <a:gd name="T43" fmla="*/ 33 h 266"/>
                <a:gd name="T44" fmla="*/ 285 w 309"/>
                <a:gd name="T45" fmla="*/ 30 h 266"/>
                <a:gd name="T46" fmla="*/ 277 w 309"/>
                <a:gd name="T47" fmla="*/ 27 h 266"/>
                <a:gd name="T48" fmla="*/ 264 w 309"/>
                <a:gd name="T49" fmla="*/ 20 h 266"/>
                <a:gd name="T50" fmla="*/ 253 w 309"/>
                <a:gd name="T51" fmla="*/ 14 h 266"/>
                <a:gd name="T52" fmla="*/ 233 w 309"/>
                <a:gd name="T53" fmla="*/ 0 h 266"/>
                <a:gd name="T54" fmla="*/ 193 w 309"/>
                <a:gd name="T55" fmla="*/ 6 h 266"/>
                <a:gd name="T56" fmla="*/ 185 w 309"/>
                <a:gd name="T57" fmla="*/ 13 h 266"/>
                <a:gd name="T58" fmla="*/ 170 w 309"/>
                <a:gd name="T59" fmla="*/ 28 h 266"/>
                <a:gd name="T60" fmla="*/ 173 w 309"/>
                <a:gd name="T61" fmla="*/ 32 h 266"/>
                <a:gd name="T62" fmla="*/ 176 w 309"/>
                <a:gd name="T63" fmla="*/ 52 h 266"/>
                <a:gd name="T64" fmla="*/ 177 w 309"/>
                <a:gd name="T65" fmla="*/ 66 h 266"/>
                <a:gd name="T66" fmla="*/ 167 w 309"/>
                <a:gd name="T67" fmla="*/ 89 h 266"/>
                <a:gd name="T68" fmla="*/ 179 w 309"/>
                <a:gd name="T69" fmla="*/ 103 h 266"/>
                <a:gd name="T70" fmla="*/ 190 w 309"/>
                <a:gd name="T71" fmla="*/ 112 h 266"/>
                <a:gd name="T72" fmla="*/ 196 w 309"/>
                <a:gd name="T73" fmla="*/ 109 h 266"/>
                <a:gd name="T74" fmla="*/ 205 w 309"/>
                <a:gd name="T75" fmla="*/ 108 h 266"/>
                <a:gd name="T76" fmla="*/ 204 w 309"/>
                <a:gd name="T77" fmla="*/ 140 h 266"/>
                <a:gd name="T78" fmla="*/ 199 w 309"/>
                <a:gd name="T79" fmla="*/ 134 h 266"/>
                <a:gd name="T80" fmla="*/ 175 w 309"/>
                <a:gd name="T81" fmla="*/ 124 h 266"/>
                <a:gd name="T82" fmla="*/ 167 w 309"/>
                <a:gd name="T83" fmla="*/ 114 h 266"/>
                <a:gd name="T84" fmla="*/ 154 w 309"/>
                <a:gd name="T85" fmla="*/ 108 h 266"/>
                <a:gd name="T86" fmla="*/ 144 w 309"/>
                <a:gd name="T87" fmla="*/ 100 h 266"/>
                <a:gd name="T88" fmla="*/ 138 w 309"/>
                <a:gd name="T89" fmla="*/ 90 h 266"/>
                <a:gd name="T90" fmla="*/ 124 w 309"/>
                <a:gd name="T91" fmla="*/ 102 h 266"/>
                <a:gd name="T92" fmla="*/ 106 w 309"/>
                <a:gd name="T93" fmla="*/ 98 h 266"/>
                <a:gd name="T94" fmla="*/ 93 w 309"/>
                <a:gd name="T95" fmla="*/ 94 h 266"/>
                <a:gd name="T96" fmla="*/ 89 w 309"/>
                <a:gd name="T97" fmla="*/ 80 h 266"/>
                <a:gd name="T98" fmla="*/ 72 w 309"/>
                <a:gd name="T99" fmla="*/ 83 h 266"/>
                <a:gd name="T100" fmla="*/ 65 w 309"/>
                <a:gd name="T101" fmla="*/ 87 h 266"/>
                <a:gd name="T102" fmla="*/ 57 w 309"/>
                <a:gd name="T103" fmla="*/ 75 h 266"/>
                <a:gd name="T104" fmla="*/ 55 w 309"/>
                <a:gd name="T105" fmla="*/ 85 h 266"/>
                <a:gd name="T106" fmla="*/ 54 w 309"/>
                <a:gd name="T107" fmla="*/ 111 h 266"/>
                <a:gd name="T108" fmla="*/ 53 w 309"/>
                <a:gd name="T109" fmla="*/ 127 h 266"/>
                <a:gd name="T110" fmla="*/ 49 w 309"/>
                <a:gd name="T111" fmla="*/ 127 h 266"/>
                <a:gd name="T112" fmla="*/ 41 w 309"/>
                <a:gd name="T113" fmla="*/ 127 h 266"/>
                <a:gd name="T114" fmla="*/ 2 w 309"/>
                <a:gd name="T115" fmla="*/ 127 h 266"/>
                <a:gd name="T116" fmla="*/ 0 w 309"/>
                <a:gd name="T117" fmla="*/ 161 h 266"/>
                <a:gd name="T118" fmla="*/ 0 w 309"/>
                <a:gd name="T119" fmla="*/ 207 h 266"/>
                <a:gd name="T120" fmla="*/ 0 w 309"/>
                <a:gd name="T121" fmla="*/ 211 h 266"/>
                <a:gd name="T122" fmla="*/ 8 w 309"/>
                <a:gd name="T123" fmla="*/ 223 h 266"/>
                <a:gd name="T124" fmla="*/ 57 w 309"/>
                <a:gd name="T125"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266">
                  <a:moveTo>
                    <a:pt x="78" y="249"/>
                  </a:moveTo>
                  <a:cubicBezTo>
                    <a:pt x="81" y="251"/>
                    <a:pt x="82" y="255"/>
                    <a:pt x="87" y="256"/>
                  </a:cubicBezTo>
                  <a:cubicBezTo>
                    <a:pt x="89" y="257"/>
                    <a:pt x="91" y="256"/>
                    <a:pt x="94" y="256"/>
                  </a:cubicBezTo>
                  <a:cubicBezTo>
                    <a:pt x="94" y="256"/>
                    <a:pt x="95" y="256"/>
                    <a:pt x="95" y="256"/>
                  </a:cubicBezTo>
                  <a:cubicBezTo>
                    <a:pt x="98" y="257"/>
                    <a:pt x="99" y="261"/>
                    <a:pt x="101" y="260"/>
                  </a:cubicBezTo>
                  <a:cubicBezTo>
                    <a:pt x="104" y="260"/>
                    <a:pt x="106" y="257"/>
                    <a:pt x="108" y="257"/>
                  </a:cubicBezTo>
                  <a:cubicBezTo>
                    <a:pt x="116" y="257"/>
                    <a:pt x="116" y="266"/>
                    <a:pt x="128" y="260"/>
                  </a:cubicBezTo>
                  <a:cubicBezTo>
                    <a:pt x="129" y="259"/>
                    <a:pt x="143" y="244"/>
                    <a:pt x="144" y="243"/>
                  </a:cubicBezTo>
                  <a:cubicBezTo>
                    <a:pt x="146" y="240"/>
                    <a:pt x="147" y="236"/>
                    <a:pt x="150" y="233"/>
                  </a:cubicBezTo>
                  <a:cubicBezTo>
                    <a:pt x="157" y="228"/>
                    <a:pt x="170" y="226"/>
                    <a:pt x="175" y="222"/>
                  </a:cubicBezTo>
                  <a:cubicBezTo>
                    <a:pt x="179" y="218"/>
                    <a:pt x="175" y="211"/>
                    <a:pt x="179" y="207"/>
                  </a:cubicBezTo>
                  <a:cubicBezTo>
                    <a:pt x="185" y="202"/>
                    <a:pt x="196" y="199"/>
                    <a:pt x="203" y="198"/>
                  </a:cubicBezTo>
                  <a:cubicBezTo>
                    <a:pt x="205" y="198"/>
                    <a:pt x="218" y="199"/>
                    <a:pt x="218" y="199"/>
                  </a:cubicBezTo>
                  <a:cubicBezTo>
                    <a:pt x="218" y="198"/>
                    <a:pt x="216" y="197"/>
                    <a:pt x="216" y="197"/>
                  </a:cubicBezTo>
                  <a:cubicBezTo>
                    <a:pt x="217" y="194"/>
                    <a:pt x="218" y="193"/>
                    <a:pt x="217" y="191"/>
                  </a:cubicBezTo>
                  <a:cubicBezTo>
                    <a:pt x="216" y="189"/>
                    <a:pt x="212" y="184"/>
                    <a:pt x="214" y="181"/>
                  </a:cubicBezTo>
                  <a:cubicBezTo>
                    <a:pt x="214" y="180"/>
                    <a:pt x="230" y="176"/>
                    <a:pt x="232" y="175"/>
                  </a:cubicBezTo>
                  <a:cubicBezTo>
                    <a:pt x="247" y="172"/>
                    <a:pt x="262" y="166"/>
                    <a:pt x="276" y="162"/>
                  </a:cubicBezTo>
                  <a:cubicBezTo>
                    <a:pt x="278" y="161"/>
                    <a:pt x="292" y="158"/>
                    <a:pt x="292" y="157"/>
                  </a:cubicBezTo>
                  <a:cubicBezTo>
                    <a:pt x="293" y="156"/>
                    <a:pt x="291" y="155"/>
                    <a:pt x="290" y="155"/>
                  </a:cubicBezTo>
                  <a:cubicBezTo>
                    <a:pt x="289" y="156"/>
                    <a:pt x="289" y="157"/>
                    <a:pt x="288" y="158"/>
                  </a:cubicBezTo>
                  <a:cubicBezTo>
                    <a:pt x="287" y="158"/>
                    <a:pt x="287" y="156"/>
                    <a:pt x="287" y="155"/>
                  </a:cubicBezTo>
                  <a:cubicBezTo>
                    <a:pt x="287" y="154"/>
                    <a:pt x="285" y="152"/>
                    <a:pt x="284" y="151"/>
                  </a:cubicBezTo>
                  <a:cubicBezTo>
                    <a:pt x="284" y="151"/>
                    <a:pt x="281" y="151"/>
                    <a:pt x="281" y="150"/>
                  </a:cubicBezTo>
                  <a:cubicBezTo>
                    <a:pt x="283" y="149"/>
                    <a:pt x="283" y="149"/>
                    <a:pt x="283" y="149"/>
                  </a:cubicBezTo>
                  <a:cubicBezTo>
                    <a:pt x="284" y="146"/>
                    <a:pt x="278" y="147"/>
                    <a:pt x="279" y="146"/>
                  </a:cubicBezTo>
                  <a:cubicBezTo>
                    <a:pt x="280" y="144"/>
                    <a:pt x="287" y="141"/>
                    <a:pt x="288" y="135"/>
                  </a:cubicBezTo>
                  <a:cubicBezTo>
                    <a:pt x="289" y="132"/>
                    <a:pt x="286" y="120"/>
                    <a:pt x="290" y="119"/>
                  </a:cubicBezTo>
                  <a:cubicBezTo>
                    <a:pt x="290" y="119"/>
                    <a:pt x="293" y="120"/>
                    <a:pt x="293" y="120"/>
                  </a:cubicBezTo>
                  <a:cubicBezTo>
                    <a:pt x="295" y="119"/>
                    <a:pt x="301" y="115"/>
                    <a:pt x="302" y="113"/>
                  </a:cubicBezTo>
                  <a:cubicBezTo>
                    <a:pt x="304" y="111"/>
                    <a:pt x="297" y="115"/>
                    <a:pt x="296" y="106"/>
                  </a:cubicBezTo>
                  <a:cubicBezTo>
                    <a:pt x="295" y="103"/>
                    <a:pt x="300" y="95"/>
                    <a:pt x="298" y="93"/>
                  </a:cubicBezTo>
                  <a:cubicBezTo>
                    <a:pt x="297" y="92"/>
                    <a:pt x="294" y="90"/>
                    <a:pt x="296" y="87"/>
                  </a:cubicBezTo>
                  <a:cubicBezTo>
                    <a:pt x="297" y="86"/>
                    <a:pt x="300" y="84"/>
                    <a:pt x="300" y="81"/>
                  </a:cubicBezTo>
                  <a:cubicBezTo>
                    <a:pt x="301" y="78"/>
                    <a:pt x="297" y="76"/>
                    <a:pt x="297" y="73"/>
                  </a:cubicBezTo>
                  <a:cubicBezTo>
                    <a:pt x="297" y="73"/>
                    <a:pt x="297" y="72"/>
                    <a:pt x="297" y="72"/>
                  </a:cubicBezTo>
                  <a:cubicBezTo>
                    <a:pt x="300" y="71"/>
                    <a:pt x="307" y="69"/>
                    <a:pt x="308" y="65"/>
                  </a:cubicBezTo>
                  <a:cubicBezTo>
                    <a:pt x="309" y="63"/>
                    <a:pt x="305" y="61"/>
                    <a:pt x="305" y="59"/>
                  </a:cubicBezTo>
                  <a:cubicBezTo>
                    <a:pt x="305" y="55"/>
                    <a:pt x="305" y="55"/>
                    <a:pt x="305" y="55"/>
                  </a:cubicBezTo>
                  <a:cubicBezTo>
                    <a:pt x="304" y="53"/>
                    <a:pt x="300" y="53"/>
                    <a:pt x="299" y="51"/>
                  </a:cubicBezTo>
                  <a:cubicBezTo>
                    <a:pt x="297" y="46"/>
                    <a:pt x="303" y="50"/>
                    <a:pt x="298" y="43"/>
                  </a:cubicBezTo>
                  <a:cubicBezTo>
                    <a:pt x="297" y="42"/>
                    <a:pt x="298" y="39"/>
                    <a:pt x="297" y="39"/>
                  </a:cubicBezTo>
                  <a:cubicBezTo>
                    <a:pt x="294" y="36"/>
                    <a:pt x="293" y="43"/>
                    <a:pt x="291" y="39"/>
                  </a:cubicBezTo>
                  <a:cubicBezTo>
                    <a:pt x="290" y="39"/>
                    <a:pt x="289" y="35"/>
                    <a:pt x="290" y="33"/>
                  </a:cubicBezTo>
                  <a:cubicBezTo>
                    <a:pt x="289" y="33"/>
                    <a:pt x="289" y="33"/>
                    <a:pt x="289" y="33"/>
                  </a:cubicBezTo>
                  <a:cubicBezTo>
                    <a:pt x="287" y="32"/>
                    <a:pt x="286" y="31"/>
                    <a:pt x="285" y="30"/>
                  </a:cubicBezTo>
                  <a:cubicBezTo>
                    <a:pt x="283" y="29"/>
                    <a:pt x="280" y="30"/>
                    <a:pt x="279" y="29"/>
                  </a:cubicBezTo>
                  <a:cubicBezTo>
                    <a:pt x="278" y="29"/>
                    <a:pt x="278" y="27"/>
                    <a:pt x="277" y="27"/>
                  </a:cubicBezTo>
                  <a:cubicBezTo>
                    <a:pt x="274" y="24"/>
                    <a:pt x="268" y="24"/>
                    <a:pt x="265" y="24"/>
                  </a:cubicBezTo>
                  <a:cubicBezTo>
                    <a:pt x="262" y="24"/>
                    <a:pt x="264" y="21"/>
                    <a:pt x="264" y="20"/>
                  </a:cubicBezTo>
                  <a:cubicBezTo>
                    <a:pt x="262" y="18"/>
                    <a:pt x="258" y="20"/>
                    <a:pt x="257" y="20"/>
                  </a:cubicBezTo>
                  <a:cubicBezTo>
                    <a:pt x="253" y="19"/>
                    <a:pt x="255" y="15"/>
                    <a:pt x="253" y="14"/>
                  </a:cubicBezTo>
                  <a:cubicBezTo>
                    <a:pt x="247" y="6"/>
                    <a:pt x="242" y="19"/>
                    <a:pt x="233" y="1"/>
                  </a:cubicBezTo>
                  <a:cubicBezTo>
                    <a:pt x="233" y="0"/>
                    <a:pt x="233" y="0"/>
                    <a:pt x="233" y="0"/>
                  </a:cubicBezTo>
                  <a:cubicBezTo>
                    <a:pt x="231" y="1"/>
                    <a:pt x="225" y="1"/>
                    <a:pt x="223" y="2"/>
                  </a:cubicBezTo>
                  <a:cubicBezTo>
                    <a:pt x="213" y="3"/>
                    <a:pt x="203" y="5"/>
                    <a:pt x="193" y="6"/>
                  </a:cubicBezTo>
                  <a:cubicBezTo>
                    <a:pt x="192" y="6"/>
                    <a:pt x="184" y="7"/>
                    <a:pt x="184" y="8"/>
                  </a:cubicBezTo>
                  <a:cubicBezTo>
                    <a:pt x="183" y="8"/>
                    <a:pt x="185" y="12"/>
                    <a:pt x="185" y="13"/>
                  </a:cubicBezTo>
                  <a:cubicBezTo>
                    <a:pt x="185" y="15"/>
                    <a:pt x="181" y="20"/>
                    <a:pt x="179" y="22"/>
                  </a:cubicBezTo>
                  <a:cubicBezTo>
                    <a:pt x="176" y="25"/>
                    <a:pt x="173" y="26"/>
                    <a:pt x="170" y="28"/>
                  </a:cubicBezTo>
                  <a:cubicBezTo>
                    <a:pt x="169" y="28"/>
                    <a:pt x="169" y="28"/>
                    <a:pt x="169" y="29"/>
                  </a:cubicBezTo>
                  <a:cubicBezTo>
                    <a:pt x="169" y="31"/>
                    <a:pt x="172" y="30"/>
                    <a:pt x="173" y="32"/>
                  </a:cubicBezTo>
                  <a:cubicBezTo>
                    <a:pt x="174" y="33"/>
                    <a:pt x="178" y="41"/>
                    <a:pt x="178" y="43"/>
                  </a:cubicBezTo>
                  <a:cubicBezTo>
                    <a:pt x="178" y="44"/>
                    <a:pt x="176" y="50"/>
                    <a:pt x="176" y="52"/>
                  </a:cubicBezTo>
                  <a:cubicBezTo>
                    <a:pt x="175" y="53"/>
                    <a:pt x="174" y="53"/>
                    <a:pt x="174" y="54"/>
                  </a:cubicBezTo>
                  <a:cubicBezTo>
                    <a:pt x="173" y="58"/>
                    <a:pt x="178" y="62"/>
                    <a:pt x="177" y="66"/>
                  </a:cubicBezTo>
                  <a:cubicBezTo>
                    <a:pt x="177" y="67"/>
                    <a:pt x="175" y="67"/>
                    <a:pt x="175" y="67"/>
                  </a:cubicBezTo>
                  <a:cubicBezTo>
                    <a:pt x="173" y="69"/>
                    <a:pt x="167" y="87"/>
                    <a:pt x="167" y="89"/>
                  </a:cubicBezTo>
                  <a:cubicBezTo>
                    <a:pt x="167" y="91"/>
                    <a:pt x="169" y="95"/>
                    <a:pt x="170" y="96"/>
                  </a:cubicBezTo>
                  <a:cubicBezTo>
                    <a:pt x="173" y="99"/>
                    <a:pt x="177" y="101"/>
                    <a:pt x="179" y="103"/>
                  </a:cubicBezTo>
                  <a:cubicBezTo>
                    <a:pt x="181" y="105"/>
                    <a:pt x="182" y="111"/>
                    <a:pt x="185" y="112"/>
                  </a:cubicBezTo>
                  <a:cubicBezTo>
                    <a:pt x="186" y="112"/>
                    <a:pt x="188" y="111"/>
                    <a:pt x="190" y="112"/>
                  </a:cubicBezTo>
                  <a:cubicBezTo>
                    <a:pt x="192" y="112"/>
                    <a:pt x="194" y="114"/>
                    <a:pt x="197" y="114"/>
                  </a:cubicBezTo>
                  <a:cubicBezTo>
                    <a:pt x="199" y="114"/>
                    <a:pt x="196" y="111"/>
                    <a:pt x="196" y="109"/>
                  </a:cubicBezTo>
                  <a:cubicBezTo>
                    <a:pt x="197" y="108"/>
                    <a:pt x="204" y="105"/>
                    <a:pt x="205" y="106"/>
                  </a:cubicBezTo>
                  <a:cubicBezTo>
                    <a:pt x="206" y="106"/>
                    <a:pt x="205" y="107"/>
                    <a:pt x="205" y="108"/>
                  </a:cubicBezTo>
                  <a:cubicBezTo>
                    <a:pt x="205" y="110"/>
                    <a:pt x="205" y="112"/>
                    <a:pt x="205" y="114"/>
                  </a:cubicBezTo>
                  <a:cubicBezTo>
                    <a:pt x="205" y="117"/>
                    <a:pt x="205" y="140"/>
                    <a:pt x="204" y="140"/>
                  </a:cubicBezTo>
                  <a:cubicBezTo>
                    <a:pt x="204" y="141"/>
                    <a:pt x="203" y="140"/>
                    <a:pt x="202" y="140"/>
                  </a:cubicBezTo>
                  <a:cubicBezTo>
                    <a:pt x="196" y="139"/>
                    <a:pt x="204" y="134"/>
                    <a:pt x="199" y="134"/>
                  </a:cubicBezTo>
                  <a:cubicBezTo>
                    <a:pt x="194" y="134"/>
                    <a:pt x="189" y="141"/>
                    <a:pt x="184" y="139"/>
                  </a:cubicBezTo>
                  <a:cubicBezTo>
                    <a:pt x="182" y="139"/>
                    <a:pt x="179" y="127"/>
                    <a:pt x="175" y="124"/>
                  </a:cubicBezTo>
                  <a:cubicBezTo>
                    <a:pt x="173" y="123"/>
                    <a:pt x="174" y="127"/>
                    <a:pt x="172" y="125"/>
                  </a:cubicBezTo>
                  <a:cubicBezTo>
                    <a:pt x="169" y="121"/>
                    <a:pt x="172" y="117"/>
                    <a:pt x="167" y="114"/>
                  </a:cubicBezTo>
                  <a:cubicBezTo>
                    <a:pt x="164" y="111"/>
                    <a:pt x="160" y="113"/>
                    <a:pt x="157" y="111"/>
                  </a:cubicBezTo>
                  <a:cubicBezTo>
                    <a:pt x="157" y="111"/>
                    <a:pt x="156" y="108"/>
                    <a:pt x="154" y="108"/>
                  </a:cubicBezTo>
                  <a:cubicBezTo>
                    <a:pt x="152" y="108"/>
                    <a:pt x="151" y="110"/>
                    <a:pt x="149" y="109"/>
                  </a:cubicBezTo>
                  <a:cubicBezTo>
                    <a:pt x="145" y="108"/>
                    <a:pt x="146" y="103"/>
                    <a:pt x="144" y="100"/>
                  </a:cubicBezTo>
                  <a:cubicBezTo>
                    <a:pt x="143" y="99"/>
                    <a:pt x="139" y="98"/>
                    <a:pt x="138" y="96"/>
                  </a:cubicBezTo>
                  <a:cubicBezTo>
                    <a:pt x="137" y="95"/>
                    <a:pt x="139" y="92"/>
                    <a:pt x="138" y="90"/>
                  </a:cubicBezTo>
                  <a:cubicBezTo>
                    <a:pt x="137" y="90"/>
                    <a:pt x="137" y="90"/>
                    <a:pt x="136" y="90"/>
                  </a:cubicBezTo>
                  <a:cubicBezTo>
                    <a:pt x="129" y="90"/>
                    <a:pt x="134" y="102"/>
                    <a:pt x="124" y="102"/>
                  </a:cubicBezTo>
                  <a:cubicBezTo>
                    <a:pt x="122" y="102"/>
                    <a:pt x="120" y="99"/>
                    <a:pt x="118" y="99"/>
                  </a:cubicBezTo>
                  <a:cubicBezTo>
                    <a:pt x="114" y="98"/>
                    <a:pt x="110" y="100"/>
                    <a:pt x="106" y="98"/>
                  </a:cubicBezTo>
                  <a:cubicBezTo>
                    <a:pt x="101" y="97"/>
                    <a:pt x="100" y="94"/>
                    <a:pt x="93" y="95"/>
                  </a:cubicBezTo>
                  <a:cubicBezTo>
                    <a:pt x="92" y="95"/>
                    <a:pt x="93" y="94"/>
                    <a:pt x="93" y="94"/>
                  </a:cubicBezTo>
                  <a:cubicBezTo>
                    <a:pt x="90" y="91"/>
                    <a:pt x="87" y="89"/>
                    <a:pt x="87" y="85"/>
                  </a:cubicBezTo>
                  <a:cubicBezTo>
                    <a:pt x="87" y="83"/>
                    <a:pt x="89" y="82"/>
                    <a:pt x="89" y="80"/>
                  </a:cubicBezTo>
                  <a:cubicBezTo>
                    <a:pt x="89" y="79"/>
                    <a:pt x="87" y="80"/>
                    <a:pt x="86" y="80"/>
                  </a:cubicBezTo>
                  <a:cubicBezTo>
                    <a:pt x="82" y="81"/>
                    <a:pt x="76" y="81"/>
                    <a:pt x="72" y="83"/>
                  </a:cubicBezTo>
                  <a:cubicBezTo>
                    <a:pt x="70" y="84"/>
                    <a:pt x="69" y="86"/>
                    <a:pt x="67" y="87"/>
                  </a:cubicBezTo>
                  <a:cubicBezTo>
                    <a:pt x="67" y="87"/>
                    <a:pt x="66" y="87"/>
                    <a:pt x="65" y="87"/>
                  </a:cubicBezTo>
                  <a:cubicBezTo>
                    <a:pt x="57" y="84"/>
                    <a:pt x="67" y="83"/>
                    <a:pt x="64" y="77"/>
                  </a:cubicBezTo>
                  <a:cubicBezTo>
                    <a:pt x="62" y="75"/>
                    <a:pt x="59" y="77"/>
                    <a:pt x="57" y="75"/>
                  </a:cubicBezTo>
                  <a:cubicBezTo>
                    <a:pt x="56" y="74"/>
                    <a:pt x="57" y="70"/>
                    <a:pt x="53" y="71"/>
                  </a:cubicBezTo>
                  <a:cubicBezTo>
                    <a:pt x="53" y="75"/>
                    <a:pt x="56" y="81"/>
                    <a:pt x="55" y="85"/>
                  </a:cubicBezTo>
                  <a:cubicBezTo>
                    <a:pt x="54" y="91"/>
                    <a:pt x="51" y="100"/>
                    <a:pt x="52" y="106"/>
                  </a:cubicBezTo>
                  <a:cubicBezTo>
                    <a:pt x="53" y="108"/>
                    <a:pt x="55" y="108"/>
                    <a:pt x="54" y="111"/>
                  </a:cubicBezTo>
                  <a:cubicBezTo>
                    <a:pt x="54" y="114"/>
                    <a:pt x="49" y="119"/>
                    <a:pt x="50" y="122"/>
                  </a:cubicBezTo>
                  <a:cubicBezTo>
                    <a:pt x="50" y="123"/>
                    <a:pt x="53" y="126"/>
                    <a:pt x="53" y="127"/>
                  </a:cubicBezTo>
                  <a:cubicBezTo>
                    <a:pt x="53" y="128"/>
                    <a:pt x="52" y="127"/>
                    <a:pt x="51" y="127"/>
                  </a:cubicBezTo>
                  <a:cubicBezTo>
                    <a:pt x="51" y="128"/>
                    <a:pt x="50" y="127"/>
                    <a:pt x="49" y="127"/>
                  </a:cubicBezTo>
                  <a:cubicBezTo>
                    <a:pt x="49" y="127"/>
                    <a:pt x="48" y="127"/>
                    <a:pt x="47" y="127"/>
                  </a:cubicBezTo>
                  <a:cubicBezTo>
                    <a:pt x="45" y="127"/>
                    <a:pt x="43" y="127"/>
                    <a:pt x="41" y="127"/>
                  </a:cubicBezTo>
                  <a:cubicBezTo>
                    <a:pt x="31" y="127"/>
                    <a:pt x="21" y="127"/>
                    <a:pt x="11" y="127"/>
                  </a:cubicBezTo>
                  <a:cubicBezTo>
                    <a:pt x="8" y="127"/>
                    <a:pt x="5" y="127"/>
                    <a:pt x="2" y="127"/>
                  </a:cubicBezTo>
                  <a:cubicBezTo>
                    <a:pt x="2" y="127"/>
                    <a:pt x="1" y="127"/>
                    <a:pt x="0" y="127"/>
                  </a:cubicBezTo>
                  <a:cubicBezTo>
                    <a:pt x="0" y="128"/>
                    <a:pt x="0" y="158"/>
                    <a:pt x="0" y="161"/>
                  </a:cubicBezTo>
                  <a:cubicBezTo>
                    <a:pt x="0" y="174"/>
                    <a:pt x="0" y="186"/>
                    <a:pt x="0" y="198"/>
                  </a:cubicBezTo>
                  <a:cubicBezTo>
                    <a:pt x="0" y="201"/>
                    <a:pt x="0" y="204"/>
                    <a:pt x="0" y="207"/>
                  </a:cubicBezTo>
                  <a:cubicBezTo>
                    <a:pt x="0" y="208"/>
                    <a:pt x="0" y="208"/>
                    <a:pt x="0" y="209"/>
                  </a:cubicBezTo>
                  <a:cubicBezTo>
                    <a:pt x="0" y="210"/>
                    <a:pt x="0" y="211"/>
                    <a:pt x="0" y="211"/>
                  </a:cubicBezTo>
                  <a:cubicBezTo>
                    <a:pt x="0" y="212"/>
                    <a:pt x="3" y="220"/>
                    <a:pt x="3" y="220"/>
                  </a:cubicBezTo>
                  <a:cubicBezTo>
                    <a:pt x="4" y="221"/>
                    <a:pt x="7" y="222"/>
                    <a:pt x="8" y="223"/>
                  </a:cubicBezTo>
                  <a:cubicBezTo>
                    <a:pt x="17" y="233"/>
                    <a:pt x="25" y="243"/>
                    <a:pt x="37" y="249"/>
                  </a:cubicBezTo>
                  <a:cubicBezTo>
                    <a:pt x="44" y="248"/>
                    <a:pt x="51" y="247"/>
                    <a:pt x="57" y="246"/>
                  </a:cubicBezTo>
                  <a:cubicBezTo>
                    <a:pt x="62" y="246"/>
                    <a:pt x="73" y="246"/>
                    <a:pt x="78" y="24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5" name="Freeform 81"/>
            <p:cNvSpPr>
              <a:spLocks/>
            </p:cNvSpPr>
            <p:nvPr/>
          </p:nvSpPr>
          <p:spPr bwMode="auto">
            <a:xfrm>
              <a:off x="8748713" y="5630863"/>
              <a:ext cx="4763" cy="1588"/>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cubicBezTo>
                    <a:pt x="1" y="1"/>
                    <a:pt x="1"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6" name="Freeform 82"/>
            <p:cNvSpPr>
              <a:spLocks/>
            </p:cNvSpPr>
            <p:nvPr/>
          </p:nvSpPr>
          <p:spPr bwMode="auto">
            <a:xfrm>
              <a:off x="8437563" y="4879976"/>
              <a:ext cx="857250" cy="773113"/>
            </a:xfrm>
            <a:custGeom>
              <a:avLst/>
              <a:gdLst>
                <a:gd name="T0" fmla="*/ 74 w 348"/>
                <a:gd name="T1" fmla="*/ 164 h 314"/>
                <a:gd name="T2" fmla="*/ 74 w 348"/>
                <a:gd name="T3" fmla="*/ 171 h 314"/>
                <a:gd name="T4" fmla="*/ 75 w 348"/>
                <a:gd name="T5" fmla="*/ 189 h 314"/>
                <a:gd name="T6" fmla="*/ 79 w 348"/>
                <a:gd name="T7" fmla="*/ 201 h 314"/>
                <a:gd name="T8" fmla="*/ 85 w 348"/>
                <a:gd name="T9" fmla="*/ 213 h 314"/>
                <a:gd name="T10" fmla="*/ 87 w 348"/>
                <a:gd name="T11" fmla="*/ 226 h 314"/>
                <a:gd name="T12" fmla="*/ 89 w 348"/>
                <a:gd name="T13" fmla="*/ 239 h 314"/>
                <a:gd name="T14" fmla="*/ 94 w 348"/>
                <a:gd name="T15" fmla="*/ 254 h 314"/>
                <a:gd name="T16" fmla="*/ 96 w 348"/>
                <a:gd name="T17" fmla="*/ 263 h 314"/>
                <a:gd name="T18" fmla="*/ 102 w 348"/>
                <a:gd name="T19" fmla="*/ 278 h 314"/>
                <a:gd name="T20" fmla="*/ 125 w 348"/>
                <a:gd name="T21" fmla="*/ 304 h 314"/>
                <a:gd name="T22" fmla="*/ 128 w 348"/>
                <a:gd name="T23" fmla="*/ 305 h 314"/>
                <a:gd name="T24" fmla="*/ 133 w 348"/>
                <a:gd name="T25" fmla="*/ 302 h 314"/>
                <a:gd name="T26" fmla="*/ 142 w 348"/>
                <a:gd name="T27" fmla="*/ 290 h 314"/>
                <a:gd name="T28" fmla="*/ 150 w 348"/>
                <a:gd name="T29" fmla="*/ 299 h 314"/>
                <a:gd name="T30" fmla="*/ 149 w 348"/>
                <a:gd name="T31" fmla="*/ 303 h 314"/>
                <a:gd name="T32" fmla="*/ 152 w 348"/>
                <a:gd name="T33" fmla="*/ 308 h 314"/>
                <a:gd name="T34" fmla="*/ 169 w 348"/>
                <a:gd name="T35" fmla="*/ 313 h 314"/>
                <a:gd name="T36" fmla="*/ 192 w 348"/>
                <a:gd name="T37" fmla="*/ 314 h 314"/>
                <a:gd name="T38" fmla="*/ 200 w 348"/>
                <a:gd name="T39" fmla="*/ 308 h 314"/>
                <a:gd name="T40" fmla="*/ 213 w 348"/>
                <a:gd name="T41" fmla="*/ 301 h 314"/>
                <a:gd name="T42" fmla="*/ 213 w 348"/>
                <a:gd name="T43" fmla="*/ 292 h 314"/>
                <a:gd name="T44" fmla="*/ 213 w 348"/>
                <a:gd name="T45" fmla="*/ 205 h 314"/>
                <a:gd name="T46" fmla="*/ 213 w 348"/>
                <a:gd name="T47" fmla="*/ 201 h 314"/>
                <a:gd name="T48" fmla="*/ 213 w 348"/>
                <a:gd name="T49" fmla="*/ 149 h 314"/>
                <a:gd name="T50" fmla="*/ 213 w 348"/>
                <a:gd name="T51" fmla="*/ 135 h 314"/>
                <a:gd name="T52" fmla="*/ 215 w 348"/>
                <a:gd name="T53" fmla="*/ 133 h 314"/>
                <a:gd name="T54" fmla="*/ 238 w 348"/>
                <a:gd name="T55" fmla="*/ 133 h 314"/>
                <a:gd name="T56" fmla="*/ 238 w 348"/>
                <a:gd name="T57" fmla="*/ 127 h 314"/>
                <a:gd name="T58" fmla="*/ 239 w 348"/>
                <a:gd name="T59" fmla="*/ 42 h 314"/>
                <a:gd name="T60" fmla="*/ 239 w 348"/>
                <a:gd name="T61" fmla="*/ 36 h 314"/>
                <a:gd name="T62" fmla="*/ 251 w 348"/>
                <a:gd name="T63" fmla="*/ 36 h 314"/>
                <a:gd name="T64" fmla="*/ 298 w 348"/>
                <a:gd name="T65" fmla="*/ 28 h 314"/>
                <a:gd name="T66" fmla="*/ 306 w 348"/>
                <a:gd name="T67" fmla="*/ 41 h 314"/>
                <a:gd name="T68" fmla="*/ 330 w 348"/>
                <a:gd name="T69" fmla="*/ 29 h 314"/>
                <a:gd name="T70" fmla="*/ 348 w 348"/>
                <a:gd name="T71" fmla="*/ 22 h 314"/>
                <a:gd name="T72" fmla="*/ 343 w 348"/>
                <a:gd name="T73" fmla="*/ 17 h 314"/>
                <a:gd name="T74" fmla="*/ 302 w 348"/>
                <a:gd name="T75" fmla="*/ 17 h 314"/>
                <a:gd name="T76" fmla="*/ 301 w 348"/>
                <a:gd name="T77" fmla="*/ 17 h 314"/>
                <a:gd name="T78" fmla="*/ 248 w 348"/>
                <a:gd name="T79" fmla="*/ 28 h 314"/>
                <a:gd name="T80" fmla="*/ 233 w 348"/>
                <a:gd name="T81" fmla="*/ 28 h 314"/>
                <a:gd name="T82" fmla="*/ 211 w 348"/>
                <a:gd name="T83" fmla="*/ 24 h 314"/>
                <a:gd name="T84" fmla="*/ 204 w 348"/>
                <a:gd name="T85" fmla="*/ 23 h 314"/>
                <a:gd name="T86" fmla="*/ 172 w 348"/>
                <a:gd name="T87" fmla="*/ 11 h 314"/>
                <a:gd name="T88" fmla="*/ 164 w 348"/>
                <a:gd name="T89" fmla="*/ 12 h 314"/>
                <a:gd name="T90" fmla="*/ 79 w 348"/>
                <a:gd name="T91" fmla="*/ 12 h 314"/>
                <a:gd name="T92" fmla="*/ 42 w 348"/>
                <a:gd name="T93" fmla="*/ 1 h 314"/>
                <a:gd name="T94" fmla="*/ 18 w 348"/>
                <a:gd name="T95" fmla="*/ 7 h 314"/>
                <a:gd name="T96" fmla="*/ 1 w 348"/>
                <a:gd name="T97" fmla="*/ 9 h 314"/>
                <a:gd name="T98" fmla="*/ 0 w 348"/>
                <a:gd name="T99" fmla="*/ 17 h 314"/>
                <a:gd name="T100" fmla="*/ 6 w 348"/>
                <a:gd name="T101" fmla="*/ 35 h 314"/>
                <a:gd name="T102" fmla="*/ 20 w 348"/>
                <a:gd name="T103" fmla="*/ 53 h 314"/>
                <a:gd name="T104" fmla="*/ 45 w 348"/>
                <a:gd name="T105" fmla="*/ 104 h 314"/>
                <a:gd name="T106" fmla="*/ 60 w 348"/>
                <a:gd name="T107" fmla="*/ 128 h 314"/>
                <a:gd name="T108" fmla="*/ 76 w 348"/>
                <a:gd name="T109" fmla="*/ 15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314">
                  <a:moveTo>
                    <a:pt x="74" y="164"/>
                  </a:moveTo>
                  <a:cubicBezTo>
                    <a:pt x="74" y="164"/>
                    <a:pt x="74" y="164"/>
                    <a:pt x="74" y="164"/>
                  </a:cubicBezTo>
                  <a:cubicBezTo>
                    <a:pt x="74" y="165"/>
                    <a:pt x="75" y="166"/>
                    <a:pt x="75" y="167"/>
                  </a:cubicBezTo>
                  <a:cubicBezTo>
                    <a:pt x="76" y="173"/>
                    <a:pt x="75" y="165"/>
                    <a:pt x="74" y="171"/>
                  </a:cubicBezTo>
                  <a:cubicBezTo>
                    <a:pt x="73" y="172"/>
                    <a:pt x="75" y="174"/>
                    <a:pt x="75" y="175"/>
                  </a:cubicBezTo>
                  <a:cubicBezTo>
                    <a:pt x="76" y="181"/>
                    <a:pt x="74" y="184"/>
                    <a:pt x="75" y="189"/>
                  </a:cubicBezTo>
                  <a:cubicBezTo>
                    <a:pt x="75" y="192"/>
                    <a:pt x="78" y="195"/>
                    <a:pt x="79" y="198"/>
                  </a:cubicBezTo>
                  <a:cubicBezTo>
                    <a:pt x="79" y="199"/>
                    <a:pt x="78" y="200"/>
                    <a:pt x="79" y="201"/>
                  </a:cubicBezTo>
                  <a:cubicBezTo>
                    <a:pt x="80" y="203"/>
                    <a:pt x="82" y="204"/>
                    <a:pt x="83" y="207"/>
                  </a:cubicBezTo>
                  <a:cubicBezTo>
                    <a:pt x="84" y="209"/>
                    <a:pt x="84" y="211"/>
                    <a:pt x="85" y="213"/>
                  </a:cubicBezTo>
                  <a:cubicBezTo>
                    <a:pt x="86" y="215"/>
                    <a:pt x="84" y="218"/>
                    <a:pt x="84" y="219"/>
                  </a:cubicBezTo>
                  <a:cubicBezTo>
                    <a:pt x="84" y="222"/>
                    <a:pt x="86" y="224"/>
                    <a:pt x="87" y="226"/>
                  </a:cubicBezTo>
                  <a:cubicBezTo>
                    <a:pt x="87" y="228"/>
                    <a:pt x="85" y="230"/>
                    <a:pt x="85" y="232"/>
                  </a:cubicBezTo>
                  <a:cubicBezTo>
                    <a:pt x="86" y="234"/>
                    <a:pt x="89" y="236"/>
                    <a:pt x="89" y="239"/>
                  </a:cubicBezTo>
                  <a:cubicBezTo>
                    <a:pt x="90" y="241"/>
                    <a:pt x="87" y="244"/>
                    <a:pt x="89" y="247"/>
                  </a:cubicBezTo>
                  <a:cubicBezTo>
                    <a:pt x="91" y="249"/>
                    <a:pt x="94" y="250"/>
                    <a:pt x="94" y="254"/>
                  </a:cubicBezTo>
                  <a:cubicBezTo>
                    <a:pt x="95" y="259"/>
                    <a:pt x="92" y="251"/>
                    <a:pt x="92" y="256"/>
                  </a:cubicBezTo>
                  <a:cubicBezTo>
                    <a:pt x="92" y="259"/>
                    <a:pt x="96" y="261"/>
                    <a:pt x="96" y="263"/>
                  </a:cubicBezTo>
                  <a:cubicBezTo>
                    <a:pt x="97" y="266"/>
                    <a:pt x="97" y="269"/>
                    <a:pt x="98" y="272"/>
                  </a:cubicBezTo>
                  <a:cubicBezTo>
                    <a:pt x="99" y="275"/>
                    <a:pt x="101" y="276"/>
                    <a:pt x="102" y="278"/>
                  </a:cubicBezTo>
                  <a:cubicBezTo>
                    <a:pt x="104" y="281"/>
                    <a:pt x="107" y="285"/>
                    <a:pt x="108" y="289"/>
                  </a:cubicBezTo>
                  <a:cubicBezTo>
                    <a:pt x="109" y="292"/>
                    <a:pt x="121" y="302"/>
                    <a:pt x="125" y="304"/>
                  </a:cubicBezTo>
                  <a:cubicBezTo>
                    <a:pt x="125" y="305"/>
                    <a:pt x="126" y="305"/>
                    <a:pt x="126" y="306"/>
                  </a:cubicBezTo>
                  <a:cubicBezTo>
                    <a:pt x="128" y="305"/>
                    <a:pt x="128" y="305"/>
                    <a:pt x="128" y="305"/>
                  </a:cubicBezTo>
                  <a:cubicBezTo>
                    <a:pt x="128" y="305"/>
                    <a:pt x="128" y="305"/>
                    <a:pt x="128" y="305"/>
                  </a:cubicBezTo>
                  <a:cubicBezTo>
                    <a:pt x="129" y="304"/>
                    <a:pt x="131" y="302"/>
                    <a:pt x="133" y="302"/>
                  </a:cubicBezTo>
                  <a:cubicBezTo>
                    <a:pt x="133" y="302"/>
                    <a:pt x="133" y="303"/>
                    <a:pt x="134" y="303"/>
                  </a:cubicBezTo>
                  <a:cubicBezTo>
                    <a:pt x="135" y="302"/>
                    <a:pt x="135" y="288"/>
                    <a:pt x="142" y="290"/>
                  </a:cubicBezTo>
                  <a:cubicBezTo>
                    <a:pt x="145" y="291"/>
                    <a:pt x="144" y="293"/>
                    <a:pt x="145" y="295"/>
                  </a:cubicBezTo>
                  <a:cubicBezTo>
                    <a:pt x="145" y="297"/>
                    <a:pt x="150" y="294"/>
                    <a:pt x="150" y="299"/>
                  </a:cubicBezTo>
                  <a:cubicBezTo>
                    <a:pt x="150" y="305"/>
                    <a:pt x="149" y="295"/>
                    <a:pt x="148" y="302"/>
                  </a:cubicBezTo>
                  <a:cubicBezTo>
                    <a:pt x="148" y="302"/>
                    <a:pt x="149" y="302"/>
                    <a:pt x="149" y="303"/>
                  </a:cubicBezTo>
                  <a:cubicBezTo>
                    <a:pt x="150" y="304"/>
                    <a:pt x="150" y="307"/>
                    <a:pt x="150" y="308"/>
                  </a:cubicBezTo>
                  <a:cubicBezTo>
                    <a:pt x="151" y="308"/>
                    <a:pt x="151" y="308"/>
                    <a:pt x="152" y="308"/>
                  </a:cubicBezTo>
                  <a:cubicBezTo>
                    <a:pt x="152" y="308"/>
                    <a:pt x="153" y="308"/>
                    <a:pt x="153" y="308"/>
                  </a:cubicBezTo>
                  <a:cubicBezTo>
                    <a:pt x="158" y="309"/>
                    <a:pt x="164" y="313"/>
                    <a:pt x="169" y="313"/>
                  </a:cubicBezTo>
                  <a:cubicBezTo>
                    <a:pt x="173" y="314"/>
                    <a:pt x="178" y="311"/>
                    <a:pt x="182" y="312"/>
                  </a:cubicBezTo>
                  <a:cubicBezTo>
                    <a:pt x="185" y="312"/>
                    <a:pt x="192" y="314"/>
                    <a:pt x="192" y="314"/>
                  </a:cubicBezTo>
                  <a:cubicBezTo>
                    <a:pt x="199" y="314"/>
                    <a:pt x="192" y="311"/>
                    <a:pt x="195" y="308"/>
                  </a:cubicBezTo>
                  <a:cubicBezTo>
                    <a:pt x="196" y="307"/>
                    <a:pt x="199" y="308"/>
                    <a:pt x="200" y="308"/>
                  </a:cubicBezTo>
                  <a:cubicBezTo>
                    <a:pt x="201" y="307"/>
                    <a:pt x="201" y="304"/>
                    <a:pt x="202" y="303"/>
                  </a:cubicBezTo>
                  <a:cubicBezTo>
                    <a:pt x="205" y="302"/>
                    <a:pt x="211" y="302"/>
                    <a:pt x="213" y="301"/>
                  </a:cubicBezTo>
                  <a:cubicBezTo>
                    <a:pt x="213" y="300"/>
                    <a:pt x="213" y="299"/>
                    <a:pt x="213" y="299"/>
                  </a:cubicBezTo>
                  <a:cubicBezTo>
                    <a:pt x="213" y="296"/>
                    <a:pt x="213" y="294"/>
                    <a:pt x="213" y="292"/>
                  </a:cubicBezTo>
                  <a:cubicBezTo>
                    <a:pt x="213" y="287"/>
                    <a:pt x="213" y="281"/>
                    <a:pt x="213" y="276"/>
                  </a:cubicBezTo>
                  <a:cubicBezTo>
                    <a:pt x="213" y="252"/>
                    <a:pt x="213" y="229"/>
                    <a:pt x="213" y="205"/>
                  </a:cubicBezTo>
                  <a:cubicBezTo>
                    <a:pt x="213" y="205"/>
                    <a:pt x="213" y="204"/>
                    <a:pt x="213" y="203"/>
                  </a:cubicBezTo>
                  <a:cubicBezTo>
                    <a:pt x="213" y="202"/>
                    <a:pt x="213" y="202"/>
                    <a:pt x="213" y="201"/>
                  </a:cubicBezTo>
                  <a:cubicBezTo>
                    <a:pt x="213" y="198"/>
                    <a:pt x="213" y="195"/>
                    <a:pt x="213" y="192"/>
                  </a:cubicBezTo>
                  <a:cubicBezTo>
                    <a:pt x="213" y="178"/>
                    <a:pt x="213" y="164"/>
                    <a:pt x="213" y="149"/>
                  </a:cubicBezTo>
                  <a:cubicBezTo>
                    <a:pt x="213" y="145"/>
                    <a:pt x="213" y="141"/>
                    <a:pt x="213" y="137"/>
                  </a:cubicBezTo>
                  <a:cubicBezTo>
                    <a:pt x="213" y="136"/>
                    <a:pt x="213" y="135"/>
                    <a:pt x="213" y="135"/>
                  </a:cubicBezTo>
                  <a:cubicBezTo>
                    <a:pt x="213" y="134"/>
                    <a:pt x="212" y="133"/>
                    <a:pt x="213" y="133"/>
                  </a:cubicBezTo>
                  <a:cubicBezTo>
                    <a:pt x="213" y="132"/>
                    <a:pt x="214" y="133"/>
                    <a:pt x="215" y="133"/>
                  </a:cubicBezTo>
                  <a:cubicBezTo>
                    <a:pt x="222" y="133"/>
                    <a:pt x="229" y="133"/>
                    <a:pt x="236" y="133"/>
                  </a:cubicBezTo>
                  <a:cubicBezTo>
                    <a:pt x="237" y="133"/>
                    <a:pt x="238" y="133"/>
                    <a:pt x="238" y="133"/>
                  </a:cubicBezTo>
                  <a:cubicBezTo>
                    <a:pt x="239" y="132"/>
                    <a:pt x="238" y="132"/>
                    <a:pt x="238" y="131"/>
                  </a:cubicBezTo>
                  <a:cubicBezTo>
                    <a:pt x="238" y="129"/>
                    <a:pt x="238" y="128"/>
                    <a:pt x="238" y="127"/>
                  </a:cubicBezTo>
                  <a:cubicBezTo>
                    <a:pt x="238" y="104"/>
                    <a:pt x="238" y="82"/>
                    <a:pt x="239" y="60"/>
                  </a:cubicBezTo>
                  <a:cubicBezTo>
                    <a:pt x="239" y="54"/>
                    <a:pt x="239" y="48"/>
                    <a:pt x="239" y="42"/>
                  </a:cubicBezTo>
                  <a:cubicBezTo>
                    <a:pt x="239" y="41"/>
                    <a:pt x="239" y="40"/>
                    <a:pt x="239" y="38"/>
                  </a:cubicBezTo>
                  <a:cubicBezTo>
                    <a:pt x="239" y="37"/>
                    <a:pt x="238" y="37"/>
                    <a:pt x="239" y="36"/>
                  </a:cubicBezTo>
                  <a:cubicBezTo>
                    <a:pt x="243" y="36"/>
                    <a:pt x="243" y="36"/>
                    <a:pt x="243" y="36"/>
                  </a:cubicBezTo>
                  <a:cubicBezTo>
                    <a:pt x="245" y="36"/>
                    <a:pt x="248" y="36"/>
                    <a:pt x="251" y="36"/>
                  </a:cubicBezTo>
                  <a:cubicBezTo>
                    <a:pt x="262" y="34"/>
                    <a:pt x="273" y="32"/>
                    <a:pt x="285" y="30"/>
                  </a:cubicBezTo>
                  <a:cubicBezTo>
                    <a:pt x="288" y="29"/>
                    <a:pt x="297" y="27"/>
                    <a:pt x="298" y="28"/>
                  </a:cubicBezTo>
                  <a:cubicBezTo>
                    <a:pt x="300" y="30"/>
                    <a:pt x="303" y="34"/>
                    <a:pt x="304" y="36"/>
                  </a:cubicBezTo>
                  <a:cubicBezTo>
                    <a:pt x="305" y="37"/>
                    <a:pt x="303" y="41"/>
                    <a:pt x="306" y="41"/>
                  </a:cubicBezTo>
                  <a:cubicBezTo>
                    <a:pt x="312" y="39"/>
                    <a:pt x="318" y="27"/>
                    <a:pt x="326" y="27"/>
                  </a:cubicBezTo>
                  <a:cubicBezTo>
                    <a:pt x="329" y="26"/>
                    <a:pt x="327" y="31"/>
                    <a:pt x="330" y="29"/>
                  </a:cubicBezTo>
                  <a:cubicBezTo>
                    <a:pt x="335" y="26"/>
                    <a:pt x="339" y="21"/>
                    <a:pt x="347" y="23"/>
                  </a:cubicBezTo>
                  <a:cubicBezTo>
                    <a:pt x="348" y="22"/>
                    <a:pt x="348" y="22"/>
                    <a:pt x="348" y="22"/>
                  </a:cubicBezTo>
                  <a:cubicBezTo>
                    <a:pt x="348" y="22"/>
                    <a:pt x="347" y="22"/>
                    <a:pt x="347" y="22"/>
                  </a:cubicBezTo>
                  <a:cubicBezTo>
                    <a:pt x="346" y="20"/>
                    <a:pt x="344" y="18"/>
                    <a:pt x="343" y="17"/>
                  </a:cubicBezTo>
                  <a:cubicBezTo>
                    <a:pt x="338" y="14"/>
                    <a:pt x="327" y="14"/>
                    <a:pt x="322" y="14"/>
                  </a:cubicBezTo>
                  <a:cubicBezTo>
                    <a:pt x="316" y="15"/>
                    <a:pt x="309" y="16"/>
                    <a:pt x="302" y="17"/>
                  </a:cubicBezTo>
                  <a:cubicBezTo>
                    <a:pt x="302" y="17"/>
                    <a:pt x="302" y="17"/>
                    <a:pt x="302" y="17"/>
                  </a:cubicBezTo>
                  <a:cubicBezTo>
                    <a:pt x="301" y="17"/>
                    <a:pt x="301" y="17"/>
                    <a:pt x="301" y="17"/>
                  </a:cubicBezTo>
                  <a:cubicBezTo>
                    <a:pt x="292" y="19"/>
                    <a:pt x="282" y="22"/>
                    <a:pt x="273" y="23"/>
                  </a:cubicBezTo>
                  <a:cubicBezTo>
                    <a:pt x="266" y="25"/>
                    <a:pt x="255" y="25"/>
                    <a:pt x="248" y="28"/>
                  </a:cubicBezTo>
                  <a:cubicBezTo>
                    <a:pt x="247" y="29"/>
                    <a:pt x="246" y="26"/>
                    <a:pt x="245" y="26"/>
                  </a:cubicBezTo>
                  <a:cubicBezTo>
                    <a:pt x="241" y="25"/>
                    <a:pt x="237" y="28"/>
                    <a:pt x="233" y="28"/>
                  </a:cubicBezTo>
                  <a:cubicBezTo>
                    <a:pt x="230" y="28"/>
                    <a:pt x="227" y="25"/>
                    <a:pt x="223" y="25"/>
                  </a:cubicBezTo>
                  <a:cubicBezTo>
                    <a:pt x="222" y="24"/>
                    <a:pt x="212" y="24"/>
                    <a:pt x="211" y="24"/>
                  </a:cubicBezTo>
                  <a:cubicBezTo>
                    <a:pt x="209" y="24"/>
                    <a:pt x="208" y="25"/>
                    <a:pt x="207" y="25"/>
                  </a:cubicBezTo>
                  <a:cubicBezTo>
                    <a:pt x="206" y="25"/>
                    <a:pt x="205" y="23"/>
                    <a:pt x="204" y="23"/>
                  </a:cubicBezTo>
                  <a:cubicBezTo>
                    <a:pt x="200" y="22"/>
                    <a:pt x="191" y="25"/>
                    <a:pt x="185" y="23"/>
                  </a:cubicBezTo>
                  <a:cubicBezTo>
                    <a:pt x="179" y="21"/>
                    <a:pt x="177" y="13"/>
                    <a:pt x="172" y="11"/>
                  </a:cubicBezTo>
                  <a:cubicBezTo>
                    <a:pt x="171" y="11"/>
                    <a:pt x="171" y="11"/>
                    <a:pt x="170" y="11"/>
                  </a:cubicBezTo>
                  <a:cubicBezTo>
                    <a:pt x="168" y="11"/>
                    <a:pt x="166" y="11"/>
                    <a:pt x="164" y="12"/>
                  </a:cubicBezTo>
                  <a:cubicBezTo>
                    <a:pt x="157" y="12"/>
                    <a:pt x="149" y="12"/>
                    <a:pt x="142" y="12"/>
                  </a:cubicBezTo>
                  <a:cubicBezTo>
                    <a:pt x="121" y="12"/>
                    <a:pt x="100" y="12"/>
                    <a:pt x="79" y="12"/>
                  </a:cubicBezTo>
                  <a:cubicBezTo>
                    <a:pt x="76" y="12"/>
                    <a:pt x="58" y="13"/>
                    <a:pt x="58" y="13"/>
                  </a:cubicBezTo>
                  <a:cubicBezTo>
                    <a:pt x="52" y="12"/>
                    <a:pt x="46" y="2"/>
                    <a:pt x="42" y="1"/>
                  </a:cubicBezTo>
                  <a:cubicBezTo>
                    <a:pt x="36" y="0"/>
                    <a:pt x="18" y="9"/>
                    <a:pt x="18" y="9"/>
                  </a:cubicBezTo>
                  <a:cubicBezTo>
                    <a:pt x="18" y="9"/>
                    <a:pt x="18" y="8"/>
                    <a:pt x="18" y="7"/>
                  </a:cubicBezTo>
                  <a:cubicBezTo>
                    <a:pt x="17" y="7"/>
                    <a:pt x="14" y="9"/>
                    <a:pt x="13" y="8"/>
                  </a:cubicBezTo>
                  <a:cubicBezTo>
                    <a:pt x="5" y="7"/>
                    <a:pt x="10" y="5"/>
                    <a:pt x="1" y="9"/>
                  </a:cubicBezTo>
                  <a:cubicBezTo>
                    <a:pt x="0" y="9"/>
                    <a:pt x="0" y="9"/>
                    <a:pt x="0" y="9"/>
                  </a:cubicBezTo>
                  <a:cubicBezTo>
                    <a:pt x="0" y="12"/>
                    <a:pt x="0" y="14"/>
                    <a:pt x="0" y="17"/>
                  </a:cubicBezTo>
                  <a:cubicBezTo>
                    <a:pt x="0" y="21"/>
                    <a:pt x="0" y="28"/>
                    <a:pt x="2" y="31"/>
                  </a:cubicBezTo>
                  <a:cubicBezTo>
                    <a:pt x="3" y="33"/>
                    <a:pt x="5" y="34"/>
                    <a:pt x="6" y="35"/>
                  </a:cubicBezTo>
                  <a:cubicBezTo>
                    <a:pt x="7" y="37"/>
                    <a:pt x="7" y="40"/>
                    <a:pt x="8" y="41"/>
                  </a:cubicBezTo>
                  <a:cubicBezTo>
                    <a:pt x="11" y="46"/>
                    <a:pt x="18" y="48"/>
                    <a:pt x="20" y="53"/>
                  </a:cubicBezTo>
                  <a:cubicBezTo>
                    <a:pt x="23" y="61"/>
                    <a:pt x="34" y="81"/>
                    <a:pt x="39" y="86"/>
                  </a:cubicBezTo>
                  <a:cubicBezTo>
                    <a:pt x="41" y="88"/>
                    <a:pt x="44" y="101"/>
                    <a:pt x="45" y="104"/>
                  </a:cubicBezTo>
                  <a:cubicBezTo>
                    <a:pt x="48" y="110"/>
                    <a:pt x="54" y="114"/>
                    <a:pt x="57" y="120"/>
                  </a:cubicBezTo>
                  <a:cubicBezTo>
                    <a:pt x="59" y="123"/>
                    <a:pt x="59" y="126"/>
                    <a:pt x="60" y="128"/>
                  </a:cubicBezTo>
                  <a:cubicBezTo>
                    <a:pt x="62" y="133"/>
                    <a:pt x="72" y="139"/>
                    <a:pt x="75" y="148"/>
                  </a:cubicBezTo>
                  <a:cubicBezTo>
                    <a:pt x="75" y="149"/>
                    <a:pt x="75" y="150"/>
                    <a:pt x="76" y="15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7" name="Freeform 83"/>
            <p:cNvSpPr>
              <a:spLocks/>
            </p:cNvSpPr>
            <p:nvPr/>
          </p:nvSpPr>
          <p:spPr bwMode="auto">
            <a:xfrm>
              <a:off x="8620125" y="5246688"/>
              <a:ext cx="20638" cy="41275"/>
            </a:xfrm>
            <a:custGeom>
              <a:avLst/>
              <a:gdLst>
                <a:gd name="T0" fmla="*/ 2 w 8"/>
                <a:gd name="T1" fmla="*/ 2 h 17"/>
                <a:gd name="T2" fmla="*/ 2 w 8"/>
                <a:gd name="T3" fmla="*/ 2 h 17"/>
                <a:gd name="T4" fmla="*/ 5 w 8"/>
                <a:gd name="T5" fmla="*/ 10 h 17"/>
                <a:gd name="T6" fmla="*/ 5 w 8"/>
                <a:gd name="T7" fmla="*/ 16 h 17"/>
                <a:gd name="T8" fmla="*/ 0 w 8"/>
                <a:gd name="T9" fmla="*/ 15 h 17"/>
              </a:gdLst>
              <a:ahLst/>
              <a:cxnLst>
                <a:cxn ang="0">
                  <a:pos x="T0" y="T1"/>
                </a:cxn>
                <a:cxn ang="0">
                  <a:pos x="T2" y="T3"/>
                </a:cxn>
                <a:cxn ang="0">
                  <a:pos x="T4" y="T5"/>
                </a:cxn>
                <a:cxn ang="0">
                  <a:pos x="T6" y="T7"/>
                </a:cxn>
                <a:cxn ang="0">
                  <a:pos x="T8" y="T9"/>
                </a:cxn>
              </a:cxnLst>
              <a:rect l="0" t="0" r="r" b="b"/>
              <a:pathLst>
                <a:path w="8" h="17">
                  <a:moveTo>
                    <a:pt x="2" y="2"/>
                  </a:moveTo>
                  <a:cubicBezTo>
                    <a:pt x="2" y="2"/>
                    <a:pt x="2" y="2"/>
                    <a:pt x="2" y="2"/>
                  </a:cubicBezTo>
                  <a:cubicBezTo>
                    <a:pt x="7" y="0"/>
                    <a:pt x="5" y="7"/>
                    <a:pt x="5" y="10"/>
                  </a:cubicBezTo>
                  <a:cubicBezTo>
                    <a:pt x="5" y="12"/>
                    <a:pt x="8" y="16"/>
                    <a:pt x="5" y="16"/>
                  </a:cubicBezTo>
                  <a:cubicBezTo>
                    <a:pt x="4" y="17"/>
                    <a:pt x="1" y="15"/>
                    <a:pt x="0" y="15"/>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8" name="Freeform 84"/>
            <p:cNvSpPr>
              <a:spLocks/>
            </p:cNvSpPr>
            <p:nvPr/>
          </p:nvSpPr>
          <p:spPr bwMode="auto">
            <a:xfrm>
              <a:off x="9293225" y="4795838"/>
              <a:ext cx="496888" cy="446088"/>
            </a:xfrm>
            <a:custGeom>
              <a:avLst/>
              <a:gdLst>
                <a:gd name="T0" fmla="*/ 15 w 202"/>
                <a:gd name="T1" fmla="*/ 80 h 181"/>
                <a:gd name="T2" fmla="*/ 15 w 202"/>
                <a:gd name="T3" fmla="*/ 83 h 181"/>
                <a:gd name="T4" fmla="*/ 19 w 202"/>
                <a:gd name="T5" fmla="*/ 91 h 181"/>
                <a:gd name="T6" fmla="*/ 28 w 202"/>
                <a:gd name="T7" fmla="*/ 105 h 181"/>
                <a:gd name="T8" fmla="*/ 35 w 202"/>
                <a:gd name="T9" fmla="*/ 111 h 181"/>
                <a:gd name="T10" fmla="*/ 51 w 202"/>
                <a:gd name="T11" fmla="*/ 127 h 181"/>
                <a:gd name="T12" fmla="*/ 62 w 202"/>
                <a:gd name="T13" fmla="*/ 146 h 181"/>
                <a:gd name="T14" fmla="*/ 69 w 202"/>
                <a:gd name="T15" fmla="*/ 157 h 181"/>
                <a:gd name="T16" fmla="*/ 94 w 202"/>
                <a:gd name="T17" fmla="*/ 170 h 181"/>
                <a:gd name="T18" fmla="*/ 102 w 202"/>
                <a:gd name="T19" fmla="*/ 174 h 181"/>
                <a:gd name="T20" fmla="*/ 125 w 202"/>
                <a:gd name="T21" fmla="*/ 178 h 181"/>
                <a:gd name="T22" fmla="*/ 145 w 202"/>
                <a:gd name="T23" fmla="*/ 178 h 181"/>
                <a:gd name="T24" fmla="*/ 168 w 202"/>
                <a:gd name="T25" fmla="*/ 164 h 181"/>
                <a:gd name="T26" fmla="*/ 180 w 202"/>
                <a:gd name="T27" fmla="*/ 152 h 181"/>
                <a:gd name="T28" fmla="*/ 179 w 202"/>
                <a:gd name="T29" fmla="*/ 147 h 181"/>
                <a:gd name="T30" fmla="*/ 183 w 202"/>
                <a:gd name="T31" fmla="*/ 133 h 181"/>
                <a:gd name="T32" fmla="*/ 195 w 202"/>
                <a:gd name="T33" fmla="*/ 119 h 181"/>
                <a:gd name="T34" fmla="*/ 198 w 202"/>
                <a:gd name="T35" fmla="*/ 115 h 181"/>
                <a:gd name="T36" fmla="*/ 197 w 202"/>
                <a:gd name="T37" fmla="*/ 111 h 181"/>
                <a:gd name="T38" fmla="*/ 193 w 202"/>
                <a:gd name="T39" fmla="*/ 109 h 181"/>
                <a:gd name="T40" fmla="*/ 194 w 202"/>
                <a:gd name="T41" fmla="*/ 92 h 181"/>
                <a:gd name="T42" fmla="*/ 197 w 202"/>
                <a:gd name="T43" fmla="*/ 85 h 181"/>
                <a:gd name="T44" fmla="*/ 201 w 202"/>
                <a:gd name="T45" fmla="*/ 74 h 181"/>
                <a:gd name="T46" fmla="*/ 199 w 202"/>
                <a:gd name="T47" fmla="*/ 61 h 181"/>
                <a:gd name="T48" fmla="*/ 199 w 202"/>
                <a:gd name="T49" fmla="*/ 52 h 181"/>
                <a:gd name="T50" fmla="*/ 197 w 202"/>
                <a:gd name="T51" fmla="*/ 36 h 181"/>
                <a:gd name="T52" fmla="*/ 199 w 202"/>
                <a:gd name="T53" fmla="*/ 31 h 181"/>
                <a:gd name="T54" fmla="*/ 195 w 202"/>
                <a:gd name="T55" fmla="*/ 30 h 181"/>
                <a:gd name="T56" fmla="*/ 182 w 202"/>
                <a:gd name="T57" fmla="*/ 23 h 181"/>
                <a:gd name="T58" fmla="*/ 170 w 202"/>
                <a:gd name="T59" fmla="*/ 17 h 181"/>
                <a:gd name="T60" fmla="*/ 158 w 202"/>
                <a:gd name="T61" fmla="*/ 12 h 181"/>
                <a:gd name="T62" fmla="*/ 149 w 202"/>
                <a:gd name="T63" fmla="*/ 11 h 181"/>
                <a:gd name="T64" fmla="*/ 140 w 202"/>
                <a:gd name="T65" fmla="*/ 11 h 181"/>
                <a:gd name="T66" fmla="*/ 136 w 202"/>
                <a:gd name="T67" fmla="*/ 11 h 181"/>
                <a:gd name="T68" fmla="*/ 136 w 202"/>
                <a:gd name="T69" fmla="*/ 1 h 181"/>
                <a:gd name="T70" fmla="*/ 97 w 202"/>
                <a:gd name="T71" fmla="*/ 9 h 181"/>
                <a:gd name="T72" fmla="*/ 68 w 202"/>
                <a:gd name="T73" fmla="*/ 35 h 181"/>
                <a:gd name="T74" fmla="*/ 46 w 202"/>
                <a:gd name="T75" fmla="*/ 62 h 181"/>
                <a:gd name="T76" fmla="*/ 19 w 202"/>
                <a:gd name="T77" fmla="*/ 62 h 181"/>
                <a:gd name="T78" fmla="*/ 12 w 202"/>
                <a:gd name="T79" fmla="*/ 58 h 181"/>
                <a:gd name="T80" fmla="*/ 2 w 202"/>
                <a:gd name="T81" fmla="*/ 57 h 181"/>
                <a:gd name="T82" fmla="*/ 0 w 202"/>
                <a:gd name="T83" fmla="*/ 5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2" h="181">
                  <a:moveTo>
                    <a:pt x="3" y="64"/>
                  </a:moveTo>
                  <a:cubicBezTo>
                    <a:pt x="6" y="68"/>
                    <a:pt x="12" y="75"/>
                    <a:pt x="15" y="80"/>
                  </a:cubicBezTo>
                  <a:cubicBezTo>
                    <a:pt x="15" y="81"/>
                    <a:pt x="15" y="81"/>
                    <a:pt x="15" y="82"/>
                  </a:cubicBezTo>
                  <a:cubicBezTo>
                    <a:pt x="15" y="82"/>
                    <a:pt x="14" y="83"/>
                    <a:pt x="15" y="83"/>
                  </a:cubicBezTo>
                  <a:cubicBezTo>
                    <a:pt x="15" y="85"/>
                    <a:pt x="18" y="86"/>
                    <a:pt x="19" y="87"/>
                  </a:cubicBezTo>
                  <a:cubicBezTo>
                    <a:pt x="19" y="91"/>
                    <a:pt x="19" y="91"/>
                    <a:pt x="19" y="91"/>
                  </a:cubicBezTo>
                  <a:cubicBezTo>
                    <a:pt x="19" y="94"/>
                    <a:pt x="22" y="101"/>
                    <a:pt x="24" y="103"/>
                  </a:cubicBezTo>
                  <a:cubicBezTo>
                    <a:pt x="28" y="105"/>
                    <a:pt x="28" y="105"/>
                    <a:pt x="28" y="105"/>
                  </a:cubicBezTo>
                  <a:cubicBezTo>
                    <a:pt x="28" y="105"/>
                    <a:pt x="27" y="105"/>
                    <a:pt x="28" y="106"/>
                  </a:cubicBezTo>
                  <a:cubicBezTo>
                    <a:pt x="29" y="108"/>
                    <a:pt x="33" y="110"/>
                    <a:pt x="35" y="111"/>
                  </a:cubicBezTo>
                  <a:cubicBezTo>
                    <a:pt x="39" y="115"/>
                    <a:pt x="46" y="114"/>
                    <a:pt x="50" y="118"/>
                  </a:cubicBezTo>
                  <a:cubicBezTo>
                    <a:pt x="52" y="121"/>
                    <a:pt x="50" y="124"/>
                    <a:pt x="51" y="127"/>
                  </a:cubicBezTo>
                  <a:cubicBezTo>
                    <a:pt x="53" y="130"/>
                    <a:pt x="60" y="127"/>
                    <a:pt x="62" y="129"/>
                  </a:cubicBezTo>
                  <a:cubicBezTo>
                    <a:pt x="63" y="130"/>
                    <a:pt x="60" y="143"/>
                    <a:pt x="62" y="146"/>
                  </a:cubicBezTo>
                  <a:cubicBezTo>
                    <a:pt x="63" y="147"/>
                    <a:pt x="65" y="149"/>
                    <a:pt x="66" y="150"/>
                  </a:cubicBezTo>
                  <a:cubicBezTo>
                    <a:pt x="67" y="152"/>
                    <a:pt x="67" y="156"/>
                    <a:pt x="69" y="157"/>
                  </a:cubicBezTo>
                  <a:cubicBezTo>
                    <a:pt x="69" y="157"/>
                    <a:pt x="89" y="161"/>
                    <a:pt x="93" y="163"/>
                  </a:cubicBezTo>
                  <a:cubicBezTo>
                    <a:pt x="97" y="165"/>
                    <a:pt x="92" y="166"/>
                    <a:pt x="94" y="170"/>
                  </a:cubicBezTo>
                  <a:cubicBezTo>
                    <a:pt x="96" y="172"/>
                    <a:pt x="97" y="170"/>
                    <a:pt x="99" y="170"/>
                  </a:cubicBezTo>
                  <a:cubicBezTo>
                    <a:pt x="100" y="171"/>
                    <a:pt x="100" y="173"/>
                    <a:pt x="102" y="174"/>
                  </a:cubicBezTo>
                  <a:cubicBezTo>
                    <a:pt x="105" y="174"/>
                    <a:pt x="109" y="172"/>
                    <a:pt x="112" y="172"/>
                  </a:cubicBezTo>
                  <a:cubicBezTo>
                    <a:pt x="116" y="173"/>
                    <a:pt x="121" y="177"/>
                    <a:pt x="125" y="178"/>
                  </a:cubicBezTo>
                  <a:cubicBezTo>
                    <a:pt x="126" y="179"/>
                    <a:pt x="130" y="178"/>
                    <a:pt x="131" y="178"/>
                  </a:cubicBezTo>
                  <a:cubicBezTo>
                    <a:pt x="136" y="178"/>
                    <a:pt x="140" y="177"/>
                    <a:pt x="145" y="178"/>
                  </a:cubicBezTo>
                  <a:cubicBezTo>
                    <a:pt x="147" y="178"/>
                    <a:pt x="148" y="181"/>
                    <a:pt x="150" y="181"/>
                  </a:cubicBezTo>
                  <a:cubicBezTo>
                    <a:pt x="152" y="181"/>
                    <a:pt x="165" y="166"/>
                    <a:pt x="168" y="164"/>
                  </a:cubicBezTo>
                  <a:cubicBezTo>
                    <a:pt x="171" y="161"/>
                    <a:pt x="175" y="157"/>
                    <a:pt x="178" y="154"/>
                  </a:cubicBezTo>
                  <a:cubicBezTo>
                    <a:pt x="179" y="153"/>
                    <a:pt x="179" y="152"/>
                    <a:pt x="180" y="152"/>
                  </a:cubicBezTo>
                  <a:cubicBezTo>
                    <a:pt x="180" y="152"/>
                    <a:pt x="182" y="154"/>
                    <a:pt x="182" y="153"/>
                  </a:cubicBezTo>
                  <a:cubicBezTo>
                    <a:pt x="181" y="151"/>
                    <a:pt x="179" y="149"/>
                    <a:pt x="179" y="147"/>
                  </a:cubicBezTo>
                  <a:cubicBezTo>
                    <a:pt x="179" y="145"/>
                    <a:pt x="182" y="143"/>
                    <a:pt x="183" y="142"/>
                  </a:cubicBezTo>
                  <a:cubicBezTo>
                    <a:pt x="184" y="139"/>
                    <a:pt x="181" y="136"/>
                    <a:pt x="183" y="133"/>
                  </a:cubicBezTo>
                  <a:cubicBezTo>
                    <a:pt x="185" y="131"/>
                    <a:pt x="186" y="133"/>
                    <a:pt x="187" y="132"/>
                  </a:cubicBezTo>
                  <a:cubicBezTo>
                    <a:pt x="191" y="130"/>
                    <a:pt x="192" y="120"/>
                    <a:pt x="195" y="119"/>
                  </a:cubicBezTo>
                  <a:cubicBezTo>
                    <a:pt x="196" y="118"/>
                    <a:pt x="197" y="119"/>
                    <a:pt x="197" y="119"/>
                  </a:cubicBezTo>
                  <a:cubicBezTo>
                    <a:pt x="198" y="115"/>
                    <a:pt x="198" y="115"/>
                    <a:pt x="198" y="115"/>
                  </a:cubicBezTo>
                  <a:cubicBezTo>
                    <a:pt x="198" y="114"/>
                    <a:pt x="199" y="113"/>
                    <a:pt x="199" y="112"/>
                  </a:cubicBezTo>
                  <a:cubicBezTo>
                    <a:pt x="197" y="111"/>
                    <a:pt x="197" y="111"/>
                    <a:pt x="197" y="111"/>
                  </a:cubicBezTo>
                  <a:cubicBezTo>
                    <a:pt x="196" y="110"/>
                    <a:pt x="197" y="108"/>
                    <a:pt x="196" y="108"/>
                  </a:cubicBezTo>
                  <a:cubicBezTo>
                    <a:pt x="195" y="109"/>
                    <a:pt x="195" y="111"/>
                    <a:pt x="193" y="109"/>
                  </a:cubicBezTo>
                  <a:cubicBezTo>
                    <a:pt x="193" y="108"/>
                    <a:pt x="194" y="106"/>
                    <a:pt x="192" y="103"/>
                  </a:cubicBezTo>
                  <a:cubicBezTo>
                    <a:pt x="190" y="101"/>
                    <a:pt x="197" y="96"/>
                    <a:pt x="194" y="92"/>
                  </a:cubicBezTo>
                  <a:cubicBezTo>
                    <a:pt x="194" y="92"/>
                    <a:pt x="188" y="92"/>
                    <a:pt x="191" y="87"/>
                  </a:cubicBezTo>
                  <a:cubicBezTo>
                    <a:pt x="192" y="85"/>
                    <a:pt x="196" y="86"/>
                    <a:pt x="197" y="85"/>
                  </a:cubicBezTo>
                  <a:cubicBezTo>
                    <a:pt x="198" y="83"/>
                    <a:pt x="195" y="81"/>
                    <a:pt x="196" y="79"/>
                  </a:cubicBezTo>
                  <a:cubicBezTo>
                    <a:pt x="196" y="78"/>
                    <a:pt x="201" y="75"/>
                    <a:pt x="201" y="74"/>
                  </a:cubicBezTo>
                  <a:cubicBezTo>
                    <a:pt x="201" y="73"/>
                    <a:pt x="199" y="72"/>
                    <a:pt x="198" y="71"/>
                  </a:cubicBezTo>
                  <a:cubicBezTo>
                    <a:pt x="198" y="69"/>
                    <a:pt x="198" y="63"/>
                    <a:pt x="199" y="61"/>
                  </a:cubicBezTo>
                  <a:cubicBezTo>
                    <a:pt x="199" y="59"/>
                    <a:pt x="202" y="56"/>
                    <a:pt x="201" y="54"/>
                  </a:cubicBezTo>
                  <a:cubicBezTo>
                    <a:pt x="201" y="53"/>
                    <a:pt x="200" y="53"/>
                    <a:pt x="199" y="52"/>
                  </a:cubicBezTo>
                  <a:cubicBezTo>
                    <a:pt x="199" y="50"/>
                    <a:pt x="202" y="49"/>
                    <a:pt x="202" y="47"/>
                  </a:cubicBezTo>
                  <a:cubicBezTo>
                    <a:pt x="202" y="44"/>
                    <a:pt x="197" y="40"/>
                    <a:pt x="197" y="36"/>
                  </a:cubicBezTo>
                  <a:cubicBezTo>
                    <a:pt x="197" y="35"/>
                    <a:pt x="202" y="32"/>
                    <a:pt x="201" y="31"/>
                  </a:cubicBezTo>
                  <a:cubicBezTo>
                    <a:pt x="201" y="30"/>
                    <a:pt x="200" y="31"/>
                    <a:pt x="199" y="31"/>
                  </a:cubicBezTo>
                  <a:cubicBezTo>
                    <a:pt x="199" y="30"/>
                    <a:pt x="198" y="30"/>
                    <a:pt x="197" y="30"/>
                  </a:cubicBezTo>
                  <a:cubicBezTo>
                    <a:pt x="197" y="30"/>
                    <a:pt x="196" y="31"/>
                    <a:pt x="195" y="30"/>
                  </a:cubicBezTo>
                  <a:cubicBezTo>
                    <a:pt x="191" y="29"/>
                    <a:pt x="196" y="29"/>
                    <a:pt x="194" y="27"/>
                  </a:cubicBezTo>
                  <a:cubicBezTo>
                    <a:pt x="193" y="26"/>
                    <a:pt x="184" y="23"/>
                    <a:pt x="182" y="23"/>
                  </a:cubicBezTo>
                  <a:cubicBezTo>
                    <a:pt x="179" y="22"/>
                    <a:pt x="176" y="24"/>
                    <a:pt x="174" y="22"/>
                  </a:cubicBezTo>
                  <a:cubicBezTo>
                    <a:pt x="172" y="21"/>
                    <a:pt x="172" y="18"/>
                    <a:pt x="170" y="17"/>
                  </a:cubicBezTo>
                  <a:cubicBezTo>
                    <a:pt x="168" y="16"/>
                    <a:pt x="164" y="17"/>
                    <a:pt x="161" y="15"/>
                  </a:cubicBezTo>
                  <a:cubicBezTo>
                    <a:pt x="160" y="15"/>
                    <a:pt x="160" y="12"/>
                    <a:pt x="158" y="12"/>
                  </a:cubicBezTo>
                  <a:cubicBezTo>
                    <a:pt x="156" y="10"/>
                    <a:pt x="151" y="13"/>
                    <a:pt x="150" y="12"/>
                  </a:cubicBezTo>
                  <a:cubicBezTo>
                    <a:pt x="150" y="12"/>
                    <a:pt x="150" y="11"/>
                    <a:pt x="149" y="11"/>
                  </a:cubicBezTo>
                  <a:cubicBezTo>
                    <a:pt x="148" y="10"/>
                    <a:pt x="148" y="11"/>
                    <a:pt x="147" y="11"/>
                  </a:cubicBezTo>
                  <a:cubicBezTo>
                    <a:pt x="145" y="11"/>
                    <a:pt x="142" y="11"/>
                    <a:pt x="140" y="11"/>
                  </a:cubicBezTo>
                  <a:cubicBezTo>
                    <a:pt x="139" y="11"/>
                    <a:pt x="138" y="11"/>
                    <a:pt x="138" y="11"/>
                  </a:cubicBezTo>
                  <a:cubicBezTo>
                    <a:pt x="137" y="11"/>
                    <a:pt x="136" y="11"/>
                    <a:pt x="136" y="11"/>
                  </a:cubicBezTo>
                  <a:cubicBezTo>
                    <a:pt x="135" y="10"/>
                    <a:pt x="136" y="10"/>
                    <a:pt x="136" y="9"/>
                  </a:cubicBezTo>
                  <a:cubicBezTo>
                    <a:pt x="136" y="6"/>
                    <a:pt x="136" y="3"/>
                    <a:pt x="136" y="1"/>
                  </a:cubicBezTo>
                  <a:cubicBezTo>
                    <a:pt x="136" y="1"/>
                    <a:pt x="123" y="0"/>
                    <a:pt x="121" y="0"/>
                  </a:cubicBezTo>
                  <a:cubicBezTo>
                    <a:pt x="114" y="1"/>
                    <a:pt x="103" y="4"/>
                    <a:pt x="97" y="9"/>
                  </a:cubicBezTo>
                  <a:cubicBezTo>
                    <a:pt x="93" y="13"/>
                    <a:pt x="97" y="20"/>
                    <a:pt x="93" y="24"/>
                  </a:cubicBezTo>
                  <a:cubicBezTo>
                    <a:pt x="88" y="28"/>
                    <a:pt x="75" y="30"/>
                    <a:pt x="68" y="35"/>
                  </a:cubicBezTo>
                  <a:cubicBezTo>
                    <a:pt x="65" y="38"/>
                    <a:pt x="64" y="42"/>
                    <a:pt x="62" y="45"/>
                  </a:cubicBezTo>
                  <a:cubicBezTo>
                    <a:pt x="61" y="46"/>
                    <a:pt x="47" y="61"/>
                    <a:pt x="46" y="62"/>
                  </a:cubicBezTo>
                  <a:cubicBezTo>
                    <a:pt x="34" y="68"/>
                    <a:pt x="34" y="59"/>
                    <a:pt x="26" y="59"/>
                  </a:cubicBezTo>
                  <a:cubicBezTo>
                    <a:pt x="24" y="59"/>
                    <a:pt x="22" y="62"/>
                    <a:pt x="19" y="62"/>
                  </a:cubicBezTo>
                  <a:cubicBezTo>
                    <a:pt x="17" y="63"/>
                    <a:pt x="16" y="59"/>
                    <a:pt x="13" y="58"/>
                  </a:cubicBezTo>
                  <a:cubicBezTo>
                    <a:pt x="13" y="58"/>
                    <a:pt x="12" y="58"/>
                    <a:pt x="12" y="58"/>
                  </a:cubicBezTo>
                  <a:cubicBezTo>
                    <a:pt x="9" y="58"/>
                    <a:pt x="7" y="59"/>
                    <a:pt x="5" y="58"/>
                  </a:cubicBezTo>
                  <a:cubicBezTo>
                    <a:pt x="4" y="58"/>
                    <a:pt x="2" y="57"/>
                    <a:pt x="2" y="57"/>
                  </a:cubicBezTo>
                  <a:cubicBezTo>
                    <a:pt x="1" y="57"/>
                    <a:pt x="1" y="56"/>
                    <a:pt x="1" y="56"/>
                  </a:cubicBezTo>
                  <a:cubicBezTo>
                    <a:pt x="0" y="57"/>
                    <a:pt x="0" y="57"/>
                    <a:pt x="0" y="57"/>
                  </a:cubicBezTo>
                  <a:cubicBezTo>
                    <a:pt x="2" y="58"/>
                    <a:pt x="1" y="62"/>
                    <a:pt x="3" y="6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9" name="Freeform 85"/>
            <p:cNvSpPr>
              <a:spLocks/>
            </p:cNvSpPr>
            <p:nvPr/>
          </p:nvSpPr>
          <p:spPr bwMode="auto">
            <a:xfrm>
              <a:off x="8959850" y="4930776"/>
              <a:ext cx="587375" cy="592138"/>
            </a:xfrm>
            <a:custGeom>
              <a:avLst/>
              <a:gdLst>
                <a:gd name="T0" fmla="*/ 15 w 238"/>
                <a:gd name="T1" fmla="*/ 200 h 240"/>
                <a:gd name="T2" fmla="*/ 18 w 238"/>
                <a:gd name="T3" fmla="*/ 208 h 240"/>
                <a:gd name="T4" fmla="*/ 16 w 238"/>
                <a:gd name="T5" fmla="*/ 228 h 240"/>
                <a:gd name="T6" fmla="*/ 23 w 238"/>
                <a:gd name="T7" fmla="*/ 237 h 240"/>
                <a:gd name="T8" fmla="*/ 43 w 238"/>
                <a:gd name="T9" fmla="*/ 239 h 240"/>
                <a:gd name="T10" fmla="*/ 52 w 238"/>
                <a:gd name="T11" fmla="*/ 233 h 240"/>
                <a:gd name="T12" fmla="*/ 68 w 238"/>
                <a:gd name="T13" fmla="*/ 217 h 240"/>
                <a:gd name="T14" fmla="*/ 96 w 238"/>
                <a:gd name="T15" fmla="*/ 205 h 240"/>
                <a:gd name="T16" fmla="*/ 100 w 238"/>
                <a:gd name="T17" fmla="*/ 208 h 240"/>
                <a:gd name="T18" fmla="*/ 110 w 238"/>
                <a:gd name="T19" fmla="*/ 211 h 240"/>
                <a:gd name="T20" fmla="*/ 125 w 238"/>
                <a:gd name="T21" fmla="*/ 210 h 240"/>
                <a:gd name="T22" fmla="*/ 147 w 238"/>
                <a:gd name="T23" fmla="*/ 184 h 240"/>
                <a:gd name="T24" fmla="*/ 164 w 238"/>
                <a:gd name="T25" fmla="*/ 177 h 240"/>
                <a:gd name="T26" fmla="*/ 176 w 238"/>
                <a:gd name="T27" fmla="*/ 156 h 240"/>
                <a:gd name="T28" fmla="*/ 178 w 238"/>
                <a:gd name="T29" fmla="*/ 157 h 240"/>
                <a:gd name="T30" fmla="*/ 188 w 238"/>
                <a:gd name="T31" fmla="*/ 149 h 240"/>
                <a:gd name="T32" fmla="*/ 191 w 238"/>
                <a:gd name="T33" fmla="*/ 145 h 240"/>
                <a:gd name="T34" fmla="*/ 207 w 238"/>
                <a:gd name="T35" fmla="*/ 131 h 240"/>
                <a:gd name="T36" fmla="*/ 237 w 238"/>
                <a:gd name="T37" fmla="*/ 119 h 240"/>
                <a:gd name="T38" fmla="*/ 237 w 238"/>
                <a:gd name="T39" fmla="*/ 119 h 240"/>
                <a:gd name="T40" fmla="*/ 229 w 238"/>
                <a:gd name="T41" fmla="*/ 115 h 240"/>
                <a:gd name="T42" fmla="*/ 204 w 238"/>
                <a:gd name="T43" fmla="*/ 102 h 240"/>
                <a:gd name="T44" fmla="*/ 197 w 238"/>
                <a:gd name="T45" fmla="*/ 91 h 240"/>
                <a:gd name="T46" fmla="*/ 186 w 238"/>
                <a:gd name="T47" fmla="*/ 72 h 240"/>
                <a:gd name="T48" fmla="*/ 170 w 238"/>
                <a:gd name="T49" fmla="*/ 56 h 240"/>
                <a:gd name="T50" fmla="*/ 163 w 238"/>
                <a:gd name="T51" fmla="*/ 50 h 240"/>
                <a:gd name="T52" fmla="*/ 154 w 238"/>
                <a:gd name="T53" fmla="*/ 36 h 240"/>
                <a:gd name="T54" fmla="*/ 150 w 238"/>
                <a:gd name="T55" fmla="*/ 28 h 240"/>
                <a:gd name="T56" fmla="*/ 150 w 238"/>
                <a:gd name="T57" fmla="*/ 25 h 240"/>
                <a:gd name="T58" fmla="*/ 135 w 238"/>
                <a:gd name="T59" fmla="*/ 2 h 240"/>
                <a:gd name="T60" fmla="*/ 114 w 238"/>
                <a:gd name="T61" fmla="*/ 6 h 240"/>
                <a:gd name="T62" fmla="*/ 92 w 238"/>
                <a:gd name="T63" fmla="*/ 15 h 240"/>
                <a:gd name="T64" fmla="*/ 73 w 238"/>
                <a:gd name="T65" fmla="*/ 9 h 240"/>
                <a:gd name="T66" fmla="*/ 31 w 238"/>
                <a:gd name="T67" fmla="*/ 15 h 240"/>
                <a:gd name="T68" fmla="*/ 27 w 238"/>
                <a:gd name="T69" fmla="*/ 17 h 240"/>
                <a:gd name="T70" fmla="*/ 27 w 238"/>
                <a:gd name="T71" fmla="*/ 39 h 240"/>
                <a:gd name="T72" fmla="*/ 26 w 238"/>
                <a:gd name="T73" fmla="*/ 110 h 240"/>
                <a:gd name="T74" fmla="*/ 24 w 238"/>
                <a:gd name="T75" fmla="*/ 112 h 240"/>
                <a:gd name="T76" fmla="*/ 1 w 238"/>
                <a:gd name="T77" fmla="*/ 112 h 240"/>
                <a:gd name="T78" fmla="*/ 1 w 238"/>
                <a:gd name="T79" fmla="*/ 116 h 240"/>
                <a:gd name="T80" fmla="*/ 1 w 238"/>
                <a:gd name="T81" fmla="*/ 171 h 240"/>
                <a:gd name="T82" fmla="*/ 1 w 238"/>
                <a:gd name="T83" fmla="*/ 182 h 240"/>
                <a:gd name="T84" fmla="*/ 10 w 238"/>
                <a:gd name="T85" fmla="*/ 19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240">
                  <a:moveTo>
                    <a:pt x="10" y="191"/>
                  </a:moveTo>
                  <a:cubicBezTo>
                    <a:pt x="13" y="194"/>
                    <a:pt x="13" y="198"/>
                    <a:pt x="15" y="200"/>
                  </a:cubicBezTo>
                  <a:cubicBezTo>
                    <a:pt x="17" y="203"/>
                    <a:pt x="17" y="203"/>
                    <a:pt x="17" y="203"/>
                  </a:cubicBezTo>
                  <a:cubicBezTo>
                    <a:pt x="18" y="204"/>
                    <a:pt x="17" y="206"/>
                    <a:pt x="18" y="208"/>
                  </a:cubicBezTo>
                  <a:cubicBezTo>
                    <a:pt x="19" y="211"/>
                    <a:pt x="23" y="216"/>
                    <a:pt x="22" y="220"/>
                  </a:cubicBezTo>
                  <a:cubicBezTo>
                    <a:pt x="22" y="223"/>
                    <a:pt x="17" y="225"/>
                    <a:pt x="16" y="228"/>
                  </a:cubicBezTo>
                  <a:cubicBezTo>
                    <a:pt x="16" y="230"/>
                    <a:pt x="16" y="238"/>
                    <a:pt x="17" y="239"/>
                  </a:cubicBezTo>
                  <a:cubicBezTo>
                    <a:pt x="20" y="240"/>
                    <a:pt x="21" y="237"/>
                    <a:pt x="23" y="237"/>
                  </a:cubicBezTo>
                  <a:cubicBezTo>
                    <a:pt x="25" y="237"/>
                    <a:pt x="27" y="239"/>
                    <a:pt x="29" y="239"/>
                  </a:cubicBezTo>
                  <a:cubicBezTo>
                    <a:pt x="31" y="239"/>
                    <a:pt x="42" y="239"/>
                    <a:pt x="43" y="239"/>
                  </a:cubicBezTo>
                  <a:cubicBezTo>
                    <a:pt x="45" y="238"/>
                    <a:pt x="44" y="234"/>
                    <a:pt x="45" y="234"/>
                  </a:cubicBezTo>
                  <a:cubicBezTo>
                    <a:pt x="47" y="233"/>
                    <a:pt x="50" y="234"/>
                    <a:pt x="52" y="233"/>
                  </a:cubicBezTo>
                  <a:cubicBezTo>
                    <a:pt x="53" y="232"/>
                    <a:pt x="54" y="229"/>
                    <a:pt x="55" y="228"/>
                  </a:cubicBezTo>
                  <a:cubicBezTo>
                    <a:pt x="58" y="224"/>
                    <a:pt x="65" y="221"/>
                    <a:pt x="68" y="217"/>
                  </a:cubicBezTo>
                  <a:cubicBezTo>
                    <a:pt x="71" y="211"/>
                    <a:pt x="69" y="201"/>
                    <a:pt x="78" y="198"/>
                  </a:cubicBezTo>
                  <a:cubicBezTo>
                    <a:pt x="86" y="196"/>
                    <a:pt x="89" y="201"/>
                    <a:pt x="96" y="205"/>
                  </a:cubicBezTo>
                  <a:cubicBezTo>
                    <a:pt x="100" y="207"/>
                    <a:pt x="100" y="207"/>
                    <a:pt x="100" y="207"/>
                  </a:cubicBezTo>
                  <a:cubicBezTo>
                    <a:pt x="100" y="207"/>
                    <a:pt x="99" y="208"/>
                    <a:pt x="100" y="208"/>
                  </a:cubicBezTo>
                  <a:cubicBezTo>
                    <a:pt x="101" y="209"/>
                    <a:pt x="102" y="207"/>
                    <a:pt x="103" y="207"/>
                  </a:cubicBezTo>
                  <a:cubicBezTo>
                    <a:pt x="105" y="207"/>
                    <a:pt x="107" y="211"/>
                    <a:pt x="110" y="211"/>
                  </a:cubicBezTo>
                  <a:cubicBezTo>
                    <a:pt x="112" y="211"/>
                    <a:pt x="116" y="213"/>
                    <a:pt x="119" y="213"/>
                  </a:cubicBezTo>
                  <a:cubicBezTo>
                    <a:pt x="121" y="212"/>
                    <a:pt x="123" y="210"/>
                    <a:pt x="125" y="210"/>
                  </a:cubicBezTo>
                  <a:cubicBezTo>
                    <a:pt x="128" y="210"/>
                    <a:pt x="131" y="212"/>
                    <a:pt x="134" y="211"/>
                  </a:cubicBezTo>
                  <a:cubicBezTo>
                    <a:pt x="144" y="207"/>
                    <a:pt x="145" y="186"/>
                    <a:pt x="147" y="184"/>
                  </a:cubicBezTo>
                  <a:cubicBezTo>
                    <a:pt x="149" y="182"/>
                    <a:pt x="157" y="183"/>
                    <a:pt x="160" y="182"/>
                  </a:cubicBezTo>
                  <a:cubicBezTo>
                    <a:pt x="162" y="181"/>
                    <a:pt x="162" y="178"/>
                    <a:pt x="164" y="177"/>
                  </a:cubicBezTo>
                  <a:cubicBezTo>
                    <a:pt x="166" y="175"/>
                    <a:pt x="170" y="174"/>
                    <a:pt x="171" y="172"/>
                  </a:cubicBezTo>
                  <a:cubicBezTo>
                    <a:pt x="175" y="168"/>
                    <a:pt x="172" y="160"/>
                    <a:pt x="176" y="156"/>
                  </a:cubicBezTo>
                  <a:cubicBezTo>
                    <a:pt x="176" y="156"/>
                    <a:pt x="176" y="156"/>
                    <a:pt x="177" y="156"/>
                  </a:cubicBezTo>
                  <a:cubicBezTo>
                    <a:pt x="177" y="156"/>
                    <a:pt x="177" y="157"/>
                    <a:pt x="178" y="157"/>
                  </a:cubicBezTo>
                  <a:cubicBezTo>
                    <a:pt x="179" y="156"/>
                    <a:pt x="183" y="150"/>
                    <a:pt x="186" y="149"/>
                  </a:cubicBezTo>
                  <a:cubicBezTo>
                    <a:pt x="187" y="149"/>
                    <a:pt x="187" y="149"/>
                    <a:pt x="188" y="149"/>
                  </a:cubicBezTo>
                  <a:cubicBezTo>
                    <a:pt x="188" y="149"/>
                    <a:pt x="189" y="150"/>
                    <a:pt x="189" y="149"/>
                  </a:cubicBezTo>
                  <a:cubicBezTo>
                    <a:pt x="190" y="149"/>
                    <a:pt x="190" y="146"/>
                    <a:pt x="191" y="145"/>
                  </a:cubicBezTo>
                  <a:cubicBezTo>
                    <a:pt x="191" y="145"/>
                    <a:pt x="195" y="146"/>
                    <a:pt x="195" y="146"/>
                  </a:cubicBezTo>
                  <a:cubicBezTo>
                    <a:pt x="198" y="144"/>
                    <a:pt x="203" y="134"/>
                    <a:pt x="207" y="131"/>
                  </a:cubicBezTo>
                  <a:cubicBezTo>
                    <a:pt x="210" y="128"/>
                    <a:pt x="216" y="129"/>
                    <a:pt x="220" y="128"/>
                  </a:cubicBezTo>
                  <a:cubicBezTo>
                    <a:pt x="230" y="124"/>
                    <a:pt x="223" y="120"/>
                    <a:pt x="237" y="119"/>
                  </a:cubicBezTo>
                  <a:cubicBezTo>
                    <a:pt x="238" y="119"/>
                    <a:pt x="238" y="119"/>
                    <a:pt x="238" y="119"/>
                  </a:cubicBezTo>
                  <a:cubicBezTo>
                    <a:pt x="237" y="119"/>
                    <a:pt x="237" y="119"/>
                    <a:pt x="237" y="119"/>
                  </a:cubicBezTo>
                  <a:cubicBezTo>
                    <a:pt x="235" y="118"/>
                    <a:pt x="235" y="116"/>
                    <a:pt x="234" y="115"/>
                  </a:cubicBezTo>
                  <a:cubicBezTo>
                    <a:pt x="232" y="115"/>
                    <a:pt x="231" y="117"/>
                    <a:pt x="229" y="115"/>
                  </a:cubicBezTo>
                  <a:cubicBezTo>
                    <a:pt x="227" y="111"/>
                    <a:pt x="232" y="110"/>
                    <a:pt x="228" y="108"/>
                  </a:cubicBezTo>
                  <a:cubicBezTo>
                    <a:pt x="224" y="106"/>
                    <a:pt x="204" y="102"/>
                    <a:pt x="204" y="102"/>
                  </a:cubicBezTo>
                  <a:cubicBezTo>
                    <a:pt x="202" y="101"/>
                    <a:pt x="202" y="97"/>
                    <a:pt x="201" y="95"/>
                  </a:cubicBezTo>
                  <a:cubicBezTo>
                    <a:pt x="200" y="94"/>
                    <a:pt x="198" y="92"/>
                    <a:pt x="197" y="91"/>
                  </a:cubicBezTo>
                  <a:cubicBezTo>
                    <a:pt x="195" y="88"/>
                    <a:pt x="198" y="75"/>
                    <a:pt x="197" y="74"/>
                  </a:cubicBezTo>
                  <a:cubicBezTo>
                    <a:pt x="195" y="72"/>
                    <a:pt x="188" y="75"/>
                    <a:pt x="186" y="72"/>
                  </a:cubicBezTo>
                  <a:cubicBezTo>
                    <a:pt x="185" y="69"/>
                    <a:pt x="187" y="66"/>
                    <a:pt x="185" y="63"/>
                  </a:cubicBezTo>
                  <a:cubicBezTo>
                    <a:pt x="181" y="59"/>
                    <a:pt x="174" y="60"/>
                    <a:pt x="170" y="56"/>
                  </a:cubicBezTo>
                  <a:cubicBezTo>
                    <a:pt x="168" y="55"/>
                    <a:pt x="164" y="53"/>
                    <a:pt x="163" y="51"/>
                  </a:cubicBezTo>
                  <a:cubicBezTo>
                    <a:pt x="162" y="50"/>
                    <a:pt x="163" y="50"/>
                    <a:pt x="163" y="50"/>
                  </a:cubicBezTo>
                  <a:cubicBezTo>
                    <a:pt x="159" y="48"/>
                    <a:pt x="159" y="48"/>
                    <a:pt x="159" y="48"/>
                  </a:cubicBezTo>
                  <a:cubicBezTo>
                    <a:pt x="157" y="46"/>
                    <a:pt x="154" y="39"/>
                    <a:pt x="154" y="36"/>
                  </a:cubicBezTo>
                  <a:cubicBezTo>
                    <a:pt x="154" y="32"/>
                    <a:pt x="154" y="32"/>
                    <a:pt x="154" y="32"/>
                  </a:cubicBezTo>
                  <a:cubicBezTo>
                    <a:pt x="153" y="31"/>
                    <a:pt x="150" y="30"/>
                    <a:pt x="150" y="28"/>
                  </a:cubicBezTo>
                  <a:cubicBezTo>
                    <a:pt x="149" y="28"/>
                    <a:pt x="150" y="27"/>
                    <a:pt x="150" y="27"/>
                  </a:cubicBezTo>
                  <a:cubicBezTo>
                    <a:pt x="150" y="26"/>
                    <a:pt x="150" y="26"/>
                    <a:pt x="150" y="25"/>
                  </a:cubicBezTo>
                  <a:cubicBezTo>
                    <a:pt x="147" y="20"/>
                    <a:pt x="141" y="13"/>
                    <a:pt x="138" y="9"/>
                  </a:cubicBezTo>
                  <a:cubicBezTo>
                    <a:pt x="136" y="7"/>
                    <a:pt x="137" y="3"/>
                    <a:pt x="135" y="2"/>
                  </a:cubicBezTo>
                  <a:cubicBezTo>
                    <a:pt x="127" y="0"/>
                    <a:pt x="123" y="5"/>
                    <a:pt x="118" y="8"/>
                  </a:cubicBezTo>
                  <a:cubicBezTo>
                    <a:pt x="115" y="10"/>
                    <a:pt x="117" y="5"/>
                    <a:pt x="114" y="6"/>
                  </a:cubicBezTo>
                  <a:cubicBezTo>
                    <a:pt x="106" y="6"/>
                    <a:pt x="100" y="18"/>
                    <a:pt x="94" y="20"/>
                  </a:cubicBezTo>
                  <a:cubicBezTo>
                    <a:pt x="91" y="20"/>
                    <a:pt x="93" y="16"/>
                    <a:pt x="92" y="15"/>
                  </a:cubicBezTo>
                  <a:cubicBezTo>
                    <a:pt x="91" y="13"/>
                    <a:pt x="88" y="9"/>
                    <a:pt x="86" y="7"/>
                  </a:cubicBezTo>
                  <a:cubicBezTo>
                    <a:pt x="85" y="6"/>
                    <a:pt x="76" y="8"/>
                    <a:pt x="73" y="9"/>
                  </a:cubicBezTo>
                  <a:cubicBezTo>
                    <a:pt x="61" y="11"/>
                    <a:pt x="50" y="13"/>
                    <a:pt x="39" y="15"/>
                  </a:cubicBezTo>
                  <a:cubicBezTo>
                    <a:pt x="36" y="15"/>
                    <a:pt x="33" y="15"/>
                    <a:pt x="31" y="15"/>
                  </a:cubicBezTo>
                  <a:cubicBezTo>
                    <a:pt x="27" y="15"/>
                    <a:pt x="27" y="15"/>
                    <a:pt x="27" y="15"/>
                  </a:cubicBezTo>
                  <a:cubicBezTo>
                    <a:pt x="26" y="16"/>
                    <a:pt x="27" y="16"/>
                    <a:pt x="27" y="17"/>
                  </a:cubicBezTo>
                  <a:cubicBezTo>
                    <a:pt x="27" y="19"/>
                    <a:pt x="27" y="20"/>
                    <a:pt x="27" y="21"/>
                  </a:cubicBezTo>
                  <a:cubicBezTo>
                    <a:pt x="27" y="27"/>
                    <a:pt x="27" y="33"/>
                    <a:pt x="27" y="39"/>
                  </a:cubicBezTo>
                  <a:cubicBezTo>
                    <a:pt x="26" y="61"/>
                    <a:pt x="26" y="83"/>
                    <a:pt x="26" y="106"/>
                  </a:cubicBezTo>
                  <a:cubicBezTo>
                    <a:pt x="26" y="107"/>
                    <a:pt x="26" y="108"/>
                    <a:pt x="26" y="110"/>
                  </a:cubicBezTo>
                  <a:cubicBezTo>
                    <a:pt x="26" y="111"/>
                    <a:pt x="27" y="111"/>
                    <a:pt x="26" y="112"/>
                  </a:cubicBezTo>
                  <a:cubicBezTo>
                    <a:pt x="26" y="112"/>
                    <a:pt x="25" y="112"/>
                    <a:pt x="24" y="112"/>
                  </a:cubicBezTo>
                  <a:cubicBezTo>
                    <a:pt x="17" y="112"/>
                    <a:pt x="10" y="112"/>
                    <a:pt x="3" y="112"/>
                  </a:cubicBezTo>
                  <a:cubicBezTo>
                    <a:pt x="2" y="112"/>
                    <a:pt x="1" y="111"/>
                    <a:pt x="1" y="112"/>
                  </a:cubicBezTo>
                  <a:cubicBezTo>
                    <a:pt x="0" y="112"/>
                    <a:pt x="1" y="113"/>
                    <a:pt x="1" y="114"/>
                  </a:cubicBezTo>
                  <a:cubicBezTo>
                    <a:pt x="1" y="114"/>
                    <a:pt x="1" y="115"/>
                    <a:pt x="1" y="116"/>
                  </a:cubicBezTo>
                  <a:cubicBezTo>
                    <a:pt x="1" y="120"/>
                    <a:pt x="1" y="124"/>
                    <a:pt x="1" y="128"/>
                  </a:cubicBezTo>
                  <a:cubicBezTo>
                    <a:pt x="1" y="143"/>
                    <a:pt x="1" y="157"/>
                    <a:pt x="1" y="171"/>
                  </a:cubicBezTo>
                  <a:cubicBezTo>
                    <a:pt x="1" y="174"/>
                    <a:pt x="1" y="177"/>
                    <a:pt x="1" y="180"/>
                  </a:cubicBezTo>
                  <a:cubicBezTo>
                    <a:pt x="1" y="181"/>
                    <a:pt x="1" y="181"/>
                    <a:pt x="1" y="182"/>
                  </a:cubicBezTo>
                  <a:cubicBezTo>
                    <a:pt x="1" y="183"/>
                    <a:pt x="1" y="184"/>
                    <a:pt x="1" y="184"/>
                  </a:cubicBezTo>
                  <a:cubicBezTo>
                    <a:pt x="2" y="188"/>
                    <a:pt x="8" y="189"/>
                    <a:pt x="10" y="19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0" name="Freeform 86"/>
            <p:cNvSpPr>
              <a:spLocks/>
            </p:cNvSpPr>
            <p:nvPr/>
          </p:nvSpPr>
          <p:spPr bwMode="auto">
            <a:xfrm>
              <a:off x="9775825" y="4387851"/>
              <a:ext cx="206375" cy="514350"/>
            </a:xfrm>
            <a:custGeom>
              <a:avLst/>
              <a:gdLst>
                <a:gd name="T0" fmla="*/ 27 w 84"/>
                <a:gd name="T1" fmla="*/ 137 h 209"/>
                <a:gd name="T2" fmla="*/ 43 w 84"/>
                <a:gd name="T3" fmla="*/ 136 h 209"/>
                <a:gd name="T4" fmla="*/ 48 w 84"/>
                <a:gd name="T5" fmla="*/ 140 h 209"/>
                <a:gd name="T6" fmla="*/ 46 w 84"/>
                <a:gd name="T7" fmla="*/ 161 h 209"/>
                <a:gd name="T8" fmla="*/ 39 w 84"/>
                <a:gd name="T9" fmla="*/ 176 h 209"/>
                <a:gd name="T10" fmla="*/ 43 w 84"/>
                <a:gd name="T11" fmla="*/ 184 h 209"/>
                <a:gd name="T12" fmla="*/ 53 w 84"/>
                <a:gd name="T13" fmla="*/ 197 h 209"/>
                <a:gd name="T14" fmla="*/ 60 w 84"/>
                <a:gd name="T15" fmla="*/ 201 h 209"/>
                <a:gd name="T16" fmla="*/ 60 w 84"/>
                <a:gd name="T17" fmla="*/ 209 h 209"/>
                <a:gd name="T18" fmla="*/ 63 w 84"/>
                <a:gd name="T19" fmla="*/ 209 h 209"/>
                <a:gd name="T20" fmla="*/ 60 w 84"/>
                <a:gd name="T21" fmla="*/ 193 h 209"/>
                <a:gd name="T22" fmla="*/ 68 w 84"/>
                <a:gd name="T23" fmla="*/ 182 h 209"/>
                <a:gd name="T24" fmla="*/ 81 w 84"/>
                <a:gd name="T25" fmla="*/ 163 h 209"/>
                <a:gd name="T26" fmla="*/ 83 w 84"/>
                <a:gd name="T27" fmla="*/ 143 h 209"/>
                <a:gd name="T28" fmla="*/ 58 w 84"/>
                <a:gd name="T29" fmla="*/ 112 h 209"/>
                <a:gd name="T30" fmla="*/ 50 w 84"/>
                <a:gd name="T31" fmla="*/ 105 h 209"/>
                <a:gd name="T32" fmla="*/ 50 w 84"/>
                <a:gd name="T33" fmla="*/ 96 h 209"/>
                <a:gd name="T34" fmla="*/ 46 w 84"/>
                <a:gd name="T35" fmla="*/ 76 h 209"/>
                <a:gd name="T36" fmla="*/ 54 w 84"/>
                <a:gd name="T37" fmla="*/ 60 h 209"/>
                <a:gd name="T38" fmla="*/ 62 w 84"/>
                <a:gd name="T39" fmla="*/ 60 h 209"/>
                <a:gd name="T40" fmla="*/ 61 w 84"/>
                <a:gd name="T41" fmla="*/ 56 h 209"/>
                <a:gd name="T42" fmla="*/ 56 w 84"/>
                <a:gd name="T43" fmla="*/ 38 h 209"/>
                <a:gd name="T44" fmla="*/ 44 w 84"/>
                <a:gd name="T45" fmla="*/ 7 h 209"/>
                <a:gd name="T46" fmla="*/ 37 w 84"/>
                <a:gd name="T47" fmla="*/ 9 h 209"/>
                <a:gd name="T48" fmla="*/ 24 w 84"/>
                <a:gd name="T49" fmla="*/ 7 h 209"/>
                <a:gd name="T50" fmla="*/ 18 w 84"/>
                <a:gd name="T51" fmla="*/ 4 h 209"/>
                <a:gd name="T52" fmla="*/ 12 w 84"/>
                <a:gd name="T53" fmla="*/ 1 h 209"/>
                <a:gd name="T54" fmla="*/ 19 w 84"/>
                <a:gd name="T55" fmla="*/ 7 h 209"/>
                <a:gd name="T56" fmla="*/ 21 w 84"/>
                <a:gd name="T57" fmla="*/ 19 h 209"/>
                <a:gd name="T58" fmla="*/ 27 w 84"/>
                <a:gd name="T59" fmla="*/ 27 h 209"/>
                <a:gd name="T60" fmla="*/ 19 w 84"/>
                <a:gd name="T61" fmla="*/ 40 h 209"/>
                <a:gd name="T62" fmla="*/ 22 w 84"/>
                <a:gd name="T63" fmla="*/ 49 h 209"/>
                <a:gd name="T64" fmla="*/ 20 w 84"/>
                <a:gd name="T65" fmla="*/ 61 h 209"/>
                <a:gd name="T66" fmla="*/ 24 w 84"/>
                <a:gd name="T67" fmla="*/ 81 h 209"/>
                <a:gd name="T68" fmla="*/ 12 w 84"/>
                <a:gd name="T69" fmla="*/ 87 h 209"/>
                <a:gd name="T70" fmla="*/ 1 w 84"/>
                <a:gd name="T71" fmla="*/ 114 h 209"/>
                <a:gd name="T72" fmla="*/ 3 w 84"/>
                <a:gd name="T73" fmla="*/ 118 h 209"/>
                <a:gd name="T74" fmla="*/ 9 w 84"/>
                <a:gd name="T75" fmla="*/ 123 h 209"/>
                <a:gd name="T76" fmla="*/ 10 w 84"/>
                <a:gd name="T77" fmla="*/ 125 h 209"/>
                <a:gd name="T78" fmla="*/ 14 w 84"/>
                <a:gd name="T79" fmla="*/ 12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209">
                  <a:moveTo>
                    <a:pt x="25" y="140"/>
                  </a:moveTo>
                  <a:cubicBezTo>
                    <a:pt x="27" y="142"/>
                    <a:pt x="25" y="137"/>
                    <a:pt x="27" y="137"/>
                  </a:cubicBezTo>
                  <a:cubicBezTo>
                    <a:pt x="28" y="137"/>
                    <a:pt x="29" y="139"/>
                    <a:pt x="30" y="139"/>
                  </a:cubicBezTo>
                  <a:cubicBezTo>
                    <a:pt x="34" y="139"/>
                    <a:pt x="39" y="136"/>
                    <a:pt x="43" y="136"/>
                  </a:cubicBezTo>
                  <a:cubicBezTo>
                    <a:pt x="44" y="136"/>
                    <a:pt x="44" y="136"/>
                    <a:pt x="44" y="136"/>
                  </a:cubicBezTo>
                  <a:cubicBezTo>
                    <a:pt x="46" y="138"/>
                    <a:pt x="46" y="139"/>
                    <a:pt x="48" y="140"/>
                  </a:cubicBezTo>
                  <a:cubicBezTo>
                    <a:pt x="49" y="141"/>
                    <a:pt x="49" y="156"/>
                    <a:pt x="49" y="158"/>
                  </a:cubicBezTo>
                  <a:cubicBezTo>
                    <a:pt x="49" y="160"/>
                    <a:pt x="47" y="160"/>
                    <a:pt x="46" y="161"/>
                  </a:cubicBezTo>
                  <a:cubicBezTo>
                    <a:pt x="45" y="163"/>
                    <a:pt x="45" y="167"/>
                    <a:pt x="44" y="169"/>
                  </a:cubicBezTo>
                  <a:cubicBezTo>
                    <a:pt x="43" y="171"/>
                    <a:pt x="38" y="173"/>
                    <a:pt x="39" y="176"/>
                  </a:cubicBezTo>
                  <a:cubicBezTo>
                    <a:pt x="40" y="177"/>
                    <a:pt x="43" y="178"/>
                    <a:pt x="43" y="180"/>
                  </a:cubicBezTo>
                  <a:cubicBezTo>
                    <a:pt x="43" y="180"/>
                    <a:pt x="43" y="184"/>
                    <a:pt x="43" y="184"/>
                  </a:cubicBezTo>
                  <a:cubicBezTo>
                    <a:pt x="43" y="187"/>
                    <a:pt x="45" y="185"/>
                    <a:pt x="46" y="187"/>
                  </a:cubicBezTo>
                  <a:cubicBezTo>
                    <a:pt x="48" y="189"/>
                    <a:pt x="51" y="194"/>
                    <a:pt x="53" y="197"/>
                  </a:cubicBezTo>
                  <a:cubicBezTo>
                    <a:pt x="54" y="197"/>
                    <a:pt x="57" y="200"/>
                    <a:pt x="58" y="200"/>
                  </a:cubicBezTo>
                  <a:cubicBezTo>
                    <a:pt x="59" y="200"/>
                    <a:pt x="60" y="200"/>
                    <a:pt x="60" y="201"/>
                  </a:cubicBezTo>
                  <a:cubicBezTo>
                    <a:pt x="61" y="203"/>
                    <a:pt x="56" y="207"/>
                    <a:pt x="58" y="209"/>
                  </a:cubicBezTo>
                  <a:cubicBezTo>
                    <a:pt x="59" y="209"/>
                    <a:pt x="59" y="209"/>
                    <a:pt x="60" y="209"/>
                  </a:cubicBezTo>
                  <a:cubicBezTo>
                    <a:pt x="60" y="209"/>
                    <a:pt x="61" y="209"/>
                    <a:pt x="62" y="209"/>
                  </a:cubicBezTo>
                  <a:cubicBezTo>
                    <a:pt x="62" y="209"/>
                    <a:pt x="63" y="209"/>
                    <a:pt x="63" y="209"/>
                  </a:cubicBezTo>
                  <a:cubicBezTo>
                    <a:pt x="64" y="208"/>
                    <a:pt x="64" y="198"/>
                    <a:pt x="64" y="197"/>
                  </a:cubicBezTo>
                  <a:cubicBezTo>
                    <a:pt x="63" y="196"/>
                    <a:pt x="60" y="195"/>
                    <a:pt x="60" y="193"/>
                  </a:cubicBezTo>
                  <a:cubicBezTo>
                    <a:pt x="61" y="192"/>
                    <a:pt x="63" y="192"/>
                    <a:pt x="64" y="191"/>
                  </a:cubicBezTo>
                  <a:cubicBezTo>
                    <a:pt x="66" y="188"/>
                    <a:pt x="64" y="183"/>
                    <a:pt x="68" y="182"/>
                  </a:cubicBezTo>
                  <a:cubicBezTo>
                    <a:pt x="71" y="181"/>
                    <a:pt x="76" y="183"/>
                    <a:pt x="78" y="181"/>
                  </a:cubicBezTo>
                  <a:cubicBezTo>
                    <a:pt x="79" y="179"/>
                    <a:pt x="81" y="165"/>
                    <a:pt x="81" y="163"/>
                  </a:cubicBezTo>
                  <a:cubicBezTo>
                    <a:pt x="81" y="161"/>
                    <a:pt x="79" y="159"/>
                    <a:pt x="80" y="157"/>
                  </a:cubicBezTo>
                  <a:cubicBezTo>
                    <a:pt x="80" y="152"/>
                    <a:pt x="84" y="148"/>
                    <a:pt x="83" y="143"/>
                  </a:cubicBezTo>
                  <a:cubicBezTo>
                    <a:pt x="82" y="139"/>
                    <a:pt x="65" y="118"/>
                    <a:pt x="62" y="115"/>
                  </a:cubicBezTo>
                  <a:cubicBezTo>
                    <a:pt x="61" y="114"/>
                    <a:pt x="59" y="112"/>
                    <a:pt x="58" y="112"/>
                  </a:cubicBezTo>
                  <a:cubicBezTo>
                    <a:pt x="54" y="110"/>
                    <a:pt x="51" y="113"/>
                    <a:pt x="50" y="107"/>
                  </a:cubicBezTo>
                  <a:cubicBezTo>
                    <a:pt x="50" y="107"/>
                    <a:pt x="50" y="106"/>
                    <a:pt x="50" y="105"/>
                  </a:cubicBezTo>
                  <a:cubicBezTo>
                    <a:pt x="50" y="105"/>
                    <a:pt x="50" y="104"/>
                    <a:pt x="50" y="104"/>
                  </a:cubicBezTo>
                  <a:cubicBezTo>
                    <a:pt x="50" y="101"/>
                    <a:pt x="50" y="98"/>
                    <a:pt x="50" y="96"/>
                  </a:cubicBezTo>
                  <a:cubicBezTo>
                    <a:pt x="50" y="96"/>
                    <a:pt x="50" y="92"/>
                    <a:pt x="50" y="92"/>
                  </a:cubicBezTo>
                  <a:cubicBezTo>
                    <a:pt x="49" y="87"/>
                    <a:pt x="45" y="80"/>
                    <a:pt x="46" y="76"/>
                  </a:cubicBezTo>
                  <a:cubicBezTo>
                    <a:pt x="47" y="72"/>
                    <a:pt x="52" y="69"/>
                    <a:pt x="53" y="65"/>
                  </a:cubicBezTo>
                  <a:cubicBezTo>
                    <a:pt x="54" y="64"/>
                    <a:pt x="53" y="61"/>
                    <a:pt x="54" y="60"/>
                  </a:cubicBezTo>
                  <a:cubicBezTo>
                    <a:pt x="54" y="60"/>
                    <a:pt x="55" y="60"/>
                    <a:pt x="56" y="60"/>
                  </a:cubicBezTo>
                  <a:cubicBezTo>
                    <a:pt x="58" y="60"/>
                    <a:pt x="60" y="60"/>
                    <a:pt x="62" y="60"/>
                  </a:cubicBezTo>
                  <a:cubicBezTo>
                    <a:pt x="62" y="60"/>
                    <a:pt x="62" y="60"/>
                    <a:pt x="62" y="60"/>
                  </a:cubicBezTo>
                  <a:cubicBezTo>
                    <a:pt x="62" y="59"/>
                    <a:pt x="62" y="57"/>
                    <a:pt x="61" y="56"/>
                  </a:cubicBezTo>
                  <a:cubicBezTo>
                    <a:pt x="60" y="54"/>
                    <a:pt x="54" y="51"/>
                    <a:pt x="54" y="45"/>
                  </a:cubicBezTo>
                  <a:cubicBezTo>
                    <a:pt x="53" y="43"/>
                    <a:pt x="56" y="40"/>
                    <a:pt x="56" y="38"/>
                  </a:cubicBezTo>
                  <a:cubicBezTo>
                    <a:pt x="56" y="35"/>
                    <a:pt x="54" y="32"/>
                    <a:pt x="53" y="30"/>
                  </a:cubicBezTo>
                  <a:cubicBezTo>
                    <a:pt x="51" y="18"/>
                    <a:pt x="53" y="17"/>
                    <a:pt x="44" y="7"/>
                  </a:cubicBezTo>
                  <a:cubicBezTo>
                    <a:pt x="43" y="7"/>
                    <a:pt x="41" y="4"/>
                    <a:pt x="41" y="4"/>
                  </a:cubicBezTo>
                  <a:cubicBezTo>
                    <a:pt x="36" y="3"/>
                    <a:pt x="39" y="9"/>
                    <a:pt x="37" y="9"/>
                  </a:cubicBezTo>
                  <a:cubicBezTo>
                    <a:pt x="37" y="10"/>
                    <a:pt x="33" y="6"/>
                    <a:pt x="33" y="6"/>
                  </a:cubicBezTo>
                  <a:cubicBezTo>
                    <a:pt x="31" y="6"/>
                    <a:pt x="26" y="8"/>
                    <a:pt x="24" y="7"/>
                  </a:cubicBezTo>
                  <a:cubicBezTo>
                    <a:pt x="23" y="7"/>
                    <a:pt x="23" y="4"/>
                    <a:pt x="21" y="3"/>
                  </a:cubicBezTo>
                  <a:cubicBezTo>
                    <a:pt x="20" y="3"/>
                    <a:pt x="19" y="4"/>
                    <a:pt x="18" y="4"/>
                  </a:cubicBezTo>
                  <a:cubicBezTo>
                    <a:pt x="16" y="4"/>
                    <a:pt x="14" y="0"/>
                    <a:pt x="13" y="0"/>
                  </a:cubicBezTo>
                  <a:cubicBezTo>
                    <a:pt x="12" y="0"/>
                    <a:pt x="12" y="0"/>
                    <a:pt x="12" y="1"/>
                  </a:cubicBezTo>
                  <a:cubicBezTo>
                    <a:pt x="11" y="3"/>
                    <a:pt x="12" y="7"/>
                    <a:pt x="13" y="7"/>
                  </a:cubicBezTo>
                  <a:cubicBezTo>
                    <a:pt x="15" y="11"/>
                    <a:pt x="16" y="4"/>
                    <a:pt x="19" y="7"/>
                  </a:cubicBezTo>
                  <a:cubicBezTo>
                    <a:pt x="20" y="7"/>
                    <a:pt x="19" y="10"/>
                    <a:pt x="20" y="11"/>
                  </a:cubicBezTo>
                  <a:cubicBezTo>
                    <a:pt x="25" y="18"/>
                    <a:pt x="19" y="14"/>
                    <a:pt x="21" y="19"/>
                  </a:cubicBezTo>
                  <a:cubicBezTo>
                    <a:pt x="22" y="21"/>
                    <a:pt x="26" y="21"/>
                    <a:pt x="27" y="23"/>
                  </a:cubicBezTo>
                  <a:cubicBezTo>
                    <a:pt x="27" y="27"/>
                    <a:pt x="27" y="27"/>
                    <a:pt x="27" y="27"/>
                  </a:cubicBezTo>
                  <a:cubicBezTo>
                    <a:pt x="27" y="29"/>
                    <a:pt x="31" y="31"/>
                    <a:pt x="30" y="33"/>
                  </a:cubicBezTo>
                  <a:cubicBezTo>
                    <a:pt x="29" y="37"/>
                    <a:pt x="22" y="39"/>
                    <a:pt x="19" y="40"/>
                  </a:cubicBezTo>
                  <a:cubicBezTo>
                    <a:pt x="19" y="40"/>
                    <a:pt x="19" y="41"/>
                    <a:pt x="19" y="41"/>
                  </a:cubicBezTo>
                  <a:cubicBezTo>
                    <a:pt x="19" y="44"/>
                    <a:pt x="23" y="46"/>
                    <a:pt x="22" y="49"/>
                  </a:cubicBezTo>
                  <a:cubicBezTo>
                    <a:pt x="22" y="52"/>
                    <a:pt x="19" y="54"/>
                    <a:pt x="18" y="55"/>
                  </a:cubicBezTo>
                  <a:cubicBezTo>
                    <a:pt x="16" y="58"/>
                    <a:pt x="19" y="60"/>
                    <a:pt x="20" y="61"/>
                  </a:cubicBezTo>
                  <a:cubicBezTo>
                    <a:pt x="22" y="63"/>
                    <a:pt x="17" y="71"/>
                    <a:pt x="18" y="74"/>
                  </a:cubicBezTo>
                  <a:cubicBezTo>
                    <a:pt x="19" y="83"/>
                    <a:pt x="26" y="79"/>
                    <a:pt x="24" y="81"/>
                  </a:cubicBezTo>
                  <a:cubicBezTo>
                    <a:pt x="23" y="83"/>
                    <a:pt x="17" y="87"/>
                    <a:pt x="15" y="88"/>
                  </a:cubicBezTo>
                  <a:cubicBezTo>
                    <a:pt x="15" y="88"/>
                    <a:pt x="12" y="87"/>
                    <a:pt x="12" y="87"/>
                  </a:cubicBezTo>
                  <a:cubicBezTo>
                    <a:pt x="8" y="88"/>
                    <a:pt x="11" y="100"/>
                    <a:pt x="10" y="103"/>
                  </a:cubicBezTo>
                  <a:cubicBezTo>
                    <a:pt x="9" y="109"/>
                    <a:pt x="2" y="112"/>
                    <a:pt x="1" y="114"/>
                  </a:cubicBezTo>
                  <a:cubicBezTo>
                    <a:pt x="0" y="115"/>
                    <a:pt x="6" y="114"/>
                    <a:pt x="5" y="117"/>
                  </a:cubicBezTo>
                  <a:cubicBezTo>
                    <a:pt x="3" y="118"/>
                    <a:pt x="3" y="118"/>
                    <a:pt x="3" y="118"/>
                  </a:cubicBezTo>
                  <a:cubicBezTo>
                    <a:pt x="3" y="119"/>
                    <a:pt x="6" y="119"/>
                    <a:pt x="6" y="119"/>
                  </a:cubicBezTo>
                  <a:cubicBezTo>
                    <a:pt x="7" y="120"/>
                    <a:pt x="9" y="122"/>
                    <a:pt x="9" y="123"/>
                  </a:cubicBezTo>
                  <a:cubicBezTo>
                    <a:pt x="9" y="123"/>
                    <a:pt x="9" y="125"/>
                    <a:pt x="9" y="125"/>
                  </a:cubicBezTo>
                  <a:cubicBezTo>
                    <a:pt x="10" y="125"/>
                    <a:pt x="10" y="125"/>
                    <a:pt x="10" y="125"/>
                  </a:cubicBezTo>
                  <a:cubicBezTo>
                    <a:pt x="11" y="124"/>
                    <a:pt x="11" y="123"/>
                    <a:pt x="12" y="123"/>
                  </a:cubicBezTo>
                  <a:cubicBezTo>
                    <a:pt x="13" y="123"/>
                    <a:pt x="15" y="124"/>
                    <a:pt x="14" y="125"/>
                  </a:cubicBezTo>
                  <a:cubicBezTo>
                    <a:pt x="15" y="125"/>
                    <a:pt x="22" y="136"/>
                    <a:pt x="25" y="140"/>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1" name="Freeform 87"/>
            <p:cNvSpPr>
              <a:spLocks/>
            </p:cNvSpPr>
            <p:nvPr/>
          </p:nvSpPr>
          <p:spPr bwMode="auto">
            <a:xfrm>
              <a:off x="9798050" y="4695826"/>
              <a:ext cx="1588" cy="1588"/>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2" name="Freeform 88"/>
            <p:cNvSpPr>
              <a:spLocks/>
            </p:cNvSpPr>
            <p:nvPr/>
          </p:nvSpPr>
          <p:spPr bwMode="auto">
            <a:xfrm>
              <a:off x="9612313" y="4465638"/>
              <a:ext cx="690563" cy="1063625"/>
            </a:xfrm>
            <a:custGeom>
              <a:avLst/>
              <a:gdLst>
                <a:gd name="T0" fmla="*/ 272 w 280"/>
                <a:gd name="T1" fmla="*/ 1 h 432"/>
                <a:gd name="T2" fmla="*/ 221 w 280"/>
                <a:gd name="T3" fmla="*/ 25 h 432"/>
                <a:gd name="T4" fmla="*/ 182 w 280"/>
                <a:gd name="T5" fmla="*/ 29 h 432"/>
                <a:gd name="T6" fmla="*/ 130 w 280"/>
                <a:gd name="T7" fmla="*/ 28 h 432"/>
                <a:gd name="T8" fmla="*/ 120 w 280"/>
                <a:gd name="T9" fmla="*/ 28 h 432"/>
                <a:gd name="T10" fmla="*/ 116 w 280"/>
                <a:gd name="T11" fmla="*/ 72 h 432"/>
                <a:gd name="T12" fmla="*/ 149 w 280"/>
                <a:gd name="T13" fmla="*/ 111 h 432"/>
                <a:gd name="T14" fmla="*/ 130 w 280"/>
                <a:gd name="T15" fmla="*/ 159 h 432"/>
                <a:gd name="T16" fmla="*/ 126 w 280"/>
                <a:gd name="T17" fmla="*/ 177 h 432"/>
                <a:gd name="T18" fmla="*/ 112 w 280"/>
                <a:gd name="T19" fmla="*/ 155 h 432"/>
                <a:gd name="T20" fmla="*/ 112 w 280"/>
                <a:gd name="T21" fmla="*/ 129 h 432"/>
                <a:gd name="T22" fmla="*/ 96 w 280"/>
                <a:gd name="T23" fmla="*/ 107 h 432"/>
                <a:gd name="T24" fmla="*/ 20 w 280"/>
                <a:gd name="T25" fmla="*/ 111 h 432"/>
                <a:gd name="T26" fmla="*/ 6 w 280"/>
                <a:gd name="T27" fmla="*/ 143 h 432"/>
                <a:gd name="T28" fmla="*/ 19 w 280"/>
                <a:gd name="T29" fmla="*/ 145 h 432"/>
                <a:gd name="T30" fmla="*/ 44 w 280"/>
                <a:gd name="T31" fmla="*/ 156 h 432"/>
                <a:gd name="T32" fmla="*/ 69 w 280"/>
                <a:gd name="T33" fmla="*/ 165 h 432"/>
                <a:gd name="T34" fmla="*/ 71 w 280"/>
                <a:gd name="T35" fmla="*/ 188 h 432"/>
                <a:gd name="T36" fmla="*/ 67 w 280"/>
                <a:gd name="T37" fmla="*/ 219 h 432"/>
                <a:gd name="T38" fmla="*/ 66 w 280"/>
                <a:gd name="T39" fmla="*/ 242 h 432"/>
                <a:gd name="T40" fmla="*/ 65 w 280"/>
                <a:gd name="T41" fmla="*/ 253 h 432"/>
                <a:gd name="T42" fmla="*/ 52 w 280"/>
                <a:gd name="T43" fmla="*/ 287 h 432"/>
                <a:gd name="T44" fmla="*/ 25 w 280"/>
                <a:gd name="T45" fmla="*/ 335 h 432"/>
                <a:gd name="T46" fmla="*/ 32 w 280"/>
                <a:gd name="T47" fmla="*/ 361 h 432"/>
                <a:gd name="T48" fmla="*/ 33 w 280"/>
                <a:gd name="T49" fmla="*/ 409 h 432"/>
                <a:gd name="T50" fmla="*/ 53 w 280"/>
                <a:gd name="T51" fmla="*/ 416 h 432"/>
                <a:gd name="T52" fmla="*/ 46 w 280"/>
                <a:gd name="T53" fmla="*/ 409 h 432"/>
                <a:gd name="T54" fmla="*/ 63 w 280"/>
                <a:gd name="T55" fmla="*/ 391 h 432"/>
                <a:gd name="T56" fmla="*/ 121 w 280"/>
                <a:gd name="T57" fmla="*/ 356 h 432"/>
                <a:gd name="T58" fmla="*/ 119 w 280"/>
                <a:gd name="T59" fmla="*/ 351 h 432"/>
                <a:gd name="T60" fmla="*/ 126 w 280"/>
                <a:gd name="T61" fmla="*/ 311 h 432"/>
                <a:gd name="T62" fmla="*/ 120 w 280"/>
                <a:gd name="T63" fmla="*/ 295 h 432"/>
                <a:gd name="T64" fmla="*/ 116 w 280"/>
                <a:gd name="T65" fmla="*/ 286 h 432"/>
                <a:gd name="T66" fmla="*/ 113 w 280"/>
                <a:gd name="T67" fmla="*/ 271 h 432"/>
                <a:gd name="T68" fmla="*/ 110 w 280"/>
                <a:gd name="T69" fmla="*/ 259 h 432"/>
                <a:gd name="T70" fmla="*/ 112 w 280"/>
                <a:gd name="T71" fmla="*/ 249 h 432"/>
                <a:gd name="T72" fmla="*/ 141 w 280"/>
                <a:gd name="T73" fmla="*/ 226 h 432"/>
                <a:gd name="T74" fmla="*/ 148 w 280"/>
                <a:gd name="T75" fmla="*/ 222 h 432"/>
                <a:gd name="T76" fmla="*/ 152 w 280"/>
                <a:gd name="T77" fmla="*/ 221 h 432"/>
                <a:gd name="T78" fmla="*/ 168 w 280"/>
                <a:gd name="T79" fmla="*/ 206 h 432"/>
                <a:gd name="T80" fmla="*/ 196 w 280"/>
                <a:gd name="T81" fmla="*/ 184 h 432"/>
                <a:gd name="T82" fmla="*/ 227 w 280"/>
                <a:gd name="T83" fmla="*/ 173 h 432"/>
                <a:gd name="T84" fmla="*/ 255 w 280"/>
                <a:gd name="T85" fmla="*/ 148 h 432"/>
                <a:gd name="T86" fmla="*/ 272 w 280"/>
                <a:gd name="T87" fmla="*/ 123 h 432"/>
                <a:gd name="T88" fmla="*/ 276 w 280"/>
                <a:gd name="T89" fmla="*/ 109 h 432"/>
                <a:gd name="T90" fmla="*/ 272 w 280"/>
                <a:gd name="T91" fmla="*/ 106 h 432"/>
                <a:gd name="T92" fmla="*/ 270 w 280"/>
                <a:gd name="T93" fmla="*/ 86 h 432"/>
                <a:gd name="T94" fmla="*/ 272 w 280"/>
                <a:gd name="T95" fmla="*/ 68 h 432"/>
                <a:gd name="T96" fmla="*/ 272 w 280"/>
                <a:gd name="T97" fmla="*/ 61 h 432"/>
                <a:gd name="T98" fmla="*/ 271 w 280"/>
                <a:gd name="T99" fmla="*/ 52 h 432"/>
                <a:gd name="T100" fmla="*/ 269 w 280"/>
                <a:gd name="T101" fmla="*/ 23 h 432"/>
                <a:gd name="T102" fmla="*/ 276 w 280"/>
                <a:gd name="T103" fmla="*/ 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432">
                  <a:moveTo>
                    <a:pt x="276" y="6"/>
                  </a:moveTo>
                  <a:cubicBezTo>
                    <a:pt x="276" y="6"/>
                    <a:pt x="277" y="7"/>
                    <a:pt x="277" y="6"/>
                  </a:cubicBezTo>
                  <a:cubicBezTo>
                    <a:pt x="277" y="6"/>
                    <a:pt x="275" y="4"/>
                    <a:pt x="275" y="4"/>
                  </a:cubicBezTo>
                  <a:cubicBezTo>
                    <a:pt x="273" y="3"/>
                    <a:pt x="277" y="3"/>
                    <a:pt x="275" y="1"/>
                  </a:cubicBezTo>
                  <a:cubicBezTo>
                    <a:pt x="274" y="0"/>
                    <a:pt x="273" y="1"/>
                    <a:pt x="272" y="1"/>
                  </a:cubicBezTo>
                  <a:cubicBezTo>
                    <a:pt x="268" y="5"/>
                    <a:pt x="246" y="17"/>
                    <a:pt x="241" y="19"/>
                  </a:cubicBezTo>
                  <a:cubicBezTo>
                    <a:pt x="240" y="19"/>
                    <a:pt x="239" y="19"/>
                    <a:pt x="239" y="19"/>
                  </a:cubicBezTo>
                  <a:cubicBezTo>
                    <a:pt x="237" y="19"/>
                    <a:pt x="235" y="19"/>
                    <a:pt x="233" y="19"/>
                  </a:cubicBezTo>
                  <a:cubicBezTo>
                    <a:pt x="233" y="19"/>
                    <a:pt x="232" y="18"/>
                    <a:pt x="231" y="19"/>
                  </a:cubicBezTo>
                  <a:cubicBezTo>
                    <a:pt x="227" y="20"/>
                    <a:pt x="224" y="23"/>
                    <a:pt x="221" y="25"/>
                  </a:cubicBezTo>
                  <a:cubicBezTo>
                    <a:pt x="219" y="26"/>
                    <a:pt x="212" y="21"/>
                    <a:pt x="211" y="21"/>
                  </a:cubicBezTo>
                  <a:cubicBezTo>
                    <a:pt x="203" y="20"/>
                    <a:pt x="204" y="33"/>
                    <a:pt x="193" y="33"/>
                  </a:cubicBezTo>
                  <a:cubicBezTo>
                    <a:pt x="192" y="33"/>
                    <a:pt x="191" y="32"/>
                    <a:pt x="190" y="32"/>
                  </a:cubicBezTo>
                  <a:cubicBezTo>
                    <a:pt x="189" y="32"/>
                    <a:pt x="186" y="33"/>
                    <a:pt x="184" y="31"/>
                  </a:cubicBezTo>
                  <a:cubicBezTo>
                    <a:pt x="184" y="31"/>
                    <a:pt x="182" y="29"/>
                    <a:pt x="182" y="29"/>
                  </a:cubicBezTo>
                  <a:cubicBezTo>
                    <a:pt x="178" y="26"/>
                    <a:pt x="174" y="33"/>
                    <a:pt x="169" y="33"/>
                  </a:cubicBezTo>
                  <a:cubicBezTo>
                    <a:pt x="157" y="33"/>
                    <a:pt x="162" y="29"/>
                    <a:pt x="154" y="25"/>
                  </a:cubicBezTo>
                  <a:cubicBezTo>
                    <a:pt x="150" y="23"/>
                    <a:pt x="149" y="27"/>
                    <a:pt x="146" y="28"/>
                  </a:cubicBezTo>
                  <a:cubicBezTo>
                    <a:pt x="143" y="30"/>
                    <a:pt x="136" y="28"/>
                    <a:pt x="132" y="28"/>
                  </a:cubicBezTo>
                  <a:cubicBezTo>
                    <a:pt x="132" y="28"/>
                    <a:pt x="131" y="28"/>
                    <a:pt x="130" y="28"/>
                  </a:cubicBezTo>
                  <a:cubicBezTo>
                    <a:pt x="130" y="28"/>
                    <a:pt x="129" y="28"/>
                    <a:pt x="129" y="28"/>
                  </a:cubicBezTo>
                  <a:cubicBezTo>
                    <a:pt x="128" y="28"/>
                    <a:pt x="128" y="28"/>
                    <a:pt x="128" y="28"/>
                  </a:cubicBezTo>
                  <a:cubicBezTo>
                    <a:pt x="128" y="28"/>
                    <a:pt x="128" y="28"/>
                    <a:pt x="128" y="28"/>
                  </a:cubicBezTo>
                  <a:cubicBezTo>
                    <a:pt x="126" y="28"/>
                    <a:pt x="124" y="28"/>
                    <a:pt x="122" y="28"/>
                  </a:cubicBezTo>
                  <a:cubicBezTo>
                    <a:pt x="121" y="28"/>
                    <a:pt x="120" y="28"/>
                    <a:pt x="120" y="28"/>
                  </a:cubicBezTo>
                  <a:cubicBezTo>
                    <a:pt x="119" y="29"/>
                    <a:pt x="120" y="32"/>
                    <a:pt x="119" y="33"/>
                  </a:cubicBezTo>
                  <a:cubicBezTo>
                    <a:pt x="118" y="37"/>
                    <a:pt x="113" y="40"/>
                    <a:pt x="112" y="44"/>
                  </a:cubicBezTo>
                  <a:cubicBezTo>
                    <a:pt x="111" y="48"/>
                    <a:pt x="115" y="55"/>
                    <a:pt x="116" y="60"/>
                  </a:cubicBezTo>
                  <a:cubicBezTo>
                    <a:pt x="116" y="60"/>
                    <a:pt x="116" y="64"/>
                    <a:pt x="116" y="64"/>
                  </a:cubicBezTo>
                  <a:cubicBezTo>
                    <a:pt x="116" y="66"/>
                    <a:pt x="116" y="69"/>
                    <a:pt x="116" y="72"/>
                  </a:cubicBezTo>
                  <a:cubicBezTo>
                    <a:pt x="116" y="72"/>
                    <a:pt x="116" y="73"/>
                    <a:pt x="116" y="73"/>
                  </a:cubicBezTo>
                  <a:cubicBezTo>
                    <a:pt x="116" y="74"/>
                    <a:pt x="116" y="75"/>
                    <a:pt x="116" y="75"/>
                  </a:cubicBezTo>
                  <a:cubicBezTo>
                    <a:pt x="117" y="81"/>
                    <a:pt x="120" y="78"/>
                    <a:pt x="124" y="80"/>
                  </a:cubicBezTo>
                  <a:cubicBezTo>
                    <a:pt x="125" y="80"/>
                    <a:pt x="127" y="82"/>
                    <a:pt x="128" y="83"/>
                  </a:cubicBezTo>
                  <a:cubicBezTo>
                    <a:pt x="131" y="86"/>
                    <a:pt x="148" y="107"/>
                    <a:pt x="149" y="111"/>
                  </a:cubicBezTo>
                  <a:cubicBezTo>
                    <a:pt x="150" y="116"/>
                    <a:pt x="146" y="120"/>
                    <a:pt x="146" y="125"/>
                  </a:cubicBezTo>
                  <a:cubicBezTo>
                    <a:pt x="145" y="127"/>
                    <a:pt x="147" y="129"/>
                    <a:pt x="147" y="131"/>
                  </a:cubicBezTo>
                  <a:cubicBezTo>
                    <a:pt x="147" y="133"/>
                    <a:pt x="145" y="147"/>
                    <a:pt x="144" y="149"/>
                  </a:cubicBezTo>
                  <a:cubicBezTo>
                    <a:pt x="142" y="151"/>
                    <a:pt x="137" y="149"/>
                    <a:pt x="134" y="150"/>
                  </a:cubicBezTo>
                  <a:cubicBezTo>
                    <a:pt x="130" y="151"/>
                    <a:pt x="132" y="156"/>
                    <a:pt x="130" y="159"/>
                  </a:cubicBezTo>
                  <a:cubicBezTo>
                    <a:pt x="129" y="160"/>
                    <a:pt x="127" y="160"/>
                    <a:pt x="126" y="161"/>
                  </a:cubicBezTo>
                  <a:cubicBezTo>
                    <a:pt x="126" y="163"/>
                    <a:pt x="129" y="164"/>
                    <a:pt x="130" y="165"/>
                  </a:cubicBezTo>
                  <a:cubicBezTo>
                    <a:pt x="130" y="166"/>
                    <a:pt x="130" y="176"/>
                    <a:pt x="129" y="177"/>
                  </a:cubicBezTo>
                  <a:cubicBezTo>
                    <a:pt x="129" y="177"/>
                    <a:pt x="128" y="177"/>
                    <a:pt x="128" y="177"/>
                  </a:cubicBezTo>
                  <a:cubicBezTo>
                    <a:pt x="127" y="177"/>
                    <a:pt x="126" y="177"/>
                    <a:pt x="126" y="177"/>
                  </a:cubicBezTo>
                  <a:cubicBezTo>
                    <a:pt x="125" y="177"/>
                    <a:pt x="125" y="177"/>
                    <a:pt x="124" y="177"/>
                  </a:cubicBezTo>
                  <a:cubicBezTo>
                    <a:pt x="122" y="175"/>
                    <a:pt x="127" y="171"/>
                    <a:pt x="126" y="169"/>
                  </a:cubicBezTo>
                  <a:cubicBezTo>
                    <a:pt x="126" y="168"/>
                    <a:pt x="125" y="168"/>
                    <a:pt x="124" y="168"/>
                  </a:cubicBezTo>
                  <a:cubicBezTo>
                    <a:pt x="123" y="168"/>
                    <a:pt x="120" y="165"/>
                    <a:pt x="119" y="165"/>
                  </a:cubicBezTo>
                  <a:cubicBezTo>
                    <a:pt x="117" y="162"/>
                    <a:pt x="114" y="157"/>
                    <a:pt x="112" y="155"/>
                  </a:cubicBezTo>
                  <a:cubicBezTo>
                    <a:pt x="111" y="153"/>
                    <a:pt x="109" y="155"/>
                    <a:pt x="109" y="152"/>
                  </a:cubicBezTo>
                  <a:cubicBezTo>
                    <a:pt x="109" y="152"/>
                    <a:pt x="109" y="148"/>
                    <a:pt x="109" y="148"/>
                  </a:cubicBezTo>
                  <a:cubicBezTo>
                    <a:pt x="109" y="146"/>
                    <a:pt x="106" y="145"/>
                    <a:pt x="105" y="144"/>
                  </a:cubicBezTo>
                  <a:cubicBezTo>
                    <a:pt x="104" y="141"/>
                    <a:pt x="109" y="139"/>
                    <a:pt x="110" y="137"/>
                  </a:cubicBezTo>
                  <a:cubicBezTo>
                    <a:pt x="111" y="135"/>
                    <a:pt x="111" y="131"/>
                    <a:pt x="112" y="129"/>
                  </a:cubicBezTo>
                  <a:cubicBezTo>
                    <a:pt x="113" y="128"/>
                    <a:pt x="115" y="128"/>
                    <a:pt x="115" y="126"/>
                  </a:cubicBezTo>
                  <a:cubicBezTo>
                    <a:pt x="115" y="124"/>
                    <a:pt x="115" y="109"/>
                    <a:pt x="114" y="108"/>
                  </a:cubicBezTo>
                  <a:cubicBezTo>
                    <a:pt x="112" y="107"/>
                    <a:pt x="112" y="106"/>
                    <a:pt x="110" y="104"/>
                  </a:cubicBezTo>
                  <a:cubicBezTo>
                    <a:pt x="110" y="104"/>
                    <a:pt x="110" y="104"/>
                    <a:pt x="109" y="104"/>
                  </a:cubicBezTo>
                  <a:cubicBezTo>
                    <a:pt x="105" y="104"/>
                    <a:pt x="100" y="107"/>
                    <a:pt x="96" y="107"/>
                  </a:cubicBezTo>
                  <a:cubicBezTo>
                    <a:pt x="95" y="107"/>
                    <a:pt x="94" y="105"/>
                    <a:pt x="93" y="105"/>
                  </a:cubicBezTo>
                  <a:cubicBezTo>
                    <a:pt x="91" y="105"/>
                    <a:pt x="93" y="110"/>
                    <a:pt x="91" y="108"/>
                  </a:cubicBezTo>
                  <a:cubicBezTo>
                    <a:pt x="88" y="104"/>
                    <a:pt x="81" y="93"/>
                    <a:pt x="80" y="93"/>
                  </a:cubicBezTo>
                  <a:cubicBezTo>
                    <a:pt x="80" y="94"/>
                    <a:pt x="66" y="97"/>
                    <a:pt x="64" y="98"/>
                  </a:cubicBezTo>
                  <a:cubicBezTo>
                    <a:pt x="50" y="102"/>
                    <a:pt x="35" y="108"/>
                    <a:pt x="20" y="111"/>
                  </a:cubicBezTo>
                  <a:cubicBezTo>
                    <a:pt x="18" y="112"/>
                    <a:pt x="2" y="116"/>
                    <a:pt x="2" y="117"/>
                  </a:cubicBezTo>
                  <a:cubicBezTo>
                    <a:pt x="0" y="120"/>
                    <a:pt x="4" y="125"/>
                    <a:pt x="5" y="127"/>
                  </a:cubicBezTo>
                  <a:cubicBezTo>
                    <a:pt x="6" y="129"/>
                    <a:pt x="5" y="130"/>
                    <a:pt x="4" y="133"/>
                  </a:cubicBezTo>
                  <a:cubicBezTo>
                    <a:pt x="4" y="133"/>
                    <a:pt x="6" y="134"/>
                    <a:pt x="6" y="135"/>
                  </a:cubicBezTo>
                  <a:cubicBezTo>
                    <a:pt x="6" y="137"/>
                    <a:pt x="6" y="140"/>
                    <a:pt x="6" y="143"/>
                  </a:cubicBezTo>
                  <a:cubicBezTo>
                    <a:pt x="6" y="144"/>
                    <a:pt x="5" y="144"/>
                    <a:pt x="6" y="145"/>
                  </a:cubicBezTo>
                  <a:cubicBezTo>
                    <a:pt x="6" y="145"/>
                    <a:pt x="7" y="145"/>
                    <a:pt x="8" y="145"/>
                  </a:cubicBezTo>
                  <a:cubicBezTo>
                    <a:pt x="8" y="145"/>
                    <a:pt x="9" y="145"/>
                    <a:pt x="10" y="145"/>
                  </a:cubicBezTo>
                  <a:cubicBezTo>
                    <a:pt x="12" y="145"/>
                    <a:pt x="15" y="145"/>
                    <a:pt x="17" y="145"/>
                  </a:cubicBezTo>
                  <a:cubicBezTo>
                    <a:pt x="18" y="145"/>
                    <a:pt x="18" y="144"/>
                    <a:pt x="19" y="145"/>
                  </a:cubicBezTo>
                  <a:cubicBezTo>
                    <a:pt x="20" y="145"/>
                    <a:pt x="20" y="146"/>
                    <a:pt x="20" y="146"/>
                  </a:cubicBezTo>
                  <a:cubicBezTo>
                    <a:pt x="21" y="147"/>
                    <a:pt x="26" y="144"/>
                    <a:pt x="28" y="146"/>
                  </a:cubicBezTo>
                  <a:cubicBezTo>
                    <a:pt x="30" y="146"/>
                    <a:pt x="30" y="149"/>
                    <a:pt x="31" y="149"/>
                  </a:cubicBezTo>
                  <a:cubicBezTo>
                    <a:pt x="34" y="151"/>
                    <a:pt x="38" y="150"/>
                    <a:pt x="40" y="151"/>
                  </a:cubicBezTo>
                  <a:cubicBezTo>
                    <a:pt x="42" y="152"/>
                    <a:pt x="42" y="155"/>
                    <a:pt x="44" y="156"/>
                  </a:cubicBezTo>
                  <a:cubicBezTo>
                    <a:pt x="46" y="158"/>
                    <a:pt x="49" y="156"/>
                    <a:pt x="52" y="157"/>
                  </a:cubicBezTo>
                  <a:cubicBezTo>
                    <a:pt x="54" y="157"/>
                    <a:pt x="63" y="160"/>
                    <a:pt x="64" y="161"/>
                  </a:cubicBezTo>
                  <a:cubicBezTo>
                    <a:pt x="66" y="163"/>
                    <a:pt x="61" y="163"/>
                    <a:pt x="65" y="164"/>
                  </a:cubicBezTo>
                  <a:cubicBezTo>
                    <a:pt x="66" y="165"/>
                    <a:pt x="67" y="164"/>
                    <a:pt x="67" y="164"/>
                  </a:cubicBezTo>
                  <a:cubicBezTo>
                    <a:pt x="68" y="164"/>
                    <a:pt x="69" y="164"/>
                    <a:pt x="69" y="165"/>
                  </a:cubicBezTo>
                  <a:cubicBezTo>
                    <a:pt x="70" y="165"/>
                    <a:pt x="71" y="164"/>
                    <a:pt x="71" y="165"/>
                  </a:cubicBezTo>
                  <a:cubicBezTo>
                    <a:pt x="72" y="166"/>
                    <a:pt x="67" y="169"/>
                    <a:pt x="67" y="170"/>
                  </a:cubicBezTo>
                  <a:cubicBezTo>
                    <a:pt x="67" y="174"/>
                    <a:pt x="72" y="178"/>
                    <a:pt x="72" y="181"/>
                  </a:cubicBezTo>
                  <a:cubicBezTo>
                    <a:pt x="72" y="183"/>
                    <a:pt x="69" y="184"/>
                    <a:pt x="69" y="186"/>
                  </a:cubicBezTo>
                  <a:cubicBezTo>
                    <a:pt x="70" y="187"/>
                    <a:pt x="71" y="187"/>
                    <a:pt x="71" y="188"/>
                  </a:cubicBezTo>
                  <a:cubicBezTo>
                    <a:pt x="72" y="190"/>
                    <a:pt x="69" y="193"/>
                    <a:pt x="69" y="195"/>
                  </a:cubicBezTo>
                  <a:cubicBezTo>
                    <a:pt x="68" y="197"/>
                    <a:pt x="68" y="203"/>
                    <a:pt x="68" y="205"/>
                  </a:cubicBezTo>
                  <a:cubicBezTo>
                    <a:pt x="69" y="206"/>
                    <a:pt x="71" y="207"/>
                    <a:pt x="71" y="208"/>
                  </a:cubicBezTo>
                  <a:cubicBezTo>
                    <a:pt x="71" y="209"/>
                    <a:pt x="66" y="212"/>
                    <a:pt x="66" y="213"/>
                  </a:cubicBezTo>
                  <a:cubicBezTo>
                    <a:pt x="65" y="215"/>
                    <a:pt x="68" y="217"/>
                    <a:pt x="67" y="219"/>
                  </a:cubicBezTo>
                  <a:cubicBezTo>
                    <a:pt x="66" y="220"/>
                    <a:pt x="62" y="219"/>
                    <a:pt x="61" y="221"/>
                  </a:cubicBezTo>
                  <a:cubicBezTo>
                    <a:pt x="58" y="226"/>
                    <a:pt x="64" y="226"/>
                    <a:pt x="64" y="226"/>
                  </a:cubicBezTo>
                  <a:cubicBezTo>
                    <a:pt x="67" y="230"/>
                    <a:pt x="60" y="235"/>
                    <a:pt x="62" y="237"/>
                  </a:cubicBezTo>
                  <a:cubicBezTo>
                    <a:pt x="64" y="240"/>
                    <a:pt x="63" y="242"/>
                    <a:pt x="63" y="243"/>
                  </a:cubicBezTo>
                  <a:cubicBezTo>
                    <a:pt x="65" y="245"/>
                    <a:pt x="65" y="243"/>
                    <a:pt x="66" y="242"/>
                  </a:cubicBezTo>
                  <a:cubicBezTo>
                    <a:pt x="67" y="242"/>
                    <a:pt x="66" y="244"/>
                    <a:pt x="67" y="245"/>
                  </a:cubicBezTo>
                  <a:cubicBezTo>
                    <a:pt x="69" y="246"/>
                    <a:pt x="69" y="246"/>
                    <a:pt x="69" y="246"/>
                  </a:cubicBezTo>
                  <a:cubicBezTo>
                    <a:pt x="69" y="247"/>
                    <a:pt x="68" y="248"/>
                    <a:pt x="68" y="249"/>
                  </a:cubicBezTo>
                  <a:cubicBezTo>
                    <a:pt x="67" y="253"/>
                    <a:pt x="67" y="253"/>
                    <a:pt x="67" y="253"/>
                  </a:cubicBezTo>
                  <a:cubicBezTo>
                    <a:pt x="67" y="253"/>
                    <a:pt x="66" y="252"/>
                    <a:pt x="65" y="253"/>
                  </a:cubicBezTo>
                  <a:cubicBezTo>
                    <a:pt x="62" y="254"/>
                    <a:pt x="61" y="264"/>
                    <a:pt x="57" y="266"/>
                  </a:cubicBezTo>
                  <a:cubicBezTo>
                    <a:pt x="56" y="267"/>
                    <a:pt x="55" y="265"/>
                    <a:pt x="53" y="267"/>
                  </a:cubicBezTo>
                  <a:cubicBezTo>
                    <a:pt x="51" y="270"/>
                    <a:pt x="54" y="273"/>
                    <a:pt x="53" y="276"/>
                  </a:cubicBezTo>
                  <a:cubicBezTo>
                    <a:pt x="52" y="277"/>
                    <a:pt x="49" y="279"/>
                    <a:pt x="49" y="281"/>
                  </a:cubicBezTo>
                  <a:cubicBezTo>
                    <a:pt x="49" y="283"/>
                    <a:pt x="51" y="285"/>
                    <a:pt x="52" y="287"/>
                  </a:cubicBezTo>
                  <a:cubicBezTo>
                    <a:pt x="52" y="288"/>
                    <a:pt x="50" y="286"/>
                    <a:pt x="50" y="286"/>
                  </a:cubicBezTo>
                  <a:cubicBezTo>
                    <a:pt x="49" y="286"/>
                    <a:pt x="49" y="287"/>
                    <a:pt x="48" y="288"/>
                  </a:cubicBezTo>
                  <a:cubicBezTo>
                    <a:pt x="45" y="291"/>
                    <a:pt x="41" y="295"/>
                    <a:pt x="38" y="298"/>
                  </a:cubicBezTo>
                  <a:cubicBezTo>
                    <a:pt x="35" y="300"/>
                    <a:pt x="22" y="315"/>
                    <a:pt x="20" y="315"/>
                  </a:cubicBezTo>
                  <a:cubicBezTo>
                    <a:pt x="22" y="321"/>
                    <a:pt x="25" y="328"/>
                    <a:pt x="25" y="335"/>
                  </a:cubicBezTo>
                  <a:cubicBezTo>
                    <a:pt x="26" y="337"/>
                    <a:pt x="24" y="340"/>
                    <a:pt x="24" y="343"/>
                  </a:cubicBezTo>
                  <a:cubicBezTo>
                    <a:pt x="25" y="344"/>
                    <a:pt x="27" y="345"/>
                    <a:pt x="28" y="346"/>
                  </a:cubicBezTo>
                  <a:cubicBezTo>
                    <a:pt x="28" y="348"/>
                    <a:pt x="28" y="351"/>
                    <a:pt x="29" y="353"/>
                  </a:cubicBezTo>
                  <a:cubicBezTo>
                    <a:pt x="29" y="353"/>
                    <a:pt x="32" y="355"/>
                    <a:pt x="32" y="355"/>
                  </a:cubicBezTo>
                  <a:cubicBezTo>
                    <a:pt x="33" y="356"/>
                    <a:pt x="31" y="359"/>
                    <a:pt x="32" y="361"/>
                  </a:cubicBezTo>
                  <a:cubicBezTo>
                    <a:pt x="32" y="364"/>
                    <a:pt x="34" y="366"/>
                    <a:pt x="34" y="369"/>
                  </a:cubicBezTo>
                  <a:cubicBezTo>
                    <a:pt x="35" y="372"/>
                    <a:pt x="33" y="396"/>
                    <a:pt x="32" y="400"/>
                  </a:cubicBezTo>
                  <a:cubicBezTo>
                    <a:pt x="32" y="401"/>
                    <a:pt x="30" y="403"/>
                    <a:pt x="29" y="404"/>
                  </a:cubicBezTo>
                  <a:cubicBezTo>
                    <a:pt x="29" y="406"/>
                    <a:pt x="30" y="407"/>
                    <a:pt x="31" y="408"/>
                  </a:cubicBezTo>
                  <a:cubicBezTo>
                    <a:pt x="32" y="408"/>
                    <a:pt x="33" y="409"/>
                    <a:pt x="33" y="409"/>
                  </a:cubicBezTo>
                  <a:cubicBezTo>
                    <a:pt x="34" y="412"/>
                    <a:pt x="33" y="414"/>
                    <a:pt x="32" y="416"/>
                  </a:cubicBezTo>
                  <a:cubicBezTo>
                    <a:pt x="31" y="420"/>
                    <a:pt x="36" y="428"/>
                    <a:pt x="33" y="431"/>
                  </a:cubicBezTo>
                  <a:cubicBezTo>
                    <a:pt x="39" y="432"/>
                    <a:pt x="45" y="432"/>
                    <a:pt x="51" y="432"/>
                  </a:cubicBezTo>
                  <a:cubicBezTo>
                    <a:pt x="51" y="430"/>
                    <a:pt x="51" y="428"/>
                    <a:pt x="52" y="427"/>
                  </a:cubicBezTo>
                  <a:cubicBezTo>
                    <a:pt x="52" y="423"/>
                    <a:pt x="53" y="419"/>
                    <a:pt x="53" y="416"/>
                  </a:cubicBezTo>
                  <a:cubicBezTo>
                    <a:pt x="53" y="415"/>
                    <a:pt x="54" y="414"/>
                    <a:pt x="54" y="414"/>
                  </a:cubicBezTo>
                  <a:cubicBezTo>
                    <a:pt x="51" y="412"/>
                    <a:pt x="54" y="418"/>
                    <a:pt x="51" y="417"/>
                  </a:cubicBezTo>
                  <a:cubicBezTo>
                    <a:pt x="50" y="417"/>
                    <a:pt x="46" y="412"/>
                    <a:pt x="46" y="410"/>
                  </a:cubicBezTo>
                  <a:cubicBezTo>
                    <a:pt x="45" y="409"/>
                    <a:pt x="42" y="409"/>
                    <a:pt x="43" y="409"/>
                  </a:cubicBezTo>
                  <a:cubicBezTo>
                    <a:pt x="43" y="406"/>
                    <a:pt x="45" y="410"/>
                    <a:pt x="46" y="409"/>
                  </a:cubicBezTo>
                  <a:cubicBezTo>
                    <a:pt x="47" y="407"/>
                    <a:pt x="48" y="406"/>
                    <a:pt x="49" y="405"/>
                  </a:cubicBezTo>
                  <a:cubicBezTo>
                    <a:pt x="49" y="405"/>
                    <a:pt x="49" y="404"/>
                    <a:pt x="49" y="404"/>
                  </a:cubicBezTo>
                  <a:cubicBezTo>
                    <a:pt x="50" y="404"/>
                    <a:pt x="50" y="406"/>
                    <a:pt x="50" y="406"/>
                  </a:cubicBezTo>
                  <a:cubicBezTo>
                    <a:pt x="50" y="400"/>
                    <a:pt x="53" y="397"/>
                    <a:pt x="58" y="394"/>
                  </a:cubicBezTo>
                  <a:cubicBezTo>
                    <a:pt x="60" y="393"/>
                    <a:pt x="62" y="392"/>
                    <a:pt x="63" y="391"/>
                  </a:cubicBezTo>
                  <a:cubicBezTo>
                    <a:pt x="64" y="391"/>
                    <a:pt x="66" y="390"/>
                    <a:pt x="65" y="390"/>
                  </a:cubicBezTo>
                  <a:cubicBezTo>
                    <a:pt x="65" y="391"/>
                    <a:pt x="65" y="391"/>
                    <a:pt x="71" y="388"/>
                  </a:cubicBezTo>
                  <a:cubicBezTo>
                    <a:pt x="76" y="387"/>
                    <a:pt x="81" y="385"/>
                    <a:pt x="85" y="384"/>
                  </a:cubicBezTo>
                  <a:cubicBezTo>
                    <a:pt x="100" y="379"/>
                    <a:pt x="121" y="373"/>
                    <a:pt x="123" y="355"/>
                  </a:cubicBezTo>
                  <a:cubicBezTo>
                    <a:pt x="123" y="351"/>
                    <a:pt x="121" y="356"/>
                    <a:pt x="121" y="356"/>
                  </a:cubicBezTo>
                  <a:cubicBezTo>
                    <a:pt x="119" y="354"/>
                    <a:pt x="119" y="354"/>
                    <a:pt x="119" y="354"/>
                  </a:cubicBezTo>
                  <a:cubicBezTo>
                    <a:pt x="118" y="355"/>
                    <a:pt x="119" y="356"/>
                    <a:pt x="119" y="357"/>
                  </a:cubicBezTo>
                  <a:cubicBezTo>
                    <a:pt x="119" y="357"/>
                    <a:pt x="118" y="358"/>
                    <a:pt x="118" y="358"/>
                  </a:cubicBezTo>
                  <a:cubicBezTo>
                    <a:pt x="118" y="358"/>
                    <a:pt x="119" y="352"/>
                    <a:pt x="119" y="351"/>
                  </a:cubicBezTo>
                  <a:cubicBezTo>
                    <a:pt x="119" y="351"/>
                    <a:pt x="119" y="351"/>
                    <a:pt x="119" y="351"/>
                  </a:cubicBezTo>
                  <a:cubicBezTo>
                    <a:pt x="119" y="351"/>
                    <a:pt x="119" y="352"/>
                    <a:pt x="119" y="352"/>
                  </a:cubicBezTo>
                  <a:cubicBezTo>
                    <a:pt x="121" y="351"/>
                    <a:pt x="121" y="344"/>
                    <a:pt x="122" y="342"/>
                  </a:cubicBezTo>
                  <a:cubicBezTo>
                    <a:pt x="123" y="340"/>
                    <a:pt x="126" y="334"/>
                    <a:pt x="126" y="332"/>
                  </a:cubicBezTo>
                  <a:cubicBezTo>
                    <a:pt x="126" y="330"/>
                    <a:pt x="124" y="327"/>
                    <a:pt x="124" y="324"/>
                  </a:cubicBezTo>
                  <a:cubicBezTo>
                    <a:pt x="124" y="319"/>
                    <a:pt x="127" y="315"/>
                    <a:pt x="126" y="311"/>
                  </a:cubicBezTo>
                  <a:cubicBezTo>
                    <a:pt x="124" y="305"/>
                    <a:pt x="123" y="316"/>
                    <a:pt x="122" y="317"/>
                  </a:cubicBezTo>
                  <a:cubicBezTo>
                    <a:pt x="122" y="318"/>
                    <a:pt x="123" y="319"/>
                    <a:pt x="122" y="319"/>
                  </a:cubicBezTo>
                  <a:cubicBezTo>
                    <a:pt x="122" y="319"/>
                    <a:pt x="121" y="318"/>
                    <a:pt x="121" y="318"/>
                  </a:cubicBezTo>
                  <a:cubicBezTo>
                    <a:pt x="119" y="315"/>
                    <a:pt x="121" y="310"/>
                    <a:pt x="122" y="307"/>
                  </a:cubicBezTo>
                  <a:cubicBezTo>
                    <a:pt x="122" y="304"/>
                    <a:pt x="122" y="298"/>
                    <a:pt x="120" y="295"/>
                  </a:cubicBezTo>
                  <a:cubicBezTo>
                    <a:pt x="120" y="293"/>
                    <a:pt x="118" y="292"/>
                    <a:pt x="117" y="289"/>
                  </a:cubicBezTo>
                  <a:cubicBezTo>
                    <a:pt x="117" y="289"/>
                    <a:pt x="118" y="288"/>
                    <a:pt x="118" y="288"/>
                  </a:cubicBezTo>
                  <a:cubicBezTo>
                    <a:pt x="118" y="284"/>
                    <a:pt x="118" y="284"/>
                    <a:pt x="118" y="284"/>
                  </a:cubicBezTo>
                  <a:cubicBezTo>
                    <a:pt x="117" y="284"/>
                    <a:pt x="118" y="288"/>
                    <a:pt x="117" y="288"/>
                  </a:cubicBezTo>
                  <a:cubicBezTo>
                    <a:pt x="116" y="288"/>
                    <a:pt x="116" y="287"/>
                    <a:pt x="116" y="286"/>
                  </a:cubicBezTo>
                  <a:cubicBezTo>
                    <a:pt x="116" y="284"/>
                    <a:pt x="116" y="280"/>
                    <a:pt x="117" y="280"/>
                  </a:cubicBezTo>
                  <a:cubicBezTo>
                    <a:pt x="117" y="279"/>
                    <a:pt x="118" y="280"/>
                    <a:pt x="118" y="279"/>
                  </a:cubicBezTo>
                  <a:cubicBezTo>
                    <a:pt x="119" y="279"/>
                    <a:pt x="119" y="278"/>
                    <a:pt x="118" y="278"/>
                  </a:cubicBezTo>
                  <a:cubicBezTo>
                    <a:pt x="118" y="277"/>
                    <a:pt x="117" y="278"/>
                    <a:pt x="116" y="278"/>
                  </a:cubicBezTo>
                  <a:cubicBezTo>
                    <a:pt x="116" y="276"/>
                    <a:pt x="117" y="275"/>
                    <a:pt x="113" y="271"/>
                  </a:cubicBezTo>
                  <a:cubicBezTo>
                    <a:pt x="112" y="271"/>
                    <a:pt x="113" y="269"/>
                    <a:pt x="111" y="268"/>
                  </a:cubicBezTo>
                  <a:cubicBezTo>
                    <a:pt x="111" y="268"/>
                    <a:pt x="110" y="267"/>
                    <a:pt x="109" y="266"/>
                  </a:cubicBezTo>
                  <a:cubicBezTo>
                    <a:pt x="109" y="266"/>
                    <a:pt x="109" y="266"/>
                    <a:pt x="109" y="265"/>
                  </a:cubicBezTo>
                  <a:cubicBezTo>
                    <a:pt x="110" y="264"/>
                    <a:pt x="108" y="265"/>
                    <a:pt x="108" y="264"/>
                  </a:cubicBezTo>
                  <a:cubicBezTo>
                    <a:pt x="108" y="263"/>
                    <a:pt x="111" y="261"/>
                    <a:pt x="110" y="259"/>
                  </a:cubicBezTo>
                  <a:cubicBezTo>
                    <a:pt x="110" y="258"/>
                    <a:pt x="108" y="258"/>
                    <a:pt x="109" y="257"/>
                  </a:cubicBezTo>
                  <a:cubicBezTo>
                    <a:pt x="109" y="257"/>
                    <a:pt x="110" y="258"/>
                    <a:pt x="111" y="258"/>
                  </a:cubicBezTo>
                  <a:cubicBezTo>
                    <a:pt x="111" y="257"/>
                    <a:pt x="111" y="254"/>
                    <a:pt x="111" y="254"/>
                  </a:cubicBezTo>
                  <a:cubicBezTo>
                    <a:pt x="111" y="253"/>
                    <a:pt x="112" y="251"/>
                    <a:pt x="111" y="250"/>
                  </a:cubicBezTo>
                  <a:cubicBezTo>
                    <a:pt x="111" y="250"/>
                    <a:pt x="112" y="250"/>
                    <a:pt x="112" y="249"/>
                  </a:cubicBezTo>
                  <a:cubicBezTo>
                    <a:pt x="112" y="248"/>
                    <a:pt x="107" y="243"/>
                    <a:pt x="107" y="242"/>
                  </a:cubicBezTo>
                  <a:cubicBezTo>
                    <a:pt x="107" y="242"/>
                    <a:pt x="109" y="243"/>
                    <a:pt x="109" y="244"/>
                  </a:cubicBezTo>
                  <a:cubicBezTo>
                    <a:pt x="110" y="245"/>
                    <a:pt x="113" y="249"/>
                    <a:pt x="114" y="249"/>
                  </a:cubicBezTo>
                  <a:cubicBezTo>
                    <a:pt x="117" y="250"/>
                    <a:pt x="135" y="232"/>
                    <a:pt x="135" y="231"/>
                  </a:cubicBezTo>
                  <a:cubicBezTo>
                    <a:pt x="135" y="229"/>
                    <a:pt x="140" y="228"/>
                    <a:pt x="141" y="226"/>
                  </a:cubicBezTo>
                  <a:cubicBezTo>
                    <a:pt x="142" y="226"/>
                    <a:pt x="140" y="226"/>
                    <a:pt x="141" y="225"/>
                  </a:cubicBezTo>
                  <a:cubicBezTo>
                    <a:pt x="143" y="225"/>
                    <a:pt x="142" y="225"/>
                    <a:pt x="144" y="224"/>
                  </a:cubicBezTo>
                  <a:cubicBezTo>
                    <a:pt x="145" y="224"/>
                    <a:pt x="144" y="225"/>
                    <a:pt x="144" y="225"/>
                  </a:cubicBezTo>
                  <a:cubicBezTo>
                    <a:pt x="144" y="225"/>
                    <a:pt x="145" y="225"/>
                    <a:pt x="145" y="225"/>
                  </a:cubicBezTo>
                  <a:cubicBezTo>
                    <a:pt x="146" y="224"/>
                    <a:pt x="147" y="222"/>
                    <a:pt x="148" y="222"/>
                  </a:cubicBezTo>
                  <a:cubicBezTo>
                    <a:pt x="149" y="222"/>
                    <a:pt x="146" y="224"/>
                    <a:pt x="148" y="224"/>
                  </a:cubicBezTo>
                  <a:cubicBezTo>
                    <a:pt x="149" y="225"/>
                    <a:pt x="149" y="224"/>
                    <a:pt x="150" y="224"/>
                  </a:cubicBezTo>
                  <a:cubicBezTo>
                    <a:pt x="150" y="224"/>
                    <a:pt x="151" y="225"/>
                    <a:pt x="151" y="224"/>
                  </a:cubicBezTo>
                  <a:cubicBezTo>
                    <a:pt x="152" y="224"/>
                    <a:pt x="150" y="220"/>
                    <a:pt x="151" y="219"/>
                  </a:cubicBezTo>
                  <a:cubicBezTo>
                    <a:pt x="151" y="218"/>
                    <a:pt x="151" y="221"/>
                    <a:pt x="152" y="221"/>
                  </a:cubicBezTo>
                  <a:cubicBezTo>
                    <a:pt x="152" y="222"/>
                    <a:pt x="155" y="221"/>
                    <a:pt x="155" y="220"/>
                  </a:cubicBezTo>
                  <a:cubicBezTo>
                    <a:pt x="155" y="220"/>
                    <a:pt x="155" y="221"/>
                    <a:pt x="155" y="220"/>
                  </a:cubicBezTo>
                  <a:cubicBezTo>
                    <a:pt x="154" y="220"/>
                    <a:pt x="154" y="219"/>
                    <a:pt x="155" y="219"/>
                  </a:cubicBezTo>
                  <a:cubicBezTo>
                    <a:pt x="157" y="215"/>
                    <a:pt x="168" y="208"/>
                    <a:pt x="167" y="206"/>
                  </a:cubicBezTo>
                  <a:cubicBezTo>
                    <a:pt x="167" y="206"/>
                    <a:pt x="168" y="206"/>
                    <a:pt x="168" y="206"/>
                  </a:cubicBezTo>
                  <a:cubicBezTo>
                    <a:pt x="173" y="205"/>
                    <a:pt x="169" y="198"/>
                    <a:pt x="167" y="198"/>
                  </a:cubicBezTo>
                  <a:cubicBezTo>
                    <a:pt x="167" y="198"/>
                    <a:pt x="167" y="198"/>
                    <a:pt x="168" y="198"/>
                  </a:cubicBezTo>
                  <a:cubicBezTo>
                    <a:pt x="169" y="197"/>
                    <a:pt x="170" y="202"/>
                    <a:pt x="171" y="201"/>
                  </a:cubicBezTo>
                  <a:cubicBezTo>
                    <a:pt x="173" y="200"/>
                    <a:pt x="176" y="196"/>
                    <a:pt x="177" y="195"/>
                  </a:cubicBezTo>
                  <a:cubicBezTo>
                    <a:pt x="178" y="193"/>
                    <a:pt x="192" y="186"/>
                    <a:pt x="196" y="184"/>
                  </a:cubicBezTo>
                  <a:cubicBezTo>
                    <a:pt x="197" y="184"/>
                    <a:pt x="200" y="184"/>
                    <a:pt x="201" y="183"/>
                  </a:cubicBezTo>
                  <a:cubicBezTo>
                    <a:pt x="203" y="181"/>
                    <a:pt x="202" y="183"/>
                    <a:pt x="202" y="183"/>
                  </a:cubicBezTo>
                  <a:cubicBezTo>
                    <a:pt x="203" y="183"/>
                    <a:pt x="211" y="180"/>
                    <a:pt x="211" y="179"/>
                  </a:cubicBezTo>
                  <a:cubicBezTo>
                    <a:pt x="216" y="175"/>
                    <a:pt x="219" y="179"/>
                    <a:pt x="227" y="175"/>
                  </a:cubicBezTo>
                  <a:cubicBezTo>
                    <a:pt x="229" y="174"/>
                    <a:pt x="227" y="173"/>
                    <a:pt x="227" y="173"/>
                  </a:cubicBezTo>
                  <a:cubicBezTo>
                    <a:pt x="227" y="173"/>
                    <a:pt x="232" y="170"/>
                    <a:pt x="233" y="169"/>
                  </a:cubicBezTo>
                  <a:cubicBezTo>
                    <a:pt x="235" y="168"/>
                    <a:pt x="247" y="161"/>
                    <a:pt x="247" y="161"/>
                  </a:cubicBezTo>
                  <a:cubicBezTo>
                    <a:pt x="248" y="160"/>
                    <a:pt x="245" y="158"/>
                    <a:pt x="246" y="157"/>
                  </a:cubicBezTo>
                  <a:cubicBezTo>
                    <a:pt x="247" y="155"/>
                    <a:pt x="253" y="156"/>
                    <a:pt x="255" y="149"/>
                  </a:cubicBezTo>
                  <a:cubicBezTo>
                    <a:pt x="256" y="148"/>
                    <a:pt x="252" y="151"/>
                    <a:pt x="255" y="148"/>
                  </a:cubicBezTo>
                  <a:cubicBezTo>
                    <a:pt x="259" y="144"/>
                    <a:pt x="270" y="135"/>
                    <a:pt x="271" y="130"/>
                  </a:cubicBezTo>
                  <a:cubicBezTo>
                    <a:pt x="271" y="124"/>
                    <a:pt x="268" y="130"/>
                    <a:pt x="267" y="128"/>
                  </a:cubicBezTo>
                  <a:cubicBezTo>
                    <a:pt x="266" y="126"/>
                    <a:pt x="272" y="125"/>
                    <a:pt x="272" y="125"/>
                  </a:cubicBezTo>
                  <a:cubicBezTo>
                    <a:pt x="273" y="124"/>
                    <a:pt x="269" y="122"/>
                    <a:pt x="271" y="122"/>
                  </a:cubicBezTo>
                  <a:cubicBezTo>
                    <a:pt x="271" y="122"/>
                    <a:pt x="271" y="123"/>
                    <a:pt x="272" y="123"/>
                  </a:cubicBezTo>
                  <a:cubicBezTo>
                    <a:pt x="272" y="123"/>
                    <a:pt x="273" y="123"/>
                    <a:pt x="274" y="123"/>
                  </a:cubicBezTo>
                  <a:cubicBezTo>
                    <a:pt x="276" y="121"/>
                    <a:pt x="268" y="119"/>
                    <a:pt x="271" y="120"/>
                  </a:cubicBezTo>
                  <a:cubicBezTo>
                    <a:pt x="276" y="121"/>
                    <a:pt x="277" y="110"/>
                    <a:pt x="276" y="110"/>
                  </a:cubicBezTo>
                  <a:cubicBezTo>
                    <a:pt x="275" y="110"/>
                    <a:pt x="275" y="111"/>
                    <a:pt x="274" y="111"/>
                  </a:cubicBezTo>
                  <a:cubicBezTo>
                    <a:pt x="274" y="111"/>
                    <a:pt x="276" y="110"/>
                    <a:pt x="276" y="109"/>
                  </a:cubicBezTo>
                  <a:cubicBezTo>
                    <a:pt x="277" y="109"/>
                    <a:pt x="276" y="107"/>
                    <a:pt x="275" y="107"/>
                  </a:cubicBezTo>
                  <a:cubicBezTo>
                    <a:pt x="273" y="105"/>
                    <a:pt x="272" y="110"/>
                    <a:pt x="272" y="110"/>
                  </a:cubicBezTo>
                  <a:cubicBezTo>
                    <a:pt x="272" y="111"/>
                    <a:pt x="271" y="111"/>
                    <a:pt x="271" y="111"/>
                  </a:cubicBezTo>
                  <a:cubicBezTo>
                    <a:pt x="271" y="111"/>
                    <a:pt x="271" y="105"/>
                    <a:pt x="271" y="105"/>
                  </a:cubicBezTo>
                  <a:cubicBezTo>
                    <a:pt x="272" y="105"/>
                    <a:pt x="272" y="106"/>
                    <a:pt x="272" y="106"/>
                  </a:cubicBezTo>
                  <a:cubicBezTo>
                    <a:pt x="273" y="106"/>
                    <a:pt x="273" y="105"/>
                    <a:pt x="274" y="105"/>
                  </a:cubicBezTo>
                  <a:cubicBezTo>
                    <a:pt x="274" y="105"/>
                    <a:pt x="274" y="104"/>
                    <a:pt x="274" y="104"/>
                  </a:cubicBezTo>
                  <a:cubicBezTo>
                    <a:pt x="274" y="98"/>
                    <a:pt x="272" y="105"/>
                    <a:pt x="269" y="100"/>
                  </a:cubicBezTo>
                  <a:cubicBezTo>
                    <a:pt x="268" y="99"/>
                    <a:pt x="271" y="99"/>
                    <a:pt x="272" y="98"/>
                  </a:cubicBezTo>
                  <a:cubicBezTo>
                    <a:pt x="274" y="96"/>
                    <a:pt x="269" y="89"/>
                    <a:pt x="270" y="86"/>
                  </a:cubicBezTo>
                  <a:cubicBezTo>
                    <a:pt x="270" y="86"/>
                    <a:pt x="272" y="85"/>
                    <a:pt x="272" y="85"/>
                  </a:cubicBezTo>
                  <a:cubicBezTo>
                    <a:pt x="272" y="84"/>
                    <a:pt x="270" y="83"/>
                    <a:pt x="270" y="82"/>
                  </a:cubicBezTo>
                  <a:cubicBezTo>
                    <a:pt x="270" y="82"/>
                    <a:pt x="270" y="81"/>
                    <a:pt x="271" y="81"/>
                  </a:cubicBezTo>
                  <a:cubicBezTo>
                    <a:pt x="272" y="77"/>
                    <a:pt x="271" y="76"/>
                    <a:pt x="272" y="71"/>
                  </a:cubicBezTo>
                  <a:cubicBezTo>
                    <a:pt x="272" y="71"/>
                    <a:pt x="273" y="68"/>
                    <a:pt x="272" y="68"/>
                  </a:cubicBezTo>
                  <a:cubicBezTo>
                    <a:pt x="270" y="68"/>
                    <a:pt x="270" y="70"/>
                    <a:pt x="269" y="69"/>
                  </a:cubicBezTo>
                  <a:cubicBezTo>
                    <a:pt x="267" y="67"/>
                    <a:pt x="269" y="65"/>
                    <a:pt x="271" y="67"/>
                  </a:cubicBezTo>
                  <a:cubicBezTo>
                    <a:pt x="271" y="67"/>
                    <a:pt x="272" y="65"/>
                    <a:pt x="272" y="65"/>
                  </a:cubicBezTo>
                  <a:cubicBezTo>
                    <a:pt x="271" y="62"/>
                    <a:pt x="274" y="65"/>
                    <a:pt x="274" y="63"/>
                  </a:cubicBezTo>
                  <a:cubicBezTo>
                    <a:pt x="275" y="60"/>
                    <a:pt x="273" y="62"/>
                    <a:pt x="272" y="61"/>
                  </a:cubicBezTo>
                  <a:cubicBezTo>
                    <a:pt x="271" y="58"/>
                    <a:pt x="274" y="60"/>
                    <a:pt x="274" y="59"/>
                  </a:cubicBezTo>
                  <a:cubicBezTo>
                    <a:pt x="274" y="58"/>
                    <a:pt x="273" y="57"/>
                    <a:pt x="273" y="56"/>
                  </a:cubicBezTo>
                  <a:cubicBezTo>
                    <a:pt x="272" y="55"/>
                    <a:pt x="270" y="56"/>
                    <a:pt x="270" y="55"/>
                  </a:cubicBezTo>
                  <a:cubicBezTo>
                    <a:pt x="270" y="54"/>
                    <a:pt x="273" y="54"/>
                    <a:pt x="273" y="53"/>
                  </a:cubicBezTo>
                  <a:cubicBezTo>
                    <a:pt x="273" y="52"/>
                    <a:pt x="271" y="53"/>
                    <a:pt x="271" y="52"/>
                  </a:cubicBezTo>
                  <a:cubicBezTo>
                    <a:pt x="271" y="51"/>
                    <a:pt x="271" y="51"/>
                    <a:pt x="270" y="49"/>
                  </a:cubicBezTo>
                  <a:cubicBezTo>
                    <a:pt x="270" y="49"/>
                    <a:pt x="273" y="44"/>
                    <a:pt x="273" y="42"/>
                  </a:cubicBezTo>
                  <a:cubicBezTo>
                    <a:pt x="272" y="38"/>
                    <a:pt x="270" y="35"/>
                    <a:pt x="270" y="32"/>
                  </a:cubicBezTo>
                  <a:cubicBezTo>
                    <a:pt x="270" y="30"/>
                    <a:pt x="272" y="28"/>
                    <a:pt x="272" y="26"/>
                  </a:cubicBezTo>
                  <a:cubicBezTo>
                    <a:pt x="272" y="25"/>
                    <a:pt x="268" y="25"/>
                    <a:pt x="269" y="23"/>
                  </a:cubicBezTo>
                  <a:cubicBezTo>
                    <a:pt x="269" y="23"/>
                    <a:pt x="272" y="21"/>
                    <a:pt x="273" y="20"/>
                  </a:cubicBezTo>
                  <a:cubicBezTo>
                    <a:pt x="273" y="20"/>
                    <a:pt x="275" y="16"/>
                    <a:pt x="275" y="16"/>
                  </a:cubicBezTo>
                  <a:cubicBezTo>
                    <a:pt x="275" y="15"/>
                    <a:pt x="271" y="15"/>
                    <a:pt x="274" y="12"/>
                  </a:cubicBezTo>
                  <a:cubicBezTo>
                    <a:pt x="280" y="7"/>
                    <a:pt x="271" y="11"/>
                    <a:pt x="273" y="9"/>
                  </a:cubicBezTo>
                  <a:cubicBezTo>
                    <a:pt x="274" y="8"/>
                    <a:pt x="275" y="7"/>
                    <a:pt x="276" y="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3" name="Freeform 89"/>
            <p:cNvSpPr>
              <a:spLocks/>
            </p:cNvSpPr>
            <p:nvPr/>
          </p:nvSpPr>
          <p:spPr bwMode="auto">
            <a:xfrm>
              <a:off x="9605963" y="5435601"/>
              <a:ext cx="95250" cy="131763"/>
            </a:xfrm>
            <a:custGeom>
              <a:avLst/>
              <a:gdLst>
                <a:gd name="T0" fmla="*/ 13 w 39"/>
                <a:gd name="T1" fmla="*/ 12 h 53"/>
                <a:gd name="T2" fmla="*/ 4 w 39"/>
                <a:gd name="T3" fmla="*/ 36 h 53"/>
                <a:gd name="T4" fmla="*/ 5 w 39"/>
                <a:gd name="T5" fmla="*/ 35 h 53"/>
                <a:gd name="T6" fmla="*/ 6 w 39"/>
                <a:gd name="T7" fmla="*/ 36 h 53"/>
                <a:gd name="T8" fmla="*/ 7 w 39"/>
                <a:gd name="T9" fmla="*/ 41 h 53"/>
                <a:gd name="T10" fmla="*/ 31 w 39"/>
                <a:gd name="T11" fmla="*/ 49 h 53"/>
                <a:gd name="T12" fmla="*/ 32 w 39"/>
                <a:gd name="T13" fmla="*/ 36 h 53"/>
                <a:gd name="T14" fmla="*/ 36 w 39"/>
                <a:gd name="T15" fmla="*/ 37 h 53"/>
                <a:gd name="T16" fmla="*/ 35 w 39"/>
                <a:gd name="T17" fmla="*/ 22 h 53"/>
                <a:gd name="T18" fmla="*/ 36 w 39"/>
                <a:gd name="T19" fmla="*/ 15 h 53"/>
                <a:gd name="T20" fmla="*/ 34 w 39"/>
                <a:gd name="T21" fmla="*/ 14 h 53"/>
                <a:gd name="T22" fmla="*/ 13 w 39"/>
                <a:gd name="T2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3">
                  <a:moveTo>
                    <a:pt x="13" y="12"/>
                  </a:moveTo>
                  <a:cubicBezTo>
                    <a:pt x="11" y="15"/>
                    <a:pt x="0" y="33"/>
                    <a:pt x="4" y="36"/>
                  </a:cubicBezTo>
                  <a:cubicBezTo>
                    <a:pt x="4" y="36"/>
                    <a:pt x="4" y="35"/>
                    <a:pt x="5" y="35"/>
                  </a:cubicBezTo>
                  <a:cubicBezTo>
                    <a:pt x="5" y="35"/>
                    <a:pt x="6" y="36"/>
                    <a:pt x="6" y="36"/>
                  </a:cubicBezTo>
                  <a:cubicBezTo>
                    <a:pt x="7" y="38"/>
                    <a:pt x="6" y="40"/>
                    <a:pt x="7" y="41"/>
                  </a:cubicBezTo>
                  <a:cubicBezTo>
                    <a:pt x="10" y="46"/>
                    <a:pt x="27" y="53"/>
                    <a:pt x="31" y="49"/>
                  </a:cubicBezTo>
                  <a:cubicBezTo>
                    <a:pt x="33" y="48"/>
                    <a:pt x="30" y="39"/>
                    <a:pt x="32" y="36"/>
                  </a:cubicBezTo>
                  <a:cubicBezTo>
                    <a:pt x="33" y="36"/>
                    <a:pt x="35" y="38"/>
                    <a:pt x="36" y="37"/>
                  </a:cubicBezTo>
                  <a:cubicBezTo>
                    <a:pt x="39" y="34"/>
                    <a:pt x="34" y="26"/>
                    <a:pt x="35" y="22"/>
                  </a:cubicBezTo>
                  <a:cubicBezTo>
                    <a:pt x="36" y="20"/>
                    <a:pt x="37" y="18"/>
                    <a:pt x="36" y="15"/>
                  </a:cubicBezTo>
                  <a:cubicBezTo>
                    <a:pt x="36" y="15"/>
                    <a:pt x="35" y="14"/>
                    <a:pt x="34" y="14"/>
                  </a:cubicBezTo>
                  <a:cubicBezTo>
                    <a:pt x="26" y="17"/>
                    <a:pt x="22" y="0"/>
                    <a:pt x="13" y="12"/>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4" name="Freeform 90"/>
            <p:cNvSpPr>
              <a:spLocks noEditPoints="1"/>
            </p:cNvSpPr>
            <p:nvPr/>
          </p:nvSpPr>
          <p:spPr bwMode="auto">
            <a:xfrm>
              <a:off x="8753475" y="5219701"/>
              <a:ext cx="985838" cy="804863"/>
            </a:xfrm>
            <a:custGeom>
              <a:avLst/>
              <a:gdLst>
                <a:gd name="T0" fmla="*/ 377 w 400"/>
                <a:gd name="T1" fmla="*/ 137 h 327"/>
                <a:gd name="T2" fmla="*/ 351 w 400"/>
                <a:gd name="T3" fmla="*/ 123 h 327"/>
                <a:gd name="T4" fmla="*/ 380 w 400"/>
                <a:gd name="T5" fmla="*/ 102 h 327"/>
                <a:gd name="T6" fmla="*/ 381 w 400"/>
                <a:gd name="T7" fmla="*/ 94 h 327"/>
                <a:gd name="T8" fmla="*/ 381 w 400"/>
                <a:gd name="T9" fmla="*/ 49 h 327"/>
                <a:gd name="T10" fmla="*/ 373 w 400"/>
                <a:gd name="T11" fmla="*/ 37 h 327"/>
                <a:gd name="T12" fmla="*/ 364 w 400"/>
                <a:gd name="T13" fmla="*/ 6 h 327"/>
                <a:gd name="T14" fmla="*/ 331 w 400"/>
                <a:gd name="T15" fmla="*/ 0 h 327"/>
                <a:gd name="T16" fmla="*/ 304 w 400"/>
                <a:gd name="T17" fmla="*/ 11 h 327"/>
                <a:gd name="T18" fmla="*/ 275 w 400"/>
                <a:gd name="T19" fmla="*/ 28 h 327"/>
                <a:gd name="T20" fmla="*/ 270 w 400"/>
                <a:gd name="T21" fmla="*/ 32 h 327"/>
                <a:gd name="T22" fmla="*/ 260 w 400"/>
                <a:gd name="T23" fmla="*/ 39 h 327"/>
                <a:gd name="T24" fmla="*/ 244 w 400"/>
                <a:gd name="T25" fmla="*/ 65 h 327"/>
                <a:gd name="T26" fmla="*/ 209 w 400"/>
                <a:gd name="T27" fmla="*/ 93 h 327"/>
                <a:gd name="T28" fmla="*/ 187 w 400"/>
                <a:gd name="T29" fmla="*/ 90 h 327"/>
                <a:gd name="T30" fmla="*/ 180 w 400"/>
                <a:gd name="T31" fmla="*/ 88 h 327"/>
                <a:gd name="T32" fmla="*/ 139 w 400"/>
                <a:gd name="T33" fmla="*/ 111 h 327"/>
                <a:gd name="T34" fmla="*/ 127 w 400"/>
                <a:gd name="T35" fmla="*/ 122 h 327"/>
                <a:gd name="T36" fmla="*/ 101 w 400"/>
                <a:gd name="T37" fmla="*/ 122 h 327"/>
                <a:gd name="T38" fmla="*/ 102 w 400"/>
                <a:gd name="T39" fmla="*/ 91 h 327"/>
                <a:gd name="T40" fmla="*/ 94 w 400"/>
                <a:gd name="T41" fmla="*/ 74 h 327"/>
                <a:gd name="T42" fmla="*/ 85 w 400"/>
                <a:gd name="T43" fmla="*/ 154 h 327"/>
                <a:gd name="T44" fmla="*/ 74 w 400"/>
                <a:gd name="T45" fmla="*/ 165 h 327"/>
                <a:gd name="T46" fmla="*/ 64 w 400"/>
                <a:gd name="T47" fmla="*/ 176 h 327"/>
                <a:gd name="T48" fmla="*/ 25 w 400"/>
                <a:gd name="T49" fmla="*/ 170 h 327"/>
                <a:gd name="T50" fmla="*/ 21 w 400"/>
                <a:gd name="T51" fmla="*/ 165 h 327"/>
                <a:gd name="T52" fmla="*/ 17 w 400"/>
                <a:gd name="T53" fmla="*/ 157 h 327"/>
                <a:gd name="T54" fmla="*/ 5 w 400"/>
                <a:gd name="T55" fmla="*/ 164 h 327"/>
                <a:gd name="T56" fmla="*/ 18 w 400"/>
                <a:gd name="T57" fmla="*/ 207 h 327"/>
                <a:gd name="T58" fmla="*/ 44 w 400"/>
                <a:gd name="T59" fmla="*/ 272 h 327"/>
                <a:gd name="T60" fmla="*/ 37 w 400"/>
                <a:gd name="T61" fmla="*/ 283 h 327"/>
                <a:gd name="T62" fmla="*/ 48 w 400"/>
                <a:gd name="T63" fmla="*/ 314 h 327"/>
                <a:gd name="T64" fmla="*/ 58 w 400"/>
                <a:gd name="T65" fmla="*/ 316 h 327"/>
                <a:gd name="T66" fmla="*/ 65 w 400"/>
                <a:gd name="T67" fmla="*/ 316 h 327"/>
                <a:gd name="T68" fmla="*/ 69 w 400"/>
                <a:gd name="T69" fmla="*/ 322 h 327"/>
                <a:gd name="T70" fmla="*/ 81 w 400"/>
                <a:gd name="T71" fmla="*/ 325 h 327"/>
                <a:gd name="T72" fmla="*/ 105 w 400"/>
                <a:gd name="T73" fmla="*/ 318 h 327"/>
                <a:gd name="T74" fmla="*/ 115 w 400"/>
                <a:gd name="T75" fmla="*/ 317 h 327"/>
                <a:gd name="T76" fmla="*/ 130 w 400"/>
                <a:gd name="T77" fmla="*/ 311 h 327"/>
                <a:gd name="T78" fmla="*/ 154 w 400"/>
                <a:gd name="T79" fmla="*/ 307 h 327"/>
                <a:gd name="T80" fmla="*/ 167 w 400"/>
                <a:gd name="T81" fmla="*/ 306 h 327"/>
                <a:gd name="T82" fmla="*/ 215 w 400"/>
                <a:gd name="T83" fmla="*/ 308 h 327"/>
                <a:gd name="T84" fmla="*/ 269 w 400"/>
                <a:gd name="T85" fmla="*/ 283 h 327"/>
                <a:gd name="T86" fmla="*/ 299 w 400"/>
                <a:gd name="T87" fmla="*/ 259 h 327"/>
                <a:gd name="T88" fmla="*/ 341 w 400"/>
                <a:gd name="T89" fmla="*/ 215 h 327"/>
                <a:gd name="T90" fmla="*/ 352 w 400"/>
                <a:gd name="T91" fmla="*/ 198 h 327"/>
                <a:gd name="T92" fmla="*/ 393 w 400"/>
                <a:gd name="T93" fmla="*/ 145 h 327"/>
                <a:gd name="T94" fmla="*/ 305 w 400"/>
                <a:gd name="T95" fmla="*/ 197 h 327"/>
                <a:gd name="T96" fmla="*/ 282 w 400"/>
                <a:gd name="T97" fmla="*/ 214 h 327"/>
                <a:gd name="T98" fmla="*/ 265 w 400"/>
                <a:gd name="T99" fmla="*/ 215 h 327"/>
                <a:gd name="T100" fmla="*/ 260 w 400"/>
                <a:gd name="T101" fmla="*/ 208 h 327"/>
                <a:gd name="T102" fmla="*/ 262 w 400"/>
                <a:gd name="T103" fmla="*/ 191 h 327"/>
                <a:gd name="T104" fmla="*/ 282 w 400"/>
                <a:gd name="T105" fmla="*/ 172 h 327"/>
                <a:gd name="T106" fmla="*/ 310 w 400"/>
                <a:gd name="T107" fmla="*/ 18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327">
                  <a:moveTo>
                    <a:pt x="382" y="125"/>
                  </a:moveTo>
                  <a:cubicBezTo>
                    <a:pt x="381" y="126"/>
                    <a:pt x="379" y="124"/>
                    <a:pt x="378" y="124"/>
                  </a:cubicBezTo>
                  <a:cubicBezTo>
                    <a:pt x="376" y="127"/>
                    <a:pt x="379" y="136"/>
                    <a:pt x="377" y="137"/>
                  </a:cubicBezTo>
                  <a:cubicBezTo>
                    <a:pt x="373" y="141"/>
                    <a:pt x="356" y="134"/>
                    <a:pt x="353" y="129"/>
                  </a:cubicBezTo>
                  <a:cubicBezTo>
                    <a:pt x="352" y="128"/>
                    <a:pt x="353" y="126"/>
                    <a:pt x="352" y="124"/>
                  </a:cubicBezTo>
                  <a:cubicBezTo>
                    <a:pt x="352" y="124"/>
                    <a:pt x="351" y="123"/>
                    <a:pt x="351" y="123"/>
                  </a:cubicBezTo>
                  <a:cubicBezTo>
                    <a:pt x="350" y="123"/>
                    <a:pt x="350" y="124"/>
                    <a:pt x="350" y="124"/>
                  </a:cubicBezTo>
                  <a:cubicBezTo>
                    <a:pt x="346" y="121"/>
                    <a:pt x="357" y="103"/>
                    <a:pt x="359" y="100"/>
                  </a:cubicBezTo>
                  <a:cubicBezTo>
                    <a:pt x="368" y="88"/>
                    <a:pt x="372" y="105"/>
                    <a:pt x="380" y="102"/>
                  </a:cubicBezTo>
                  <a:cubicBezTo>
                    <a:pt x="380" y="102"/>
                    <a:pt x="380" y="102"/>
                    <a:pt x="380" y="102"/>
                  </a:cubicBezTo>
                  <a:cubicBezTo>
                    <a:pt x="379" y="101"/>
                    <a:pt x="378" y="100"/>
                    <a:pt x="378" y="98"/>
                  </a:cubicBezTo>
                  <a:cubicBezTo>
                    <a:pt x="379" y="97"/>
                    <a:pt x="381" y="95"/>
                    <a:pt x="381" y="94"/>
                  </a:cubicBezTo>
                  <a:cubicBezTo>
                    <a:pt x="382" y="90"/>
                    <a:pt x="384" y="66"/>
                    <a:pt x="383" y="63"/>
                  </a:cubicBezTo>
                  <a:cubicBezTo>
                    <a:pt x="383" y="60"/>
                    <a:pt x="381" y="58"/>
                    <a:pt x="381" y="55"/>
                  </a:cubicBezTo>
                  <a:cubicBezTo>
                    <a:pt x="380" y="53"/>
                    <a:pt x="382" y="50"/>
                    <a:pt x="381" y="49"/>
                  </a:cubicBezTo>
                  <a:cubicBezTo>
                    <a:pt x="381" y="49"/>
                    <a:pt x="378" y="47"/>
                    <a:pt x="378" y="47"/>
                  </a:cubicBezTo>
                  <a:cubicBezTo>
                    <a:pt x="377" y="45"/>
                    <a:pt x="377" y="42"/>
                    <a:pt x="377" y="40"/>
                  </a:cubicBezTo>
                  <a:cubicBezTo>
                    <a:pt x="376" y="39"/>
                    <a:pt x="374" y="38"/>
                    <a:pt x="373" y="37"/>
                  </a:cubicBezTo>
                  <a:cubicBezTo>
                    <a:pt x="373" y="34"/>
                    <a:pt x="375" y="31"/>
                    <a:pt x="374" y="29"/>
                  </a:cubicBezTo>
                  <a:cubicBezTo>
                    <a:pt x="374" y="22"/>
                    <a:pt x="371" y="15"/>
                    <a:pt x="369" y="9"/>
                  </a:cubicBezTo>
                  <a:cubicBezTo>
                    <a:pt x="367" y="9"/>
                    <a:pt x="366" y="6"/>
                    <a:pt x="364" y="6"/>
                  </a:cubicBezTo>
                  <a:cubicBezTo>
                    <a:pt x="359" y="5"/>
                    <a:pt x="355" y="6"/>
                    <a:pt x="350" y="6"/>
                  </a:cubicBezTo>
                  <a:cubicBezTo>
                    <a:pt x="349" y="6"/>
                    <a:pt x="345" y="7"/>
                    <a:pt x="344" y="6"/>
                  </a:cubicBezTo>
                  <a:cubicBezTo>
                    <a:pt x="340" y="5"/>
                    <a:pt x="335" y="1"/>
                    <a:pt x="331" y="0"/>
                  </a:cubicBezTo>
                  <a:cubicBezTo>
                    <a:pt x="328" y="0"/>
                    <a:pt x="325" y="2"/>
                    <a:pt x="322" y="2"/>
                  </a:cubicBezTo>
                  <a:cubicBezTo>
                    <a:pt x="321" y="2"/>
                    <a:pt x="321" y="2"/>
                    <a:pt x="321" y="2"/>
                  </a:cubicBezTo>
                  <a:cubicBezTo>
                    <a:pt x="307" y="3"/>
                    <a:pt x="314" y="7"/>
                    <a:pt x="304" y="11"/>
                  </a:cubicBezTo>
                  <a:cubicBezTo>
                    <a:pt x="300" y="12"/>
                    <a:pt x="294" y="11"/>
                    <a:pt x="291" y="14"/>
                  </a:cubicBezTo>
                  <a:cubicBezTo>
                    <a:pt x="287" y="17"/>
                    <a:pt x="282" y="27"/>
                    <a:pt x="279" y="29"/>
                  </a:cubicBezTo>
                  <a:cubicBezTo>
                    <a:pt x="279" y="29"/>
                    <a:pt x="275" y="28"/>
                    <a:pt x="275" y="28"/>
                  </a:cubicBezTo>
                  <a:cubicBezTo>
                    <a:pt x="274" y="29"/>
                    <a:pt x="274" y="32"/>
                    <a:pt x="273" y="32"/>
                  </a:cubicBezTo>
                  <a:cubicBezTo>
                    <a:pt x="273" y="33"/>
                    <a:pt x="272" y="32"/>
                    <a:pt x="272" y="32"/>
                  </a:cubicBezTo>
                  <a:cubicBezTo>
                    <a:pt x="271" y="32"/>
                    <a:pt x="271" y="32"/>
                    <a:pt x="270" y="32"/>
                  </a:cubicBezTo>
                  <a:cubicBezTo>
                    <a:pt x="267" y="33"/>
                    <a:pt x="263" y="39"/>
                    <a:pt x="262" y="40"/>
                  </a:cubicBezTo>
                  <a:cubicBezTo>
                    <a:pt x="261" y="40"/>
                    <a:pt x="261" y="39"/>
                    <a:pt x="261" y="39"/>
                  </a:cubicBezTo>
                  <a:cubicBezTo>
                    <a:pt x="260" y="39"/>
                    <a:pt x="260" y="39"/>
                    <a:pt x="260" y="39"/>
                  </a:cubicBezTo>
                  <a:cubicBezTo>
                    <a:pt x="256" y="43"/>
                    <a:pt x="259" y="51"/>
                    <a:pt x="255" y="55"/>
                  </a:cubicBezTo>
                  <a:cubicBezTo>
                    <a:pt x="254" y="57"/>
                    <a:pt x="250" y="58"/>
                    <a:pt x="248" y="60"/>
                  </a:cubicBezTo>
                  <a:cubicBezTo>
                    <a:pt x="246" y="61"/>
                    <a:pt x="246" y="64"/>
                    <a:pt x="244" y="65"/>
                  </a:cubicBezTo>
                  <a:cubicBezTo>
                    <a:pt x="241" y="66"/>
                    <a:pt x="233" y="65"/>
                    <a:pt x="231" y="67"/>
                  </a:cubicBezTo>
                  <a:cubicBezTo>
                    <a:pt x="229" y="69"/>
                    <a:pt x="228" y="90"/>
                    <a:pt x="218" y="94"/>
                  </a:cubicBezTo>
                  <a:cubicBezTo>
                    <a:pt x="215" y="95"/>
                    <a:pt x="212" y="93"/>
                    <a:pt x="209" y="93"/>
                  </a:cubicBezTo>
                  <a:cubicBezTo>
                    <a:pt x="207" y="93"/>
                    <a:pt x="205" y="95"/>
                    <a:pt x="203" y="96"/>
                  </a:cubicBezTo>
                  <a:cubicBezTo>
                    <a:pt x="200" y="96"/>
                    <a:pt x="196" y="94"/>
                    <a:pt x="194" y="94"/>
                  </a:cubicBezTo>
                  <a:cubicBezTo>
                    <a:pt x="191" y="94"/>
                    <a:pt x="189" y="90"/>
                    <a:pt x="187" y="90"/>
                  </a:cubicBezTo>
                  <a:cubicBezTo>
                    <a:pt x="186" y="90"/>
                    <a:pt x="185" y="92"/>
                    <a:pt x="184" y="91"/>
                  </a:cubicBezTo>
                  <a:cubicBezTo>
                    <a:pt x="183" y="91"/>
                    <a:pt x="184" y="90"/>
                    <a:pt x="184" y="90"/>
                  </a:cubicBezTo>
                  <a:cubicBezTo>
                    <a:pt x="180" y="88"/>
                    <a:pt x="180" y="88"/>
                    <a:pt x="180" y="88"/>
                  </a:cubicBezTo>
                  <a:cubicBezTo>
                    <a:pt x="173" y="84"/>
                    <a:pt x="170" y="79"/>
                    <a:pt x="162" y="81"/>
                  </a:cubicBezTo>
                  <a:cubicBezTo>
                    <a:pt x="153" y="84"/>
                    <a:pt x="155" y="94"/>
                    <a:pt x="152" y="100"/>
                  </a:cubicBezTo>
                  <a:cubicBezTo>
                    <a:pt x="149" y="104"/>
                    <a:pt x="142" y="107"/>
                    <a:pt x="139" y="111"/>
                  </a:cubicBezTo>
                  <a:cubicBezTo>
                    <a:pt x="138" y="112"/>
                    <a:pt x="137" y="115"/>
                    <a:pt x="136" y="116"/>
                  </a:cubicBezTo>
                  <a:cubicBezTo>
                    <a:pt x="134" y="117"/>
                    <a:pt x="131" y="116"/>
                    <a:pt x="129" y="117"/>
                  </a:cubicBezTo>
                  <a:cubicBezTo>
                    <a:pt x="128" y="117"/>
                    <a:pt x="129" y="121"/>
                    <a:pt x="127" y="122"/>
                  </a:cubicBezTo>
                  <a:cubicBezTo>
                    <a:pt x="126" y="122"/>
                    <a:pt x="115" y="122"/>
                    <a:pt x="113" y="122"/>
                  </a:cubicBezTo>
                  <a:cubicBezTo>
                    <a:pt x="111" y="122"/>
                    <a:pt x="109" y="120"/>
                    <a:pt x="107" y="120"/>
                  </a:cubicBezTo>
                  <a:cubicBezTo>
                    <a:pt x="105" y="120"/>
                    <a:pt x="104" y="123"/>
                    <a:pt x="101" y="122"/>
                  </a:cubicBezTo>
                  <a:cubicBezTo>
                    <a:pt x="100" y="121"/>
                    <a:pt x="100" y="113"/>
                    <a:pt x="100" y="111"/>
                  </a:cubicBezTo>
                  <a:cubicBezTo>
                    <a:pt x="101" y="108"/>
                    <a:pt x="106" y="106"/>
                    <a:pt x="106" y="103"/>
                  </a:cubicBezTo>
                  <a:cubicBezTo>
                    <a:pt x="107" y="99"/>
                    <a:pt x="103" y="94"/>
                    <a:pt x="102" y="91"/>
                  </a:cubicBezTo>
                  <a:cubicBezTo>
                    <a:pt x="101" y="89"/>
                    <a:pt x="102" y="87"/>
                    <a:pt x="101" y="86"/>
                  </a:cubicBezTo>
                  <a:cubicBezTo>
                    <a:pt x="99" y="83"/>
                    <a:pt x="99" y="83"/>
                    <a:pt x="99" y="83"/>
                  </a:cubicBezTo>
                  <a:cubicBezTo>
                    <a:pt x="97" y="81"/>
                    <a:pt x="97" y="77"/>
                    <a:pt x="94" y="74"/>
                  </a:cubicBezTo>
                  <a:cubicBezTo>
                    <a:pt x="92" y="72"/>
                    <a:pt x="86" y="71"/>
                    <a:pt x="85" y="67"/>
                  </a:cubicBezTo>
                  <a:cubicBezTo>
                    <a:pt x="85" y="91"/>
                    <a:pt x="85" y="114"/>
                    <a:pt x="85" y="138"/>
                  </a:cubicBezTo>
                  <a:cubicBezTo>
                    <a:pt x="85" y="143"/>
                    <a:pt x="85" y="149"/>
                    <a:pt x="85" y="154"/>
                  </a:cubicBezTo>
                  <a:cubicBezTo>
                    <a:pt x="85" y="156"/>
                    <a:pt x="85" y="158"/>
                    <a:pt x="85" y="161"/>
                  </a:cubicBezTo>
                  <a:cubicBezTo>
                    <a:pt x="85" y="161"/>
                    <a:pt x="85" y="162"/>
                    <a:pt x="85" y="163"/>
                  </a:cubicBezTo>
                  <a:cubicBezTo>
                    <a:pt x="83" y="164"/>
                    <a:pt x="77" y="164"/>
                    <a:pt x="74" y="165"/>
                  </a:cubicBezTo>
                  <a:cubicBezTo>
                    <a:pt x="73" y="166"/>
                    <a:pt x="73" y="169"/>
                    <a:pt x="72" y="170"/>
                  </a:cubicBezTo>
                  <a:cubicBezTo>
                    <a:pt x="71" y="170"/>
                    <a:pt x="68" y="169"/>
                    <a:pt x="67" y="170"/>
                  </a:cubicBezTo>
                  <a:cubicBezTo>
                    <a:pt x="64" y="173"/>
                    <a:pt x="71" y="176"/>
                    <a:pt x="64" y="176"/>
                  </a:cubicBezTo>
                  <a:cubicBezTo>
                    <a:pt x="64" y="176"/>
                    <a:pt x="57" y="174"/>
                    <a:pt x="54" y="174"/>
                  </a:cubicBezTo>
                  <a:cubicBezTo>
                    <a:pt x="50" y="173"/>
                    <a:pt x="45" y="176"/>
                    <a:pt x="41" y="175"/>
                  </a:cubicBezTo>
                  <a:cubicBezTo>
                    <a:pt x="36" y="175"/>
                    <a:pt x="30" y="171"/>
                    <a:pt x="25" y="170"/>
                  </a:cubicBezTo>
                  <a:cubicBezTo>
                    <a:pt x="25" y="170"/>
                    <a:pt x="24" y="170"/>
                    <a:pt x="24" y="170"/>
                  </a:cubicBezTo>
                  <a:cubicBezTo>
                    <a:pt x="23" y="170"/>
                    <a:pt x="23" y="170"/>
                    <a:pt x="22" y="170"/>
                  </a:cubicBezTo>
                  <a:cubicBezTo>
                    <a:pt x="22" y="169"/>
                    <a:pt x="22" y="166"/>
                    <a:pt x="21" y="165"/>
                  </a:cubicBezTo>
                  <a:cubicBezTo>
                    <a:pt x="21" y="164"/>
                    <a:pt x="20" y="164"/>
                    <a:pt x="20" y="164"/>
                  </a:cubicBezTo>
                  <a:cubicBezTo>
                    <a:pt x="21" y="157"/>
                    <a:pt x="22" y="167"/>
                    <a:pt x="22" y="161"/>
                  </a:cubicBezTo>
                  <a:cubicBezTo>
                    <a:pt x="22" y="156"/>
                    <a:pt x="17" y="159"/>
                    <a:pt x="17" y="157"/>
                  </a:cubicBezTo>
                  <a:cubicBezTo>
                    <a:pt x="16" y="155"/>
                    <a:pt x="17" y="153"/>
                    <a:pt x="14" y="152"/>
                  </a:cubicBezTo>
                  <a:cubicBezTo>
                    <a:pt x="7" y="150"/>
                    <a:pt x="7" y="164"/>
                    <a:pt x="6" y="165"/>
                  </a:cubicBezTo>
                  <a:cubicBezTo>
                    <a:pt x="5" y="165"/>
                    <a:pt x="5" y="164"/>
                    <a:pt x="5" y="164"/>
                  </a:cubicBezTo>
                  <a:cubicBezTo>
                    <a:pt x="3" y="164"/>
                    <a:pt x="1" y="166"/>
                    <a:pt x="0" y="167"/>
                  </a:cubicBezTo>
                  <a:cubicBezTo>
                    <a:pt x="1" y="168"/>
                    <a:pt x="1" y="173"/>
                    <a:pt x="3" y="174"/>
                  </a:cubicBezTo>
                  <a:cubicBezTo>
                    <a:pt x="11" y="183"/>
                    <a:pt x="13" y="196"/>
                    <a:pt x="18" y="207"/>
                  </a:cubicBezTo>
                  <a:cubicBezTo>
                    <a:pt x="21" y="214"/>
                    <a:pt x="24" y="221"/>
                    <a:pt x="28" y="227"/>
                  </a:cubicBezTo>
                  <a:cubicBezTo>
                    <a:pt x="33" y="235"/>
                    <a:pt x="42" y="243"/>
                    <a:pt x="44" y="252"/>
                  </a:cubicBezTo>
                  <a:cubicBezTo>
                    <a:pt x="46" y="257"/>
                    <a:pt x="48" y="268"/>
                    <a:pt x="44" y="272"/>
                  </a:cubicBezTo>
                  <a:cubicBezTo>
                    <a:pt x="40" y="277"/>
                    <a:pt x="36" y="270"/>
                    <a:pt x="35" y="276"/>
                  </a:cubicBezTo>
                  <a:cubicBezTo>
                    <a:pt x="33" y="282"/>
                    <a:pt x="41" y="280"/>
                    <a:pt x="41" y="285"/>
                  </a:cubicBezTo>
                  <a:cubicBezTo>
                    <a:pt x="41" y="286"/>
                    <a:pt x="38" y="282"/>
                    <a:pt x="37" y="283"/>
                  </a:cubicBezTo>
                  <a:cubicBezTo>
                    <a:pt x="36" y="284"/>
                    <a:pt x="41" y="284"/>
                    <a:pt x="42" y="289"/>
                  </a:cubicBezTo>
                  <a:cubicBezTo>
                    <a:pt x="43" y="292"/>
                    <a:pt x="48" y="297"/>
                    <a:pt x="50" y="302"/>
                  </a:cubicBezTo>
                  <a:cubicBezTo>
                    <a:pt x="50" y="303"/>
                    <a:pt x="43" y="308"/>
                    <a:pt x="48" y="314"/>
                  </a:cubicBezTo>
                  <a:cubicBezTo>
                    <a:pt x="51" y="317"/>
                    <a:pt x="49" y="310"/>
                    <a:pt x="49" y="310"/>
                  </a:cubicBezTo>
                  <a:cubicBezTo>
                    <a:pt x="49" y="307"/>
                    <a:pt x="56" y="307"/>
                    <a:pt x="58" y="308"/>
                  </a:cubicBezTo>
                  <a:cubicBezTo>
                    <a:pt x="59" y="310"/>
                    <a:pt x="57" y="313"/>
                    <a:pt x="58" y="316"/>
                  </a:cubicBezTo>
                  <a:cubicBezTo>
                    <a:pt x="58" y="317"/>
                    <a:pt x="59" y="315"/>
                    <a:pt x="60" y="315"/>
                  </a:cubicBezTo>
                  <a:cubicBezTo>
                    <a:pt x="61" y="315"/>
                    <a:pt x="64" y="314"/>
                    <a:pt x="65" y="314"/>
                  </a:cubicBezTo>
                  <a:cubicBezTo>
                    <a:pt x="66" y="314"/>
                    <a:pt x="64" y="316"/>
                    <a:pt x="65" y="316"/>
                  </a:cubicBezTo>
                  <a:cubicBezTo>
                    <a:pt x="66" y="317"/>
                    <a:pt x="67" y="316"/>
                    <a:pt x="68" y="317"/>
                  </a:cubicBezTo>
                  <a:cubicBezTo>
                    <a:pt x="69" y="317"/>
                    <a:pt x="70" y="319"/>
                    <a:pt x="70" y="319"/>
                  </a:cubicBezTo>
                  <a:cubicBezTo>
                    <a:pt x="70" y="320"/>
                    <a:pt x="68" y="321"/>
                    <a:pt x="69" y="322"/>
                  </a:cubicBezTo>
                  <a:cubicBezTo>
                    <a:pt x="69" y="322"/>
                    <a:pt x="70" y="321"/>
                    <a:pt x="71" y="321"/>
                  </a:cubicBezTo>
                  <a:cubicBezTo>
                    <a:pt x="73" y="321"/>
                    <a:pt x="75" y="326"/>
                    <a:pt x="77" y="326"/>
                  </a:cubicBezTo>
                  <a:cubicBezTo>
                    <a:pt x="78" y="326"/>
                    <a:pt x="80" y="325"/>
                    <a:pt x="81" y="325"/>
                  </a:cubicBezTo>
                  <a:cubicBezTo>
                    <a:pt x="83" y="325"/>
                    <a:pt x="83" y="327"/>
                    <a:pt x="85" y="327"/>
                  </a:cubicBezTo>
                  <a:cubicBezTo>
                    <a:pt x="86" y="326"/>
                    <a:pt x="94" y="319"/>
                    <a:pt x="96" y="318"/>
                  </a:cubicBezTo>
                  <a:cubicBezTo>
                    <a:pt x="99" y="317"/>
                    <a:pt x="103" y="319"/>
                    <a:pt x="105" y="318"/>
                  </a:cubicBezTo>
                  <a:cubicBezTo>
                    <a:pt x="105" y="318"/>
                    <a:pt x="105" y="317"/>
                    <a:pt x="105" y="317"/>
                  </a:cubicBezTo>
                  <a:cubicBezTo>
                    <a:pt x="104" y="316"/>
                    <a:pt x="104" y="316"/>
                    <a:pt x="104" y="316"/>
                  </a:cubicBezTo>
                  <a:cubicBezTo>
                    <a:pt x="107" y="313"/>
                    <a:pt x="112" y="317"/>
                    <a:pt x="115" y="317"/>
                  </a:cubicBezTo>
                  <a:cubicBezTo>
                    <a:pt x="117" y="317"/>
                    <a:pt x="118" y="315"/>
                    <a:pt x="120" y="315"/>
                  </a:cubicBezTo>
                  <a:cubicBezTo>
                    <a:pt x="122" y="315"/>
                    <a:pt x="124" y="316"/>
                    <a:pt x="126" y="316"/>
                  </a:cubicBezTo>
                  <a:cubicBezTo>
                    <a:pt x="129" y="316"/>
                    <a:pt x="129" y="313"/>
                    <a:pt x="130" y="311"/>
                  </a:cubicBezTo>
                  <a:cubicBezTo>
                    <a:pt x="131" y="310"/>
                    <a:pt x="141" y="307"/>
                    <a:pt x="144" y="306"/>
                  </a:cubicBezTo>
                  <a:cubicBezTo>
                    <a:pt x="148" y="304"/>
                    <a:pt x="154" y="310"/>
                    <a:pt x="156" y="308"/>
                  </a:cubicBezTo>
                  <a:cubicBezTo>
                    <a:pt x="156" y="308"/>
                    <a:pt x="154" y="308"/>
                    <a:pt x="154" y="307"/>
                  </a:cubicBezTo>
                  <a:cubicBezTo>
                    <a:pt x="154" y="307"/>
                    <a:pt x="155" y="307"/>
                    <a:pt x="156" y="307"/>
                  </a:cubicBezTo>
                  <a:cubicBezTo>
                    <a:pt x="157" y="308"/>
                    <a:pt x="160" y="309"/>
                    <a:pt x="162" y="309"/>
                  </a:cubicBezTo>
                  <a:cubicBezTo>
                    <a:pt x="164" y="309"/>
                    <a:pt x="164" y="306"/>
                    <a:pt x="167" y="306"/>
                  </a:cubicBezTo>
                  <a:cubicBezTo>
                    <a:pt x="177" y="305"/>
                    <a:pt x="187" y="312"/>
                    <a:pt x="197" y="312"/>
                  </a:cubicBezTo>
                  <a:cubicBezTo>
                    <a:pt x="198" y="312"/>
                    <a:pt x="198" y="306"/>
                    <a:pt x="202" y="306"/>
                  </a:cubicBezTo>
                  <a:cubicBezTo>
                    <a:pt x="206" y="305"/>
                    <a:pt x="211" y="309"/>
                    <a:pt x="215" y="308"/>
                  </a:cubicBezTo>
                  <a:cubicBezTo>
                    <a:pt x="218" y="308"/>
                    <a:pt x="214" y="305"/>
                    <a:pt x="218" y="301"/>
                  </a:cubicBezTo>
                  <a:cubicBezTo>
                    <a:pt x="222" y="297"/>
                    <a:pt x="231" y="302"/>
                    <a:pt x="235" y="301"/>
                  </a:cubicBezTo>
                  <a:cubicBezTo>
                    <a:pt x="243" y="300"/>
                    <a:pt x="263" y="289"/>
                    <a:pt x="269" y="283"/>
                  </a:cubicBezTo>
                  <a:cubicBezTo>
                    <a:pt x="271" y="281"/>
                    <a:pt x="273" y="279"/>
                    <a:pt x="275" y="277"/>
                  </a:cubicBezTo>
                  <a:cubicBezTo>
                    <a:pt x="277" y="276"/>
                    <a:pt x="279" y="276"/>
                    <a:pt x="281" y="275"/>
                  </a:cubicBezTo>
                  <a:cubicBezTo>
                    <a:pt x="287" y="271"/>
                    <a:pt x="294" y="264"/>
                    <a:pt x="299" y="259"/>
                  </a:cubicBezTo>
                  <a:cubicBezTo>
                    <a:pt x="301" y="256"/>
                    <a:pt x="305" y="251"/>
                    <a:pt x="307" y="249"/>
                  </a:cubicBezTo>
                  <a:cubicBezTo>
                    <a:pt x="311" y="245"/>
                    <a:pt x="317" y="244"/>
                    <a:pt x="322" y="239"/>
                  </a:cubicBezTo>
                  <a:cubicBezTo>
                    <a:pt x="329" y="232"/>
                    <a:pt x="336" y="224"/>
                    <a:pt x="341" y="215"/>
                  </a:cubicBezTo>
                  <a:cubicBezTo>
                    <a:pt x="343" y="212"/>
                    <a:pt x="344" y="209"/>
                    <a:pt x="346" y="207"/>
                  </a:cubicBezTo>
                  <a:cubicBezTo>
                    <a:pt x="347" y="206"/>
                    <a:pt x="351" y="204"/>
                    <a:pt x="350" y="204"/>
                  </a:cubicBezTo>
                  <a:cubicBezTo>
                    <a:pt x="347" y="203"/>
                    <a:pt x="350" y="201"/>
                    <a:pt x="352" y="198"/>
                  </a:cubicBezTo>
                  <a:cubicBezTo>
                    <a:pt x="354" y="194"/>
                    <a:pt x="366" y="180"/>
                    <a:pt x="369" y="179"/>
                  </a:cubicBezTo>
                  <a:cubicBezTo>
                    <a:pt x="377" y="176"/>
                    <a:pt x="384" y="172"/>
                    <a:pt x="389" y="160"/>
                  </a:cubicBezTo>
                  <a:cubicBezTo>
                    <a:pt x="391" y="155"/>
                    <a:pt x="391" y="150"/>
                    <a:pt x="393" y="145"/>
                  </a:cubicBezTo>
                  <a:cubicBezTo>
                    <a:pt x="395" y="138"/>
                    <a:pt x="398" y="132"/>
                    <a:pt x="400" y="126"/>
                  </a:cubicBezTo>
                  <a:cubicBezTo>
                    <a:pt x="394" y="126"/>
                    <a:pt x="388" y="126"/>
                    <a:pt x="382" y="125"/>
                  </a:cubicBezTo>
                  <a:moveTo>
                    <a:pt x="305" y="197"/>
                  </a:moveTo>
                  <a:cubicBezTo>
                    <a:pt x="303" y="199"/>
                    <a:pt x="305" y="202"/>
                    <a:pt x="304" y="203"/>
                  </a:cubicBezTo>
                  <a:cubicBezTo>
                    <a:pt x="302" y="208"/>
                    <a:pt x="286" y="208"/>
                    <a:pt x="282" y="212"/>
                  </a:cubicBezTo>
                  <a:cubicBezTo>
                    <a:pt x="280" y="213"/>
                    <a:pt x="282" y="212"/>
                    <a:pt x="282" y="214"/>
                  </a:cubicBezTo>
                  <a:cubicBezTo>
                    <a:pt x="282" y="215"/>
                    <a:pt x="280" y="215"/>
                    <a:pt x="279" y="217"/>
                  </a:cubicBezTo>
                  <a:cubicBezTo>
                    <a:pt x="279" y="217"/>
                    <a:pt x="278" y="222"/>
                    <a:pt x="278" y="222"/>
                  </a:cubicBezTo>
                  <a:cubicBezTo>
                    <a:pt x="274" y="224"/>
                    <a:pt x="267" y="218"/>
                    <a:pt x="265" y="215"/>
                  </a:cubicBezTo>
                  <a:cubicBezTo>
                    <a:pt x="264" y="214"/>
                    <a:pt x="262" y="214"/>
                    <a:pt x="261" y="213"/>
                  </a:cubicBezTo>
                  <a:cubicBezTo>
                    <a:pt x="261" y="212"/>
                    <a:pt x="262" y="209"/>
                    <a:pt x="262" y="208"/>
                  </a:cubicBezTo>
                  <a:cubicBezTo>
                    <a:pt x="262" y="208"/>
                    <a:pt x="261" y="208"/>
                    <a:pt x="260" y="208"/>
                  </a:cubicBezTo>
                  <a:cubicBezTo>
                    <a:pt x="258" y="207"/>
                    <a:pt x="257" y="201"/>
                    <a:pt x="255" y="199"/>
                  </a:cubicBezTo>
                  <a:cubicBezTo>
                    <a:pt x="255" y="198"/>
                    <a:pt x="253" y="197"/>
                    <a:pt x="253" y="195"/>
                  </a:cubicBezTo>
                  <a:cubicBezTo>
                    <a:pt x="254" y="193"/>
                    <a:pt x="260" y="193"/>
                    <a:pt x="262" y="191"/>
                  </a:cubicBezTo>
                  <a:cubicBezTo>
                    <a:pt x="265" y="188"/>
                    <a:pt x="267" y="180"/>
                    <a:pt x="272" y="177"/>
                  </a:cubicBezTo>
                  <a:cubicBezTo>
                    <a:pt x="273" y="176"/>
                    <a:pt x="277" y="176"/>
                    <a:pt x="278" y="176"/>
                  </a:cubicBezTo>
                  <a:cubicBezTo>
                    <a:pt x="279" y="176"/>
                    <a:pt x="281" y="172"/>
                    <a:pt x="282" y="172"/>
                  </a:cubicBezTo>
                  <a:cubicBezTo>
                    <a:pt x="284" y="171"/>
                    <a:pt x="292" y="168"/>
                    <a:pt x="294" y="168"/>
                  </a:cubicBezTo>
                  <a:cubicBezTo>
                    <a:pt x="297" y="169"/>
                    <a:pt x="301" y="177"/>
                    <a:pt x="304" y="179"/>
                  </a:cubicBezTo>
                  <a:cubicBezTo>
                    <a:pt x="305" y="180"/>
                    <a:pt x="308" y="181"/>
                    <a:pt x="310" y="182"/>
                  </a:cubicBezTo>
                  <a:cubicBezTo>
                    <a:pt x="316" y="189"/>
                    <a:pt x="308" y="193"/>
                    <a:pt x="305" y="19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5" name="Freeform 91"/>
            <p:cNvSpPr>
              <a:spLocks/>
            </p:cNvSpPr>
            <p:nvPr/>
          </p:nvSpPr>
          <p:spPr bwMode="auto">
            <a:xfrm>
              <a:off x="9375775" y="5632451"/>
              <a:ext cx="155575" cy="138113"/>
            </a:xfrm>
            <a:custGeom>
              <a:avLst/>
              <a:gdLst>
                <a:gd name="T0" fmla="*/ 51 w 63"/>
                <a:gd name="T1" fmla="*/ 11 h 56"/>
                <a:gd name="T2" fmla="*/ 41 w 63"/>
                <a:gd name="T3" fmla="*/ 0 h 56"/>
                <a:gd name="T4" fmla="*/ 29 w 63"/>
                <a:gd name="T5" fmla="*/ 4 h 56"/>
                <a:gd name="T6" fmla="*/ 25 w 63"/>
                <a:gd name="T7" fmla="*/ 8 h 56"/>
                <a:gd name="T8" fmla="*/ 19 w 63"/>
                <a:gd name="T9" fmla="*/ 9 h 56"/>
                <a:gd name="T10" fmla="*/ 9 w 63"/>
                <a:gd name="T11" fmla="*/ 23 h 56"/>
                <a:gd name="T12" fmla="*/ 0 w 63"/>
                <a:gd name="T13" fmla="*/ 27 h 56"/>
                <a:gd name="T14" fmla="*/ 2 w 63"/>
                <a:gd name="T15" fmla="*/ 31 h 56"/>
                <a:gd name="T16" fmla="*/ 7 w 63"/>
                <a:gd name="T17" fmla="*/ 40 h 56"/>
                <a:gd name="T18" fmla="*/ 9 w 63"/>
                <a:gd name="T19" fmla="*/ 40 h 56"/>
                <a:gd name="T20" fmla="*/ 8 w 63"/>
                <a:gd name="T21" fmla="*/ 45 h 56"/>
                <a:gd name="T22" fmla="*/ 12 w 63"/>
                <a:gd name="T23" fmla="*/ 47 h 56"/>
                <a:gd name="T24" fmla="*/ 25 w 63"/>
                <a:gd name="T25" fmla="*/ 54 h 56"/>
                <a:gd name="T26" fmla="*/ 26 w 63"/>
                <a:gd name="T27" fmla="*/ 49 h 56"/>
                <a:gd name="T28" fmla="*/ 29 w 63"/>
                <a:gd name="T29" fmla="*/ 46 h 56"/>
                <a:gd name="T30" fmla="*/ 29 w 63"/>
                <a:gd name="T31" fmla="*/ 44 h 56"/>
                <a:gd name="T32" fmla="*/ 51 w 63"/>
                <a:gd name="T33" fmla="*/ 35 h 56"/>
                <a:gd name="T34" fmla="*/ 52 w 63"/>
                <a:gd name="T35" fmla="*/ 29 h 56"/>
                <a:gd name="T36" fmla="*/ 57 w 63"/>
                <a:gd name="T37" fmla="*/ 14 h 56"/>
                <a:gd name="T38" fmla="*/ 51 w 63"/>
                <a:gd name="T39"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51" y="11"/>
                  </a:moveTo>
                  <a:cubicBezTo>
                    <a:pt x="48" y="9"/>
                    <a:pt x="44" y="1"/>
                    <a:pt x="41" y="0"/>
                  </a:cubicBezTo>
                  <a:cubicBezTo>
                    <a:pt x="39" y="0"/>
                    <a:pt x="31" y="3"/>
                    <a:pt x="29" y="4"/>
                  </a:cubicBezTo>
                  <a:cubicBezTo>
                    <a:pt x="28" y="4"/>
                    <a:pt x="26" y="8"/>
                    <a:pt x="25" y="8"/>
                  </a:cubicBezTo>
                  <a:cubicBezTo>
                    <a:pt x="24" y="8"/>
                    <a:pt x="20" y="8"/>
                    <a:pt x="19" y="9"/>
                  </a:cubicBezTo>
                  <a:cubicBezTo>
                    <a:pt x="14" y="12"/>
                    <a:pt x="12" y="20"/>
                    <a:pt x="9" y="23"/>
                  </a:cubicBezTo>
                  <a:cubicBezTo>
                    <a:pt x="7" y="25"/>
                    <a:pt x="1" y="25"/>
                    <a:pt x="0" y="27"/>
                  </a:cubicBezTo>
                  <a:cubicBezTo>
                    <a:pt x="0" y="29"/>
                    <a:pt x="2" y="30"/>
                    <a:pt x="2" y="31"/>
                  </a:cubicBezTo>
                  <a:cubicBezTo>
                    <a:pt x="4" y="33"/>
                    <a:pt x="5" y="39"/>
                    <a:pt x="7" y="40"/>
                  </a:cubicBezTo>
                  <a:cubicBezTo>
                    <a:pt x="8" y="40"/>
                    <a:pt x="9" y="40"/>
                    <a:pt x="9" y="40"/>
                  </a:cubicBezTo>
                  <a:cubicBezTo>
                    <a:pt x="9" y="41"/>
                    <a:pt x="8" y="44"/>
                    <a:pt x="8" y="45"/>
                  </a:cubicBezTo>
                  <a:cubicBezTo>
                    <a:pt x="9" y="46"/>
                    <a:pt x="11" y="46"/>
                    <a:pt x="12" y="47"/>
                  </a:cubicBezTo>
                  <a:cubicBezTo>
                    <a:pt x="14" y="50"/>
                    <a:pt x="21" y="56"/>
                    <a:pt x="25" y="54"/>
                  </a:cubicBezTo>
                  <a:cubicBezTo>
                    <a:pt x="25" y="54"/>
                    <a:pt x="26" y="49"/>
                    <a:pt x="26" y="49"/>
                  </a:cubicBezTo>
                  <a:cubicBezTo>
                    <a:pt x="27" y="47"/>
                    <a:pt x="29" y="47"/>
                    <a:pt x="29" y="46"/>
                  </a:cubicBezTo>
                  <a:cubicBezTo>
                    <a:pt x="29" y="44"/>
                    <a:pt x="27" y="45"/>
                    <a:pt x="29" y="44"/>
                  </a:cubicBezTo>
                  <a:cubicBezTo>
                    <a:pt x="33" y="40"/>
                    <a:pt x="49" y="40"/>
                    <a:pt x="51" y="35"/>
                  </a:cubicBezTo>
                  <a:cubicBezTo>
                    <a:pt x="52" y="34"/>
                    <a:pt x="50" y="31"/>
                    <a:pt x="52" y="29"/>
                  </a:cubicBezTo>
                  <a:cubicBezTo>
                    <a:pt x="55" y="25"/>
                    <a:pt x="63" y="21"/>
                    <a:pt x="57" y="14"/>
                  </a:cubicBezTo>
                  <a:cubicBezTo>
                    <a:pt x="55" y="13"/>
                    <a:pt x="52" y="12"/>
                    <a:pt x="51" y="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6" name="Freeform 92"/>
            <p:cNvSpPr>
              <a:spLocks/>
            </p:cNvSpPr>
            <p:nvPr/>
          </p:nvSpPr>
          <p:spPr bwMode="auto">
            <a:xfrm>
              <a:off x="8507413" y="4152901"/>
              <a:ext cx="9525" cy="3175"/>
            </a:xfrm>
            <a:custGeom>
              <a:avLst/>
              <a:gdLst>
                <a:gd name="T0" fmla="*/ 1 w 4"/>
                <a:gd name="T1" fmla="*/ 1 h 1"/>
                <a:gd name="T2" fmla="*/ 4 w 4"/>
                <a:gd name="T3" fmla="*/ 0 h 1"/>
                <a:gd name="T4" fmla="*/ 0 w 4"/>
                <a:gd name="T5" fmla="*/ 0 h 1"/>
                <a:gd name="T6" fmla="*/ 1 w 4"/>
                <a:gd name="T7" fmla="*/ 1 h 1"/>
              </a:gdLst>
              <a:ahLst/>
              <a:cxnLst>
                <a:cxn ang="0">
                  <a:pos x="T0" y="T1"/>
                </a:cxn>
                <a:cxn ang="0">
                  <a:pos x="T2" y="T3"/>
                </a:cxn>
                <a:cxn ang="0">
                  <a:pos x="T4" y="T5"/>
                </a:cxn>
                <a:cxn ang="0">
                  <a:pos x="T6" y="T7"/>
                </a:cxn>
              </a:cxnLst>
              <a:rect l="0" t="0" r="r" b="b"/>
              <a:pathLst>
                <a:path w="4" h="1">
                  <a:moveTo>
                    <a:pt x="1" y="1"/>
                  </a:moveTo>
                  <a:cubicBezTo>
                    <a:pt x="4" y="0"/>
                    <a:pt x="4" y="0"/>
                    <a:pt x="4" y="0"/>
                  </a:cubicBezTo>
                  <a:cubicBezTo>
                    <a:pt x="0" y="0"/>
                    <a:pt x="0" y="0"/>
                    <a:pt x="0" y="0"/>
                  </a:cubicBezTo>
                  <a:cubicBezTo>
                    <a:pt x="1" y="1"/>
                    <a:pt x="1" y="1"/>
                    <a:pt x="1" y="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7" name="Freeform 93"/>
            <p:cNvSpPr>
              <a:spLocks/>
            </p:cNvSpPr>
            <p:nvPr/>
          </p:nvSpPr>
          <p:spPr bwMode="auto">
            <a:xfrm>
              <a:off x="8437563" y="4049713"/>
              <a:ext cx="74613" cy="98425"/>
            </a:xfrm>
            <a:custGeom>
              <a:avLst/>
              <a:gdLst>
                <a:gd name="T0" fmla="*/ 14 w 30"/>
                <a:gd name="T1" fmla="*/ 37 h 40"/>
                <a:gd name="T2" fmla="*/ 14 w 30"/>
                <a:gd name="T3" fmla="*/ 35 h 40"/>
                <a:gd name="T4" fmla="*/ 14 w 30"/>
                <a:gd name="T5" fmla="*/ 27 h 40"/>
                <a:gd name="T6" fmla="*/ 14 w 30"/>
                <a:gd name="T7" fmla="*/ 25 h 40"/>
                <a:gd name="T8" fmla="*/ 14 w 30"/>
                <a:gd name="T9" fmla="*/ 23 h 40"/>
                <a:gd name="T10" fmla="*/ 12 w 30"/>
                <a:gd name="T11" fmla="*/ 22 h 40"/>
                <a:gd name="T12" fmla="*/ 19 w 30"/>
                <a:gd name="T13" fmla="*/ 17 h 40"/>
                <a:gd name="T14" fmla="*/ 22 w 30"/>
                <a:gd name="T15" fmla="*/ 12 h 40"/>
                <a:gd name="T16" fmla="*/ 30 w 30"/>
                <a:gd name="T17" fmla="*/ 8 h 40"/>
                <a:gd name="T18" fmla="*/ 30 w 30"/>
                <a:gd name="T19" fmla="*/ 8 h 40"/>
                <a:gd name="T20" fmla="*/ 27 w 30"/>
                <a:gd name="T21" fmla="*/ 8 h 40"/>
                <a:gd name="T22" fmla="*/ 24 w 30"/>
                <a:gd name="T23" fmla="*/ 4 h 40"/>
                <a:gd name="T24" fmla="*/ 17 w 30"/>
                <a:gd name="T25" fmla="*/ 8 h 40"/>
                <a:gd name="T26" fmla="*/ 11 w 30"/>
                <a:gd name="T27" fmla="*/ 9 h 40"/>
                <a:gd name="T28" fmla="*/ 8 w 30"/>
                <a:gd name="T29" fmla="*/ 14 h 40"/>
                <a:gd name="T30" fmla="*/ 5 w 30"/>
                <a:gd name="T31" fmla="*/ 13 h 40"/>
                <a:gd name="T32" fmla="*/ 4 w 30"/>
                <a:gd name="T33" fmla="*/ 17 h 40"/>
                <a:gd name="T34" fmla="*/ 1 w 30"/>
                <a:gd name="T35" fmla="*/ 20 h 40"/>
                <a:gd name="T36" fmla="*/ 1 w 30"/>
                <a:gd name="T37" fmla="*/ 20 h 40"/>
                <a:gd name="T38" fmla="*/ 3 w 30"/>
                <a:gd name="T39" fmla="*/ 20 h 40"/>
                <a:gd name="T40" fmla="*/ 2 w 30"/>
                <a:gd name="T41" fmla="*/ 21 h 40"/>
                <a:gd name="T42" fmla="*/ 0 w 30"/>
                <a:gd name="T43" fmla="*/ 20 h 40"/>
                <a:gd name="T44" fmla="*/ 4 w 30"/>
                <a:gd name="T45" fmla="*/ 28 h 40"/>
                <a:gd name="T46" fmla="*/ 5 w 30"/>
                <a:gd name="T47" fmla="*/ 40 h 40"/>
                <a:gd name="T48" fmla="*/ 14 w 30"/>
                <a:gd name="T49" fmla="*/ 39 h 40"/>
                <a:gd name="T50" fmla="*/ 14 w 30"/>
                <a:gd name="T5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0">
                  <a:moveTo>
                    <a:pt x="14" y="37"/>
                  </a:moveTo>
                  <a:cubicBezTo>
                    <a:pt x="14" y="36"/>
                    <a:pt x="14" y="35"/>
                    <a:pt x="14" y="35"/>
                  </a:cubicBezTo>
                  <a:cubicBezTo>
                    <a:pt x="14" y="32"/>
                    <a:pt x="14" y="29"/>
                    <a:pt x="14" y="27"/>
                  </a:cubicBezTo>
                  <a:cubicBezTo>
                    <a:pt x="14" y="26"/>
                    <a:pt x="14" y="25"/>
                    <a:pt x="14" y="25"/>
                  </a:cubicBezTo>
                  <a:cubicBezTo>
                    <a:pt x="14" y="24"/>
                    <a:pt x="15" y="23"/>
                    <a:pt x="14" y="23"/>
                  </a:cubicBezTo>
                  <a:cubicBezTo>
                    <a:pt x="14" y="22"/>
                    <a:pt x="12" y="22"/>
                    <a:pt x="12" y="22"/>
                  </a:cubicBezTo>
                  <a:cubicBezTo>
                    <a:pt x="14" y="20"/>
                    <a:pt x="17" y="19"/>
                    <a:pt x="19" y="17"/>
                  </a:cubicBezTo>
                  <a:cubicBezTo>
                    <a:pt x="20" y="16"/>
                    <a:pt x="21" y="13"/>
                    <a:pt x="22" y="12"/>
                  </a:cubicBezTo>
                  <a:cubicBezTo>
                    <a:pt x="24" y="11"/>
                    <a:pt x="28" y="11"/>
                    <a:pt x="30" y="8"/>
                  </a:cubicBezTo>
                  <a:cubicBezTo>
                    <a:pt x="30" y="8"/>
                    <a:pt x="30" y="8"/>
                    <a:pt x="30" y="8"/>
                  </a:cubicBezTo>
                  <a:cubicBezTo>
                    <a:pt x="29" y="7"/>
                    <a:pt x="29" y="9"/>
                    <a:pt x="27" y="8"/>
                  </a:cubicBezTo>
                  <a:cubicBezTo>
                    <a:pt x="25" y="8"/>
                    <a:pt x="25" y="5"/>
                    <a:pt x="24" y="4"/>
                  </a:cubicBezTo>
                  <a:cubicBezTo>
                    <a:pt x="20" y="0"/>
                    <a:pt x="19" y="7"/>
                    <a:pt x="17" y="8"/>
                  </a:cubicBezTo>
                  <a:cubicBezTo>
                    <a:pt x="16" y="9"/>
                    <a:pt x="13" y="8"/>
                    <a:pt x="11" y="9"/>
                  </a:cubicBezTo>
                  <a:cubicBezTo>
                    <a:pt x="9" y="10"/>
                    <a:pt x="9" y="13"/>
                    <a:pt x="8" y="14"/>
                  </a:cubicBezTo>
                  <a:cubicBezTo>
                    <a:pt x="7" y="15"/>
                    <a:pt x="6" y="13"/>
                    <a:pt x="5" y="13"/>
                  </a:cubicBezTo>
                  <a:cubicBezTo>
                    <a:pt x="4" y="17"/>
                    <a:pt x="4" y="17"/>
                    <a:pt x="4" y="17"/>
                  </a:cubicBezTo>
                  <a:cubicBezTo>
                    <a:pt x="4" y="18"/>
                    <a:pt x="2" y="19"/>
                    <a:pt x="1" y="20"/>
                  </a:cubicBezTo>
                  <a:cubicBezTo>
                    <a:pt x="1" y="20"/>
                    <a:pt x="1" y="20"/>
                    <a:pt x="1" y="20"/>
                  </a:cubicBezTo>
                  <a:cubicBezTo>
                    <a:pt x="2" y="20"/>
                    <a:pt x="3" y="19"/>
                    <a:pt x="3" y="20"/>
                  </a:cubicBezTo>
                  <a:cubicBezTo>
                    <a:pt x="3" y="20"/>
                    <a:pt x="3" y="21"/>
                    <a:pt x="2" y="21"/>
                  </a:cubicBezTo>
                  <a:cubicBezTo>
                    <a:pt x="2" y="21"/>
                    <a:pt x="1" y="20"/>
                    <a:pt x="0" y="20"/>
                  </a:cubicBezTo>
                  <a:cubicBezTo>
                    <a:pt x="0" y="21"/>
                    <a:pt x="4" y="27"/>
                    <a:pt x="4" y="28"/>
                  </a:cubicBezTo>
                  <a:cubicBezTo>
                    <a:pt x="6" y="33"/>
                    <a:pt x="3" y="36"/>
                    <a:pt x="5" y="40"/>
                  </a:cubicBezTo>
                  <a:cubicBezTo>
                    <a:pt x="7" y="39"/>
                    <a:pt x="14" y="40"/>
                    <a:pt x="14" y="39"/>
                  </a:cubicBezTo>
                  <a:cubicBezTo>
                    <a:pt x="15" y="38"/>
                    <a:pt x="14" y="37"/>
                    <a:pt x="14" y="3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8" name="Freeform 94"/>
            <p:cNvSpPr>
              <a:spLocks/>
            </p:cNvSpPr>
            <p:nvPr/>
          </p:nvSpPr>
          <p:spPr bwMode="auto">
            <a:xfrm>
              <a:off x="8450263" y="3414713"/>
              <a:ext cx="1255713" cy="1241425"/>
            </a:xfrm>
            <a:custGeom>
              <a:avLst/>
              <a:gdLst>
                <a:gd name="T0" fmla="*/ 509 w 510"/>
                <a:gd name="T1" fmla="*/ 87 h 504"/>
                <a:gd name="T2" fmla="*/ 499 w 510"/>
                <a:gd name="T3" fmla="*/ 81 h 504"/>
                <a:gd name="T4" fmla="*/ 495 w 510"/>
                <a:gd name="T5" fmla="*/ 61 h 504"/>
                <a:gd name="T6" fmla="*/ 489 w 510"/>
                <a:gd name="T7" fmla="*/ 47 h 504"/>
                <a:gd name="T8" fmla="*/ 473 w 510"/>
                <a:gd name="T9" fmla="*/ 30 h 504"/>
                <a:gd name="T10" fmla="*/ 460 w 510"/>
                <a:gd name="T11" fmla="*/ 18 h 504"/>
                <a:gd name="T12" fmla="*/ 430 w 510"/>
                <a:gd name="T13" fmla="*/ 27 h 504"/>
                <a:gd name="T14" fmla="*/ 415 w 510"/>
                <a:gd name="T15" fmla="*/ 19 h 504"/>
                <a:gd name="T16" fmla="*/ 391 w 510"/>
                <a:gd name="T17" fmla="*/ 9 h 504"/>
                <a:gd name="T18" fmla="*/ 347 w 510"/>
                <a:gd name="T19" fmla="*/ 10 h 504"/>
                <a:gd name="T20" fmla="*/ 325 w 510"/>
                <a:gd name="T21" fmla="*/ 7 h 504"/>
                <a:gd name="T22" fmla="*/ 285 w 510"/>
                <a:gd name="T23" fmla="*/ 15 h 504"/>
                <a:gd name="T24" fmla="*/ 268 w 510"/>
                <a:gd name="T25" fmla="*/ 33 h 504"/>
                <a:gd name="T26" fmla="*/ 239 w 510"/>
                <a:gd name="T27" fmla="*/ 29 h 504"/>
                <a:gd name="T28" fmla="*/ 192 w 510"/>
                <a:gd name="T29" fmla="*/ 7 h 504"/>
                <a:gd name="T30" fmla="*/ 171 w 510"/>
                <a:gd name="T31" fmla="*/ 43 h 504"/>
                <a:gd name="T32" fmla="*/ 164 w 510"/>
                <a:gd name="T33" fmla="*/ 74 h 504"/>
                <a:gd name="T34" fmla="*/ 153 w 510"/>
                <a:gd name="T35" fmla="*/ 134 h 504"/>
                <a:gd name="T36" fmla="*/ 124 w 510"/>
                <a:gd name="T37" fmla="*/ 177 h 504"/>
                <a:gd name="T38" fmla="*/ 107 w 510"/>
                <a:gd name="T39" fmla="*/ 232 h 504"/>
                <a:gd name="T40" fmla="*/ 85 w 510"/>
                <a:gd name="T41" fmla="*/ 259 h 504"/>
                <a:gd name="T42" fmla="*/ 57 w 510"/>
                <a:gd name="T43" fmla="*/ 259 h 504"/>
                <a:gd name="T44" fmla="*/ 35 w 510"/>
                <a:gd name="T45" fmla="*/ 272 h 504"/>
                <a:gd name="T46" fmla="*/ 25 w 510"/>
                <a:gd name="T47" fmla="*/ 266 h 504"/>
                <a:gd name="T48" fmla="*/ 14 w 510"/>
                <a:gd name="T49" fmla="*/ 275 h 504"/>
                <a:gd name="T50" fmla="*/ 9 w 510"/>
                <a:gd name="T51" fmla="*/ 285 h 504"/>
                <a:gd name="T52" fmla="*/ 0 w 510"/>
                <a:gd name="T53" fmla="*/ 298 h 504"/>
                <a:gd name="T54" fmla="*/ 15 w 510"/>
                <a:gd name="T55" fmla="*/ 301 h 504"/>
                <a:gd name="T56" fmla="*/ 57 w 510"/>
                <a:gd name="T57" fmla="*/ 301 h 504"/>
                <a:gd name="T58" fmla="*/ 121 w 510"/>
                <a:gd name="T59" fmla="*/ 309 h 504"/>
                <a:gd name="T60" fmla="*/ 131 w 510"/>
                <a:gd name="T61" fmla="*/ 342 h 504"/>
                <a:gd name="T62" fmla="*/ 143 w 510"/>
                <a:gd name="T63" fmla="*/ 360 h 504"/>
                <a:gd name="T64" fmla="*/ 169 w 510"/>
                <a:gd name="T65" fmla="*/ 357 h 504"/>
                <a:gd name="T66" fmla="*/ 189 w 510"/>
                <a:gd name="T67" fmla="*/ 357 h 504"/>
                <a:gd name="T68" fmla="*/ 194 w 510"/>
                <a:gd name="T69" fmla="*/ 346 h 504"/>
                <a:gd name="T70" fmla="*/ 198 w 510"/>
                <a:gd name="T71" fmla="*/ 331 h 504"/>
                <a:gd name="T72" fmla="*/ 224 w 510"/>
                <a:gd name="T73" fmla="*/ 338 h 504"/>
                <a:gd name="T74" fmla="*/ 254 w 510"/>
                <a:gd name="T75" fmla="*/ 356 h 504"/>
                <a:gd name="T76" fmla="*/ 269 w 510"/>
                <a:gd name="T77" fmla="*/ 421 h 504"/>
                <a:gd name="T78" fmla="*/ 267 w 510"/>
                <a:gd name="T79" fmla="*/ 439 h 504"/>
                <a:gd name="T80" fmla="*/ 280 w 510"/>
                <a:gd name="T81" fmla="*/ 440 h 504"/>
                <a:gd name="T82" fmla="*/ 309 w 510"/>
                <a:gd name="T83" fmla="*/ 438 h 504"/>
                <a:gd name="T84" fmla="*/ 325 w 510"/>
                <a:gd name="T85" fmla="*/ 450 h 504"/>
                <a:gd name="T86" fmla="*/ 349 w 510"/>
                <a:gd name="T87" fmla="*/ 443 h 504"/>
                <a:gd name="T88" fmla="*/ 366 w 510"/>
                <a:gd name="T89" fmla="*/ 461 h 504"/>
                <a:gd name="T90" fmla="*/ 398 w 510"/>
                <a:gd name="T91" fmla="*/ 453 h 504"/>
                <a:gd name="T92" fmla="*/ 414 w 510"/>
                <a:gd name="T93" fmla="*/ 471 h 504"/>
                <a:gd name="T94" fmla="*/ 435 w 510"/>
                <a:gd name="T95" fmla="*/ 487 h 504"/>
                <a:gd name="T96" fmla="*/ 464 w 510"/>
                <a:gd name="T97" fmla="*/ 503 h 504"/>
                <a:gd name="T98" fmla="*/ 456 w 510"/>
                <a:gd name="T99" fmla="*/ 472 h 504"/>
                <a:gd name="T100" fmla="*/ 439 w 510"/>
                <a:gd name="T101" fmla="*/ 466 h 504"/>
                <a:gd name="T102" fmla="*/ 437 w 510"/>
                <a:gd name="T103" fmla="*/ 429 h 504"/>
                <a:gd name="T104" fmla="*/ 433 w 510"/>
                <a:gd name="T105" fmla="*/ 395 h 504"/>
                <a:gd name="T106" fmla="*/ 445 w 510"/>
                <a:gd name="T107" fmla="*/ 376 h 504"/>
                <a:gd name="T108" fmla="*/ 493 w 510"/>
                <a:gd name="T109" fmla="*/ 363 h 504"/>
                <a:gd name="T110" fmla="*/ 469 w 510"/>
                <a:gd name="T111" fmla="*/ 323 h 504"/>
                <a:gd name="T112" fmla="*/ 459 w 510"/>
                <a:gd name="T113" fmla="*/ 263 h 504"/>
                <a:gd name="T114" fmla="*/ 454 w 510"/>
                <a:gd name="T115" fmla="*/ 227 h 504"/>
                <a:gd name="T116" fmla="*/ 451 w 510"/>
                <a:gd name="T117" fmla="*/ 204 h 504"/>
                <a:gd name="T118" fmla="*/ 467 w 510"/>
                <a:gd name="T119" fmla="*/ 14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04">
                  <a:moveTo>
                    <a:pt x="481" y="117"/>
                  </a:moveTo>
                  <a:cubicBezTo>
                    <a:pt x="481" y="117"/>
                    <a:pt x="481" y="113"/>
                    <a:pt x="481" y="113"/>
                  </a:cubicBezTo>
                  <a:cubicBezTo>
                    <a:pt x="482" y="112"/>
                    <a:pt x="486" y="112"/>
                    <a:pt x="488" y="111"/>
                  </a:cubicBezTo>
                  <a:cubicBezTo>
                    <a:pt x="489" y="109"/>
                    <a:pt x="509" y="88"/>
                    <a:pt x="509" y="87"/>
                  </a:cubicBezTo>
                  <a:cubicBezTo>
                    <a:pt x="510" y="84"/>
                    <a:pt x="507" y="85"/>
                    <a:pt x="507" y="84"/>
                  </a:cubicBezTo>
                  <a:cubicBezTo>
                    <a:pt x="505" y="80"/>
                    <a:pt x="506" y="84"/>
                    <a:pt x="503" y="82"/>
                  </a:cubicBezTo>
                  <a:cubicBezTo>
                    <a:pt x="502" y="81"/>
                    <a:pt x="502" y="78"/>
                    <a:pt x="500" y="79"/>
                  </a:cubicBezTo>
                  <a:cubicBezTo>
                    <a:pt x="499" y="81"/>
                    <a:pt x="499" y="81"/>
                    <a:pt x="499" y="81"/>
                  </a:cubicBezTo>
                  <a:cubicBezTo>
                    <a:pt x="497" y="82"/>
                    <a:pt x="497" y="78"/>
                    <a:pt x="497" y="78"/>
                  </a:cubicBezTo>
                  <a:cubicBezTo>
                    <a:pt x="494" y="78"/>
                    <a:pt x="494" y="78"/>
                    <a:pt x="494" y="78"/>
                  </a:cubicBezTo>
                  <a:cubicBezTo>
                    <a:pt x="493" y="76"/>
                    <a:pt x="496" y="71"/>
                    <a:pt x="497" y="69"/>
                  </a:cubicBezTo>
                  <a:cubicBezTo>
                    <a:pt x="499" y="64"/>
                    <a:pt x="495" y="65"/>
                    <a:pt x="495" y="61"/>
                  </a:cubicBezTo>
                  <a:cubicBezTo>
                    <a:pt x="495" y="61"/>
                    <a:pt x="503" y="46"/>
                    <a:pt x="497" y="50"/>
                  </a:cubicBezTo>
                  <a:cubicBezTo>
                    <a:pt x="497" y="50"/>
                    <a:pt x="497" y="49"/>
                    <a:pt x="497" y="49"/>
                  </a:cubicBezTo>
                  <a:cubicBezTo>
                    <a:pt x="496" y="47"/>
                    <a:pt x="496" y="45"/>
                    <a:pt x="495" y="45"/>
                  </a:cubicBezTo>
                  <a:cubicBezTo>
                    <a:pt x="493" y="44"/>
                    <a:pt x="491" y="49"/>
                    <a:pt x="489" y="47"/>
                  </a:cubicBezTo>
                  <a:cubicBezTo>
                    <a:pt x="489" y="46"/>
                    <a:pt x="491" y="41"/>
                    <a:pt x="489" y="40"/>
                  </a:cubicBezTo>
                  <a:cubicBezTo>
                    <a:pt x="487" y="38"/>
                    <a:pt x="482" y="39"/>
                    <a:pt x="480" y="37"/>
                  </a:cubicBezTo>
                  <a:cubicBezTo>
                    <a:pt x="479" y="37"/>
                    <a:pt x="478" y="33"/>
                    <a:pt x="478" y="33"/>
                  </a:cubicBezTo>
                  <a:cubicBezTo>
                    <a:pt x="477" y="32"/>
                    <a:pt x="474" y="31"/>
                    <a:pt x="473" y="30"/>
                  </a:cubicBezTo>
                  <a:cubicBezTo>
                    <a:pt x="472" y="28"/>
                    <a:pt x="475" y="28"/>
                    <a:pt x="472" y="27"/>
                  </a:cubicBezTo>
                  <a:cubicBezTo>
                    <a:pt x="471" y="27"/>
                    <a:pt x="469" y="28"/>
                    <a:pt x="469" y="26"/>
                  </a:cubicBezTo>
                  <a:cubicBezTo>
                    <a:pt x="469" y="25"/>
                    <a:pt x="470" y="22"/>
                    <a:pt x="469" y="21"/>
                  </a:cubicBezTo>
                  <a:cubicBezTo>
                    <a:pt x="469" y="20"/>
                    <a:pt x="462" y="18"/>
                    <a:pt x="460" y="18"/>
                  </a:cubicBezTo>
                  <a:cubicBezTo>
                    <a:pt x="458" y="19"/>
                    <a:pt x="456" y="26"/>
                    <a:pt x="454" y="27"/>
                  </a:cubicBezTo>
                  <a:cubicBezTo>
                    <a:pt x="454" y="27"/>
                    <a:pt x="444" y="21"/>
                    <a:pt x="441" y="22"/>
                  </a:cubicBezTo>
                  <a:cubicBezTo>
                    <a:pt x="441" y="22"/>
                    <a:pt x="434" y="29"/>
                    <a:pt x="433" y="29"/>
                  </a:cubicBezTo>
                  <a:cubicBezTo>
                    <a:pt x="431" y="30"/>
                    <a:pt x="431" y="28"/>
                    <a:pt x="430" y="27"/>
                  </a:cubicBezTo>
                  <a:cubicBezTo>
                    <a:pt x="428" y="26"/>
                    <a:pt x="425" y="27"/>
                    <a:pt x="423" y="25"/>
                  </a:cubicBezTo>
                  <a:cubicBezTo>
                    <a:pt x="422" y="21"/>
                    <a:pt x="422" y="21"/>
                    <a:pt x="422" y="21"/>
                  </a:cubicBezTo>
                  <a:cubicBezTo>
                    <a:pt x="421" y="21"/>
                    <a:pt x="417" y="22"/>
                    <a:pt x="415" y="20"/>
                  </a:cubicBezTo>
                  <a:cubicBezTo>
                    <a:pt x="415" y="20"/>
                    <a:pt x="415" y="19"/>
                    <a:pt x="415" y="19"/>
                  </a:cubicBezTo>
                  <a:cubicBezTo>
                    <a:pt x="415" y="16"/>
                    <a:pt x="415" y="16"/>
                    <a:pt x="415" y="16"/>
                  </a:cubicBezTo>
                  <a:cubicBezTo>
                    <a:pt x="414" y="14"/>
                    <a:pt x="409" y="11"/>
                    <a:pt x="407" y="8"/>
                  </a:cubicBezTo>
                  <a:cubicBezTo>
                    <a:pt x="405" y="9"/>
                    <a:pt x="399" y="5"/>
                    <a:pt x="397" y="4"/>
                  </a:cubicBezTo>
                  <a:cubicBezTo>
                    <a:pt x="393" y="4"/>
                    <a:pt x="393" y="8"/>
                    <a:pt x="391" y="9"/>
                  </a:cubicBezTo>
                  <a:cubicBezTo>
                    <a:pt x="386" y="11"/>
                    <a:pt x="376" y="5"/>
                    <a:pt x="372" y="4"/>
                  </a:cubicBezTo>
                  <a:cubicBezTo>
                    <a:pt x="369" y="3"/>
                    <a:pt x="366" y="6"/>
                    <a:pt x="365" y="4"/>
                  </a:cubicBezTo>
                  <a:cubicBezTo>
                    <a:pt x="363" y="2"/>
                    <a:pt x="353" y="0"/>
                    <a:pt x="351" y="1"/>
                  </a:cubicBezTo>
                  <a:cubicBezTo>
                    <a:pt x="348" y="4"/>
                    <a:pt x="352" y="9"/>
                    <a:pt x="347" y="10"/>
                  </a:cubicBezTo>
                  <a:cubicBezTo>
                    <a:pt x="346" y="10"/>
                    <a:pt x="333" y="13"/>
                    <a:pt x="332" y="12"/>
                  </a:cubicBezTo>
                  <a:cubicBezTo>
                    <a:pt x="331" y="12"/>
                    <a:pt x="330" y="9"/>
                    <a:pt x="329" y="8"/>
                  </a:cubicBezTo>
                  <a:cubicBezTo>
                    <a:pt x="328" y="7"/>
                    <a:pt x="327" y="8"/>
                    <a:pt x="326" y="8"/>
                  </a:cubicBezTo>
                  <a:cubicBezTo>
                    <a:pt x="326" y="8"/>
                    <a:pt x="326" y="7"/>
                    <a:pt x="325" y="7"/>
                  </a:cubicBezTo>
                  <a:cubicBezTo>
                    <a:pt x="325" y="7"/>
                    <a:pt x="321" y="12"/>
                    <a:pt x="318" y="13"/>
                  </a:cubicBezTo>
                  <a:cubicBezTo>
                    <a:pt x="314" y="13"/>
                    <a:pt x="303" y="15"/>
                    <a:pt x="300" y="19"/>
                  </a:cubicBezTo>
                  <a:cubicBezTo>
                    <a:pt x="299" y="19"/>
                    <a:pt x="300" y="20"/>
                    <a:pt x="299" y="21"/>
                  </a:cubicBezTo>
                  <a:cubicBezTo>
                    <a:pt x="297" y="23"/>
                    <a:pt x="287" y="13"/>
                    <a:pt x="285" y="15"/>
                  </a:cubicBezTo>
                  <a:cubicBezTo>
                    <a:pt x="283" y="17"/>
                    <a:pt x="282" y="22"/>
                    <a:pt x="280" y="23"/>
                  </a:cubicBezTo>
                  <a:cubicBezTo>
                    <a:pt x="279" y="24"/>
                    <a:pt x="278" y="23"/>
                    <a:pt x="277" y="24"/>
                  </a:cubicBezTo>
                  <a:cubicBezTo>
                    <a:pt x="275" y="26"/>
                    <a:pt x="278" y="25"/>
                    <a:pt x="278" y="27"/>
                  </a:cubicBezTo>
                  <a:cubicBezTo>
                    <a:pt x="278" y="31"/>
                    <a:pt x="272" y="34"/>
                    <a:pt x="268" y="33"/>
                  </a:cubicBezTo>
                  <a:cubicBezTo>
                    <a:pt x="263" y="32"/>
                    <a:pt x="258" y="28"/>
                    <a:pt x="252" y="29"/>
                  </a:cubicBezTo>
                  <a:cubicBezTo>
                    <a:pt x="251" y="29"/>
                    <a:pt x="250" y="30"/>
                    <a:pt x="249" y="30"/>
                  </a:cubicBezTo>
                  <a:cubicBezTo>
                    <a:pt x="247" y="30"/>
                    <a:pt x="244" y="28"/>
                    <a:pt x="242" y="28"/>
                  </a:cubicBezTo>
                  <a:cubicBezTo>
                    <a:pt x="239" y="29"/>
                    <a:pt x="239" y="29"/>
                    <a:pt x="239" y="29"/>
                  </a:cubicBezTo>
                  <a:cubicBezTo>
                    <a:pt x="237" y="28"/>
                    <a:pt x="236" y="26"/>
                    <a:pt x="234" y="25"/>
                  </a:cubicBezTo>
                  <a:cubicBezTo>
                    <a:pt x="231" y="24"/>
                    <a:pt x="226" y="27"/>
                    <a:pt x="223" y="26"/>
                  </a:cubicBezTo>
                  <a:cubicBezTo>
                    <a:pt x="220" y="23"/>
                    <a:pt x="220" y="21"/>
                    <a:pt x="218" y="17"/>
                  </a:cubicBezTo>
                  <a:cubicBezTo>
                    <a:pt x="215" y="13"/>
                    <a:pt x="197" y="4"/>
                    <a:pt x="192" y="7"/>
                  </a:cubicBezTo>
                  <a:cubicBezTo>
                    <a:pt x="183" y="11"/>
                    <a:pt x="180" y="18"/>
                    <a:pt x="175" y="26"/>
                  </a:cubicBezTo>
                  <a:cubicBezTo>
                    <a:pt x="174" y="28"/>
                    <a:pt x="168" y="26"/>
                    <a:pt x="169" y="29"/>
                  </a:cubicBezTo>
                  <a:cubicBezTo>
                    <a:pt x="169" y="31"/>
                    <a:pt x="172" y="34"/>
                    <a:pt x="172" y="37"/>
                  </a:cubicBezTo>
                  <a:cubicBezTo>
                    <a:pt x="172" y="39"/>
                    <a:pt x="171" y="41"/>
                    <a:pt x="171" y="43"/>
                  </a:cubicBezTo>
                  <a:cubicBezTo>
                    <a:pt x="170" y="45"/>
                    <a:pt x="171" y="48"/>
                    <a:pt x="172" y="51"/>
                  </a:cubicBezTo>
                  <a:cubicBezTo>
                    <a:pt x="172" y="54"/>
                    <a:pt x="173" y="58"/>
                    <a:pt x="171" y="60"/>
                  </a:cubicBezTo>
                  <a:cubicBezTo>
                    <a:pt x="169" y="61"/>
                    <a:pt x="169" y="61"/>
                    <a:pt x="169" y="61"/>
                  </a:cubicBezTo>
                  <a:cubicBezTo>
                    <a:pt x="166" y="64"/>
                    <a:pt x="166" y="70"/>
                    <a:pt x="164" y="74"/>
                  </a:cubicBezTo>
                  <a:cubicBezTo>
                    <a:pt x="162" y="77"/>
                    <a:pt x="158" y="80"/>
                    <a:pt x="157" y="84"/>
                  </a:cubicBezTo>
                  <a:cubicBezTo>
                    <a:pt x="156" y="89"/>
                    <a:pt x="157" y="95"/>
                    <a:pt x="157" y="100"/>
                  </a:cubicBezTo>
                  <a:cubicBezTo>
                    <a:pt x="156" y="106"/>
                    <a:pt x="152" y="112"/>
                    <a:pt x="151" y="118"/>
                  </a:cubicBezTo>
                  <a:cubicBezTo>
                    <a:pt x="151" y="123"/>
                    <a:pt x="155" y="130"/>
                    <a:pt x="153" y="134"/>
                  </a:cubicBezTo>
                  <a:cubicBezTo>
                    <a:pt x="152" y="136"/>
                    <a:pt x="150" y="138"/>
                    <a:pt x="149" y="140"/>
                  </a:cubicBezTo>
                  <a:cubicBezTo>
                    <a:pt x="146" y="147"/>
                    <a:pt x="149" y="155"/>
                    <a:pt x="145" y="161"/>
                  </a:cubicBezTo>
                  <a:cubicBezTo>
                    <a:pt x="139" y="170"/>
                    <a:pt x="134" y="170"/>
                    <a:pt x="127" y="174"/>
                  </a:cubicBezTo>
                  <a:cubicBezTo>
                    <a:pt x="124" y="177"/>
                    <a:pt x="124" y="177"/>
                    <a:pt x="124" y="177"/>
                  </a:cubicBezTo>
                  <a:cubicBezTo>
                    <a:pt x="120" y="181"/>
                    <a:pt x="119" y="187"/>
                    <a:pt x="117" y="191"/>
                  </a:cubicBezTo>
                  <a:cubicBezTo>
                    <a:pt x="114" y="195"/>
                    <a:pt x="109" y="198"/>
                    <a:pt x="106" y="202"/>
                  </a:cubicBezTo>
                  <a:cubicBezTo>
                    <a:pt x="105" y="203"/>
                    <a:pt x="106" y="222"/>
                    <a:pt x="106" y="226"/>
                  </a:cubicBezTo>
                  <a:cubicBezTo>
                    <a:pt x="106" y="228"/>
                    <a:pt x="108" y="230"/>
                    <a:pt x="107" y="232"/>
                  </a:cubicBezTo>
                  <a:cubicBezTo>
                    <a:pt x="107" y="236"/>
                    <a:pt x="101" y="245"/>
                    <a:pt x="99" y="248"/>
                  </a:cubicBezTo>
                  <a:cubicBezTo>
                    <a:pt x="97" y="251"/>
                    <a:pt x="92" y="250"/>
                    <a:pt x="90" y="251"/>
                  </a:cubicBezTo>
                  <a:cubicBezTo>
                    <a:pt x="87" y="253"/>
                    <a:pt x="88" y="257"/>
                    <a:pt x="86" y="259"/>
                  </a:cubicBezTo>
                  <a:cubicBezTo>
                    <a:pt x="86" y="259"/>
                    <a:pt x="85" y="259"/>
                    <a:pt x="85" y="259"/>
                  </a:cubicBezTo>
                  <a:cubicBezTo>
                    <a:pt x="85" y="259"/>
                    <a:pt x="82" y="259"/>
                    <a:pt x="82" y="259"/>
                  </a:cubicBezTo>
                  <a:cubicBezTo>
                    <a:pt x="72" y="264"/>
                    <a:pt x="75" y="277"/>
                    <a:pt x="60" y="274"/>
                  </a:cubicBezTo>
                  <a:cubicBezTo>
                    <a:pt x="59" y="273"/>
                    <a:pt x="57" y="266"/>
                    <a:pt x="58" y="265"/>
                  </a:cubicBezTo>
                  <a:cubicBezTo>
                    <a:pt x="58" y="265"/>
                    <a:pt x="65" y="259"/>
                    <a:pt x="57" y="259"/>
                  </a:cubicBezTo>
                  <a:cubicBezTo>
                    <a:pt x="54" y="259"/>
                    <a:pt x="50" y="263"/>
                    <a:pt x="47" y="264"/>
                  </a:cubicBezTo>
                  <a:cubicBezTo>
                    <a:pt x="45" y="265"/>
                    <a:pt x="42" y="260"/>
                    <a:pt x="41" y="262"/>
                  </a:cubicBezTo>
                  <a:cubicBezTo>
                    <a:pt x="40" y="264"/>
                    <a:pt x="41" y="268"/>
                    <a:pt x="40" y="270"/>
                  </a:cubicBezTo>
                  <a:cubicBezTo>
                    <a:pt x="39" y="271"/>
                    <a:pt x="36" y="271"/>
                    <a:pt x="35" y="272"/>
                  </a:cubicBezTo>
                  <a:cubicBezTo>
                    <a:pt x="34" y="273"/>
                    <a:pt x="34" y="274"/>
                    <a:pt x="33" y="274"/>
                  </a:cubicBezTo>
                  <a:cubicBezTo>
                    <a:pt x="32" y="272"/>
                    <a:pt x="32" y="272"/>
                    <a:pt x="32" y="272"/>
                  </a:cubicBezTo>
                  <a:cubicBezTo>
                    <a:pt x="30" y="270"/>
                    <a:pt x="28" y="270"/>
                    <a:pt x="27" y="269"/>
                  </a:cubicBezTo>
                  <a:cubicBezTo>
                    <a:pt x="26" y="268"/>
                    <a:pt x="26" y="267"/>
                    <a:pt x="25" y="266"/>
                  </a:cubicBezTo>
                  <a:cubicBezTo>
                    <a:pt x="25" y="266"/>
                    <a:pt x="25" y="266"/>
                    <a:pt x="25" y="266"/>
                  </a:cubicBezTo>
                  <a:cubicBezTo>
                    <a:pt x="25" y="266"/>
                    <a:pt x="25" y="266"/>
                    <a:pt x="25" y="266"/>
                  </a:cubicBezTo>
                  <a:cubicBezTo>
                    <a:pt x="23" y="269"/>
                    <a:pt x="19" y="269"/>
                    <a:pt x="17" y="270"/>
                  </a:cubicBezTo>
                  <a:cubicBezTo>
                    <a:pt x="16" y="271"/>
                    <a:pt x="15" y="274"/>
                    <a:pt x="14" y="275"/>
                  </a:cubicBezTo>
                  <a:cubicBezTo>
                    <a:pt x="12" y="277"/>
                    <a:pt x="9" y="278"/>
                    <a:pt x="7" y="280"/>
                  </a:cubicBezTo>
                  <a:cubicBezTo>
                    <a:pt x="7" y="280"/>
                    <a:pt x="9" y="280"/>
                    <a:pt x="9" y="281"/>
                  </a:cubicBezTo>
                  <a:cubicBezTo>
                    <a:pt x="10" y="281"/>
                    <a:pt x="9" y="282"/>
                    <a:pt x="9" y="283"/>
                  </a:cubicBezTo>
                  <a:cubicBezTo>
                    <a:pt x="9" y="283"/>
                    <a:pt x="9" y="284"/>
                    <a:pt x="9" y="285"/>
                  </a:cubicBezTo>
                  <a:cubicBezTo>
                    <a:pt x="9" y="287"/>
                    <a:pt x="9" y="290"/>
                    <a:pt x="9" y="293"/>
                  </a:cubicBezTo>
                  <a:cubicBezTo>
                    <a:pt x="9" y="293"/>
                    <a:pt x="9" y="294"/>
                    <a:pt x="9" y="295"/>
                  </a:cubicBezTo>
                  <a:cubicBezTo>
                    <a:pt x="9" y="295"/>
                    <a:pt x="10" y="296"/>
                    <a:pt x="9" y="297"/>
                  </a:cubicBezTo>
                  <a:cubicBezTo>
                    <a:pt x="9" y="298"/>
                    <a:pt x="2" y="297"/>
                    <a:pt x="0" y="298"/>
                  </a:cubicBezTo>
                  <a:cubicBezTo>
                    <a:pt x="1" y="299"/>
                    <a:pt x="1" y="300"/>
                    <a:pt x="2" y="300"/>
                  </a:cubicBezTo>
                  <a:cubicBezTo>
                    <a:pt x="6" y="305"/>
                    <a:pt x="6" y="305"/>
                    <a:pt x="10" y="304"/>
                  </a:cubicBezTo>
                  <a:cubicBezTo>
                    <a:pt x="11" y="303"/>
                    <a:pt x="13" y="304"/>
                    <a:pt x="14" y="303"/>
                  </a:cubicBezTo>
                  <a:cubicBezTo>
                    <a:pt x="15" y="301"/>
                    <a:pt x="15" y="301"/>
                    <a:pt x="15" y="301"/>
                  </a:cubicBezTo>
                  <a:cubicBezTo>
                    <a:pt x="18" y="298"/>
                    <a:pt x="21" y="300"/>
                    <a:pt x="23" y="300"/>
                  </a:cubicBezTo>
                  <a:cubicBezTo>
                    <a:pt x="27" y="300"/>
                    <a:pt x="27" y="300"/>
                    <a:pt x="27" y="300"/>
                  </a:cubicBezTo>
                  <a:cubicBezTo>
                    <a:pt x="33" y="300"/>
                    <a:pt x="41" y="299"/>
                    <a:pt x="48" y="300"/>
                  </a:cubicBezTo>
                  <a:cubicBezTo>
                    <a:pt x="51" y="300"/>
                    <a:pt x="54" y="301"/>
                    <a:pt x="57" y="301"/>
                  </a:cubicBezTo>
                  <a:cubicBezTo>
                    <a:pt x="67" y="302"/>
                    <a:pt x="78" y="300"/>
                    <a:pt x="88" y="300"/>
                  </a:cubicBezTo>
                  <a:cubicBezTo>
                    <a:pt x="93" y="300"/>
                    <a:pt x="114" y="298"/>
                    <a:pt x="117" y="301"/>
                  </a:cubicBezTo>
                  <a:cubicBezTo>
                    <a:pt x="118" y="302"/>
                    <a:pt x="117" y="303"/>
                    <a:pt x="117" y="304"/>
                  </a:cubicBezTo>
                  <a:cubicBezTo>
                    <a:pt x="118" y="306"/>
                    <a:pt x="120" y="307"/>
                    <a:pt x="121" y="309"/>
                  </a:cubicBezTo>
                  <a:cubicBezTo>
                    <a:pt x="122" y="313"/>
                    <a:pt x="120" y="316"/>
                    <a:pt x="122" y="322"/>
                  </a:cubicBezTo>
                  <a:cubicBezTo>
                    <a:pt x="124" y="325"/>
                    <a:pt x="126" y="327"/>
                    <a:pt x="127" y="330"/>
                  </a:cubicBezTo>
                  <a:cubicBezTo>
                    <a:pt x="128" y="332"/>
                    <a:pt x="126" y="334"/>
                    <a:pt x="127" y="336"/>
                  </a:cubicBezTo>
                  <a:cubicBezTo>
                    <a:pt x="127" y="337"/>
                    <a:pt x="130" y="341"/>
                    <a:pt x="131" y="342"/>
                  </a:cubicBezTo>
                  <a:cubicBezTo>
                    <a:pt x="133" y="342"/>
                    <a:pt x="133" y="342"/>
                    <a:pt x="133" y="342"/>
                  </a:cubicBezTo>
                  <a:cubicBezTo>
                    <a:pt x="134" y="346"/>
                    <a:pt x="137" y="351"/>
                    <a:pt x="140" y="355"/>
                  </a:cubicBezTo>
                  <a:cubicBezTo>
                    <a:pt x="143" y="358"/>
                    <a:pt x="143" y="358"/>
                    <a:pt x="143" y="358"/>
                  </a:cubicBezTo>
                  <a:cubicBezTo>
                    <a:pt x="143" y="358"/>
                    <a:pt x="142" y="359"/>
                    <a:pt x="143" y="360"/>
                  </a:cubicBezTo>
                  <a:cubicBezTo>
                    <a:pt x="143" y="361"/>
                    <a:pt x="152" y="358"/>
                    <a:pt x="153" y="359"/>
                  </a:cubicBezTo>
                  <a:cubicBezTo>
                    <a:pt x="155" y="359"/>
                    <a:pt x="156" y="361"/>
                    <a:pt x="158" y="360"/>
                  </a:cubicBezTo>
                  <a:cubicBezTo>
                    <a:pt x="159" y="360"/>
                    <a:pt x="158" y="358"/>
                    <a:pt x="158" y="358"/>
                  </a:cubicBezTo>
                  <a:cubicBezTo>
                    <a:pt x="161" y="356"/>
                    <a:pt x="167" y="359"/>
                    <a:pt x="169" y="357"/>
                  </a:cubicBezTo>
                  <a:cubicBezTo>
                    <a:pt x="169" y="357"/>
                    <a:pt x="169" y="356"/>
                    <a:pt x="169" y="355"/>
                  </a:cubicBezTo>
                  <a:cubicBezTo>
                    <a:pt x="172" y="353"/>
                    <a:pt x="176" y="357"/>
                    <a:pt x="178" y="357"/>
                  </a:cubicBezTo>
                  <a:cubicBezTo>
                    <a:pt x="181" y="357"/>
                    <a:pt x="184" y="357"/>
                    <a:pt x="187" y="357"/>
                  </a:cubicBezTo>
                  <a:cubicBezTo>
                    <a:pt x="188" y="357"/>
                    <a:pt x="188" y="357"/>
                    <a:pt x="189" y="357"/>
                  </a:cubicBezTo>
                  <a:cubicBezTo>
                    <a:pt x="190" y="357"/>
                    <a:pt x="191" y="358"/>
                    <a:pt x="191" y="357"/>
                  </a:cubicBezTo>
                  <a:cubicBezTo>
                    <a:pt x="192" y="357"/>
                    <a:pt x="191" y="356"/>
                    <a:pt x="191" y="355"/>
                  </a:cubicBezTo>
                  <a:cubicBezTo>
                    <a:pt x="191" y="354"/>
                    <a:pt x="191" y="346"/>
                    <a:pt x="192" y="346"/>
                  </a:cubicBezTo>
                  <a:cubicBezTo>
                    <a:pt x="192" y="345"/>
                    <a:pt x="193" y="346"/>
                    <a:pt x="194" y="346"/>
                  </a:cubicBezTo>
                  <a:cubicBezTo>
                    <a:pt x="197" y="344"/>
                    <a:pt x="194" y="337"/>
                    <a:pt x="195" y="335"/>
                  </a:cubicBezTo>
                  <a:cubicBezTo>
                    <a:pt x="195" y="334"/>
                    <a:pt x="196" y="333"/>
                    <a:pt x="196" y="332"/>
                  </a:cubicBezTo>
                  <a:cubicBezTo>
                    <a:pt x="197" y="331"/>
                    <a:pt x="196" y="331"/>
                    <a:pt x="196" y="331"/>
                  </a:cubicBezTo>
                  <a:cubicBezTo>
                    <a:pt x="197" y="330"/>
                    <a:pt x="197" y="331"/>
                    <a:pt x="198" y="331"/>
                  </a:cubicBezTo>
                  <a:cubicBezTo>
                    <a:pt x="203" y="331"/>
                    <a:pt x="208" y="331"/>
                    <a:pt x="212" y="331"/>
                  </a:cubicBezTo>
                  <a:cubicBezTo>
                    <a:pt x="216" y="331"/>
                    <a:pt x="219" y="327"/>
                    <a:pt x="223" y="328"/>
                  </a:cubicBezTo>
                  <a:cubicBezTo>
                    <a:pt x="227" y="330"/>
                    <a:pt x="219" y="336"/>
                    <a:pt x="222" y="338"/>
                  </a:cubicBezTo>
                  <a:cubicBezTo>
                    <a:pt x="223" y="339"/>
                    <a:pt x="224" y="338"/>
                    <a:pt x="224" y="338"/>
                  </a:cubicBezTo>
                  <a:cubicBezTo>
                    <a:pt x="233" y="338"/>
                    <a:pt x="241" y="338"/>
                    <a:pt x="249" y="338"/>
                  </a:cubicBezTo>
                  <a:cubicBezTo>
                    <a:pt x="251" y="338"/>
                    <a:pt x="252" y="338"/>
                    <a:pt x="253" y="338"/>
                  </a:cubicBezTo>
                  <a:cubicBezTo>
                    <a:pt x="254" y="338"/>
                    <a:pt x="255" y="338"/>
                    <a:pt x="255" y="338"/>
                  </a:cubicBezTo>
                  <a:cubicBezTo>
                    <a:pt x="260" y="340"/>
                    <a:pt x="254" y="352"/>
                    <a:pt x="254" y="356"/>
                  </a:cubicBezTo>
                  <a:cubicBezTo>
                    <a:pt x="255" y="358"/>
                    <a:pt x="257" y="361"/>
                    <a:pt x="257" y="363"/>
                  </a:cubicBezTo>
                  <a:cubicBezTo>
                    <a:pt x="260" y="371"/>
                    <a:pt x="258" y="382"/>
                    <a:pt x="257" y="390"/>
                  </a:cubicBezTo>
                  <a:cubicBezTo>
                    <a:pt x="257" y="391"/>
                    <a:pt x="255" y="393"/>
                    <a:pt x="255" y="395"/>
                  </a:cubicBezTo>
                  <a:cubicBezTo>
                    <a:pt x="255" y="402"/>
                    <a:pt x="269" y="410"/>
                    <a:pt x="269" y="421"/>
                  </a:cubicBezTo>
                  <a:cubicBezTo>
                    <a:pt x="268" y="424"/>
                    <a:pt x="268" y="424"/>
                    <a:pt x="268" y="424"/>
                  </a:cubicBezTo>
                  <a:cubicBezTo>
                    <a:pt x="268" y="425"/>
                    <a:pt x="270" y="429"/>
                    <a:pt x="269" y="431"/>
                  </a:cubicBezTo>
                  <a:cubicBezTo>
                    <a:pt x="268" y="433"/>
                    <a:pt x="267" y="434"/>
                    <a:pt x="266" y="434"/>
                  </a:cubicBezTo>
                  <a:cubicBezTo>
                    <a:pt x="266" y="435"/>
                    <a:pt x="267" y="437"/>
                    <a:pt x="267" y="439"/>
                  </a:cubicBezTo>
                  <a:cubicBezTo>
                    <a:pt x="267" y="439"/>
                    <a:pt x="267" y="440"/>
                    <a:pt x="267" y="441"/>
                  </a:cubicBezTo>
                  <a:cubicBezTo>
                    <a:pt x="267" y="441"/>
                    <a:pt x="267" y="442"/>
                    <a:pt x="267" y="442"/>
                  </a:cubicBezTo>
                  <a:cubicBezTo>
                    <a:pt x="269" y="446"/>
                    <a:pt x="274" y="438"/>
                    <a:pt x="276" y="438"/>
                  </a:cubicBezTo>
                  <a:cubicBezTo>
                    <a:pt x="277" y="438"/>
                    <a:pt x="278" y="440"/>
                    <a:pt x="280" y="440"/>
                  </a:cubicBezTo>
                  <a:cubicBezTo>
                    <a:pt x="281" y="440"/>
                    <a:pt x="282" y="439"/>
                    <a:pt x="283" y="439"/>
                  </a:cubicBezTo>
                  <a:cubicBezTo>
                    <a:pt x="285" y="439"/>
                    <a:pt x="287" y="440"/>
                    <a:pt x="290" y="440"/>
                  </a:cubicBezTo>
                  <a:cubicBezTo>
                    <a:pt x="292" y="439"/>
                    <a:pt x="295" y="437"/>
                    <a:pt x="298" y="436"/>
                  </a:cubicBezTo>
                  <a:cubicBezTo>
                    <a:pt x="301" y="435"/>
                    <a:pt x="306" y="438"/>
                    <a:pt x="309" y="438"/>
                  </a:cubicBezTo>
                  <a:cubicBezTo>
                    <a:pt x="311" y="438"/>
                    <a:pt x="311" y="434"/>
                    <a:pt x="313" y="434"/>
                  </a:cubicBezTo>
                  <a:cubicBezTo>
                    <a:pt x="317" y="433"/>
                    <a:pt x="316" y="437"/>
                    <a:pt x="317" y="438"/>
                  </a:cubicBezTo>
                  <a:cubicBezTo>
                    <a:pt x="319" y="440"/>
                    <a:pt x="322" y="438"/>
                    <a:pt x="324" y="440"/>
                  </a:cubicBezTo>
                  <a:cubicBezTo>
                    <a:pt x="327" y="446"/>
                    <a:pt x="317" y="447"/>
                    <a:pt x="325" y="450"/>
                  </a:cubicBezTo>
                  <a:cubicBezTo>
                    <a:pt x="326" y="450"/>
                    <a:pt x="327" y="450"/>
                    <a:pt x="327" y="450"/>
                  </a:cubicBezTo>
                  <a:cubicBezTo>
                    <a:pt x="329" y="449"/>
                    <a:pt x="330" y="447"/>
                    <a:pt x="332" y="446"/>
                  </a:cubicBezTo>
                  <a:cubicBezTo>
                    <a:pt x="336" y="444"/>
                    <a:pt x="342" y="444"/>
                    <a:pt x="346" y="443"/>
                  </a:cubicBezTo>
                  <a:cubicBezTo>
                    <a:pt x="347" y="443"/>
                    <a:pt x="349" y="442"/>
                    <a:pt x="349" y="443"/>
                  </a:cubicBezTo>
                  <a:cubicBezTo>
                    <a:pt x="349" y="445"/>
                    <a:pt x="347" y="446"/>
                    <a:pt x="347" y="448"/>
                  </a:cubicBezTo>
                  <a:cubicBezTo>
                    <a:pt x="347" y="452"/>
                    <a:pt x="350" y="454"/>
                    <a:pt x="353" y="457"/>
                  </a:cubicBezTo>
                  <a:cubicBezTo>
                    <a:pt x="353" y="457"/>
                    <a:pt x="352" y="458"/>
                    <a:pt x="353" y="458"/>
                  </a:cubicBezTo>
                  <a:cubicBezTo>
                    <a:pt x="360" y="457"/>
                    <a:pt x="361" y="460"/>
                    <a:pt x="366" y="461"/>
                  </a:cubicBezTo>
                  <a:cubicBezTo>
                    <a:pt x="370" y="463"/>
                    <a:pt x="374" y="461"/>
                    <a:pt x="378" y="462"/>
                  </a:cubicBezTo>
                  <a:cubicBezTo>
                    <a:pt x="380" y="462"/>
                    <a:pt x="382" y="465"/>
                    <a:pt x="384" y="465"/>
                  </a:cubicBezTo>
                  <a:cubicBezTo>
                    <a:pt x="394" y="465"/>
                    <a:pt x="389" y="453"/>
                    <a:pt x="396" y="453"/>
                  </a:cubicBezTo>
                  <a:cubicBezTo>
                    <a:pt x="397" y="453"/>
                    <a:pt x="397" y="453"/>
                    <a:pt x="398" y="453"/>
                  </a:cubicBezTo>
                  <a:cubicBezTo>
                    <a:pt x="399" y="455"/>
                    <a:pt x="397" y="458"/>
                    <a:pt x="398" y="459"/>
                  </a:cubicBezTo>
                  <a:cubicBezTo>
                    <a:pt x="399" y="461"/>
                    <a:pt x="403" y="462"/>
                    <a:pt x="404" y="463"/>
                  </a:cubicBezTo>
                  <a:cubicBezTo>
                    <a:pt x="406" y="466"/>
                    <a:pt x="405" y="471"/>
                    <a:pt x="409" y="472"/>
                  </a:cubicBezTo>
                  <a:cubicBezTo>
                    <a:pt x="411" y="473"/>
                    <a:pt x="412" y="471"/>
                    <a:pt x="414" y="471"/>
                  </a:cubicBezTo>
                  <a:cubicBezTo>
                    <a:pt x="416" y="471"/>
                    <a:pt x="417" y="474"/>
                    <a:pt x="417" y="474"/>
                  </a:cubicBezTo>
                  <a:cubicBezTo>
                    <a:pt x="420" y="476"/>
                    <a:pt x="424" y="474"/>
                    <a:pt x="427" y="477"/>
                  </a:cubicBezTo>
                  <a:cubicBezTo>
                    <a:pt x="432" y="480"/>
                    <a:pt x="429" y="484"/>
                    <a:pt x="432" y="488"/>
                  </a:cubicBezTo>
                  <a:cubicBezTo>
                    <a:pt x="434" y="490"/>
                    <a:pt x="433" y="486"/>
                    <a:pt x="435" y="487"/>
                  </a:cubicBezTo>
                  <a:cubicBezTo>
                    <a:pt x="439" y="490"/>
                    <a:pt x="442" y="502"/>
                    <a:pt x="444" y="502"/>
                  </a:cubicBezTo>
                  <a:cubicBezTo>
                    <a:pt x="449" y="504"/>
                    <a:pt x="454" y="497"/>
                    <a:pt x="459" y="497"/>
                  </a:cubicBezTo>
                  <a:cubicBezTo>
                    <a:pt x="464" y="497"/>
                    <a:pt x="456" y="502"/>
                    <a:pt x="462" y="503"/>
                  </a:cubicBezTo>
                  <a:cubicBezTo>
                    <a:pt x="463" y="503"/>
                    <a:pt x="464" y="504"/>
                    <a:pt x="464" y="503"/>
                  </a:cubicBezTo>
                  <a:cubicBezTo>
                    <a:pt x="465" y="503"/>
                    <a:pt x="465" y="480"/>
                    <a:pt x="465" y="477"/>
                  </a:cubicBezTo>
                  <a:cubicBezTo>
                    <a:pt x="465" y="475"/>
                    <a:pt x="465" y="473"/>
                    <a:pt x="465" y="471"/>
                  </a:cubicBezTo>
                  <a:cubicBezTo>
                    <a:pt x="465" y="470"/>
                    <a:pt x="466" y="469"/>
                    <a:pt x="465" y="469"/>
                  </a:cubicBezTo>
                  <a:cubicBezTo>
                    <a:pt x="464" y="468"/>
                    <a:pt x="457" y="471"/>
                    <a:pt x="456" y="472"/>
                  </a:cubicBezTo>
                  <a:cubicBezTo>
                    <a:pt x="456" y="474"/>
                    <a:pt x="459" y="477"/>
                    <a:pt x="457" y="477"/>
                  </a:cubicBezTo>
                  <a:cubicBezTo>
                    <a:pt x="454" y="477"/>
                    <a:pt x="452" y="475"/>
                    <a:pt x="450" y="475"/>
                  </a:cubicBezTo>
                  <a:cubicBezTo>
                    <a:pt x="448" y="474"/>
                    <a:pt x="446" y="475"/>
                    <a:pt x="445" y="475"/>
                  </a:cubicBezTo>
                  <a:cubicBezTo>
                    <a:pt x="442" y="474"/>
                    <a:pt x="441" y="468"/>
                    <a:pt x="439" y="466"/>
                  </a:cubicBezTo>
                  <a:cubicBezTo>
                    <a:pt x="437" y="464"/>
                    <a:pt x="433" y="462"/>
                    <a:pt x="430" y="459"/>
                  </a:cubicBezTo>
                  <a:cubicBezTo>
                    <a:pt x="429" y="458"/>
                    <a:pt x="427" y="454"/>
                    <a:pt x="427" y="452"/>
                  </a:cubicBezTo>
                  <a:cubicBezTo>
                    <a:pt x="427" y="450"/>
                    <a:pt x="433" y="432"/>
                    <a:pt x="435" y="430"/>
                  </a:cubicBezTo>
                  <a:cubicBezTo>
                    <a:pt x="435" y="430"/>
                    <a:pt x="437" y="430"/>
                    <a:pt x="437" y="429"/>
                  </a:cubicBezTo>
                  <a:cubicBezTo>
                    <a:pt x="438" y="425"/>
                    <a:pt x="433" y="421"/>
                    <a:pt x="434" y="417"/>
                  </a:cubicBezTo>
                  <a:cubicBezTo>
                    <a:pt x="434" y="416"/>
                    <a:pt x="435" y="416"/>
                    <a:pt x="436" y="415"/>
                  </a:cubicBezTo>
                  <a:cubicBezTo>
                    <a:pt x="436" y="413"/>
                    <a:pt x="438" y="407"/>
                    <a:pt x="438" y="406"/>
                  </a:cubicBezTo>
                  <a:cubicBezTo>
                    <a:pt x="438" y="404"/>
                    <a:pt x="434" y="396"/>
                    <a:pt x="433" y="395"/>
                  </a:cubicBezTo>
                  <a:cubicBezTo>
                    <a:pt x="432" y="393"/>
                    <a:pt x="429" y="394"/>
                    <a:pt x="429" y="392"/>
                  </a:cubicBezTo>
                  <a:cubicBezTo>
                    <a:pt x="429" y="391"/>
                    <a:pt x="429" y="391"/>
                    <a:pt x="430" y="391"/>
                  </a:cubicBezTo>
                  <a:cubicBezTo>
                    <a:pt x="433" y="389"/>
                    <a:pt x="436" y="388"/>
                    <a:pt x="439" y="385"/>
                  </a:cubicBezTo>
                  <a:cubicBezTo>
                    <a:pt x="441" y="383"/>
                    <a:pt x="445" y="378"/>
                    <a:pt x="445" y="376"/>
                  </a:cubicBezTo>
                  <a:cubicBezTo>
                    <a:pt x="445" y="375"/>
                    <a:pt x="443" y="371"/>
                    <a:pt x="444" y="371"/>
                  </a:cubicBezTo>
                  <a:cubicBezTo>
                    <a:pt x="444" y="370"/>
                    <a:pt x="452" y="369"/>
                    <a:pt x="453" y="369"/>
                  </a:cubicBezTo>
                  <a:cubicBezTo>
                    <a:pt x="463" y="368"/>
                    <a:pt x="473" y="366"/>
                    <a:pt x="483" y="365"/>
                  </a:cubicBezTo>
                  <a:cubicBezTo>
                    <a:pt x="485" y="364"/>
                    <a:pt x="491" y="364"/>
                    <a:pt x="493" y="363"/>
                  </a:cubicBezTo>
                  <a:cubicBezTo>
                    <a:pt x="493" y="363"/>
                    <a:pt x="493" y="363"/>
                    <a:pt x="493" y="363"/>
                  </a:cubicBezTo>
                  <a:cubicBezTo>
                    <a:pt x="494" y="362"/>
                    <a:pt x="488" y="352"/>
                    <a:pt x="487" y="351"/>
                  </a:cubicBezTo>
                  <a:cubicBezTo>
                    <a:pt x="483" y="345"/>
                    <a:pt x="484" y="337"/>
                    <a:pt x="479" y="331"/>
                  </a:cubicBezTo>
                  <a:cubicBezTo>
                    <a:pt x="476" y="328"/>
                    <a:pt x="471" y="326"/>
                    <a:pt x="469" y="323"/>
                  </a:cubicBezTo>
                  <a:cubicBezTo>
                    <a:pt x="465" y="319"/>
                    <a:pt x="458" y="309"/>
                    <a:pt x="460" y="303"/>
                  </a:cubicBezTo>
                  <a:cubicBezTo>
                    <a:pt x="461" y="301"/>
                    <a:pt x="463" y="300"/>
                    <a:pt x="464" y="298"/>
                  </a:cubicBezTo>
                  <a:cubicBezTo>
                    <a:pt x="465" y="295"/>
                    <a:pt x="458" y="280"/>
                    <a:pt x="457" y="276"/>
                  </a:cubicBezTo>
                  <a:cubicBezTo>
                    <a:pt x="456" y="271"/>
                    <a:pt x="459" y="268"/>
                    <a:pt x="459" y="263"/>
                  </a:cubicBezTo>
                  <a:cubicBezTo>
                    <a:pt x="459" y="263"/>
                    <a:pt x="459" y="263"/>
                    <a:pt x="459" y="263"/>
                  </a:cubicBezTo>
                  <a:cubicBezTo>
                    <a:pt x="458" y="262"/>
                    <a:pt x="458" y="256"/>
                    <a:pt x="458" y="255"/>
                  </a:cubicBezTo>
                  <a:cubicBezTo>
                    <a:pt x="457" y="252"/>
                    <a:pt x="455" y="250"/>
                    <a:pt x="454" y="248"/>
                  </a:cubicBezTo>
                  <a:cubicBezTo>
                    <a:pt x="453" y="243"/>
                    <a:pt x="454" y="233"/>
                    <a:pt x="454" y="227"/>
                  </a:cubicBezTo>
                  <a:cubicBezTo>
                    <a:pt x="454" y="225"/>
                    <a:pt x="446" y="219"/>
                    <a:pt x="448" y="217"/>
                  </a:cubicBezTo>
                  <a:cubicBezTo>
                    <a:pt x="448" y="217"/>
                    <a:pt x="448" y="217"/>
                    <a:pt x="448" y="217"/>
                  </a:cubicBezTo>
                  <a:cubicBezTo>
                    <a:pt x="448" y="218"/>
                    <a:pt x="447" y="217"/>
                    <a:pt x="445" y="215"/>
                  </a:cubicBezTo>
                  <a:cubicBezTo>
                    <a:pt x="440" y="208"/>
                    <a:pt x="451" y="205"/>
                    <a:pt x="451" y="204"/>
                  </a:cubicBezTo>
                  <a:cubicBezTo>
                    <a:pt x="453" y="200"/>
                    <a:pt x="451" y="198"/>
                    <a:pt x="451" y="195"/>
                  </a:cubicBezTo>
                  <a:cubicBezTo>
                    <a:pt x="451" y="189"/>
                    <a:pt x="460" y="183"/>
                    <a:pt x="464" y="181"/>
                  </a:cubicBezTo>
                  <a:cubicBezTo>
                    <a:pt x="462" y="179"/>
                    <a:pt x="466" y="161"/>
                    <a:pt x="466" y="159"/>
                  </a:cubicBezTo>
                  <a:cubicBezTo>
                    <a:pt x="466" y="154"/>
                    <a:pt x="466" y="147"/>
                    <a:pt x="467" y="142"/>
                  </a:cubicBezTo>
                  <a:cubicBezTo>
                    <a:pt x="468" y="140"/>
                    <a:pt x="473" y="133"/>
                    <a:pt x="474" y="131"/>
                  </a:cubicBezTo>
                  <a:cubicBezTo>
                    <a:pt x="475" y="128"/>
                    <a:pt x="472" y="124"/>
                    <a:pt x="474" y="121"/>
                  </a:cubicBezTo>
                  <a:cubicBezTo>
                    <a:pt x="475" y="119"/>
                    <a:pt x="479" y="119"/>
                    <a:pt x="481" y="11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9" name="Freeform 95"/>
            <p:cNvSpPr>
              <a:spLocks/>
            </p:cNvSpPr>
            <p:nvPr/>
          </p:nvSpPr>
          <p:spPr bwMode="auto">
            <a:xfrm>
              <a:off x="8431213" y="4148138"/>
              <a:ext cx="796925" cy="803275"/>
            </a:xfrm>
            <a:custGeom>
              <a:avLst/>
              <a:gdLst>
                <a:gd name="T0" fmla="*/ 306 w 324"/>
                <a:gd name="T1" fmla="*/ 138 h 326"/>
                <a:gd name="T2" fmla="*/ 288 w 324"/>
                <a:gd name="T3" fmla="*/ 142 h 326"/>
                <a:gd name="T4" fmla="*/ 275 w 324"/>
                <a:gd name="T5" fmla="*/ 143 h 326"/>
                <a:gd name="T6" fmla="*/ 274 w 324"/>
                <a:gd name="T7" fmla="*/ 136 h 326"/>
                <a:gd name="T8" fmla="*/ 277 w 324"/>
                <a:gd name="T9" fmla="*/ 123 h 326"/>
                <a:gd name="T10" fmla="*/ 265 w 324"/>
                <a:gd name="T11" fmla="*/ 65 h 326"/>
                <a:gd name="T12" fmla="*/ 261 w 324"/>
                <a:gd name="T13" fmla="*/ 40 h 326"/>
                <a:gd name="T14" fmla="*/ 230 w 324"/>
                <a:gd name="T15" fmla="*/ 40 h 326"/>
                <a:gd name="T16" fmla="*/ 206 w 324"/>
                <a:gd name="T17" fmla="*/ 33 h 326"/>
                <a:gd name="T18" fmla="*/ 203 w 324"/>
                <a:gd name="T19" fmla="*/ 37 h 326"/>
                <a:gd name="T20" fmla="*/ 199 w 324"/>
                <a:gd name="T21" fmla="*/ 57 h 326"/>
                <a:gd name="T22" fmla="*/ 195 w 324"/>
                <a:gd name="T23" fmla="*/ 59 h 326"/>
                <a:gd name="T24" fmla="*/ 177 w 324"/>
                <a:gd name="T25" fmla="*/ 59 h 326"/>
                <a:gd name="T26" fmla="*/ 161 w 324"/>
                <a:gd name="T27" fmla="*/ 61 h 326"/>
                <a:gd name="T28" fmla="*/ 148 w 324"/>
                <a:gd name="T29" fmla="*/ 57 h 326"/>
                <a:gd name="T30" fmla="*/ 135 w 324"/>
                <a:gd name="T31" fmla="*/ 38 h 326"/>
                <a:gd name="T32" fmla="*/ 129 w 324"/>
                <a:gd name="T33" fmla="*/ 11 h 326"/>
                <a:gd name="T34" fmla="*/ 96 w 324"/>
                <a:gd name="T35" fmla="*/ 2 h 326"/>
                <a:gd name="T36" fmla="*/ 35 w 324"/>
                <a:gd name="T37" fmla="*/ 2 h 326"/>
                <a:gd name="T38" fmla="*/ 11 w 324"/>
                <a:gd name="T39" fmla="*/ 9 h 326"/>
                <a:gd name="T40" fmla="*/ 25 w 324"/>
                <a:gd name="T41" fmla="*/ 31 h 326"/>
                <a:gd name="T42" fmla="*/ 40 w 324"/>
                <a:gd name="T43" fmla="*/ 80 h 326"/>
                <a:gd name="T44" fmla="*/ 30 w 324"/>
                <a:gd name="T45" fmla="*/ 89 h 326"/>
                <a:gd name="T46" fmla="*/ 36 w 324"/>
                <a:gd name="T47" fmla="*/ 105 h 326"/>
                <a:gd name="T48" fmla="*/ 50 w 324"/>
                <a:gd name="T49" fmla="*/ 133 h 326"/>
                <a:gd name="T50" fmla="*/ 53 w 324"/>
                <a:gd name="T51" fmla="*/ 161 h 326"/>
                <a:gd name="T52" fmla="*/ 31 w 324"/>
                <a:gd name="T53" fmla="*/ 193 h 326"/>
                <a:gd name="T54" fmla="*/ 17 w 324"/>
                <a:gd name="T55" fmla="*/ 217 h 326"/>
                <a:gd name="T56" fmla="*/ 11 w 324"/>
                <a:gd name="T57" fmla="*/ 249 h 326"/>
                <a:gd name="T58" fmla="*/ 9 w 324"/>
                <a:gd name="T59" fmla="*/ 252 h 326"/>
                <a:gd name="T60" fmla="*/ 2 w 324"/>
                <a:gd name="T61" fmla="*/ 267 h 326"/>
                <a:gd name="T62" fmla="*/ 3 w 324"/>
                <a:gd name="T63" fmla="*/ 306 h 326"/>
                <a:gd name="T64" fmla="*/ 21 w 324"/>
                <a:gd name="T65" fmla="*/ 304 h 326"/>
                <a:gd name="T66" fmla="*/ 61 w 324"/>
                <a:gd name="T67" fmla="*/ 310 h 326"/>
                <a:gd name="T68" fmla="*/ 167 w 324"/>
                <a:gd name="T69" fmla="*/ 309 h 326"/>
                <a:gd name="T70" fmla="*/ 188 w 324"/>
                <a:gd name="T71" fmla="*/ 320 h 326"/>
                <a:gd name="T72" fmla="*/ 214 w 324"/>
                <a:gd name="T73" fmla="*/ 321 h 326"/>
                <a:gd name="T74" fmla="*/ 248 w 324"/>
                <a:gd name="T75" fmla="*/ 323 h 326"/>
                <a:gd name="T76" fmla="*/ 304 w 324"/>
                <a:gd name="T77" fmla="*/ 314 h 326"/>
                <a:gd name="T78" fmla="*/ 271 w 324"/>
                <a:gd name="T79" fmla="*/ 285 h 326"/>
                <a:gd name="T80" fmla="*/ 268 w 324"/>
                <a:gd name="T81" fmla="*/ 272 h 326"/>
                <a:gd name="T82" fmla="*/ 268 w 324"/>
                <a:gd name="T83" fmla="*/ 192 h 326"/>
                <a:gd name="T84" fmla="*/ 309 w 324"/>
                <a:gd name="T85" fmla="*/ 192 h 326"/>
                <a:gd name="T86" fmla="*/ 319 w 324"/>
                <a:gd name="T87" fmla="*/ 192 h 326"/>
                <a:gd name="T88" fmla="*/ 322 w 324"/>
                <a:gd name="T89" fmla="*/ 176 h 326"/>
                <a:gd name="T90" fmla="*/ 321 w 324"/>
                <a:gd name="T91" fmla="*/ 13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 h="326">
                  <a:moveTo>
                    <a:pt x="321" y="136"/>
                  </a:moveTo>
                  <a:cubicBezTo>
                    <a:pt x="319" y="136"/>
                    <a:pt x="319" y="140"/>
                    <a:pt x="317" y="140"/>
                  </a:cubicBezTo>
                  <a:cubicBezTo>
                    <a:pt x="314" y="140"/>
                    <a:pt x="309" y="137"/>
                    <a:pt x="306" y="138"/>
                  </a:cubicBezTo>
                  <a:cubicBezTo>
                    <a:pt x="303" y="139"/>
                    <a:pt x="300" y="141"/>
                    <a:pt x="298" y="142"/>
                  </a:cubicBezTo>
                  <a:cubicBezTo>
                    <a:pt x="295" y="142"/>
                    <a:pt x="293" y="141"/>
                    <a:pt x="291" y="141"/>
                  </a:cubicBezTo>
                  <a:cubicBezTo>
                    <a:pt x="290" y="141"/>
                    <a:pt x="289" y="142"/>
                    <a:pt x="288" y="142"/>
                  </a:cubicBezTo>
                  <a:cubicBezTo>
                    <a:pt x="286" y="142"/>
                    <a:pt x="285" y="140"/>
                    <a:pt x="284" y="140"/>
                  </a:cubicBezTo>
                  <a:cubicBezTo>
                    <a:pt x="282" y="140"/>
                    <a:pt x="277" y="148"/>
                    <a:pt x="275" y="144"/>
                  </a:cubicBezTo>
                  <a:cubicBezTo>
                    <a:pt x="275" y="144"/>
                    <a:pt x="275" y="143"/>
                    <a:pt x="275" y="143"/>
                  </a:cubicBezTo>
                  <a:cubicBezTo>
                    <a:pt x="275" y="142"/>
                    <a:pt x="275" y="141"/>
                    <a:pt x="275" y="141"/>
                  </a:cubicBezTo>
                  <a:cubicBezTo>
                    <a:pt x="275" y="139"/>
                    <a:pt x="274" y="137"/>
                    <a:pt x="274" y="136"/>
                  </a:cubicBezTo>
                  <a:cubicBezTo>
                    <a:pt x="271" y="136"/>
                    <a:pt x="271" y="123"/>
                    <a:pt x="274" y="136"/>
                  </a:cubicBezTo>
                  <a:cubicBezTo>
                    <a:pt x="275" y="136"/>
                    <a:pt x="276" y="135"/>
                    <a:pt x="277" y="133"/>
                  </a:cubicBezTo>
                  <a:cubicBezTo>
                    <a:pt x="278" y="131"/>
                    <a:pt x="276" y="127"/>
                    <a:pt x="276" y="126"/>
                  </a:cubicBezTo>
                  <a:cubicBezTo>
                    <a:pt x="277" y="123"/>
                    <a:pt x="277" y="123"/>
                    <a:pt x="277" y="123"/>
                  </a:cubicBezTo>
                  <a:cubicBezTo>
                    <a:pt x="277" y="112"/>
                    <a:pt x="263" y="104"/>
                    <a:pt x="263" y="97"/>
                  </a:cubicBezTo>
                  <a:cubicBezTo>
                    <a:pt x="263" y="95"/>
                    <a:pt x="265" y="93"/>
                    <a:pt x="265" y="92"/>
                  </a:cubicBezTo>
                  <a:cubicBezTo>
                    <a:pt x="266" y="84"/>
                    <a:pt x="268" y="73"/>
                    <a:pt x="265" y="65"/>
                  </a:cubicBezTo>
                  <a:cubicBezTo>
                    <a:pt x="265" y="63"/>
                    <a:pt x="263" y="60"/>
                    <a:pt x="262" y="58"/>
                  </a:cubicBezTo>
                  <a:cubicBezTo>
                    <a:pt x="262" y="54"/>
                    <a:pt x="268" y="42"/>
                    <a:pt x="263" y="40"/>
                  </a:cubicBezTo>
                  <a:cubicBezTo>
                    <a:pt x="263" y="40"/>
                    <a:pt x="262" y="40"/>
                    <a:pt x="261" y="40"/>
                  </a:cubicBezTo>
                  <a:cubicBezTo>
                    <a:pt x="260" y="40"/>
                    <a:pt x="259" y="40"/>
                    <a:pt x="257" y="40"/>
                  </a:cubicBezTo>
                  <a:cubicBezTo>
                    <a:pt x="249" y="40"/>
                    <a:pt x="241" y="40"/>
                    <a:pt x="232" y="40"/>
                  </a:cubicBezTo>
                  <a:cubicBezTo>
                    <a:pt x="232" y="40"/>
                    <a:pt x="231" y="41"/>
                    <a:pt x="230" y="40"/>
                  </a:cubicBezTo>
                  <a:cubicBezTo>
                    <a:pt x="227" y="38"/>
                    <a:pt x="235" y="32"/>
                    <a:pt x="231" y="30"/>
                  </a:cubicBezTo>
                  <a:cubicBezTo>
                    <a:pt x="227" y="29"/>
                    <a:pt x="224" y="33"/>
                    <a:pt x="220" y="33"/>
                  </a:cubicBezTo>
                  <a:cubicBezTo>
                    <a:pt x="216" y="33"/>
                    <a:pt x="211" y="33"/>
                    <a:pt x="206" y="33"/>
                  </a:cubicBezTo>
                  <a:cubicBezTo>
                    <a:pt x="205" y="33"/>
                    <a:pt x="205" y="32"/>
                    <a:pt x="204" y="33"/>
                  </a:cubicBezTo>
                  <a:cubicBezTo>
                    <a:pt x="204" y="33"/>
                    <a:pt x="205" y="33"/>
                    <a:pt x="204" y="34"/>
                  </a:cubicBezTo>
                  <a:cubicBezTo>
                    <a:pt x="204" y="35"/>
                    <a:pt x="203" y="36"/>
                    <a:pt x="203" y="37"/>
                  </a:cubicBezTo>
                  <a:cubicBezTo>
                    <a:pt x="202" y="39"/>
                    <a:pt x="205" y="46"/>
                    <a:pt x="202" y="48"/>
                  </a:cubicBezTo>
                  <a:cubicBezTo>
                    <a:pt x="201" y="48"/>
                    <a:pt x="200" y="47"/>
                    <a:pt x="200" y="48"/>
                  </a:cubicBezTo>
                  <a:cubicBezTo>
                    <a:pt x="199" y="48"/>
                    <a:pt x="199" y="56"/>
                    <a:pt x="199" y="57"/>
                  </a:cubicBezTo>
                  <a:cubicBezTo>
                    <a:pt x="199" y="58"/>
                    <a:pt x="200" y="59"/>
                    <a:pt x="199" y="59"/>
                  </a:cubicBezTo>
                  <a:cubicBezTo>
                    <a:pt x="199" y="60"/>
                    <a:pt x="198" y="59"/>
                    <a:pt x="197" y="59"/>
                  </a:cubicBezTo>
                  <a:cubicBezTo>
                    <a:pt x="196" y="59"/>
                    <a:pt x="196" y="59"/>
                    <a:pt x="195" y="59"/>
                  </a:cubicBezTo>
                  <a:cubicBezTo>
                    <a:pt x="192" y="59"/>
                    <a:pt x="189" y="59"/>
                    <a:pt x="186" y="59"/>
                  </a:cubicBezTo>
                  <a:cubicBezTo>
                    <a:pt x="184" y="59"/>
                    <a:pt x="180" y="55"/>
                    <a:pt x="177" y="57"/>
                  </a:cubicBezTo>
                  <a:cubicBezTo>
                    <a:pt x="177" y="58"/>
                    <a:pt x="177" y="59"/>
                    <a:pt x="177" y="59"/>
                  </a:cubicBezTo>
                  <a:cubicBezTo>
                    <a:pt x="175" y="61"/>
                    <a:pt x="169" y="58"/>
                    <a:pt x="166" y="60"/>
                  </a:cubicBezTo>
                  <a:cubicBezTo>
                    <a:pt x="166" y="60"/>
                    <a:pt x="167" y="62"/>
                    <a:pt x="166" y="62"/>
                  </a:cubicBezTo>
                  <a:cubicBezTo>
                    <a:pt x="164" y="63"/>
                    <a:pt x="163" y="61"/>
                    <a:pt x="161" y="61"/>
                  </a:cubicBezTo>
                  <a:cubicBezTo>
                    <a:pt x="160" y="60"/>
                    <a:pt x="151" y="63"/>
                    <a:pt x="151" y="62"/>
                  </a:cubicBezTo>
                  <a:cubicBezTo>
                    <a:pt x="150" y="61"/>
                    <a:pt x="151" y="60"/>
                    <a:pt x="151" y="60"/>
                  </a:cubicBezTo>
                  <a:cubicBezTo>
                    <a:pt x="148" y="57"/>
                    <a:pt x="148" y="57"/>
                    <a:pt x="148" y="57"/>
                  </a:cubicBezTo>
                  <a:cubicBezTo>
                    <a:pt x="145" y="53"/>
                    <a:pt x="142" y="48"/>
                    <a:pt x="141" y="44"/>
                  </a:cubicBezTo>
                  <a:cubicBezTo>
                    <a:pt x="139" y="44"/>
                    <a:pt x="139" y="44"/>
                    <a:pt x="139" y="44"/>
                  </a:cubicBezTo>
                  <a:cubicBezTo>
                    <a:pt x="138" y="43"/>
                    <a:pt x="135" y="39"/>
                    <a:pt x="135" y="38"/>
                  </a:cubicBezTo>
                  <a:cubicBezTo>
                    <a:pt x="134" y="36"/>
                    <a:pt x="136" y="34"/>
                    <a:pt x="135" y="32"/>
                  </a:cubicBezTo>
                  <a:cubicBezTo>
                    <a:pt x="134" y="29"/>
                    <a:pt x="132" y="27"/>
                    <a:pt x="130" y="24"/>
                  </a:cubicBezTo>
                  <a:cubicBezTo>
                    <a:pt x="128" y="18"/>
                    <a:pt x="130" y="15"/>
                    <a:pt x="129" y="11"/>
                  </a:cubicBezTo>
                  <a:cubicBezTo>
                    <a:pt x="128" y="9"/>
                    <a:pt x="126" y="8"/>
                    <a:pt x="125" y="6"/>
                  </a:cubicBezTo>
                  <a:cubicBezTo>
                    <a:pt x="125" y="5"/>
                    <a:pt x="126" y="4"/>
                    <a:pt x="125" y="3"/>
                  </a:cubicBezTo>
                  <a:cubicBezTo>
                    <a:pt x="122" y="0"/>
                    <a:pt x="101" y="2"/>
                    <a:pt x="96" y="2"/>
                  </a:cubicBezTo>
                  <a:cubicBezTo>
                    <a:pt x="86" y="2"/>
                    <a:pt x="75" y="4"/>
                    <a:pt x="65" y="3"/>
                  </a:cubicBezTo>
                  <a:cubicBezTo>
                    <a:pt x="62" y="3"/>
                    <a:pt x="59" y="2"/>
                    <a:pt x="56" y="2"/>
                  </a:cubicBezTo>
                  <a:cubicBezTo>
                    <a:pt x="49" y="1"/>
                    <a:pt x="41" y="2"/>
                    <a:pt x="35" y="2"/>
                  </a:cubicBezTo>
                  <a:cubicBezTo>
                    <a:pt x="35" y="4"/>
                    <a:pt x="29" y="3"/>
                    <a:pt x="29" y="3"/>
                  </a:cubicBezTo>
                  <a:cubicBezTo>
                    <a:pt x="27" y="4"/>
                    <a:pt x="27" y="6"/>
                    <a:pt x="24" y="7"/>
                  </a:cubicBezTo>
                  <a:cubicBezTo>
                    <a:pt x="20" y="8"/>
                    <a:pt x="16" y="8"/>
                    <a:pt x="11" y="9"/>
                  </a:cubicBezTo>
                  <a:cubicBezTo>
                    <a:pt x="10" y="10"/>
                    <a:pt x="12" y="11"/>
                    <a:pt x="12" y="11"/>
                  </a:cubicBezTo>
                  <a:cubicBezTo>
                    <a:pt x="14" y="15"/>
                    <a:pt x="15" y="20"/>
                    <a:pt x="18" y="24"/>
                  </a:cubicBezTo>
                  <a:cubicBezTo>
                    <a:pt x="20" y="26"/>
                    <a:pt x="23" y="28"/>
                    <a:pt x="25" y="31"/>
                  </a:cubicBezTo>
                  <a:cubicBezTo>
                    <a:pt x="26" y="33"/>
                    <a:pt x="25" y="37"/>
                    <a:pt x="26" y="40"/>
                  </a:cubicBezTo>
                  <a:cubicBezTo>
                    <a:pt x="28" y="48"/>
                    <a:pt x="34" y="55"/>
                    <a:pt x="37" y="63"/>
                  </a:cubicBezTo>
                  <a:cubicBezTo>
                    <a:pt x="39" y="66"/>
                    <a:pt x="43" y="79"/>
                    <a:pt x="40" y="80"/>
                  </a:cubicBezTo>
                  <a:cubicBezTo>
                    <a:pt x="39" y="80"/>
                    <a:pt x="37" y="80"/>
                    <a:pt x="36" y="81"/>
                  </a:cubicBezTo>
                  <a:cubicBezTo>
                    <a:pt x="34" y="82"/>
                    <a:pt x="34" y="87"/>
                    <a:pt x="31" y="89"/>
                  </a:cubicBezTo>
                  <a:cubicBezTo>
                    <a:pt x="30" y="89"/>
                    <a:pt x="30" y="89"/>
                    <a:pt x="30" y="89"/>
                  </a:cubicBezTo>
                  <a:cubicBezTo>
                    <a:pt x="31" y="91"/>
                    <a:pt x="34" y="93"/>
                    <a:pt x="35" y="95"/>
                  </a:cubicBezTo>
                  <a:cubicBezTo>
                    <a:pt x="36" y="97"/>
                    <a:pt x="36" y="100"/>
                    <a:pt x="37" y="103"/>
                  </a:cubicBezTo>
                  <a:cubicBezTo>
                    <a:pt x="37" y="104"/>
                    <a:pt x="35" y="104"/>
                    <a:pt x="36" y="105"/>
                  </a:cubicBezTo>
                  <a:cubicBezTo>
                    <a:pt x="40" y="111"/>
                    <a:pt x="43" y="117"/>
                    <a:pt x="45" y="124"/>
                  </a:cubicBezTo>
                  <a:cubicBezTo>
                    <a:pt x="46" y="126"/>
                    <a:pt x="51" y="129"/>
                    <a:pt x="52" y="132"/>
                  </a:cubicBezTo>
                  <a:cubicBezTo>
                    <a:pt x="52" y="133"/>
                    <a:pt x="50" y="132"/>
                    <a:pt x="50" y="133"/>
                  </a:cubicBezTo>
                  <a:cubicBezTo>
                    <a:pt x="51" y="136"/>
                    <a:pt x="54" y="137"/>
                    <a:pt x="54" y="140"/>
                  </a:cubicBezTo>
                  <a:cubicBezTo>
                    <a:pt x="54" y="143"/>
                    <a:pt x="53" y="146"/>
                    <a:pt x="52" y="148"/>
                  </a:cubicBezTo>
                  <a:cubicBezTo>
                    <a:pt x="52" y="152"/>
                    <a:pt x="53" y="157"/>
                    <a:pt x="53" y="161"/>
                  </a:cubicBezTo>
                  <a:cubicBezTo>
                    <a:pt x="53" y="168"/>
                    <a:pt x="45" y="177"/>
                    <a:pt x="45" y="180"/>
                  </a:cubicBezTo>
                  <a:cubicBezTo>
                    <a:pt x="45" y="181"/>
                    <a:pt x="36" y="183"/>
                    <a:pt x="34" y="185"/>
                  </a:cubicBezTo>
                  <a:cubicBezTo>
                    <a:pt x="29" y="189"/>
                    <a:pt x="33" y="190"/>
                    <a:pt x="31" y="193"/>
                  </a:cubicBezTo>
                  <a:cubicBezTo>
                    <a:pt x="28" y="196"/>
                    <a:pt x="21" y="202"/>
                    <a:pt x="20" y="205"/>
                  </a:cubicBezTo>
                  <a:cubicBezTo>
                    <a:pt x="19" y="207"/>
                    <a:pt x="21" y="213"/>
                    <a:pt x="20" y="216"/>
                  </a:cubicBezTo>
                  <a:cubicBezTo>
                    <a:pt x="20" y="218"/>
                    <a:pt x="19" y="215"/>
                    <a:pt x="17" y="217"/>
                  </a:cubicBezTo>
                  <a:cubicBezTo>
                    <a:pt x="16" y="218"/>
                    <a:pt x="17" y="220"/>
                    <a:pt x="16" y="221"/>
                  </a:cubicBezTo>
                  <a:cubicBezTo>
                    <a:pt x="15" y="222"/>
                    <a:pt x="16" y="236"/>
                    <a:pt x="15" y="240"/>
                  </a:cubicBezTo>
                  <a:cubicBezTo>
                    <a:pt x="15" y="242"/>
                    <a:pt x="10" y="246"/>
                    <a:pt x="11" y="249"/>
                  </a:cubicBezTo>
                  <a:cubicBezTo>
                    <a:pt x="11" y="249"/>
                    <a:pt x="11" y="249"/>
                    <a:pt x="11" y="249"/>
                  </a:cubicBezTo>
                  <a:cubicBezTo>
                    <a:pt x="12" y="250"/>
                    <a:pt x="12" y="250"/>
                    <a:pt x="12" y="251"/>
                  </a:cubicBezTo>
                  <a:cubicBezTo>
                    <a:pt x="12" y="251"/>
                    <a:pt x="10" y="251"/>
                    <a:pt x="9" y="252"/>
                  </a:cubicBezTo>
                  <a:cubicBezTo>
                    <a:pt x="9" y="253"/>
                    <a:pt x="9" y="257"/>
                    <a:pt x="9" y="259"/>
                  </a:cubicBezTo>
                  <a:cubicBezTo>
                    <a:pt x="9" y="262"/>
                    <a:pt x="7" y="263"/>
                    <a:pt x="6" y="265"/>
                  </a:cubicBezTo>
                  <a:cubicBezTo>
                    <a:pt x="5" y="268"/>
                    <a:pt x="4" y="265"/>
                    <a:pt x="2" y="267"/>
                  </a:cubicBezTo>
                  <a:cubicBezTo>
                    <a:pt x="0" y="269"/>
                    <a:pt x="4" y="271"/>
                    <a:pt x="4" y="273"/>
                  </a:cubicBezTo>
                  <a:cubicBezTo>
                    <a:pt x="4" y="274"/>
                    <a:pt x="3" y="278"/>
                    <a:pt x="4" y="279"/>
                  </a:cubicBezTo>
                  <a:cubicBezTo>
                    <a:pt x="5" y="289"/>
                    <a:pt x="3" y="297"/>
                    <a:pt x="3" y="306"/>
                  </a:cubicBezTo>
                  <a:cubicBezTo>
                    <a:pt x="4" y="306"/>
                    <a:pt x="4" y="306"/>
                    <a:pt x="4" y="306"/>
                  </a:cubicBezTo>
                  <a:cubicBezTo>
                    <a:pt x="13" y="302"/>
                    <a:pt x="8" y="304"/>
                    <a:pt x="16" y="305"/>
                  </a:cubicBezTo>
                  <a:cubicBezTo>
                    <a:pt x="17" y="306"/>
                    <a:pt x="20" y="304"/>
                    <a:pt x="21" y="304"/>
                  </a:cubicBezTo>
                  <a:cubicBezTo>
                    <a:pt x="21" y="305"/>
                    <a:pt x="21" y="306"/>
                    <a:pt x="21" y="306"/>
                  </a:cubicBezTo>
                  <a:cubicBezTo>
                    <a:pt x="21" y="306"/>
                    <a:pt x="39" y="297"/>
                    <a:pt x="45" y="298"/>
                  </a:cubicBezTo>
                  <a:cubicBezTo>
                    <a:pt x="49" y="299"/>
                    <a:pt x="55" y="309"/>
                    <a:pt x="61" y="310"/>
                  </a:cubicBezTo>
                  <a:cubicBezTo>
                    <a:pt x="61" y="310"/>
                    <a:pt x="79" y="309"/>
                    <a:pt x="82" y="309"/>
                  </a:cubicBezTo>
                  <a:cubicBezTo>
                    <a:pt x="103" y="309"/>
                    <a:pt x="124" y="309"/>
                    <a:pt x="145" y="309"/>
                  </a:cubicBezTo>
                  <a:cubicBezTo>
                    <a:pt x="152" y="309"/>
                    <a:pt x="160" y="309"/>
                    <a:pt x="167" y="309"/>
                  </a:cubicBezTo>
                  <a:cubicBezTo>
                    <a:pt x="169" y="308"/>
                    <a:pt x="171" y="308"/>
                    <a:pt x="173" y="308"/>
                  </a:cubicBezTo>
                  <a:cubicBezTo>
                    <a:pt x="174" y="308"/>
                    <a:pt x="174" y="308"/>
                    <a:pt x="175" y="308"/>
                  </a:cubicBezTo>
                  <a:cubicBezTo>
                    <a:pt x="180" y="310"/>
                    <a:pt x="182" y="318"/>
                    <a:pt x="188" y="320"/>
                  </a:cubicBezTo>
                  <a:cubicBezTo>
                    <a:pt x="194" y="322"/>
                    <a:pt x="203" y="319"/>
                    <a:pt x="207" y="320"/>
                  </a:cubicBezTo>
                  <a:cubicBezTo>
                    <a:pt x="208" y="320"/>
                    <a:pt x="209" y="322"/>
                    <a:pt x="210" y="322"/>
                  </a:cubicBezTo>
                  <a:cubicBezTo>
                    <a:pt x="211" y="322"/>
                    <a:pt x="212" y="321"/>
                    <a:pt x="214" y="321"/>
                  </a:cubicBezTo>
                  <a:cubicBezTo>
                    <a:pt x="215" y="321"/>
                    <a:pt x="225" y="321"/>
                    <a:pt x="226" y="322"/>
                  </a:cubicBezTo>
                  <a:cubicBezTo>
                    <a:pt x="230" y="322"/>
                    <a:pt x="233" y="325"/>
                    <a:pt x="236" y="325"/>
                  </a:cubicBezTo>
                  <a:cubicBezTo>
                    <a:pt x="240" y="325"/>
                    <a:pt x="244" y="322"/>
                    <a:pt x="248" y="323"/>
                  </a:cubicBezTo>
                  <a:cubicBezTo>
                    <a:pt x="249" y="323"/>
                    <a:pt x="250" y="326"/>
                    <a:pt x="251" y="325"/>
                  </a:cubicBezTo>
                  <a:cubicBezTo>
                    <a:pt x="258" y="322"/>
                    <a:pt x="269" y="322"/>
                    <a:pt x="276" y="320"/>
                  </a:cubicBezTo>
                  <a:cubicBezTo>
                    <a:pt x="285" y="319"/>
                    <a:pt x="295" y="316"/>
                    <a:pt x="304" y="314"/>
                  </a:cubicBezTo>
                  <a:cubicBezTo>
                    <a:pt x="305" y="314"/>
                    <a:pt x="305" y="314"/>
                    <a:pt x="305" y="314"/>
                  </a:cubicBezTo>
                  <a:cubicBezTo>
                    <a:pt x="293" y="308"/>
                    <a:pt x="285" y="298"/>
                    <a:pt x="276" y="288"/>
                  </a:cubicBezTo>
                  <a:cubicBezTo>
                    <a:pt x="275" y="287"/>
                    <a:pt x="272" y="286"/>
                    <a:pt x="271" y="285"/>
                  </a:cubicBezTo>
                  <a:cubicBezTo>
                    <a:pt x="271" y="285"/>
                    <a:pt x="268" y="277"/>
                    <a:pt x="268" y="276"/>
                  </a:cubicBezTo>
                  <a:cubicBezTo>
                    <a:pt x="268" y="276"/>
                    <a:pt x="268" y="275"/>
                    <a:pt x="268" y="274"/>
                  </a:cubicBezTo>
                  <a:cubicBezTo>
                    <a:pt x="268" y="273"/>
                    <a:pt x="268" y="273"/>
                    <a:pt x="268" y="272"/>
                  </a:cubicBezTo>
                  <a:cubicBezTo>
                    <a:pt x="268" y="269"/>
                    <a:pt x="268" y="266"/>
                    <a:pt x="268" y="263"/>
                  </a:cubicBezTo>
                  <a:cubicBezTo>
                    <a:pt x="268" y="251"/>
                    <a:pt x="268" y="239"/>
                    <a:pt x="268" y="226"/>
                  </a:cubicBezTo>
                  <a:cubicBezTo>
                    <a:pt x="268" y="223"/>
                    <a:pt x="268" y="193"/>
                    <a:pt x="268" y="192"/>
                  </a:cubicBezTo>
                  <a:cubicBezTo>
                    <a:pt x="269" y="192"/>
                    <a:pt x="270" y="192"/>
                    <a:pt x="270" y="192"/>
                  </a:cubicBezTo>
                  <a:cubicBezTo>
                    <a:pt x="273" y="192"/>
                    <a:pt x="276" y="192"/>
                    <a:pt x="279" y="192"/>
                  </a:cubicBezTo>
                  <a:cubicBezTo>
                    <a:pt x="289" y="192"/>
                    <a:pt x="299" y="192"/>
                    <a:pt x="309" y="192"/>
                  </a:cubicBezTo>
                  <a:cubicBezTo>
                    <a:pt x="311" y="192"/>
                    <a:pt x="313" y="192"/>
                    <a:pt x="315" y="192"/>
                  </a:cubicBezTo>
                  <a:cubicBezTo>
                    <a:pt x="316" y="192"/>
                    <a:pt x="317" y="192"/>
                    <a:pt x="317" y="192"/>
                  </a:cubicBezTo>
                  <a:cubicBezTo>
                    <a:pt x="318" y="192"/>
                    <a:pt x="319" y="193"/>
                    <a:pt x="319" y="192"/>
                  </a:cubicBezTo>
                  <a:cubicBezTo>
                    <a:pt x="320" y="192"/>
                    <a:pt x="321" y="193"/>
                    <a:pt x="321" y="192"/>
                  </a:cubicBezTo>
                  <a:cubicBezTo>
                    <a:pt x="321" y="191"/>
                    <a:pt x="318" y="188"/>
                    <a:pt x="318" y="187"/>
                  </a:cubicBezTo>
                  <a:cubicBezTo>
                    <a:pt x="317" y="184"/>
                    <a:pt x="322" y="179"/>
                    <a:pt x="322" y="176"/>
                  </a:cubicBezTo>
                  <a:cubicBezTo>
                    <a:pt x="323" y="173"/>
                    <a:pt x="321" y="173"/>
                    <a:pt x="320" y="171"/>
                  </a:cubicBezTo>
                  <a:cubicBezTo>
                    <a:pt x="319" y="165"/>
                    <a:pt x="322" y="156"/>
                    <a:pt x="323" y="150"/>
                  </a:cubicBezTo>
                  <a:cubicBezTo>
                    <a:pt x="324" y="146"/>
                    <a:pt x="321" y="140"/>
                    <a:pt x="321" y="13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0" name="Freeform 96"/>
            <p:cNvSpPr>
              <a:spLocks/>
            </p:cNvSpPr>
            <p:nvPr/>
          </p:nvSpPr>
          <p:spPr bwMode="auto">
            <a:xfrm>
              <a:off x="9375775" y="5632451"/>
              <a:ext cx="155575" cy="138113"/>
            </a:xfrm>
            <a:custGeom>
              <a:avLst/>
              <a:gdLst>
                <a:gd name="T0" fmla="*/ 12 w 63"/>
                <a:gd name="T1" fmla="*/ 47 h 56"/>
                <a:gd name="T2" fmla="*/ 8 w 63"/>
                <a:gd name="T3" fmla="*/ 45 h 56"/>
                <a:gd name="T4" fmla="*/ 9 w 63"/>
                <a:gd name="T5" fmla="*/ 40 h 56"/>
                <a:gd name="T6" fmla="*/ 7 w 63"/>
                <a:gd name="T7" fmla="*/ 40 h 56"/>
                <a:gd name="T8" fmla="*/ 2 w 63"/>
                <a:gd name="T9" fmla="*/ 31 h 56"/>
                <a:gd name="T10" fmla="*/ 0 w 63"/>
                <a:gd name="T11" fmla="*/ 27 h 56"/>
                <a:gd name="T12" fmla="*/ 9 w 63"/>
                <a:gd name="T13" fmla="*/ 23 h 56"/>
                <a:gd name="T14" fmla="*/ 19 w 63"/>
                <a:gd name="T15" fmla="*/ 9 h 56"/>
                <a:gd name="T16" fmla="*/ 25 w 63"/>
                <a:gd name="T17" fmla="*/ 8 h 56"/>
                <a:gd name="T18" fmla="*/ 29 w 63"/>
                <a:gd name="T19" fmla="*/ 4 h 56"/>
                <a:gd name="T20" fmla="*/ 41 w 63"/>
                <a:gd name="T21" fmla="*/ 0 h 56"/>
                <a:gd name="T22" fmla="*/ 51 w 63"/>
                <a:gd name="T23" fmla="*/ 11 h 56"/>
                <a:gd name="T24" fmla="*/ 57 w 63"/>
                <a:gd name="T25" fmla="*/ 14 h 56"/>
                <a:gd name="T26" fmla="*/ 52 w 63"/>
                <a:gd name="T27" fmla="*/ 29 h 56"/>
                <a:gd name="T28" fmla="*/ 51 w 63"/>
                <a:gd name="T29" fmla="*/ 35 h 56"/>
                <a:gd name="T30" fmla="*/ 29 w 63"/>
                <a:gd name="T31" fmla="*/ 44 h 56"/>
                <a:gd name="T32" fmla="*/ 29 w 63"/>
                <a:gd name="T33" fmla="*/ 46 h 56"/>
                <a:gd name="T34" fmla="*/ 26 w 63"/>
                <a:gd name="T35" fmla="*/ 49 h 56"/>
                <a:gd name="T36" fmla="*/ 25 w 63"/>
                <a:gd name="T37" fmla="*/ 54 h 56"/>
                <a:gd name="T38" fmla="*/ 12 w 63"/>
                <a:gd name="T3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6">
                  <a:moveTo>
                    <a:pt x="12" y="47"/>
                  </a:moveTo>
                  <a:cubicBezTo>
                    <a:pt x="11" y="46"/>
                    <a:pt x="9" y="46"/>
                    <a:pt x="8" y="45"/>
                  </a:cubicBezTo>
                  <a:cubicBezTo>
                    <a:pt x="8" y="44"/>
                    <a:pt x="9" y="41"/>
                    <a:pt x="9" y="40"/>
                  </a:cubicBezTo>
                  <a:cubicBezTo>
                    <a:pt x="9" y="40"/>
                    <a:pt x="8" y="40"/>
                    <a:pt x="7" y="40"/>
                  </a:cubicBezTo>
                  <a:cubicBezTo>
                    <a:pt x="5" y="39"/>
                    <a:pt x="4" y="33"/>
                    <a:pt x="2" y="31"/>
                  </a:cubicBezTo>
                  <a:cubicBezTo>
                    <a:pt x="2" y="30"/>
                    <a:pt x="0" y="29"/>
                    <a:pt x="0" y="27"/>
                  </a:cubicBezTo>
                  <a:cubicBezTo>
                    <a:pt x="1" y="25"/>
                    <a:pt x="7" y="25"/>
                    <a:pt x="9" y="23"/>
                  </a:cubicBezTo>
                  <a:cubicBezTo>
                    <a:pt x="12" y="20"/>
                    <a:pt x="14" y="12"/>
                    <a:pt x="19" y="9"/>
                  </a:cubicBezTo>
                  <a:cubicBezTo>
                    <a:pt x="20" y="8"/>
                    <a:pt x="24" y="8"/>
                    <a:pt x="25" y="8"/>
                  </a:cubicBezTo>
                  <a:cubicBezTo>
                    <a:pt x="26" y="8"/>
                    <a:pt x="28" y="4"/>
                    <a:pt x="29" y="4"/>
                  </a:cubicBezTo>
                  <a:cubicBezTo>
                    <a:pt x="31" y="3"/>
                    <a:pt x="39" y="0"/>
                    <a:pt x="41" y="0"/>
                  </a:cubicBezTo>
                  <a:cubicBezTo>
                    <a:pt x="44" y="1"/>
                    <a:pt x="48" y="9"/>
                    <a:pt x="51" y="11"/>
                  </a:cubicBezTo>
                  <a:cubicBezTo>
                    <a:pt x="52" y="12"/>
                    <a:pt x="55" y="13"/>
                    <a:pt x="57" y="14"/>
                  </a:cubicBezTo>
                  <a:cubicBezTo>
                    <a:pt x="63" y="21"/>
                    <a:pt x="55" y="25"/>
                    <a:pt x="52" y="29"/>
                  </a:cubicBezTo>
                  <a:cubicBezTo>
                    <a:pt x="50" y="31"/>
                    <a:pt x="52" y="34"/>
                    <a:pt x="51" y="35"/>
                  </a:cubicBezTo>
                  <a:cubicBezTo>
                    <a:pt x="49" y="40"/>
                    <a:pt x="33" y="40"/>
                    <a:pt x="29" y="44"/>
                  </a:cubicBezTo>
                  <a:cubicBezTo>
                    <a:pt x="27" y="45"/>
                    <a:pt x="29" y="44"/>
                    <a:pt x="29" y="46"/>
                  </a:cubicBezTo>
                  <a:cubicBezTo>
                    <a:pt x="29" y="47"/>
                    <a:pt x="27" y="47"/>
                    <a:pt x="26" y="49"/>
                  </a:cubicBezTo>
                  <a:cubicBezTo>
                    <a:pt x="26" y="49"/>
                    <a:pt x="25" y="54"/>
                    <a:pt x="25" y="54"/>
                  </a:cubicBezTo>
                  <a:cubicBezTo>
                    <a:pt x="21" y="56"/>
                    <a:pt x="14" y="50"/>
                    <a:pt x="12" y="47"/>
                  </a:cubicBezTo>
                  <a:close/>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1" name="Freeform 97"/>
            <p:cNvSpPr>
              <a:spLocks/>
            </p:cNvSpPr>
            <p:nvPr/>
          </p:nvSpPr>
          <p:spPr bwMode="auto">
            <a:xfrm>
              <a:off x="8248650" y="1368426"/>
              <a:ext cx="231775" cy="433388"/>
            </a:xfrm>
            <a:custGeom>
              <a:avLst/>
              <a:gdLst>
                <a:gd name="T0" fmla="*/ 93 w 94"/>
                <a:gd name="T1" fmla="*/ 99 h 176"/>
                <a:gd name="T2" fmla="*/ 90 w 94"/>
                <a:gd name="T3" fmla="*/ 112 h 176"/>
                <a:gd name="T4" fmla="*/ 92 w 94"/>
                <a:gd name="T5" fmla="*/ 117 h 176"/>
                <a:gd name="T6" fmla="*/ 76 w 94"/>
                <a:gd name="T7" fmla="*/ 125 h 176"/>
                <a:gd name="T8" fmla="*/ 73 w 94"/>
                <a:gd name="T9" fmla="*/ 128 h 176"/>
                <a:gd name="T10" fmla="*/ 69 w 94"/>
                <a:gd name="T11" fmla="*/ 129 h 176"/>
                <a:gd name="T12" fmla="*/ 65 w 94"/>
                <a:gd name="T13" fmla="*/ 135 h 176"/>
                <a:gd name="T14" fmla="*/ 57 w 94"/>
                <a:gd name="T15" fmla="*/ 140 h 176"/>
                <a:gd name="T16" fmla="*/ 59 w 94"/>
                <a:gd name="T17" fmla="*/ 156 h 176"/>
                <a:gd name="T18" fmla="*/ 40 w 94"/>
                <a:gd name="T19" fmla="*/ 173 h 176"/>
                <a:gd name="T20" fmla="*/ 38 w 94"/>
                <a:gd name="T21" fmla="*/ 162 h 176"/>
                <a:gd name="T22" fmla="*/ 33 w 94"/>
                <a:gd name="T23" fmla="*/ 125 h 176"/>
                <a:gd name="T24" fmla="*/ 17 w 94"/>
                <a:gd name="T25" fmla="*/ 113 h 176"/>
                <a:gd name="T26" fmla="*/ 12 w 94"/>
                <a:gd name="T27" fmla="*/ 98 h 176"/>
                <a:gd name="T28" fmla="*/ 5 w 94"/>
                <a:gd name="T29" fmla="*/ 95 h 176"/>
                <a:gd name="T30" fmla="*/ 5 w 94"/>
                <a:gd name="T31" fmla="*/ 89 h 176"/>
                <a:gd name="T32" fmla="*/ 0 w 94"/>
                <a:gd name="T33" fmla="*/ 77 h 176"/>
                <a:gd name="T34" fmla="*/ 8 w 94"/>
                <a:gd name="T35" fmla="*/ 69 h 176"/>
                <a:gd name="T36" fmla="*/ 10 w 94"/>
                <a:gd name="T37" fmla="*/ 64 h 176"/>
                <a:gd name="T38" fmla="*/ 20 w 94"/>
                <a:gd name="T39" fmla="*/ 59 h 176"/>
                <a:gd name="T40" fmla="*/ 21 w 94"/>
                <a:gd name="T41" fmla="*/ 52 h 176"/>
                <a:gd name="T42" fmla="*/ 26 w 94"/>
                <a:gd name="T43" fmla="*/ 44 h 176"/>
                <a:gd name="T44" fmla="*/ 23 w 94"/>
                <a:gd name="T45" fmla="*/ 41 h 176"/>
                <a:gd name="T46" fmla="*/ 25 w 94"/>
                <a:gd name="T47" fmla="*/ 36 h 176"/>
                <a:gd name="T48" fmla="*/ 24 w 94"/>
                <a:gd name="T49" fmla="*/ 27 h 176"/>
                <a:gd name="T50" fmla="*/ 27 w 94"/>
                <a:gd name="T51" fmla="*/ 13 h 176"/>
                <a:gd name="T52" fmla="*/ 23 w 94"/>
                <a:gd name="T53" fmla="*/ 11 h 176"/>
                <a:gd name="T54" fmla="*/ 30 w 94"/>
                <a:gd name="T55" fmla="*/ 8 h 176"/>
                <a:gd name="T56" fmla="*/ 29 w 94"/>
                <a:gd name="T57" fmla="*/ 5 h 176"/>
                <a:gd name="T58" fmla="*/ 35 w 94"/>
                <a:gd name="T59" fmla="*/ 3 h 176"/>
                <a:gd name="T60" fmla="*/ 35 w 94"/>
                <a:gd name="T6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76">
                  <a:moveTo>
                    <a:pt x="93" y="99"/>
                  </a:moveTo>
                  <a:cubicBezTo>
                    <a:pt x="91" y="102"/>
                    <a:pt x="89" y="108"/>
                    <a:pt x="90" y="112"/>
                  </a:cubicBezTo>
                  <a:cubicBezTo>
                    <a:pt x="90" y="114"/>
                    <a:pt x="94" y="116"/>
                    <a:pt x="92" y="117"/>
                  </a:cubicBezTo>
                  <a:cubicBezTo>
                    <a:pt x="88" y="121"/>
                    <a:pt x="80" y="121"/>
                    <a:pt x="76" y="125"/>
                  </a:cubicBezTo>
                  <a:cubicBezTo>
                    <a:pt x="76" y="125"/>
                    <a:pt x="73" y="128"/>
                    <a:pt x="73" y="128"/>
                  </a:cubicBezTo>
                  <a:cubicBezTo>
                    <a:pt x="72" y="128"/>
                    <a:pt x="70" y="128"/>
                    <a:pt x="69" y="129"/>
                  </a:cubicBezTo>
                  <a:cubicBezTo>
                    <a:pt x="68" y="130"/>
                    <a:pt x="69" y="135"/>
                    <a:pt x="65" y="135"/>
                  </a:cubicBezTo>
                  <a:cubicBezTo>
                    <a:pt x="61" y="136"/>
                    <a:pt x="59" y="136"/>
                    <a:pt x="57" y="140"/>
                  </a:cubicBezTo>
                  <a:cubicBezTo>
                    <a:pt x="54" y="145"/>
                    <a:pt x="59" y="151"/>
                    <a:pt x="59" y="156"/>
                  </a:cubicBezTo>
                  <a:cubicBezTo>
                    <a:pt x="59" y="161"/>
                    <a:pt x="44" y="176"/>
                    <a:pt x="40" y="173"/>
                  </a:cubicBezTo>
                  <a:cubicBezTo>
                    <a:pt x="39" y="172"/>
                    <a:pt x="39" y="164"/>
                    <a:pt x="38" y="162"/>
                  </a:cubicBezTo>
                  <a:cubicBezTo>
                    <a:pt x="37" y="156"/>
                    <a:pt x="35" y="129"/>
                    <a:pt x="33" y="125"/>
                  </a:cubicBezTo>
                  <a:cubicBezTo>
                    <a:pt x="30" y="120"/>
                    <a:pt x="20" y="118"/>
                    <a:pt x="17" y="113"/>
                  </a:cubicBezTo>
                  <a:cubicBezTo>
                    <a:pt x="15" y="109"/>
                    <a:pt x="18" y="102"/>
                    <a:pt x="12" y="98"/>
                  </a:cubicBezTo>
                  <a:cubicBezTo>
                    <a:pt x="11" y="97"/>
                    <a:pt x="7" y="96"/>
                    <a:pt x="5" y="95"/>
                  </a:cubicBezTo>
                  <a:cubicBezTo>
                    <a:pt x="4" y="94"/>
                    <a:pt x="5" y="91"/>
                    <a:pt x="5" y="89"/>
                  </a:cubicBezTo>
                  <a:cubicBezTo>
                    <a:pt x="4" y="85"/>
                    <a:pt x="0" y="81"/>
                    <a:pt x="0" y="77"/>
                  </a:cubicBezTo>
                  <a:cubicBezTo>
                    <a:pt x="1" y="70"/>
                    <a:pt x="5" y="71"/>
                    <a:pt x="8" y="69"/>
                  </a:cubicBezTo>
                  <a:cubicBezTo>
                    <a:pt x="9" y="68"/>
                    <a:pt x="9" y="65"/>
                    <a:pt x="10" y="64"/>
                  </a:cubicBezTo>
                  <a:cubicBezTo>
                    <a:pt x="12" y="62"/>
                    <a:pt x="18" y="62"/>
                    <a:pt x="20" y="59"/>
                  </a:cubicBezTo>
                  <a:cubicBezTo>
                    <a:pt x="21" y="57"/>
                    <a:pt x="20" y="54"/>
                    <a:pt x="21" y="52"/>
                  </a:cubicBezTo>
                  <a:cubicBezTo>
                    <a:pt x="22" y="49"/>
                    <a:pt x="25" y="46"/>
                    <a:pt x="26" y="44"/>
                  </a:cubicBezTo>
                  <a:cubicBezTo>
                    <a:pt x="27" y="43"/>
                    <a:pt x="23" y="42"/>
                    <a:pt x="23" y="41"/>
                  </a:cubicBezTo>
                  <a:cubicBezTo>
                    <a:pt x="22" y="39"/>
                    <a:pt x="25" y="38"/>
                    <a:pt x="25" y="36"/>
                  </a:cubicBezTo>
                  <a:cubicBezTo>
                    <a:pt x="25" y="33"/>
                    <a:pt x="23" y="30"/>
                    <a:pt x="24" y="27"/>
                  </a:cubicBezTo>
                  <a:cubicBezTo>
                    <a:pt x="24" y="25"/>
                    <a:pt x="28" y="13"/>
                    <a:pt x="27" y="13"/>
                  </a:cubicBezTo>
                  <a:cubicBezTo>
                    <a:pt x="27" y="12"/>
                    <a:pt x="23" y="12"/>
                    <a:pt x="23" y="11"/>
                  </a:cubicBezTo>
                  <a:cubicBezTo>
                    <a:pt x="25" y="9"/>
                    <a:pt x="28" y="9"/>
                    <a:pt x="30" y="8"/>
                  </a:cubicBezTo>
                  <a:cubicBezTo>
                    <a:pt x="32" y="5"/>
                    <a:pt x="29" y="5"/>
                    <a:pt x="29" y="5"/>
                  </a:cubicBezTo>
                  <a:cubicBezTo>
                    <a:pt x="30" y="3"/>
                    <a:pt x="33" y="4"/>
                    <a:pt x="35" y="3"/>
                  </a:cubicBezTo>
                  <a:cubicBezTo>
                    <a:pt x="35" y="3"/>
                    <a:pt x="34" y="1"/>
                    <a:pt x="35"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2" name="Freeform 98"/>
            <p:cNvSpPr>
              <a:spLocks/>
            </p:cNvSpPr>
            <p:nvPr/>
          </p:nvSpPr>
          <p:spPr bwMode="auto">
            <a:xfrm>
              <a:off x="9790113" y="1717676"/>
              <a:ext cx="53975" cy="131763"/>
            </a:xfrm>
            <a:custGeom>
              <a:avLst/>
              <a:gdLst>
                <a:gd name="T0" fmla="*/ 0 w 22"/>
                <a:gd name="T1" fmla="*/ 0 h 53"/>
                <a:gd name="T2" fmla="*/ 22 w 22"/>
                <a:gd name="T3" fmla="*/ 53 h 53"/>
              </a:gdLst>
              <a:ahLst/>
              <a:cxnLst>
                <a:cxn ang="0">
                  <a:pos x="T0" y="T1"/>
                </a:cxn>
                <a:cxn ang="0">
                  <a:pos x="T2" y="T3"/>
                </a:cxn>
              </a:cxnLst>
              <a:rect l="0" t="0" r="r" b="b"/>
              <a:pathLst>
                <a:path w="22" h="53">
                  <a:moveTo>
                    <a:pt x="0" y="0"/>
                  </a:moveTo>
                  <a:cubicBezTo>
                    <a:pt x="6" y="12"/>
                    <a:pt x="17" y="41"/>
                    <a:pt x="22" y="5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3" name="Freeform 99"/>
            <p:cNvSpPr>
              <a:spLocks/>
            </p:cNvSpPr>
            <p:nvPr/>
          </p:nvSpPr>
          <p:spPr bwMode="auto">
            <a:xfrm>
              <a:off x="10437813" y="2998788"/>
              <a:ext cx="20638" cy="36513"/>
            </a:xfrm>
            <a:custGeom>
              <a:avLst/>
              <a:gdLst>
                <a:gd name="T0" fmla="*/ 0 w 8"/>
                <a:gd name="T1" fmla="*/ 15 h 15"/>
                <a:gd name="T2" fmla="*/ 8 w 8"/>
                <a:gd name="T3" fmla="*/ 0 h 15"/>
              </a:gdLst>
              <a:ahLst/>
              <a:cxnLst>
                <a:cxn ang="0">
                  <a:pos x="T0" y="T1"/>
                </a:cxn>
                <a:cxn ang="0">
                  <a:pos x="T2" y="T3"/>
                </a:cxn>
              </a:cxnLst>
              <a:rect l="0" t="0" r="r" b="b"/>
              <a:pathLst>
                <a:path w="8" h="15">
                  <a:moveTo>
                    <a:pt x="0" y="15"/>
                  </a:moveTo>
                  <a:cubicBezTo>
                    <a:pt x="2" y="10"/>
                    <a:pt x="6" y="4"/>
                    <a:pt x="8" y="0"/>
                  </a:cubicBezTo>
                </a:path>
              </a:pathLst>
            </a:custGeom>
            <a:grpFill/>
            <a:ln w="11113"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4" name="Freeform 100"/>
            <p:cNvSpPr>
              <a:spLocks/>
            </p:cNvSpPr>
            <p:nvPr/>
          </p:nvSpPr>
          <p:spPr bwMode="auto">
            <a:xfrm>
              <a:off x="10021888" y="2781301"/>
              <a:ext cx="379413" cy="150813"/>
            </a:xfrm>
            <a:custGeom>
              <a:avLst/>
              <a:gdLst>
                <a:gd name="T0" fmla="*/ 154 w 154"/>
                <a:gd name="T1" fmla="*/ 61 h 61"/>
                <a:gd name="T2" fmla="*/ 143 w 154"/>
                <a:gd name="T3" fmla="*/ 52 h 61"/>
                <a:gd name="T4" fmla="*/ 137 w 154"/>
                <a:gd name="T5" fmla="*/ 42 h 61"/>
                <a:gd name="T6" fmla="*/ 122 w 154"/>
                <a:gd name="T7" fmla="*/ 32 h 61"/>
                <a:gd name="T8" fmla="*/ 110 w 154"/>
                <a:gd name="T9" fmla="*/ 17 h 61"/>
                <a:gd name="T10" fmla="*/ 102 w 154"/>
                <a:gd name="T11" fmla="*/ 15 h 61"/>
                <a:gd name="T12" fmla="*/ 92 w 154"/>
                <a:gd name="T13" fmla="*/ 9 h 61"/>
                <a:gd name="T14" fmla="*/ 87 w 154"/>
                <a:gd name="T15" fmla="*/ 10 h 61"/>
                <a:gd name="T16" fmla="*/ 77 w 154"/>
                <a:gd name="T17" fmla="*/ 7 h 61"/>
                <a:gd name="T18" fmla="*/ 73 w 154"/>
                <a:gd name="T19" fmla="*/ 9 h 61"/>
                <a:gd name="T20" fmla="*/ 71 w 154"/>
                <a:gd name="T21" fmla="*/ 9 h 61"/>
                <a:gd name="T22" fmla="*/ 69 w 154"/>
                <a:gd name="T23" fmla="*/ 11 h 61"/>
                <a:gd name="T24" fmla="*/ 63 w 154"/>
                <a:gd name="T25" fmla="*/ 5 h 61"/>
                <a:gd name="T26" fmla="*/ 63 w 154"/>
                <a:gd name="T27" fmla="*/ 7 h 61"/>
                <a:gd name="T28" fmla="*/ 50 w 154"/>
                <a:gd name="T29" fmla="*/ 11 h 61"/>
                <a:gd name="T30" fmla="*/ 44 w 154"/>
                <a:gd name="T31" fmla="*/ 4 h 61"/>
                <a:gd name="T32" fmla="*/ 37 w 154"/>
                <a:gd name="T33" fmla="*/ 3 h 61"/>
                <a:gd name="T34" fmla="*/ 35 w 154"/>
                <a:gd name="T35" fmla="*/ 1 h 61"/>
                <a:gd name="T36" fmla="*/ 27 w 154"/>
                <a:gd name="T37" fmla="*/ 21 h 61"/>
                <a:gd name="T38" fmla="*/ 20 w 154"/>
                <a:gd name="T39" fmla="*/ 11 h 61"/>
                <a:gd name="T40" fmla="*/ 14 w 154"/>
                <a:gd name="T41" fmla="*/ 16 h 61"/>
                <a:gd name="T42" fmla="*/ 5 w 154"/>
                <a:gd name="T43" fmla="*/ 15 h 61"/>
                <a:gd name="T44" fmla="*/ 0 w 154"/>
                <a:gd name="T4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1">
                  <a:moveTo>
                    <a:pt x="154" y="61"/>
                  </a:moveTo>
                  <a:cubicBezTo>
                    <a:pt x="150" y="58"/>
                    <a:pt x="146" y="55"/>
                    <a:pt x="143" y="52"/>
                  </a:cubicBezTo>
                  <a:cubicBezTo>
                    <a:pt x="140" y="49"/>
                    <a:pt x="139" y="45"/>
                    <a:pt x="137" y="42"/>
                  </a:cubicBezTo>
                  <a:cubicBezTo>
                    <a:pt x="133" y="38"/>
                    <a:pt x="126" y="36"/>
                    <a:pt x="122" y="32"/>
                  </a:cubicBezTo>
                  <a:cubicBezTo>
                    <a:pt x="117" y="28"/>
                    <a:pt x="116" y="21"/>
                    <a:pt x="110" y="17"/>
                  </a:cubicBezTo>
                  <a:cubicBezTo>
                    <a:pt x="108" y="16"/>
                    <a:pt x="104" y="16"/>
                    <a:pt x="102" y="15"/>
                  </a:cubicBezTo>
                  <a:cubicBezTo>
                    <a:pt x="98" y="13"/>
                    <a:pt x="96" y="10"/>
                    <a:pt x="92" y="9"/>
                  </a:cubicBezTo>
                  <a:cubicBezTo>
                    <a:pt x="90" y="9"/>
                    <a:pt x="89" y="10"/>
                    <a:pt x="87" y="10"/>
                  </a:cubicBezTo>
                  <a:cubicBezTo>
                    <a:pt x="84" y="10"/>
                    <a:pt x="79" y="6"/>
                    <a:pt x="77" y="7"/>
                  </a:cubicBezTo>
                  <a:cubicBezTo>
                    <a:pt x="76" y="7"/>
                    <a:pt x="75" y="9"/>
                    <a:pt x="73" y="9"/>
                  </a:cubicBezTo>
                  <a:cubicBezTo>
                    <a:pt x="73" y="9"/>
                    <a:pt x="72" y="9"/>
                    <a:pt x="71" y="9"/>
                  </a:cubicBezTo>
                  <a:cubicBezTo>
                    <a:pt x="69" y="11"/>
                    <a:pt x="69" y="11"/>
                    <a:pt x="69" y="11"/>
                  </a:cubicBezTo>
                  <a:cubicBezTo>
                    <a:pt x="68" y="10"/>
                    <a:pt x="65" y="2"/>
                    <a:pt x="63" y="5"/>
                  </a:cubicBezTo>
                  <a:cubicBezTo>
                    <a:pt x="63" y="5"/>
                    <a:pt x="64" y="6"/>
                    <a:pt x="63" y="7"/>
                  </a:cubicBezTo>
                  <a:cubicBezTo>
                    <a:pt x="62" y="9"/>
                    <a:pt x="53" y="12"/>
                    <a:pt x="50" y="11"/>
                  </a:cubicBezTo>
                  <a:cubicBezTo>
                    <a:pt x="46" y="11"/>
                    <a:pt x="46" y="6"/>
                    <a:pt x="44" y="4"/>
                  </a:cubicBezTo>
                  <a:cubicBezTo>
                    <a:pt x="43" y="3"/>
                    <a:pt x="39" y="4"/>
                    <a:pt x="37" y="3"/>
                  </a:cubicBezTo>
                  <a:cubicBezTo>
                    <a:pt x="35" y="1"/>
                    <a:pt x="35" y="1"/>
                    <a:pt x="35" y="1"/>
                  </a:cubicBezTo>
                  <a:cubicBezTo>
                    <a:pt x="32" y="0"/>
                    <a:pt x="28" y="20"/>
                    <a:pt x="27" y="21"/>
                  </a:cubicBezTo>
                  <a:cubicBezTo>
                    <a:pt x="26" y="21"/>
                    <a:pt x="21" y="12"/>
                    <a:pt x="20" y="11"/>
                  </a:cubicBezTo>
                  <a:cubicBezTo>
                    <a:pt x="15" y="9"/>
                    <a:pt x="15" y="14"/>
                    <a:pt x="14" y="16"/>
                  </a:cubicBezTo>
                  <a:cubicBezTo>
                    <a:pt x="12" y="18"/>
                    <a:pt x="8" y="14"/>
                    <a:pt x="5" y="15"/>
                  </a:cubicBezTo>
                  <a:cubicBezTo>
                    <a:pt x="4" y="15"/>
                    <a:pt x="2" y="16"/>
                    <a:pt x="0" y="16"/>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7" name="Freeform 103"/>
            <p:cNvSpPr>
              <a:spLocks/>
            </p:cNvSpPr>
            <p:nvPr/>
          </p:nvSpPr>
          <p:spPr bwMode="auto">
            <a:xfrm>
              <a:off x="6927850" y="3187701"/>
              <a:ext cx="82550" cy="106363"/>
            </a:xfrm>
            <a:custGeom>
              <a:avLst/>
              <a:gdLst>
                <a:gd name="T0" fmla="*/ 0 w 33"/>
                <a:gd name="T1" fmla="*/ 43 h 43"/>
                <a:gd name="T2" fmla="*/ 5 w 33"/>
                <a:gd name="T3" fmla="*/ 36 h 43"/>
                <a:gd name="T4" fmla="*/ 22 w 33"/>
                <a:gd name="T5" fmla="*/ 21 h 43"/>
                <a:gd name="T6" fmla="*/ 24 w 33"/>
                <a:gd name="T7" fmla="*/ 21 h 43"/>
                <a:gd name="T8" fmla="*/ 24 w 33"/>
                <a:gd name="T9" fmla="*/ 13 h 43"/>
                <a:gd name="T10" fmla="*/ 32 w 33"/>
                <a:gd name="T11" fmla="*/ 9 h 43"/>
                <a:gd name="T12" fmla="*/ 33 w 3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3" h="43">
                  <a:moveTo>
                    <a:pt x="0" y="43"/>
                  </a:moveTo>
                  <a:cubicBezTo>
                    <a:pt x="2" y="41"/>
                    <a:pt x="3" y="38"/>
                    <a:pt x="5" y="36"/>
                  </a:cubicBezTo>
                  <a:cubicBezTo>
                    <a:pt x="8" y="33"/>
                    <a:pt x="19" y="22"/>
                    <a:pt x="22" y="21"/>
                  </a:cubicBezTo>
                  <a:cubicBezTo>
                    <a:pt x="22" y="21"/>
                    <a:pt x="23" y="21"/>
                    <a:pt x="24" y="21"/>
                  </a:cubicBezTo>
                  <a:cubicBezTo>
                    <a:pt x="25" y="20"/>
                    <a:pt x="23" y="15"/>
                    <a:pt x="24" y="13"/>
                  </a:cubicBezTo>
                  <a:cubicBezTo>
                    <a:pt x="26" y="10"/>
                    <a:pt x="31" y="12"/>
                    <a:pt x="32" y="9"/>
                  </a:cubicBezTo>
                  <a:cubicBezTo>
                    <a:pt x="33" y="7"/>
                    <a:pt x="33" y="2"/>
                    <a:pt x="33"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8" name="Freeform 104"/>
            <p:cNvSpPr>
              <a:spLocks/>
            </p:cNvSpPr>
            <p:nvPr/>
          </p:nvSpPr>
          <p:spPr bwMode="auto">
            <a:xfrm>
              <a:off x="6721475" y="2897188"/>
              <a:ext cx="103188" cy="119063"/>
            </a:xfrm>
            <a:custGeom>
              <a:avLst/>
              <a:gdLst>
                <a:gd name="T0" fmla="*/ 0 w 42"/>
                <a:gd name="T1" fmla="*/ 48 h 48"/>
                <a:gd name="T2" fmla="*/ 12 w 42"/>
                <a:gd name="T3" fmla="*/ 32 h 48"/>
                <a:gd name="T4" fmla="*/ 16 w 42"/>
                <a:gd name="T5" fmla="*/ 32 h 48"/>
                <a:gd name="T6" fmla="*/ 22 w 42"/>
                <a:gd name="T7" fmla="*/ 28 h 48"/>
                <a:gd name="T8" fmla="*/ 29 w 42"/>
                <a:gd name="T9" fmla="*/ 29 h 48"/>
                <a:gd name="T10" fmla="*/ 33 w 42"/>
                <a:gd name="T11" fmla="*/ 26 h 48"/>
                <a:gd name="T12" fmla="*/ 36 w 42"/>
                <a:gd name="T13" fmla="*/ 27 h 48"/>
                <a:gd name="T14" fmla="*/ 33 w 42"/>
                <a:gd name="T15" fmla="*/ 15 h 48"/>
                <a:gd name="T16" fmla="*/ 31 w 42"/>
                <a:gd name="T17" fmla="*/ 15 h 48"/>
                <a:gd name="T18" fmla="*/ 38 w 42"/>
                <a:gd name="T19" fmla="*/ 12 h 48"/>
                <a:gd name="T20" fmla="*/ 39 w 42"/>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8">
                  <a:moveTo>
                    <a:pt x="0" y="48"/>
                  </a:moveTo>
                  <a:cubicBezTo>
                    <a:pt x="3" y="45"/>
                    <a:pt x="8" y="34"/>
                    <a:pt x="12" y="32"/>
                  </a:cubicBezTo>
                  <a:cubicBezTo>
                    <a:pt x="13" y="32"/>
                    <a:pt x="14" y="33"/>
                    <a:pt x="16" y="32"/>
                  </a:cubicBezTo>
                  <a:cubicBezTo>
                    <a:pt x="18" y="31"/>
                    <a:pt x="20" y="28"/>
                    <a:pt x="22" y="28"/>
                  </a:cubicBezTo>
                  <a:cubicBezTo>
                    <a:pt x="24" y="27"/>
                    <a:pt x="27" y="29"/>
                    <a:pt x="29" y="29"/>
                  </a:cubicBezTo>
                  <a:cubicBezTo>
                    <a:pt x="31" y="29"/>
                    <a:pt x="32" y="26"/>
                    <a:pt x="33" y="26"/>
                  </a:cubicBezTo>
                  <a:cubicBezTo>
                    <a:pt x="34" y="26"/>
                    <a:pt x="35" y="30"/>
                    <a:pt x="36" y="27"/>
                  </a:cubicBezTo>
                  <a:cubicBezTo>
                    <a:pt x="38" y="23"/>
                    <a:pt x="37" y="17"/>
                    <a:pt x="33" y="15"/>
                  </a:cubicBezTo>
                  <a:cubicBezTo>
                    <a:pt x="33" y="15"/>
                    <a:pt x="32" y="16"/>
                    <a:pt x="31" y="15"/>
                  </a:cubicBezTo>
                  <a:cubicBezTo>
                    <a:pt x="29" y="12"/>
                    <a:pt x="38" y="13"/>
                    <a:pt x="38" y="12"/>
                  </a:cubicBezTo>
                  <a:cubicBezTo>
                    <a:pt x="42" y="11"/>
                    <a:pt x="39" y="3"/>
                    <a:pt x="39"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59" name="Freeform 105"/>
            <p:cNvSpPr>
              <a:spLocks/>
            </p:cNvSpPr>
            <p:nvPr/>
          </p:nvSpPr>
          <p:spPr bwMode="auto">
            <a:xfrm>
              <a:off x="6632575" y="2816226"/>
              <a:ext cx="187325" cy="52388"/>
            </a:xfrm>
            <a:custGeom>
              <a:avLst/>
              <a:gdLst>
                <a:gd name="T0" fmla="*/ 6 w 76"/>
                <a:gd name="T1" fmla="*/ 6 h 21"/>
                <a:gd name="T2" fmla="*/ 33 w 76"/>
                <a:gd name="T3" fmla="*/ 7 h 21"/>
                <a:gd name="T4" fmla="*/ 34 w 76"/>
                <a:gd name="T5" fmla="*/ 4 h 21"/>
                <a:gd name="T6" fmla="*/ 44 w 76"/>
                <a:gd name="T7" fmla="*/ 0 h 21"/>
                <a:gd name="T8" fmla="*/ 50 w 76"/>
                <a:gd name="T9" fmla="*/ 6 h 21"/>
                <a:gd name="T10" fmla="*/ 57 w 76"/>
                <a:gd name="T11" fmla="*/ 6 h 21"/>
                <a:gd name="T12" fmla="*/ 61 w 76"/>
                <a:gd name="T13" fmla="*/ 12 h 21"/>
                <a:gd name="T14" fmla="*/ 72 w 76"/>
                <a:gd name="T15" fmla="*/ 9 h 21"/>
                <a:gd name="T16" fmla="*/ 73 w 76"/>
                <a:gd name="T17" fmla="*/ 15 h 21"/>
                <a:gd name="T18" fmla="*/ 60 w 76"/>
                <a:gd name="T19" fmla="*/ 17 h 21"/>
                <a:gd name="T20" fmla="*/ 55 w 76"/>
                <a:gd name="T21" fmla="*/ 14 h 21"/>
                <a:gd name="T22" fmla="*/ 46 w 76"/>
                <a:gd name="T23" fmla="*/ 11 h 21"/>
                <a:gd name="T24" fmla="*/ 42 w 76"/>
                <a:gd name="T25" fmla="*/ 7 h 21"/>
                <a:gd name="T26" fmla="*/ 38 w 76"/>
                <a:gd name="T27" fmla="*/ 13 h 21"/>
                <a:gd name="T28" fmla="*/ 24 w 76"/>
                <a:gd name="T29" fmla="*/ 13 h 21"/>
                <a:gd name="T30" fmla="*/ 24 w 76"/>
                <a:gd name="T31" fmla="*/ 18 h 21"/>
                <a:gd name="T32" fmla="*/ 0 w 76"/>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1">
                  <a:moveTo>
                    <a:pt x="6" y="6"/>
                  </a:moveTo>
                  <a:cubicBezTo>
                    <a:pt x="10" y="6"/>
                    <a:pt x="31" y="8"/>
                    <a:pt x="33" y="7"/>
                  </a:cubicBezTo>
                  <a:cubicBezTo>
                    <a:pt x="34" y="6"/>
                    <a:pt x="33" y="4"/>
                    <a:pt x="34" y="4"/>
                  </a:cubicBezTo>
                  <a:cubicBezTo>
                    <a:pt x="35" y="2"/>
                    <a:pt x="43" y="0"/>
                    <a:pt x="44" y="0"/>
                  </a:cubicBezTo>
                  <a:cubicBezTo>
                    <a:pt x="49" y="0"/>
                    <a:pt x="49" y="3"/>
                    <a:pt x="50" y="6"/>
                  </a:cubicBezTo>
                  <a:cubicBezTo>
                    <a:pt x="52" y="8"/>
                    <a:pt x="55" y="4"/>
                    <a:pt x="57" y="6"/>
                  </a:cubicBezTo>
                  <a:cubicBezTo>
                    <a:pt x="59" y="8"/>
                    <a:pt x="59" y="11"/>
                    <a:pt x="61" y="12"/>
                  </a:cubicBezTo>
                  <a:cubicBezTo>
                    <a:pt x="65" y="12"/>
                    <a:pt x="69" y="7"/>
                    <a:pt x="72" y="9"/>
                  </a:cubicBezTo>
                  <a:cubicBezTo>
                    <a:pt x="74" y="10"/>
                    <a:pt x="76" y="14"/>
                    <a:pt x="73" y="15"/>
                  </a:cubicBezTo>
                  <a:cubicBezTo>
                    <a:pt x="71" y="17"/>
                    <a:pt x="62" y="18"/>
                    <a:pt x="60" y="17"/>
                  </a:cubicBezTo>
                  <a:cubicBezTo>
                    <a:pt x="58" y="16"/>
                    <a:pt x="57" y="14"/>
                    <a:pt x="55" y="14"/>
                  </a:cubicBezTo>
                  <a:cubicBezTo>
                    <a:pt x="52" y="13"/>
                    <a:pt x="49" y="12"/>
                    <a:pt x="46" y="11"/>
                  </a:cubicBezTo>
                  <a:cubicBezTo>
                    <a:pt x="45" y="10"/>
                    <a:pt x="44" y="7"/>
                    <a:pt x="42" y="7"/>
                  </a:cubicBezTo>
                  <a:cubicBezTo>
                    <a:pt x="40" y="6"/>
                    <a:pt x="40" y="12"/>
                    <a:pt x="38" y="13"/>
                  </a:cubicBezTo>
                  <a:cubicBezTo>
                    <a:pt x="35" y="14"/>
                    <a:pt x="28" y="10"/>
                    <a:pt x="24" y="13"/>
                  </a:cubicBezTo>
                  <a:cubicBezTo>
                    <a:pt x="23" y="14"/>
                    <a:pt x="25" y="17"/>
                    <a:pt x="24" y="18"/>
                  </a:cubicBezTo>
                  <a:cubicBezTo>
                    <a:pt x="19" y="21"/>
                    <a:pt x="4" y="13"/>
                    <a:pt x="0" y="2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0" name="Freeform 106"/>
            <p:cNvSpPr>
              <a:spLocks/>
            </p:cNvSpPr>
            <p:nvPr/>
          </p:nvSpPr>
          <p:spPr bwMode="auto">
            <a:xfrm>
              <a:off x="6632575" y="2759076"/>
              <a:ext cx="330200" cy="169863"/>
            </a:xfrm>
            <a:custGeom>
              <a:avLst/>
              <a:gdLst>
                <a:gd name="T0" fmla="*/ 0 w 134"/>
                <a:gd name="T1" fmla="*/ 63 h 69"/>
                <a:gd name="T2" fmla="*/ 12 w 134"/>
                <a:gd name="T3" fmla="*/ 60 h 69"/>
                <a:gd name="T4" fmla="*/ 25 w 134"/>
                <a:gd name="T5" fmla="*/ 62 h 69"/>
                <a:gd name="T6" fmla="*/ 37 w 134"/>
                <a:gd name="T7" fmla="*/ 55 h 69"/>
                <a:gd name="T8" fmla="*/ 39 w 134"/>
                <a:gd name="T9" fmla="*/ 55 h 69"/>
                <a:gd name="T10" fmla="*/ 46 w 134"/>
                <a:gd name="T11" fmla="*/ 55 h 69"/>
                <a:gd name="T12" fmla="*/ 67 w 134"/>
                <a:gd name="T13" fmla="*/ 56 h 69"/>
                <a:gd name="T14" fmla="*/ 91 w 134"/>
                <a:gd name="T15" fmla="*/ 58 h 69"/>
                <a:gd name="T16" fmla="*/ 91 w 134"/>
                <a:gd name="T17" fmla="*/ 63 h 69"/>
                <a:gd name="T18" fmla="*/ 95 w 134"/>
                <a:gd name="T19" fmla="*/ 61 h 69"/>
                <a:gd name="T20" fmla="*/ 103 w 134"/>
                <a:gd name="T21" fmla="*/ 66 h 69"/>
                <a:gd name="T22" fmla="*/ 106 w 134"/>
                <a:gd name="T23" fmla="*/ 66 h 69"/>
                <a:gd name="T24" fmla="*/ 108 w 134"/>
                <a:gd name="T25" fmla="*/ 68 h 69"/>
                <a:gd name="T26" fmla="*/ 115 w 134"/>
                <a:gd name="T27" fmla="*/ 65 h 69"/>
                <a:gd name="T28" fmla="*/ 118 w 134"/>
                <a:gd name="T29" fmla="*/ 66 h 69"/>
                <a:gd name="T30" fmla="*/ 120 w 134"/>
                <a:gd name="T31" fmla="*/ 65 h 69"/>
                <a:gd name="T32" fmla="*/ 130 w 134"/>
                <a:gd name="T33" fmla="*/ 65 h 69"/>
                <a:gd name="T34" fmla="*/ 133 w 134"/>
                <a:gd name="T35" fmla="*/ 66 h 69"/>
                <a:gd name="T36" fmla="*/ 132 w 134"/>
                <a:gd name="T37" fmla="*/ 58 h 69"/>
                <a:gd name="T38" fmla="*/ 133 w 134"/>
                <a:gd name="T39" fmla="*/ 47 h 69"/>
                <a:gd name="T40" fmla="*/ 131 w 134"/>
                <a:gd name="T41" fmla="*/ 46 h 69"/>
                <a:gd name="T42" fmla="*/ 130 w 134"/>
                <a:gd name="T43" fmla="*/ 40 h 69"/>
                <a:gd name="T44" fmla="*/ 125 w 134"/>
                <a:gd name="T45" fmla="*/ 41 h 69"/>
                <a:gd name="T46" fmla="*/ 123 w 134"/>
                <a:gd name="T47" fmla="*/ 37 h 69"/>
                <a:gd name="T48" fmla="*/ 118 w 134"/>
                <a:gd name="T49" fmla="*/ 30 h 69"/>
                <a:gd name="T50" fmla="*/ 122 w 134"/>
                <a:gd name="T51" fmla="*/ 25 h 69"/>
                <a:gd name="T52" fmla="*/ 121 w 134"/>
                <a:gd name="T53" fmla="*/ 14 h 69"/>
                <a:gd name="T54" fmla="*/ 118 w 134"/>
                <a:gd name="T55" fmla="*/ 10 h 69"/>
                <a:gd name="T56" fmla="*/ 117 w 134"/>
                <a:gd name="T5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69">
                  <a:moveTo>
                    <a:pt x="0" y="63"/>
                  </a:moveTo>
                  <a:cubicBezTo>
                    <a:pt x="4" y="63"/>
                    <a:pt x="8" y="61"/>
                    <a:pt x="12" y="60"/>
                  </a:cubicBezTo>
                  <a:cubicBezTo>
                    <a:pt x="16" y="60"/>
                    <a:pt x="21" y="62"/>
                    <a:pt x="25" y="62"/>
                  </a:cubicBezTo>
                  <a:cubicBezTo>
                    <a:pt x="30" y="61"/>
                    <a:pt x="33" y="56"/>
                    <a:pt x="37" y="55"/>
                  </a:cubicBezTo>
                  <a:cubicBezTo>
                    <a:pt x="38" y="55"/>
                    <a:pt x="39" y="55"/>
                    <a:pt x="39" y="55"/>
                  </a:cubicBezTo>
                  <a:cubicBezTo>
                    <a:pt x="42" y="55"/>
                    <a:pt x="44" y="55"/>
                    <a:pt x="46" y="55"/>
                  </a:cubicBezTo>
                  <a:cubicBezTo>
                    <a:pt x="53" y="56"/>
                    <a:pt x="60" y="56"/>
                    <a:pt x="67" y="56"/>
                  </a:cubicBezTo>
                  <a:cubicBezTo>
                    <a:pt x="72" y="56"/>
                    <a:pt x="88" y="57"/>
                    <a:pt x="91" y="58"/>
                  </a:cubicBezTo>
                  <a:cubicBezTo>
                    <a:pt x="94" y="60"/>
                    <a:pt x="88" y="61"/>
                    <a:pt x="91" y="63"/>
                  </a:cubicBezTo>
                  <a:cubicBezTo>
                    <a:pt x="94" y="65"/>
                    <a:pt x="93" y="60"/>
                    <a:pt x="95" y="61"/>
                  </a:cubicBezTo>
                  <a:cubicBezTo>
                    <a:pt x="96" y="61"/>
                    <a:pt x="103" y="66"/>
                    <a:pt x="103" y="66"/>
                  </a:cubicBezTo>
                  <a:cubicBezTo>
                    <a:pt x="106" y="66"/>
                    <a:pt x="104" y="64"/>
                    <a:pt x="106" y="66"/>
                  </a:cubicBezTo>
                  <a:cubicBezTo>
                    <a:pt x="106" y="66"/>
                    <a:pt x="108" y="68"/>
                    <a:pt x="108" y="68"/>
                  </a:cubicBezTo>
                  <a:cubicBezTo>
                    <a:pt x="110" y="69"/>
                    <a:pt x="113" y="65"/>
                    <a:pt x="115" y="65"/>
                  </a:cubicBezTo>
                  <a:cubicBezTo>
                    <a:pt x="116" y="65"/>
                    <a:pt x="117" y="66"/>
                    <a:pt x="118" y="66"/>
                  </a:cubicBezTo>
                  <a:cubicBezTo>
                    <a:pt x="120" y="65"/>
                    <a:pt x="120" y="65"/>
                    <a:pt x="120" y="65"/>
                  </a:cubicBezTo>
                  <a:cubicBezTo>
                    <a:pt x="124" y="66"/>
                    <a:pt x="126" y="65"/>
                    <a:pt x="130" y="65"/>
                  </a:cubicBezTo>
                  <a:cubicBezTo>
                    <a:pt x="133" y="66"/>
                    <a:pt x="133" y="66"/>
                    <a:pt x="133" y="66"/>
                  </a:cubicBezTo>
                  <a:cubicBezTo>
                    <a:pt x="134" y="66"/>
                    <a:pt x="131" y="59"/>
                    <a:pt x="132" y="58"/>
                  </a:cubicBezTo>
                  <a:cubicBezTo>
                    <a:pt x="134" y="55"/>
                    <a:pt x="134" y="50"/>
                    <a:pt x="133" y="47"/>
                  </a:cubicBezTo>
                  <a:cubicBezTo>
                    <a:pt x="133" y="47"/>
                    <a:pt x="131" y="47"/>
                    <a:pt x="131" y="46"/>
                  </a:cubicBezTo>
                  <a:cubicBezTo>
                    <a:pt x="130" y="44"/>
                    <a:pt x="131" y="41"/>
                    <a:pt x="130" y="40"/>
                  </a:cubicBezTo>
                  <a:cubicBezTo>
                    <a:pt x="128" y="36"/>
                    <a:pt x="126" y="40"/>
                    <a:pt x="125" y="41"/>
                  </a:cubicBezTo>
                  <a:cubicBezTo>
                    <a:pt x="122" y="41"/>
                    <a:pt x="123" y="37"/>
                    <a:pt x="123" y="37"/>
                  </a:cubicBezTo>
                  <a:cubicBezTo>
                    <a:pt x="123" y="34"/>
                    <a:pt x="120" y="32"/>
                    <a:pt x="118" y="30"/>
                  </a:cubicBezTo>
                  <a:cubicBezTo>
                    <a:pt x="118" y="30"/>
                    <a:pt x="123" y="27"/>
                    <a:pt x="122" y="25"/>
                  </a:cubicBezTo>
                  <a:cubicBezTo>
                    <a:pt x="122" y="22"/>
                    <a:pt x="122" y="14"/>
                    <a:pt x="121" y="14"/>
                  </a:cubicBezTo>
                  <a:cubicBezTo>
                    <a:pt x="121" y="13"/>
                    <a:pt x="118" y="11"/>
                    <a:pt x="118" y="10"/>
                  </a:cubicBezTo>
                  <a:cubicBezTo>
                    <a:pt x="116" y="6"/>
                    <a:pt x="120" y="6"/>
                    <a:pt x="117"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2" name="Freeform 108"/>
            <p:cNvSpPr>
              <a:spLocks/>
            </p:cNvSpPr>
            <p:nvPr/>
          </p:nvSpPr>
          <p:spPr bwMode="auto">
            <a:xfrm>
              <a:off x="7694613" y="2771776"/>
              <a:ext cx="133350" cy="206375"/>
            </a:xfrm>
            <a:custGeom>
              <a:avLst/>
              <a:gdLst>
                <a:gd name="T0" fmla="*/ 3 w 54"/>
                <a:gd name="T1" fmla="*/ 0 h 84"/>
                <a:gd name="T2" fmla="*/ 0 w 54"/>
                <a:gd name="T3" fmla="*/ 12 h 84"/>
                <a:gd name="T4" fmla="*/ 6 w 54"/>
                <a:gd name="T5" fmla="*/ 19 h 84"/>
                <a:gd name="T6" fmla="*/ 5 w 54"/>
                <a:gd name="T7" fmla="*/ 25 h 84"/>
                <a:gd name="T8" fmla="*/ 11 w 54"/>
                <a:gd name="T9" fmla="*/ 35 h 84"/>
                <a:gd name="T10" fmla="*/ 14 w 54"/>
                <a:gd name="T11" fmla="*/ 35 h 84"/>
                <a:gd name="T12" fmla="*/ 26 w 54"/>
                <a:gd name="T13" fmla="*/ 44 h 84"/>
                <a:gd name="T14" fmla="*/ 23 w 54"/>
                <a:gd name="T15" fmla="*/ 44 h 84"/>
                <a:gd name="T16" fmla="*/ 20 w 54"/>
                <a:gd name="T17" fmla="*/ 43 h 84"/>
                <a:gd name="T18" fmla="*/ 19 w 54"/>
                <a:gd name="T19" fmla="*/ 52 h 84"/>
                <a:gd name="T20" fmla="*/ 22 w 54"/>
                <a:gd name="T21" fmla="*/ 53 h 84"/>
                <a:gd name="T22" fmla="*/ 34 w 54"/>
                <a:gd name="T23" fmla="*/ 63 h 84"/>
                <a:gd name="T24" fmla="*/ 47 w 54"/>
                <a:gd name="T25" fmla="*/ 61 h 84"/>
                <a:gd name="T26" fmla="*/ 48 w 54"/>
                <a:gd name="T27" fmla="*/ 70 h 84"/>
                <a:gd name="T28" fmla="*/ 46 w 54"/>
                <a:gd name="T29" fmla="*/ 71 h 84"/>
                <a:gd name="T30" fmla="*/ 54 w 54"/>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4">
                  <a:moveTo>
                    <a:pt x="3" y="0"/>
                  </a:moveTo>
                  <a:cubicBezTo>
                    <a:pt x="3" y="4"/>
                    <a:pt x="1" y="7"/>
                    <a:pt x="0" y="12"/>
                  </a:cubicBezTo>
                  <a:cubicBezTo>
                    <a:pt x="0" y="15"/>
                    <a:pt x="5" y="17"/>
                    <a:pt x="6" y="19"/>
                  </a:cubicBezTo>
                  <a:cubicBezTo>
                    <a:pt x="6" y="21"/>
                    <a:pt x="5" y="23"/>
                    <a:pt x="5" y="25"/>
                  </a:cubicBezTo>
                  <a:cubicBezTo>
                    <a:pt x="6" y="27"/>
                    <a:pt x="10" y="34"/>
                    <a:pt x="11" y="35"/>
                  </a:cubicBezTo>
                  <a:cubicBezTo>
                    <a:pt x="14" y="35"/>
                    <a:pt x="14" y="35"/>
                    <a:pt x="14" y="35"/>
                  </a:cubicBezTo>
                  <a:cubicBezTo>
                    <a:pt x="16" y="35"/>
                    <a:pt x="25" y="42"/>
                    <a:pt x="26" y="44"/>
                  </a:cubicBezTo>
                  <a:cubicBezTo>
                    <a:pt x="26" y="44"/>
                    <a:pt x="24" y="44"/>
                    <a:pt x="23" y="44"/>
                  </a:cubicBezTo>
                  <a:cubicBezTo>
                    <a:pt x="23" y="44"/>
                    <a:pt x="20" y="43"/>
                    <a:pt x="20" y="43"/>
                  </a:cubicBezTo>
                  <a:cubicBezTo>
                    <a:pt x="20" y="45"/>
                    <a:pt x="18" y="51"/>
                    <a:pt x="19" y="52"/>
                  </a:cubicBezTo>
                  <a:cubicBezTo>
                    <a:pt x="19" y="52"/>
                    <a:pt x="22" y="53"/>
                    <a:pt x="22" y="53"/>
                  </a:cubicBezTo>
                  <a:cubicBezTo>
                    <a:pt x="27" y="55"/>
                    <a:pt x="29" y="61"/>
                    <a:pt x="34" y="63"/>
                  </a:cubicBezTo>
                  <a:cubicBezTo>
                    <a:pt x="40" y="66"/>
                    <a:pt x="45" y="60"/>
                    <a:pt x="47" y="61"/>
                  </a:cubicBezTo>
                  <a:cubicBezTo>
                    <a:pt x="50" y="62"/>
                    <a:pt x="54" y="69"/>
                    <a:pt x="48" y="70"/>
                  </a:cubicBezTo>
                  <a:cubicBezTo>
                    <a:pt x="48" y="70"/>
                    <a:pt x="46" y="70"/>
                    <a:pt x="46" y="71"/>
                  </a:cubicBezTo>
                  <a:cubicBezTo>
                    <a:pt x="47" y="75"/>
                    <a:pt x="52" y="80"/>
                    <a:pt x="54" y="8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3" name="Freeform 109"/>
            <p:cNvSpPr>
              <a:spLocks/>
            </p:cNvSpPr>
            <p:nvPr/>
          </p:nvSpPr>
          <p:spPr bwMode="auto">
            <a:xfrm>
              <a:off x="7108825" y="3254376"/>
              <a:ext cx="76200" cy="219075"/>
            </a:xfrm>
            <a:custGeom>
              <a:avLst/>
              <a:gdLst>
                <a:gd name="T0" fmla="*/ 5 w 31"/>
                <a:gd name="T1" fmla="*/ 0 h 89"/>
                <a:gd name="T2" fmla="*/ 7 w 31"/>
                <a:gd name="T3" fmla="*/ 23 h 89"/>
                <a:gd name="T4" fmla="*/ 0 w 31"/>
                <a:gd name="T5" fmla="*/ 30 h 89"/>
                <a:gd name="T6" fmla="*/ 4 w 31"/>
                <a:gd name="T7" fmla="*/ 30 h 89"/>
                <a:gd name="T8" fmla="*/ 6 w 31"/>
                <a:gd name="T9" fmla="*/ 34 h 89"/>
                <a:gd name="T10" fmla="*/ 18 w 31"/>
                <a:gd name="T11" fmla="*/ 36 h 89"/>
                <a:gd name="T12" fmla="*/ 21 w 31"/>
                <a:gd name="T13" fmla="*/ 45 h 89"/>
                <a:gd name="T14" fmla="*/ 30 w 31"/>
                <a:gd name="T15" fmla="*/ 48 h 89"/>
                <a:gd name="T16" fmla="*/ 30 w 31"/>
                <a:gd name="T17" fmla="*/ 50 h 89"/>
                <a:gd name="T18" fmla="*/ 30 w 31"/>
                <a:gd name="T19" fmla="*/ 53 h 89"/>
                <a:gd name="T20" fmla="*/ 31 w 31"/>
                <a:gd name="T21" fmla="*/ 56 h 89"/>
                <a:gd name="T22" fmla="*/ 29 w 31"/>
                <a:gd name="T23" fmla="*/ 59 h 89"/>
                <a:gd name="T24" fmla="*/ 31 w 31"/>
                <a:gd name="T25" fmla="*/ 62 h 89"/>
                <a:gd name="T26" fmla="*/ 28 w 31"/>
                <a:gd name="T27" fmla="*/ 64 h 89"/>
                <a:gd name="T28" fmla="*/ 25 w 31"/>
                <a:gd name="T29" fmla="*/ 76 h 89"/>
                <a:gd name="T30" fmla="*/ 26 w 31"/>
                <a:gd name="T3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9">
                  <a:moveTo>
                    <a:pt x="5" y="0"/>
                  </a:moveTo>
                  <a:cubicBezTo>
                    <a:pt x="9" y="6"/>
                    <a:pt x="10" y="17"/>
                    <a:pt x="7" y="23"/>
                  </a:cubicBezTo>
                  <a:cubicBezTo>
                    <a:pt x="6" y="24"/>
                    <a:pt x="0" y="28"/>
                    <a:pt x="0" y="30"/>
                  </a:cubicBezTo>
                  <a:cubicBezTo>
                    <a:pt x="1" y="32"/>
                    <a:pt x="3" y="30"/>
                    <a:pt x="4" y="30"/>
                  </a:cubicBezTo>
                  <a:cubicBezTo>
                    <a:pt x="7" y="30"/>
                    <a:pt x="5" y="33"/>
                    <a:pt x="6" y="34"/>
                  </a:cubicBezTo>
                  <a:cubicBezTo>
                    <a:pt x="10" y="36"/>
                    <a:pt x="15" y="34"/>
                    <a:pt x="18" y="36"/>
                  </a:cubicBezTo>
                  <a:cubicBezTo>
                    <a:pt x="20" y="37"/>
                    <a:pt x="20" y="43"/>
                    <a:pt x="21" y="45"/>
                  </a:cubicBezTo>
                  <a:cubicBezTo>
                    <a:pt x="23" y="47"/>
                    <a:pt x="29" y="45"/>
                    <a:pt x="30" y="48"/>
                  </a:cubicBezTo>
                  <a:cubicBezTo>
                    <a:pt x="30" y="48"/>
                    <a:pt x="30" y="49"/>
                    <a:pt x="30" y="50"/>
                  </a:cubicBezTo>
                  <a:cubicBezTo>
                    <a:pt x="30" y="50"/>
                    <a:pt x="30" y="53"/>
                    <a:pt x="30" y="53"/>
                  </a:cubicBezTo>
                  <a:cubicBezTo>
                    <a:pt x="30" y="54"/>
                    <a:pt x="31" y="55"/>
                    <a:pt x="31" y="56"/>
                  </a:cubicBezTo>
                  <a:cubicBezTo>
                    <a:pt x="31" y="56"/>
                    <a:pt x="29" y="59"/>
                    <a:pt x="29" y="59"/>
                  </a:cubicBezTo>
                  <a:cubicBezTo>
                    <a:pt x="29" y="60"/>
                    <a:pt x="31" y="61"/>
                    <a:pt x="31" y="62"/>
                  </a:cubicBezTo>
                  <a:cubicBezTo>
                    <a:pt x="30" y="65"/>
                    <a:pt x="30" y="62"/>
                    <a:pt x="28" y="64"/>
                  </a:cubicBezTo>
                  <a:cubicBezTo>
                    <a:pt x="27" y="65"/>
                    <a:pt x="25" y="74"/>
                    <a:pt x="25" y="76"/>
                  </a:cubicBezTo>
                  <a:cubicBezTo>
                    <a:pt x="25" y="79"/>
                    <a:pt x="24" y="87"/>
                    <a:pt x="26" y="8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4" name="Freeform 110"/>
            <p:cNvSpPr>
              <a:spLocks/>
            </p:cNvSpPr>
            <p:nvPr/>
          </p:nvSpPr>
          <p:spPr bwMode="auto">
            <a:xfrm>
              <a:off x="7448550" y="3136901"/>
              <a:ext cx="55563" cy="290513"/>
            </a:xfrm>
            <a:custGeom>
              <a:avLst/>
              <a:gdLst>
                <a:gd name="T0" fmla="*/ 19 w 23"/>
                <a:gd name="T1" fmla="*/ 0 h 118"/>
                <a:gd name="T2" fmla="*/ 16 w 23"/>
                <a:gd name="T3" fmla="*/ 10 h 118"/>
                <a:gd name="T4" fmla="*/ 19 w 23"/>
                <a:gd name="T5" fmla="*/ 11 h 118"/>
                <a:gd name="T6" fmla="*/ 23 w 23"/>
                <a:gd name="T7" fmla="*/ 33 h 118"/>
                <a:gd name="T8" fmla="*/ 19 w 23"/>
                <a:gd name="T9" fmla="*/ 35 h 118"/>
                <a:gd name="T10" fmla="*/ 20 w 23"/>
                <a:gd name="T11" fmla="*/ 38 h 118"/>
                <a:gd name="T12" fmla="*/ 15 w 23"/>
                <a:gd name="T13" fmla="*/ 40 h 118"/>
                <a:gd name="T14" fmla="*/ 11 w 23"/>
                <a:gd name="T15" fmla="*/ 52 h 118"/>
                <a:gd name="T16" fmla="*/ 8 w 23"/>
                <a:gd name="T17" fmla="*/ 64 h 118"/>
                <a:gd name="T18" fmla="*/ 6 w 23"/>
                <a:gd name="T19" fmla="*/ 64 h 118"/>
                <a:gd name="T20" fmla="*/ 2 w 23"/>
                <a:gd name="T21" fmla="*/ 71 h 118"/>
                <a:gd name="T22" fmla="*/ 3 w 23"/>
                <a:gd name="T23" fmla="*/ 74 h 118"/>
                <a:gd name="T24" fmla="*/ 1 w 23"/>
                <a:gd name="T25" fmla="*/ 76 h 118"/>
                <a:gd name="T26" fmla="*/ 6 w 23"/>
                <a:gd name="T27" fmla="*/ 93 h 118"/>
                <a:gd name="T28" fmla="*/ 8 w 23"/>
                <a:gd name="T29" fmla="*/ 103 h 118"/>
                <a:gd name="T30" fmla="*/ 12 w 23"/>
                <a:gd name="T31" fmla="*/ 104 h 118"/>
                <a:gd name="T32" fmla="*/ 13 w 23"/>
                <a:gd name="T33" fmla="*/ 117 h 118"/>
                <a:gd name="T34" fmla="*/ 8 w 23"/>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18">
                  <a:moveTo>
                    <a:pt x="19" y="0"/>
                  </a:moveTo>
                  <a:cubicBezTo>
                    <a:pt x="19" y="3"/>
                    <a:pt x="16" y="10"/>
                    <a:pt x="16" y="10"/>
                  </a:cubicBezTo>
                  <a:cubicBezTo>
                    <a:pt x="19" y="11"/>
                    <a:pt x="19" y="11"/>
                    <a:pt x="19" y="11"/>
                  </a:cubicBezTo>
                  <a:cubicBezTo>
                    <a:pt x="20" y="12"/>
                    <a:pt x="23" y="33"/>
                    <a:pt x="23" y="33"/>
                  </a:cubicBezTo>
                  <a:cubicBezTo>
                    <a:pt x="22" y="35"/>
                    <a:pt x="20" y="34"/>
                    <a:pt x="19" y="35"/>
                  </a:cubicBezTo>
                  <a:cubicBezTo>
                    <a:pt x="19" y="35"/>
                    <a:pt x="20" y="38"/>
                    <a:pt x="20" y="38"/>
                  </a:cubicBezTo>
                  <a:cubicBezTo>
                    <a:pt x="19" y="39"/>
                    <a:pt x="16" y="39"/>
                    <a:pt x="15" y="40"/>
                  </a:cubicBezTo>
                  <a:cubicBezTo>
                    <a:pt x="14" y="41"/>
                    <a:pt x="12" y="50"/>
                    <a:pt x="11" y="52"/>
                  </a:cubicBezTo>
                  <a:cubicBezTo>
                    <a:pt x="10" y="54"/>
                    <a:pt x="10" y="62"/>
                    <a:pt x="8" y="64"/>
                  </a:cubicBezTo>
                  <a:cubicBezTo>
                    <a:pt x="7" y="64"/>
                    <a:pt x="6" y="64"/>
                    <a:pt x="6" y="64"/>
                  </a:cubicBezTo>
                  <a:cubicBezTo>
                    <a:pt x="5" y="65"/>
                    <a:pt x="2" y="70"/>
                    <a:pt x="2" y="71"/>
                  </a:cubicBezTo>
                  <a:cubicBezTo>
                    <a:pt x="2" y="72"/>
                    <a:pt x="3" y="73"/>
                    <a:pt x="3" y="74"/>
                  </a:cubicBezTo>
                  <a:cubicBezTo>
                    <a:pt x="3" y="74"/>
                    <a:pt x="1" y="76"/>
                    <a:pt x="1" y="76"/>
                  </a:cubicBezTo>
                  <a:cubicBezTo>
                    <a:pt x="0" y="81"/>
                    <a:pt x="4" y="89"/>
                    <a:pt x="6" y="93"/>
                  </a:cubicBezTo>
                  <a:cubicBezTo>
                    <a:pt x="7" y="97"/>
                    <a:pt x="7" y="103"/>
                    <a:pt x="8" y="103"/>
                  </a:cubicBezTo>
                  <a:cubicBezTo>
                    <a:pt x="9" y="104"/>
                    <a:pt x="11" y="103"/>
                    <a:pt x="12" y="104"/>
                  </a:cubicBezTo>
                  <a:cubicBezTo>
                    <a:pt x="13" y="104"/>
                    <a:pt x="13" y="117"/>
                    <a:pt x="13" y="117"/>
                  </a:cubicBezTo>
                  <a:cubicBezTo>
                    <a:pt x="13" y="118"/>
                    <a:pt x="9" y="118"/>
                    <a:pt x="8" y="11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5" name="Freeform 111"/>
            <p:cNvSpPr>
              <a:spLocks/>
            </p:cNvSpPr>
            <p:nvPr/>
          </p:nvSpPr>
          <p:spPr bwMode="auto">
            <a:xfrm>
              <a:off x="7713663" y="3035301"/>
              <a:ext cx="61913" cy="317500"/>
            </a:xfrm>
            <a:custGeom>
              <a:avLst/>
              <a:gdLst>
                <a:gd name="T0" fmla="*/ 6 w 25"/>
                <a:gd name="T1" fmla="*/ 0 h 129"/>
                <a:gd name="T2" fmla="*/ 2 w 25"/>
                <a:gd name="T3" fmla="*/ 17 h 129"/>
                <a:gd name="T4" fmla="*/ 17 w 25"/>
                <a:gd name="T5" fmla="*/ 27 h 129"/>
                <a:gd name="T6" fmla="*/ 17 w 25"/>
                <a:gd name="T7" fmla="*/ 29 h 129"/>
                <a:gd name="T8" fmla="*/ 17 w 25"/>
                <a:gd name="T9" fmla="*/ 36 h 129"/>
                <a:gd name="T10" fmla="*/ 17 w 25"/>
                <a:gd name="T11" fmla="*/ 38 h 129"/>
                <a:gd name="T12" fmla="*/ 16 w 25"/>
                <a:gd name="T13" fmla="*/ 39 h 129"/>
                <a:gd name="T14" fmla="*/ 22 w 25"/>
                <a:gd name="T15" fmla="*/ 51 h 129"/>
                <a:gd name="T16" fmla="*/ 22 w 25"/>
                <a:gd name="T17" fmla="*/ 63 h 129"/>
                <a:gd name="T18" fmla="*/ 22 w 25"/>
                <a:gd name="T19" fmla="*/ 66 h 129"/>
                <a:gd name="T20" fmla="*/ 22 w 25"/>
                <a:gd name="T21" fmla="*/ 99 h 129"/>
                <a:gd name="T22" fmla="*/ 22 w 25"/>
                <a:gd name="T23" fmla="*/ 107 h 129"/>
                <a:gd name="T24" fmla="*/ 21 w 25"/>
                <a:gd name="T25" fmla="*/ 108 h 129"/>
                <a:gd name="T26" fmla="*/ 19 w 25"/>
                <a:gd name="T27" fmla="*/ 110 h 129"/>
                <a:gd name="T28" fmla="*/ 25 w 25"/>
                <a:gd name="T29" fmla="*/ 128 h 129"/>
                <a:gd name="T30" fmla="*/ 20 w 25"/>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129">
                  <a:moveTo>
                    <a:pt x="6" y="0"/>
                  </a:moveTo>
                  <a:cubicBezTo>
                    <a:pt x="5" y="4"/>
                    <a:pt x="0" y="13"/>
                    <a:pt x="2" y="17"/>
                  </a:cubicBezTo>
                  <a:cubicBezTo>
                    <a:pt x="5" y="21"/>
                    <a:pt x="14" y="22"/>
                    <a:pt x="17" y="27"/>
                  </a:cubicBezTo>
                  <a:cubicBezTo>
                    <a:pt x="17" y="28"/>
                    <a:pt x="17" y="29"/>
                    <a:pt x="17" y="29"/>
                  </a:cubicBezTo>
                  <a:cubicBezTo>
                    <a:pt x="17" y="32"/>
                    <a:pt x="17" y="34"/>
                    <a:pt x="17" y="36"/>
                  </a:cubicBezTo>
                  <a:cubicBezTo>
                    <a:pt x="17" y="37"/>
                    <a:pt x="17" y="37"/>
                    <a:pt x="17" y="38"/>
                  </a:cubicBezTo>
                  <a:cubicBezTo>
                    <a:pt x="16" y="39"/>
                    <a:pt x="16" y="39"/>
                    <a:pt x="16" y="39"/>
                  </a:cubicBezTo>
                  <a:cubicBezTo>
                    <a:pt x="15" y="44"/>
                    <a:pt x="21" y="47"/>
                    <a:pt x="22" y="51"/>
                  </a:cubicBezTo>
                  <a:cubicBezTo>
                    <a:pt x="23" y="55"/>
                    <a:pt x="23" y="59"/>
                    <a:pt x="22" y="63"/>
                  </a:cubicBezTo>
                  <a:cubicBezTo>
                    <a:pt x="22" y="66"/>
                    <a:pt x="22" y="66"/>
                    <a:pt x="22" y="66"/>
                  </a:cubicBezTo>
                  <a:cubicBezTo>
                    <a:pt x="24" y="72"/>
                    <a:pt x="22" y="91"/>
                    <a:pt x="22" y="99"/>
                  </a:cubicBezTo>
                  <a:cubicBezTo>
                    <a:pt x="22" y="102"/>
                    <a:pt x="22" y="104"/>
                    <a:pt x="22" y="107"/>
                  </a:cubicBezTo>
                  <a:cubicBezTo>
                    <a:pt x="22" y="107"/>
                    <a:pt x="22" y="108"/>
                    <a:pt x="21" y="108"/>
                  </a:cubicBezTo>
                  <a:cubicBezTo>
                    <a:pt x="20" y="111"/>
                    <a:pt x="20" y="104"/>
                    <a:pt x="19" y="110"/>
                  </a:cubicBezTo>
                  <a:cubicBezTo>
                    <a:pt x="19" y="114"/>
                    <a:pt x="25" y="127"/>
                    <a:pt x="25" y="128"/>
                  </a:cubicBezTo>
                  <a:cubicBezTo>
                    <a:pt x="25" y="128"/>
                    <a:pt x="21" y="129"/>
                    <a:pt x="20" y="12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6" name="Freeform 112"/>
            <p:cNvSpPr>
              <a:spLocks/>
            </p:cNvSpPr>
            <p:nvPr/>
          </p:nvSpPr>
          <p:spPr bwMode="auto">
            <a:xfrm>
              <a:off x="7659688" y="3022601"/>
              <a:ext cx="76200" cy="339725"/>
            </a:xfrm>
            <a:custGeom>
              <a:avLst/>
              <a:gdLst>
                <a:gd name="T0" fmla="*/ 31 w 31"/>
                <a:gd name="T1" fmla="*/ 138 h 138"/>
                <a:gd name="T2" fmla="*/ 31 w 31"/>
                <a:gd name="T3" fmla="*/ 136 h 138"/>
                <a:gd name="T4" fmla="*/ 30 w 31"/>
                <a:gd name="T5" fmla="*/ 136 h 138"/>
                <a:gd name="T6" fmla="*/ 28 w 31"/>
                <a:gd name="T7" fmla="*/ 136 h 138"/>
                <a:gd name="T8" fmla="*/ 26 w 31"/>
                <a:gd name="T9" fmla="*/ 131 h 138"/>
                <a:gd name="T10" fmla="*/ 25 w 31"/>
                <a:gd name="T11" fmla="*/ 131 h 138"/>
                <a:gd name="T12" fmla="*/ 23 w 31"/>
                <a:gd name="T13" fmla="*/ 131 h 138"/>
                <a:gd name="T14" fmla="*/ 14 w 31"/>
                <a:gd name="T15" fmla="*/ 114 h 138"/>
                <a:gd name="T16" fmla="*/ 16 w 31"/>
                <a:gd name="T17" fmla="*/ 113 h 138"/>
                <a:gd name="T18" fmla="*/ 18 w 31"/>
                <a:gd name="T19" fmla="*/ 105 h 138"/>
                <a:gd name="T20" fmla="*/ 14 w 31"/>
                <a:gd name="T21" fmla="*/ 97 h 138"/>
                <a:gd name="T22" fmla="*/ 17 w 31"/>
                <a:gd name="T23" fmla="*/ 81 h 138"/>
                <a:gd name="T24" fmla="*/ 21 w 31"/>
                <a:gd name="T25" fmla="*/ 78 h 138"/>
                <a:gd name="T26" fmla="*/ 12 w 31"/>
                <a:gd name="T27" fmla="*/ 65 h 138"/>
                <a:gd name="T28" fmla="*/ 13 w 31"/>
                <a:gd name="T29" fmla="*/ 65 h 138"/>
                <a:gd name="T30" fmla="*/ 14 w 31"/>
                <a:gd name="T31" fmla="*/ 58 h 138"/>
                <a:gd name="T32" fmla="*/ 16 w 31"/>
                <a:gd name="T33" fmla="*/ 53 h 138"/>
                <a:gd name="T34" fmla="*/ 17 w 31"/>
                <a:gd name="T35" fmla="*/ 48 h 138"/>
                <a:gd name="T36" fmla="*/ 9 w 31"/>
                <a:gd name="T37" fmla="*/ 47 h 138"/>
                <a:gd name="T38" fmla="*/ 11 w 31"/>
                <a:gd name="T39" fmla="*/ 45 h 138"/>
                <a:gd name="T40" fmla="*/ 8 w 31"/>
                <a:gd name="T41" fmla="*/ 44 h 138"/>
                <a:gd name="T42" fmla="*/ 13 w 31"/>
                <a:gd name="T43" fmla="*/ 43 h 138"/>
                <a:gd name="T44" fmla="*/ 10 w 31"/>
                <a:gd name="T45" fmla="*/ 43 h 138"/>
                <a:gd name="T46" fmla="*/ 10 w 31"/>
                <a:gd name="T47" fmla="*/ 40 h 138"/>
                <a:gd name="T48" fmla="*/ 12 w 31"/>
                <a:gd name="T49" fmla="*/ 41 h 138"/>
                <a:gd name="T50" fmla="*/ 13 w 31"/>
                <a:gd name="T51" fmla="*/ 31 h 138"/>
                <a:gd name="T52" fmla="*/ 11 w 31"/>
                <a:gd name="T53" fmla="*/ 21 h 138"/>
                <a:gd name="T54" fmla="*/ 9 w 31"/>
                <a:gd name="T55" fmla="*/ 21 h 138"/>
                <a:gd name="T56" fmla="*/ 5 w 31"/>
                <a:gd name="T57" fmla="*/ 16 h 138"/>
                <a:gd name="T58" fmla="*/ 2 w 31"/>
                <a:gd name="T59" fmla="*/ 15 h 138"/>
                <a:gd name="T60" fmla="*/ 6 w 31"/>
                <a:gd name="T61" fmla="*/ 3 h 138"/>
                <a:gd name="T62" fmla="*/ 1 w 31"/>
                <a:gd name="T6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38">
                  <a:moveTo>
                    <a:pt x="31" y="138"/>
                  </a:moveTo>
                  <a:cubicBezTo>
                    <a:pt x="31" y="137"/>
                    <a:pt x="31" y="136"/>
                    <a:pt x="31" y="136"/>
                  </a:cubicBezTo>
                  <a:cubicBezTo>
                    <a:pt x="31" y="135"/>
                    <a:pt x="30" y="136"/>
                    <a:pt x="30" y="136"/>
                  </a:cubicBezTo>
                  <a:cubicBezTo>
                    <a:pt x="29" y="136"/>
                    <a:pt x="29" y="136"/>
                    <a:pt x="28" y="136"/>
                  </a:cubicBezTo>
                  <a:cubicBezTo>
                    <a:pt x="27" y="135"/>
                    <a:pt x="27" y="132"/>
                    <a:pt x="26" y="131"/>
                  </a:cubicBezTo>
                  <a:cubicBezTo>
                    <a:pt x="26" y="131"/>
                    <a:pt x="25" y="131"/>
                    <a:pt x="25" y="131"/>
                  </a:cubicBezTo>
                  <a:cubicBezTo>
                    <a:pt x="24" y="131"/>
                    <a:pt x="24" y="131"/>
                    <a:pt x="23" y="131"/>
                  </a:cubicBezTo>
                  <a:cubicBezTo>
                    <a:pt x="19" y="129"/>
                    <a:pt x="14" y="117"/>
                    <a:pt x="14" y="114"/>
                  </a:cubicBezTo>
                  <a:cubicBezTo>
                    <a:pt x="16" y="113"/>
                    <a:pt x="16" y="113"/>
                    <a:pt x="16" y="113"/>
                  </a:cubicBezTo>
                  <a:cubicBezTo>
                    <a:pt x="17" y="111"/>
                    <a:pt x="18" y="107"/>
                    <a:pt x="18" y="105"/>
                  </a:cubicBezTo>
                  <a:cubicBezTo>
                    <a:pt x="18" y="102"/>
                    <a:pt x="11" y="101"/>
                    <a:pt x="14" y="97"/>
                  </a:cubicBezTo>
                  <a:cubicBezTo>
                    <a:pt x="20" y="90"/>
                    <a:pt x="14" y="86"/>
                    <a:pt x="17" y="81"/>
                  </a:cubicBezTo>
                  <a:cubicBezTo>
                    <a:pt x="17" y="80"/>
                    <a:pt x="20" y="79"/>
                    <a:pt x="21" y="78"/>
                  </a:cubicBezTo>
                  <a:cubicBezTo>
                    <a:pt x="21" y="75"/>
                    <a:pt x="13" y="69"/>
                    <a:pt x="12" y="65"/>
                  </a:cubicBezTo>
                  <a:cubicBezTo>
                    <a:pt x="12" y="64"/>
                    <a:pt x="13" y="65"/>
                    <a:pt x="13" y="65"/>
                  </a:cubicBezTo>
                  <a:cubicBezTo>
                    <a:pt x="17" y="64"/>
                    <a:pt x="14" y="60"/>
                    <a:pt x="14" y="58"/>
                  </a:cubicBezTo>
                  <a:cubicBezTo>
                    <a:pt x="14" y="57"/>
                    <a:pt x="15" y="54"/>
                    <a:pt x="16" y="53"/>
                  </a:cubicBezTo>
                  <a:cubicBezTo>
                    <a:pt x="16" y="52"/>
                    <a:pt x="18" y="49"/>
                    <a:pt x="17" y="48"/>
                  </a:cubicBezTo>
                  <a:cubicBezTo>
                    <a:pt x="15" y="43"/>
                    <a:pt x="11" y="49"/>
                    <a:pt x="9" y="47"/>
                  </a:cubicBezTo>
                  <a:cubicBezTo>
                    <a:pt x="7" y="45"/>
                    <a:pt x="11" y="46"/>
                    <a:pt x="11" y="45"/>
                  </a:cubicBezTo>
                  <a:cubicBezTo>
                    <a:pt x="10" y="44"/>
                    <a:pt x="9" y="45"/>
                    <a:pt x="8" y="44"/>
                  </a:cubicBezTo>
                  <a:cubicBezTo>
                    <a:pt x="8" y="44"/>
                    <a:pt x="13" y="44"/>
                    <a:pt x="13" y="43"/>
                  </a:cubicBezTo>
                  <a:cubicBezTo>
                    <a:pt x="13" y="42"/>
                    <a:pt x="11" y="43"/>
                    <a:pt x="10" y="43"/>
                  </a:cubicBezTo>
                  <a:cubicBezTo>
                    <a:pt x="10" y="43"/>
                    <a:pt x="8" y="40"/>
                    <a:pt x="10" y="40"/>
                  </a:cubicBezTo>
                  <a:cubicBezTo>
                    <a:pt x="11" y="40"/>
                    <a:pt x="11" y="41"/>
                    <a:pt x="12" y="41"/>
                  </a:cubicBezTo>
                  <a:cubicBezTo>
                    <a:pt x="12" y="41"/>
                    <a:pt x="12" y="34"/>
                    <a:pt x="13" y="31"/>
                  </a:cubicBezTo>
                  <a:cubicBezTo>
                    <a:pt x="14" y="29"/>
                    <a:pt x="14" y="23"/>
                    <a:pt x="11" y="21"/>
                  </a:cubicBezTo>
                  <a:cubicBezTo>
                    <a:pt x="11" y="20"/>
                    <a:pt x="10" y="21"/>
                    <a:pt x="9" y="21"/>
                  </a:cubicBezTo>
                  <a:cubicBezTo>
                    <a:pt x="7" y="20"/>
                    <a:pt x="7" y="17"/>
                    <a:pt x="5" y="16"/>
                  </a:cubicBezTo>
                  <a:cubicBezTo>
                    <a:pt x="2" y="15"/>
                    <a:pt x="2" y="15"/>
                    <a:pt x="2" y="15"/>
                  </a:cubicBezTo>
                  <a:cubicBezTo>
                    <a:pt x="0" y="11"/>
                    <a:pt x="8" y="6"/>
                    <a:pt x="6" y="3"/>
                  </a:cubicBezTo>
                  <a:cubicBezTo>
                    <a:pt x="5" y="1"/>
                    <a:pt x="2" y="1"/>
                    <a:pt x="1"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7" name="Freeform 113"/>
            <p:cNvSpPr>
              <a:spLocks/>
            </p:cNvSpPr>
            <p:nvPr/>
          </p:nvSpPr>
          <p:spPr bwMode="auto">
            <a:xfrm>
              <a:off x="6823075" y="2917826"/>
              <a:ext cx="363538" cy="361950"/>
            </a:xfrm>
            <a:custGeom>
              <a:avLst/>
              <a:gdLst>
                <a:gd name="T0" fmla="*/ 58 w 148"/>
                <a:gd name="T1" fmla="*/ 13 h 147"/>
                <a:gd name="T2" fmla="*/ 74 w 148"/>
                <a:gd name="T3" fmla="*/ 15 h 147"/>
                <a:gd name="T4" fmla="*/ 82 w 148"/>
                <a:gd name="T5" fmla="*/ 8 h 147"/>
                <a:gd name="T6" fmla="*/ 102 w 148"/>
                <a:gd name="T7" fmla="*/ 9 h 147"/>
                <a:gd name="T8" fmla="*/ 106 w 148"/>
                <a:gd name="T9" fmla="*/ 3 h 147"/>
                <a:gd name="T10" fmla="*/ 118 w 148"/>
                <a:gd name="T11" fmla="*/ 14 h 147"/>
                <a:gd name="T12" fmla="*/ 119 w 148"/>
                <a:gd name="T13" fmla="*/ 24 h 147"/>
                <a:gd name="T14" fmla="*/ 122 w 148"/>
                <a:gd name="T15" fmla="*/ 25 h 147"/>
                <a:gd name="T16" fmla="*/ 126 w 148"/>
                <a:gd name="T17" fmla="*/ 29 h 147"/>
                <a:gd name="T18" fmla="*/ 130 w 148"/>
                <a:gd name="T19" fmla="*/ 34 h 147"/>
                <a:gd name="T20" fmla="*/ 122 w 148"/>
                <a:gd name="T21" fmla="*/ 44 h 147"/>
                <a:gd name="T22" fmla="*/ 131 w 148"/>
                <a:gd name="T23" fmla="*/ 55 h 147"/>
                <a:gd name="T24" fmla="*/ 133 w 148"/>
                <a:gd name="T25" fmla="*/ 70 h 147"/>
                <a:gd name="T26" fmla="*/ 133 w 148"/>
                <a:gd name="T27" fmla="*/ 84 h 147"/>
                <a:gd name="T28" fmla="*/ 138 w 148"/>
                <a:gd name="T29" fmla="*/ 92 h 147"/>
                <a:gd name="T30" fmla="*/ 136 w 148"/>
                <a:gd name="T31" fmla="*/ 104 h 147"/>
                <a:gd name="T32" fmla="*/ 141 w 148"/>
                <a:gd name="T33" fmla="*/ 115 h 147"/>
                <a:gd name="T34" fmla="*/ 137 w 148"/>
                <a:gd name="T35" fmla="*/ 114 h 147"/>
                <a:gd name="T36" fmla="*/ 128 w 148"/>
                <a:gd name="T37" fmla="*/ 114 h 147"/>
                <a:gd name="T38" fmla="*/ 134 w 148"/>
                <a:gd name="T39" fmla="*/ 120 h 147"/>
                <a:gd name="T40" fmla="*/ 131 w 148"/>
                <a:gd name="T41" fmla="*/ 129 h 147"/>
                <a:gd name="T42" fmla="*/ 123 w 148"/>
                <a:gd name="T43" fmla="*/ 136 h 147"/>
                <a:gd name="T44" fmla="*/ 119 w 148"/>
                <a:gd name="T45" fmla="*/ 135 h 147"/>
                <a:gd name="T46" fmla="*/ 110 w 148"/>
                <a:gd name="T47" fmla="*/ 146 h 147"/>
                <a:gd name="T48" fmla="*/ 101 w 148"/>
                <a:gd name="T49" fmla="*/ 141 h 147"/>
                <a:gd name="T50" fmla="*/ 95 w 148"/>
                <a:gd name="T51" fmla="*/ 142 h 147"/>
                <a:gd name="T52" fmla="*/ 95 w 148"/>
                <a:gd name="T53" fmla="*/ 118 h 147"/>
                <a:gd name="T54" fmla="*/ 92 w 148"/>
                <a:gd name="T55" fmla="*/ 114 h 147"/>
                <a:gd name="T56" fmla="*/ 91 w 148"/>
                <a:gd name="T57" fmla="*/ 111 h 147"/>
                <a:gd name="T58" fmla="*/ 90 w 148"/>
                <a:gd name="T59" fmla="*/ 111 h 147"/>
                <a:gd name="T60" fmla="*/ 87 w 148"/>
                <a:gd name="T61" fmla="*/ 111 h 147"/>
                <a:gd name="T62" fmla="*/ 79 w 148"/>
                <a:gd name="T63" fmla="*/ 110 h 147"/>
                <a:gd name="T64" fmla="*/ 65 w 148"/>
                <a:gd name="T65" fmla="*/ 117 h 147"/>
                <a:gd name="T66" fmla="*/ 71 w 148"/>
                <a:gd name="T67" fmla="*/ 107 h 147"/>
                <a:gd name="T68" fmla="*/ 68 w 148"/>
                <a:gd name="T69" fmla="*/ 100 h 147"/>
                <a:gd name="T70" fmla="*/ 65 w 148"/>
                <a:gd name="T71" fmla="*/ 94 h 147"/>
                <a:gd name="T72" fmla="*/ 63 w 148"/>
                <a:gd name="T73" fmla="*/ 85 h 147"/>
                <a:gd name="T74" fmla="*/ 53 w 148"/>
                <a:gd name="T75" fmla="*/ 69 h 147"/>
                <a:gd name="T76" fmla="*/ 42 w 148"/>
                <a:gd name="T77" fmla="*/ 68 h 147"/>
                <a:gd name="T78" fmla="*/ 37 w 148"/>
                <a:gd name="T79" fmla="*/ 68 h 147"/>
                <a:gd name="T80" fmla="*/ 22 w 148"/>
                <a:gd name="T81" fmla="*/ 71 h 147"/>
                <a:gd name="T82" fmla="*/ 10 w 148"/>
                <a:gd name="T83" fmla="*/ 87 h 147"/>
                <a:gd name="T84" fmla="*/ 0 w 148"/>
                <a:gd name="T85" fmla="*/ 9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7">
                  <a:moveTo>
                    <a:pt x="56" y="2"/>
                  </a:moveTo>
                  <a:cubicBezTo>
                    <a:pt x="51" y="5"/>
                    <a:pt x="52" y="12"/>
                    <a:pt x="58" y="13"/>
                  </a:cubicBezTo>
                  <a:cubicBezTo>
                    <a:pt x="62" y="15"/>
                    <a:pt x="62" y="5"/>
                    <a:pt x="67" y="8"/>
                  </a:cubicBezTo>
                  <a:cubicBezTo>
                    <a:pt x="70" y="9"/>
                    <a:pt x="71" y="17"/>
                    <a:pt x="74" y="15"/>
                  </a:cubicBezTo>
                  <a:cubicBezTo>
                    <a:pt x="75" y="15"/>
                    <a:pt x="76" y="12"/>
                    <a:pt x="77" y="11"/>
                  </a:cubicBezTo>
                  <a:cubicBezTo>
                    <a:pt x="78" y="10"/>
                    <a:pt x="81" y="8"/>
                    <a:pt x="82" y="8"/>
                  </a:cubicBezTo>
                  <a:cubicBezTo>
                    <a:pt x="85" y="7"/>
                    <a:pt x="92" y="13"/>
                    <a:pt x="96" y="14"/>
                  </a:cubicBezTo>
                  <a:cubicBezTo>
                    <a:pt x="98" y="14"/>
                    <a:pt x="100" y="10"/>
                    <a:pt x="102" y="9"/>
                  </a:cubicBezTo>
                  <a:cubicBezTo>
                    <a:pt x="104" y="8"/>
                    <a:pt x="109" y="8"/>
                    <a:pt x="108" y="5"/>
                  </a:cubicBezTo>
                  <a:cubicBezTo>
                    <a:pt x="108" y="5"/>
                    <a:pt x="106" y="3"/>
                    <a:pt x="106" y="3"/>
                  </a:cubicBezTo>
                  <a:cubicBezTo>
                    <a:pt x="106" y="0"/>
                    <a:pt x="114" y="3"/>
                    <a:pt x="115" y="3"/>
                  </a:cubicBezTo>
                  <a:cubicBezTo>
                    <a:pt x="118" y="5"/>
                    <a:pt x="117" y="11"/>
                    <a:pt x="118" y="14"/>
                  </a:cubicBezTo>
                  <a:cubicBezTo>
                    <a:pt x="118" y="15"/>
                    <a:pt x="120" y="14"/>
                    <a:pt x="120" y="15"/>
                  </a:cubicBezTo>
                  <a:cubicBezTo>
                    <a:pt x="121" y="17"/>
                    <a:pt x="117" y="23"/>
                    <a:pt x="119" y="24"/>
                  </a:cubicBezTo>
                  <a:cubicBezTo>
                    <a:pt x="119" y="25"/>
                    <a:pt x="120" y="24"/>
                    <a:pt x="120" y="24"/>
                  </a:cubicBezTo>
                  <a:cubicBezTo>
                    <a:pt x="121" y="25"/>
                    <a:pt x="122" y="24"/>
                    <a:pt x="122" y="25"/>
                  </a:cubicBezTo>
                  <a:cubicBezTo>
                    <a:pt x="123" y="25"/>
                    <a:pt x="123" y="29"/>
                    <a:pt x="124" y="30"/>
                  </a:cubicBezTo>
                  <a:cubicBezTo>
                    <a:pt x="125" y="30"/>
                    <a:pt x="126" y="29"/>
                    <a:pt x="126" y="29"/>
                  </a:cubicBezTo>
                  <a:cubicBezTo>
                    <a:pt x="127" y="30"/>
                    <a:pt x="126" y="31"/>
                    <a:pt x="126" y="31"/>
                  </a:cubicBezTo>
                  <a:cubicBezTo>
                    <a:pt x="128" y="34"/>
                    <a:pt x="129" y="33"/>
                    <a:pt x="130" y="34"/>
                  </a:cubicBezTo>
                  <a:cubicBezTo>
                    <a:pt x="131" y="35"/>
                    <a:pt x="128" y="35"/>
                    <a:pt x="127" y="35"/>
                  </a:cubicBezTo>
                  <a:cubicBezTo>
                    <a:pt x="126" y="36"/>
                    <a:pt x="120" y="44"/>
                    <a:pt x="122" y="44"/>
                  </a:cubicBezTo>
                  <a:cubicBezTo>
                    <a:pt x="125" y="46"/>
                    <a:pt x="126" y="40"/>
                    <a:pt x="130" y="42"/>
                  </a:cubicBezTo>
                  <a:cubicBezTo>
                    <a:pt x="134" y="44"/>
                    <a:pt x="130" y="52"/>
                    <a:pt x="131" y="55"/>
                  </a:cubicBezTo>
                  <a:cubicBezTo>
                    <a:pt x="131" y="60"/>
                    <a:pt x="139" y="61"/>
                    <a:pt x="139" y="64"/>
                  </a:cubicBezTo>
                  <a:cubicBezTo>
                    <a:pt x="139" y="67"/>
                    <a:pt x="135" y="68"/>
                    <a:pt x="133" y="70"/>
                  </a:cubicBezTo>
                  <a:cubicBezTo>
                    <a:pt x="131" y="73"/>
                    <a:pt x="134" y="72"/>
                    <a:pt x="134" y="74"/>
                  </a:cubicBezTo>
                  <a:cubicBezTo>
                    <a:pt x="134" y="77"/>
                    <a:pt x="132" y="81"/>
                    <a:pt x="133" y="84"/>
                  </a:cubicBezTo>
                  <a:cubicBezTo>
                    <a:pt x="134" y="89"/>
                    <a:pt x="137" y="86"/>
                    <a:pt x="139" y="87"/>
                  </a:cubicBezTo>
                  <a:cubicBezTo>
                    <a:pt x="140" y="87"/>
                    <a:pt x="138" y="92"/>
                    <a:pt x="138" y="92"/>
                  </a:cubicBezTo>
                  <a:cubicBezTo>
                    <a:pt x="138" y="94"/>
                    <a:pt x="141" y="94"/>
                    <a:pt x="142" y="96"/>
                  </a:cubicBezTo>
                  <a:cubicBezTo>
                    <a:pt x="143" y="98"/>
                    <a:pt x="135" y="96"/>
                    <a:pt x="136" y="104"/>
                  </a:cubicBezTo>
                  <a:cubicBezTo>
                    <a:pt x="136" y="105"/>
                    <a:pt x="148" y="108"/>
                    <a:pt x="143" y="115"/>
                  </a:cubicBezTo>
                  <a:cubicBezTo>
                    <a:pt x="141" y="115"/>
                    <a:pt x="141" y="115"/>
                    <a:pt x="141" y="115"/>
                  </a:cubicBezTo>
                  <a:cubicBezTo>
                    <a:pt x="138" y="114"/>
                    <a:pt x="144" y="114"/>
                    <a:pt x="139" y="112"/>
                  </a:cubicBezTo>
                  <a:cubicBezTo>
                    <a:pt x="137" y="112"/>
                    <a:pt x="140" y="116"/>
                    <a:pt x="137" y="114"/>
                  </a:cubicBezTo>
                  <a:cubicBezTo>
                    <a:pt x="136" y="113"/>
                    <a:pt x="129" y="109"/>
                    <a:pt x="128" y="113"/>
                  </a:cubicBezTo>
                  <a:cubicBezTo>
                    <a:pt x="128" y="114"/>
                    <a:pt x="128" y="114"/>
                    <a:pt x="128" y="114"/>
                  </a:cubicBezTo>
                  <a:cubicBezTo>
                    <a:pt x="129" y="118"/>
                    <a:pt x="127" y="120"/>
                    <a:pt x="132" y="121"/>
                  </a:cubicBezTo>
                  <a:cubicBezTo>
                    <a:pt x="134" y="120"/>
                    <a:pt x="134" y="120"/>
                    <a:pt x="134" y="120"/>
                  </a:cubicBezTo>
                  <a:cubicBezTo>
                    <a:pt x="135" y="121"/>
                    <a:pt x="135" y="121"/>
                    <a:pt x="135" y="122"/>
                  </a:cubicBezTo>
                  <a:cubicBezTo>
                    <a:pt x="135" y="127"/>
                    <a:pt x="133" y="122"/>
                    <a:pt x="131" y="129"/>
                  </a:cubicBezTo>
                  <a:cubicBezTo>
                    <a:pt x="131" y="130"/>
                    <a:pt x="129" y="138"/>
                    <a:pt x="128" y="138"/>
                  </a:cubicBezTo>
                  <a:cubicBezTo>
                    <a:pt x="126" y="138"/>
                    <a:pt x="124" y="136"/>
                    <a:pt x="123" y="136"/>
                  </a:cubicBezTo>
                  <a:cubicBezTo>
                    <a:pt x="122" y="136"/>
                    <a:pt x="120" y="138"/>
                    <a:pt x="119" y="136"/>
                  </a:cubicBezTo>
                  <a:cubicBezTo>
                    <a:pt x="119" y="135"/>
                    <a:pt x="119" y="135"/>
                    <a:pt x="119" y="135"/>
                  </a:cubicBezTo>
                  <a:cubicBezTo>
                    <a:pt x="119" y="134"/>
                    <a:pt x="119" y="134"/>
                    <a:pt x="119" y="134"/>
                  </a:cubicBezTo>
                  <a:cubicBezTo>
                    <a:pt x="115" y="130"/>
                    <a:pt x="114" y="146"/>
                    <a:pt x="110" y="146"/>
                  </a:cubicBezTo>
                  <a:cubicBezTo>
                    <a:pt x="108" y="146"/>
                    <a:pt x="106" y="147"/>
                    <a:pt x="104" y="147"/>
                  </a:cubicBezTo>
                  <a:cubicBezTo>
                    <a:pt x="103" y="147"/>
                    <a:pt x="102" y="142"/>
                    <a:pt x="101" y="141"/>
                  </a:cubicBezTo>
                  <a:cubicBezTo>
                    <a:pt x="99" y="141"/>
                    <a:pt x="98" y="141"/>
                    <a:pt x="97" y="141"/>
                  </a:cubicBezTo>
                  <a:cubicBezTo>
                    <a:pt x="96" y="141"/>
                    <a:pt x="95" y="143"/>
                    <a:pt x="95" y="142"/>
                  </a:cubicBezTo>
                  <a:cubicBezTo>
                    <a:pt x="95" y="139"/>
                    <a:pt x="99" y="135"/>
                    <a:pt x="99" y="132"/>
                  </a:cubicBezTo>
                  <a:cubicBezTo>
                    <a:pt x="99" y="127"/>
                    <a:pt x="96" y="123"/>
                    <a:pt x="95" y="118"/>
                  </a:cubicBezTo>
                  <a:cubicBezTo>
                    <a:pt x="95" y="117"/>
                    <a:pt x="96" y="116"/>
                    <a:pt x="96" y="115"/>
                  </a:cubicBezTo>
                  <a:cubicBezTo>
                    <a:pt x="95" y="113"/>
                    <a:pt x="92" y="114"/>
                    <a:pt x="92" y="114"/>
                  </a:cubicBezTo>
                  <a:cubicBezTo>
                    <a:pt x="91" y="114"/>
                    <a:pt x="93" y="113"/>
                    <a:pt x="92" y="112"/>
                  </a:cubicBezTo>
                  <a:cubicBezTo>
                    <a:pt x="92" y="112"/>
                    <a:pt x="91" y="111"/>
                    <a:pt x="91" y="111"/>
                  </a:cubicBezTo>
                  <a:cubicBezTo>
                    <a:pt x="91" y="112"/>
                    <a:pt x="91" y="113"/>
                    <a:pt x="91" y="113"/>
                  </a:cubicBezTo>
                  <a:cubicBezTo>
                    <a:pt x="90" y="112"/>
                    <a:pt x="90" y="112"/>
                    <a:pt x="90" y="111"/>
                  </a:cubicBezTo>
                  <a:cubicBezTo>
                    <a:pt x="90" y="110"/>
                    <a:pt x="90" y="109"/>
                    <a:pt x="89" y="109"/>
                  </a:cubicBezTo>
                  <a:cubicBezTo>
                    <a:pt x="87" y="111"/>
                    <a:pt x="87" y="111"/>
                    <a:pt x="87" y="111"/>
                  </a:cubicBezTo>
                  <a:cubicBezTo>
                    <a:pt x="86" y="111"/>
                    <a:pt x="83" y="113"/>
                    <a:pt x="82" y="113"/>
                  </a:cubicBezTo>
                  <a:cubicBezTo>
                    <a:pt x="82" y="113"/>
                    <a:pt x="82" y="110"/>
                    <a:pt x="79" y="110"/>
                  </a:cubicBezTo>
                  <a:cubicBezTo>
                    <a:pt x="74" y="110"/>
                    <a:pt x="74" y="112"/>
                    <a:pt x="71" y="115"/>
                  </a:cubicBezTo>
                  <a:cubicBezTo>
                    <a:pt x="69" y="116"/>
                    <a:pt x="67" y="115"/>
                    <a:pt x="65" y="117"/>
                  </a:cubicBezTo>
                  <a:cubicBezTo>
                    <a:pt x="64" y="118"/>
                    <a:pt x="66" y="114"/>
                    <a:pt x="66" y="112"/>
                  </a:cubicBezTo>
                  <a:cubicBezTo>
                    <a:pt x="68" y="110"/>
                    <a:pt x="69" y="109"/>
                    <a:pt x="71" y="107"/>
                  </a:cubicBezTo>
                  <a:cubicBezTo>
                    <a:pt x="71" y="106"/>
                    <a:pt x="71" y="106"/>
                    <a:pt x="72" y="105"/>
                  </a:cubicBezTo>
                  <a:cubicBezTo>
                    <a:pt x="72" y="104"/>
                    <a:pt x="69" y="101"/>
                    <a:pt x="68" y="100"/>
                  </a:cubicBezTo>
                  <a:cubicBezTo>
                    <a:pt x="68" y="99"/>
                    <a:pt x="70" y="96"/>
                    <a:pt x="70" y="95"/>
                  </a:cubicBezTo>
                  <a:cubicBezTo>
                    <a:pt x="69" y="94"/>
                    <a:pt x="66" y="95"/>
                    <a:pt x="65" y="94"/>
                  </a:cubicBezTo>
                  <a:cubicBezTo>
                    <a:pt x="64" y="93"/>
                    <a:pt x="68" y="89"/>
                    <a:pt x="68" y="88"/>
                  </a:cubicBezTo>
                  <a:cubicBezTo>
                    <a:pt x="68" y="87"/>
                    <a:pt x="64" y="86"/>
                    <a:pt x="63" y="85"/>
                  </a:cubicBezTo>
                  <a:cubicBezTo>
                    <a:pt x="61" y="80"/>
                    <a:pt x="60" y="71"/>
                    <a:pt x="55" y="69"/>
                  </a:cubicBezTo>
                  <a:cubicBezTo>
                    <a:pt x="54" y="68"/>
                    <a:pt x="53" y="69"/>
                    <a:pt x="53" y="69"/>
                  </a:cubicBezTo>
                  <a:cubicBezTo>
                    <a:pt x="52" y="69"/>
                    <a:pt x="51" y="69"/>
                    <a:pt x="50" y="69"/>
                  </a:cubicBezTo>
                  <a:cubicBezTo>
                    <a:pt x="48" y="68"/>
                    <a:pt x="45" y="68"/>
                    <a:pt x="42" y="68"/>
                  </a:cubicBezTo>
                  <a:cubicBezTo>
                    <a:pt x="41" y="68"/>
                    <a:pt x="40" y="68"/>
                    <a:pt x="40" y="68"/>
                  </a:cubicBezTo>
                  <a:cubicBezTo>
                    <a:pt x="39" y="68"/>
                    <a:pt x="38" y="68"/>
                    <a:pt x="37" y="68"/>
                  </a:cubicBezTo>
                  <a:cubicBezTo>
                    <a:pt x="37" y="69"/>
                    <a:pt x="35" y="72"/>
                    <a:pt x="31" y="72"/>
                  </a:cubicBezTo>
                  <a:cubicBezTo>
                    <a:pt x="30" y="72"/>
                    <a:pt x="24" y="68"/>
                    <a:pt x="22" y="71"/>
                  </a:cubicBezTo>
                  <a:cubicBezTo>
                    <a:pt x="22" y="71"/>
                    <a:pt x="21" y="76"/>
                    <a:pt x="21" y="76"/>
                  </a:cubicBezTo>
                  <a:cubicBezTo>
                    <a:pt x="18" y="82"/>
                    <a:pt x="15" y="85"/>
                    <a:pt x="10" y="87"/>
                  </a:cubicBezTo>
                  <a:cubicBezTo>
                    <a:pt x="8" y="88"/>
                    <a:pt x="9" y="91"/>
                    <a:pt x="8" y="92"/>
                  </a:cubicBezTo>
                  <a:cubicBezTo>
                    <a:pt x="6" y="94"/>
                    <a:pt x="2" y="93"/>
                    <a:pt x="0" y="9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8" name="Freeform 114"/>
            <p:cNvSpPr>
              <a:spLocks/>
            </p:cNvSpPr>
            <p:nvPr/>
          </p:nvSpPr>
          <p:spPr bwMode="auto">
            <a:xfrm>
              <a:off x="7162800" y="3040063"/>
              <a:ext cx="155575" cy="44450"/>
            </a:xfrm>
            <a:custGeom>
              <a:avLst/>
              <a:gdLst>
                <a:gd name="T0" fmla="*/ 63 w 63"/>
                <a:gd name="T1" fmla="*/ 10 h 18"/>
                <a:gd name="T2" fmla="*/ 49 w 63"/>
                <a:gd name="T3" fmla="*/ 17 h 18"/>
                <a:gd name="T4" fmla="*/ 46 w 63"/>
                <a:gd name="T5" fmla="*/ 12 h 18"/>
                <a:gd name="T6" fmla="*/ 45 w 63"/>
                <a:gd name="T7" fmla="*/ 8 h 18"/>
                <a:gd name="T8" fmla="*/ 45 w 63"/>
                <a:gd name="T9" fmla="*/ 2 h 18"/>
                <a:gd name="T10" fmla="*/ 40 w 63"/>
                <a:gd name="T11" fmla="*/ 7 h 18"/>
                <a:gd name="T12" fmla="*/ 36 w 63"/>
                <a:gd name="T13" fmla="*/ 5 h 18"/>
                <a:gd name="T14" fmla="*/ 35 w 63"/>
                <a:gd name="T15" fmla="*/ 3 h 18"/>
                <a:gd name="T16" fmla="*/ 33 w 63"/>
                <a:gd name="T17" fmla="*/ 12 h 18"/>
                <a:gd name="T18" fmla="*/ 31 w 63"/>
                <a:gd name="T19" fmla="*/ 11 h 18"/>
                <a:gd name="T20" fmla="*/ 26 w 63"/>
                <a:gd name="T21" fmla="*/ 17 h 18"/>
                <a:gd name="T22" fmla="*/ 16 w 63"/>
                <a:gd name="T23" fmla="*/ 14 h 18"/>
                <a:gd name="T24" fmla="*/ 12 w 63"/>
                <a:gd name="T25" fmla="*/ 8 h 18"/>
                <a:gd name="T26" fmla="*/ 7 w 63"/>
                <a:gd name="T27" fmla="*/ 10 h 18"/>
                <a:gd name="T28" fmla="*/ 0 w 63"/>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8">
                  <a:moveTo>
                    <a:pt x="63" y="10"/>
                  </a:moveTo>
                  <a:cubicBezTo>
                    <a:pt x="52" y="9"/>
                    <a:pt x="53" y="17"/>
                    <a:pt x="49" y="17"/>
                  </a:cubicBezTo>
                  <a:cubicBezTo>
                    <a:pt x="42" y="16"/>
                    <a:pt x="46" y="13"/>
                    <a:pt x="46" y="12"/>
                  </a:cubicBezTo>
                  <a:cubicBezTo>
                    <a:pt x="47" y="10"/>
                    <a:pt x="45" y="9"/>
                    <a:pt x="45" y="8"/>
                  </a:cubicBezTo>
                  <a:cubicBezTo>
                    <a:pt x="45" y="6"/>
                    <a:pt x="48" y="3"/>
                    <a:pt x="45" y="2"/>
                  </a:cubicBezTo>
                  <a:cubicBezTo>
                    <a:pt x="39" y="0"/>
                    <a:pt x="42" y="6"/>
                    <a:pt x="40" y="7"/>
                  </a:cubicBezTo>
                  <a:cubicBezTo>
                    <a:pt x="40" y="7"/>
                    <a:pt x="37" y="5"/>
                    <a:pt x="36" y="5"/>
                  </a:cubicBezTo>
                  <a:cubicBezTo>
                    <a:pt x="36" y="5"/>
                    <a:pt x="35" y="3"/>
                    <a:pt x="35" y="3"/>
                  </a:cubicBezTo>
                  <a:cubicBezTo>
                    <a:pt x="32" y="5"/>
                    <a:pt x="37" y="12"/>
                    <a:pt x="33" y="12"/>
                  </a:cubicBezTo>
                  <a:cubicBezTo>
                    <a:pt x="31" y="11"/>
                    <a:pt x="31" y="11"/>
                    <a:pt x="31" y="11"/>
                  </a:cubicBezTo>
                  <a:cubicBezTo>
                    <a:pt x="22" y="10"/>
                    <a:pt x="27" y="16"/>
                    <a:pt x="26" y="17"/>
                  </a:cubicBezTo>
                  <a:cubicBezTo>
                    <a:pt x="25" y="18"/>
                    <a:pt x="17" y="15"/>
                    <a:pt x="16" y="14"/>
                  </a:cubicBezTo>
                  <a:cubicBezTo>
                    <a:pt x="14" y="13"/>
                    <a:pt x="14" y="7"/>
                    <a:pt x="12" y="8"/>
                  </a:cubicBezTo>
                  <a:cubicBezTo>
                    <a:pt x="11" y="9"/>
                    <a:pt x="9" y="9"/>
                    <a:pt x="7" y="10"/>
                  </a:cubicBezTo>
                  <a:cubicBezTo>
                    <a:pt x="4" y="11"/>
                    <a:pt x="4" y="15"/>
                    <a:pt x="0" y="16"/>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69" name="Freeform 115"/>
            <p:cNvSpPr>
              <a:spLocks/>
            </p:cNvSpPr>
            <p:nvPr/>
          </p:nvSpPr>
          <p:spPr bwMode="auto">
            <a:xfrm>
              <a:off x="7318375" y="2503488"/>
              <a:ext cx="654050" cy="842963"/>
            </a:xfrm>
            <a:custGeom>
              <a:avLst/>
              <a:gdLst>
                <a:gd name="T0" fmla="*/ 212 w 266"/>
                <a:gd name="T1" fmla="*/ 333 h 342"/>
                <a:gd name="T2" fmla="*/ 212 w 266"/>
                <a:gd name="T3" fmla="*/ 313 h 342"/>
                <a:gd name="T4" fmla="*/ 212 w 266"/>
                <a:gd name="T5" fmla="*/ 303 h 342"/>
                <a:gd name="T6" fmla="*/ 214 w 266"/>
                <a:gd name="T7" fmla="*/ 269 h 342"/>
                <a:gd name="T8" fmla="*/ 230 w 266"/>
                <a:gd name="T9" fmla="*/ 249 h 342"/>
                <a:gd name="T10" fmla="*/ 243 w 266"/>
                <a:gd name="T11" fmla="*/ 228 h 342"/>
                <a:gd name="T12" fmla="*/ 241 w 266"/>
                <a:gd name="T13" fmla="*/ 216 h 342"/>
                <a:gd name="T14" fmla="*/ 238 w 266"/>
                <a:gd name="T15" fmla="*/ 198 h 342"/>
                <a:gd name="T16" fmla="*/ 215 w 266"/>
                <a:gd name="T17" fmla="*/ 182 h 342"/>
                <a:gd name="T18" fmla="*/ 207 w 266"/>
                <a:gd name="T19" fmla="*/ 192 h 342"/>
                <a:gd name="T20" fmla="*/ 186 w 266"/>
                <a:gd name="T21" fmla="*/ 206 h 342"/>
                <a:gd name="T22" fmla="*/ 174 w 266"/>
                <a:gd name="T23" fmla="*/ 209 h 342"/>
                <a:gd name="T24" fmla="*/ 172 w 266"/>
                <a:gd name="T25" fmla="*/ 215 h 342"/>
                <a:gd name="T26" fmla="*/ 167 w 266"/>
                <a:gd name="T27" fmla="*/ 216 h 342"/>
                <a:gd name="T28" fmla="*/ 157 w 266"/>
                <a:gd name="T29" fmla="*/ 218 h 342"/>
                <a:gd name="T30" fmla="*/ 137 w 266"/>
                <a:gd name="T31" fmla="*/ 211 h 342"/>
                <a:gd name="T32" fmla="*/ 131 w 266"/>
                <a:gd name="T33" fmla="*/ 215 h 342"/>
                <a:gd name="T34" fmla="*/ 124 w 266"/>
                <a:gd name="T35" fmla="*/ 215 h 342"/>
                <a:gd name="T36" fmla="*/ 73 w 266"/>
                <a:gd name="T37" fmla="*/ 214 h 342"/>
                <a:gd name="T38" fmla="*/ 71 w 266"/>
                <a:gd name="T39" fmla="*/ 230 h 342"/>
                <a:gd name="T40" fmla="*/ 70 w 266"/>
                <a:gd name="T41" fmla="*/ 240 h 342"/>
                <a:gd name="T42" fmla="*/ 70 w 266"/>
                <a:gd name="T43" fmla="*/ 258 h 342"/>
                <a:gd name="T44" fmla="*/ 60 w 266"/>
                <a:gd name="T45" fmla="*/ 246 h 342"/>
                <a:gd name="T46" fmla="*/ 57 w 266"/>
                <a:gd name="T47" fmla="*/ 245 h 342"/>
                <a:gd name="T48" fmla="*/ 38 w 266"/>
                <a:gd name="T49" fmla="*/ 246 h 342"/>
                <a:gd name="T50" fmla="*/ 25 w 266"/>
                <a:gd name="T51" fmla="*/ 248 h 342"/>
                <a:gd name="T52" fmla="*/ 23 w 266"/>
                <a:gd name="T53" fmla="*/ 248 h 342"/>
                <a:gd name="T54" fmla="*/ 14 w 266"/>
                <a:gd name="T55" fmla="*/ 243 h 342"/>
                <a:gd name="T56" fmla="*/ 4 w 266"/>
                <a:gd name="T57" fmla="*/ 217 h 342"/>
                <a:gd name="T58" fmla="*/ 10 w 266"/>
                <a:gd name="T59" fmla="*/ 202 h 342"/>
                <a:gd name="T60" fmla="*/ 6 w 266"/>
                <a:gd name="T61" fmla="*/ 190 h 342"/>
                <a:gd name="T62" fmla="*/ 29 w 266"/>
                <a:gd name="T63" fmla="*/ 183 h 342"/>
                <a:gd name="T64" fmla="*/ 32 w 266"/>
                <a:gd name="T65" fmla="*/ 174 h 342"/>
                <a:gd name="T66" fmla="*/ 38 w 266"/>
                <a:gd name="T67" fmla="*/ 166 h 342"/>
                <a:gd name="T68" fmla="*/ 38 w 266"/>
                <a:gd name="T69" fmla="*/ 153 h 342"/>
                <a:gd name="T70" fmla="*/ 45 w 266"/>
                <a:gd name="T71" fmla="*/ 149 h 342"/>
                <a:gd name="T72" fmla="*/ 61 w 266"/>
                <a:gd name="T73" fmla="*/ 152 h 342"/>
                <a:gd name="T74" fmla="*/ 64 w 266"/>
                <a:gd name="T75" fmla="*/ 148 h 342"/>
                <a:gd name="T76" fmla="*/ 64 w 266"/>
                <a:gd name="T77" fmla="*/ 140 h 342"/>
                <a:gd name="T78" fmla="*/ 86 w 266"/>
                <a:gd name="T79" fmla="*/ 126 h 342"/>
                <a:gd name="T80" fmla="*/ 122 w 266"/>
                <a:gd name="T81" fmla="*/ 112 h 342"/>
                <a:gd name="T82" fmla="*/ 144 w 266"/>
                <a:gd name="T83" fmla="*/ 106 h 342"/>
                <a:gd name="T84" fmla="*/ 168 w 266"/>
                <a:gd name="T85" fmla="*/ 110 h 342"/>
                <a:gd name="T86" fmla="*/ 241 w 266"/>
                <a:gd name="T87" fmla="*/ 100 h 342"/>
                <a:gd name="T88" fmla="*/ 250 w 266"/>
                <a:gd name="T89" fmla="*/ 92 h 342"/>
                <a:gd name="T90" fmla="*/ 262 w 266"/>
                <a:gd name="T91" fmla="*/ 5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 h="342">
                  <a:moveTo>
                    <a:pt x="210" y="342"/>
                  </a:moveTo>
                  <a:cubicBezTo>
                    <a:pt x="210" y="340"/>
                    <a:pt x="210" y="337"/>
                    <a:pt x="211" y="335"/>
                  </a:cubicBezTo>
                  <a:cubicBezTo>
                    <a:pt x="211" y="334"/>
                    <a:pt x="212" y="334"/>
                    <a:pt x="212" y="333"/>
                  </a:cubicBezTo>
                  <a:cubicBezTo>
                    <a:pt x="213" y="331"/>
                    <a:pt x="210" y="328"/>
                    <a:pt x="211" y="326"/>
                  </a:cubicBezTo>
                  <a:cubicBezTo>
                    <a:pt x="211" y="325"/>
                    <a:pt x="213" y="325"/>
                    <a:pt x="213" y="324"/>
                  </a:cubicBezTo>
                  <a:cubicBezTo>
                    <a:pt x="213" y="322"/>
                    <a:pt x="210" y="315"/>
                    <a:pt x="212" y="313"/>
                  </a:cubicBezTo>
                  <a:cubicBezTo>
                    <a:pt x="212" y="313"/>
                    <a:pt x="213" y="314"/>
                    <a:pt x="213" y="313"/>
                  </a:cubicBezTo>
                  <a:cubicBezTo>
                    <a:pt x="214" y="312"/>
                    <a:pt x="212" y="309"/>
                    <a:pt x="211" y="308"/>
                  </a:cubicBezTo>
                  <a:cubicBezTo>
                    <a:pt x="211" y="306"/>
                    <a:pt x="212" y="304"/>
                    <a:pt x="212" y="303"/>
                  </a:cubicBezTo>
                  <a:cubicBezTo>
                    <a:pt x="212" y="303"/>
                    <a:pt x="210" y="300"/>
                    <a:pt x="210" y="300"/>
                  </a:cubicBezTo>
                  <a:cubicBezTo>
                    <a:pt x="210" y="298"/>
                    <a:pt x="212" y="294"/>
                    <a:pt x="212" y="292"/>
                  </a:cubicBezTo>
                  <a:cubicBezTo>
                    <a:pt x="212" y="288"/>
                    <a:pt x="213" y="271"/>
                    <a:pt x="214" y="269"/>
                  </a:cubicBezTo>
                  <a:cubicBezTo>
                    <a:pt x="215" y="268"/>
                    <a:pt x="221" y="270"/>
                    <a:pt x="222" y="269"/>
                  </a:cubicBezTo>
                  <a:cubicBezTo>
                    <a:pt x="226" y="265"/>
                    <a:pt x="222" y="258"/>
                    <a:pt x="227" y="254"/>
                  </a:cubicBezTo>
                  <a:cubicBezTo>
                    <a:pt x="232" y="250"/>
                    <a:pt x="227" y="252"/>
                    <a:pt x="230" y="249"/>
                  </a:cubicBezTo>
                  <a:cubicBezTo>
                    <a:pt x="231" y="247"/>
                    <a:pt x="240" y="248"/>
                    <a:pt x="239" y="240"/>
                  </a:cubicBezTo>
                  <a:cubicBezTo>
                    <a:pt x="238" y="237"/>
                    <a:pt x="235" y="237"/>
                    <a:pt x="238" y="233"/>
                  </a:cubicBezTo>
                  <a:cubicBezTo>
                    <a:pt x="239" y="231"/>
                    <a:pt x="242" y="233"/>
                    <a:pt x="243" y="228"/>
                  </a:cubicBezTo>
                  <a:cubicBezTo>
                    <a:pt x="244" y="225"/>
                    <a:pt x="242" y="225"/>
                    <a:pt x="241" y="223"/>
                  </a:cubicBezTo>
                  <a:cubicBezTo>
                    <a:pt x="241" y="222"/>
                    <a:pt x="241" y="221"/>
                    <a:pt x="241" y="220"/>
                  </a:cubicBezTo>
                  <a:cubicBezTo>
                    <a:pt x="241" y="219"/>
                    <a:pt x="241" y="218"/>
                    <a:pt x="241" y="216"/>
                  </a:cubicBezTo>
                  <a:cubicBezTo>
                    <a:pt x="241" y="216"/>
                    <a:pt x="241" y="215"/>
                    <a:pt x="241" y="214"/>
                  </a:cubicBezTo>
                  <a:cubicBezTo>
                    <a:pt x="240" y="212"/>
                    <a:pt x="235" y="209"/>
                    <a:pt x="235" y="205"/>
                  </a:cubicBezTo>
                  <a:cubicBezTo>
                    <a:pt x="235" y="203"/>
                    <a:pt x="238" y="201"/>
                    <a:pt x="238" y="198"/>
                  </a:cubicBezTo>
                  <a:cubicBezTo>
                    <a:pt x="238" y="195"/>
                    <a:pt x="233" y="195"/>
                    <a:pt x="231" y="193"/>
                  </a:cubicBezTo>
                  <a:cubicBezTo>
                    <a:pt x="229" y="192"/>
                    <a:pt x="222" y="179"/>
                    <a:pt x="219" y="179"/>
                  </a:cubicBezTo>
                  <a:cubicBezTo>
                    <a:pt x="217" y="180"/>
                    <a:pt x="217" y="181"/>
                    <a:pt x="215" y="182"/>
                  </a:cubicBezTo>
                  <a:cubicBezTo>
                    <a:pt x="214" y="183"/>
                    <a:pt x="209" y="182"/>
                    <a:pt x="207" y="184"/>
                  </a:cubicBezTo>
                  <a:cubicBezTo>
                    <a:pt x="206" y="185"/>
                    <a:pt x="210" y="189"/>
                    <a:pt x="209" y="190"/>
                  </a:cubicBezTo>
                  <a:cubicBezTo>
                    <a:pt x="207" y="192"/>
                    <a:pt x="207" y="192"/>
                    <a:pt x="207" y="192"/>
                  </a:cubicBezTo>
                  <a:cubicBezTo>
                    <a:pt x="207" y="193"/>
                    <a:pt x="206" y="197"/>
                    <a:pt x="205" y="198"/>
                  </a:cubicBezTo>
                  <a:cubicBezTo>
                    <a:pt x="200" y="204"/>
                    <a:pt x="196" y="204"/>
                    <a:pt x="190" y="205"/>
                  </a:cubicBezTo>
                  <a:cubicBezTo>
                    <a:pt x="189" y="205"/>
                    <a:pt x="188" y="206"/>
                    <a:pt x="186" y="206"/>
                  </a:cubicBezTo>
                  <a:cubicBezTo>
                    <a:pt x="184" y="206"/>
                    <a:pt x="183" y="202"/>
                    <a:pt x="181" y="205"/>
                  </a:cubicBezTo>
                  <a:cubicBezTo>
                    <a:pt x="179" y="206"/>
                    <a:pt x="179" y="209"/>
                    <a:pt x="177" y="209"/>
                  </a:cubicBezTo>
                  <a:cubicBezTo>
                    <a:pt x="176" y="209"/>
                    <a:pt x="175" y="208"/>
                    <a:pt x="174" y="209"/>
                  </a:cubicBezTo>
                  <a:cubicBezTo>
                    <a:pt x="173" y="209"/>
                    <a:pt x="174" y="211"/>
                    <a:pt x="174" y="212"/>
                  </a:cubicBezTo>
                  <a:cubicBezTo>
                    <a:pt x="172" y="213"/>
                    <a:pt x="172" y="213"/>
                    <a:pt x="172" y="213"/>
                  </a:cubicBezTo>
                  <a:cubicBezTo>
                    <a:pt x="171" y="213"/>
                    <a:pt x="173" y="215"/>
                    <a:pt x="172" y="215"/>
                  </a:cubicBezTo>
                  <a:cubicBezTo>
                    <a:pt x="172" y="215"/>
                    <a:pt x="169" y="214"/>
                    <a:pt x="169" y="214"/>
                  </a:cubicBezTo>
                  <a:cubicBezTo>
                    <a:pt x="169" y="216"/>
                    <a:pt x="169" y="216"/>
                    <a:pt x="169" y="216"/>
                  </a:cubicBezTo>
                  <a:cubicBezTo>
                    <a:pt x="168" y="216"/>
                    <a:pt x="167" y="216"/>
                    <a:pt x="167" y="216"/>
                  </a:cubicBezTo>
                  <a:cubicBezTo>
                    <a:pt x="166" y="216"/>
                    <a:pt x="164" y="216"/>
                    <a:pt x="163" y="216"/>
                  </a:cubicBezTo>
                  <a:cubicBezTo>
                    <a:pt x="162" y="216"/>
                    <a:pt x="162" y="216"/>
                    <a:pt x="161" y="216"/>
                  </a:cubicBezTo>
                  <a:cubicBezTo>
                    <a:pt x="160" y="216"/>
                    <a:pt x="157" y="218"/>
                    <a:pt x="157" y="218"/>
                  </a:cubicBezTo>
                  <a:cubicBezTo>
                    <a:pt x="156" y="217"/>
                    <a:pt x="157" y="216"/>
                    <a:pt x="157" y="216"/>
                  </a:cubicBezTo>
                  <a:cubicBezTo>
                    <a:pt x="156" y="215"/>
                    <a:pt x="154" y="215"/>
                    <a:pt x="153" y="215"/>
                  </a:cubicBezTo>
                  <a:cubicBezTo>
                    <a:pt x="149" y="214"/>
                    <a:pt x="140" y="210"/>
                    <a:pt x="137" y="211"/>
                  </a:cubicBezTo>
                  <a:cubicBezTo>
                    <a:pt x="136" y="211"/>
                    <a:pt x="136" y="214"/>
                    <a:pt x="135" y="214"/>
                  </a:cubicBezTo>
                  <a:cubicBezTo>
                    <a:pt x="134" y="214"/>
                    <a:pt x="134" y="213"/>
                    <a:pt x="134" y="212"/>
                  </a:cubicBezTo>
                  <a:cubicBezTo>
                    <a:pt x="133" y="212"/>
                    <a:pt x="132" y="215"/>
                    <a:pt x="131" y="215"/>
                  </a:cubicBezTo>
                  <a:cubicBezTo>
                    <a:pt x="130" y="216"/>
                    <a:pt x="130" y="215"/>
                    <a:pt x="129" y="215"/>
                  </a:cubicBezTo>
                  <a:cubicBezTo>
                    <a:pt x="128" y="216"/>
                    <a:pt x="128" y="218"/>
                    <a:pt x="128" y="218"/>
                  </a:cubicBezTo>
                  <a:cubicBezTo>
                    <a:pt x="126" y="218"/>
                    <a:pt x="126" y="215"/>
                    <a:pt x="124" y="215"/>
                  </a:cubicBezTo>
                  <a:cubicBezTo>
                    <a:pt x="115" y="215"/>
                    <a:pt x="107" y="215"/>
                    <a:pt x="98" y="215"/>
                  </a:cubicBezTo>
                  <a:cubicBezTo>
                    <a:pt x="91" y="215"/>
                    <a:pt x="84" y="215"/>
                    <a:pt x="77" y="214"/>
                  </a:cubicBezTo>
                  <a:cubicBezTo>
                    <a:pt x="76" y="214"/>
                    <a:pt x="74" y="214"/>
                    <a:pt x="73" y="214"/>
                  </a:cubicBezTo>
                  <a:cubicBezTo>
                    <a:pt x="72" y="214"/>
                    <a:pt x="71" y="214"/>
                    <a:pt x="70" y="214"/>
                  </a:cubicBezTo>
                  <a:cubicBezTo>
                    <a:pt x="68" y="216"/>
                    <a:pt x="68" y="225"/>
                    <a:pt x="68" y="228"/>
                  </a:cubicBezTo>
                  <a:cubicBezTo>
                    <a:pt x="69" y="229"/>
                    <a:pt x="71" y="229"/>
                    <a:pt x="71" y="230"/>
                  </a:cubicBezTo>
                  <a:cubicBezTo>
                    <a:pt x="69" y="232"/>
                    <a:pt x="69" y="232"/>
                    <a:pt x="69" y="232"/>
                  </a:cubicBezTo>
                  <a:cubicBezTo>
                    <a:pt x="69" y="232"/>
                    <a:pt x="71" y="234"/>
                    <a:pt x="71" y="234"/>
                  </a:cubicBezTo>
                  <a:cubicBezTo>
                    <a:pt x="72" y="236"/>
                    <a:pt x="70" y="238"/>
                    <a:pt x="70" y="240"/>
                  </a:cubicBezTo>
                  <a:cubicBezTo>
                    <a:pt x="70" y="242"/>
                    <a:pt x="71" y="244"/>
                    <a:pt x="71" y="246"/>
                  </a:cubicBezTo>
                  <a:cubicBezTo>
                    <a:pt x="71" y="246"/>
                    <a:pt x="69" y="249"/>
                    <a:pt x="69" y="249"/>
                  </a:cubicBezTo>
                  <a:cubicBezTo>
                    <a:pt x="69" y="251"/>
                    <a:pt x="75" y="256"/>
                    <a:pt x="70" y="258"/>
                  </a:cubicBezTo>
                  <a:cubicBezTo>
                    <a:pt x="68" y="259"/>
                    <a:pt x="66" y="249"/>
                    <a:pt x="65" y="249"/>
                  </a:cubicBezTo>
                  <a:cubicBezTo>
                    <a:pt x="64" y="248"/>
                    <a:pt x="63" y="250"/>
                    <a:pt x="62" y="249"/>
                  </a:cubicBezTo>
                  <a:cubicBezTo>
                    <a:pt x="61" y="248"/>
                    <a:pt x="63" y="248"/>
                    <a:pt x="60" y="246"/>
                  </a:cubicBezTo>
                  <a:cubicBezTo>
                    <a:pt x="59" y="246"/>
                    <a:pt x="60" y="245"/>
                    <a:pt x="60" y="245"/>
                  </a:cubicBezTo>
                  <a:cubicBezTo>
                    <a:pt x="60" y="244"/>
                    <a:pt x="60" y="244"/>
                    <a:pt x="60" y="244"/>
                  </a:cubicBezTo>
                  <a:cubicBezTo>
                    <a:pt x="57" y="245"/>
                    <a:pt x="57" y="245"/>
                    <a:pt x="57" y="245"/>
                  </a:cubicBezTo>
                  <a:cubicBezTo>
                    <a:pt x="56" y="246"/>
                    <a:pt x="57" y="244"/>
                    <a:pt x="57" y="244"/>
                  </a:cubicBezTo>
                  <a:cubicBezTo>
                    <a:pt x="56" y="243"/>
                    <a:pt x="54" y="244"/>
                    <a:pt x="53" y="244"/>
                  </a:cubicBezTo>
                  <a:cubicBezTo>
                    <a:pt x="42" y="243"/>
                    <a:pt x="45" y="245"/>
                    <a:pt x="38" y="246"/>
                  </a:cubicBezTo>
                  <a:cubicBezTo>
                    <a:pt x="37" y="246"/>
                    <a:pt x="36" y="245"/>
                    <a:pt x="35" y="245"/>
                  </a:cubicBezTo>
                  <a:cubicBezTo>
                    <a:pt x="34" y="246"/>
                    <a:pt x="30" y="253"/>
                    <a:pt x="28" y="252"/>
                  </a:cubicBezTo>
                  <a:cubicBezTo>
                    <a:pt x="26" y="251"/>
                    <a:pt x="26" y="250"/>
                    <a:pt x="25" y="248"/>
                  </a:cubicBezTo>
                  <a:cubicBezTo>
                    <a:pt x="25" y="248"/>
                    <a:pt x="25" y="247"/>
                    <a:pt x="25" y="247"/>
                  </a:cubicBezTo>
                  <a:cubicBezTo>
                    <a:pt x="24" y="248"/>
                    <a:pt x="24" y="249"/>
                    <a:pt x="24" y="249"/>
                  </a:cubicBezTo>
                  <a:cubicBezTo>
                    <a:pt x="23" y="249"/>
                    <a:pt x="23" y="248"/>
                    <a:pt x="23" y="248"/>
                  </a:cubicBezTo>
                  <a:cubicBezTo>
                    <a:pt x="22" y="248"/>
                    <a:pt x="21" y="249"/>
                    <a:pt x="21" y="249"/>
                  </a:cubicBezTo>
                  <a:cubicBezTo>
                    <a:pt x="18" y="248"/>
                    <a:pt x="19" y="245"/>
                    <a:pt x="16" y="244"/>
                  </a:cubicBezTo>
                  <a:cubicBezTo>
                    <a:pt x="15" y="244"/>
                    <a:pt x="14" y="245"/>
                    <a:pt x="14" y="243"/>
                  </a:cubicBezTo>
                  <a:cubicBezTo>
                    <a:pt x="13" y="240"/>
                    <a:pt x="13" y="234"/>
                    <a:pt x="10" y="232"/>
                  </a:cubicBezTo>
                  <a:cubicBezTo>
                    <a:pt x="7" y="230"/>
                    <a:pt x="1" y="235"/>
                    <a:pt x="0" y="228"/>
                  </a:cubicBezTo>
                  <a:cubicBezTo>
                    <a:pt x="0" y="225"/>
                    <a:pt x="3" y="221"/>
                    <a:pt x="4" y="217"/>
                  </a:cubicBezTo>
                  <a:cubicBezTo>
                    <a:pt x="4" y="216"/>
                    <a:pt x="1" y="212"/>
                    <a:pt x="2" y="211"/>
                  </a:cubicBezTo>
                  <a:cubicBezTo>
                    <a:pt x="3" y="210"/>
                    <a:pt x="5" y="210"/>
                    <a:pt x="6" y="210"/>
                  </a:cubicBezTo>
                  <a:cubicBezTo>
                    <a:pt x="8" y="209"/>
                    <a:pt x="9" y="203"/>
                    <a:pt x="10" y="202"/>
                  </a:cubicBezTo>
                  <a:cubicBezTo>
                    <a:pt x="12" y="199"/>
                    <a:pt x="9" y="197"/>
                    <a:pt x="8" y="196"/>
                  </a:cubicBezTo>
                  <a:cubicBezTo>
                    <a:pt x="8" y="196"/>
                    <a:pt x="9" y="193"/>
                    <a:pt x="9" y="193"/>
                  </a:cubicBezTo>
                  <a:cubicBezTo>
                    <a:pt x="9" y="191"/>
                    <a:pt x="6" y="191"/>
                    <a:pt x="6" y="190"/>
                  </a:cubicBezTo>
                  <a:cubicBezTo>
                    <a:pt x="6" y="190"/>
                    <a:pt x="7" y="190"/>
                    <a:pt x="7" y="190"/>
                  </a:cubicBezTo>
                  <a:cubicBezTo>
                    <a:pt x="10" y="190"/>
                    <a:pt x="12" y="188"/>
                    <a:pt x="15" y="187"/>
                  </a:cubicBezTo>
                  <a:cubicBezTo>
                    <a:pt x="17" y="186"/>
                    <a:pt x="28" y="185"/>
                    <a:pt x="29" y="183"/>
                  </a:cubicBezTo>
                  <a:cubicBezTo>
                    <a:pt x="29" y="181"/>
                    <a:pt x="28" y="181"/>
                    <a:pt x="30" y="178"/>
                  </a:cubicBezTo>
                  <a:cubicBezTo>
                    <a:pt x="31" y="177"/>
                    <a:pt x="33" y="178"/>
                    <a:pt x="33" y="178"/>
                  </a:cubicBezTo>
                  <a:cubicBezTo>
                    <a:pt x="33" y="178"/>
                    <a:pt x="32" y="174"/>
                    <a:pt x="32" y="174"/>
                  </a:cubicBezTo>
                  <a:cubicBezTo>
                    <a:pt x="32" y="173"/>
                    <a:pt x="34" y="173"/>
                    <a:pt x="34" y="172"/>
                  </a:cubicBezTo>
                  <a:cubicBezTo>
                    <a:pt x="33" y="171"/>
                    <a:pt x="30" y="169"/>
                    <a:pt x="31" y="167"/>
                  </a:cubicBezTo>
                  <a:cubicBezTo>
                    <a:pt x="33" y="165"/>
                    <a:pt x="37" y="168"/>
                    <a:pt x="38" y="166"/>
                  </a:cubicBezTo>
                  <a:cubicBezTo>
                    <a:pt x="40" y="161"/>
                    <a:pt x="36" y="159"/>
                    <a:pt x="36" y="156"/>
                  </a:cubicBezTo>
                  <a:cubicBezTo>
                    <a:pt x="35" y="153"/>
                    <a:pt x="38" y="155"/>
                    <a:pt x="39" y="154"/>
                  </a:cubicBezTo>
                  <a:cubicBezTo>
                    <a:pt x="39" y="154"/>
                    <a:pt x="38" y="153"/>
                    <a:pt x="38" y="153"/>
                  </a:cubicBezTo>
                  <a:cubicBezTo>
                    <a:pt x="38" y="152"/>
                    <a:pt x="41" y="151"/>
                    <a:pt x="42" y="150"/>
                  </a:cubicBezTo>
                  <a:cubicBezTo>
                    <a:pt x="42" y="149"/>
                    <a:pt x="45" y="146"/>
                    <a:pt x="46" y="146"/>
                  </a:cubicBezTo>
                  <a:cubicBezTo>
                    <a:pt x="50" y="147"/>
                    <a:pt x="46" y="148"/>
                    <a:pt x="45" y="149"/>
                  </a:cubicBezTo>
                  <a:cubicBezTo>
                    <a:pt x="45" y="149"/>
                    <a:pt x="47" y="149"/>
                    <a:pt x="48" y="149"/>
                  </a:cubicBezTo>
                  <a:cubicBezTo>
                    <a:pt x="52" y="150"/>
                    <a:pt x="57" y="157"/>
                    <a:pt x="59" y="155"/>
                  </a:cubicBezTo>
                  <a:cubicBezTo>
                    <a:pt x="61" y="153"/>
                    <a:pt x="57" y="153"/>
                    <a:pt x="61" y="152"/>
                  </a:cubicBezTo>
                  <a:cubicBezTo>
                    <a:pt x="64" y="152"/>
                    <a:pt x="64" y="152"/>
                    <a:pt x="64" y="152"/>
                  </a:cubicBezTo>
                  <a:cubicBezTo>
                    <a:pt x="64" y="152"/>
                    <a:pt x="64" y="151"/>
                    <a:pt x="64" y="150"/>
                  </a:cubicBezTo>
                  <a:cubicBezTo>
                    <a:pt x="64" y="150"/>
                    <a:pt x="64" y="149"/>
                    <a:pt x="64" y="148"/>
                  </a:cubicBezTo>
                  <a:cubicBezTo>
                    <a:pt x="64" y="147"/>
                    <a:pt x="64" y="145"/>
                    <a:pt x="64" y="143"/>
                  </a:cubicBezTo>
                  <a:cubicBezTo>
                    <a:pt x="64" y="142"/>
                    <a:pt x="64" y="142"/>
                    <a:pt x="64" y="141"/>
                  </a:cubicBezTo>
                  <a:cubicBezTo>
                    <a:pt x="64" y="141"/>
                    <a:pt x="64" y="140"/>
                    <a:pt x="64" y="140"/>
                  </a:cubicBezTo>
                  <a:cubicBezTo>
                    <a:pt x="67" y="141"/>
                    <a:pt x="71" y="145"/>
                    <a:pt x="74" y="143"/>
                  </a:cubicBezTo>
                  <a:cubicBezTo>
                    <a:pt x="76" y="140"/>
                    <a:pt x="71" y="135"/>
                    <a:pt x="81" y="129"/>
                  </a:cubicBezTo>
                  <a:cubicBezTo>
                    <a:pt x="82" y="128"/>
                    <a:pt x="84" y="126"/>
                    <a:pt x="86" y="126"/>
                  </a:cubicBezTo>
                  <a:cubicBezTo>
                    <a:pt x="88" y="125"/>
                    <a:pt x="95" y="132"/>
                    <a:pt x="97" y="129"/>
                  </a:cubicBezTo>
                  <a:cubicBezTo>
                    <a:pt x="99" y="126"/>
                    <a:pt x="97" y="121"/>
                    <a:pt x="99" y="119"/>
                  </a:cubicBezTo>
                  <a:cubicBezTo>
                    <a:pt x="102" y="115"/>
                    <a:pt x="117" y="114"/>
                    <a:pt x="122" y="112"/>
                  </a:cubicBezTo>
                  <a:cubicBezTo>
                    <a:pt x="125" y="111"/>
                    <a:pt x="128" y="106"/>
                    <a:pt x="132" y="105"/>
                  </a:cubicBezTo>
                  <a:cubicBezTo>
                    <a:pt x="136" y="104"/>
                    <a:pt x="139" y="107"/>
                    <a:pt x="142" y="107"/>
                  </a:cubicBezTo>
                  <a:cubicBezTo>
                    <a:pt x="143" y="107"/>
                    <a:pt x="143" y="106"/>
                    <a:pt x="144" y="106"/>
                  </a:cubicBezTo>
                  <a:cubicBezTo>
                    <a:pt x="147" y="106"/>
                    <a:pt x="149" y="109"/>
                    <a:pt x="152" y="109"/>
                  </a:cubicBezTo>
                  <a:cubicBezTo>
                    <a:pt x="155" y="109"/>
                    <a:pt x="160" y="108"/>
                    <a:pt x="163" y="108"/>
                  </a:cubicBezTo>
                  <a:cubicBezTo>
                    <a:pt x="165" y="108"/>
                    <a:pt x="166" y="110"/>
                    <a:pt x="168" y="110"/>
                  </a:cubicBezTo>
                  <a:cubicBezTo>
                    <a:pt x="177" y="110"/>
                    <a:pt x="177" y="104"/>
                    <a:pt x="184" y="101"/>
                  </a:cubicBezTo>
                  <a:cubicBezTo>
                    <a:pt x="188" y="100"/>
                    <a:pt x="195" y="101"/>
                    <a:pt x="200" y="101"/>
                  </a:cubicBezTo>
                  <a:cubicBezTo>
                    <a:pt x="210" y="100"/>
                    <a:pt x="234" y="97"/>
                    <a:pt x="241" y="100"/>
                  </a:cubicBezTo>
                  <a:cubicBezTo>
                    <a:pt x="242" y="100"/>
                    <a:pt x="241" y="99"/>
                    <a:pt x="241" y="99"/>
                  </a:cubicBezTo>
                  <a:cubicBezTo>
                    <a:pt x="242" y="96"/>
                    <a:pt x="241" y="97"/>
                    <a:pt x="243" y="95"/>
                  </a:cubicBezTo>
                  <a:cubicBezTo>
                    <a:pt x="246" y="93"/>
                    <a:pt x="248" y="94"/>
                    <a:pt x="250" y="92"/>
                  </a:cubicBezTo>
                  <a:cubicBezTo>
                    <a:pt x="252" y="91"/>
                    <a:pt x="255" y="79"/>
                    <a:pt x="256" y="77"/>
                  </a:cubicBezTo>
                  <a:cubicBezTo>
                    <a:pt x="257" y="75"/>
                    <a:pt x="259" y="75"/>
                    <a:pt x="260" y="73"/>
                  </a:cubicBezTo>
                  <a:cubicBezTo>
                    <a:pt x="263" y="69"/>
                    <a:pt x="259" y="61"/>
                    <a:pt x="262" y="57"/>
                  </a:cubicBezTo>
                  <a:cubicBezTo>
                    <a:pt x="265" y="51"/>
                    <a:pt x="265" y="10"/>
                    <a:pt x="266"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0" name="Freeform 116"/>
            <p:cNvSpPr>
              <a:spLocks/>
            </p:cNvSpPr>
            <p:nvPr/>
          </p:nvSpPr>
          <p:spPr bwMode="auto">
            <a:xfrm>
              <a:off x="8596313" y="3271838"/>
              <a:ext cx="274638" cy="349250"/>
            </a:xfrm>
            <a:custGeom>
              <a:avLst/>
              <a:gdLst>
                <a:gd name="T0" fmla="*/ 30 w 112"/>
                <a:gd name="T1" fmla="*/ 0 h 142"/>
                <a:gd name="T2" fmla="*/ 27 w 112"/>
                <a:gd name="T3" fmla="*/ 5 h 142"/>
                <a:gd name="T4" fmla="*/ 22 w 112"/>
                <a:gd name="T5" fmla="*/ 8 h 142"/>
                <a:gd name="T6" fmla="*/ 18 w 112"/>
                <a:gd name="T7" fmla="*/ 20 h 142"/>
                <a:gd name="T8" fmla="*/ 15 w 112"/>
                <a:gd name="T9" fmla="*/ 22 h 142"/>
                <a:gd name="T10" fmla="*/ 11 w 112"/>
                <a:gd name="T11" fmla="*/ 32 h 142"/>
                <a:gd name="T12" fmla="*/ 0 w 112"/>
                <a:gd name="T13" fmla="*/ 40 h 142"/>
                <a:gd name="T14" fmla="*/ 6 w 112"/>
                <a:gd name="T15" fmla="*/ 46 h 142"/>
                <a:gd name="T16" fmla="*/ 5 w 112"/>
                <a:gd name="T17" fmla="*/ 57 h 142"/>
                <a:gd name="T18" fmla="*/ 3 w 112"/>
                <a:gd name="T19" fmla="*/ 60 h 142"/>
                <a:gd name="T20" fmla="*/ 7 w 112"/>
                <a:gd name="T21" fmla="*/ 65 h 142"/>
                <a:gd name="T22" fmla="*/ 9 w 112"/>
                <a:gd name="T23" fmla="*/ 78 h 142"/>
                <a:gd name="T24" fmla="*/ 17 w 112"/>
                <a:gd name="T25" fmla="*/ 85 h 142"/>
                <a:gd name="T26" fmla="*/ 19 w 112"/>
                <a:gd name="T27" fmla="*/ 92 h 142"/>
                <a:gd name="T28" fmla="*/ 21 w 112"/>
                <a:gd name="T29" fmla="*/ 93 h 142"/>
                <a:gd name="T30" fmla="*/ 17 w 112"/>
                <a:gd name="T31" fmla="*/ 94 h 142"/>
                <a:gd name="T32" fmla="*/ 21 w 112"/>
                <a:gd name="T33" fmla="*/ 102 h 142"/>
                <a:gd name="T34" fmla="*/ 40 w 112"/>
                <a:gd name="T35" fmla="*/ 119 h 142"/>
                <a:gd name="T36" fmla="*/ 45 w 112"/>
                <a:gd name="T37" fmla="*/ 133 h 142"/>
                <a:gd name="T38" fmla="*/ 47 w 112"/>
                <a:gd name="T39" fmla="*/ 141 h 142"/>
                <a:gd name="T40" fmla="*/ 51 w 112"/>
                <a:gd name="T41" fmla="*/ 135 h 142"/>
                <a:gd name="T42" fmla="*/ 56 w 112"/>
                <a:gd name="T43" fmla="*/ 125 h 142"/>
                <a:gd name="T44" fmla="*/ 58 w 112"/>
                <a:gd name="T45" fmla="*/ 109 h 142"/>
                <a:gd name="T46" fmla="*/ 68 w 112"/>
                <a:gd name="T47" fmla="*/ 107 h 142"/>
                <a:gd name="T48" fmla="*/ 78 w 112"/>
                <a:gd name="T49" fmla="*/ 105 h 142"/>
                <a:gd name="T50" fmla="*/ 82 w 112"/>
                <a:gd name="T51" fmla="*/ 102 h 142"/>
                <a:gd name="T52" fmla="*/ 84 w 112"/>
                <a:gd name="T53" fmla="*/ 104 h 142"/>
                <a:gd name="T54" fmla="*/ 89 w 112"/>
                <a:gd name="T55" fmla="*/ 105 h 142"/>
                <a:gd name="T56" fmla="*/ 92 w 112"/>
                <a:gd name="T57" fmla="*/ 107 h 142"/>
                <a:gd name="T58" fmla="*/ 94 w 112"/>
                <a:gd name="T59" fmla="*/ 106 h 142"/>
                <a:gd name="T60" fmla="*/ 100 w 112"/>
                <a:gd name="T61" fmla="*/ 109 h 142"/>
                <a:gd name="T62" fmla="*/ 102 w 112"/>
                <a:gd name="T63" fmla="*/ 108 h 142"/>
                <a:gd name="T64" fmla="*/ 103 w 112"/>
                <a:gd name="T65" fmla="*/ 106 h 142"/>
                <a:gd name="T66" fmla="*/ 104 w 112"/>
                <a:gd name="T67" fmla="*/ 106 h 142"/>
                <a:gd name="T68" fmla="*/ 106 w 112"/>
                <a:gd name="T69" fmla="*/ 106 h 142"/>
                <a:gd name="T70" fmla="*/ 108 w 112"/>
                <a:gd name="T71" fmla="*/ 104 h 142"/>
                <a:gd name="T72" fmla="*/ 112 w 112"/>
                <a:gd name="T73"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42">
                  <a:moveTo>
                    <a:pt x="30" y="0"/>
                  </a:moveTo>
                  <a:cubicBezTo>
                    <a:pt x="29" y="2"/>
                    <a:pt x="28" y="4"/>
                    <a:pt x="27" y="5"/>
                  </a:cubicBezTo>
                  <a:cubicBezTo>
                    <a:pt x="26" y="6"/>
                    <a:pt x="23" y="7"/>
                    <a:pt x="22" y="8"/>
                  </a:cubicBezTo>
                  <a:cubicBezTo>
                    <a:pt x="20" y="11"/>
                    <a:pt x="20" y="17"/>
                    <a:pt x="18" y="20"/>
                  </a:cubicBezTo>
                  <a:cubicBezTo>
                    <a:pt x="15" y="22"/>
                    <a:pt x="15" y="22"/>
                    <a:pt x="15" y="22"/>
                  </a:cubicBezTo>
                  <a:cubicBezTo>
                    <a:pt x="13" y="24"/>
                    <a:pt x="12" y="29"/>
                    <a:pt x="11" y="32"/>
                  </a:cubicBezTo>
                  <a:cubicBezTo>
                    <a:pt x="9" y="35"/>
                    <a:pt x="0" y="37"/>
                    <a:pt x="0" y="40"/>
                  </a:cubicBezTo>
                  <a:cubicBezTo>
                    <a:pt x="0" y="45"/>
                    <a:pt x="5" y="41"/>
                    <a:pt x="6" y="46"/>
                  </a:cubicBezTo>
                  <a:cubicBezTo>
                    <a:pt x="6" y="49"/>
                    <a:pt x="6" y="54"/>
                    <a:pt x="5" y="57"/>
                  </a:cubicBezTo>
                  <a:cubicBezTo>
                    <a:pt x="3" y="60"/>
                    <a:pt x="3" y="60"/>
                    <a:pt x="3" y="60"/>
                  </a:cubicBezTo>
                  <a:cubicBezTo>
                    <a:pt x="4" y="62"/>
                    <a:pt x="7" y="63"/>
                    <a:pt x="7" y="65"/>
                  </a:cubicBezTo>
                  <a:cubicBezTo>
                    <a:pt x="9" y="69"/>
                    <a:pt x="6" y="75"/>
                    <a:pt x="9" y="78"/>
                  </a:cubicBezTo>
                  <a:cubicBezTo>
                    <a:pt x="10" y="81"/>
                    <a:pt x="15" y="82"/>
                    <a:pt x="17" y="85"/>
                  </a:cubicBezTo>
                  <a:cubicBezTo>
                    <a:pt x="18" y="87"/>
                    <a:pt x="18" y="90"/>
                    <a:pt x="19" y="92"/>
                  </a:cubicBezTo>
                  <a:cubicBezTo>
                    <a:pt x="19" y="92"/>
                    <a:pt x="21" y="93"/>
                    <a:pt x="21" y="93"/>
                  </a:cubicBezTo>
                  <a:cubicBezTo>
                    <a:pt x="20" y="94"/>
                    <a:pt x="18" y="93"/>
                    <a:pt x="17" y="94"/>
                  </a:cubicBezTo>
                  <a:cubicBezTo>
                    <a:pt x="16" y="95"/>
                    <a:pt x="21" y="101"/>
                    <a:pt x="21" y="102"/>
                  </a:cubicBezTo>
                  <a:cubicBezTo>
                    <a:pt x="26" y="108"/>
                    <a:pt x="34" y="115"/>
                    <a:pt x="40" y="119"/>
                  </a:cubicBezTo>
                  <a:cubicBezTo>
                    <a:pt x="46" y="122"/>
                    <a:pt x="44" y="129"/>
                    <a:pt x="45" y="133"/>
                  </a:cubicBezTo>
                  <a:cubicBezTo>
                    <a:pt x="45" y="134"/>
                    <a:pt x="46" y="141"/>
                    <a:pt x="47" y="141"/>
                  </a:cubicBezTo>
                  <a:cubicBezTo>
                    <a:pt x="49" y="142"/>
                    <a:pt x="51" y="136"/>
                    <a:pt x="51" y="135"/>
                  </a:cubicBezTo>
                  <a:cubicBezTo>
                    <a:pt x="52" y="132"/>
                    <a:pt x="55" y="129"/>
                    <a:pt x="56" y="125"/>
                  </a:cubicBezTo>
                  <a:cubicBezTo>
                    <a:pt x="57" y="120"/>
                    <a:pt x="54" y="113"/>
                    <a:pt x="58" y="109"/>
                  </a:cubicBezTo>
                  <a:cubicBezTo>
                    <a:pt x="60" y="105"/>
                    <a:pt x="66" y="107"/>
                    <a:pt x="68" y="107"/>
                  </a:cubicBezTo>
                  <a:cubicBezTo>
                    <a:pt x="71" y="107"/>
                    <a:pt x="76" y="106"/>
                    <a:pt x="78" y="105"/>
                  </a:cubicBezTo>
                  <a:cubicBezTo>
                    <a:pt x="79" y="104"/>
                    <a:pt x="81" y="102"/>
                    <a:pt x="82" y="102"/>
                  </a:cubicBezTo>
                  <a:cubicBezTo>
                    <a:pt x="83" y="103"/>
                    <a:pt x="84" y="104"/>
                    <a:pt x="84" y="104"/>
                  </a:cubicBezTo>
                  <a:cubicBezTo>
                    <a:pt x="86" y="105"/>
                    <a:pt x="88" y="104"/>
                    <a:pt x="89" y="105"/>
                  </a:cubicBezTo>
                  <a:cubicBezTo>
                    <a:pt x="92" y="107"/>
                    <a:pt x="92" y="107"/>
                    <a:pt x="92" y="107"/>
                  </a:cubicBezTo>
                  <a:cubicBezTo>
                    <a:pt x="92" y="107"/>
                    <a:pt x="93" y="106"/>
                    <a:pt x="94" y="106"/>
                  </a:cubicBezTo>
                  <a:cubicBezTo>
                    <a:pt x="99" y="107"/>
                    <a:pt x="96" y="106"/>
                    <a:pt x="100" y="109"/>
                  </a:cubicBezTo>
                  <a:cubicBezTo>
                    <a:pt x="101" y="109"/>
                    <a:pt x="101" y="108"/>
                    <a:pt x="102" y="108"/>
                  </a:cubicBezTo>
                  <a:cubicBezTo>
                    <a:pt x="102" y="108"/>
                    <a:pt x="102" y="106"/>
                    <a:pt x="103" y="106"/>
                  </a:cubicBezTo>
                  <a:cubicBezTo>
                    <a:pt x="103" y="106"/>
                    <a:pt x="104" y="106"/>
                    <a:pt x="104" y="106"/>
                  </a:cubicBezTo>
                  <a:cubicBezTo>
                    <a:pt x="105" y="106"/>
                    <a:pt x="106" y="106"/>
                    <a:pt x="106" y="106"/>
                  </a:cubicBezTo>
                  <a:cubicBezTo>
                    <a:pt x="107" y="106"/>
                    <a:pt x="108" y="104"/>
                    <a:pt x="108" y="104"/>
                  </a:cubicBezTo>
                  <a:cubicBezTo>
                    <a:pt x="109" y="104"/>
                    <a:pt x="111" y="108"/>
                    <a:pt x="112" y="10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1" name="Freeform 117"/>
            <p:cNvSpPr>
              <a:spLocks/>
            </p:cNvSpPr>
            <p:nvPr/>
          </p:nvSpPr>
          <p:spPr bwMode="auto">
            <a:xfrm>
              <a:off x="8216900" y="2865438"/>
              <a:ext cx="407988" cy="585788"/>
            </a:xfrm>
            <a:custGeom>
              <a:avLst/>
              <a:gdLst>
                <a:gd name="T0" fmla="*/ 137 w 166"/>
                <a:gd name="T1" fmla="*/ 0 h 238"/>
                <a:gd name="T2" fmla="*/ 148 w 166"/>
                <a:gd name="T3" fmla="*/ 17 h 238"/>
                <a:gd name="T4" fmla="*/ 150 w 166"/>
                <a:gd name="T5" fmla="*/ 36 h 238"/>
                <a:gd name="T6" fmla="*/ 158 w 166"/>
                <a:gd name="T7" fmla="*/ 37 h 238"/>
                <a:gd name="T8" fmla="*/ 160 w 166"/>
                <a:gd name="T9" fmla="*/ 40 h 238"/>
                <a:gd name="T10" fmla="*/ 160 w 166"/>
                <a:gd name="T11" fmla="*/ 54 h 238"/>
                <a:gd name="T12" fmla="*/ 162 w 166"/>
                <a:gd name="T13" fmla="*/ 57 h 238"/>
                <a:gd name="T14" fmla="*/ 149 w 166"/>
                <a:gd name="T15" fmla="*/ 67 h 238"/>
                <a:gd name="T16" fmla="*/ 145 w 166"/>
                <a:gd name="T17" fmla="*/ 65 h 238"/>
                <a:gd name="T18" fmla="*/ 134 w 166"/>
                <a:gd name="T19" fmla="*/ 81 h 238"/>
                <a:gd name="T20" fmla="*/ 131 w 166"/>
                <a:gd name="T21" fmla="*/ 94 h 238"/>
                <a:gd name="T22" fmla="*/ 125 w 166"/>
                <a:gd name="T23" fmla="*/ 98 h 238"/>
                <a:gd name="T24" fmla="*/ 124 w 166"/>
                <a:gd name="T25" fmla="*/ 111 h 238"/>
                <a:gd name="T26" fmla="*/ 114 w 166"/>
                <a:gd name="T27" fmla="*/ 116 h 238"/>
                <a:gd name="T28" fmla="*/ 116 w 166"/>
                <a:gd name="T29" fmla="*/ 120 h 238"/>
                <a:gd name="T30" fmla="*/ 113 w 166"/>
                <a:gd name="T31" fmla="*/ 124 h 238"/>
                <a:gd name="T32" fmla="*/ 113 w 166"/>
                <a:gd name="T33" fmla="*/ 131 h 238"/>
                <a:gd name="T34" fmla="*/ 112 w 166"/>
                <a:gd name="T35" fmla="*/ 132 h 238"/>
                <a:gd name="T36" fmla="*/ 106 w 166"/>
                <a:gd name="T37" fmla="*/ 137 h 238"/>
                <a:gd name="T38" fmla="*/ 101 w 166"/>
                <a:gd name="T39" fmla="*/ 136 h 238"/>
                <a:gd name="T40" fmla="*/ 102 w 166"/>
                <a:gd name="T41" fmla="*/ 139 h 238"/>
                <a:gd name="T42" fmla="*/ 98 w 166"/>
                <a:gd name="T43" fmla="*/ 142 h 238"/>
                <a:gd name="T44" fmla="*/ 97 w 166"/>
                <a:gd name="T45" fmla="*/ 153 h 238"/>
                <a:gd name="T46" fmla="*/ 92 w 166"/>
                <a:gd name="T47" fmla="*/ 160 h 238"/>
                <a:gd name="T48" fmla="*/ 92 w 166"/>
                <a:gd name="T49" fmla="*/ 162 h 238"/>
                <a:gd name="T50" fmla="*/ 92 w 166"/>
                <a:gd name="T51" fmla="*/ 164 h 238"/>
                <a:gd name="T52" fmla="*/ 84 w 166"/>
                <a:gd name="T53" fmla="*/ 172 h 238"/>
                <a:gd name="T54" fmla="*/ 87 w 166"/>
                <a:gd name="T55" fmla="*/ 177 h 238"/>
                <a:gd name="T56" fmla="*/ 79 w 166"/>
                <a:gd name="T57" fmla="*/ 182 h 238"/>
                <a:gd name="T58" fmla="*/ 76 w 166"/>
                <a:gd name="T59" fmla="*/ 190 h 238"/>
                <a:gd name="T60" fmla="*/ 74 w 166"/>
                <a:gd name="T61" fmla="*/ 193 h 238"/>
                <a:gd name="T62" fmla="*/ 67 w 166"/>
                <a:gd name="T63" fmla="*/ 194 h 238"/>
                <a:gd name="T64" fmla="*/ 66 w 166"/>
                <a:gd name="T65" fmla="*/ 187 h 238"/>
                <a:gd name="T66" fmla="*/ 54 w 166"/>
                <a:gd name="T67" fmla="*/ 177 h 238"/>
                <a:gd name="T68" fmla="*/ 49 w 166"/>
                <a:gd name="T69" fmla="*/ 182 h 238"/>
                <a:gd name="T70" fmla="*/ 43 w 166"/>
                <a:gd name="T71" fmla="*/ 182 h 238"/>
                <a:gd name="T72" fmla="*/ 40 w 166"/>
                <a:gd name="T73" fmla="*/ 180 h 238"/>
                <a:gd name="T74" fmla="*/ 34 w 166"/>
                <a:gd name="T75" fmla="*/ 185 h 238"/>
                <a:gd name="T76" fmla="*/ 32 w 166"/>
                <a:gd name="T77" fmla="*/ 184 h 238"/>
                <a:gd name="T78" fmla="*/ 30 w 166"/>
                <a:gd name="T79" fmla="*/ 192 h 238"/>
                <a:gd name="T80" fmla="*/ 27 w 166"/>
                <a:gd name="T81" fmla="*/ 192 h 238"/>
                <a:gd name="T82" fmla="*/ 21 w 166"/>
                <a:gd name="T83" fmla="*/ 197 h 238"/>
                <a:gd name="T84" fmla="*/ 19 w 166"/>
                <a:gd name="T85" fmla="*/ 200 h 238"/>
                <a:gd name="T86" fmla="*/ 8 w 166"/>
                <a:gd name="T87" fmla="*/ 210 h 238"/>
                <a:gd name="T88" fmla="*/ 7 w 166"/>
                <a:gd name="T89" fmla="*/ 220 h 238"/>
                <a:gd name="T90" fmla="*/ 0 w 166"/>
                <a:gd name="T91" fmla="*/ 235 h 238"/>
                <a:gd name="T92" fmla="*/ 1 w 166"/>
                <a:gd name="T93" fmla="*/ 237 h 238"/>
                <a:gd name="T94" fmla="*/ 0 w 166"/>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38">
                  <a:moveTo>
                    <a:pt x="137" y="0"/>
                  </a:moveTo>
                  <a:cubicBezTo>
                    <a:pt x="140" y="6"/>
                    <a:pt x="145" y="12"/>
                    <a:pt x="148" y="17"/>
                  </a:cubicBezTo>
                  <a:cubicBezTo>
                    <a:pt x="149" y="21"/>
                    <a:pt x="149" y="35"/>
                    <a:pt x="150" y="36"/>
                  </a:cubicBezTo>
                  <a:cubicBezTo>
                    <a:pt x="151" y="37"/>
                    <a:pt x="157" y="36"/>
                    <a:pt x="158" y="37"/>
                  </a:cubicBezTo>
                  <a:cubicBezTo>
                    <a:pt x="159" y="38"/>
                    <a:pt x="159" y="39"/>
                    <a:pt x="160" y="40"/>
                  </a:cubicBezTo>
                  <a:cubicBezTo>
                    <a:pt x="166" y="46"/>
                    <a:pt x="160" y="48"/>
                    <a:pt x="160" y="54"/>
                  </a:cubicBezTo>
                  <a:cubicBezTo>
                    <a:pt x="160" y="55"/>
                    <a:pt x="162" y="55"/>
                    <a:pt x="162" y="57"/>
                  </a:cubicBezTo>
                  <a:cubicBezTo>
                    <a:pt x="162" y="60"/>
                    <a:pt x="152" y="67"/>
                    <a:pt x="149" y="67"/>
                  </a:cubicBezTo>
                  <a:cubicBezTo>
                    <a:pt x="148" y="66"/>
                    <a:pt x="147" y="65"/>
                    <a:pt x="145" y="65"/>
                  </a:cubicBezTo>
                  <a:cubicBezTo>
                    <a:pt x="143" y="66"/>
                    <a:pt x="135" y="79"/>
                    <a:pt x="134" y="81"/>
                  </a:cubicBezTo>
                  <a:cubicBezTo>
                    <a:pt x="132" y="85"/>
                    <a:pt x="132" y="90"/>
                    <a:pt x="131" y="94"/>
                  </a:cubicBezTo>
                  <a:cubicBezTo>
                    <a:pt x="129" y="97"/>
                    <a:pt x="125" y="96"/>
                    <a:pt x="125" y="98"/>
                  </a:cubicBezTo>
                  <a:cubicBezTo>
                    <a:pt x="125" y="101"/>
                    <a:pt x="126" y="109"/>
                    <a:pt x="124" y="111"/>
                  </a:cubicBezTo>
                  <a:cubicBezTo>
                    <a:pt x="122" y="113"/>
                    <a:pt x="114" y="113"/>
                    <a:pt x="114" y="116"/>
                  </a:cubicBezTo>
                  <a:cubicBezTo>
                    <a:pt x="114" y="116"/>
                    <a:pt x="116" y="118"/>
                    <a:pt x="116" y="120"/>
                  </a:cubicBezTo>
                  <a:cubicBezTo>
                    <a:pt x="115" y="121"/>
                    <a:pt x="114" y="122"/>
                    <a:pt x="113" y="124"/>
                  </a:cubicBezTo>
                  <a:cubicBezTo>
                    <a:pt x="113" y="126"/>
                    <a:pt x="113" y="129"/>
                    <a:pt x="113" y="131"/>
                  </a:cubicBezTo>
                  <a:cubicBezTo>
                    <a:pt x="113" y="131"/>
                    <a:pt x="113" y="132"/>
                    <a:pt x="112" y="132"/>
                  </a:cubicBezTo>
                  <a:cubicBezTo>
                    <a:pt x="111" y="133"/>
                    <a:pt x="107" y="137"/>
                    <a:pt x="106" y="137"/>
                  </a:cubicBezTo>
                  <a:cubicBezTo>
                    <a:pt x="105" y="137"/>
                    <a:pt x="102" y="135"/>
                    <a:pt x="101" y="136"/>
                  </a:cubicBezTo>
                  <a:cubicBezTo>
                    <a:pt x="102" y="139"/>
                    <a:pt x="102" y="139"/>
                    <a:pt x="102" y="139"/>
                  </a:cubicBezTo>
                  <a:cubicBezTo>
                    <a:pt x="102" y="142"/>
                    <a:pt x="98" y="140"/>
                    <a:pt x="98" y="142"/>
                  </a:cubicBezTo>
                  <a:cubicBezTo>
                    <a:pt x="96" y="145"/>
                    <a:pt x="98" y="150"/>
                    <a:pt x="97" y="153"/>
                  </a:cubicBezTo>
                  <a:cubicBezTo>
                    <a:pt x="96" y="156"/>
                    <a:pt x="93" y="157"/>
                    <a:pt x="92" y="160"/>
                  </a:cubicBezTo>
                  <a:cubicBezTo>
                    <a:pt x="92" y="160"/>
                    <a:pt x="92" y="161"/>
                    <a:pt x="92" y="162"/>
                  </a:cubicBezTo>
                  <a:cubicBezTo>
                    <a:pt x="92" y="162"/>
                    <a:pt x="92" y="163"/>
                    <a:pt x="92" y="164"/>
                  </a:cubicBezTo>
                  <a:cubicBezTo>
                    <a:pt x="91" y="166"/>
                    <a:pt x="84" y="170"/>
                    <a:pt x="84" y="172"/>
                  </a:cubicBezTo>
                  <a:cubicBezTo>
                    <a:pt x="84" y="173"/>
                    <a:pt x="89" y="176"/>
                    <a:pt x="87" y="177"/>
                  </a:cubicBezTo>
                  <a:cubicBezTo>
                    <a:pt x="85" y="179"/>
                    <a:pt x="82" y="179"/>
                    <a:pt x="79" y="182"/>
                  </a:cubicBezTo>
                  <a:cubicBezTo>
                    <a:pt x="77" y="185"/>
                    <a:pt x="82" y="186"/>
                    <a:pt x="76" y="190"/>
                  </a:cubicBezTo>
                  <a:cubicBezTo>
                    <a:pt x="76" y="190"/>
                    <a:pt x="74" y="193"/>
                    <a:pt x="74" y="193"/>
                  </a:cubicBezTo>
                  <a:cubicBezTo>
                    <a:pt x="73" y="194"/>
                    <a:pt x="68" y="195"/>
                    <a:pt x="67" y="194"/>
                  </a:cubicBezTo>
                  <a:cubicBezTo>
                    <a:pt x="65" y="191"/>
                    <a:pt x="67" y="190"/>
                    <a:pt x="66" y="187"/>
                  </a:cubicBezTo>
                  <a:cubicBezTo>
                    <a:pt x="66" y="186"/>
                    <a:pt x="55" y="178"/>
                    <a:pt x="54" y="177"/>
                  </a:cubicBezTo>
                  <a:cubicBezTo>
                    <a:pt x="54" y="177"/>
                    <a:pt x="51" y="182"/>
                    <a:pt x="49" y="182"/>
                  </a:cubicBezTo>
                  <a:cubicBezTo>
                    <a:pt x="48" y="182"/>
                    <a:pt x="44" y="183"/>
                    <a:pt x="43" y="182"/>
                  </a:cubicBezTo>
                  <a:cubicBezTo>
                    <a:pt x="42" y="180"/>
                    <a:pt x="44" y="179"/>
                    <a:pt x="40" y="180"/>
                  </a:cubicBezTo>
                  <a:cubicBezTo>
                    <a:pt x="38" y="180"/>
                    <a:pt x="36" y="184"/>
                    <a:pt x="34" y="185"/>
                  </a:cubicBezTo>
                  <a:cubicBezTo>
                    <a:pt x="33" y="185"/>
                    <a:pt x="33" y="184"/>
                    <a:pt x="32" y="184"/>
                  </a:cubicBezTo>
                  <a:cubicBezTo>
                    <a:pt x="31" y="185"/>
                    <a:pt x="31" y="191"/>
                    <a:pt x="30" y="192"/>
                  </a:cubicBezTo>
                  <a:cubicBezTo>
                    <a:pt x="27" y="192"/>
                    <a:pt x="27" y="192"/>
                    <a:pt x="27" y="192"/>
                  </a:cubicBezTo>
                  <a:cubicBezTo>
                    <a:pt x="25" y="194"/>
                    <a:pt x="23" y="195"/>
                    <a:pt x="21" y="197"/>
                  </a:cubicBezTo>
                  <a:cubicBezTo>
                    <a:pt x="19" y="200"/>
                    <a:pt x="19" y="200"/>
                    <a:pt x="19" y="200"/>
                  </a:cubicBezTo>
                  <a:cubicBezTo>
                    <a:pt x="16" y="204"/>
                    <a:pt x="11" y="207"/>
                    <a:pt x="8" y="210"/>
                  </a:cubicBezTo>
                  <a:cubicBezTo>
                    <a:pt x="6" y="211"/>
                    <a:pt x="8" y="217"/>
                    <a:pt x="7" y="220"/>
                  </a:cubicBezTo>
                  <a:cubicBezTo>
                    <a:pt x="6" y="226"/>
                    <a:pt x="1" y="233"/>
                    <a:pt x="0" y="235"/>
                  </a:cubicBezTo>
                  <a:cubicBezTo>
                    <a:pt x="0" y="236"/>
                    <a:pt x="1" y="236"/>
                    <a:pt x="1" y="237"/>
                  </a:cubicBezTo>
                  <a:cubicBezTo>
                    <a:pt x="0" y="238"/>
                    <a:pt x="1" y="236"/>
                    <a:pt x="0" y="23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2" name="Freeform 118"/>
            <p:cNvSpPr>
              <a:spLocks/>
            </p:cNvSpPr>
            <p:nvPr/>
          </p:nvSpPr>
          <p:spPr bwMode="auto">
            <a:xfrm>
              <a:off x="10334625" y="3500438"/>
              <a:ext cx="57150" cy="379413"/>
            </a:xfrm>
            <a:custGeom>
              <a:avLst/>
              <a:gdLst>
                <a:gd name="T0" fmla="*/ 23 w 23"/>
                <a:gd name="T1" fmla="*/ 0 h 154"/>
                <a:gd name="T2" fmla="*/ 9 w 23"/>
                <a:gd name="T3" fmla="*/ 23 h 154"/>
                <a:gd name="T4" fmla="*/ 0 w 23"/>
                <a:gd name="T5" fmla="*/ 32 h 154"/>
                <a:gd name="T6" fmla="*/ 0 w 23"/>
                <a:gd name="T7" fmla="*/ 32 h 154"/>
                <a:gd name="T8" fmla="*/ 0 w 23"/>
                <a:gd name="T9" fmla="*/ 34 h 154"/>
                <a:gd name="T10" fmla="*/ 0 w 23"/>
                <a:gd name="T11" fmla="*/ 55 h 154"/>
                <a:gd name="T12" fmla="*/ 1 w 23"/>
                <a:gd name="T13" fmla="*/ 119 h 154"/>
                <a:gd name="T14" fmla="*/ 2 w 23"/>
                <a:gd name="T15" fmla="*/ 133 h 154"/>
                <a:gd name="T16" fmla="*/ 15 w 23"/>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4">
                  <a:moveTo>
                    <a:pt x="23" y="0"/>
                  </a:moveTo>
                  <a:cubicBezTo>
                    <a:pt x="18" y="8"/>
                    <a:pt x="15" y="16"/>
                    <a:pt x="9" y="23"/>
                  </a:cubicBezTo>
                  <a:cubicBezTo>
                    <a:pt x="6" y="26"/>
                    <a:pt x="3" y="28"/>
                    <a:pt x="0" y="32"/>
                  </a:cubicBezTo>
                  <a:cubicBezTo>
                    <a:pt x="0" y="32"/>
                    <a:pt x="0" y="32"/>
                    <a:pt x="0" y="32"/>
                  </a:cubicBezTo>
                  <a:cubicBezTo>
                    <a:pt x="0" y="33"/>
                    <a:pt x="0" y="34"/>
                    <a:pt x="0" y="34"/>
                  </a:cubicBezTo>
                  <a:cubicBezTo>
                    <a:pt x="0" y="41"/>
                    <a:pt x="0" y="48"/>
                    <a:pt x="0" y="55"/>
                  </a:cubicBezTo>
                  <a:cubicBezTo>
                    <a:pt x="0" y="77"/>
                    <a:pt x="0" y="98"/>
                    <a:pt x="1" y="119"/>
                  </a:cubicBezTo>
                  <a:cubicBezTo>
                    <a:pt x="1" y="123"/>
                    <a:pt x="0" y="129"/>
                    <a:pt x="2" y="133"/>
                  </a:cubicBezTo>
                  <a:cubicBezTo>
                    <a:pt x="4" y="140"/>
                    <a:pt x="15" y="146"/>
                    <a:pt x="15" y="154"/>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3" name="Freeform 119"/>
            <p:cNvSpPr>
              <a:spLocks/>
            </p:cNvSpPr>
            <p:nvPr/>
          </p:nvSpPr>
          <p:spPr bwMode="auto">
            <a:xfrm>
              <a:off x="9534525" y="3838576"/>
              <a:ext cx="144463" cy="120650"/>
            </a:xfrm>
            <a:custGeom>
              <a:avLst/>
              <a:gdLst>
                <a:gd name="T0" fmla="*/ 24 w 59"/>
                <a:gd name="T1" fmla="*/ 9 h 49"/>
                <a:gd name="T2" fmla="*/ 11 w 59"/>
                <a:gd name="T3" fmla="*/ 23 h 49"/>
                <a:gd name="T4" fmla="*/ 11 w 59"/>
                <a:gd name="T5" fmla="*/ 32 h 49"/>
                <a:gd name="T6" fmla="*/ 5 w 59"/>
                <a:gd name="T7" fmla="*/ 43 h 49"/>
                <a:gd name="T8" fmla="*/ 10 w 59"/>
                <a:gd name="T9" fmla="*/ 41 h 49"/>
                <a:gd name="T10" fmla="*/ 17 w 59"/>
                <a:gd name="T11" fmla="*/ 43 h 49"/>
                <a:gd name="T12" fmla="*/ 17 w 59"/>
                <a:gd name="T13" fmla="*/ 47 h 49"/>
                <a:gd name="T14" fmla="*/ 30 w 59"/>
                <a:gd name="T15" fmla="*/ 46 h 49"/>
                <a:gd name="T16" fmla="*/ 33 w 59"/>
                <a:gd name="T17" fmla="*/ 34 h 49"/>
                <a:gd name="T18" fmla="*/ 39 w 59"/>
                <a:gd name="T19" fmla="*/ 37 h 49"/>
                <a:gd name="T20" fmla="*/ 45 w 59"/>
                <a:gd name="T21" fmla="*/ 33 h 49"/>
                <a:gd name="T22" fmla="*/ 57 w 59"/>
                <a:gd name="T23" fmla="*/ 35 h 49"/>
                <a:gd name="T24" fmla="*/ 56 w 59"/>
                <a:gd name="T25" fmla="*/ 24 h 49"/>
                <a:gd name="T26" fmla="*/ 57 w 59"/>
                <a:gd name="T27" fmla="*/ 16 h 49"/>
                <a:gd name="T28" fmla="*/ 48 w 59"/>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9">
                  <a:moveTo>
                    <a:pt x="24" y="9"/>
                  </a:moveTo>
                  <a:cubicBezTo>
                    <a:pt x="20" y="11"/>
                    <a:pt x="11" y="17"/>
                    <a:pt x="11" y="23"/>
                  </a:cubicBezTo>
                  <a:cubicBezTo>
                    <a:pt x="11" y="26"/>
                    <a:pt x="13" y="28"/>
                    <a:pt x="11" y="32"/>
                  </a:cubicBezTo>
                  <a:cubicBezTo>
                    <a:pt x="11" y="33"/>
                    <a:pt x="0" y="36"/>
                    <a:pt x="5" y="43"/>
                  </a:cubicBezTo>
                  <a:cubicBezTo>
                    <a:pt x="9" y="49"/>
                    <a:pt x="9" y="42"/>
                    <a:pt x="10" y="41"/>
                  </a:cubicBezTo>
                  <a:cubicBezTo>
                    <a:pt x="11" y="40"/>
                    <a:pt x="16" y="42"/>
                    <a:pt x="17" y="43"/>
                  </a:cubicBezTo>
                  <a:cubicBezTo>
                    <a:pt x="17" y="47"/>
                    <a:pt x="17" y="47"/>
                    <a:pt x="17" y="47"/>
                  </a:cubicBezTo>
                  <a:cubicBezTo>
                    <a:pt x="18" y="48"/>
                    <a:pt x="28" y="47"/>
                    <a:pt x="30" y="46"/>
                  </a:cubicBezTo>
                  <a:cubicBezTo>
                    <a:pt x="34" y="44"/>
                    <a:pt x="33" y="34"/>
                    <a:pt x="33" y="34"/>
                  </a:cubicBezTo>
                  <a:cubicBezTo>
                    <a:pt x="34" y="33"/>
                    <a:pt x="38" y="37"/>
                    <a:pt x="39" y="37"/>
                  </a:cubicBezTo>
                  <a:cubicBezTo>
                    <a:pt x="41" y="36"/>
                    <a:pt x="42" y="33"/>
                    <a:pt x="45" y="33"/>
                  </a:cubicBezTo>
                  <a:cubicBezTo>
                    <a:pt x="47" y="33"/>
                    <a:pt x="54" y="39"/>
                    <a:pt x="57" y="35"/>
                  </a:cubicBezTo>
                  <a:cubicBezTo>
                    <a:pt x="59" y="30"/>
                    <a:pt x="57" y="27"/>
                    <a:pt x="56" y="24"/>
                  </a:cubicBezTo>
                  <a:cubicBezTo>
                    <a:pt x="55" y="21"/>
                    <a:pt x="57" y="19"/>
                    <a:pt x="57" y="16"/>
                  </a:cubicBezTo>
                  <a:cubicBezTo>
                    <a:pt x="56" y="10"/>
                    <a:pt x="49" y="7"/>
                    <a:pt x="48"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4" name="Freeform 120"/>
            <p:cNvSpPr>
              <a:spLocks/>
            </p:cNvSpPr>
            <p:nvPr/>
          </p:nvSpPr>
          <p:spPr bwMode="auto">
            <a:xfrm>
              <a:off x="8450263" y="4070351"/>
              <a:ext cx="61913" cy="77788"/>
            </a:xfrm>
            <a:custGeom>
              <a:avLst/>
              <a:gdLst>
                <a:gd name="T0" fmla="*/ 25 w 25"/>
                <a:gd name="T1" fmla="*/ 0 h 32"/>
                <a:gd name="T2" fmla="*/ 17 w 25"/>
                <a:gd name="T3" fmla="*/ 4 h 32"/>
                <a:gd name="T4" fmla="*/ 14 w 25"/>
                <a:gd name="T5" fmla="*/ 9 h 32"/>
                <a:gd name="T6" fmla="*/ 7 w 25"/>
                <a:gd name="T7" fmla="*/ 14 h 32"/>
                <a:gd name="T8" fmla="*/ 9 w 25"/>
                <a:gd name="T9" fmla="*/ 15 h 32"/>
                <a:gd name="T10" fmla="*/ 9 w 25"/>
                <a:gd name="T11" fmla="*/ 17 h 32"/>
                <a:gd name="T12" fmla="*/ 9 w 25"/>
                <a:gd name="T13" fmla="*/ 19 h 32"/>
                <a:gd name="T14" fmla="*/ 9 w 25"/>
                <a:gd name="T15" fmla="*/ 27 h 32"/>
                <a:gd name="T16" fmla="*/ 9 w 25"/>
                <a:gd name="T17" fmla="*/ 29 h 32"/>
                <a:gd name="T18" fmla="*/ 9 w 25"/>
                <a:gd name="T19" fmla="*/ 31 h 32"/>
                <a:gd name="T20" fmla="*/ 0 w 25"/>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2">
                  <a:moveTo>
                    <a:pt x="25" y="0"/>
                  </a:moveTo>
                  <a:cubicBezTo>
                    <a:pt x="23" y="3"/>
                    <a:pt x="19" y="3"/>
                    <a:pt x="17" y="4"/>
                  </a:cubicBezTo>
                  <a:cubicBezTo>
                    <a:pt x="16" y="5"/>
                    <a:pt x="15" y="8"/>
                    <a:pt x="14" y="9"/>
                  </a:cubicBezTo>
                  <a:cubicBezTo>
                    <a:pt x="12" y="11"/>
                    <a:pt x="9" y="12"/>
                    <a:pt x="7" y="14"/>
                  </a:cubicBezTo>
                  <a:cubicBezTo>
                    <a:pt x="7" y="14"/>
                    <a:pt x="9" y="14"/>
                    <a:pt x="9" y="15"/>
                  </a:cubicBezTo>
                  <a:cubicBezTo>
                    <a:pt x="10" y="15"/>
                    <a:pt x="9" y="16"/>
                    <a:pt x="9" y="17"/>
                  </a:cubicBezTo>
                  <a:cubicBezTo>
                    <a:pt x="9" y="17"/>
                    <a:pt x="9" y="18"/>
                    <a:pt x="9" y="19"/>
                  </a:cubicBezTo>
                  <a:cubicBezTo>
                    <a:pt x="9" y="21"/>
                    <a:pt x="9" y="24"/>
                    <a:pt x="9" y="27"/>
                  </a:cubicBezTo>
                  <a:cubicBezTo>
                    <a:pt x="9" y="27"/>
                    <a:pt x="9" y="28"/>
                    <a:pt x="9" y="29"/>
                  </a:cubicBezTo>
                  <a:cubicBezTo>
                    <a:pt x="9" y="29"/>
                    <a:pt x="10" y="30"/>
                    <a:pt x="9" y="31"/>
                  </a:cubicBezTo>
                  <a:cubicBezTo>
                    <a:pt x="9" y="32"/>
                    <a:pt x="2" y="31"/>
                    <a:pt x="0" y="32"/>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5" name="Freeform 121"/>
            <p:cNvSpPr>
              <a:spLocks/>
            </p:cNvSpPr>
            <p:nvPr/>
          </p:nvSpPr>
          <p:spPr bwMode="auto">
            <a:xfrm>
              <a:off x="8293100" y="3625851"/>
              <a:ext cx="103188" cy="76200"/>
            </a:xfrm>
            <a:custGeom>
              <a:avLst/>
              <a:gdLst>
                <a:gd name="T0" fmla="*/ 41 w 42"/>
                <a:gd name="T1" fmla="*/ 0 h 31"/>
                <a:gd name="T2" fmla="*/ 41 w 42"/>
                <a:gd name="T3" fmla="*/ 31 h 31"/>
                <a:gd name="T4" fmla="*/ 37 w 42"/>
                <a:gd name="T5" fmla="*/ 31 h 31"/>
                <a:gd name="T6" fmla="*/ 29 w 42"/>
                <a:gd name="T7" fmla="*/ 31 h 31"/>
                <a:gd name="T8" fmla="*/ 6 w 42"/>
                <a:gd name="T9" fmla="*/ 31 h 31"/>
                <a:gd name="T10" fmla="*/ 2 w 42"/>
                <a:gd name="T11" fmla="*/ 31 h 31"/>
                <a:gd name="T12" fmla="*/ 0 w 4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42" h="31">
                  <a:moveTo>
                    <a:pt x="41" y="0"/>
                  </a:moveTo>
                  <a:cubicBezTo>
                    <a:pt x="41" y="3"/>
                    <a:pt x="42" y="30"/>
                    <a:pt x="41" y="31"/>
                  </a:cubicBezTo>
                  <a:cubicBezTo>
                    <a:pt x="37" y="31"/>
                    <a:pt x="37" y="31"/>
                    <a:pt x="37" y="31"/>
                  </a:cubicBezTo>
                  <a:cubicBezTo>
                    <a:pt x="34" y="31"/>
                    <a:pt x="32" y="31"/>
                    <a:pt x="29" y="31"/>
                  </a:cubicBezTo>
                  <a:cubicBezTo>
                    <a:pt x="21" y="31"/>
                    <a:pt x="13" y="31"/>
                    <a:pt x="6" y="31"/>
                  </a:cubicBezTo>
                  <a:cubicBezTo>
                    <a:pt x="4" y="31"/>
                    <a:pt x="3" y="31"/>
                    <a:pt x="2" y="31"/>
                  </a:cubicBezTo>
                  <a:cubicBezTo>
                    <a:pt x="1" y="31"/>
                    <a:pt x="0" y="31"/>
                    <a:pt x="0" y="3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6" name="Freeform 122"/>
            <p:cNvSpPr>
              <a:spLocks/>
            </p:cNvSpPr>
            <p:nvPr/>
          </p:nvSpPr>
          <p:spPr bwMode="auto">
            <a:xfrm>
              <a:off x="8378825" y="3625851"/>
              <a:ext cx="223838" cy="401638"/>
            </a:xfrm>
            <a:custGeom>
              <a:avLst/>
              <a:gdLst>
                <a:gd name="T0" fmla="*/ 58 w 91"/>
                <a:gd name="T1" fmla="*/ 0 h 163"/>
                <a:gd name="T2" fmla="*/ 54 w 91"/>
                <a:gd name="T3" fmla="*/ 16 h 163"/>
                <a:gd name="T4" fmla="*/ 57 w 91"/>
                <a:gd name="T5" fmla="*/ 20 h 163"/>
                <a:gd name="T6" fmla="*/ 55 w 91"/>
                <a:gd name="T7" fmla="*/ 25 h 163"/>
                <a:gd name="T8" fmla="*/ 60 w 91"/>
                <a:gd name="T9" fmla="*/ 23 h 163"/>
                <a:gd name="T10" fmla="*/ 64 w 91"/>
                <a:gd name="T11" fmla="*/ 24 h 163"/>
                <a:gd name="T12" fmla="*/ 71 w 91"/>
                <a:gd name="T13" fmla="*/ 19 h 163"/>
                <a:gd name="T14" fmla="*/ 78 w 91"/>
                <a:gd name="T15" fmla="*/ 21 h 163"/>
                <a:gd name="T16" fmla="*/ 83 w 91"/>
                <a:gd name="T17" fmla="*/ 21 h 163"/>
                <a:gd name="T18" fmla="*/ 85 w 91"/>
                <a:gd name="T19" fmla="*/ 28 h 163"/>
                <a:gd name="T20" fmla="*/ 89 w 91"/>
                <a:gd name="T21" fmla="*/ 35 h 163"/>
                <a:gd name="T22" fmla="*/ 84 w 91"/>
                <a:gd name="T23" fmla="*/ 43 h 163"/>
                <a:gd name="T24" fmla="*/ 81 w 91"/>
                <a:gd name="T25" fmla="*/ 43 h 163"/>
                <a:gd name="T26" fmla="*/ 79 w 91"/>
                <a:gd name="T27" fmla="*/ 43 h 163"/>
                <a:gd name="T28" fmla="*/ 78 w 91"/>
                <a:gd name="T29" fmla="*/ 46 h 163"/>
                <a:gd name="T30" fmla="*/ 74 w 91"/>
                <a:gd name="T31" fmla="*/ 53 h 163"/>
                <a:gd name="T32" fmla="*/ 75 w 91"/>
                <a:gd name="T33" fmla="*/ 57 h 163"/>
                <a:gd name="T34" fmla="*/ 73 w 91"/>
                <a:gd name="T35" fmla="*/ 62 h 163"/>
                <a:gd name="T36" fmla="*/ 80 w 91"/>
                <a:gd name="T37" fmla="*/ 65 h 163"/>
                <a:gd name="T38" fmla="*/ 82 w 91"/>
                <a:gd name="T39" fmla="*/ 70 h 163"/>
                <a:gd name="T40" fmla="*/ 90 w 91"/>
                <a:gd name="T41" fmla="*/ 74 h 163"/>
                <a:gd name="T42" fmla="*/ 88 w 91"/>
                <a:gd name="T43" fmla="*/ 85 h 163"/>
                <a:gd name="T44" fmla="*/ 90 w 91"/>
                <a:gd name="T45" fmla="*/ 95 h 163"/>
                <a:gd name="T46" fmla="*/ 87 w 91"/>
                <a:gd name="T47" fmla="*/ 101 h 163"/>
                <a:gd name="T48" fmla="*/ 89 w 91"/>
                <a:gd name="T49" fmla="*/ 103 h 163"/>
                <a:gd name="T50" fmla="*/ 88 w 91"/>
                <a:gd name="T51" fmla="*/ 107 h 163"/>
                <a:gd name="T52" fmla="*/ 84 w 91"/>
                <a:gd name="T53" fmla="*/ 110 h 163"/>
                <a:gd name="T54" fmla="*/ 83 w 91"/>
                <a:gd name="T55" fmla="*/ 116 h 163"/>
                <a:gd name="T56" fmla="*/ 81 w 91"/>
                <a:gd name="T57" fmla="*/ 117 h 163"/>
                <a:gd name="T58" fmla="*/ 83 w 91"/>
                <a:gd name="T59" fmla="*/ 121 h 163"/>
                <a:gd name="T60" fmla="*/ 74 w 91"/>
                <a:gd name="T61" fmla="*/ 124 h 163"/>
                <a:gd name="T62" fmla="*/ 75 w 91"/>
                <a:gd name="T63" fmla="*/ 121 h 163"/>
                <a:gd name="T64" fmla="*/ 71 w 91"/>
                <a:gd name="T65" fmla="*/ 114 h 163"/>
                <a:gd name="T66" fmla="*/ 63 w 91"/>
                <a:gd name="T67" fmla="*/ 123 h 163"/>
                <a:gd name="T68" fmla="*/ 51 w 91"/>
                <a:gd name="T69" fmla="*/ 121 h 163"/>
                <a:gd name="T70" fmla="*/ 41 w 91"/>
                <a:gd name="T71" fmla="*/ 106 h 163"/>
                <a:gd name="T72" fmla="*/ 37 w 91"/>
                <a:gd name="T73" fmla="*/ 108 h 163"/>
                <a:gd name="T74" fmla="*/ 37 w 91"/>
                <a:gd name="T75" fmla="*/ 109 h 163"/>
                <a:gd name="T76" fmla="*/ 35 w 91"/>
                <a:gd name="T77" fmla="*/ 108 h 163"/>
                <a:gd name="T78" fmla="*/ 36 w 91"/>
                <a:gd name="T79" fmla="*/ 120 h 163"/>
                <a:gd name="T80" fmla="*/ 24 w 91"/>
                <a:gd name="T81" fmla="*/ 121 h 163"/>
                <a:gd name="T82" fmla="*/ 23 w 91"/>
                <a:gd name="T83" fmla="*/ 120 h 163"/>
                <a:gd name="T84" fmla="*/ 16 w 91"/>
                <a:gd name="T85" fmla="*/ 123 h 163"/>
                <a:gd name="T86" fmla="*/ 13 w 91"/>
                <a:gd name="T87" fmla="*/ 120 h 163"/>
                <a:gd name="T88" fmla="*/ 14 w 91"/>
                <a:gd name="T89" fmla="*/ 128 h 163"/>
                <a:gd name="T90" fmla="*/ 12 w 91"/>
                <a:gd name="T91" fmla="*/ 134 h 163"/>
                <a:gd name="T92" fmla="*/ 15 w 91"/>
                <a:gd name="T93" fmla="*/ 134 h 163"/>
                <a:gd name="T94" fmla="*/ 18 w 91"/>
                <a:gd name="T95" fmla="*/ 138 h 163"/>
                <a:gd name="T96" fmla="*/ 16 w 91"/>
                <a:gd name="T97" fmla="*/ 142 h 163"/>
                <a:gd name="T98" fmla="*/ 22 w 91"/>
                <a:gd name="T99" fmla="*/ 146 h 163"/>
                <a:gd name="T100" fmla="*/ 19 w 91"/>
                <a:gd name="T101" fmla="*/ 153 h 163"/>
                <a:gd name="T102" fmla="*/ 22 w 91"/>
                <a:gd name="T103" fmla="*/ 155 h 163"/>
                <a:gd name="T104" fmla="*/ 16 w 91"/>
                <a:gd name="T105" fmla="*/ 157 h 163"/>
                <a:gd name="T106" fmla="*/ 10 w 91"/>
                <a:gd name="T107" fmla="*/ 152 h 163"/>
                <a:gd name="T108" fmla="*/ 0 w 91"/>
                <a:gd name="T10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163">
                  <a:moveTo>
                    <a:pt x="58" y="0"/>
                  </a:moveTo>
                  <a:cubicBezTo>
                    <a:pt x="57" y="5"/>
                    <a:pt x="52" y="10"/>
                    <a:pt x="54" y="16"/>
                  </a:cubicBezTo>
                  <a:cubicBezTo>
                    <a:pt x="54" y="17"/>
                    <a:pt x="56" y="19"/>
                    <a:pt x="57" y="20"/>
                  </a:cubicBezTo>
                  <a:cubicBezTo>
                    <a:pt x="57" y="22"/>
                    <a:pt x="53" y="25"/>
                    <a:pt x="55" y="25"/>
                  </a:cubicBezTo>
                  <a:cubicBezTo>
                    <a:pt x="57" y="26"/>
                    <a:pt x="58" y="23"/>
                    <a:pt x="60" y="23"/>
                  </a:cubicBezTo>
                  <a:cubicBezTo>
                    <a:pt x="61" y="23"/>
                    <a:pt x="63" y="24"/>
                    <a:pt x="64" y="24"/>
                  </a:cubicBezTo>
                  <a:cubicBezTo>
                    <a:pt x="66" y="23"/>
                    <a:pt x="70" y="21"/>
                    <a:pt x="71" y="19"/>
                  </a:cubicBezTo>
                  <a:cubicBezTo>
                    <a:pt x="73" y="18"/>
                    <a:pt x="77" y="21"/>
                    <a:pt x="78" y="21"/>
                  </a:cubicBezTo>
                  <a:cubicBezTo>
                    <a:pt x="81" y="21"/>
                    <a:pt x="81" y="20"/>
                    <a:pt x="83" y="21"/>
                  </a:cubicBezTo>
                  <a:cubicBezTo>
                    <a:pt x="85" y="23"/>
                    <a:pt x="84" y="26"/>
                    <a:pt x="85" y="28"/>
                  </a:cubicBezTo>
                  <a:cubicBezTo>
                    <a:pt x="86" y="29"/>
                    <a:pt x="89" y="32"/>
                    <a:pt x="89" y="35"/>
                  </a:cubicBezTo>
                  <a:cubicBezTo>
                    <a:pt x="89" y="36"/>
                    <a:pt x="85" y="42"/>
                    <a:pt x="84" y="43"/>
                  </a:cubicBezTo>
                  <a:cubicBezTo>
                    <a:pt x="81" y="43"/>
                    <a:pt x="81" y="43"/>
                    <a:pt x="81" y="43"/>
                  </a:cubicBezTo>
                  <a:cubicBezTo>
                    <a:pt x="80" y="43"/>
                    <a:pt x="80" y="43"/>
                    <a:pt x="79" y="43"/>
                  </a:cubicBezTo>
                  <a:cubicBezTo>
                    <a:pt x="77" y="45"/>
                    <a:pt x="80" y="44"/>
                    <a:pt x="78" y="46"/>
                  </a:cubicBezTo>
                  <a:cubicBezTo>
                    <a:pt x="77" y="49"/>
                    <a:pt x="73" y="49"/>
                    <a:pt x="74" y="53"/>
                  </a:cubicBezTo>
                  <a:cubicBezTo>
                    <a:pt x="74" y="55"/>
                    <a:pt x="75" y="56"/>
                    <a:pt x="75" y="57"/>
                  </a:cubicBezTo>
                  <a:cubicBezTo>
                    <a:pt x="75" y="59"/>
                    <a:pt x="73" y="60"/>
                    <a:pt x="73" y="62"/>
                  </a:cubicBezTo>
                  <a:cubicBezTo>
                    <a:pt x="72" y="66"/>
                    <a:pt x="78" y="64"/>
                    <a:pt x="80" y="65"/>
                  </a:cubicBezTo>
                  <a:cubicBezTo>
                    <a:pt x="82" y="66"/>
                    <a:pt x="81" y="69"/>
                    <a:pt x="82" y="70"/>
                  </a:cubicBezTo>
                  <a:cubicBezTo>
                    <a:pt x="83" y="71"/>
                    <a:pt x="90" y="69"/>
                    <a:pt x="90" y="74"/>
                  </a:cubicBezTo>
                  <a:cubicBezTo>
                    <a:pt x="91" y="78"/>
                    <a:pt x="88" y="82"/>
                    <a:pt x="88" y="85"/>
                  </a:cubicBezTo>
                  <a:cubicBezTo>
                    <a:pt x="88" y="88"/>
                    <a:pt x="90" y="92"/>
                    <a:pt x="90" y="95"/>
                  </a:cubicBezTo>
                  <a:cubicBezTo>
                    <a:pt x="91" y="97"/>
                    <a:pt x="87" y="100"/>
                    <a:pt x="87" y="101"/>
                  </a:cubicBezTo>
                  <a:cubicBezTo>
                    <a:pt x="89" y="103"/>
                    <a:pt x="89" y="103"/>
                    <a:pt x="89" y="103"/>
                  </a:cubicBezTo>
                  <a:cubicBezTo>
                    <a:pt x="89" y="103"/>
                    <a:pt x="88" y="107"/>
                    <a:pt x="88" y="107"/>
                  </a:cubicBezTo>
                  <a:cubicBezTo>
                    <a:pt x="87" y="110"/>
                    <a:pt x="85" y="109"/>
                    <a:pt x="84" y="110"/>
                  </a:cubicBezTo>
                  <a:cubicBezTo>
                    <a:pt x="83" y="112"/>
                    <a:pt x="84" y="115"/>
                    <a:pt x="83" y="116"/>
                  </a:cubicBezTo>
                  <a:cubicBezTo>
                    <a:pt x="81" y="117"/>
                    <a:pt x="81" y="117"/>
                    <a:pt x="81" y="117"/>
                  </a:cubicBezTo>
                  <a:cubicBezTo>
                    <a:pt x="81" y="119"/>
                    <a:pt x="84" y="119"/>
                    <a:pt x="83" y="121"/>
                  </a:cubicBezTo>
                  <a:cubicBezTo>
                    <a:pt x="83" y="123"/>
                    <a:pt x="76" y="126"/>
                    <a:pt x="74" y="124"/>
                  </a:cubicBezTo>
                  <a:cubicBezTo>
                    <a:pt x="71" y="122"/>
                    <a:pt x="75" y="122"/>
                    <a:pt x="75" y="121"/>
                  </a:cubicBezTo>
                  <a:cubicBezTo>
                    <a:pt x="75" y="120"/>
                    <a:pt x="71" y="114"/>
                    <a:pt x="71" y="114"/>
                  </a:cubicBezTo>
                  <a:cubicBezTo>
                    <a:pt x="70" y="114"/>
                    <a:pt x="68" y="121"/>
                    <a:pt x="63" y="123"/>
                  </a:cubicBezTo>
                  <a:cubicBezTo>
                    <a:pt x="61" y="123"/>
                    <a:pt x="52" y="122"/>
                    <a:pt x="51" y="121"/>
                  </a:cubicBezTo>
                  <a:cubicBezTo>
                    <a:pt x="48" y="118"/>
                    <a:pt x="47" y="107"/>
                    <a:pt x="41" y="106"/>
                  </a:cubicBezTo>
                  <a:cubicBezTo>
                    <a:pt x="37" y="108"/>
                    <a:pt x="37" y="108"/>
                    <a:pt x="37" y="108"/>
                  </a:cubicBezTo>
                  <a:cubicBezTo>
                    <a:pt x="37" y="108"/>
                    <a:pt x="37" y="109"/>
                    <a:pt x="37" y="109"/>
                  </a:cubicBezTo>
                  <a:cubicBezTo>
                    <a:pt x="36" y="109"/>
                    <a:pt x="36" y="108"/>
                    <a:pt x="35" y="108"/>
                  </a:cubicBezTo>
                  <a:cubicBezTo>
                    <a:pt x="34" y="109"/>
                    <a:pt x="39" y="118"/>
                    <a:pt x="36" y="120"/>
                  </a:cubicBezTo>
                  <a:cubicBezTo>
                    <a:pt x="35" y="121"/>
                    <a:pt x="25" y="122"/>
                    <a:pt x="24" y="121"/>
                  </a:cubicBezTo>
                  <a:cubicBezTo>
                    <a:pt x="23" y="121"/>
                    <a:pt x="23" y="120"/>
                    <a:pt x="23" y="120"/>
                  </a:cubicBezTo>
                  <a:cubicBezTo>
                    <a:pt x="21" y="120"/>
                    <a:pt x="18" y="123"/>
                    <a:pt x="16" y="123"/>
                  </a:cubicBezTo>
                  <a:cubicBezTo>
                    <a:pt x="15" y="123"/>
                    <a:pt x="16" y="119"/>
                    <a:pt x="13" y="120"/>
                  </a:cubicBezTo>
                  <a:cubicBezTo>
                    <a:pt x="11" y="122"/>
                    <a:pt x="14" y="126"/>
                    <a:pt x="14" y="128"/>
                  </a:cubicBezTo>
                  <a:cubicBezTo>
                    <a:pt x="14" y="130"/>
                    <a:pt x="11" y="132"/>
                    <a:pt x="12" y="134"/>
                  </a:cubicBezTo>
                  <a:cubicBezTo>
                    <a:pt x="12" y="134"/>
                    <a:pt x="14" y="134"/>
                    <a:pt x="15" y="134"/>
                  </a:cubicBezTo>
                  <a:cubicBezTo>
                    <a:pt x="15" y="135"/>
                    <a:pt x="18" y="138"/>
                    <a:pt x="18" y="138"/>
                  </a:cubicBezTo>
                  <a:cubicBezTo>
                    <a:pt x="18" y="139"/>
                    <a:pt x="14" y="140"/>
                    <a:pt x="16" y="142"/>
                  </a:cubicBezTo>
                  <a:cubicBezTo>
                    <a:pt x="16" y="144"/>
                    <a:pt x="21" y="145"/>
                    <a:pt x="22" y="146"/>
                  </a:cubicBezTo>
                  <a:cubicBezTo>
                    <a:pt x="24" y="147"/>
                    <a:pt x="19" y="151"/>
                    <a:pt x="19" y="153"/>
                  </a:cubicBezTo>
                  <a:cubicBezTo>
                    <a:pt x="19" y="154"/>
                    <a:pt x="22" y="154"/>
                    <a:pt x="22" y="155"/>
                  </a:cubicBezTo>
                  <a:cubicBezTo>
                    <a:pt x="23" y="157"/>
                    <a:pt x="17" y="157"/>
                    <a:pt x="16" y="157"/>
                  </a:cubicBezTo>
                  <a:cubicBezTo>
                    <a:pt x="14" y="156"/>
                    <a:pt x="13" y="150"/>
                    <a:pt x="10" y="152"/>
                  </a:cubicBezTo>
                  <a:cubicBezTo>
                    <a:pt x="5" y="154"/>
                    <a:pt x="2" y="159"/>
                    <a:pt x="0" y="16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7" name="Freeform 123"/>
            <p:cNvSpPr>
              <a:spLocks/>
            </p:cNvSpPr>
            <p:nvPr/>
          </p:nvSpPr>
          <p:spPr bwMode="auto">
            <a:xfrm>
              <a:off x="8289925" y="3614738"/>
              <a:ext cx="427038" cy="46038"/>
            </a:xfrm>
            <a:custGeom>
              <a:avLst/>
              <a:gdLst>
                <a:gd name="T0" fmla="*/ 171 w 173"/>
                <a:gd name="T1" fmla="*/ 2 h 19"/>
                <a:gd name="T2" fmla="*/ 169 w 173"/>
                <a:gd name="T3" fmla="*/ 17 h 19"/>
                <a:gd name="T4" fmla="*/ 168 w 173"/>
                <a:gd name="T5" fmla="*/ 19 h 19"/>
                <a:gd name="T6" fmla="*/ 167 w 173"/>
                <a:gd name="T7" fmla="*/ 15 h 19"/>
                <a:gd name="T8" fmla="*/ 152 w 173"/>
                <a:gd name="T9" fmla="*/ 10 h 19"/>
                <a:gd name="T10" fmla="*/ 148 w 173"/>
                <a:gd name="T11" fmla="*/ 11 h 19"/>
                <a:gd name="T12" fmla="*/ 143 w 173"/>
                <a:gd name="T13" fmla="*/ 8 h 19"/>
                <a:gd name="T14" fmla="*/ 136 w 173"/>
                <a:gd name="T15" fmla="*/ 9 h 19"/>
                <a:gd name="T16" fmla="*/ 136 w 173"/>
                <a:gd name="T17" fmla="*/ 6 h 19"/>
                <a:gd name="T18" fmla="*/ 134 w 173"/>
                <a:gd name="T19" fmla="*/ 7 h 19"/>
                <a:gd name="T20" fmla="*/ 128 w 173"/>
                <a:gd name="T21" fmla="*/ 4 h 19"/>
                <a:gd name="T22" fmla="*/ 100 w 173"/>
                <a:gd name="T23" fmla="*/ 5 h 19"/>
                <a:gd name="T24" fmla="*/ 96 w 173"/>
                <a:gd name="T25" fmla="*/ 5 h 19"/>
                <a:gd name="T26" fmla="*/ 94 w 173"/>
                <a:gd name="T27" fmla="*/ 5 h 19"/>
                <a:gd name="T28" fmla="*/ 90 w 173"/>
                <a:gd name="T29" fmla="*/ 2 h 19"/>
                <a:gd name="T30" fmla="*/ 68 w 173"/>
                <a:gd name="T31" fmla="*/ 1 h 19"/>
                <a:gd name="T32" fmla="*/ 49 w 173"/>
                <a:gd name="T33" fmla="*/ 1 h 19"/>
                <a:gd name="T34" fmla="*/ 42 w 173"/>
                <a:gd name="T35" fmla="*/ 5 h 19"/>
                <a:gd name="T36" fmla="*/ 40 w 173"/>
                <a:gd name="T37" fmla="*/ 5 h 19"/>
                <a:gd name="T38" fmla="*/ 24 w 173"/>
                <a:gd name="T39" fmla="*/ 5 h 19"/>
                <a:gd name="T40" fmla="*/ 0 w 173"/>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9">
                  <a:moveTo>
                    <a:pt x="171" y="2"/>
                  </a:moveTo>
                  <a:cubicBezTo>
                    <a:pt x="162" y="6"/>
                    <a:pt x="173" y="14"/>
                    <a:pt x="169" y="17"/>
                  </a:cubicBezTo>
                  <a:cubicBezTo>
                    <a:pt x="169" y="18"/>
                    <a:pt x="168" y="19"/>
                    <a:pt x="168" y="19"/>
                  </a:cubicBezTo>
                  <a:cubicBezTo>
                    <a:pt x="167" y="15"/>
                    <a:pt x="167" y="15"/>
                    <a:pt x="167" y="15"/>
                  </a:cubicBezTo>
                  <a:cubicBezTo>
                    <a:pt x="166" y="15"/>
                    <a:pt x="152" y="10"/>
                    <a:pt x="152" y="10"/>
                  </a:cubicBezTo>
                  <a:cubicBezTo>
                    <a:pt x="151" y="10"/>
                    <a:pt x="150" y="12"/>
                    <a:pt x="148" y="11"/>
                  </a:cubicBezTo>
                  <a:cubicBezTo>
                    <a:pt x="147" y="11"/>
                    <a:pt x="146" y="8"/>
                    <a:pt x="143" y="8"/>
                  </a:cubicBezTo>
                  <a:cubicBezTo>
                    <a:pt x="143" y="8"/>
                    <a:pt x="137" y="10"/>
                    <a:pt x="136" y="9"/>
                  </a:cubicBezTo>
                  <a:cubicBezTo>
                    <a:pt x="136" y="8"/>
                    <a:pt x="137" y="6"/>
                    <a:pt x="136" y="6"/>
                  </a:cubicBezTo>
                  <a:cubicBezTo>
                    <a:pt x="134" y="7"/>
                    <a:pt x="134" y="7"/>
                    <a:pt x="134" y="7"/>
                  </a:cubicBezTo>
                  <a:cubicBezTo>
                    <a:pt x="132" y="7"/>
                    <a:pt x="130" y="4"/>
                    <a:pt x="128" y="4"/>
                  </a:cubicBezTo>
                  <a:cubicBezTo>
                    <a:pt x="119" y="4"/>
                    <a:pt x="109" y="5"/>
                    <a:pt x="100" y="5"/>
                  </a:cubicBezTo>
                  <a:cubicBezTo>
                    <a:pt x="99" y="5"/>
                    <a:pt x="97" y="5"/>
                    <a:pt x="96" y="5"/>
                  </a:cubicBezTo>
                  <a:cubicBezTo>
                    <a:pt x="95" y="5"/>
                    <a:pt x="95" y="5"/>
                    <a:pt x="94" y="5"/>
                  </a:cubicBezTo>
                  <a:cubicBezTo>
                    <a:pt x="92" y="4"/>
                    <a:pt x="93" y="1"/>
                    <a:pt x="90" y="2"/>
                  </a:cubicBezTo>
                  <a:cubicBezTo>
                    <a:pt x="82" y="3"/>
                    <a:pt x="76" y="1"/>
                    <a:pt x="68" y="1"/>
                  </a:cubicBezTo>
                  <a:cubicBezTo>
                    <a:pt x="62" y="1"/>
                    <a:pt x="56" y="1"/>
                    <a:pt x="49" y="1"/>
                  </a:cubicBezTo>
                  <a:cubicBezTo>
                    <a:pt x="40" y="1"/>
                    <a:pt x="45" y="2"/>
                    <a:pt x="42" y="5"/>
                  </a:cubicBezTo>
                  <a:cubicBezTo>
                    <a:pt x="41" y="5"/>
                    <a:pt x="40" y="5"/>
                    <a:pt x="40" y="5"/>
                  </a:cubicBezTo>
                  <a:cubicBezTo>
                    <a:pt x="34" y="5"/>
                    <a:pt x="29" y="5"/>
                    <a:pt x="24" y="5"/>
                  </a:cubicBezTo>
                  <a:cubicBezTo>
                    <a:pt x="17" y="5"/>
                    <a:pt x="3" y="7"/>
                    <a:pt x="0"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8" name="Freeform 124"/>
            <p:cNvSpPr>
              <a:spLocks/>
            </p:cNvSpPr>
            <p:nvPr/>
          </p:nvSpPr>
          <p:spPr bwMode="auto">
            <a:xfrm>
              <a:off x="9588500" y="3489326"/>
              <a:ext cx="361950" cy="377825"/>
            </a:xfrm>
            <a:custGeom>
              <a:avLst/>
              <a:gdLst>
                <a:gd name="T0" fmla="*/ 35 w 147"/>
                <a:gd name="T1" fmla="*/ 20 h 154"/>
                <a:gd name="T2" fmla="*/ 33 w 147"/>
                <a:gd name="T3" fmla="*/ 31 h 154"/>
                <a:gd name="T4" fmla="*/ 35 w 147"/>
                <a:gd name="T5" fmla="*/ 39 h 154"/>
                <a:gd name="T6" fmla="*/ 32 w 147"/>
                <a:gd name="T7" fmla="*/ 48 h 154"/>
                <a:gd name="T8" fmla="*/ 35 w 147"/>
                <a:gd name="T9" fmla="*/ 48 h 154"/>
                <a:gd name="T10" fmla="*/ 37 w 147"/>
                <a:gd name="T11" fmla="*/ 51 h 154"/>
                <a:gd name="T12" fmla="*/ 38 w 147"/>
                <a:gd name="T13" fmla="*/ 49 h 154"/>
                <a:gd name="T14" fmla="*/ 41 w 147"/>
                <a:gd name="T15" fmla="*/ 52 h 154"/>
                <a:gd name="T16" fmla="*/ 45 w 147"/>
                <a:gd name="T17" fmla="*/ 54 h 154"/>
                <a:gd name="T18" fmla="*/ 47 w 147"/>
                <a:gd name="T19" fmla="*/ 57 h 154"/>
                <a:gd name="T20" fmla="*/ 26 w 147"/>
                <a:gd name="T21" fmla="*/ 81 h 154"/>
                <a:gd name="T22" fmla="*/ 19 w 147"/>
                <a:gd name="T23" fmla="*/ 83 h 154"/>
                <a:gd name="T24" fmla="*/ 19 w 147"/>
                <a:gd name="T25" fmla="*/ 87 h 154"/>
                <a:gd name="T26" fmla="*/ 12 w 147"/>
                <a:gd name="T27" fmla="*/ 91 h 154"/>
                <a:gd name="T28" fmla="*/ 12 w 147"/>
                <a:gd name="T29" fmla="*/ 101 h 154"/>
                <a:gd name="T30" fmla="*/ 5 w 147"/>
                <a:gd name="T31" fmla="*/ 112 h 154"/>
                <a:gd name="T32" fmla="*/ 4 w 147"/>
                <a:gd name="T33" fmla="*/ 129 h 154"/>
                <a:gd name="T34" fmla="*/ 2 w 147"/>
                <a:gd name="T35" fmla="*/ 151 h 154"/>
                <a:gd name="T36" fmla="*/ 8 w 147"/>
                <a:gd name="T37" fmla="*/ 149 h 154"/>
                <a:gd name="T38" fmla="*/ 12 w 147"/>
                <a:gd name="T39" fmla="*/ 153 h 154"/>
                <a:gd name="T40" fmla="*/ 22 w 147"/>
                <a:gd name="T41" fmla="*/ 142 h 154"/>
                <a:gd name="T42" fmla="*/ 39 w 147"/>
                <a:gd name="T43" fmla="*/ 140 h 154"/>
                <a:gd name="T44" fmla="*/ 97 w 147"/>
                <a:gd name="T45" fmla="*/ 141 h 154"/>
                <a:gd name="T46" fmla="*/ 110 w 147"/>
                <a:gd name="T47" fmla="*/ 141 h 154"/>
                <a:gd name="T48" fmla="*/ 115 w 147"/>
                <a:gd name="T49" fmla="*/ 141 h 154"/>
                <a:gd name="T50" fmla="*/ 117 w 147"/>
                <a:gd name="T51" fmla="*/ 141 h 154"/>
                <a:gd name="T52" fmla="*/ 117 w 147"/>
                <a:gd name="T53" fmla="*/ 138 h 154"/>
                <a:gd name="T54" fmla="*/ 117 w 147"/>
                <a:gd name="T55" fmla="*/ 134 h 154"/>
                <a:gd name="T56" fmla="*/ 119 w 147"/>
                <a:gd name="T57" fmla="*/ 117 h 154"/>
                <a:gd name="T58" fmla="*/ 116 w 147"/>
                <a:gd name="T59" fmla="*/ 111 h 154"/>
                <a:gd name="T60" fmla="*/ 122 w 147"/>
                <a:gd name="T61" fmla="*/ 104 h 154"/>
                <a:gd name="T62" fmla="*/ 123 w 147"/>
                <a:gd name="T63" fmla="*/ 97 h 154"/>
                <a:gd name="T64" fmla="*/ 130 w 147"/>
                <a:gd name="T65" fmla="*/ 92 h 154"/>
                <a:gd name="T66" fmla="*/ 133 w 147"/>
                <a:gd name="T67" fmla="*/ 84 h 154"/>
                <a:gd name="T68" fmla="*/ 141 w 147"/>
                <a:gd name="T69" fmla="*/ 80 h 154"/>
                <a:gd name="T70" fmla="*/ 140 w 147"/>
                <a:gd name="T71" fmla="*/ 76 h 154"/>
                <a:gd name="T72" fmla="*/ 145 w 147"/>
                <a:gd name="T73" fmla="*/ 69 h 154"/>
                <a:gd name="T74" fmla="*/ 139 w 147"/>
                <a:gd name="T75" fmla="*/ 37 h 154"/>
                <a:gd name="T76" fmla="*/ 134 w 147"/>
                <a:gd name="T77" fmla="*/ 35 h 154"/>
                <a:gd name="T78" fmla="*/ 134 w 147"/>
                <a:gd name="T79" fmla="*/ 30 h 154"/>
                <a:gd name="T80" fmla="*/ 131 w 147"/>
                <a:gd name="T81" fmla="*/ 28 h 154"/>
                <a:gd name="T82" fmla="*/ 131 w 147"/>
                <a:gd name="T83" fmla="*/ 15 h 154"/>
                <a:gd name="T84" fmla="*/ 123 w 147"/>
                <a:gd name="T85" fmla="*/ 12 h 154"/>
                <a:gd name="T86" fmla="*/ 124 w 147"/>
                <a:gd name="T87" fmla="*/ 9 h 154"/>
                <a:gd name="T88" fmla="*/ 121 w 147"/>
                <a:gd name="T89" fmla="*/ 9 h 154"/>
                <a:gd name="T90" fmla="*/ 118 w 147"/>
                <a:gd name="T9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54">
                  <a:moveTo>
                    <a:pt x="35" y="20"/>
                  </a:moveTo>
                  <a:cubicBezTo>
                    <a:pt x="41" y="16"/>
                    <a:pt x="33" y="31"/>
                    <a:pt x="33" y="31"/>
                  </a:cubicBezTo>
                  <a:cubicBezTo>
                    <a:pt x="33" y="35"/>
                    <a:pt x="37" y="34"/>
                    <a:pt x="35" y="39"/>
                  </a:cubicBezTo>
                  <a:cubicBezTo>
                    <a:pt x="34" y="41"/>
                    <a:pt x="31" y="46"/>
                    <a:pt x="32" y="48"/>
                  </a:cubicBezTo>
                  <a:cubicBezTo>
                    <a:pt x="35" y="48"/>
                    <a:pt x="35" y="48"/>
                    <a:pt x="35" y="48"/>
                  </a:cubicBezTo>
                  <a:cubicBezTo>
                    <a:pt x="35" y="48"/>
                    <a:pt x="35" y="52"/>
                    <a:pt x="37" y="51"/>
                  </a:cubicBezTo>
                  <a:cubicBezTo>
                    <a:pt x="38" y="49"/>
                    <a:pt x="38" y="49"/>
                    <a:pt x="38" y="49"/>
                  </a:cubicBezTo>
                  <a:cubicBezTo>
                    <a:pt x="40" y="48"/>
                    <a:pt x="40" y="51"/>
                    <a:pt x="41" y="52"/>
                  </a:cubicBezTo>
                  <a:cubicBezTo>
                    <a:pt x="44" y="54"/>
                    <a:pt x="43" y="50"/>
                    <a:pt x="45" y="54"/>
                  </a:cubicBezTo>
                  <a:cubicBezTo>
                    <a:pt x="45" y="55"/>
                    <a:pt x="48" y="54"/>
                    <a:pt x="47" y="57"/>
                  </a:cubicBezTo>
                  <a:cubicBezTo>
                    <a:pt x="47" y="58"/>
                    <a:pt x="27" y="79"/>
                    <a:pt x="26" y="81"/>
                  </a:cubicBezTo>
                  <a:cubicBezTo>
                    <a:pt x="24" y="82"/>
                    <a:pt x="20" y="82"/>
                    <a:pt x="19" y="83"/>
                  </a:cubicBezTo>
                  <a:cubicBezTo>
                    <a:pt x="19" y="83"/>
                    <a:pt x="19" y="87"/>
                    <a:pt x="19" y="87"/>
                  </a:cubicBezTo>
                  <a:cubicBezTo>
                    <a:pt x="17" y="89"/>
                    <a:pt x="13" y="89"/>
                    <a:pt x="12" y="91"/>
                  </a:cubicBezTo>
                  <a:cubicBezTo>
                    <a:pt x="10" y="94"/>
                    <a:pt x="13" y="98"/>
                    <a:pt x="12" y="101"/>
                  </a:cubicBezTo>
                  <a:cubicBezTo>
                    <a:pt x="11" y="103"/>
                    <a:pt x="6" y="110"/>
                    <a:pt x="5" y="112"/>
                  </a:cubicBezTo>
                  <a:cubicBezTo>
                    <a:pt x="4" y="117"/>
                    <a:pt x="4" y="124"/>
                    <a:pt x="4" y="129"/>
                  </a:cubicBezTo>
                  <a:cubicBezTo>
                    <a:pt x="4" y="131"/>
                    <a:pt x="0" y="149"/>
                    <a:pt x="2" y="151"/>
                  </a:cubicBezTo>
                  <a:cubicBezTo>
                    <a:pt x="3" y="151"/>
                    <a:pt x="7" y="149"/>
                    <a:pt x="8" y="149"/>
                  </a:cubicBezTo>
                  <a:cubicBezTo>
                    <a:pt x="11" y="150"/>
                    <a:pt x="9" y="154"/>
                    <a:pt x="12" y="153"/>
                  </a:cubicBezTo>
                  <a:cubicBezTo>
                    <a:pt x="17" y="152"/>
                    <a:pt x="20" y="144"/>
                    <a:pt x="22" y="142"/>
                  </a:cubicBezTo>
                  <a:cubicBezTo>
                    <a:pt x="22" y="142"/>
                    <a:pt x="37" y="140"/>
                    <a:pt x="39" y="140"/>
                  </a:cubicBezTo>
                  <a:cubicBezTo>
                    <a:pt x="58" y="140"/>
                    <a:pt x="78" y="141"/>
                    <a:pt x="97" y="141"/>
                  </a:cubicBezTo>
                  <a:cubicBezTo>
                    <a:pt x="102" y="141"/>
                    <a:pt x="106" y="141"/>
                    <a:pt x="110" y="141"/>
                  </a:cubicBezTo>
                  <a:cubicBezTo>
                    <a:pt x="112" y="141"/>
                    <a:pt x="113" y="141"/>
                    <a:pt x="115" y="141"/>
                  </a:cubicBezTo>
                  <a:cubicBezTo>
                    <a:pt x="115" y="141"/>
                    <a:pt x="116" y="141"/>
                    <a:pt x="117" y="141"/>
                  </a:cubicBezTo>
                  <a:cubicBezTo>
                    <a:pt x="117" y="140"/>
                    <a:pt x="117" y="139"/>
                    <a:pt x="117" y="138"/>
                  </a:cubicBezTo>
                  <a:cubicBezTo>
                    <a:pt x="117" y="137"/>
                    <a:pt x="117" y="136"/>
                    <a:pt x="117" y="134"/>
                  </a:cubicBezTo>
                  <a:cubicBezTo>
                    <a:pt x="117" y="129"/>
                    <a:pt x="119" y="123"/>
                    <a:pt x="119" y="117"/>
                  </a:cubicBezTo>
                  <a:cubicBezTo>
                    <a:pt x="119" y="115"/>
                    <a:pt x="116" y="113"/>
                    <a:pt x="116" y="111"/>
                  </a:cubicBezTo>
                  <a:cubicBezTo>
                    <a:pt x="117" y="109"/>
                    <a:pt x="121" y="106"/>
                    <a:pt x="122" y="104"/>
                  </a:cubicBezTo>
                  <a:cubicBezTo>
                    <a:pt x="123" y="102"/>
                    <a:pt x="122" y="99"/>
                    <a:pt x="123" y="97"/>
                  </a:cubicBezTo>
                  <a:cubicBezTo>
                    <a:pt x="125" y="96"/>
                    <a:pt x="128" y="94"/>
                    <a:pt x="130" y="92"/>
                  </a:cubicBezTo>
                  <a:cubicBezTo>
                    <a:pt x="131" y="90"/>
                    <a:pt x="131" y="85"/>
                    <a:pt x="133" y="84"/>
                  </a:cubicBezTo>
                  <a:cubicBezTo>
                    <a:pt x="134" y="83"/>
                    <a:pt x="139" y="82"/>
                    <a:pt x="141" y="80"/>
                  </a:cubicBezTo>
                  <a:cubicBezTo>
                    <a:pt x="142" y="79"/>
                    <a:pt x="140" y="77"/>
                    <a:pt x="140" y="76"/>
                  </a:cubicBezTo>
                  <a:cubicBezTo>
                    <a:pt x="141" y="73"/>
                    <a:pt x="145" y="71"/>
                    <a:pt x="145" y="69"/>
                  </a:cubicBezTo>
                  <a:cubicBezTo>
                    <a:pt x="147" y="63"/>
                    <a:pt x="142" y="41"/>
                    <a:pt x="139" y="37"/>
                  </a:cubicBezTo>
                  <a:cubicBezTo>
                    <a:pt x="138" y="36"/>
                    <a:pt x="135" y="36"/>
                    <a:pt x="134" y="35"/>
                  </a:cubicBezTo>
                  <a:cubicBezTo>
                    <a:pt x="134" y="33"/>
                    <a:pt x="134" y="31"/>
                    <a:pt x="134" y="30"/>
                  </a:cubicBezTo>
                  <a:cubicBezTo>
                    <a:pt x="134" y="30"/>
                    <a:pt x="131" y="28"/>
                    <a:pt x="131" y="28"/>
                  </a:cubicBezTo>
                  <a:cubicBezTo>
                    <a:pt x="127" y="23"/>
                    <a:pt x="133" y="19"/>
                    <a:pt x="131" y="15"/>
                  </a:cubicBezTo>
                  <a:cubicBezTo>
                    <a:pt x="131" y="14"/>
                    <a:pt x="124" y="12"/>
                    <a:pt x="123" y="12"/>
                  </a:cubicBezTo>
                  <a:cubicBezTo>
                    <a:pt x="120" y="10"/>
                    <a:pt x="126" y="11"/>
                    <a:pt x="124" y="9"/>
                  </a:cubicBezTo>
                  <a:cubicBezTo>
                    <a:pt x="121" y="9"/>
                    <a:pt x="121" y="9"/>
                    <a:pt x="121" y="9"/>
                  </a:cubicBezTo>
                  <a:cubicBezTo>
                    <a:pt x="120" y="7"/>
                    <a:pt x="122" y="3"/>
                    <a:pt x="118"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79" name="Freeform 125"/>
            <p:cNvSpPr>
              <a:spLocks/>
            </p:cNvSpPr>
            <p:nvPr/>
          </p:nvSpPr>
          <p:spPr bwMode="auto">
            <a:xfrm>
              <a:off x="9548813" y="3927476"/>
              <a:ext cx="130175" cy="134938"/>
            </a:xfrm>
            <a:custGeom>
              <a:avLst/>
              <a:gdLst>
                <a:gd name="T0" fmla="*/ 44 w 53"/>
                <a:gd name="T1" fmla="*/ 0 h 55"/>
                <a:gd name="T2" fmla="*/ 40 w 53"/>
                <a:gd name="T3" fmla="*/ 8 h 55"/>
                <a:gd name="T4" fmla="*/ 42 w 53"/>
                <a:gd name="T5" fmla="*/ 7 h 55"/>
                <a:gd name="T6" fmla="*/ 41 w 53"/>
                <a:gd name="T7" fmla="*/ 15 h 55"/>
                <a:gd name="T8" fmla="*/ 43 w 53"/>
                <a:gd name="T9" fmla="*/ 13 h 55"/>
                <a:gd name="T10" fmla="*/ 48 w 53"/>
                <a:gd name="T11" fmla="*/ 16 h 55"/>
                <a:gd name="T12" fmla="*/ 51 w 53"/>
                <a:gd name="T13" fmla="*/ 15 h 55"/>
                <a:gd name="T14" fmla="*/ 47 w 53"/>
                <a:gd name="T15" fmla="*/ 25 h 55"/>
                <a:gd name="T16" fmla="*/ 45 w 53"/>
                <a:gd name="T17" fmla="*/ 26 h 55"/>
                <a:gd name="T18" fmla="*/ 46 w 53"/>
                <a:gd name="T19" fmla="*/ 26 h 55"/>
                <a:gd name="T20" fmla="*/ 40 w 53"/>
                <a:gd name="T21" fmla="*/ 31 h 55"/>
                <a:gd name="T22" fmla="*/ 39 w 53"/>
                <a:gd name="T23" fmla="*/ 37 h 55"/>
                <a:gd name="T24" fmla="*/ 37 w 53"/>
                <a:gd name="T25" fmla="*/ 37 h 55"/>
                <a:gd name="T26" fmla="*/ 21 w 53"/>
                <a:gd name="T27" fmla="*/ 55 h 55"/>
                <a:gd name="T28" fmla="*/ 19 w 53"/>
                <a:gd name="T29" fmla="*/ 55 h 55"/>
                <a:gd name="T30" fmla="*/ 15 w 53"/>
                <a:gd name="T31" fmla="*/ 55 h 55"/>
                <a:gd name="T32" fmla="*/ 13 w 53"/>
                <a:gd name="T33" fmla="*/ 55 h 55"/>
                <a:gd name="T34" fmla="*/ 12 w 53"/>
                <a:gd name="T35" fmla="*/ 47 h 55"/>
                <a:gd name="T36" fmla="*/ 8 w 53"/>
                <a:gd name="T37" fmla="*/ 40 h 55"/>
                <a:gd name="T38" fmla="*/ 8 w 53"/>
                <a:gd name="T39" fmla="*/ 19 h 55"/>
                <a:gd name="T40" fmla="*/ 2 w 53"/>
                <a:gd name="T41"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5">
                  <a:moveTo>
                    <a:pt x="44" y="0"/>
                  </a:moveTo>
                  <a:cubicBezTo>
                    <a:pt x="44" y="0"/>
                    <a:pt x="40" y="7"/>
                    <a:pt x="40" y="8"/>
                  </a:cubicBezTo>
                  <a:cubicBezTo>
                    <a:pt x="41" y="8"/>
                    <a:pt x="42" y="6"/>
                    <a:pt x="42" y="7"/>
                  </a:cubicBezTo>
                  <a:cubicBezTo>
                    <a:pt x="42" y="8"/>
                    <a:pt x="37" y="14"/>
                    <a:pt x="41" y="15"/>
                  </a:cubicBezTo>
                  <a:cubicBezTo>
                    <a:pt x="43" y="13"/>
                    <a:pt x="43" y="13"/>
                    <a:pt x="43" y="13"/>
                  </a:cubicBezTo>
                  <a:cubicBezTo>
                    <a:pt x="45" y="14"/>
                    <a:pt x="47" y="15"/>
                    <a:pt x="48" y="16"/>
                  </a:cubicBezTo>
                  <a:cubicBezTo>
                    <a:pt x="49" y="16"/>
                    <a:pt x="50" y="15"/>
                    <a:pt x="51" y="15"/>
                  </a:cubicBezTo>
                  <a:cubicBezTo>
                    <a:pt x="53" y="20"/>
                    <a:pt x="50" y="23"/>
                    <a:pt x="47" y="25"/>
                  </a:cubicBezTo>
                  <a:cubicBezTo>
                    <a:pt x="46" y="25"/>
                    <a:pt x="45" y="25"/>
                    <a:pt x="45" y="26"/>
                  </a:cubicBezTo>
                  <a:cubicBezTo>
                    <a:pt x="45" y="26"/>
                    <a:pt x="46" y="26"/>
                    <a:pt x="46" y="26"/>
                  </a:cubicBezTo>
                  <a:cubicBezTo>
                    <a:pt x="47" y="29"/>
                    <a:pt x="41" y="29"/>
                    <a:pt x="40" y="31"/>
                  </a:cubicBezTo>
                  <a:cubicBezTo>
                    <a:pt x="39" y="32"/>
                    <a:pt x="40" y="36"/>
                    <a:pt x="39" y="37"/>
                  </a:cubicBezTo>
                  <a:cubicBezTo>
                    <a:pt x="39" y="38"/>
                    <a:pt x="38" y="36"/>
                    <a:pt x="37" y="37"/>
                  </a:cubicBezTo>
                  <a:cubicBezTo>
                    <a:pt x="35" y="38"/>
                    <a:pt x="30" y="53"/>
                    <a:pt x="21" y="55"/>
                  </a:cubicBezTo>
                  <a:cubicBezTo>
                    <a:pt x="20" y="55"/>
                    <a:pt x="19" y="55"/>
                    <a:pt x="19" y="55"/>
                  </a:cubicBezTo>
                  <a:cubicBezTo>
                    <a:pt x="17" y="55"/>
                    <a:pt x="16" y="55"/>
                    <a:pt x="15" y="55"/>
                  </a:cubicBezTo>
                  <a:cubicBezTo>
                    <a:pt x="14" y="55"/>
                    <a:pt x="13" y="55"/>
                    <a:pt x="13" y="55"/>
                  </a:cubicBezTo>
                  <a:cubicBezTo>
                    <a:pt x="12" y="54"/>
                    <a:pt x="12" y="48"/>
                    <a:pt x="12" y="47"/>
                  </a:cubicBezTo>
                  <a:cubicBezTo>
                    <a:pt x="11" y="44"/>
                    <a:pt x="9" y="42"/>
                    <a:pt x="8" y="40"/>
                  </a:cubicBezTo>
                  <a:cubicBezTo>
                    <a:pt x="7" y="35"/>
                    <a:pt x="8" y="25"/>
                    <a:pt x="8" y="19"/>
                  </a:cubicBezTo>
                  <a:cubicBezTo>
                    <a:pt x="8" y="17"/>
                    <a:pt x="0" y="11"/>
                    <a:pt x="2" y="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0" name="Freeform 126"/>
            <p:cNvSpPr>
              <a:spLocks/>
            </p:cNvSpPr>
            <p:nvPr/>
          </p:nvSpPr>
          <p:spPr bwMode="auto">
            <a:xfrm>
              <a:off x="9740900" y="3833813"/>
              <a:ext cx="134938" cy="1588"/>
            </a:xfrm>
            <a:custGeom>
              <a:avLst/>
              <a:gdLst>
                <a:gd name="T0" fmla="*/ 0 w 55"/>
                <a:gd name="T1" fmla="*/ 0 h 1"/>
                <a:gd name="T2" fmla="*/ 55 w 55"/>
                <a:gd name="T3" fmla="*/ 1 h 1"/>
              </a:gdLst>
              <a:ahLst/>
              <a:cxnLst>
                <a:cxn ang="0">
                  <a:pos x="T0" y="T1"/>
                </a:cxn>
                <a:cxn ang="0">
                  <a:pos x="T2" y="T3"/>
                </a:cxn>
              </a:cxnLst>
              <a:rect l="0" t="0" r="r" b="b"/>
              <a:pathLst>
                <a:path w="55" h="1">
                  <a:moveTo>
                    <a:pt x="0" y="0"/>
                  </a:moveTo>
                  <a:cubicBezTo>
                    <a:pt x="18" y="1"/>
                    <a:pt x="37" y="1"/>
                    <a:pt x="55" y="1"/>
                  </a:cubicBezTo>
                </a:path>
              </a:pathLst>
            </a:custGeom>
            <a:grpFill/>
            <a:ln w="11113"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1" name="Freeform 127"/>
            <p:cNvSpPr>
              <a:spLocks/>
            </p:cNvSpPr>
            <p:nvPr/>
          </p:nvSpPr>
          <p:spPr bwMode="auto">
            <a:xfrm>
              <a:off x="9875838" y="3835401"/>
              <a:ext cx="341313" cy="244475"/>
            </a:xfrm>
            <a:custGeom>
              <a:avLst/>
              <a:gdLst>
                <a:gd name="T0" fmla="*/ 0 w 138"/>
                <a:gd name="T1" fmla="*/ 0 h 99"/>
                <a:gd name="T2" fmla="*/ 39 w 138"/>
                <a:gd name="T3" fmla="*/ 21 h 99"/>
                <a:gd name="T4" fmla="*/ 83 w 138"/>
                <a:gd name="T5" fmla="*/ 46 h 99"/>
                <a:gd name="T6" fmla="*/ 99 w 138"/>
                <a:gd name="T7" fmla="*/ 55 h 99"/>
                <a:gd name="T8" fmla="*/ 97 w 138"/>
                <a:gd name="T9" fmla="*/ 67 h 99"/>
                <a:gd name="T10" fmla="*/ 100 w 138"/>
                <a:gd name="T11" fmla="*/ 68 h 99"/>
                <a:gd name="T12" fmla="*/ 101 w 138"/>
                <a:gd name="T13" fmla="*/ 71 h 99"/>
                <a:gd name="T14" fmla="*/ 138 w 138"/>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9">
                  <a:moveTo>
                    <a:pt x="0" y="0"/>
                  </a:moveTo>
                  <a:cubicBezTo>
                    <a:pt x="6" y="0"/>
                    <a:pt x="32" y="16"/>
                    <a:pt x="39" y="21"/>
                  </a:cubicBezTo>
                  <a:cubicBezTo>
                    <a:pt x="54" y="29"/>
                    <a:pt x="68" y="37"/>
                    <a:pt x="83" y="46"/>
                  </a:cubicBezTo>
                  <a:cubicBezTo>
                    <a:pt x="86" y="47"/>
                    <a:pt x="98" y="53"/>
                    <a:pt x="99" y="55"/>
                  </a:cubicBezTo>
                  <a:cubicBezTo>
                    <a:pt x="102" y="60"/>
                    <a:pt x="96" y="66"/>
                    <a:pt x="97" y="67"/>
                  </a:cubicBezTo>
                  <a:cubicBezTo>
                    <a:pt x="97" y="67"/>
                    <a:pt x="100" y="68"/>
                    <a:pt x="100" y="68"/>
                  </a:cubicBezTo>
                  <a:cubicBezTo>
                    <a:pt x="101" y="71"/>
                    <a:pt x="101" y="71"/>
                    <a:pt x="101" y="71"/>
                  </a:cubicBezTo>
                  <a:cubicBezTo>
                    <a:pt x="106" y="77"/>
                    <a:pt x="131" y="94"/>
                    <a:pt x="138" y="99"/>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2" name="Freeform 128"/>
            <p:cNvSpPr>
              <a:spLocks/>
            </p:cNvSpPr>
            <p:nvPr/>
          </p:nvSpPr>
          <p:spPr bwMode="auto">
            <a:xfrm>
              <a:off x="9453563" y="3433763"/>
              <a:ext cx="449263" cy="104775"/>
            </a:xfrm>
            <a:custGeom>
              <a:avLst/>
              <a:gdLst>
                <a:gd name="T0" fmla="*/ 0 w 183"/>
                <a:gd name="T1" fmla="*/ 0 h 42"/>
                <a:gd name="T2" fmla="*/ 8 w 183"/>
                <a:gd name="T3" fmla="*/ 8 h 42"/>
                <a:gd name="T4" fmla="*/ 8 w 183"/>
                <a:gd name="T5" fmla="*/ 11 h 42"/>
                <a:gd name="T6" fmla="*/ 8 w 183"/>
                <a:gd name="T7" fmla="*/ 12 h 42"/>
                <a:gd name="T8" fmla="*/ 15 w 183"/>
                <a:gd name="T9" fmla="*/ 13 h 42"/>
                <a:gd name="T10" fmla="*/ 16 w 183"/>
                <a:gd name="T11" fmla="*/ 17 h 42"/>
                <a:gd name="T12" fmla="*/ 23 w 183"/>
                <a:gd name="T13" fmla="*/ 19 h 42"/>
                <a:gd name="T14" fmla="*/ 26 w 183"/>
                <a:gd name="T15" fmla="*/ 21 h 42"/>
                <a:gd name="T16" fmla="*/ 34 w 183"/>
                <a:gd name="T17" fmla="*/ 14 h 42"/>
                <a:gd name="T18" fmla="*/ 47 w 183"/>
                <a:gd name="T19" fmla="*/ 19 h 42"/>
                <a:gd name="T20" fmla="*/ 53 w 183"/>
                <a:gd name="T21" fmla="*/ 10 h 42"/>
                <a:gd name="T22" fmla="*/ 62 w 183"/>
                <a:gd name="T23" fmla="*/ 13 h 42"/>
                <a:gd name="T24" fmla="*/ 62 w 183"/>
                <a:gd name="T25" fmla="*/ 18 h 42"/>
                <a:gd name="T26" fmla="*/ 65 w 183"/>
                <a:gd name="T27" fmla="*/ 19 h 42"/>
                <a:gd name="T28" fmla="*/ 66 w 183"/>
                <a:gd name="T29" fmla="*/ 22 h 42"/>
                <a:gd name="T30" fmla="*/ 71 w 183"/>
                <a:gd name="T31" fmla="*/ 25 h 42"/>
                <a:gd name="T32" fmla="*/ 73 w 183"/>
                <a:gd name="T33" fmla="*/ 29 h 42"/>
                <a:gd name="T34" fmla="*/ 82 w 183"/>
                <a:gd name="T35" fmla="*/ 32 h 42"/>
                <a:gd name="T36" fmla="*/ 82 w 183"/>
                <a:gd name="T37" fmla="*/ 39 h 42"/>
                <a:gd name="T38" fmla="*/ 88 w 183"/>
                <a:gd name="T39" fmla="*/ 37 h 42"/>
                <a:gd name="T40" fmla="*/ 90 w 183"/>
                <a:gd name="T41" fmla="*/ 42 h 42"/>
                <a:gd name="T42" fmla="*/ 93 w 183"/>
                <a:gd name="T43" fmla="*/ 37 h 42"/>
                <a:gd name="T44" fmla="*/ 99 w 183"/>
                <a:gd name="T45" fmla="*/ 34 h 42"/>
                <a:gd name="T46" fmla="*/ 108 w 183"/>
                <a:gd name="T47" fmla="*/ 38 h 42"/>
                <a:gd name="T48" fmla="*/ 115 w 183"/>
                <a:gd name="T49" fmla="*/ 33 h 42"/>
                <a:gd name="T50" fmla="*/ 119 w 183"/>
                <a:gd name="T51" fmla="*/ 39 h 42"/>
                <a:gd name="T52" fmla="*/ 126 w 183"/>
                <a:gd name="T53" fmla="*/ 41 h 42"/>
                <a:gd name="T54" fmla="*/ 126 w 183"/>
                <a:gd name="T55" fmla="*/ 38 h 42"/>
                <a:gd name="T56" fmla="*/ 131 w 183"/>
                <a:gd name="T57" fmla="*/ 35 h 42"/>
                <a:gd name="T58" fmla="*/ 133 w 183"/>
                <a:gd name="T59" fmla="*/ 35 h 42"/>
                <a:gd name="T60" fmla="*/ 137 w 183"/>
                <a:gd name="T61" fmla="*/ 35 h 42"/>
                <a:gd name="T62" fmla="*/ 139 w 183"/>
                <a:gd name="T63" fmla="*/ 35 h 42"/>
                <a:gd name="T64" fmla="*/ 147 w 183"/>
                <a:gd name="T65" fmla="*/ 31 h 42"/>
                <a:gd name="T66" fmla="*/ 161 w 183"/>
                <a:gd name="T67" fmla="*/ 35 h 42"/>
                <a:gd name="T68" fmla="*/ 183 w 183"/>
                <a:gd name="T6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42">
                  <a:moveTo>
                    <a:pt x="0" y="0"/>
                  </a:moveTo>
                  <a:cubicBezTo>
                    <a:pt x="2" y="3"/>
                    <a:pt x="7" y="6"/>
                    <a:pt x="8" y="8"/>
                  </a:cubicBezTo>
                  <a:cubicBezTo>
                    <a:pt x="8" y="11"/>
                    <a:pt x="8" y="11"/>
                    <a:pt x="8" y="11"/>
                  </a:cubicBezTo>
                  <a:cubicBezTo>
                    <a:pt x="8" y="11"/>
                    <a:pt x="8" y="12"/>
                    <a:pt x="8" y="12"/>
                  </a:cubicBezTo>
                  <a:cubicBezTo>
                    <a:pt x="10" y="14"/>
                    <a:pt x="14" y="13"/>
                    <a:pt x="15" y="13"/>
                  </a:cubicBezTo>
                  <a:cubicBezTo>
                    <a:pt x="16" y="17"/>
                    <a:pt x="16" y="17"/>
                    <a:pt x="16" y="17"/>
                  </a:cubicBezTo>
                  <a:cubicBezTo>
                    <a:pt x="18" y="19"/>
                    <a:pt x="21" y="18"/>
                    <a:pt x="23" y="19"/>
                  </a:cubicBezTo>
                  <a:cubicBezTo>
                    <a:pt x="24" y="20"/>
                    <a:pt x="24" y="22"/>
                    <a:pt x="26" y="21"/>
                  </a:cubicBezTo>
                  <a:cubicBezTo>
                    <a:pt x="27" y="21"/>
                    <a:pt x="34" y="14"/>
                    <a:pt x="34" y="14"/>
                  </a:cubicBezTo>
                  <a:cubicBezTo>
                    <a:pt x="37" y="13"/>
                    <a:pt x="47" y="19"/>
                    <a:pt x="47" y="19"/>
                  </a:cubicBezTo>
                  <a:cubicBezTo>
                    <a:pt x="49" y="18"/>
                    <a:pt x="51" y="11"/>
                    <a:pt x="53" y="10"/>
                  </a:cubicBezTo>
                  <a:cubicBezTo>
                    <a:pt x="55" y="10"/>
                    <a:pt x="62" y="12"/>
                    <a:pt x="62" y="13"/>
                  </a:cubicBezTo>
                  <a:cubicBezTo>
                    <a:pt x="63" y="14"/>
                    <a:pt x="62" y="17"/>
                    <a:pt x="62" y="18"/>
                  </a:cubicBezTo>
                  <a:cubicBezTo>
                    <a:pt x="62" y="20"/>
                    <a:pt x="64" y="19"/>
                    <a:pt x="65" y="19"/>
                  </a:cubicBezTo>
                  <a:cubicBezTo>
                    <a:pt x="68" y="20"/>
                    <a:pt x="65" y="20"/>
                    <a:pt x="66" y="22"/>
                  </a:cubicBezTo>
                  <a:cubicBezTo>
                    <a:pt x="67" y="23"/>
                    <a:pt x="70" y="24"/>
                    <a:pt x="71" y="25"/>
                  </a:cubicBezTo>
                  <a:cubicBezTo>
                    <a:pt x="71" y="25"/>
                    <a:pt x="72" y="29"/>
                    <a:pt x="73" y="29"/>
                  </a:cubicBezTo>
                  <a:cubicBezTo>
                    <a:pt x="75" y="31"/>
                    <a:pt x="80" y="30"/>
                    <a:pt x="82" y="32"/>
                  </a:cubicBezTo>
                  <a:cubicBezTo>
                    <a:pt x="84" y="33"/>
                    <a:pt x="82" y="38"/>
                    <a:pt x="82" y="39"/>
                  </a:cubicBezTo>
                  <a:cubicBezTo>
                    <a:pt x="84" y="41"/>
                    <a:pt x="86" y="36"/>
                    <a:pt x="88" y="37"/>
                  </a:cubicBezTo>
                  <a:cubicBezTo>
                    <a:pt x="89" y="37"/>
                    <a:pt x="90" y="41"/>
                    <a:pt x="90" y="42"/>
                  </a:cubicBezTo>
                  <a:cubicBezTo>
                    <a:pt x="91" y="42"/>
                    <a:pt x="92" y="37"/>
                    <a:pt x="93" y="37"/>
                  </a:cubicBezTo>
                  <a:cubicBezTo>
                    <a:pt x="94" y="36"/>
                    <a:pt x="97" y="34"/>
                    <a:pt x="99" y="34"/>
                  </a:cubicBezTo>
                  <a:cubicBezTo>
                    <a:pt x="103" y="32"/>
                    <a:pt x="105" y="37"/>
                    <a:pt x="108" y="38"/>
                  </a:cubicBezTo>
                  <a:cubicBezTo>
                    <a:pt x="111" y="38"/>
                    <a:pt x="113" y="33"/>
                    <a:pt x="115" y="33"/>
                  </a:cubicBezTo>
                  <a:cubicBezTo>
                    <a:pt x="118" y="33"/>
                    <a:pt x="118" y="38"/>
                    <a:pt x="119" y="39"/>
                  </a:cubicBezTo>
                  <a:cubicBezTo>
                    <a:pt x="120" y="39"/>
                    <a:pt x="125" y="42"/>
                    <a:pt x="126" y="41"/>
                  </a:cubicBezTo>
                  <a:cubicBezTo>
                    <a:pt x="126" y="38"/>
                    <a:pt x="126" y="38"/>
                    <a:pt x="126" y="38"/>
                  </a:cubicBezTo>
                  <a:cubicBezTo>
                    <a:pt x="126" y="38"/>
                    <a:pt x="130" y="35"/>
                    <a:pt x="131" y="35"/>
                  </a:cubicBezTo>
                  <a:cubicBezTo>
                    <a:pt x="132" y="35"/>
                    <a:pt x="132" y="35"/>
                    <a:pt x="133" y="35"/>
                  </a:cubicBezTo>
                  <a:cubicBezTo>
                    <a:pt x="135" y="35"/>
                    <a:pt x="136" y="35"/>
                    <a:pt x="137" y="35"/>
                  </a:cubicBezTo>
                  <a:cubicBezTo>
                    <a:pt x="138" y="35"/>
                    <a:pt x="139" y="35"/>
                    <a:pt x="139" y="35"/>
                  </a:cubicBezTo>
                  <a:cubicBezTo>
                    <a:pt x="142" y="34"/>
                    <a:pt x="145" y="31"/>
                    <a:pt x="147" y="31"/>
                  </a:cubicBezTo>
                  <a:cubicBezTo>
                    <a:pt x="150" y="31"/>
                    <a:pt x="155" y="37"/>
                    <a:pt x="161" y="35"/>
                  </a:cubicBezTo>
                  <a:cubicBezTo>
                    <a:pt x="167" y="32"/>
                    <a:pt x="177" y="14"/>
                    <a:pt x="183" y="1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3" name="Freeform 129"/>
            <p:cNvSpPr>
              <a:spLocks/>
            </p:cNvSpPr>
            <p:nvPr/>
          </p:nvSpPr>
          <p:spPr bwMode="auto">
            <a:xfrm>
              <a:off x="9664700" y="4311651"/>
              <a:ext cx="138113" cy="77788"/>
            </a:xfrm>
            <a:custGeom>
              <a:avLst/>
              <a:gdLst>
                <a:gd name="T0" fmla="*/ 0 w 56"/>
                <a:gd name="T1" fmla="*/ 0 h 32"/>
                <a:gd name="T2" fmla="*/ 20 w 56"/>
                <a:gd name="T3" fmla="*/ 13 h 32"/>
                <a:gd name="T4" fmla="*/ 24 w 56"/>
                <a:gd name="T5" fmla="*/ 19 h 32"/>
                <a:gd name="T6" fmla="*/ 31 w 56"/>
                <a:gd name="T7" fmla="*/ 19 h 32"/>
                <a:gd name="T8" fmla="*/ 32 w 56"/>
                <a:gd name="T9" fmla="*/ 23 h 32"/>
                <a:gd name="T10" fmla="*/ 44 w 56"/>
                <a:gd name="T11" fmla="*/ 26 h 32"/>
                <a:gd name="T12" fmla="*/ 46 w 56"/>
                <a:gd name="T13" fmla="*/ 28 h 32"/>
                <a:gd name="T14" fmla="*/ 52 w 56"/>
                <a:gd name="T15" fmla="*/ 29 h 32"/>
                <a:gd name="T16" fmla="*/ 56 w 56"/>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2">
                  <a:moveTo>
                    <a:pt x="0" y="0"/>
                  </a:moveTo>
                  <a:cubicBezTo>
                    <a:pt x="9" y="18"/>
                    <a:pt x="14" y="5"/>
                    <a:pt x="20" y="13"/>
                  </a:cubicBezTo>
                  <a:cubicBezTo>
                    <a:pt x="22" y="14"/>
                    <a:pt x="20" y="18"/>
                    <a:pt x="24" y="19"/>
                  </a:cubicBezTo>
                  <a:cubicBezTo>
                    <a:pt x="25" y="19"/>
                    <a:pt x="29" y="17"/>
                    <a:pt x="31" y="19"/>
                  </a:cubicBezTo>
                  <a:cubicBezTo>
                    <a:pt x="31" y="20"/>
                    <a:pt x="29" y="23"/>
                    <a:pt x="32" y="23"/>
                  </a:cubicBezTo>
                  <a:cubicBezTo>
                    <a:pt x="35" y="23"/>
                    <a:pt x="41" y="23"/>
                    <a:pt x="44" y="26"/>
                  </a:cubicBezTo>
                  <a:cubicBezTo>
                    <a:pt x="45" y="26"/>
                    <a:pt x="45" y="28"/>
                    <a:pt x="46" y="28"/>
                  </a:cubicBezTo>
                  <a:cubicBezTo>
                    <a:pt x="47" y="29"/>
                    <a:pt x="50" y="28"/>
                    <a:pt x="52" y="29"/>
                  </a:cubicBezTo>
                  <a:cubicBezTo>
                    <a:pt x="53" y="30"/>
                    <a:pt x="54" y="31"/>
                    <a:pt x="56" y="32"/>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4" name="Freeform 130"/>
            <p:cNvSpPr>
              <a:spLocks/>
            </p:cNvSpPr>
            <p:nvPr/>
          </p:nvSpPr>
          <p:spPr bwMode="auto">
            <a:xfrm>
              <a:off x="9810750" y="4535488"/>
              <a:ext cx="171450" cy="366713"/>
            </a:xfrm>
            <a:custGeom>
              <a:avLst/>
              <a:gdLst>
                <a:gd name="T0" fmla="*/ 48 w 70"/>
                <a:gd name="T1" fmla="*/ 0 h 149"/>
                <a:gd name="T2" fmla="*/ 42 w 70"/>
                <a:gd name="T3" fmla="*/ 0 h 149"/>
                <a:gd name="T4" fmla="*/ 40 w 70"/>
                <a:gd name="T5" fmla="*/ 0 h 149"/>
                <a:gd name="T6" fmla="*/ 39 w 70"/>
                <a:gd name="T7" fmla="*/ 5 h 149"/>
                <a:gd name="T8" fmla="*/ 32 w 70"/>
                <a:gd name="T9" fmla="*/ 16 h 149"/>
                <a:gd name="T10" fmla="*/ 36 w 70"/>
                <a:gd name="T11" fmla="*/ 32 h 149"/>
                <a:gd name="T12" fmla="*/ 36 w 70"/>
                <a:gd name="T13" fmla="*/ 36 h 149"/>
                <a:gd name="T14" fmla="*/ 36 w 70"/>
                <a:gd name="T15" fmla="*/ 44 h 149"/>
                <a:gd name="T16" fmla="*/ 36 w 70"/>
                <a:gd name="T17" fmla="*/ 45 h 149"/>
                <a:gd name="T18" fmla="*/ 36 w 70"/>
                <a:gd name="T19" fmla="*/ 47 h 149"/>
                <a:gd name="T20" fmla="*/ 44 w 70"/>
                <a:gd name="T21" fmla="*/ 52 h 149"/>
                <a:gd name="T22" fmla="*/ 48 w 70"/>
                <a:gd name="T23" fmla="*/ 55 h 149"/>
                <a:gd name="T24" fmla="*/ 69 w 70"/>
                <a:gd name="T25" fmla="*/ 83 h 149"/>
                <a:gd name="T26" fmla="*/ 66 w 70"/>
                <a:gd name="T27" fmla="*/ 97 h 149"/>
                <a:gd name="T28" fmla="*/ 67 w 70"/>
                <a:gd name="T29" fmla="*/ 103 h 149"/>
                <a:gd name="T30" fmla="*/ 64 w 70"/>
                <a:gd name="T31" fmla="*/ 121 h 149"/>
                <a:gd name="T32" fmla="*/ 54 w 70"/>
                <a:gd name="T33" fmla="*/ 122 h 149"/>
                <a:gd name="T34" fmla="*/ 50 w 70"/>
                <a:gd name="T35" fmla="*/ 131 h 149"/>
                <a:gd name="T36" fmla="*/ 46 w 70"/>
                <a:gd name="T37" fmla="*/ 133 h 149"/>
                <a:gd name="T38" fmla="*/ 50 w 70"/>
                <a:gd name="T39" fmla="*/ 137 h 149"/>
                <a:gd name="T40" fmla="*/ 49 w 70"/>
                <a:gd name="T41" fmla="*/ 149 h 149"/>
                <a:gd name="T42" fmla="*/ 48 w 70"/>
                <a:gd name="T43" fmla="*/ 149 h 149"/>
                <a:gd name="T44" fmla="*/ 46 w 70"/>
                <a:gd name="T45" fmla="*/ 149 h 149"/>
                <a:gd name="T46" fmla="*/ 44 w 70"/>
                <a:gd name="T47" fmla="*/ 149 h 149"/>
                <a:gd name="T48" fmla="*/ 46 w 70"/>
                <a:gd name="T49" fmla="*/ 141 h 149"/>
                <a:gd name="T50" fmla="*/ 44 w 70"/>
                <a:gd name="T51" fmla="*/ 140 h 149"/>
                <a:gd name="T52" fmla="*/ 39 w 70"/>
                <a:gd name="T53" fmla="*/ 137 h 149"/>
                <a:gd name="T54" fmla="*/ 32 w 70"/>
                <a:gd name="T55" fmla="*/ 127 h 149"/>
                <a:gd name="T56" fmla="*/ 29 w 70"/>
                <a:gd name="T57" fmla="*/ 124 h 149"/>
                <a:gd name="T58" fmla="*/ 29 w 70"/>
                <a:gd name="T59" fmla="*/ 120 h 149"/>
                <a:gd name="T60" fmla="*/ 25 w 70"/>
                <a:gd name="T61" fmla="*/ 116 h 149"/>
                <a:gd name="T62" fmla="*/ 30 w 70"/>
                <a:gd name="T63" fmla="*/ 109 h 149"/>
                <a:gd name="T64" fmla="*/ 32 w 70"/>
                <a:gd name="T65" fmla="*/ 101 h 149"/>
                <a:gd name="T66" fmla="*/ 35 w 70"/>
                <a:gd name="T67" fmla="*/ 98 h 149"/>
                <a:gd name="T68" fmla="*/ 34 w 70"/>
                <a:gd name="T69" fmla="*/ 80 h 149"/>
                <a:gd name="T70" fmla="*/ 30 w 70"/>
                <a:gd name="T71" fmla="*/ 76 h 149"/>
                <a:gd name="T72" fmla="*/ 29 w 70"/>
                <a:gd name="T73" fmla="*/ 76 h 149"/>
                <a:gd name="T74" fmla="*/ 16 w 70"/>
                <a:gd name="T75" fmla="*/ 79 h 149"/>
                <a:gd name="T76" fmla="*/ 13 w 70"/>
                <a:gd name="T77" fmla="*/ 77 h 149"/>
                <a:gd name="T78" fmla="*/ 11 w 70"/>
                <a:gd name="T79" fmla="*/ 80 h 149"/>
                <a:gd name="T80" fmla="*/ 0 w 70"/>
                <a:gd name="T81"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149">
                  <a:moveTo>
                    <a:pt x="48" y="0"/>
                  </a:moveTo>
                  <a:cubicBezTo>
                    <a:pt x="46" y="0"/>
                    <a:pt x="44" y="0"/>
                    <a:pt x="42" y="0"/>
                  </a:cubicBezTo>
                  <a:cubicBezTo>
                    <a:pt x="41" y="0"/>
                    <a:pt x="40" y="0"/>
                    <a:pt x="40" y="0"/>
                  </a:cubicBezTo>
                  <a:cubicBezTo>
                    <a:pt x="39" y="1"/>
                    <a:pt x="40" y="4"/>
                    <a:pt x="39" y="5"/>
                  </a:cubicBezTo>
                  <a:cubicBezTo>
                    <a:pt x="38" y="9"/>
                    <a:pt x="33" y="12"/>
                    <a:pt x="32" y="16"/>
                  </a:cubicBezTo>
                  <a:cubicBezTo>
                    <a:pt x="31" y="20"/>
                    <a:pt x="35" y="27"/>
                    <a:pt x="36" y="32"/>
                  </a:cubicBezTo>
                  <a:cubicBezTo>
                    <a:pt x="36" y="32"/>
                    <a:pt x="36" y="36"/>
                    <a:pt x="36" y="36"/>
                  </a:cubicBezTo>
                  <a:cubicBezTo>
                    <a:pt x="36" y="38"/>
                    <a:pt x="36" y="41"/>
                    <a:pt x="36" y="44"/>
                  </a:cubicBezTo>
                  <a:cubicBezTo>
                    <a:pt x="36" y="44"/>
                    <a:pt x="36" y="45"/>
                    <a:pt x="36" y="45"/>
                  </a:cubicBezTo>
                  <a:cubicBezTo>
                    <a:pt x="36" y="46"/>
                    <a:pt x="36" y="47"/>
                    <a:pt x="36" y="47"/>
                  </a:cubicBezTo>
                  <a:cubicBezTo>
                    <a:pt x="37" y="53"/>
                    <a:pt x="40" y="50"/>
                    <a:pt x="44" y="52"/>
                  </a:cubicBezTo>
                  <a:cubicBezTo>
                    <a:pt x="45" y="52"/>
                    <a:pt x="47" y="54"/>
                    <a:pt x="48" y="55"/>
                  </a:cubicBezTo>
                  <a:cubicBezTo>
                    <a:pt x="51" y="58"/>
                    <a:pt x="68" y="79"/>
                    <a:pt x="69" y="83"/>
                  </a:cubicBezTo>
                  <a:cubicBezTo>
                    <a:pt x="70" y="88"/>
                    <a:pt x="66" y="92"/>
                    <a:pt x="66" y="97"/>
                  </a:cubicBezTo>
                  <a:cubicBezTo>
                    <a:pt x="65" y="99"/>
                    <a:pt x="67" y="101"/>
                    <a:pt x="67" y="103"/>
                  </a:cubicBezTo>
                  <a:cubicBezTo>
                    <a:pt x="67" y="105"/>
                    <a:pt x="65" y="119"/>
                    <a:pt x="64" y="121"/>
                  </a:cubicBezTo>
                  <a:cubicBezTo>
                    <a:pt x="62" y="123"/>
                    <a:pt x="57" y="121"/>
                    <a:pt x="54" y="122"/>
                  </a:cubicBezTo>
                  <a:cubicBezTo>
                    <a:pt x="50" y="123"/>
                    <a:pt x="52" y="128"/>
                    <a:pt x="50" y="131"/>
                  </a:cubicBezTo>
                  <a:cubicBezTo>
                    <a:pt x="49" y="132"/>
                    <a:pt x="47" y="132"/>
                    <a:pt x="46" y="133"/>
                  </a:cubicBezTo>
                  <a:cubicBezTo>
                    <a:pt x="46" y="135"/>
                    <a:pt x="49" y="136"/>
                    <a:pt x="50" y="137"/>
                  </a:cubicBezTo>
                  <a:cubicBezTo>
                    <a:pt x="50" y="138"/>
                    <a:pt x="50" y="148"/>
                    <a:pt x="49" y="149"/>
                  </a:cubicBezTo>
                  <a:cubicBezTo>
                    <a:pt x="49" y="149"/>
                    <a:pt x="48" y="149"/>
                    <a:pt x="48" y="149"/>
                  </a:cubicBezTo>
                  <a:cubicBezTo>
                    <a:pt x="47" y="149"/>
                    <a:pt x="46" y="149"/>
                    <a:pt x="46" y="149"/>
                  </a:cubicBezTo>
                  <a:cubicBezTo>
                    <a:pt x="45" y="149"/>
                    <a:pt x="45" y="149"/>
                    <a:pt x="44" y="149"/>
                  </a:cubicBezTo>
                  <a:cubicBezTo>
                    <a:pt x="42" y="147"/>
                    <a:pt x="47" y="143"/>
                    <a:pt x="46" y="141"/>
                  </a:cubicBezTo>
                  <a:cubicBezTo>
                    <a:pt x="46" y="140"/>
                    <a:pt x="45" y="140"/>
                    <a:pt x="44" y="140"/>
                  </a:cubicBezTo>
                  <a:cubicBezTo>
                    <a:pt x="43" y="140"/>
                    <a:pt x="40" y="137"/>
                    <a:pt x="39" y="137"/>
                  </a:cubicBezTo>
                  <a:cubicBezTo>
                    <a:pt x="37" y="134"/>
                    <a:pt x="34" y="129"/>
                    <a:pt x="32" y="127"/>
                  </a:cubicBezTo>
                  <a:cubicBezTo>
                    <a:pt x="31" y="125"/>
                    <a:pt x="29" y="127"/>
                    <a:pt x="29" y="124"/>
                  </a:cubicBezTo>
                  <a:cubicBezTo>
                    <a:pt x="29" y="124"/>
                    <a:pt x="29" y="120"/>
                    <a:pt x="29" y="120"/>
                  </a:cubicBezTo>
                  <a:cubicBezTo>
                    <a:pt x="29" y="118"/>
                    <a:pt x="26" y="117"/>
                    <a:pt x="25" y="116"/>
                  </a:cubicBezTo>
                  <a:cubicBezTo>
                    <a:pt x="24" y="113"/>
                    <a:pt x="29" y="111"/>
                    <a:pt x="30" y="109"/>
                  </a:cubicBezTo>
                  <a:cubicBezTo>
                    <a:pt x="31" y="107"/>
                    <a:pt x="31" y="103"/>
                    <a:pt x="32" y="101"/>
                  </a:cubicBezTo>
                  <a:cubicBezTo>
                    <a:pt x="33" y="100"/>
                    <a:pt x="35" y="100"/>
                    <a:pt x="35" y="98"/>
                  </a:cubicBezTo>
                  <a:cubicBezTo>
                    <a:pt x="35" y="96"/>
                    <a:pt x="35" y="81"/>
                    <a:pt x="34" y="80"/>
                  </a:cubicBezTo>
                  <a:cubicBezTo>
                    <a:pt x="32" y="79"/>
                    <a:pt x="32" y="78"/>
                    <a:pt x="30" y="76"/>
                  </a:cubicBezTo>
                  <a:cubicBezTo>
                    <a:pt x="30" y="76"/>
                    <a:pt x="30" y="76"/>
                    <a:pt x="29" y="76"/>
                  </a:cubicBezTo>
                  <a:cubicBezTo>
                    <a:pt x="25" y="76"/>
                    <a:pt x="20" y="79"/>
                    <a:pt x="16" y="79"/>
                  </a:cubicBezTo>
                  <a:cubicBezTo>
                    <a:pt x="15" y="79"/>
                    <a:pt x="14" y="77"/>
                    <a:pt x="13" y="77"/>
                  </a:cubicBezTo>
                  <a:cubicBezTo>
                    <a:pt x="11" y="77"/>
                    <a:pt x="13" y="82"/>
                    <a:pt x="11" y="80"/>
                  </a:cubicBezTo>
                  <a:cubicBezTo>
                    <a:pt x="8" y="76"/>
                    <a:pt x="1" y="65"/>
                    <a:pt x="0" y="65"/>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5" name="Freeform 131"/>
            <p:cNvSpPr>
              <a:spLocks/>
            </p:cNvSpPr>
            <p:nvPr/>
          </p:nvSpPr>
          <p:spPr bwMode="auto">
            <a:xfrm>
              <a:off x="9091613" y="4483101"/>
              <a:ext cx="136525" cy="438150"/>
            </a:xfrm>
            <a:custGeom>
              <a:avLst/>
              <a:gdLst>
                <a:gd name="T0" fmla="*/ 53 w 56"/>
                <a:gd name="T1" fmla="*/ 0 h 178"/>
                <a:gd name="T2" fmla="*/ 55 w 56"/>
                <a:gd name="T3" fmla="*/ 14 h 178"/>
                <a:gd name="T4" fmla="*/ 52 w 56"/>
                <a:gd name="T5" fmla="*/ 35 h 178"/>
                <a:gd name="T6" fmla="*/ 54 w 56"/>
                <a:gd name="T7" fmla="*/ 40 h 178"/>
                <a:gd name="T8" fmla="*/ 50 w 56"/>
                <a:gd name="T9" fmla="*/ 51 h 178"/>
                <a:gd name="T10" fmla="*/ 53 w 56"/>
                <a:gd name="T11" fmla="*/ 56 h 178"/>
                <a:gd name="T12" fmla="*/ 51 w 56"/>
                <a:gd name="T13" fmla="*/ 56 h 178"/>
                <a:gd name="T14" fmla="*/ 49 w 56"/>
                <a:gd name="T15" fmla="*/ 56 h 178"/>
                <a:gd name="T16" fmla="*/ 47 w 56"/>
                <a:gd name="T17" fmla="*/ 56 h 178"/>
                <a:gd name="T18" fmla="*/ 41 w 56"/>
                <a:gd name="T19" fmla="*/ 56 h 178"/>
                <a:gd name="T20" fmla="*/ 11 w 56"/>
                <a:gd name="T21" fmla="*/ 56 h 178"/>
                <a:gd name="T22" fmla="*/ 2 w 56"/>
                <a:gd name="T23" fmla="*/ 56 h 178"/>
                <a:gd name="T24" fmla="*/ 0 w 56"/>
                <a:gd name="T25" fmla="*/ 56 h 178"/>
                <a:gd name="T26" fmla="*/ 0 w 56"/>
                <a:gd name="T27" fmla="*/ 90 h 178"/>
                <a:gd name="T28" fmla="*/ 0 w 56"/>
                <a:gd name="T29" fmla="*/ 127 h 178"/>
                <a:gd name="T30" fmla="*/ 0 w 56"/>
                <a:gd name="T31" fmla="*/ 136 h 178"/>
                <a:gd name="T32" fmla="*/ 0 w 56"/>
                <a:gd name="T33" fmla="*/ 138 h 178"/>
                <a:gd name="T34" fmla="*/ 0 w 56"/>
                <a:gd name="T35" fmla="*/ 140 h 178"/>
                <a:gd name="T36" fmla="*/ 3 w 56"/>
                <a:gd name="T37" fmla="*/ 149 h 178"/>
                <a:gd name="T38" fmla="*/ 8 w 56"/>
                <a:gd name="T39" fmla="*/ 152 h 178"/>
                <a:gd name="T40" fmla="*/ 37 w 56"/>
                <a:gd name="T4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78">
                  <a:moveTo>
                    <a:pt x="53" y="0"/>
                  </a:moveTo>
                  <a:cubicBezTo>
                    <a:pt x="53" y="4"/>
                    <a:pt x="56" y="10"/>
                    <a:pt x="55" y="14"/>
                  </a:cubicBezTo>
                  <a:cubicBezTo>
                    <a:pt x="54" y="20"/>
                    <a:pt x="51" y="29"/>
                    <a:pt x="52" y="35"/>
                  </a:cubicBezTo>
                  <a:cubicBezTo>
                    <a:pt x="53" y="37"/>
                    <a:pt x="55" y="37"/>
                    <a:pt x="54" y="40"/>
                  </a:cubicBezTo>
                  <a:cubicBezTo>
                    <a:pt x="54" y="43"/>
                    <a:pt x="49" y="48"/>
                    <a:pt x="50" y="51"/>
                  </a:cubicBezTo>
                  <a:cubicBezTo>
                    <a:pt x="50" y="52"/>
                    <a:pt x="53" y="55"/>
                    <a:pt x="53" y="56"/>
                  </a:cubicBezTo>
                  <a:cubicBezTo>
                    <a:pt x="53" y="57"/>
                    <a:pt x="52" y="56"/>
                    <a:pt x="51" y="56"/>
                  </a:cubicBezTo>
                  <a:cubicBezTo>
                    <a:pt x="51" y="57"/>
                    <a:pt x="50" y="56"/>
                    <a:pt x="49" y="56"/>
                  </a:cubicBezTo>
                  <a:cubicBezTo>
                    <a:pt x="49" y="56"/>
                    <a:pt x="48" y="56"/>
                    <a:pt x="47" y="56"/>
                  </a:cubicBezTo>
                  <a:cubicBezTo>
                    <a:pt x="45" y="56"/>
                    <a:pt x="43" y="56"/>
                    <a:pt x="41" y="56"/>
                  </a:cubicBezTo>
                  <a:cubicBezTo>
                    <a:pt x="31" y="56"/>
                    <a:pt x="21" y="56"/>
                    <a:pt x="11" y="56"/>
                  </a:cubicBezTo>
                  <a:cubicBezTo>
                    <a:pt x="8" y="56"/>
                    <a:pt x="5" y="56"/>
                    <a:pt x="2" y="56"/>
                  </a:cubicBezTo>
                  <a:cubicBezTo>
                    <a:pt x="2" y="56"/>
                    <a:pt x="1" y="56"/>
                    <a:pt x="0" y="56"/>
                  </a:cubicBezTo>
                  <a:cubicBezTo>
                    <a:pt x="0" y="57"/>
                    <a:pt x="0" y="87"/>
                    <a:pt x="0" y="90"/>
                  </a:cubicBezTo>
                  <a:cubicBezTo>
                    <a:pt x="0" y="103"/>
                    <a:pt x="0" y="115"/>
                    <a:pt x="0" y="127"/>
                  </a:cubicBezTo>
                  <a:cubicBezTo>
                    <a:pt x="0" y="130"/>
                    <a:pt x="0" y="133"/>
                    <a:pt x="0" y="136"/>
                  </a:cubicBezTo>
                  <a:cubicBezTo>
                    <a:pt x="0" y="137"/>
                    <a:pt x="0" y="137"/>
                    <a:pt x="0" y="138"/>
                  </a:cubicBezTo>
                  <a:cubicBezTo>
                    <a:pt x="0" y="139"/>
                    <a:pt x="0" y="140"/>
                    <a:pt x="0" y="140"/>
                  </a:cubicBezTo>
                  <a:cubicBezTo>
                    <a:pt x="0" y="141"/>
                    <a:pt x="3" y="149"/>
                    <a:pt x="3" y="149"/>
                  </a:cubicBezTo>
                  <a:cubicBezTo>
                    <a:pt x="4" y="150"/>
                    <a:pt x="7" y="151"/>
                    <a:pt x="8" y="152"/>
                  </a:cubicBezTo>
                  <a:cubicBezTo>
                    <a:pt x="17" y="162"/>
                    <a:pt x="25" y="172"/>
                    <a:pt x="37" y="17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6" name="Freeform 132"/>
            <p:cNvSpPr>
              <a:spLocks/>
            </p:cNvSpPr>
            <p:nvPr/>
          </p:nvSpPr>
          <p:spPr bwMode="auto">
            <a:xfrm>
              <a:off x="9694863" y="5527676"/>
              <a:ext cx="44450" cy="1588"/>
            </a:xfrm>
            <a:custGeom>
              <a:avLst/>
              <a:gdLst>
                <a:gd name="T0" fmla="*/ 0 w 18"/>
                <a:gd name="T1" fmla="*/ 0 h 1"/>
                <a:gd name="T2" fmla="*/ 18 w 18"/>
                <a:gd name="T3" fmla="*/ 1 h 1"/>
              </a:gdLst>
              <a:ahLst/>
              <a:cxnLst>
                <a:cxn ang="0">
                  <a:pos x="T0" y="T1"/>
                </a:cxn>
                <a:cxn ang="0">
                  <a:pos x="T2" y="T3"/>
                </a:cxn>
              </a:cxnLst>
              <a:rect l="0" t="0" r="r" b="b"/>
              <a:pathLst>
                <a:path w="18" h="1">
                  <a:moveTo>
                    <a:pt x="0" y="0"/>
                  </a:moveTo>
                  <a:cubicBezTo>
                    <a:pt x="6" y="1"/>
                    <a:pt x="12" y="1"/>
                    <a:pt x="18" y="1"/>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7" name="Freeform 133"/>
            <p:cNvSpPr>
              <a:spLocks/>
            </p:cNvSpPr>
            <p:nvPr/>
          </p:nvSpPr>
          <p:spPr bwMode="auto">
            <a:xfrm>
              <a:off x="9605963" y="5241926"/>
              <a:ext cx="95250" cy="325438"/>
            </a:xfrm>
            <a:custGeom>
              <a:avLst/>
              <a:gdLst>
                <a:gd name="T0" fmla="*/ 34 w 39"/>
                <a:gd name="T1" fmla="*/ 93 h 132"/>
                <a:gd name="T2" fmla="*/ 13 w 39"/>
                <a:gd name="T3" fmla="*/ 91 h 132"/>
                <a:gd name="T4" fmla="*/ 4 w 39"/>
                <a:gd name="T5" fmla="*/ 115 h 132"/>
                <a:gd name="T6" fmla="*/ 5 w 39"/>
                <a:gd name="T7" fmla="*/ 114 h 132"/>
                <a:gd name="T8" fmla="*/ 6 w 39"/>
                <a:gd name="T9" fmla="*/ 115 h 132"/>
                <a:gd name="T10" fmla="*/ 7 w 39"/>
                <a:gd name="T11" fmla="*/ 120 h 132"/>
                <a:gd name="T12" fmla="*/ 31 w 39"/>
                <a:gd name="T13" fmla="*/ 128 h 132"/>
                <a:gd name="T14" fmla="*/ 32 w 39"/>
                <a:gd name="T15" fmla="*/ 115 h 132"/>
                <a:gd name="T16" fmla="*/ 36 w 39"/>
                <a:gd name="T17" fmla="*/ 116 h 132"/>
                <a:gd name="T18" fmla="*/ 35 w 39"/>
                <a:gd name="T19" fmla="*/ 101 h 132"/>
                <a:gd name="T20" fmla="*/ 36 w 39"/>
                <a:gd name="T21" fmla="*/ 94 h 132"/>
                <a:gd name="T22" fmla="*/ 32 w 39"/>
                <a:gd name="T23" fmla="*/ 89 h 132"/>
                <a:gd name="T24" fmla="*/ 35 w 39"/>
                <a:gd name="T25" fmla="*/ 85 h 132"/>
                <a:gd name="T26" fmla="*/ 37 w 39"/>
                <a:gd name="T27" fmla="*/ 54 h 132"/>
                <a:gd name="T28" fmla="*/ 35 w 39"/>
                <a:gd name="T29" fmla="*/ 46 h 132"/>
                <a:gd name="T30" fmla="*/ 35 w 39"/>
                <a:gd name="T31" fmla="*/ 40 h 132"/>
                <a:gd name="T32" fmla="*/ 32 w 39"/>
                <a:gd name="T33" fmla="*/ 38 h 132"/>
                <a:gd name="T34" fmla="*/ 31 w 39"/>
                <a:gd name="T35" fmla="*/ 31 h 132"/>
                <a:gd name="T36" fmla="*/ 27 w 39"/>
                <a:gd name="T37" fmla="*/ 28 h 132"/>
                <a:gd name="T38" fmla="*/ 28 w 39"/>
                <a:gd name="T39" fmla="*/ 20 h 132"/>
                <a:gd name="T40" fmla="*/ 23 w 39"/>
                <a:gd name="T4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32">
                  <a:moveTo>
                    <a:pt x="34" y="93"/>
                  </a:moveTo>
                  <a:cubicBezTo>
                    <a:pt x="26" y="96"/>
                    <a:pt x="22" y="79"/>
                    <a:pt x="13" y="91"/>
                  </a:cubicBezTo>
                  <a:cubicBezTo>
                    <a:pt x="11" y="94"/>
                    <a:pt x="0" y="112"/>
                    <a:pt x="4" y="115"/>
                  </a:cubicBezTo>
                  <a:cubicBezTo>
                    <a:pt x="4" y="115"/>
                    <a:pt x="4" y="114"/>
                    <a:pt x="5" y="114"/>
                  </a:cubicBezTo>
                  <a:cubicBezTo>
                    <a:pt x="5" y="114"/>
                    <a:pt x="6" y="115"/>
                    <a:pt x="6" y="115"/>
                  </a:cubicBezTo>
                  <a:cubicBezTo>
                    <a:pt x="7" y="117"/>
                    <a:pt x="6" y="119"/>
                    <a:pt x="7" y="120"/>
                  </a:cubicBezTo>
                  <a:cubicBezTo>
                    <a:pt x="10" y="125"/>
                    <a:pt x="27" y="132"/>
                    <a:pt x="31" y="128"/>
                  </a:cubicBezTo>
                  <a:cubicBezTo>
                    <a:pt x="33" y="127"/>
                    <a:pt x="30" y="118"/>
                    <a:pt x="32" y="115"/>
                  </a:cubicBezTo>
                  <a:cubicBezTo>
                    <a:pt x="33" y="115"/>
                    <a:pt x="35" y="117"/>
                    <a:pt x="36" y="116"/>
                  </a:cubicBezTo>
                  <a:cubicBezTo>
                    <a:pt x="39" y="113"/>
                    <a:pt x="34" y="105"/>
                    <a:pt x="35" y="101"/>
                  </a:cubicBezTo>
                  <a:cubicBezTo>
                    <a:pt x="36" y="99"/>
                    <a:pt x="37" y="97"/>
                    <a:pt x="36" y="94"/>
                  </a:cubicBezTo>
                  <a:cubicBezTo>
                    <a:pt x="35" y="92"/>
                    <a:pt x="32" y="93"/>
                    <a:pt x="32" y="89"/>
                  </a:cubicBezTo>
                  <a:cubicBezTo>
                    <a:pt x="33" y="88"/>
                    <a:pt x="35" y="86"/>
                    <a:pt x="35" y="85"/>
                  </a:cubicBezTo>
                  <a:cubicBezTo>
                    <a:pt x="36" y="81"/>
                    <a:pt x="38" y="57"/>
                    <a:pt x="37" y="54"/>
                  </a:cubicBezTo>
                  <a:cubicBezTo>
                    <a:pt x="37" y="51"/>
                    <a:pt x="35" y="49"/>
                    <a:pt x="35" y="46"/>
                  </a:cubicBezTo>
                  <a:cubicBezTo>
                    <a:pt x="34" y="44"/>
                    <a:pt x="36" y="41"/>
                    <a:pt x="35" y="40"/>
                  </a:cubicBezTo>
                  <a:cubicBezTo>
                    <a:pt x="35" y="40"/>
                    <a:pt x="32" y="38"/>
                    <a:pt x="32" y="38"/>
                  </a:cubicBezTo>
                  <a:cubicBezTo>
                    <a:pt x="31" y="36"/>
                    <a:pt x="31" y="33"/>
                    <a:pt x="31" y="31"/>
                  </a:cubicBezTo>
                  <a:cubicBezTo>
                    <a:pt x="30" y="30"/>
                    <a:pt x="28" y="29"/>
                    <a:pt x="27" y="28"/>
                  </a:cubicBezTo>
                  <a:cubicBezTo>
                    <a:pt x="27" y="25"/>
                    <a:pt x="29" y="22"/>
                    <a:pt x="28" y="20"/>
                  </a:cubicBezTo>
                  <a:cubicBezTo>
                    <a:pt x="28" y="13"/>
                    <a:pt x="25" y="6"/>
                    <a:pt x="23"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8" name="Freeform 134"/>
            <p:cNvSpPr>
              <a:spLocks/>
            </p:cNvSpPr>
            <p:nvPr/>
          </p:nvSpPr>
          <p:spPr bwMode="auto">
            <a:xfrm>
              <a:off x="8753475" y="5384801"/>
              <a:ext cx="209550" cy="268288"/>
            </a:xfrm>
            <a:custGeom>
              <a:avLst/>
              <a:gdLst>
                <a:gd name="T0" fmla="*/ 85 w 85"/>
                <a:gd name="T1" fmla="*/ 0 h 109"/>
                <a:gd name="T2" fmla="*/ 85 w 85"/>
                <a:gd name="T3" fmla="*/ 71 h 109"/>
                <a:gd name="T4" fmla="*/ 85 w 85"/>
                <a:gd name="T5" fmla="*/ 87 h 109"/>
                <a:gd name="T6" fmla="*/ 85 w 85"/>
                <a:gd name="T7" fmla="*/ 94 h 109"/>
                <a:gd name="T8" fmla="*/ 85 w 85"/>
                <a:gd name="T9" fmla="*/ 96 h 109"/>
                <a:gd name="T10" fmla="*/ 74 w 85"/>
                <a:gd name="T11" fmla="*/ 98 h 109"/>
                <a:gd name="T12" fmla="*/ 72 w 85"/>
                <a:gd name="T13" fmla="*/ 103 h 109"/>
                <a:gd name="T14" fmla="*/ 67 w 85"/>
                <a:gd name="T15" fmla="*/ 103 h 109"/>
                <a:gd name="T16" fmla="*/ 64 w 85"/>
                <a:gd name="T17" fmla="*/ 109 h 109"/>
                <a:gd name="T18" fmla="*/ 54 w 85"/>
                <a:gd name="T19" fmla="*/ 107 h 109"/>
                <a:gd name="T20" fmla="*/ 41 w 85"/>
                <a:gd name="T21" fmla="*/ 108 h 109"/>
                <a:gd name="T22" fmla="*/ 25 w 85"/>
                <a:gd name="T23" fmla="*/ 103 h 109"/>
                <a:gd name="T24" fmla="*/ 24 w 85"/>
                <a:gd name="T25" fmla="*/ 103 h 109"/>
                <a:gd name="T26" fmla="*/ 22 w 85"/>
                <a:gd name="T27" fmla="*/ 103 h 109"/>
                <a:gd name="T28" fmla="*/ 21 w 85"/>
                <a:gd name="T29" fmla="*/ 98 h 109"/>
                <a:gd name="T30" fmla="*/ 20 w 85"/>
                <a:gd name="T31" fmla="*/ 97 h 109"/>
                <a:gd name="T32" fmla="*/ 22 w 85"/>
                <a:gd name="T33" fmla="*/ 94 h 109"/>
                <a:gd name="T34" fmla="*/ 17 w 85"/>
                <a:gd name="T35" fmla="*/ 90 h 109"/>
                <a:gd name="T36" fmla="*/ 14 w 85"/>
                <a:gd name="T37" fmla="*/ 85 h 109"/>
                <a:gd name="T38" fmla="*/ 6 w 85"/>
                <a:gd name="T39" fmla="*/ 98 h 109"/>
                <a:gd name="T40" fmla="*/ 5 w 85"/>
                <a:gd name="T41" fmla="*/ 97 h 109"/>
                <a:gd name="T42" fmla="*/ 0 w 85"/>
                <a:gd name="T43"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109">
                  <a:moveTo>
                    <a:pt x="85" y="0"/>
                  </a:moveTo>
                  <a:cubicBezTo>
                    <a:pt x="85" y="24"/>
                    <a:pt x="85" y="47"/>
                    <a:pt x="85" y="71"/>
                  </a:cubicBezTo>
                  <a:cubicBezTo>
                    <a:pt x="85" y="76"/>
                    <a:pt x="85" y="82"/>
                    <a:pt x="85" y="87"/>
                  </a:cubicBezTo>
                  <a:cubicBezTo>
                    <a:pt x="85" y="89"/>
                    <a:pt x="85" y="91"/>
                    <a:pt x="85" y="94"/>
                  </a:cubicBezTo>
                  <a:cubicBezTo>
                    <a:pt x="85" y="94"/>
                    <a:pt x="85" y="95"/>
                    <a:pt x="85" y="96"/>
                  </a:cubicBezTo>
                  <a:cubicBezTo>
                    <a:pt x="83" y="97"/>
                    <a:pt x="77" y="97"/>
                    <a:pt x="74" y="98"/>
                  </a:cubicBezTo>
                  <a:cubicBezTo>
                    <a:pt x="73" y="99"/>
                    <a:pt x="73" y="102"/>
                    <a:pt x="72" y="103"/>
                  </a:cubicBezTo>
                  <a:cubicBezTo>
                    <a:pt x="71" y="103"/>
                    <a:pt x="68" y="102"/>
                    <a:pt x="67" y="103"/>
                  </a:cubicBezTo>
                  <a:cubicBezTo>
                    <a:pt x="64" y="106"/>
                    <a:pt x="71" y="109"/>
                    <a:pt x="64" y="109"/>
                  </a:cubicBezTo>
                  <a:cubicBezTo>
                    <a:pt x="64" y="109"/>
                    <a:pt x="57" y="107"/>
                    <a:pt x="54" y="107"/>
                  </a:cubicBezTo>
                  <a:cubicBezTo>
                    <a:pt x="50" y="106"/>
                    <a:pt x="45" y="109"/>
                    <a:pt x="41" y="108"/>
                  </a:cubicBezTo>
                  <a:cubicBezTo>
                    <a:pt x="36" y="108"/>
                    <a:pt x="30" y="104"/>
                    <a:pt x="25" y="103"/>
                  </a:cubicBezTo>
                  <a:cubicBezTo>
                    <a:pt x="25" y="103"/>
                    <a:pt x="24" y="103"/>
                    <a:pt x="24" y="103"/>
                  </a:cubicBezTo>
                  <a:cubicBezTo>
                    <a:pt x="23" y="103"/>
                    <a:pt x="23" y="103"/>
                    <a:pt x="22" y="103"/>
                  </a:cubicBezTo>
                  <a:cubicBezTo>
                    <a:pt x="22" y="102"/>
                    <a:pt x="22" y="99"/>
                    <a:pt x="21" y="98"/>
                  </a:cubicBezTo>
                  <a:cubicBezTo>
                    <a:pt x="21" y="97"/>
                    <a:pt x="20" y="97"/>
                    <a:pt x="20" y="97"/>
                  </a:cubicBezTo>
                  <a:cubicBezTo>
                    <a:pt x="21" y="90"/>
                    <a:pt x="22" y="100"/>
                    <a:pt x="22" y="94"/>
                  </a:cubicBezTo>
                  <a:cubicBezTo>
                    <a:pt x="22" y="89"/>
                    <a:pt x="17" y="92"/>
                    <a:pt x="17" y="90"/>
                  </a:cubicBezTo>
                  <a:cubicBezTo>
                    <a:pt x="16" y="88"/>
                    <a:pt x="17" y="86"/>
                    <a:pt x="14" y="85"/>
                  </a:cubicBezTo>
                  <a:cubicBezTo>
                    <a:pt x="7" y="83"/>
                    <a:pt x="7" y="97"/>
                    <a:pt x="6" y="98"/>
                  </a:cubicBezTo>
                  <a:cubicBezTo>
                    <a:pt x="5" y="98"/>
                    <a:pt x="5" y="97"/>
                    <a:pt x="5" y="97"/>
                  </a:cubicBezTo>
                  <a:cubicBezTo>
                    <a:pt x="3" y="97"/>
                    <a:pt x="1" y="99"/>
                    <a:pt x="0" y="10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89" name="Freeform 135"/>
            <p:cNvSpPr>
              <a:spLocks/>
            </p:cNvSpPr>
            <p:nvPr/>
          </p:nvSpPr>
          <p:spPr bwMode="auto">
            <a:xfrm>
              <a:off x="8959850" y="4799013"/>
              <a:ext cx="830263" cy="723900"/>
            </a:xfrm>
            <a:custGeom>
              <a:avLst/>
              <a:gdLst>
                <a:gd name="T0" fmla="*/ 271 w 337"/>
                <a:gd name="T1" fmla="*/ 10 h 294"/>
                <a:gd name="T2" fmla="*/ 282 w 337"/>
                <a:gd name="T3" fmla="*/ 10 h 294"/>
                <a:gd name="T4" fmla="*/ 293 w 337"/>
                <a:gd name="T5" fmla="*/ 11 h 294"/>
                <a:gd name="T6" fmla="*/ 309 w 337"/>
                <a:gd name="T7" fmla="*/ 21 h 294"/>
                <a:gd name="T8" fmla="*/ 330 w 337"/>
                <a:gd name="T9" fmla="*/ 29 h 294"/>
                <a:gd name="T10" fmla="*/ 336 w 337"/>
                <a:gd name="T11" fmla="*/ 30 h 294"/>
                <a:gd name="T12" fmla="*/ 334 w 337"/>
                <a:gd name="T13" fmla="*/ 51 h 294"/>
                <a:gd name="T14" fmla="*/ 333 w 337"/>
                <a:gd name="T15" fmla="*/ 70 h 294"/>
                <a:gd name="T16" fmla="*/ 332 w 337"/>
                <a:gd name="T17" fmla="*/ 84 h 294"/>
                <a:gd name="T18" fmla="*/ 327 w 337"/>
                <a:gd name="T19" fmla="*/ 102 h 294"/>
                <a:gd name="T20" fmla="*/ 332 w 337"/>
                <a:gd name="T21" fmla="*/ 110 h 294"/>
                <a:gd name="T22" fmla="*/ 332 w 337"/>
                <a:gd name="T23" fmla="*/ 118 h 294"/>
                <a:gd name="T24" fmla="*/ 318 w 337"/>
                <a:gd name="T25" fmla="*/ 132 h 294"/>
                <a:gd name="T26" fmla="*/ 317 w 337"/>
                <a:gd name="T27" fmla="*/ 152 h 294"/>
                <a:gd name="T28" fmla="*/ 303 w 337"/>
                <a:gd name="T29" fmla="*/ 163 h 294"/>
                <a:gd name="T30" fmla="*/ 266 w 337"/>
                <a:gd name="T31" fmla="*/ 177 h 294"/>
                <a:gd name="T32" fmla="*/ 237 w 337"/>
                <a:gd name="T33" fmla="*/ 173 h 294"/>
                <a:gd name="T34" fmla="*/ 228 w 337"/>
                <a:gd name="T35" fmla="*/ 162 h 294"/>
                <a:gd name="T36" fmla="*/ 197 w 337"/>
                <a:gd name="T37" fmla="*/ 145 h 294"/>
                <a:gd name="T38" fmla="*/ 185 w 337"/>
                <a:gd name="T39" fmla="*/ 117 h 294"/>
                <a:gd name="T40" fmla="*/ 163 w 337"/>
                <a:gd name="T41" fmla="*/ 104 h 294"/>
                <a:gd name="T42" fmla="*/ 154 w 337"/>
                <a:gd name="T43" fmla="*/ 86 h 294"/>
                <a:gd name="T44" fmla="*/ 150 w 337"/>
                <a:gd name="T45" fmla="*/ 79 h 294"/>
                <a:gd name="T46" fmla="*/ 118 w 337"/>
                <a:gd name="T47" fmla="*/ 62 h 294"/>
                <a:gd name="T48" fmla="*/ 92 w 337"/>
                <a:gd name="T49" fmla="*/ 69 h 294"/>
                <a:gd name="T50" fmla="*/ 39 w 337"/>
                <a:gd name="T51" fmla="*/ 69 h 294"/>
                <a:gd name="T52" fmla="*/ 27 w 337"/>
                <a:gd name="T53" fmla="*/ 71 h 294"/>
                <a:gd name="T54" fmla="*/ 26 w 337"/>
                <a:gd name="T55" fmla="*/ 160 h 294"/>
                <a:gd name="T56" fmla="*/ 24 w 337"/>
                <a:gd name="T57" fmla="*/ 166 h 294"/>
                <a:gd name="T58" fmla="*/ 1 w 337"/>
                <a:gd name="T59" fmla="*/ 168 h 294"/>
                <a:gd name="T60" fmla="*/ 1 w 337"/>
                <a:gd name="T61" fmla="*/ 225 h 294"/>
                <a:gd name="T62" fmla="*/ 1 w 337"/>
                <a:gd name="T63" fmla="*/ 238 h 294"/>
                <a:gd name="T64" fmla="*/ 17 w 337"/>
                <a:gd name="T65" fmla="*/ 257 h 294"/>
                <a:gd name="T66" fmla="*/ 16 w 337"/>
                <a:gd name="T67" fmla="*/ 282 h 294"/>
                <a:gd name="T68" fmla="*/ 29 w 337"/>
                <a:gd name="T69" fmla="*/ 293 h 294"/>
                <a:gd name="T70" fmla="*/ 52 w 337"/>
                <a:gd name="T71" fmla="*/ 287 h 294"/>
                <a:gd name="T72" fmla="*/ 78 w 337"/>
                <a:gd name="T73" fmla="*/ 252 h 294"/>
                <a:gd name="T74" fmla="*/ 100 w 337"/>
                <a:gd name="T75" fmla="*/ 262 h 294"/>
                <a:gd name="T76" fmla="*/ 119 w 337"/>
                <a:gd name="T77" fmla="*/ 267 h 294"/>
                <a:gd name="T78" fmla="*/ 147 w 337"/>
                <a:gd name="T79" fmla="*/ 238 h 294"/>
                <a:gd name="T80" fmla="*/ 171 w 337"/>
                <a:gd name="T81" fmla="*/ 226 h 294"/>
                <a:gd name="T82" fmla="*/ 178 w 337"/>
                <a:gd name="T83" fmla="*/ 211 h 294"/>
                <a:gd name="T84" fmla="*/ 189 w 337"/>
                <a:gd name="T85" fmla="*/ 203 h 294"/>
                <a:gd name="T86" fmla="*/ 207 w 337"/>
                <a:gd name="T87" fmla="*/ 1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294">
                  <a:moveTo>
                    <a:pt x="271" y="0"/>
                  </a:moveTo>
                  <a:cubicBezTo>
                    <a:pt x="271" y="2"/>
                    <a:pt x="271" y="5"/>
                    <a:pt x="271" y="8"/>
                  </a:cubicBezTo>
                  <a:cubicBezTo>
                    <a:pt x="271" y="9"/>
                    <a:pt x="270" y="9"/>
                    <a:pt x="271" y="10"/>
                  </a:cubicBezTo>
                  <a:cubicBezTo>
                    <a:pt x="271" y="10"/>
                    <a:pt x="272" y="10"/>
                    <a:pt x="273" y="10"/>
                  </a:cubicBezTo>
                  <a:cubicBezTo>
                    <a:pt x="273" y="10"/>
                    <a:pt x="274" y="10"/>
                    <a:pt x="275" y="10"/>
                  </a:cubicBezTo>
                  <a:cubicBezTo>
                    <a:pt x="277" y="10"/>
                    <a:pt x="280" y="10"/>
                    <a:pt x="282" y="10"/>
                  </a:cubicBezTo>
                  <a:cubicBezTo>
                    <a:pt x="283" y="10"/>
                    <a:pt x="283" y="9"/>
                    <a:pt x="284" y="10"/>
                  </a:cubicBezTo>
                  <a:cubicBezTo>
                    <a:pt x="285" y="10"/>
                    <a:pt x="285" y="11"/>
                    <a:pt x="285" y="11"/>
                  </a:cubicBezTo>
                  <a:cubicBezTo>
                    <a:pt x="286" y="12"/>
                    <a:pt x="291" y="9"/>
                    <a:pt x="293" y="11"/>
                  </a:cubicBezTo>
                  <a:cubicBezTo>
                    <a:pt x="295" y="11"/>
                    <a:pt x="295" y="14"/>
                    <a:pt x="296" y="14"/>
                  </a:cubicBezTo>
                  <a:cubicBezTo>
                    <a:pt x="299" y="16"/>
                    <a:pt x="303" y="15"/>
                    <a:pt x="305" y="16"/>
                  </a:cubicBezTo>
                  <a:cubicBezTo>
                    <a:pt x="307" y="17"/>
                    <a:pt x="307" y="20"/>
                    <a:pt x="309" y="21"/>
                  </a:cubicBezTo>
                  <a:cubicBezTo>
                    <a:pt x="311" y="23"/>
                    <a:pt x="314" y="21"/>
                    <a:pt x="317" y="22"/>
                  </a:cubicBezTo>
                  <a:cubicBezTo>
                    <a:pt x="319" y="22"/>
                    <a:pt x="328" y="25"/>
                    <a:pt x="329" y="26"/>
                  </a:cubicBezTo>
                  <a:cubicBezTo>
                    <a:pt x="331" y="28"/>
                    <a:pt x="326" y="28"/>
                    <a:pt x="330" y="29"/>
                  </a:cubicBezTo>
                  <a:cubicBezTo>
                    <a:pt x="331" y="30"/>
                    <a:pt x="332" y="29"/>
                    <a:pt x="332" y="29"/>
                  </a:cubicBezTo>
                  <a:cubicBezTo>
                    <a:pt x="333" y="29"/>
                    <a:pt x="334" y="29"/>
                    <a:pt x="334" y="30"/>
                  </a:cubicBezTo>
                  <a:cubicBezTo>
                    <a:pt x="335" y="30"/>
                    <a:pt x="336" y="29"/>
                    <a:pt x="336" y="30"/>
                  </a:cubicBezTo>
                  <a:cubicBezTo>
                    <a:pt x="337" y="31"/>
                    <a:pt x="332" y="34"/>
                    <a:pt x="332" y="35"/>
                  </a:cubicBezTo>
                  <a:cubicBezTo>
                    <a:pt x="332" y="39"/>
                    <a:pt x="337" y="43"/>
                    <a:pt x="337" y="46"/>
                  </a:cubicBezTo>
                  <a:cubicBezTo>
                    <a:pt x="337" y="48"/>
                    <a:pt x="334" y="49"/>
                    <a:pt x="334" y="51"/>
                  </a:cubicBezTo>
                  <a:cubicBezTo>
                    <a:pt x="335" y="52"/>
                    <a:pt x="336" y="52"/>
                    <a:pt x="336" y="53"/>
                  </a:cubicBezTo>
                  <a:cubicBezTo>
                    <a:pt x="337" y="55"/>
                    <a:pt x="334" y="58"/>
                    <a:pt x="334" y="60"/>
                  </a:cubicBezTo>
                  <a:cubicBezTo>
                    <a:pt x="333" y="62"/>
                    <a:pt x="333" y="68"/>
                    <a:pt x="333" y="70"/>
                  </a:cubicBezTo>
                  <a:cubicBezTo>
                    <a:pt x="334" y="71"/>
                    <a:pt x="336" y="72"/>
                    <a:pt x="336" y="73"/>
                  </a:cubicBezTo>
                  <a:cubicBezTo>
                    <a:pt x="336" y="74"/>
                    <a:pt x="331" y="77"/>
                    <a:pt x="331" y="78"/>
                  </a:cubicBezTo>
                  <a:cubicBezTo>
                    <a:pt x="330" y="80"/>
                    <a:pt x="333" y="82"/>
                    <a:pt x="332" y="84"/>
                  </a:cubicBezTo>
                  <a:cubicBezTo>
                    <a:pt x="331" y="85"/>
                    <a:pt x="327" y="84"/>
                    <a:pt x="326" y="86"/>
                  </a:cubicBezTo>
                  <a:cubicBezTo>
                    <a:pt x="323" y="91"/>
                    <a:pt x="329" y="91"/>
                    <a:pt x="329" y="91"/>
                  </a:cubicBezTo>
                  <a:cubicBezTo>
                    <a:pt x="332" y="95"/>
                    <a:pt x="325" y="100"/>
                    <a:pt x="327" y="102"/>
                  </a:cubicBezTo>
                  <a:cubicBezTo>
                    <a:pt x="329" y="105"/>
                    <a:pt x="328" y="107"/>
                    <a:pt x="328" y="108"/>
                  </a:cubicBezTo>
                  <a:cubicBezTo>
                    <a:pt x="330" y="110"/>
                    <a:pt x="330" y="108"/>
                    <a:pt x="331" y="107"/>
                  </a:cubicBezTo>
                  <a:cubicBezTo>
                    <a:pt x="332" y="107"/>
                    <a:pt x="331" y="109"/>
                    <a:pt x="332" y="110"/>
                  </a:cubicBezTo>
                  <a:cubicBezTo>
                    <a:pt x="334" y="111"/>
                    <a:pt x="334" y="111"/>
                    <a:pt x="334" y="111"/>
                  </a:cubicBezTo>
                  <a:cubicBezTo>
                    <a:pt x="334" y="112"/>
                    <a:pt x="333" y="113"/>
                    <a:pt x="333" y="114"/>
                  </a:cubicBezTo>
                  <a:cubicBezTo>
                    <a:pt x="332" y="118"/>
                    <a:pt x="332" y="118"/>
                    <a:pt x="332" y="118"/>
                  </a:cubicBezTo>
                  <a:cubicBezTo>
                    <a:pt x="332" y="118"/>
                    <a:pt x="331" y="117"/>
                    <a:pt x="330" y="118"/>
                  </a:cubicBezTo>
                  <a:cubicBezTo>
                    <a:pt x="327" y="119"/>
                    <a:pt x="326" y="129"/>
                    <a:pt x="322" y="131"/>
                  </a:cubicBezTo>
                  <a:cubicBezTo>
                    <a:pt x="321" y="132"/>
                    <a:pt x="320" y="130"/>
                    <a:pt x="318" y="132"/>
                  </a:cubicBezTo>
                  <a:cubicBezTo>
                    <a:pt x="316" y="135"/>
                    <a:pt x="319" y="138"/>
                    <a:pt x="318" y="141"/>
                  </a:cubicBezTo>
                  <a:cubicBezTo>
                    <a:pt x="317" y="142"/>
                    <a:pt x="314" y="144"/>
                    <a:pt x="314" y="146"/>
                  </a:cubicBezTo>
                  <a:cubicBezTo>
                    <a:pt x="314" y="148"/>
                    <a:pt x="316" y="150"/>
                    <a:pt x="317" y="152"/>
                  </a:cubicBezTo>
                  <a:cubicBezTo>
                    <a:pt x="317" y="153"/>
                    <a:pt x="315" y="151"/>
                    <a:pt x="315" y="151"/>
                  </a:cubicBezTo>
                  <a:cubicBezTo>
                    <a:pt x="314" y="151"/>
                    <a:pt x="314" y="152"/>
                    <a:pt x="313" y="153"/>
                  </a:cubicBezTo>
                  <a:cubicBezTo>
                    <a:pt x="310" y="156"/>
                    <a:pt x="306" y="160"/>
                    <a:pt x="303" y="163"/>
                  </a:cubicBezTo>
                  <a:cubicBezTo>
                    <a:pt x="300" y="165"/>
                    <a:pt x="287" y="180"/>
                    <a:pt x="285" y="180"/>
                  </a:cubicBezTo>
                  <a:cubicBezTo>
                    <a:pt x="283" y="180"/>
                    <a:pt x="282" y="177"/>
                    <a:pt x="280" y="177"/>
                  </a:cubicBezTo>
                  <a:cubicBezTo>
                    <a:pt x="275" y="176"/>
                    <a:pt x="271" y="177"/>
                    <a:pt x="266" y="177"/>
                  </a:cubicBezTo>
                  <a:cubicBezTo>
                    <a:pt x="265" y="177"/>
                    <a:pt x="261" y="178"/>
                    <a:pt x="260" y="177"/>
                  </a:cubicBezTo>
                  <a:cubicBezTo>
                    <a:pt x="256" y="176"/>
                    <a:pt x="251" y="172"/>
                    <a:pt x="247" y="171"/>
                  </a:cubicBezTo>
                  <a:cubicBezTo>
                    <a:pt x="244" y="171"/>
                    <a:pt x="240" y="173"/>
                    <a:pt x="237" y="173"/>
                  </a:cubicBezTo>
                  <a:cubicBezTo>
                    <a:pt x="235" y="172"/>
                    <a:pt x="235" y="170"/>
                    <a:pt x="234" y="169"/>
                  </a:cubicBezTo>
                  <a:cubicBezTo>
                    <a:pt x="232" y="169"/>
                    <a:pt x="231" y="171"/>
                    <a:pt x="229" y="169"/>
                  </a:cubicBezTo>
                  <a:cubicBezTo>
                    <a:pt x="227" y="165"/>
                    <a:pt x="232" y="164"/>
                    <a:pt x="228" y="162"/>
                  </a:cubicBezTo>
                  <a:cubicBezTo>
                    <a:pt x="224" y="160"/>
                    <a:pt x="204" y="156"/>
                    <a:pt x="204" y="156"/>
                  </a:cubicBezTo>
                  <a:cubicBezTo>
                    <a:pt x="202" y="155"/>
                    <a:pt x="202" y="151"/>
                    <a:pt x="201" y="149"/>
                  </a:cubicBezTo>
                  <a:cubicBezTo>
                    <a:pt x="200" y="148"/>
                    <a:pt x="198" y="146"/>
                    <a:pt x="197" y="145"/>
                  </a:cubicBezTo>
                  <a:cubicBezTo>
                    <a:pt x="195" y="142"/>
                    <a:pt x="198" y="129"/>
                    <a:pt x="197" y="128"/>
                  </a:cubicBezTo>
                  <a:cubicBezTo>
                    <a:pt x="195" y="126"/>
                    <a:pt x="188" y="129"/>
                    <a:pt x="186" y="126"/>
                  </a:cubicBezTo>
                  <a:cubicBezTo>
                    <a:pt x="185" y="123"/>
                    <a:pt x="187" y="120"/>
                    <a:pt x="185" y="117"/>
                  </a:cubicBezTo>
                  <a:cubicBezTo>
                    <a:pt x="181" y="113"/>
                    <a:pt x="174" y="114"/>
                    <a:pt x="170" y="110"/>
                  </a:cubicBezTo>
                  <a:cubicBezTo>
                    <a:pt x="168" y="109"/>
                    <a:pt x="164" y="107"/>
                    <a:pt x="163" y="105"/>
                  </a:cubicBezTo>
                  <a:cubicBezTo>
                    <a:pt x="162" y="104"/>
                    <a:pt x="163" y="104"/>
                    <a:pt x="163" y="104"/>
                  </a:cubicBezTo>
                  <a:cubicBezTo>
                    <a:pt x="159" y="102"/>
                    <a:pt x="159" y="102"/>
                    <a:pt x="159" y="102"/>
                  </a:cubicBezTo>
                  <a:cubicBezTo>
                    <a:pt x="157" y="100"/>
                    <a:pt x="154" y="93"/>
                    <a:pt x="154" y="90"/>
                  </a:cubicBezTo>
                  <a:cubicBezTo>
                    <a:pt x="154" y="86"/>
                    <a:pt x="154" y="86"/>
                    <a:pt x="154" y="86"/>
                  </a:cubicBezTo>
                  <a:cubicBezTo>
                    <a:pt x="153" y="85"/>
                    <a:pt x="150" y="84"/>
                    <a:pt x="150" y="82"/>
                  </a:cubicBezTo>
                  <a:cubicBezTo>
                    <a:pt x="149" y="82"/>
                    <a:pt x="150" y="81"/>
                    <a:pt x="150" y="81"/>
                  </a:cubicBezTo>
                  <a:cubicBezTo>
                    <a:pt x="150" y="80"/>
                    <a:pt x="150" y="80"/>
                    <a:pt x="150" y="79"/>
                  </a:cubicBezTo>
                  <a:cubicBezTo>
                    <a:pt x="147" y="74"/>
                    <a:pt x="141" y="67"/>
                    <a:pt x="138" y="63"/>
                  </a:cubicBezTo>
                  <a:cubicBezTo>
                    <a:pt x="136" y="61"/>
                    <a:pt x="137" y="57"/>
                    <a:pt x="135" y="56"/>
                  </a:cubicBezTo>
                  <a:cubicBezTo>
                    <a:pt x="127" y="54"/>
                    <a:pt x="123" y="59"/>
                    <a:pt x="118" y="62"/>
                  </a:cubicBezTo>
                  <a:cubicBezTo>
                    <a:pt x="115" y="64"/>
                    <a:pt x="117" y="59"/>
                    <a:pt x="114" y="60"/>
                  </a:cubicBezTo>
                  <a:cubicBezTo>
                    <a:pt x="106" y="60"/>
                    <a:pt x="100" y="72"/>
                    <a:pt x="94" y="74"/>
                  </a:cubicBezTo>
                  <a:cubicBezTo>
                    <a:pt x="91" y="74"/>
                    <a:pt x="93" y="70"/>
                    <a:pt x="92" y="69"/>
                  </a:cubicBezTo>
                  <a:cubicBezTo>
                    <a:pt x="91" y="67"/>
                    <a:pt x="88" y="63"/>
                    <a:pt x="86" y="61"/>
                  </a:cubicBezTo>
                  <a:cubicBezTo>
                    <a:pt x="85" y="60"/>
                    <a:pt x="76" y="62"/>
                    <a:pt x="73" y="63"/>
                  </a:cubicBezTo>
                  <a:cubicBezTo>
                    <a:pt x="61" y="65"/>
                    <a:pt x="50" y="67"/>
                    <a:pt x="39" y="69"/>
                  </a:cubicBezTo>
                  <a:cubicBezTo>
                    <a:pt x="36" y="69"/>
                    <a:pt x="33" y="69"/>
                    <a:pt x="31" y="69"/>
                  </a:cubicBezTo>
                  <a:cubicBezTo>
                    <a:pt x="27" y="69"/>
                    <a:pt x="27" y="69"/>
                    <a:pt x="27" y="69"/>
                  </a:cubicBezTo>
                  <a:cubicBezTo>
                    <a:pt x="26" y="70"/>
                    <a:pt x="27" y="70"/>
                    <a:pt x="27" y="71"/>
                  </a:cubicBezTo>
                  <a:cubicBezTo>
                    <a:pt x="27" y="73"/>
                    <a:pt x="27" y="74"/>
                    <a:pt x="27" y="75"/>
                  </a:cubicBezTo>
                  <a:cubicBezTo>
                    <a:pt x="27" y="81"/>
                    <a:pt x="27" y="87"/>
                    <a:pt x="27" y="93"/>
                  </a:cubicBezTo>
                  <a:cubicBezTo>
                    <a:pt x="26" y="115"/>
                    <a:pt x="26" y="137"/>
                    <a:pt x="26" y="160"/>
                  </a:cubicBezTo>
                  <a:cubicBezTo>
                    <a:pt x="26" y="161"/>
                    <a:pt x="26" y="162"/>
                    <a:pt x="26" y="164"/>
                  </a:cubicBezTo>
                  <a:cubicBezTo>
                    <a:pt x="26" y="165"/>
                    <a:pt x="27" y="165"/>
                    <a:pt x="26" y="166"/>
                  </a:cubicBezTo>
                  <a:cubicBezTo>
                    <a:pt x="26" y="166"/>
                    <a:pt x="25" y="166"/>
                    <a:pt x="24" y="166"/>
                  </a:cubicBezTo>
                  <a:cubicBezTo>
                    <a:pt x="17" y="166"/>
                    <a:pt x="10" y="166"/>
                    <a:pt x="3" y="166"/>
                  </a:cubicBezTo>
                  <a:cubicBezTo>
                    <a:pt x="2" y="166"/>
                    <a:pt x="1" y="165"/>
                    <a:pt x="1" y="166"/>
                  </a:cubicBezTo>
                  <a:cubicBezTo>
                    <a:pt x="0" y="166"/>
                    <a:pt x="1" y="167"/>
                    <a:pt x="1" y="168"/>
                  </a:cubicBezTo>
                  <a:cubicBezTo>
                    <a:pt x="1" y="168"/>
                    <a:pt x="1" y="169"/>
                    <a:pt x="1" y="170"/>
                  </a:cubicBezTo>
                  <a:cubicBezTo>
                    <a:pt x="1" y="174"/>
                    <a:pt x="1" y="178"/>
                    <a:pt x="1" y="182"/>
                  </a:cubicBezTo>
                  <a:cubicBezTo>
                    <a:pt x="1" y="197"/>
                    <a:pt x="1" y="211"/>
                    <a:pt x="1" y="225"/>
                  </a:cubicBezTo>
                  <a:cubicBezTo>
                    <a:pt x="1" y="228"/>
                    <a:pt x="1" y="231"/>
                    <a:pt x="1" y="234"/>
                  </a:cubicBezTo>
                  <a:cubicBezTo>
                    <a:pt x="1" y="235"/>
                    <a:pt x="1" y="235"/>
                    <a:pt x="1" y="236"/>
                  </a:cubicBezTo>
                  <a:cubicBezTo>
                    <a:pt x="1" y="237"/>
                    <a:pt x="1" y="238"/>
                    <a:pt x="1" y="238"/>
                  </a:cubicBezTo>
                  <a:cubicBezTo>
                    <a:pt x="2" y="242"/>
                    <a:pt x="8" y="243"/>
                    <a:pt x="10" y="245"/>
                  </a:cubicBezTo>
                  <a:cubicBezTo>
                    <a:pt x="13" y="248"/>
                    <a:pt x="13" y="252"/>
                    <a:pt x="15" y="254"/>
                  </a:cubicBezTo>
                  <a:cubicBezTo>
                    <a:pt x="17" y="257"/>
                    <a:pt x="17" y="257"/>
                    <a:pt x="17" y="257"/>
                  </a:cubicBezTo>
                  <a:cubicBezTo>
                    <a:pt x="18" y="258"/>
                    <a:pt x="17" y="260"/>
                    <a:pt x="18" y="262"/>
                  </a:cubicBezTo>
                  <a:cubicBezTo>
                    <a:pt x="19" y="265"/>
                    <a:pt x="23" y="270"/>
                    <a:pt x="22" y="274"/>
                  </a:cubicBezTo>
                  <a:cubicBezTo>
                    <a:pt x="22" y="277"/>
                    <a:pt x="17" y="279"/>
                    <a:pt x="16" y="282"/>
                  </a:cubicBezTo>
                  <a:cubicBezTo>
                    <a:pt x="16" y="284"/>
                    <a:pt x="16" y="292"/>
                    <a:pt x="17" y="293"/>
                  </a:cubicBezTo>
                  <a:cubicBezTo>
                    <a:pt x="20" y="294"/>
                    <a:pt x="21" y="291"/>
                    <a:pt x="23" y="291"/>
                  </a:cubicBezTo>
                  <a:cubicBezTo>
                    <a:pt x="25" y="291"/>
                    <a:pt x="27" y="293"/>
                    <a:pt x="29" y="293"/>
                  </a:cubicBezTo>
                  <a:cubicBezTo>
                    <a:pt x="31" y="293"/>
                    <a:pt x="42" y="293"/>
                    <a:pt x="43" y="293"/>
                  </a:cubicBezTo>
                  <a:cubicBezTo>
                    <a:pt x="45" y="292"/>
                    <a:pt x="44" y="288"/>
                    <a:pt x="45" y="288"/>
                  </a:cubicBezTo>
                  <a:cubicBezTo>
                    <a:pt x="47" y="287"/>
                    <a:pt x="50" y="288"/>
                    <a:pt x="52" y="287"/>
                  </a:cubicBezTo>
                  <a:cubicBezTo>
                    <a:pt x="53" y="286"/>
                    <a:pt x="54" y="283"/>
                    <a:pt x="55" y="282"/>
                  </a:cubicBezTo>
                  <a:cubicBezTo>
                    <a:pt x="58" y="278"/>
                    <a:pt x="65" y="275"/>
                    <a:pt x="68" y="271"/>
                  </a:cubicBezTo>
                  <a:cubicBezTo>
                    <a:pt x="71" y="265"/>
                    <a:pt x="69" y="255"/>
                    <a:pt x="78" y="252"/>
                  </a:cubicBezTo>
                  <a:cubicBezTo>
                    <a:pt x="86" y="250"/>
                    <a:pt x="89" y="255"/>
                    <a:pt x="96" y="259"/>
                  </a:cubicBezTo>
                  <a:cubicBezTo>
                    <a:pt x="100" y="261"/>
                    <a:pt x="100" y="261"/>
                    <a:pt x="100" y="261"/>
                  </a:cubicBezTo>
                  <a:cubicBezTo>
                    <a:pt x="100" y="261"/>
                    <a:pt x="99" y="262"/>
                    <a:pt x="100" y="262"/>
                  </a:cubicBezTo>
                  <a:cubicBezTo>
                    <a:pt x="101" y="263"/>
                    <a:pt x="102" y="261"/>
                    <a:pt x="103" y="261"/>
                  </a:cubicBezTo>
                  <a:cubicBezTo>
                    <a:pt x="105" y="261"/>
                    <a:pt x="107" y="265"/>
                    <a:pt x="110" y="265"/>
                  </a:cubicBezTo>
                  <a:cubicBezTo>
                    <a:pt x="112" y="265"/>
                    <a:pt x="116" y="267"/>
                    <a:pt x="119" y="267"/>
                  </a:cubicBezTo>
                  <a:cubicBezTo>
                    <a:pt x="121" y="266"/>
                    <a:pt x="123" y="264"/>
                    <a:pt x="125" y="264"/>
                  </a:cubicBezTo>
                  <a:cubicBezTo>
                    <a:pt x="128" y="264"/>
                    <a:pt x="131" y="266"/>
                    <a:pt x="134" y="265"/>
                  </a:cubicBezTo>
                  <a:cubicBezTo>
                    <a:pt x="144" y="261"/>
                    <a:pt x="145" y="240"/>
                    <a:pt x="147" y="238"/>
                  </a:cubicBezTo>
                  <a:cubicBezTo>
                    <a:pt x="149" y="236"/>
                    <a:pt x="157" y="237"/>
                    <a:pt x="160" y="236"/>
                  </a:cubicBezTo>
                  <a:cubicBezTo>
                    <a:pt x="162" y="235"/>
                    <a:pt x="162" y="232"/>
                    <a:pt x="164" y="231"/>
                  </a:cubicBezTo>
                  <a:cubicBezTo>
                    <a:pt x="166" y="229"/>
                    <a:pt x="170" y="228"/>
                    <a:pt x="171" y="226"/>
                  </a:cubicBezTo>
                  <a:cubicBezTo>
                    <a:pt x="175" y="222"/>
                    <a:pt x="172" y="214"/>
                    <a:pt x="176" y="210"/>
                  </a:cubicBezTo>
                  <a:cubicBezTo>
                    <a:pt x="176" y="210"/>
                    <a:pt x="176" y="210"/>
                    <a:pt x="177" y="210"/>
                  </a:cubicBezTo>
                  <a:cubicBezTo>
                    <a:pt x="177" y="210"/>
                    <a:pt x="177" y="211"/>
                    <a:pt x="178" y="211"/>
                  </a:cubicBezTo>
                  <a:cubicBezTo>
                    <a:pt x="179" y="210"/>
                    <a:pt x="183" y="204"/>
                    <a:pt x="186" y="203"/>
                  </a:cubicBezTo>
                  <a:cubicBezTo>
                    <a:pt x="187" y="203"/>
                    <a:pt x="187" y="203"/>
                    <a:pt x="188" y="203"/>
                  </a:cubicBezTo>
                  <a:cubicBezTo>
                    <a:pt x="188" y="203"/>
                    <a:pt x="189" y="204"/>
                    <a:pt x="189" y="203"/>
                  </a:cubicBezTo>
                  <a:cubicBezTo>
                    <a:pt x="190" y="203"/>
                    <a:pt x="190" y="200"/>
                    <a:pt x="191" y="199"/>
                  </a:cubicBezTo>
                  <a:cubicBezTo>
                    <a:pt x="191" y="199"/>
                    <a:pt x="195" y="200"/>
                    <a:pt x="195" y="200"/>
                  </a:cubicBezTo>
                  <a:cubicBezTo>
                    <a:pt x="198" y="198"/>
                    <a:pt x="203" y="188"/>
                    <a:pt x="207" y="185"/>
                  </a:cubicBezTo>
                  <a:cubicBezTo>
                    <a:pt x="210" y="182"/>
                    <a:pt x="216" y="183"/>
                    <a:pt x="220" y="182"/>
                  </a:cubicBezTo>
                  <a:cubicBezTo>
                    <a:pt x="230" y="178"/>
                    <a:pt x="223" y="174"/>
                    <a:pt x="237" y="17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1" name="Freeform 137"/>
            <p:cNvSpPr>
              <a:spLocks/>
            </p:cNvSpPr>
            <p:nvPr/>
          </p:nvSpPr>
          <p:spPr bwMode="auto">
            <a:xfrm>
              <a:off x="8516938" y="4062413"/>
              <a:ext cx="1150938" cy="593725"/>
            </a:xfrm>
            <a:custGeom>
              <a:avLst/>
              <a:gdLst>
                <a:gd name="T0" fmla="*/ 430 w 467"/>
                <a:gd name="T1" fmla="*/ 13 h 241"/>
                <a:gd name="T2" fmla="*/ 433 w 467"/>
                <a:gd name="T3" fmla="*/ 40 h 241"/>
                <a:gd name="T4" fmla="*/ 452 w 467"/>
                <a:gd name="T5" fmla="*/ 68 h 241"/>
                <a:gd name="T6" fmla="*/ 466 w 467"/>
                <a:gd name="T7" fmla="*/ 100 h 241"/>
                <a:gd name="T8" fmla="*/ 426 w 467"/>
                <a:gd name="T9" fmla="*/ 106 h 241"/>
                <a:gd name="T10" fmla="*/ 418 w 467"/>
                <a:gd name="T11" fmla="*/ 113 h 241"/>
                <a:gd name="T12" fmla="*/ 403 w 467"/>
                <a:gd name="T13" fmla="*/ 128 h 241"/>
                <a:gd name="T14" fmla="*/ 406 w 467"/>
                <a:gd name="T15" fmla="*/ 132 h 241"/>
                <a:gd name="T16" fmla="*/ 409 w 467"/>
                <a:gd name="T17" fmla="*/ 152 h 241"/>
                <a:gd name="T18" fmla="*/ 410 w 467"/>
                <a:gd name="T19" fmla="*/ 166 h 241"/>
                <a:gd name="T20" fmla="*/ 400 w 467"/>
                <a:gd name="T21" fmla="*/ 189 h 241"/>
                <a:gd name="T22" fmla="*/ 412 w 467"/>
                <a:gd name="T23" fmla="*/ 203 h 241"/>
                <a:gd name="T24" fmla="*/ 423 w 467"/>
                <a:gd name="T25" fmla="*/ 212 h 241"/>
                <a:gd name="T26" fmla="*/ 429 w 467"/>
                <a:gd name="T27" fmla="*/ 209 h 241"/>
                <a:gd name="T28" fmla="*/ 438 w 467"/>
                <a:gd name="T29" fmla="*/ 208 h 241"/>
                <a:gd name="T30" fmla="*/ 437 w 467"/>
                <a:gd name="T31" fmla="*/ 240 h 241"/>
                <a:gd name="T32" fmla="*/ 432 w 467"/>
                <a:gd name="T33" fmla="*/ 234 h 241"/>
                <a:gd name="T34" fmla="*/ 408 w 467"/>
                <a:gd name="T35" fmla="*/ 224 h 241"/>
                <a:gd name="T36" fmla="*/ 400 w 467"/>
                <a:gd name="T37" fmla="*/ 214 h 241"/>
                <a:gd name="T38" fmla="*/ 387 w 467"/>
                <a:gd name="T39" fmla="*/ 208 h 241"/>
                <a:gd name="T40" fmla="*/ 377 w 467"/>
                <a:gd name="T41" fmla="*/ 200 h 241"/>
                <a:gd name="T42" fmla="*/ 371 w 467"/>
                <a:gd name="T43" fmla="*/ 190 h 241"/>
                <a:gd name="T44" fmla="*/ 357 w 467"/>
                <a:gd name="T45" fmla="*/ 202 h 241"/>
                <a:gd name="T46" fmla="*/ 339 w 467"/>
                <a:gd name="T47" fmla="*/ 198 h 241"/>
                <a:gd name="T48" fmla="*/ 326 w 467"/>
                <a:gd name="T49" fmla="*/ 194 h 241"/>
                <a:gd name="T50" fmla="*/ 322 w 467"/>
                <a:gd name="T51" fmla="*/ 180 h 241"/>
                <a:gd name="T52" fmla="*/ 305 w 467"/>
                <a:gd name="T53" fmla="*/ 183 h 241"/>
                <a:gd name="T54" fmla="*/ 298 w 467"/>
                <a:gd name="T55" fmla="*/ 187 h 241"/>
                <a:gd name="T56" fmla="*/ 290 w 467"/>
                <a:gd name="T57" fmla="*/ 175 h 241"/>
                <a:gd name="T58" fmla="*/ 282 w 467"/>
                <a:gd name="T59" fmla="*/ 175 h 241"/>
                <a:gd name="T60" fmla="*/ 263 w 467"/>
                <a:gd name="T61" fmla="*/ 177 h 241"/>
                <a:gd name="T62" fmla="*/ 253 w 467"/>
                <a:gd name="T63" fmla="*/ 177 h 241"/>
                <a:gd name="T64" fmla="*/ 240 w 467"/>
                <a:gd name="T65" fmla="*/ 179 h 241"/>
                <a:gd name="T66" fmla="*/ 240 w 467"/>
                <a:gd name="T67" fmla="*/ 176 h 241"/>
                <a:gd name="T68" fmla="*/ 241 w 467"/>
                <a:gd name="T69" fmla="*/ 161 h 241"/>
                <a:gd name="T70" fmla="*/ 228 w 467"/>
                <a:gd name="T71" fmla="*/ 132 h 241"/>
                <a:gd name="T72" fmla="*/ 230 w 467"/>
                <a:gd name="T73" fmla="*/ 100 h 241"/>
                <a:gd name="T74" fmla="*/ 228 w 467"/>
                <a:gd name="T75" fmla="*/ 75 h 241"/>
                <a:gd name="T76" fmla="*/ 222 w 467"/>
                <a:gd name="T77" fmla="*/ 75 h 241"/>
                <a:gd name="T78" fmla="*/ 195 w 467"/>
                <a:gd name="T79" fmla="*/ 75 h 241"/>
                <a:gd name="T80" fmla="*/ 185 w 467"/>
                <a:gd name="T81" fmla="*/ 68 h 241"/>
                <a:gd name="T82" fmla="*/ 169 w 467"/>
                <a:gd name="T83" fmla="*/ 68 h 241"/>
                <a:gd name="T84" fmla="*/ 168 w 467"/>
                <a:gd name="T85" fmla="*/ 72 h 241"/>
                <a:gd name="T86" fmla="*/ 165 w 467"/>
                <a:gd name="T87" fmla="*/ 83 h 241"/>
                <a:gd name="T88" fmla="*/ 164 w 467"/>
                <a:gd name="T89" fmla="*/ 94 h 241"/>
                <a:gd name="T90" fmla="*/ 160 w 467"/>
                <a:gd name="T91" fmla="*/ 94 h 241"/>
                <a:gd name="T92" fmla="*/ 142 w 467"/>
                <a:gd name="T93" fmla="*/ 92 h 241"/>
                <a:gd name="T94" fmla="*/ 131 w 467"/>
                <a:gd name="T95" fmla="*/ 95 h 241"/>
                <a:gd name="T96" fmla="*/ 126 w 467"/>
                <a:gd name="T97" fmla="*/ 96 h 241"/>
                <a:gd name="T98" fmla="*/ 116 w 467"/>
                <a:gd name="T99" fmla="*/ 95 h 241"/>
                <a:gd name="T100" fmla="*/ 106 w 467"/>
                <a:gd name="T101" fmla="*/ 79 h 241"/>
                <a:gd name="T102" fmla="*/ 100 w 467"/>
                <a:gd name="T103" fmla="*/ 73 h 241"/>
                <a:gd name="T104" fmla="*/ 95 w 467"/>
                <a:gd name="T105" fmla="*/ 59 h 241"/>
                <a:gd name="T106" fmla="*/ 90 w 467"/>
                <a:gd name="T107" fmla="*/ 41 h 241"/>
                <a:gd name="T108" fmla="*/ 61 w 467"/>
                <a:gd name="T109" fmla="*/ 37 h 241"/>
                <a:gd name="T110" fmla="*/ 21 w 467"/>
                <a:gd name="T111" fmla="*/ 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241">
                  <a:moveTo>
                    <a:pt x="432" y="0"/>
                  </a:moveTo>
                  <a:cubicBezTo>
                    <a:pt x="432" y="5"/>
                    <a:pt x="429" y="8"/>
                    <a:pt x="430" y="13"/>
                  </a:cubicBezTo>
                  <a:cubicBezTo>
                    <a:pt x="431" y="17"/>
                    <a:pt x="438" y="32"/>
                    <a:pt x="437" y="35"/>
                  </a:cubicBezTo>
                  <a:cubicBezTo>
                    <a:pt x="436" y="37"/>
                    <a:pt x="434" y="38"/>
                    <a:pt x="433" y="40"/>
                  </a:cubicBezTo>
                  <a:cubicBezTo>
                    <a:pt x="431" y="46"/>
                    <a:pt x="438" y="56"/>
                    <a:pt x="442" y="60"/>
                  </a:cubicBezTo>
                  <a:cubicBezTo>
                    <a:pt x="444" y="63"/>
                    <a:pt x="449" y="65"/>
                    <a:pt x="452" y="68"/>
                  </a:cubicBezTo>
                  <a:cubicBezTo>
                    <a:pt x="457" y="74"/>
                    <a:pt x="456" y="82"/>
                    <a:pt x="460" y="88"/>
                  </a:cubicBezTo>
                  <a:cubicBezTo>
                    <a:pt x="461" y="89"/>
                    <a:pt x="467" y="99"/>
                    <a:pt x="466" y="100"/>
                  </a:cubicBezTo>
                  <a:cubicBezTo>
                    <a:pt x="465" y="101"/>
                    <a:pt x="458" y="101"/>
                    <a:pt x="456" y="102"/>
                  </a:cubicBezTo>
                  <a:cubicBezTo>
                    <a:pt x="446" y="103"/>
                    <a:pt x="436" y="105"/>
                    <a:pt x="426" y="106"/>
                  </a:cubicBezTo>
                  <a:cubicBezTo>
                    <a:pt x="425" y="106"/>
                    <a:pt x="417" y="107"/>
                    <a:pt x="417" y="108"/>
                  </a:cubicBezTo>
                  <a:cubicBezTo>
                    <a:pt x="416" y="108"/>
                    <a:pt x="418" y="112"/>
                    <a:pt x="418" y="113"/>
                  </a:cubicBezTo>
                  <a:cubicBezTo>
                    <a:pt x="418" y="115"/>
                    <a:pt x="414" y="120"/>
                    <a:pt x="412" y="122"/>
                  </a:cubicBezTo>
                  <a:cubicBezTo>
                    <a:pt x="409" y="125"/>
                    <a:pt x="406" y="126"/>
                    <a:pt x="403" y="128"/>
                  </a:cubicBezTo>
                  <a:cubicBezTo>
                    <a:pt x="402" y="128"/>
                    <a:pt x="402" y="128"/>
                    <a:pt x="402" y="129"/>
                  </a:cubicBezTo>
                  <a:cubicBezTo>
                    <a:pt x="402" y="131"/>
                    <a:pt x="405" y="130"/>
                    <a:pt x="406" y="132"/>
                  </a:cubicBezTo>
                  <a:cubicBezTo>
                    <a:pt x="407" y="133"/>
                    <a:pt x="411" y="141"/>
                    <a:pt x="411" y="143"/>
                  </a:cubicBezTo>
                  <a:cubicBezTo>
                    <a:pt x="411" y="144"/>
                    <a:pt x="409" y="150"/>
                    <a:pt x="409" y="152"/>
                  </a:cubicBezTo>
                  <a:cubicBezTo>
                    <a:pt x="408" y="153"/>
                    <a:pt x="407" y="153"/>
                    <a:pt x="407" y="154"/>
                  </a:cubicBezTo>
                  <a:cubicBezTo>
                    <a:pt x="406" y="158"/>
                    <a:pt x="411" y="162"/>
                    <a:pt x="410" y="166"/>
                  </a:cubicBezTo>
                  <a:cubicBezTo>
                    <a:pt x="410" y="167"/>
                    <a:pt x="408" y="167"/>
                    <a:pt x="408" y="167"/>
                  </a:cubicBezTo>
                  <a:cubicBezTo>
                    <a:pt x="406" y="169"/>
                    <a:pt x="400" y="187"/>
                    <a:pt x="400" y="189"/>
                  </a:cubicBezTo>
                  <a:cubicBezTo>
                    <a:pt x="400" y="191"/>
                    <a:pt x="402" y="195"/>
                    <a:pt x="403" y="196"/>
                  </a:cubicBezTo>
                  <a:cubicBezTo>
                    <a:pt x="406" y="199"/>
                    <a:pt x="410" y="201"/>
                    <a:pt x="412" y="203"/>
                  </a:cubicBezTo>
                  <a:cubicBezTo>
                    <a:pt x="414" y="205"/>
                    <a:pt x="415" y="211"/>
                    <a:pt x="418" y="212"/>
                  </a:cubicBezTo>
                  <a:cubicBezTo>
                    <a:pt x="419" y="212"/>
                    <a:pt x="421" y="211"/>
                    <a:pt x="423" y="212"/>
                  </a:cubicBezTo>
                  <a:cubicBezTo>
                    <a:pt x="425" y="212"/>
                    <a:pt x="427" y="214"/>
                    <a:pt x="430" y="214"/>
                  </a:cubicBezTo>
                  <a:cubicBezTo>
                    <a:pt x="432" y="214"/>
                    <a:pt x="429" y="211"/>
                    <a:pt x="429" y="209"/>
                  </a:cubicBezTo>
                  <a:cubicBezTo>
                    <a:pt x="430" y="208"/>
                    <a:pt x="437" y="205"/>
                    <a:pt x="438" y="206"/>
                  </a:cubicBezTo>
                  <a:cubicBezTo>
                    <a:pt x="439" y="206"/>
                    <a:pt x="438" y="207"/>
                    <a:pt x="438" y="208"/>
                  </a:cubicBezTo>
                  <a:cubicBezTo>
                    <a:pt x="438" y="210"/>
                    <a:pt x="438" y="212"/>
                    <a:pt x="438" y="214"/>
                  </a:cubicBezTo>
                  <a:cubicBezTo>
                    <a:pt x="438" y="217"/>
                    <a:pt x="438" y="240"/>
                    <a:pt x="437" y="240"/>
                  </a:cubicBezTo>
                  <a:cubicBezTo>
                    <a:pt x="437" y="241"/>
                    <a:pt x="436" y="240"/>
                    <a:pt x="435" y="240"/>
                  </a:cubicBezTo>
                  <a:cubicBezTo>
                    <a:pt x="429" y="239"/>
                    <a:pt x="437" y="234"/>
                    <a:pt x="432" y="234"/>
                  </a:cubicBezTo>
                  <a:cubicBezTo>
                    <a:pt x="427" y="234"/>
                    <a:pt x="422" y="241"/>
                    <a:pt x="417" y="239"/>
                  </a:cubicBezTo>
                  <a:cubicBezTo>
                    <a:pt x="415" y="239"/>
                    <a:pt x="412" y="227"/>
                    <a:pt x="408" y="224"/>
                  </a:cubicBezTo>
                  <a:cubicBezTo>
                    <a:pt x="406" y="223"/>
                    <a:pt x="407" y="227"/>
                    <a:pt x="405" y="225"/>
                  </a:cubicBezTo>
                  <a:cubicBezTo>
                    <a:pt x="402" y="221"/>
                    <a:pt x="405" y="217"/>
                    <a:pt x="400" y="214"/>
                  </a:cubicBezTo>
                  <a:cubicBezTo>
                    <a:pt x="397" y="211"/>
                    <a:pt x="393" y="213"/>
                    <a:pt x="390" y="211"/>
                  </a:cubicBezTo>
                  <a:cubicBezTo>
                    <a:pt x="390" y="211"/>
                    <a:pt x="389" y="208"/>
                    <a:pt x="387" y="208"/>
                  </a:cubicBezTo>
                  <a:cubicBezTo>
                    <a:pt x="385" y="208"/>
                    <a:pt x="384" y="210"/>
                    <a:pt x="382" y="209"/>
                  </a:cubicBezTo>
                  <a:cubicBezTo>
                    <a:pt x="378" y="208"/>
                    <a:pt x="379" y="203"/>
                    <a:pt x="377" y="200"/>
                  </a:cubicBezTo>
                  <a:cubicBezTo>
                    <a:pt x="376" y="199"/>
                    <a:pt x="372" y="198"/>
                    <a:pt x="371" y="196"/>
                  </a:cubicBezTo>
                  <a:cubicBezTo>
                    <a:pt x="370" y="195"/>
                    <a:pt x="372" y="192"/>
                    <a:pt x="371" y="190"/>
                  </a:cubicBezTo>
                  <a:cubicBezTo>
                    <a:pt x="370" y="190"/>
                    <a:pt x="370" y="190"/>
                    <a:pt x="369" y="190"/>
                  </a:cubicBezTo>
                  <a:cubicBezTo>
                    <a:pt x="362" y="190"/>
                    <a:pt x="367" y="202"/>
                    <a:pt x="357" y="202"/>
                  </a:cubicBezTo>
                  <a:cubicBezTo>
                    <a:pt x="355" y="202"/>
                    <a:pt x="353" y="199"/>
                    <a:pt x="351" y="199"/>
                  </a:cubicBezTo>
                  <a:cubicBezTo>
                    <a:pt x="347" y="198"/>
                    <a:pt x="343" y="200"/>
                    <a:pt x="339" y="198"/>
                  </a:cubicBezTo>
                  <a:cubicBezTo>
                    <a:pt x="334" y="197"/>
                    <a:pt x="333" y="194"/>
                    <a:pt x="326" y="195"/>
                  </a:cubicBezTo>
                  <a:cubicBezTo>
                    <a:pt x="325" y="195"/>
                    <a:pt x="326" y="194"/>
                    <a:pt x="326" y="194"/>
                  </a:cubicBezTo>
                  <a:cubicBezTo>
                    <a:pt x="323" y="191"/>
                    <a:pt x="320" y="189"/>
                    <a:pt x="320" y="185"/>
                  </a:cubicBezTo>
                  <a:cubicBezTo>
                    <a:pt x="320" y="183"/>
                    <a:pt x="322" y="182"/>
                    <a:pt x="322" y="180"/>
                  </a:cubicBezTo>
                  <a:cubicBezTo>
                    <a:pt x="322" y="179"/>
                    <a:pt x="320" y="180"/>
                    <a:pt x="319" y="180"/>
                  </a:cubicBezTo>
                  <a:cubicBezTo>
                    <a:pt x="315" y="181"/>
                    <a:pt x="309" y="181"/>
                    <a:pt x="305" y="183"/>
                  </a:cubicBezTo>
                  <a:cubicBezTo>
                    <a:pt x="303" y="184"/>
                    <a:pt x="302" y="186"/>
                    <a:pt x="300" y="187"/>
                  </a:cubicBezTo>
                  <a:cubicBezTo>
                    <a:pt x="300" y="187"/>
                    <a:pt x="299" y="187"/>
                    <a:pt x="298" y="187"/>
                  </a:cubicBezTo>
                  <a:cubicBezTo>
                    <a:pt x="290" y="184"/>
                    <a:pt x="300" y="183"/>
                    <a:pt x="297" y="177"/>
                  </a:cubicBezTo>
                  <a:cubicBezTo>
                    <a:pt x="295" y="175"/>
                    <a:pt x="292" y="177"/>
                    <a:pt x="290" y="175"/>
                  </a:cubicBezTo>
                  <a:cubicBezTo>
                    <a:pt x="289" y="174"/>
                    <a:pt x="290" y="170"/>
                    <a:pt x="286" y="171"/>
                  </a:cubicBezTo>
                  <a:cubicBezTo>
                    <a:pt x="284" y="171"/>
                    <a:pt x="284" y="175"/>
                    <a:pt x="282" y="175"/>
                  </a:cubicBezTo>
                  <a:cubicBezTo>
                    <a:pt x="279" y="175"/>
                    <a:pt x="274" y="172"/>
                    <a:pt x="271" y="173"/>
                  </a:cubicBezTo>
                  <a:cubicBezTo>
                    <a:pt x="268" y="174"/>
                    <a:pt x="265" y="176"/>
                    <a:pt x="263" y="177"/>
                  </a:cubicBezTo>
                  <a:cubicBezTo>
                    <a:pt x="260" y="177"/>
                    <a:pt x="258" y="176"/>
                    <a:pt x="256" y="176"/>
                  </a:cubicBezTo>
                  <a:cubicBezTo>
                    <a:pt x="255" y="176"/>
                    <a:pt x="254" y="177"/>
                    <a:pt x="253" y="177"/>
                  </a:cubicBezTo>
                  <a:cubicBezTo>
                    <a:pt x="251" y="177"/>
                    <a:pt x="250" y="175"/>
                    <a:pt x="249" y="175"/>
                  </a:cubicBezTo>
                  <a:cubicBezTo>
                    <a:pt x="247" y="175"/>
                    <a:pt x="242" y="183"/>
                    <a:pt x="240" y="179"/>
                  </a:cubicBezTo>
                  <a:cubicBezTo>
                    <a:pt x="240" y="179"/>
                    <a:pt x="240" y="178"/>
                    <a:pt x="240" y="178"/>
                  </a:cubicBezTo>
                  <a:cubicBezTo>
                    <a:pt x="240" y="177"/>
                    <a:pt x="240" y="176"/>
                    <a:pt x="240" y="176"/>
                  </a:cubicBezTo>
                  <a:cubicBezTo>
                    <a:pt x="235" y="151"/>
                    <a:pt x="235" y="180"/>
                    <a:pt x="242" y="168"/>
                  </a:cubicBezTo>
                  <a:cubicBezTo>
                    <a:pt x="243" y="166"/>
                    <a:pt x="241" y="162"/>
                    <a:pt x="241" y="161"/>
                  </a:cubicBezTo>
                  <a:cubicBezTo>
                    <a:pt x="242" y="158"/>
                    <a:pt x="242" y="158"/>
                    <a:pt x="242" y="158"/>
                  </a:cubicBezTo>
                  <a:cubicBezTo>
                    <a:pt x="242" y="147"/>
                    <a:pt x="228" y="139"/>
                    <a:pt x="228" y="132"/>
                  </a:cubicBezTo>
                  <a:cubicBezTo>
                    <a:pt x="228" y="130"/>
                    <a:pt x="230" y="128"/>
                    <a:pt x="230" y="127"/>
                  </a:cubicBezTo>
                  <a:cubicBezTo>
                    <a:pt x="231" y="119"/>
                    <a:pt x="233" y="108"/>
                    <a:pt x="230" y="100"/>
                  </a:cubicBezTo>
                  <a:cubicBezTo>
                    <a:pt x="230" y="98"/>
                    <a:pt x="228" y="95"/>
                    <a:pt x="227" y="93"/>
                  </a:cubicBezTo>
                  <a:cubicBezTo>
                    <a:pt x="227" y="89"/>
                    <a:pt x="233" y="77"/>
                    <a:pt x="228" y="75"/>
                  </a:cubicBezTo>
                  <a:cubicBezTo>
                    <a:pt x="228" y="75"/>
                    <a:pt x="227" y="75"/>
                    <a:pt x="226" y="75"/>
                  </a:cubicBezTo>
                  <a:cubicBezTo>
                    <a:pt x="225" y="75"/>
                    <a:pt x="224" y="75"/>
                    <a:pt x="222" y="75"/>
                  </a:cubicBezTo>
                  <a:cubicBezTo>
                    <a:pt x="214" y="75"/>
                    <a:pt x="206" y="75"/>
                    <a:pt x="197" y="75"/>
                  </a:cubicBezTo>
                  <a:cubicBezTo>
                    <a:pt x="197" y="75"/>
                    <a:pt x="196" y="76"/>
                    <a:pt x="195" y="75"/>
                  </a:cubicBezTo>
                  <a:cubicBezTo>
                    <a:pt x="192" y="73"/>
                    <a:pt x="200" y="67"/>
                    <a:pt x="196" y="65"/>
                  </a:cubicBezTo>
                  <a:cubicBezTo>
                    <a:pt x="192" y="64"/>
                    <a:pt x="189" y="68"/>
                    <a:pt x="185" y="68"/>
                  </a:cubicBezTo>
                  <a:cubicBezTo>
                    <a:pt x="181" y="68"/>
                    <a:pt x="176" y="68"/>
                    <a:pt x="171" y="68"/>
                  </a:cubicBezTo>
                  <a:cubicBezTo>
                    <a:pt x="170" y="68"/>
                    <a:pt x="170" y="67"/>
                    <a:pt x="169" y="68"/>
                  </a:cubicBezTo>
                  <a:cubicBezTo>
                    <a:pt x="169" y="68"/>
                    <a:pt x="170" y="68"/>
                    <a:pt x="169" y="69"/>
                  </a:cubicBezTo>
                  <a:cubicBezTo>
                    <a:pt x="169" y="70"/>
                    <a:pt x="168" y="71"/>
                    <a:pt x="168" y="72"/>
                  </a:cubicBezTo>
                  <a:cubicBezTo>
                    <a:pt x="167" y="74"/>
                    <a:pt x="170" y="81"/>
                    <a:pt x="167" y="83"/>
                  </a:cubicBezTo>
                  <a:cubicBezTo>
                    <a:pt x="166" y="83"/>
                    <a:pt x="165" y="82"/>
                    <a:pt x="165" y="83"/>
                  </a:cubicBezTo>
                  <a:cubicBezTo>
                    <a:pt x="164" y="83"/>
                    <a:pt x="164" y="91"/>
                    <a:pt x="164" y="92"/>
                  </a:cubicBezTo>
                  <a:cubicBezTo>
                    <a:pt x="164" y="93"/>
                    <a:pt x="165" y="94"/>
                    <a:pt x="164" y="94"/>
                  </a:cubicBezTo>
                  <a:cubicBezTo>
                    <a:pt x="164" y="95"/>
                    <a:pt x="163" y="94"/>
                    <a:pt x="162" y="94"/>
                  </a:cubicBezTo>
                  <a:cubicBezTo>
                    <a:pt x="161" y="94"/>
                    <a:pt x="161" y="94"/>
                    <a:pt x="160" y="94"/>
                  </a:cubicBezTo>
                  <a:cubicBezTo>
                    <a:pt x="157" y="94"/>
                    <a:pt x="154" y="94"/>
                    <a:pt x="151" y="94"/>
                  </a:cubicBezTo>
                  <a:cubicBezTo>
                    <a:pt x="149" y="94"/>
                    <a:pt x="145" y="90"/>
                    <a:pt x="142" y="92"/>
                  </a:cubicBezTo>
                  <a:cubicBezTo>
                    <a:pt x="142" y="93"/>
                    <a:pt x="142" y="94"/>
                    <a:pt x="142" y="94"/>
                  </a:cubicBezTo>
                  <a:cubicBezTo>
                    <a:pt x="140" y="96"/>
                    <a:pt x="134" y="93"/>
                    <a:pt x="131" y="95"/>
                  </a:cubicBezTo>
                  <a:cubicBezTo>
                    <a:pt x="131" y="95"/>
                    <a:pt x="132" y="97"/>
                    <a:pt x="131" y="97"/>
                  </a:cubicBezTo>
                  <a:cubicBezTo>
                    <a:pt x="129" y="98"/>
                    <a:pt x="128" y="96"/>
                    <a:pt x="126" y="96"/>
                  </a:cubicBezTo>
                  <a:cubicBezTo>
                    <a:pt x="125" y="95"/>
                    <a:pt x="116" y="98"/>
                    <a:pt x="116" y="97"/>
                  </a:cubicBezTo>
                  <a:cubicBezTo>
                    <a:pt x="115" y="96"/>
                    <a:pt x="116" y="95"/>
                    <a:pt x="116" y="95"/>
                  </a:cubicBezTo>
                  <a:cubicBezTo>
                    <a:pt x="113" y="92"/>
                    <a:pt x="113" y="92"/>
                    <a:pt x="113" y="92"/>
                  </a:cubicBezTo>
                  <a:cubicBezTo>
                    <a:pt x="110" y="88"/>
                    <a:pt x="107" y="83"/>
                    <a:pt x="106" y="79"/>
                  </a:cubicBezTo>
                  <a:cubicBezTo>
                    <a:pt x="104" y="79"/>
                    <a:pt x="104" y="79"/>
                    <a:pt x="104" y="79"/>
                  </a:cubicBezTo>
                  <a:cubicBezTo>
                    <a:pt x="103" y="78"/>
                    <a:pt x="100" y="74"/>
                    <a:pt x="100" y="73"/>
                  </a:cubicBezTo>
                  <a:cubicBezTo>
                    <a:pt x="99" y="71"/>
                    <a:pt x="101" y="69"/>
                    <a:pt x="100" y="67"/>
                  </a:cubicBezTo>
                  <a:cubicBezTo>
                    <a:pt x="99" y="64"/>
                    <a:pt x="97" y="62"/>
                    <a:pt x="95" y="59"/>
                  </a:cubicBezTo>
                  <a:cubicBezTo>
                    <a:pt x="93" y="53"/>
                    <a:pt x="95" y="50"/>
                    <a:pt x="94" y="46"/>
                  </a:cubicBezTo>
                  <a:cubicBezTo>
                    <a:pt x="93" y="44"/>
                    <a:pt x="91" y="43"/>
                    <a:pt x="90" y="41"/>
                  </a:cubicBezTo>
                  <a:cubicBezTo>
                    <a:pt x="90" y="40"/>
                    <a:pt x="91" y="39"/>
                    <a:pt x="90" y="38"/>
                  </a:cubicBezTo>
                  <a:cubicBezTo>
                    <a:pt x="87" y="35"/>
                    <a:pt x="66" y="37"/>
                    <a:pt x="61" y="37"/>
                  </a:cubicBezTo>
                  <a:cubicBezTo>
                    <a:pt x="51" y="37"/>
                    <a:pt x="40" y="39"/>
                    <a:pt x="30" y="38"/>
                  </a:cubicBezTo>
                  <a:cubicBezTo>
                    <a:pt x="27" y="38"/>
                    <a:pt x="24" y="37"/>
                    <a:pt x="21" y="37"/>
                  </a:cubicBezTo>
                  <a:cubicBezTo>
                    <a:pt x="14" y="36"/>
                    <a:pt x="6" y="37"/>
                    <a:pt x="0" y="37"/>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4" name="Freeform 140"/>
            <p:cNvSpPr>
              <a:spLocks/>
            </p:cNvSpPr>
            <p:nvPr/>
          </p:nvSpPr>
          <p:spPr bwMode="auto">
            <a:xfrm>
              <a:off x="8569325" y="2490788"/>
              <a:ext cx="649288" cy="788988"/>
            </a:xfrm>
            <a:custGeom>
              <a:avLst/>
              <a:gdLst>
                <a:gd name="T0" fmla="*/ 17 w 264"/>
                <a:gd name="T1" fmla="*/ 178 h 320"/>
                <a:gd name="T2" fmla="*/ 21 w 264"/>
                <a:gd name="T3" fmla="*/ 181 h 320"/>
                <a:gd name="T4" fmla="*/ 26 w 264"/>
                <a:gd name="T5" fmla="*/ 187 h 320"/>
                <a:gd name="T6" fmla="*/ 30 w 264"/>
                <a:gd name="T7" fmla="*/ 196 h 320"/>
                <a:gd name="T8" fmla="*/ 30 w 264"/>
                <a:gd name="T9" fmla="*/ 207 h 320"/>
                <a:gd name="T10" fmla="*/ 29 w 264"/>
                <a:gd name="T11" fmla="*/ 220 h 320"/>
                <a:gd name="T12" fmla="*/ 29 w 264"/>
                <a:gd name="T13" fmla="*/ 230 h 320"/>
                <a:gd name="T14" fmla="*/ 44 w 264"/>
                <a:gd name="T15" fmla="*/ 252 h 320"/>
                <a:gd name="T16" fmla="*/ 22 w 264"/>
                <a:gd name="T17" fmla="*/ 254 h 320"/>
                <a:gd name="T18" fmla="*/ 5 w 264"/>
                <a:gd name="T19" fmla="*/ 256 h 320"/>
                <a:gd name="T20" fmla="*/ 33 w 264"/>
                <a:gd name="T21" fmla="*/ 292 h 320"/>
                <a:gd name="T22" fmla="*/ 43 w 264"/>
                <a:gd name="T23" fmla="*/ 311 h 320"/>
                <a:gd name="T24" fmla="*/ 48 w 264"/>
                <a:gd name="T25" fmla="*/ 320 h 320"/>
                <a:gd name="T26" fmla="*/ 69 w 264"/>
                <a:gd name="T27" fmla="*/ 309 h 320"/>
                <a:gd name="T28" fmla="*/ 99 w 264"/>
                <a:gd name="T29" fmla="*/ 305 h 320"/>
                <a:gd name="T30" fmla="*/ 108 w 264"/>
                <a:gd name="T31" fmla="*/ 305 h 320"/>
                <a:gd name="T32" fmla="*/ 125 w 264"/>
                <a:gd name="T33" fmla="*/ 299 h 320"/>
                <a:gd name="T34" fmla="*/ 136 w 264"/>
                <a:gd name="T35" fmla="*/ 288 h 320"/>
                <a:gd name="T36" fmla="*/ 132 w 264"/>
                <a:gd name="T37" fmla="*/ 281 h 320"/>
                <a:gd name="T38" fmla="*/ 162 w 264"/>
                <a:gd name="T39" fmla="*/ 275 h 320"/>
                <a:gd name="T40" fmla="*/ 173 w 264"/>
                <a:gd name="T41" fmla="*/ 271 h 320"/>
                <a:gd name="T42" fmla="*/ 191 w 264"/>
                <a:gd name="T43" fmla="*/ 255 h 320"/>
                <a:gd name="T44" fmla="*/ 196 w 264"/>
                <a:gd name="T45" fmla="*/ 253 h 320"/>
                <a:gd name="T46" fmla="*/ 204 w 264"/>
                <a:gd name="T47" fmla="*/ 245 h 320"/>
                <a:gd name="T48" fmla="*/ 213 w 264"/>
                <a:gd name="T49" fmla="*/ 232 h 320"/>
                <a:gd name="T50" fmla="*/ 217 w 264"/>
                <a:gd name="T51" fmla="*/ 230 h 320"/>
                <a:gd name="T52" fmla="*/ 236 w 264"/>
                <a:gd name="T53" fmla="*/ 227 h 320"/>
                <a:gd name="T54" fmla="*/ 227 w 264"/>
                <a:gd name="T55" fmla="*/ 207 h 320"/>
                <a:gd name="T56" fmla="*/ 225 w 264"/>
                <a:gd name="T57" fmla="*/ 198 h 320"/>
                <a:gd name="T58" fmla="*/ 226 w 264"/>
                <a:gd name="T59" fmla="*/ 194 h 320"/>
                <a:gd name="T60" fmla="*/ 225 w 264"/>
                <a:gd name="T61" fmla="*/ 182 h 320"/>
                <a:gd name="T62" fmla="*/ 208 w 264"/>
                <a:gd name="T63" fmla="*/ 177 h 320"/>
                <a:gd name="T64" fmla="*/ 214 w 264"/>
                <a:gd name="T65" fmla="*/ 151 h 320"/>
                <a:gd name="T66" fmla="*/ 224 w 264"/>
                <a:gd name="T67" fmla="*/ 139 h 320"/>
                <a:gd name="T68" fmla="*/ 222 w 264"/>
                <a:gd name="T69" fmla="*/ 131 h 320"/>
                <a:gd name="T70" fmla="*/ 236 w 264"/>
                <a:gd name="T71" fmla="*/ 116 h 320"/>
                <a:gd name="T72" fmla="*/ 248 w 264"/>
                <a:gd name="T73" fmla="*/ 101 h 320"/>
                <a:gd name="T74" fmla="*/ 264 w 264"/>
                <a:gd name="T75" fmla="*/ 100 h 320"/>
                <a:gd name="T76" fmla="*/ 263 w 264"/>
                <a:gd name="T77" fmla="*/ 7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320">
                  <a:moveTo>
                    <a:pt x="5" y="169"/>
                  </a:moveTo>
                  <a:cubicBezTo>
                    <a:pt x="23" y="169"/>
                    <a:pt x="12" y="170"/>
                    <a:pt x="17" y="178"/>
                  </a:cubicBezTo>
                  <a:cubicBezTo>
                    <a:pt x="18" y="179"/>
                    <a:pt x="21" y="178"/>
                    <a:pt x="21" y="179"/>
                  </a:cubicBezTo>
                  <a:cubicBezTo>
                    <a:pt x="22" y="180"/>
                    <a:pt x="21" y="180"/>
                    <a:pt x="21" y="181"/>
                  </a:cubicBezTo>
                  <a:cubicBezTo>
                    <a:pt x="21" y="181"/>
                    <a:pt x="22" y="180"/>
                    <a:pt x="22" y="181"/>
                  </a:cubicBezTo>
                  <a:cubicBezTo>
                    <a:pt x="23" y="181"/>
                    <a:pt x="25" y="186"/>
                    <a:pt x="26" y="187"/>
                  </a:cubicBezTo>
                  <a:cubicBezTo>
                    <a:pt x="26" y="189"/>
                    <a:pt x="25" y="193"/>
                    <a:pt x="26" y="194"/>
                  </a:cubicBezTo>
                  <a:cubicBezTo>
                    <a:pt x="26" y="194"/>
                    <a:pt x="30" y="196"/>
                    <a:pt x="30" y="196"/>
                  </a:cubicBezTo>
                  <a:cubicBezTo>
                    <a:pt x="30" y="196"/>
                    <a:pt x="32" y="204"/>
                    <a:pt x="32" y="204"/>
                  </a:cubicBezTo>
                  <a:cubicBezTo>
                    <a:pt x="32" y="205"/>
                    <a:pt x="30" y="206"/>
                    <a:pt x="30" y="207"/>
                  </a:cubicBezTo>
                  <a:cubicBezTo>
                    <a:pt x="30" y="208"/>
                    <a:pt x="32" y="209"/>
                    <a:pt x="32" y="211"/>
                  </a:cubicBezTo>
                  <a:cubicBezTo>
                    <a:pt x="32" y="213"/>
                    <a:pt x="29" y="217"/>
                    <a:pt x="29" y="220"/>
                  </a:cubicBezTo>
                  <a:cubicBezTo>
                    <a:pt x="29" y="223"/>
                    <a:pt x="30" y="225"/>
                    <a:pt x="30" y="228"/>
                  </a:cubicBezTo>
                  <a:cubicBezTo>
                    <a:pt x="30" y="229"/>
                    <a:pt x="29" y="229"/>
                    <a:pt x="29" y="230"/>
                  </a:cubicBezTo>
                  <a:cubicBezTo>
                    <a:pt x="30" y="236"/>
                    <a:pt x="34" y="241"/>
                    <a:pt x="38" y="245"/>
                  </a:cubicBezTo>
                  <a:cubicBezTo>
                    <a:pt x="39" y="247"/>
                    <a:pt x="46" y="250"/>
                    <a:pt x="44" y="252"/>
                  </a:cubicBezTo>
                  <a:cubicBezTo>
                    <a:pt x="42" y="255"/>
                    <a:pt x="36" y="252"/>
                    <a:pt x="34" y="252"/>
                  </a:cubicBezTo>
                  <a:cubicBezTo>
                    <a:pt x="30" y="252"/>
                    <a:pt x="26" y="254"/>
                    <a:pt x="22" y="254"/>
                  </a:cubicBezTo>
                  <a:cubicBezTo>
                    <a:pt x="18" y="254"/>
                    <a:pt x="11" y="249"/>
                    <a:pt x="6" y="252"/>
                  </a:cubicBezTo>
                  <a:cubicBezTo>
                    <a:pt x="5" y="252"/>
                    <a:pt x="5" y="255"/>
                    <a:pt x="5" y="256"/>
                  </a:cubicBezTo>
                  <a:cubicBezTo>
                    <a:pt x="4" y="257"/>
                    <a:pt x="0" y="259"/>
                    <a:pt x="1" y="261"/>
                  </a:cubicBezTo>
                  <a:cubicBezTo>
                    <a:pt x="2" y="269"/>
                    <a:pt x="28" y="285"/>
                    <a:pt x="33" y="292"/>
                  </a:cubicBezTo>
                  <a:cubicBezTo>
                    <a:pt x="35" y="294"/>
                    <a:pt x="38" y="310"/>
                    <a:pt x="41" y="311"/>
                  </a:cubicBezTo>
                  <a:cubicBezTo>
                    <a:pt x="41" y="311"/>
                    <a:pt x="42" y="311"/>
                    <a:pt x="43" y="311"/>
                  </a:cubicBezTo>
                  <a:cubicBezTo>
                    <a:pt x="44" y="312"/>
                    <a:pt x="40" y="318"/>
                    <a:pt x="41" y="318"/>
                  </a:cubicBezTo>
                  <a:cubicBezTo>
                    <a:pt x="42" y="318"/>
                    <a:pt x="48" y="320"/>
                    <a:pt x="48" y="320"/>
                  </a:cubicBezTo>
                  <a:cubicBezTo>
                    <a:pt x="52" y="320"/>
                    <a:pt x="59" y="315"/>
                    <a:pt x="62" y="314"/>
                  </a:cubicBezTo>
                  <a:cubicBezTo>
                    <a:pt x="64" y="314"/>
                    <a:pt x="66" y="307"/>
                    <a:pt x="69" y="309"/>
                  </a:cubicBezTo>
                  <a:cubicBezTo>
                    <a:pt x="71" y="309"/>
                    <a:pt x="71" y="316"/>
                    <a:pt x="75" y="317"/>
                  </a:cubicBezTo>
                  <a:cubicBezTo>
                    <a:pt x="77" y="317"/>
                    <a:pt x="94" y="306"/>
                    <a:pt x="99" y="305"/>
                  </a:cubicBezTo>
                  <a:cubicBezTo>
                    <a:pt x="101" y="305"/>
                    <a:pt x="102" y="306"/>
                    <a:pt x="104" y="306"/>
                  </a:cubicBezTo>
                  <a:cubicBezTo>
                    <a:pt x="105" y="306"/>
                    <a:pt x="107" y="305"/>
                    <a:pt x="108" y="305"/>
                  </a:cubicBezTo>
                  <a:cubicBezTo>
                    <a:pt x="111" y="304"/>
                    <a:pt x="122" y="306"/>
                    <a:pt x="124" y="303"/>
                  </a:cubicBezTo>
                  <a:cubicBezTo>
                    <a:pt x="125" y="302"/>
                    <a:pt x="123" y="300"/>
                    <a:pt x="125" y="299"/>
                  </a:cubicBezTo>
                  <a:cubicBezTo>
                    <a:pt x="129" y="298"/>
                    <a:pt x="129" y="298"/>
                    <a:pt x="129" y="298"/>
                  </a:cubicBezTo>
                  <a:cubicBezTo>
                    <a:pt x="131" y="296"/>
                    <a:pt x="134" y="291"/>
                    <a:pt x="136" y="288"/>
                  </a:cubicBezTo>
                  <a:cubicBezTo>
                    <a:pt x="136" y="288"/>
                    <a:pt x="137" y="288"/>
                    <a:pt x="137" y="287"/>
                  </a:cubicBezTo>
                  <a:cubicBezTo>
                    <a:pt x="136" y="285"/>
                    <a:pt x="128" y="284"/>
                    <a:pt x="132" y="281"/>
                  </a:cubicBezTo>
                  <a:cubicBezTo>
                    <a:pt x="138" y="275"/>
                    <a:pt x="149" y="279"/>
                    <a:pt x="156" y="277"/>
                  </a:cubicBezTo>
                  <a:cubicBezTo>
                    <a:pt x="158" y="277"/>
                    <a:pt x="160" y="275"/>
                    <a:pt x="162" y="275"/>
                  </a:cubicBezTo>
                  <a:cubicBezTo>
                    <a:pt x="165" y="274"/>
                    <a:pt x="169" y="277"/>
                    <a:pt x="172" y="274"/>
                  </a:cubicBezTo>
                  <a:cubicBezTo>
                    <a:pt x="173" y="273"/>
                    <a:pt x="172" y="272"/>
                    <a:pt x="173" y="271"/>
                  </a:cubicBezTo>
                  <a:cubicBezTo>
                    <a:pt x="174" y="270"/>
                    <a:pt x="177" y="271"/>
                    <a:pt x="178" y="270"/>
                  </a:cubicBezTo>
                  <a:cubicBezTo>
                    <a:pt x="182" y="266"/>
                    <a:pt x="186" y="260"/>
                    <a:pt x="191" y="255"/>
                  </a:cubicBezTo>
                  <a:cubicBezTo>
                    <a:pt x="192" y="254"/>
                    <a:pt x="192" y="253"/>
                    <a:pt x="193" y="252"/>
                  </a:cubicBezTo>
                  <a:cubicBezTo>
                    <a:pt x="194" y="252"/>
                    <a:pt x="195" y="253"/>
                    <a:pt x="196" y="253"/>
                  </a:cubicBezTo>
                  <a:cubicBezTo>
                    <a:pt x="198" y="252"/>
                    <a:pt x="198" y="249"/>
                    <a:pt x="199" y="248"/>
                  </a:cubicBezTo>
                  <a:cubicBezTo>
                    <a:pt x="200" y="247"/>
                    <a:pt x="203" y="246"/>
                    <a:pt x="204" y="245"/>
                  </a:cubicBezTo>
                  <a:cubicBezTo>
                    <a:pt x="207" y="242"/>
                    <a:pt x="203" y="237"/>
                    <a:pt x="205" y="234"/>
                  </a:cubicBezTo>
                  <a:cubicBezTo>
                    <a:pt x="207" y="233"/>
                    <a:pt x="211" y="234"/>
                    <a:pt x="213" y="232"/>
                  </a:cubicBezTo>
                  <a:cubicBezTo>
                    <a:pt x="214" y="231"/>
                    <a:pt x="212" y="230"/>
                    <a:pt x="214" y="230"/>
                  </a:cubicBezTo>
                  <a:cubicBezTo>
                    <a:pt x="217" y="230"/>
                    <a:pt x="217" y="230"/>
                    <a:pt x="217" y="230"/>
                  </a:cubicBezTo>
                  <a:cubicBezTo>
                    <a:pt x="219" y="229"/>
                    <a:pt x="222" y="226"/>
                    <a:pt x="225" y="225"/>
                  </a:cubicBezTo>
                  <a:cubicBezTo>
                    <a:pt x="227" y="225"/>
                    <a:pt x="235" y="228"/>
                    <a:pt x="236" y="227"/>
                  </a:cubicBezTo>
                  <a:cubicBezTo>
                    <a:pt x="237" y="227"/>
                    <a:pt x="238" y="220"/>
                    <a:pt x="238" y="219"/>
                  </a:cubicBezTo>
                  <a:cubicBezTo>
                    <a:pt x="239" y="211"/>
                    <a:pt x="229" y="216"/>
                    <a:pt x="227" y="207"/>
                  </a:cubicBezTo>
                  <a:cubicBezTo>
                    <a:pt x="227" y="206"/>
                    <a:pt x="230" y="197"/>
                    <a:pt x="229" y="196"/>
                  </a:cubicBezTo>
                  <a:cubicBezTo>
                    <a:pt x="229" y="196"/>
                    <a:pt x="225" y="198"/>
                    <a:pt x="225" y="198"/>
                  </a:cubicBezTo>
                  <a:cubicBezTo>
                    <a:pt x="225" y="197"/>
                    <a:pt x="225" y="196"/>
                    <a:pt x="225" y="196"/>
                  </a:cubicBezTo>
                  <a:cubicBezTo>
                    <a:pt x="225" y="195"/>
                    <a:pt x="226" y="194"/>
                    <a:pt x="226" y="194"/>
                  </a:cubicBezTo>
                  <a:cubicBezTo>
                    <a:pt x="225" y="191"/>
                    <a:pt x="223" y="189"/>
                    <a:pt x="222" y="186"/>
                  </a:cubicBezTo>
                  <a:cubicBezTo>
                    <a:pt x="222" y="185"/>
                    <a:pt x="225" y="183"/>
                    <a:pt x="225" y="182"/>
                  </a:cubicBezTo>
                  <a:cubicBezTo>
                    <a:pt x="224" y="182"/>
                    <a:pt x="219" y="179"/>
                    <a:pt x="218" y="179"/>
                  </a:cubicBezTo>
                  <a:cubicBezTo>
                    <a:pt x="218" y="179"/>
                    <a:pt x="208" y="187"/>
                    <a:pt x="208" y="177"/>
                  </a:cubicBezTo>
                  <a:cubicBezTo>
                    <a:pt x="208" y="170"/>
                    <a:pt x="220" y="167"/>
                    <a:pt x="220" y="162"/>
                  </a:cubicBezTo>
                  <a:cubicBezTo>
                    <a:pt x="220" y="158"/>
                    <a:pt x="214" y="155"/>
                    <a:pt x="214" y="151"/>
                  </a:cubicBezTo>
                  <a:cubicBezTo>
                    <a:pt x="214" y="147"/>
                    <a:pt x="227" y="143"/>
                    <a:pt x="227" y="141"/>
                  </a:cubicBezTo>
                  <a:cubicBezTo>
                    <a:pt x="227" y="138"/>
                    <a:pt x="226" y="140"/>
                    <a:pt x="224" y="139"/>
                  </a:cubicBezTo>
                  <a:cubicBezTo>
                    <a:pt x="222" y="138"/>
                    <a:pt x="225" y="134"/>
                    <a:pt x="224" y="133"/>
                  </a:cubicBezTo>
                  <a:cubicBezTo>
                    <a:pt x="223" y="132"/>
                    <a:pt x="221" y="132"/>
                    <a:pt x="222" y="131"/>
                  </a:cubicBezTo>
                  <a:cubicBezTo>
                    <a:pt x="223" y="127"/>
                    <a:pt x="229" y="130"/>
                    <a:pt x="230" y="127"/>
                  </a:cubicBezTo>
                  <a:cubicBezTo>
                    <a:pt x="232" y="126"/>
                    <a:pt x="227" y="124"/>
                    <a:pt x="236" y="116"/>
                  </a:cubicBezTo>
                  <a:cubicBezTo>
                    <a:pt x="242" y="111"/>
                    <a:pt x="231" y="103"/>
                    <a:pt x="241" y="100"/>
                  </a:cubicBezTo>
                  <a:cubicBezTo>
                    <a:pt x="243" y="99"/>
                    <a:pt x="246" y="101"/>
                    <a:pt x="248" y="101"/>
                  </a:cubicBezTo>
                  <a:cubicBezTo>
                    <a:pt x="253" y="100"/>
                    <a:pt x="256" y="99"/>
                    <a:pt x="262" y="100"/>
                  </a:cubicBezTo>
                  <a:cubicBezTo>
                    <a:pt x="262" y="100"/>
                    <a:pt x="263" y="101"/>
                    <a:pt x="264" y="100"/>
                  </a:cubicBezTo>
                  <a:cubicBezTo>
                    <a:pt x="264" y="96"/>
                    <a:pt x="264" y="96"/>
                    <a:pt x="264" y="96"/>
                  </a:cubicBezTo>
                  <a:cubicBezTo>
                    <a:pt x="264" y="89"/>
                    <a:pt x="264" y="83"/>
                    <a:pt x="263" y="76"/>
                  </a:cubicBezTo>
                  <a:cubicBezTo>
                    <a:pt x="263" y="51"/>
                    <a:pt x="263" y="25"/>
                    <a:pt x="262"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5" name="Freeform 141"/>
            <p:cNvSpPr>
              <a:spLocks/>
            </p:cNvSpPr>
            <p:nvPr/>
          </p:nvSpPr>
          <p:spPr bwMode="auto">
            <a:xfrm>
              <a:off x="7904163" y="2265363"/>
              <a:ext cx="808038" cy="725488"/>
            </a:xfrm>
            <a:custGeom>
              <a:avLst/>
              <a:gdLst>
                <a:gd name="T0" fmla="*/ 304 w 328"/>
                <a:gd name="T1" fmla="*/ 0 h 295"/>
                <a:gd name="T2" fmla="*/ 309 w 328"/>
                <a:gd name="T3" fmla="*/ 26 h 295"/>
                <a:gd name="T4" fmla="*/ 309 w 328"/>
                <a:gd name="T5" fmla="*/ 35 h 295"/>
                <a:gd name="T6" fmla="*/ 309 w 328"/>
                <a:gd name="T7" fmla="*/ 39 h 295"/>
                <a:gd name="T8" fmla="*/ 319 w 328"/>
                <a:gd name="T9" fmla="*/ 54 h 295"/>
                <a:gd name="T10" fmla="*/ 317 w 328"/>
                <a:gd name="T11" fmla="*/ 58 h 295"/>
                <a:gd name="T12" fmla="*/ 328 w 328"/>
                <a:gd name="T13" fmla="*/ 69 h 295"/>
                <a:gd name="T14" fmla="*/ 322 w 328"/>
                <a:gd name="T15" fmla="*/ 80 h 295"/>
                <a:gd name="T16" fmla="*/ 319 w 328"/>
                <a:gd name="T17" fmla="*/ 98 h 295"/>
                <a:gd name="T18" fmla="*/ 315 w 328"/>
                <a:gd name="T19" fmla="*/ 141 h 295"/>
                <a:gd name="T20" fmla="*/ 313 w 328"/>
                <a:gd name="T21" fmla="*/ 160 h 295"/>
                <a:gd name="T22" fmla="*/ 284 w 328"/>
                <a:gd name="T23" fmla="*/ 191 h 295"/>
                <a:gd name="T24" fmla="*/ 268 w 328"/>
                <a:gd name="T25" fmla="*/ 214 h 295"/>
                <a:gd name="T26" fmla="*/ 268 w 328"/>
                <a:gd name="T27" fmla="*/ 217 h 295"/>
                <a:gd name="T28" fmla="*/ 265 w 328"/>
                <a:gd name="T29" fmla="*/ 222 h 295"/>
                <a:gd name="T30" fmla="*/ 260 w 328"/>
                <a:gd name="T31" fmla="*/ 225 h 295"/>
                <a:gd name="T32" fmla="*/ 264 w 328"/>
                <a:gd name="T33" fmla="*/ 244 h 295"/>
                <a:gd name="T34" fmla="*/ 262 w 328"/>
                <a:gd name="T35" fmla="*/ 244 h 295"/>
                <a:gd name="T36" fmla="*/ 253 w 328"/>
                <a:gd name="T37" fmla="*/ 248 h 295"/>
                <a:gd name="T38" fmla="*/ 246 w 328"/>
                <a:gd name="T39" fmla="*/ 250 h 295"/>
                <a:gd name="T40" fmla="*/ 237 w 328"/>
                <a:gd name="T41" fmla="*/ 255 h 295"/>
                <a:gd name="T42" fmla="*/ 233 w 328"/>
                <a:gd name="T43" fmla="*/ 262 h 295"/>
                <a:gd name="T44" fmla="*/ 217 w 328"/>
                <a:gd name="T45" fmla="*/ 257 h 295"/>
                <a:gd name="T46" fmla="*/ 190 w 328"/>
                <a:gd name="T47" fmla="*/ 253 h 295"/>
                <a:gd name="T48" fmla="*/ 167 w 328"/>
                <a:gd name="T49" fmla="*/ 259 h 295"/>
                <a:gd name="T50" fmla="*/ 159 w 328"/>
                <a:gd name="T51" fmla="*/ 268 h 295"/>
                <a:gd name="T52" fmla="*/ 127 w 328"/>
                <a:gd name="T53" fmla="*/ 261 h 295"/>
                <a:gd name="T54" fmla="*/ 119 w 328"/>
                <a:gd name="T55" fmla="*/ 254 h 295"/>
                <a:gd name="T56" fmla="*/ 100 w 328"/>
                <a:gd name="T57" fmla="*/ 259 h 295"/>
                <a:gd name="T58" fmla="*/ 96 w 328"/>
                <a:gd name="T59" fmla="*/ 258 h 295"/>
                <a:gd name="T60" fmla="*/ 88 w 328"/>
                <a:gd name="T61" fmla="*/ 262 h 295"/>
                <a:gd name="T62" fmla="*/ 76 w 328"/>
                <a:gd name="T63" fmla="*/ 246 h 295"/>
                <a:gd name="T64" fmla="*/ 53 w 328"/>
                <a:gd name="T65" fmla="*/ 238 h 295"/>
                <a:gd name="T66" fmla="*/ 46 w 328"/>
                <a:gd name="T67" fmla="*/ 241 h 295"/>
                <a:gd name="T68" fmla="*/ 25 w 328"/>
                <a:gd name="T69" fmla="*/ 243 h 295"/>
                <a:gd name="T70" fmla="*/ 19 w 328"/>
                <a:gd name="T71" fmla="*/ 248 h 295"/>
                <a:gd name="T72" fmla="*/ 18 w 328"/>
                <a:gd name="T73" fmla="*/ 248 h 295"/>
                <a:gd name="T74" fmla="*/ 17 w 328"/>
                <a:gd name="T75" fmla="*/ 248 h 295"/>
                <a:gd name="T76" fmla="*/ 12 w 328"/>
                <a:gd name="T77" fmla="*/ 266 h 295"/>
                <a:gd name="T78" fmla="*/ 2 w 328"/>
                <a:gd name="T79" fmla="*/ 273 h 295"/>
                <a:gd name="T80" fmla="*/ 2 w 328"/>
                <a:gd name="T81" fmla="*/ 277 h 295"/>
                <a:gd name="T82" fmla="*/ 2 w 328"/>
                <a:gd name="T83" fmla="*/ 284 h 295"/>
                <a:gd name="T84" fmla="*/ 2 w 328"/>
                <a:gd name="T85" fmla="*/ 286 h 295"/>
                <a:gd name="T86" fmla="*/ 2 w 328"/>
                <a:gd name="T87" fmla="*/ 288 h 295"/>
                <a:gd name="T88" fmla="*/ 1 w 328"/>
                <a:gd name="T89" fmla="*/ 290 h 295"/>
                <a:gd name="T90" fmla="*/ 2 w 328"/>
                <a:gd name="T91" fmla="*/ 294 h 295"/>
                <a:gd name="T92" fmla="*/ 0 w 328"/>
                <a:gd name="T9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5">
                  <a:moveTo>
                    <a:pt x="304" y="0"/>
                  </a:moveTo>
                  <a:cubicBezTo>
                    <a:pt x="306" y="8"/>
                    <a:pt x="308" y="17"/>
                    <a:pt x="309" y="26"/>
                  </a:cubicBezTo>
                  <a:cubicBezTo>
                    <a:pt x="309" y="29"/>
                    <a:pt x="309" y="32"/>
                    <a:pt x="309" y="35"/>
                  </a:cubicBezTo>
                  <a:cubicBezTo>
                    <a:pt x="309" y="39"/>
                    <a:pt x="309" y="39"/>
                    <a:pt x="309" y="39"/>
                  </a:cubicBezTo>
                  <a:cubicBezTo>
                    <a:pt x="309" y="41"/>
                    <a:pt x="319" y="51"/>
                    <a:pt x="319" y="54"/>
                  </a:cubicBezTo>
                  <a:cubicBezTo>
                    <a:pt x="319" y="54"/>
                    <a:pt x="316" y="56"/>
                    <a:pt x="317" y="58"/>
                  </a:cubicBezTo>
                  <a:cubicBezTo>
                    <a:pt x="319" y="61"/>
                    <a:pt x="328" y="67"/>
                    <a:pt x="328" y="69"/>
                  </a:cubicBezTo>
                  <a:cubicBezTo>
                    <a:pt x="328" y="72"/>
                    <a:pt x="323" y="77"/>
                    <a:pt x="322" y="80"/>
                  </a:cubicBezTo>
                  <a:cubicBezTo>
                    <a:pt x="320" y="86"/>
                    <a:pt x="320" y="92"/>
                    <a:pt x="319" y="98"/>
                  </a:cubicBezTo>
                  <a:cubicBezTo>
                    <a:pt x="317" y="112"/>
                    <a:pt x="316" y="126"/>
                    <a:pt x="315" y="141"/>
                  </a:cubicBezTo>
                  <a:cubicBezTo>
                    <a:pt x="315" y="146"/>
                    <a:pt x="316" y="156"/>
                    <a:pt x="313" y="160"/>
                  </a:cubicBezTo>
                  <a:cubicBezTo>
                    <a:pt x="310" y="167"/>
                    <a:pt x="290" y="184"/>
                    <a:pt x="284" y="191"/>
                  </a:cubicBezTo>
                  <a:cubicBezTo>
                    <a:pt x="280" y="195"/>
                    <a:pt x="268" y="209"/>
                    <a:pt x="268" y="214"/>
                  </a:cubicBezTo>
                  <a:cubicBezTo>
                    <a:pt x="268" y="215"/>
                    <a:pt x="269" y="217"/>
                    <a:pt x="268" y="217"/>
                  </a:cubicBezTo>
                  <a:cubicBezTo>
                    <a:pt x="267" y="220"/>
                    <a:pt x="266" y="217"/>
                    <a:pt x="265" y="222"/>
                  </a:cubicBezTo>
                  <a:cubicBezTo>
                    <a:pt x="265" y="223"/>
                    <a:pt x="261" y="224"/>
                    <a:pt x="260" y="225"/>
                  </a:cubicBezTo>
                  <a:cubicBezTo>
                    <a:pt x="258" y="226"/>
                    <a:pt x="265" y="243"/>
                    <a:pt x="264" y="244"/>
                  </a:cubicBezTo>
                  <a:cubicBezTo>
                    <a:pt x="263" y="245"/>
                    <a:pt x="262" y="244"/>
                    <a:pt x="262" y="244"/>
                  </a:cubicBezTo>
                  <a:cubicBezTo>
                    <a:pt x="254" y="244"/>
                    <a:pt x="258" y="245"/>
                    <a:pt x="253" y="248"/>
                  </a:cubicBezTo>
                  <a:cubicBezTo>
                    <a:pt x="252" y="249"/>
                    <a:pt x="248" y="249"/>
                    <a:pt x="246" y="250"/>
                  </a:cubicBezTo>
                  <a:cubicBezTo>
                    <a:pt x="243" y="251"/>
                    <a:pt x="239" y="254"/>
                    <a:pt x="237" y="255"/>
                  </a:cubicBezTo>
                  <a:cubicBezTo>
                    <a:pt x="235" y="257"/>
                    <a:pt x="235" y="261"/>
                    <a:pt x="233" y="262"/>
                  </a:cubicBezTo>
                  <a:cubicBezTo>
                    <a:pt x="231" y="263"/>
                    <a:pt x="219" y="258"/>
                    <a:pt x="217" y="257"/>
                  </a:cubicBezTo>
                  <a:cubicBezTo>
                    <a:pt x="209" y="253"/>
                    <a:pt x="199" y="252"/>
                    <a:pt x="190" y="253"/>
                  </a:cubicBezTo>
                  <a:cubicBezTo>
                    <a:pt x="183" y="253"/>
                    <a:pt x="172" y="254"/>
                    <a:pt x="167" y="259"/>
                  </a:cubicBezTo>
                  <a:cubicBezTo>
                    <a:pt x="164" y="261"/>
                    <a:pt x="161" y="267"/>
                    <a:pt x="159" y="268"/>
                  </a:cubicBezTo>
                  <a:cubicBezTo>
                    <a:pt x="150" y="271"/>
                    <a:pt x="134" y="262"/>
                    <a:pt x="127" y="261"/>
                  </a:cubicBezTo>
                  <a:cubicBezTo>
                    <a:pt x="125" y="260"/>
                    <a:pt x="122" y="255"/>
                    <a:pt x="119" y="254"/>
                  </a:cubicBezTo>
                  <a:cubicBezTo>
                    <a:pt x="111" y="250"/>
                    <a:pt x="108" y="258"/>
                    <a:pt x="100" y="259"/>
                  </a:cubicBezTo>
                  <a:cubicBezTo>
                    <a:pt x="99" y="260"/>
                    <a:pt x="97" y="258"/>
                    <a:pt x="96" y="258"/>
                  </a:cubicBezTo>
                  <a:cubicBezTo>
                    <a:pt x="93" y="259"/>
                    <a:pt x="93" y="264"/>
                    <a:pt x="88" y="262"/>
                  </a:cubicBezTo>
                  <a:cubicBezTo>
                    <a:pt x="85" y="261"/>
                    <a:pt x="80" y="249"/>
                    <a:pt x="76" y="246"/>
                  </a:cubicBezTo>
                  <a:cubicBezTo>
                    <a:pt x="75" y="245"/>
                    <a:pt x="55" y="238"/>
                    <a:pt x="53" y="238"/>
                  </a:cubicBezTo>
                  <a:cubicBezTo>
                    <a:pt x="50" y="237"/>
                    <a:pt x="49" y="240"/>
                    <a:pt x="46" y="241"/>
                  </a:cubicBezTo>
                  <a:cubicBezTo>
                    <a:pt x="42" y="243"/>
                    <a:pt x="33" y="239"/>
                    <a:pt x="25" y="243"/>
                  </a:cubicBezTo>
                  <a:cubicBezTo>
                    <a:pt x="23" y="244"/>
                    <a:pt x="21" y="247"/>
                    <a:pt x="19" y="248"/>
                  </a:cubicBezTo>
                  <a:cubicBezTo>
                    <a:pt x="19" y="248"/>
                    <a:pt x="18" y="248"/>
                    <a:pt x="18" y="248"/>
                  </a:cubicBezTo>
                  <a:cubicBezTo>
                    <a:pt x="17" y="248"/>
                    <a:pt x="17" y="247"/>
                    <a:pt x="17" y="248"/>
                  </a:cubicBezTo>
                  <a:cubicBezTo>
                    <a:pt x="15" y="249"/>
                    <a:pt x="15" y="260"/>
                    <a:pt x="12" y="266"/>
                  </a:cubicBezTo>
                  <a:cubicBezTo>
                    <a:pt x="10" y="269"/>
                    <a:pt x="4" y="270"/>
                    <a:pt x="2" y="273"/>
                  </a:cubicBezTo>
                  <a:cubicBezTo>
                    <a:pt x="2" y="277"/>
                    <a:pt x="2" y="277"/>
                    <a:pt x="2" y="277"/>
                  </a:cubicBezTo>
                  <a:cubicBezTo>
                    <a:pt x="2" y="279"/>
                    <a:pt x="2" y="281"/>
                    <a:pt x="2" y="284"/>
                  </a:cubicBezTo>
                  <a:cubicBezTo>
                    <a:pt x="2" y="284"/>
                    <a:pt x="2" y="285"/>
                    <a:pt x="2" y="286"/>
                  </a:cubicBezTo>
                  <a:cubicBezTo>
                    <a:pt x="2" y="286"/>
                    <a:pt x="2" y="287"/>
                    <a:pt x="2" y="288"/>
                  </a:cubicBezTo>
                  <a:cubicBezTo>
                    <a:pt x="1" y="290"/>
                    <a:pt x="1" y="290"/>
                    <a:pt x="1" y="290"/>
                  </a:cubicBezTo>
                  <a:cubicBezTo>
                    <a:pt x="1" y="291"/>
                    <a:pt x="3" y="293"/>
                    <a:pt x="2" y="294"/>
                  </a:cubicBezTo>
                  <a:cubicBezTo>
                    <a:pt x="2" y="295"/>
                    <a:pt x="1" y="295"/>
                    <a:pt x="0" y="295"/>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6" name="Freeform 142"/>
            <p:cNvSpPr>
              <a:spLocks/>
            </p:cNvSpPr>
            <p:nvPr/>
          </p:nvSpPr>
          <p:spPr bwMode="auto">
            <a:xfrm>
              <a:off x="7458075" y="2097088"/>
              <a:ext cx="1009650" cy="419100"/>
            </a:xfrm>
            <a:custGeom>
              <a:avLst/>
              <a:gdLst>
                <a:gd name="T0" fmla="*/ 0 w 410"/>
                <a:gd name="T1" fmla="*/ 0 h 170"/>
                <a:gd name="T2" fmla="*/ 112 w 410"/>
                <a:gd name="T3" fmla="*/ 93 h 170"/>
                <a:gd name="T4" fmla="*/ 136 w 410"/>
                <a:gd name="T5" fmla="*/ 111 h 170"/>
                <a:gd name="T6" fmla="*/ 135 w 410"/>
                <a:gd name="T7" fmla="*/ 120 h 170"/>
                <a:gd name="T8" fmla="*/ 137 w 410"/>
                <a:gd name="T9" fmla="*/ 120 h 170"/>
                <a:gd name="T10" fmla="*/ 139 w 410"/>
                <a:gd name="T11" fmla="*/ 121 h 170"/>
                <a:gd name="T12" fmla="*/ 140 w 410"/>
                <a:gd name="T13" fmla="*/ 123 h 170"/>
                <a:gd name="T14" fmla="*/ 147 w 410"/>
                <a:gd name="T15" fmla="*/ 126 h 170"/>
                <a:gd name="T16" fmla="*/ 147 w 410"/>
                <a:gd name="T17" fmla="*/ 127 h 170"/>
                <a:gd name="T18" fmla="*/ 147 w 410"/>
                <a:gd name="T19" fmla="*/ 128 h 170"/>
                <a:gd name="T20" fmla="*/ 152 w 410"/>
                <a:gd name="T21" fmla="*/ 134 h 170"/>
                <a:gd name="T22" fmla="*/ 160 w 410"/>
                <a:gd name="T23" fmla="*/ 133 h 170"/>
                <a:gd name="T24" fmla="*/ 165 w 410"/>
                <a:gd name="T25" fmla="*/ 140 h 170"/>
                <a:gd name="T26" fmla="*/ 185 w 410"/>
                <a:gd name="T27" fmla="*/ 146 h 170"/>
                <a:gd name="T28" fmla="*/ 184 w 410"/>
                <a:gd name="T29" fmla="*/ 154 h 170"/>
                <a:gd name="T30" fmla="*/ 185 w 410"/>
                <a:gd name="T31" fmla="*/ 158 h 170"/>
                <a:gd name="T32" fmla="*/ 182 w 410"/>
                <a:gd name="T33" fmla="*/ 166 h 170"/>
                <a:gd name="T34" fmla="*/ 186 w 410"/>
                <a:gd name="T35" fmla="*/ 168 h 170"/>
                <a:gd name="T36" fmla="*/ 211 w 410"/>
                <a:gd name="T37" fmla="*/ 164 h 170"/>
                <a:gd name="T38" fmla="*/ 249 w 410"/>
                <a:gd name="T39" fmla="*/ 158 h 170"/>
                <a:gd name="T40" fmla="*/ 259 w 410"/>
                <a:gd name="T41" fmla="*/ 149 h 170"/>
                <a:gd name="T42" fmla="*/ 293 w 410"/>
                <a:gd name="T43" fmla="*/ 121 h 170"/>
                <a:gd name="T44" fmla="*/ 344 w 410"/>
                <a:gd name="T45" fmla="*/ 91 h 170"/>
                <a:gd name="T46" fmla="*/ 410 w 410"/>
                <a:gd name="T47" fmla="*/ 5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0" h="170">
                  <a:moveTo>
                    <a:pt x="0" y="0"/>
                  </a:moveTo>
                  <a:cubicBezTo>
                    <a:pt x="36" y="30"/>
                    <a:pt x="74" y="64"/>
                    <a:pt x="112" y="93"/>
                  </a:cubicBezTo>
                  <a:cubicBezTo>
                    <a:pt x="115" y="95"/>
                    <a:pt x="135" y="108"/>
                    <a:pt x="136" y="111"/>
                  </a:cubicBezTo>
                  <a:cubicBezTo>
                    <a:pt x="136" y="112"/>
                    <a:pt x="134" y="120"/>
                    <a:pt x="135" y="120"/>
                  </a:cubicBezTo>
                  <a:cubicBezTo>
                    <a:pt x="136" y="121"/>
                    <a:pt x="137" y="120"/>
                    <a:pt x="137" y="120"/>
                  </a:cubicBezTo>
                  <a:cubicBezTo>
                    <a:pt x="138" y="120"/>
                    <a:pt x="138" y="120"/>
                    <a:pt x="139" y="121"/>
                  </a:cubicBezTo>
                  <a:cubicBezTo>
                    <a:pt x="140" y="121"/>
                    <a:pt x="139" y="122"/>
                    <a:pt x="140" y="123"/>
                  </a:cubicBezTo>
                  <a:cubicBezTo>
                    <a:pt x="141" y="124"/>
                    <a:pt x="145" y="124"/>
                    <a:pt x="147" y="126"/>
                  </a:cubicBezTo>
                  <a:cubicBezTo>
                    <a:pt x="147" y="126"/>
                    <a:pt x="147" y="127"/>
                    <a:pt x="147" y="127"/>
                  </a:cubicBezTo>
                  <a:cubicBezTo>
                    <a:pt x="147" y="128"/>
                    <a:pt x="147" y="128"/>
                    <a:pt x="147" y="128"/>
                  </a:cubicBezTo>
                  <a:cubicBezTo>
                    <a:pt x="148" y="131"/>
                    <a:pt x="151" y="133"/>
                    <a:pt x="152" y="134"/>
                  </a:cubicBezTo>
                  <a:cubicBezTo>
                    <a:pt x="155" y="137"/>
                    <a:pt x="159" y="132"/>
                    <a:pt x="160" y="133"/>
                  </a:cubicBezTo>
                  <a:cubicBezTo>
                    <a:pt x="163" y="135"/>
                    <a:pt x="163" y="138"/>
                    <a:pt x="165" y="140"/>
                  </a:cubicBezTo>
                  <a:cubicBezTo>
                    <a:pt x="168" y="142"/>
                    <a:pt x="182" y="142"/>
                    <a:pt x="185" y="146"/>
                  </a:cubicBezTo>
                  <a:cubicBezTo>
                    <a:pt x="186" y="148"/>
                    <a:pt x="183" y="152"/>
                    <a:pt x="184" y="154"/>
                  </a:cubicBezTo>
                  <a:cubicBezTo>
                    <a:pt x="184" y="155"/>
                    <a:pt x="185" y="156"/>
                    <a:pt x="185" y="158"/>
                  </a:cubicBezTo>
                  <a:cubicBezTo>
                    <a:pt x="184" y="161"/>
                    <a:pt x="178" y="163"/>
                    <a:pt x="182" y="166"/>
                  </a:cubicBezTo>
                  <a:cubicBezTo>
                    <a:pt x="186" y="168"/>
                    <a:pt x="186" y="168"/>
                    <a:pt x="186" y="168"/>
                  </a:cubicBezTo>
                  <a:cubicBezTo>
                    <a:pt x="190" y="170"/>
                    <a:pt x="206" y="165"/>
                    <a:pt x="211" y="164"/>
                  </a:cubicBezTo>
                  <a:cubicBezTo>
                    <a:pt x="221" y="163"/>
                    <a:pt x="242" y="161"/>
                    <a:pt x="249" y="158"/>
                  </a:cubicBezTo>
                  <a:cubicBezTo>
                    <a:pt x="253" y="156"/>
                    <a:pt x="256" y="152"/>
                    <a:pt x="259" y="149"/>
                  </a:cubicBezTo>
                  <a:cubicBezTo>
                    <a:pt x="271" y="140"/>
                    <a:pt x="281" y="130"/>
                    <a:pt x="293" y="121"/>
                  </a:cubicBezTo>
                  <a:cubicBezTo>
                    <a:pt x="309" y="110"/>
                    <a:pt x="327" y="101"/>
                    <a:pt x="344" y="91"/>
                  </a:cubicBezTo>
                  <a:cubicBezTo>
                    <a:pt x="366" y="79"/>
                    <a:pt x="388" y="65"/>
                    <a:pt x="410" y="53"/>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7" name="Freeform 143"/>
            <p:cNvSpPr>
              <a:spLocks/>
            </p:cNvSpPr>
            <p:nvPr/>
          </p:nvSpPr>
          <p:spPr bwMode="auto">
            <a:xfrm>
              <a:off x="8316913" y="1793876"/>
              <a:ext cx="958850" cy="695325"/>
            </a:xfrm>
            <a:custGeom>
              <a:avLst/>
              <a:gdLst>
                <a:gd name="T0" fmla="*/ 388 w 389"/>
                <a:gd name="T1" fmla="*/ 217 h 282"/>
                <a:gd name="T2" fmla="*/ 389 w 389"/>
                <a:gd name="T3" fmla="*/ 257 h 282"/>
                <a:gd name="T4" fmla="*/ 389 w 389"/>
                <a:gd name="T5" fmla="*/ 265 h 282"/>
                <a:gd name="T6" fmla="*/ 389 w 389"/>
                <a:gd name="T7" fmla="*/ 269 h 282"/>
                <a:gd name="T8" fmla="*/ 366 w 389"/>
                <a:gd name="T9" fmla="*/ 270 h 282"/>
                <a:gd name="T10" fmla="*/ 364 w 389"/>
                <a:gd name="T11" fmla="*/ 270 h 282"/>
                <a:gd name="T12" fmla="*/ 362 w 389"/>
                <a:gd name="T13" fmla="*/ 282 h 282"/>
                <a:gd name="T14" fmla="*/ 349 w 389"/>
                <a:gd name="T15" fmla="*/ 275 h 282"/>
                <a:gd name="T16" fmla="*/ 311 w 389"/>
                <a:gd name="T17" fmla="*/ 254 h 282"/>
                <a:gd name="T18" fmla="*/ 204 w 389"/>
                <a:gd name="T19" fmla="*/ 199 h 282"/>
                <a:gd name="T20" fmla="*/ 162 w 389"/>
                <a:gd name="T21" fmla="*/ 178 h 282"/>
                <a:gd name="T22" fmla="*/ 127 w 389"/>
                <a:gd name="T23" fmla="*/ 196 h 282"/>
                <a:gd name="T24" fmla="*/ 117 w 389"/>
                <a:gd name="T25" fmla="*/ 201 h 282"/>
                <a:gd name="T26" fmla="*/ 97 w 389"/>
                <a:gd name="T27" fmla="*/ 185 h 282"/>
                <a:gd name="T28" fmla="*/ 61 w 389"/>
                <a:gd name="T29" fmla="*/ 176 h 282"/>
                <a:gd name="T30" fmla="*/ 52 w 389"/>
                <a:gd name="T31" fmla="*/ 156 h 282"/>
                <a:gd name="T32" fmla="*/ 31 w 389"/>
                <a:gd name="T33" fmla="*/ 148 h 282"/>
                <a:gd name="T34" fmla="*/ 20 w 389"/>
                <a:gd name="T35" fmla="*/ 147 h 282"/>
                <a:gd name="T36" fmla="*/ 19 w 389"/>
                <a:gd name="T37" fmla="*/ 143 h 282"/>
                <a:gd name="T38" fmla="*/ 15 w 389"/>
                <a:gd name="T39" fmla="*/ 141 h 282"/>
                <a:gd name="T40" fmla="*/ 15 w 389"/>
                <a:gd name="T41" fmla="*/ 139 h 282"/>
                <a:gd name="T42" fmla="*/ 15 w 389"/>
                <a:gd name="T43" fmla="*/ 132 h 282"/>
                <a:gd name="T44" fmla="*/ 16 w 389"/>
                <a:gd name="T45" fmla="*/ 130 h 282"/>
                <a:gd name="T46" fmla="*/ 16 w 389"/>
                <a:gd name="T47" fmla="*/ 128 h 282"/>
                <a:gd name="T48" fmla="*/ 1 w 389"/>
                <a:gd name="T49" fmla="*/ 106 h 282"/>
                <a:gd name="T50" fmla="*/ 13 w 389"/>
                <a:gd name="T51" fmla="*/ 97 h 282"/>
                <a:gd name="T52" fmla="*/ 15 w 389"/>
                <a:gd name="T53" fmla="*/ 91 h 282"/>
                <a:gd name="T54" fmla="*/ 16 w 389"/>
                <a:gd name="T55" fmla="*/ 88 h 282"/>
                <a:gd name="T56" fmla="*/ 14 w 389"/>
                <a:gd name="T57" fmla="*/ 87 h 282"/>
                <a:gd name="T58" fmla="*/ 13 w 389"/>
                <a:gd name="T59" fmla="*/ 83 h 282"/>
                <a:gd name="T60" fmla="*/ 18 w 389"/>
                <a:gd name="T61" fmla="*/ 62 h 282"/>
                <a:gd name="T62" fmla="*/ 14 w 389"/>
                <a:gd name="T63" fmla="*/ 52 h 282"/>
                <a:gd name="T64" fmla="*/ 17 w 389"/>
                <a:gd name="T65" fmla="*/ 36 h 282"/>
                <a:gd name="T66" fmla="*/ 13 w 389"/>
                <a:gd name="T67" fmla="*/ 14 h 282"/>
                <a:gd name="T68" fmla="*/ 7 w 389"/>
                <a:gd name="T69" fmla="*/ 4 h 282"/>
                <a:gd name="T70" fmla="*/ 12 w 389"/>
                <a:gd name="T7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82">
                  <a:moveTo>
                    <a:pt x="388" y="217"/>
                  </a:moveTo>
                  <a:cubicBezTo>
                    <a:pt x="388" y="230"/>
                    <a:pt x="389" y="243"/>
                    <a:pt x="389" y="257"/>
                  </a:cubicBezTo>
                  <a:cubicBezTo>
                    <a:pt x="389" y="259"/>
                    <a:pt x="389" y="262"/>
                    <a:pt x="389" y="265"/>
                  </a:cubicBezTo>
                  <a:cubicBezTo>
                    <a:pt x="389" y="265"/>
                    <a:pt x="389" y="269"/>
                    <a:pt x="389" y="269"/>
                  </a:cubicBezTo>
                  <a:cubicBezTo>
                    <a:pt x="389" y="270"/>
                    <a:pt x="368" y="270"/>
                    <a:pt x="366" y="270"/>
                  </a:cubicBezTo>
                  <a:cubicBezTo>
                    <a:pt x="365" y="270"/>
                    <a:pt x="364" y="269"/>
                    <a:pt x="364" y="270"/>
                  </a:cubicBezTo>
                  <a:cubicBezTo>
                    <a:pt x="362" y="272"/>
                    <a:pt x="367" y="282"/>
                    <a:pt x="362" y="282"/>
                  </a:cubicBezTo>
                  <a:cubicBezTo>
                    <a:pt x="359" y="282"/>
                    <a:pt x="352" y="276"/>
                    <a:pt x="349" y="275"/>
                  </a:cubicBezTo>
                  <a:cubicBezTo>
                    <a:pt x="336" y="268"/>
                    <a:pt x="324" y="261"/>
                    <a:pt x="311" y="254"/>
                  </a:cubicBezTo>
                  <a:cubicBezTo>
                    <a:pt x="276" y="235"/>
                    <a:pt x="240" y="217"/>
                    <a:pt x="204" y="199"/>
                  </a:cubicBezTo>
                  <a:cubicBezTo>
                    <a:pt x="198" y="196"/>
                    <a:pt x="165" y="178"/>
                    <a:pt x="162" y="178"/>
                  </a:cubicBezTo>
                  <a:cubicBezTo>
                    <a:pt x="158" y="178"/>
                    <a:pt x="133" y="193"/>
                    <a:pt x="127" y="196"/>
                  </a:cubicBezTo>
                  <a:cubicBezTo>
                    <a:pt x="125" y="196"/>
                    <a:pt x="119" y="201"/>
                    <a:pt x="117" y="201"/>
                  </a:cubicBezTo>
                  <a:cubicBezTo>
                    <a:pt x="114" y="200"/>
                    <a:pt x="103" y="187"/>
                    <a:pt x="97" y="185"/>
                  </a:cubicBezTo>
                  <a:cubicBezTo>
                    <a:pt x="90" y="182"/>
                    <a:pt x="66" y="180"/>
                    <a:pt x="61" y="176"/>
                  </a:cubicBezTo>
                  <a:cubicBezTo>
                    <a:pt x="56" y="172"/>
                    <a:pt x="57" y="160"/>
                    <a:pt x="52" y="156"/>
                  </a:cubicBezTo>
                  <a:cubicBezTo>
                    <a:pt x="51" y="154"/>
                    <a:pt x="33" y="148"/>
                    <a:pt x="31" y="148"/>
                  </a:cubicBezTo>
                  <a:cubicBezTo>
                    <a:pt x="27" y="148"/>
                    <a:pt x="23" y="153"/>
                    <a:pt x="20" y="147"/>
                  </a:cubicBezTo>
                  <a:cubicBezTo>
                    <a:pt x="19" y="146"/>
                    <a:pt x="20" y="144"/>
                    <a:pt x="19" y="143"/>
                  </a:cubicBezTo>
                  <a:cubicBezTo>
                    <a:pt x="19" y="142"/>
                    <a:pt x="16" y="142"/>
                    <a:pt x="15" y="141"/>
                  </a:cubicBezTo>
                  <a:cubicBezTo>
                    <a:pt x="15" y="140"/>
                    <a:pt x="15" y="140"/>
                    <a:pt x="15" y="139"/>
                  </a:cubicBezTo>
                  <a:cubicBezTo>
                    <a:pt x="15" y="137"/>
                    <a:pt x="15" y="135"/>
                    <a:pt x="15" y="132"/>
                  </a:cubicBezTo>
                  <a:cubicBezTo>
                    <a:pt x="15" y="132"/>
                    <a:pt x="15" y="131"/>
                    <a:pt x="16" y="130"/>
                  </a:cubicBezTo>
                  <a:cubicBezTo>
                    <a:pt x="16" y="130"/>
                    <a:pt x="16" y="129"/>
                    <a:pt x="16" y="128"/>
                  </a:cubicBezTo>
                  <a:cubicBezTo>
                    <a:pt x="14" y="122"/>
                    <a:pt x="2" y="113"/>
                    <a:pt x="1" y="106"/>
                  </a:cubicBezTo>
                  <a:cubicBezTo>
                    <a:pt x="0" y="100"/>
                    <a:pt x="11" y="100"/>
                    <a:pt x="13" y="97"/>
                  </a:cubicBezTo>
                  <a:cubicBezTo>
                    <a:pt x="14" y="96"/>
                    <a:pt x="14" y="93"/>
                    <a:pt x="15" y="91"/>
                  </a:cubicBezTo>
                  <a:cubicBezTo>
                    <a:pt x="15" y="90"/>
                    <a:pt x="16" y="89"/>
                    <a:pt x="16" y="88"/>
                  </a:cubicBezTo>
                  <a:cubicBezTo>
                    <a:pt x="15" y="87"/>
                    <a:pt x="14" y="87"/>
                    <a:pt x="14" y="87"/>
                  </a:cubicBezTo>
                  <a:cubicBezTo>
                    <a:pt x="14" y="87"/>
                    <a:pt x="13" y="83"/>
                    <a:pt x="13" y="83"/>
                  </a:cubicBezTo>
                  <a:cubicBezTo>
                    <a:pt x="10" y="70"/>
                    <a:pt x="17" y="71"/>
                    <a:pt x="18" y="62"/>
                  </a:cubicBezTo>
                  <a:cubicBezTo>
                    <a:pt x="18" y="59"/>
                    <a:pt x="15" y="55"/>
                    <a:pt x="14" y="52"/>
                  </a:cubicBezTo>
                  <a:cubicBezTo>
                    <a:pt x="14" y="47"/>
                    <a:pt x="17" y="41"/>
                    <a:pt x="17" y="36"/>
                  </a:cubicBezTo>
                  <a:cubicBezTo>
                    <a:pt x="18" y="29"/>
                    <a:pt x="16" y="21"/>
                    <a:pt x="13" y="14"/>
                  </a:cubicBezTo>
                  <a:cubicBezTo>
                    <a:pt x="12" y="12"/>
                    <a:pt x="7" y="7"/>
                    <a:pt x="7" y="4"/>
                  </a:cubicBezTo>
                  <a:cubicBezTo>
                    <a:pt x="7" y="2"/>
                    <a:pt x="11" y="1"/>
                    <a:pt x="12" y="0"/>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8" name="Freeform 144"/>
            <p:cNvSpPr>
              <a:spLocks/>
            </p:cNvSpPr>
            <p:nvPr/>
          </p:nvSpPr>
          <p:spPr bwMode="auto">
            <a:xfrm>
              <a:off x="9231313" y="1711326"/>
              <a:ext cx="773113" cy="617538"/>
            </a:xfrm>
            <a:custGeom>
              <a:avLst/>
              <a:gdLst>
                <a:gd name="T0" fmla="*/ 12 w 314"/>
                <a:gd name="T1" fmla="*/ 0 h 251"/>
                <a:gd name="T2" fmla="*/ 10 w 314"/>
                <a:gd name="T3" fmla="*/ 22 h 251"/>
                <a:gd name="T4" fmla="*/ 3 w 314"/>
                <a:gd name="T5" fmla="*/ 39 h 251"/>
                <a:gd name="T6" fmla="*/ 7 w 314"/>
                <a:gd name="T7" fmla="*/ 46 h 251"/>
                <a:gd name="T8" fmla="*/ 8 w 314"/>
                <a:gd name="T9" fmla="*/ 55 h 251"/>
                <a:gd name="T10" fmla="*/ 11 w 314"/>
                <a:gd name="T11" fmla="*/ 62 h 251"/>
                <a:gd name="T12" fmla="*/ 13 w 314"/>
                <a:gd name="T13" fmla="*/ 105 h 251"/>
                <a:gd name="T14" fmla="*/ 16 w 314"/>
                <a:gd name="T15" fmla="*/ 194 h 251"/>
                <a:gd name="T16" fmla="*/ 17 w 314"/>
                <a:gd name="T17" fmla="*/ 236 h 251"/>
                <a:gd name="T18" fmla="*/ 17 w 314"/>
                <a:gd name="T19" fmla="*/ 251 h 251"/>
                <a:gd name="T20" fmla="*/ 35 w 314"/>
                <a:gd name="T21" fmla="*/ 251 h 251"/>
                <a:gd name="T22" fmla="*/ 93 w 314"/>
                <a:gd name="T23" fmla="*/ 250 h 251"/>
                <a:gd name="T24" fmla="*/ 153 w 314"/>
                <a:gd name="T25" fmla="*/ 249 h 251"/>
                <a:gd name="T26" fmla="*/ 175 w 314"/>
                <a:gd name="T27" fmla="*/ 249 h 251"/>
                <a:gd name="T28" fmla="*/ 179 w 314"/>
                <a:gd name="T29" fmla="*/ 242 h 251"/>
                <a:gd name="T30" fmla="*/ 179 w 314"/>
                <a:gd name="T31" fmla="*/ 249 h 251"/>
                <a:gd name="T32" fmla="*/ 199 w 314"/>
                <a:gd name="T33" fmla="*/ 248 h 251"/>
                <a:gd name="T34" fmla="*/ 314 w 314"/>
                <a:gd name="T35"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251">
                  <a:moveTo>
                    <a:pt x="12" y="0"/>
                  </a:moveTo>
                  <a:cubicBezTo>
                    <a:pt x="0" y="11"/>
                    <a:pt x="9" y="10"/>
                    <a:pt x="10" y="22"/>
                  </a:cubicBezTo>
                  <a:cubicBezTo>
                    <a:pt x="11" y="28"/>
                    <a:pt x="3" y="35"/>
                    <a:pt x="3" y="39"/>
                  </a:cubicBezTo>
                  <a:cubicBezTo>
                    <a:pt x="4" y="41"/>
                    <a:pt x="6" y="43"/>
                    <a:pt x="7" y="46"/>
                  </a:cubicBezTo>
                  <a:cubicBezTo>
                    <a:pt x="7" y="49"/>
                    <a:pt x="8" y="52"/>
                    <a:pt x="8" y="55"/>
                  </a:cubicBezTo>
                  <a:cubicBezTo>
                    <a:pt x="9" y="57"/>
                    <a:pt x="11" y="59"/>
                    <a:pt x="11" y="62"/>
                  </a:cubicBezTo>
                  <a:cubicBezTo>
                    <a:pt x="14" y="74"/>
                    <a:pt x="12" y="92"/>
                    <a:pt x="13" y="105"/>
                  </a:cubicBezTo>
                  <a:cubicBezTo>
                    <a:pt x="14" y="135"/>
                    <a:pt x="15" y="164"/>
                    <a:pt x="16" y="194"/>
                  </a:cubicBezTo>
                  <a:cubicBezTo>
                    <a:pt x="16" y="208"/>
                    <a:pt x="16" y="222"/>
                    <a:pt x="17" y="236"/>
                  </a:cubicBezTo>
                  <a:cubicBezTo>
                    <a:pt x="17" y="237"/>
                    <a:pt x="17" y="251"/>
                    <a:pt x="17" y="251"/>
                  </a:cubicBezTo>
                  <a:cubicBezTo>
                    <a:pt x="17" y="251"/>
                    <a:pt x="33" y="251"/>
                    <a:pt x="35" y="251"/>
                  </a:cubicBezTo>
                  <a:cubicBezTo>
                    <a:pt x="54" y="251"/>
                    <a:pt x="74" y="250"/>
                    <a:pt x="93" y="250"/>
                  </a:cubicBezTo>
                  <a:cubicBezTo>
                    <a:pt x="113" y="250"/>
                    <a:pt x="133" y="249"/>
                    <a:pt x="153" y="249"/>
                  </a:cubicBezTo>
                  <a:cubicBezTo>
                    <a:pt x="156" y="249"/>
                    <a:pt x="174" y="250"/>
                    <a:pt x="175" y="249"/>
                  </a:cubicBezTo>
                  <a:cubicBezTo>
                    <a:pt x="177" y="247"/>
                    <a:pt x="176" y="243"/>
                    <a:pt x="179" y="242"/>
                  </a:cubicBezTo>
                  <a:cubicBezTo>
                    <a:pt x="183" y="242"/>
                    <a:pt x="179" y="248"/>
                    <a:pt x="179" y="249"/>
                  </a:cubicBezTo>
                  <a:cubicBezTo>
                    <a:pt x="180" y="249"/>
                    <a:pt x="197" y="248"/>
                    <a:pt x="199" y="248"/>
                  </a:cubicBezTo>
                  <a:cubicBezTo>
                    <a:pt x="205" y="248"/>
                    <a:pt x="309" y="248"/>
                    <a:pt x="314" y="248"/>
                  </a:cubicBezTo>
                </a:path>
              </a:pathLst>
            </a:custGeom>
            <a:grpFill/>
            <a:ln w="6350" cap="rnd">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199" name="Freeform 145"/>
            <p:cNvSpPr>
              <a:spLocks/>
            </p:cNvSpPr>
            <p:nvPr/>
          </p:nvSpPr>
          <p:spPr bwMode="auto">
            <a:xfrm>
              <a:off x="9861550" y="4394201"/>
              <a:ext cx="80963" cy="328613"/>
            </a:xfrm>
            <a:custGeom>
              <a:avLst/>
              <a:gdLst>
                <a:gd name="T0" fmla="*/ 19 w 33"/>
                <a:gd name="T1" fmla="*/ 129 h 133"/>
                <a:gd name="T2" fmla="*/ 17 w 33"/>
                <a:gd name="T3" fmla="*/ 128 h 133"/>
                <a:gd name="T4" fmla="*/ 14 w 33"/>
                <a:gd name="T5" fmla="*/ 110 h 133"/>
                <a:gd name="T6" fmla="*/ 12 w 33"/>
                <a:gd name="T7" fmla="*/ 110 h 133"/>
                <a:gd name="T8" fmla="*/ 10 w 33"/>
                <a:gd name="T9" fmla="*/ 93 h 133"/>
                <a:gd name="T10" fmla="*/ 6 w 33"/>
                <a:gd name="T11" fmla="*/ 86 h 133"/>
                <a:gd name="T12" fmla="*/ 6 w 33"/>
                <a:gd name="T13" fmla="*/ 79 h 133"/>
                <a:gd name="T14" fmla="*/ 2 w 33"/>
                <a:gd name="T15" fmla="*/ 73 h 133"/>
                <a:gd name="T16" fmla="*/ 7 w 33"/>
                <a:gd name="T17" fmla="*/ 63 h 133"/>
                <a:gd name="T18" fmla="*/ 10 w 33"/>
                <a:gd name="T19" fmla="*/ 60 h 133"/>
                <a:gd name="T20" fmla="*/ 9 w 33"/>
                <a:gd name="T21" fmla="*/ 49 h 133"/>
                <a:gd name="T22" fmla="*/ 8 w 33"/>
                <a:gd name="T23" fmla="*/ 33 h 133"/>
                <a:gd name="T24" fmla="*/ 9 w 33"/>
                <a:gd name="T25" fmla="*/ 27 h 133"/>
                <a:gd name="T26" fmla="*/ 10 w 33"/>
                <a:gd name="T27" fmla="*/ 26 h 133"/>
                <a:gd name="T28" fmla="*/ 1 w 33"/>
                <a:gd name="T29" fmla="*/ 7 h 133"/>
                <a:gd name="T30" fmla="*/ 3 w 33"/>
                <a:gd name="T31" fmla="*/ 5 h 133"/>
                <a:gd name="T32" fmla="*/ 4 w 33"/>
                <a:gd name="T33" fmla="*/ 1 h 133"/>
                <a:gd name="T34" fmla="*/ 18 w 33"/>
                <a:gd name="T35" fmla="*/ 15 h 133"/>
                <a:gd name="T36" fmla="*/ 18 w 33"/>
                <a:gd name="T37" fmla="*/ 28 h 133"/>
                <a:gd name="T38" fmla="*/ 21 w 33"/>
                <a:gd name="T39" fmla="*/ 35 h 133"/>
                <a:gd name="T40" fmla="*/ 18 w 33"/>
                <a:gd name="T41" fmla="*/ 42 h 133"/>
                <a:gd name="T42" fmla="*/ 22 w 33"/>
                <a:gd name="T43" fmla="*/ 51 h 133"/>
                <a:gd name="T44" fmla="*/ 26 w 33"/>
                <a:gd name="T45" fmla="*/ 52 h 133"/>
                <a:gd name="T46" fmla="*/ 28 w 33"/>
                <a:gd name="T47" fmla="*/ 57 h 133"/>
                <a:gd name="T48" fmla="*/ 21 w 33"/>
                <a:gd name="T49" fmla="*/ 72 h 133"/>
                <a:gd name="T50" fmla="*/ 20 w 33"/>
                <a:gd name="T51" fmla="*/ 73 h 133"/>
                <a:gd name="T52" fmla="*/ 19 w 33"/>
                <a:gd name="T53" fmla="*/ 80 h 133"/>
                <a:gd name="T54" fmla="*/ 23 w 33"/>
                <a:gd name="T55" fmla="*/ 87 h 133"/>
                <a:gd name="T56" fmla="*/ 21 w 33"/>
                <a:gd name="T57" fmla="*/ 93 h 133"/>
                <a:gd name="T58" fmla="*/ 22 w 33"/>
                <a:gd name="T59" fmla="*/ 97 h 133"/>
                <a:gd name="T60" fmla="*/ 21 w 33"/>
                <a:gd name="T61" fmla="*/ 104 h 133"/>
                <a:gd name="T62" fmla="*/ 23 w 33"/>
                <a:gd name="T63" fmla="*/ 109 h 133"/>
                <a:gd name="T64" fmla="*/ 22 w 33"/>
                <a:gd name="T65" fmla="*/ 114 h 133"/>
                <a:gd name="T66" fmla="*/ 28 w 33"/>
                <a:gd name="T67" fmla="*/ 115 h 133"/>
                <a:gd name="T68" fmla="*/ 31 w 33"/>
                <a:gd name="T69" fmla="*/ 133 h 133"/>
                <a:gd name="T70" fmla="*/ 26 w 33"/>
                <a:gd name="T71" fmla="*/ 126 h 133"/>
                <a:gd name="T72" fmla="*/ 24 w 33"/>
                <a:gd name="T73" fmla="*/ 126 h 133"/>
                <a:gd name="T74" fmla="*/ 23 w 33"/>
                <a:gd name="T75" fmla="*/ 123 h 133"/>
                <a:gd name="T76" fmla="*/ 22 w 33"/>
                <a:gd name="T77" fmla="*/ 122 h 133"/>
                <a:gd name="T78" fmla="*/ 19 w 33"/>
                <a:gd name="T7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33">
                  <a:moveTo>
                    <a:pt x="19" y="129"/>
                  </a:moveTo>
                  <a:cubicBezTo>
                    <a:pt x="16" y="130"/>
                    <a:pt x="18" y="128"/>
                    <a:pt x="17" y="128"/>
                  </a:cubicBezTo>
                  <a:cubicBezTo>
                    <a:pt x="9" y="119"/>
                    <a:pt x="21" y="115"/>
                    <a:pt x="14" y="110"/>
                  </a:cubicBezTo>
                  <a:cubicBezTo>
                    <a:pt x="13" y="110"/>
                    <a:pt x="12" y="111"/>
                    <a:pt x="12" y="110"/>
                  </a:cubicBezTo>
                  <a:cubicBezTo>
                    <a:pt x="6" y="107"/>
                    <a:pt x="10" y="98"/>
                    <a:pt x="10" y="93"/>
                  </a:cubicBezTo>
                  <a:cubicBezTo>
                    <a:pt x="10" y="93"/>
                    <a:pt x="7" y="88"/>
                    <a:pt x="6" y="86"/>
                  </a:cubicBezTo>
                  <a:cubicBezTo>
                    <a:pt x="6" y="83"/>
                    <a:pt x="7" y="82"/>
                    <a:pt x="6" y="79"/>
                  </a:cubicBezTo>
                  <a:cubicBezTo>
                    <a:pt x="5" y="77"/>
                    <a:pt x="2" y="78"/>
                    <a:pt x="2" y="73"/>
                  </a:cubicBezTo>
                  <a:cubicBezTo>
                    <a:pt x="3" y="72"/>
                    <a:pt x="7" y="63"/>
                    <a:pt x="7" y="63"/>
                  </a:cubicBezTo>
                  <a:cubicBezTo>
                    <a:pt x="8" y="62"/>
                    <a:pt x="10" y="61"/>
                    <a:pt x="10" y="60"/>
                  </a:cubicBezTo>
                  <a:cubicBezTo>
                    <a:pt x="12" y="57"/>
                    <a:pt x="9" y="52"/>
                    <a:pt x="9" y="49"/>
                  </a:cubicBezTo>
                  <a:cubicBezTo>
                    <a:pt x="8" y="45"/>
                    <a:pt x="9" y="38"/>
                    <a:pt x="8" y="33"/>
                  </a:cubicBezTo>
                  <a:cubicBezTo>
                    <a:pt x="8" y="31"/>
                    <a:pt x="8" y="28"/>
                    <a:pt x="9" y="27"/>
                  </a:cubicBezTo>
                  <a:cubicBezTo>
                    <a:pt x="10" y="27"/>
                    <a:pt x="11" y="27"/>
                    <a:pt x="10" y="26"/>
                  </a:cubicBezTo>
                  <a:cubicBezTo>
                    <a:pt x="9" y="21"/>
                    <a:pt x="0" y="14"/>
                    <a:pt x="1" y="7"/>
                  </a:cubicBezTo>
                  <a:cubicBezTo>
                    <a:pt x="2" y="6"/>
                    <a:pt x="3" y="6"/>
                    <a:pt x="3" y="5"/>
                  </a:cubicBezTo>
                  <a:cubicBezTo>
                    <a:pt x="3" y="3"/>
                    <a:pt x="2" y="2"/>
                    <a:pt x="4" y="1"/>
                  </a:cubicBezTo>
                  <a:cubicBezTo>
                    <a:pt x="6" y="0"/>
                    <a:pt x="17" y="13"/>
                    <a:pt x="18" y="15"/>
                  </a:cubicBezTo>
                  <a:cubicBezTo>
                    <a:pt x="19" y="19"/>
                    <a:pt x="19" y="25"/>
                    <a:pt x="18" y="28"/>
                  </a:cubicBezTo>
                  <a:cubicBezTo>
                    <a:pt x="18" y="30"/>
                    <a:pt x="21" y="33"/>
                    <a:pt x="21" y="35"/>
                  </a:cubicBezTo>
                  <a:cubicBezTo>
                    <a:pt x="21" y="36"/>
                    <a:pt x="18" y="41"/>
                    <a:pt x="18" y="42"/>
                  </a:cubicBezTo>
                  <a:cubicBezTo>
                    <a:pt x="20" y="45"/>
                    <a:pt x="21" y="49"/>
                    <a:pt x="22" y="51"/>
                  </a:cubicBezTo>
                  <a:cubicBezTo>
                    <a:pt x="23" y="52"/>
                    <a:pt x="25" y="51"/>
                    <a:pt x="26" y="52"/>
                  </a:cubicBezTo>
                  <a:cubicBezTo>
                    <a:pt x="27" y="54"/>
                    <a:pt x="27" y="55"/>
                    <a:pt x="28" y="57"/>
                  </a:cubicBezTo>
                  <a:cubicBezTo>
                    <a:pt x="30" y="63"/>
                    <a:pt x="24" y="69"/>
                    <a:pt x="21" y="72"/>
                  </a:cubicBezTo>
                  <a:cubicBezTo>
                    <a:pt x="20" y="73"/>
                    <a:pt x="20" y="73"/>
                    <a:pt x="20" y="73"/>
                  </a:cubicBezTo>
                  <a:cubicBezTo>
                    <a:pt x="21" y="76"/>
                    <a:pt x="19" y="78"/>
                    <a:pt x="19" y="80"/>
                  </a:cubicBezTo>
                  <a:cubicBezTo>
                    <a:pt x="20" y="82"/>
                    <a:pt x="23" y="85"/>
                    <a:pt x="23" y="87"/>
                  </a:cubicBezTo>
                  <a:cubicBezTo>
                    <a:pt x="22" y="89"/>
                    <a:pt x="21" y="91"/>
                    <a:pt x="21" y="93"/>
                  </a:cubicBezTo>
                  <a:cubicBezTo>
                    <a:pt x="20" y="94"/>
                    <a:pt x="22" y="96"/>
                    <a:pt x="22" y="97"/>
                  </a:cubicBezTo>
                  <a:cubicBezTo>
                    <a:pt x="22" y="99"/>
                    <a:pt x="21" y="102"/>
                    <a:pt x="21" y="104"/>
                  </a:cubicBezTo>
                  <a:cubicBezTo>
                    <a:pt x="21" y="106"/>
                    <a:pt x="23" y="106"/>
                    <a:pt x="23" y="109"/>
                  </a:cubicBezTo>
                  <a:cubicBezTo>
                    <a:pt x="22" y="110"/>
                    <a:pt x="22" y="113"/>
                    <a:pt x="22" y="114"/>
                  </a:cubicBezTo>
                  <a:cubicBezTo>
                    <a:pt x="23" y="115"/>
                    <a:pt x="27" y="114"/>
                    <a:pt x="28" y="115"/>
                  </a:cubicBezTo>
                  <a:cubicBezTo>
                    <a:pt x="28" y="118"/>
                    <a:pt x="33" y="132"/>
                    <a:pt x="31" y="133"/>
                  </a:cubicBezTo>
                  <a:cubicBezTo>
                    <a:pt x="29" y="131"/>
                    <a:pt x="28" y="129"/>
                    <a:pt x="26" y="126"/>
                  </a:cubicBezTo>
                  <a:cubicBezTo>
                    <a:pt x="26" y="126"/>
                    <a:pt x="25" y="126"/>
                    <a:pt x="24" y="126"/>
                  </a:cubicBezTo>
                  <a:cubicBezTo>
                    <a:pt x="23" y="125"/>
                    <a:pt x="24" y="124"/>
                    <a:pt x="23" y="123"/>
                  </a:cubicBezTo>
                  <a:cubicBezTo>
                    <a:pt x="23" y="123"/>
                    <a:pt x="23" y="121"/>
                    <a:pt x="22" y="122"/>
                  </a:cubicBezTo>
                  <a:cubicBezTo>
                    <a:pt x="20" y="123"/>
                    <a:pt x="22" y="128"/>
                    <a:pt x="19" y="129"/>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0" name="Freeform 146"/>
            <p:cNvSpPr>
              <a:spLocks/>
            </p:cNvSpPr>
            <p:nvPr/>
          </p:nvSpPr>
          <p:spPr bwMode="auto">
            <a:xfrm>
              <a:off x="9999663" y="3455988"/>
              <a:ext cx="58738" cy="160338"/>
            </a:xfrm>
            <a:custGeom>
              <a:avLst/>
              <a:gdLst>
                <a:gd name="T0" fmla="*/ 3 w 24"/>
                <a:gd name="T1" fmla="*/ 3 h 65"/>
                <a:gd name="T2" fmla="*/ 5 w 24"/>
                <a:gd name="T3" fmla="*/ 5 h 65"/>
                <a:gd name="T4" fmla="*/ 5 w 24"/>
                <a:gd name="T5" fmla="*/ 3 h 65"/>
                <a:gd name="T6" fmla="*/ 8 w 24"/>
                <a:gd name="T7" fmla="*/ 1 h 65"/>
                <a:gd name="T8" fmla="*/ 10 w 24"/>
                <a:gd name="T9" fmla="*/ 7 h 65"/>
                <a:gd name="T10" fmla="*/ 11 w 24"/>
                <a:gd name="T11" fmla="*/ 15 h 65"/>
                <a:gd name="T12" fmla="*/ 9 w 24"/>
                <a:gd name="T13" fmla="*/ 20 h 65"/>
                <a:gd name="T14" fmla="*/ 11 w 24"/>
                <a:gd name="T15" fmla="*/ 25 h 65"/>
                <a:gd name="T16" fmla="*/ 10 w 24"/>
                <a:gd name="T17" fmla="*/ 37 h 65"/>
                <a:gd name="T18" fmla="*/ 19 w 24"/>
                <a:gd name="T19" fmla="*/ 48 h 65"/>
                <a:gd name="T20" fmla="*/ 23 w 24"/>
                <a:gd name="T21" fmla="*/ 49 h 65"/>
                <a:gd name="T22" fmla="*/ 22 w 24"/>
                <a:gd name="T23" fmla="*/ 61 h 65"/>
                <a:gd name="T24" fmla="*/ 11 w 24"/>
                <a:gd name="T25" fmla="*/ 46 h 65"/>
                <a:gd name="T26" fmla="*/ 8 w 24"/>
                <a:gd name="T27" fmla="*/ 46 h 65"/>
                <a:gd name="T28" fmla="*/ 8 w 24"/>
                <a:gd name="T29" fmla="*/ 40 h 65"/>
                <a:gd name="T30" fmla="*/ 3 w 24"/>
                <a:gd name="T31" fmla="*/ 37 h 65"/>
                <a:gd name="T32" fmla="*/ 3 w 24"/>
                <a:gd name="T33" fmla="*/ 31 h 65"/>
                <a:gd name="T34" fmla="*/ 2 w 24"/>
                <a:gd name="T35" fmla="*/ 32 h 65"/>
                <a:gd name="T36" fmla="*/ 0 w 24"/>
                <a:gd name="T37" fmla="*/ 27 h 65"/>
                <a:gd name="T38" fmla="*/ 1 w 24"/>
                <a:gd name="T39" fmla="*/ 19 h 65"/>
                <a:gd name="T40" fmla="*/ 2 w 24"/>
                <a:gd name="T41" fmla="*/ 15 h 65"/>
                <a:gd name="T42" fmla="*/ 3 w 24"/>
                <a:gd name="T43"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3" y="3"/>
                  </a:moveTo>
                  <a:cubicBezTo>
                    <a:pt x="4" y="0"/>
                    <a:pt x="4" y="4"/>
                    <a:pt x="5" y="5"/>
                  </a:cubicBezTo>
                  <a:cubicBezTo>
                    <a:pt x="5" y="5"/>
                    <a:pt x="5" y="3"/>
                    <a:pt x="5" y="3"/>
                  </a:cubicBezTo>
                  <a:cubicBezTo>
                    <a:pt x="5" y="2"/>
                    <a:pt x="8" y="1"/>
                    <a:pt x="8" y="1"/>
                  </a:cubicBezTo>
                  <a:cubicBezTo>
                    <a:pt x="9" y="1"/>
                    <a:pt x="9" y="5"/>
                    <a:pt x="10" y="7"/>
                  </a:cubicBez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1" name="Freeform 147"/>
            <p:cNvSpPr>
              <a:spLocks/>
            </p:cNvSpPr>
            <p:nvPr/>
          </p:nvSpPr>
          <p:spPr bwMode="auto">
            <a:xfrm>
              <a:off x="9639300" y="3624263"/>
              <a:ext cx="71438" cy="77788"/>
            </a:xfrm>
            <a:custGeom>
              <a:avLst/>
              <a:gdLst>
                <a:gd name="T0" fmla="*/ 4 w 29"/>
                <a:gd name="T1" fmla="*/ 26 h 32"/>
                <a:gd name="T2" fmla="*/ 6 w 29"/>
                <a:gd name="T3" fmla="*/ 32 h 32"/>
                <a:gd name="T4" fmla="*/ 17 w 29"/>
                <a:gd name="T5" fmla="*/ 18 h 32"/>
                <a:gd name="T6" fmla="*/ 24 w 29"/>
                <a:gd name="T7" fmla="*/ 15 h 32"/>
                <a:gd name="T8" fmla="*/ 28 w 29"/>
                <a:gd name="T9" fmla="*/ 0 h 32"/>
                <a:gd name="T10" fmla="*/ 26 w 29"/>
                <a:gd name="T11" fmla="*/ 0 h 32"/>
                <a:gd name="T12" fmla="*/ 2 w 29"/>
                <a:gd name="T13" fmla="*/ 25 h 32"/>
                <a:gd name="T14" fmla="*/ 4 w 29"/>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4" y="26"/>
                  </a:moveTo>
                  <a:cubicBezTo>
                    <a:pt x="6" y="27"/>
                    <a:pt x="5" y="31"/>
                    <a:pt x="6" y="32"/>
                  </a:cubicBezTo>
                  <a:cubicBezTo>
                    <a:pt x="8" y="32"/>
                    <a:pt x="15" y="22"/>
                    <a:pt x="17" y="18"/>
                  </a:cubicBezTo>
                  <a:cubicBezTo>
                    <a:pt x="18" y="16"/>
                    <a:pt x="22" y="17"/>
                    <a:pt x="24" y="15"/>
                  </a:cubicBezTo>
                  <a:cubicBezTo>
                    <a:pt x="29" y="11"/>
                    <a:pt x="29" y="6"/>
                    <a:pt x="28" y="0"/>
                  </a:cubicBezTo>
                  <a:cubicBezTo>
                    <a:pt x="26" y="0"/>
                    <a:pt x="26" y="0"/>
                    <a:pt x="26" y="0"/>
                  </a:cubicBezTo>
                  <a:cubicBezTo>
                    <a:pt x="25" y="5"/>
                    <a:pt x="0" y="17"/>
                    <a:pt x="2" y="25"/>
                  </a:cubicBezTo>
                  <a:cubicBezTo>
                    <a:pt x="3" y="26"/>
                    <a:pt x="4" y="25"/>
                    <a:pt x="4" y="2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2" name="Freeform 148"/>
            <p:cNvSpPr>
              <a:spLocks/>
            </p:cNvSpPr>
            <p:nvPr/>
          </p:nvSpPr>
          <p:spPr bwMode="auto">
            <a:xfrm>
              <a:off x="9723438" y="3735388"/>
              <a:ext cx="214313" cy="233363"/>
            </a:xfrm>
            <a:custGeom>
              <a:avLst/>
              <a:gdLst>
                <a:gd name="T0" fmla="*/ 68 w 87"/>
                <a:gd name="T1" fmla="*/ 15 h 95"/>
                <a:gd name="T2" fmla="*/ 71 w 87"/>
                <a:gd name="T3" fmla="*/ 24 h 95"/>
                <a:gd name="T4" fmla="*/ 73 w 87"/>
                <a:gd name="T5" fmla="*/ 19 h 95"/>
                <a:gd name="T6" fmla="*/ 87 w 87"/>
                <a:gd name="T7" fmla="*/ 21 h 95"/>
                <a:gd name="T8" fmla="*/ 69 w 87"/>
                <a:gd name="T9" fmla="*/ 25 h 95"/>
                <a:gd name="T10" fmla="*/ 69 w 87"/>
                <a:gd name="T11" fmla="*/ 36 h 95"/>
                <a:gd name="T12" fmla="*/ 60 w 87"/>
                <a:gd name="T13" fmla="*/ 47 h 95"/>
                <a:gd name="T14" fmla="*/ 59 w 87"/>
                <a:gd name="T15" fmla="*/ 50 h 95"/>
                <a:gd name="T16" fmla="*/ 58 w 87"/>
                <a:gd name="T17" fmla="*/ 51 h 95"/>
                <a:gd name="T18" fmla="*/ 55 w 87"/>
                <a:gd name="T19" fmla="*/ 53 h 95"/>
                <a:gd name="T20" fmla="*/ 55 w 87"/>
                <a:gd name="T21" fmla="*/ 56 h 95"/>
                <a:gd name="T22" fmla="*/ 55 w 87"/>
                <a:gd name="T23" fmla="*/ 61 h 95"/>
                <a:gd name="T24" fmla="*/ 45 w 87"/>
                <a:gd name="T25" fmla="*/ 66 h 95"/>
                <a:gd name="T26" fmla="*/ 50 w 87"/>
                <a:gd name="T27" fmla="*/ 66 h 95"/>
                <a:gd name="T28" fmla="*/ 47 w 87"/>
                <a:gd name="T29" fmla="*/ 69 h 95"/>
                <a:gd name="T30" fmla="*/ 43 w 87"/>
                <a:gd name="T31" fmla="*/ 70 h 95"/>
                <a:gd name="T32" fmla="*/ 49 w 87"/>
                <a:gd name="T33" fmla="*/ 82 h 95"/>
                <a:gd name="T34" fmla="*/ 43 w 87"/>
                <a:gd name="T35" fmla="*/ 81 h 95"/>
                <a:gd name="T36" fmla="*/ 38 w 87"/>
                <a:gd name="T37" fmla="*/ 91 h 95"/>
                <a:gd name="T38" fmla="*/ 31 w 87"/>
                <a:gd name="T39" fmla="*/ 95 h 95"/>
                <a:gd name="T40" fmla="*/ 34 w 87"/>
                <a:gd name="T41" fmla="*/ 88 h 95"/>
                <a:gd name="T42" fmla="*/ 33 w 87"/>
                <a:gd name="T43" fmla="*/ 81 h 95"/>
                <a:gd name="T44" fmla="*/ 24 w 87"/>
                <a:gd name="T45" fmla="*/ 82 h 95"/>
                <a:gd name="T46" fmla="*/ 19 w 87"/>
                <a:gd name="T47" fmla="*/ 75 h 95"/>
                <a:gd name="T48" fmla="*/ 16 w 87"/>
                <a:gd name="T49" fmla="*/ 77 h 95"/>
                <a:gd name="T50" fmla="*/ 15 w 87"/>
                <a:gd name="T51" fmla="*/ 82 h 95"/>
                <a:gd name="T52" fmla="*/ 8 w 87"/>
                <a:gd name="T53" fmla="*/ 85 h 95"/>
                <a:gd name="T54" fmla="*/ 6 w 87"/>
                <a:gd name="T55" fmla="*/ 89 h 95"/>
                <a:gd name="T56" fmla="*/ 7 w 87"/>
                <a:gd name="T57" fmla="*/ 84 h 95"/>
                <a:gd name="T58" fmla="*/ 5 w 87"/>
                <a:gd name="T59" fmla="*/ 80 h 95"/>
                <a:gd name="T60" fmla="*/ 3 w 87"/>
                <a:gd name="T61" fmla="*/ 68 h 95"/>
                <a:gd name="T62" fmla="*/ 4 w 87"/>
                <a:gd name="T63" fmla="*/ 54 h 95"/>
                <a:gd name="T64" fmla="*/ 5 w 87"/>
                <a:gd name="T65" fmla="*/ 40 h 95"/>
                <a:gd name="T66" fmla="*/ 12 w 87"/>
                <a:gd name="T67" fmla="*/ 22 h 95"/>
                <a:gd name="T68" fmla="*/ 17 w 87"/>
                <a:gd name="T69" fmla="*/ 15 h 95"/>
                <a:gd name="T70" fmla="*/ 21 w 87"/>
                <a:gd name="T71" fmla="*/ 12 h 95"/>
                <a:gd name="T72" fmla="*/ 22 w 87"/>
                <a:gd name="T73" fmla="*/ 12 h 95"/>
                <a:gd name="T74" fmla="*/ 26 w 87"/>
                <a:gd name="T75" fmla="*/ 10 h 95"/>
                <a:gd name="T76" fmla="*/ 27 w 87"/>
                <a:gd name="T77" fmla="*/ 8 h 95"/>
                <a:gd name="T78" fmla="*/ 28 w 87"/>
                <a:gd name="T79" fmla="*/ 9 h 95"/>
                <a:gd name="T80" fmla="*/ 35 w 87"/>
                <a:gd name="T81" fmla="*/ 8 h 95"/>
                <a:gd name="T82" fmla="*/ 40 w 87"/>
                <a:gd name="T83" fmla="*/ 8 h 95"/>
                <a:gd name="T84" fmla="*/ 41 w 87"/>
                <a:gd name="T85" fmla="*/ 8 h 95"/>
                <a:gd name="T86" fmla="*/ 43 w 87"/>
                <a:gd name="T87" fmla="*/ 2 h 95"/>
                <a:gd name="T88" fmla="*/ 46 w 87"/>
                <a:gd name="T89" fmla="*/ 4 h 95"/>
                <a:gd name="T90" fmla="*/ 48 w 87"/>
                <a:gd name="T91" fmla="*/ 6 h 95"/>
                <a:gd name="T92" fmla="*/ 56 w 87"/>
                <a:gd name="T93" fmla="*/ 5 h 95"/>
                <a:gd name="T94" fmla="*/ 59 w 87"/>
                <a:gd name="T95" fmla="*/ 9 h 95"/>
                <a:gd name="T96" fmla="*/ 64 w 87"/>
                <a:gd name="T97" fmla="*/ 7 h 95"/>
                <a:gd name="T98" fmla="*/ 64 w 87"/>
                <a:gd name="T99"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95">
                  <a:moveTo>
                    <a:pt x="64" y="14"/>
                  </a:moveTo>
                  <a:cubicBezTo>
                    <a:pt x="64" y="13"/>
                    <a:pt x="66" y="15"/>
                    <a:pt x="65" y="16"/>
                  </a:cubicBezTo>
                  <a:cubicBezTo>
                    <a:pt x="65" y="16"/>
                    <a:pt x="66" y="15"/>
                    <a:pt x="68" y="15"/>
                  </a:cubicBezTo>
                  <a:cubicBezTo>
                    <a:pt x="69" y="15"/>
                    <a:pt x="66" y="17"/>
                    <a:pt x="66" y="18"/>
                  </a:cubicBezTo>
                  <a:cubicBezTo>
                    <a:pt x="67" y="20"/>
                    <a:pt x="70" y="19"/>
                    <a:pt x="71" y="20"/>
                  </a:cubicBezTo>
                  <a:cubicBezTo>
                    <a:pt x="71" y="21"/>
                    <a:pt x="71" y="24"/>
                    <a:pt x="71" y="24"/>
                  </a:cubicBezTo>
                  <a:cubicBezTo>
                    <a:pt x="72" y="25"/>
                    <a:pt x="72" y="24"/>
                    <a:pt x="73" y="23"/>
                  </a:cubicBezTo>
                  <a:cubicBezTo>
                    <a:pt x="73" y="23"/>
                    <a:pt x="76" y="19"/>
                    <a:pt x="74" y="20"/>
                  </a:cubicBezTo>
                  <a:cubicBezTo>
                    <a:pt x="73" y="20"/>
                    <a:pt x="73" y="19"/>
                    <a:pt x="73" y="19"/>
                  </a:cubicBezTo>
                  <a:cubicBezTo>
                    <a:pt x="74" y="19"/>
                    <a:pt x="83" y="16"/>
                    <a:pt x="84" y="16"/>
                  </a:cubicBezTo>
                  <a:cubicBezTo>
                    <a:pt x="84" y="16"/>
                    <a:pt x="83" y="17"/>
                    <a:pt x="84" y="18"/>
                  </a:cubicBezTo>
                  <a:cubicBezTo>
                    <a:pt x="84" y="19"/>
                    <a:pt x="87" y="20"/>
                    <a:pt x="87" y="21"/>
                  </a:cubicBezTo>
                  <a:cubicBezTo>
                    <a:pt x="87" y="23"/>
                    <a:pt x="76" y="22"/>
                    <a:pt x="76" y="23"/>
                  </a:cubicBezTo>
                  <a:cubicBezTo>
                    <a:pt x="75" y="25"/>
                    <a:pt x="78" y="26"/>
                    <a:pt x="77" y="27"/>
                  </a:cubicBezTo>
                  <a:cubicBezTo>
                    <a:pt x="75" y="28"/>
                    <a:pt x="70" y="25"/>
                    <a:pt x="69" y="25"/>
                  </a:cubicBezTo>
                  <a:cubicBezTo>
                    <a:pt x="68" y="26"/>
                    <a:pt x="69" y="27"/>
                    <a:pt x="68" y="28"/>
                  </a:cubicBezTo>
                  <a:cubicBezTo>
                    <a:pt x="68" y="28"/>
                    <a:pt x="66" y="28"/>
                    <a:pt x="66" y="29"/>
                  </a:cubicBezTo>
                  <a:cubicBezTo>
                    <a:pt x="65" y="31"/>
                    <a:pt x="65" y="35"/>
                    <a:pt x="69" y="36"/>
                  </a:cubicBezTo>
                  <a:cubicBezTo>
                    <a:pt x="69" y="37"/>
                    <a:pt x="69" y="37"/>
                    <a:pt x="69" y="37"/>
                  </a:cubicBezTo>
                  <a:cubicBezTo>
                    <a:pt x="68" y="42"/>
                    <a:pt x="66" y="39"/>
                    <a:pt x="66" y="42"/>
                  </a:cubicBezTo>
                  <a:cubicBezTo>
                    <a:pt x="66" y="44"/>
                    <a:pt x="61" y="44"/>
                    <a:pt x="60" y="47"/>
                  </a:cubicBezTo>
                  <a:cubicBezTo>
                    <a:pt x="60" y="48"/>
                    <a:pt x="65" y="49"/>
                    <a:pt x="64" y="50"/>
                  </a:cubicBezTo>
                  <a:cubicBezTo>
                    <a:pt x="63" y="51"/>
                    <a:pt x="63" y="50"/>
                    <a:pt x="63" y="50"/>
                  </a:cubicBezTo>
                  <a:cubicBezTo>
                    <a:pt x="63" y="50"/>
                    <a:pt x="59" y="49"/>
                    <a:pt x="59" y="50"/>
                  </a:cubicBezTo>
                  <a:cubicBezTo>
                    <a:pt x="58" y="50"/>
                    <a:pt x="59" y="51"/>
                    <a:pt x="59" y="51"/>
                  </a:cubicBezTo>
                  <a:cubicBezTo>
                    <a:pt x="60" y="51"/>
                    <a:pt x="60" y="51"/>
                    <a:pt x="60" y="52"/>
                  </a:cubicBezTo>
                  <a:cubicBezTo>
                    <a:pt x="60" y="52"/>
                    <a:pt x="59" y="51"/>
                    <a:pt x="58" y="51"/>
                  </a:cubicBezTo>
                  <a:cubicBezTo>
                    <a:pt x="57" y="52"/>
                    <a:pt x="60" y="54"/>
                    <a:pt x="61" y="53"/>
                  </a:cubicBezTo>
                  <a:cubicBezTo>
                    <a:pt x="61" y="53"/>
                    <a:pt x="64" y="54"/>
                    <a:pt x="63" y="55"/>
                  </a:cubicBezTo>
                  <a:cubicBezTo>
                    <a:pt x="61" y="56"/>
                    <a:pt x="57" y="52"/>
                    <a:pt x="55" y="53"/>
                  </a:cubicBezTo>
                  <a:cubicBezTo>
                    <a:pt x="54" y="54"/>
                    <a:pt x="55" y="54"/>
                    <a:pt x="55" y="54"/>
                  </a:cubicBezTo>
                  <a:cubicBezTo>
                    <a:pt x="57" y="55"/>
                    <a:pt x="54" y="56"/>
                    <a:pt x="54" y="56"/>
                  </a:cubicBezTo>
                  <a:cubicBezTo>
                    <a:pt x="54" y="56"/>
                    <a:pt x="55" y="56"/>
                    <a:pt x="55" y="56"/>
                  </a:cubicBezTo>
                  <a:cubicBezTo>
                    <a:pt x="56" y="56"/>
                    <a:pt x="56" y="58"/>
                    <a:pt x="56" y="59"/>
                  </a:cubicBezTo>
                  <a:cubicBezTo>
                    <a:pt x="56" y="59"/>
                    <a:pt x="52" y="58"/>
                    <a:pt x="52" y="59"/>
                  </a:cubicBezTo>
                  <a:cubicBezTo>
                    <a:pt x="52" y="59"/>
                    <a:pt x="55" y="61"/>
                    <a:pt x="55" y="61"/>
                  </a:cubicBezTo>
                  <a:cubicBezTo>
                    <a:pt x="54" y="62"/>
                    <a:pt x="53" y="61"/>
                    <a:pt x="53" y="61"/>
                  </a:cubicBezTo>
                  <a:cubicBezTo>
                    <a:pt x="52" y="61"/>
                    <a:pt x="51" y="63"/>
                    <a:pt x="51" y="63"/>
                  </a:cubicBezTo>
                  <a:cubicBezTo>
                    <a:pt x="50" y="64"/>
                    <a:pt x="45" y="60"/>
                    <a:pt x="45" y="66"/>
                  </a:cubicBezTo>
                  <a:cubicBezTo>
                    <a:pt x="45" y="66"/>
                    <a:pt x="46" y="66"/>
                    <a:pt x="46" y="66"/>
                  </a:cubicBezTo>
                  <a:cubicBezTo>
                    <a:pt x="47" y="65"/>
                    <a:pt x="48" y="64"/>
                    <a:pt x="50" y="64"/>
                  </a:cubicBezTo>
                  <a:cubicBezTo>
                    <a:pt x="50" y="64"/>
                    <a:pt x="49" y="66"/>
                    <a:pt x="50" y="66"/>
                  </a:cubicBezTo>
                  <a:cubicBezTo>
                    <a:pt x="50" y="66"/>
                    <a:pt x="53" y="67"/>
                    <a:pt x="53" y="67"/>
                  </a:cubicBezTo>
                  <a:cubicBezTo>
                    <a:pt x="51" y="70"/>
                    <a:pt x="50" y="67"/>
                    <a:pt x="48" y="67"/>
                  </a:cubicBezTo>
                  <a:cubicBezTo>
                    <a:pt x="46" y="67"/>
                    <a:pt x="49" y="69"/>
                    <a:pt x="47" y="69"/>
                  </a:cubicBezTo>
                  <a:cubicBezTo>
                    <a:pt x="46" y="69"/>
                    <a:pt x="46" y="67"/>
                    <a:pt x="45" y="68"/>
                  </a:cubicBezTo>
                  <a:cubicBezTo>
                    <a:pt x="44" y="68"/>
                    <a:pt x="46" y="69"/>
                    <a:pt x="45" y="69"/>
                  </a:cubicBezTo>
                  <a:cubicBezTo>
                    <a:pt x="43" y="69"/>
                    <a:pt x="43" y="68"/>
                    <a:pt x="43" y="70"/>
                  </a:cubicBezTo>
                  <a:cubicBezTo>
                    <a:pt x="43" y="71"/>
                    <a:pt x="52" y="72"/>
                    <a:pt x="53" y="72"/>
                  </a:cubicBezTo>
                  <a:cubicBezTo>
                    <a:pt x="55" y="73"/>
                    <a:pt x="58" y="67"/>
                    <a:pt x="59" y="72"/>
                  </a:cubicBezTo>
                  <a:cubicBezTo>
                    <a:pt x="60" y="76"/>
                    <a:pt x="46" y="79"/>
                    <a:pt x="49" y="82"/>
                  </a:cubicBezTo>
                  <a:cubicBezTo>
                    <a:pt x="48" y="82"/>
                    <a:pt x="48" y="82"/>
                    <a:pt x="48" y="82"/>
                  </a:cubicBezTo>
                  <a:cubicBezTo>
                    <a:pt x="47" y="82"/>
                    <a:pt x="47" y="81"/>
                    <a:pt x="46" y="81"/>
                  </a:cubicBezTo>
                  <a:cubicBezTo>
                    <a:pt x="46" y="81"/>
                    <a:pt x="44" y="82"/>
                    <a:pt x="43" y="81"/>
                  </a:cubicBezTo>
                  <a:cubicBezTo>
                    <a:pt x="40" y="80"/>
                    <a:pt x="40" y="76"/>
                    <a:pt x="35" y="79"/>
                  </a:cubicBezTo>
                  <a:cubicBezTo>
                    <a:pt x="33" y="80"/>
                    <a:pt x="35" y="88"/>
                    <a:pt x="35" y="89"/>
                  </a:cubicBezTo>
                  <a:cubicBezTo>
                    <a:pt x="35" y="90"/>
                    <a:pt x="39" y="90"/>
                    <a:pt x="38" y="91"/>
                  </a:cubicBezTo>
                  <a:cubicBezTo>
                    <a:pt x="37" y="92"/>
                    <a:pt x="35" y="88"/>
                    <a:pt x="35" y="89"/>
                  </a:cubicBezTo>
                  <a:cubicBezTo>
                    <a:pt x="33" y="90"/>
                    <a:pt x="33" y="91"/>
                    <a:pt x="32" y="93"/>
                  </a:cubicBezTo>
                  <a:cubicBezTo>
                    <a:pt x="32" y="93"/>
                    <a:pt x="31" y="95"/>
                    <a:pt x="31" y="95"/>
                  </a:cubicBezTo>
                  <a:cubicBezTo>
                    <a:pt x="30" y="94"/>
                    <a:pt x="30" y="92"/>
                    <a:pt x="31" y="92"/>
                  </a:cubicBezTo>
                  <a:cubicBezTo>
                    <a:pt x="33" y="91"/>
                    <a:pt x="29" y="91"/>
                    <a:pt x="30" y="91"/>
                  </a:cubicBezTo>
                  <a:cubicBezTo>
                    <a:pt x="31" y="89"/>
                    <a:pt x="33" y="90"/>
                    <a:pt x="34" y="88"/>
                  </a:cubicBezTo>
                  <a:cubicBezTo>
                    <a:pt x="34" y="87"/>
                    <a:pt x="32" y="85"/>
                    <a:pt x="32" y="85"/>
                  </a:cubicBezTo>
                  <a:cubicBezTo>
                    <a:pt x="33" y="85"/>
                    <a:pt x="33" y="82"/>
                    <a:pt x="32" y="83"/>
                  </a:cubicBezTo>
                  <a:cubicBezTo>
                    <a:pt x="32" y="82"/>
                    <a:pt x="33" y="82"/>
                    <a:pt x="33" y="81"/>
                  </a:cubicBezTo>
                  <a:cubicBezTo>
                    <a:pt x="33" y="80"/>
                    <a:pt x="29" y="81"/>
                    <a:pt x="29" y="81"/>
                  </a:cubicBezTo>
                  <a:cubicBezTo>
                    <a:pt x="27" y="81"/>
                    <a:pt x="29" y="77"/>
                    <a:pt x="28" y="78"/>
                  </a:cubicBezTo>
                  <a:cubicBezTo>
                    <a:pt x="28" y="78"/>
                    <a:pt x="26" y="83"/>
                    <a:pt x="24" y="82"/>
                  </a:cubicBezTo>
                  <a:cubicBezTo>
                    <a:pt x="24" y="82"/>
                    <a:pt x="24" y="81"/>
                    <a:pt x="25" y="81"/>
                  </a:cubicBezTo>
                  <a:cubicBezTo>
                    <a:pt x="27" y="80"/>
                    <a:pt x="21" y="80"/>
                    <a:pt x="20" y="79"/>
                  </a:cubicBezTo>
                  <a:cubicBezTo>
                    <a:pt x="19" y="77"/>
                    <a:pt x="21" y="76"/>
                    <a:pt x="19" y="75"/>
                  </a:cubicBezTo>
                  <a:cubicBezTo>
                    <a:pt x="19" y="74"/>
                    <a:pt x="18" y="76"/>
                    <a:pt x="17" y="75"/>
                  </a:cubicBezTo>
                  <a:cubicBezTo>
                    <a:pt x="17" y="75"/>
                    <a:pt x="17" y="74"/>
                    <a:pt x="17" y="74"/>
                  </a:cubicBezTo>
                  <a:cubicBezTo>
                    <a:pt x="16" y="74"/>
                    <a:pt x="16" y="76"/>
                    <a:pt x="16" y="77"/>
                  </a:cubicBezTo>
                  <a:cubicBezTo>
                    <a:pt x="15" y="78"/>
                    <a:pt x="13" y="77"/>
                    <a:pt x="12" y="78"/>
                  </a:cubicBezTo>
                  <a:cubicBezTo>
                    <a:pt x="12" y="80"/>
                    <a:pt x="15" y="80"/>
                    <a:pt x="15" y="81"/>
                  </a:cubicBezTo>
                  <a:cubicBezTo>
                    <a:pt x="16" y="81"/>
                    <a:pt x="15" y="82"/>
                    <a:pt x="15" y="82"/>
                  </a:cubicBezTo>
                  <a:cubicBezTo>
                    <a:pt x="15" y="83"/>
                    <a:pt x="11" y="80"/>
                    <a:pt x="11" y="80"/>
                  </a:cubicBezTo>
                  <a:cubicBezTo>
                    <a:pt x="8" y="82"/>
                    <a:pt x="12" y="86"/>
                    <a:pt x="11" y="88"/>
                  </a:cubicBezTo>
                  <a:cubicBezTo>
                    <a:pt x="11" y="89"/>
                    <a:pt x="9" y="85"/>
                    <a:pt x="8" y="85"/>
                  </a:cubicBezTo>
                  <a:cubicBezTo>
                    <a:pt x="8" y="85"/>
                    <a:pt x="8" y="86"/>
                    <a:pt x="8" y="86"/>
                  </a:cubicBezTo>
                  <a:cubicBezTo>
                    <a:pt x="8" y="88"/>
                    <a:pt x="7" y="85"/>
                    <a:pt x="6" y="86"/>
                  </a:cubicBezTo>
                  <a:cubicBezTo>
                    <a:pt x="5" y="87"/>
                    <a:pt x="7" y="88"/>
                    <a:pt x="6" y="89"/>
                  </a:cubicBezTo>
                  <a:cubicBezTo>
                    <a:pt x="5" y="90"/>
                    <a:pt x="5" y="90"/>
                    <a:pt x="5" y="89"/>
                  </a:cubicBezTo>
                  <a:cubicBezTo>
                    <a:pt x="6" y="86"/>
                    <a:pt x="4" y="87"/>
                    <a:pt x="5" y="85"/>
                  </a:cubicBezTo>
                  <a:cubicBezTo>
                    <a:pt x="5" y="85"/>
                    <a:pt x="7" y="84"/>
                    <a:pt x="7" y="84"/>
                  </a:cubicBezTo>
                  <a:cubicBezTo>
                    <a:pt x="7" y="84"/>
                    <a:pt x="6" y="84"/>
                    <a:pt x="6" y="84"/>
                  </a:cubicBezTo>
                  <a:cubicBezTo>
                    <a:pt x="3" y="84"/>
                    <a:pt x="3" y="82"/>
                    <a:pt x="5" y="81"/>
                  </a:cubicBezTo>
                  <a:cubicBezTo>
                    <a:pt x="5" y="81"/>
                    <a:pt x="5" y="80"/>
                    <a:pt x="5" y="80"/>
                  </a:cubicBezTo>
                  <a:cubicBezTo>
                    <a:pt x="5" y="79"/>
                    <a:pt x="4" y="79"/>
                    <a:pt x="4" y="77"/>
                  </a:cubicBezTo>
                  <a:cubicBezTo>
                    <a:pt x="5" y="74"/>
                    <a:pt x="1" y="78"/>
                    <a:pt x="1" y="77"/>
                  </a:cubicBezTo>
                  <a:cubicBezTo>
                    <a:pt x="0" y="75"/>
                    <a:pt x="4" y="70"/>
                    <a:pt x="3" y="68"/>
                  </a:cubicBezTo>
                  <a:cubicBezTo>
                    <a:pt x="3" y="67"/>
                    <a:pt x="0" y="70"/>
                    <a:pt x="0" y="68"/>
                  </a:cubicBezTo>
                  <a:cubicBezTo>
                    <a:pt x="1" y="65"/>
                    <a:pt x="4" y="60"/>
                    <a:pt x="5" y="57"/>
                  </a:cubicBezTo>
                  <a:cubicBezTo>
                    <a:pt x="5" y="57"/>
                    <a:pt x="4" y="54"/>
                    <a:pt x="4" y="54"/>
                  </a:cubicBezTo>
                  <a:cubicBezTo>
                    <a:pt x="4" y="52"/>
                    <a:pt x="5" y="54"/>
                    <a:pt x="6" y="53"/>
                  </a:cubicBezTo>
                  <a:cubicBezTo>
                    <a:pt x="7" y="49"/>
                    <a:pt x="6" y="43"/>
                    <a:pt x="7" y="40"/>
                  </a:cubicBezTo>
                  <a:cubicBezTo>
                    <a:pt x="5" y="40"/>
                    <a:pt x="5" y="40"/>
                    <a:pt x="5" y="40"/>
                  </a:cubicBezTo>
                  <a:cubicBezTo>
                    <a:pt x="6" y="38"/>
                    <a:pt x="3" y="36"/>
                    <a:pt x="3" y="35"/>
                  </a:cubicBezTo>
                  <a:cubicBezTo>
                    <a:pt x="4" y="32"/>
                    <a:pt x="5" y="30"/>
                    <a:pt x="7" y="27"/>
                  </a:cubicBezTo>
                  <a:cubicBezTo>
                    <a:pt x="7" y="26"/>
                    <a:pt x="12" y="23"/>
                    <a:pt x="12" y="22"/>
                  </a:cubicBezTo>
                  <a:cubicBezTo>
                    <a:pt x="12" y="20"/>
                    <a:pt x="9" y="18"/>
                    <a:pt x="9" y="17"/>
                  </a:cubicBezTo>
                  <a:cubicBezTo>
                    <a:pt x="9" y="17"/>
                    <a:pt x="10" y="16"/>
                    <a:pt x="11" y="16"/>
                  </a:cubicBezTo>
                  <a:cubicBezTo>
                    <a:pt x="15" y="15"/>
                    <a:pt x="16" y="16"/>
                    <a:pt x="17" y="15"/>
                  </a:cubicBezTo>
                  <a:cubicBezTo>
                    <a:pt x="19" y="14"/>
                    <a:pt x="19" y="14"/>
                    <a:pt x="19" y="14"/>
                  </a:cubicBezTo>
                  <a:cubicBezTo>
                    <a:pt x="21" y="13"/>
                    <a:pt x="21" y="13"/>
                    <a:pt x="21" y="13"/>
                  </a:cubicBezTo>
                  <a:cubicBezTo>
                    <a:pt x="21" y="14"/>
                    <a:pt x="21" y="12"/>
                    <a:pt x="21" y="12"/>
                  </a:cubicBezTo>
                  <a:cubicBezTo>
                    <a:pt x="21" y="12"/>
                    <a:pt x="22" y="11"/>
                    <a:pt x="23" y="11"/>
                  </a:cubicBezTo>
                  <a:cubicBezTo>
                    <a:pt x="23" y="11"/>
                    <a:pt x="23" y="10"/>
                    <a:pt x="23" y="10"/>
                  </a:cubicBezTo>
                  <a:cubicBezTo>
                    <a:pt x="24" y="11"/>
                    <a:pt x="22" y="12"/>
                    <a:pt x="22" y="12"/>
                  </a:cubicBezTo>
                  <a:cubicBezTo>
                    <a:pt x="24" y="14"/>
                    <a:pt x="24" y="11"/>
                    <a:pt x="24" y="11"/>
                  </a:cubicBezTo>
                  <a:cubicBezTo>
                    <a:pt x="26" y="12"/>
                    <a:pt x="25" y="13"/>
                    <a:pt x="25" y="11"/>
                  </a:cubicBezTo>
                  <a:cubicBezTo>
                    <a:pt x="25" y="11"/>
                    <a:pt x="26" y="10"/>
                    <a:pt x="26" y="10"/>
                  </a:cubicBezTo>
                  <a:cubicBezTo>
                    <a:pt x="26" y="10"/>
                    <a:pt x="26" y="11"/>
                    <a:pt x="26" y="11"/>
                  </a:cubicBezTo>
                  <a:cubicBezTo>
                    <a:pt x="27" y="10"/>
                    <a:pt x="26" y="9"/>
                    <a:pt x="26" y="9"/>
                  </a:cubicBezTo>
                  <a:cubicBezTo>
                    <a:pt x="26" y="8"/>
                    <a:pt x="27" y="9"/>
                    <a:pt x="27" y="8"/>
                  </a:cubicBezTo>
                  <a:cubicBezTo>
                    <a:pt x="27" y="8"/>
                    <a:pt x="28" y="5"/>
                    <a:pt x="29" y="6"/>
                  </a:cubicBezTo>
                  <a:cubicBezTo>
                    <a:pt x="29" y="7"/>
                    <a:pt x="28" y="8"/>
                    <a:pt x="29" y="7"/>
                  </a:cubicBezTo>
                  <a:cubicBezTo>
                    <a:pt x="29" y="7"/>
                    <a:pt x="28" y="8"/>
                    <a:pt x="28" y="9"/>
                  </a:cubicBezTo>
                  <a:cubicBezTo>
                    <a:pt x="28" y="10"/>
                    <a:pt x="30" y="8"/>
                    <a:pt x="30" y="9"/>
                  </a:cubicBezTo>
                  <a:cubicBezTo>
                    <a:pt x="31" y="9"/>
                    <a:pt x="28" y="11"/>
                    <a:pt x="29" y="11"/>
                  </a:cubicBezTo>
                  <a:cubicBezTo>
                    <a:pt x="31" y="12"/>
                    <a:pt x="34" y="8"/>
                    <a:pt x="35" y="8"/>
                  </a:cubicBezTo>
                  <a:cubicBezTo>
                    <a:pt x="36" y="9"/>
                    <a:pt x="32" y="12"/>
                    <a:pt x="37" y="11"/>
                  </a:cubicBezTo>
                  <a:cubicBezTo>
                    <a:pt x="37" y="11"/>
                    <a:pt x="38" y="11"/>
                    <a:pt x="38" y="11"/>
                  </a:cubicBezTo>
                  <a:cubicBezTo>
                    <a:pt x="39" y="10"/>
                    <a:pt x="40" y="9"/>
                    <a:pt x="40" y="8"/>
                  </a:cubicBezTo>
                  <a:cubicBezTo>
                    <a:pt x="40" y="7"/>
                    <a:pt x="39" y="8"/>
                    <a:pt x="39" y="8"/>
                  </a:cubicBezTo>
                  <a:cubicBezTo>
                    <a:pt x="39" y="6"/>
                    <a:pt x="41" y="7"/>
                    <a:pt x="41" y="7"/>
                  </a:cubicBezTo>
                  <a:cubicBezTo>
                    <a:pt x="41" y="7"/>
                    <a:pt x="41" y="8"/>
                    <a:pt x="41" y="8"/>
                  </a:cubicBezTo>
                  <a:cubicBezTo>
                    <a:pt x="42" y="6"/>
                    <a:pt x="41" y="6"/>
                    <a:pt x="44" y="4"/>
                  </a:cubicBezTo>
                  <a:cubicBezTo>
                    <a:pt x="44" y="4"/>
                    <a:pt x="44" y="4"/>
                    <a:pt x="45" y="4"/>
                  </a:cubicBezTo>
                  <a:cubicBezTo>
                    <a:pt x="45" y="3"/>
                    <a:pt x="42" y="4"/>
                    <a:pt x="43" y="2"/>
                  </a:cubicBezTo>
                  <a:cubicBezTo>
                    <a:pt x="44" y="2"/>
                    <a:pt x="48" y="0"/>
                    <a:pt x="48" y="1"/>
                  </a:cubicBezTo>
                  <a:cubicBezTo>
                    <a:pt x="49" y="1"/>
                    <a:pt x="47" y="2"/>
                    <a:pt x="47" y="2"/>
                  </a:cubicBezTo>
                  <a:cubicBezTo>
                    <a:pt x="47" y="3"/>
                    <a:pt x="46" y="4"/>
                    <a:pt x="46" y="4"/>
                  </a:cubicBezTo>
                  <a:cubicBezTo>
                    <a:pt x="46" y="5"/>
                    <a:pt x="47" y="3"/>
                    <a:pt x="47" y="4"/>
                  </a:cubicBezTo>
                  <a:cubicBezTo>
                    <a:pt x="48" y="5"/>
                    <a:pt x="50" y="5"/>
                    <a:pt x="51" y="6"/>
                  </a:cubicBezTo>
                  <a:cubicBezTo>
                    <a:pt x="52" y="6"/>
                    <a:pt x="48" y="5"/>
                    <a:pt x="48" y="6"/>
                  </a:cubicBezTo>
                  <a:cubicBezTo>
                    <a:pt x="48" y="6"/>
                    <a:pt x="50" y="8"/>
                    <a:pt x="51" y="8"/>
                  </a:cubicBezTo>
                  <a:cubicBezTo>
                    <a:pt x="52" y="8"/>
                    <a:pt x="51" y="9"/>
                    <a:pt x="51" y="9"/>
                  </a:cubicBezTo>
                  <a:cubicBezTo>
                    <a:pt x="54" y="9"/>
                    <a:pt x="53" y="5"/>
                    <a:pt x="56" y="5"/>
                  </a:cubicBezTo>
                  <a:cubicBezTo>
                    <a:pt x="58" y="5"/>
                    <a:pt x="56" y="7"/>
                    <a:pt x="56" y="8"/>
                  </a:cubicBezTo>
                  <a:cubicBezTo>
                    <a:pt x="56" y="9"/>
                    <a:pt x="57" y="8"/>
                    <a:pt x="57" y="9"/>
                  </a:cubicBezTo>
                  <a:cubicBezTo>
                    <a:pt x="60" y="9"/>
                    <a:pt x="58" y="6"/>
                    <a:pt x="59" y="9"/>
                  </a:cubicBezTo>
                  <a:cubicBezTo>
                    <a:pt x="59" y="10"/>
                    <a:pt x="59" y="9"/>
                    <a:pt x="59" y="8"/>
                  </a:cubicBezTo>
                  <a:cubicBezTo>
                    <a:pt x="60" y="8"/>
                    <a:pt x="61" y="9"/>
                    <a:pt x="61" y="9"/>
                  </a:cubicBezTo>
                  <a:cubicBezTo>
                    <a:pt x="62" y="8"/>
                    <a:pt x="63" y="5"/>
                    <a:pt x="64" y="7"/>
                  </a:cubicBezTo>
                  <a:cubicBezTo>
                    <a:pt x="64" y="7"/>
                    <a:pt x="61" y="10"/>
                    <a:pt x="62" y="12"/>
                  </a:cubicBezTo>
                  <a:cubicBezTo>
                    <a:pt x="63" y="15"/>
                    <a:pt x="63" y="15"/>
                    <a:pt x="63" y="15"/>
                  </a:cubicBezTo>
                  <a:cubicBezTo>
                    <a:pt x="64" y="14"/>
                    <a:pt x="64" y="14"/>
                    <a:pt x="64" y="14"/>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3" name="Freeform 149"/>
            <p:cNvSpPr>
              <a:spLocks/>
            </p:cNvSpPr>
            <p:nvPr/>
          </p:nvSpPr>
          <p:spPr bwMode="auto">
            <a:xfrm>
              <a:off x="9553575" y="3987801"/>
              <a:ext cx="141288" cy="361950"/>
            </a:xfrm>
            <a:custGeom>
              <a:avLst/>
              <a:gdLst>
                <a:gd name="T0" fmla="*/ 55 w 57"/>
                <a:gd name="T1" fmla="*/ 141 h 147"/>
                <a:gd name="T2" fmla="*/ 55 w 57"/>
                <a:gd name="T3" fmla="*/ 144 h 147"/>
                <a:gd name="T4" fmla="*/ 51 w 57"/>
                <a:gd name="T5" fmla="*/ 147 h 147"/>
                <a:gd name="T6" fmla="*/ 42 w 57"/>
                <a:gd name="T7" fmla="*/ 138 h 147"/>
                <a:gd name="T8" fmla="*/ 38 w 57"/>
                <a:gd name="T9" fmla="*/ 141 h 147"/>
                <a:gd name="T10" fmla="*/ 40 w 57"/>
                <a:gd name="T11" fmla="*/ 139 h 147"/>
                <a:gd name="T12" fmla="*/ 37 w 57"/>
                <a:gd name="T13" fmla="*/ 138 h 147"/>
                <a:gd name="T14" fmla="*/ 37 w 57"/>
                <a:gd name="T15" fmla="*/ 135 h 147"/>
                <a:gd name="T16" fmla="*/ 40 w 57"/>
                <a:gd name="T17" fmla="*/ 131 h 147"/>
                <a:gd name="T18" fmla="*/ 40 w 57"/>
                <a:gd name="T19" fmla="*/ 129 h 147"/>
                <a:gd name="T20" fmla="*/ 32 w 57"/>
                <a:gd name="T21" fmla="*/ 121 h 147"/>
                <a:gd name="T22" fmla="*/ 28 w 57"/>
                <a:gd name="T23" fmla="*/ 105 h 147"/>
                <a:gd name="T24" fmla="*/ 19 w 57"/>
                <a:gd name="T25" fmla="*/ 99 h 147"/>
                <a:gd name="T26" fmla="*/ 12 w 57"/>
                <a:gd name="T27" fmla="*/ 90 h 147"/>
                <a:gd name="T28" fmla="*/ 11 w 57"/>
                <a:gd name="T29" fmla="*/ 86 h 147"/>
                <a:gd name="T30" fmla="*/ 8 w 57"/>
                <a:gd name="T31" fmla="*/ 77 h 147"/>
                <a:gd name="T32" fmla="*/ 4 w 57"/>
                <a:gd name="T33" fmla="*/ 74 h 147"/>
                <a:gd name="T34" fmla="*/ 4 w 57"/>
                <a:gd name="T35" fmla="*/ 69 h 147"/>
                <a:gd name="T36" fmla="*/ 9 w 57"/>
                <a:gd name="T37" fmla="*/ 61 h 147"/>
                <a:gd name="T38" fmla="*/ 2 w 57"/>
                <a:gd name="T39" fmla="*/ 47 h 147"/>
                <a:gd name="T40" fmla="*/ 6 w 57"/>
                <a:gd name="T41" fmla="*/ 19 h 147"/>
                <a:gd name="T42" fmla="*/ 3 w 57"/>
                <a:gd name="T43" fmla="*/ 27 h 147"/>
                <a:gd name="T44" fmla="*/ 2 w 57"/>
                <a:gd name="T45" fmla="*/ 24 h 147"/>
                <a:gd name="T46" fmla="*/ 6 w 57"/>
                <a:gd name="T47" fmla="*/ 0 h 147"/>
                <a:gd name="T48" fmla="*/ 10 w 57"/>
                <a:gd name="T49" fmla="*/ 14 h 147"/>
                <a:gd name="T50" fmla="*/ 17 w 57"/>
                <a:gd name="T51" fmla="*/ 30 h 147"/>
                <a:gd name="T52" fmla="*/ 15 w 57"/>
                <a:gd name="T53" fmla="*/ 42 h 147"/>
                <a:gd name="T54" fmla="*/ 17 w 57"/>
                <a:gd name="T55" fmla="*/ 43 h 147"/>
                <a:gd name="T56" fmla="*/ 21 w 57"/>
                <a:gd name="T57" fmla="*/ 48 h 147"/>
                <a:gd name="T58" fmla="*/ 19 w 57"/>
                <a:gd name="T59" fmla="*/ 57 h 147"/>
                <a:gd name="T60" fmla="*/ 24 w 57"/>
                <a:gd name="T61" fmla="*/ 67 h 147"/>
                <a:gd name="T62" fmla="*/ 18 w 57"/>
                <a:gd name="T63" fmla="*/ 78 h 147"/>
                <a:gd name="T64" fmla="*/ 29 w 57"/>
                <a:gd name="T65" fmla="*/ 84 h 147"/>
                <a:gd name="T66" fmla="*/ 40 w 57"/>
                <a:gd name="T67" fmla="*/ 97 h 147"/>
                <a:gd name="T68" fmla="*/ 41 w 57"/>
                <a:gd name="T69" fmla="*/ 98 h 147"/>
                <a:gd name="T70" fmla="*/ 39 w 57"/>
                <a:gd name="T71" fmla="*/ 101 h 147"/>
                <a:gd name="T72" fmla="*/ 38 w 57"/>
                <a:gd name="T73" fmla="*/ 101 h 147"/>
                <a:gd name="T74" fmla="*/ 41 w 57"/>
                <a:gd name="T75" fmla="*/ 112 h 147"/>
                <a:gd name="T76" fmla="*/ 45 w 57"/>
                <a:gd name="T77" fmla="*/ 118 h 147"/>
                <a:gd name="T78" fmla="*/ 50 w 57"/>
                <a:gd name="T79" fmla="*/ 133 h 147"/>
                <a:gd name="T80" fmla="*/ 54 w 57"/>
                <a:gd name="T81" fmla="*/ 135 h 147"/>
                <a:gd name="T82" fmla="*/ 55 w 57"/>
                <a:gd name="T83"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147">
                  <a:moveTo>
                    <a:pt x="55" y="141"/>
                  </a:moveTo>
                  <a:cubicBezTo>
                    <a:pt x="56" y="143"/>
                    <a:pt x="57" y="146"/>
                    <a:pt x="55" y="144"/>
                  </a:cubicBezTo>
                  <a:cubicBezTo>
                    <a:pt x="55" y="144"/>
                    <a:pt x="53" y="147"/>
                    <a:pt x="51" y="147"/>
                  </a:cubicBezTo>
                  <a:cubicBezTo>
                    <a:pt x="49" y="146"/>
                    <a:pt x="44" y="138"/>
                    <a:pt x="42" y="138"/>
                  </a:cubicBezTo>
                  <a:cubicBezTo>
                    <a:pt x="41" y="138"/>
                    <a:pt x="40" y="143"/>
                    <a:pt x="38" y="141"/>
                  </a:cubicBezTo>
                  <a:cubicBezTo>
                    <a:pt x="38" y="141"/>
                    <a:pt x="40" y="139"/>
                    <a:pt x="40" y="139"/>
                  </a:cubicBezTo>
                  <a:cubicBezTo>
                    <a:pt x="39" y="138"/>
                    <a:pt x="37" y="140"/>
                    <a:pt x="37" y="138"/>
                  </a:cubicBezTo>
                  <a:cubicBezTo>
                    <a:pt x="37" y="138"/>
                    <a:pt x="36" y="137"/>
                    <a:pt x="37" y="135"/>
                  </a:cubicBezTo>
                  <a:cubicBezTo>
                    <a:pt x="37" y="133"/>
                    <a:pt x="41" y="134"/>
                    <a:pt x="40" y="131"/>
                  </a:cubicBez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cubicBezTo>
                    <a:pt x="11" y="0"/>
                    <a:pt x="9" y="10"/>
                    <a:pt x="10" y="14"/>
                  </a:cubicBezTo>
                  <a:cubicBezTo>
                    <a:pt x="10" y="16"/>
                    <a:pt x="17" y="29"/>
                    <a:pt x="17" y="30"/>
                  </a:cubicBezTo>
                  <a:cubicBezTo>
                    <a:pt x="17" y="31"/>
                    <a:pt x="16" y="42"/>
                    <a:pt x="15" y="42"/>
                  </a:cubicBezTo>
                  <a:cubicBezTo>
                    <a:pt x="14" y="42"/>
                    <a:pt x="17" y="42"/>
                    <a:pt x="17" y="43"/>
                  </a:cubicBezTo>
                  <a:cubicBezTo>
                    <a:pt x="19" y="44"/>
                    <a:pt x="21" y="46"/>
                    <a:pt x="21" y="48"/>
                  </a:cubicBezTo>
                  <a:cubicBezTo>
                    <a:pt x="21" y="49"/>
                    <a:pt x="19" y="56"/>
                    <a:pt x="19" y="57"/>
                  </a:cubicBezTo>
                  <a:cubicBezTo>
                    <a:pt x="21" y="60"/>
                    <a:pt x="24" y="63"/>
                    <a:pt x="24" y="67"/>
                  </a:cubicBezTo>
                  <a:cubicBezTo>
                    <a:pt x="24" y="72"/>
                    <a:pt x="15" y="71"/>
                    <a:pt x="18" y="78"/>
                  </a:cubicBezTo>
                  <a:cubicBezTo>
                    <a:pt x="21" y="87"/>
                    <a:pt x="28" y="83"/>
                    <a:pt x="29" y="84"/>
                  </a:cubicBezTo>
                  <a:cubicBezTo>
                    <a:pt x="33" y="86"/>
                    <a:pt x="38" y="94"/>
                    <a:pt x="40" y="97"/>
                  </a:cubicBezTo>
                  <a:cubicBezTo>
                    <a:pt x="40" y="98"/>
                    <a:pt x="41" y="98"/>
                    <a:pt x="41" y="98"/>
                  </a:cubicBezTo>
                  <a:cubicBezTo>
                    <a:pt x="41" y="99"/>
                    <a:pt x="40" y="102"/>
                    <a:pt x="39" y="101"/>
                  </a:cubicBezTo>
                  <a:cubicBezTo>
                    <a:pt x="39" y="101"/>
                    <a:pt x="38" y="101"/>
                    <a:pt x="38" y="101"/>
                  </a:cubicBezTo>
                  <a:cubicBezTo>
                    <a:pt x="42" y="106"/>
                    <a:pt x="40" y="109"/>
                    <a:pt x="41" y="112"/>
                  </a:cubicBezTo>
                  <a:cubicBezTo>
                    <a:pt x="41" y="114"/>
                    <a:pt x="43" y="116"/>
                    <a:pt x="45" y="118"/>
                  </a:cubicBezTo>
                  <a:cubicBezTo>
                    <a:pt x="48" y="123"/>
                    <a:pt x="49" y="128"/>
                    <a:pt x="50" y="133"/>
                  </a:cubicBezTo>
                  <a:cubicBezTo>
                    <a:pt x="51" y="133"/>
                    <a:pt x="53" y="135"/>
                    <a:pt x="54" y="135"/>
                  </a:cubicBezTo>
                  <a:cubicBezTo>
                    <a:pt x="55" y="136"/>
                    <a:pt x="55" y="140"/>
                    <a:pt x="55" y="14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4" name="Freeform 150"/>
            <p:cNvSpPr>
              <a:spLocks/>
            </p:cNvSpPr>
            <p:nvPr/>
          </p:nvSpPr>
          <p:spPr bwMode="auto">
            <a:xfrm>
              <a:off x="8512175" y="2824163"/>
              <a:ext cx="152400" cy="125413"/>
            </a:xfrm>
            <a:custGeom>
              <a:avLst/>
              <a:gdLst>
                <a:gd name="T0" fmla="*/ 9 w 62"/>
                <a:gd name="T1" fmla="*/ 17 h 51"/>
                <a:gd name="T2" fmla="*/ 16 w 62"/>
                <a:gd name="T3" fmla="*/ 32 h 51"/>
                <a:gd name="T4" fmla="*/ 16 w 62"/>
                <a:gd name="T5" fmla="*/ 34 h 51"/>
                <a:gd name="T6" fmla="*/ 22 w 62"/>
                <a:gd name="T7" fmla="*/ 33 h 51"/>
                <a:gd name="T8" fmla="*/ 23 w 62"/>
                <a:gd name="T9" fmla="*/ 33 h 51"/>
                <a:gd name="T10" fmla="*/ 20 w 62"/>
                <a:gd name="T11" fmla="*/ 37 h 51"/>
                <a:gd name="T12" fmla="*/ 20 w 62"/>
                <a:gd name="T13" fmla="*/ 38 h 51"/>
                <a:gd name="T14" fmla="*/ 21 w 62"/>
                <a:gd name="T15" fmla="*/ 38 h 51"/>
                <a:gd name="T16" fmla="*/ 22 w 62"/>
                <a:gd name="T17" fmla="*/ 38 h 51"/>
                <a:gd name="T18" fmla="*/ 21 w 62"/>
                <a:gd name="T19" fmla="*/ 42 h 51"/>
                <a:gd name="T20" fmla="*/ 26 w 62"/>
                <a:gd name="T21" fmla="*/ 50 h 51"/>
                <a:gd name="T22" fmla="*/ 29 w 62"/>
                <a:gd name="T23" fmla="*/ 49 h 51"/>
                <a:gd name="T24" fmla="*/ 30 w 62"/>
                <a:gd name="T25" fmla="*/ 51 h 51"/>
                <a:gd name="T26" fmla="*/ 31 w 62"/>
                <a:gd name="T27" fmla="*/ 46 h 51"/>
                <a:gd name="T28" fmla="*/ 31 w 62"/>
                <a:gd name="T29" fmla="*/ 46 h 51"/>
                <a:gd name="T30" fmla="*/ 38 w 62"/>
                <a:gd name="T31" fmla="*/ 46 h 51"/>
                <a:gd name="T32" fmla="*/ 40 w 62"/>
                <a:gd name="T33" fmla="*/ 41 h 51"/>
                <a:gd name="T34" fmla="*/ 39 w 62"/>
                <a:gd name="T35" fmla="*/ 40 h 51"/>
                <a:gd name="T36" fmla="*/ 41 w 62"/>
                <a:gd name="T37" fmla="*/ 40 h 51"/>
                <a:gd name="T38" fmla="*/ 51 w 62"/>
                <a:gd name="T39" fmla="*/ 40 h 51"/>
                <a:gd name="T40" fmla="*/ 56 w 62"/>
                <a:gd name="T41" fmla="*/ 38 h 51"/>
                <a:gd name="T42" fmla="*/ 57 w 62"/>
                <a:gd name="T43" fmla="*/ 38 h 51"/>
                <a:gd name="T44" fmla="*/ 57 w 62"/>
                <a:gd name="T45" fmla="*/ 35 h 51"/>
                <a:gd name="T46" fmla="*/ 59 w 62"/>
                <a:gd name="T47" fmla="*/ 31 h 51"/>
                <a:gd name="T48" fmla="*/ 61 w 62"/>
                <a:gd name="T49" fmla="*/ 29 h 51"/>
                <a:gd name="T50" fmla="*/ 59 w 62"/>
                <a:gd name="T51" fmla="*/ 27 h 51"/>
                <a:gd name="T52" fmla="*/ 60 w 62"/>
                <a:gd name="T53" fmla="*/ 26 h 51"/>
                <a:gd name="T54" fmla="*/ 54 w 62"/>
                <a:gd name="T55" fmla="*/ 26 h 51"/>
                <a:gd name="T56" fmla="*/ 45 w 62"/>
                <a:gd name="T57" fmla="*/ 22 h 51"/>
                <a:gd name="T58" fmla="*/ 45 w 62"/>
                <a:gd name="T59" fmla="*/ 25 h 51"/>
                <a:gd name="T60" fmla="*/ 43 w 62"/>
                <a:gd name="T61" fmla="*/ 22 h 51"/>
                <a:gd name="T62" fmla="*/ 40 w 62"/>
                <a:gd name="T63" fmla="*/ 22 h 51"/>
                <a:gd name="T64" fmla="*/ 30 w 62"/>
                <a:gd name="T65" fmla="*/ 22 h 51"/>
                <a:gd name="T66" fmla="*/ 29 w 62"/>
                <a:gd name="T67" fmla="*/ 20 h 51"/>
                <a:gd name="T68" fmla="*/ 31 w 62"/>
                <a:gd name="T69" fmla="*/ 16 h 51"/>
                <a:gd name="T70" fmla="*/ 31 w 62"/>
                <a:gd name="T71" fmla="*/ 11 h 51"/>
                <a:gd name="T72" fmla="*/ 33 w 62"/>
                <a:gd name="T73" fmla="*/ 10 h 51"/>
                <a:gd name="T74" fmla="*/ 27 w 62"/>
                <a:gd name="T75" fmla="*/ 3 h 51"/>
                <a:gd name="T76" fmla="*/ 24 w 62"/>
                <a:gd name="T77" fmla="*/ 5 h 51"/>
                <a:gd name="T78" fmla="*/ 24 w 62"/>
                <a:gd name="T79" fmla="*/ 1 h 51"/>
                <a:gd name="T80" fmla="*/ 23 w 62"/>
                <a:gd name="T81" fmla="*/ 1 h 51"/>
                <a:gd name="T82" fmla="*/ 20 w 62"/>
                <a:gd name="T83" fmla="*/ 1 h 51"/>
                <a:gd name="T84" fmla="*/ 13 w 62"/>
                <a:gd name="T85" fmla="*/ 1 h 51"/>
                <a:gd name="T86" fmla="*/ 1 w 62"/>
                <a:gd name="T87" fmla="*/ 8 h 51"/>
                <a:gd name="T88" fmla="*/ 2 w 62"/>
                <a:gd name="T89" fmla="*/ 8 h 51"/>
                <a:gd name="T90" fmla="*/ 7 w 62"/>
                <a:gd name="T91" fmla="*/ 16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23"/>
                    <a:pt x="11" y="28"/>
                    <a:pt x="16" y="32"/>
                  </a:cubicBezTo>
                  <a:cubicBezTo>
                    <a:pt x="16" y="33"/>
                    <a:pt x="15" y="34"/>
                    <a:pt x="16" y="34"/>
                  </a:cubicBezTo>
                  <a:cubicBezTo>
                    <a:pt x="19" y="35"/>
                    <a:pt x="20" y="33"/>
                    <a:pt x="22" y="33"/>
                  </a:cubicBezTo>
                  <a:cubicBezTo>
                    <a:pt x="22" y="33"/>
                    <a:pt x="23" y="33"/>
                    <a:pt x="23" y="33"/>
                  </a:cubicBezTo>
                  <a:cubicBezTo>
                    <a:pt x="23" y="34"/>
                    <a:pt x="20" y="37"/>
                    <a:pt x="20" y="37"/>
                  </a:cubicBezTo>
                  <a:cubicBezTo>
                    <a:pt x="23" y="38"/>
                    <a:pt x="21" y="35"/>
                    <a:pt x="20" y="38"/>
                  </a:cubicBezTo>
                  <a:cubicBezTo>
                    <a:pt x="20" y="39"/>
                    <a:pt x="21" y="38"/>
                    <a:pt x="21" y="38"/>
                  </a:cubicBezTo>
                  <a:cubicBezTo>
                    <a:pt x="23" y="36"/>
                    <a:pt x="22" y="38"/>
                    <a:pt x="22" y="38"/>
                  </a:cubicBezTo>
                  <a:cubicBezTo>
                    <a:pt x="22" y="39"/>
                    <a:pt x="21" y="40"/>
                    <a:pt x="21" y="42"/>
                  </a:cubicBezTo>
                  <a:cubicBezTo>
                    <a:pt x="21" y="44"/>
                    <a:pt x="23" y="49"/>
                    <a:pt x="26" y="50"/>
                  </a:cubicBezTo>
                  <a:cubicBezTo>
                    <a:pt x="27" y="51"/>
                    <a:pt x="28" y="48"/>
                    <a:pt x="29" y="49"/>
                  </a:cubicBezTo>
                  <a:cubicBezTo>
                    <a:pt x="30" y="49"/>
                    <a:pt x="30" y="51"/>
                    <a:pt x="30" y="51"/>
                  </a:cubicBezTo>
                  <a:cubicBezTo>
                    <a:pt x="32" y="51"/>
                    <a:pt x="32" y="47"/>
                    <a:pt x="31" y="46"/>
                  </a:cubicBezTo>
                  <a:cubicBezTo>
                    <a:pt x="31" y="46"/>
                    <a:pt x="31" y="46"/>
                    <a:pt x="31" y="46"/>
                  </a:cubicBezTo>
                  <a:cubicBezTo>
                    <a:pt x="34" y="44"/>
                    <a:pt x="35" y="47"/>
                    <a:pt x="38" y="46"/>
                  </a:cubicBezTo>
                  <a:cubicBezTo>
                    <a:pt x="41" y="45"/>
                    <a:pt x="37" y="41"/>
                    <a:pt x="40" y="41"/>
                  </a:cubicBezTo>
                  <a:cubicBezTo>
                    <a:pt x="40" y="40"/>
                    <a:pt x="39" y="40"/>
                    <a:pt x="39" y="40"/>
                  </a:cubicBezTo>
                  <a:cubicBezTo>
                    <a:pt x="39" y="39"/>
                    <a:pt x="41" y="40"/>
                    <a:pt x="41" y="40"/>
                  </a:cubicBezTo>
                  <a:cubicBezTo>
                    <a:pt x="43" y="40"/>
                    <a:pt x="48" y="40"/>
                    <a:pt x="51" y="40"/>
                  </a:cubicBezTo>
                  <a:cubicBezTo>
                    <a:pt x="53" y="39"/>
                    <a:pt x="54" y="39"/>
                    <a:pt x="56" y="38"/>
                  </a:cubicBezTo>
                  <a:cubicBezTo>
                    <a:pt x="57" y="37"/>
                    <a:pt x="57" y="38"/>
                    <a:pt x="57" y="38"/>
                  </a:cubicBezTo>
                  <a:cubicBezTo>
                    <a:pt x="58" y="37"/>
                    <a:pt x="56" y="36"/>
                    <a:pt x="57" y="35"/>
                  </a:cubicBezTo>
                  <a:cubicBezTo>
                    <a:pt x="58" y="34"/>
                    <a:pt x="62" y="38"/>
                    <a:pt x="59" y="31"/>
                  </a:cubicBezTo>
                  <a:cubicBezTo>
                    <a:pt x="59" y="30"/>
                    <a:pt x="61" y="30"/>
                    <a:pt x="61" y="29"/>
                  </a:cubicBezTo>
                  <a:cubicBezTo>
                    <a:pt x="61" y="28"/>
                    <a:pt x="59" y="28"/>
                    <a:pt x="59" y="27"/>
                  </a:cubicBezTo>
                  <a:cubicBezTo>
                    <a:pt x="60" y="27"/>
                    <a:pt x="62" y="27"/>
                    <a:pt x="60" y="26"/>
                  </a:cubicBezTo>
                  <a:cubicBezTo>
                    <a:pt x="59" y="25"/>
                    <a:pt x="56" y="27"/>
                    <a:pt x="54" y="26"/>
                  </a:cubicBezTo>
                  <a:cubicBezTo>
                    <a:pt x="52" y="24"/>
                    <a:pt x="48" y="22"/>
                    <a:pt x="45" y="22"/>
                  </a:cubicBezTo>
                  <a:cubicBezTo>
                    <a:pt x="43" y="22"/>
                    <a:pt x="47" y="25"/>
                    <a:pt x="45" y="25"/>
                  </a:cubicBezTo>
                  <a:cubicBezTo>
                    <a:pt x="44" y="26"/>
                    <a:pt x="43" y="23"/>
                    <a:pt x="43" y="22"/>
                  </a:cubicBezTo>
                  <a:cubicBezTo>
                    <a:pt x="42" y="22"/>
                    <a:pt x="41" y="23"/>
                    <a:pt x="40" y="22"/>
                  </a:cubicBezTo>
                  <a:cubicBezTo>
                    <a:pt x="39" y="22"/>
                    <a:pt x="32" y="24"/>
                    <a:pt x="30" y="22"/>
                  </a:cubicBezTo>
                  <a:cubicBezTo>
                    <a:pt x="30" y="22"/>
                    <a:pt x="29" y="20"/>
                    <a:pt x="29" y="20"/>
                  </a:cubicBezTo>
                  <a:cubicBezTo>
                    <a:pt x="29" y="19"/>
                    <a:pt x="31" y="16"/>
                    <a:pt x="31" y="16"/>
                  </a:cubicBezTo>
                  <a:cubicBezTo>
                    <a:pt x="32" y="15"/>
                    <a:pt x="30" y="12"/>
                    <a:pt x="31" y="11"/>
                  </a:cubicBezTo>
                  <a:cubicBezTo>
                    <a:pt x="31" y="10"/>
                    <a:pt x="33" y="10"/>
                    <a:pt x="33" y="10"/>
                  </a:cubicBezTo>
                  <a:cubicBezTo>
                    <a:pt x="32" y="9"/>
                    <a:pt x="28" y="3"/>
                    <a:pt x="27" y="3"/>
                  </a:cubicBezTo>
                  <a:cubicBezTo>
                    <a:pt x="24" y="3"/>
                    <a:pt x="25" y="6"/>
                    <a:pt x="24" y="5"/>
                  </a:cubicBezTo>
                  <a:cubicBezTo>
                    <a:pt x="23" y="4"/>
                    <a:pt x="25" y="2"/>
                    <a:pt x="24" y="1"/>
                  </a:cubicBezTo>
                  <a:cubicBezTo>
                    <a:pt x="24" y="1"/>
                    <a:pt x="24" y="2"/>
                    <a:pt x="23" y="1"/>
                  </a:cubicBezTo>
                  <a:cubicBezTo>
                    <a:pt x="22" y="1"/>
                    <a:pt x="21" y="1"/>
                    <a:pt x="20" y="1"/>
                  </a:cubicBezTo>
                  <a:cubicBezTo>
                    <a:pt x="19" y="1"/>
                    <a:pt x="16" y="2"/>
                    <a:pt x="13" y="1"/>
                  </a:cubicBezTo>
                  <a:cubicBezTo>
                    <a:pt x="12" y="0"/>
                    <a:pt x="0" y="4"/>
                    <a:pt x="1" y="8"/>
                  </a:cubicBezTo>
                  <a:cubicBezTo>
                    <a:pt x="1" y="9"/>
                    <a:pt x="1" y="8"/>
                    <a:pt x="2" y="8"/>
                  </a:cubicBezTo>
                  <a:cubicBezTo>
                    <a:pt x="2" y="9"/>
                    <a:pt x="7" y="16"/>
                    <a:pt x="7" y="16"/>
                  </a:cubicBezTo>
                  <a:cubicBezTo>
                    <a:pt x="8" y="17"/>
                    <a:pt x="9" y="16"/>
                    <a:pt x="9" y="17"/>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5" name="Freeform 151"/>
            <p:cNvSpPr>
              <a:spLocks/>
            </p:cNvSpPr>
            <p:nvPr/>
          </p:nvSpPr>
          <p:spPr bwMode="auto">
            <a:xfrm>
              <a:off x="9753600" y="3776663"/>
              <a:ext cx="14288" cy="26988"/>
            </a:xfrm>
            <a:custGeom>
              <a:avLst/>
              <a:gdLst>
                <a:gd name="T0" fmla="*/ 3 w 6"/>
                <a:gd name="T1" fmla="*/ 11 h 11"/>
                <a:gd name="T2" fmla="*/ 1 w 6"/>
                <a:gd name="T3" fmla="*/ 7 h 11"/>
                <a:gd name="T4" fmla="*/ 6 w 6"/>
                <a:gd name="T5" fmla="*/ 9 h 11"/>
                <a:gd name="T6" fmla="*/ 3 w 6"/>
                <a:gd name="T7" fmla="*/ 11 h 11"/>
              </a:gdLst>
              <a:ahLst/>
              <a:cxnLst>
                <a:cxn ang="0">
                  <a:pos x="T0" y="T1"/>
                </a:cxn>
                <a:cxn ang="0">
                  <a:pos x="T2" y="T3"/>
                </a:cxn>
                <a:cxn ang="0">
                  <a:pos x="T4" y="T5"/>
                </a:cxn>
                <a:cxn ang="0">
                  <a:pos x="T6" y="T7"/>
                </a:cxn>
              </a:cxnLst>
              <a:rect l="0" t="0" r="r" b="b"/>
              <a:pathLst>
                <a:path w="6" h="11">
                  <a:moveTo>
                    <a:pt x="3" y="11"/>
                  </a:moveTo>
                  <a:cubicBezTo>
                    <a:pt x="2" y="9"/>
                    <a:pt x="2" y="9"/>
                    <a:pt x="1" y="7"/>
                  </a:cubicBezTo>
                  <a:cubicBezTo>
                    <a:pt x="0" y="0"/>
                    <a:pt x="6" y="8"/>
                    <a:pt x="6" y="9"/>
                  </a:cubicBezTo>
                  <a:cubicBezTo>
                    <a:pt x="3" y="11"/>
                    <a:pt x="3" y="11"/>
                    <a:pt x="3" y="11"/>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6" name="Freeform 152"/>
            <p:cNvSpPr>
              <a:spLocks/>
            </p:cNvSpPr>
            <p:nvPr/>
          </p:nvSpPr>
          <p:spPr bwMode="auto">
            <a:xfrm>
              <a:off x="9804400" y="3894138"/>
              <a:ext cx="17463" cy="15875"/>
            </a:xfrm>
            <a:custGeom>
              <a:avLst/>
              <a:gdLst>
                <a:gd name="T0" fmla="*/ 5 w 7"/>
                <a:gd name="T1" fmla="*/ 6 h 6"/>
                <a:gd name="T2" fmla="*/ 2 w 7"/>
                <a:gd name="T3" fmla="*/ 1 h 6"/>
                <a:gd name="T4" fmla="*/ 5 w 7"/>
                <a:gd name="T5" fmla="*/ 6 h 6"/>
              </a:gdLst>
              <a:ahLst/>
              <a:cxnLst>
                <a:cxn ang="0">
                  <a:pos x="T0" y="T1"/>
                </a:cxn>
                <a:cxn ang="0">
                  <a:pos x="T2" y="T3"/>
                </a:cxn>
                <a:cxn ang="0">
                  <a:pos x="T4" y="T5"/>
                </a:cxn>
              </a:cxnLst>
              <a:rect l="0" t="0" r="r" b="b"/>
              <a:pathLst>
                <a:path w="7" h="6">
                  <a:moveTo>
                    <a:pt x="5" y="6"/>
                  </a:moveTo>
                  <a:cubicBezTo>
                    <a:pt x="5" y="6"/>
                    <a:pt x="0" y="1"/>
                    <a:pt x="2" y="1"/>
                  </a:cubicBezTo>
                  <a:cubicBezTo>
                    <a:pt x="6" y="0"/>
                    <a:pt x="7" y="3"/>
                    <a:pt x="5" y="6"/>
                  </a:cubicBezTo>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7" name="Freeform 153"/>
            <p:cNvSpPr>
              <a:spLocks/>
            </p:cNvSpPr>
            <p:nvPr/>
          </p:nvSpPr>
          <p:spPr bwMode="auto">
            <a:xfrm>
              <a:off x="8512175" y="2824163"/>
              <a:ext cx="152400" cy="125413"/>
            </a:xfrm>
            <a:custGeom>
              <a:avLst/>
              <a:gdLst>
                <a:gd name="T0" fmla="*/ 9 w 62"/>
                <a:gd name="T1" fmla="*/ 17 h 51"/>
                <a:gd name="T2" fmla="*/ 7 w 62"/>
                <a:gd name="T3" fmla="*/ 16 h 51"/>
                <a:gd name="T4" fmla="*/ 2 w 62"/>
                <a:gd name="T5" fmla="*/ 8 h 51"/>
                <a:gd name="T6" fmla="*/ 1 w 62"/>
                <a:gd name="T7" fmla="*/ 8 h 51"/>
                <a:gd name="T8" fmla="*/ 13 w 62"/>
                <a:gd name="T9" fmla="*/ 1 h 51"/>
                <a:gd name="T10" fmla="*/ 20 w 62"/>
                <a:gd name="T11" fmla="*/ 1 h 51"/>
                <a:gd name="T12" fmla="*/ 23 w 62"/>
                <a:gd name="T13" fmla="*/ 1 h 51"/>
                <a:gd name="T14" fmla="*/ 24 w 62"/>
                <a:gd name="T15" fmla="*/ 1 h 51"/>
                <a:gd name="T16" fmla="*/ 24 w 62"/>
                <a:gd name="T17" fmla="*/ 5 h 51"/>
                <a:gd name="T18" fmla="*/ 27 w 62"/>
                <a:gd name="T19" fmla="*/ 3 h 51"/>
                <a:gd name="T20" fmla="*/ 33 w 62"/>
                <a:gd name="T21" fmla="*/ 10 h 51"/>
                <a:gd name="T22" fmla="*/ 31 w 62"/>
                <a:gd name="T23" fmla="*/ 11 h 51"/>
                <a:gd name="T24" fmla="*/ 31 w 62"/>
                <a:gd name="T25" fmla="*/ 16 h 51"/>
                <a:gd name="T26" fmla="*/ 29 w 62"/>
                <a:gd name="T27" fmla="*/ 20 h 51"/>
                <a:gd name="T28" fmla="*/ 30 w 62"/>
                <a:gd name="T29" fmla="*/ 22 h 51"/>
                <a:gd name="T30" fmla="*/ 40 w 62"/>
                <a:gd name="T31" fmla="*/ 22 h 51"/>
                <a:gd name="T32" fmla="*/ 43 w 62"/>
                <a:gd name="T33" fmla="*/ 22 h 51"/>
                <a:gd name="T34" fmla="*/ 45 w 62"/>
                <a:gd name="T35" fmla="*/ 25 h 51"/>
                <a:gd name="T36" fmla="*/ 45 w 62"/>
                <a:gd name="T37" fmla="*/ 22 h 51"/>
                <a:gd name="T38" fmla="*/ 54 w 62"/>
                <a:gd name="T39" fmla="*/ 26 h 51"/>
                <a:gd name="T40" fmla="*/ 60 w 62"/>
                <a:gd name="T41" fmla="*/ 26 h 51"/>
                <a:gd name="T42" fmla="*/ 59 w 62"/>
                <a:gd name="T43" fmla="*/ 27 h 51"/>
                <a:gd name="T44" fmla="*/ 61 w 62"/>
                <a:gd name="T45" fmla="*/ 29 h 51"/>
                <a:gd name="T46" fmla="*/ 59 w 62"/>
                <a:gd name="T47" fmla="*/ 31 h 51"/>
                <a:gd name="T48" fmla="*/ 57 w 62"/>
                <a:gd name="T49" fmla="*/ 35 h 51"/>
                <a:gd name="T50" fmla="*/ 57 w 62"/>
                <a:gd name="T51" fmla="*/ 38 h 51"/>
                <a:gd name="T52" fmla="*/ 56 w 62"/>
                <a:gd name="T53" fmla="*/ 38 h 51"/>
                <a:gd name="T54" fmla="*/ 51 w 62"/>
                <a:gd name="T55" fmla="*/ 40 h 51"/>
                <a:gd name="T56" fmla="*/ 41 w 62"/>
                <a:gd name="T57" fmla="*/ 40 h 51"/>
                <a:gd name="T58" fmla="*/ 39 w 62"/>
                <a:gd name="T59" fmla="*/ 40 h 51"/>
                <a:gd name="T60" fmla="*/ 40 w 62"/>
                <a:gd name="T61" fmla="*/ 41 h 51"/>
                <a:gd name="T62" fmla="*/ 38 w 62"/>
                <a:gd name="T63" fmla="*/ 46 h 51"/>
                <a:gd name="T64" fmla="*/ 31 w 62"/>
                <a:gd name="T65" fmla="*/ 46 h 51"/>
                <a:gd name="T66" fmla="*/ 31 w 62"/>
                <a:gd name="T67" fmla="*/ 46 h 51"/>
                <a:gd name="T68" fmla="*/ 30 w 62"/>
                <a:gd name="T69" fmla="*/ 51 h 51"/>
                <a:gd name="T70" fmla="*/ 29 w 62"/>
                <a:gd name="T71" fmla="*/ 49 h 51"/>
                <a:gd name="T72" fmla="*/ 26 w 62"/>
                <a:gd name="T73" fmla="*/ 50 h 51"/>
                <a:gd name="T74" fmla="*/ 21 w 62"/>
                <a:gd name="T75" fmla="*/ 42 h 51"/>
                <a:gd name="T76" fmla="*/ 22 w 62"/>
                <a:gd name="T77" fmla="*/ 38 h 51"/>
                <a:gd name="T78" fmla="*/ 21 w 62"/>
                <a:gd name="T79" fmla="*/ 38 h 51"/>
                <a:gd name="T80" fmla="*/ 20 w 62"/>
                <a:gd name="T81" fmla="*/ 38 h 51"/>
                <a:gd name="T82" fmla="*/ 20 w 62"/>
                <a:gd name="T83" fmla="*/ 37 h 51"/>
                <a:gd name="T84" fmla="*/ 23 w 62"/>
                <a:gd name="T85" fmla="*/ 33 h 51"/>
                <a:gd name="T86" fmla="*/ 22 w 62"/>
                <a:gd name="T87" fmla="*/ 33 h 51"/>
                <a:gd name="T88" fmla="*/ 16 w 62"/>
                <a:gd name="T89" fmla="*/ 34 h 51"/>
                <a:gd name="T90" fmla="*/ 16 w 62"/>
                <a:gd name="T91" fmla="*/ 32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16"/>
                    <a:pt x="8" y="17"/>
                    <a:pt x="7" y="16"/>
                  </a:cubicBezTo>
                  <a:cubicBezTo>
                    <a:pt x="7" y="16"/>
                    <a:pt x="2" y="9"/>
                    <a:pt x="2" y="8"/>
                  </a:cubicBezTo>
                  <a:cubicBezTo>
                    <a:pt x="1" y="8"/>
                    <a:pt x="1" y="9"/>
                    <a:pt x="1" y="8"/>
                  </a:cubicBezTo>
                  <a:cubicBezTo>
                    <a:pt x="0" y="4"/>
                    <a:pt x="12" y="0"/>
                    <a:pt x="13" y="1"/>
                  </a:cubicBezTo>
                  <a:cubicBezTo>
                    <a:pt x="16" y="2"/>
                    <a:pt x="19" y="1"/>
                    <a:pt x="20" y="1"/>
                  </a:cubicBezTo>
                  <a:cubicBezTo>
                    <a:pt x="21" y="1"/>
                    <a:pt x="22" y="1"/>
                    <a:pt x="23" y="1"/>
                  </a:cubicBezTo>
                  <a:cubicBezTo>
                    <a:pt x="24" y="2"/>
                    <a:pt x="24" y="1"/>
                    <a:pt x="24" y="1"/>
                  </a:cubicBezTo>
                  <a:cubicBezTo>
                    <a:pt x="25" y="2"/>
                    <a:pt x="23" y="4"/>
                    <a:pt x="24" y="5"/>
                  </a:cubicBezTo>
                  <a:cubicBezTo>
                    <a:pt x="25" y="6"/>
                    <a:pt x="24" y="3"/>
                    <a:pt x="27" y="3"/>
                  </a:cubicBezTo>
                  <a:cubicBezTo>
                    <a:pt x="28" y="3"/>
                    <a:pt x="32" y="9"/>
                    <a:pt x="33" y="10"/>
                  </a:cubicBezTo>
                  <a:cubicBezTo>
                    <a:pt x="33" y="10"/>
                    <a:pt x="31" y="10"/>
                    <a:pt x="31" y="11"/>
                  </a:cubicBezTo>
                  <a:cubicBezTo>
                    <a:pt x="30" y="12"/>
                    <a:pt x="32" y="15"/>
                    <a:pt x="31" y="16"/>
                  </a:cubicBezTo>
                  <a:cubicBezTo>
                    <a:pt x="31" y="16"/>
                    <a:pt x="29" y="19"/>
                    <a:pt x="29" y="20"/>
                  </a:cubicBezTo>
                  <a:cubicBezTo>
                    <a:pt x="29" y="20"/>
                    <a:pt x="30" y="22"/>
                    <a:pt x="30" y="22"/>
                  </a:cubicBezTo>
                  <a:cubicBezTo>
                    <a:pt x="32" y="24"/>
                    <a:pt x="39" y="22"/>
                    <a:pt x="40" y="22"/>
                  </a:cubicBezTo>
                  <a:cubicBezTo>
                    <a:pt x="41" y="23"/>
                    <a:pt x="42" y="22"/>
                    <a:pt x="43" y="22"/>
                  </a:cubicBezTo>
                  <a:cubicBezTo>
                    <a:pt x="43" y="23"/>
                    <a:pt x="44" y="26"/>
                    <a:pt x="45" y="25"/>
                  </a:cubicBezTo>
                  <a:cubicBezTo>
                    <a:pt x="47" y="25"/>
                    <a:pt x="43" y="22"/>
                    <a:pt x="45" y="22"/>
                  </a:cubicBezTo>
                  <a:cubicBezTo>
                    <a:pt x="48" y="22"/>
                    <a:pt x="52" y="24"/>
                    <a:pt x="54" y="26"/>
                  </a:cubicBezTo>
                  <a:cubicBezTo>
                    <a:pt x="56" y="27"/>
                    <a:pt x="59" y="25"/>
                    <a:pt x="60" y="26"/>
                  </a:cubicBezTo>
                  <a:cubicBezTo>
                    <a:pt x="62" y="27"/>
                    <a:pt x="60" y="27"/>
                    <a:pt x="59" y="27"/>
                  </a:cubicBezTo>
                  <a:cubicBezTo>
                    <a:pt x="59" y="28"/>
                    <a:pt x="61" y="28"/>
                    <a:pt x="61" y="29"/>
                  </a:cubicBezTo>
                  <a:cubicBezTo>
                    <a:pt x="61" y="30"/>
                    <a:pt x="59" y="30"/>
                    <a:pt x="59" y="31"/>
                  </a:cubicBezTo>
                  <a:cubicBezTo>
                    <a:pt x="62" y="38"/>
                    <a:pt x="58" y="34"/>
                    <a:pt x="57" y="35"/>
                  </a:cubicBezTo>
                  <a:cubicBezTo>
                    <a:pt x="56" y="36"/>
                    <a:pt x="58" y="37"/>
                    <a:pt x="57" y="38"/>
                  </a:cubicBezTo>
                  <a:cubicBezTo>
                    <a:pt x="57" y="38"/>
                    <a:pt x="57" y="37"/>
                    <a:pt x="56" y="38"/>
                  </a:cubicBezTo>
                  <a:cubicBezTo>
                    <a:pt x="54" y="39"/>
                    <a:pt x="53" y="39"/>
                    <a:pt x="51" y="40"/>
                  </a:cubicBezTo>
                  <a:cubicBezTo>
                    <a:pt x="48" y="40"/>
                    <a:pt x="43" y="40"/>
                    <a:pt x="41" y="40"/>
                  </a:cubicBezTo>
                  <a:cubicBezTo>
                    <a:pt x="41" y="40"/>
                    <a:pt x="39" y="39"/>
                    <a:pt x="39" y="40"/>
                  </a:cubicBezTo>
                  <a:cubicBezTo>
                    <a:pt x="39" y="40"/>
                    <a:pt x="40" y="40"/>
                    <a:pt x="40" y="41"/>
                  </a:cubicBezTo>
                  <a:cubicBezTo>
                    <a:pt x="37" y="41"/>
                    <a:pt x="41" y="45"/>
                    <a:pt x="38" y="46"/>
                  </a:cubicBezTo>
                  <a:cubicBezTo>
                    <a:pt x="35" y="47"/>
                    <a:pt x="34" y="44"/>
                    <a:pt x="31" y="46"/>
                  </a:cubicBezTo>
                  <a:cubicBezTo>
                    <a:pt x="31" y="46"/>
                    <a:pt x="31" y="46"/>
                    <a:pt x="31" y="46"/>
                  </a:cubicBezTo>
                  <a:cubicBezTo>
                    <a:pt x="32" y="47"/>
                    <a:pt x="32" y="51"/>
                    <a:pt x="30" y="51"/>
                  </a:cubicBezTo>
                  <a:cubicBezTo>
                    <a:pt x="30" y="51"/>
                    <a:pt x="30" y="49"/>
                    <a:pt x="29" y="49"/>
                  </a:cubicBezTo>
                  <a:cubicBezTo>
                    <a:pt x="28" y="48"/>
                    <a:pt x="27" y="51"/>
                    <a:pt x="26" y="50"/>
                  </a:cubicBezTo>
                  <a:cubicBezTo>
                    <a:pt x="23" y="49"/>
                    <a:pt x="21" y="44"/>
                    <a:pt x="21" y="42"/>
                  </a:cubicBezTo>
                  <a:cubicBezTo>
                    <a:pt x="21" y="40"/>
                    <a:pt x="22" y="39"/>
                    <a:pt x="22" y="38"/>
                  </a:cubicBezTo>
                  <a:cubicBezTo>
                    <a:pt x="22" y="38"/>
                    <a:pt x="23" y="36"/>
                    <a:pt x="21" y="38"/>
                  </a:cubicBezTo>
                  <a:cubicBezTo>
                    <a:pt x="21" y="38"/>
                    <a:pt x="20" y="39"/>
                    <a:pt x="20" y="38"/>
                  </a:cubicBezTo>
                  <a:cubicBezTo>
                    <a:pt x="21" y="35"/>
                    <a:pt x="23" y="38"/>
                    <a:pt x="20" y="37"/>
                  </a:cubicBezTo>
                  <a:cubicBezTo>
                    <a:pt x="20" y="37"/>
                    <a:pt x="23" y="34"/>
                    <a:pt x="23" y="33"/>
                  </a:cubicBezTo>
                  <a:cubicBezTo>
                    <a:pt x="23" y="33"/>
                    <a:pt x="22" y="33"/>
                    <a:pt x="22" y="33"/>
                  </a:cubicBezTo>
                  <a:cubicBezTo>
                    <a:pt x="20" y="33"/>
                    <a:pt x="19" y="35"/>
                    <a:pt x="16" y="34"/>
                  </a:cubicBezTo>
                  <a:cubicBezTo>
                    <a:pt x="15" y="34"/>
                    <a:pt x="16" y="33"/>
                    <a:pt x="16" y="32"/>
                  </a:cubicBezTo>
                  <a:cubicBezTo>
                    <a:pt x="11" y="28"/>
                    <a:pt x="9" y="23"/>
                    <a:pt x="9" y="1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08" name="Freeform 154"/>
            <p:cNvSpPr>
              <a:spLocks/>
            </p:cNvSpPr>
            <p:nvPr/>
          </p:nvSpPr>
          <p:spPr bwMode="auto">
            <a:xfrm>
              <a:off x="9642475" y="4311651"/>
              <a:ext cx="52388" cy="38100"/>
            </a:xfrm>
            <a:custGeom>
              <a:avLst/>
              <a:gdLst>
                <a:gd name="T0" fmla="*/ 19 w 21"/>
                <a:gd name="T1" fmla="*/ 10 h 16"/>
                <a:gd name="T2" fmla="*/ 19 w 21"/>
                <a:gd name="T3" fmla="*/ 13 h 16"/>
                <a:gd name="T4" fmla="*/ 15 w 21"/>
                <a:gd name="T5" fmla="*/ 16 h 16"/>
                <a:gd name="T6" fmla="*/ 6 w 21"/>
                <a:gd name="T7" fmla="*/ 7 h 16"/>
                <a:gd name="T8" fmla="*/ 2 w 21"/>
                <a:gd name="T9" fmla="*/ 10 h 16"/>
                <a:gd name="T10" fmla="*/ 4 w 21"/>
                <a:gd name="T11" fmla="*/ 8 h 16"/>
                <a:gd name="T12" fmla="*/ 1 w 21"/>
                <a:gd name="T13" fmla="*/ 7 h 16"/>
                <a:gd name="T14" fmla="*/ 1 w 21"/>
                <a:gd name="T15" fmla="*/ 4 h 16"/>
                <a:gd name="T16" fmla="*/ 4 w 21"/>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6">
                  <a:moveTo>
                    <a:pt x="19" y="10"/>
                  </a:moveTo>
                  <a:cubicBezTo>
                    <a:pt x="20" y="12"/>
                    <a:pt x="21" y="15"/>
                    <a:pt x="19" y="13"/>
                  </a:cubicBezTo>
                  <a:cubicBezTo>
                    <a:pt x="19" y="13"/>
                    <a:pt x="17" y="16"/>
                    <a:pt x="15" y="16"/>
                  </a:cubicBezTo>
                  <a:cubicBezTo>
                    <a:pt x="13" y="15"/>
                    <a:pt x="8" y="7"/>
                    <a:pt x="6" y="7"/>
                  </a:cubicBezTo>
                  <a:cubicBezTo>
                    <a:pt x="5" y="7"/>
                    <a:pt x="4" y="12"/>
                    <a:pt x="2" y="10"/>
                  </a:cubicBezTo>
                  <a:cubicBezTo>
                    <a:pt x="2" y="10"/>
                    <a:pt x="4" y="8"/>
                    <a:pt x="4" y="8"/>
                  </a:cubicBezTo>
                  <a:cubicBezTo>
                    <a:pt x="3" y="7"/>
                    <a:pt x="1" y="9"/>
                    <a:pt x="1" y="7"/>
                  </a:cubicBezTo>
                  <a:cubicBezTo>
                    <a:pt x="1" y="7"/>
                    <a:pt x="0" y="6"/>
                    <a:pt x="1" y="4"/>
                  </a:cubicBezTo>
                  <a:cubicBezTo>
                    <a:pt x="1" y="2"/>
                    <a:pt x="5" y="3"/>
                    <a:pt x="4"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09" name="Freeform 155"/>
            <p:cNvSpPr>
              <a:spLocks/>
            </p:cNvSpPr>
            <p:nvPr/>
          </p:nvSpPr>
          <p:spPr bwMode="auto">
            <a:xfrm>
              <a:off x="9567863" y="3987801"/>
              <a:ext cx="28575" cy="74613"/>
            </a:xfrm>
            <a:custGeom>
              <a:avLst/>
              <a:gdLst>
                <a:gd name="T0" fmla="*/ 0 w 11"/>
                <a:gd name="T1" fmla="*/ 0 h 30"/>
                <a:gd name="T2" fmla="*/ 4 w 11"/>
                <a:gd name="T3" fmla="*/ 14 h 30"/>
                <a:gd name="T4" fmla="*/ 11 w 11"/>
                <a:gd name="T5" fmla="*/ 30 h 30"/>
              </a:gdLst>
              <a:ahLst/>
              <a:cxnLst>
                <a:cxn ang="0">
                  <a:pos x="T0" y="T1"/>
                </a:cxn>
                <a:cxn ang="0">
                  <a:pos x="T2" y="T3"/>
                </a:cxn>
                <a:cxn ang="0">
                  <a:pos x="T4" y="T5"/>
                </a:cxn>
              </a:cxnLst>
              <a:rect l="0" t="0" r="r" b="b"/>
              <a:pathLst>
                <a:path w="11" h="30">
                  <a:moveTo>
                    <a:pt x="0" y="0"/>
                  </a:moveTo>
                  <a:cubicBezTo>
                    <a:pt x="5" y="0"/>
                    <a:pt x="3" y="10"/>
                    <a:pt x="4" y="14"/>
                  </a:cubicBezTo>
                  <a:cubicBezTo>
                    <a:pt x="4" y="16"/>
                    <a:pt x="11" y="29"/>
                    <a:pt x="11" y="3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0" name="Freeform 156"/>
            <p:cNvSpPr>
              <a:spLocks/>
            </p:cNvSpPr>
            <p:nvPr/>
          </p:nvSpPr>
          <p:spPr bwMode="auto">
            <a:xfrm>
              <a:off x="9829800" y="3735388"/>
              <a:ext cx="41275" cy="23813"/>
            </a:xfrm>
            <a:custGeom>
              <a:avLst/>
              <a:gdLst>
                <a:gd name="T0" fmla="*/ 0 w 17"/>
                <a:gd name="T1" fmla="*/ 2 h 10"/>
                <a:gd name="T2" fmla="*/ 5 w 17"/>
                <a:gd name="T3" fmla="*/ 1 h 10"/>
                <a:gd name="T4" fmla="*/ 4 w 17"/>
                <a:gd name="T5" fmla="*/ 2 h 10"/>
                <a:gd name="T6" fmla="*/ 3 w 17"/>
                <a:gd name="T7" fmla="*/ 4 h 10"/>
                <a:gd name="T8" fmla="*/ 4 w 17"/>
                <a:gd name="T9" fmla="*/ 4 h 10"/>
                <a:gd name="T10" fmla="*/ 8 w 17"/>
                <a:gd name="T11" fmla="*/ 6 h 10"/>
                <a:gd name="T12" fmla="*/ 5 w 17"/>
                <a:gd name="T13" fmla="*/ 6 h 10"/>
                <a:gd name="T14" fmla="*/ 8 w 17"/>
                <a:gd name="T15" fmla="*/ 8 h 10"/>
                <a:gd name="T16" fmla="*/ 8 w 17"/>
                <a:gd name="T17" fmla="*/ 9 h 10"/>
                <a:gd name="T18" fmla="*/ 13 w 17"/>
                <a:gd name="T19" fmla="*/ 5 h 10"/>
                <a:gd name="T20" fmla="*/ 13 w 17"/>
                <a:gd name="T21" fmla="*/ 8 h 10"/>
                <a:gd name="T22" fmla="*/ 14 w 17"/>
                <a:gd name="T23" fmla="*/ 9 h 10"/>
                <a:gd name="T24" fmla="*/ 16 w 17"/>
                <a:gd name="T25" fmla="*/ 9 h 10"/>
                <a:gd name="T26" fmla="*/ 16 w 17"/>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0">
                  <a:moveTo>
                    <a:pt x="0" y="2"/>
                  </a:moveTo>
                  <a:cubicBezTo>
                    <a:pt x="1" y="2"/>
                    <a:pt x="5" y="0"/>
                    <a:pt x="5" y="1"/>
                  </a:cubicBezTo>
                  <a:cubicBezTo>
                    <a:pt x="6" y="1"/>
                    <a:pt x="4" y="2"/>
                    <a:pt x="4" y="2"/>
                  </a:cubicBezTo>
                  <a:cubicBezTo>
                    <a:pt x="4" y="3"/>
                    <a:pt x="3" y="4"/>
                    <a:pt x="3" y="4"/>
                  </a:cubicBezTo>
                  <a:cubicBezTo>
                    <a:pt x="3" y="5"/>
                    <a:pt x="4" y="3"/>
                    <a:pt x="4" y="4"/>
                  </a:cubicBezTo>
                  <a:cubicBezTo>
                    <a:pt x="5" y="5"/>
                    <a:pt x="7" y="5"/>
                    <a:pt x="8" y="6"/>
                  </a:cubicBezTo>
                  <a:cubicBezTo>
                    <a:pt x="9" y="6"/>
                    <a:pt x="5" y="5"/>
                    <a:pt x="5" y="6"/>
                  </a:cubicBezTo>
                  <a:cubicBezTo>
                    <a:pt x="5" y="6"/>
                    <a:pt x="7" y="8"/>
                    <a:pt x="8" y="8"/>
                  </a:cubicBezTo>
                  <a:cubicBezTo>
                    <a:pt x="9" y="8"/>
                    <a:pt x="8" y="9"/>
                    <a:pt x="8" y="9"/>
                  </a:cubicBezTo>
                  <a:cubicBezTo>
                    <a:pt x="11" y="9"/>
                    <a:pt x="10" y="5"/>
                    <a:pt x="13" y="5"/>
                  </a:cubicBezTo>
                  <a:cubicBezTo>
                    <a:pt x="15" y="5"/>
                    <a:pt x="13" y="7"/>
                    <a:pt x="13" y="8"/>
                  </a:cubicBezTo>
                  <a:cubicBezTo>
                    <a:pt x="13" y="9"/>
                    <a:pt x="14" y="8"/>
                    <a:pt x="14" y="9"/>
                  </a:cubicBezTo>
                  <a:cubicBezTo>
                    <a:pt x="17" y="9"/>
                    <a:pt x="15" y="6"/>
                    <a:pt x="16" y="9"/>
                  </a:cubicBezTo>
                  <a:cubicBezTo>
                    <a:pt x="16" y="10"/>
                    <a:pt x="16" y="9"/>
                    <a:pt x="16" y="8"/>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1" name="Freeform 157"/>
            <p:cNvSpPr>
              <a:spLocks/>
            </p:cNvSpPr>
            <p:nvPr/>
          </p:nvSpPr>
          <p:spPr bwMode="auto">
            <a:xfrm>
              <a:off x="9869488" y="3746501"/>
              <a:ext cx="12700" cy="11113"/>
            </a:xfrm>
            <a:custGeom>
              <a:avLst/>
              <a:gdLst>
                <a:gd name="T0" fmla="*/ 0 w 5"/>
                <a:gd name="T1" fmla="*/ 3 h 4"/>
                <a:gd name="T2" fmla="*/ 2 w 5"/>
                <a:gd name="T3" fmla="*/ 4 h 4"/>
                <a:gd name="T4" fmla="*/ 5 w 5"/>
                <a:gd name="T5" fmla="*/ 2 h 4"/>
              </a:gdLst>
              <a:ahLst/>
              <a:cxnLst>
                <a:cxn ang="0">
                  <a:pos x="T0" y="T1"/>
                </a:cxn>
                <a:cxn ang="0">
                  <a:pos x="T2" y="T3"/>
                </a:cxn>
                <a:cxn ang="0">
                  <a:pos x="T4" y="T5"/>
                </a:cxn>
              </a:cxnLst>
              <a:rect l="0" t="0" r="r" b="b"/>
              <a:pathLst>
                <a:path w="5" h="4">
                  <a:moveTo>
                    <a:pt x="0" y="3"/>
                  </a:moveTo>
                  <a:cubicBezTo>
                    <a:pt x="1" y="3"/>
                    <a:pt x="2" y="4"/>
                    <a:pt x="2" y="4"/>
                  </a:cubicBezTo>
                  <a:cubicBezTo>
                    <a:pt x="3" y="3"/>
                    <a:pt x="4" y="0"/>
                    <a:pt x="5" y="2"/>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2" name="Freeform 158"/>
            <p:cNvSpPr>
              <a:spLocks/>
            </p:cNvSpPr>
            <p:nvPr/>
          </p:nvSpPr>
          <p:spPr bwMode="auto">
            <a:xfrm>
              <a:off x="9650413" y="3624263"/>
              <a:ext cx="60325" cy="77788"/>
            </a:xfrm>
            <a:custGeom>
              <a:avLst/>
              <a:gdLst>
                <a:gd name="T0" fmla="*/ 24 w 25"/>
                <a:gd name="T1" fmla="*/ 0 h 32"/>
                <a:gd name="T2" fmla="*/ 20 w 25"/>
                <a:gd name="T3" fmla="*/ 15 h 32"/>
                <a:gd name="T4" fmla="*/ 13 w 25"/>
                <a:gd name="T5" fmla="*/ 18 h 32"/>
                <a:gd name="T6" fmla="*/ 2 w 25"/>
                <a:gd name="T7" fmla="*/ 32 h 32"/>
                <a:gd name="T8" fmla="*/ 0 w 25"/>
                <a:gd name="T9" fmla="*/ 26 h 32"/>
              </a:gdLst>
              <a:ahLst/>
              <a:cxnLst>
                <a:cxn ang="0">
                  <a:pos x="T0" y="T1"/>
                </a:cxn>
                <a:cxn ang="0">
                  <a:pos x="T2" y="T3"/>
                </a:cxn>
                <a:cxn ang="0">
                  <a:pos x="T4" y="T5"/>
                </a:cxn>
                <a:cxn ang="0">
                  <a:pos x="T6" y="T7"/>
                </a:cxn>
                <a:cxn ang="0">
                  <a:pos x="T8" y="T9"/>
                </a:cxn>
              </a:cxnLst>
              <a:rect l="0" t="0" r="r" b="b"/>
              <a:pathLst>
                <a:path w="25" h="32">
                  <a:moveTo>
                    <a:pt x="24" y="0"/>
                  </a:moveTo>
                  <a:cubicBezTo>
                    <a:pt x="25" y="6"/>
                    <a:pt x="25" y="11"/>
                    <a:pt x="20" y="15"/>
                  </a:cubicBezTo>
                  <a:cubicBezTo>
                    <a:pt x="18" y="17"/>
                    <a:pt x="14" y="16"/>
                    <a:pt x="13" y="18"/>
                  </a:cubicBezTo>
                  <a:cubicBezTo>
                    <a:pt x="11" y="22"/>
                    <a:pt x="4" y="32"/>
                    <a:pt x="2" y="32"/>
                  </a:cubicBezTo>
                  <a:cubicBezTo>
                    <a:pt x="1" y="31"/>
                    <a:pt x="2" y="27"/>
                    <a:pt x="0" y="2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3" name="Freeform 159"/>
            <p:cNvSpPr>
              <a:spLocks/>
            </p:cNvSpPr>
            <p:nvPr/>
          </p:nvSpPr>
          <p:spPr bwMode="auto">
            <a:xfrm>
              <a:off x="9639300" y="3624263"/>
              <a:ext cx="65088" cy="63500"/>
            </a:xfrm>
            <a:custGeom>
              <a:avLst/>
              <a:gdLst>
                <a:gd name="T0" fmla="*/ 4 w 26"/>
                <a:gd name="T1" fmla="*/ 26 h 26"/>
                <a:gd name="T2" fmla="*/ 2 w 26"/>
                <a:gd name="T3" fmla="*/ 25 h 26"/>
                <a:gd name="T4" fmla="*/ 26 w 26"/>
                <a:gd name="T5" fmla="*/ 0 h 26"/>
              </a:gdLst>
              <a:ahLst/>
              <a:cxnLst>
                <a:cxn ang="0">
                  <a:pos x="T0" y="T1"/>
                </a:cxn>
                <a:cxn ang="0">
                  <a:pos x="T2" y="T3"/>
                </a:cxn>
                <a:cxn ang="0">
                  <a:pos x="T4" y="T5"/>
                </a:cxn>
              </a:cxnLst>
              <a:rect l="0" t="0" r="r" b="b"/>
              <a:pathLst>
                <a:path w="26" h="26">
                  <a:moveTo>
                    <a:pt x="4" y="26"/>
                  </a:moveTo>
                  <a:cubicBezTo>
                    <a:pt x="4" y="25"/>
                    <a:pt x="3" y="26"/>
                    <a:pt x="2" y="25"/>
                  </a:cubicBezTo>
                  <a:cubicBezTo>
                    <a:pt x="0" y="17"/>
                    <a:pt x="25" y="5"/>
                    <a:pt x="26"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4" name="Freeform 160"/>
            <p:cNvSpPr>
              <a:spLocks/>
            </p:cNvSpPr>
            <p:nvPr/>
          </p:nvSpPr>
          <p:spPr bwMode="auto">
            <a:xfrm>
              <a:off x="9999663" y="3455988"/>
              <a:ext cx="58738" cy="160338"/>
            </a:xfrm>
            <a:custGeom>
              <a:avLst/>
              <a:gdLst>
                <a:gd name="T0" fmla="*/ 10 w 24"/>
                <a:gd name="T1" fmla="*/ 7 h 65"/>
                <a:gd name="T2" fmla="*/ 11 w 24"/>
                <a:gd name="T3" fmla="*/ 15 h 65"/>
                <a:gd name="T4" fmla="*/ 9 w 24"/>
                <a:gd name="T5" fmla="*/ 20 h 65"/>
                <a:gd name="T6" fmla="*/ 11 w 24"/>
                <a:gd name="T7" fmla="*/ 25 h 65"/>
                <a:gd name="T8" fmla="*/ 10 w 24"/>
                <a:gd name="T9" fmla="*/ 37 h 65"/>
                <a:gd name="T10" fmla="*/ 19 w 24"/>
                <a:gd name="T11" fmla="*/ 48 h 65"/>
                <a:gd name="T12" fmla="*/ 23 w 24"/>
                <a:gd name="T13" fmla="*/ 49 h 65"/>
                <a:gd name="T14" fmla="*/ 22 w 24"/>
                <a:gd name="T15" fmla="*/ 61 h 65"/>
                <a:gd name="T16" fmla="*/ 11 w 24"/>
                <a:gd name="T17" fmla="*/ 46 h 65"/>
                <a:gd name="T18" fmla="*/ 8 w 24"/>
                <a:gd name="T19" fmla="*/ 46 h 65"/>
                <a:gd name="T20" fmla="*/ 8 w 24"/>
                <a:gd name="T21" fmla="*/ 40 h 65"/>
                <a:gd name="T22" fmla="*/ 3 w 24"/>
                <a:gd name="T23" fmla="*/ 37 h 65"/>
                <a:gd name="T24" fmla="*/ 3 w 24"/>
                <a:gd name="T25" fmla="*/ 31 h 65"/>
                <a:gd name="T26" fmla="*/ 2 w 24"/>
                <a:gd name="T27" fmla="*/ 32 h 65"/>
                <a:gd name="T28" fmla="*/ 0 w 24"/>
                <a:gd name="T29" fmla="*/ 27 h 65"/>
                <a:gd name="T30" fmla="*/ 1 w 24"/>
                <a:gd name="T31" fmla="*/ 19 h 65"/>
                <a:gd name="T32" fmla="*/ 2 w 24"/>
                <a:gd name="T33" fmla="*/ 15 h 65"/>
                <a:gd name="T34" fmla="*/ 3 w 24"/>
                <a:gd name="T35" fmla="*/ 3 h 65"/>
                <a:gd name="T36" fmla="*/ 5 w 24"/>
                <a:gd name="T37" fmla="*/ 5 h 65"/>
                <a:gd name="T38" fmla="*/ 5 w 24"/>
                <a:gd name="T39" fmla="*/ 3 h 65"/>
                <a:gd name="T40" fmla="*/ 8 w 24"/>
                <a:gd name="T41" fmla="*/ 1 h 65"/>
                <a:gd name="T42" fmla="*/ 10 w 24"/>
                <a:gd name="T43"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65">
                  <a:moveTo>
                    <a:pt x="10" y="7"/>
                  </a:moveTo>
                  <a:cubicBezTo>
                    <a:pt x="10" y="9"/>
                    <a:pt x="11" y="14"/>
                    <a:pt x="11" y="15"/>
                  </a:cubicBezTo>
                  <a:cubicBezTo>
                    <a:pt x="10" y="17"/>
                    <a:pt x="9" y="19"/>
                    <a:pt x="9" y="20"/>
                  </a:cubicBezTo>
                  <a:cubicBezTo>
                    <a:pt x="9" y="22"/>
                    <a:pt x="11" y="24"/>
                    <a:pt x="11" y="25"/>
                  </a:cubicBezTo>
                  <a:cubicBezTo>
                    <a:pt x="11" y="27"/>
                    <a:pt x="10" y="34"/>
                    <a:pt x="10" y="37"/>
                  </a:cubicBezTo>
                  <a:cubicBezTo>
                    <a:pt x="10" y="38"/>
                    <a:pt x="18" y="48"/>
                    <a:pt x="19" y="48"/>
                  </a:cubicBezTo>
                  <a:cubicBezTo>
                    <a:pt x="20" y="49"/>
                    <a:pt x="22" y="48"/>
                    <a:pt x="23" y="49"/>
                  </a:cubicBezTo>
                  <a:cubicBezTo>
                    <a:pt x="24" y="51"/>
                    <a:pt x="23" y="60"/>
                    <a:pt x="22" y="61"/>
                  </a:cubicBezTo>
                  <a:cubicBezTo>
                    <a:pt x="20" y="65"/>
                    <a:pt x="15" y="49"/>
                    <a:pt x="11" y="46"/>
                  </a:cubicBezTo>
                  <a:cubicBezTo>
                    <a:pt x="11" y="46"/>
                    <a:pt x="9" y="47"/>
                    <a:pt x="8" y="46"/>
                  </a:cubicBezTo>
                  <a:cubicBezTo>
                    <a:pt x="7" y="45"/>
                    <a:pt x="9" y="41"/>
                    <a:pt x="8" y="40"/>
                  </a:cubicBezTo>
                  <a:cubicBezTo>
                    <a:pt x="8" y="40"/>
                    <a:pt x="4" y="37"/>
                    <a:pt x="3" y="37"/>
                  </a:cubicBezTo>
                  <a:cubicBezTo>
                    <a:pt x="2" y="37"/>
                    <a:pt x="3" y="32"/>
                    <a:pt x="3" y="31"/>
                  </a:cubicBezTo>
                  <a:cubicBezTo>
                    <a:pt x="3" y="31"/>
                    <a:pt x="2" y="34"/>
                    <a:pt x="2" y="32"/>
                  </a:cubicBezTo>
                  <a:cubicBezTo>
                    <a:pt x="1" y="30"/>
                    <a:pt x="0" y="29"/>
                    <a:pt x="0" y="27"/>
                  </a:cubicBezTo>
                  <a:cubicBezTo>
                    <a:pt x="0" y="24"/>
                    <a:pt x="0" y="20"/>
                    <a:pt x="1" y="19"/>
                  </a:cubicBezTo>
                  <a:cubicBezTo>
                    <a:pt x="1" y="18"/>
                    <a:pt x="2" y="16"/>
                    <a:pt x="2" y="15"/>
                  </a:cubicBezTo>
                  <a:cubicBezTo>
                    <a:pt x="1" y="11"/>
                    <a:pt x="2" y="7"/>
                    <a:pt x="3" y="3"/>
                  </a:cubicBezTo>
                  <a:cubicBezTo>
                    <a:pt x="4" y="0"/>
                    <a:pt x="4" y="4"/>
                    <a:pt x="5" y="5"/>
                  </a:cubicBezTo>
                  <a:cubicBezTo>
                    <a:pt x="5" y="5"/>
                    <a:pt x="5" y="3"/>
                    <a:pt x="5" y="3"/>
                  </a:cubicBezTo>
                  <a:cubicBezTo>
                    <a:pt x="5" y="2"/>
                    <a:pt x="8" y="1"/>
                    <a:pt x="8" y="1"/>
                  </a:cubicBezTo>
                  <a:cubicBezTo>
                    <a:pt x="9" y="1"/>
                    <a:pt x="9" y="5"/>
                    <a:pt x="10" y="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5" name="Freeform 161"/>
            <p:cNvSpPr>
              <a:spLocks/>
            </p:cNvSpPr>
            <p:nvPr/>
          </p:nvSpPr>
          <p:spPr bwMode="auto">
            <a:xfrm>
              <a:off x="9882188" y="3767138"/>
              <a:ext cx="55563" cy="55563"/>
            </a:xfrm>
            <a:custGeom>
              <a:avLst/>
              <a:gdLst>
                <a:gd name="T0" fmla="*/ 0 w 23"/>
                <a:gd name="T1" fmla="*/ 1 h 23"/>
                <a:gd name="T2" fmla="*/ 1 w 23"/>
                <a:gd name="T3" fmla="*/ 3 h 23"/>
                <a:gd name="T4" fmla="*/ 4 w 23"/>
                <a:gd name="T5" fmla="*/ 2 h 23"/>
                <a:gd name="T6" fmla="*/ 2 w 23"/>
                <a:gd name="T7" fmla="*/ 5 h 23"/>
                <a:gd name="T8" fmla="*/ 7 w 23"/>
                <a:gd name="T9" fmla="*/ 7 h 23"/>
                <a:gd name="T10" fmla="*/ 7 w 23"/>
                <a:gd name="T11" fmla="*/ 11 h 23"/>
                <a:gd name="T12" fmla="*/ 9 w 23"/>
                <a:gd name="T13" fmla="*/ 10 h 23"/>
                <a:gd name="T14" fmla="*/ 10 w 23"/>
                <a:gd name="T15" fmla="*/ 7 h 23"/>
                <a:gd name="T16" fmla="*/ 9 w 23"/>
                <a:gd name="T17" fmla="*/ 6 h 23"/>
                <a:gd name="T18" fmla="*/ 20 w 23"/>
                <a:gd name="T19" fmla="*/ 3 h 23"/>
                <a:gd name="T20" fmla="*/ 20 w 23"/>
                <a:gd name="T21" fmla="*/ 5 h 23"/>
                <a:gd name="T22" fmla="*/ 23 w 23"/>
                <a:gd name="T23" fmla="*/ 8 h 23"/>
                <a:gd name="T24" fmla="*/ 12 w 23"/>
                <a:gd name="T25" fmla="*/ 10 h 23"/>
                <a:gd name="T26" fmla="*/ 13 w 23"/>
                <a:gd name="T27" fmla="*/ 14 h 23"/>
                <a:gd name="T28" fmla="*/ 5 w 23"/>
                <a:gd name="T29" fmla="*/ 12 h 23"/>
                <a:gd name="T30" fmla="*/ 4 w 23"/>
                <a:gd name="T31" fmla="*/ 15 h 23"/>
                <a:gd name="T32" fmla="*/ 2 w 23"/>
                <a:gd name="T33" fmla="*/ 16 h 23"/>
                <a:gd name="T34" fmla="*/ 5 w 23"/>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
                  </a:moveTo>
                  <a:cubicBezTo>
                    <a:pt x="0" y="0"/>
                    <a:pt x="2" y="2"/>
                    <a:pt x="1" y="3"/>
                  </a:cubicBezTo>
                  <a:cubicBezTo>
                    <a:pt x="1" y="3"/>
                    <a:pt x="2" y="2"/>
                    <a:pt x="4" y="2"/>
                  </a:cubicBezTo>
                  <a:cubicBezTo>
                    <a:pt x="5" y="2"/>
                    <a:pt x="2" y="4"/>
                    <a:pt x="2" y="5"/>
                  </a:cubicBezTo>
                  <a:cubicBezTo>
                    <a:pt x="3" y="7"/>
                    <a:pt x="6" y="6"/>
                    <a:pt x="7" y="7"/>
                  </a:cubicBezTo>
                  <a:cubicBezTo>
                    <a:pt x="7" y="8"/>
                    <a:pt x="7" y="11"/>
                    <a:pt x="7" y="11"/>
                  </a:cubicBezTo>
                  <a:cubicBezTo>
                    <a:pt x="8" y="12"/>
                    <a:pt x="8" y="11"/>
                    <a:pt x="9" y="10"/>
                  </a:cubicBezTo>
                  <a:cubicBezTo>
                    <a:pt x="9" y="10"/>
                    <a:pt x="12" y="6"/>
                    <a:pt x="10" y="7"/>
                  </a:cubicBezTo>
                  <a:cubicBezTo>
                    <a:pt x="9" y="7"/>
                    <a:pt x="9" y="6"/>
                    <a:pt x="9" y="6"/>
                  </a:cubicBezTo>
                  <a:cubicBezTo>
                    <a:pt x="10" y="6"/>
                    <a:pt x="19" y="3"/>
                    <a:pt x="20" y="3"/>
                  </a:cubicBezTo>
                  <a:cubicBezTo>
                    <a:pt x="20" y="3"/>
                    <a:pt x="19" y="4"/>
                    <a:pt x="20" y="5"/>
                  </a:cubicBezTo>
                  <a:cubicBezTo>
                    <a:pt x="20" y="6"/>
                    <a:pt x="23" y="7"/>
                    <a:pt x="23" y="8"/>
                  </a:cubicBezTo>
                  <a:cubicBezTo>
                    <a:pt x="23" y="10"/>
                    <a:pt x="12" y="9"/>
                    <a:pt x="12" y="10"/>
                  </a:cubicBezTo>
                  <a:cubicBezTo>
                    <a:pt x="11" y="12"/>
                    <a:pt x="14" y="13"/>
                    <a:pt x="13" y="14"/>
                  </a:cubicBezTo>
                  <a:cubicBezTo>
                    <a:pt x="11" y="15"/>
                    <a:pt x="6" y="12"/>
                    <a:pt x="5" y="12"/>
                  </a:cubicBezTo>
                  <a:cubicBezTo>
                    <a:pt x="4" y="13"/>
                    <a:pt x="5" y="14"/>
                    <a:pt x="4" y="15"/>
                  </a:cubicBezTo>
                  <a:cubicBezTo>
                    <a:pt x="4" y="15"/>
                    <a:pt x="2" y="15"/>
                    <a:pt x="2" y="16"/>
                  </a:cubicBezTo>
                  <a:cubicBezTo>
                    <a:pt x="1" y="18"/>
                    <a:pt x="1" y="22"/>
                    <a:pt x="5" y="23"/>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6" name="Freeform 162"/>
            <p:cNvSpPr>
              <a:spLocks/>
            </p:cNvSpPr>
            <p:nvPr/>
          </p:nvSpPr>
          <p:spPr bwMode="auto">
            <a:xfrm>
              <a:off x="9886950" y="3822701"/>
              <a:ext cx="6350" cy="15875"/>
            </a:xfrm>
            <a:custGeom>
              <a:avLst/>
              <a:gdLst>
                <a:gd name="T0" fmla="*/ 3 w 3"/>
                <a:gd name="T1" fmla="*/ 0 h 6"/>
                <a:gd name="T2" fmla="*/ 3 w 3"/>
                <a:gd name="T3" fmla="*/ 1 h 6"/>
                <a:gd name="T4" fmla="*/ 0 w 3"/>
                <a:gd name="T5" fmla="*/ 6 h 6"/>
              </a:gdLst>
              <a:ahLst/>
              <a:cxnLst>
                <a:cxn ang="0">
                  <a:pos x="T0" y="T1"/>
                </a:cxn>
                <a:cxn ang="0">
                  <a:pos x="T2" y="T3"/>
                </a:cxn>
                <a:cxn ang="0">
                  <a:pos x="T4" y="T5"/>
                </a:cxn>
              </a:cxnLst>
              <a:rect l="0" t="0" r="r" b="b"/>
              <a:pathLst>
                <a:path w="3" h="6">
                  <a:moveTo>
                    <a:pt x="3" y="0"/>
                  </a:moveTo>
                  <a:cubicBezTo>
                    <a:pt x="3" y="1"/>
                    <a:pt x="3" y="1"/>
                    <a:pt x="3" y="1"/>
                  </a:cubicBezTo>
                  <a:cubicBezTo>
                    <a:pt x="2" y="6"/>
                    <a:pt x="0" y="3"/>
                    <a:pt x="0" y="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7" name="Freeform 163"/>
            <p:cNvSpPr>
              <a:spLocks/>
            </p:cNvSpPr>
            <p:nvPr/>
          </p:nvSpPr>
          <p:spPr bwMode="auto">
            <a:xfrm>
              <a:off x="9794875" y="3921126"/>
              <a:ext cx="49213" cy="47625"/>
            </a:xfrm>
            <a:custGeom>
              <a:avLst/>
              <a:gdLst>
                <a:gd name="T0" fmla="*/ 20 w 20"/>
                <a:gd name="T1" fmla="*/ 6 h 19"/>
                <a:gd name="T2" fmla="*/ 19 w 20"/>
                <a:gd name="T3" fmla="*/ 6 h 19"/>
                <a:gd name="T4" fmla="*/ 17 w 20"/>
                <a:gd name="T5" fmla="*/ 5 h 19"/>
                <a:gd name="T6" fmla="*/ 14 w 20"/>
                <a:gd name="T7" fmla="*/ 5 h 19"/>
                <a:gd name="T8" fmla="*/ 6 w 20"/>
                <a:gd name="T9" fmla="*/ 3 h 19"/>
                <a:gd name="T10" fmla="*/ 6 w 20"/>
                <a:gd name="T11" fmla="*/ 13 h 19"/>
                <a:gd name="T12" fmla="*/ 9 w 20"/>
                <a:gd name="T13" fmla="*/ 15 h 19"/>
                <a:gd name="T14" fmla="*/ 6 w 20"/>
                <a:gd name="T15" fmla="*/ 13 h 19"/>
                <a:gd name="T16" fmla="*/ 3 w 20"/>
                <a:gd name="T17" fmla="*/ 17 h 19"/>
                <a:gd name="T18" fmla="*/ 2 w 20"/>
                <a:gd name="T19" fmla="*/ 19 h 19"/>
                <a:gd name="T20" fmla="*/ 2 w 20"/>
                <a:gd name="T21" fmla="*/ 16 h 19"/>
                <a:gd name="T22" fmla="*/ 1 w 20"/>
                <a:gd name="T23" fmla="*/ 15 h 19"/>
                <a:gd name="T24" fmla="*/ 5 w 20"/>
                <a:gd name="T25" fmla="*/ 12 h 19"/>
                <a:gd name="T26" fmla="*/ 3 w 20"/>
                <a:gd name="T27" fmla="*/ 9 h 19"/>
                <a:gd name="T28" fmla="*/ 3 w 20"/>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9">
                  <a:moveTo>
                    <a:pt x="20" y="6"/>
                  </a:moveTo>
                  <a:cubicBezTo>
                    <a:pt x="19" y="6"/>
                    <a:pt x="19" y="6"/>
                    <a:pt x="19" y="6"/>
                  </a:cubicBezTo>
                  <a:cubicBezTo>
                    <a:pt x="18" y="6"/>
                    <a:pt x="18" y="5"/>
                    <a:pt x="17" y="5"/>
                  </a:cubicBezTo>
                  <a:cubicBezTo>
                    <a:pt x="17" y="5"/>
                    <a:pt x="15" y="6"/>
                    <a:pt x="14" y="5"/>
                  </a:cubicBezTo>
                  <a:cubicBezTo>
                    <a:pt x="11" y="4"/>
                    <a:pt x="11" y="0"/>
                    <a:pt x="6" y="3"/>
                  </a:cubicBezTo>
                  <a:cubicBezTo>
                    <a:pt x="4" y="4"/>
                    <a:pt x="6" y="12"/>
                    <a:pt x="6" y="13"/>
                  </a:cubicBezTo>
                  <a:cubicBezTo>
                    <a:pt x="6" y="14"/>
                    <a:pt x="10" y="14"/>
                    <a:pt x="9" y="15"/>
                  </a:cubicBezTo>
                  <a:cubicBezTo>
                    <a:pt x="8" y="16"/>
                    <a:pt x="6" y="12"/>
                    <a:pt x="6" y="13"/>
                  </a:cubicBezTo>
                  <a:cubicBezTo>
                    <a:pt x="4" y="14"/>
                    <a:pt x="4" y="15"/>
                    <a:pt x="3" y="17"/>
                  </a:cubicBezTo>
                  <a:cubicBezTo>
                    <a:pt x="3" y="17"/>
                    <a:pt x="2" y="19"/>
                    <a:pt x="2" y="19"/>
                  </a:cubicBezTo>
                  <a:cubicBezTo>
                    <a:pt x="1" y="18"/>
                    <a:pt x="1" y="16"/>
                    <a:pt x="2" y="16"/>
                  </a:cubicBezTo>
                  <a:cubicBezTo>
                    <a:pt x="4" y="15"/>
                    <a:pt x="0" y="15"/>
                    <a:pt x="1" y="15"/>
                  </a:cubicBezTo>
                  <a:cubicBezTo>
                    <a:pt x="2" y="13"/>
                    <a:pt x="4" y="14"/>
                    <a:pt x="5" y="12"/>
                  </a:cubicBezTo>
                  <a:cubicBezTo>
                    <a:pt x="5" y="11"/>
                    <a:pt x="3" y="9"/>
                    <a:pt x="3" y="9"/>
                  </a:cubicBezTo>
                  <a:cubicBezTo>
                    <a:pt x="4" y="9"/>
                    <a:pt x="4" y="6"/>
                    <a:pt x="3" y="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8" name="Freeform 164"/>
            <p:cNvSpPr>
              <a:spLocks/>
            </p:cNvSpPr>
            <p:nvPr/>
          </p:nvSpPr>
          <p:spPr bwMode="auto">
            <a:xfrm>
              <a:off x="9723438" y="3833813"/>
              <a:ext cx="80963" cy="122238"/>
            </a:xfrm>
            <a:custGeom>
              <a:avLst/>
              <a:gdLst>
                <a:gd name="T0" fmla="*/ 32 w 33"/>
                <a:gd name="T1" fmla="*/ 43 h 50"/>
                <a:gd name="T2" fmla="*/ 33 w 33"/>
                <a:gd name="T3" fmla="*/ 41 h 50"/>
                <a:gd name="T4" fmla="*/ 29 w 33"/>
                <a:gd name="T5" fmla="*/ 41 h 50"/>
                <a:gd name="T6" fmla="*/ 28 w 33"/>
                <a:gd name="T7" fmla="*/ 38 h 50"/>
                <a:gd name="T8" fmla="*/ 24 w 33"/>
                <a:gd name="T9" fmla="*/ 42 h 50"/>
                <a:gd name="T10" fmla="*/ 25 w 33"/>
                <a:gd name="T11" fmla="*/ 41 h 50"/>
                <a:gd name="T12" fmla="*/ 20 w 33"/>
                <a:gd name="T13" fmla="*/ 39 h 50"/>
                <a:gd name="T14" fmla="*/ 19 w 33"/>
                <a:gd name="T15" fmla="*/ 35 h 50"/>
                <a:gd name="T16" fmla="*/ 17 w 33"/>
                <a:gd name="T17" fmla="*/ 35 h 50"/>
                <a:gd name="T18" fmla="*/ 17 w 33"/>
                <a:gd name="T19" fmla="*/ 34 h 50"/>
                <a:gd name="T20" fmla="*/ 16 w 33"/>
                <a:gd name="T21" fmla="*/ 37 h 50"/>
                <a:gd name="T22" fmla="*/ 12 w 33"/>
                <a:gd name="T23" fmla="*/ 38 h 50"/>
                <a:gd name="T24" fmla="*/ 15 w 33"/>
                <a:gd name="T25" fmla="*/ 41 h 50"/>
                <a:gd name="T26" fmla="*/ 15 w 33"/>
                <a:gd name="T27" fmla="*/ 42 h 50"/>
                <a:gd name="T28" fmla="*/ 11 w 33"/>
                <a:gd name="T29" fmla="*/ 40 h 50"/>
                <a:gd name="T30" fmla="*/ 11 w 33"/>
                <a:gd name="T31" fmla="*/ 48 h 50"/>
                <a:gd name="T32" fmla="*/ 8 w 33"/>
                <a:gd name="T33" fmla="*/ 45 h 50"/>
                <a:gd name="T34" fmla="*/ 8 w 33"/>
                <a:gd name="T35" fmla="*/ 46 h 50"/>
                <a:gd name="T36" fmla="*/ 6 w 33"/>
                <a:gd name="T37" fmla="*/ 46 h 50"/>
                <a:gd name="T38" fmla="*/ 6 w 33"/>
                <a:gd name="T39" fmla="*/ 49 h 50"/>
                <a:gd name="T40" fmla="*/ 5 w 33"/>
                <a:gd name="T41" fmla="*/ 49 h 50"/>
                <a:gd name="T42" fmla="*/ 5 w 33"/>
                <a:gd name="T43" fmla="*/ 45 h 50"/>
                <a:gd name="T44" fmla="*/ 7 w 33"/>
                <a:gd name="T45" fmla="*/ 44 h 50"/>
                <a:gd name="T46" fmla="*/ 6 w 33"/>
                <a:gd name="T47" fmla="*/ 44 h 50"/>
                <a:gd name="T48" fmla="*/ 5 w 33"/>
                <a:gd name="T49" fmla="*/ 41 h 50"/>
                <a:gd name="T50" fmla="*/ 5 w 33"/>
                <a:gd name="T51" fmla="*/ 40 h 50"/>
                <a:gd name="T52" fmla="*/ 4 w 33"/>
                <a:gd name="T53" fmla="*/ 37 h 50"/>
                <a:gd name="T54" fmla="*/ 1 w 33"/>
                <a:gd name="T55" fmla="*/ 37 h 50"/>
                <a:gd name="T56" fmla="*/ 3 w 33"/>
                <a:gd name="T57" fmla="*/ 28 h 50"/>
                <a:gd name="T58" fmla="*/ 0 w 33"/>
                <a:gd name="T59" fmla="*/ 28 h 50"/>
                <a:gd name="T60" fmla="*/ 5 w 33"/>
                <a:gd name="T61" fmla="*/ 17 h 50"/>
                <a:gd name="T62" fmla="*/ 4 w 33"/>
                <a:gd name="T63" fmla="*/ 14 h 50"/>
                <a:gd name="T64" fmla="*/ 6 w 33"/>
                <a:gd name="T65" fmla="*/ 13 h 50"/>
                <a:gd name="T66" fmla="*/ 7 w 3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0">
                  <a:moveTo>
                    <a:pt x="32" y="43"/>
                  </a:moveTo>
                  <a:cubicBezTo>
                    <a:pt x="32" y="42"/>
                    <a:pt x="33" y="42"/>
                    <a:pt x="33" y="41"/>
                  </a:cubicBezTo>
                  <a:cubicBezTo>
                    <a:pt x="33" y="40"/>
                    <a:pt x="29" y="41"/>
                    <a:pt x="29" y="41"/>
                  </a:cubicBezTo>
                  <a:cubicBezTo>
                    <a:pt x="27" y="41"/>
                    <a:pt x="29" y="37"/>
                    <a:pt x="28" y="38"/>
                  </a:cubicBezTo>
                  <a:cubicBezTo>
                    <a:pt x="28" y="38"/>
                    <a:pt x="26" y="43"/>
                    <a:pt x="24" y="42"/>
                  </a:cubicBezTo>
                  <a:cubicBezTo>
                    <a:pt x="24" y="42"/>
                    <a:pt x="24" y="41"/>
                    <a:pt x="25" y="41"/>
                  </a:cubicBezTo>
                  <a:cubicBezTo>
                    <a:pt x="27" y="40"/>
                    <a:pt x="21" y="40"/>
                    <a:pt x="20" y="39"/>
                  </a:cubicBezTo>
                  <a:cubicBezTo>
                    <a:pt x="19" y="37"/>
                    <a:pt x="21" y="36"/>
                    <a:pt x="19" y="35"/>
                  </a:cubicBezTo>
                  <a:cubicBezTo>
                    <a:pt x="19" y="34"/>
                    <a:pt x="18" y="36"/>
                    <a:pt x="17" y="35"/>
                  </a:cubicBezTo>
                  <a:cubicBezTo>
                    <a:pt x="17" y="35"/>
                    <a:pt x="17" y="34"/>
                    <a:pt x="17" y="34"/>
                  </a:cubicBezTo>
                  <a:cubicBezTo>
                    <a:pt x="16" y="34"/>
                    <a:pt x="16" y="36"/>
                    <a:pt x="16" y="37"/>
                  </a:cubicBezTo>
                  <a:cubicBezTo>
                    <a:pt x="15" y="38"/>
                    <a:pt x="13" y="37"/>
                    <a:pt x="12" y="38"/>
                  </a:cubicBezTo>
                  <a:cubicBezTo>
                    <a:pt x="12" y="40"/>
                    <a:pt x="15" y="40"/>
                    <a:pt x="15" y="41"/>
                  </a:cubicBezTo>
                  <a:cubicBezTo>
                    <a:pt x="16" y="41"/>
                    <a:pt x="15" y="42"/>
                    <a:pt x="15" y="42"/>
                  </a:cubicBezTo>
                  <a:cubicBezTo>
                    <a:pt x="15" y="43"/>
                    <a:pt x="11" y="40"/>
                    <a:pt x="11" y="40"/>
                  </a:cubicBezTo>
                  <a:cubicBezTo>
                    <a:pt x="8" y="42"/>
                    <a:pt x="12" y="46"/>
                    <a:pt x="11" y="48"/>
                  </a:cubicBezTo>
                  <a:cubicBezTo>
                    <a:pt x="11" y="49"/>
                    <a:pt x="9" y="45"/>
                    <a:pt x="8" y="45"/>
                  </a:cubicBezTo>
                  <a:cubicBezTo>
                    <a:pt x="8" y="45"/>
                    <a:pt x="8" y="46"/>
                    <a:pt x="8" y="46"/>
                  </a:cubicBezTo>
                  <a:cubicBezTo>
                    <a:pt x="8" y="48"/>
                    <a:pt x="7" y="45"/>
                    <a:pt x="6" y="46"/>
                  </a:cubicBezTo>
                  <a:cubicBezTo>
                    <a:pt x="5" y="47"/>
                    <a:pt x="7" y="48"/>
                    <a:pt x="6" y="49"/>
                  </a:cubicBezTo>
                  <a:cubicBezTo>
                    <a:pt x="5" y="50"/>
                    <a:pt x="5" y="50"/>
                    <a:pt x="5" y="49"/>
                  </a:cubicBezTo>
                  <a:cubicBezTo>
                    <a:pt x="6" y="46"/>
                    <a:pt x="4" y="47"/>
                    <a:pt x="5" y="45"/>
                  </a:cubicBezTo>
                  <a:cubicBezTo>
                    <a:pt x="5" y="45"/>
                    <a:pt x="7" y="44"/>
                    <a:pt x="7" y="44"/>
                  </a:cubicBezTo>
                  <a:cubicBezTo>
                    <a:pt x="7" y="44"/>
                    <a:pt x="6" y="44"/>
                    <a:pt x="6" y="44"/>
                  </a:cubicBezTo>
                  <a:cubicBezTo>
                    <a:pt x="3" y="44"/>
                    <a:pt x="3" y="42"/>
                    <a:pt x="5" y="41"/>
                  </a:cubicBezTo>
                  <a:cubicBezTo>
                    <a:pt x="5" y="41"/>
                    <a:pt x="5" y="40"/>
                    <a:pt x="5" y="40"/>
                  </a:cubicBezTo>
                  <a:cubicBezTo>
                    <a:pt x="5" y="39"/>
                    <a:pt x="4" y="39"/>
                    <a:pt x="4" y="37"/>
                  </a:cubicBezTo>
                  <a:cubicBezTo>
                    <a:pt x="5" y="34"/>
                    <a:pt x="1" y="38"/>
                    <a:pt x="1" y="37"/>
                  </a:cubicBezTo>
                  <a:cubicBezTo>
                    <a:pt x="0" y="35"/>
                    <a:pt x="4" y="30"/>
                    <a:pt x="3" y="28"/>
                  </a:cubicBezTo>
                  <a:cubicBezTo>
                    <a:pt x="3" y="27"/>
                    <a:pt x="0" y="30"/>
                    <a:pt x="0" y="28"/>
                  </a:cubicBezTo>
                  <a:cubicBezTo>
                    <a:pt x="1" y="25"/>
                    <a:pt x="4" y="20"/>
                    <a:pt x="5" y="17"/>
                  </a:cubicBezTo>
                  <a:cubicBezTo>
                    <a:pt x="5" y="17"/>
                    <a:pt x="4" y="14"/>
                    <a:pt x="4" y="14"/>
                  </a:cubicBezTo>
                  <a:cubicBezTo>
                    <a:pt x="4" y="12"/>
                    <a:pt x="5" y="14"/>
                    <a:pt x="6" y="13"/>
                  </a:cubicBezTo>
                  <a:cubicBezTo>
                    <a:pt x="7" y="9"/>
                    <a:pt x="6" y="3"/>
                    <a:pt x="7"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19" name="Freeform 165"/>
            <p:cNvSpPr>
              <a:spLocks/>
            </p:cNvSpPr>
            <p:nvPr/>
          </p:nvSpPr>
          <p:spPr bwMode="auto">
            <a:xfrm>
              <a:off x="9829800" y="3838576"/>
              <a:ext cx="57150" cy="98425"/>
            </a:xfrm>
            <a:custGeom>
              <a:avLst/>
              <a:gdLst>
                <a:gd name="T0" fmla="*/ 23 w 23"/>
                <a:gd name="T1" fmla="*/ 0 h 40"/>
                <a:gd name="T2" fmla="*/ 17 w 23"/>
                <a:gd name="T3" fmla="*/ 5 h 40"/>
                <a:gd name="T4" fmla="*/ 21 w 23"/>
                <a:gd name="T5" fmla="*/ 8 h 40"/>
                <a:gd name="T6" fmla="*/ 20 w 23"/>
                <a:gd name="T7" fmla="*/ 8 h 40"/>
                <a:gd name="T8" fmla="*/ 16 w 23"/>
                <a:gd name="T9" fmla="*/ 8 h 40"/>
                <a:gd name="T10" fmla="*/ 16 w 23"/>
                <a:gd name="T11" fmla="*/ 9 h 40"/>
                <a:gd name="T12" fmla="*/ 17 w 23"/>
                <a:gd name="T13" fmla="*/ 10 h 40"/>
                <a:gd name="T14" fmla="*/ 15 w 23"/>
                <a:gd name="T15" fmla="*/ 9 h 40"/>
                <a:gd name="T16" fmla="*/ 18 w 23"/>
                <a:gd name="T17" fmla="*/ 11 h 40"/>
                <a:gd name="T18" fmla="*/ 20 w 23"/>
                <a:gd name="T19" fmla="*/ 13 h 40"/>
                <a:gd name="T20" fmla="*/ 12 w 23"/>
                <a:gd name="T21" fmla="*/ 11 h 40"/>
                <a:gd name="T22" fmla="*/ 12 w 23"/>
                <a:gd name="T23" fmla="*/ 12 h 40"/>
                <a:gd name="T24" fmla="*/ 11 w 23"/>
                <a:gd name="T25" fmla="*/ 14 h 40"/>
                <a:gd name="T26" fmla="*/ 12 w 23"/>
                <a:gd name="T27" fmla="*/ 14 h 40"/>
                <a:gd name="T28" fmla="*/ 13 w 23"/>
                <a:gd name="T29" fmla="*/ 17 h 40"/>
                <a:gd name="T30" fmla="*/ 9 w 23"/>
                <a:gd name="T31" fmla="*/ 17 h 40"/>
                <a:gd name="T32" fmla="*/ 12 w 23"/>
                <a:gd name="T33" fmla="*/ 19 h 40"/>
                <a:gd name="T34" fmla="*/ 10 w 23"/>
                <a:gd name="T35" fmla="*/ 19 h 40"/>
                <a:gd name="T36" fmla="*/ 8 w 23"/>
                <a:gd name="T37" fmla="*/ 21 h 40"/>
                <a:gd name="T38" fmla="*/ 2 w 23"/>
                <a:gd name="T39" fmla="*/ 24 h 40"/>
                <a:gd name="T40" fmla="*/ 3 w 23"/>
                <a:gd name="T41" fmla="*/ 24 h 40"/>
                <a:gd name="T42" fmla="*/ 7 w 23"/>
                <a:gd name="T43" fmla="*/ 22 h 40"/>
                <a:gd name="T44" fmla="*/ 7 w 23"/>
                <a:gd name="T45" fmla="*/ 24 h 40"/>
                <a:gd name="T46" fmla="*/ 10 w 23"/>
                <a:gd name="T47" fmla="*/ 25 h 40"/>
                <a:gd name="T48" fmla="*/ 5 w 23"/>
                <a:gd name="T49" fmla="*/ 25 h 40"/>
                <a:gd name="T50" fmla="*/ 4 w 23"/>
                <a:gd name="T51" fmla="*/ 27 h 40"/>
                <a:gd name="T52" fmla="*/ 2 w 23"/>
                <a:gd name="T53" fmla="*/ 26 h 40"/>
                <a:gd name="T54" fmla="*/ 2 w 23"/>
                <a:gd name="T55" fmla="*/ 27 h 40"/>
                <a:gd name="T56" fmla="*/ 0 w 23"/>
                <a:gd name="T57" fmla="*/ 28 h 40"/>
                <a:gd name="T58" fmla="*/ 10 w 23"/>
                <a:gd name="T59" fmla="*/ 30 h 40"/>
                <a:gd name="T60" fmla="*/ 16 w 23"/>
                <a:gd name="T61" fmla="*/ 30 h 40"/>
                <a:gd name="T62" fmla="*/ 6 w 23"/>
                <a:gd name="T6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40">
                  <a:moveTo>
                    <a:pt x="23" y="0"/>
                  </a:moveTo>
                  <a:cubicBezTo>
                    <a:pt x="23" y="2"/>
                    <a:pt x="18" y="2"/>
                    <a:pt x="17" y="5"/>
                  </a:cubicBezTo>
                  <a:cubicBezTo>
                    <a:pt x="17" y="6"/>
                    <a:pt x="22" y="7"/>
                    <a:pt x="21" y="8"/>
                  </a:cubicBezTo>
                  <a:cubicBezTo>
                    <a:pt x="20" y="9"/>
                    <a:pt x="20" y="8"/>
                    <a:pt x="20" y="8"/>
                  </a:cubicBezTo>
                  <a:cubicBezTo>
                    <a:pt x="20" y="8"/>
                    <a:pt x="16" y="7"/>
                    <a:pt x="16" y="8"/>
                  </a:cubicBezTo>
                  <a:cubicBezTo>
                    <a:pt x="15" y="8"/>
                    <a:pt x="16" y="9"/>
                    <a:pt x="16" y="9"/>
                  </a:cubicBezTo>
                  <a:cubicBezTo>
                    <a:pt x="17" y="9"/>
                    <a:pt x="17" y="9"/>
                    <a:pt x="17" y="10"/>
                  </a:cubicBezTo>
                  <a:cubicBezTo>
                    <a:pt x="17" y="10"/>
                    <a:pt x="16" y="9"/>
                    <a:pt x="15" y="9"/>
                  </a:cubicBezTo>
                  <a:cubicBezTo>
                    <a:pt x="14" y="10"/>
                    <a:pt x="17" y="12"/>
                    <a:pt x="18" y="11"/>
                  </a:cubicBezTo>
                  <a:cubicBezTo>
                    <a:pt x="18" y="11"/>
                    <a:pt x="21" y="12"/>
                    <a:pt x="20" y="13"/>
                  </a:cubicBezTo>
                  <a:cubicBezTo>
                    <a:pt x="18" y="14"/>
                    <a:pt x="14" y="10"/>
                    <a:pt x="12" y="11"/>
                  </a:cubicBezTo>
                  <a:cubicBezTo>
                    <a:pt x="11" y="12"/>
                    <a:pt x="12" y="12"/>
                    <a:pt x="12" y="12"/>
                  </a:cubicBezTo>
                  <a:cubicBezTo>
                    <a:pt x="14" y="13"/>
                    <a:pt x="11" y="14"/>
                    <a:pt x="11" y="14"/>
                  </a:cubicBezTo>
                  <a:cubicBezTo>
                    <a:pt x="11" y="14"/>
                    <a:pt x="12" y="14"/>
                    <a:pt x="12" y="14"/>
                  </a:cubicBezTo>
                  <a:cubicBezTo>
                    <a:pt x="13" y="14"/>
                    <a:pt x="13" y="16"/>
                    <a:pt x="13" y="17"/>
                  </a:cubicBezTo>
                  <a:cubicBezTo>
                    <a:pt x="13" y="17"/>
                    <a:pt x="9" y="16"/>
                    <a:pt x="9" y="17"/>
                  </a:cubicBezTo>
                  <a:cubicBezTo>
                    <a:pt x="9" y="17"/>
                    <a:pt x="12" y="19"/>
                    <a:pt x="12" y="19"/>
                  </a:cubicBezTo>
                  <a:cubicBezTo>
                    <a:pt x="11" y="20"/>
                    <a:pt x="10" y="19"/>
                    <a:pt x="10" y="19"/>
                  </a:cubicBezTo>
                  <a:cubicBezTo>
                    <a:pt x="9" y="19"/>
                    <a:pt x="8" y="21"/>
                    <a:pt x="8" y="21"/>
                  </a:cubicBezTo>
                  <a:cubicBezTo>
                    <a:pt x="7" y="22"/>
                    <a:pt x="2" y="18"/>
                    <a:pt x="2" y="24"/>
                  </a:cubicBezTo>
                  <a:cubicBezTo>
                    <a:pt x="2" y="24"/>
                    <a:pt x="3" y="24"/>
                    <a:pt x="3" y="24"/>
                  </a:cubicBezTo>
                  <a:cubicBezTo>
                    <a:pt x="4" y="23"/>
                    <a:pt x="5" y="22"/>
                    <a:pt x="7" y="22"/>
                  </a:cubicBezTo>
                  <a:cubicBezTo>
                    <a:pt x="7" y="22"/>
                    <a:pt x="6" y="24"/>
                    <a:pt x="7" y="24"/>
                  </a:cubicBezTo>
                  <a:cubicBezTo>
                    <a:pt x="7" y="24"/>
                    <a:pt x="10" y="25"/>
                    <a:pt x="10" y="25"/>
                  </a:cubicBezTo>
                  <a:cubicBezTo>
                    <a:pt x="8" y="28"/>
                    <a:pt x="7" y="25"/>
                    <a:pt x="5" y="25"/>
                  </a:cubicBezTo>
                  <a:cubicBezTo>
                    <a:pt x="3" y="25"/>
                    <a:pt x="6" y="27"/>
                    <a:pt x="4" y="27"/>
                  </a:cubicBezTo>
                  <a:cubicBezTo>
                    <a:pt x="3" y="27"/>
                    <a:pt x="3" y="25"/>
                    <a:pt x="2" y="26"/>
                  </a:cubicBezTo>
                  <a:cubicBezTo>
                    <a:pt x="1" y="26"/>
                    <a:pt x="3" y="27"/>
                    <a:pt x="2" y="27"/>
                  </a:cubicBezTo>
                  <a:cubicBezTo>
                    <a:pt x="0" y="27"/>
                    <a:pt x="0" y="26"/>
                    <a:pt x="0" y="28"/>
                  </a:cubicBezTo>
                  <a:cubicBezTo>
                    <a:pt x="0" y="29"/>
                    <a:pt x="9" y="30"/>
                    <a:pt x="10" y="30"/>
                  </a:cubicBezTo>
                  <a:cubicBezTo>
                    <a:pt x="12" y="31"/>
                    <a:pt x="15" y="25"/>
                    <a:pt x="16" y="30"/>
                  </a:cubicBezTo>
                  <a:cubicBezTo>
                    <a:pt x="17" y="34"/>
                    <a:pt x="3" y="37"/>
                    <a:pt x="6" y="4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0" name="Freeform 166"/>
            <p:cNvSpPr>
              <a:spLocks/>
            </p:cNvSpPr>
            <p:nvPr/>
          </p:nvSpPr>
          <p:spPr bwMode="auto">
            <a:xfrm>
              <a:off x="9732963" y="3829051"/>
              <a:ext cx="3175" cy="4763"/>
            </a:xfrm>
            <a:custGeom>
              <a:avLst/>
              <a:gdLst>
                <a:gd name="T0" fmla="*/ 1 w 1"/>
                <a:gd name="T1" fmla="*/ 2 h 2"/>
                <a:gd name="T2" fmla="*/ 0 w 1"/>
                <a:gd name="T3" fmla="*/ 0 h 2"/>
              </a:gdLst>
              <a:ahLst/>
              <a:cxnLst>
                <a:cxn ang="0">
                  <a:pos x="T0" y="T1"/>
                </a:cxn>
                <a:cxn ang="0">
                  <a:pos x="T2" y="T3"/>
                </a:cxn>
              </a:cxnLst>
              <a:rect l="0" t="0" r="r" b="b"/>
              <a:pathLst>
                <a:path w="1" h="2">
                  <a:moveTo>
                    <a:pt x="1" y="2"/>
                  </a:moveTo>
                  <a:cubicBezTo>
                    <a:pt x="1" y="2"/>
                    <a:pt x="1" y="1"/>
                    <a:pt x="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2" name="Freeform 168"/>
            <p:cNvSpPr>
              <a:spLocks/>
            </p:cNvSpPr>
            <p:nvPr/>
          </p:nvSpPr>
          <p:spPr bwMode="auto">
            <a:xfrm>
              <a:off x="9802813" y="3740151"/>
              <a:ext cx="31750" cy="23813"/>
            </a:xfrm>
            <a:custGeom>
              <a:avLst/>
              <a:gdLst>
                <a:gd name="T0" fmla="*/ 1 w 13"/>
                <a:gd name="T1" fmla="*/ 7 h 10"/>
                <a:gd name="T2" fmla="*/ 3 w 13"/>
                <a:gd name="T3" fmla="*/ 6 h 10"/>
                <a:gd name="T4" fmla="*/ 5 w 13"/>
                <a:gd name="T5" fmla="*/ 9 h 10"/>
                <a:gd name="T6" fmla="*/ 6 w 13"/>
                <a:gd name="T7" fmla="*/ 9 h 10"/>
                <a:gd name="T8" fmla="*/ 8 w 13"/>
                <a:gd name="T9" fmla="*/ 6 h 10"/>
                <a:gd name="T10" fmla="*/ 7 w 13"/>
                <a:gd name="T11" fmla="*/ 6 h 10"/>
                <a:gd name="T12" fmla="*/ 9 w 13"/>
                <a:gd name="T13" fmla="*/ 5 h 10"/>
                <a:gd name="T14" fmla="*/ 9 w 13"/>
                <a:gd name="T15" fmla="*/ 6 h 10"/>
                <a:gd name="T16" fmla="*/ 12 w 13"/>
                <a:gd name="T17" fmla="*/ 2 h 10"/>
                <a:gd name="T18" fmla="*/ 13 w 13"/>
                <a:gd name="T19" fmla="*/ 2 h 10"/>
                <a:gd name="T20" fmla="*/ 11 w 1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
                  <a:moveTo>
                    <a:pt x="1" y="7"/>
                  </a:moveTo>
                  <a:cubicBezTo>
                    <a:pt x="2" y="7"/>
                    <a:pt x="2" y="6"/>
                    <a:pt x="3" y="6"/>
                  </a:cubicBezTo>
                  <a:cubicBezTo>
                    <a:pt x="4" y="7"/>
                    <a:pt x="0" y="10"/>
                    <a:pt x="5" y="9"/>
                  </a:cubicBezTo>
                  <a:cubicBezTo>
                    <a:pt x="5" y="9"/>
                    <a:pt x="6" y="9"/>
                    <a:pt x="6" y="9"/>
                  </a:cubicBezTo>
                  <a:cubicBezTo>
                    <a:pt x="7" y="8"/>
                    <a:pt x="8" y="7"/>
                    <a:pt x="8" y="6"/>
                  </a:cubicBezTo>
                  <a:cubicBezTo>
                    <a:pt x="8" y="5"/>
                    <a:pt x="7" y="6"/>
                    <a:pt x="7" y="6"/>
                  </a:cubicBezTo>
                  <a:cubicBezTo>
                    <a:pt x="7" y="4"/>
                    <a:pt x="9" y="5"/>
                    <a:pt x="9" y="5"/>
                  </a:cubicBezTo>
                  <a:cubicBezTo>
                    <a:pt x="9" y="5"/>
                    <a:pt x="9" y="6"/>
                    <a:pt x="9" y="6"/>
                  </a:cubicBezTo>
                  <a:cubicBezTo>
                    <a:pt x="10" y="4"/>
                    <a:pt x="9" y="4"/>
                    <a:pt x="12" y="2"/>
                  </a:cubicBezTo>
                  <a:cubicBezTo>
                    <a:pt x="12" y="2"/>
                    <a:pt x="12" y="2"/>
                    <a:pt x="13" y="2"/>
                  </a:cubicBezTo>
                  <a:cubicBezTo>
                    <a:pt x="13" y="1"/>
                    <a:pt x="10" y="2"/>
                    <a:pt x="1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3" name="Freeform 169"/>
            <p:cNvSpPr>
              <a:spLocks/>
            </p:cNvSpPr>
            <p:nvPr/>
          </p:nvSpPr>
          <p:spPr bwMode="auto">
            <a:xfrm>
              <a:off x="9909175" y="4552951"/>
              <a:ext cx="19050" cy="109538"/>
            </a:xfrm>
            <a:custGeom>
              <a:avLst/>
              <a:gdLst>
                <a:gd name="T0" fmla="*/ 4 w 8"/>
                <a:gd name="T1" fmla="*/ 45 h 45"/>
                <a:gd name="T2" fmla="*/ 2 w 8"/>
                <a:gd name="T3" fmla="*/ 40 h 45"/>
                <a:gd name="T4" fmla="*/ 3 w 8"/>
                <a:gd name="T5" fmla="*/ 33 h 45"/>
                <a:gd name="T6" fmla="*/ 2 w 8"/>
                <a:gd name="T7" fmla="*/ 29 h 45"/>
                <a:gd name="T8" fmla="*/ 4 w 8"/>
                <a:gd name="T9" fmla="*/ 23 h 45"/>
                <a:gd name="T10" fmla="*/ 0 w 8"/>
                <a:gd name="T11" fmla="*/ 16 h 45"/>
                <a:gd name="T12" fmla="*/ 1 w 8"/>
                <a:gd name="T13" fmla="*/ 9 h 45"/>
                <a:gd name="T14" fmla="*/ 2 w 8"/>
                <a:gd name="T15" fmla="*/ 8 h 45"/>
                <a:gd name="T16" fmla="*/ 8 w 8"/>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4" y="45"/>
                  </a:moveTo>
                  <a:cubicBezTo>
                    <a:pt x="4" y="42"/>
                    <a:pt x="2" y="42"/>
                    <a:pt x="2" y="40"/>
                  </a:cubicBezTo>
                  <a:cubicBezTo>
                    <a:pt x="2" y="38"/>
                    <a:pt x="3" y="35"/>
                    <a:pt x="3" y="33"/>
                  </a:cubicBezTo>
                  <a:cubicBezTo>
                    <a:pt x="3" y="32"/>
                    <a:pt x="1" y="30"/>
                    <a:pt x="2" y="29"/>
                  </a:cubicBezTo>
                  <a:cubicBezTo>
                    <a:pt x="2" y="27"/>
                    <a:pt x="3" y="25"/>
                    <a:pt x="4" y="23"/>
                  </a:cubicBezTo>
                  <a:cubicBezTo>
                    <a:pt x="4" y="21"/>
                    <a:pt x="1" y="18"/>
                    <a:pt x="0" y="16"/>
                  </a:cubicBezTo>
                  <a:cubicBezTo>
                    <a:pt x="0" y="14"/>
                    <a:pt x="2" y="12"/>
                    <a:pt x="1" y="9"/>
                  </a:cubicBezTo>
                  <a:cubicBezTo>
                    <a:pt x="1" y="9"/>
                    <a:pt x="1" y="9"/>
                    <a:pt x="2" y="8"/>
                  </a:cubicBezTo>
                  <a:cubicBezTo>
                    <a:pt x="4" y="7"/>
                    <a:pt x="7" y="3"/>
                    <a:pt x="8"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4" name="Freeform 170"/>
            <p:cNvSpPr>
              <a:spLocks/>
            </p:cNvSpPr>
            <p:nvPr/>
          </p:nvSpPr>
          <p:spPr bwMode="auto">
            <a:xfrm>
              <a:off x="9928225" y="4535488"/>
              <a:ext cx="3175" cy="17463"/>
            </a:xfrm>
            <a:custGeom>
              <a:avLst/>
              <a:gdLst>
                <a:gd name="T0" fmla="*/ 0 w 1"/>
                <a:gd name="T1" fmla="*/ 7 h 7"/>
                <a:gd name="T2" fmla="*/ 1 w 1"/>
                <a:gd name="T3" fmla="*/ 0 h 7"/>
              </a:gdLst>
              <a:ahLst/>
              <a:cxnLst>
                <a:cxn ang="0">
                  <a:pos x="T0" y="T1"/>
                </a:cxn>
                <a:cxn ang="0">
                  <a:pos x="T2" y="T3"/>
                </a:cxn>
              </a:cxnLst>
              <a:rect l="0" t="0" r="r" b="b"/>
              <a:pathLst>
                <a:path w="1" h="7">
                  <a:moveTo>
                    <a:pt x="0" y="7"/>
                  </a:moveTo>
                  <a:cubicBezTo>
                    <a:pt x="1" y="4"/>
                    <a:pt x="1" y="2"/>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5" name="Freeform 171"/>
            <p:cNvSpPr>
              <a:spLocks/>
            </p:cNvSpPr>
            <p:nvPr/>
          </p:nvSpPr>
          <p:spPr bwMode="auto">
            <a:xfrm>
              <a:off x="9909175" y="4692651"/>
              <a:ext cx="28575" cy="30163"/>
            </a:xfrm>
            <a:custGeom>
              <a:avLst/>
              <a:gdLst>
                <a:gd name="T0" fmla="*/ 0 w 12"/>
                <a:gd name="T1" fmla="*/ 8 h 12"/>
                <a:gd name="T2" fmla="*/ 3 w 12"/>
                <a:gd name="T3" fmla="*/ 1 h 12"/>
                <a:gd name="T4" fmla="*/ 4 w 12"/>
                <a:gd name="T5" fmla="*/ 2 h 12"/>
                <a:gd name="T6" fmla="*/ 5 w 12"/>
                <a:gd name="T7" fmla="*/ 5 h 12"/>
                <a:gd name="T8" fmla="*/ 7 w 12"/>
                <a:gd name="T9" fmla="*/ 5 h 12"/>
                <a:gd name="T10" fmla="*/ 12 w 12"/>
                <a:gd name="T11" fmla="*/ 12 h 12"/>
              </a:gdLst>
              <a:ahLst/>
              <a:cxnLst>
                <a:cxn ang="0">
                  <a:pos x="T0" y="T1"/>
                </a:cxn>
                <a:cxn ang="0">
                  <a:pos x="T2" y="T3"/>
                </a:cxn>
                <a:cxn ang="0">
                  <a:pos x="T4" y="T5"/>
                </a:cxn>
                <a:cxn ang="0">
                  <a:pos x="T6" y="T7"/>
                </a:cxn>
                <a:cxn ang="0">
                  <a:pos x="T8" y="T9"/>
                </a:cxn>
                <a:cxn ang="0">
                  <a:pos x="T10" y="T11"/>
                </a:cxn>
              </a:cxnLst>
              <a:rect l="0" t="0" r="r" b="b"/>
              <a:pathLst>
                <a:path w="12" h="12">
                  <a:moveTo>
                    <a:pt x="0" y="8"/>
                  </a:moveTo>
                  <a:cubicBezTo>
                    <a:pt x="3" y="7"/>
                    <a:pt x="1" y="2"/>
                    <a:pt x="3" y="1"/>
                  </a:cubicBezTo>
                  <a:cubicBezTo>
                    <a:pt x="4" y="0"/>
                    <a:pt x="4" y="2"/>
                    <a:pt x="4" y="2"/>
                  </a:cubicBezTo>
                  <a:cubicBezTo>
                    <a:pt x="5" y="3"/>
                    <a:pt x="4" y="4"/>
                    <a:pt x="5" y="5"/>
                  </a:cubicBezTo>
                  <a:cubicBezTo>
                    <a:pt x="6" y="5"/>
                    <a:pt x="7" y="5"/>
                    <a:pt x="7" y="5"/>
                  </a:cubicBezTo>
                  <a:cubicBezTo>
                    <a:pt x="9" y="8"/>
                    <a:pt x="10" y="10"/>
                    <a:pt x="12" y="12"/>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6" name="Freeform 172"/>
            <p:cNvSpPr>
              <a:spLocks/>
            </p:cNvSpPr>
            <p:nvPr/>
          </p:nvSpPr>
          <p:spPr bwMode="auto">
            <a:xfrm>
              <a:off x="9915525" y="4662488"/>
              <a:ext cx="26988" cy="60325"/>
            </a:xfrm>
            <a:custGeom>
              <a:avLst/>
              <a:gdLst>
                <a:gd name="T0" fmla="*/ 9 w 11"/>
                <a:gd name="T1" fmla="*/ 24 h 24"/>
                <a:gd name="T2" fmla="*/ 6 w 11"/>
                <a:gd name="T3" fmla="*/ 6 h 24"/>
                <a:gd name="T4" fmla="*/ 0 w 11"/>
                <a:gd name="T5" fmla="*/ 5 h 24"/>
                <a:gd name="T6" fmla="*/ 1 w 11"/>
                <a:gd name="T7" fmla="*/ 0 h 24"/>
              </a:gdLst>
              <a:ahLst/>
              <a:cxnLst>
                <a:cxn ang="0">
                  <a:pos x="T0" y="T1"/>
                </a:cxn>
                <a:cxn ang="0">
                  <a:pos x="T2" y="T3"/>
                </a:cxn>
                <a:cxn ang="0">
                  <a:pos x="T4" y="T5"/>
                </a:cxn>
                <a:cxn ang="0">
                  <a:pos x="T6" y="T7"/>
                </a:cxn>
              </a:cxnLst>
              <a:rect l="0" t="0" r="r" b="b"/>
              <a:pathLst>
                <a:path w="11" h="24">
                  <a:moveTo>
                    <a:pt x="9" y="24"/>
                  </a:moveTo>
                  <a:cubicBezTo>
                    <a:pt x="11" y="23"/>
                    <a:pt x="6" y="9"/>
                    <a:pt x="6" y="6"/>
                  </a:cubicBezTo>
                  <a:cubicBezTo>
                    <a:pt x="5" y="5"/>
                    <a:pt x="1" y="6"/>
                    <a:pt x="0" y="5"/>
                  </a:cubicBezTo>
                  <a:cubicBezTo>
                    <a:pt x="0" y="4"/>
                    <a:pt x="0" y="1"/>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7" name="Freeform 173"/>
            <p:cNvSpPr>
              <a:spLocks/>
            </p:cNvSpPr>
            <p:nvPr/>
          </p:nvSpPr>
          <p:spPr bwMode="auto">
            <a:xfrm>
              <a:off x="9553575" y="3987801"/>
              <a:ext cx="101600" cy="323850"/>
            </a:xfrm>
            <a:custGeom>
              <a:avLst/>
              <a:gdLst>
                <a:gd name="T0" fmla="*/ 40 w 41"/>
                <a:gd name="T1" fmla="*/ 131 h 131"/>
                <a:gd name="T2" fmla="*/ 40 w 41"/>
                <a:gd name="T3" fmla="*/ 129 h 131"/>
                <a:gd name="T4" fmla="*/ 32 w 41"/>
                <a:gd name="T5" fmla="*/ 121 h 131"/>
                <a:gd name="T6" fmla="*/ 28 w 41"/>
                <a:gd name="T7" fmla="*/ 105 h 131"/>
                <a:gd name="T8" fmla="*/ 19 w 41"/>
                <a:gd name="T9" fmla="*/ 99 h 131"/>
                <a:gd name="T10" fmla="*/ 12 w 41"/>
                <a:gd name="T11" fmla="*/ 90 h 131"/>
                <a:gd name="T12" fmla="*/ 11 w 41"/>
                <a:gd name="T13" fmla="*/ 86 h 131"/>
                <a:gd name="T14" fmla="*/ 8 w 41"/>
                <a:gd name="T15" fmla="*/ 77 h 131"/>
                <a:gd name="T16" fmla="*/ 4 w 41"/>
                <a:gd name="T17" fmla="*/ 74 h 131"/>
                <a:gd name="T18" fmla="*/ 4 w 41"/>
                <a:gd name="T19" fmla="*/ 69 h 131"/>
                <a:gd name="T20" fmla="*/ 9 w 41"/>
                <a:gd name="T21" fmla="*/ 61 h 131"/>
                <a:gd name="T22" fmla="*/ 2 w 41"/>
                <a:gd name="T23" fmla="*/ 47 h 131"/>
                <a:gd name="T24" fmla="*/ 6 w 41"/>
                <a:gd name="T25" fmla="*/ 19 h 131"/>
                <a:gd name="T26" fmla="*/ 3 w 41"/>
                <a:gd name="T27" fmla="*/ 27 h 131"/>
                <a:gd name="T28" fmla="*/ 2 w 41"/>
                <a:gd name="T29" fmla="*/ 24 h 131"/>
                <a:gd name="T30" fmla="*/ 6 w 41"/>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1">
                  <a:moveTo>
                    <a:pt x="40" y="131"/>
                  </a:moveTo>
                  <a:cubicBezTo>
                    <a:pt x="39" y="130"/>
                    <a:pt x="41" y="130"/>
                    <a:pt x="40" y="129"/>
                  </a:cubicBezTo>
                  <a:cubicBezTo>
                    <a:pt x="38" y="125"/>
                    <a:pt x="34" y="124"/>
                    <a:pt x="32" y="121"/>
                  </a:cubicBezTo>
                  <a:cubicBezTo>
                    <a:pt x="29" y="116"/>
                    <a:pt x="32" y="109"/>
                    <a:pt x="28" y="105"/>
                  </a:cubicBezTo>
                  <a:cubicBezTo>
                    <a:pt x="26" y="102"/>
                    <a:pt x="21" y="102"/>
                    <a:pt x="19" y="99"/>
                  </a:cubicBezTo>
                  <a:cubicBezTo>
                    <a:pt x="17" y="96"/>
                    <a:pt x="14" y="93"/>
                    <a:pt x="12" y="90"/>
                  </a:cubicBezTo>
                  <a:cubicBezTo>
                    <a:pt x="11" y="88"/>
                    <a:pt x="13" y="86"/>
                    <a:pt x="11" y="86"/>
                  </a:cubicBezTo>
                  <a:cubicBezTo>
                    <a:pt x="9" y="85"/>
                    <a:pt x="9" y="79"/>
                    <a:pt x="8" y="77"/>
                  </a:cubicBezTo>
                  <a:cubicBezTo>
                    <a:pt x="7" y="76"/>
                    <a:pt x="5" y="75"/>
                    <a:pt x="4" y="74"/>
                  </a:cubicBezTo>
                  <a:cubicBezTo>
                    <a:pt x="4" y="73"/>
                    <a:pt x="4" y="70"/>
                    <a:pt x="4" y="69"/>
                  </a:cubicBezTo>
                  <a:cubicBezTo>
                    <a:pt x="8" y="69"/>
                    <a:pt x="9" y="61"/>
                    <a:pt x="9" y="61"/>
                  </a:cubicBezTo>
                  <a:cubicBezTo>
                    <a:pt x="7" y="56"/>
                    <a:pt x="3" y="52"/>
                    <a:pt x="2" y="47"/>
                  </a:cubicBezTo>
                  <a:cubicBezTo>
                    <a:pt x="0" y="40"/>
                    <a:pt x="8" y="22"/>
                    <a:pt x="6" y="19"/>
                  </a:cubicBezTo>
                  <a:cubicBezTo>
                    <a:pt x="6" y="19"/>
                    <a:pt x="4" y="26"/>
                    <a:pt x="3" y="27"/>
                  </a:cubicBezTo>
                  <a:cubicBezTo>
                    <a:pt x="3" y="27"/>
                    <a:pt x="0" y="27"/>
                    <a:pt x="2" y="24"/>
                  </a:cubicBezTo>
                  <a:cubicBezTo>
                    <a:pt x="4" y="23"/>
                    <a:pt x="1" y="0"/>
                    <a:pt x="6"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8" name="Freeform 174"/>
            <p:cNvSpPr>
              <a:spLocks/>
            </p:cNvSpPr>
            <p:nvPr/>
          </p:nvSpPr>
          <p:spPr bwMode="auto">
            <a:xfrm>
              <a:off x="9906000" y="4451351"/>
              <a:ext cx="25400" cy="84138"/>
            </a:xfrm>
            <a:custGeom>
              <a:avLst/>
              <a:gdLst>
                <a:gd name="T0" fmla="*/ 10 w 10"/>
                <a:gd name="T1" fmla="*/ 34 h 34"/>
                <a:gd name="T2" fmla="*/ 8 w 10"/>
                <a:gd name="T3" fmla="*/ 29 h 34"/>
                <a:gd name="T4" fmla="*/ 4 w 10"/>
                <a:gd name="T5" fmla="*/ 28 h 34"/>
                <a:gd name="T6" fmla="*/ 0 w 10"/>
                <a:gd name="T7" fmla="*/ 19 h 34"/>
                <a:gd name="T8" fmla="*/ 3 w 10"/>
                <a:gd name="T9" fmla="*/ 12 h 34"/>
                <a:gd name="T10" fmla="*/ 0 w 10"/>
                <a:gd name="T11" fmla="*/ 5 h 34"/>
                <a:gd name="T12" fmla="*/ 1 w 1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10" y="34"/>
                  </a:moveTo>
                  <a:cubicBezTo>
                    <a:pt x="9" y="32"/>
                    <a:pt x="9" y="31"/>
                    <a:pt x="8" y="29"/>
                  </a:cubicBezTo>
                  <a:cubicBezTo>
                    <a:pt x="7" y="28"/>
                    <a:pt x="5" y="29"/>
                    <a:pt x="4" y="28"/>
                  </a:cubicBezTo>
                  <a:cubicBezTo>
                    <a:pt x="3" y="26"/>
                    <a:pt x="2" y="22"/>
                    <a:pt x="0" y="19"/>
                  </a:cubicBezTo>
                  <a:cubicBezTo>
                    <a:pt x="0" y="18"/>
                    <a:pt x="3" y="13"/>
                    <a:pt x="3" y="12"/>
                  </a:cubicBezTo>
                  <a:cubicBezTo>
                    <a:pt x="3" y="10"/>
                    <a:pt x="0" y="7"/>
                    <a:pt x="0" y="5"/>
                  </a:cubicBezTo>
                  <a:cubicBezTo>
                    <a:pt x="1" y="4"/>
                    <a:pt x="1" y="2"/>
                    <a:pt x="1"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29" name="Freeform 175"/>
            <p:cNvSpPr>
              <a:spLocks/>
            </p:cNvSpPr>
            <p:nvPr/>
          </p:nvSpPr>
          <p:spPr bwMode="auto">
            <a:xfrm>
              <a:off x="9861550" y="4394201"/>
              <a:ext cx="47625" cy="60325"/>
            </a:xfrm>
            <a:custGeom>
              <a:avLst/>
              <a:gdLst>
                <a:gd name="T0" fmla="*/ 19 w 19"/>
                <a:gd name="T1" fmla="*/ 23 h 24"/>
                <a:gd name="T2" fmla="*/ 18 w 19"/>
                <a:gd name="T3" fmla="*/ 15 h 24"/>
                <a:gd name="T4" fmla="*/ 4 w 19"/>
                <a:gd name="T5" fmla="*/ 1 h 24"/>
                <a:gd name="T6" fmla="*/ 3 w 19"/>
                <a:gd name="T7" fmla="*/ 5 h 24"/>
                <a:gd name="T8" fmla="*/ 1 w 19"/>
                <a:gd name="T9" fmla="*/ 7 h 24"/>
                <a:gd name="T10" fmla="*/ 9 w 19"/>
                <a:gd name="T11" fmla="*/ 24 h 24"/>
              </a:gdLst>
              <a:ahLst/>
              <a:cxnLst>
                <a:cxn ang="0">
                  <a:pos x="T0" y="T1"/>
                </a:cxn>
                <a:cxn ang="0">
                  <a:pos x="T2" y="T3"/>
                </a:cxn>
                <a:cxn ang="0">
                  <a:pos x="T4" y="T5"/>
                </a:cxn>
                <a:cxn ang="0">
                  <a:pos x="T6" y="T7"/>
                </a:cxn>
                <a:cxn ang="0">
                  <a:pos x="T8" y="T9"/>
                </a:cxn>
                <a:cxn ang="0">
                  <a:pos x="T10" y="T11"/>
                </a:cxn>
              </a:cxnLst>
              <a:rect l="0" t="0" r="r" b="b"/>
              <a:pathLst>
                <a:path w="19" h="24">
                  <a:moveTo>
                    <a:pt x="19" y="23"/>
                  </a:moveTo>
                  <a:cubicBezTo>
                    <a:pt x="19" y="20"/>
                    <a:pt x="18" y="17"/>
                    <a:pt x="18" y="15"/>
                  </a:cubicBezTo>
                  <a:cubicBezTo>
                    <a:pt x="17" y="13"/>
                    <a:pt x="6" y="0"/>
                    <a:pt x="4" y="1"/>
                  </a:cubicBezTo>
                  <a:cubicBezTo>
                    <a:pt x="2" y="2"/>
                    <a:pt x="3" y="3"/>
                    <a:pt x="3" y="5"/>
                  </a:cubicBezTo>
                  <a:cubicBezTo>
                    <a:pt x="3" y="6"/>
                    <a:pt x="2" y="6"/>
                    <a:pt x="1" y="7"/>
                  </a:cubicBezTo>
                  <a:cubicBezTo>
                    <a:pt x="0" y="13"/>
                    <a:pt x="6" y="18"/>
                    <a:pt x="9" y="24"/>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0" name="Freeform 176"/>
            <p:cNvSpPr>
              <a:spLocks/>
            </p:cNvSpPr>
            <p:nvPr/>
          </p:nvSpPr>
          <p:spPr bwMode="auto">
            <a:xfrm>
              <a:off x="9882188" y="4454526"/>
              <a:ext cx="9525" cy="87313"/>
            </a:xfrm>
            <a:custGeom>
              <a:avLst/>
              <a:gdLst>
                <a:gd name="T0" fmla="*/ 1 w 4"/>
                <a:gd name="T1" fmla="*/ 0 h 36"/>
                <a:gd name="T2" fmla="*/ 2 w 4"/>
                <a:gd name="T3" fmla="*/ 2 h 36"/>
                <a:gd name="T4" fmla="*/ 1 w 4"/>
                <a:gd name="T5" fmla="*/ 3 h 36"/>
                <a:gd name="T6" fmla="*/ 0 w 4"/>
                <a:gd name="T7" fmla="*/ 9 h 36"/>
                <a:gd name="T8" fmla="*/ 1 w 4"/>
                <a:gd name="T9" fmla="*/ 25 h 36"/>
                <a:gd name="T10" fmla="*/ 2 w 4"/>
                <a:gd name="T11" fmla="*/ 36 h 36"/>
              </a:gdLst>
              <a:ahLst/>
              <a:cxnLst>
                <a:cxn ang="0">
                  <a:pos x="T0" y="T1"/>
                </a:cxn>
                <a:cxn ang="0">
                  <a:pos x="T2" y="T3"/>
                </a:cxn>
                <a:cxn ang="0">
                  <a:pos x="T4" y="T5"/>
                </a:cxn>
                <a:cxn ang="0">
                  <a:pos x="T6" y="T7"/>
                </a:cxn>
                <a:cxn ang="0">
                  <a:pos x="T8" y="T9"/>
                </a:cxn>
                <a:cxn ang="0">
                  <a:pos x="T10" y="T11"/>
                </a:cxn>
              </a:cxnLst>
              <a:rect l="0" t="0" r="r" b="b"/>
              <a:pathLst>
                <a:path w="4" h="36">
                  <a:moveTo>
                    <a:pt x="1" y="0"/>
                  </a:moveTo>
                  <a:cubicBezTo>
                    <a:pt x="2" y="1"/>
                    <a:pt x="2" y="2"/>
                    <a:pt x="2" y="2"/>
                  </a:cubicBezTo>
                  <a:cubicBezTo>
                    <a:pt x="3" y="3"/>
                    <a:pt x="2" y="3"/>
                    <a:pt x="1" y="3"/>
                  </a:cubicBezTo>
                  <a:cubicBezTo>
                    <a:pt x="0" y="4"/>
                    <a:pt x="0" y="7"/>
                    <a:pt x="0" y="9"/>
                  </a:cubicBezTo>
                  <a:cubicBezTo>
                    <a:pt x="1" y="14"/>
                    <a:pt x="0" y="21"/>
                    <a:pt x="1" y="25"/>
                  </a:cubicBezTo>
                  <a:cubicBezTo>
                    <a:pt x="1" y="28"/>
                    <a:pt x="4" y="33"/>
                    <a:pt x="2" y="36"/>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1" name="Freeform 177"/>
            <p:cNvSpPr>
              <a:spLocks/>
            </p:cNvSpPr>
            <p:nvPr/>
          </p:nvSpPr>
          <p:spPr bwMode="auto">
            <a:xfrm>
              <a:off x="9866313" y="4541838"/>
              <a:ext cx="47625" cy="173038"/>
            </a:xfrm>
            <a:custGeom>
              <a:avLst/>
              <a:gdLst>
                <a:gd name="T0" fmla="*/ 8 w 19"/>
                <a:gd name="T1" fmla="*/ 0 h 70"/>
                <a:gd name="T2" fmla="*/ 5 w 19"/>
                <a:gd name="T3" fmla="*/ 3 h 70"/>
                <a:gd name="T4" fmla="*/ 0 w 19"/>
                <a:gd name="T5" fmla="*/ 13 h 70"/>
                <a:gd name="T6" fmla="*/ 4 w 19"/>
                <a:gd name="T7" fmla="*/ 19 h 70"/>
                <a:gd name="T8" fmla="*/ 4 w 19"/>
                <a:gd name="T9" fmla="*/ 26 h 70"/>
                <a:gd name="T10" fmla="*/ 8 w 19"/>
                <a:gd name="T11" fmla="*/ 33 h 70"/>
                <a:gd name="T12" fmla="*/ 10 w 19"/>
                <a:gd name="T13" fmla="*/ 50 h 70"/>
                <a:gd name="T14" fmla="*/ 12 w 19"/>
                <a:gd name="T15" fmla="*/ 50 h 70"/>
                <a:gd name="T16" fmla="*/ 15 w 19"/>
                <a:gd name="T17" fmla="*/ 68 h 70"/>
                <a:gd name="T18" fmla="*/ 17 w 19"/>
                <a:gd name="T19"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0">
                  <a:moveTo>
                    <a:pt x="8" y="0"/>
                  </a:moveTo>
                  <a:cubicBezTo>
                    <a:pt x="8" y="1"/>
                    <a:pt x="6" y="2"/>
                    <a:pt x="5" y="3"/>
                  </a:cubicBezTo>
                  <a:cubicBezTo>
                    <a:pt x="5" y="3"/>
                    <a:pt x="1" y="12"/>
                    <a:pt x="0" y="13"/>
                  </a:cubicBezTo>
                  <a:cubicBezTo>
                    <a:pt x="0" y="18"/>
                    <a:pt x="3" y="17"/>
                    <a:pt x="4" y="19"/>
                  </a:cubicBezTo>
                  <a:cubicBezTo>
                    <a:pt x="5" y="22"/>
                    <a:pt x="4" y="23"/>
                    <a:pt x="4" y="26"/>
                  </a:cubicBezTo>
                  <a:cubicBezTo>
                    <a:pt x="5" y="28"/>
                    <a:pt x="8" y="33"/>
                    <a:pt x="8" y="33"/>
                  </a:cubicBezTo>
                  <a:cubicBezTo>
                    <a:pt x="8" y="38"/>
                    <a:pt x="4" y="47"/>
                    <a:pt x="10" y="50"/>
                  </a:cubicBezTo>
                  <a:cubicBezTo>
                    <a:pt x="10" y="51"/>
                    <a:pt x="11" y="50"/>
                    <a:pt x="12" y="50"/>
                  </a:cubicBezTo>
                  <a:cubicBezTo>
                    <a:pt x="19" y="55"/>
                    <a:pt x="7" y="59"/>
                    <a:pt x="15" y="68"/>
                  </a:cubicBezTo>
                  <a:cubicBezTo>
                    <a:pt x="16" y="68"/>
                    <a:pt x="14" y="70"/>
                    <a:pt x="17" y="6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2" name="Freeform 178"/>
            <p:cNvSpPr>
              <a:spLocks/>
            </p:cNvSpPr>
            <p:nvPr/>
          </p:nvSpPr>
          <p:spPr bwMode="auto">
            <a:xfrm>
              <a:off x="9588500" y="4062413"/>
              <a:ext cx="101600" cy="273050"/>
            </a:xfrm>
            <a:custGeom>
              <a:avLst/>
              <a:gdLst>
                <a:gd name="T0" fmla="*/ 3 w 41"/>
                <a:gd name="T1" fmla="*/ 0 h 111"/>
                <a:gd name="T2" fmla="*/ 1 w 41"/>
                <a:gd name="T3" fmla="*/ 12 h 111"/>
                <a:gd name="T4" fmla="*/ 3 w 41"/>
                <a:gd name="T5" fmla="*/ 13 h 111"/>
                <a:gd name="T6" fmla="*/ 7 w 41"/>
                <a:gd name="T7" fmla="*/ 18 h 111"/>
                <a:gd name="T8" fmla="*/ 5 w 41"/>
                <a:gd name="T9" fmla="*/ 27 h 111"/>
                <a:gd name="T10" fmla="*/ 10 w 41"/>
                <a:gd name="T11" fmla="*/ 37 h 111"/>
                <a:gd name="T12" fmla="*/ 4 w 41"/>
                <a:gd name="T13" fmla="*/ 48 h 111"/>
                <a:gd name="T14" fmla="*/ 15 w 41"/>
                <a:gd name="T15" fmla="*/ 54 h 111"/>
                <a:gd name="T16" fmla="*/ 26 w 41"/>
                <a:gd name="T17" fmla="*/ 67 h 111"/>
                <a:gd name="T18" fmla="*/ 27 w 41"/>
                <a:gd name="T19" fmla="*/ 68 h 111"/>
                <a:gd name="T20" fmla="*/ 25 w 41"/>
                <a:gd name="T21" fmla="*/ 71 h 111"/>
                <a:gd name="T22" fmla="*/ 24 w 41"/>
                <a:gd name="T23" fmla="*/ 71 h 111"/>
                <a:gd name="T24" fmla="*/ 27 w 41"/>
                <a:gd name="T25" fmla="*/ 82 h 111"/>
                <a:gd name="T26" fmla="*/ 31 w 41"/>
                <a:gd name="T27" fmla="*/ 88 h 111"/>
                <a:gd name="T28" fmla="*/ 36 w 41"/>
                <a:gd name="T29" fmla="*/ 103 h 111"/>
                <a:gd name="T30" fmla="*/ 40 w 41"/>
                <a:gd name="T31" fmla="*/ 105 h 111"/>
                <a:gd name="T32" fmla="*/ 41 w 4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1">
                  <a:moveTo>
                    <a:pt x="3" y="0"/>
                  </a:moveTo>
                  <a:cubicBezTo>
                    <a:pt x="3" y="1"/>
                    <a:pt x="2" y="12"/>
                    <a:pt x="1" y="12"/>
                  </a:cubicBezTo>
                  <a:cubicBezTo>
                    <a:pt x="0" y="12"/>
                    <a:pt x="3" y="12"/>
                    <a:pt x="3" y="13"/>
                  </a:cubicBezTo>
                  <a:cubicBezTo>
                    <a:pt x="5" y="14"/>
                    <a:pt x="7" y="16"/>
                    <a:pt x="7" y="18"/>
                  </a:cubicBezTo>
                  <a:cubicBezTo>
                    <a:pt x="7" y="19"/>
                    <a:pt x="5" y="26"/>
                    <a:pt x="5" y="27"/>
                  </a:cubicBezTo>
                  <a:cubicBezTo>
                    <a:pt x="7" y="30"/>
                    <a:pt x="10" y="33"/>
                    <a:pt x="10" y="37"/>
                  </a:cubicBezTo>
                  <a:cubicBezTo>
                    <a:pt x="10" y="42"/>
                    <a:pt x="1" y="41"/>
                    <a:pt x="4" y="48"/>
                  </a:cubicBezTo>
                  <a:cubicBezTo>
                    <a:pt x="7" y="57"/>
                    <a:pt x="14" y="53"/>
                    <a:pt x="15" y="54"/>
                  </a:cubicBezTo>
                  <a:cubicBezTo>
                    <a:pt x="19" y="56"/>
                    <a:pt x="24" y="64"/>
                    <a:pt x="26" y="67"/>
                  </a:cubicBezTo>
                  <a:cubicBezTo>
                    <a:pt x="26" y="68"/>
                    <a:pt x="27" y="68"/>
                    <a:pt x="27" y="68"/>
                  </a:cubicBezTo>
                  <a:cubicBezTo>
                    <a:pt x="27" y="69"/>
                    <a:pt x="26" y="72"/>
                    <a:pt x="25" y="71"/>
                  </a:cubicBezTo>
                  <a:cubicBezTo>
                    <a:pt x="25" y="71"/>
                    <a:pt x="24" y="71"/>
                    <a:pt x="24" y="71"/>
                  </a:cubicBezTo>
                  <a:cubicBezTo>
                    <a:pt x="28" y="76"/>
                    <a:pt x="26" y="79"/>
                    <a:pt x="27" y="82"/>
                  </a:cubicBezTo>
                  <a:cubicBezTo>
                    <a:pt x="27" y="84"/>
                    <a:pt x="29" y="86"/>
                    <a:pt x="31" y="88"/>
                  </a:cubicBezTo>
                  <a:cubicBezTo>
                    <a:pt x="34" y="93"/>
                    <a:pt x="35" y="98"/>
                    <a:pt x="36" y="103"/>
                  </a:cubicBezTo>
                  <a:cubicBezTo>
                    <a:pt x="37" y="103"/>
                    <a:pt x="39" y="105"/>
                    <a:pt x="40" y="105"/>
                  </a:cubicBezTo>
                  <a:cubicBezTo>
                    <a:pt x="41" y="106"/>
                    <a:pt x="41" y="110"/>
                    <a:pt x="41" y="111"/>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3" name="Freeform 179"/>
            <p:cNvSpPr>
              <a:spLocks/>
            </p:cNvSpPr>
            <p:nvPr/>
          </p:nvSpPr>
          <p:spPr bwMode="auto">
            <a:xfrm>
              <a:off x="10467975" y="4575176"/>
              <a:ext cx="423863" cy="560388"/>
            </a:xfrm>
            <a:custGeom>
              <a:avLst/>
              <a:gdLst>
                <a:gd name="T0" fmla="*/ 9 w 172"/>
                <a:gd name="T1" fmla="*/ 215 h 228"/>
                <a:gd name="T2" fmla="*/ 10 w 172"/>
                <a:gd name="T3" fmla="*/ 204 h 228"/>
                <a:gd name="T4" fmla="*/ 6 w 172"/>
                <a:gd name="T5" fmla="*/ 181 h 228"/>
                <a:gd name="T6" fmla="*/ 2 w 172"/>
                <a:gd name="T7" fmla="*/ 166 h 228"/>
                <a:gd name="T8" fmla="*/ 3 w 172"/>
                <a:gd name="T9" fmla="*/ 155 h 228"/>
                <a:gd name="T10" fmla="*/ 16 w 172"/>
                <a:gd name="T11" fmla="*/ 127 h 228"/>
                <a:gd name="T12" fmla="*/ 30 w 172"/>
                <a:gd name="T13" fmla="*/ 114 h 228"/>
                <a:gd name="T14" fmla="*/ 39 w 172"/>
                <a:gd name="T15" fmla="*/ 112 h 228"/>
                <a:gd name="T16" fmla="*/ 46 w 172"/>
                <a:gd name="T17" fmla="*/ 108 h 228"/>
                <a:gd name="T18" fmla="*/ 50 w 172"/>
                <a:gd name="T19" fmla="*/ 104 h 228"/>
                <a:gd name="T20" fmla="*/ 55 w 172"/>
                <a:gd name="T21" fmla="*/ 104 h 228"/>
                <a:gd name="T22" fmla="*/ 60 w 172"/>
                <a:gd name="T23" fmla="*/ 104 h 228"/>
                <a:gd name="T24" fmla="*/ 59 w 172"/>
                <a:gd name="T25" fmla="*/ 104 h 228"/>
                <a:gd name="T26" fmla="*/ 63 w 172"/>
                <a:gd name="T27" fmla="*/ 105 h 228"/>
                <a:gd name="T28" fmla="*/ 67 w 172"/>
                <a:gd name="T29" fmla="*/ 109 h 228"/>
                <a:gd name="T30" fmla="*/ 68 w 172"/>
                <a:gd name="T31" fmla="*/ 106 h 228"/>
                <a:gd name="T32" fmla="*/ 83 w 172"/>
                <a:gd name="T33" fmla="*/ 89 h 228"/>
                <a:gd name="T34" fmla="*/ 83 w 172"/>
                <a:gd name="T35" fmla="*/ 96 h 228"/>
                <a:gd name="T36" fmla="*/ 87 w 172"/>
                <a:gd name="T37" fmla="*/ 96 h 228"/>
                <a:gd name="T38" fmla="*/ 86 w 172"/>
                <a:gd name="T39" fmla="*/ 88 h 228"/>
                <a:gd name="T40" fmla="*/ 95 w 172"/>
                <a:gd name="T41" fmla="*/ 80 h 228"/>
                <a:gd name="T42" fmla="*/ 96 w 172"/>
                <a:gd name="T43" fmla="*/ 76 h 228"/>
                <a:gd name="T44" fmla="*/ 95 w 172"/>
                <a:gd name="T45" fmla="*/ 84 h 228"/>
                <a:gd name="T46" fmla="*/ 95 w 172"/>
                <a:gd name="T47" fmla="*/ 87 h 228"/>
                <a:gd name="T48" fmla="*/ 109 w 172"/>
                <a:gd name="T49" fmla="*/ 75 h 228"/>
                <a:gd name="T50" fmla="*/ 111 w 172"/>
                <a:gd name="T51" fmla="*/ 74 h 228"/>
                <a:gd name="T52" fmla="*/ 110 w 172"/>
                <a:gd name="T53" fmla="*/ 72 h 228"/>
                <a:gd name="T54" fmla="*/ 106 w 172"/>
                <a:gd name="T55" fmla="*/ 72 h 228"/>
                <a:gd name="T56" fmla="*/ 107 w 172"/>
                <a:gd name="T57" fmla="*/ 63 h 228"/>
                <a:gd name="T58" fmla="*/ 110 w 172"/>
                <a:gd name="T59" fmla="*/ 59 h 228"/>
                <a:gd name="T60" fmla="*/ 112 w 172"/>
                <a:gd name="T61" fmla="*/ 66 h 228"/>
                <a:gd name="T62" fmla="*/ 113 w 172"/>
                <a:gd name="T63" fmla="*/ 56 h 228"/>
                <a:gd name="T64" fmla="*/ 111 w 172"/>
                <a:gd name="T65" fmla="*/ 48 h 228"/>
                <a:gd name="T66" fmla="*/ 113 w 172"/>
                <a:gd name="T67" fmla="*/ 43 h 228"/>
                <a:gd name="T68" fmla="*/ 117 w 172"/>
                <a:gd name="T69" fmla="*/ 46 h 228"/>
                <a:gd name="T70" fmla="*/ 123 w 172"/>
                <a:gd name="T71" fmla="*/ 45 h 228"/>
                <a:gd name="T72" fmla="*/ 126 w 172"/>
                <a:gd name="T73" fmla="*/ 40 h 228"/>
                <a:gd name="T74" fmla="*/ 134 w 172"/>
                <a:gd name="T75" fmla="*/ 41 h 228"/>
                <a:gd name="T76" fmla="*/ 140 w 172"/>
                <a:gd name="T77" fmla="*/ 25 h 228"/>
                <a:gd name="T78" fmla="*/ 135 w 172"/>
                <a:gd name="T79" fmla="*/ 15 h 228"/>
                <a:gd name="T80" fmla="*/ 142 w 172"/>
                <a:gd name="T81" fmla="*/ 12 h 228"/>
                <a:gd name="T82" fmla="*/ 146 w 172"/>
                <a:gd name="T83" fmla="*/ 8 h 228"/>
                <a:gd name="T84" fmla="*/ 147 w 172"/>
                <a:gd name="T85" fmla="*/ 6 h 228"/>
                <a:gd name="T86" fmla="*/ 150 w 172"/>
                <a:gd name="T87" fmla="*/ 2 h 228"/>
                <a:gd name="T88" fmla="*/ 148 w 172"/>
                <a:gd name="T89" fmla="*/ 8 h 228"/>
                <a:gd name="T90" fmla="*/ 152 w 172"/>
                <a:gd name="T91" fmla="*/ 10 h 228"/>
                <a:gd name="T92" fmla="*/ 156 w 172"/>
                <a:gd name="T93" fmla="*/ 21 h 228"/>
                <a:gd name="T94" fmla="*/ 157 w 172"/>
                <a:gd name="T95" fmla="*/ 26 h 228"/>
                <a:gd name="T96" fmla="*/ 160 w 172"/>
                <a:gd name="T97" fmla="*/ 25 h 228"/>
                <a:gd name="T98" fmla="*/ 167 w 172"/>
                <a:gd name="T99" fmla="*/ 50 h 228"/>
                <a:gd name="T100" fmla="*/ 167 w 172"/>
                <a:gd name="T101" fmla="*/ 80 h 228"/>
                <a:gd name="T102" fmla="*/ 164 w 172"/>
                <a:gd name="T103" fmla="*/ 113 h 228"/>
                <a:gd name="T104" fmla="*/ 159 w 172"/>
                <a:gd name="T105" fmla="*/ 110 h 228"/>
                <a:gd name="T106" fmla="*/ 156 w 172"/>
                <a:gd name="T107" fmla="*/ 102 h 228"/>
                <a:gd name="T108" fmla="*/ 151 w 172"/>
                <a:gd name="T109" fmla="*/ 116 h 228"/>
                <a:gd name="T110" fmla="*/ 151 w 172"/>
                <a:gd name="T111" fmla="*/ 137 h 228"/>
                <a:gd name="T112" fmla="*/ 139 w 172"/>
                <a:gd name="T113" fmla="*/ 150 h 228"/>
                <a:gd name="T114" fmla="*/ 128 w 172"/>
                <a:gd name="T115" fmla="*/ 19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28">
                  <a:moveTo>
                    <a:pt x="0" y="227"/>
                  </a:moveTo>
                  <a:cubicBezTo>
                    <a:pt x="4" y="223"/>
                    <a:pt x="7" y="219"/>
                    <a:pt x="9" y="215"/>
                  </a:cubicBezTo>
                  <a:cubicBezTo>
                    <a:pt x="10" y="213"/>
                    <a:pt x="6" y="212"/>
                    <a:pt x="7" y="210"/>
                  </a:cubicBezTo>
                  <a:cubicBezTo>
                    <a:pt x="7" y="208"/>
                    <a:pt x="9" y="205"/>
                    <a:pt x="10" y="204"/>
                  </a:cubicBezTo>
                  <a:cubicBezTo>
                    <a:pt x="12" y="201"/>
                    <a:pt x="5" y="194"/>
                    <a:pt x="5" y="191"/>
                  </a:cubicBezTo>
                  <a:cubicBezTo>
                    <a:pt x="5" y="187"/>
                    <a:pt x="7" y="185"/>
                    <a:pt x="6" y="181"/>
                  </a:cubicBezTo>
                  <a:cubicBezTo>
                    <a:pt x="5" y="178"/>
                    <a:pt x="2" y="176"/>
                    <a:pt x="2" y="172"/>
                  </a:cubicBezTo>
                  <a:cubicBezTo>
                    <a:pt x="2" y="170"/>
                    <a:pt x="2" y="168"/>
                    <a:pt x="2" y="166"/>
                  </a:cubicBezTo>
                  <a:cubicBezTo>
                    <a:pt x="2" y="164"/>
                    <a:pt x="2" y="162"/>
                    <a:pt x="2" y="161"/>
                  </a:cubicBezTo>
                  <a:cubicBezTo>
                    <a:pt x="2" y="159"/>
                    <a:pt x="4" y="157"/>
                    <a:pt x="3" y="155"/>
                  </a:cubicBezTo>
                  <a:cubicBezTo>
                    <a:pt x="2" y="153"/>
                    <a:pt x="0" y="152"/>
                    <a:pt x="2" y="149"/>
                  </a:cubicBezTo>
                  <a:cubicBezTo>
                    <a:pt x="5" y="141"/>
                    <a:pt x="13" y="136"/>
                    <a:pt x="16" y="127"/>
                  </a:cubicBezTo>
                  <a:cubicBezTo>
                    <a:pt x="18" y="124"/>
                    <a:pt x="15" y="117"/>
                    <a:pt x="18" y="113"/>
                  </a:cubicBezTo>
                  <a:cubicBezTo>
                    <a:pt x="18" y="113"/>
                    <a:pt x="27" y="115"/>
                    <a:pt x="30" y="114"/>
                  </a:cubicBezTo>
                  <a:cubicBezTo>
                    <a:pt x="32" y="113"/>
                    <a:pt x="38" y="106"/>
                    <a:pt x="39" y="107"/>
                  </a:cubicBezTo>
                  <a:cubicBezTo>
                    <a:pt x="39" y="108"/>
                    <a:pt x="39" y="112"/>
                    <a:pt x="39" y="112"/>
                  </a:cubicBezTo>
                  <a:cubicBezTo>
                    <a:pt x="42" y="112"/>
                    <a:pt x="42" y="109"/>
                    <a:pt x="43" y="108"/>
                  </a:cubicBezTo>
                  <a:cubicBezTo>
                    <a:pt x="46" y="108"/>
                    <a:pt x="46" y="108"/>
                    <a:pt x="46" y="108"/>
                  </a:cubicBezTo>
                  <a:cubicBezTo>
                    <a:pt x="47" y="108"/>
                    <a:pt x="47" y="112"/>
                    <a:pt x="47" y="111"/>
                  </a:cubicBezTo>
                  <a:cubicBezTo>
                    <a:pt x="49" y="109"/>
                    <a:pt x="47" y="104"/>
                    <a:pt x="50" y="104"/>
                  </a:cubicBezTo>
                  <a:cubicBezTo>
                    <a:pt x="55" y="103"/>
                    <a:pt x="49" y="105"/>
                    <a:pt x="53" y="105"/>
                  </a:cubicBezTo>
                  <a:cubicBezTo>
                    <a:pt x="55" y="104"/>
                    <a:pt x="55" y="104"/>
                    <a:pt x="55" y="104"/>
                  </a:cubicBezTo>
                  <a:cubicBezTo>
                    <a:pt x="57" y="103"/>
                    <a:pt x="57" y="105"/>
                    <a:pt x="59" y="106"/>
                  </a:cubicBezTo>
                  <a:cubicBezTo>
                    <a:pt x="60" y="107"/>
                    <a:pt x="62" y="106"/>
                    <a:pt x="60" y="104"/>
                  </a:cubicBezTo>
                  <a:cubicBezTo>
                    <a:pt x="59" y="104"/>
                    <a:pt x="59" y="105"/>
                    <a:pt x="58" y="105"/>
                  </a:cubicBezTo>
                  <a:cubicBezTo>
                    <a:pt x="58" y="105"/>
                    <a:pt x="59" y="104"/>
                    <a:pt x="59" y="104"/>
                  </a:cubicBezTo>
                  <a:cubicBezTo>
                    <a:pt x="60" y="103"/>
                    <a:pt x="63" y="101"/>
                    <a:pt x="64" y="102"/>
                  </a:cubicBezTo>
                  <a:cubicBezTo>
                    <a:pt x="66" y="104"/>
                    <a:pt x="63" y="104"/>
                    <a:pt x="63" y="105"/>
                  </a:cubicBezTo>
                  <a:cubicBezTo>
                    <a:pt x="64" y="106"/>
                    <a:pt x="65" y="107"/>
                    <a:pt x="65" y="108"/>
                  </a:cubicBezTo>
                  <a:cubicBezTo>
                    <a:pt x="65" y="109"/>
                    <a:pt x="67" y="111"/>
                    <a:pt x="67" y="109"/>
                  </a:cubicBezTo>
                  <a:cubicBezTo>
                    <a:pt x="68" y="106"/>
                    <a:pt x="67" y="109"/>
                    <a:pt x="69" y="109"/>
                  </a:cubicBezTo>
                  <a:cubicBezTo>
                    <a:pt x="71" y="110"/>
                    <a:pt x="69" y="107"/>
                    <a:pt x="68" y="106"/>
                  </a:cubicBezTo>
                  <a:cubicBezTo>
                    <a:pt x="65" y="104"/>
                    <a:pt x="66" y="106"/>
                    <a:pt x="67" y="101"/>
                  </a:cubicBezTo>
                  <a:cubicBezTo>
                    <a:pt x="67" y="101"/>
                    <a:pt x="80" y="89"/>
                    <a:pt x="83" y="89"/>
                  </a:cubicBezTo>
                  <a:cubicBezTo>
                    <a:pt x="84" y="89"/>
                    <a:pt x="83" y="90"/>
                    <a:pt x="84" y="91"/>
                  </a:cubicBezTo>
                  <a:cubicBezTo>
                    <a:pt x="88" y="98"/>
                    <a:pt x="86" y="89"/>
                    <a:pt x="83" y="96"/>
                  </a:cubicBezTo>
                  <a:cubicBezTo>
                    <a:pt x="83" y="97"/>
                    <a:pt x="82" y="98"/>
                    <a:pt x="83" y="98"/>
                  </a:cubicBezTo>
                  <a:cubicBezTo>
                    <a:pt x="83" y="98"/>
                    <a:pt x="86" y="96"/>
                    <a:pt x="87" y="96"/>
                  </a:cubicBezTo>
                  <a:cubicBezTo>
                    <a:pt x="89" y="96"/>
                    <a:pt x="88" y="97"/>
                    <a:pt x="90" y="96"/>
                  </a:cubicBezTo>
                  <a:cubicBezTo>
                    <a:pt x="91" y="95"/>
                    <a:pt x="85" y="91"/>
                    <a:pt x="86" y="88"/>
                  </a:cubicBezTo>
                  <a:cubicBezTo>
                    <a:pt x="87" y="87"/>
                    <a:pt x="91" y="83"/>
                    <a:pt x="92" y="82"/>
                  </a:cubicBezTo>
                  <a:cubicBezTo>
                    <a:pt x="93" y="81"/>
                    <a:pt x="96" y="80"/>
                    <a:pt x="95" y="80"/>
                  </a:cubicBezTo>
                  <a:cubicBezTo>
                    <a:pt x="94" y="80"/>
                    <a:pt x="94" y="81"/>
                    <a:pt x="94" y="81"/>
                  </a:cubicBezTo>
                  <a:cubicBezTo>
                    <a:pt x="91" y="80"/>
                    <a:pt x="96" y="76"/>
                    <a:pt x="96" y="76"/>
                  </a:cubicBezTo>
                  <a:cubicBezTo>
                    <a:pt x="96" y="75"/>
                    <a:pt x="97" y="74"/>
                    <a:pt x="97" y="75"/>
                  </a:cubicBezTo>
                  <a:cubicBezTo>
                    <a:pt x="100" y="79"/>
                    <a:pt x="96" y="80"/>
                    <a:pt x="95" y="84"/>
                  </a:cubicBezTo>
                  <a:cubicBezTo>
                    <a:pt x="95" y="85"/>
                    <a:pt x="95" y="85"/>
                    <a:pt x="95" y="86"/>
                  </a:cubicBezTo>
                  <a:cubicBezTo>
                    <a:pt x="95" y="86"/>
                    <a:pt x="95" y="87"/>
                    <a:pt x="95" y="87"/>
                  </a:cubicBezTo>
                  <a:cubicBezTo>
                    <a:pt x="99" y="87"/>
                    <a:pt x="104" y="72"/>
                    <a:pt x="106" y="72"/>
                  </a:cubicBezTo>
                  <a:cubicBezTo>
                    <a:pt x="108" y="72"/>
                    <a:pt x="108" y="74"/>
                    <a:pt x="109" y="75"/>
                  </a:cubicBezTo>
                  <a:cubicBezTo>
                    <a:pt x="109" y="76"/>
                    <a:pt x="108" y="77"/>
                    <a:pt x="109" y="77"/>
                  </a:cubicBezTo>
                  <a:cubicBezTo>
                    <a:pt x="111" y="77"/>
                    <a:pt x="107" y="72"/>
                    <a:pt x="111" y="74"/>
                  </a:cubicBezTo>
                  <a:cubicBezTo>
                    <a:pt x="111" y="75"/>
                    <a:pt x="111" y="78"/>
                    <a:pt x="111" y="78"/>
                  </a:cubicBezTo>
                  <a:cubicBezTo>
                    <a:pt x="112" y="76"/>
                    <a:pt x="112" y="73"/>
                    <a:pt x="110" y="72"/>
                  </a:cubicBezTo>
                  <a:cubicBezTo>
                    <a:pt x="109" y="72"/>
                    <a:pt x="108" y="74"/>
                    <a:pt x="107" y="73"/>
                  </a:cubicBezTo>
                  <a:cubicBezTo>
                    <a:pt x="107" y="73"/>
                    <a:pt x="107" y="72"/>
                    <a:pt x="106" y="72"/>
                  </a:cubicBezTo>
                  <a:cubicBezTo>
                    <a:pt x="106" y="72"/>
                    <a:pt x="106" y="73"/>
                    <a:pt x="105" y="73"/>
                  </a:cubicBezTo>
                  <a:cubicBezTo>
                    <a:pt x="103" y="73"/>
                    <a:pt x="106" y="65"/>
                    <a:pt x="107" y="63"/>
                  </a:cubicBezTo>
                  <a:cubicBezTo>
                    <a:pt x="107" y="62"/>
                    <a:pt x="110" y="64"/>
                    <a:pt x="110" y="64"/>
                  </a:cubicBezTo>
                  <a:cubicBezTo>
                    <a:pt x="112" y="62"/>
                    <a:pt x="110" y="59"/>
                    <a:pt x="110" y="59"/>
                  </a:cubicBezTo>
                  <a:cubicBezTo>
                    <a:pt x="114" y="59"/>
                    <a:pt x="112" y="62"/>
                    <a:pt x="112" y="64"/>
                  </a:cubicBezTo>
                  <a:cubicBezTo>
                    <a:pt x="112" y="64"/>
                    <a:pt x="112" y="66"/>
                    <a:pt x="112" y="66"/>
                  </a:cubicBezTo>
                  <a:cubicBezTo>
                    <a:pt x="116" y="58"/>
                    <a:pt x="112" y="60"/>
                    <a:pt x="111" y="57"/>
                  </a:cubicBezTo>
                  <a:cubicBezTo>
                    <a:pt x="111" y="56"/>
                    <a:pt x="113" y="57"/>
                    <a:pt x="113" y="56"/>
                  </a:cubicBezTo>
                  <a:cubicBezTo>
                    <a:pt x="113" y="55"/>
                    <a:pt x="110" y="54"/>
                    <a:pt x="110" y="51"/>
                  </a:cubicBezTo>
                  <a:cubicBezTo>
                    <a:pt x="110" y="46"/>
                    <a:pt x="112" y="52"/>
                    <a:pt x="111" y="48"/>
                  </a:cubicBezTo>
                  <a:cubicBezTo>
                    <a:pt x="110" y="46"/>
                    <a:pt x="112" y="46"/>
                    <a:pt x="113" y="46"/>
                  </a:cubicBezTo>
                  <a:cubicBezTo>
                    <a:pt x="113" y="45"/>
                    <a:pt x="113" y="43"/>
                    <a:pt x="113" y="43"/>
                  </a:cubicBezTo>
                  <a:cubicBezTo>
                    <a:pt x="114" y="44"/>
                    <a:pt x="113" y="46"/>
                    <a:pt x="114" y="46"/>
                  </a:cubicBezTo>
                  <a:cubicBezTo>
                    <a:pt x="116" y="46"/>
                    <a:pt x="113" y="41"/>
                    <a:pt x="117" y="46"/>
                  </a:cubicBezTo>
                  <a:cubicBezTo>
                    <a:pt x="118" y="47"/>
                    <a:pt x="118" y="53"/>
                    <a:pt x="120" y="52"/>
                  </a:cubicBezTo>
                  <a:cubicBezTo>
                    <a:pt x="123" y="51"/>
                    <a:pt x="121" y="45"/>
                    <a:pt x="123" y="45"/>
                  </a:cubicBezTo>
                  <a:cubicBezTo>
                    <a:pt x="124" y="44"/>
                    <a:pt x="127" y="45"/>
                    <a:pt x="127" y="45"/>
                  </a:cubicBezTo>
                  <a:cubicBezTo>
                    <a:pt x="128" y="45"/>
                    <a:pt x="125" y="41"/>
                    <a:pt x="126" y="40"/>
                  </a:cubicBezTo>
                  <a:cubicBezTo>
                    <a:pt x="127" y="40"/>
                    <a:pt x="127" y="41"/>
                    <a:pt x="127" y="42"/>
                  </a:cubicBezTo>
                  <a:cubicBezTo>
                    <a:pt x="129" y="43"/>
                    <a:pt x="132" y="42"/>
                    <a:pt x="134" y="41"/>
                  </a:cubicBezTo>
                  <a:cubicBezTo>
                    <a:pt x="137" y="39"/>
                    <a:pt x="134" y="36"/>
                    <a:pt x="136" y="34"/>
                  </a:cubicBezTo>
                  <a:cubicBezTo>
                    <a:pt x="136" y="32"/>
                    <a:pt x="141" y="27"/>
                    <a:pt x="140" y="25"/>
                  </a:cubicBezTo>
                  <a:cubicBezTo>
                    <a:pt x="138" y="23"/>
                    <a:pt x="139" y="19"/>
                    <a:pt x="139" y="18"/>
                  </a:cubicBezTo>
                  <a:cubicBezTo>
                    <a:pt x="138" y="17"/>
                    <a:pt x="135" y="15"/>
                    <a:pt x="135" y="15"/>
                  </a:cubicBezTo>
                  <a:cubicBezTo>
                    <a:pt x="135" y="11"/>
                    <a:pt x="139" y="16"/>
                    <a:pt x="139" y="17"/>
                  </a:cubicBezTo>
                  <a:cubicBezTo>
                    <a:pt x="141" y="18"/>
                    <a:pt x="141" y="12"/>
                    <a:pt x="142" y="12"/>
                  </a:cubicBezTo>
                  <a:cubicBezTo>
                    <a:pt x="143" y="11"/>
                    <a:pt x="145" y="11"/>
                    <a:pt x="146" y="10"/>
                  </a:cubicBezTo>
                  <a:cubicBezTo>
                    <a:pt x="147" y="9"/>
                    <a:pt x="146" y="9"/>
                    <a:pt x="146" y="8"/>
                  </a:cubicBezTo>
                  <a:cubicBezTo>
                    <a:pt x="146" y="8"/>
                    <a:pt x="147" y="8"/>
                    <a:pt x="147" y="7"/>
                  </a:cubicBezTo>
                  <a:cubicBezTo>
                    <a:pt x="148" y="6"/>
                    <a:pt x="143" y="3"/>
                    <a:pt x="147" y="6"/>
                  </a:cubicBezTo>
                  <a:cubicBezTo>
                    <a:pt x="148" y="7"/>
                    <a:pt x="148" y="6"/>
                    <a:pt x="148" y="6"/>
                  </a:cubicBezTo>
                  <a:cubicBezTo>
                    <a:pt x="148" y="5"/>
                    <a:pt x="147" y="0"/>
                    <a:pt x="150" y="2"/>
                  </a:cubicBezTo>
                  <a:cubicBezTo>
                    <a:pt x="151" y="3"/>
                    <a:pt x="152" y="8"/>
                    <a:pt x="152" y="9"/>
                  </a:cubicBezTo>
                  <a:cubicBezTo>
                    <a:pt x="153" y="12"/>
                    <a:pt x="149" y="6"/>
                    <a:pt x="148" y="8"/>
                  </a:cubicBezTo>
                  <a:cubicBezTo>
                    <a:pt x="147" y="9"/>
                    <a:pt x="150" y="11"/>
                    <a:pt x="150" y="12"/>
                  </a:cubicBezTo>
                  <a:cubicBezTo>
                    <a:pt x="151" y="13"/>
                    <a:pt x="150" y="9"/>
                    <a:pt x="152" y="10"/>
                  </a:cubicBezTo>
                  <a:cubicBezTo>
                    <a:pt x="153" y="10"/>
                    <a:pt x="153" y="13"/>
                    <a:pt x="153" y="14"/>
                  </a:cubicBezTo>
                  <a:cubicBezTo>
                    <a:pt x="158" y="14"/>
                    <a:pt x="156" y="19"/>
                    <a:pt x="156" y="21"/>
                  </a:cubicBezTo>
                  <a:cubicBezTo>
                    <a:pt x="155" y="23"/>
                    <a:pt x="158" y="22"/>
                    <a:pt x="158" y="25"/>
                  </a:cubicBezTo>
                  <a:cubicBezTo>
                    <a:pt x="158" y="25"/>
                    <a:pt x="157" y="25"/>
                    <a:pt x="157" y="26"/>
                  </a:cubicBezTo>
                  <a:cubicBezTo>
                    <a:pt x="158" y="26"/>
                    <a:pt x="159" y="24"/>
                    <a:pt x="159" y="24"/>
                  </a:cubicBezTo>
                  <a:cubicBezTo>
                    <a:pt x="159" y="24"/>
                    <a:pt x="159" y="24"/>
                    <a:pt x="160" y="25"/>
                  </a:cubicBezTo>
                  <a:cubicBezTo>
                    <a:pt x="161" y="26"/>
                    <a:pt x="162" y="27"/>
                    <a:pt x="163" y="28"/>
                  </a:cubicBezTo>
                  <a:cubicBezTo>
                    <a:pt x="164" y="32"/>
                    <a:pt x="166" y="45"/>
                    <a:pt x="167" y="50"/>
                  </a:cubicBezTo>
                  <a:cubicBezTo>
                    <a:pt x="167" y="56"/>
                    <a:pt x="168" y="62"/>
                    <a:pt x="168" y="67"/>
                  </a:cubicBezTo>
                  <a:cubicBezTo>
                    <a:pt x="168" y="71"/>
                    <a:pt x="166" y="75"/>
                    <a:pt x="167" y="80"/>
                  </a:cubicBezTo>
                  <a:cubicBezTo>
                    <a:pt x="169" y="84"/>
                    <a:pt x="172" y="91"/>
                    <a:pt x="172" y="95"/>
                  </a:cubicBezTo>
                  <a:cubicBezTo>
                    <a:pt x="172" y="101"/>
                    <a:pt x="168" y="109"/>
                    <a:pt x="164" y="113"/>
                  </a:cubicBezTo>
                  <a:cubicBezTo>
                    <a:pt x="162" y="115"/>
                    <a:pt x="162" y="112"/>
                    <a:pt x="162" y="112"/>
                  </a:cubicBezTo>
                  <a:cubicBezTo>
                    <a:pt x="159" y="108"/>
                    <a:pt x="162" y="116"/>
                    <a:pt x="159" y="110"/>
                  </a:cubicBezTo>
                  <a:cubicBezTo>
                    <a:pt x="158" y="108"/>
                    <a:pt x="158" y="105"/>
                    <a:pt x="158" y="103"/>
                  </a:cubicBezTo>
                  <a:cubicBezTo>
                    <a:pt x="158" y="102"/>
                    <a:pt x="157" y="103"/>
                    <a:pt x="156" y="102"/>
                  </a:cubicBezTo>
                  <a:cubicBezTo>
                    <a:pt x="156" y="98"/>
                    <a:pt x="159" y="96"/>
                    <a:pt x="152" y="98"/>
                  </a:cubicBezTo>
                  <a:cubicBezTo>
                    <a:pt x="149" y="99"/>
                    <a:pt x="151" y="116"/>
                    <a:pt x="151" y="116"/>
                  </a:cubicBezTo>
                  <a:cubicBezTo>
                    <a:pt x="152" y="118"/>
                    <a:pt x="154" y="118"/>
                    <a:pt x="154" y="119"/>
                  </a:cubicBezTo>
                  <a:cubicBezTo>
                    <a:pt x="154" y="126"/>
                    <a:pt x="147" y="133"/>
                    <a:pt x="151" y="137"/>
                  </a:cubicBezTo>
                  <a:cubicBezTo>
                    <a:pt x="151" y="137"/>
                    <a:pt x="146" y="137"/>
                    <a:pt x="145" y="138"/>
                  </a:cubicBezTo>
                  <a:cubicBezTo>
                    <a:pt x="144" y="139"/>
                    <a:pt x="139" y="148"/>
                    <a:pt x="139" y="150"/>
                  </a:cubicBezTo>
                  <a:cubicBezTo>
                    <a:pt x="140" y="153"/>
                    <a:pt x="140" y="156"/>
                    <a:pt x="141" y="159"/>
                  </a:cubicBezTo>
                  <a:cubicBezTo>
                    <a:pt x="141" y="162"/>
                    <a:pt x="130" y="185"/>
                    <a:pt x="128" y="190"/>
                  </a:cubicBezTo>
                  <a:cubicBezTo>
                    <a:pt x="122" y="203"/>
                    <a:pt x="116" y="215"/>
                    <a:pt x="111" y="228"/>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4" name="Freeform 180"/>
            <p:cNvSpPr>
              <a:spLocks/>
            </p:cNvSpPr>
            <p:nvPr/>
          </p:nvSpPr>
          <p:spPr bwMode="auto">
            <a:xfrm>
              <a:off x="10710863" y="5135563"/>
              <a:ext cx="30163" cy="66675"/>
            </a:xfrm>
            <a:custGeom>
              <a:avLst/>
              <a:gdLst>
                <a:gd name="T0" fmla="*/ 12 w 12"/>
                <a:gd name="T1" fmla="*/ 0 h 27"/>
                <a:gd name="T2" fmla="*/ 0 w 12"/>
                <a:gd name="T3" fmla="*/ 27 h 27"/>
              </a:gdLst>
              <a:ahLst/>
              <a:cxnLst>
                <a:cxn ang="0">
                  <a:pos x="T0" y="T1"/>
                </a:cxn>
                <a:cxn ang="0">
                  <a:pos x="T2" y="T3"/>
                </a:cxn>
              </a:cxnLst>
              <a:rect l="0" t="0" r="r" b="b"/>
              <a:pathLst>
                <a:path w="12" h="27">
                  <a:moveTo>
                    <a:pt x="12" y="0"/>
                  </a:moveTo>
                  <a:cubicBezTo>
                    <a:pt x="8" y="9"/>
                    <a:pt x="4" y="18"/>
                    <a:pt x="0" y="2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5" name="Freeform 181"/>
            <p:cNvSpPr>
              <a:spLocks/>
            </p:cNvSpPr>
            <p:nvPr/>
          </p:nvSpPr>
          <p:spPr bwMode="auto">
            <a:xfrm>
              <a:off x="10393363" y="5202238"/>
              <a:ext cx="317500" cy="273050"/>
            </a:xfrm>
            <a:custGeom>
              <a:avLst/>
              <a:gdLst>
                <a:gd name="T0" fmla="*/ 129 w 129"/>
                <a:gd name="T1" fmla="*/ 0 h 111"/>
                <a:gd name="T2" fmla="*/ 114 w 129"/>
                <a:gd name="T3" fmla="*/ 32 h 111"/>
                <a:gd name="T4" fmla="*/ 110 w 129"/>
                <a:gd name="T5" fmla="*/ 46 h 111"/>
                <a:gd name="T6" fmla="*/ 101 w 129"/>
                <a:gd name="T7" fmla="*/ 68 h 111"/>
                <a:gd name="T8" fmla="*/ 93 w 129"/>
                <a:gd name="T9" fmla="*/ 80 h 111"/>
                <a:gd name="T10" fmla="*/ 85 w 129"/>
                <a:gd name="T11" fmla="*/ 97 h 111"/>
                <a:gd name="T12" fmla="*/ 73 w 129"/>
                <a:gd name="T13" fmla="*/ 103 h 111"/>
                <a:gd name="T14" fmla="*/ 61 w 129"/>
                <a:gd name="T15" fmla="*/ 103 h 111"/>
                <a:gd name="T16" fmla="*/ 39 w 129"/>
                <a:gd name="T17" fmla="*/ 111 h 111"/>
                <a:gd name="T18" fmla="*/ 36 w 129"/>
                <a:gd name="T19" fmla="*/ 111 h 111"/>
                <a:gd name="T20" fmla="*/ 32 w 129"/>
                <a:gd name="T21" fmla="*/ 108 h 111"/>
                <a:gd name="T22" fmla="*/ 18 w 129"/>
                <a:gd name="T23" fmla="*/ 102 h 111"/>
                <a:gd name="T24" fmla="*/ 18 w 129"/>
                <a:gd name="T25" fmla="*/ 101 h 111"/>
                <a:gd name="T26" fmla="*/ 19 w 129"/>
                <a:gd name="T27" fmla="*/ 100 h 111"/>
                <a:gd name="T28" fmla="*/ 12 w 129"/>
                <a:gd name="T29" fmla="*/ 96 h 111"/>
                <a:gd name="T30" fmla="*/ 9 w 129"/>
                <a:gd name="T31" fmla="*/ 87 h 111"/>
                <a:gd name="T32" fmla="*/ 10 w 129"/>
                <a:gd name="T33" fmla="*/ 84 h 111"/>
                <a:gd name="T34" fmla="*/ 4 w 129"/>
                <a:gd name="T35" fmla="*/ 76 h 111"/>
                <a:gd name="T36" fmla="*/ 6 w 129"/>
                <a:gd name="T37" fmla="*/ 59 h 111"/>
                <a:gd name="T38" fmla="*/ 8 w 129"/>
                <a:gd name="T39" fmla="*/ 56 h 111"/>
                <a:gd name="T40" fmla="*/ 10 w 129"/>
                <a:gd name="T41" fmla="*/ 56 h 111"/>
                <a:gd name="T42" fmla="*/ 9 w 129"/>
                <a:gd name="T43" fmla="*/ 53 h 111"/>
                <a:gd name="T44" fmla="*/ 7 w 129"/>
                <a:gd name="T45" fmla="*/ 51 h 111"/>
                <a:gd name="T46" fmla="*/ 7 w 129"/>
                <a:gd name="T47" fmla="*/ 43 h 111"/>
                <a:gd name="T48" fmla="*/ 2 w 129"/>
                <a:gd name="T49" fmla="*/ 37 h 111"/>
                <a:gd name="T50" fmla="*/ 0 w 129"/>
                <a:gd name="T51" fmla="*/ 21 h 111"/>
                <a:gd name="T52" fmla="*/ 2 w 129"/>
                <a:gd name="T53" fmla="*/ 18 h 111"/>
                <a:gd name="T54" fmla="*/ 1 w 129"/>
                <a:gd name="T55" fmla="*/ 18 h 111"/>
                <a:gd name="T56" fmla="*/ 3 w 129"/>
                <a:gd name="T57" fmla="*/ 10 h 111"/>
                <a:gd name="T58" fmla="*/ 8 w 129"/>
                <a:gd name="T59" fmla="*/ 5 h 111"/>
                <a:gd name="T60" fmla="*/ 8 w 129"/>
                <a:gd name="T61"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11">
                  <a:moveTo>
                    <a:pt x="129" y="0"/>
                  </a:moveTo>
                  <a:cubicBezTo>
                    <a:pt x="125" y="11"/>
                    <a:pt x="120" y="21"/>
                    <a:pt x="114" y="32"/>
                  </a:cubicBezTo>
                  <a:cubicBezTo>
                    <a:pt x="112" y="36"/>
                    <a:pt x="112" y="41"/>
                    <a:pt x="110" y="46"/>
                  </a:cubicBezTo>
                  <a:cubicBezTo>
                    <a:pt x="107" y="53"/>
                    <a:pt x="104" y="61"/>
                    <a:pt x="101" y="68"/>
                  </a:cubicBezTo>
                  <a:cubicBezTo>
                    <a:pt x="99" y="73"/>
                    <a:pt x="96" y="75"/>
                    <a:pt x="93" y="80"/>
                  </a:cubicBezTo>
                  <a:cubicBezTo>
                    <a:pt x="90" y="85"/>
                    <a:pt x="89" y="92"/>
                    <a:pt x="85" y="97"/>
                  </a:cubicBezTo>
                  <a:cubicBezTo>
                    <a:pt x="85" y="97"/>
                    <a:pt x="73" y="103"/>
                    <a:pt x="73" y="103"/>
                  </a:cubicBezTo>
                  <a:cubicBezTo>
                    <a:pt x="69" y="102"/>
                    <a:pt x="66" y="102"/>
                    <a:pt x="61" y="103"/>
                  </a:cubicBezTo>
                  <a:cubicBezTo>
                    <a:pt x="53" y="105"/>
                    <a:pt x="47" y="111"/>
                    <a:pt x="39" y="111"/>
                  </a:cubicBezTo>
                  <a:cubicBezTo>
                    <a:pt x="39" y="111"/>
                    <a:pt x="36" y="111"/>
                    <a:pt x="36" y="111"/>
                  </a:cubicBezTo>
                  <a:cubicBezTo>
                    <a:pt x="35" y="109"/>
                    <a:pt x="34" y="109"/>
                    <a:pt x="32" y="108"/>
                  </a:cubicBezTo>
                  <a:cubicBezTo>
                    <a:pt x="25" y="102"/>
                    <a:pt x="21" y="104"/>
                    <a:pt x="18" y="102"/>
                  </a:cubicBezTo>
                  <a:cubicBezTo>
                    <a:pt x="17" y="101"/>
                    <a:pt x="16" y="97"/>
                    <a:pt x="18" y="101"/>
                  </a:cubicBezTo>
                  <a:cubicBezTo>
                    <a:pt x="18" y="101"/>
                    <a:pt x="19" y="101"/>
                    <a:pt x="19" y="100"/>
                  </a:cubicBezTo>
                  <a:cubicBezTo>
                    <a:pt x="18" y="98"/>
                    <a:pt x="14" y="97"/>
                    <a:pt x="12" y="96"/>
                  </a:cubicBezTo>
                  <a:cubicBezTo>
                    <a:pt x="11" y="95"/>
                    <a:pt x="9" y="88"/>
                    <a:pt x="9" y="87"/>
                  </a:cubicBezTo>
                  <a:cubicBezTo>
                    <a:pt x="9" y="85"/>
                    <a:pt x="11" y="86"/>
                    <a:pt x="10" y="84"/>
                  </a:cubicBezTo>
                  <a:cubicBezTo>
                    <a:pt x="8" y="81"/>
                    <a:pt x="5" y="80"/>
                    <a:pt x="4" y="76"/>
                  </a:cubicBezTo>
                  <a:cubicBezTo>
                    <a:pt x="4" y="74"/>
                    <a:pt x="5" y="61"/>
                    <a:pt x="6" y="59"/>
                  </a:cubicBezTo>
                  <a:cubicBezTo>
                    <a:pt x="7" y="56"/>
                    <a:pt x="6" y="57"/>
                    <a:pt x="8" y="56"/>
                  </a:cubicBezTo>
                  <a:cubicBezTo>
                    <a:pt x="9" y="56"/>
                    <a:pt x="10" y="56"/>
                    <a:pt x="10" y="56"/>
                  </a:cubicBezTo>
                  <a:cubicBezTo>
                    <a:pt x="7" y="53"/>
                    <a:pt x="10" y="56"/>
                    <a:pt x="9" y="53"/>
                  </a:cubicBezTo>
                  <a:cubicBezTo>
                    <a:pt x="9" y="51"/>
                    <a:pt x="7" y="51"/>
                    <a:pt x="7" y="51"/>
                  </a:cubicBezTo>
                  <a:cubicBezTo>
                    <a:pt x="6" y="50"/>
                    <a:pt x="7" y="45"/>
                    <a:pt x="7" y="43"/>
                  </a:cubicBezTo>
                  <a:cubicBezTo>
                    <a:pt x="6" y="41"/>
                    <a:pt x="3" y="39"/>
                    <a:pt x="2" y="37"/>
                  </a:cubicBezTo>
                  <a:cubicBezTo>
                    <a:pt x="1" y="36"/>
                    <a:pt x="0" y="22"/>
                    <a:pt x="0" y="21"/>
                  </a:cubicBezTo>
                  <a:cubicBezTo>
                    <a:pt x="0" y="20"/>
                    <a:pt x="2" y="19"/>
                    <a:pt x="2" y="18"/>
                  </a:cubicBezTo>
                  <a:cubicBezTo>
                    <a:pt x="2" y="18"/>
                    <a:pt x="1" y="18"/>
                    <a:pt x="1" y="18"/>
                  </a:cubicBezTo>
                  <a:cubicBezTo>
                    <a:pt x="0" y="16"/>
                    <a:pt x="3" y="11"/>
                    <a:pt x="3" y="10"/>
                  </a:cubicBezTo>
                  <a:cubicBezTo>
                    <a:pt x="4" y="13"/>
                    <a:pt x="5" y="7"/>
                    <a:pt x="8" y="5"/>
                  </a:cubicBezTo>
                  <a:cubicBezTo>
                    <a:pt x="9" y="5"/>
                    <a:pt x="8" y="5"/>
                    <a:pt x="8" y="5"/>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6" name="Freeform 182"/>
            <p:cNvSpPr>
              <a:spLocks/>
            </p:cNvSpPr>
            <p:nvPr/>
          </p:nvSpPr>
          <p:spPr bwMode="auto">
            <a:xfrm>
              <a:off x="10414000" y="5133976"/>
              <a:ext cx="53975" cy="80963"/>
            </a:xfrm>
            <a:custGeom>
              <a:avLst/>
              <a:gdLst>
                <a:gd name="T0" fmla="*/ 0 w 22"/>
                <a:gd name="T1" fmla="*/ 33 h 33"/>
                <a:gd name="T2" fmla="*/ 0 w 22"/>
                <a:gd name="T3" fmla="*/ 31 h 33"/>
                <a:gd name="T4" fmla="*/ 2 w 22"/>
                <a:gd name="T5" fmla="*/ 24 h 33"/>
                <a:gd name="T6" fmla="*/ 10 w 22"/>
                <a:gd name="T7" fmla="*/ 21 h 33"/>
                <a:gd name="T8" fmla="*/ 13 w 22"/>
                <a:gd name="T9" fmla="*/ 12 h 33"/>
                <a:gd name="T10" fmla="*/ 22 w 22"/>
                <a:gd name="T11" fmla="*/ 0 h 33"/>
              </a:gdLst>
              <a:ahLst/>
              <a:cxnLst>
                <a:cxn ang="0">
                  <a:pos x="T0" y="T1"/>
                </a:cxn>
                <a:cxn ang="0">
                  <a:pos x="T2" y="T3"/>
                </a:cxn>
                <a:cxn ang="0">
                  <a:pos x="T4" y="T5"/>
                </a:cxn>
                <a:cxn ang="0">
                  <a:pos x="T6" y="T7"/>
                </a:cxn>
                <a:cxn ang="0">
                  <a:pos x="T8" y="T9"/>
                </a:cxn>
                <a:cxn ang="0">
                  <a:pos x="T10" y="T11"/>
                </a:cxn>
              </a:cxnLst>
              <a:rect l="0" t="0" r="r" b="b"/>
              <a:pathLst>
                <a:path w="22" h="33">
                  <a:moveTo>
                    <a:pt x="0" y="33"/>
                  </a:moveTo>
                  <a:cubicBezTo>
                    <a:pt x="0" y="32"/>
                    <a:pt x="0" y="31"/>
                    <a:pt x="0" y="31"/>
                  </a:cubicBezTo>
                  <a:cubicBezTo>
                    <a:pt x="0" y="28"/>
                    <a:pt x="0" y="26"/>
                    <a:pt x="2" y="24"/>
                  </a:cubicBezTo>
                  <a:cubicBezTo>
                    <a:pt x="3" y="22"/>
                    <a:pt x="8" y="24"/>
                    <a:pt x="10" y="21"/>
                  </a:cubicBezTo>
                  <a:cubicBezTo>
                    <a:pt x="11" y="18"/>
                    <a:pt x="12" y="15"/>
                    <a:pt x="13" y="12"/>
                  </a:cubicBezTo>
                  <a:cubicBezTo>
                    <a:pt x="16" y="7"/>
                    <a:pt x="19" y="4"/>
                    <a:pt x="22"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38" name="Freeform 184"/>
            <p:cNvSpPr>
              <a:spLocks/>
            </p:cNvSpPr>
            <p:nvPr/>
          </p:nvSpPr>
          <p:spPr bwMode="auto">
            <a:xfrm>
              <a:off x="7026275" y="3379788"/>
              <a:ext cx="101600" cy="79375"/>
            </a:xfrm>
            <a:custGeom>
              <a:avLst/>
              <a:gdLst>
                <a:gd name="T0" fmla="*/ 41 w 41"/>
                <a:gd name="T1" fmla="*/ 32 h 32"/>
                <a:gd name="T2" fmla="*/ 33 w 41"/>
                <a:gd name="T3" fmla="*/ 27 h 32"/>
                <a:gd name="T4" fmla="*/ 15 w 41"/>
                <a:gd name="T5" fmla="*/ 16 h 32"/>
                <a:gd name="T6" fmla="*/ 0 w 41"/>
                <a:gd name="T7" fmla="*/ 0 h 32"/>
              </a:gdLst>
              <a:ahLst/>
              <a:cxnLst>
                <a:cxn ang="0">
                  <a:pos x="T0" y="T1"/>
                </a:cxn>
                <a:cxn ang="0">
                  <a:pos x="T2" y="T3"/>
                </a:cxn>
                <a:cxn ang="0">
                  <a:pos x="T4" y="T5"/>
                </a:cxn>
                <a:cxn ang="0">
                  <a:pos x="T6" y="T7"/>
                </a:cxn>
              </a:cxnLst>
              <a:rect l="0" t="0" r="r" b="b"/>
              <a:pathLst>
                <a:path w="41" h="32">
                  <a:moveTo>
                    <a:pt x="41" y="32"/>
                  </a:moveTo>
                  <a:cubicBezTo>
                    <a:pt x="38" y="31"/>
                    <a:pt x="36" y="28"/>
                    <a:pt x="33" y="27"/>
                  </a:cubicBezTo>
                  <a:cubicBezTo>
                    <a:pt x="27" y="23"/>
                    <a:pt x="21" y="20"/>
                    <a:pt x="15" y="16"/>
                  </a:cubicBezTo>
                  <a:cubicBezTo>
                    <a:pt x="13" y="14"/>
                    <a:pt x="5" y="6"/>
                    <a:pt x="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40" name="Freeform 186"/>
            <p:cNvSpPr>
              <a:spLocks/>
            </p:cNvSpPr>
            <p:nvPr/>
          </p:nvSpPr>
          <p:spPr bwMode="auto">
            <a:xfrm>
              <a:off x="6654800" y="2622551"/>
              <a:ext cx="25400" cy="80963"/>
            </a:xfrm>
            <a:custGeom>
              <a:avLst/>
              <a:gdLst>
                <a:gd name="T0" fmla="*/ 0 w 10"/>
                <a:gd name="T1" fmla="*/ 33 h 33"/>
                <a:gd name="T2" fmla="*/ 5 w 10"/>
                <a:gd name="T3" fmla="*/ 24 h 33"/>
                <a:gd name="T4" fmla="*/ 10 w 10"/>
                <a:gd name="T5" fmla="*/ 0 h 33"/>
              </a:gdLst>
              <a:ahLst/>
              <a:cxnLst>
                <a:cxn ang="0">
                  <a:pos x="T0" y="T1"/>
                </a:cxn>
                <a:cxn ang="0">
                  <a:pos x="T2" y="T3"/>
                </a:cxn>
                <a:cxn ang="0">
                  <a:pos x="T4" y="T5"/>
                </a:cxn>
              </a:cxnLst>
              <a:rect l="0" t="0" r="r" b="b"/>
              <a:pathLst>
                <a:path w="10" h="33">
                  <a:moveTo>
                    <a:pt x="0" y="33"/>
                  </a:moveTo>
                  <a:cubicBezTo>
                    <a:pt x="3" y="29"/>
                    <a:pt x="5" y="26"/>
                    <a:pt x="5" y="24"/>
                  </a:cubicBezTo>
                  <a:cubicBezTo>
                    <a:pt x="8" y="16"/>
                    <a:pt x="8" y="8"/>
                    <a:pt x="10"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44" name="Freeform 190"/>
            <p:cNvSpPr>
              <a:spLocks/>
            </p:cNvSpPr>
            <p:nvPr/>
          </p:nvSpPr>
          <p:spPr bwMode="auto">
            <a:xfrm>
              <a:off x="7234238" y="1628776"/>
              <a:ext cx="44450" cy="88900"/>
            </a:xfrm>
            <a:custGeom>
              <a:avLst/>
              <a:gdLst>
                <a:gd name="T0" fmla="*/ 2 w 18"/>
                <a:gd name="T1" fmla="*/ 36 h 36"/>
                <a:gd name="T2" fmla="*/ 0 w 18"/>
                <a:gd name="T3" fmla="*/ 32 h 36"/>
                <a:gd name="T4" fmla="*/ 5 w 18"/>
                <a:gd name="T5" fmla="*/ 16 h 36"/>
                <a:gd name="T6" fmla="*/ 5 w 18"/>
                <a:gd name="T7" fmla="*/ 14 h 36"/>
                <a:gd name="T8" fmla="*/ 18 w 18"/>
                <a:gd name="T9" fmla="*/ 0 h 36"/>
              </a:gdLst>
              <a:ahLst/>
              <a:cxnLst>
                <a:cxn ang="0">
                  <a:pos x="T0" y="T1"/>
                </a:cxn>
                <a:cxn ang="0">
                  <a:pos x="T2" y="T3"/>
                </a:cxn>
                <a:cxn ang="0">
                  <a:pos x="T4" y="T5"/>
                </a:cxn>
                <a:cxn ang="0">
                  <a:pos x="T6" y="T7"/>
                </a:cxn>
                <a:cxn ang="0">
                  <a:pos x="T8" y="T9"/>
                </a:cxn>
              </a:cxnLst>
              <a:rect l="0" t="0" r="r" b="b"/>
              <a:pathLst>
                <a:path w="18" h="36">
                  <a:moveTo>
                    <a:pt x="2" y="36"/>
                  </a:moveTo>
                  <a:cubicBezTo>
                    <a:pt x="1" y="34"/>
                    <a:pt x="0" y="33"/>
                    <a:pt x="0" y="32"/>
                  </a:cubicBezTo>
                  <a:cubicBezTo>
                    <a:pt x="2" y="27"/>
                    <a:pt x="4" y="22"/>
                    <a:pt x="5" y="16"/>
                  </a:cubicBezTo>
                  <a:cubicBezTo>
                    <a:pt x="6" y="15"/>
                    <a:pt x="5" y="14"/>
                    <a:pt x="5" y="14"/>
                  </a:cubicBezTo>
                  <a:cubicBezTo>
                    <a:pt x="6" y="9"/>
                    <a:pt x="13" y="4"/>
                    <a:pt x="18" y="0"/>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0" name="Freeform 196"/>
            <p:cNvSpPr>
              <a:spLocks/>
            </p:cNvSpPr>
            <p:nvPr/>
          </p:nvSpPr>
          <p:spPr bwMode="auto">
            <a:xfrm>
              <a:off x="10166350" y="2633663"/>
              <a:ext cx="30163" cy="84138"/>
            </a:xfrm>
            <a:custGeom>
              <a:avLst/>
              <a:gdLst>
                <a:gd name="T0" fmla="*/ 0 w 12"/>
                <a:gd name="T1" fmla="*/ 0 h 34"/>
                <a:gd name="T2" fmla="*/ 4 w 12"/>
                <a:gd name="T3" fmla="*/ 10 h 34"/>
                <a:gd name="T4" fmla="*/ 4 w 12"/>
                <a:gd name="T5" fmla="*/ 12 h 34"/>
                <a:gd name="T6" fmla="*/ 4 w 12"/>
                <a:gd name="T7" fmla="*/ 13 h 34"/>
                <a:gd name="T8" fmla="*/ 5 w 12"/>
                <a:gd name="T9" fmla="*/ 15 h 34"/>
                <a:gd name="T10" fmla="*/ 8 w 12"/>
                <a:gd name="T11" fmla="*/ 29 h 34"/>
                <a:gd name="T12" fmla="*/ 12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0" y="0"/>
                  </a:moveTo>
                  <a:cubicBezTo>
                    <a:pt x="2" y="3"/>
                    <a:pt x="3" y="7"/>
                    <a:pt x="4" y="10"/>
                  </a:cubicBezTo>
                  <a:cubicBezTo>
                    <a:pt x="5" y="11"/>
                    <a:pt x="5" y="12"/>
                    <a:pt x="4" y="12"/>
                  </a:cubicBezTo>
                  <a:cubicBezTo>
                    <a:pt x="4" y="12"/>
                    <a:pt x="4" y="12"/>
                    <a:pt x="4" y="13"/>
                  </a:cubicBezTo>
                  <a:cubicBezTo>
                    <a:pt x="3" y="17"/>
                    <a:pt x="4" y="13"/>
                    <a:pt x="5" y="15"/>
                  </a:cubicBezTo>
                  <a:cubicBezTo>
                    <a:pt x="7" y="19"/>
                    <a:pt x="6" y="25"/>
                    <a:pt x="8" y="29"/>
                  </a:cubicBezTo>
                  <a:cubicBezTo>
                    <a:pt x="9" y="31"/>
                    <a:pt x="11" y="32"/>
                    <a:pt x="12" y="34"/>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3" name="Freeform 199"/>
            <p:cNvSpPr>
              <a:spLocks/>
            </p:cNvSpPr>
            <p:nvPr/>
          </p:nvSpPr>
          <p:spPr bwMode="auto">
            <a:xfrm>
              <a:off x="10437813" y="2905126"/>
              <a:ext cx="36513" cy="71438"/>
            </a:xfrm>
            <a:custGeom>
              <a:avLst/>
              <a:gdLst>
                <a:gd name="T0" fmla="*/ 0 w 15"/>
                <a:gd name="T1" fmla="*/ 0 h 29"/>
                <a:gd name="T2" fmla="*/ 11 w 15"/>
                <a:gd name="T3" fmla="*/ 18 h 29"/>
                <a:gd name="T4" fmla="*/ 6 w 15"/>
                <a:gd name="T5" fmla="*/ 25 h 29"/>
                <a:gd name="T6" fmla="*/ 2 w 15"/>
                <a:gd name="T7" fmla="*/ 29 h 29"/>
              </a:gdLst>
              <a:ahLst/>
              <a:cxnLst>
                <a:cxn ang="0">
                  <a:pos x="T0" y="T1"/>
                </a:cxn>
                <a:cxn ang="0">
                  <a:pos x="T2" y="T3"/>
                </a:cxn>
                <a:cxn ang="0">
                  <a:pos x="T4" y="T5"/>
                </a:cxn>
                <a:cxn ang="0">
                  <a:pos x="T6" y="T7"/>
                </a:cxn>
              </a:cxnLst>
              <a:rect l="0" t="0" r="r" b="b"/>
              <a:pathLst>
                <a:path w="15" h="29">
                  <a:moveTo>
                    <a:pt x="0" y="0"/>
                  </a:moveTo>
                  <a:cubicBezTo>
                    <a:pt x="3" y="2"/>
                    <a:pt x="10" y="14"/>
                    <a:pt x="11" y="18"/>
                  </a:cubicBezTo>
                  <a:cubicBezTo>
                    <a:pt x="15" y="24"/>
                    <a:pt x="8" y="24"/>
                    <a:pt x="6" y="25"/>
                  </a:cubicBezTo>
                  <a:cubicBezTo>
                    <a:pt x="4" y="26"/>
                    <a:pt x="4" y="28"/>
                    <a:pt x="2" y="2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5" name="Freeform 201"/>
            <p:cNvSpPr>
              <a:spLocks/>
            </p:cNvSpPr>
            <p:nvPr/>
          </p:nvSpPr>
          <p:spPr bwMode="auto">
            <a:xfrm>
              <a:off x="10785475" y="3365501"/>
              <a:ext cx="53975" cy="90488"/>
            </a:xfrm>
            <a:custGeom>
              <a:avLst/>
              <a:gdLst>
                <a:gd name="T0" fmla="*/ 22 w 22"/>
                <a:gd name="T1" fmla="*/ 0 h 37"/>
                <a:gd name="T2" fmla="*/ 6 w 22"/>
                <a:gd name="T3" fmla="*/ 25 h 37"/>
                <a:gd name="T4" fmla="*/ 0 w 22"/>
                <a:gd name="T5" fmla="*/ 37 h 37"/>
              </a:gdLst>
              <a:ahLst/>
              <a:cxnLst>
                <a:cxn ang="0">
                  <a:pos x="T0" y="T1"/>
                </a:cxn>
                <a:cxn ang="0">
                  <a:pos x="T2" y="T3"/>
                </a:cxn>
                <a:cxn ang="0">
                  <a:pos x="T4" y="T5"/>
                </a:cxn>
              </a:cxnLst>
              <a:rect l="0" t="0" r="r" b="b"/>
              <a:pathLst>
                <a:path w="22" h="37">
                  <a:moveTo>
                    <a:pt x="22" y="0"/>
                  </a:moveTo>
                  <a:cubicBezTo>
                    <a:pt x="17" y="9"/>
                    <a:pt x="11" y="17"/>
                    <a:pt x="6" y="25"/>
                  </a:cubicBezTo>
                  <a:cubicBezTo>
                    <a:pt x="4" y="28"/>
                    <a:pt x="2" y="33"/>
                    <a:pt x="0" y="37"/>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257" name="Freeform 203"/>
            <p:cNvSpPr>
              <a:spLocks/>
            </p:cNvSpPr>
            <p:nvPr/>
          </p:nvSpPr>
          <p:spPr bwMode="auto">
            <a:xfrm>
              <a:off x="9967913" y="4924426"/>
              <a:ext cx="117475" cy="95250"/>
            </a:xfrm>
            <a:custGeom>
              <a:avLst/>
              <a:gdLst>
                <a:gd name="T0" fmla="*/ 48 w 48"/>
                <a:gd name="T1" fmla="*/ 0 h 39"/>
                <a:gd name="T2" fmla="*/ 33 w 48"/>
                <a:gd name="T3" fmla="*/ 9 h 39"/>
                <a:gd name="T4" fmla="*/ 27 w 48"/>
                <a:gd name="T5" fmla="*/ 15 h 39"/>
                <a:gd name="T6" fmla="*/ 24 w 48"/>
                <a:gd name="T7" fmla="*/ 12 h 39"/>
                <a:gd name="T8" fmla="*/ 23 w 48"/>
                <a:gd name="T9" fmla="*/ 12 h 39"/>
                <a:gd name="T10" fmla="*/ 24 w 48"/>
                <a:gd name="T11" fmla="*/ 20 h 39"/>
                <a:gd name="T12" fmla="*/ 23 w 48"/>
                <a:gd name="T13" fmla="*/ 20 h 39"/>
                <a:gd name="T14" fmla="*/ 11 w 48"/>
                <a:gd name="T15" fmla="*/ 33 h 39"/>
                <a:gd name="T16" fmla="*/ 11 w 48"/>
                <a:gd name="T17" fmla="*/ 34 h 39"/>
                <a:gd name="T18" fmla="*/ 11 w 48"/>
                <a:gd name="T19" fmla="*/ 34 h 39"/>
                <a:gd name="T20" fmla="*/ 8 w 48"/>
                <a:gd name="T21" fmla="*/ 35 h 39"/>
                <a:gd name="T22" fmla="*/ 7 w 48"/>
                <a:gd name="T23" fmla="*/ 33 h 39"/>
                <a:gd name="T24" fmla="*/ 7 w 48"/>
                <a:gd name="T25" fmla="*/ 38 h 39"/>
                <a:gd name="T26" fmla="*/ 6 w 48"/>
                <a:gd name="T27" fmla="*/ 38 h 39"/>
                <a:gd name="T28" fmla="*/ 4 w 48"/>
                <a:gd name="T29" fmla="*/ 38 h 39"/>
                <a:gd name="T30" fmla="*/ 4 w 48"/>
                <a:gd name="T31" fmla="*/ 36 h 39"/>
                <a:gd name="T32" fmla="*/ 1 w 48"/>
                <a:gd name="T33" fmla="*/ 39 h 39"/>
                <a:gd name="T34" fmla="*/ 0 w 48"/>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48" y="0"/>
                  </a:moveTo>
                  <a:cubicBezTo>
                    <a:pt x="42" y="3"/>
                    <a:pt x="34" y="7"/>
                    <a:pt x="33" y="9"/>
                  </a:cubicBezTo>
                  <a:cubicBezTo>
                    <a:pt x="32" y="10"/>
                    <a:pt x="29" y="14"/>
                    <a:pt x="27" y="15"/>
                  </a:cubicBezTo>
                  <a:cubicBezTo>
                    <a:pt x="26" y="16"/>
                    <a:pt x="25" y="11"/>
                    <a:pt x="24" y="12"/>
                  </a:cubicBezTo>
                  <a:cubicBezTo>
                    <a:pt x="23" y="12"/>
                    <a:pt x="23" y="12"/>
                    <a:pt x="23" y="12"/>
                  </a:cubicBezTo>
                  <a:cubicBezTo>
                    <a:pt x="25" y="12"/>
                    <a:pt x="29" y="19"/>
                    <a:pt x="24" y="20"/>
                  </a:cubicBezTo>
                  <a:cubicBezTo>
                    <a:pt x="24" y="20"/>
                    <a:pt x="23" y="20"/>
                    <a:pt x="23" y="20"/>
                  </a:cubicBezTo>
                  <a:cubicBezTo>
                    <a:pt x="24" y="22"/>
                    <a:pt x="13" y="29"/>
                    <a:pt x="11" y="33"/>
                  </a:cubicBezTo>
                  <a:cubicBezTo>
                    <a:pt x="10" y="33"/>
                    <a:pt x="10" y="34"/>
                    <a:pt x="11" y="34"/>
                  </a:cubicBezTo>
                  <a:cubicBezTo>
                    <a:pt x="11" y="35"/>
                    <a:pt x="11" y="34"/>
                    <a:pt x="11" y="34"/>
                  </a:cubicBezTo>
                  <a:cubicBezTo>
                    <a:pt x="11" y="35"/>
                    <a:pt x="8" y="36"/>
                    <a:pt x="8" y="35"/>
                  </a:cubicBezTo>
                  <a:cubicBezTo>
                    <a:pt x="7" y="35"/>
                    <a:pt x="7" y="32"/>
                    <a:pt x="7" y="33"/>
                  </a:cubicBezTo>
                  <a:cubicBezTo>
                    <a:pt x="6" y="34"/>
                    <a:pt x="8" y="38"/>
                    <a:pt x="7" y="38"/>
                  </a:cubicBezTo>
                  <a:cubicBezTo>
                    <a:pt x="7" y="39"/>
                    <a:pt x="6" y="38"/>
                    <a:pt x="6" y="38"/>
                  </a:cubicBezTo>
                  <a:cubicBezTo>
                    <a:pt x="5" y="38"/>
                    <a:pt x="5" y="39"/>
                    <a:pt x="4" y="38"/>
                  </a:cubicBezTo>
                  <a:cubicBezTo>
                    <a:pt x="2" y="38"/>
                    <a:pt x="5" y="36"/>
                    <a:pt x="4" y="36"/>
                  </a:cubicBezTo>
                  <a:cubicBezTo>
                    <a:pt x="3" y="36"/>
                    <a:pt x="2" y="38"/>
                    <a:pt x="1" y="39"/>
                  </a:cubicBezTo>
                  <a:cubicBezTo>
                    <a:pt x="1" y="39"/>
                    <a:pt x="0" y="39"/>
                    <a:pt x="0" y="39"/>
                  </a:cubicBezTo>
                </a:path>
              </a:pathLst>
            </a:custGeom>
            <a:grpFill/>
            <a:ln w="635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3" name="Group 2"/>
          <p:cNvGrpSpPr/>
          <p:nvPr/>
        </p:nvGrpSpPr>
        <p:grpSpPr>
          <a:xfrm>
            <a:off x="5087888" y="1052736"/>
            <a:ext cx="2448272" cy="648072"/>
            <a:chOff x="5087888" y="1052736"/>
            <a:chExt cx="2448272" cy="648072"/>
          </a:xfrm>
        </p:grpSpPr>
        <p:sp>
          <p:nvSpPr>
            <p:cNvPr id="239" name="Rectangle 129"/>
            <p:cNvSpPr>
              <a:spLocks/>
            </p:cNvSpPr>
            <p:nvPr/>
          </p:nvSpPr>
          <p:spPr bwMode="auto">
            <a:xfrm>
              <a:off x="5087888" y="105273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Nigeria</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3"/>
                  </a:solidFill>
                  <a:latin typeface="Roboto Bold"/>
                  <a:ea typeface="ＭＳ Ｐゴシック" charset="0"/>
                  <a:cs typeface="Roboto Bold"/>
                  <a:sym typeface="Helvetica" charset="0"/>
                </a:rPr>
                <a:t>4,010,500</a:t>
              </a:r>
            </a:p>
          </p:txBody>
        </p:sp>
        <p:cxnSp>
          <p:nvCxnSpPr>
            <p:cNvPr id="241" name="Elbow Connector 240"/>
            <p:cNvCxnSpPr/>
            <p:nvPr/>
          </p:nvCxnSpPr>
          <p:spPr>
            <a:xfrm>
              <a:off x="6744072" y="1196752"/>
              <a:ext cx="792088" cy="504056"/>
            </a:xfrm>
            <a:prstGeom prst="bentConnector3">
              <a:avLst>
                <a:gd name="adj1" fmla="val 99905"/>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4" name="Group 3"/>
          <p:cNvGrpSpPr/>
          <p:nvPr/>
        </p:nvGrpSpPr>
        <p:grpSpPr>
          <a:xfrm>
            <a:off x="9120336" y="1340768"/>
            <a:ext cx="2088232" cy="576064"/>
            <a:chOff x="9120336" y="1340768"/>
            <a:chExt cx="2088232" cy="576064"/>
          </a:xfrm>
        </p:grpSpPr>
        <p:sp>
          <p:nvSpPr>
            <p:cNvPr id="190" name="Rectangle 129"/>
            <p:cNvSpPr>
              <a:spLocks/>
            </p:cNvSpPr>
            <p:nvPr/>
          </p:nvSpPr>
          <p:spPr bwMode="auto">
            <a:xfrm>
              <a:off x="9624392" y="134076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Egypt</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4"/>
                  </a:solidFill>
                  <a:latin typeface="Roboto Bold"/>
                  <a:ea typeface="ＭＳ Ｐゴシック" charset="0"/>
                  <a:cs typeface="Roboto Bold"/>
                  <a:sym typeface="Helvetica" charset="0"/>
                </a:rPr>
                <a:t>13,010,500</a:t>
              </a:r>
            </a:p>
          </p:txBody>
        </p:sp>
        <p:cxnSp>
          <p:nvCxnSpPr>
            <p:cNvPr id="243" name="Elbow Connector 242"/>
            <p:cNvCxnSpPr/>
            <p:nvPr/>
          </p:nvCxnSpPr>
          <p:spPr>
            <a:xfrm rot="5400000">
              <a:off x="9084332" y="1448780"/>
              <a:ext cx="504056" cy="432048"/>
            </a:xfrm>
            <a:prstGeom prst="bentConnector3">
              <a:avLst>
                <a:gd name="adj1" fmla="val -59"/>
              </a:avLst>
            </a:prstGeom>
            <a:ln w="12700" cmpd="sng">
              <a:solidFill>
                <a:schemeClr val="accent4"/>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5" name="Group 4"/>
          <p:cNvGrpSpPr/>
          <p:nvPr/>
        </p:nvGrpSpPr>
        <p:grpSpPr>
          <a:xfrm>
            <a:off x="5663952" y="3356992"/>
            <a:ext cx="2088232" cy="792088"/>
            <a:chOff x="5663952" y="3356992"/>
            <a:chExt cx="2088232" cy="792088"/>
          </a:xfrm>
        </p:grpSpPr>
        <p:sp>
          <p:nvSpPr>
            <p:cNvPr id="192" name="Rectangle 129"/>
            <p:cNvSpPr>
              <a:spLocks/>
            </p:cNvSpPr>
            <p:nvPr/>
          </p:nvSpPr>
          <p:spPr bwMode="auto">
            <a:xfrm>
              <a:off x="5663952" y="3573016"/>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Egypt</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4"/>
                  </a:solidFill>
                  <a:latin typeface="Roboto Bold"/>
                  <a:ea typeface="ＭＳ Ｐゴシック" charset="0"/>
                  <a:cs typeface="Roboto Bold"/>
                  <a:sym typeface="Helvetica" charset="0"/>
                </a:rPr>
                <a:t>5,310,500</a:t>
              </a:r>
            </a:p>
          </p:txBody>
        </p:sp>
        <p:cxnSp>
          <p:nvCxnSpPr>
            <p:cNvPr id="247" name="Elbow Connector 246"/>
            <p:cNvCxnSpPr/>
            <p:nvPr/>
          </p:nvCxnSpPr>
          <p:spPr>
            <a:xfrm rot="10800000" flipV="1">
              <a:off x="7320136" y="3356992"/>
              <a:ext cx="432048" cy="288032"/>
            </a:xfrm>
            <a:prstGeom prst="bentConnector3">
              <a:avLst>
                <a:gd name="adj1" fmla="val 1334"/>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2" name="Group 241"/>
          <p:cNvGrpSpPr/>
          <p:nvPr/>
        </p:nvGrpSpPr>
        <p:grpSpPr>
          <a:xfrm>
            <a:off x="5951984" y="4005064"/>
            <a:ext cx="2448272" cy="936104"/>
            <a:chOff x="5951984" y="4005064"/>
            <a:chExt cx="2448272" cy="936104"/>
          </a:xfrm>
        </p:grpSpPr>
        <p:sp>
          <p:nvSpPr>
            <p:cNvPr id="193" name="Rectangle 129"/>
            <p:cNvSpPr>
              <a:spLocks/>
            </p:cNvSpPr>
            <p:nvPr/>
          </p:nvSpPr>
          <p:spPr bwMode="auto">
            <a:xfrm>
              <a:off x="5951984" y="4365104"/>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Congo</a:t>
              </a:r>
            </a:p>
            <a:p>
              <a:pPr algn="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1"/>
                  </a:solidFill>
                  <a:latin typeface="Roboto Bold"/>
                  <a:ea typeface="ＭＳ Ｐゴシック" charset="0"/>
                  <a:cs typeface="Roboto Bold"/>
                  <a:sym typeface="Helvetica" charset="0"/>
                </a:rPr>
                <a:t>891,140</a:t>
              </a:r>
            </a:p>
          </p:txBody>
        </p:sp>
        <p:cxnSp>
          <p:nvCxnSpPr>
            <p:cNvPr id="252" name="Elbow Connector 251"/>
            <p:cNvCxnSpPr/>
            <p:nvPr/>
          </p:nvCxnSpPr>
          <p:spPr>
            <a:xfrm rot="10800000" flipV="1">
              <a:off x="7608168" y="4005064"/>
              <a:ext cx="792088" cy="504056"/>
            </a:xfrm>
            <a:prstGeom prst="bentConnector3">
              <a:avLst>
                <a:gd name="adj1" fmla="val 95"/>
              </a:avLst>
            </a:prstGeom>
            <a:ln w="12700" cmpd="sng">
              <a:solidFill>
                <a:schemeClr val="accent1"/>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6" name="Group 245"/>
          <p:cNvGrpSpPr/>
          <p:nvPr/>
        </p:nvGrpSpPr>
        <p:grpSpPr>
          <a:xfrm>
            <a:off x="8760296" y="5733256"/>
            <a:ext cx="2160240" cy="864096"/>
            <a:chOff x="8760296" y="5733256"/>
            <a:chExt cx="2160240" cy="864096"/>
          </a:xfrm>
        </p:grpSpPr>
        <p:sp>
          <p:nvSpPr>
            <p:cNvPr id="237" name="Rectangle 129"/>
            <p:cNvSpPr>
              <a:spLocks/>
            </p:cNvSpPr>
            <p:nvPr/>
          </p:nvSpPr>
          <p:spPr bwMode="auto">
            <a:xfrm>
              <a:off x="9336360" y="6021288"/>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South Africa</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2"/>
                  </a:solidFill>
                  <a:latin typeface="Roboto Bold"/>
                  <a:ea typeface="ＭＳ Ｐゴシック" charset="0"/>
                  <a:cs typeface="Roboto Bold"/>
                  <a:sym typeface="Helvetica" charset="0"/>
                </a:rPr>
                <a:t>5,510,500</a:t>
              </a:r>
            </a:p>
          </p:txBody>
        </p:sp>
        <p:cxnSp>
          <p:nvCxnSpPr>
            <p:cNvPr id="261" name="Elbow Connector 260"/>
            <p:cNvCxnSpPr/>
            <p:nvPr/>
          </p:nvCxnSpPr>
          <p:spPr>
            <a:xfrm>
              <a:off x="8760296" y="5733256"/>
              <a:ext cx="504056" cy="432048"/>
            </a:xfrm>
            <a:prstGeom prst="bentConnector3">
              <a:avLst>
                <a:gd name="adj1" fmla="val 1612"/>
              </a:avLst>
            </a:prstGeom>
            <a:ln w="12700" cmpd="sng">
              <a:solidFill>
                <a:schemeClr val="accent2"/>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grpSp>
        <p:nvGrpSpPr>
          <p:cNvPr id="245" name="Group 244"/>
          <p:cNvGrpSpPr/>
          <p:nvPr/>
        </p:nvGrpSpPr>
        <p:grpSpPr>
          <a:xfrm>
            <a:off x="9768408" y="3789040"/>
            <a:ext cx="2304256" cy="864096"/>
            <a:chOff x="9768408" y="3789040"/>
            <a:chExt cx="2304256" cy="864096"/>
          </a:xfrm>
        </p:grpSpPr>
        <p:sp>
          <p:nvSpPr>
            <p:cNvPr id="221" name="Rectangle 129"/>
            <p:cNvSpPr>
              <a:spLocks/>
            </p:cNvSpPr>
            <p:nvPr/>
          </p:nvSpPr>
          <p:spPr bwMode="auto">
            <a:xfrm>
              <a:off x="10488488" y="4077072"/>
              <a:ext cx="1584176" cy="576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200" dirty="0" smtClean="0">
                  <a:solidFill>
                    <a:schemeClr val="tx2"/>
                  </a:solidFill>
                  <a:latin typeface="Roboto Bold"/>
                  <a:ea typeface="ＭＳ Ｐゴシック" charset="0"/>
                  <a:cs typeface="Roboto Bold"/>
                  <a:sym typeface="Helvetica" charset="0"/>
                </a:rPr>
                <a:t>Kenya</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2000" dirty="0" smtClean="0">
                  <a:solidFill>
                    <a:schemeClr val="accent3"/>
                  </a:solidFill>
                  <a:latin typeface="Roboto Bold"/>
                  <a:ea typeface="ＭＳ Ｐゴシック" charset="0"/>
                  <a:cs typeface="Roboto Bold"/>
                  <a:sym typeface="Helvetica" charset="0"/>
                </a:rPr>
                <a:t>1,010,500</a:t>
              </a:r>
            </a:p>
          </p:txBody>
        </p:sp>
        <p:cxnSp>
          <p:nvCxnSpPr>
            <p:cNvPr id="264" name="Elbow Connector 263"/>
            <p:cNvCxnSpPr/>
            <p:nvPr/>
          </p:nvCxnSpPr>
          <p:spPr>
            <a:xfrm rot="16200000" flipH="1">
              <a:off x="9896559" y="3660889"/>
              <a:ext cx="360040" cy="616342"/>
            </a:xfrm>
            <a:prstGeom prst="bentConnector3">
              <a:avLst>
                <a:gd name="adj1" fmla="val -1394"/>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sp>
        <p:nvSpPr>
          <p:cNvPr id="268" name="Text Placeholder 115"/>
          <p:cNvSpPr txBox="1">
            <a:spLocks/>
          </p:cNvSpPr>
          <p:nvPr/>
        </p:nvSpPr>
        <p:spPr>
          <a:xfrm>
            <a:off x="623392" y="2420888"/>
            <a:ext cx="3024336" cy="648072"/>
          </a:xfrm>
          <a:prstGeom prst="rect">
            <a:avLst/>
          </a:prstGeom>
        </p:spPr>
        <p:txBody>
          <a:bodyPr vert="horz" lIns="91440" tIns="45720" rIns="91440" bIns="45720" rtlCol="0">
            <a:normAutofit lnSpcReduction="10000"/>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r>
              <a:rPr lang="en-AU" sz="2000" dirty="0" smtClean="0"/>
              <a:t>African Facebook Users </a:t>
            </a:r>
            <a:r>
              <a:rPr lang="en-AU" dirty="0" smtClean="0"/>
              <a:t>Africa, 23 March 2013</a:t>
            </a:r>
            <a:endParaRPr lang="en-AU" dirty="0"/>
          </a:p>
        </p:txBody>
      </p:sp>
      <p:grpSp>
        <p:nvGrpSpPr>
          <p:cNvPr id="2" name="Group 1"/>
          <p:cNvGrpSpPr/>
          <p:nvPr/>
        </p:nvGrpSpPr>
        <p:grpSpPr>
          <a:xfrm>
            <a:off x="695400" y="3212976"/>
            <a:ext cx="3816424" cy="648072"/>
            <a:chOff x="695400" y="3212976"/>
            <a:chExt cx="3816424" cy="648072"/>
          </a:xfrm>
        </p:grpSpPr>
        <p:grpSp>
          <p:nvGrpSpPr>
            <p:cNvPr id="269" name="Group 268"/>
            <p:cNvGrpSpPr/>
            <p:nvPr/>
          </p:nvGrpSpPr>
          <p:grpSpPr>
            <a:xfrm>
              <a:off x="794465" y="3356994"/>
              <a:ext cx="3573343" cy="390129"/>
              <a:chOff x="1386704" y="4141663"/>
              <a:chExt cx="2953179" cy="322421"/>
            </a:xfrm>
          </p:grpSpPr>
          <p:sp>
            <p:nvSpPr>
              <p:cNvPr id="270"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271" name="AutoShape 137"/>
              <p:cNvSpPr>
                <a:spLocks/>
              </p:cNvSpPr>
              <p:nvPr/>
            </p:nvSpPr>
            <p:spPr bwMode="auto">
              <a:xfrm>
                <a:off x="3112516" y="4155347"/>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272" name="Rectangle 129"/>
              <p:cNvSpPr>
                <a:spLocks/>
              </p:cNvSpPr>
              <p:nvPr/>
            </p:nvSpPr>
            <p:spPr bwMode="auto">
              <a:xfrm>
                <a:off x="1574808" y="4141663"/>
                <a:ext cx="118064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30,200,750</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273" name="Rectangle 129"/>
              <p:cNvSpPr>
                <a:spLocks/>
              </p:cNvSpPr>
              <p:nvPr/>
            </p:nvSpPr>
            <p:spPr bwMode="auto">
              <a:xfrm>
                <a:off x="3295826" y="4141663"/>
                <a:ext cx="1044057"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22,186,010</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MALES</a:t>
                </a:r>
                <a:endParaRPr lang="en-US" sz="700" dirty="0">
                  <a:solidFill>
                    <a:schemeClr val="tx2"/>
                  </a:solidFill>
                  <a:latin typeface="Roboto Bold"/>
                  <a:ea typeface="ＭＳ Ｐゴシック" charset="0"/>
                  <a:cs typeface="Roboto Bold"/>
                  <a:sym typeface="Helvetica" charset="0"/>
                </a:endParaRPr>
              </a:p>
            </p:txBody>
          </p:sp>
        </p:grpSp>
        <p:cxnSp>
          <p:nvCxnSpPr>
            <p:cNvPr id="276" name="Straight Connector 275"/>
            <p:cNvCxnSpPr/>
            <p:nvPr/>
          </p:nvCxnSpPr>
          <p:spPr>
            <a:xfrm>
              <a:off x="695400" y="3212976"/>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78" name="Straight Connector 277"/>
            <p:cNvCxnSpPr/>
            <p:nvPr/>
          </p:nvCxnSpPr>
          <p:spPr>
            <a:xfrm>
              <a:off x="695400" y="3861048"/>
              <a:ext cx="3816424" cy="0"/>
            </a:xfrm>
            <a:prstGeom prst="line">
              <a:avLst/>
            </a:prstGeom>
            <a:ln w="12700" cmpd="sng">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5820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3" presetClass="entr" presetSubtype="16" fill="hold" nodeType="afterEffect">
                                  <p:stCondLst>
                                    <p:cond delay="0"/>
                                  </p:stCondLst>
                                  <p:childTnLst>
                                    <p:set>
                                      <p:cBhvr>
                                        <p:cTn id="6" dur="1" fill="hold">
                                          <p:stCondLst>
                                            <p:cond delay="0"/>
                                          </p:stCondLst>
                                        </p:cTn>
                                        <p:tgtEl>
                                          <p:spTgt spid="259"/>
                                        </p:tgtEl>
                                        <p:attrNameLst>
                                          <p:attrName>style.visibility</p:attrName>
                                        </p:attrNameLst>
                                      </p:cBhvr>
                                      <p:to>
                                        <p:strVal val="visible"/>
                                      </p:to>
                                    </p:set>
                                    <p:anim calcmode="lin" valueType="num">
                                      <p:cBhvr>
                                        <p:cTn id="7" dur="500" fill="hold"/>
                                        <p:tgtEl>
                                          <p:spTgt spid="259"/>
                                        </p:tgtEl>
                                        <p:attrNameLst>
                                          <p:attrName>ppt_w</p:attrName>
                                        </p:attrNameLst>
                                      </p:cBhvr>
                                      <p:tavLst>
                                        <p:tav tm="0">
                                          <p:val>
                                            <p:fltVal val="0"/>
                                          </p:val>
                                        </p:tav>
                                        <p:tav tm="100000">
                                          <p:val>
                                            <p:strVal val="#ppt_w"/>
                                          </p:val>
                                        </p:tav>
                                      </p:tavLst>
                                    </p:anim>
                                    <p:anim calcmode="lin" valueType="num">
                                      <p:cBhvr>
                                        <p:cTn id="8" dur="500" fill="hold"/>
                                        <p:tgtEl>
                                          <p:spTgt spid="259"/>
                                        </p:tgtEl>
                                        <p:attrNameLst>
                                          <p:attrName>ppt_h</p:attrName>
                                        </p:attrNameLst>
                                      </p:cBhvr>
                                      <p:tavLst>
                                        <p:tav tm="0">
                                          <p:val>
                                            <p:fltVal val="0"/>
                                          </p:val>
                                        </p:tav>
                                        <p:tav tm="100000">
                                          <p:val>
                                            <p:strVal val="#ppt_h"/>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68"/>
                                        </p:tgtEl>
                                        <p:attrNameLst>
                                          <p:attrName>style.visibility</p:attrName>
                                        </p:attrNameLst>
                                      </p:cBhvr>
                                      <p:to>
                                        <p:strVal val="visible"/>
                                      </p:to>
                                    </p:set>
                                    <p:animEffect transition="in" filter="fade">
                                      <p:cBhvr>
                                        <p:cTn id="17" dur="500"/>
                                        <p:tgtEl>
                                          <p:spTgt spid="268"/>
                                        </p:tgtEl>
                                      </p:cBhvr>
                                    </p:animEffect>
                                    <p:anim calcmode="lin" valueType="num">
                                      <p:cBhvr>
                                        <p:cTn id="18" dur="500" fill="hold"/>
                                        <p:tgtEl>
                                          <p:spTgt spid="268"/>
                                        </p:tgtEl>
                                        <p:attrNameLst>
                                          <p:attrName>ppt_x</p:attrName>
                                        </p:attrNameLst>
                                      </p:cBhvr>
                                      <p:tavLst>
                                        <p:tav tm="0">
                                          <p:val>
                                            <p:strVal val="#ppt_x"/>
                                          </p:val>
                                        </p:tav>
                                        <p:tav tm="100000">
                                          <p:val>
                                            <p:strVal val="#ppt_x"/>
                                          </p:val>
                                        </p:tav>
                                      </p:tavLst>
                                    </p:anim>
                                    <p:anim calcmode="lin" valueType="num">
                                      <p:cBhvr>
                                        <p:cTn id="19" dur="500" fill="hold"/>
                                        <p:tgtEl>
                                          <p:spTgt spid="268"/>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242"/>
                                        </p:tgtEl>
                                        <p:attrNameLst>
                                          <p:attrName>style.visibility</p:attrName>
                                        </p:attrNameLst>
                                      </p:cBhvr>
                                      <p:to>
                                        <p:strVal val="visible"/>
                                      </p:to>
                                    </p:set>
                                    <p:animEffect transition="in" filter="fade">
                                      <p:cBhvr>
                                        <p:cTn id="35" dur="500"/>
                                        <p:tgtEl>
                                          <p:spTgt spid="242"/>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245"/>
                                        </p:tgtEl>
                                        <p:attrNameLst>
                                          <p:attrName>style.visibility</p:attrName>
                                        </p:attrNameLst>
                                      </p:cBhvr>
                                      <p:to>
                                        <p:strVal val="visible"/>
                                      </p:to>
                                    </p:set>
                                    <p:animEffect transition="in" filter="fade">
                                      <p:cBhvr>
                                        <p:cTn id="39" dur="500"/>
                                        <p:tgtEl>
                                          <p:spTgt spid="245"/>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46"/>
                                        </p:tgtEl>
                                        <p:attrNameLst>
                                          <p:attrName>style.visibility</p:attrName>
                                        </p:attrNameLst>
                                      </p:cBhvr>
                                      <p:to>
                                        <p:strVal val="visible"/>
                                      </p:to>
                                    </p:set>
                                    <p:animEffect transition="in" filter="fade">
                                      <p:cBhvr>
                                        <p:cTn id="43" dur="500"/>
                                        <p:tgtEl>
                                          <p:spTgt spid="246"/>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childTnLst>
                                </p:cTn>
                              </p:par>
                            </p:childTnLst>
                          </p:cTn>
                        </p:par>
                        <p:par>
                          <p:cTn id="48" fill="hold">
                            <p:stCondLst>
                              <p:cond delay="5000"/>
                            </p:stCondLst>
                            <p:childTnLst>
                              <p:par>
                                <p:cTn id="49" presetID="10" presetClass="entr" presetSubtype="0" fill="hold" grpId="0" nodeType="afterEffect">
                                  <p:stCondLst>
                                    <p:cond delay="0"/>
                                  </p:stCondLst>
                                  <p:childTnLst>
                                    <p:set>
                                      <p:cBhvr>
                                        <p:cTn id="50" dur="1" fill="hold">
                                          <p:stCondLst>
                                            <p:cond delay="0"/>
                                          </p:stCondLst>
                                        </p:cTn>
                                        <p:tgtEl>
                                          <p:spTgt spid="116">
                                            <p:txEl>
                                              <p:pRg st="0" end="0"/>
                                            </p:txEl>
                                          </p:spTgt>
                                        </p:tgtEl>
                                        <p:attrNameLst>
                                          <p:attrName>style.visibility</p:attrName>
                                        </p:attrNameLst>
                                      </p:cBhvr>
                                      <p:to>
                                        <p:strVal val="visible"/>
                                      </p:to>
                                    </p:set>
                                    <p:animEffect transition="in" filter="fade">
                                      <p:cBhvr>
                                        <p:cTn id="51" dur="500"/>
                                        <p:tgtEl>
                                          <p:spTgt spid="1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6" grpId="0" build="p"/>
      <p:bldP spid="26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AU" dirty="0" smtClean="0"/>
              <a:t>India’s Weather</a:t>
            </a:r>
            <a:endParaRPr lang="en-AU" dirty="0"/>
          </a:p>
        </p:txBody>
      </p:sp>
      <p:sp>
        <p:nvSpPr>
          <p:cNvPr id="116" name="Text Placeholder 115"/>
          <p:cNvSpPr>
            <a:spLocks noGrp="1"/>
          </p:cNvSpPr>
          <p:nvPr>
            <p:ph type="body" sz="half" idx="11"/>
          </p:nvPr>
        </p:nvSpPr>
        <p:spPr/>
        <p:txBody>
          <a:bodyPr>
            <a:normAutofit/>
          </a:bodyPr>
          <a:lstStyle/>
          <a:p>
            <a:r>
              <a:rPr lang="en-AU" dirty="0" smtClean="0"/>
              <a:t>/map</a:t>
            </a:r>
            <a:endParaRPr lang="en-AU" dirty="0"/>
          </a:p>
        </p:txBody>
      </p:sp>
      <p:grpSp>
        <p:nvGrpSpPr>
          <p:cNvPr id="161" name="Group 160"/>
          <p:cNvGrpSpPr/>
          <p:nvPr/>
        </p:nvGrpSpPr>
        <p:grpSpPr>
          <a:xfrm>
            <a:off x="4124835" y="2108304"/>
            <a:ext cx="3869159" cy="4257984"/>
            <a:chOff x="6459538" y="685800"/>
            <a:chExt cx="5149850" cy="5667376"/>
          </a:xfrm>
          <a:solidFill>
            <a:schemeClr val="accent5"/>
          </a:solidFill>
        </p:grpSpPr>
        <p:sp>
          <p:nvSpPr>
            <p:cNvPr id="16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0"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1"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2"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3"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4"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5"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6"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7"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8"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39"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0"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1"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2"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3"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4"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5"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6"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7"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8"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49"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0"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1"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2"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3"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4"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5"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6"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7"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8"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59"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0"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1"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2"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3"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4"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5"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66"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grpSp>
      <p:grpSp>
        <p:nvGrpSpPr>
          <p:cNvPr id="32" name="Group 31"/>
          <p:cNvGrpSpPr/>
          <p:nvPr/>
        </p:nvGrpSpPr>
        <p:grpSpPr>
          <a:xfrm>
            <a:off x="2999656" y="3772519"/>
            <a:ext cx="1728192" cy="557950"/>
            <a:chOff x="2999656" y="3772519"/>
            <a:chExt cx="1728192" cy="557950"/>
          </a:xfrm>
        </p:grpSpPr>
        <p:cxnSp>
          <p:nvCxnSpPr>
            <p:cNvPr id="268" name="Straight Connector 267"/>
            <p:cNvCxnSpPr/>
            <p:nvPr/>
          </p:nvCxnSpPr>
          <p:spPr>
            <a:xfrm>
              <a:off x="3479144" y="4077072"/>
              <a:ext cx="1248704"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4" name="Group 3"/>
            <p:cNvGrpSpPr/>
            <p:nvPr/>
          </p:nvGrpSpPr>
          <p:grpSpPr>
            <a:xfrm>
              <a:off x="2999656" y="3772519"/>
              <a:ext cx="557805" cy="557950"/>
              <a:chOff x="695400" y="4435135"/>
              <a:chExt cx="816683" cy="816895"/>
            </a:xfrm>
          </p:grpSpPr>
          <p:sp>
            <p:nvSpPr>
              <p:cNvPr id="135" name="Oval 134"/>
              <p:cNvSpPr/>
              <p:nvPr/>
            </p:nvSpPr>
            <p:spPr>
              <a:xfrm>
                <a:off x="695400"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83" name="Group 182"/>
              <p:cNvGrpSpPr/>
              <p:nvPr/>
            </p:nvGrpSpPr>
            <p:grpSpPr>
              <a:xfrm>
                <a:off x="858038" y="4630761"/>
                <a:ext cx="485434" cy="454423"/>
                <a:chOff x="10306051" y="4556126"/>
                <a:chExt cx="646113" cy="604837"/>
              </a:xfrm>
              <a:solidFill>
                <a:schemeClr val="bg2"/>
              </a:solidFill>
            </p:grpSpPr>
            <p:sp>
              <p:nvSpPr>
                <p:cNvPr id="184" name="Freeform 352"/>
                <p:cNvSpPr>
                  <a:spLocks noEditPoints="1"/>
                </p:cNvSpPr>
                <p:nvPr/>
              </p:nvSpPr>
              <p:spPr bwMode="auto">
                <a:xfrm>
                  <a:off x="10306051" y="4660901"/>
                  <a:ext cx="541338" cy="371475"/>
                </a:xfrm>
                <a:custGeom>
                  <a:avLst/>
                  <a:gdLst>
                    <a:gd name="T0" fmla="*/ 143 w 144"/>
                    <a:gd name="T1" fmla="*/ 34 h 99"/>
                    <a:gd name="T2" fmla="*/ 130 w 144"/>
                    <a:gd name="T3" fmla="*/ 9 h 99"/>
                    <a:gd name="T4" fmla="*/ 103 w 144"/>
                    <a:gd name="T5" fmla="*/ 1 h 99"/>
                    <a:gd name="T6" fmla="*/ 78 w 144"/>
                    <a:gd name="T7" fmla="*/ 14 h 99"/>
                    <a:gd name="T8" fmla="*/ 78 w 144"/>
                    <a:gd name="T9" fmla="*/ 15 h 99"/>
                    <a:gd name="T10" fmla="*/ 64 w 144"/>
                    <a:gd name="T11" fmla="*/ 12 h 99"/>
                    <a:gd name="T12" fmla="*/ 28 w 144"/>
                    <a:gd name="T13" fmla="*/ 41 h 99"/>
                    <a:gd name="T14" fmla="*/ 0 w 144"/>
                    <a:gd name="T15" fmla="*/ 70 h 99"/>
                    <a:gd name="T16" fmla="*/ 20 w 144"/>
                    <a:gd name="T17" fmla="*/ 97 h 99"/>
                    <a:gd name="T18" fmla="*/ 28 w 144"/>
                    <a:gd name="T19" fmla="*/ 99 h 99"/>
                    <a:gd name="T20" fmla="*/ 43 w 144"/>
                    <a:gd name="T21" fmla="*/ 99 h 99"/>
                    <a:gd name="T22" fmla="*/ 48 w 144"/>
                    <a:gd name="T23" fmla="*/ 93 h 99"/>
                    <a:gd name="T24" fmla="*/ 43 w 144"/>
                    <a:gd name="T25" fmla="*/ 87 h 99"/>
                    <a:gd name="T26" fmla="*/ 28 w 144"/>
                    <a:gd name="T27" fmla="*/ 87 h 99"/>
                    <a:gd name="T28" fmla="*/ 24 w 144"/>
                    <a:gd name="T29" fmla="*/ 86 h 99"/>
                    <a:gd name="T30" fmla="*/ 12 w 144"/>
                    <a:gd name="T31" fmla="*/ 70 h 99"/>
                    <a:gd name="T32" fmla="*/ 29 w 144"/>
                    <a:gd name="T33" fmla="*/ 54 h 99"/>
                    <a:gd name="T34" fmla="*/ 32 w 144"/>
                    <a:gd name="T35" fmla="*/ 54 h 99"/>
                    <a:gd name="T36" fmla="*/ 39 w 144"/>
                    <a:gd name="T37" fmla="*/ 55 h 99"/>
                    <a:gd name="T38" fmla="*/ 39 w 144"/>
                    <a:gd name="T39" fmla="*/ 48 h 99"/>
                    <a:gd name="T40" fmla="*/ 64 w 144"/>
                    <a:gd name="T41" fmla="*/ 24 h 99"/>
                    <a:gd name="T42" fmla="*/ 88 w 144"/>
                    <a:gd name="T43" fmla="*/ 43 h 99"/>
                    <a:gd name="T44" fmla="*/ 90 w 144"/>
                    <a:gd name="T45" fmla="*/ 50 h 99"/>
                    <a:gd name="T46" fmla="*/ 96 w 144"/>
                    <a:gd name="T47" fmla="*/ 47 h 99"/>
                    <a:gd name="T48" fmla="*/ 103 w 144"/>
                    <a:gd name="T49" fmla="*/ 46 h 99"/>
                    <a:gd name="T50" fmla="*/ 123 w 144"/>
                    <a:gd name="T51" fmla="*/ 66 h 99"/>
                    <a:gd name="T52" fmla="*/ 109 w 144"/>
                    <a:gd name="T53" fmla="*/ 86 h 99"/>
                    <a:gd name="T54" fmla="*/ 104 w 144"/>
                    <a:gd name="T55" fmla="*/ 87 h 99"/>
                    <a:gd name="T56" fmla="*/ 97 w 144"/>
                    <a:gd name="T57" fmla="*/ 87 h 99"/>
                    <a:gd name="T58" fmla="*/ 92 w 144"/>
                    <a:gd name="T59" fmla="*/ 93 h 99"/>
                    <a:gd name="T60" fmla="*/ 96 w 144"/>
                    <a:gd name="T61" fmla="*/ 99 h 99"/>
                    <a:gd name="T62" fmla="*/ 104 w 144"/>
                    <a:gd name="T63" fmla="*/ 99 h 99"/>
                    <a:gd name="T64" fmla="*/ 112 w 144"/>
                    <a:gd name="T65" fmla="*/ 97 h 99"/>
                    <a:gd name="T66" fmla="*/ 135 w 144"/>
                    <a:gd name="T67" fmla="*/ 66 h 99"/>
                    <a:gd name="T68" fmla="*/ 135 w 144"/>
                    <a:gd name="T69" fmla="*/ 61 h 99"/>
                    <a:gd name="T70" fmla="*/ 143 w 144"/>
                    <a:gd name="T71" fmla="*/ 34 h 99"/>
                    <a:gd name="T72" fmla="*/ 129 w 144"/>
                    <a:gd name="T73" fmla="*/ 47 h 99"/>
                    <a:gd name="T74" fmla="*/ 103 w 144"/>
                    <a:gd name="T75" fmla="*/ 34 h 99"/>
                    <a:gd name="T76" fmla="*/ 98 w 144"/>
                    <a:gd name="T77" fmla="*/ 34 h 99"/>
                    <a:gd name="T78" fmla="*/ 88 w 144"/>
                    <a:gd name="T79" fmla="*/ 21 h 99"/>
                    <a:gd name="T80" fmla="*/ 104 w 144"/>
                    <a:gd name="T81" fmla="*/ 13 h 99"/>
                    <a:gd name="T82" fmla="*/ 122 w 144"/>
                    <a:gd name="T83" fmla="*/ 19 h 99"/>
                    <a:gd name="T84" fmla="*/ 129 w 144"/>
                    <a:gd name="T85" fmla="*/ 4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99">
                      <a:moveTo>
                        <a:pt x="143" y="34"/>
                      </a:moveTo>
                      <a:cubicBezTo>
                        <a:pt x="142" y="24"/>
                        <a:pt x="137" y="16"/>
                        <a:pt x="130" y="9"/>
                      </a:cubicBezTo>
                      <a:cubicBezTo>
                        <a:pt x="122" y="3"/>
                        <a:pt x="113" y="0"/>
                        <a:pt x="103" y="1"/>
                      </a:cubicBezTo>
                      <a:cubicBezTo>
                        <a:pt x="93" y="2"/>
                        <a:pt x="84" y="6"/>
                        <a:pt x="78" y="14"/>
                      </a:cubicBezTo>
                      <a:cubicBezTo>
                        <a:pt x="78" y="14"/>
                        <a:pt x="78" y="14"/>
                        <a:pt x="78" y="15"/>
                      </a:cubicBezTo>
                      <a:cubicBezTo>
                        <a:pt x="73" y="13"/>
                        <a:pt x="69" y="12"/>
                        <a:pt x="64" y="12"/>
                      </a:cubicBezTo>
                      <a:cubicBezTo>
                        <a:pt x="46" y="12"/>
                        <a:pt x="31" y="25"/>
                        <a:pt x="28" y="41"/>
                      </a:cubicBezTo>
                      <a:cubicBezTo>
                        <a:pt x="13" y="42"/>
                        <a:pt x="0" y="55"/>
                        <a:pt x="0" y="70"/>
                      </a:cubicBezTo>
                      <a:cubicBezTo>
                        <a:pt x="0" y="83"/>
                        <a:pt x="9" y="94"/>
                        <a:pt x="20" y="97"/>
                      </a:cubicBezTo>
                      <a:cubicBezTo>
                        <a:pt x="23" y="98"/>
                        <a:pt x="26" y="99"/>
                        <a:pt x="28" y="99"/>
                      </a:cubicBezTo>
                      <a:cubicBezTo>
                        <a:pt x="43" y="99"/>
                        <a:pt x="43" y="99"/>
                        <a:pt x="43" y="99"/>
                      </a:cubicBezTo>
                      <a:cubicBezTo>
                        <a:pt x="46" y="98"/>
                        <a:pt x="48" y="95"/>
                        <a:pt x="48" y="93"/>
                      </a:cubicBezTo>
                      <a:cubicBezTo>
                        <a:pt x="48" y="90"/>
                        <a:pt x="45" y="87"/>
                        <a:pt x="43" y="87"/>
                      </a:cubicBezTo>
                      <a:cubicBezTo>
                        <a:pt x="28" y="87"/>
                        <a:pt x="28" y="87"/>
                        <a:pt x="28" y="87"/>
                      </a:cubicBezTo>
                      <a:cubicBezTo>
                        <a:pt x="27" y="87"/>
                        <a:pt x="26" y="86"/>
                        <a:pt x="24" y="86"/>
                      </a:cubicBezTo>
                      <a:cubicBezTo>
                        <a:pt x="17" y="84"/>
                        <a:pt x="12" y="77"/>
                        <a:pt x="12" y="70"/>
                      </a:cubicBezTo>
                      <a:cubicBezTo>
                        <a:pt x="12" y="61"/>
                        <a:pt x="20" y="54"/>
                        <a:pt x="29" y="54"/>
                      </a:cubicBezTo>
                      <a:cubicBezTo>
                        <a:pt x="30" y="54"/>
                        <a:pt x="31" y="54"/>
                        <a:pt x="32" y="54"/>
                      </a:cubicBezTo>
                      <a:cubicBezTo>
                        <a:pt x="39" y="55"/>
                        <a:pt x="39" y="55"/>
                        <a:pt x="39" y="55"/>
                      </a:cubicBezTo>
                      <a:cubicBezTo>
                        <a:pt x="39" y="48"/>
                        <a:pt x="39" y="48"/>
                        <a:pt x="39" y="48"/>
                      </a:cubicBezTo>
                      <a:cubicBezTo>
                        <a:pt x="40" y="35"/>
                        <a:pt x="51" y="24"/>
                        <a:pt x="64" y="24"/>
                      </a:cubicBezTo>
                      <a:cubicBezTo>
                        <a:pt x="76" y="24"/>
                        <a:pt x="85" y="32"/>
                        <a:pt x="88" y="43"/>
                      </a:cubicBezTo>
                      <a:cubicBezTo>
                        <a:pt x="90" y="50"/>
                        <a:pt x="90" y="50"/>
                        <a:pt x="90" y="50"/>
                      </a:cubicBezTo>
                      <a:cubicBezTo>
                        <a:pt x="96" y="47"/>
                        <a:pt x="96" y="47"/>
                        <a:pt x="96" y="47"/>
                      </a:cubicBezTo>
                      <a:cubicBezTo>
                        <a:pt x="98" y="46"/>
                        <a:pt x="100" y="46"/>
                        <a:pt x="103" y="46"/>
                      </a:cubicBezTo>
                      <a:cubicBezTo>
                        <a:pt x="114" y="46"/>
                        <a:pt x="123" y="55"/>
                        <a:pt x="123" y="66"/>
                      </a:cubicBezTo>
                      <a:cubicBezTo>
                        <a:pt x="123" y="75"/>
                        <a:pt x="117" y="83"/>
                        <a:pt x="109" y="86"/>
                      </a:cubicBezTo>
                      <a:cubicBezTo>
                        <a:pt x="107" y="86"/>
                        <a:pt x="106" y="87"/>
                        <a:pt x="104" y="87"/>
                      </a:cubicBezTo>
                      <a:cubicBezTo>
                        <a:pt x="97" y="87"/>
                        <a:pt x="97" y="87"/>
                        <a:pt x="97" y="87"/>
                      </a:cubicBezTo>
                      <a:cubicBezTo>
                        <a:pt x="94" y="87"/>
                        <a:pt x="92" y="90"/>
                        <a:pt x="92" y="93"/>
                      </a:cubicBezTo>
                      <a:cubicBezTo>
                        <a:pt x="92" y="95"/>
                        <a:pt x="94" y="98"/>
                        <a:pt x="96" y="99"/>
                      </a:cubicBezTo>
                      <a:cubicBezTo>
                        <a:pt x="104" y="99"/>
                        <a:pt x="104" y="99"/>
                        <a:pt x="104" y="99"/>
                      </a:cubicBezTo>
                      <a:cubicBezTo>
                        <a:pt x="107" y="99"/>
                        <a:pt x="110" y="98"/>
                        <a:pt x="112" y="97"/>
                      </a:cubicBezTo>
                      <a:cubicBezTo>
                        <a:pt x="126" y="93"/>
                        <a:pt x="135" y="80"/>
                        <a:pt x="135" y="66"/>
                      </a:cubicBezTo>
                      <a:cubicBezTo>
                        <a:pt x="135" y="64"/>
                        <a:pt x="135" y="63"/>
                        <a:pt x="135" y="61"/>
                      </a:cubicBezTo>
                      <a:cubicBezTo>
                        <a:pt x="141" y="53"/>
                        <a:pt x="144" y="44"/>
                        <a:pt x="143" y="34"/>
                      </a:cubicBezTo>
                      <a:close/>
                      <a:moveTo>
                        <a:pt x="129" y="47"/>
                      </a:moveTo>
                      <a:cubicBezTo>
                        <a:pt x="123" y="39"/>
                        <a:pt x="113" y="34"/>
                        <a:pt x="103" y="34"/>
                      </a:cubicBezTo>
                      <a:cubicBezTo>
                        <a:pt x="101" y="34"/>
                        <a:pt x="100" y="34"/>
                        <a:pt x="98" y="34"/>
                      </a:cubicBezTo>
                      <a:cubicBezTo>
                        <a:pt x="96" y="29"/>
                        <a:pt x="92" y="24"/>
                        <a:pt x="88" y="21"/>
                      </a:cubicBezTo>
                      <a:cubicBezTo>
                        <a:pt x="92" y="16"/>
                        <a:pt x="98" y="13"/>
                        <a:pt x="104" y="13"/>
                      </a:cubicBezTo>
                      <a:cubicBezTo>
                        <a:pt x="110" y="12"/>
                        <a:pt x="117" y="14"/>
                        <a:pt x="122" y="19"/>
                      </a:cubicBezTo>
                      <a:cubicBezTo>
                        <a:pt x="131" y="26"/>
                        <a:pt x="133" y="37"/>
                        <a:pt x="129"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5" name="Freeform 353"/>
                <p:cNvSpPr>
                  <a:spLocks/>
                </p:cNvSpPr>
                <p:nvPr/>
              </p:nvSpPr>
              <p:spPr bwMode="auto">
                <a:xfrm>
                  <a:off x="10795001" y="4608513"/>
                  <a:ext cx="79375" cy="82550"/>
                </a:xfrm>
                <a:custGeom>
                  <a:avLst/>
                  <a:gdLst>
                    <a:gd name="T0" fmla="*/ 18 w 21"/>
                    <a:gd name="T1" fmla="*/ 2 h 22"/>
                    <a:gd name="T2" fmla="*/ 10 w 21"/>
                    <a:gd name="T3" fmla="*/ 2 h 22"/>
                    <a:gd name="T4" fmla="*/ 2 w 21"/>
                    <a:gd name="T5" fmla="*/ 12 h 22"/>
                    <a:gd name="T6" fmla="*/ 3 w 21"/>
                    <a:gd name="T7" fmla="*/ 20 h 22"/>
                    <a:gd name="T8" fmla="*/ 7 w 21"/>
                    <a:gd name="T9" fmla="*/ 22 h 22"/>
                    <a:gd name="T10" fmla="*/ 11 w 21"/>
                    <a:gd name="T11" fmla="*/ 19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2"/>
                      </a:cubicBezTo>
                      <a:cubicBezTo>
                        <a:pt x="2" y="12"/>
                        <a:pt x="2" y="12"/>
                        <a:pt x="2" y="12"/>
                      </a:cubicBezTo>
                      <a:cubicBezTo>
                        <a:pt x="0" y="14"/>
                        <a:pt x="0" y="18"/>
                        <a:pt x="3" y="20"/>
                      </a:cubicBezTo>
                      <a:cubicBezTo>
                        <a:pt x="4" y="21"/>
                        <a:pt x="5" y="22"/>
                        <a:pt x="7" y="22"/>
                      </a:cubicBezTo>
                      <a:cubicBezTo>
                        <a:pt x="8" y="22"/>
                        <a:pt x="10" y="21"/>
                        <a:pt x="11" y="19"/>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6" name="Freeform 354"/>
                <p:cNvSpPr>
                  <a:spLocks/>
                </p:cNvSpPr>
                <p:nvPr/>
              </p:nvSpPr>
              <p:spPr bwMode="auto">
                <a:xfrm>
                  <a:off x="10704513" y="4556126"/>
                  <a:ext cx="57150" cy="88900"/>
                </a:xfrm>
                <a:custGeom>
                  <a:avLst/>
                  <a:gdLst>
                    <a:gd name="T0" fmla="*/ 5 w 15"/>
                    <a:gd name="T1" fmla="*/ 24 h 24"/>
                    <a:gd name="T2" fmla="*/ 6 w 15"/>
                    <a:gd name="T3" fmla="*/ 24 h 24"/>
                    <a:gd name="T4" fmla="*/ 12 w 15"/>
                    <a:gd name="T5" fmla="*/ 19 h 24"/>
                    <a:gd name="T6" fmla="*/ 14 w 15"/>
                    <a:gd name="T7" fmla="*/ 7 h 24"/>
                    <a:gd name="T8" fmla="*/ 10 w 15"/>
                    <a:gd name="T9" fmla="*/ 0 h 24"/>
                    <a:gd name="T10" fmla="*/ 3 w 15"/>
                    <a:gd name="T11" fmla="*/ 5 h 24"/>
                    <a:gd name="T12" fmla="*/ 1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10" y="0"/>
                      </a:cubicBezTo>
                      <a:cubicBezTo>
                        <a:pt x="6" y="0"/>
                        <a:pt x="3" y="2"/>
                        <a:pt x="3" y="5"/>
                      </a:cubicBezTo>
                      <a:cubicBezTo>
                        <a:pt x="1" y="17"/>
                        <a:pt x="1" y="17"/>
                        <a:pt x="1"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7" name="Freeform 355"/>
                <p:cNvSpPr>
                  <a:spLocks/>
                </p:cNvSpPr>
                <p:nvPr/>
              </p:nvSpPr>
              <p:spPr bwMode="auto">
                <a:xfrm>
                  <a:off x="10588626" y="4562476"/>
                  <a:ext cx="66675" cy="90488"/>
                </a:xfrm>
                <a:custGeom>
                  <a:avLst/>
                  <a:gdLst>
                    <a:gd name="T0" fmla="*/ 5 w 18"/>
                    <a:gd name="T1" fmla="*/ 20 h 24"/>
                    <a:gd name="T2" fmla="*/ 11 w 18"/>
                    <a:gd name="T3" fmla="*/ 24 h 24"/>
                    <a:gd name="T4" fmla="*/ 13 w 18"/>
                    <a:gd name="T5" fmla="*/ 24 h 24"/>
                    <a:gd name="T6" fmla="*/ 16 w 18"/>
                    <a:gd name="T7" fmla="*/ 16 h 24"/>
                    <a:gd name="T8" fmla="*/ 12 w 18"/>
                    <a:gd name="T9" fmla="*/ 5 h 24"/>
                    <a:gd name="T10" fmla="*/ 4 w 18"/>
                    <a:gd name="T11" fmla="*/ 1 h 24"/>
                    <a:gd name="T12" fmla="*/ 1 w 18"/>
                    <a:gd name="T13" fmla="*/ 9 h 24"/>
                    <a:gd name="T14" fmla="*/ 5 w 18"/>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0"/>
                      </a:moveTo>
                      <a:cubicBezTo>
                        <a:pt x="6" y="23"/>
                        <a:pt x="8" y="24"/>
                        <a:pt x="11" y="24"/>
                      </a:cubicBezTo>
                      <a:cubicBezTo>
                        <a:pt x="11" y="24"/>
                        <a:pt x="12" y="24"/>
                        <a:pt x="13" y="24"/>
                      </a:cubicBezTo>
                      <a:cubicBezTo>
                        <a:pt x="16" y="23"/>
                        <a:pt x="18"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8" name="Freeform 356"/>
                <p:cNvSpPr>
                  <a:spLocks/>
                </p:cNvSpPr>
                <p:nvPr/>
              </p:nvSpPr>
              <p:spPr bwMode="auto">
                <a:xfrm>
                  <a:off x="10858501" y="4826001"/>
                  <a:ext cx="93663" cy="57150"/>
                </a:xfrm>
                <a:custGeom>
                  <a:avLst/>
                  <a:gdLst>
                    <a:gd name="T0" fmla="*/ 20 w 25"/>
                    <a:gd name="T1" fmla="*/ 3 h 15"/>
                    <a:gd name="T2" fmla="*/ 8 w 25"/>
                    <a:gd name="T3" fmla="*/ 0 h 15"/>
                    <a:gd name="T4" fmla="*/ 1 w 25"/>
                    <a:gd name="T5" fmla="*/ 5 h 15"/>
                    <a:gd name="T6" fmla="*/ 6 w 25"/>
                    <a:gd name="T7" fmla="*/ 12 h 15"/>
                    <a:gd name="T8" fmla="*/ 18 w 25"/>
                    <a:gd name="T9" fmla="*/ 14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0"/>
                        <a:pt x="8" y="0"/>
                        <a:pt x="8" y="0"/>
                      </a:cubicBezTo>
                      <a:cubicBezTo>
                        <a:pt x="5" y="0"/>
                        <a:pt x="1" y="2"/>
                        <a:pt x="1" y="5"/>
                      </a:cubicBezTo>
                      <a:cubicBezTo>
                        <a:pt x="0" y="9"/>
                        <a:pt x="3" y="12"/>
                        <a:pt x="6" y="12"/>
                      </a:cubicBezTo>
                      <a:cubicBezTo>
                        <a:pt x="18" y="14"/>
                        <a:pt x="18" y="14"/>
                        <a:pt x="18" y="14"/>
                      </a:cubicBezTo>
                      <a:cubicBezTo>
                        <a:pt x="18" y="15"/>
                        <a:pt x="18" y="15"/>
                        <a:pt x="19" y="15"/>
                      </a:cubicBezTo>
                      <a:cubicBezTo>
                        <a:pt x="22" y="15"/>
                        <a:pt x="24" y="12"/>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89" name="Freeform 357"/>
                <p:cNvSpPr>
                  <a:spLocks/>
                </p:cNvSpPr>
                <p:nvPr/>
              </p:nvSpPr>
              <p:spPr bwMode="auto">
                <a:xfrm>
                  <a:off x="10850563" y="4710113"/>
                  <a:ext cx="95250" cy="63500"/>
                </a:xfrm>
                <a:custGeom>
                  <a:avLst/>
                  <a:gdLst>
                    <a:gd name="T0" fmla="*/ 9 w 25"/>
                    <a:gd name="T1" fmla="*/ 16 h 17"/>
                    <a:gd name="T2" fmla="*/ 20 w 25"/>
                    <a:gd name="T3" fmla="*/ 12 h 17"/>
                    <a:gd name="T4" fmla="*/ 24 w 25"/>
                    <a:gd name="T5" fmla="*/ 4 h 17"/>
                    <a:gd name="T6" fmla="*/ 16 w 25"/>
                    <a:gd name="T7" fmla="*/ 1 h 17"/>
                    <a:gd name="T8" fmla="*/ 5 w 25"/>
                    <a:gd name="T9" fmla="*/ 5 h 17"/>
                    <a:gd name="T10" fmla="*/ 1 w 25"/>
                    <a:gd name="T11" fmla="*/ 13 h 17"/>
                    <a:gd name="T12" fmla="*/ 7 w 25"/>
                    <a:gd name="T13" fmla="*/ 17 h 17"/>
                    <a:gd name="T14" fmla="*/ 9 w 25"/>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6"/>
                      </a:moveTo>
                      <a:cubicBezTo>
                        <a:pt x="20" y="12"/>
                        <a:pt x="20" y="12"/>
                        <a:pt x="20" y="12"/>
                      </a:cubicBezTo>
                      <a:cubicBezTo>
                        <a:pt x="23" y="11"/>
                        <a:pt x="25" y="8"/>
                        <a:pt x="24" y="4"/>
                      </a:cubicBezTo>
                      <a:cubicBezTo>
                        <a:pt x="23" y="1"/>
                        <a:pt x="19" y="0"/>
                        <a:pt x="16" y="1"/>
                      </a:cubicBezTo>
                      <a:cubicBezTo>
                        <a:pt x="5" y="5"/>
                        <a:pt x="5" y="5"/>
                        <a:pt x="5" y="5"/>
                      </a:cubicBezTo>
                      <a:cubicBezTo>
                        <a:pt x="2" y="6"/>
                        <a:pt x="0" y="10"/>
                        <a:pt x="1" y="13"/>
                      </a:cubicBezTo>
                      <a:cubicBezTo>
                        <a:pt x="2" y="15"/>
                        <a:pt x="4" y="17"/>
                        <a:pt x="7" y="17"/>
                      </a:cubicBezTo>
                      <a:cubicBezTo>
                        <a:pt x="8" y="17"/>
                        <a:pt x="8" y="17"/>
                        <a:pt x="9"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0" name="Freeform 358"/>
                <p:cNvSpPr>
                  <a:spLocks/>
                </p:cNvSpPr>
                <p:nvPr/>
              </p:nvSpPr>
              <p:spPr bwMode="auto">
                <a:xfrm>
                  <a:off x="10493376" y="4897438"/>
                  <a:ext cx="158750" cy="263525"/>
                </a:xfrm>
                <a:custGeom>
                  <a:avLst/>
                  <a:gdLst>
                    <a:gd name="T0" fmla="*/ 27 w 100"/>
                    <a:gd name="T1" fmla="*/ 0 h 166"/>
                    <a:gd name="T2" fmla="*/ 100 w 100"/>
                    <a:gd name="T3" fmla="*/ 0 h 166"/>
                    <a:gd name="T4" fmla="*/ 57 w 100"/>
                    <a:gd name="T5" fmla="*/ 64 h 166"/>
                    <a:gd name="T6" fmla="*/ 95 w 100"/>
                    <a:gd name="T7" fmla="*/ 64 h 166"/>
                    <a:gd name="T8" fmla="*/ 27 w 100"/>
                    <a:gd name="T9" fmla="*/ 166 h 166"/>
                    <a:gd name="T10" fmla="*/ 38 w 100"/>
                    <a:gd name="T11" fmla="*/ 100 h 166"/>
                    <a:gd name="T12" fmla="*/ 0 w 100"/>
                    <a:gd name="T13" fmla="*/ 100 h 166"/>
                    <a:gd name="T14" fmla="*/ 27 w 100"/>
                    <a:gd name="T15" fmla="*/ 0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66">
                      <a:moveTo>
                        <a:pt x="27" y="0"/>
                      </a:moveTo>
                      <a:lnTo>
                        <a:pt x="100" y="0"/>
                      </a:lnTo>
                      <a:lnTo>
                        <a:pt x="57" y="64"/>
                      </a:lnTo>
                      <a:lnTo>
                        <a:pt x="95" y="64"/>
                      </a:lnTo>
                      <a:lnTo>
                        <a:pt x="27" y="166"/>
                      </a:lnTo>
                      <a:lnTo>
                        <a:pt x="38" y="100"/>
                      </a:lnTo>
                      <a:lnTo>
                        <a:pt x="0" y="100"/>
                      </a:lnTo>
                      <a:lnTo>
                        <a:pt x="2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9" name="Group 28"/>
          <p:cNvGrpSpPr/>
          <p:nvPr/>
        </p:nvGrpSpPr>
        <p:grpSpPr>
          <a:xfrm>
            <a:off x="2999656" y="4722925"/>
            <a:ext cx="1877629" cy="557950"/>
            <a:chOff x="2999656" y="4722925"/>
            <a:chExt cx="1877629" cy="557950"/>
          </a:xfrm>
        </p:grpSpPr>
        <p:cxnSp>
          <p:nvCxnSpPr>
            <p:cNvPr id="269" name="Straight Connector 268"/>
            <p:cNvCxnSpPr/>
            <p:nvPr/>
          </p:nvCxnSpPr>
          <p:spPr>
            <a:xfrm>
              <a:off x="3503712" y="5013176"/>
              <a:ext cx="137357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6" name="Group 5"/>
            <p:cNvGrpSpPr/>
            <p:nvPr/>
          </p:nvGrpSpPr>
          <p:grpSpPr>
            <a:xfrm>
              <a:off x="2999656" y="4722925"/>
              <a:ext cx="557805" cy="557950"/>
              <a:chOff x="695400" y="5385541"/>
              <a:chExt cx="816683" cy="816895"/>
            </a:xfrm>
          </p:grpSpPr>
          <p:sp>
            <p:nvSpPr>
              <p:cNvPr id="171" name="Oval 170"/>
              <p:cNvSpPr/>
              <p:nvPr/>
            </p:nvSpPr>
            <p:spPr>
              <a:xfrm>
                <a:off x="695400"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91" name="Group 190"/>
              <p:cNvGrpSpPr/>
              <p:nvPr/>
            </p:nvGrpSpPr>
            <p:grpSpPr>
              <a:xfrm>
                <a:off x="839416" y="5589240"/>
                <a:ext cx="547097" cy="404091"/>
                <a:chOff x="9170988" y="2036763"/>
                <a:chExt cx="661988" cy="488950"/>
              </a:xfrm>
              <a:solidFill>
                <a:schemeClr val="bg2"/>
              </a:solidFill>
            </p:grpSpPr>
            <p:sp>
              <p:nvSpPr>
                <p:cNvPr id="192" name="Freeform 259"/>
                <p:cNvSpPr>
                  <a:spLocks noEditPoints="1"/>
                </p:cNvSpPr>
                <p:nvPr/>
              </p:nvSpPr>
              <p:spPr bwMode="auto">
                <a:xfrm>
                  <a:off x="9170988" y="2157413"/>
                  <a:ext cx="541338" cy="368300"/>
                </a:xfrm>
                <a:custGeom>
                  <a:avLst/>
                  <a:gdLst>
                    <a:gd name="T0" fmla="*/ 143 w 144"/>
                    <a:gd name="T1" fmla="*/ 34 h 98"/>
                    <a:gd name="T2" fmla="*/ 130 w 144"/>
                    <a:gd name="T3" fmla="*/ 9 h 98"/>
                    <a:gd name="T4" fmla="*/ 103 w 144"/>
                    <a:gd name="T5" fmla="*/ 1 h 98"/>
                    <a:gd name="T6" fmla="*/ 78 w 144"/>
                    <a:gd name="T7" fmla="*/ 14 h 98"/>
                    <a:gd name="T8" fmla="*/ 78 w 144"/>
                    <a:gd name="T9" fmla="*/ 14 h 98"/>
                    <a:gd name="T10" fmla="*/ 64 w 144"/>
                    <a:gd name="T11" fmla="*/ 12 h 98"/>
                    <a:gd name="T12" fmla="*/ 28 w 144"/>
                    <a:gd name="T13" fmla="*/ 41 h 98"/>
                    <a:gd name="T14" fmla="*/ 0 w 144"/>
                    <a:gd name="T15" fmla="*/ 70 h 98"/>
                    <a:gd name="T16" fmla="*/ 21 w 144"/>
                    <a:gd name="T17" fmla="*/ 97 h 98"/>
                    <a:gd name="T18" fmla="*/ 28 w 144"/>
                    <a:gd name="T19" fmla="*/ 98 h 98"/>
                    <a:gd name="T20" fmla="*/ 104 w 144"/>
                    <a:gd name="T21" fmla="*/ 98 h 98"/>
                    <a:gd name="T22" fmla="*/ 113 w 144"/>
                    <a:gd name="T23" fmla="*/ 97 h 98"/>
                    <a:gd name="T24" fmla="*/ 135 w 144"/>
                    <a:gd name="T25" fmla="*/ 66 h 98"/>
                    <a:gd name="T26" fmla="*/ 135 w 144"/>
                    <a:gd name="T27" fmla="*/ 61 h 98"/>
                    <a:gd name="T28" fmla="*/ 143 w 144"/>
                    <a:gd name="T29" fmla="*/ 34 h 98"/>
                    <a:gd name="T30" fmla="*/ 109 w 144"/>
                    <a:gd name="T31" fmla="*/ 85 h 98"/>
                    <a:gd name="T32" fmla="*/ 104 w 144"/>
                    <a:gd name="T33" fmla="*/ 86 h 98"/>
                    <a:gd name="T34" fmla="*/ 28 w 144"/>
                    <a:gd name="T35" fmla="*/ 86 h 98"/>
                    <a:gd name="T36" fmla="*/ 24 w 144"/>
                    <a:gd name="T37" fmla="*/ 86 h 98"/>
                    <a:gd name="T38" fmla="*/ 12 w 144"/>
                    <a:gd name="T39" fmla="*/ 70 h 98"/>
                    <a:gd name="T40" fmla="*/ 29 w 144"/>
                    <a:gd name="T41" fmla="*/ 53 h 98"/>
                    <a:gd name="T42" fmla="*/ 32 w 144"/>
                    <a:gd name="T43" fmla="*/ 54 h 98"/>
                    <a:gd name="T44" fmla="*/ 39 w 144"/>
                    <a:gd name="T45" fmla="*/ 55 h 98"/>
                    <a:gd name="T46" fmla="*/ 40 w 144"/>
                    <a:gd name="T47" fmla="*/ 48 h 98"/>
                    <a:gd name="T48" fmla="*/ 64 w 144"/>
                    <a:gd name="T49" fmla="*/ 24 h 98"/>
                    <a:gd name="T50" fmla="*/ 88 w 144"/>
                    <a:gd name="T51" fmla="*/ 43 h 98"/>
                    <a:gd name="T52" fmla="*/ 90 w 144"/>
                    <a:gd name="T53" fmla="*/ 49 h 98"/>
                    <a:gd name="T54" fmla="*/ 96 w 144"/>
                    <a:gd name="T55" fmla="*/ 47 h 98"/>
                    <a:gd name="T56" fmla="*/ 103 w 144"/>
                    <a:gd name="T57" fmla="*/ 46 h 98"/>
                    <a:gd name="T58" fmla="*/ 123 w 144"/>
                    <a:gd name="T59" fmla="*/ 66 h 98"/>
                    <a:gd name="T60" fmla="*/ 109 w 144"/>
                    <a:gd name="T61" fmla="*/ 85 h 98"/>
                    <a:gd name="T62" fmla="*/ 103 w 144"/>
                    <a:gd name="T63" fmla="*/ 34 h 98"/>
                    <a:gd name="T64" fmla="*/ 98 w 144"/>
                    <a:gd name="T65" fmla="*/ 34 h 98"/>
                    <a:gd name="T66" fmla="*/ 88 w 144"/>
                    <a:gd name="T67" fmla="*/ 21 h 98"/>
                    <a:gd name="T68" fmla="*/ 104 w 144"/>
                    <a:gd name="T69" fmla="*/ 13 h 98"/>
                    <a:gd name="T70" fmla="*/ 122 w 144"/>
                    <a:gd name="T71" fmla="*/ 18 h 98"/>
                    <a:gd name="T72" fmla="*/ 129 w 144"/>
                    <a:gd name="T73" fmla="*/ 47 h 98"/>
                    <a:gd name="T74" fmla="*/ 103 w 144"/>
                    <a:gd name="T75" fmla="*/ 3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 h="98">
                      <a:moveTo>
                        <a:pt x="143" y="34"/>
                      </a:moveTo>
                      <a:cubicBezTo>
                        <a:pt x="142" y="24"/>
                        <a:pt x="137" y="15"/>
                        <a:pt x="130" y="9"/>
                      </a:cubicBezTo>
                      <a:cubicBezTo>
                        <a:pt x="122" y="3"/>
                        <a:pt x="113" y="0"/>
                        <a:pt x="103" y="1"/>
                      </a:cubicBezTo>
                      <a:cubicBezTo>
                        <a:pt x="93" y="2"/>
                        <a:pt x="84" y="6"/>
                        <a:pt x="78" y="14"/>
                      </a:cubicBezTo>
                      <a:cubicBezTo>
                        <a:pt x="78" y="14"/>
                        <a:pt x="78" y="14"/>
                        <a:pt x="78" y="14"/>
                      </a:cubicBezTo>
                      <a:cubicBezTo>
                        <a:pt x="73" y="13"/>
                        <a:pt x="69" y="12"/>
                        <a:pt x="64" y="12"/>
                      </a:cubicBezTo>
                      <a:cubicBezTo>
                        <a:pt x="46" y="12"/>
                        <a:pt x="31" y="24"/>
                        <a:pt x="28" y="41"/>
                      </a:cubicBezTo>
                      <a:cubicBezTo>
                        <a:pt x="13" y="42"/>
                        <a:pt x="0" y="54"/>
                        <a:pt x="0" y="70"/>
                      </a:cubicBezTo>
                      <a:cubicBezTo>
                        <a:pt x="0" y="82"/>
                        <a:pt x="9" y="94"/>
                        <a:pt x="21" y="97"/>
                      </a:cubicBezTo>
                      <a:cubicBezTo>
                        <a:pt x="23" y="98"/>
                        <a:pt x="26" y="98"/>
                        <a:pt x="28" y="98"/>
                      </a:cubicBezTo>
                      <a:cubicBezTo>
                        <a:pt x="104" y="98"/>
                        <a:pt x="104" y="98"/>
                        <a:pt x="104" y="98"/>
                      </a:cubicBezTo>
                      <a:cubicBezTo>
                        <a:pt x="107" y="98"/>
                        <a:pt x="110" y="98"/>
                        <a:pt x="113" y="97"/>
                      </a:cubicBezTo>
                      <a:cubicBezTo>
                        <a:pt x="126" y="93"/>
                        <a:pt x="135" y="80"/>
                        <a:pt x="135" y="66"/>
                      </a:cubicBezTo>
                      <a:cubicBezTo>
                        <a:pt x="135" y="64"/>
                        <a:pt x="135" y="62"/>
                        <a:pt x="135" y="61"/>
                      </a:cubicBezTo>
                      <a:cubicBezTo>
                        <a:pt x="141" y="53"/>
                        <a:pt x="144" y="44"/>
                        <a:pt x="143" y="34"/>
                      </a:cubicBezTo>
                      <a:close/>
                      <a:moveTo>
                        <a:pt x="109" y="85"/>
                      </a:moveTo>
                      <a:cubicBezTo>
                        <a:pt x="107" y="86"/>
                        <a:pt x="106" y="86"/>
                        <a:pt x="104" y="86"/>
                      </a:cubicBezTo>
                      <a:cubicBezTo>
                        <a:pt x="28" y="86"/>
                        <a:pt x="28" y="86"/>
                        <a:pt x="28" y="86"/>
                      </a:cubicBezTo>
                      <a:cubicBezTo>
                        <a:pt x="27" y="86"/>
                        <a:pt x="26" y="86"/>
                        <a:pt x="24" y="86"/>
                      </a:cubicBezTo>
                      <a:cubicBezTo>
                        <a:pt x="17" y="84"/>
                        <a:pt x="12" y="77"/>
                        <a:pt x="12" y="70"/>
                      </a:cubicBezTo>
                      <a:cubicBezTo>
                        <a:pt x="12" y="61"/>
                        <a:pt x="20" y="53"/>
                        <a:pt x="29" y="53"/>
                      </a:cubicBezTo>
                      <a:cubicBezTo>
                        <a:pt x="30" y="53"/>
                        <a:pt x="31" y="53"/>
                        <a:pt x="32" y="54"/>
                      </a:cubicBezTo>
                      <a:cubicBezTo>
                        <a:pt x="39" y="55"/>
                        <a:pt x="39" y="55"/>
                        <a:pt x="39" y="55"/>
                      </a:cubicBezTo>
                      <a:cubicBezTo>
                        <a:pt x="40" y="48"/>
                        <a:pt x="40" y="48"/>
                        <a:pt x="40" y="48"/>
                      </a:cubicBezTo>
                      <a:cubicBezTo>
                        <a:pt x="40" y="35"/>
                        <a:pt x="51" y="24"/>
                        <a:pt x="64" y="24"/>
                      </a:cubicBezTo>
                      <a:cubicBezTo>
                        <a:pt x="76" y="24"/>
                        <a:pt x="85" y="32"/>
                        <a:pt x="88" y="43"/>
                      </a:cubicBezTo>
                      <a:cubicBezTo>
                        <a:pt x="90" y="49"/>
                        <a:pt x="90" y="49"/>
                        <a:pt x="90" y="49"/>
                      </a:cubicBezTo>
                      <a:cubicBezTo>
                        <a:pt x="96" y="47"/>
                        <a:pt x="96" y="47"/>
                        <a:pt x="96" y="47"/>
                      </a:cubicBezTo>
                      <a:cubicBezTo>
                        <a:pt x="98" y="46"/>
                        <a:pt x="101" y="46"/>
                        <a:pt x="103" y="46"/>
                      </a:cubicBezTo>
                      <a:cubicBezTo>
                        <a:pt x="114" y="46"/>
                        <a:pt x="123" y="55"/>
                        <a:pt x="123" y="66"/>
                      </a:cubicBezTo>
                      <a:cubicBezTo>
                        <a:pt x="123" y="75"/>
                        <a:pt x="117" y="83"/>
                        <a:pt x="109" y="85"/>
                      </a:cubicBezTo>
                      <a:close/>
                      <a:moveTo>
                        <a:pt x="103" y="34"/>
                      </a:moveTo>
                      <a:cubicBezTo>
                        <a:pt x="101" y="34"/>
                        <a:pt x="100" y="34"/>
                        <a:pt x="98" y="34"/>
                      </a:cubicBezTo>
                      <a:cubicBezTo>
                        <a:pt x="96" y="29"/>
                        <a:pt x="92" y="24"/>
                        <a:pt x="88" y="21"/>
                      </a:cubicBezTo>
                      <a:cubicBezTo>
                        <a:pt x="92" y="16"/>
                        <a:pt x="98" y="13"/>
                        <a:pt x="104" y="13"/>
                      </a:cubicBezTo>
                      <a:cubicBezTo>
                        <a:pt x="111" y="12"/>
                        <a:pt x="117" y="14"/>
                        <a:pt x="122" y="18"/>
                      </a:cubicBezTo>
                      <a:cubicBezTo>
                        <a:pt x="131" y="25"/>
                        <a:pt x="133" y="37"/>
                        <a:pt x="129" y="47"/>
                      </a:cubicBezTo>
                      <a:cubicBezTo>
                        <a:pt x="123" y="39"/>
                        <a:pt x="114" y="34"/>
                        <a:pt x="10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3" name="Freeform 260"/>
                <p:cNvSpPr>
                  <a:spLocks/>
                </p:cNvSpPr>
                <p:nvPr/>
              </p:nvSpPr>
              <p:spPr bwMode="auto">
                <a:xfrm>
                  <a:off x="9671051" y="2089151"/>
                  <a:ext cx="79375" cy="82550"/>
                </a:xfrm>
                <a:custGeom>
                  <a:avLst/>
                  <a:gdLst>
                    <a:gd name="T0" fmla="*/ 19 w 21"/>
                    <a:gd name="T1" fmla="*/ 2 h 22"/>
                    <a:gd name="T2" fmla="*/ 10 w 21"/>
                    <a:gd name="T3" fmla="*/ 3 h 22"/>
                    <a:gd name="T4" fmla="*/ 2 w 21"/>
                    <a:gd name="T5" fmla="*/ 12 h 22"/>
                    <a:gd name="T6" fmla="*/ 3 w 21"/>
                    <a:gd name="T7" fmla="*/ 21 h 22"/>
                    <a:gd name="T8" fmla="*/ 7 w 21"/>
                    <a:gd name="T9" fmla="*/ 22 h 22"/>
                    <a:gd name="T10" fmla="*/ 12 w 21"/>
                    <a:gd name="T11" fmla="*/ 20 h 22"/>
                    <a:gd name="T12" fmla="*/ 19 w 21"/>
                    <a:gd name="T13" fmla="*/ 11 h 22"/>
                    <a:gd name="T14" fmla="*/ 19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9" y="2"/>
                      </a:moveTo>
                      <a:cubicBezTo>
                        <a:pt x="16" y="0"/>
                        <a:pt x="12" y="0"/>
                        <a:pt x="10" y="3"/>
                      </a:cubicBezTo>
                      <a:cubicBezTo>
                        <a:pt x="2" y="12"/>
                        <a:pt x="2" y="12"/>
                        <a:pt x="2" y="12"/>
                      </a:cubicBezTo>
                      <a:cubicBezTo>
                        <a:pt x="0" y="15"/>
                        <a:pt x="1" y="18"/>
                        <a:pt x="3" y="21"/>
                      </a:cubicBezTo>
                      <a:cubicBezTo>
                        <a:pt x="4" y="22"/>
                        <a:pt x="6" y="22"/>
                        <a:pt x="7" y="22"/>
                      </a:cubicBezTo>
                      <a:cubicBezTo>
                        <a:pt x="9" y="22"/>
                        <a:pt x="10" y="21"/>
                        <a:pt x="12" y="20"/>
                      </a:cubicBezTo>
                      <a:cubicBezTo>
                        <a:pt x="19" y="11"/>
                        <a:pt x="19" y="11"/>
                        <a:pt x="19" y="11"/>
                      </a:cubicBezTo>
                      <a:cubicBezTo>
                        <a:pt x="21" y="8"/>
                        <a:pt x="21" y="4"/>
                        <a:pt x="1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4" name="Freeform 261"/>
                <p:cNvSpPr>
                  <a:spLocks/>
                </p:cNvSpPr>
                <p:nvPr/>
              </p:nvSpPr>
              <p:spPr bwMode="auto">
                <a:xfrm>
                  <a:off x="9580563" y="2036763"/>
                  <a:ext cx="57150" cy="90488"/>
                </a:xfrm>
                <a:custGeom>
                  <a:avLst/>
                  <a:gdLst>
                    <a:gd name="T0" fmla="*/ 6 w 15"/>
                    <a:gd name="T1" fmla="*/ 24 h 24"/>
                    <a:gd name="T2" fmla="*/ 7 w 15"/>
                    <a:gd name="T3" fmla="*/ 24 h 24"/>
                    <a:gd name="T4" fmla="*/ 13 w 15"/>
                    <a:gd name="T5" fmla="*/ 19 h 24"/>
                    <a:gd name="T6" fmla="*/ 15 w 15"/>
                    <a:gd name="T7" fmla="*/ 8 h 24"/>
                    <a:gd name="T8" fmla="*/ 10 w 15"/>
                    <a:gd name="T9" fmla="*/ 1 h 24"/>
                    <a:gd name="T10" fmla="*/ 3 w 15"/>
                    <a:gd name="T11" fmla="*/ 6 h 24"/>
                    <a:gd name="T12" fmla="*/ 1 w 15"/>
                    <a:gd name="T13" fmla="*/ 17 h 24"/>
                    <a:gd name="T14" fmla="*/ 6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6" y="24"/>
                      </a:moveTo>
                      <a:cubicBezTo>
                        <a:pt x="6" y="24"/>
                        <a:pt x="6" y="24"/>
                        <a:pt x="7" y="24"/>
                      </a:cubicBezTo>
                      <a:cubicBezTo>
                        <a:pt x="10" y="24"/>
                        <a:pt x="12" y="22"/>
                        <a:pt x="13" y="19"/>
                      </a:cubicBezTo>
                      <a:cubicBezTo>
                        <a:pt x="15" y="8"/>
                        <a:pt x="15" y="8"/>
                        <a:pt x="15" y="8"/>
                      </a:cubicBezTo>
                      <a:cubicBezTo>
                        <a:pt x="15" y="4"/>
                        <a:pt x="13" y="1"/>
                        <a:pt x="10" y="1"/>
                      </a:cubicBezTo>
                      <a:cubicBezTo>
                        <a:pt x="7" y="0"/>
                        <a:pt x="3" y="2"/>
                        <a:pt x="3" y="6"/>
                      </a:cubicBezTo>
                      <a:cubicBezTo>
                        <a:pt x="1" y="17"/>
                        <a:pt x="1" y="17"/>
                        <a:pt x="1" y="17"/>
                      </a:cubicBezTo>
                      <a:cubicBezTo>
                        <a:pt x="0" y="21"/>
                        <a:pt x="2" y="24"/>
                        <a:pt x="6"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5" name="Freeform 262"/>
                <p:cNvSpPr>
                  <a:spLocks/>
                </p:cNvSpPr>
                <p:nvPr/>
              </p:nvSpPr>
              <p:spPr bwMode="auto">
                <a:xfrm>
                  <a:off x="9464676" y="2044701"/>
                  <a:ext cx="66675" cy="90488"/>
                </a:xfrm>
                <a:custGeom>
                  <a:avLst/>
                  <a:gdLst>
                    <a:gd name="T0" fmla="*/ 5 w 18"/>
                    <a:gd name="T1" fmla="*/ 21 h 24"/>
                    <a:gd name="T2" fmla="*/ 11 w 18"/>
                    <a:gd name="T3" fmla="*/ 24 h 24"/>
                    <a:gd name="T4" fmla="*/ 13 w 18"/>
                    <a:gd name="T5" fmla="*/ 24 h 24"/>
                    <a:gd name="T6" fmla="*/ 17 w 18"/>
                    <a:gd name="T7" fmla="*/ 16 h 24"/>
                    <a:gd name="T8" fmla="*/ 13 w 18"/>
                    <a:gd name="T9" fmla="*/ 5 h 24"/>
                    <a:gd name="T10" fmla="*/ 5 w 18"/>
                    <a:gd name="T11" fmla="*/ 1 h 24"/>
                    <a:gd name="T12" fmla="*/ 1 w 18"/>
                    <a:gd name="T13" fmla="*/ 9 h 24"/>
                    <a:gd name="T14" fmla="*/ 5 w 18"/>
                    <a:gd name="T15" fmla="*/ 2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4">
                      <a:moveTo>
                        <a:pt x="5" y="21"/>
                      </a:moveTo>
                      <a:cubicBezTo>
                        <a:pt x="6" y="23"/>
                        <a:pt x="9" y="24"/>
                        <a:pt x="11" y="24"/>
                      </a:cubicBezTo>
                      <a:cubicBezTo>
                        <a:pt x="12" y="24"/>
                        <a:pt x="12" y="24"/>
                        <a:pt x="13" y="24"/>
                      </a:cubicBezTo>
                      <a:cubicBezTo>
                        <a:pt x="16" y="23"/>
                        <a:pt x="18" y="19"/>
                        <a:pt x="17" y="16"/>
                      </a:cubicBezTo>
                      <a:cubicBezTo>
                        <a:pt x="13" y="5"/>
                        <a:pt x="13" y="5"/>
                        <a:pt x="13" y="5"/>
                      </a:cubicBezTo>
                      <a:cubicBezTo>
                        <a:pt x="11" y="2"/>
                        <a:pt x="8" y="0"/>
                        <a:pt x="5" y="1"/>
                      </a:cubicBezTo>
                      <a:cubicBezTo>
                        <a:pt x="2" y="3"/>
                        <a:pt x="0" y="6"/>
                        <a:pt x="1" y="9"/>
                      </a:cubicBezTo>
                      <a:lnTo>
                        <a:pt x="5"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6" name="Freeform 263"/>
                <p:cNvSpPr>
                  <a:spLocks/>
                </p:cNvSpPr>
                <p:nvPr/>
              </p:nvSpPr>
              <p:spPr bwMode="auto">
                <a:xfrm>
                  <a:off x="9739313" y="2308226"/>
                  <a:ext cx="93663" cy="55563"/>
                </a:xfrm>
                <a:custGeom>
                  <a:avLst/>
                  <a:gdLst>
                    <a:gd name="T0" fmla="*/ 19 w 25"/>
                    <a:gd name="T1" fmla="*/ 3 h 15"/>
                    <a:gd name="T2" fmla="*/ 7 w 25"/>
                    <a:gd name="T3" fmla="*/ 1 h 15"/>
                    <a:gd name="T4" fmla="*/ 0 w 25"/>
                    <a:gd name="T5" fmla="*/ 6 h 15"/>
                    <a:gd name="T6" fmla="*/ 5 w 25"/>
                    <a:gd name="T7" fmla="*/ 13 h 15"/>
                    <a:gd name="T8" fmla="*/ 17 w 25"/>
                    <a:gd name="T9" fmla="*/ 15 h 15"/>
                    <a:gd name="T10" fmla="*/ 18 w 25"/>
                    <a:gd name="T11" fmla="*/ 15 h 15"/>
                    <a:gd name="T12" fmla="*/ 24 w 25"/>
                    <a:gd name="T13" fmla="*/ 10 h 15"/>
                    <a:gd name="T14" fmla="*/ 19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19" y="3"/>
                      </a:moveTo>
                      <a:cubicBezTo>
                        <a:pt x="7" y="1"/>
                        <a:pt x="7" y="1"/>
                        <a:pt x="7" y="1"/>
                      </a:cubicBezTo>
                      <a:cubicBezTo>
                        <a:pt x="4" y="0"/>
                        <a:pt x="1" y="3"/>
                        <a:pt x="0" y="6"/>
                      </a:cubicBezTo>
                      <a:cubicBezTo>
                        <a:pt x="0" y="9"/>
                        <a:pt x="2" y="12"/>
                        <a:pt x="5" y="13"/>
                      </a:cubicBezTo>
                      <a:cubicBezTo>
                        <a:pt x="17" y="15"/>
                        <a:pt x="17" y="15"/>
                        <a:pt x="17" y="15"/>
                      </a:cubicBezTo>
                      <a:cubicBezTo>
                        <a:pt x="17" y="15"/>
                        <a:pt x="18" y="15"/>
                        <a:pt x="18" y="15"/>
                      </a:cubicBezTo>
                      <a:cubicBezTo>
                        <a:pt x="21" y="15"/>
                        <a:pt x="23" y="13"/>
                        <a:pt x="24" y="10"/>
                      </a:cubicBezTo>
                      <a:cubicBezTo>
                        <a:pt x="25" y="7"/>
                        <a:pt x="22" y="4"/>
                        <a:pt x="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197" name="Freeform 264"/>
                <p:cNvSpPr>
                  <a:spLocks/>
                </p:cNvSpPr>
                <p:nvPr/>
              </p:nvSpPr>
              <p:spPr bwMode="auto">
                <a:xfrm>
                  <a:off x="9726613" y="2190751"/>
                  <a:ext cx="95250" cy="63500"/>
                </a:xfrm>
                <a:custGeom>
                  <a:avLst/>
                  <a:gdLst>
                    <a:gd name="T0" fmla="*/ 9 w 25"/>
                    <a:gd name="T1" fmla="*/ 17 h 17"/>
                    <a:gd name="T2" fmla="*/ 21 w 25"/>
                    <a:gd name="T3" fmla="*/ 13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1" y="13"/>
                        <a:pt x="21" y="13"/>
                        <a:pt x="21" y="13"/>
                      </a:cubicBezTo>
                      <a:cubicBezTo>
                        <a:pt x="24" y="11"/>
                        <a:pt x="25" y="8"/>
                        <a:pt x="24" y="5"/>
                      </a:cubicBezTo>
                      <a:cubicBezTo>
                        <a:pt x="23" y="2"/>
                        <a:pt x="19" y="0"/>
                        <a:pt x="16" y="1"/>
                      </a:cubicBezTo>
                      <a:cubicBezTo>
                        <a:pt x="5" y="5"/>
                        <a:pt x="5" y="5"/>
                        <a:pt x="5" y="5"/>
                      </a:cubicBezTo>
                      <a:cubicBezTo>
                        <a:pt x="2" y="7"/>
                        <a:pt x="0" y="10"/>
                        <a:pt x="1" y="13"/>
                      </a:cubicBezTo>
                      <a:cubicBezTo>
                        <a:pt x="2" y="16"/>
                        <a:pt x="5" y="17"/>
                        <a:pt x="7" y="17"/>
                      </a:cubicBezTo>
                      <a:cubicBezTo>
                        <a:pt x="8" y="17"/>
                        <a:pt x="9"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31" name="Group 30"/>
          <p:cNvGrpSpPr/>
          <p:nvPr/>
        </p:nvGrpSpPr>
        <p:grpSpPr>
          <a:xfrm>
            <a:off x="2999656" y="2801261"/>
            <a:ext cx="2160240" cy="557950"/>
            <a:chOff x="2999656" y="2801261"/>
            <a:chExt cx="2160240" cy="557950"/>
          </a:xfrm>
        </p:grpSpPr>
        <p:cxnSp>
          <p:nvCxnSpPr>
            <p:cNvPr id="267" name="Straight Connector 266"/>
            <p:cNvCxnSpPr/>
            <p:nvPr/>
          </p:nvCxnSpPr>
          <p:spPr>
            <a:xfrm>
              <a:off x="3497873" y="3068960"/>
              <a:ext cx="1662023"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3" name="Group 2"/>
            <p:cNvGrpSpPr/>
            <p:nvPr/>
          </p:nvGrpSpPr>
          <p:grpSpPr>
            <a:xfrm>
              <a:off x="2999656" y="2801261"/>
              <a:ext cx="557805" cy="557950"/>
              <a:chOff x="695400" y="3463877"/>
              <a:chExt cx="816683" cy="816895"/>
            </a:xfrm>
          </p:grpSpPr>
          <p:sp>
            <p:nvSpPr>
              <p:cNvPr id="140" name="Oval 139"/>
              <p:cNvSpPr/>
              <p:nvPr/>
            </p:nvSpPr>
            <p:spPr>
              <a:xfrm>
                <a:off x="695400"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198" name="Group 197"/>
              <p:cNvGrpSpPr/>
              <p:nvPr/>
            </p:nvGrpSpPr>
            <p:grpSpPr>
              <a:xfrm>
                <a:off x="839416" y="3645024"/>
                <a:ext cx="543161" cy="524794"/>
                <a:chOff x="6908801" y="2732088"/>
                <a:chExt cx="657225" cy="635000"/>
              </a:xfrm>
              <a:solidFill>
                <a:srgbClr val="FFFFFF"/>
              </a:solidFill>
            </p:grpSpPr>
            <p:sp>
              <p:nvSpPr>
                <p:cNvPr id="199" name="Freeform 329"/>
                <p:cNvSpPr>
                  <a:spLocks noEditPoints="1"/>
                </p:cNvSpPr>
                <p:nvPr/>
              </p:nvSpPr>
              <p:spPr bwMode="auto">
                <a:xfrm>
                  <a:off x="6908801" y="2849563"/>
                  <a:ext cx="536575" cy="371475"/>
                </a:xfrm>
                <a:custGeom>
                  <a:avLst/>
                  <a:gdLst>
                    <a:gd name="T0" fmla="*/ 143 w 143"/>
                    <a:gd name="T1" fmla="*/ 35 h 99"/>
                    <a:gd name="T2" fmla="*/ 129 w 143"/>
                    <a:gd name="T3" fmla="*/ 10 h 99"/>
                    <a:gd name="T4" fmla="*/ 103 w 143"/>
                    <a:gd name="T5" fmla="*/ 1 h 99"/>
                    <a:gd name="T6" fmla="*/ 78 w 143"/>
                    <a:gd name="T7" fmla="*/ 14 h 99"/>
                    <a:gd name="T8" fmla="*/ 77 w 143"/>
                    <a:gd name="T9" fmla="*/ 15 h 99"/>
                    <a:gd name="T10" fmla="*/ 64 w 143"/>
                    <a:gd name="T11" fmla="*/ 12 h 99"/>
                    <a:gd name="T12" fmla="*/ 28 w 143"/>
                    <a:gd name="T13" fmla="*/ 42 h 99"/>
                    <a:gd name="T14" fmla="*/ 0 w 143"/>
                    <a:gd name="T15" fmla="*/ 71 h 99"/>
                    <a:gd name="T16" fmla="*/ 20 w 143"/>
                    <a:gd name="T17" fmla="*/ 98 h 99"/>
                    <a:gd name="T18" fmla="*/ 28 w 143"/>
                    <a:gd name="T19" fmla="*/ 99 h 99"/>
                    <a:gd name="T20" fmla="*/ 43 w 143"/>
                    <a:gd name="T21" fmla="*/ 99 h 99"/>
                    <a:gd name="T22" fmla="*/ 47 w 143"/>
                    <a:gd name="T23" fmla="*/ 93 h 99"/>
                    <a:gd name="T24" fmla="*/ 42 w 143"/>
                    <a:gd name="T25" fmla="*/ 87 h 99"/>
                    <a:gd name="T26" fmla="*/ 28 w 143"/>
                    <a:gd name="T27" fmla="*/ 87 h 99"/>
                    <a:gd name="T28" fmla="*/ 24 w 143"/>
                    <a:gd name="T29" fmla="*/ 86 h 99"/>
                    <a:gd name="T30" fmla="*/ 12 w 143"/>
                    <a:gd name="T31" fmla="*/ 71 h 99"/>
                    <a:gd name="T32" fmla="*/ 28 w 143"/>
                    <a:gd name="T33" fmla="*/ 54 h 99"/>
                    <a:gd name="T34" fmla="*/ 32 w 143"/>
                    <a:gd name="T35" fmla="*/ 54 h 99"/>
                    <a:gd name="T36" fmla="*/ 39 w 143"/>
                    <a:gd name="T37" fmla="*/ 56 h 99"/>
                    <a:gd name="T38" fmla="*/ 39 w 143"/>
                    <a:gd name="T39" fmla="*/ 49 h 99"/>
                    <a:gd name="T40" fmla="*/ 64 w 143"/>
                    <a:gd name="T41" fmla="*/ 24 h 99"/>
                    <a:gd name="T42" fmla="*/ 88 w 143"/>
                    <a:gd name="T43" fmla="*/ 43 h 99"/>
                    <a:gd name="T44" fmla="*/ 89 w 143"/>
                    <a:gd name="T45" fmla="*/ 50 h 99"/>
                    <a:gd name="T46" fmla="*/ 96 w 143"/>
                    <a:gd name="T47" fmla="*/ 48 h 99"/>
                    <a:gd name="T48" fmla="*/ 102 w 143"/>
                    <a:gd name="T49" fmla="*/ 47 h 99"/>
                    <a:gd name="T50" fmla="*/ 123 w 143"/>
                    <a:gd name="T51" fmla="*/ 67 h 99"/>
                    <a:gd name="T52" fmla="*/ 108 w 143"/>
                    <a:gd name="T53" fmla="*/ 86 h 99"/>
                    <a:gd name="T54" fmla="*/ 104 w 143"/>
                    <a:gd name="T55" fmla="*/ 87 h 99"/>
                    <a:gd name="T56" fmla="*/ 97 w 143"/>
                    <a:gd name="T57" fmla="*/ 87 h 99"/>
                    <a:gd name="T58" fmla="*/ 92 w 143"/>
                    <a:gd name="T59" fmla="*/ 93 h 99"/>
                    <a:gd name="T60" fmla="*/ 96 w 143"/>
                    <a:gd name="T61" fmla="*/ 99 h 99"/>
                    <a:gd name="T62" fmla="*/ 104 w 143"/>
                    <a:gd name="T63" fmla="*/ 99 h 99"/>
                    <a:gd name="T64" fmla="*/ 112 w 143"/>
                    <a:gd name="T65" fmla="*/ 98 h 99"/>
                    <a:gd name="T66" fmla="*/ 135 w 143"/>
                    <a:gd name="T67" fmla="*/ 67 h 99"/>
                    <a:gd name="T68" fmla="*/ 134 w 143"/>
                    <a:gd name="T69" fmla="*/ 61 h 99"/>
                    <a:gd name="T70" fmla="*/ 143 w 143"/>
                    <a:gd name="T71" fmla="*/ 35 h 99"/>
                    <a:gd name="T72" fmla="*/ 128 w 143"/>
                    <a:gd name="T73" fmla="*/ 48 h 99"/>
                    <a:gd name="T74" fmla="*/ 102 w 143"/>
                    <a:gd name="T75" fmla="*/ 34 h 99"/>
                    <a:gd name="T76" fmla="*/ 98 w 143"/>
                    <a:gd name="T77" fmla="*/ 35 h 99"/>
                    <a:gd name="T78" fmla="*/ 88 w 143"/>
                    <a:gd name="T79" fmla="*/ 21 h 99"/>
                    <a:gd name="T80" fmla="*/ 104 w 143"/>
                    <a:gd name="T81" fmla="*/ 13 h 99"/>
                    <a:gd name="T82" fmla="*/ 122 w 143"/>
                    <a:gd name="T83" fmla="*/ 19 h 99"/>
                    <a:gd name="T84" fmla="*/ 128 w 143"/>
                    <a:gd name="T85" fmla="*/ 4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3" h="99">
                      <a:moveTo>
                        <a:pt x="143" y="35"/>
                      </a:moveTo>
                      <a:cubicBezTo>
                        <a:pt x="142" y="25"/>
                        <a:pt x="137" y="16"/>
                        <a:pt x="129" y="10"/>
                      </a:cubicBezTo>
                      <a:cubicBezTo>
                        <a:pt x="122" y="3"/>
                        <a:pt x="112" y="0"/>
                        <a:pt x="103" y="1"/>
                      </a:cubicBezTo>
                      <a:cubicBezTo>
                        <a:pt x="93" y="2"/>
                        <a:pt x="84" y="7"/>
                        <a:pt x="78" y="14"/>
                      </a:cubicBezTo>
                      <a:cubicBezTo>
                        <a:pt x="77" y="15"/>
                        <a:pt x="77" y="15"/>
                        <a:pt x="77" y="15"/>
                      </a:cubicBezTo>
                      <a:cubicBezTo>
                        <a:pt x="73" y="13"/>
                        <a:pt x="69" y="12"/>
                        <a:pt x="64" y="12"/>
                      </a:cubicBezTo>
                      <a:cubicBezTo>
                        <a:pt x="46" y="12"/>
                        <a:pt x="31" y="25"/>
                        <a:pt x="28" y="42"/>
                      </a:cubicBezTo>
                      <a:cubicBezTo>
                        <a:pt x="12" y="42"/>
                        <a:pt x="0" y="55"/>
                        <a:pt x="0" y="71"/>
                      </a:cubicBezTo>
                      <a:cubicBezTo>
                        <a:pt x="0" y="83"/>
                        <a:pt x="8" y="94"/>
                        <a:pt x="20" y="98"/>
                      </a:cubicBezTo>
                      <a:cubicBezTo>
                        <a:pt x="23" y="99"/>
                        <a:pt x="25" y="99"/>
                        <a:pt x="28" y="99"/>
                      </a:cubicBezTo>
                      <a:cubicBezTo>
                        <a:pt x="43" y="99"/>
                        <a:pt x="43" y="99"/>
                        <a:pt x="43" y="99"/>
                      </a:cubicBezTo>
                      <a:cubicBezTo>
                        <a:pt x="45" y="98"/>
                        <a:pt x="47" y="96"/>
                        <a:pt x="47" y="93"/>
                      </a:cubicBezTo>
                      <a:cubicBezTo>
                        <a:pt x="47" y="90"/>
                        <a:pt x="45" y="88"/>
                        <a:pt x="42" y="87"/>
                      </a:cubicBezTo>
                      <a:cubicBezTo>
                        <a:pt x="28" y="87"/>
                        <a:pt x="28" y="87"/>
                        <a:pt x="28" y="87"/>
                      </a:cubicBezTo>
                      <a:cubicBezTo>
                        <a:pt x="27" y="87"/>
                        <a:pt x="25" y="87"/>
                        <a:pt x="24" y="86"/>
                      </a:cubicBezTo>
                      <a:cubicBezTo>
                        <a:pt x="17" y="84"/>
                        <a:pt x="12" y="78"/>
                        <a:pt x="12" y="71"/>
                      </a:cubicBezTo>
                      <a:cubicBezTo>
                        <a:pt x="12" y="61"/>
                        <a:pt x="19" y="54"/>
                        <a:pt x="28" y="54"/>
                      </a:cubicBezTo>
                      <a:cubicBezTo>
                        <a:pt x="30" y="54"/>
                        <a:pt x="31" y="54"/>
                        <a:pt x="32" y="54"/>
                      </a:cubicBezTo>
                      <a:cubicBezTo>
                        <a:pt x="39" y="56"/>
                        <a:pt x="39" y="56"/>
                        <a:pt x="39" y="56"/>
                      </a:cubicBezTo>
                      <a:cubicBezTo>
                        <a:pt x="39" y="49"/>
                        <a:pt x="39" y="49"/>
                        <a:pt x="39" y="49"/>
                      </a:cubicBezTo>
                      <a:cubicBezTo>
                        <a:pt x="39" y="35"/>
                        <a:pt x="50" y="24"/>
                        <a:pt x="64" y="24"/>
                      </a:cubicBezTo>
                      <a:cubicBezTo>
                        <a:pt x="75" y="24"/>
                        <a:pt x="85" y="32"/>
                        <a:pt x="88" y="43"/>
                      </a:cubicBezTo>
                      <a:cubicBezTo>
                        <a:pt x="89" y="50"/>
                        <a:pt x="89" y="50"/>
                        <a:pt x="89" y="50"/>
                      </a:cubicBezTo>
                      <a:cubicBezTo>
                        <a:pt x="96" y="48"/>
                        <a:pt x="96" y="48"/>
                        <a:pt x="96" y="48"/>
                      </a:cubicBezTo>
                      <a:cubicBezTo>
                        <a:pt x="98" y="47"/>
                        <a:pt x="100" y="47"/>
                        <a:pt x="102" y="47"/>
                      </a:cubicBezTo>
                      <a:cubicBezTo>
                        <a:pt x="114" y="47"/>
                        <a:pt x="123" y="56"/>
                        <a:pt x="123" y="67"/>
                      </a:cubicBezTo>
                      <a:cubicBezTo>
                        <a:pt x="123" y="76"/>
                        <a:pt x="117" y="83"/>
                        <a:pt x="108" y="86"/>
                      </a:cubicBezTo>
                      <a:cubicBezTo>
                        <a:pt x="107" y="87"/>
                        <a:pt x="105" y="87"/>
                        <a:pt x="104" y="87"/>
                      </a:cubicBezTo>
                      <a:cubicBezTo>
                        <a:pt x="97" y="87"/>
                        <a:pt x="97" y="87"/>
                        <a:pt x="97" y="87"/>
                      </a:cubicBezTo>
                      <a:cubicBezTo>
                        <a:pt x="94" y="88"/>
                        <a:pt x="92" y="90"/>
                        <a:pt x="92" y="93"/>
                      </a:cubicBezTo>
                      <a:cubicBezTo>
                        <a:pt x="92" y="96"/>
                        <a:pt x="94" y="98"/>
                        <a:pt x="96" y="99"/>
                      </a:cubicBezTo>
                      <a:cubicBezTo>
                        <a:pt x="104" y="99"/>
                        <a:pt x="104" y="99"/>
                        <a:pt x="104" y="99"/>
                      </a:cubicBezTo>
                      <a:cubicBezTo>
                        <a:pt x="107" y="99"/>
                        <a:pt x="110" y="99"/>
                        <a:pt x="112" y="98"/>
                      </a:cubicBezTo>
                      <a:cubicBezTo>
                        <a:pt x="126" y="93"/>
                        <a:pt x="135" y="81"/>
                        <a:pt x="135" y="67"/>
                      </a:cubicBezTo>
                      <a:cubicBezTo>
                        <a:pt x="135" y="65"/>
                        <a:pt x="135" y="63"/>
                        <a:pt x="134" y="61"/>
                      </a:cubicBezTo>
                      <a:cubicBezTo>
                        <a:pt x="141" y="54"/>
                        <a:pt x="143" y="44"/>
                        <a:pt x="143" y="35"/>
                      </a:cubicBezTo>
                      <a:close/>
                      <a:moveTo>
                        <a:pt x="128" y="48"/>
                      </a:moveTo>
                      <a:cubicBezTo>
                        <a:pt x="123" y="40"/>
                        <a:pt x="113" y="34"/>
                        <a:pt x="102" y="34"/>
                      </a:cubicBezTo>
                      <a:cubicBezTo>
                        <a:pt x="101" y="34"/>
                        <a:pt x="99" y="35"/>
                        <a:pt x="98" y="35"/>
                      </a:cubicBezTo>
                      <a:cubicBezTo>
                        <a:pt x="95" y="30"/>
                        <a:pt x="92" y="25"/>
                        <a:pt x="88" y="21"/>
                      </a:cubicBezTo>
                      <a:cubicBezTo>
                        <a:pt x="92" y="17"/>
                        <a:pt x="97" y="14"/>
                        <a:pt x="104" y="13"/>
                      </a:cubicBezTo>
                      <a:cubicBezTo>
                        <a:pt x="110" y="13"/>
                        <a:pt x="117" y="15"/>
                        <a:pt x="122" y="19"/>
                      </a:cubicBezTo>
                      <a:cubicBezTo>
                        <a:pt x="130" y="26"/>
                        <a:pt x="133" y="38"/>
                        <a:pt x="12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0" name="Freeform 330"/>
                <p:cNvSpPr>
                  <a:spLocks/>
                </p:cNvSpPr>
                <p:nvPr/>
              </p:nvSpPr>
              <p:spPr bwMode="auto">
                <a:xfrm>
                  <a:off x="7145338" y="3171826"/>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1" name="Freeform 331"/>
                <p:cNvSpPr>
                  <a:spLocks/>
                </p:cNvSpPr>
                <p:nvPr/>
              </p:nvSpPr>
              <p:spPr bwMode="auto">
                <a:xfrm>
                  <a:off x="7216776" y="3100388"/>
                  <a:ext cx="33338" cy="87313"/>
                </a:xfrm>
                <a:custGeom>
                  <a:avLst/>
                  <a:gdLst>
                    <a:gd name="T0" fmla="*/ 9 w 9"/>
                    <a:gd name="T1" fmla="*/ 18 h 23"/>
                    <a:gd name="T2" fmla="*/ 4 w 9"/>
                    <a:gd name="T3" fmla="*/ 23 h 23"/>
                    <a:gd name="T4" fmla="*/ 4 w 9"/>
                    <a:gd name="T5" fmla="*/ 23 h 23"/>
                    <a:gd name="T6" fmla="*/ 0 w 9"/>
                    <a:gd name="T7" fmla="*/ 18 h 23"/>
                    <a:gd name="T8" fmla="*/ 0 w 9"/>
                    <a:gd name="T9" fmla="*/ 5 h 23"/>
                    <a:gd name="T10" fmla="*/ 4 w 9"/>
                    <a:gd name="T11" fmla="*/ 0 h 23"/>
                    <a:gd name="T12" fmla="*/ 4 w 9"/>
                    <a:gd name="T13" fmla="*/ 0 h 23"/>
                    <a:gd name="T14" fmla="*/ 9 w 9"/>
                    <a:gd name="T15" fmla="*/ 5 h 23"/>
                    <a:gd name="T16" fmla="*/ 9 w 9"/>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3">
                      <a:moveTo>
                        <a:pt x="9" y="18"/>
                      </a:moveTo>
                      <a:cubicBezTo>
                        <a:pt x="9" y="21"/>
                        <a:pt x="7" y="23"/>
                        <a:pt x="4" y="23"/>
                      </a:cubicBezTo>
                      <a:cubicBezTo>
                        <a:pt x="4" y="23"/>
                        <a:pt x="4" y="23"/>
                        <a:pt x="4" y="23"/>
                      </a:cubicBezTo>
                      <a:cubicBezTo>
                        <a:pt x="2" y="23"/>
                        <a:pt x="0" y="21"/>
                        <a:pt x="0" y="18"/>
                      </a:cubicBezTo>
                      <a:cubicBezTo>
                        <a:pt x="0" y="5"/>
                        <a:pt x="0" y="5"/>
                        <a:pt x="0" y="5"/>
                      </a:cubicBezTo>
                      <a:cubicBezTo>
                        <a:pt x="0" y="3"/>
                        <a:pt x="2" y="0"/>
                        <a:pt x="4" y="0"/>
                      </a:cubicBezTo>
                      <a:cubicBezTo>
                        <a:pt x="4" y="0"/>
                        <a:pt x="4" y="0"/>
                        <a:pt x="4" y="0"/>
                      </a:cubicBezTo>
                      <a:cubicBezTo>
                        <a:pt x="7" y="0"/>
                        <a:pt x="9" y="3"/>
                        <a:pt x="9" y="5"/>
                      </a:cubicBezTo>
                      <a:lnTo>
                        <a:pt x="9"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2" name="Freeform 332"/>
                <p:cNvSpPr>
                  <a:spLocks/>
                </p:cNvSpPr>
                <p:nvPr/>
              </p:nvSpPr>
              <p:spPr bwMode="auto">
                <a:xfrm>
                  <a:off x="7077076" y="3092451"/>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0"/>
                        <a:pt x="8" y="23"/>
                        <a:pt x="5" y="23"/>
                      </a:cubicBezTo>
                      <a:cubicBezTo>
                        <a:pt x="5" y="23"/>
                        <a:pt x="5" y="23"/>
                        <a:pt x="5" y="23"/>
                      </a:cubicBezTo>
                      <a:cubicBezTo>
                        <a:pt x="3" y="23"/>
                        <a:pt x="0" y="20"/>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3" name="Freeform 333"/>
                <p:cNvSpPr>
                  <a:spLocks/>
                </p:cNvSpPr>
                <p:nvPr/>
              </p:nvSpPr>
              <p:spPr bwMode="auto">
                <a:xfrm>
                  <a:off x="7145338" y="3281363"/>
                  <a:ext cx="38100" cy="85725"/>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4" name="Freeform 334"/>
                <p:cNvSpPr>
                  <a:spLocks/>
                </p:cNvSpPr>
                <p:nvPr/>
              </p:nvSpPr>
              <p:spPr bwMode="auto">
                <a:xfrm>
                  <a:off x="7216776" y="3235326"/>
                  <a:ext cx="33338" cy="84138"/>
                </a:xfrm>
                <a:custGeom>
                  <a:avLst/>
                  <a:gdLst>
                    <a:gd name="T0" fmla="*/ 9 w 9"/>
                    <a:gd name="T1" fmla="*/ 17 h 22"/>
                    <a:gd name="T2" fmla="*/ 4 w 9"/>
                    <a:gd name="T3" fmla="*/ 22 h 22"/>
                    <a:gd name="T4" fmla="*/ 4 w 9"/>
                    <a:gd name="T5" fmla="*/ 22 h 22"/>
                    <a:gd name="T6" fmla="*/ 0 w 9"/>
                    <a:gd name="T7" fmla="*/ 17 h 22"/>
                    <a:gd name="T8" fmla="*/ 0 w 9"/>
                    <a:gd name="T9" fmla="*/ 4 h 22"/>
                    <a:gd name="T10" fmla="*/ 4 w 9"/>
                    <a:gd name="T11" fmla="*/ 0 h 22"/>
                    <a:gd name="T12" fmla="*/ 4 w 9"/>
                    <a:gd name="T13" fmla="*/ 0 h 22"/>
                    <a:gd name="T14" fmla="*/ 9 w 9"/>
                    <a:gd name="T15" fmla="*/ 4 h 22"/>
                    <a:gd name="T16" fmla="*/ 9 w 9"/>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2">
                      <a:moveTo>
                        <a:pt x="9" y="17"/>
                      </a:moveTo>
                      <a:cubicBezTo>
                        <a:pt x="9" y="20"/>
                        <a:pt x="7" y="22"/>
                        <a:pt x="4" y="22"/>
                      </a:cubicBezTo>
                      <a:cubicBezTo>
                        <a:pt x="4" y="22"/>
                        <a:pt x="4" y="22"/>
                        <a:pt x="4" y="22"/>
                      </a:cubicBezTo>
                      <a:cubicBezTo>
                        <a:pt x="2" y="22"/>
                        <a:pt x="0" y="20"/>
                        <a:pt x="0" y="17"/>
                      </a:cubicBezTo>
                      <a:cubicBezTo>
                        <a:pt x="0" y="4"/>
                        <a:pt x="0" y="4"/>
                        <a:pt x="0" y="4"/>
                      </a:cubicBezTo>
                      <a:cubicBezTo>
                        <a:pt x="0" y="2"/>
                        <a:pt x="2" y="0"/>
                        <a:pt x="4" y="0"/>
                      </a:cubicBezTo>
                      <a:cubicBezTo>
                        <a:pt x="4" y="0"/>
                        <a:pt x="4" y="0"/>
                        <a:pt x="4" y="0"/>
                      </a:cubicBezTo>
                      <a:cubicBezTo>
                        <a:pt x="7" y="0"/>
                        <a:pt x="9" y="2"/>
                        <a:pt x="9" y="4"/>
                      </a:cubicBezTo>
                      <a:lnTo>
                        <a:pt x="9"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5" name="Freeform 335"/>
                <p:cNvSpPr>
                  <a:spLocks/>
                </p:cNvSpPr>
                <p:nvPr/>
              </p:nvSpPr>
              <p:spPr bwMode="auto">
                <a:xfrm>
                  <a:off x="7077076" y="3224213"/>
                  <a:ext cx="38100" cy="87313"/>
                </a:xfrm>
                <a:custGeom>
                  <a:avLst/>
                  <a:gdLst>
                    <a:gd name="T0" fmla="*/ 10 w 10"/>
                    <a:gd name="T1" fmla="*/ 18 h 23"/>
                    <a:gd name="T2" fmla="*/ 5 w 10"/>
                    <a:gd name="T3" fmla="*/ 23 h 23"/>
                    <a:gd name="T4" fmla="*/ 5 w 10"/>
                    <a:gd name="T5" fmla="*/ 23 h 23"/>
                    <a:gd name="T6" fmla="*/ 0 w 10"/>
                    <a:gd name="T7" fmla="*/ 18 h 23"/>
                    <a:gd name="T8" fmla="*/ 0 w 10"/>
                    <a:gd name="T9" fmla="*/ 5 h 23"/>
                    <a:gd name="T10" fmla="*/ 5 w 10"/>
                    <a:gd name="T11" fmla="*/ 0 h 23"/>
                    <a:gd name="T12" fmla="*/ 5 w 10"/>
                    <a:gd name="T13" fmla="*/ 0 h 23"/>
                    <a:gd name="T14" fmla="*/ 10 w 10"/>
                    <a:gd name="T15" fmla="*/ 5 h 23"/>
                    <a:gd name="T16" fmla="*/ 10 w 10"/>
                    <a:gd name="T1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3">
                      <a:moveTo>
                        <a:pt x="10" y="18"/>
                      </a:moveTo>
                      <a:cubicBezTo>
                        <a:pt x="10" y="21"/>
                        <a:pt x="8" y="23"/>
                        <a:pt x="5" y="23"/>
                      </a:cubicBezTo>
                      <a:cubicBezTo>
                        <a:pt x="5" y="23"/>
                        <a:pt x="5" y="23"/>
                        <a:pt x="5" y="23"/>
                      </a:cubicBezTo>
                      <a:cubicBezTo>
                        <a:pt x="3" y="23"/>
                        <a:pt x="0" y="21"/>
                        <a:pt x="0" y="18"/>
                      </a:cubicBezTo>
                      <a:cubicBezTo>
                        <a:pt x="0" y="5"/>
                        <a:pt x="0" y="5"/>
                        <a:pt x="0" y="5"/>
                      </a:cubicBezTo>
                      <a:cubicBezTo>
                        <a:pt x="0" y="2"/>
                        <a:pt x="3" y="0"/>
                        <a:pt x="5" y="0"/>
                      </a:cubicBezTo>
                      <a:cubicBezTo>
                        <a:pt x="5" y="0"/>
                        <a:pt x="5" y="0"/>
                        <a:pt x="5" y="0"/>
                      </a:cubicBezTo>
                      <a:cubicBezTo>
                        <a:pt x="8" y="0"/>
                        <a:pt x="10" y="2"/>
                        <a:pt x="10" y="5"/>
                      </a:cubicBezTo>
                      <a:lnTo>
                        <a:pt x="1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6" name="Freeform 336"/>
                <p:cNvSpPr>
                  <a:spLocks/>
                </p:cNvSpPr>
                <p:nvPr/>
              </p:nvSpPr>
              <p:spPr bwMode="auto">
                <a:xfrm>
                  <a:off x="7408863" y="2784476"/>
                  <a:ext cx="77788" cy="82550"/>
                </a:xfrm>
                <a:custGeom>
                  <a:avLst/>
                  <a:gdLst>
                    <a:gd name="T0" fmla="*/ 18 w 21"/>
                    <a:gd name="T1" fmla="*/ 2 h 22"/>
                    <a:gd name="T2" fmla="*/ 10 w 21"/>
                    <a:gd name="T3" fmla="*/ 3 h 22"/>
                    <a:gd name="T4" fmla="*/ 2 w 21"/>
                    <a:gd name="T5" fmla="*/ 12 h 22"/>
                    <a:gd name="T6" fmla="*/ 3 w 21"/>
                    <a:gd name="T7" fmla="*/ 20 h 22"/>
                    <a:gd name="T8" fmla="*/ 7 w 21"/>
                    <a:gd name="T9" fmla="*/ 22 h 22"/>
                    <a:gd name="T10" fmla="*/ 11 w 21"/>
                    <a:gd name="T11" fmla="*/ 20 h 22"/>
                    <a:gd name="T12" fmla="*/ 19 w 21"/>
                    <a:gd name="T13" fmla="*/ 10 h 22"/>
                    <a:gd name="T14" fmla="*/ 18 w 21"/>
                    <a:gd name="T15" fmla="*/ 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18" y="2"/>
                      </a:moveTo>
                      <a:cubicBezTo>
                        <a:pt x="16" y="0"/>
                        <a:pt x="12" y="0"/>
                        <a:pt x="10" y="3"/>
                      </a:cubicBezTo>
                      <a:cubicBezTo>
                        <a:pt x="2" y="12"/>
                        <a:pt x="2" y="12"/>
                        <a:pt x="2" y="12"/>
                      </a:cubicBezTo>
                      <a:cubicBezTo>
                        <a:pt x="0" y="14"/>
                        <a:pt x="0" y="18"/>
                        <a:pt x="3" y="20"/>
                      </a:cubicBezTo>
                      <a:cubicBezTo>
                        <a:pt x="4" y="21"/>
                        <a:pt x="5" y="22"/>
                        <a:pt x="7" y="22"/>
                      </a:cubicBezTo>
                      <a:cubicBezTo>
                        <a:pt x="8" y="22"/>
                        <a:pt x="10" y="21"/>
                        <a:pt x="11" y="20"/>
                      </a:cubicBezTo>
                      <a:cubicBezTo>
                        <a:pt x="19" y="10"/>
                        <a:pt x="19" y="10"/>
                        <a:pt x="19" y="10"/>
                      </a:cubicBezTo>
                      <a:cubicBezTo>
                        <a:pt x="21" y="8"/>
                        <a:pt x="21" y="4"/>
                        <a:pt x="1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7" name="Freeform 337"/>
                <p:cNvSpPr>
                  <a:spLocks/>
                </p:cNvSpPr>
                <p:nvPr/>
              </p:nvSpPr>
              <p:spPr bwMode="auto">
                <a:xfrm>
                  <a:off x="7318376" y="2732088"/>
                  <a:ext cx="55563" cy="90488"/>
                </a:xfrm>
                <a:custGeom>
                  <a:avLst/>
                  <a:gdLst>
                    <a:gd name="T0" fmla="*/ 5 w 15"/>
                    <a:gd name="T1" fmla="*/ 24 h 24"/>
                    <a:gd name="T2" fmla="*/ 6 w 15"/>
                    <a:gd name="T3" fmla="*/ 24 h 24"/>
                    <a:gd name="T4" fmla="*/ 12 w 15"/>
                    <a:gd name="T5" fmla="*/ 19 h 24"/>
                    <a:gd name="T6" fmla="*/ 14 w 15"/>
                    <a:gd name="T7" fmla="*/ 7 h 24"/>
                    <a:gd name="T8" fmla="*/ 9 w 15"/>
                    <a:gd name="T9" fmla="*/ 0 h 24"/>
                    <a:gd name="T10" fmla="*/ 2 w 15"/>
                    <a:gd name="T11" fmla="*/ 5 h 24"/>
                    <a:gd name="T12" fmla="*/ 0 w 15"/>
                    <a:gd name="T13" fmla="*/ 17 h 24"/>
                    <a:gd name="T14" fmla="*/ 5 w 1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4">
                      <a:moveTo>
                        <a:pt x="5" y="24"/>
                      </a:moveTo>
                      <a:cubicBezTo>
                        <a:pt x="6" y="24"/>
                        <a:pt x="6" y="24"/>
                        <a:pt x="6" y="24"/>
                      </a:cubicBezTo>
                      <a:cubicBezTo>
                        <a:pt x="9" y="24"/>
                        <a:pt x="12" y="22"/>
                        <a:pt x="12" y="19"/>
                      </a:cubicBezTo>
                      <a:cubicBezTo>
                        <a:pt x="14" y="7"/>
                        <a:pt x="14" y="7"/>
                        <a:pt x="14" y="7"/>
                      </a:cubicBezTo>
                      <a:cubicBezTo>
                        <a:pt x="15" y="4"/>
                        <a:pt x="13" y="1"/>
                        <a:pt x="9" y="0"/>
                      </a:cubicBezTo>
                      <a:cubicBezTo>
                        <a:pt x="6" y="0"/>
                        <a:pt x="3" y="2"/>
                        <a:pt x="2" y="5"/>
                      </a:cubicBezTo>
                      <a:cubicBezTo>
                        <a:pt x="0" y="17"/>
                        <a:pt x="0" y="17"/>
                        <a:pt x="0" y="17"/>
                      </a:cubicBezTo>
                      <a:cubicBezTo>
                        <a:pt x="0" y="20"/>
                        <a:pt x="2" y="23"/>
                        <a:pt x="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8" name="Freeform 338"/>
                <p:cNvSpPr>
                  <a:spLocks/>
                </p:cNvSpPr>
                <p:nvPr/>
              </p:nvSpPr>
              <p:spPr bwMode="auto">
                <a:xfrm>
                  <a:off x="7200901" y="2740026"/>
                  <a:ext cx="65088" cy="90488"/>
                </a:xfrm>
                <a:custGeom>
                  <a:avLst/>
                  <a:gdLst>
                    <a:gd name="T0" fmla="*/ 5 w 17"/>
                    <a:gd name="T1" fmla="*/ 20 h 24"/>
                    <a:gd name="T2" fmla="*/ 11 w 17"/>
                    <a:gd name="T3" fmla="*/ 24 h 24"/>
                    <a:gd name="T4" fmla="*/ 13 w 17"/>
                    <a:gd name="T5" fmla="*/ 24 h 24"/>
                    <a:gd name="T6" fmla="*/ 16 w 17"/>
                    <a:gd name="T7" fmla="*/ 16 h 24"/>
                    <a:gd name="T8" fmla="*/ 12 w 17"/>
                    <a:gd name="T9" fmla="*/ 5 h 24"/>
                    <a:gd name="T10" fmla="*/ 4 w 17"/>
                    <a:gd name="T11" fmla="*/ 1 h 24"/>
                    <a:gd name="T12" fmla="*/ 1 w 17"/>
                    <a:gd name="T13" fmla="*/ 9 h 24"/>
                    <a:gd name="T14" fmla="*/ 5 w 17"/>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4">
                      <a:moveTo>
                        <a:pt x="5" y="20"/>
                      </a:moveTo>
                      <a:cubicBezTo>
                        <a:pt x="6" y="23"/>
                        <a:pt x="8" y="24"/>
                        <a:pt x="11" y="24"/>
                      </a:cubicBezTo>
                      <a:cubicBezTo>
                        <a:pt x="11" y="24"/>
                        <a:pt x="12" y="24"/>
                        <a:pt x="13" y="24"/>
                      </a:cubicBezTo>
                      <a:cubicBezTo>
                        <a:pt x="16" y="23"/>
                        <a:pt x="17" y="19"/>
                        <a:pt x="16" y="16"/>
                      </a:cubicBezTo>
                      <a:cubicBezTo>
                        <a:pt x="12" y="5"/>
                        <a:pt x="12" y="5"/>
                        <a:pt x="12" y="5"/>
                      </a:cubicBezTo>
                      <a:cubicBezTo>
                        <a:pt x="11" y="2"/>
                        <a:pt x="8" y="0"/>
                        <a:pt x="4" y="1"/>
                      </a:cubicBezTo>
                      <a:cubicBezTo>
                        <a:pt x="1" y="2"/>
                        <a:pt x="0" y="6"/>
                        <a:pt x="1" y="9"/>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09" name="Freeform 339"/>
                <p:cNvSpPr>
                  <a:spLocks/>
                </p:cNvSpPr>
                <p:nvPr/>
              </p:nvSpPr>
              <p:spPr bwMode="auto">
                <a:xfrm>
                  <a:off x="7472363" y="3003551"/>
                  <a:ext cx="93663" cy="55563"/>
                </a:xfrm>
                <a:custGeom>
                  <a:avLst/>
                  <a:gdLst>
                    <a:gd name="T0" fmla="*/ 20 w 25"/>
                    <a:gd name="T1" fmla="*/ 3 h 15"/>
                    <a:gd name="T2" fmla="*/ 8 w 25"/>
                    <a:gd name="T3" fmla="*/ 1 h 15"/>
                    <a:gd name="T4" fmla="*/ 1 w 25"/>
                    <a:gd name="T5" fmla="*/ 6 h 15"/>
                    <a:gd name="T6" fmla="*/ 6 w 25"/>
                    <a:gd name="T7" fmla="*/ 13 h 15"/>
                    <a:gd name="T8" fmla="*/ 18 w 25"/>
                    <a:gd name="T9" fmla="*/ 15 h 15"/>
                    <a:gd name="T10" fmla="*/ 19 w 25"/>
                    <a:gd name="T11" fmla="*/ 15 h 15"/>
                    <a:gd name="T12" fmla="*/ 25 w 25"/>
                    <a:gd name="T13" fmla="*/ 10 h 15"/>
                    <a:gd name="T14" fmla="*/ 20 w 25"/>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5">
                      <a:moveTo>
                        <a:pt x="20" y="3"/>
                      </a:moveTo>
                      <a:cubicBezTo>
                        <a:pt x="8" y="1"/>
                        <a:pt x="8" y="1"/>
                        <a:pt x="8" y="1"/>
                      </a:cubicBezTo>
                      <a:cubicBezTo>
                        <a:pt x="5" y="0"/>
                        <a:pt x="1" y="2"/>
                        <a:pt x="1" y="6"/>
                      </a:cubicBezTo>
                      <a:cubicBezTo>
                        <a:pt x="0" y="9"/>
                        <a:pt x="2" y="12"/>
                        <a:pt x="6" y="13"/>
                      </a:cubicBezTo>
                      <a:cubicBezTo>
                        <a:pt x="18" y="15"/>
                        <a:pt x="18" y="15"/>
                        <a:pt x="18" y="15"/>
                      </a:cubicBezTo>
                      <a:cubicBezTo>
                        <a:pt x="18" y="15"/>
                        <a:pt x="18" y="15"/>
                        <a:pt x="19" y="15"/>
                      </a:cubicBezTo>
                      <a:cubicBezTo>
                        <a:pt x="22" y="15"/>
                        <a:pt x="24" y="13"/>
                        <a:pt x="25" y="10"/>
                      </a:cubicBezTo>
                      <a:cubicBezTo>
                        <a:pt x="25" y="6"/>
                        <a:pt x="23" y="3"/>
                        <a:pt x="2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0" name="Freeform 340"/>
                <p:cNvSpPr>
                  <a:spLocks/>
                </p:cNvSpPr>
                <p:nvPr/>
              </p:nvSpPr>
              <p:spPr bwMode="auto">
                <a:xfrm>
                  <a:off x="7464426" y="2886076"/>
                  <a:ext cx="93663" cy="63500"/>
                </a:xfrm>
                <a:custGeom>
                  <a:avLst/>
                  <a:gdLst>
                    <a:gd name="T0" fmla="*/ 9 w 25"/>
                    <a:gd name="T1" fmla="*/ 17 h 17"/>
                    <a:gd name="T2" fmla="*/ 20 w 25"/>
                    <a:gd name="T3" fmla="*/ 12 h 17"/>
                    <a:gd name="T4" fmla="*/ 24 w 25"/>
                    <a:gd name="T5" fmla="*/ 5 h 17"/>
                    <a:gd name="T6" fmla="*/ 16 w 25"/>
                    <a:gd name="T7" fmla="*/ 1 h 17"/>
                    <a:gd name="T8" fmla="*/ 5 w 25"/>
                    <a:gd name="T9" fmla="*/ 5 h 17"/>
                    <a:gd name="T10" fmla="*/ 1 w 25"/>
                    <a:gd name="T11" fmla="*/ 13 h 17"/>
                    <a:gd name="T12" fmla="*/ 7 w 25"/>
                    <a:gd name="T13" fmla="*/ 17 h 17"/>
                    <a:gd name="T14" fmla="*/ 9 w 2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7">
                      <a:moveTo>
                        <a:pt x="9" y="17"/>
                      </a:moveTo>
                      <a:cubicBezTo>
                        <a:pt x="20" y="12"/>
                        <a:pt x="20" y="12"/>
                        <a:pt x="20" y="12"/>
                      </a:cubicBezTo>
                      <a:cubicBezTo>
                        <a:pt x="23" y="11"/>
                        <a:pt x="25" y="8"/>
                        <a:pt x="24" y="5"/>
                      </a:cubicBezTo>
                      <a:cubicBezTo>
                        <a:pt x="23" y="1"/>
                        <a:pt x="19" y="0"/>
                        <a:pt x="16" y="1"/>
                      </a:cubicBezTo>
                      <a:cubicBezTo>
                        <a:pt x="5" y="5"/>
                        <a:pt x="5" y="5"/>
                        <a:pt x="5" y="5"/>
                      </a:cubicBezTo>
                      <a:cubicBezTo>
                        <a:pt x="1" y="6"/>
                        <a:pt x="0" y="10"/>
                        <a:pt x="1" y="13"/>
                      </a:cubicBezTo>
                      <a:cubicBezTo>
                        <a:pt x="2" y="15"/>
                        <a:pt x="4" y="17"/>
                        <a:pt x="7" y="17"/>
                      </a:cubicBezTo>
                      <a:cubicBezTo>
                        <a:pt x="7" y="17"/>
                        <a:pt x="8" y="17"/>
                        <a:pt x="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7" name="Group 26"/>
          <p:cNvGrpSpPr/>
          <p:nvPr/>
        </p:nvGrpSpPr>
        <p:grpSpPr>
          <a:xfrm>
            <a:off x="5651543" y="2799042"/>
            <a:ext cx="3162502" cy="557950"/>
            <a:chOff x="5651543" y="2799042"/>
            <a:chExt cx="3162502" cy="557950"/>
          </a:xfrm>
        </p:grpSpPr>
        <p:cxnSp>
          <p:nvCxnSpPr>
            <p:cNvPr id="270" name="Straight Connector 269"/>
            <p:cNvCxnSpPr/>
            <p:nvPr/>
          </p:nvCxnSpPr>
          <p:spPr>
            <a:xfrm>
              <a:off x="5651543" y="3068960"/>
              <a:ext cx="2676705"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8256240" y="2799042"/>
              <a:ext cx="557805" cy="557950"/>
              <a:chOff x="3394582" y="3463877"/>
              <a:chExt cx="816683" cy="816895"/>
            </a:xfrm>
          </p:grpSpPr>
          <p:sp>
            <p:nvSpPr>
              <p:cNvPr id="151" name="Oval 150"/>
              <p:cNvSpPr/>
              <p:nvPr/>
            </p:nvSpPr>
            <p:spPr>
              <a:xfrm>
                <a:off x="3394582" y="3463877"/>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11" name="Group 210"/>
              <p:cNvGrpSpPr/>
              <p:nvPr/>
            </p:nvGrpSpPr>
            <p:grpSpPr>
              <a:xfrm>
                <a:off x="3575720" y="3645024"/>
                <a:ext cx="464705" cy="464705"/>
                <a:chOff x="11468101" y="3690938"/>
                <a:chExt cx="511175" cy="511176"/>
              </a:xfrm>
              <a:solidFill>
                <a:srgbClr val="FFFFFF"/>
              </a:solidFill>
            </p:grpSpPr>
            <p:sp>
              <p:nvSpPr>
                <p:cNvPr id="212" name="Freeform 359"/>
                <p:cNvSpPr>
                  <a:spLocks noEditPoints="1"/>
                </p:cNvSpPr>
                <p:nvPr/>
              </p:nvSpPr>
              <p:spPr bwMode="auto">
                <a:xfrm>
                  <a:off x="11583988" y="3811588"/>
                  <a:ext cx="271463" cy="269875"/>
                </a:xfrm>
                <a:custGeom>
                  <a:avLst/>
                  <a:gdLst>
                    <a:gd name="T0" fmla="*/ 36 w 72"/>
                    <a:gd name="T1" fmla="*/ 72 h 72"/>
                    <a:gd name="T2" fmla="*/ 0 w 72"/>
                    <a:gd name="T3" fmla="*/ 36 h 72"/>
                    <a:gd name="T4" fmla="*/ 36 w 72"/>
                    <a:gd name="T5" fmla="*/ 0 h 72"/>
                    <a:gd name="T6" fmla="*/ 72 w 72"/>
                    <a:gd name="T7" fmla="*/ 36 h 72"/>
                    <a:gd name="T8" fmla="*/ 36 w 72"/>
                    <a:gd name="T9" fmla="*/ 72 h 72"/>
                    <a:gd name="T10" fmla="*/ 36 w 72"/>
                    <a:gd name="T11" fmla="*/ 12 h 72"/>
                    <a:gd name="T12" fmla="*/ 12 w 72"/>
                    <a:gd name="T13" fmla="*/ 36 h 72"/>
                    <a:gd name="T14" fmla="*/ 36 w 72"/>
                    <a:gd name="T15" fmla="*/ 60 h 72"/>
                    <a:gd name="T16" fmla="*/ 60 w 72"/>
                    <a:gd name="T17" fmla="*/ 36 h 72"/>
                    <a:gd name="T18" fmla="*/ 36 w 72"/>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72"/>
                      </a:moveTo>
                      <a:cubicBezTo>
                        <a:pt x="16" y="72"/>
                        <a:pt x="0" y="56"/>
                        <a:pt x="0" y="36"/>
                      </a:cubicBezTo>
                      <a:cubicBezTo>
                        <a:pt x="0" y="16"/>
                        <a:pt x="16" y="0"/>
                        <a:pt x="36" y="0"/>
                      </a:cubicBezTo>
                      <a:cubicBezTo>
                        <a:pt x="56" y="0"/>
                        <a:pt x="72" y="16"/>
                        <a:pt x="72" y="36"/>
                      </a:cubicBezTo>
                      <a:cubicBezTo>
                        <a:pt x="72" y="56"/>
                        <a:pt x="56" y="72"/>
                        <a:pt x="36" y="72"/>
                      </a:cubicBezTo>
                      <a:close/>
                      <a:moveTo>
                        <a:pt x="36" y="12"/>
                      </a:moveTo>
                      <a:cubicBezTo>
                        <a:pt x="23" y="12"/>
                        <a:pt x="12" y="22"/>
                        <a:pt x="12" y="36"/>
                      </a:cubicBezTo>
                      <a:cubicBezTo>
                        <a:pt x="12" y="49"/>
                        <a:pt x="23" y="60"/>
                        <a:pt x="36" y="60"/>
                      </a:cubicBezTo>
                      <a:cubicBezTo>
                        <a:pt x="50" y="60"/>
                        <a:pt x="60" y="49"/>
                        <a:pt x="60" y="36"/>
                      </a:cubicBezTo>
                      <a:cubicBezTo>
                        <a:pt x="60" y="22"/>
                        <a:pt x="50" y="12"/>
                        <a:pt x="36"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3" name="Freeform 360"/>
                <p:cNvSpPr>
                  <a:spLocks/>
                </p:cNvSpPr>
                <p:nvPr/>
              </p:nvSpPr>
              <p:spPr bwMode="auto">
                <a:xfrm>
                  <a:off x="11704638" y="4127501"/>
                  <a:ext cx="38100" cy="74613"/>
                </a:xfrm>
                <a:custGeom>
                  <a:avLst/>
                  <a:gdLst>
                    <a:gd name="T0" fmla="*/ 10 w 10"/>
                    <a:gd name="T1" fmla="*/ 15 h 20"/>
                    <a:gd name="T2" fmla="*/ 5 w 10"/>
                    <a:gd name="T3" fmla="*/ 20 h 20"/>
                    <a:gd name="T4" fmla="*/ 5 w 10"/>
                    <a:gd name="T5" fmla="*/ 20 h 20"/>
                    <a:gd name="T6" fmla="*/ 0 w 10"/>
                    <a:gd name="T7" fmla="*/ 15 h 20"/>
                    <a:gd name="T8" fmla="*/ 0 w 10"/>
                    <a:gd name="T9" fmla="*/ 5 h 20"/>
                    <a:gd name="T10" fmla="*/ 5 w 10"/>
                    <a:gd name="T11" fmla="*/ 0 h 20"/>
                    <a:gd name="T12" fmla="*/ 5 w 10"/>
                    <a:gd name="T13" fmla="*/ 0 h 20"/>
                    <a:gd name="T14" fmla="*/ 10 w 10"/>
                    <a:gd name="T15" fmla="*/ 5 h 20"/>
                    <a:gd name="T16" fmla="*/ 10 w 10"/>
                    <a:gd name="T1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15"/>
                      </a:moveTo>
                      <a:cubicBezTo>
                        <a:pt x="10" y="17"/>
                        <a:pt x="8" y="20"/>
                        <a:pt x="5" y="20"/>
                      </a:cubicBezTo>
                      <a:cubicBezTo>
                        <a:pt x="5" y="20"/>
                        <a:pt x="5" y="20"/>
                        <a:pt x="5" y="20"/>
                      </a:cubicBezTo>
                      <a:cubicBezTo>
                        <a:pt x="3" y="20"/>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4" name="Freeform 361"/>
                <p:cNvSpPr>
                  <a:spLocks/>
                </p:cNvSpPr>
                <p:nvPr/>
              </p:nvSpPr>
              <p:spPr bwMode="auto">
                <a:xfrm>
                  <a:off x="11534776" y="4067176"/>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5" name="Freeform 362"/>
                <p:cNvSpPr>
                  <a:spLocks/>
                </p:cNvSpPr>
                <p:nvPr/>
              </p:nvSpPr>
              <p:spPr bwMode="auto">
                <a:xfrm>
                  <a:off x="11842751" y="4067176"/>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6" name="Freeform 363"/>
                <p:cNvSpPr>
                  <a:spLocks/>
                </p:cNvSpPr>
                <p:nvPr/>
              </p:nvSpPr>
              <p:spPr bwMode="auto">
                <a:xfrm>
                  <a:off x="11704638" y="3690938"/>
                  <a:ext cx="38100" cy="71438"/>
                </a:xfrm>
                <a:custGeom>
                  <a:avLst/>
                  <a:gdLst>
                    <a:gd name="T0" fmla="*/ 10 w 10"/>
                    <a:gd name="T1" fmla="*/ 15 h 19"/>
                    <a:gd name="T2" fmla="*/ 5 w 10"/>
                    <a:gd name="T3" fmla="*/ 19 h 19"/>
                    <a:gd name="T4" fmla="*/ 5 w 10"/>
                    <a:gd name="T5" fmla="*/ 19 h 19"/>
                    <a:gd name="T6" fmla="*/ 0 w 10"/>
                    <a:gd name="T7" fmla="*/ 15 h 19"/>
                    <a:gd name="T8" fmla="*/ 0 w 10"/>
                    <a:gd name="T9" fmla="*/ 5 h 19"/>
                    <a:gd name="T10" fmla="*/ 5 w 10"/>
                    <a:gd name="T11" fmla="*/ 0 h 19"/>
                    <a:gd name="T12" fmla="*/ 5 w 10"/>
                    <a:gd name="T13" fmla="*/ 0 h 19"/>
                    <a:gd name="T14" fmla="*/ 10 w 10"/>
                    <a:gd name="T15" fmla="*/ 5 h 19"/>
                    <a:gd name="T16" fmla="*/ 10 w 10"/>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9">
                      <a:moveTo>
                        <a:pt x="10" y="15"/>
                      </a:moveTo>
                      <a:cubicBezTo>
                        <a:pt x="10" y="17"/>
                        <a:pt x="8" y="19"/>
                        <a:pt x="5" y="19"/>
                      </a:cubicBezTo>
                      <a:cubicBezTo>
                        <a:pt x="5" y="19"/>
                        <a:pt x="5" y="19"/>
                        <a:pt x="5" y="19"/>
                      </a:cubicBezTo>
                      <a:cubicBezTo>
                        <a:pt x="3" y="19"/>
                        <a:pt x="0" y="17"/>
                        <a:pt x="0" y="15"/>
                      </a:cubicBezTo>
                      <a:cubicBezTo>
                        <a:pt x="0" y="5"/>
                        <a:pt x="0" y="5"/>
                        <a:pt x="0" y="5"/>
                      </a:cubicBezTo>
                      <a:cubicBezTo>
                        <a:pt x="0" y="2"/>
                        <a:pt x="3" y="0"/>
                        <a:pt x="5" y="0"/>
                      </a:cubicBezTo>
                      <a:cubicBezTo>
                        <a:pt x="5" y="0"/>
                        <a:pt x="5" y="0"/>
                        <a:pt x="5" y="0"/>
                      </a:cubicBezTo>
                      <a:cubicBezTo>
                        <a:pt x="8" y="0"/>
                        <a:pt x="10" y="2"/>
                        <a:pt x="10" y="5"/>
                      </a:cubicBezTo>
                      <a:lnTo>
                        <a:pt x="1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7" name="Freeform 364"/>
                <p:cNvSpPr>
                  <a:spLocks/>
                </p:cNvSpPr>
                <p:nvPr/>
              </p:nvSpPr>
              <p:spPr bwMode="auto">
                <a:xfrm>
                  <a:off x="11842751" y="3759201"/>
                  <a:ext cx="68263" cy="66675"/>
                </a:xfrm>
                <a:custGeom>
                  <a:avLst/>
                  <a:gdLst>
                    <a:gd name="T0" fmla="*/ 9 w 18"/>
                    <a:gd name="T1" fmla="*/ 16 h 18"/>
                    <a:gd name="T2" fmla="*/ 2 w 18"/>
                    <a:gd name="T3" fmla="*/ 16 h 18"/>
                    <a:gd name="T4" fmla="*/ 2 w 18"/>
                    <a:gd name="T5" fmla="*/ 16 h 18"/>
                    <a:gd name="T6" fmla="*/ 2 w 18"/>
                    <a:gd name="T7" fmla="*/ 9 h 18"/>
                    <a:gd name="T8" fmla="*/ 9 w 18"/>
                    <a:gd name="T9" fmla="*/ 2 h 18"/>
                    <a:gd name="T10" fmla="*/ 16 w 18"/>
                    <a:gd name="T11" fmla="*/ 2 h 18"/>
                    <a:gd name="T12" fmla="*/ 16 w 18"/>
                    <a:gd name="T13" fmla="*/ 2 h 18"/>
                    <a:gd name="T14" fmla="*/ 16 w 18"/>
                    <a:gd name="T15" fmla="*/ 9 h 18"/>
                    <a:gd name="T16" fmla="*/ 9 w 18"/>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9" y="16"/>
                      </a:moveTo>
                      <a:cubicBezTo>
                        <a:pt x="7" y="18"/>
                        <a:pt x="4" y="18"/>
                        <a:pt x="2" y="16"/>
                      </a:cubicBezTo>
                      <a:cubicBezTo>
                        <a:pt x="2" y="16"/>
                        <a:pt x="2" y="16"/>
                        <a:pt x="2" y="16"/>
                      </a:cubicBezTo>
                      <a:cubicBezTo>
                        <a:pt x="0" y="14"/>
                        <a:pt x="0" y="11"/>
                        <a:pt x="2" y="9"/>
                      </a:cubicBezTo>
                      <a:cubicBezTo>
                        <a:pt x="9" y="2"/>
                        <a:pt x="9" y="2"/>
                        <a:pt x="9" y="2"/>
                      </a:cubicBezTo>
                      <a:cubicBezTo>
                        <a:pt x="11" y="0"/>
                        <a:pt x="14" y="0"/>
                        <a:pt x="16" y="2"/>
                      </a:cubicBezTo>
                      <a:cubicBezTo>
                        <a:pt x="16" y="2"/>
                        <a:pt x="16" y="2"/>
                        <a:pt x="16" y="2"/>
                      </a:cubicBezTo>
                      <a:cubicBezTo>
                        <a:pt x="18" y="4"/>
                        <a:pt x="18" y="7"/>
                        <a:pt x="16" y="9"/>
                      </a:cubicBezTo>
                      <a:lnTo>
                        <a:pt x="9"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8" name="Freeform 365"/>
                <p:cNvSpPr>
                  <a:spLocks/>
                </p:cNvSpPr>
                <p:nvPr/>
              </p:nvSpPr>
              <p:spPr bwMode="auto">
                <a:xfrm>
                  <a:off x="11903076" y="3927476"/>
                  <a:ext cx="76200"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19" name="Freeform 366"/>
                <p:cNvSpPr>
                  <a:spLocks/>
                </p:cNvSpPr>
                <p:nvPr/>
              </p:nvSpPr>
              <p:spPr bwMode="auto">
                <a:xfrm>
                  <a:off x="11468101" y="3927476"/>
                  <a:ext cx="74613" cy="38100"/>
                </a:xfrm>
                <a:custGeom>
                  <a:avLst/>
                  <a:gdLst>
                    <a:gd name="T0" fmla="*/ 5 w 20"/>
                    <a:gd name="T1" fmla="*/ 10 h 10"/>
                    <a:gd name="T2" fmla="*/ 0 w 20"/>
                    <a:gd name="T3" fmla="*/ 5 h 10"/>
                    <a:gd name="T4" fmla="*/ 0 w 20"/>
                    <a:gd name="T5" fmla="*/ 5 h 10"/>
                    <a:gd name="T6" fmla="*/ 5 w 20"/>
                    <a:gd name="T7" fmla="*/ 0 h 10"/>
                    <a:gd name="T8" fmla="*/ 15 w 20"/>
                    <a:gd name="T9" fmla="*/ 0 h 10"/>
                    <a:gd name="T10" fmla="*/ 20 w 20"/>
                    <a:gd name="T11" fmla="*/ 5 h 10"/>
                    <a:gd name="T12" fmla="*/ 20 w 20"/>
                    <a:gd name="T13" fmla="*/ 5 h 10"/>
                    <a:gd name="T14" fmla="*/ 15 w 20"/>
                    <a:gd name="T15" fmla="*/ 10 h 10"/>
                    <a:gd name="T16" fmla="*/ 5 w 20"/>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0">
                      <a:moveTo>
                        <a:pt x="5" y="10"/>
                      </a:moveTo>
                      <a:cubicBezTo>
                        <a:pt x="3" y="10"/>
                        <a:pt x="0" y="7"/>
                        <a:pt x="0" y="5"/>
                      </a:cubicBezTo>
                      <a:cubicBezTo>
                        <a:pt x="0" y="5"/>
                        <a:pt x="0" y="5"/>
                        <a:pt x="0" y="5"/>
                      </a:cubicBezTo>
                      <a:cubicBezTo>
                        <a:pt x="0" y="2"/>
                        <a:pt x="3" y="0"/>
                        <a:pt x="5" y="0"/>
                      </a:cubicBezTo>
                      <a:cubicBezTo>
                        <a:pt x="15" y="0"/>
                        <a:pt x="15" y="0"/>
                        <a:pt x="15" y="0"/>
                      </a:cubicBezTo>
                      <a:cubicBezTo>
                        <a:pt x="18" y="0"/>
                        <a:pt x="20" y="2"/>
                        <a:pt x="20" y="5"/>
                      </a:cubicBezTo>
                      <a:cubicBezTo>
                        <a:pt x="20" y="5"/>
                        <a:pt x="20" y="5"/>
                        <a:pt x="20" y="5"/>
                      </a:cubicBezTo>
                      <a:cubicBezTo>
                        <a:pt x="20" y="7"/>
                        <a:pt x="18" y="10"/>
                        <a:pt x="15" y="10"/>
                      </a:cubicBezTo>
                      <a:lnTo>
                        <a:pt x="5"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0" name="Freeform 367"/>
                <p:cNvSpPr>
                  <a:spLocks/>
                </p:cNvSpPr>
                <p:nvPr/>
              </p:nvSpPr>
              <p:spPr bwMode="auto">
                <a:xfrm>
                  <a:off x="11534776" y="3759201"/>
                  <a:ext cx="68263" cy="66675"/>
                </a:xfrm>
                <a:custGeom>
                  <a:avLst/>
                  <a:gdLst>
                    <a:gd name="T0" fmla="*/ 2 w 18"/>
                    <a:gd name="T1" fmla="*/ 9 h 18"/>
                    <a:gd name="T2" fmla="*/ 2 w 18"/>
                    <a:gd name="T3" fmla="*/ 2 h 18"/>
                    <a:gd name="T4" fmla="*/ 2 w 18"/>
                    <a:gd name="T5" fmla="*/ 2 h 18"/>
                    <a:gd name="T6" fmla="*/ 9 w 18"/>
                    <a:gd name="T7" fmla="*/ 2 h 18"/>
                    <a:gd name="T8" fmla="*/ 16 w 18"/>
                    <a:gd name="T9" fmla="*/ 9 h 18"/>
                    <a:gd name="T10" fmla="*/ 16 w 18"/>
                    <a:gd name="T11" fmla="*/ 16 h 18"/>
                    <a:gd name="T12" fmla="*/ 16 w 18"/>
                    <a:gd name="T13" fmla="*/ 16 h 18"/>
                    <a:gd name="T14" fmla="*/ 9 w 18"/>
                    <a:gd name="T15" fmla="*/ 16 h 18"/>
                    <a:gd name="T16" fmla="*/ 2 w 18"/>
                    <a:gd name="T1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2" y="9"/>
                      </a:moveTo>
                      <a:cubicBezTo>
                        <a:pt x="0" y="7"/>
                        <a:pt x="0" y="4"/>
                        <a:pt x="2" y="2"/>
                      </a:cubicBezTo>
                      <a:cubicBezTo>
                        <a:pt x="2" y="2"/>
                        <a:pt x="2" y="2"/>
                        <a:pt x="2" y="2"/>
                      </a:cubicBezTo>
                      <a:cubicBezTo>
                        <a:pt x="4" y="0"/>
                        <a:pt x="7" y="0"/>
                        <a:pt x="9" y="2"/>
                      </a:cubicBezTo>
                      <a:cubicBezTo>
                        <a:pt x="16" y="9"/>
                        <a:pt x="16" y="9"/>
                        <a:pt x="16" y="9"/>
                      </a:cubicBezTo>
                      <a:cubicBezTo>
                        <a:pt x="18" y="11"/>
                        <a:pt x="18" y="14"/>
                        <a:pt x="16" y="16"/>
                      </a:cubicBezTo>
                      <a:cubicBezTo>
                        <a:pt x="16" y="16"/>
                        <a:pt x="16" y="16"/>
                        <a:pt x="16" y="16"/>
                      </a:cubicBezTo>
                      <a:cubicBezTo>
                        <a:pt x="14" y="18"/>
                        <a:pt x="11" y="18"/>
                        <a:pt x="9" y="16"/>
                      </a:cubicBezTo>
                      <a:lnTo>
                        <a:pt x="2"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6" name="Group 25"/>
          <p:cNvGrpSpPr/>
          <p:nvPr/>
        </p:nvGrpSpPr>
        <p:grpSpPr>
          <a:xfrm>
            <a:off x="7475367" y="3772519"/>
            <a:ext cx="1338678" cy="557950"/>
            <a:chOff x="7475367" y="3772519"/>
            <a:chExt cx="1338678" cy="557950"/>
          </a:xfrm>
        </p:grpSpPr>
        <p:cxnSp>
          <p:nvCxnSpPr>
            <p:cNvPr id="271" name="Straight Connector 270"/>
            <p:cNvCxnSpPr/>
            <p:nvPr/>
          </p:nvCxnSpPr>
          <p:spPr>
            <a:xfrm>
              <a:off x="7475367" y="4077072"/>
              <a:ext cx="852881"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8" name="Group 7"/>
            <p:cNvGrpSpPr/>
            <p:nvPr/>
          </p:nvGrpSpPr>
          <p:grpSpPr>
            <a:xfrm>
              <a:off x="8256240" y="3772519"/>
              <a:ext cx="557805" cy="557950"/>
              <a:chOff x="3394582" y="4435135"/>
              <a:chExt cx="816683" cy="816895"/>
            </a:xfrm>
          </p:grpSpPr>
          <p:sp>
            <p:nvSpPr>
              <p:cNvPr id="146" name="Oval 145"/>
              <p:cNvSpPr/>
              <p:nvPr/>
            </p:nvSpPr>
            <p:spPr>
              <a:xfrm>
                <a:off x="3394582" y="4435135"/>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grpSp>
            <p:nvGrpSpPr>
              <p:cNvPr id="221" name="Group 220"/>
              <p:cNvGrpSpPr/>
              <p:nvPr/>
            </p:nvGrpSpPr>
            <p:grpSpPr>
              <a:xfrm>
                <a:off x="3575720" y="4653136"/>
                <a:ext cx="467066" cy="456570"/>
                <a:chOff x="6945313" y="3721101"/>
                <a:chExt cx="565150" cy="552450"/>
              </a:xfrm>
              <a:solidFill>
                <a:srgbClr val="FFFFFF"/>
              </a:solidFill>
            </p:grpSpPr>
            <p:sp>
              <p:nvSpPr>
                <p:cNvPr id="222" name="Freeform 300"/>
                <p:cNvSpPr>
                  <a:spLocks/>
                </p:cNvSpPr>
                <p:nvPr/>
              </p:nvSpPr>
              <p:spPr bwMode="auto">
                <a:xfrm>
                  <a:off x="6945313" y="3721101"/>
                  <a:ext cx="565150" cy="360363"/>
                </a:xfrm>
                <a:custGeom>
                  <a:avLst/>
                  <a:gdLst>
                    <a:gd name="T0" fmla="*/ 115 w 150"/>
                    <a:gd name="T1" fmla="*/ 24 h 96"/>
                    <a:gd name="T2" fmla="*/ 109 w 150"/>
                    <a:gd name="T3" fmla="*/ 25 h 96"/>
                    <a:gd name="T4" fmla="*/ 71 w 150"/>
                    <a:gd name="T5" fmla="*/ 0 h 96"/>
                    <a:gd name="T6" fmla="*/ 31 w 150"/>
                    <a:gd name="T7" fmla="*/ 33 h 96"/>
                    <a:gd name="T8" fmla="*/ 0 w 150"/>
                    <a:gd name="T9" fmla="*/ 64 h 96"/>
                    <a:gd name="T10" fmla="*/ 22 w 150"/>
                    <a:gd name="T11" fmla="*/ 94 h 96"/>
                    <a:gd name="T12" fmla="*/ 31 w 150"/>
                    <a:gd name="T13" fmla="*/ 96 h 96"/>
                    <a:gd name="T14" fmla="*/ 47 w 150"/>
                    <a:gd name="T15" fmla="*/ 96 h 96"/>
                    <a:gd name="T16" fmla="*/ 53 w 150"/>
                    <a:gd name="T17" fmla="*/ 90 h 96"/>
                    <a:gd name="T18" fmla="*/ 49 w 150"/>
                    <a:gd name="T19" fmla="*/ 84 h 96"/>
                    <a:gd name="T20" fmla="*/ 31 w 150"/>
                    <a:gd name="T21" fmla="*/ 84 h 96"/>
                    <a:gd name="T22" fmla="*/ 26 w 150"/>
                    <a:gd name="T23" fmla="*/ 83 h 96"/>
                    <a:gd name="T24" fmla="*/ 12 w 150"/>
                    <a:gd name="T25" fmla="*/ 64 h 96"/>
                    <a:gd name="T26" fmla="*/ 31 w 150"/>
                    <a:gd name="T27" fmla="*/ 45 h 96"/>
                    <a:gd name="T28" fmla="*/ 35 w 150"/>
                    <a:gd name="T29" fmla="*/ 45 h 96"/>
                    <a:gd name="T30" fmla="*/ 42 w 150"/>
                    <a:gd name="T31" fmla="*/ 47 h 96"/>
                    <a:gd name="T32" fmla="*/ 43 w 150"/>
                    <a:gd name="T33" fmla="*/ 40 h 96"/>
                    <a:gd name="T34" fmla="*/ 71 w 150"/>
                    <a:gd name="T35" fmla="*/ 12 h 96"/>
                    <a:gd name="T36" fmla="*/ 99 w 150"/>
                    <a:gd name="T37" fmla="*/ 34 h 96"/>
                    <a:gd name="T38" fmla="*/ 100 w 150"/>
                    <a:gd name="T39" fmla="*/ 40 h 96"/>
                    <a:gd name="T40" fmla="*/ 107 w 150"/>
                    <a:gd name="T41" fmla="*/ 38 h 96"/>
                    <a:gd name="T42" fmla="*/ 115 w 150"/>
                    <a:gd name="T43" fmla="*/ 37 h 96"/>
                    <a:gd name="T44" fmla="*/ 138 w 150"/>
                    <a:gd name="T45" fmla="*/ 60 h 96"/>
                    <a:gd name="T46" fmla="*/ 121 w 150"/>
                    <a:gd name="T47" fmla="*/ 83 h 96"/>
                    <a:gd name="T48" fmla="*/ 116 w 150"/>
                    <a:gd name="T49" fmla="*/ 84 h 96"/>
                    <a:gd name="T50" fmla="*/ 101 w 150"/>
                    <a:gd name="T51" fmla="*/ 84 h 96"/>
                    <a:gd name="T52" fmla="*/ 97 w 150"/>
                    <a:gd name="T53" fmla="*/ 90 h 96"/>
                    <a:gd name="T54" fmla="*/ 102 w 150"/>
                    <a:gd name="T55" fmla="*/ 96 h 96"/>
                    <a:gd name="T56" fmla="*/ 116 w 150"/>
                    <a:gd name="T57" fmla="*/ 96 h 96"/>
                    <a:gd name="T58" fmla="*/ 125 w 150"/>
                    <a:gd name="T59" fmla="*/ 94 h 96"/>
                    <a:gd name="T60" fmla="*/ 150 w 150"/>
                    <a:gd name="T61" fmla="*/ 60 h 96"/>
                    <a:gd name="T62" fmla="*/ 115 w 150"/>
                    <a:gd name="T63"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 h="96">
                      <a:moveTo>
                        <a:pt x="115" y="24"/>
                      </a:moveTo>
                      <a:cubicBezTo>
                        <a:pt x="113" y="24"/>
                        <a:pt x="111" y="25"/>
                        <a:pt x="109" y="25"/>
                      </a:cubicBezTo>
                      <a:cubicBezTo>
                        <a:pt x="102" y="10"/>
                        <a:pt x="88" y="0"/>
                        <a:pt x="71" y="0"/>
                      </a:cubicBezTo>
                      <a:cubicBezTo>
                        <a:pt x="51" y="0"/>
                        <a:pt x="35" y="14"/>
                        <a:pt x="31" y="33"/>
                      </a:cubicBezTo>
                      <a:cubicBezTo>
                        <a:pt x="14" y="33"/>
                        <a:pt x="0" y="47"/>
                        <a:pt x="0" y="64"/>
                      </a:cubicBezTo>
                      <a:cubicBezTo>
                        <a:pt x="0" y="78"/>
                        <a:pt x="9" y="90"/>
                        <a:pt x="22" y="94"/>
                      </a:cubicBezTo>
                      <a:cubicBezTo>
                        <a:pt x="25" y="95"/>
                        <a:pt x="28" y="96"/>
                        <a:pt x="31" y="96"/>
                      </a:cubicBezTo>
                      <a:cubicBezTo>
                        <a:pt x="47" y="96"/>
                        <a:pt x="47" y="96"/>
                        <a:pt x="47" y="96"/>
                      </a:cubicBezTo>
                      <a:cubicBezTo>
                        <a:pt x="50" y="95"/>
                        <a:pt x="53" y="93"/>
                        <a:pt x="53" y="90"/>
                      </a:cubicBezTo>
                      <a:cubicBezTo>
                        <a:pt x="53" y="87"/>
                        <a:pt x="51" y="85"/>
                        <a:pt x="49" y="84"/>
                      </a:cubicBezTo>
                      <a:cubicBezTo>
                        <a:pt x="31" y="84"/>
                        <a:pt x="31" y="84"/>
                        <a:pt x="31" y="84"/>
                      </a:cubicBezTo>
                      <a:cubicBezTo>
                        <a:pt x="29" y="84"/>
                        <a:pt x="27" y="83"/>
                        <a:pt x="26" y="83"/>
                      </a:cubicBezTo>
                      <a:cubicBezTo>
                        <a:pt x="18" y="80"/>
                        <a:pt x="12" y="73"/>
                        <a:pt x="12" y="64"/>
                      </a:cubicBezTo>
                      <a:cubicBezTo>
                        <a:pt x="12" y="54"/>
                        <a:pt x="21" y="45"/>
                        <a:pt x="31" y="45"/>
                      </a:cubicBezTo>
                      <a:cubicBezTo>
                        <a:pt x="33" y="45"/>
                        <a:pt x="34" y="45"/>
                        <a:pt x="35" y="45"/>
                      </a:cubicBezTo>
                      <a:cubicBezTo>
                        <a:pt x="42" y="47"/>
                        <a:pt x="42" y="47"/>
                        <a:pt x="42" y="47"/>
                      </a:cubicBezTo>
                      <a:cubicBezTo>
                        <a:pt x="43" y="40"/>
                        <a:pt x="43" y="40"/>
                        <a:pt x="43" y="40"/>
                      </a:cubicBezTo>
                      <a:cubicBezTo>
                        <a:pt x="43" y="24"/>
                        <a:pt x="56" y="12"/>
                        <a:pt x="71" y="12"/>
                      </a:cubicBezTo>
                      <a:cubicBezTo>
                        <a:pt x="84" y="12"/>
                        <a:pt x="96" y="21"/>
                        <a:pt x="99" y="34"/>
                      </a:cubicBezTo>
                      <a:cubicBezTo>
                        <a:pt x="100" y="40"/>
                        <a:pt x="100" y="40"/>
                        <a:pt x="100" y="40"/>
                      </a:cubicBezTo>
                      <a:cubicBezTo>
                        <a:pt x="107" y="38"/>
                        <a:pt x="107" y="38"/>
                        <a:pt x="107" y="38"/>
                      </a:cubicBezTo>
                      <a:cubicBezTo>
                        <a:pt x="109" y="37"/>
                        <a:pt x="112" y="37"/>
                        <a:pt x="115" y="37"/>
                      </a:cubicBezTo>
                      <a:cubicBezTo>
                        <a:pt x="127" y="37"/>
                        <a:pt x="138" y="47"/>
                        <a:pt x="138" y="60"/>
                      </a:cubicBezTo>
                      <a:cubicBezTo>
                        <a:pt x="138" y="70"/>
                        <a:pt x="131" y="79"/>
                        <a:pt x="121" y="83"/>
                      </a:cubicBezTo>
                      <a:cubicBezTo>
                        <a:pt x="120" y="83"/>
                        <a:pt x="118" y="84"/>
                        <a:pt x="116" y="84"/>
                      </a:cubicBezTo>
                      <a:cubicBezTo>
                        <a:pt x="101" y="84"/>
                        <a:pt x="101" y="84"/>
                        <a:pt x="101" y="84"/>
                      </a:cubicBezTo>
                      <a:cubicBezTo>
                        <a:pt x="99" y="85"/>
                        <a:pt x="97" y="87"/>
                        <a:pt x="97" y="90"/>
                      </a:cubicBezTo>
                      <a:cubicBezTo>
                        <a:pt x="97" y="93"/>
                        <a:pt x="99" y="95"/>
                        <a:pt x="102" y="96"/>
                      </a:cubicBezTo>
                      <a:cubicBezTo>
                        <a:pt x="116" y="96"/>
                        <a:pt x="116" y="96"/>
                        <a:pt x="116" y="96"/>
                      </a:cubicBezTo>
                      <a:cubicBezTo>
                        <a:pt x="119" y="96"/>
                        <a:pt x="122" y="95"/>
                        <a:pt x="125" y="94"/>
                      </a:cubicBezTo>
                      <a:cubicBezTo>
                        <a:pt x="140" y="89"/>
                        <a:pt x="150" y="76"/>
                        <a:pt x="150" y="60"/>
                      </a:cubicBezTo>
                      <a:cubicBezTo>
                        <a:pt x="150" y="40"/>
                        <a:pt x="134" y="24"/>
                        <a:pt x="115"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3" name="Freeform 301"/>
                <p:cNvSpPr>
                  <a:spLocks/>
                </p:cNvSpPr>
                <p:nvPr/>
              </p:nvSpPr>
              <p:spPr bwMode="auto">
                <a:xfrm>
                  <a:off x="7208838" y="4010026"/>
                  <a:ext cx="38100" cy="169863"/>
                </a:xfrm>
                <a:custGeom>
                  <a:avLst/>
                  <a:gdLst>
                    <a:gd name="T0" fmla="*/ 10 w 10"/>
                    <a:gd name="T1" fmla="*/ 40 h 45"/>
                    <a:gd name="T2" fmla="*/ 5 w 10"/>
                    <a:gd name="T3" fmla="*/ 45 h 45"/>
                    <a:gd name="T4" fmla="*/ 5 w 10"/>
                    <a:gd name="T5" fmla="*/ 45 h 45"/>
                    <a:gd name="T6" fmla="*/ 0 w 10"/>
                    <a:gd name="T7" fmla="*/ 40 h 45"/>
                    <a:gd name="T8" fmla="*/ 0 w 10"/>
                    <a:gd name="T9" fmla="*/ 5 h 45"/>
                    <a:gd name="T10" fmla="*/ 5 w 10"/>
                    <a:gd name="T11" fmla="*/ 0 h 45"/>
                    <a:gd name="T12" fmla="*/ 5 w 10"/>
                    <a:gd name="T13" fmla="*/ 0 h 45"/>
                    <a:gd name="T14" fmla="*/ 10 w 10"/>
                    <a:gd name="T15" fmla="*/ 5 h 45"/>
                    <a:gd name="T16" fmla="*/ 10 w 10"/>
                    <a:gd name="T1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0"/>
                      </a:moveTo>
                      <a:cubicBezTo>
                        <a:pt x="10" y="43"/>
                        <a:pt x="8" y="45"/>
                        <a:pt x="5" y="45"/>
                      </a:cubicBezTo>
                      <a:cubicBezTo>
                        <a:pt x="5" y="45"/>
                        <a:pt x="5" y="45"/>
                        <a:pt x="5" y="45"/>
                      </a:cubicBezTo>
                      <a:cubicBezTo>
                        <a:pt x="2" y="45"/>
                        <a:pt x="0" y="43"/>
                        <a:pt x="0" y="40"/>
                      </a:cubicBezTo>
                      <a:cubicBezTo>
                        <a:pt x="0" y="5"/>
                        <a:pt x="0" y="5"/>
                        <a:pt x="0" y="5"/>
                      </a:cubicBezTo>
                      <a:cubicBezTo>
                        <a:pt x="0" y="2"/>
                        <a:pt x="2" y="0"/>
                        <a:pt x="5" y="0"/>
                      </a:cubicBezTo>
                      <a:cubicBezTo>
                        <a:pt x="5" y="0"/>
                        <a:pt x="5" y="0"/>
                        <a:pt x="5" y="0"/>
                      </a:cubicBezTo>
                      <a:cubicBezTo>
                        <a:pt x="8" y="0"/>
                        <a:pt x="10" y="2"/>
                        <a:pt x="10" y="5"/>
                      </a:cubicBezTo>
                      <a:lnTo>
                        <a:pt x="10" y="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4" name="Freeform 302"/>
                <p:cNvSpPr>
                  <a:spLocks/>
                </p:cNvSpPr>
                <p:nvPr/>
              </p:nvSpPr>
              <p:spPr bwMode="auto">
                <a:xfrm>
                  <a:off x="7208838" y="4194176"/>
                  <a:ext cx="41275" cy="34925"/>
                </a:xfrm>
                <a:custGeom>
                  <a:avLst/>
                  <a:gdLst>
                    <a:gd name="T0" fmla="*/ 5 w 11"/>
                    <a:gd name="T1" fmla="*/ 0 h 9"/>
                    <a:gd name="T2" fmla="*/ 5 w 11"/>
                    <a:gd name="T3" fmla="*/ 9 h 9"/>
                    <a:gd name="T4" fmla="*/ 5 w 11"/>
                    <a:gd name="T5" fmla="*/ 0 h 9"/>
                  </a:gdLst>
                  <a:ahLst/>
                  <a:cxnLst>
                    <a:cxn ang="0">
                      <a:pos x="T0" y="T1"/>
                    </a:cxn>
                    <a:cxn ang="0">
                      <a:pos x="T2" y="T3"/>
                    </a:cxn>
                    <a:cxn ang="0">
                      <a:pos x="T4" y="T5"/>
                    </a:cxn>
                  </a:cxnLst>
                  <a:rect l="0" t="0" r="r" b="b"/>
                  <a:pathLst>
                    <a:path w="11" h="9">
                      <a:moveTo>
                        <a:pt x="5" y="0"/>
                      </a:moveTo>
                      <a:cubicBezTo>
                        <a:pt x="3" y="2"/>
                        <a:pt x="0" y="9"/>
                        <a:pt x="5" y="9"/>
                      </a:cubicBezTo>
                      <a:cubicBezTo>
                        <a:pt x="11" y="9"/>
                        <a:pt x="7" y="2"/>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5" name="Freeform 303"/>
                <p:cNvSpPr>
                  <a:spLocks/>
                </p:cNvSpPr>
                <p:nvPr/>
              </p:nvSpPr>
              <p:spPr bwMode="auto">
                <a:xfrm>
                  <a:off x="7265988" y="3960813"/>
                  <a:ext cx="123825" cy="312738"/>
                </a:xfrm>
                <a:custGeom>
                  <a:avLst/>
                  <a:gdLst>
                    <a:gd name="T0" fmla="*/ 28 w 33"/>
                    <a:gd name="T1" fmla="*/ 57 h 83"/>
                    <a:gd name="T2" fmla="*/ 10 w 33"/>
                    <a:gd name="T3" fmla="*/ 66 h 83"/>
                    <a:gd name="T4" fmla="*/ 10 w 33"/>
                    <a:gd name="T5" fmla="*/ 5 h 83"/>
                    <a:gd name="T6" fmla="*/ 5 w 33"/>
                    <a:gd name="T7" fmla="*/ 0 h 83"/>
                    <a:gd name="T8" fmla="*/ 0 w 33"/>
                    <a:gd name="T9" fmla="*/ 5 h 83"/>
                    <a:gd name="T10" fmla="*/ 0 w 33"/>
                    <a:gd name="T11" fmla="*/ 78 h 83"/>
                    <a:gd name="T12" fmla="*/ 5 w 33"/>
                    <a:gd name="T13" fmla="*/ 83 h 83"/>
                    <a:gd name="T14" fmla="*/ 10 w 33"/>
                    <a:gd name="T15" fmla="*/ 80 h 83"/>
                    <a:gd name="T16" fmla="*/ 29 w 33"/>
                    <a:gd name="T17" fmla="*/ 66 h 83"/>
                    <a:gd name="T18" fmla="*/ 33 w 33"/>
                    <a:gd name="T19" fmla="*/ 61 h 83"/>
                    <a:gd name="T20" fmla="*/ 28 w 33"/>
                    <a:gd name="T21"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83">
                      <a:moveTo>
                        <a:pt x="28" y="57"/>
                      </a:moveTo>
                      <a:cubicBezTo>
                        <a:pt x="20" y="59"/>
                        <a:pt x="14" y="62"/>
                        <a:pt x="10" y="66"/>
                      </a:cubicBezTo>
                      <a:cubicBezTo>
                        <a:pt x="10" y="5"/>
                        <a:pt x="10" y="5"/>
                        <a:pt x="10" y="5"/>
                      </a:cubicBezTo>
                      <a:cubicBezTo>
                        <a:pt x="10" y="3"/>
                        <a:pt x="8" y="0"/>
                        <a:pt x="5" y="0"/>
                      </a:cubicBezTo>
                      <a:cubicBezTo>
                        <a:pt x="2" y="0"/>
                        <a:pt x="0" y="3"/>
                        <a:pt x="0" y="5"/>
                      </a:cubicBezTo>
                      <a:cubicBezTo>
                        <a:pt x="0" y="78"/>
                        <a:pt x="0" y="78"/>
                        <a:pt x="0" y="78"/>
                      </a:cubicBezTo>
                      <a:cubicBezTo>
                        <a:pt x="0" y="81"/>
                        <a:pt x="2" y="83"/>
                        <a:pt x="5" y="83"/>
                      </a:cubicBezTo>
                      <a:cubicBezTo>
                        <a:pt x="7" y="83"/>
                        <a:pt x="9" y="81"/>
                        <a:pt x="10" y="80"/>
                      </a:cubicBezTo>
                      <a:cubicBezTo>
                        <a:pt x="11" y="77"/>
                        <a:pt x="18" y="68"/>
                        <a:pt x="29" y="66"/>
                      </a:cubicBezTo>
                      <a:cubicBezTo>
                        <a:pt x="32" y="66"/>
                        <a:pt x="33" y="63"/>
                        <a:pt x="33" y="61"/>
                      </a:cubicBezTo>
                      <a:cubicBezTo>
                        <a:pt x="33" y="58"/>
                        <a:pt x="30" y="57"/>
                        <a:pt x="2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6" name="Freeform 304"/>
                <p:cNvSpPr>
                  <a:spLocks/>
                </p:cNvSpPr>
                <p:nvPr/>
              </p:nvSpPr>
              <p:spPr bwMode="auto">
                <a:xfrm>
                  <a:off x="7088188" y="3960813"/>
                  <a:ext cx="101600" cy="312738"/>
                </a:xfrm>
                <a:custGeom>
                  <a:avLst/>
                  <a:gdLst>
                    <a:gd name="T0" fmla="*/ 22 w 27"/>
                    <a:gd name="T1" fmla="*/ 0 h 83"/>
                    <a:gd name="T2" fmla="*/ 17 w 27"/>
                    <a:gd name="T3" fmla="*/ 5 h 83"/>
                    <a:gd name="T4" fmla="*/ 17 w 27"/>
                    <a:gd name="T5" fmla="*/ 66 h 83"/>
                    <a:gd name="T6" fmla="*/ 6 w 27"/>
                    <a:gd name="T7" fmla="*/ 63 h 83"/>
                    <a:gd name="T8" fmla="*/ 1 w 27"/>
                    <a:gd name="T9" fmla="*/ 66 h 83"/>
                    <a:gd name="T10" fmla="*/ 4 w 27"/>
                    <a:gd name="T11" fmla="*/ 72 h 83"/>
                    <a:gd name="T12" fmla="*/ 17 w 27"/>
                    <a:gd name="T13" fmla="*/ 78 h 83"/>
                    <a:gd name="T14" fmla="*/ 22 w 27"/>
                    <a:gd name="T15" fmla="*/ 83 h 83"/>
                    <a:gd name="T16" fmla="*/ 27 w 27"/>
                    <a:gd name="T17" fmla="*/ 78 h 83"/>
                    <a:gd name="T18" fmla="*/ 27 w 27"/>
                    <a:gd name="T19" fmla="*/ 5 h 83"/>
                    <a:gd name="T20" fmla="*/ 22 w 27"/>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83">
                      <a:moveTo>
                        <a:pt x="22" y="0"/>
                      </a:moveTo>
                      <a:cubicBezTo>
                        <a:pt x="19" y="0"/>
                        <a:pt x="17" y="3"/>
                        <a:pt x="17" y="5"/>
                      </a:cubicBezTo>
                      <a:cubicBezTo>
                        <a:pt x="17" y="66"/>
                        <a:pt x="17" y="66"/>
                        <a:pt x="17" y="66"/>
                      </a:cubicBezTo>
                      <a:cubicBezTo>
                        <a:pt x="14" y="65"/>
                        <a:pt x="11" y="64"/>
                        <a:pt x="6" y="63"/>
                      </a:cubicBezTo>
                      <a:cubicBezTo>
                        <a:pt x="4" y="62"/>
                        <a:pt x="1" y="64"/>
                        <a:pt x="1" y="66"/>
                      </a:cubicBezTo>
                      <a:cubicBezTo>
                        <a:pt x="0" y="69"/>
                        <a:pt x="2" y="71"/>
                        <a:pt x="4" y="72"/>
                      </a:cubicBezTo>
                      <a:cubicBezTo>
                        <a:pt x="13" y="73"/>
                        <a:pt x="16" y="76"/>
                        <a:pt x="17" y="78"/>
                      </a:cubicBezTo>
                      <a:cubicBezTo>
                        <a:pt x="17" y="81"/>
                        <a:pt x="19" y="83"/>
                        <a:pt x="22" y="83"/>
                      </a:cubicBezTo>
                      <a:cubicBezTo>
                        <a:pt x="25" y="83"/>
                        <a:pt x="27" y="81"/>
                        <a:pt x="27" y="78"/>
                      </a:cubicBezTo>
                      <a:cubicBezTo>
                        <a:pt x="27" y="5"/>
                        <a:pt x="27" y="5"/>
                        <a:pt x="27" y="5"/>
                      </a:cubicBezTo>
                      <a:cubicBezTo>
                        <a:pt x="27" y="3"/>
                        <a:pt x="25" y="0"/>
                        <a:pt x="2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7" name="Freeform 305"/>
                <p:cNvSpPr>
                  <a:spLocks/>
                </p:cNvSpPr>
                <p:nvPr/>
              </p:nvSpPr>
              <p:spPr bwMode="auto">
                <a:xfrm>
                  <a:off x="7408863" y="4149726"/>
                  <a:ext cx="63500" cy="44450"/>
                </a:xfrm>
                <a:custGeom>
                  <a:avLst/>
                  <a:gdLst>
                    <a:gd name="T0" fmla="*/ 5 w 17"/>
                    <a:gd name="T1" fmla="*/ 11 h 12"/>
                    <a:gd name="T2" fmla="*/ 1 w 17"/>
                    <a:gd name="T3" fmla="*/ 8 h 12"/>
                    <a:gd name="T4" fmla="*/ 1 w 17"/>
                    <a:gd name="T5" fmla="*/ 8 h 12"/>
                    <a:gd name="T6" fmla="*/ 3 w 17"/>
                    <a:gd name="T7" fmla="*/ 4 h 12"/>
                    <a:gd name="T8" fmla="*/ 12 w 17"/>
                    <a:gd name="T9" fmla="*/ 1 h 12"/>
                    <a:gd name="T10" fmla="*/ 17 w 17"/>
                    <a:gd name="T11" fmla="*/ 4 h 12"/>
                    <a:gd name="T12" fmla="*/ 17 w 17"/>
                    <a:gd name="T13" fmla="*/ 4 h 12"/>
                    <a:gd name="T14" fmla="*/ 14 w 17"/>
                    <a:gd name="T15" fmla="*/ 9 h 12"/>
                    <a:gd name="T16" fmla="*/ 5 w 17"/>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5" y="11"/>
                      </a:moveTo>
                      <a:cubicBezTo>
                        <a:pt x="4" y="12"/>
                        <a:pt x="1" y="10"/>
                        <a:pt x="1" y="8"/>
                      </a:cubicBezTo>
                      <a:cubicBezTo>
                        <a:pt x="1" y="8"/>
                        <a:pt x="1" y="8"/>
                        <a:pt x="1" y="8"/>
                      </a:cubicBezTo>
                      <a:cubicBezTo>
                        <a:pt x="0" y="6"/>
                        <a:pt x="1" y="4"/>
                        <a:pt x="3" y="4"/>
                      </a:cubicBezTo>
                      <a:cubicBezTo>
                        <a:pt x="12" y="1"/>
                        <a:pt x="12" y="1"/>
                        <a:pt x="12" y="1"/>
                      </a:cubicBezTo>
                      <a:cubicBezTo>
                        <a:pt x="14" y="0"/>
                        <a:pt x="16" y="2"/>
                        <a:pt x="17" y="4"/>
                      </a:cubicBezTo>
                      <a:cubicBezTo>
                        <a:pt x="17" y="4"/>
                        <a:pt x="17" y="4"/>
                        <a:pt x="17" y="4"/>
                      </a:cubicBezTo>
                      <a:cubicBezTo>
                        <a:pt x="17" y="6"/>
                        <a:pt x="16" y="8"/>
                        <a:pt x="14" y="9"/>
                      </a:cubicBezTo>
                      <a:lnTo>
                        <a:pt x="5"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8" name="Freeform 306"/>
                <p:cNvSpPr>
                  <a:spLocks/>
                </p:cNvSpPr>
                <p:nvPr/>
              </p:nvSpPr>
              <p:spPr bwMode="auto">
                <a:xfrm>
                  <a:off x="7013576" y="4191001"/>
                  <a:ext cx="57150" cy="30163"/>
                </a:xfrm>
                <a:custGeom>
                  <a:avLst/>
                  <a:gdLst>
                    <a:gd name="T0" fmla="*/ 3 w 15"/>
                    <a:gd name="T1" fmla="*/ 8 h 8"/>
                    <a:gd name="T2" fmla="*/ 0 w 15"/>
                    <a:gd name="T3" fmla="*/ 4 h 8"/>
                    <a:gd name="T4" fmla="*/ 0 w 15"/>
                    <a:gd name="T5" fmla="*/ 4 h 8"/>
                    <a:gd name="T6" fmla="*/ 3 w 15"/>
                    <a:gd name="T7" fmla="*/ 1 h 8"/>
                    <a:gd name="T8" fmla="*/ 11 w 15"/>
                    <a:gd name="T9" fmla="*/ 0 h 8"/>
                    <a:gd name="T10" fmla="*/ 15 w 15"/>
                    <a:gd name="T11" fmla="*/ 4 h 8"/>
                    <a:gd name="T12" fmla="*/ 15 w 15"/>
                    <a:gd name="T13" fmla="*/ 4 h 8"/>
                    <a:gd name="T14" fmla="*/ 11 w 15"/>
                    <a:gd name="T15" fmla="*/ 8 h 8"/>
                    <a:gd name="T16" fmla="*/ 3 w 15"/>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3" y="8"/>
                      </a:moveTo>
                      <a:cubicBezTo>
                        <a:pt x="1" y="8"/>
                        <a:pt x="0" y="6"/>
                        <a:pt x="0" y="4"/>
                      </a:cubicBezTo>
                      <a:cubicBezTo>
                        <a:pt x="0" y="4"/>
                        <a:pt x="0" y="4"/>
                        <a:pt x="0" y="4"/>
                      </a:cubicBezTo>
                      <a:cubicBezTo>
                        <a:pt x="0" y="2"/>
                        <a:pt x="1" y="1"/>
                        <a:pt x="3" y="1"/>
                      </a:cubicBezTo>
                      <a:cubicBezTo>
                        <a:pt x="11" y="0"/>
                        <a:pt x="11" y="0"/>
                        <a:pt x="11" y="0"/>
                      </a:cubicBezTo>
                      <a:cubicBezTo>
                        <a:pt x="13" y="0"/>
                        <a:pt x="15" y="2"/>
                        <a:pt x="15" y="4"/>
                      </a:cubicBezTo>
                      <a:cubicBezTo>
                        <a:pt x="15" y="4"/>
                        <a:pt x="15" y="4"/>
                        <a:pt x="15" y="4"/>
                      </a:cubicBezTo>
                      <a:cubicBezTo>
                        <a:pt x="15" y="6"/>
                        <a:pt x="13" y="8"/>
                        <a:pt x="11" y="8"/>
                      </a:cubicBezTo>
                      <a:lnTo>
                        <a:pt x="3"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grpSp>
      </p:grpSp>
      <p:grpSp>
        <p:nvGrpSpPr>
          <p:cNvPr id="25" name="Group 24"/>
          <p:cNvGrpSpPr/>
          <p:nvPr/>
        </p:nvGrpSpPr>
        <p:grpSpPr>
          <a:xfrm>
            <a:off x="5879976" y="4722925"/>
            <a:ext cx="2934069" cy="557950"/>
            <a:chOff x="5879976" y="4722925"/>
            <a:chExt cx="2934069" cy="557950"/>
          </a:xfrm>
        </p:grpSpPr>
        <p:cxnSp>
          <p:nvCxnSpPr>
            <p:cNvPr id="272" name="Straight Connector 271"/>
            <p:cNvCxnSpPr/>
            <p:nvPr/>
          </p:nvCxnSpPr>
          <p:spPr>
            <a:xfrm>
              <a:off x="5879976" y="5013176"/>
              <a:ext cx="2433368" cy="4505"/>
            </a:xfrm>
            <a:prstGeom prst="line">
              <a:avLst/>
            </a:prstGeom>
            <a:ln w="12700" cmpd="sng">
              <a:solidFill>
                <a:schemeClr val="accent3"/>
              </a:solidFill>
              <a:prstDash val="sysDash"/>
              <a:headEnd type="oval"/>
              <a:tailEnd type="oval"/>
            </a:ln>
            <a:effectLst/>
          </p:spPr>
          <p:style>
            <a:lnRef idx="2">
              <a:schemeClr val="accent1"/>
            </a:lnRef>
            <a:fillRef idx="0">
              <a:schemeClr val="accent1"/>
            </a:fillRef>
            <a:effectRef idx="1">
              <a:schemeClr val="accent1"/>
            </a:effectRef>
            <a:fontRef idx="minor">
              <a:schemeClr val="tx1"/>
            </a:fontRef>
          </p:style>
        </p:cxnSp>
        <p:grpSp>
          <p:nvGrpSpPr>
            <p:cNvPr id="7" name="Group 6"/>
            <p:cNvGrpSpPr/>
            <p:nvPr/>
          </p:nvGrpSpPr>
          <p:grpSpPr>
            <a:xfrm>
              <a:off x="8256240" y="4722925"/>
              <a:ext cx="557805" cy="557950"/>
              <a:chOff x="3394582" y="5385541"/>
              <a:chExt cx="816683" cy="816895"/>
            </a:xfrm>
          </p:grpSpPr>
          <p:sp>
            <p:nvSpPr>
              <p:cNvPr id="172" name="Oval 171"/>
              <p:cNvSpPr/>
              <p:nvPr/>
            </p:nvSpPr>
            <p:spPr>
              <a:xfrm>
                <a:off x="3394582" y="5385541"/>
                <a:ext cx="816683" cy="81689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400" dirty="0">
                  <a:latin typeface="Lato Light"/>
                  <a:cs typeface="Lato Light"/>
                </a:endParaRPr>
              </a:p>
            </p:txBody>
          </p:sp>
          <p:sp>
            <p:nvSpPr>
              <p:cNvPr id="229" name="Freeform 393"/>
              <p:cNvSpPr>
                <a:spLocks noEditPoints="1"/>
              </p:cNvSpPr>
              <p:nvPr/>
            </p:nvSpPr>
            <p:spPr bwMode="auto">
              <a:xfrm>
                <a:off x="3575720" y="5651459"/>
                <a:ext cx="465755" cy="297821"/>
              </a:xfrm>
              <a:custGeom>
                <a:avLst/>
                <a:gdLst>
                  <a:gd name="T0" fmla="*/ 114 w 150"/>
                  <a:gd name="T1" fmla="*/ 25 h 96"/>
                  <a:gd name="T2" fmla="*/ 108 w 150"/>
                  <a:gd name="T3" fmla="*/ 26 h 96"/>
                  <a:gd name="T4" fmla="*/ 71 w 150"/>
                  <a:gd name="T5" fmla="*/ 0 h 96"/>
                  <a:gd name="T6" fmla="*/ 31 w 150"/>
                  <a:gd name="T7" fmla="*/ 34 h 96"/>
                  <a:gd name="T8" fmla="*/ 0 w 150"/>
                  <a:gd name="T9" fmla="*/ 65 h 96"/>
                  <a:gd name="T10" fmla="*/ 22 w 150"/>
                  <a:gd name="T11" fmla="*/ 95 h 96"/>
                  <a:gd name="T12" fmla="*/ 30 w 150"/>
                  <a:gd name="T13" fmla="*/ 96 h 96"/>
                  <a:gd name="T14" fmla="*/ 116 w 150"/>
                  <a:gd name="T15" fmla="*/ 96 h 96"/>
                  <a:gd name="T16" fmla="*/ 125 w 150"/>
                  <a:gd name="T17" fmla="*/ 95 h 96"/>
                  <a:gd name="T18" fmla="*/ 150 w 150"/>
                  <a:gd name="T19" fmla="*/ 61 h 96"/>
                  <a:gd name="T20" fmla="*/ 114 w 150"/>
                  <a:gd name="T21" fmla="*/ 25 h 96"/>
                  <a:gd name="T22" fmla="*/ 76 w 150"/>
                  <a:gd name="T23" fmla="*/ 16 h 96"/>
                  <a:gd name="T24" fmla="*/ 47 w 150"/>
                  <a:gd name="T25" fmla="*/ 43 h 96"/>
                  <a:gd name="T26" fmla="*/ 47 w 150"/>
                  <a:gd name="T27" fmla="*/ 51 h 96"/>
                  <a:gd name="T28" fmla="*/ 40 w 150"/>
                  <a:gd name="T29" fmla="*/ 49 h 96"/>
                  <a:gd name="T30" fmla="*/ 36 w 150"/>
                  <a:gd name="T31" fmla="*/ 49 h 96"/>
                  <a:gd name="T32" fmla="*/ 17 w 150"/>
                  <a:gd name="T33" fmla="*/ 68 h 96"/>
                  <a:gd name="T34" fmla="*/ 24 w 150"/>
                  <a:gd name="T35" fmla="*/ 83 h 96"/>
                  <a:gd name="T36" fmla="*/ 12 w 150"/>
                  <a:gd name="T37" fmla="*/ 65 h 96"/>
                  <a:gd name="T38" fmla="*/ 31 w 150"/>
                  <a:gd name="T39" fmla="*/ 46 h 96"/>
                  <a:gd name="T40" fmla="*/ 35 w 150"/>
                  <a:gd name="T41" fmla="*/ 46 h 96"/>
                  <a:gd name="T42" fmla="*/ 42 w 150"/>
                  <a:gd name="T43" fmla="*/ 48 h 96"/>
                  <a:gd name="T44" fmla="*/ 42 w 150"/>
                  <a:gd name="T45" fmla="*/ 40 h 96"/>
                  <a:gd name="T46" fmla="*/ 71 w 150"/>
                  <a:gd name="T47" fmla="*/ 12 h 96"/>
                  <a:gd name="T48" fmla="*/ 88 w 150"/>
                  <a:gd name="T49" fmla="*/ 18 h 96"/>
                  <a:gd name="T50" fmla="*/ 76 w 150"/>
                  <a:gd name="T51" fmla="*/ 16 h 96"/>
                  <a:gd name="T52" fmla="*/ 119 w 150"/>
                  <a:gd name="T53" fmla="*/ 40 h 96"/>
                  <a:gd name="T54" fmla="*/ 111 w 150"/>
                  <a:gd name="T55" fmla="*/ 42 h 96"/>
                  <a:gd name="T56" fmla="*/ 105 w 150"/>
                  <a:gd name="T57" fmla="*/ 44 h 96"/>
                  <a:gd name="T58" fmla="*/ 104 w 150"/>
                  <a:gd name="T59" fmla="*/ 40 h 96"/>
                  <a:gd name="T60" fmla="*/ 106 w 150"/>
                  <a:gd name="T61" fmla="*/ 39 h 96"/>
                  <a:gd name="T62" fmla="*/ 114 w 150"/>
                  <a:gd name="T63" fmla="*/ 37 h 96"/>
                  <a:gd name="T64" fmla="*/ 129 w 150"/>
                  <a:gd name="T65" fmla="*/ 42 h 96"/>
                  <a:gd name="T66" fmla="*/ 119 w 150"/>
                  <a:gd name="T67"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0" h="96">
                    <a:moveTo>
                      <a:pt x="114" y="25"/>
                    </a:moveTo>
                    <a:cubicBezTo>
                      <a:pt x="112" y="25"/>
                      <a:pt x="110" y="25"/>
                      <a:pt x="108" y="26"/>
                    </a:cubicBezTo>
                    <a:cubicBezTo>
                      <a:pt x="102" y="11"/>
                      <a:pt x="87" y="0"/>
                      <a:pt x="71" y="0"/>
                    </a:cubicBezTo>
                    <a:cubicBezTo>
                      <a:pt x="51" y="0"/>
                      <a:pt x="34" y="15"/>
                      <a:pt x="31" y="34"/>
                    </a:cubicBezTo>
                    <a:cubicBezTo>
                      <a:pt x="14" y="34"/>
                      <a:pt x="0" y="48"/>
                      <a:pt x="0" y="65"/>
                    </a:cubicBezTo>
                    <a:cubicBezTo>
                      <a:pt x="0" y="79"/>
                      <a:pt x="9" y="91"/>
                      <a:pt x="22" y="95"/>
                    </a:cubicBezTo>
                    <a:cubicBezTo>
                      <a:pt x="25" y="96"/>
                      <a:pt x="27" y="96"/>
                      <a:pt x="30" y="96"/>
                    </a:cubicBezTo>
                    <a:cubicBezTo>
                      <a:pt x="116" y="96"/>
                      <a:pt x="116" y="96"/>
                      <a:pt x="116" y="96"/>
                    </a:cubicBezTo>
                    <a:cubicBezTo>
                      <a:pt x="119" y="96"/>
                      <a:pt x="122" y="96"/>
                      <a:pt x="125" y="95"/>
                    </a:cubicBezTo>
                    <a:cubicBezTo>
                      <a:pt x="140" y="90"/>
                      <a:pt x="150" y="76"/>
                      <a:pt x="150" y="61"/>
                    </a:cubicBezTo>
                    <a:cubicBezTo>
                      <a:pt x="150" y="41"/>
                      <a:pt x="134" y="25"/>
                      <a:pt x="114" y="25"/>
                    </a:cubicBezTo>
                    <a:close/>
                    <a:moveTo>
                      <a:pt x="76" y="16"/>
                    </a:moveTo>
                    <a:cubicBezTo>
                      <a:pt x="60" y="16"/>
                      <a:pt x="48" y="28"/>
                      <a:pt x="47" y="43"/>
                    </a:cubicBezTo>
                    <a:cubicBezTo>
                      <a:pt x="47" y="51"/>
                      <a:pt x="47" y="51"/>
                      <a:pt x="47" y="51"/>
                    </a:cubicBezTo>
                    <a:cubicBezTo>
                      <a:pt x="40" y="49"/>
                      <a:pt x="40" y="49"/>
                      <a:pt x="40" y="49"/>
                    </a:cubicBezTo>
                    <a:cubicBezTo>
                      <a:pt x="39" y="49"/>
                      <a:pt x="37" y="49"/>
                      <a:pt x="36" y="49"/>
                    </a:cubicBezTo>
                    <a:cubicBezTo>
                      <a:pt x="25" y="49"/>
                      <a:pt x="17" y="57"/>
                      <a:pt x="17" y="68"/>
                    </a:cubicBezTo>
                    <a:cubicBezTo>
                      <a:pt x="17" y="74"/>
                      <a:pt x="19" y="79"/>
                      <a:pt x="24" y="83"/>
                    </a:cubicBezTo>
                    <a:cubicBezTo>
                      <a:pt x="17" y="80"/>
                      <a:pt x="12" y="73"/>
                      <a:pt x="12" y="65"/>
                    </a:cubicBezTo>
                    <a:cubicBezTo>
                      <a:pt x="12" y="54"/>
                      <a:pt x="20" y="46"/>
                      <a:pt x="31" y="46"/>
                    </a:cubicBezTo>
                    <a:cubicBezTo>
                      <a:pt x="32" y="46"/>
                      <a:pt x="34" y="46"/>
                      <a:pt x="35" y="46"/>
                    </a:cubicBezTo>
                    <a:cubicBezTo>
                      <a:pt x="42" y="48"/>
                      <a:pt x="42" y="48"/>
                      <a:pt x="42" y="48"/>
                    </a:cubicBezTo>
                    <a:cubicBezTo>
                      <a:pt x="42" y="40"/>
                      <a:pt x="42" y="40"/>
                      <a:pt x="42" y="40"/>
                    </a:cubicBezTo>
                    <a:cubicBezTo>
                      <a:pt x="42" y="25"/>
                      <a:pt x="55" y="12"/>
                      <a:pt x="71" y="12"/>
                    </a:cubicBezTo>
                    <a:cubicBezTo>
                      <a:pt x="77" y="12"/>
                      <a:pt x="83" y="15"/>
                      <a:pt x="88" y="18"/>
                    </a:cubicBezTo>
                    <a:cubicBezTo>
                      <a:pt x="84" y="17"/>
                      <a:pt x="80" y="16"/>
                      <a:pt x="76" y="16"/>
                    </a:cubicBezTo>
                    <a:close/>
                    <a:moveTo>
                      <a:pt x="119" y="40"/>
                    </a:moveTo>
                    <a:cubicBezTo>
                      <a:pt x="117" y="40"/>
                      <a:pt x="114" y="41"/>
                      <a:pt x="111" y="42"/>
                    </a:cubicBezTo>
                    <a:cubicBezTo>
                      <a:pt x="105" y="44"/>
                      <a:pt x="105" y="44"/>
                      <a:pt x="105" y="44"/>
                    </a:cubicBezTo>
                    <a:cubicBezTo>
                      <a:pt x="104" y="40"/>
                      <a:pt x="104" y="40"/>
                      <a:pt x="104" y="40"/>
                    </a:cubicBezTo>
                    <a:cubicBezTo>
                      <a:pt x="106" y="39"/>
                      <a:pt x="106" y="39"/>
                      <a:pt x="106" y="39"/>
                    </a:cubicBezTo>
                    <a:cubicBezTo>
                      <a:pt x="109" y="38"/>
                      <a:pt x="111" y="37"/>
                      <a:pt x="114" y="37"/>
                    </a:cubicBezTo>
                    <a:cubicBezTo>
                      <a:pt x="120" y="37"/>
                      <a:pt x="125" y="39"/>
                      <a:pt x="129" y="42"/>
                    </a:cubicBezTo>
                    <a:cubicBezTo>
                      <a:pt x="126" y="41"/>
                      <a:pt x="123" y="40"/>
                      <a:pt x="119" y="4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AU"/>
              </a:p>
            </p:txBody>
          </p:sp>
        </p:grpSp>
      </p:grpSp>
      <p:grpSp>
        <p:nvGrpSpPr>
          <p:cNvPr id="24" name="Group 23"/>
          <p:cNvGrpSpPr/>
          <p:nvPr/>
        </p:nvGrpSpPr>
        <p:grpSpPr>
          <a:xfrm>
            <a:off x="8882864" y="3645024"/>
            <a:ext cx="2631565" cy="714129"/>
            <a:chOff x="9552384" y="3645024"/>
            <a:chExt cx="2631565" cy="714129"/>
          </a:xfrm>
        </p:grpSpPr>
        <p:sp>
          <p:nvSpPr>
            <p:cNvPr id="169"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3" name="Group 22"/>
            <p:cNvGrpSpPr/>
            <p:nvPr/>
          </p:nvGrpSpPr>
          <p:grpSpPr>
            <a:xfrm>
              <a:off x="9552384" y="3645024"/>
              <a:ext cx="999181" cy="714129"/>
              <a:chOff x="9768408" y="3717032"/>
              <a:chExt cx="999181" cy="714129"/>
            </a:xfrm>
          </p:grpSpPr>
          <p:sp>
            <p:nvSpPr>
              <p:cNvPr id="170"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25</a:t>
                </a:r>
                <a:endParaRPr lang="en-AU" sz="4000" baseline="30000" dirty="0">
                  <a:solidFill>
                    <a:schemeClr val="accent1"/>
                  </a:solidFill>
                </a:endParaRPr>
              </a:p>
            </p:txBody>
          </p:sp>
          <p:sp>
            <p:nvSpPr>
              <p:cNvPr id="27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75" name="Group 274"/>
          <p:cNvGrpSpPr/>
          <p:nvPr/>
        </p:nvGrpSpPr>
        <p:grpSpPr>
          <a:xfrm>
            <a:off x="8890915" y="4587079"/>
            <a:ext cx="2631565" cy="714129"/>
            <a:chOff x="9552384" y="3645024"/>
            <a:chExt cx="2631565" cy="714129"/>
          </a:xfrm>
        </p:grpSpPr>
        <p:sp>
          <p:nvSpPr>
            <p:cNvPr id="276"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77" name="Group 276"/>
            <p:cNvGrpSpPr/>
            <p:nvPr/>
          </p:nvGrpSpPr>
          <p:grpSpPr>
            <a:xfrm>
              <a:off x="9552384" y="3645024"/>
              <a:ext cx="999181" cy="714129"/>
              <a:chOff x="9768408" y="3717032"/>
              <a:chExt cx="999181" cy="714129"/>
            </a:xfrm>
          </p:grpSpPr>
          <p:sp>
            <p:nvSpPr>
              <p:cNvPr id="278"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33</a:t>
                </a:r>
                <a:endParaRPr lang="en-AU" sz="4000" baseline="30000" dirty="0">
                  <a:solidFill>
                    <a:schemeClr val="accent1"/>
                  </a:solidFill>
                </a:endParaRPr>
              </a:p>
            </p:txBody>
          </p:sp>
          <p:sp>
            <p:nvSpPr>
              <p:cNvPr id="27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80" name="Group 279"/>
          <p:cNvGrpSpPr/>
          <p:nvPr/>
        </p:nvGrpSpPr>
        <p:grpSpPr>
          <a:xfrm>
            <a:off x="8890915" y="2714871"/>
            <a:ext cx="2631565" cy="714129"/>
            <a:chOff x="9552384" y="3645024"/>
            <a:chExt cx="2631565" cy="714129"/>
          </a:xfrm>
        </p:grpSpPr>
        <p:sp>
          <p:nvSpPr>
            <p:cNvPr id="281" name="Text Placeholder 2"/>
            <p:cNvSpPr txBox="1">
              <a:spLocks/>
            </p:cNvSpPr>
            <p:nvPr/>
          </p:nvSpPr>
          <p:spPr>
            <a:xfrm>
              <a:off x="10416480" y="3717032"/>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000" dirty="0" smtClean="0"/>
                <a:t>Precipitation : 82%</a:t>
              </a:r>
            </a:p>
            <a:p>
              <a:pPr>
                <a:spcBef>
                  <a:spcPts val="0"/>
                </a:spcBef>
              </a:pPr>
              <a:r>
                <a:rPr lang="en-AU" sz="1000" dirty="0" smtClean="0"/>
                <a:t>Humidity: 74%</a:t>
              </a:r>
            </a:p>
            <a:p>
              <a:pPr>
                <a:spcBef>
                  <a:spcPts val="0"/>
                </a:spcBef>
              </a:pPr>
              <a:r>
                <a:rPr lang="en-AU" sz="1000" dirty="0" smtClean="0"/>
                <a:t>Wind: 21 km/h</a:t>
              </a:r>
            </a:p>
            <a:p>
              <a:pPr>
                <a:spcBef>
                  <a:spcPts val="0"/>
                </a:spcBef>
              </a:pPr>
              <a:endParaRPr lang="en-AU" sz="1000" dirty="0" smtClean="0"/>
            </a:p>
            <a:p>
              <a:pPr>
                <a:spcBef>
                  <a:spcPts val="0"/>
                </a:spcBef>
              </a:pPr>
              <a:endParaRPr lang="en-AU" sz="1000" dirty="0"/>
            </a:p>
          </p:txBody>
        </p:sp>
        <p:grpSp>
          <p:nvGrpSpPr>
            <p:cNvPr id="282" name="Group 281"/>
            <p:cNvGrpSpPr/>
            <p:nvPr/>
          </p:nvGrpSpPr>
          <p:grpSpPr>
            <a:xfrm>
              <a:off x="9552384" y="3645024"/>
              <a:ext cx="999181" cy="714129"/>
              <a:chOff x="9768408" y="3717032"/>
              <a:chExt cx="999181" cy="714129"/>
            </a:xfrm>
          </p:grpSpPr>
          <p:sp>
            <p:nvSpPr>
              <p:cNvPr id="283" name="Text Placeholder 2"/>
              <p:cNvSpPr txBox="1">
                <a:spLocks/>
              </p:cNvSpPr>
              <p:nvPr/>
            </p:nvSpPr>
            <p:spPr>
              <a:xfrm>
                <a:off x="9768408"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31</a:t>
                </a:r>
                <a:endParaRPr lang="en-AU" sz="4000" baseline="30000" dirty="0">
                  <a:solidFill>
                    <a:schemeClr val="accent1"/>
                  </a:solidFill>
                </a:endParaRPr>
              </a:p>
            </p:txBody>
          </p:sp>
          <p:sp>
            <p:nvSpPr>
              <p:cNvPr id="28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28" name="Group 27"/>
          <p:cNvGrpSpPr/>
          <p:nvPr/>
        </p:nvGrpSpPr>
        <p:grpSpPr>
          <a:xfrm>
            <a:off x="368971" y="2708920"/>
            <a:ext cx="2702693" cy="714129"/>
            <a:chOff x="-1072069" y="2708920"/>
            <a:chExt cx="2702693" cy="714129"/>
          </a:xfrm>
        </p:grpSpPr>
        <p:sp>
          <p:nvSpPr>
            <p:cNvPr id="296"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297" name="Group 296"/>
            <p:cNvGrpSpPr/>
            <p:nvPr/>
          </p:nvGrpSpPr>
          <p:grpSpPr>
            <a:xfrm>
              <a:off x="652505" y="2708920"/>
              <a:ext cx="978119" cy="714129"/>
              <a:chOff x="9789470" y="3717032"/>
              <a:chExt cx="978119" cy="714129"/>
            </a:xfrm>
          </p:grpSpPr>
          <p:sp>
            <p:nvSpPr>
              <p:cNvPr id="298"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20</a:t>
                </a:r>
                <a:endParaRPr lang="en-AU" sz="4000" baseline="30000" dirty="0">
                  <a:solidFill>
                    <a:schemeClr val="accent1"/>
                  </a:solidFill>
                </a:endParaRPr>
              </a:p>
            </p:txBody>
          </p:sp>
          <p:sp>
            <p:nvSpPr>
              <p:cNvPr id="29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300" name="Group 299"/>
          <p:cNvGrpSpPr/>
          <p:nvPr/>
        </p:nvGrpSpPr>
        <p:grpSpPr>
          <a:xfrm>
            <a:off x="335360" y="3722983"/>
            <a:ext cx="2702693" cy="714129"/>
            <a:chOff x="-1072069" y="2708920"/>
            <a:chExt cx="2702693" cy="714129"/>
          </a:xfrm>
        </p:grpSpPr>
        <p:sp>
          <p:nvSpPr>
            <p:cNvPr id="301"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302" name="Group 301"/>
            <p:cNvGrpSpPr/>
            <p:nvPr/>
          </p:nvGrpSpPr>
          <p:grpSpPr>
            <a:xfrm>
              <a:off x="652505" y="2708920"/>
              <a:ext cx="978119" cy="714129"/>
              <a:chOff x="9789470" y="3717032"/>
              <a:chExt cx="978119" cy="714129"/>
            </a:xfrm>
          </p:grpSpPr>
          <p:sp>
            <p:nvSpPr>
              <p:cNvPr id="303"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24</a:t>
                </a:r>
                <a:endParaRPr lang="en-AU" sz="4000" baseline="30000" dirty="0">
                  <a:solidFill>
                    <a:schemeClr val="accent1"/>
                  </a:solidFill>
                </a:endParaRPr>
              </a:p>
            </p:txBody>
          </p:sp>
          <p:sp>
            <p:nvSpPr>
              <p:cNvPr id="304"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grpSp>
        <p:nvGrpSpPr>
          <p:cNvPr id="305" name="Group 304"/>
          <p:cNvGrpSpPr/>
          <p:nvPr/>
        </p:nvGrpSpPr>
        <p:grpSpPr>
          <a:xfrm>
            <a:off x="335360" y="4581128"/>
            <a:ext cx="2702693" cy="714129"/>
            <a:chOff x="-1072069" y="2708920"/>
            <a:chExt cx="2702693" cy="714129"/>
          </a:xfrm>
        </p:grpSpPr>
        <p:sp>
          <p:nvSpPr>
            <p:cNvPr id="306" name="Text Placeholder 2"/>
            <p:cNvSpPr txBox="1">
              <a:spLocks/>
            </p:cNvSpPr>
            <p:nvPr/>
          </p:nvSpPr>
          <p:spPr>
            <a:xfrm>
              <a:off x="-1072069" y="2780928"/>
              <a:ext cx="1767469" cy="590189"/>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1000" dirty="0" smtClean="0"/>
                <a:t>Precipitation : 82%</a:t>
              </a:r>
            </a:p>
            <a:p>
              <a:pPr algn="r">
                <a:spcBef>
                  <a:spcPts val="0"/>
                </a:spcBef>
              </a:pPr>
              <a:r>
                <a:rPr lang="en-AU" sz="1000" dirty="0" smtClean="0"/>
                <a:t>Humidity: 74%</a:t>
              </a:r>
            </a:p>
            <a:p>
              <a:pPr algn="r">
                <a:spcBef>
                  <a:spcPts val="0"/>
                </a:spcBef>
              </a:pPr>
              <a:r>
                <a:rPr lang="en-AU" sz="1000" dirty="0" smtClean="0"/>
                <a:t>Wind: 21 km/h</a:t>
              </a:r>
            </a:p>
            <a:p>
              <a:pPr algn="r">
                <a:spcBef>
                  <a:spcPts val="0"/>
                </a:spcBef>
              </a:pPr>
              <a:endParaRPr lang="en-AU" sz="1000" dirty="0" smtClean="0"/>
            </a:p>
            <a:p>
              <a:pPr algn="r">
                <a:spcBef>
                  <a:spcPts val="0"/>
                </a:spcBef>
              </a:pPr>
              <a:endParaRPr lang="en-AU" sz="1000" dirty="0"/>
            </a:p>
          </p:txBody>
        </p:sp>
        <p:grpSp>
          <p:nvGrpSpPr>
            <p:cNvPr id="307" name="Group 306"/>
            <p:cNvGrpSpPr/>
            <p:nvPr/>
          </p:nvGrpSpPr>
          <p:grpSpPr>
            <a:xfrm>
              <a:off x="652505" y="2708920"/>
              <a:ext cx="978119" cy="714129"/>
              <a:chOff x="9789470" y="3717032"/>
              <a:chExt cx="978119" cy="714129"/>
            </a:xfrm>
          </p:grpSpPr>
          <p:sp>
            <p:nvSpPr>
              <p:cNvPr id="308" name="Text Placeholder 2"/>
              <p:cNvSpPr txBox="1">
                <a:spLocks/>
              </p:cNvSpPr>
              <p:nvPr/>
            </p:nvSpPr>
            <p:spPr>
              <a:xfrm>
                <a:off x="9789470" y="3717032"/>
                <a:ext cx="906991" cy="714129"/>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4000" dirty="0" smtClean="0">
                    <a:solidFill>
                      <a:schemeClr val="accent1"/>
                    </a:solidFill>
                  </a:rPr>
                  <a:t>27</a:t>
                </a:r>
                <a:endParaRPr lang="en-AU" sz="4000" baseline="30000" dirty="0">
                  <a:solidFill>
                    <a:schemeClr val="accent1"/>
                  </a:solidFill>
                </a:endParaRPr>
              </a:p>
            </p:txBody>
          </p:sp>
          <p:sp>
            <p:nvSpPr>
              <p:cNvPr id="309" name="Text Placeholder 2"/>
              <p:cNvSpPr txBox="1">
                <a:spLocks/>
              </p:cNvSpPr>
              <p:nvPr/>
            </p:nvSpPr>
            <p:spPr>
              <a:xfrm>
                <a:off x="10344472" y="3789040"/>
                <a:ext cx="423117" cy="333145"/>
              </a:xfrm>
              <a:prstGeom prst="rect">
                <a:avLst/>
              </a:prstGeom>
            </p:spPr>
            <p:txBody>
              <a:bodyPr vert="horz" lIns="91440" tIns="45720" rIns="91440" bIns="4572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1500" baseline="30000" dirty="0" err="1" smtClean="0">
                    <a:solidFill>
                      <a:schemeClr val="accent1"/>
                    </a:solidFill>
                  </a:rPr>
                  <a:t>o</a:t>
                </a:r>
                <a:r>
                  <a:rPr lang="en-AU" sz="1500" dirty="0" err="1" smtClean="0">
                    <a:solidFill>
                      <a:schemeClr val="accent1"/>
                    </a:solidFill>
                  </a:rPr>
                  <a:t>C</a:t>
                </a:r>
                <a:endParaRPr lang="en-AU" sz="1500" baseline="30000" dirty="0">
                  <a:solidFill>
                    <a:schemeClr val="accent1"/>
                  </a:solidFill>
                </a:endParaRPr>
              </a:p>
            </p:txBody>
          </p:sp>
        </p:grpSp>
      </p:grpSp>
      <p:sp>
        <p:nvSpPr>
          <p:cNvPr id="310" name="Freeform 6"/>
          <p:cNvSpPr>
            <a:spLocks/>
          </p:cNvSpPr>
          <p:nvPr/>
        </p:nvSpPr>
        <p:spPr bwMode="auto">
          <a:xfrm>
            <a:off x="6528048" y="2276872"/>
            <a:ext cx="683832" cy="397621"/>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11" name="Freeform 6"/>
          <p:cNvSpPr>
            <a:spLocks/>
          </p:cNvSpPr>
          <p:nvPr/>
        </p:nvSpPr>
        <p:spPr bwMode="auto">
          <a:xfrm>
            <a:off x="4476806" y="5589240"/>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12" name="Freeform 6"/>
          <p:cNvSpPr>
            <a:spLocks/>
          </p:cNvSpPr>
          <p:nvPr/>
        </p:nvSpPr>
        <p:spPr bwMode="auto">
          <a:xfrm>
            <a:off x="3529635" y="5661248"/>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60968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p:cTn id="13" dur="500" fill="hold"/>
                                        <p:tgtEl>
                                          <p:spTgt spid="161"/>
                                        </p:tgtEl>
                                        <p:attrNameLst>
                                          <p:attrName>ppt_w</p:attrName>
                                        </p:attrNameLst>
                                      </p:cBhvr>
                                      <p:tavLst>
                                        <p:tav tm="0">
                                          <p:val>
                                            <p:fltVal val="0"/>
                                          </p:val>
                                        </p:tav>
                                        <p:tav tm="100000">
                                          <p:val>
                                            <p:strVal val="#ppt_w"/>
                                          </p:val>
                                        </p:tav>
                                      </p:tavLst>
                                    </p:anim>
                                    <p:anim calcmode="lin" valueType="num">
                                      <p:cBhvr>
                                        <p:cTn id="14" dur="500" fill="hold"/>
                                        <p:tgtEl>
                                          <p:spTgt spid="161"/>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right)">
                                      <p:cBhvr>
                                        <p:cTn id="18" dur="500"/>
                                        <p:tgtEl>
                                          <p:spTgt spid="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right)">
                                      <p:cBhvr>
                                        <p:cTn id="26" dur="500"/>
                                        <p:tgtEl>
                                          <p:spTgt spid="3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00"/>
                                        </p:tgtEl>
                                        <p:attrNameLst>
                                          <p:attrName>style.visibility</p:attrName>
                                        </p:attrNameLst>
                                      </p:cBhvr>
                                      <p:to>
                                        <p:strVal val="visible"/>
                                      </p:to>
                                    </p:set>
                                    <p:animEffect transition="in" filter="fade">
                                      <p:cBhvr>
                                        <p:cTn id="30" dur="500"/>
                                        <p:tgtEl>
                                          <p:spTgt spid="300"/>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wipe(right)">
                                      <p:cBhvr>
                                        <p:cTn id="34" dur="500"/>
                                        <p:tgtEl>
                                          <p:spTgt spid="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5"/>
                                        </p:tgtEl>
                                        <p:attrNameLst>
                                          <p:attrName>style.visibility</p:attrName>
                                        </p:attrNameLst>
                                      </p:cBhvr>
                                      <p:to>
                                        <p:strVal val="visible"/>
                                      </p:to>
                                    </p:set>
                                    <p:animEffect transition="in" filter="fade">
                                      <p:cBhvr>
                                        <p:cTn id="38" dur="500"/>
                                        <p:tgtEl>
                                          <p:spTgt spid="305"/>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wipe(left)">
                                      <p:cBhvr>
                                        <p:cTn id="42" dur="500"/>
                                        <p:tgtEl>
                                          <p:spTgt spid="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0"/>
                                        </p:tgtEl>
                                        <p:attrNameLst>
                                          <p:attrName>style.visibility</p:attrName>
                                        </p:attrNameLst>
                                      </p:cBhvr>
                                      <p:to>
                                        <p:strVal val="visible"/>
                                      </p:to>
                                    </p:set>
                                    <p:animEffect transition="in" filter="fade">
                                      <p:cBhvr>
                                        <p:cTn id="46" dur="500"/>
                                        <p:tgtEl>
                                          <p:spTgt spid="280"/>
                                        </p:tgtEl>
                                      </p:cBhvr>
                                    </p:animEffect>
                                  </p:childTnLst>
                                </p:cTn>
                              </p:par>
                            </p:childTnLst>
                          </p:cTn>
                        </p:par>
                        <p:par>
                          <p:cTn id="47" fill="hold">
                            <p:stCondLst>
                              <p:cond delay="5000"/>
                            </p:stCondLst>
                            <p:childTnLst>
                              <p:par>
                                <p:cTn id="48" presetID="22" presetClass="entr" presetSubtype="8"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wipe(left)">
                                      <p:cBhvr>
                                        <p:cTn id="50" dur="500"/>
                                        <p:tgtEl>
                                          <p:spTgt spid="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p:stCondLst>
                              <p:cond delay="6000"/>
                            </p:stCondLst>
                            <p:childTnLst>
                              <p:par>
                                <p:cTn id="56" presetID="22" presetClass="entr" presetSubtype="8"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75"/>
                                        </p:tgtEl>
                                        <p:attrNameLst>
                                          <p:attrName>style.visibility</p:attrName>
                                        </p:attrNameLst>
                                      </p:cBhvr>
                                      <p:to>
                                        <p:strVal val="visible"/>
                                      </p:to>
                                    </p:set>
                                    <p:animEffect transition="in" filter="fade">
                                      <p:cBhvr>
                                        <p:cTn id="62" dur="500"/>
                                        <p:tgtEl>
                                          <p:spTgt spid="275"/>
                                        </p:tgtEl>
                                      </p:cBhvr>
                                    </p:animEffect>
                                  </p:childTnLst>
                                </p:cTn>
                              </p:par>
                              <p:par>
                                <p:cTn id="63" presetID="2" presetClass="entr" presetSubtype="2" fill="hold" grpId="0" nodeType="withEffect">
                                  <p:stCondLst>
                                    <p:cond delay="0"/>
                                  </p:stCondLst>
                                  <p:childTnLst>
                                    <p:set>
                                      <p:cBhvr>
                                        <p:cTn id="64" dur="1" fill="hold">
                                          <p:stCondLst>
                                            <p:cond delay="0"/>
                                          </p:stCondLst>
                                        </p:cTn>
                                        <p:tgtEl>
                                          <p:spTgt spid="310"/>
                                        </p:tgtEl>
                                        <p:attrNameLst>
                                          <p:attrName>style.visibility</p:attrName>
                                        </p:attrNameLst>
                                      </p:cBhvr>
                                      <p:to>
                                        <p:strVal val="visible"/>
                                      </p:to>
                                    </p:set>
                                    <p:anim calcmode="lin" valueType="num">
                                      <p:cBhvr additive="base">
                                        <p:cTn id="65" dur="1000" fill="hold"/>
                                        <p:tgtEl>
                                          <p:spTgt spid="310"/>
                                        </p:tgtEl>
                                        <p:attrNameLst>
                                          <p:attrName>ppt_x</p:attrName>
                                        </p:attrNameLst>
                                      </p:cBhvr>
                                      <p:tavLst>
                                        <p:tav tm="0">
                                          <p:val>
                                            <p:strVal val="1+#ppt_w/2"/>
                                          </p:val>
                                        </p:tav>
                                        <p:tav tm="100000">
                                          <p:val>
                                            <p:strVal val="#ppt_x"/>
                                          </p:val>
                                        </p:tav>
                                      </p:tavLst>
                                    </p:anim>
                                    <p:anim calcmode="lin" valueType="num">
                                      <p:cBhvr additive="base">
                                        <p:cTn id="66" dur="1000" fill="hold"/>
                                        <p:tgtEl>
                                          <p:spTgt spid="310"/>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311"/>
                                        </p:tgtEl>
                                        <p:attrNameLst>
                                          <p:attrName>style.visibility</p:attrName>
                                        </p:attrNameLst>
                                      </p:cBhvr>
                                      <p:to>
                                        <p:strVal val="visible"/>
                                      </p:to>
                                    </p:set>
                                    <p:anim calcmode="lin" valueType="num">
                                      <p:cBhvr additive="base">
                                        <p:cTn id="69" dur="2000" fill="hold"/>
                                        <p:tgtEl>
                                          <p:spTgt spid="311"/>
                                        </p:tgtEl>
                                        <p:attrNameLst>
                                          <p:attrName>ppt_x</p:attrName>
                                        </p:attrNameLst>
                                      </p:cBhvr>
                                      <p:tavLst>
                                        <p:tav tm="0">
                                          <p:val>
                                            <p:strVal val="0-#ppt_w/2"/>
                                          </p:val>
                                        </p:tav>
                                        <p:tav tm="100000">
                                          <p:val>
                                            <p:strVal val="#ppt_x"/>
                                          </p:val>
                                        </p:tav>
                                      </p:tavLst>
                                    </p:anim>
                                    <p:anim calcmode="lin" valueType="num">
                                      <p:cBhvr additive="base">
                                        <p:cTn id="70" dur="2000" fill="hold"/>
                                        <p:tgtEl>
                                          <p:spTgt spid="311"/>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312"/>
                                        </p:tgtEl>
                                        <p:attrNameLst>
                                          <p:attrName>style.visibility</p:attrName>
                                        </p:attrNameLst>
                                      </p:cBhvr>
                                      <p:to>
                                        <p:strVal val="visible"/>
                                      </p:to>
                                    </p:set>
                                    <p:anim calcmode="lin" valueType="num">
                                      <p:cBhvr additive="base">
                                        <p:cTn id="73" dur="1000" fill="hold"/>
                                        <p:tgtEl>
                                          <p:spTgt spid="312"/>
                                        </p:tgtEl>
                                        <p:attrNameLst>
                                          <p:attrName>ppt_x</p:attrName>
                                        </p:attrNameLst>
                                      </p:cBhvr>
                                      <p:tavLst>
                                        <p:tav tm="0">
                                          <p:val>
                                            <p:strVal val="0-#ppt_w/2"/>
                                          </p:val>
                                        </p:tav>
                                        <p:tav tm="100000">
                                          <p:val>
                                            <p:strVal val="#ppt_x"/>
                                          </p:val>
                                        </p:tav>
                                      </p:tavLst>
                                    </p:anim>
                                    <p:anim calcmode="lin" valueType="num">
                                      <p:cBhvr additive="base">
                                        <p:cTn id="74" dur="1000" fill="hold"/>
                                        <p:tgtEl>
                                          <p:spTgt spid="3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0" grpId="0" animBg="1"/>
      <p:bldP spid="311" grpId="0" animBg="1"/>
      <p:bldP spid="31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en-US" dirty="0" smtClean="0"/>
              <a:t>Australia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grpSp>
        <p:nvGrpSpPr>
          <p:cNvPr id="118" name="Group 117"/>
          <p:cNvGrpSpPr/>
          <p:nvPr/>
        </p:nvGrpSpPr>
        <p:grpSpPr>
          <a:xfrm>
            <a:off x="3903230" y="1988840"/>
            <a:ext cx="4281002" cy="3874287"/>
            <a:chOff x="5734051" y="1341438"/>
            <a:chExt cx="5180012" cy="4687888"/>
          </a:xfrm>
          <a:solidFill>
            <a:schemeClr val="accent5"/>
          </a:solidFill>
        </p:grpSpPr>
        <p:sp>
          <p:nvSpPr>
            <p:cNvPr id="8"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9"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2"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3"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4"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5"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6"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17"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grpSp>
      <p:sp>
        <p:nvSpPr>
          <p:cNvPr id="16" name="Text Placeholder 115"/>
          <p:cNvSpPr txBox="1">
            <a:spLocks/>
          </p:cNvSpPr>
          <p:nvPr/>
        </p:nvSpPr>
        <p:spPr>
          <a:xfrm>
            <a:off x="620826" y="5157192"/>
            <a:ext cx="3746982" cy="1337731"/>
          </a:xfrm>
          <a:prstGeom prst="rect">
            <a:avLst/>
          </a:prstGeom>
        </p:spPr>
        <p:txBody>
          <a:bodyPr>
            <a:normAutofit/>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tx1"/>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tx1"/>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tx1"/>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tx1"/>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r>
              <a:rPr lang="en-AU" sz="1000" dirty="0"/>
              <a:t>Australia is a country, and continent, surrounded by the Indian and Pacific oceans. Its major cities – Sydney, Brisbane, Melbourne, Perth, Adelaide – are coastal, but its capital, Canberra, is inland and nicknamed the "Bush Capital." The country is known for its Sydney Opera House, Great Barrier Reef, the vast Outback (interior desert wilderness) and unique animal species including kangaroos and duck-billed platypuses.</a:t>
            </a:r>
          </a:p>
        </p:txBody>
      </p:sp>
      <p:sp>
        <p:nvSpPr>
          <p:cNvPr id="17" name="Rounded Rectangle 16"/>
          <p:cNvSpPr/>
          <p:nvPr/>
        </p:nvSpPr>
        <p:spPr>
          <a:xfrm>
            <a:off x="8355683" y="5759985"/>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2,100K</a:t>
            </a:r>
            <a:endParaRPr lang="en-AU" sz="1000" b="1" dirty="0">
              <a:solidFill>
                <a:srgbClr val="445469"/>
              </a:solidFill>
              <a:latin typeface="Roboto Bold"/>
              <a:cs typeface="Roboto Bold"/>
            </a:endParaRPr>
          </a:p>
        </p:txBody>
      </p:sp>
      <p:sp>
        <p:nvSpPr>
          <p:cNvPr id="18" name="Rounded Rectangle 17"/>
          <p:cNvSpPr/>
          <p:nvPr/>
        </p:nvSpPr>
        <p:spPr>
          <a:xfrm>
            <a:off x="8328248" y="5759985"/>
            <a:ext cx="2011125"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LINKEDIN</a:t>
            </a:r>
            <a:endParaRPr lang="en-AU" sz="1000" dirty="0">
              <a:latin typeface="Roboto" pitchFamily="2" charset="0"/>
              <a:ea typeface="Roboto" pitchFamily="2" charset="0"/>
            </a:endParaRPr>
          </a:p>
        </p:txBody>
      </p:sp>
      <p:sp>
        <p:nvSpPr>
          <p:cNvPr id="19" name="Rounded Rectangle 18"/>
          <p:cNvSpPr/>
          <p:nvPr/>
        </p:nvSpPr>
        <p:spPr>
          <a:xfrm>
            <a:off x="8355683" y="6085763"/>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1,000K</a:t>
            </a:r>
            <a:endParaRPr lang="en-AU" sz="1000" b="1" dirty="0">
              <a:solidFill>
                <a:srgbClr val="445469"/>
              </a:solidFill>
              <a:latin typeface="Roboto Bold"/>
              <a:cs typeface="Roboto Bold"/>
            </a:endParaRPr>
          </a:p>
        </p:txBody>
      </p:sp>
      <p:sp>
        <p:nvSpPr>
          <p:cNvPr id="20" name="Rounded Rectangle 19"/>
          <p:cNvSpPr/>
          <p:nvPr/>
        </p:nvSpPr>
        <p:spPr>
          <a:xfrm>
            <a:off x="8342932" y="6085763"/>
            <a:ext cx="1785516" cy="22355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GOOGLE+</a:t>
            </a:r>
            <a:endParaRPr lang="en-AU" sz="1000" dirty="0">
              <a:latin typeface="Roboto" pitchFamily="2" charset="0"/>
              <a:ea typeface="Roboto" pitchFamily="2" charset="0"/>
            </a:endParaRPr>
          </a:p>
        </p:txBody>
      </p:sp>
      <p:sp>
        <p:nvSpPr>
          <p:cNvPr id="21" name="Title 10"/>
          <p:cNvSpPr txBox="1">
            <a:spLocks/>
          </p:cNvSpPr>
          <p:nvPr/>
        </p:nvSpPr>
        <p:spPr>
          <a:xfrm>
            <a:off x="683640" y="3284984"/>
            <a:ext cx="4260232" cy="1221754"/>
          </a:xfrm>
          <a:prstGeom prst="rect">
            <a:avLst/>
          </a:prstGeom>
        </p:spPr>
        <p:txBody>
          <a:bodyPr vert="horz" lIns="91440" tIns="45720" rIns="91440" bIns="45720" rtlCol="0" anchor="b">
            <a:noAutofit/>
          </a:bodyPr>
          <a:lstStyle>
            <a:lvl1pPr algn="ctr" defTabSz="914400" rtl="0" eaLnBrk="1" latinLnBrk="0" hangingPunct="1">
              <a:lnSpc>
                <a:spcPct val="85000"/>
              </a:lnSpc>
              <a:spcBef>
                <a:spcPct val="0"/>
              </a:spcBef>
              <a:buNone/>
              <a:defRPr sz="3500" b="1" kern="1200" cap="none" baseline="0">
                <a:solidFill>
                  <a:schemeClr val="tx2"/>
                </a:solidFill>
                <a:latin typeface="Roboto"/>
                <a:ea typeface="Roboto" pitchFamily="2" charset="0"/>
                <a:cs typeface="+mj-cs"/>
              </a:defRPr>
            </a:lvl1pPr>
          </a:lstStyle>
          <a:p>
            <a:pPr algn="l"/>
            <a:r>
              <a:rPr lang="en-AU" sz="5000" dirty="0" smtClean="0">
                <a:solidFill>
                  <a:schemeClr val="accent1"/>
                </a:solidFill>
              </a:rPr>
              <a:t>50,386K</a:t>
            </a:r>
            <a:endParaRPr lang="en-AU" sz="5000" dirty="0">
              <a:solidFill>
                <a:schemeClr val="accent1"/>
              </a:solidFill>
            </a:endParaRPr>
          </a:p>
        </p:txBody>
      </p:sp>
      <p:sp>
        <p:nvSpPr>
          <p:cNvPr id="22" name="Text Placeholder 115"/>
          <p:cNvSpPr txBox="1">
            <a:spLocks/>
          </p:cNvSpPr>
          <p:nvPr/>
        </p:nvSpPr>
        <p:spPr>
          <a:xfrm>
            <a:off x="695400" y="4494818"/>
            <a:ext cx="3960440" cy="648072"/>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2000" dirty="0" smtClean="0"/>
              <a:t>Australia Social Users </a:t>
            </a:r>
          </a:p>
          <a:p>
            <a:pPr>
              <a:spcBef>
                <a:spcPts val="0"/>
              </a:spcBef>
            </a:pPr>
            <a:r>
              <a:rPr lang="en-AU" dirty="0" smtClean="0"/>
              <a:t>20 March 2013</a:t>
            </a:r>
            <a:endParaRPr lang="en-AU" dirty="0"/>
          </a:p>
        </p:txBody>
      </p:sp>
      <p:sp>
        <p:nvSpPr>
          <p:cNvPr id="23" name="Rounded Rectangle 22"/>
          <p:cNvSpPr/>
          <p:nvPr/>
        </p:nvSpPr>
        <p:spPr>
          <a:xfrm>
            <a:off x="8355683" y="5111913"/>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3,456K</a:t>
            </a:r>
            <a:endParaRPr lang="en-AU" sz="1000" b="1" dirty="0">
              <a:solidFill>
                <a:srgbClr val="445469"/>
              </a:solidFill>
              <a:latin typeface="Roboto Bold"/>
              <a:cs typeface="Roboto Bold"/>
            </a:endParaRPr>
          </a:p>
        </p:txBody>
      </p:sp>
      <p:sp>
        <p:nvSpPr>
          <p:cNvPr id="24" name="Rounded Rectangle 23"/>
          <p:cNvSpPr/>
          <p:nvPr/>
        </p:nvSpPr>
        <p:spPr>
          <a:xfrm>
            <a:off x="8328248" y="5111913"/>
            <a:ext cx="2212238"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FACEBOOK</a:t>
            </a:r>
            <a:endParaRPr lang="en-AU" sz="1000" dirty="0">
              <a:latin typeface="Roboto" pitchFamily="2" charset="0"/>
              <a:ea typeface="Roboto" pitchFamily="2" charset="0"/>
            </a:endParaRPr>
          </a:p>
        </p:txBody>
      </p:sp>
      <p:sp>
        <p:nvSpPr>
          <p:cNvPr id="25" name="Rounded Rectangle 24"/>
          <p:cNvSpPr/>
          <p:nvPr/>
        </p:nvSpPr>
        <p:spPr>
          <a:xfrm>
            <a:off x="8355683" y="5437691"/>
            <a:ext cx="3051837"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500K</a:t>
            </a:r>
            <a:endParaRPr lang="en-AU" sz="1000" b="1" dirty="0">
              <a:solidFill>
                <a:srgbClr val="445469"/>
              </a:solidFill>
              <a:latin typeface="Roboto Bold"/>
              <a:cs typeface="Roboto Bold"/>
            </a:endParaRPr>
          </a:p>
        </p:txBody>
      </p:sp>
      <p:sp>
        <p:nvSpPr>
          <p:cNvPr id="26" name="Rounded Rectangle 25"/>
          <p:cNvSpPr/>
          <p:nvPr/>
        </p:nvSpPr>
        <p:spPr>
          <a:xfrm>
            <a:off x="8347711" y="5437691"/>
            <a:ext cx="1475633" cy="22355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TWITTER</a:t>
            </a:r>
            <a:endParaRPr lang="en-AU" sz="1000" dirty="0">
              <a:latin typeface="Roboto" pitchFamily="2" charset="0"/>
              <a:ea typeface="Roboto" pitchFamily="2" charset="0"/>
            </a:endParaRPr>
          </a:p>
        </p:txBody>
      </p:sp>
      <p:sp>
        <p:nvSpPr>
          <p:cNvPr id="27" name="Freeform 6"/>
          <p:cNvSpPr>
            <a:spLocks/>
          </p:cNvSpPr>
          <p:nvPr/>
        </p:nvSpPr>
        <p:spPr bwMode="auto">
          <a:xfrm>
            <a:off x="4223792" y="2060848"/>
            <a:ext cx="467066" cy="298739"/>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28" name="Freeform 6"/>
          <p:cNvSpPr>
            <a:spLocks/>
          </p:cNvSpPr>
          <p:nvPr/>
        </p:nvSpPr>
        <p:spPr bwMode="auto">
          <a:xfrm>
            <a:off x="8040216" y="2708920"/>
            <a:ext cx="910181" cy="529233"/>
          </a:xfrm>
          <a:custGeom>
            <a:avLst/>
            <a:gdLst>
              <a:gd name="T0" fmla="*/ 44 w 304"/>
              <a:gd name="T1" fmla="*/ 89 h 177"/>
              <a:gd name="T2" fmla="*/ 41 w 304"/>
              <a:gd name="T3" fmla="*/ 70 h 177"/>
              <a:gd name="T4" fmla="*/ 112 w 304"/>
              <a:gd name="T5" fmla="*/ 0 h 177"/>
              <a:gd name="T6" fmla="*/ 181 w 304"/>
              <a:gd name="T7" fmla="*/ 59 h 177"/>
              <a:gd name="T8" fmla="*/ 219 w 304"/>
              <a:gd name="T9" fmla="*/ 39 h 177"/>
              <a:gd name="T10" fmla="*/ 265 w 304"/>
              <a:gd name="T11" fmla="*/ 84 h 177"/>
              <a:gd name="T12" fmla="*/ 265 w 304"/>
              <a:gd name="T13" fmla="*/ 89 h 177"/>
              <a:gd name="T14" fmla="*/ 304 w 304"/>
              <a:gd name="T15" fmla="*/ 133 h 177"/>
              <a:gd name="T16" fmla="*/ 260 w 304"/>
              <a:gd name="T17" fmla="*/ 177 h 177"/>
              <a:gd name="T18" fmla="*/ 44 w 304"/>
              <a:gd name="T19" fmla="*/ 177 h 177"/>
              <a:gd name="T20" fmla="*/ 0 w 304"/>
              <a:gd name="T21" fmla="*/ 133 h 177"/>
              <a:gd name="T22" fmla="*/ 44 w 304"/>
              <a:gd name="T23"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177">
                <a:moveTo>
                  <a:pt x="44" y="89"/>
                </a:moveTo>
                <a:cubicBezTo>
                  <a:pt x="42" y="83"/>
                  <a:pt x="41" y="77"/>
                  <a:pt x="41" y="70"/>
                </a:cubicBezTo>
                <a:cubicBezTo>
                  <a:pt x="41" y="31"/>
                  <a:pt x="73" y="0"/>
                  <a:pt x="112" y="0"/>
                </a:cubicBezTo>
                <a:cubicBezTo>
                  <a:pt x="147" y="0"/>
                  <a:pt x="176" y="26"/>
                  <a:pt x="181" y="59"/>
                </a:cubicBezTo>
                <a:cubicBezTo>
                  <a:pt x="189" y="47"/>
                  <a:pt x="203" y="39"/>
                  <a:pt x="219" y="39"/>
                </a:cubicBezTo>
                <a:cubicBezTo>
                  <a:pt x="244" y="39"/>
                  <a:pt x="265" y="59"/>
                  <a:pt x="265" y="84"/>
                </a:cubicBezTo>
                <a:cubicBezTo>
                  <a:pt x="265" y="86"/>
                  <a:pt x="265" y="88"/>
                  <a:pt x="265" y="89"/>
                </a:cubicBezTo>
                <a:cubicBezTo>
                  <a:pt x="287" y="92"/>
                  <a:pt x="304" y="110"/>
                  <a:pt x="304" y="133"/>
                </a:cubicBezTo>
                <a:cubicBezTo>
                  <a:pt x="304" y="158"/>
                  <a:pt x="284" y="177"/>
                  <a:pt x="260" y="177"/>
                </a:cubicBezTo>
                <a:cubicBezTo>
                  <a:pt x="44" y="177"/>
                  <a:pt x="44" y="177"/>
                  <a:pt x="44" y="177"/>
                </a:cubicBezTo>
                <a:cubicBezTo>
                  <a:pt x="20" y="177"/>
                  <a:pt x="0" y="158"/>
                  <a:pt x="0" y="133"/>
                </a:cubicBezTo>
                <a:cubicBezTo>
                  <a:pt x="0" y="109"/>
                  <a:pt x="20" y="89"/>
                  <a:pt x="44" y="89"/>
                </a:cubicBezTo>
                <a:close/>
              </a:path>
            </a:pathLst>
          </a:custGeom>
          <a:solidFill>
            <a:schemeClr val="tx2">
              <a:alpha val="22000"/>
            </a:schemeClr>
          </a:solidFill>
          <a:ln>
            <a:noFill/>
          </a:ln>
          <a:extLst/>
        </p:spPr>
        <p:txBody>
          <a:bodyPr vert="horz" wrap="square" lIns="91440" tIns="45720" rIns="91440" bIns="45720" numCol="1" anchor="t" anchorCtr="0" compatLnSpc="1">
            <a:prstTxWarp prst="textNoShape">
              <a:avLst/>
            </a:prstTxWarp>
          </a:bodyPr>
          <a:lstStyle/>
          <a:p>
            <a:endParaRPr lang="en-AU"/>
          </a:p>
        </p:txBody>
      </p:sp>
    </p:spTree>
    <p:extLst>
      <p:ext uri="{BB962C8B-B14F-4D97-AF65-F5344CB8AC3E}">
        <p14:creationId xmlns:p14="http://schemas.microsoft.com/office/powerpoint/2010/main" val="198534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fltVal val="0"/>
                                          </p:val>
                                        </p:tav>
                                        <p:tav tm="100000">
                                          <p:val>
                                            <p:strVal val="#ppt_w"/>
                                          </p:val>
                                        </p:tav>
                                      </p:tavLst>
                                    </p:anim>
                                    <p:anim calcmode="lin" valueType="num">
                                      <p:cBhvr>
                                        <p:cTn id="14" dur="500" fill="hold"/>
                                        <p:tgtEl>
                                          <p:spTgt spid="118"/>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500"/>
                                        <p:tgtEl>
                                          <p:spTgt spid="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1000"/>
                                        <p:tgtEl>
                                          <p:spTgt spid="24"/>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1000"/>
                                        <p:tgtEl>
                                          <p:spTgt spid="26"/>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10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1000"/>
                                        <p:tgtEl>
                                          <p:spTgt spid="1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1000"/>
                                        <p:tgtEl>
                                          <p:spTgt spid="20"/>
                                        </p:tgtEl>
                                      </p:cBhvr>
                                    </p:animEffect>
                                  </p:childTnLst>
                                </p:cTn>
                              </p:par>
                              <p:par>
                                <p:cTn id="53" presetID="2" presetClass="entr" presetSubtype="8"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2000" fill="hold"/>
                                        <p:tgtEl>
                                          <p:spTgt spid="27"/>
                                        </p:tgtEl>
                                        <p:attrNameLst>
                                          <p:attrName>ppt_x</p:attrName>
                                        </p:attrNameLst>
                                      </p:cBhvr>
                                      <p:tavLst>
                                        <p:tav tm="0">
                                          <p:val>
                                            <p:strVal val="0-#ppt_w/2"/>
                                          </p:val>
                                        </p:tav>
                                        <p:tav tm="100000">
                                          <p:val>
                                            <p:strVal val="#ppt_x"/>
                                          </p:val>
                                        </p:tav>
                                      </p:tavLst>
                                    </p:anim>
                                    <p:anim calcmode="lin" valueType="num">
                                      <p:cBhvr additive="base">
                                        <p:cTn id="56" dur="2000" fill="hold"/>
                                        <p:tgtEl>
                                          <p:spTgt spid="27"/>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2000" fill="hold"/>
                                        <p:tgtEl>
                                          <p:spTgt spid="28"/>
                                        </p:tgtEl>
                                        <p:attrNameLst>
                                          <p:attrName>ppt_x</p:attrName>
                                        </p:attrNameLst>
                                      </p:cBhvr>
                                      <p:tavLst>
                                        <p:tav tm="0">
                                          <p:val>
                                            <p:strVal val="1+#ppt_w/2"/>
                                          </p:val>
                                        </p:tav>
                                        <p:tav tm="100000">
                                          <p:val>
                                            <p:strVal val="#ppt_x"/>
                                          </p:val>
                                        </p:tav>
                                      </p:tavLst>
                                    </p:anim>
                                    <p:anim calcmode="lin" valueType="num">
                                      <p:cBhvr additive="base">
                                        <p:cTn id="60" dur="20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 grpId="0"/>
      <p:bldP spid="17" grpId="0" animBg="1"/>
      <p:bldP spid="18" grpId="0" animBg="1"/>
      <p:bldP spid="19" grpId="0" animBg="1"/>
      <p:bldP spid="20" grpId="0" animBg="1"/>
      <p:bldP spid="21" grpId="0"/>
      <p:bldP spid="22" grpId="0"/>
      <p:bldP spid="23" grpId="0" animBg="1"/>
      <p:bldP spid="24" grpId="0" animBg="1"/>
      <p:bldP spid="25" grpId="0" animBg="1"/>
      <p:bldP spid="26" grpId="0" animBg="1"/>
      <p:bldP spid="27" grpId="0" animBg="1"/>
      <p:bldP spid="2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ounded Rectangle 168"/>
          <p:cNvSpPr/>
          <p:nvPr/>
        </p:nvSpPr>
        <p:spPr>
          <a:xfrm>
            <a:off x="1126637" y="5805264"/>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FACEBOOK</a:t>
            </a:r>
            <a:endParaRPr lang="en-AU" sz="1000" b="1" dirty="0">
              <a:solidFill>
                <a:srgbClr val="445469"/>
              </a:solidFill>
              <a:latin typeface="Roboto Bold"/>
              <a:cs typeface="Roboto Bold"/>
            </a:endParaRPr>
          </a:p>
        </p:txBody>
      </p:sp>
      <p:sp>
        <p:nvSpPr>
          <p:cNvPr id="173" name="Rounded Rectangle 172"/>
          <p:cNvSpPr/>
          <p:nvPr/>
        </p:nvSpPr>
        <p:spPr>
          <a:xfrm>
            <a:off x="1126637" y="6131042"/>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TWITTER</a:t>
            </a:r>
            <a:endParaRPr lang="en-AU" sz="1000" b="1" dirty="0">
              <a:solidFill>
                <a:srgbClr val="445469"/>
              </a:solidFill>
              <a:latin typeface="Roboto Bold"/>
              <a:cs typeface="Roboto Bold"/>
            </a:endParaRPr>
          </a:p>
        </p:txBody>
      </p:sp>
      <p:sp>
        <p:nvSpPr>
          <p:cNvPr id="175" name="Rounded Rectangle 174"/>
          <p:cNvSpPr/>
          <p:nvPr/>
        </p:nvSpPr>
        <p:spPr>
          <a:xfrm>
            <a:off x="7074565" y="5805264"/>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FACEBOOK</a:t>
            </a:r>
            <a:endParaRPr lang="en-AU" sz="1000" b="1" dirty="0">
              <a:solidFill>
                <a:srgbClr val="445469"/>
              </a:solidFill>
              <a:latin typeface="Roboto Bold"/>
              <a:cs typeface="Roboto Bold"/>
            </a:endParaRPr>
          </a:p>
        </p:txBody>
      </p:sp>
      <p:sp>
        <p:nvSpPr>
          <p:cNvPr id="177" name="Rounded Rectangle 176"/>
          <p:cNvSpPr/>
          <p:nvPr/>
        </p:nvSpPr>
        <p:spPr>
          <a:xfrm>
            <a:off x="7074565" y="6131042"/>
            <a:ext cx="4061995" cy="223557"/>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AU" sz="1000" b="1" dirty="0" smtClean="0">
                <a:solidFill>
                  <a:srgbClr val="445469"/>
                </a:solidFill>
                <a:latin typeface="Roboto Bold"/>
                <a:cs typeface="Roboto Bold"/>
              </a:rPr>
              <a:t>TWITTER</a:t>
            </a:r>
            <a:endParaRPr lang="en-AU" sz="1000" b="1" dirty="0">
              <a:solidFill>
                <a:srgbClr val="445469"/>
              </a:solidFill>
              <a:latin typeface="Roboto Bold"/>
              <a:cs typeface="Roboto Bold"/>
            </a:endParaRPr>
          </a:p>
        </p:txBody>
      </p:sp>
      <p:sp>
        <p:nvSpPr>
          <p:cNvPr id="11" name="Title 10"/>
          <p:cNvSpPr>
            <a:spLocks noGrp="1"/>
          </p:cNvSpPr>
          <p:nvPr>
            <p:ph type="ctrTitle"/>
          </p:nvPr>
        </p:nvSpPr>
        <p:spPr/>
        <p:txBody>
          <a:bodyPr anchor="b"/>
          <a:lstStyle/>
          <a:p>
            <a:r>
              <a:rPr lang="en-US" dirty="0" smtClean="0"/>
              <a:t>Australia VS Europe</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Population of Social Media</a:t>
            </a:r>
            <a:endParaRPr lang="en-US" dirty="0"/>
          </a:p>
        </p:txBody>
      </p:sp>
      <p:grpSp>
        <p:nvGrpSpPr>
          <p:cNvPr id="151" name="Group 150"/>
          <p:cNvGrpSpPr/>
          <p:nvPr/>
        </p:nvGrpSpPr>
        <p:grpSpPr>
          <a:xfrm>
            <a:off x="7093949" y="2708920"/>
            <a:ext cx="3754579" cy="2849695"/>
            <a:chOff x="5597525" y="1131888"/>
            <a:chExt cx="6046788" cy="4589462"/>
          </a:xfrm>
          <a:solidFill>
            <a:schemeClr val="accent3"/>
          </a:solidFill>
        </p:grpSpPr>
        <p:sp>
          <p:nvSpPr>
            <p:cNvPr id="6" name="Freeform 5"/>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 name="Freeform 6"/>
            <p:cNvSpPr>
              <a:spLocks/>
            </p:cNvSpPr>
            <p:nvPr/>
          </p:nvSpPr>
          <p:spPr bwMode="auto">
            <a:xfrm>
              <a:off x="10436225" y="1131888"/>
              <a:ext cx="236538" cy="87312"/>
            </a:xfrm>
            <a:custGeom>
              <a:avLst/>
              <a:gdLst>
                <a:gd name="T0" fmla="*/ 0 w 149"/>
                <a:gd name="T1" fmla="*/ 55 h 55"/>
                <a:gd name="T2" fmla="*/ 8 w 149"/>
                <a:gd name="T3" fmla="*/ 49 h 55"/>
                <a:gd name="T4" fmla="*/ 8 w 149"/>
                <a:gd name="T5" fmla="*/ 41 h 55"/>
                <a:gd name="T6" fmla="*/ 14 w 149"/>
                <a:gd name="T7" fmla="*/ 33 h 55"/>
                <a:gd name="T8" fmla="*/ 28 w 149"/>
                <a:gd name="T9" fmla="*/ 41 h 55"/>
                <a:gd name="T10" fmla="*/ 51 w 149"/>
                <a:gd name="T11" fmla="*/ 33 h 55"/>
                <a:gd name="T12" fmla="*/ 63 w 149"/>
                <a:gd name="T13" fmla="*/ 33 h 55"/>
                <a:gd name="T14" fmla="*/ 71 w 149"/>
                <a:gd name="T15" fmla="*/ 33 h 55"/>
                <a:gd name="T16" fmla="*/ 79 w 149"/>
                <a:gd name="T17" fmla="*/ 33 h 55"/>
                <a:gd name="T18" fmla="*/ 92 w 149"/>
                <a:gd name="T19" fmla="*/ 33 h 55"/>
                <a:gd name="T20" fmla="*/ 106 w 149"/>
                <a:gd name="T21" fmla="*/ 27 h 55"/>
                <a:gd name="T22" fmla="*/ 120 w 149"/>
                <a:gd name="T23" fmla="*/ 27 h 55"/>
                <a:gd name="T24" fmla="*/ 127 w 149"/>
                <a:gd name="T25" fmla="*/ 33 h 55"/>
                <a:gd name="T26" fmla="*/ 135 w 149"/>
                <a:gd name="T27" fmla="*/ 41 h 55"/>
                <a:gd name="T28" fmla="*/ 149 w 149"/>
                <a:gd name="T29" fmla="*/ 49 h 55"/>
                <a:gd name="T30" fmla="*/ 149 w 149"/>
                <a:gd name="T31" fmla="*/ 41 h 55"/>
                <a:gd name="T32" fmla="*/ 141 w 149"/>
                <a:gd name="T33" fmla="*/ 27 h 55"/>
                <a:gd name="T34" fmla="*/ 149 w 149"/>
                <a:gd name="T35" fmla="*/ 20 h 55"/>
                <a:gd name="T36" fmla="*/ 141 w 149"/>
                <a:gd name="T37" fmla="*/ 14 h 55"/>
                <a:gd name="T38" fmla="*/ 135 w 149"/>
                <a:gd name="T39" fmla="*/ 14 h 55"/>
                <a:gd name="T40" fmla="*/ 127 w 149"/>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55">
                  <a:moveTo>
                    <a:pt x="0" y="55"/>
                  </a:moveTo>
                  <a:lnTo>
                    <a:pt x="8" y="49"/>
                  </a:lnTo>
                  <a:lnTo>
                    <a:pt x="8" y="41"/>
                  </a:lnTo>
                  <a:lnTo>
                    <a:pt x="14" y="33"/>
                  </a:lnTo>
                  <a:lnTo>
                    <a:pt x="28" y="41"/>
                  </a:lnTo>
                  <a:lnTo>
                    <a:pt x="51" y="33"/>
                  </a:lnTo>
                  <a:lnTo>
                    <a:pt x="63" y="33"/>
                  </a:lnTo>
                  <a:lnTo>
                    <a:pt x="71" y="33"/>
                  </a:lnTo>
                  <a:lnTo>
                    <a:pt x="79" y="33"/>
                  </a:lnTo>
                  <a:lnTo>
                    <a:pt x="92" y="33"/>
                  </a:lnTo>
                  <a:lnTo>
                    <a:pt x="106" y="27"/>
                  </a:lnTo>
                  <a:lnTo>
                    <a:pt x="120" y="27"/>
                  </a:lnTo>
                  <a:lnTo>
                    <a:pt x="127" y="33"/>
                  </a:lnTo>
                  <a:lnTo>
                    <a:pt x="135" y="41"/>
                  </a:lnTo>
                  <a:lnTo>
                    <a:pt x="149" y="49"/>
                  </a:lnTo>
                  <a:lnTo>
                    <a:pt x="149" y="41"/>
                  </a:lnTo>
                  <a:lnTo>
                    <a:pt x="141" y="27"/>
                  </a:lnTo>
                  <a:lnTo>
                    <a:pt x="149" y="20"/>
                  </a:lnTo>
                  <a:lnTo>
                    <a:pt x="141" y="14"/>
                  </a:lnTo>
                  <a:lnTo>
                    <a:pt x="135" y="14"/>
                  </a:lnTo>
                  <a:lnTo>
                    <a:pt x="127"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 name="Freeform 7"/>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5" name="Freeform 8"/>
            <p:cNvSpPr>
              <a:spLocks/>
            </p:cNvSpPr>
            <p:nvPr/>
          </p:nvSpPr>
          <p:spPr bwMode="auto">
            <a:xfrm>
              <a:off x="11468100" y="2876550"/>
              <a:ext cx="68263" cy="198437"/>
            </a:xfrm>
            <a:custGeom>
              <a:avLst/>
              <a:gdLst>
                <a:gd name="T0" fmla="*/ 0 w 43"/>
                <a:gd name="T1" fmla="*/ 125 h 125"/>
                <a:gd name="T2" fmla="*/ 13 w 43"/>
                <a:gd name="T3" fmla="*/ 112 h 125"/>
                <a:gd name="T4" fmla="*/ 21 w 43"/>
                <a:gd name="T5" fmla="*/ 112 h 125"/>
                <a:gd name="T6" fmla="*/ 29 w 43"/>
                <a:gd name="T7" fmla="*/ 98 h 125"/>
                <a:gd name="T8" fmla="*/ 35 w 43"/>
                <a:gd name="T9" fmla="*/ 90 h 125"/>
                <a:gd name="T10" fmla="*/ 35 w 43"/>
                <a:gd name="T11" fmla="*/ 77 h 125"/>
                <a:gd name="T12" fmla="*/ 29 w 43"/>
                <a:gd name="T13" fmla="*/ 71 h 125"/>
                <a:gd name="T14" fmla="*/ 29 w 43"/>
                <a:gd name="T15" fmla="*/ 63 h 125"/>
                <a:gd name="T16" fmla="*/ 21 w 43"/>
                <a:gd name="T17" fmla="*/ 71 h 125"/>
                <a:gd name="T18" fmla="*/ 13 w 43"/>
                <a:gd name="T19" fmla="*/ 63 h 125"/>
                <a:gd name="T20" fmla="*/ 7 w 43"/>
                <a:gd name="T21" fmla="*/ 57 h 125"/>
                <a:gd name="T22" fmla="*/ 0 w 43"/>
                <a:gd name="T23" fmla="*/ 57 h 125"/>
                <a:gd name="T24" fmla="*/ 0 w 43"/>
                <a:gd name="T25" fmla="*/ 35 h 125"/>
                <a:gd name="T26" fmla="*/ 13 w 43"/>
                <a:gd name="T27" fmla="*/ 28 h 125"/>
                <a:gd name="T28" fmla="*/ 29 w 43"/>
                <a:gd name="T29" fmla="*/ 28 h 125"/>
                <a:gd name="T30" fmla="*/ 35 w 43"/>
                <a:gd name="T31" fmla="*/ 14 h 125"/>
                <a:gd name="T32" fmla="*/ 43 w 43"/>
                <a:gd name="T33" fmla="*/ 14 h 125"/>
                <a:gd name="T34" fmla="*/ 43 w 43"/>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25">
                  <a:moveTo>
                    <a:pt x="0" y="125"/>
                  </a:moveTo>
                  <a:lnTo>
                    <a:pt x="13" y="112"/>
                  </a:lnTo>
                  <a:lnTo>
                    <a:pt x="21" y="112"/>
                  </a:lnTo>
                  <a:lnTo>
                    <a:pt x="29" y="98"/>
                  </a:lnTo>
                  <a:lnTo>
                    <a:pt x="35" y="90"/>
                  </a:lnTo>
                  <a:lnTo>
                    <a:pt x="35" y="77"/>
                  </a:lnTo>
                  <a:lnTo>
                    <a:pt x="29" y="71"/>
                  </a:lnTo>
                  <a:lnTo>
                    <a:pt x="29" y="63"/>
                  </a:lnTo>
                  <a:lnTo>
                    <a:pt x="21" y="71"/>
                  </a:lnTo>
                  <a:lnTo>
                    <a:pt x="13" y="63"/>
                  </a:lnTo>
                  <a:lnTo>
                    <a:pt x="7" y="57"/>
                  </a:lnTo>
                  <a:lnTo>
                    <a:pt x="0" y="57"/>
                  </a:lnTo>
                  <a:lnTo>
                    <a:pt x="0" y="35"/>
                  </a:lnTo>
                  <a:lnTo>
                    <a:pt x="13" y="28"/>
                  </a:lnTo>
                  <a:lnTo>
                    <a:pt x="29" y="28"/>
                  </a:lnTo>
                  <a:lnTo>
                    <a:pt x="35" y="14"/>
                  </a:lnTo>
                  <a:lnTo>
                    <a:pt x="43" y="14"/>
                  </a:lnTo>
                  <a:lnTo>
                    <a:pt x="43" y="0"/>
                  </a:lnTo>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6" name="Freeform 9"/>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7" name="Freeform 10"/>
            <p:cNvSpPr>
              <a:spLocks/>
            </p:cNvSpPr>
            <p:nvPr/>
          </p:nvSpPr>
          <p:spPr bwMode="auto">
            <a:xfrm>
              <a:off x="9607550" y="4441825"/>
              <a:ext cx="357188" cy="214312"/>
            </a:xfrm>
            <a:custGeom>
              <a:avLst/>
              <a:gdLst>
                <a:gd name="T0" fmla="*/ 0 w 225"/>
                <a:gd name="T1" fmla="*/ 65 h 135"/>
                <a:gd name="T2" fmla="*/ 14 w 225"/>
                <a:gd name="T3" fmla="*/ 49 h 135"/>
                <a:gd name="T4" fmla="*/ 35 w 225"/>
                <a:gd name="T5" fmla="*/ 43 h 135"/>
                <a:gd name="T6" fmla="*/ 49 w 225"/>
                <a:gd name="T7" fmla="*/ 28 h 135"/>
                <a:gd name="T8" fmla="*/ 57 w 225"/>
                <a:gd name="T9" fmla="*/ 16 h 135"/>
                <a:gd name="T10" fmla="*/ 63 w 225"/>
                <a:gd name="T11" fmla="*/ 0 h 135"/>
                <a:gd name="T12" fmla="*/ 71 w 225"/>
                <a:gd name="T13" fmla="*/ 8 h 135"/>
                <a:gd name="T14" fmla="*/ 79 w 225"/>
                <a:gd name="T15" fmla="*/ 22 h 135"/>
                <a:gd name="T16" fmla="*/ 90 w 225"/>
                <a:gd name="T17" fmla="*/ 0 h 135"/>
                <a:gd name="T18" fmla="*/ 106 w 225"/>
                <a:gd name="T19" fmla="*/ 16 h 135"/>
                <a:gd name="T20" fmla="*/ 106 w 225"/>
                <a:gd name="T21" fmla="*/ 28 h 135"/>
                <a:gd name="T22" fmla="*/ 120 w 225"/>
                <a:gd name="T23" fmla="*/ 28 h 135"/>
                <a:gd name="T24" fmla="*/ 125 w 225"/>
                <a:gd name="T25" fmla="*/ 43 h 135"/>
                <a:gd name="T26" fmla="*/ 149 w 225"/>
                <a:gd name="T27" fmla="*/ 43 h 135"/>
                <a:gd name="T28" fmla="*/ 176 w 225"/>
                <a:gd name="T29" fmla="*/ 49 h 135"/>
                <a:gd name="T30" fmla="*/ 190 w 225"/>
                <a:gd name="T31" fmla="*/ 35 h 135"/>
                <a:gd name="T32" fmla="*/ 219 w 225"/>
                <a:gd name="T33" fmla="*/ 28 h 135"/>
                <a:gd name="T34" fmla="*/ 225 w 225"/>
                <a:gd name="T35" fmla="*/ 35 h 135"/>
                <a:gd name="T36" fmla="*/ 219 w 225"/>
                <a:gd name="T37" fmla="*/ 43 h 135"/>
                <a:gd name="T38" fmla="*/ 225 w 225"/>
                <a:gd name="T39" fmla="*/ 57 h 135"/>
                <a:gd name="T40" fmla="*/ 198 w 225"/>
                <a:gd name="T41" fmla="*/ 65 h 135"/>
                <a:gd name="T42" fmla="*/ 184 w 225"/>
                <a:gd name="T43" fmla="*/ 57 h 135"/>
                <a:gd name="T44" fmla="*/ 155 w 225"/>
                <a:gd name="T45" fmla="*/ 71 h 135"/>
                <a:gd name="T46" fmla="*/ 149 w 225"/>
                <a:gd name="T47" fmla="*/ 100 h 135"/>
                <a:gd name="T48" fmla="*/ 141 w 225"/>
                <a:gd name="T49" fmla="*/ 84 h 135"/>
                <a:gd name="T50" fmla="*/ 120 w 225"/>
                <a:gd name="T51" fmla="*/ 100 h 135"/>
                <a:gd name="T52" fmla="*/ 106 w 225"/>
                <a:gd name="T53" fmla="*/ 127 h 135"/>
                <a:gd name="T54" fmla="*/ 79 w 225"/>
                <a:gd name="T55" fmla="*/ 127 h 135"/>
                <a:gd name="T56" fmla="*/ 57 w 225"/>
                <a:gd name="T57" fmla="*/ 121 h 135"/>
                <a:gd name="T58" fmla="*/ 57 w 225"/>
                <a:gd name="T59" fmla="*/ 100 h 135"/>
                <a:gd name="T60" fmla="*/ 57 w 225"/>
                <a:gd name="T61" fmla="*/ 78 h 135"/>
                <a:gd name="T62" fmla="*/ 49 w 225"/>
                <a:gd name="T63" fmla="*/ 78 h 135"/>
                <a:gd name="T64" fmla="*/ 28 w 225"/>
                <a:gd name="T65" fmla="*/ 65 h 135"/>
                <a:gd name="T66" fmla="*/ 14 w 225"/>
                <a:gd name="T67" fmla="*/ 6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135">
                  <a:moveTo>
                    <a:pt x="0" y="71"/>
                  </a:moveTo>
                  <a:lnTo>
                    <a:pt x="0" y="65"/>
                  </a:lnTo>
                  <a:lnTo>
                    <a:pt x="14" y="57"/>
                  </a:lnTo>
                  <a:lnTo>
                    <a:pt x="14" y="49"/>
                  </a:lnTo>
                  <a:lnTo>
                    <a:pt x="20" y="43"/>
                  </a:lnTo>
                  <a:lnTo>
                    <a:pt x="35" y="43"/>
                  </a:lnTo>
                  <a:lnTo>
                    <a:pt x="35" y="35"/>
                  </a:lnTo>
                  <a:lnTo>
                    <a:pt x="49" y="28"/>
                  </a:lnTo>
                  <a:lnTo>
                    <a:pt x="57" y="22"/>
                  </a:lnTo>
                  <a:lnTo>
                    <a:pt x="57" y="16"/>
                  </a:lnTo>
                  <a:lnTo>
                    <a:pt x="57" y="0"/>
                  </a:lnTo>
                  <a:lnTo>
                    <a:pt x="63" y="0"/>
                  </a:lnTo>
                  <a:lnTo>
                    <a:pt x="63" y="8"/>
                  </a:lnTo>
                  <a:lnTo>
                    <a:pt x="71" y="8"/>
                  </a:lnTo>
                  <a:lnTo>
                    <a:pt x="79" y="16"/>
                  </a:lnTo>
                  <a:lnTo>
                    <a:pt x="79" y="22"/>
                  </a:lnTo>
                  <a:lnTo>
                    <a:pt x="84" y="16"/>
                  </a:lnTo>
                  <a:lnTo>
                    <a:pt x="90" y="0"/>
                  </a:lnTo>
                  <a:lnTo>
                    <a:pt x="98" y="8"/>
                  </a:lnTo>
                  <a:lnTo>
                    <a:pt x="106" y="16"/>
                  </a:lnTo>
                  <a:lnTo>
                    <a:pt x="106" y="22"/>
                  </a:lnTo>
                  <a:lnTo>
                    <a:pt x="106" y="28"/>
                  </a:lnTo>
                  <a:lnTo>
                    <a:pt x="112" y="28"/>
                  </a:lnTo>
                  <a:lnTo>
                    <a:pt x="120" y="28"/>
                  </a:lnTo>
                  <a:lnTo>
                    <a:pt x="120" y="35"/>
                  </a:lnTo>
                  <a:lnTo>
                    <a:pt x="125" y="43"/>
                  </a:lnTo>
                  <a:lnTo>
                    <a:pt x="141" y="35"/>
                  </a:lnTo>
                  <a:lnTo>
                    <a:pt x="149" y="43"/>
                  </a:lnTo>
                  <a:lnTo>
                    <a:pt x="149" y="49"/>
                  </a:lnTo>
                  <a:lnTo>
                    <a:pt x="176" y="49"/>
                  </a:lnTo>
                  <a:lnTo>
                    <a:pt x="184" y="43"/>
                  </a:lnTo>
                  <a:lnTo>
                    <a:pt x="190" y="35"/>
                  </a:lnTo>
                  <a:lnTo>
                    <a:pt x="204" y="28"/>
                  </a:lnTo>
                  <a:lnTo>
                    <a:pt x="219" y="28"/>
                  </a:lnTo>
                  <a:lnTo>
                    <a:pt x="225" y="28"/>
                  </a:lnTo>
                  <a:lnTo>
                    <a:pt x="225" y="35"/>
                  </a:lnTo>
                  <a:lnTo>
                    <a:pt x="219" y="35"/>
                  </a:lnTo>
                  <a:lnTo>
                    <a:pt x="219" y="43"/>
                  </a:lnTo>
                  <a:lnTo>
                    <a:pt x="225" y="49"/>
                  </a:lnTo>
                  <a:lnTo>
                    <a:pt x="225" y="57"/>
                  </a:lnTo>
                  <a:lnTo>
                    <a:pt x="211" y="65"/>
                  </a:lnTo>
                  <a:lnTo>
                    <a:pt x="198" y="65"/>
                  </a:lnTo>
                  <a:lnTo>
                    <a:pt x="184" y="65"/>
                  </a:lnTo>
                  <a:lnTo>
                    <a:pt x="184" y="57"/>
                  </a:lnTo>
                  <a:lnTo>
                    <a:pt x="168" y="57"/>
                  </a:lnTo>
                  <a:lnTo>
                    <a:pt x="155" y="71"/>
                  </a:lnTo>
                  <a:lnTo>
                    <a:pt x="155" y="78"/>
                  </a:lnTo>
                  <a:lnTo>
                    <a:pt x="149" y="100"/>
                  </a:lnTo>
                  <a:lnTo>
                    <a:pt x="141" y="92"/>
                  </a:lnTo>
                  <a:lnTo>
                    <a:pt x="141" y="84"/>
                  </a:lnTo>
                  <a:lnTo>
                    <a:pt x="125" y="92"/>
                  </a:lnTo>
                  <a:lnTo>
                    <a:pt x="120" y="100"/>
                  </a:lnTo>
                  <a:lnTo>
                    <a:pt x="112" y="106"/>
                  </a:lnTo>
                  <a:lnTo>
                    <a:pt x="106" y="127"/>
                  </a:lnTo>
                  <a:lnTo>
                    <a:pt x="84" y="135"/>
                  </a:lnTo>
                  <a:lnTo>
                    <a:pt x="79" y="127"/>
                  </a:lnTo>
                  <a:lnTo>
                    <a:pt x="57" y="127"/>
                  </a:lnTo>
                  <a:lnTo>
                    <a:pt x="57" y="121"/>
                  </a:lnTo>
                  <a:lnTo>
                    <a:pt x="63" y="114"/>
                  </a:lnTo>
                  <a:lnTo>
                    <a:pt x="57" y="100"/>
                  </a:lnTo>
                  <a:lnTo>
                    <a:pt x="63" y="92"/>
                  </a:lnTo>
                  <a:lnTo>
                    <a:pt x="57" y="78"/>
                  </a:lnTo>
                  <a:lnTo>
                    <a:pt x="57" y="71"/>
                  </a:lnTo>
                  <a:lnTo>
                    <a:pt x="49" y="78"/>
                  </a:lnTo>
                  <a:lnTo>
                    <a:pt x="35" y="71"/>
                  </a:lnTo>
                  <a:lnTo>
                    <a:pt x="28" y="65"/>
                  </a:lnTo>
                  <a:lnTo>
                    <a:pt x="20" y="65"/>
                  </a:lnTo>
                  <a:lnTo>
                    <a:pt x="14" y="65"/>
                  </a:lnTo>
                  <a:lnTo>
                    <a:pt x="0" y="7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8" name="Freeform 11"/>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9" name="Freeform 12"/>
            <p:cNvSpPr>
              <a:spLocks/>
            </p:cNvSpPr>
            <p:nvPr/>
          </p:nvSpPr>
          <p:spPr bwMode="auto">
            <a:xfrm>
              <a:off x="8632825" y="3032125"/>
              <a:ext cx="103188" cy="68262"/>
            </a:xfrm>
            <a:custGeom>
              <a:avLst/>
              <a:gdLst>
                <a:gd name="T0" fmla="*/ 20 w 65"/>
                <a:gd name="T1" fmla="*/ 43 h 43"/>
                <a:gd name="T2" fmla="*/ 28 w 65"/>
                <a:gd name="T3" fmla="*/ 35 h 43"/>
                <a:gd name="T4" fmla="*/ 28 w 65"/>
                <a:gd name="T5" fmla="*/ 27 h 43"/>
                <a:gd name="T6" fmla="*/ 43 w 65"/>
                <a:gd name="T7" fmla="*/ 27 h 43"/>
                <a:gd name="T8" fmla="*/ 49 w 65"/>
                <a:gd name="T9" fmla="*/ 27 h 43"/>
                <a:gd name="T10" fmla="*/ 49 w 65"/>
                <a:gd name="T11" fmla="*/ 22 h 43"/>
                <a:gd name="T12" fmla="*/ 55 w 65"/>
                <a:gd name="T13" fmla="*/ 14 h 43"/>
                <a:gd name="T14" fmla="*/ 65 w 65"/>
                <a:gd name="T15" fmla="*/ 8 h 43"/>
                <a:gd name="T16" fmla="*/ 49 w 65"/>
                <a:gd name="T17" fmla="*/ 0 h 43"/>
                <a:gd name="T18" fmla="*/ 28 w 65"/>
                <a:gd name="T19" fmla="*/ 14 h 43"/>
                <a:gd name="T20" fmla="*/ 20 w 65"/>
                <a:gd name="T21" fmla="*/ 0 h 43"/>
                <a:gd name="T22" fmla="*/ 14 w 65"/>
                <a:gd name="T23" fmla="*/ 8 h 43"/>
                <a:gd name="T24" fmla="*/ 14 w 65"/>
                <a:gd name="T25" fmla="*/ 14 h 43"/>
                <a:gd name="T26" fmla="*/ 14 w 65"/>
                <a:gd name="T27" fmla="*/ 22 h 43"/>
                <a:gd name="T28" fmla="*/ 0 w 65"/>
                <a:gd name="T29" fmla="*/ 27 h 43"/>
                <a:gd name="T30" fmla="*/ 6 w 65"/>
                <a:gd name="T31" fmla="*/ 27 h 43"/>
                <a:gd name="T32" fmla="*/ 14 w 65"/>
                <a:gd name="T33" fmla="*/ 27 h 43"/>
                <a:gd name="T34" fmla="*/ 20 w 65"/>
                <a:gd name="T35" fmla="*/ 35 h 43"/>
                <a:gd name="T36" fmla="*/ 20 w 6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43">
                  <a:moveTo>
                    <a:pt x="20" y="43"/>
                  </a:moveTo>
                  <a:lnTo>
                    <a:pt x="28" y="35"/>
                  </a:lnTo>
                  <a:lnTo>
                    <a:pt x="28" y="27"/>
                  </a:lnTo>
                  <a:lnTo>
                    <a:pt x="43" y="27"/>
                  </a:lnTo>
                  <a:lnTo>
                    <a:pt x="49" y="27"/>
                  </a:lnTo>
                  <a:lnTo>
                    <a:pt x="49" y="22"/>
                  </a:lnTo>
                  <a:lnTo>
                    <a:pt x="55" y="14"/>
                  </a:lnTo>
                  <a:lnTo>
                    <a:pt x="65" y="8"/>
                  </a:lnTo>
                  <a:lnTo>
                    <a:pt x="49" y="0"/>
                  </a:lnTo>
                  <a:lnTo>
                    <a:pt x="28" y="14"/>
                  </a:lnTo>
                  <a:lnTo>
                    <a:pt x="20" y="0"/>
                  </a:lnTo>
                  <a:lnTo>
                    <a:pt x="14" y="8"/>
                  </a:lnTo>
                  <a:lnTo>
                    <a:pt x="14" y="14"/>
                  </a:lnTo>
                  <a:lnTo>
                    <a:pt x="14" y="22"/>
                  </a:lnTo>
                  <a:lnTo>
                    <a:pt x="0" y="27"/>
                  </a:lnTo>
                  <a:lnTo>
                    <a:pt x="6" y="27"/>
                  </a:lnTo>
                  <a:lnTo>
                    <a:pt x="14" y="27"/>
                  </a:lnTo>
                  <a:lnTo>
                    <a:pt x="20" y="35"/>
                  </a:lnTo>
                  <a:lnTo>
                    <a:pt x="20"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0" name="Freeform 13"/>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1" name="Freeform 14"/>
            <p:cNvSpPr>
              <a:spLocks/>
            </p:cNvSpPr>
            <p:nvPr/>
          </p:nvSpPr>
          <p:spPr bwMode="auto">
            <a:xfrm>
              <a:off x="8664575" y="2976563"/>
              <a:ext cx="46038" cy="42862"/>
            </a:xfrm>
            <a:custGeom>
              <a:avLst/>
              <a:gdLst>
                <a:gd name="T0" fmla="*/ 15 w 29"/>
                <a:gd name="T1" fmla="*/ 27 h 27"/>
                <a:gd name="T2" fmla="*/ 15 w 29"/>
                <a:gd name="T3" fmla="*/ 14 h 27"/>
                <a:gd name="T4" fmla="*/ 8 w 29"/>
                <a:gd name="T5" fmla="*/ 14 h 27"/>
                <a:gd name="T6" fmla="*/ 0 w 29"/>
                <a:gd name="T7" fmla="*/ 14 h 27"/>
                <a:gd name="T8" fmla="*/ 0 w 29"/>
                <a:gd name="T9" fmla="*/ 8 h 27"/>
                <a:gd name="T10" fmla="*/ 8 w 29"/>
                <a:gd name="T11" fmla="*/ 8 h 27"/>
                <a:gd name="T12" fmla="*/ 15 w 29"/>
                <a:gd name="T13" fmla="*/ 0 h 27"/>
                <a:gd name="T14" fmla="*/ 29 w 29"/>
                <a:gd name="T15" fmla="*/ 8 h 27"/>
                <a:gd name="T16" fmla="*/ 29 w 29"/>
                <a:gd name="T17" fmla="*/ 14 h 27"/>
                <a:gd name="T18" fmla="*/ 23 w 29"/>
                <a:gd name="T19" fmla="*/ 21 h 27"/>
                <a:gd name="T20" fmla="*/ 15 w 29"/>
                <a:gd name="T2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7">
                  <a:moveTo>
                    <a:pt x="15" y="27"/>
                  </a:moveTo>
                  <a:lnTo>
                    <a:pt x="15" y="14"/>
                  </a:lnTo>
                  <a:lnTo>
                    <a:pt x="8" y="14"/>
                  </a:lnTo>
                  <a:lnTo>
                    <a:pt x="0" y="14"/>
                  </a:lnTo>
                  <a:lnTo>
                    <a:pt x="0" y="8"/>
                  </a:lnTo>
                  <a:lnTo>
                    <a:pt x="8" y="8"/>
                  </a:lnTo>
                  <a:lnTo>
                    <a:pt x="15" y="0"/>
                  </a:lnTo>
                  <a:lnTo>
                    <a:pt x="29" y="8"/>
                  </a:lnTo>
                  <a:lnTo>
                    <a:pt x="29" y="14"/>
                  </a:lnTo>
                  <a:lnTo>
                    <a:pt x="23" y="21"/>
                  </a:lnTo>
                  <a:lnTo>
                    <a:pt x="15" y="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2" name="Freeform 15"/>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3" name="Freeform 16"/>
            <p:cNvSpPr>
              <a:spLocks/>
            </p:cNvSpPr>
            <p:nvPr/>
          </p:nvSpPr>
          <p:spPr bwMode="auto">
            <a:xfrm>
              <a:off x="9798050" y="1489075"/>
              <a:ext cx="76200" cy="100012"/>
            </a:xfrm>
            <a:custGeom>
              <a:avLst/>
              <a:gdLst>
                <a:gd name="T0" fmla="*/ 43 w 48"/>
                <a:gd name="T1" fmla="*/ 63 h 63"/>
                <a:gd name="T2" fmla="*/ 29 w 48"/>
                <a:gd name="T3" fmla="*/ 57 h 63"/>
                <a:gd name="T4" fmla="*/ 13 w 48"/>
                <a:gd name="T5" fmla="*/ 49 h 63"/>
                <a:gd name="T6" fmla="*/ 13 w 48"/>
                <a:gd name="T7" fmla="*/ 41 h 63"/>
                <a:gd name="T8" fmla="*/ 0 w 48"/>
                <a:gd name="T9" fmla="*/ 35 h 63"/>
                <a:gd name="T10" fmla="*/ 0 w 48"/>
                <a:gd name="T11" fmla="*/ 19 h 63"/>
                <a:gd name="T12" fmla="*/ 5 w 48"/>
                <a:gd name="T13" fmla="*/ 8 h 63"/>
                <a:gd name="T14" fmla="*/ 5 w 48"/>
                <a:gd name="T15" fmla="*/ 0 h 63"/>
                <a:gd name="T16" fmla="*/ 13 w 48"/>
                <a:gd name="T17" fmla="*/ 0 h 63"/>
                <a:gd name="T18" fmla="*/ 29 w 48"/>
                <a:gd name="T19" fmla="*/ 8 h 63"/>
                <a:gd name="T20" fmla="*/ 43 w 48"/>
                <a:gd name="T21" fmla="*/ 8 h 63"/>
                <a:gd name="T22" fmla="*/ 48 w 48"/>
                <a:gd name="T23" fmla="*/ 19 h 63"/>
                <a:gd name="T24" fmla="*/ 48 w 48"/>
                <a:gd name="T25" fmla="*/ 27 h 63"/>
                <a:gd name="T26" fmla="*/ 48 w 48"/>
                <a:gd name="T27" fmla="*/ 35 h 63"/>
                <a:gd name="T28" fmla="*/ 43 w 48"/>
                <a:gd name="T29" fmla="*/ 49 h 63"/>
                <a:gd name="T30" fmla="*/ 48 w 48"/>
                <a:gd name="T31" fmla="*/ 57 h 63"/>
                <a:gd name="T32" fmla="*/ 43 w 48"/>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3">
                  <a:moveTo>
                    <a:pt x="43" y="63"/>
                  </a:moveTo>
                  <a:lnTo>
                    <a:pt x="29" y="57"/>
                  </a:lnTo>
                  <a:lnTo>
                    <a:pt x="13" y="49"/>
                  </a:lnTo>
                  <a:lnTo>
                    <a:pt x="13" y="41"/>
                  </a:lnTo>
                  <a:lnTo>
                    <a:pt x="0" y="35"/>
                  </a:lnTo>
                  <a:lnTo>
                    <a:pt x="0" y="19"/>
                  </a:lnTo>
                  <a:lnTo>
                    <a:pt x="5" y="8"/>
                  </a:lnTo>
                  <a:lnTo>
                    <a:pt x="5" y="0"/>
                  </a:lnTo>
                  <a:lnTo>
                    <a:pt x="13" y="0"/>
                  </a:lnTo>
                  <a:lnTo>
                    <a:pt x="29" y="8"/>
                  </a:lnTo>
                  <a:lnTo>
                    <a:pt x="43" y="8"/>
                  </a:lnTo>
                  <a:lnTo>
                    <a:pt x="48" y="19"/>
                  </a:lnTo>
                  <a:lnTo>
                    <a:pt x="48" y="27"/>
                  </a:lnTo>
                  <a:lnTo>
                    <a:pt x="48" y="35"/>
                  </a:lnTo>
                  <a:lnTo>
                    <a:pt x="43" y="49"/>
                  </a:lnTo>
                  <a:lnTo>
                    <a:pt x="48" y="57"/>
                  </a:lnTo>
                  <a:lnTo>
                    <a:pt x="43" y="6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4" name="Freeform 17"/>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5" name="Freeform 18"/>
            <p:cNvSpPr>
              <a:spLocks/>
            </p:cNvSpPr>
            <p:nvPr/>
          </p:nvSpPr>
          <p:spPr bwMode="auto">
            <a:xfrm>
              <a:off x="8869363" y="1184275"/>
              <a:ext cx="2774950" cy="3516312"/>
            </a:xfrm>
            <a:custGeom>
              <a:avLst/>
              <a:gdLst>
                <a:gd name="T0" fmla="*/ 141 w 1748"/>
                <a:gd name="T1" fmla="*/ 1319 h 2215"/>
                <a:gd name="T2" fmla="*/ 262 w 1748"/>
                <a:gd name="T3" fmla="*/ 1362 h 2215"/>
                <a:gd name="T4" fmla="*/ 338 w 1748"/>
                <a:gd name="T5" fmla="*/ 1481 h 2215"/>
                <a:gd name="T6" fmla="*/ 330 w 1748"/>
                <a:gd name="T7" fmla="*/ 1559 h 2215"/>
                <a:gd name="T8" fmla="*/ 450 w 1748"/>
                <a:gd name="T9" fmla="*/ 1594 h 2215"/>
                <a:gd name="T10" fmla="*/ 549 w 1748"/>
                <a:gd name="T11" fmla="*/ 1679 h 2215"/>
                <a:gd name="T12" fmla="*/ 676 w 1748"/>
                <a:gd name="T13" fmla="*/ 1722 h 2215"/>
                <a:gd name="T14" fmla="*/ 790 w 1748"/>
                <a:gd name="T15" fmla="*/ 1729 h 2215"/>
                <a:gd name="T16" fmla="*/ 817 w 1748"/>
                <a:gd name="T17" fmla="*/ 1819 h 2215"/>
                <a:gd name="T18" fmla="*/ 790 w 1748"/>
                <a:gd name="T19" fmla="*/ 1913 h 2215"/>
                <a:gd name="T20" fmla="*/ 739 w 1748"/>
                <a:gd name="T21" fmla="*/ 1990 h 2215"/>
                <a:gd name="T22" fmla="*/ 739 w 1748"/>
                <a:gd name="T23" fmla="*/ 2052 h 2215"/>
                <a:gd name="T24" fmla="*/ 825 w 1748"/>
                <a:gd name="T25" fmla="*/ 2130 h 2215"/>
                <a:gd name="T26" fmla="*/ 980 w 1748"/>
                <a:gd name="T27" fmla="*/ 2166 h 2215"/>
                <a:gd name="T28" fmla="*/ 1156 w 1748"/>
                <a:gd name="T29" fmla="*/ 2187 h 2215"/>
                <a:gd name="T30" fmla="*/ 1261 w 1748"/>
                <a:gd name="T31" fmla="*/ 2187 h 2215"/>
                <a:gd name="T32" fmla="*/ 1423 w 1748"/>
                <a:gd name="T33" fmla="*/ 2187 h 2215"/>
                <a:gd name="T34" fmla="*/ 1312 w 1748"/>
                <a:gd name="T35" fmla="*/ 2031 h 2215"/>
                <a:gd name="T36" fmla="*/ 1269 w 1748"/>
                <a:gd name="T37" fmla="*/ 1898 h 2215"/>
                <a:gd name="T38" fmla="*/ 1304 w 1748"/>
                <a:gd name="T39" fmla="*/ 1792 h 2215"/>
                <a:gd name="T40" fmla="*/ 1163 w 1748"/>
                <a:gd name="T41" fmla="*/ 1714 h 2215"/>
                <a:gd name="T42" fmla="*/ 1156 w 1748"/>
                <a:gd name="T43" fmla="*/ 1546 h 2215"/>
                <a:gd name="T44" fmla="*/ 1226 w 1748"/>
                <a:gd name="T45" fmla="*/ 1467 h 2215"/>
                <a:gd name="T46" fmla="*/ 1347 w 1748"/>
                <a:gd name="T47" fmla="*/ 1391 h 2215"/>
                <a:gd name="T48" fmla="*/ 1453 w 1748"/>
                <a:gd name="T49" fmla="*/ 1369 h 2215"/>
                <a:gd name="T50" fmla="*/ 1580 w 1748"/>
                <a:gd name="T51" fmla="*/ 1326 h 2215"/>
                <a:gd name="T52" fmla="*/ 1699 w 1748"/>
                <a:gd name="T53" fmla="*/ 1264 h 2215"/>
                <a:gd name="T54" fmla="*/ 1629 w 1748"/>
                <a:gd name="T55" fmla="*/ 1172 h 2215"/>
                <a:gd name="T56" fmla="*/ 1529 w 1748"/>
                <a:gd name="T57" fmla="*/ 1053 h 2215"/>
                <a:gd name="T58" fmla="*/ 1431 w 1748"/>
                <a:gd name="T59" fmla="*/ 1023 h 2215"/>
                <a:gd name="T60" fmla="*/ 1404 w 1748"/>
                <a:gd name="T61" fmla="*/ 967 h 2215"/>
                <a:gd name="T62" fmla="*/ 1339 w 1748"/>
                <a:gd name="T63" fmla="*/ 820 h 2215"/>
                <a:gd name="T64" fmla="*/ 1255 w 1748"/>
                <a:gd name="T65" fmla="*/ 650 h 2215"/>
                <a:gd name="T66" fmla="*/ 1136 w 1748"/>
                <a:gd name="T67" fmla="*/ 474 h 2215"/>
                <a:gd name="T68" fmla="*/ 1093 w 1748"/>
                <a:gd name="T69" fmla="*/ 333 h 2215"/>
                <a:gd name="T70" fmla="*/ 1101 w 1748"/>
                <a:gd name="T71" fmla="*/ 65 h 2215"/>
                <a:gd name="T72" fmla="*/ 993 w 1748"/>
                <a:gd name="T73" fmla="*/ 37 h 2215"/>
                <a:gd name="T74" fmla="*/ 888 w 1748"/>
                <a:gd name="T75" fmla="*/ 71 h 2215"/>
                <a:gd name="T76" fmla="*/ 847 w 1748"/>
                <a:gd name="T77" fmla="*/ 127 h 2215"/>
                <a:gd name="T78" fmla="*/ 755 w 1748"/>
                <a:gd name="T79" fmla="*/ 249 h 2215"/>
                <a:gd name="T80" fmla="*/ 719 w 1748"/>
                <a:gd name="T81" fmla="*/ 219 h 2215"/>
                <a:gd name="T82" fmla="*/ 655 w 1748"/>
                <a:gd name="T83" fmla="*/ 333 h 2215"/>
                <a:gd name="T84" fmla="*/ 549 w 1748"/>
                <a:gd name="T85" fmla="*/ 360 h 2215"/>
                <a:gd name="T86" fmla="*/ 485 w 1748"/>
                <a:gd name="T87" fmla="*/ 311 h 2215"/>
                <a:gd name="T88" fmla="*/ 555 w 1748"/>
                <a:gd name="T89" fmla="*/ 425 h 2215"/>
                <a:gd name="T90" fmla="*/ 522 w 1748"/>
                <a:gd name="T91" fmla="*/ 474 h 2215"/>
                <a:gd name="T92" fmla="*/ 479 w 1748"/>
                <a:gd name="T93" fmla="*/ 601 h 2215"/>
                <a:gd name="T94" fmla="*/ 457 w 1748"/>
                <a:gd name="T95" fmla="*/ 642 h 2215"/>
                <a:gd name="T96" fmla="*/ 401 w 1748"/>
                <a:gd name="T97" fmla="*/ 657 h 2215"/>
                <a:gd name="T98" fmla="*/ 295 w 1748"/>
                <a:gd name="T99" fmla="*/ 665 h 2215"/>
                <a:gd name="T100" fmla="*/ 233 w 1748"/>
                <a:gd name="T101" fmla="*/ 558 h 2215"/>
                <a:gd name="T102" fmla="*/ 190 w 1748"/>
                <a:gd name="T103" fmla="*/ 495 h 2215"/>
                <a:gd name="T104" fmla="*/ 338 w 1748"/>
                <a:gd name="T105" fmla="*/ 522 h 2215"/>
                <a:gd name="T106" fmla="*/ 450 w 1748"/>
                <a:gd name="T107" fmla="*/ 481 h 2215"/>
                <a:gd name="T108" fmla="*/ 360 w 1748"/>
                <a:gd name="T109" fmla="*/ 374 h 2215"/>
                <a:gd name="T110" fmla="*/ 154 w 1748"/>
                <a:gd name="T111" fmla="*/ 333 h 2215"/>
                <a:gd name="T112" fmla="*/ 16 w 1748"/>
                <a:gd name="T113" fmla="*/ 378 h 2215"/>
                <a:gd name="T114" fmla="*/ 90 w 1748"/>
                <a:gd name="T115" fmla="*/ 634 h 2215"/>
                <a:gd name="T116" fmla="*/ 190 w 1748"/>
                <a:gd name="T117" fmla="*/ 818 h 2215"/>
                <a:gd name="T118" fmla="*/ 141 w 1748"/>
                <a:gd name="T119" fmla="*/ 1015 h 2215"/>
                <a:gd name="T120" fmla="*/ 141 w 1748"/>
                <a:gd name="T121" fmla="*/ 1045 h 2215"/>
                <a:gd name="T122" fmla="*/ 111 w 1748"/>
                <a:gd name="T123" fmla="*/ 1143 h 2215"/>
                <a:gd name="T124" fmla="*/ 105 w 1748"/>
                <a:gd name="T125" fmla="*/ 1235 h 2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8" h="2215">
                  <a:moveTo>
                    <a:pt x="105" y="1235"/>
                  </a:moveTo>
                  <a:lnTo>
                    <a:pt x="105" y="1242"/>
                  </a:lnTo>
                  <a:lnTo>
                    <a:pt x="111" y="1242"/>
                  </a:lnTo>
                  <a:lnTo>
                    <a:pt x="111" y="1248"/>
                  </a:lnTo>
                  <a:lnTo>
                    <a:pt x="119" y="1242"/>
                  </a:lnTo>
                  <a:lnTo>
                    <a:pt x="127" y="1242"/>
                  </a:lnTo>
                  <a:lnTo>
                    <a:pt x="127" y="1256"/>
                  </a:lnTo>
                  <a:lnTo>
                    <a:pt x="127" y="1272"/>
                  </a:lnTo>
                  <a:lnTo>
                    <a:pt x="111" y="1272"/>
                  </a:lnTo>
                  <a:lnTo>
                    <a:pt x="119" y="1285"/>
                  </a:lnTo>
                  <a:lnTo>
                    <a:pt x="127" y="1285"/>
                  </a:lnTo>
                  <a:lnTo>
                    <a:pt x="133" y="1285"/>
                  </a:lnTo>
                  <a:lnTo>
                    <a:pt x="133" y="1291"/>
                  </a:lnTo>
                  <a:lnTo>
                    <a:pt x="141" y="1305"/>
                  </a:lnTo>
                  <a:lnTo>
                    <a:pt x="141" y="1319"/>
                  </a:lnTo>
                  <a:lnTo>
                    <a:pt x="147" y="1334"/>
                  </a:lnTo>
                  <a:lnTo>
                    <a:pt x="154" y="1334"/>
                  </a:lnTo>
                  <a:lnTo>
                    <a:pt x="162" y="1334"/>
                  </a:lnTo>
                  <a:lnTo>
                    <a:pt x="162" y="1340"/>
                  </a:lnTo>
                  <a:lnTo>
                    <a:pt x="176" y="1340"/>
                  </a:lnTo>
                  <a:lnTo>
                    <a:pt x="190" y="1340"/>
                  </a:lnTo>
                  <a:lnTo>
                    <a:pt x="203" y="1340"/>
                  </a:lnTo>
                  <a:lnTo>
                    <a:pt x="211" y="1348"/>
                  </a:lnTo>
                  <a:lnTo>
                    <a:pt x="211" y="1354"/>
                  </a:lnTo>
                  <a:lnTo>
                    <a:pt x="217" y="1354"/>
                  </a:lnTo>
                  <a:lnTo>
                    <a:pt x="233" y="1348"/>
                  </a:lnTo>
                  <a:lnTo>
                    <a:pt x="233" y="1340"/>
                  </a:lnTo>
                  <a:lnTo>
                    <a:pt x="238" y="1340"/>
                  </a:lnTo>
                  <a:lnTo>
                    <a:pt x="252" y="1348"/>
                  </a:lnTo>
                  <a:lnTo>
                    <a:pt x="262" y="1362"/>
                  </a:lnTo>
                  <a:lnTo>
                    <a:pt x="274" y="1362"/>
                  </a:lnTo>
                  <a:lnTo>
                    <a:pt x="274" y="1369"/>
                  </a:lnTo>
                  <a:lnTo>
                    <a:pt x="268" y="1375"/>
                  </a:lnTo>
                  <a:lnTo>
                    <a:pt x="268" y="1383"/>
                  </a:lnTo>
                  <a:lnTo>
                    <a:pt x="281" y="1405"/>
                  </a:lnTo>
                  <a:lnTo>
                    <a:pt x="289" y="1426"/>
                  </a:lnTo>
                  <a:lnTo>
                    <a:pt x="274" y="1432"/>
                  </a:lnTo>
                  <a:lnTo>
                    <a:pt x="295" y="1432"/>
                  </a:lnTo>
                  <a:lnTo>
                    <a:pt x="295" y="1440"/>
                  </a:lnTo>
                  <a:lnTo>
                    <a:pt x="295" y="1448"/>
                  </a:lnTo>
                  <a:lnTo>
                    <a:pt x="317" y="1454"/>
                  </a:lnTo>
                  <a:lnTo>
                    <a:pt x="325" y="1454"/>
                  </a:lnTo>
                  <a:lnTo>
                    <a:pt x="338" y="1459"/>
                  </a:lnTo>
                  <a:lnTo>
                    <a:pt x="338" y="1475"/>
                  </a:lnTo>
                  <a:lnTo>
                    <a:pt x="338" y="1481"/>
                  </a:lnTo>
                  <a:lnTo>
                    <a:pt x="352" y="1481"/>
                  </a:lnTo>
                  <a:lnTo>
                    <a:pt x="360" y="1481"/>
                  </a:lnTo>
                  <a:lnTo>
                    <a:pt x="373" y="1481"/>
                  </a:lnTo>
                  <a:lnTo>
                    <a:pt x="373" y="1497"/>
                  </a:lnTo>
                  <a:lnTo>
                    <a:pt x="387" y="1497"/>
                  </a:lnTo>
                  <a:lnTo>
                    <a:pt x="395" y="1510"/>
                  </a:lnTo>
                  <a:lnTo>
                    <a:pt x="387" y="1516"/>
                  </a:lnTo>
                  <a:lnTo>
                    <a:pt x="379" y="1524"/>
                  </a:lnTo>
                  <a:lnTo>
                    <a:pt x="373" y="1532"/>
                  </a:lnTo>
                  <a:lnTo>
                    <a:pt x="360" y="1538"/>
                  </a:lnTo>
                  <a:lnTo>
                    <a:pt x="352" y="1546"/>
                  </a:lnTo>
                  <a:lnTo>
                    <a:pt x="338" y="1538"/>
                  </a:lnTo>
                  <a:lnTo>
                    <a:pt x="330" y="1538"/>
                  </a:lnTo>
                  <a:lnTo>
                    <a:pt x="330" y="1546"/>
                  </a:lnTo>
                  <a:lnTo>
                    <a:pt x="330" y="1559"/>
                  </a:lnTo>
                  <a:lnTo>
                    <a:pt x="330" y="1567"/>
                  </a:lnTo>
                  <a:lnTo>
                    <a:pt x="338" y="1581"/>
                  </a:lnTo>
                  <a:lnTo>
                    <a:pt x="344" y="1594"/>
                  </a:lnTo>
                  <a:lnTo>
                    <a:pt x="344" y="1602"/>
                  </a:lnTo>
                  <a:lnTo>
                    <a:pt x="352" y="1608"/>
                  </a:lnTo>
                  <a:lnTo>
                    <a:pt x="366" y="1614"/>
                  </a:lnTo>
                  <a:lnTo>
                    <a:pt x="366" y="1608"/>
                  </a:lnTo>
                  <a:lnTo>
                    <a:pt x="379" y="1602"/>
                  </a:lnTo>
                  <a:lnTo>
                    <a:pt x="387" y="1608"/>
                  </a:lnTo>
                  <a:lnTo>
                    <a:pt x="401" y="1602"/>
                  </a:lnTo>
                  <a:lnTo>
                    <a:pt x="409" y="1602"/>
                  </a:lnTo>
                  <a:lnTo>
                    <a:pt x="416" y="1594"/>
                  </a:lnTo>
                  <a:lnTo>
                    <a:pt x="422" y="1594"/>
                  </a:lnTo>
                  <a:lnTo>
                    <a:pt x="436" y="1602"/>
                  </a:lnTo>
                  <a:lnTo>
                    <a:pt x="450" y="1594"/>
                  </a:lnTo>
                  <a:lnTo>
                    <a:pt x="457" y="1594"/>
                  </a:lnTo>
                  <a:lnTo>
                    <a:pt x="465" y="1602"/>
                  </a:lnTo>
                  <a:lnTo>
                    <a:pt x="473" y="1614"/>
                  </a:lnTo>
                  <a:lnTo>
                    <a:pt x="479" y="1622"/>
                  </a:lnTo>
                  <a:lnTo>
                    <a:pt x="479" y="1636"/>
                  </a:lnTo>
                  <a:lnTo>
                    <a:pt x="479" y="1651"/>
                  </a:lnTo>
                  <a:lnTo>
                    <a:pt x="479" y="1659"/>
                  </a:lnTo>
                  <a:lnTo>
                    <a:pt x="493" y="1659"/>
                  </a:lnTo>
                  <a:lnTo>
                    <a:pt x="514" y="1659"/>
                  </a:lnTo>
                  <a:lnTo>
                    <a:pt x="522" y="1651"/>
                  </a:lnTo>
                  <a:lnTo>
                    <a:pt x="528" y="1651"/>
                  </a:lnTo>
                  <a:lnTo>
                    <a:pt x="528" y="1659"/>
                  </a:lnTo>
                  <a:lnTo>
                    <a:pt x="536" y="1673"/>
                  </a:lnTo>
                  <a:lnTo>
                    <a:pt x="549" y="1673"/>
                  </a:lnTo>
                  <a:lnTo>
                    <a:pt x="549" y="1679"/>
                  </a:lnTo>
                  <a:lnTo>
                    <a:pt x="555" y="1700"/>
                  </a:lnTo>
                  <a:lnTo>
                    <a:pt x="555" y="1708"/>
                  </a:lnTo>
                  <a:lnTo>
                    <a:pt x="563" y="1708"/>
                  </a:lnTo>
                  <a:lnTo>
                    <a:pt x="577" y="1708"/>
                  </a:lnTo>
                  <a:lnTo>
                    <a:pt x="585" y="1708"/>
                  </a:lnTo>
                  <a:lnTo>
                    <a:pt x="590" y="1714"/>
                  </a:lnTo>
                  <a:lnTo>
                    <a:pt x="598" y="1708"/>
                  </a:lnTo>
                  <a:lnTo>
                    <a:pt x="606" y="1714"/>
                  </a:lnTo>
                  <a:lnTo>
                    <a:pt x="614" y="1714"/>
                  </a:lnTo>
                  <a:lnTo>
                    <a:pt x="620" y="1708"/>
                  </a:lnTo>
                  <a:lnTo>
                    <a:pt x="633" y="1694"/>
                  </a:lnTo>
                  <a:lnTo>
                    <a:pt x="649" y="1694"/>
                  </a:lnTo>
                  <a:lnTo>
                    <a:pt x="649" y="1700"/>
                  </a:lnTo>
                  <a:lnTo>
                    <a:pt x="655" y="1708"/>
                  </a:lnTo>
                  <a:lnTo>
                    <a:pt x="676" y="1722"/>
                  </a:lnTo>
                  <a:lnTo>
                    <a:pt x="690" y="1714"/>
                  </a:lnTo>
                  <a:lnTo>
                    <a:pt x="690" y="1708"/>
                  </a:lnTo>
                  <a:lnTo>
                    <a:pt x="698" y="1714"/>
                  </a:lnTo>
                  <a:lnTo>
                    <a:pt x="704" y="1722"/>
                  </a:lnTo>
                  <a:lnTo>
                    <a:pt x="719" y="1714"/>
                  </a:lnTo>
                  <a:lnTo>
                    <a:pt x="719" y="1722"/>
                  </a:lnTo>
                  <a:lnTo>
                    <a:pt x="733" y="1722"/>
                  </a:lnTo>
                  <a:lnTo>
                    <a:pt x="733" y="1714"/>
                  </a:lnTo>
                  <a:lnTo>
                    <a:pt x="747" y="1714"/>
                  </a:lnTo>
                  <a:lnTo>
                    <a:pt x="755" y="1714"/>
                  </a:lnTo>
                  <a:lnTo>
                    <a:pt x="755" y="1722"/>
                  </a:lnTo>
                  <a:lnTo>
                    <a:pt x="761" y="1729"/>
                  </a:lnTo>
                  <a:lnTo>
                    <a:pt x="761" y="1722"/>
                  </a:lnTo>
                  <a:lnTo>
                    <a:pt x="774" y="1722"/>
                  </a:lnTo>
                  <a:lnTo>
                    <a:pt x="790" y="1729"/>
                  </a:lnTo>
                  <a:lnTo>
                    <a:pt x="804" y="1729"/>
                  </a:lnTo>
                  <a:lnTo>
                    <a:pt x="809" y="1722"/>
                  </a:lnTo>
                  <a:lnTo>
                    <a:pt x="817" y="1722"/>
                  </a:lnTo>
                  <a:lnTo>
                    <a:pt x="817" y="1743"/>
                  </a:lnTo>
                  <a:lnTo>
                    <a:pt x="809" y="1749"/>
                  </a:lnTo>
                  <a:lnTo>
                    <a:pt x="796" y="1757"/>
                  </a:lnTo>
                  <a:lnTo>
                    <a:pt x="790" y="1765"/>
                  </a:lnTo>
                  <a:lnTo>
                    <a:pt x="796" y="1770"/>
                  </a:lnTo>
                  <a:lnTo>
                    <a:pt x="809" y="1770"/>
                  </a:lnTo>
                  <a:lnTo>
                    <a:pt x="809" y="1776"/>
                  </a:lnTo>
                  <a:lnTo>
                    <a:pt x="804" y="1784"/>
                  </a:lnTo>
                  <a:lnTo>
                    <a:pt x="796" y="1792"/>
                  </a:lnTo>
                  <a:lnTo>
                    <a:pt x="796" y="1798"/>
                  </a:lnTo>
                  <a:lnTo>
                    <a:pt x="804" y="1798"/>
                  </a:lnTo>
                  <a:lnTo>
                    <a:pt x="817" y="1819"/>
                  </a:lnTo>
                  <a:lnTo>
                    <a:pt x="817" y="1841"/>
                  </a:lnTo>
                  <a:lnTo>
                    <a:pt x="809" y="1862"/>
                  </a:lnTo>
                  <a:lnTo>
                    <a:pt x="796" y="1862"/>
                  </a:lnTo>
                  <a:lnTo>
                    <a:pt x="774" y="1862"/>
                  </a:lnTo>
                  <a:lnTo>
                    <a:pt x="768" y="1868"/>
                  </a:lnTo>
                  <a:lnTo>
                    <a:pt x="761" y="1890"/>
                  </a:lnTo>
                  <a:lnTo>
                    <a:pt x="739" y="1898"/>
                  </a:lnTo>
                  <a:lnTo>
                    <a:pt x="739" y="1933"/>
                  </a:lnTo>
                  <a:lnTo>
                    <a:pt x="747" y="1925"/>
                  </a:lnTo>
                  <a:lnTo>
                    <a:pt x="755" y="1925"/>
                  </a:lnTo>
                  <a:lnTo>
                    <a:pt x="761" y="1919"/>
                  </a:lnTo>
                  <a:lnTo>
                    <a:pt x="761" y="1933"/>
                  </a:lnTo>
                  <a:lnTo>
                    <a:pt x="768" y="1933"/>
                  </a:lnTo>
                  <a:lnTo>
                    <a:pt x="782" y="1919"/>
                  </a:lnTo>
                  <a:lnTo>
                    <a:pt x="790" y="1913"/>
                  </a:lnTo>
                  <a:lnTo>
                    <a:pt x="804" y="1913"/>
                  </a:lnTo>
                  <a:lnTo>
                    <a:pt x="804" y="1925"/>
                  </a:lnTo>
                  <a:lnTo>
                    <a:pt x="804" y="1933"/>
                  </a:lnTo>
                  <a:lnTo>
                    <a:pt x="790" y="1939"/>
                  </a:lnTo>
                  <a:lnTo>
                    <a:pt x="774" y="1947"/>
                  </a:lnTo>
                  <a:lnTo>
                    <a:pt x="768" y="1954"/>
                  </a:lnTo>
                  <a:lnTo>
                    <a:pt x="774" y="1960"/>
                  </a:lnTo>
                  <a:lnTo>
                    <a:pt x="782" y="1968"/>
                  </a:lnTo>
                  <a:lnTo>
                    <a:pt x="768" y="1974"/>
                  </a:lnTo>
                  <a:lnTo>
                    <a:pt x="755" y="1968"/>
                  </a:lnTo>
                  <a:lnTo>
                    <a:pt x="747" y="1968"/>
                  </a:lnTo>
                  <a:lnTo>
                    <a:pt x="739" y="1974"/>
                  </a:lnTo>
                  <a:lnTo>
                    <a:pt x="733" y="1974"/>
                  </a:lnTo>
                  <a:lnTo>
                    <a:pt x="733" y="1982"/>
                  </a:lnTo>
                  <a:lnTo>
                    <a:pt x="739" y="1990"/>
                  </a:lnTo>
                  <a:lnTo>
                    <a:pt x="761" y="1990"/>
                  </a:lnTo>
                  <a:lnTo>
                    <a:pt x="768" y="1995"/>
                  </a:lnTo>
                  <a:lnTo>
                    <a:pt x="768" y="2003"/>
                  </a:lnTo>
                  <a:lnTo>
                    <a:pt x="790" y="2011"/>
                  </a:lnTo>
                  <a:lnTo>
                    <a:pt x="782" y="2011"/>
                  </a:lnTo>
                  <a:lnTo>
                    <a:pt x="774" y="2017"/>
                  </a:lnTo>
                  <a:lnTo>
                    <a:pt x="768" y="2011"/>
                  </a:lnTo>
                  <a:lnTo>
                    <a:pt x="768" y="2025"/>
                  </a:lnTo>
                  <a:lnTo>
                    <a:pt x="774" y="2031"/>
                  </a:lnTo>
                  <a:lnTo>
                    <a:pt x="768" y="2038"/>
                  </a:lnTo>
                  <a:lnTo>
                    <a:pt x="761" y="2031"/>
                  </a:lnTo>
                  <a:lnTo>
                    <a:pt x="755" y="2025"/>
                  </a:lnTo>
                  <a:lnTo>
                    <a:pt x="747" y="2031"/>
                  </a:lnTo>
                  <a:lnTo>
                    <a:pt x="747" y="2046"/>
                  </a:lnTo>
                  <a:lnTo>
                    <a:pt x="739" y="2052"/>
                  </a:lnTo>
                  <a:lnTo>
                    <a:pt x="747" y="2060"/>
                  </a:lnTo>
                  <a:lnTo>
                    <a:pt x="747" y="2074"/>
                  </a:lnTo>
                  <a:lnTo>
                    <a:pt x="733" y="2074"/>
                  </a:lnTo>
                  <a:lnTo>
                    <a:pt x="725" y="2095"/>
                  </a:lnTo>
                  <a:lnTo>
                    <a:pt x="725" y="2101"/>
                  </a:lnTo>
                  <a:lnTo>
                    <a:pt x="739" y="2109"/>
                  </a:lnTo>
                  <a:lnTo>
                    <a:pt x="755" y="2117"/>
                  </a:lnTo>
                  <a:lnTo>
                    <a:pt x="761" y="2117"/>
                  </a:lnTo>
                  <a:lnTo>
                    <a:pt x="774" y="2117"/>
                  </a:lnTo>
                  <a:lnTo>
                    <a:pt x="782" y="2123"/>
                  </a:lnTo>
                  <a:lnTo>
                    <a:pt x="782" y="2130"/>
                  </a:lnTo>
                  <a:lnTo>
                    <a:pt x="796" y="2130"/>
                  </a:lnTo>
                  <a:lnTo>
                    <a:pt x="804" y="2123"/>
                  </a:lnTo>
                  <a:lnTo>
                    <a:pt x="809" y="2130"/>
                  </a:lnTo>
                  <a:lnTo>
                    <a:pt x="825" y="2130"/>
                  </a:lnTo>
                  <a:lnTo>
                    <a:pt x="825" y="2136"/>
                  </a:lnTo>
                  <a:lnTo>
                    <a:pt x="839" y="2144"/>
                  </a:lnTo>
                  <a:lnTo>
                    <a:pt x="852" y="2144"/>
                  </a:lnTo>
                  <a:lnTo>
                    <a:pt x="860" y="2152"/>
                  </a:lnTo>
                  <a:lnTo>
                    <a:pt x="866" y="2158"/>
                  </a:lnTo>
                  <a:lnTo>
                    <a:pt x="882" y="2158"/>
                  </a:lnTo>
                  <a:lnTo>
                    <a:pt x="901" y="2187"/>
                  </a:lnTo>
                  <a:lnTo>
                    <a:pt x="909" y="2173"/>
                  </a:lnTo>
                  <a:lnTo>
                    <a:pt x="915" y="2173"/>
                  </a:lnTo>
                  <a:lnTo>
                    <a:pt x="931" y="2173"/>
                  </a:lnTo>
                  <a:lnTo>
                    <a:pt x="939" y="2166"/>
                  </a:lnTo>
                  <a:lnTo>
                    <a:pt x="944" y="2152"/>
                  </a:lnTo>
                  <a:lnTo>
                    <a:pt x="958" y="2158"/>
                  </a:lnTo>
                  <a:lnTo>
                    <a:pt x="972" y="2166"/>
                  </a:lnTo>
                  <a:lnTo>
                    <a:pt x="980" y="2166"/>
                  </a:lnTo>
                  <a:lnTo>
                    <a:pt x="1009" y="2166"/>
                  </a:lnTo>
                  <a:lnTo>
                    <a:pt x="1015" y="2173"/>
                  </a:lnTo>
                  <a:lnTo>
                    <a:pt x="1023" y="2173"/>
                  </a:lnTo>
                  <a:lnTo>
                    <a:pt x="1036" y="2173"/>
                  </a:lnTo>
                  <a:lnTo>
                    <a:pt x="1050" y="2173"/>
                  </a:lnTo>
                  <a:lnTo>
                    <a:pt x="1071" y="2166"/>
                  </a:lnTo>
                  <a:lnTo>
                    <a:pt x="1077" y="2166"/>
                  </a:lnTo>
                  <a:lnTo>
                    <a:pt x="1085" y="2173"/>
                  </a:lnTo>
                  <a:lnTo>
                    <a:pt x="1107" y="2173"/>
                  </a:lnTo>
                  <a:lnTo>
                    <a:pt x="1120" y="2173"/>
                  </a:lnTo>
                  <a:lnTo>
                    <a:pt x="1128" y="2173"/>
                  </a:lnTo>
                  <a:lnTo>
                    <a:pt x="1136" y="2179"/>
                  </a:lnTo>
                  <a:lnTo>
                    <a:pt x="1128" y="2187"/>
                  </a:lnTo>
                  <a:lnTo>
                    <a:pt x="1142" y="2187"/>
                  </a:lnTo>
                  <a:lnTo>
                    <a:pt x="1156" y="2187"/>
                  </a:lnTo>
                  <a:lnTo>
                    <a:pt x="1163" y="2179"/>
                  </a:lnTo>
                  <a:lnTo>
                    <a:pt x="1177" y="2173"/>
                  </a:lnTo>
                  <a:lnTo>
                    <a:pt x="1191" y="2179"/>
                  </a:lnTo>
                  <a:lnTo>
                    <a:pt x="1199" y="2179"/>
                  </a:lnTo>
                  <a:lnTo>
                    <a:pt x="1206" y="2173"/>
                  </a:lnTo>
                  <a:lnTo>
                    <a:pt x="1206" y="2166"/>
                  </a:lnTo>
                  <a:lnTo>
                    <a:pt x="1212" y="2166"/>
                  </a:lnTo>
                  <a:lnTo>
                    <a:pt x="1220" y="2166"/>
                  </a:lnTo>
                  <a:lnTo>
                    <a:pt x="1220" y="2179"/>
                  </a:lnTo>
                  <a:lnTo>
                    <a:pt x="1234" y="2173"/>
                  </a:lnTo>
                  <a:lnTo>
                    <a:pt x="1234" y="2166"/>
                  </a:lnTo>
                  <a:lnTo>
                    <a:pt x="1247" y="2166"/>
                  </a:lnTo>
                  <a:lnTo>
                    <a:pt x="1261" y="2173"/>
                  </a:lnTo>
                  <a:lnTo>
                    <a:pt x="1261" y="2179"/>
                  </a:lnTo>
                  <a:lnTo>
                    <a:pt x="1261" y="2187"/>
                  </a:lnTo>
                  <a:lnTo>
                    <a:pt x="1269" y="2193"/>
                  </a:lnTo>
                  <a:lnTo>
                    <a:pt x="1283" y="2187"/>
                  </a:lnTo>
                  <a:lnTo>
                    <a:pt x="1290" y="2187"/>
                  </a:lnTo>
                  <a:lnTo>
                    <a:pt x="1312" y="2193"/>
                  </a:lnTo>
                  <a:lnTo>
                    <a:pt x="1332" y="2193"/>
                  </a:lnTo>
                  <a:lnTo>
                    <a:pt x="1339" y="2193"/>
                  </a:lnTo>
                  <a:lnTo>
                    <a:pt x="1353" y="2209"/>
                  </a:lnTo>
                  <a:lnTo>
                    <a:pt x="1369" y="2215"/>
                  </a:lnTo>
                  <a:lnTo>
                    <a:pt x="1382" y="2215"/>
                  </a:lnTo>
                  <a:lnTo>
                    <a:pt x="1388" y="2215"/>
                  </a:lnTo>
                  <a:lnTo>
                    <a:pt x="1404" y="2209"/>
                  </a:lnTo>
                  <a:lnTo>
                    <a:pt x="1412" y="2193"/>
                  </a:lnTo>
                  <a:lnTo>
                    <a:pt x="1404" y="2187"/>
                  </a:lnTo>
                  <a:lnTo>
                    <a:pt x="1418" y="2187"/>
                  </a:lnTo>
                  <a:lnTo>
                    <a:pt x="1423" y="2187"/>
                  </a:lnTo>
                  <a:lnTo>
                    <a:pt x="1423" y="2173"/>
                  </a:lnTo>
                  <a:lnTo>
                    <a:pt x="1431" y="2158"/>
                  </a:lnTo>
                  <a:lnTo>
                    <a:pt x="1423" y="2158"/>
                  </a:lnTo>
                  <a:lnTo>
                    <a:pt x="1412" y="2152"/>
                  </a:lnTo>
                  <a:lnTo>
                    <a:pt x="1396" y="2144"/>
                  </a:lnTo>
                  <a:lnTo>
                    <a:pt x="1388" y="2136"/>
                  </a:lnTo>
                  <a:lnTo>
                    <a:pt x="1369" y="2123"/>
                  </a:lnTo>
                  <a:lnTo>
                    <a:pt x="1353" y="2117"/>
                  </a:lnTo>
                  <a:lnTo>
                    <a:pt x="1339" y="2101"/>
                  </a:lnTo>
                  <a:lnTo>
                    <a:pt x="1339" y="2074"/>
                  </a:lnTo>
                  <a:lnTo>
                    <a:pt x="1332" y="2068"/>
                  </a:lnTo>
                  <a:lnTo>
                    <a:pt x="1326" y="2060"/>
                  </a:lnTo>
                  <a:lnTo>
                    <a:pt x="1326" y="2046"/>
                  </a:lnTo>
                  <a:lnTo>
                    <a:pt x="1318" y="2031"/>
                  </a:lnTo>
                  <a:lnTo>
                    <a:pt x="1312" y="2031"/>
                  </a:lnTo>
                  <a:lnTo>
                    <a:pt x="1312" y="2025"/>
                  </a:lnTo>
                  <a:lnTo>
                    <a:pt x="1296" y="2017"/>
                  </a:lnTo>
                  <a:lnTo>
                    <a:pt x="1277" y="2003"/>
                  </a:lnTo>
                  <a:lnTo>
                    <a:pt x="1277" y="2011"/>
                  </a:lnTo>
                  <a:lnTo>
                    <a:pt x="1269" y="2017"/>
                  </a:lnTo>
                  <a:lnTo>
                    <a:pt x="1261" y="2011"/>
                  </a:lnTo>
                  <a:lnTo>
                    <a:pt x="1247" y="2003"/>
                  </a:lnTo>
                  <a:lnTo>
                    <a:pt x="1255" y="1974"/>
                  </a:lnTo>
                  <a:lnTo>
                    <a:pt x="1255" y="1968"/>
                  </a:lnTo>
                  <a:lnTo>
                    <a:pt x="1261" y="1960"/>
                  </a:lnTo>
                  <a:lnTo>
                    <a:pt x="1261" y="1947"/>
                  </a:lnTo>
                  <a:lnTo>
                    <a:pt x="1269" y="1939"/>
                  </a:lnTo>
                  <a:lnTo>
                    <a:pt x="1261" y="1933"/>
                  </a:lnTo>
                  <a:lnTo>
                    <a:pt x="1261" y="1913"/>
                  </a:lnTo>
                  <a:lnTo>
                    <a:pt x="1269" y="1898"/>
                  </a:lnTo>
                  <a:lnTo>
                    <a:pt x="1269" y="1884"/>
                  </a:lnTo>
                  <a:lnTo>
                    <a:pt x="1277" y="1884"/>
                  </a:lnTo>
                  <a:lnTo>
                    <a:pt x="1283" y="1890"/>
                  </a:lnTo>
                  <a:lnTo>
                    <a:pt x="1296" y="1876"/>
                  </a:lnTo>
                  <a:lnTo>
                    <a:pt x="1304" y="1868"/>
                  </a:lnTo>
                  <a:lnTo>
                    <a:pt x="1312" y="1862"/>
                  </a:lnTo>
                  <a:lnTo>
                    <a:pt x="1318" y="1849"/>
                  </a:lnTo>
                  <a:lnTo>
                    <a:pt x="1326" y="1855"/>
                  </a:lnTo>
                  <a:lnTo>
                    <a:pt x="1332" y="1841"/>
                  </a:lnTo>
                  <a:lnTo>
                    <a:pt x="1326" y="1819"/>
                  </a:lnTo>
                  <a:lnTo>
                    <a:pt x="1312" y="1819"/>
                  </a:lnTo>
                  <a:lnTo>
                    <a:pt x="1304" y="1819"/>
                  </a:lnTo>
                  <a:lnTo>
                    <a:pt x="1290" y="1814"/>
                  </a:lnTo>
                  <a:lnTo>
                    <a:pt x="1296" y="1798"/>
                  </a:lnTo>
                  <a:lnTo>
                    <a:pt x="1304" y="1792"/>
                  </a:lnTo>
                  <a:lnTo>
                    <a:pt x="1312" y="1792"/>
                  </a:lnTo>
                  <a:lnTo>
                    <a:pt x="1304" y="1784"/>
                  </a:lnTo>
                  <a:lnTo>
                    <a:pt x="1283" y="1770"/>
                  </a:lnTo>
                  <a:lnTo>
                    <a:pt x="1255" y="1749"/>
                  </a:lnTo>
                  <a:lnTo>
                    <a:pt x="1242" y="1735"/>
                  </a:lnTo>
                  <a:lnTo>
                    <a:pt x="1234" y="1743"/>
                  </a:lnTo>
                  <a:lnTo>
                    <a:pt x="1220" y="1743"/>
                  </a:lnTo>
                  <a:lnTo>
                    <a:pt x="1220" y="1749"/>
                  </a:lnTo>
                  <a:lnTo>
                    <a:pt x="1212" y="1757"/>
                  </a:lnTo>
                  <a:lnTo>
                    <a:pt x="1199" y="1749"/>
                  </a:lnTo>
                  <a:lnTo>
                    <a:pt x="1191" y="1743"/>
                  </a:lnTo>
                  <a:lnTo>
                    <a:pt x="1191" y="1729"/>
                  </a:lnTo>
                  <a:lnTo>
                    <a:pt x="1191" y="1722"/>
                  </a:lnTo>
                  <a:lnTo>
                    <a:pt x="1177" y="1714"/>
                  </a:lnTo>
                  <a:lnTo>
                    <a:pt x="1163" y="1714"/>
                  </a:lnTo>
                  <a:lnTo>
                    <a:pt x="1156" y="1722"/>
                  </a:lnTo>
                  <a:lnTo>
                    <a:pt x="1156" y="1700"/>
                  </a:lnTo>
                  <a:lnTo>
                    <a:pt x="1156" y="1686"/>
                  </a:lnTo>
                  <a:lnTo>
                    <a:pt x="1171" y="1665"/>
                  </a:lnTo>
                  <a:lnTo>
                    <a:pt x="1150" y="1659"/>
                  </a:lnTo>
                  <a:lnTo>
                    <a:pt x="1142" y="1651"/>
                  </a:lnTo>
                  <a:lnTo>
                    <a:pt x="1150" y="1643"/>
                  </a:lnTo>
                  <a:lnTo>
                    <a:pt x="1150" y="1622"/>
                  </a:lnTo>
                  <a:lnTo>
                    <a:pt x="1142" y="1614"/>
                  </a:lnTo>
                  <a:lnTo>
                    <a:pt x="1136" y="1602"/>
                  </a:lnTo>
                  <a:lnTo>
                    <a:pt x="1142" y="1589"/>
                  </a:lnTo>
                  <a:lnTo>
                    <a:pt x="1150" y="1589"/>
                  </a:lnTo>
                  <a:lnTo>
                    <a:pt x="1150" y="1567"/>
                  </a:lnTo>
                  <a:lnTo>
                    <a:pt x="1142" y="1567"/>
                  </a:lnTo>
                  <a:lnTo>
                    <a:pt x="1156" y="1546"/>
                  </a:lnTo>
                  <a:lnTo>
                    <a:pt x="1171" y="1553"/>
                  </a:lnTo>
                  <a:lnTo>
                    <a:pt x="1177" y="1567"/>
                  </a:lnTo>
                  <a:lnTo>
                    <a:pt x="1191" y="1573"/>
                  </a:lnTo>
                  <a:lnTo>
                    <a:pt x="1199" y="1581"/>
                  </a:lnTo>
                  <a:lnTo>
                    <a:pt x="1212" y="1567"/>
                  </a:lnTo>
                  <a:lnTo>
                    <a:pt x="1212" y="1559"/>
                  </a:lnTo>
                  <a:lnTo>
                    <a:pt x="1206" y="1546"/>
                  </a:lnTo>
                  <a:lnTo>
                    <a:pt x="1199" y="1524"/>
                  </a:lnTo>
                  <a:lnTo>
                    <a:pt x="1185" y="1516"/>
                  </a:lnTo>
                  <a:lnTo>
                    <a:pt x="1199" y="1510"/>
                  </a:lnTo>
                  <a:lnTo>
                    <a:pt x="1212" y="1510"/>
                  </a:lnTo>
                  <a:lnTo>
                    <a:pt x="1212" y="1502"/>
                  </a:lnTo>
                  <a:lnTo>
                    <a:pt x="1212" y="1497"/>
                  </a:lnTo>
                  <a:lnTo>
                    <a:pt x="1212" y="1467"/>
                  </a:lnTo>
                  <a:lnTo>
                    <a:pt x="1226" y="1467"/>
                  </a:lnTo>
                  <a:lnTo>
                    <a:pt x="1234" y="1459"/>
                  </a:lnTo>
                  <a:lnTo>
                    <a:pt x="1242" y="1448"/>
                  </a:lnTo>
                  <a:lnTo>
                    <a:pt x="1255" y="1432"/>
                  </a:lnTo>
                  <a:lnTo>
                    <a:pt x="1261" y="1418"/>
                  </a:lnTo>
                  <a:lnTo>
                    <a:pt x="1261" y="1411"/>
                  </a:lnTo>
                  <a:lnTo>
                    <a:pt x="1261" y="1405"/>
                  </a:lnTo>
                  <a:lnTo>
                    <a:pt x="1269" y="1405"/>
                  </a:lnTo>
                  <a:lnTo>
                    <a:pt x="1277" y="1411"/>
                  </a:lnTo>
                  <a:lnTo>
                    <a:pt x="1283" y="1418"/>
                  </a:lnTo>
                  <a:lnTo>
                    <a:pt x="1296" y="1411"/>
                  </a:lnTo>
                  <a:lnTo>
                    <a:pt x="1304" y="1397"/>
                  </a:lnTo>
                  <a:lnTo>
                    <a:pt x="1312" y="1383"/>
                  </a:lnTo>
                  <a:lnTo>
                    <a:pt x="1326" y="1375"/>
                  </a:lnTo>
                  <a:lnTo>
                    <a:pt x="1332" y="1375"/>
                  </a:lnTo>
                  <a:lnTo>
                    <a:pt x="1347" y="1391"/>
                  </a:lnTo>
                  <a:lnTo>
                    <a:pt x="1347" y="1383"/>
                  </a:lnTo>
                  <a:lnTo>
                    <a:pt x="1353" y="1369"/>
                  </a:lnTo>
                  <a:lnTo>
                    <a:pt x="1361" y="1369"/>
                  </a:lnTo>
                  <a:lnTo>
                    <a:pt x="1375" y="1369"/>
                  </a:lnTo>
                  <a:lnTo>
                    <a:pt x="1382" y="1375"/>
                  </a:lnTo>
                  <a:lnTo>
                    <a:pt x="1396" y="1383"/>
                  </a:lnTo>
                  <a:lnTo>
                    <a:pt x="1418" y="1383"/>
                  </a:lnTo>
                  <a:lnTo>
                    <a:pt x="1423" y="1391"/>
                  </a:lnTo>
                  <a:lnTo>
                    <a:pt x="1439" y="1391"/>
                  </a:lnTo>
                  <a:lnTo>
                    <a:pt x="1445" y="1391"/>
                  </a:lnTo>
                  <a:lnTo>
                    <a:pt x="1453" y="1397"/>
                  </a:lnTo>
                  <a:lnTo>
                    <a:pt x="1453" y="1383"/>
                  </a:lnTo>
                  <a:lnTo>
                    <a:pt x="1445" y="1375"/>
                  </a:lnTo>
                  <a:lnTo>
                    <a:pt x="1445" y="1369"/>
                  </a:lnTo>
                  <a:lnTo>
                    <a:pt x="1453" y="1369"/>
                  </a:lnTo>
                  <a:lnTo>
                    <a:pt x="1488" y="1375"/>
                  </a:lnTo>
                  <a:lnTo>
                    <a:pt x="1509" y="1383"/>
                  </a:lnTo>
                  <a:lnTo>
                    <a:pt x="1517" y="1369"/>
                  </a:lnTo>
                  <a:lnTo>
                    <a:pt x="1517" y="1362"/>
                  </a:lnTo>
                  <a:lnTo>
                    <a:pt x="1517" y="1354"/>
                  </a:lnTo>
                  <a:lnTo>
                    <a:pt x="1523" y="1354"/>
                  </a:lnTo>
                  <a:lnTo>
                    <a:pt x="1523" y="1348"/>
                  </a:lnTo>
                  <a:lnTo>
                    <a:pt x="1517" y="1340"/>
                  </a:lnTo>
                  <a:lnTo>
                    <a:pt x="1529" y="1340"/>
                  </a:lnTo>
                  <a:lnTo>
                    <a:pt x="1545" y="1340"/>
                  </a:lnTo>
                  <a:lnTo>
                    <a:pt x="1537" y="1326"/>
                  </a:lnTo>
                  <a:lnTo>
                    <a:pt x="1545" y="1326"/>
                  </a:lnTo>
                  <a:lnTo>
                    <a:pt x="1553" y="1319"/>
                  </a:lnTo>
                  <a:lnTo>
                    <a:pt x="1566" y="1326"/>
                  </a:lnTo>
                  <a:lnTo>
                    <a:pt x="1580" y="1326"/>
                  </a:lnTo>
                  <a:lnTo>
                    <a:pt x="1580" y="1313"/>
                  </a:lnTo>
                  <a:lnTo>
                    <a:pt x="1594" y="1313"/>
                  </a:lnTo>
                  <a:lnTo>
                    <a:pt x="1588" y="1297"/>
                  </a:lnTo>
                  <a:lnTo>
                    <a:pt x="1594" y="1291"/>
                  </a:lnTo>
                  <a:lnTo>
                    <a:pt x="1599" y="1285"/>
                  </a:lnTo>
                  <a:lnTo>
                    <a:pt x="1615" y="1278"/>
                  </a:lnTo>
                  <a:lnTo>
                    <a:pt x="1623" y="1285"/>
                  </a:lnTo>
                  <a:lnTo>
                    <a:pt x="1629" y="1297"/>
                  </a:lnTo>
                  <a:lnTo>
                    <a:pt x="1642" y="1297"/>
                  </a:lnTo>
                  <a:lnTo>
                    <a:pt x="1672" y="1291"/>
                  </a:lnTo>
                  <a:lnTo>
                    <a:pt x="1678" y="1291"/>
                  </a:lnTo>
                  <a:lnTo>
                    <a:pt x="1685" y="1291"/>
                  </a:lnTo>
                  <a:lnTo>
                    <a:pt x="1685" y="1285"/>
                  </a:lnTo>
                  <a:lnTo>
                    <a:pt x="1685" y="1272"/>
                  </a:lnTo>
                  <a:lnTo>
                    <a:pt x="1699" y="1264"/>
                  </a:lnTo>
                  <a:lnTo>
                    <a:pt x="1721" y="1256"/>
                  </a:lnTo>
                  <a:lnTo>
                    <a:pt x="1742" y="1235"/>
                  </a:lnTo>
                  <a:lnTo>
                    <a:pt x="1748" y="1229"/>
                  </a:lnTo>
                  <a:lnTo>
                    <a:pt x="1748" y="1213"/>
                  </a:lnTo>
                  <a:lnTo>
                    <a:pt x="1742" y="1199"/>
                  </a:lnTo>
                  <a:lnTo>
                    <a:pt x="1727" y="1186"/>
                  </a:lnTo>
                  <a:lnTo>
                    <a:pt x="1721" y="1186"/>
                  </a:lnTo>
                  <a:lnTo>
                    <a:pt x="1713" y="1191"/>
                  </a:lnTo>
                  <a:lnTo>
                    <a:pt x="1699" y="1199"/>
                  </a:lnTo>
                  <a:lnTo>
                    <a:pt x="1678" y="1199"/>
                  </a:lnTo>
                  <a:lnTo>
                    <a:pt x="1664" y="1199"/>
                  </a:lnTo>
                  <a:lnTo>
                    <a:pt x="1658" y="1199"/>
                  </a:lnTo>
                  <a:lnTo>
                    <a:pt x="1637" y="1191"/>
                  </a:lnTo>
                  <a:lnTo>
                    <a:pt x="1637" y="1186"/>
                  </a:lnTo>
                  <a:lnTo>
                    <a:pt x="1629" y="1172"/>
                  </a:lnTo>
                  <a:lnTo>
                    <a:pt x="1623" y="1172"/>
                  </a:lnTo>
                  <a:lnTo>
                    <a:pt x="1615" y="1172"/>
                  </a:lnTo>
                  <a:lnTo>
                    <a:pt x="1599" y="1186"/>
                  </a:lnTo>
                  <a:lnTo>
                    <a:pt x="1594" y="1191"/>
                  </a:lnTo>
                  <a:lnTo>
                    <a:pt x="1580" y="1191"/>
                  </a:lnTo>
                  <a:lnTo>
                    <a:pt x="1566" y="1178"/>
                  </a:lnTo>
                  <a:lnTo>
                    <a:pt x="1553" y="1156"/>
                  </a:lnTo>
                  <a:lnTo>
                    <a:pt x="1553" y="1143"/>
                  </a:lnTo>
                  <a:lnTo>
                    <a:pt x="1553" y="1137"/>
                  </a:lnTo>
                  <a:lnTo>
                    <a:pt x="1545" y="1129"/>
                  </a:lnTo>
                  <a:lnTo>
                    <a:pt x="1537" y="1123"/>
                  </a:lnTo>
                  <a:lnTo>
                    <a:pt x="1537" y="1115"/>
                  </a:lnTo>
                  <a:lnTo>
                    <a:pt x="1523" y="1101"/>
                  </a:lnTo>
                  <a:lnTo>
                    <a:pt x="1523" y="1072"/>
                  </a:lnTo>
                  <a:lnTo>
                    <a:pt x="1529" y="1053"/>
                  </a:lnTo>
                  <a:lnTo>
                    <a:pt x="1523" y="1045"/>
                  </a:lnTo>
                  <a:lnTo>
                    <a:pt x="1509" y="1037"/>
                  </a:lnTo>
                  <a:lnTo>
                    <a:pt x="1509" y="1015"/>
                  </a:lnTo>
                  <a:lnTo>
                    <a:pt x="1509" y="1002"/>
                  </a:lnTo>
                  <a:lnTo>
                    <a:pt x="1502" y="1010"/>
                  </a:lnTo>
                  <a:lnTo>
                    <a:pt x="1502" y="1015"/>
                  </a:lnTo>
                  <a:lnTo>
                    <a:pt x="1488" y="1045"/>
                  </a:lnTo>
                  <a:lnTo>
                    <a:pt x="1472" y="1066"/>
                  </a:lnTo>
                  <a:lnTo>
                    <a:pt x="1453" y="1072"/>
                  </a:lnTo>
                  <a:lnTo>
                    <a:pt x="1431" y="1080"/>
                  </a:lnTo>
                  <a:lnTo>
                    <a:pt x="1418" y="1088"/>
                  </a:lnTo>
                  <a:lnTo>
                    <a:pt x="1396" y="1058"/>
                  </a:lnTo>
                  <a:lnTo>
                    <a:pt x="1396" y="1037"/>
                  </a:lnTo>
                  <a:lnTo>
                    <a:pt x="1412" y="1031"/>
                  </a:lnTo>
                  <a:lnTo>
                    <a:pt x="1431" y="1023"/>
                  </a:lnTo>
                  <a:lnTo>
                    <a:pt x="1439" y="1031"/>
                  </a:lnTo>
                  <a:lnTo>
                    <a:pt x="1445" y="1037"/>
                  </a:lnTo>
                  <a:lnTo>
                    <a:pt x="1453" y="1031"/>
                  </a:lnTo>
                  <a:lnTo>
                    <a:pt x="1453" y="1015"/>
                  </a:lnTo>
                  <a:lnTo>
                    <a:pt x="1453" y="1010"/>
                  </a:lnTo>
                  <a:lnTo>
                    <a:pt x="1461" y="994"/>
                  </a:lnTo>
                  <a:lnTo>
                    <a:pt x="1466" y="982"/>
                  </a:lnTo>
                  <a:lnTo>
                    <a:pt x="1461" y="967"/>
                  </a:lnTo>
                  <a:lnTo>
                    <a:pt x="1445" y="961"/>
                  </a:lnTo>
                  <a:lnTo>
                    <a:pt x="1445" y="953"/>
                  </a:lnTo>
                  <a:lnTo>
                    <a:pt x="1439" y="953"/>
                  </a:lnTo>
                  <a:lnTo>
                    <a:pt x="1431" y="961"/>
                  </a:lnTo>
                  <a:lnTo>
                    <a:pt x="1418" y="961"/>
                  </a:lnTo>
                  <a:lnTo>
                    <a:pt x="1412" y="961"/>
                  </a:lnTo>
                  <a:lnTo>
                    <a:pt x="1404" y="967"/>
                  </a:lnTo>
                  <a:lnTo>
                    <a:pt x="1375" y="982"/>
                  </a:lnTo>
                  <a:lnTo>
                    <a:pt x="1361" y="982"/>
                  </a:lnTo>
                  <a:lnTo>
                    <a:pt x="1353" y="961"/>
                  </a:lnTo>
                  <a:lnTo>
                    <a:pt x="1339" y="939"/>
                  </a:lnTo>
                  <a:lnTo>
                    <a:pt x="1332" y="931"/>
                  </a:lnTo>
                  <a:lnTo>
                    <a:pt x="1339" y="925"/>
                  </a:lnTo>
                  <a:lnTo>
                    <a:pt x="1347" y="925"/>
                  </a:lnTo>
                  <a:lnTo>
                    <a:pt x="1347" y="904"/>
                  </a:lnTo>
                  <a:lnTo>
                    <a:pt x="1339" y="882"/>
                  </a:lnTo>
                  <a:lnTo>
                    <a:pt x="1326" y="861"/>
                  </a:lnTo>
                  <a:lnTo>
                    <a:pt x="1332" y="847"/>
                  </a:lnTo>
                  <a:lnTo>
                    <a:pt x="1339" y="839"/>
                  </a:lnTo>
                  <a:lnTo>
                    <a:pt x="1347" y="839"/>
                  </a:lnTo>
                  <a:lnTo>
                    <a:pt x="1347" y="832"/>
                  </a:lnTo>
                  <a:lnTo>
                    <a:pt x="1339" y="820"/>
                  </a:lnTo>
                  <a:lnTo>
                    <a:pt x="1339" y="812"/>
                  </a:lnTo>
                  <a:lnTo>
                    <a:pt x="1339" y="790"/>
                  </a:lnTo>
                  <a:lnTo>
                    <a:pt x="1339" y="785"/>
                  </a:lnTo>
                  <a:lnTo>
                    <a:pt x="1326" y="785"/>
                  </a:lnTo>
                  <a:lnTo>
                    <a:pt x="1326" y="771"/>
                  </a:lnTo>
                  <a:lnTo>
                    <a:pt x="1318" y="755"/>
                  </a:lnTo>
                  <a:lnTo>
                    <a:pt x="1312" y="749"/>
                  </a:lnTo>
                  <a:lnTo>
                    <a:pt x="1304" y="734"/>
                  </a:lnTo>
                  <a:lnTo>
                    <a:pt x="1296" y="734"/>
                  </a:lnTo>
                  <a:lnTo>
                    <a:pt x="1296" y="728"/>
                  </a:lnTo>
                  <a:lnTo>
                    <a:pt x="1290" y="720"/>
                  </a:lnTo>
                  <a:lnTo>
                    <a:pt x="1283" y="728"/>
                  </a:lnTo>
                  <a:lnTo>
                    <a:pt x="1277" y="706"/>
                  </a:lnTo>
                  <a:lnTo>
                    <a:pt x="1261" y="677"/>
                  </a:lnTo>
                  <a:lnTo>
                    <a:pt x="1255" y="650"/>
                  </a:lnTo>
                  <a:lnTo>
                    <a:pt x="1247" y="636"/>
                  </a:lnTo>
                  <a:lnTo>
                    <a:pt x="1226" y="622"/>
                  </a:lnTo>
                  <a:lnTo>
                    <a:pt x="1226" y="601"/>
                  </a:lnTo>
                  <a:lnTo>
                    <a:pt x="1220" y="593"/>
                  </a:lnTo>
                  <a:lnTo>
                    <a:pt x="1206" y="579"/>
                  </a:lnTo>
                  <a:lnTo>
                    <a:pt x="1206" y="566"/>
                  </a:lnTo>
                  <a:lnTo>
                    <a:pt x="1199" y="550"/>
                  </a:lnTo>
                  <a:lnTo>
                    <a:pt x="1191" y="544"/>
                  </a:lnTo>
                  <a:lnTo>
                    <a:pt x="1185" y="536"/>
                  </a:lnTo>
                  <a:lnTo>
                    <a:pt x="1177" y="509"/>
                  </a:lnTo>
                  <a:lnTo>
                    <a:pt x="1171" y="503"/>
                  </a:lnTo>
                  <a:lnTo>
                    <a:pt x="1156" y="495"/>
                  </a:lnTo>
                  <a:lnTo>
                    <a:pt x="1156" y="487"/>
                  </a:lnTo>
                  <a:lnTo>
                    <a:pt x="1142" y="481"/>
                  </a:lnTo>
                  <a:lnTo>
                    <a:pt x="1136" y="474"/>
                  </a:lnTo>
                  <a:lnTo>
                    <a:pt x="1128" y="438"/>
                  </a:lnTo>
                  <a:lnTo>
                    <a:pt x="1120" y="438"/>
                  </a:lnTo>
                  <a:lnTo>
                    <a:pt x="1120" y="425"/>
                  </a:lnTo>
                  <a:lnTo>
                    <a:pt x="1113" y="411"/>
                  </a:lnTo>
                  <a:lnTo>
                    <a:pt x="1113" y="417"/>
                  </a:lnTo>
                  <a:lnTo>
                    <a:pt x="1107" y="403"/>
                  </a:lnTo>
                  <a:lnTo>
                    <a:pt x="1107" y="388"/>
                  </a:lnTo>
                  <a:lnTo>
                    <a:pt x="1101" y="382"/>
                  </a:lnTo>
                  <a:lnTo>
                    <a:pt x="1093" y="366"/>
                  </a:lnTo>
                  <a:lnTo>
                    <a:pt x="1085" y="354"/>
                  </a:lnTo>
                  <a:lnTo>
                    <a:pt x="1071" y="354"/>
                  </a:lnTo>
                  <a:lnTo>
                    <a:pt x="1071" y="346"/>
                  </a:lnTo>
                  <a:lnTo>
                    <a:pt x="1071" y="341"/>
                  </a:lnTo>
                  <a:lnTo>
                    <a:pt x="1085" y="341"/>
                  </a:lnTo>
                  <a:lnTo>
                    <a:pt x="1093" y="333"/>
                  </a:lnTo>
                  <a:lnTo>
                    <a:pt x="1093" y="305"/>
                  </a:lnTo>
                  <a:lnTo>
                    <a:pt x="1093" y="284"/>
                  </a:lnTo>
                  <a:lnTo>
                    <a:pt x="1093" y="270"/>
                  </a:lnTo>
                  <a:lnTo>
                    <a:pt x="1101" y="270"/>
                  </a:lnTo>
                  <a:lnTo>
                    <a:pt x="1107" y="249"/>
                  </a:lnTo>
                  <a:lnTo>
                    <a:pt x="1107" y="219"/>
                  </a:lnTo>
                  <a:lnTo>
                    <a:pt x="1093" y="184"/>
                  </a:lnTo>
                  <a:lnTo>
                    <a:pt x="1101" y="170"/>
                  </a:lnTo>
                  <a:lnTo>
                    <a:pt x="1113" y="157"/>
                  </a:lnTo>
                  <a:lnTo>
                    <a:pt x="1120" y="141"/>
                  </a:lnTo>
                  <a:lnTo>
                    <a:pt x="1113" y="121"/>
                  </a:lnTo>
                  <a:lnTo>
                    <a:pt x="1113" y="100"/>
                  </a:lnTo>
                  <a:lnTo>
                    <a:pt x="1107" y="86"/>
                  </a:lnTo>
                  <a:lnTo>
                    <a:pt x="1093" y="78"/>
                  </a:lnTo>
                  <a:lnTo>
                    <a:pt x="1101" y="65"/>
                  </a:lnTo>
                  <a:lnTo>
                    <a:pt x="1093" y="65"/>
                  </a:lnTo>
                  <a:lnTo>
                    <a:pt x="1085" y="57"/>
                  </a:lnTo>
                  <a:lnTo>
                    <a:pt x="1077" y="57"/>
                  </a:lnTo>
                  <a:lnTo>
                    <a:pt x="1071" y="71"/>
                  </a:lnTo>
                  <a:lnTo>
                    <a:pt x="1066" y="71"/>
                  </a:lnTo>
                  <a:lnTo>
                    <a:pt x="1058" y="57"/>
                  </a:lnTo>
                  <a:lnTo>
                    <a:pt x="1050" y="49"/>
                  </a:lnTo>
                  <a:lnTo>
                    <a:pt x="1044" y="49"/>
                  </a:lnTo>
                  <a:lnTo>
                    <a:pt x="1036" y="43"/>
                  </a:lnTo>
                  <a:lnTo>
                    <a:pt x="1036" y="30"/>
                  </a:lnTo>
                  <a:lnTo>
                    <a:pt x="1028" y="30"/>
                  </a:lnTo>
                  <a:lnTo>
                    <a:pt x="1015" y="30"/>
                  </a:lnTo>
                  <a:lnTo>
                    <a:pt x="1009" y="37"/>
                  </a:lnTo>
                  <a:lnTo>
                    <a:pt x="1001" y="37"/>
                  </a:lnTo>
                  <a:lnTo>
                    <a:pt x="993" y="37"/>
                  </a:lnTo>
                  <a:lnTo>
                    <a:pt x="987" y="22"/>
                  </a:lnTo>
                  <a:lnTo>
                    <a:pt x="980" y="16"/>
                  </a:lnTo>
                  <a:lnTo>
                    <a:pt x="987" y="8"/>
                  </a:lnTo>
                  <a:lnTo>
                    <a:pt x="987" y="0"/>
                  </a:lnTo>
                  <a:lnTo>
                    <a:pt x="980" y="0"/>
                  </a:lnTo>
                  <a:lnTo>
                    <a:pt x="950" y="0"/>
                  </a:lnTo>
                  <a:lnTo>
                    <a:pt x="923" y="16"/>
                  </a:lnTo>
                  <a:lnTo>
                    <a:pt x="909" y="22"/>
                  </a:lnTo>
                  <a:lnTo>
                    <a:pt x="888" y="22"/>
                  </a:lnTo>
                  <a:lnTo>
                    <a:pt x="874" y="22"/>
                  </a:lnTo>
                  <a:lnTo>
                    <a:pt x="882" y="30"/>
                  </a:lnTo>
                  <a:lnTo>
                    <a:pt x="882" y="49"/>
                  </a:lnTo>
                  <a:lnTo>
                    <a:pt x="874" y="57"/>
                  </a:lnTo>
                  <a:lnTo>
                    <a:pt x="882" y="65"/>
                  </a:lnTo>
                  <a:lnTo>
                    <a:pt x="888" y="71"/>
                  </a:lnTo>
                  <a:lnTo>
                    <a:pt x="895" y="86"/>
                  </a:lnTo>
                  <a:lnTo>
                    <a:pt x="909" y="86"/>
                  </a:lnTo>
                  <a:lnTo>
                    <a:pt x="915" y="92"/>
                  </a:lnTo>
                  <a:lnTo>
                    <a:pt x="901" y="108"/>
                  </a:lnTo>
                  <a:lnTo>
                    <a:pt x="895" y="127"/>
                  </a:lnTo>
                  <a:lnTo>
                    <a:pt x="901" y="127"/>
                  </a:lnTo>
                  <a:lnTo>
                    <a:pt x="909" y="135"/>
                  </a:lnTo>
                  <a:lnTo>
                    <a:pt x="895" y="149"/>
                  </a:lnTo>
                  <a:lnTo>
                    <a:pt x="882" y="149"/>
                  </a:lnTo>
                  <a:lnTo>
                    <a:pt x="866" y="135"/>
                  </a:lnTo>
                  <a:lnTo>
                    <a:pt x="874" y="127"/>
                  </a:lnTo>
                  <a:lnTo>
                    <a:pt x="866" y="114"/>
                  </a:lnTo>
                  <a:lnTo>
                    <a:pt x="860" y="108"/>
                  </a:lnTo>
                  <a:lnTo>
                    <a:pt x="852" y="114"/>
                  </a:lnTo>
                  <a:lnTo>
                    <a:pt x="847" y="127"/>
                  </a:lnTo>
                  <a:lnTo>
                    <a:pt x="847" y="135"/>
                  </a:lnTo>
                  <a:lnTo>
                    <a:pt x="847" y="149"/>
                  </a:lnTo>
                  <a:lnTo>
                    <a:pt x="847" y="157"/>
                  </a:lnTo>
                  <a:lnTo>
                    <a:pt x="839" y="170"/>
                  </a:lnTo>
                  <a:lnTo>
                    <a:pt x="817" y="170"/>
                  </a:lnTo>
                  <a:lnTo>
                    <a:pt x="804" y="170"/>
                  </a:lnTo>
                  <a:lnTo>
                    <a:pt x="804" y="178"/>
                  </a:lnTo>
                  <a:lnTo>
                    <a:pt x="796" y="206"/>
                  </a:lnTo>
                  <a:lnTo>
                    <a:pt x="796" y="211"/>
                  </a:lnTo>
                  <a:lnTo>
                    <a:pt x="782" y="227"/>
                  </a:lnTo>
                  <a:lnTo>
                    <a:pt x="782" y="233"/>
                  </a:lnTo>
                  <a:lnTo>
                    <a:pt x="782" y="241"/>
                  </a:lnTo>
                  <a:lnTo>
                    <a:pt x="774" y="233"/>
                  </a:lnTo>
                  <a:lnTo>
                    <a:pt x="768" y="227"/>
                  </a:lnTo>
                  <a:lnTo>
                    <a:pt x="755" y="249"/>
                  </a:lnTo>
                  <a:lnTo>
                    <a:pt x="755" y="233"/>
                  </a:lnTo>
                  <a:lnTo>
                    <a:pt x="755" y="219"/>
                  </a:lnTo>
                  <a:lnTo>
                    <a:pt x="761" y="211"/>
                  </a:lnTo>
                  <a:lnTo>
                    <a:pt x="755" y="206"/>
                  </a:lnTo>
                  <a:lnTo>
                    <a:pt x="755" y="192"/>
                  </a:lnTo>
                  <a:lnTo>
                    <a:pt x="747" y="192"/>
                  </a:lnTo>
                  <a:lnTo>
                    <a:pt x="739" y="192"/>
                  </a:lnTo>
                  <a:lnTo>
                    <a:pt x="733" y="184"/>
                  </a:lnTo>
                  <a:lnTo>
                    <a:pt x="725" y="206"/>
                  </a:lnTo>
                  <a:lnTo>
                    <a:pt x="733" y="206"/>
                  </a:lnTo>
                  <a:lnTo>
                    <a:pt x="733" y="219"/>
                  </a:lnTo>
                  <a:lnTo>
                    <a:pt x="725" y="219"/>
                  </a:lnTo>
                  <a:lnTo>
                    <a:pt x="725" y="211"/>
                  </a:lnTo>
                  <a:lnTo>
                    <a:pt x="719" y="211"/>
                  </a:lnTo>
                  <a:lnTo>
                    <a:pt x="719" y="219"/>
                  </a:lnTo>
                  <a:lnTo>
                    <a:pt x="719" y="227"/>
                  </a:lnTo>
                  <a:lnTo>
                    <a:pt x="733" y="249"/>
                  </a:lnTo>
                  <a:lnTo>
                    <a:pt x="719" y="249"/>
                  </a:lnTo>
                  <a:lnTo>
                    <a:pt x="712" y="241"/>
                  </a:lnTo>
                  <a:lnTo>
                    <a:pt x="712" y="233"/>
                  </a:lnTo>
                  <a:lnTo>
                    <a:pt x="704" y="241"/>
                  </a:lnTo>
                  <a:lnTo>
                    <a:pt x="698" y="255"/>
                  </a:lnTo>
                  <a:lnTo>
                    <a:pt x="690" y="255"/>
                  </a:lnTo>
                  <a:lnTo>
                    <a:pt x="676" y="284"/>
                  </a:lnTo>
                  <a:lnTo>
                    <a:pt x="669" y="290"/>
                  </a:lnTo>
                  <a:lnTo>
                    <a:pt x="663" y="298"/>
                  </a:lnTo>
                  <a:lnTo>
                    <a:pt x="669" y="305"/>
                  </a:lnTo>
                  <a:lnTo>
                    <a:pt x="676" y="311"/>
                  </a:lnTo>
                  <a:lnTo>
                    <a:pt x="663" y="327"/>
                  </a:lnTo>
                  <a:lnTo>
                    <a:pt x="655" y="333"/>
                  </a:lnTo>
                  <a:lnTo>
                    <a:pt x="649" y="333"/>
                  </a:lnTo>
                  <a:lnTo>
                    <a:pt x="663" y="346"/>
                  </a:lnTo>
                  <a:lnTo>
                    <a:pt x="663" y="360"/>
                  </a:lnTo>
                  <a:lnTo>
                    <a:pt x="663" y="374"/>
                  </a:lnTo>
                  <a:lnTo>
                    <a:pt x="663" y="382"/>
                  </a:lnTo>
                  <a:lnTo>
                    <a:pt x="655" y="388"/>
                  </a:lnTo>
                  <a:lnTo>
                    <a:pt x="641" y="395"/>
                  </a:lnTo>
                  <a:lnTo>
                    <a:pt x="620" y="403"/>
                  </a:lnTo>
                  <a:lnTo>
                    <a:pt x="614" y="411"/>
                  </a:lnTo>
                  <a:lnTo>
                    <a:pt x="590" y="395"/>
                  </a:lnTo>
                  <a:lnTo>
                    <a:pt x="577" y="388"/>
                  </a:lnTo>
                  <a:lnTo>
                    <a:pt x="563" y="388"/>
                  </a:lnTo>
                  <a:lnTo>
                    <a:pt x="549" y="382"/>
                  </a:lnTo>
                  <a:lnTo>
                    <a:pt x="549" y="374"/>
                  </a:lnTo>
                  <a:lnTo>
                    <a:pt x="549" y="360"/>
                  </a:lnTo>
                  <a:lnTo>
                    <a:pt x="549" y="354"/>
                  </a:lnTo>
                  <a:lnTo>
                    <a:pt x="571" y="346"/>
                  </a:lnTo>
                  <a:lnTo>
                    <a:pt x="571" y="341"/>
                  </a:lnTo>
                  <a:lnTo>
                    <a:pt x="585" y="341"/>
                  </a:lnTo>
                  <a:lnTo>
                    <a:pt x="590" y="333"/>
                  </a:lnTo>
                  <a:lnTo>
                    <a:pt x="577" y="327"/>
                  </a:lnTo>
                  <a:lnTo>
                    <a:pt x="571" y="319"/>
                  </a:lnTo>
                  <a:lnTo>
                    <a:pt x="563" y="311"/>
                  </a:lnTo>
                  <a:lnTo>
                    <a:pt x="549" y="311"/>
                  </a:lnTo>
                  <a:lnTo>
                    <a:pt x="544" y="298"/>
                  </a:lnTo>
                  <a:lnTo>
                    <a:pt x="536" y="298"/>
                  </a:lnTo>
                  <a:lnTo>
                    <a:pt x="514" y="305"/>
                  </a:lnTo>
                  <a:lnTo>
                    <a:pt x="500" y="305"/>
                  </a:lnTo>
                  <a:lnTo>
                    <a:pt x="500" y="311"/>
                  </a:lnTo>
                  <a:lnTo>
                    <a:pt x="485" y="311"/>
                  </a:lnTo>
                  <a:lnTo>
                    <a:pt x="500" y="319"/>
                  </a:lnTo>
                  <a:lnTo>
                    <a:pt x="506" y="327"/>
                  </a:lnTo>
                  <a:lnTo>
                    <a:pt x="514" y="333"/>
                  </a:lnTo>
                  <a:lnTo>
                    <a:pt x="514" y="341"/>
                  </a:lnTo>
                  <a:lnTo>
                    <a:pt x="514" y="354"/>
                  </a:lnTo>
                  <a:lnTo>
                    <a:pt x="522" y="360"/>
                  </a:lnTo>
                  <a:lnTo>
                    <a:pt x="522" y="366"/>
                  </a:lnTo>
                  <a:lnTo>
                    <a:pt x="528" y="366"/>
                  </a:lnTo>
                  <a:lnTo>
                    <a:pt x="522" y="382"/>
                  </a:lnTo>
                  <a:lnTo>
                    <a:pt x="522" y="388"/>
                  </a:lnTo>
                  <a:lnTo>
                    <a:pt x="522" y="411"/>
                  </a:lnTo>
                  <a:lnTo>
                    <a:pt x="536" y="411"/>
                  </a:lnTo>
                  <a:lnTo>
                    <a:pt x="549" y="411"/>
                  </a:lnTo>
                  <a:lnTo>
                    <a:pt x="555" y="417"/>
                  </a:lnTo>
                  <a:lnTo>
                    <a:pt x="555" y="425"/>
                  </a:lnTo>
                  <a:lnTo>
                    <a:pt x="563" y="433"/>
                  </a:lnTo>
                  <a:lnTo>
                    <a:pt x="563" y="438"/>
                  </a:lnTo>
                  <a:lnTo>
                    <a:pt x="571" y="446"/>
                  </a:lnTo>
                  <a:lnTo>
                    <a:pt x="563" y="452"/>
                  </a:lnTo>
                  <a:lnTo>
                    <a:pt x="555" y="466"/>
                  </a:lnTo>
                  <a:lnTo>
                    <a:pt x="571" y="481"/>
                  </a:lnTo>
                  <a:lnTo>
                    <a:pt x="577" y="487"/>
                  </a:lnTo>
                  <a:lnTo>
                    <a:pt x="563" y="495"/>
                  </a:lnTo>
                  <a:lnTo>
                    <a:pt x="555" y="487"/>
                  </a:lnTo>
                  <a:lnTo>
                    <a:pt x="544" y="495"/>
                  </a:lnTo>
                  <a:lnTo>
                    <a:pt x="528" y="495"/>
                  </a:lnTo>
                  <a:lnTo>
                    <a:pt x="536" y="481"/>
                  </a:lnTo>
                  <a:lnTo>
                    <a:pt x="544" y="481"/>
                  </a:lnTo>
                  <a:lnTo>
                    <a:pt x="528" y="466"/>
                  </a:lnTo>
                  <a:lnTo>
                    <a:pt x="522" y="474"/>
                  </a:lnTo>
                  <a:lnTo>
                    <a:pt x="506" y="474"/>
                  </a:lnTo>
                  <a:lnTo>
                    <a:pt x="493" y="466"/>
                  </a:lnTo>
                  <a:lnTo>
                    <a:pt x="493" y="474"/>
                  </a:lnTo>
                  <a:lnTo>
                    <a:pt x="485" y="487"/>
                  </a:lnTo>
                  <a:lnTo>
                    <a:pt x="479" y="509"/>
                  </a:lnTo>
                  <a:lnTo>
                    <a:pt x="465" y="515"/>
                  </a:lnTo>
                  <a:lnTo>
                    <a:pt x="457" y="522"/>
                  </a:lnTo>
                  <a:lnTo>
                    <a:pt x="457" y="536"/>
                  </a:lnTo>
                  <a:lnTo>
                    <a:pt x="450" y="550"/>
                  </a:lnTo>
                  <a:lnTo>
                    <a:pt x="444" y="558"/>
                  </a:lnTo>
                  <a:lnTo>
                    <a:pt x="436" y="566"/>
                  </a:lnTo>
                  <a:lnTo>
                    <a:pt x="444" y="571"/>
                  </a:lnTo>
                  <a:lnTo>
                    <a:pt x="465" y="587"/>
                  </a:lnTo>
                  <a:lnTo>
                    <a:pt x="479" y="593"/>
                  </a:lnTo>
                  <a:lnTo>
                    <a:pt x="479" y="601"/>
                  </a:lnTo>
                  <a:lnTo>
                    <a:pt x="493" y="614"/>
                  </a:lnTo>
                  <a:lnTo>
                    <a:pt x="500" y="636"/>
                  </a:lnTo>
                  <a:lnTo>
                    <a:pt x="500" y="642"/>
                  </a:lnTo>
                  <a:lnTo>
                    <a:pt x="536" y="636"/>
                  </a:lnTo>
                  <a:lnTo>
                    <a:pt x="544" y="642"/>
                  </a:lnTo>
                  <a:lnTo>
                    <a:pt x="549" y="657"/>
                  </a:lnTo>
                  <a:lnTo>
                    <a:pt x="536" y="650"/>
                  </a:lnTo>
                  <a:lnTo>
                    <a:pt x="528" y="650"/>
                  </a:lnTo>
                  <a:lnTo>
                    <a:pt x="514" y="650"/>
                  </a:lnTo>
                  <a:lnTo>
                    <a:pt x="500" y="642"/>
                  </a:lnTo>
                  <a:lnTo>
                    <a:pt x="493" y="636"/>
                  </a:lnTo>
                  <a:lnTo>
                    <a:pt x="485" y="636"/>
                  </a:lnTo>
                  <a:lnTo>
                    <a:pt x="479" y="642"/>
                  </a:lnTo>
                  <a:lnTo>
                    <a:pt x="473" y="636"/>
                  </a:lnTo>
                  <a:lnTo>
                    <a:pt x="457" y="642"/>
                  </a:lnTo>
                  <a:lnTo>
                    <a:pt x="436" y="636"/>
                  </a:lnTo>
                  <a:lnTo>
                    <a:pt x="422" y="628"/>
                  </a:lnTo>
                  <a:lnTo>
                    <a:pt x="409" y="628"/>
                  </a:lnTo>
                  <a:lnTo>
                    <a:pt x="409" y="622"/>
                  </a:lnTo>
                  <a:lnTo>
                    <a:pt x="401" y="622"/>
                  </a:lnTo>
                  <a:lnTo>
                    <a:pt x="379" y="622"/>
                  </a:lnTo>
                  <a:lnTo>
                    <a:pt x="360" y="614"/>
                  </a:lnTo>
                  <a:lnTo>
                    <a:pt x="360" y="628"/>
                  </a:lnTo>
                  <a:lnTo>
                    <a:pt x="352" y="636"/>
                  </a:lnTo>
                  <a:lnTo>
                    <a:pt x="352" y="642"/>
                  </a:lnTo>
                  <a:lnTo>
                    <a:pt x="366" y="650"/>
                  </a:lnTo>
                  <a:lnTo>
                    <a:pt x="373" y="657"/>
                  </a:lnTo>
                  <a:lnTo>
                    <a:pt x="395" y="665"/>
                  </a:lnTo>
                  <a:lnTo>
                    <a:pt x="395" y="657"/>
                  </a:lnTo>
                  <a:lnTo>
                    <a:pt x="401" y="657"/>
                  </a:lnTo>
                  <a:lnTo>
                    <a:pt x="416" y="671"/>
                  </a:lnTo>
                  <a:lnTo>
                    <a:pt x="422" y="699"/>
                  </a:lnTo>
                  <a:lnTo>
                    <a:pt x="409" y="706"/>
                  </a:lnTo>
                  <a:lnTo>
                    <a:pt x="401" y="712"/>
                  </a:lnTo>
                  <a:lnTo>
                    <a:pt x="387" y="706"/>
                  </a:lnTo>
                  <a:lnTo>
                    <a:pt x="373" y="706"/>
                  </a:lnTo>
                  <a:lnTo>
                    <a:pt x="366" y="706"/>
                  </a:lnTo>
                  <a:lnTo>
                    <a:pt x="352" y="693"/>
                  </a:lnTo>
                  <a:lnTo>
                    <a:pt x="344" y="685"/>
                  </a:lnTo>
                  <a:lnTo>
                    <a:pt x="338" y="677"/>
                  </a:lnTo>
                  <a:lnTo>
                    <a:pt x="330" y="693"/>
                  </a:lnTo>
                  <a:lnTo>
                    <a:pt x="325" y="685"/>
                  </a:lnTo>
                  <a:lnTo>
                    <a:pt x="303" y="677"/>
                  </a:lnTo>
                  <a:lnTo>
                    <a:pt x="303" y="665"/>
                  </a:lnTo>
                  <a:lnTo>
                    <a:pt x="295" y="665"/>
                  </a:lnTo>
                  <a:lnTo>
                    <a:pt x="295" y="657"/>
                  </a:lnTo>
                  <a:lnTo>
                    <a:pt x="295" y="650"/>
                  </a:lnTo>
                  <a:lnTo>
                    <a:pt x="289" y="642"/>
                  </a:lnTo>
                  <a:lnTo>
                    <a:pt x="289" y="636"/>
                  </a:lnTo>
                  <a:lnTo>
                    <a:pt x="281" y="622"/>
                  </a:lnTo>
                  <a:lnTo>
                    <a:pt x="274" y="614"/>
                  </a:lnTo>
                  <a:lnTo>
                    <a:pt x="274" y="609"/>
                  </a:lnTo>
                  <a:lnTo>
                    <a:pt x="281" y="601"/>
                  </a:lnTo>
                  <a:lnTo>
                    <a:pt x="281" y="587"/>
                  </a:lnTo>
                  <a:lnTo>
                    <a:pt x="274" y="579"/>
                  </a:lnTo>
                  <a:lnTo>
                    <a:pt x="274" y="571"/>
                  </a:lnTo>
                  <a:lnTo>
                    <a:pt x="268" y="566"/>
                  </a:lnTo>
                  <a:lnTo>
                    <a:pt x="262" y="558"/>
                  </a:lnTo>
                  <a:lnTo>
                    <a:pt x="238" y="558"/>
                  </a:lnTo>
                  <a:lnTo>
                    <a:pt x="233" y="558"/>
                  </a:lnTo>
                  <a:lnTo>
                    <a:pt x="225" y="558"/>
                  </a:lnTo>
                  <a:lnTo>
                    <a:pt x="217" y="550"/>
                  </a:lnTo>
                  <a:lnTo>
                    <a:pt x="225" y="550"/>
                  </a:lnTo>
                  <a:lnTo>
                    <a:pt x="225" y="544"/>
                  </a:lnTo>
                  <a:lnTo>
                    <a:pt x="217" y="544"/>
                  </a:lnTo>
                  <a:lnTo>
                    <a:pt x="211" y="544"/>
                  </a:lnTo>
                  <a:lnTo>
                    <a:pt x="211" y="536"/>
                  </a:lnTo>
                  <a:lnTo>
                    <a:pt x="197" y="536"/>
                  </a:lnTo>
                  <a:lnTo>
                    <a:pt x="190" y="530"/>
                  </a:lnTo>
                  <a:lnTo>
                    <a:pt x="182" y="515"/>
                  </a:lnTo>
                  <a:lnTo>
                    <a:pt x="190" y="503"/>
                  </a:lnTo>
                  <a:lnTo>
                    <a:pt x="182" y="503"/>
                  </a:lnTo>
                  <a:lnTo>
                    <a:pt x="176" y="495"/>
                  </a:lnTo>
                  <a:lnTo>
                    <a:pt x="182" y="495"/>
                  </a:lnTo>
                  <a:lnTo>
                    <a:pt x="190" y="495"/>
                  </a:lnTo>
                  <a:lnTo>
                    <a:pt x="197" y="495"/>
                  </a:lnTo>
                  <a:lnTo>
                    <a:pt x="211" y="509"/>
                  </a:lnTo>
                  <a:lnTo>
                    <a:pt x="217" y="515"/>
                  </a:lnTo>
                  <a:lnTo>
                    <a:pt x="225" y="515"/>
                  </a:lnTo>
                  <a:lnTo>
                    <a:pt x="225" y="509"/>
                  </a:lnTo>
                  <a:lnTo>
                    <a:pt x="238" y="515"/>
                  </a:lnTo>
                  <a:lnTo>
                    <a:pt x="252" y="522"/>
                  </a:lnTo>
                  <a:lnTo>
                    <a:pt x="262" y="522"/>
                  </a:lnTo>
                  <a:lnTo>
                    <a:pt x="268" y="522"/>
                  </a:lnTo>
                  <a:lnTo>
                    <a:pt x="274" y="530"/>
                  </a:lnTo>
                  <a:lnTo>
                    <a:pt x="289" y="530"/>
                  </a:lnTo>
                  <a:lnTo>
                    <a:pt x="303" y="530"/>
                  </a:lnTo>
                  <a:lnTo>
                    <a:pt x="325" y="536"/>
                  </a:lnTo>
                  <a:lnTo>
                    <a:pt x="330" y="530"/>
                  </a:lnTo>
                  <a:lnTo>
                    <a:pt x="338" y="522"/>
                  </a:lnTo>
                  <a:lnTo>
                    <a:pt x="344" y="530"/>
                  </a:lnTo>
                  <a:lnTo>
                    <a:pt x="344" y="536"/>
                  </a:lnTo>
                  <a:lnTo>
                    <a:pt x="360" y="536"/>
                  </a:lnTo>
                  <a:lnTo>
                    <a:pt x="373" y="536"/>
                  </a:lnTo>
                  <a:lnTo>
                    <a:pt x="387" y="536"/>
                  </a:lnTo>
                  <a:lnTo>
                    <a:pt x="401" y="522"/>
                  </a:lnTo>
                  <a:lnTo>
                    <a:pt x="409" y="522"/>
                  </a:lnTo>
                  <a:lnTo>
                    <a:pt x="422" y="515"/>
                  </a:lnTo>
                  <a:lnTo>
                    <a:pt x="430" y="509"/>
                  </a:lnTo>
                  <a:lnTo>
                    <a:pt x="430" y="503"/>
                  </a:lnTo>
                  <a:lnTo>
                    <a:pt x="436" y="495"/>
                  </a:lnTo>
                  <a:lnTo>
                    <a:pt x="444" y="495"/>
                  </a:lnTo>
                  <a:lnTo>
                    <a:pt x="444" y="487"/>
                  </a:lnTo>
                  <a:lnTo>
                    <a:pt x="444" y="481"/>
                  </a:lnTo>
                  <a:lnTo>
                    <a:pt x="450" y="481"/>
                  </a:lnTo>
                  <a:lnTo>
                    <a:pt x="457" y="452"/>
                  </a:lnTo>
                  <a:lnTo>
                    <a:pt x="450" y="438"/>
                  </a:lnTo>
                  <a:lnTo>
                    <a:pt x="450" y="425"/>
                  </a:lnTo>
                  <a:lnTo>
                    <a:pt x="444" y="425"/>
                  </a:lnTo>
                  <a:lnTo>
                    <a:pt x="444" y="411"/>
                  </a:lnTo>
                  <a:lnTo>
                    <a:pt x="436" y="417"/>
                  </a:lnTo>
                  <a:lnTo>
                    <a:pt x="430" y="411"/>
                  </a:lnTo>
                  <a:lnTo>
                    <a:pt x="430" y="395"/>
                  </a:lnTo>
                  <a:lnTo>
                    <a:pt x="416" y="395"/>
                  </a:lnTo>
                  <a:lnTo>
                    <a:pt x="409" y="395"/>
                  </a:lnTo>
                  <a:lnTo>
                    <a:pt x="409" y="388"/>
                  </a:lnTo>
                  <a:lnTo>
                    <a:pt x="387" y="382"/>
                  </a:lnTo>
                  <a:lnTo>
                    <a:pt x="373" y="388"/>
                  </a:lnTo>
                  <a:lnTo>
                    <a:pt x="366" y="382"/>
                  </a:lnTo>
                  <a:lnTo>
                    <a:pt x="360" y="374"/>
                  </a:lnTo>
                  <a:lnTo>
                    <a:pt x="344" y="366"/>
                  </a:lnTo>
                  <a:lnTo>
                    <a:pt x="344" y="374"/>
                  </a:lnTo>
                  <a:lnTo>
                    <a:pt x="338" y="366"/>
                  </a:lnTo>
                  <a:lnTo>
                    <a:pt x="325" y="354"/>
                  </a:lnTo>
                  <a:lnTo>
                    <a:pt x="303" y="354"/>
                  </a:lnTo>
                  <a:lnTo>
                    <a:pt x="281" y="341"/>
                  </a:lnTo>
                  <a:lnTo>
                    <a:pt x="262" y="333"/>
                  </a:lnTo>
                  <a:lnTo>
                    <a:pt x="246" y="341"/>
                  </a:lnTo>
                  <a:lnTo>
                    <a:pt x="197" y="341"/>
                  </a:lnTo>
                  <a:lnTo>
                    <a:pt x="190" y="341"/>
                  </a:lnTo>
                  <a:lnTo>
                    <a:pt x="182" y="333"/>
                  </a:lnTo>
                  <a:lnTo>
                    <a:pt x="168" y="341"/>
                  </a:lnTo>
                  <a:lnTo>
                    <a:pt x="168" y="333"/>
                  </a:lnTo>
                  <a:lnTo>
                    <a:pt x="162" y="327"/>
                  </a:lnTo>
                  <a:lnTo>
                    <a:pt x="154" y="333"/>
                  </a:lnTo>
                  <a:lnTo>
                    <a:pt x="147" y="319"/>
                  </a:lnTo>
                  <a:lnTo>
                    <a:pt x="141" y="319"/>
                  </a:lnTo>
                  <a:lnTo>
                    <a:pt x="133" y="305"/>
                  </a:lnTo>
                  <a:lnTo>
                    <a:pt x="127" y="305"/>
                  </a:lnTo>
                  <a:lnTo>
                    <a:pt x="119" y="319"/>
                  </a:lnTo>
                  <a:lnTo>
                    <a:pt x="111" y="319"/>
                  </a:lnTo>
                  <a:lnTo>
                    <a:pt x="105" y="305"/>
                  </a:lnTo>
                  <a:lnTo>
                    <a:pt x="98" y="305"/>
                  </a:lnTo>
                  <a:lnTo>
                    <a:pt x="98" y="327"/>
                  </a:lnTo>
                  <a:lnTo>
                    <a:pt x="84" y="327"/>
                  </a:lnTo>
                  <a:lnTo>
                    <a:pt x="76" y="319"/>
                  </a:lnTo>
                  <a:lnTo>
                    <a:pt x="62" y="319"/>
                  </a:lnTo>
                  <a:lnTo>
                    <a:pt x="29" y="333"/>
                  </a:lnTo>
                  <a:lnTo>
                    <a:pt x="19" y="354"/>
                  </a:lnTo>
                  <a:lnTo>
                    <a:pt x="16" y="378"/>
                  </a:lnTo>
                  <a:lnTo>
                    <a:pt x="10" y="378"/>
                  </a:lnTo>
                  <a:lnTo>
                    <a:pt x="10" y="388"/>
                  </a:lnTo>
                  <a:lnTo>
                    <a:pt x="0" y="395"/>
                  </a:lnTo>
                  <a:lnTo>
                    <a:pt x="0" y="409"/>
                  </a:lnTo>
                  <a:lnTo>
                    <a:pt x="21" y="425"/>
                  </a:lnTo>
                  <a:lnTo>
                    <a:pt x="31" y="440"/>
                  </a:lnTo>
                  <a:lnTo>
                    <a:pt x="49" y="464"/>
                  </a:lnTo>
                  <a:lnTo>
                    <a:pt x="41" y="481"/>
                  </a:lnTo>
                  <a:lnTo>
                    <a:pt x="45" y="513"/>
                  </a:lnTo>
                  <a:lnTo>
                    <a:pt x="53" y="542"/>
                  </a:lnTo>
                  <a:lnTo>
                    <a:pt x="78" y="564"/>
                  </a:lnTo>
                  <a:lnTo>
                    <a:pt x="98" y="599"/>
                  </a:lnTo>
                  <a:lnTo>
                    <a:pt x="88" y="612"/>
                  </a:lnTo>
                  <a:lnTo>
                    <a:pt x="94" y="622"/>
                  </a:lnTo>
                  <a:lnTo>
                    <a:pt x="90" y="634"/>
                  </a:lnTo>
                  <a:lnTo>
                    <a:pt x="94" y="648"/>
                  </a:lnTo>
                  <a:lnTo>
                    <a:pt x="96" y="671"/>
                  </a:lnTo>
                  <a:lnTo>
                    <a:pt x="104" y="691"/>
                  </a:lnTo>
                  <a:lnTo>
                    <a:pt x="107" y="691"/>
                  </a:lnTo>
                  <a:lnTo>
                    <a:pt x="119" y="722"/>
                  </a:lnTo>
                  <a:lnTo>
                    <a:pt x="129" y="722"/>
                  </a:lnTo>
                  <a:lnTo>
                    <a:pt x="137" y="724"/>
                  </a:lnTo>
                  <a:lnTo>
                    <a:pt x="137" y="740"/>
                  </a:lnTo>
                  <a:lnTo>
                    <a:pt x="127" y="742"/>
                  </a:lnTo>
                  <a:lnTo>
                    <a:pt x="119" y="747"/>
                  </a:lnTo>
                  <a:lnTo>
                    <a:pt x="129" y="777"/>
                  </a:lnTo>
                  <a:lnTo>
                    <a:pt x="139" y="783"/>
                  </a:lnTo>
                  <a:lnTo>
                    <a:pt x="154" y="792"/>
                  </a:lnTo>
                  <a:lnTo>
                    <a:pt x="182" y="800"/>
                  </a:lnTo>
                  <a:lnTo>
                    <a:pt x="190" y="818"/>
                  </a:lnTo>
                  <a:lnTo>
                    <a:pt x="178" y="826"/>
                  </a:lnTo>
                  <a:lnTo>
                    <a:pt x="172" y="849"/>
                  </a:lnTo>
                  <a:lnTo>
                    <a:pt x="162" y="867"/>
                  </a:lnTo>
                  <a:lnTo>
                    <a:pt x="152" y="886"/>
                  </a:lnTo>
                  <a:lnTo>
                    <a:pt x="154" y="896"/>
                  </a:lnTo>
                  <a:lnTo>
                    <a:pt x="141" y="904"/>
                  </a:lnTo>
                  <a:lnTo>
                    <a:pt x="98" y="976"/>
                  </a:lnTo>
                  <a:lnTo>
                    <a:pt x="98" y="994"/>
                  </a:lnTo>
                  <a:lnTo>
                    <a:pt x="111" y="994"/>
                  </a:lnTo>
                  <a:lnTo>
                    <a:pt x="127" y="988"/>
                  </a:lnTo>
                  <a:lnTo>
                    <a:pt x="133" y="988"/>
                  </a:lnTo>
                  <a:lnTo>
                    <a:pt x="133" y="994"/>
                  </a:lnTo>
                  <a:lnTo>
                    <a:pt x="127" y="1010"/>
                  </a:lnTo>
                  <a:lnTo>
                    <a:pt x="127" y="1015"/>
                  </a:lnTo>
                  <a:lnTo>
                    <a:pt x="141" y="1015"/>
                  </a:lnTo>
                  <a:lnTo>
                    <a:pt x="147" y="1023"/>
                  </a:lnTo>
                  <a:lnTo>
                    <a:pt x="162" y="1031"/>
                  </a:lnTo>
                  <a:lnTo>
                    <a:pt x="168" y="1023"/>
                  </a:lnTo>
                  <a:lnTo>
                    <a:pt x="182" y="1023"/>
                  </a:lnTo>
                  <a:lnTo>
                    <a:pt x="190" y="1023"/>
                  </a:lnTo>
                  <a:lnTo>
                    <a:pt x="197" y="1031"/>
                  </a:lnTo>
                  <a:lnTo>
                    <a:pt x="203" y="1031"/>
                  </a:lnTo>
                  <a:lnTo>
                    <a:pt x="203" y="1045"/>
                  </a:lnTo>
                  <a:lnTo>
                    <a:pt x="197" y="1045"/>
                  </a:lnTo>
                  <a:lnTo>
                    <a:pt x="182" y="1045"/>
                  </a:lnTo>
                  <a:lnTo>
                    <a:pt x="168" y="1045"/>
                  </a:lnTo>
                  <a:lnTo>
                    <a:pt x="147" y="1045"/>
                  </a:lnTo>
                  <a:lnTo>
                    <a:pt x="147" y="1053"/>
                  </a:lnTo>
                  <a:lnTo>
                    <a:pt x="141" y="1053"/>
                  </a:lnTo>
                  <a:lnTo>
                    <a:pt x="141" y="1045"/>
                  </a:lnTo>
                  <a:lnTo>
                    <a:pt x="133" y="1053"/>
                  </a:lnTo>
                  <a:lnTo>
                    <a:pt x="133" y="1058"/>
                  </a:lnTo>
                  <a:lnTo>
                    <a:pt x="133" y="1066"/>
                  </a:lnTo>
                  <a:lnTo>
                    <a:pt x="133" y="1072"/>
                  </a:lnTo>
                  <a:lnTo>
                    <a:pt x="127" y="1072"/>
                  </a:lnTo>
                  <a:lnTo>
                    <a:pt x="119" y="1058"/>
                  </a:lnTo>
                  <a:lnTo>
                    <a:pt x="111" y="1066"/>
                  </a:lnTo>
                  <a:lnTo>
                    <a:pt x="111" y="1072"/>
                  </a:lnTo>
                  <a:lnTo>
                    <a:pt x="111" y="1080"/>
                  </a:lnTo>
                  <a:lnTo>
                    <a:pt x="111" y="1094"/>
                  </a:lnTo>
                  <a:lnTo>
                    <a:pt x="119" y="1101"/>
                  </a:lnTo>
                  <a:lnTo>
                    <a:pt x="119" y="1115"/>
                  </a:lnTo>
                  <a:lnTo>
                    <a:pt x="105" y="1129"/>
                  </a:lnTo>
                  <a:lnTo>
                    <a:pt x="105" y="1137"/>
                  </a:lnTo>
                  <a:lnTo>
                    <a:pt x="111" y="1143"/>
                  </a:lnTo>
                  <a:lnTo>
                    <a:pt x="105" y="1156"/>
                  </a:lnTo>
                  <a:lnTo>
                    <a:pt x="111" y="1172"/>
                  </a:lnTo>
                  <a:lnTo>
                    <a:pt x="111" y="1186"/>
                  </a:lnTo>
                  <a:lnTo>
                    <a:pt x="127" y="1191"/>
                  </a:lnTo>
                  <a:lnTo>
                    <a:pt x="133" y="1199"/>
                  </a:lnTo>
                  <a:lnTo>
                    <a:pt x="133" y="1207"/>
                  </a:lnTo>
                  <a:lnTo>
                    <a:pt x="127" y="1213"/>
                  </a:lnTo>
                  <a:lnTo>
                    <a:pt x="119" y="1207"/>
                  </a:lnTo>
                  <a:lnTo>
                    <a:pt x="111" y="1199"/>
                  </a:lnTo>
                  <a:lnTo>
                    <a:pt x="105" y="1207"/>
                  </a:lnTo>
                  <a:lnTo>
                    <a:pt x="105" y="1213"/>
                  </a:lnTo>
                  <a:lnTo>
                    <a:pt x="111" y="1221"/>
                  </a:lnTo>
                  <a:lnTo>
                    <a:pt x="119" y="1221"/>
                  </a:lnTo>
                  <a:lnTo>
                    <a:pt x="111" y="1235"/>
                  </a:lnTo>
                  <a:lnTo>
                    <a:pt x="105" y="12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6" name="Freeform 19"/>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7" name="Freeform 20"/>
            <p:cNvSpPr>
              <a:spLocks/>
            </p:cNvSpPr>
            <p:nvPr/>
          </p:nvSpPr>
          <p:spPr bwMode="auto">
            <a:xfrm>
              <a:off x="8758238" y="2911475"/>
              <a:ext cx="322263" cy="244475"/>
            </a:xfrm>
            <a:custGeom>
              <a:avLst/>
              <a:gdLst>
                <a:gd name="T0" fmla="*/ 62 w 203"/>
                <a:gd name="T1" fmla="*/ 125 h 154"/>
                <a:gd name="T2" fmla="*/ 78 w 203"/>
                <a:gd name="T3" fmla="*/ 125 h 154"/>
                <a:gd name="T4" fmla="*/ 84 w 203"/>
                <a:gd name="T5" fmla="*/ 119 h 154"/>
                <a:gd name="T6" fmla="*/ 105 w 203"/>
                <a:gd name="T7" fmla="*/ 125 h 154"/>
                <a:gd name="T8" fmla="*/ 111 w 203"/>
                <a:gd name="T9" fmla="*/ 141 h 154"/>
                <a:gd name="T10" fmla="*/ 132 w 203"/>
                <a:gd name="T11" fmla="*/ 141 h 154"/>
                <a:gd name="T12" fmla="*/ 154 w 203"/>
                <a:gd name="T13" fmla="*/ 147 h 154"/>
                <a:gd name="T14" fmla="*/ 170 w 203"/>
                <a:gd name="T15" fmla="*/ 147 h 154"/>
                <a:gd name="T16" fmla="*/ 191 w 203"/>
                <a:gd name="T17" fmla="*/ 133 h 154"/>
                <a:gd name="T18" fmla="*/ 175 w 203"/>
                <a:gd name="T19" fmla="*/ 125 h 154"/>
                <a:gd name="T20" fmla="*/ 183 w 203"/>
                <a:gd name="T21" fmla="*/ 111 h 154"/>
                <a:gd name="T22" fmla="*/ 197 w 203"/>
                <a:gd name="T23" fmla="*/ 125 h 154"/>
                <a:gd name="T24" fmla="*/ 203 w 203"/>
                <a:gd name="T25" fmla="*/ 111 h 154"/>
                <a:gd name="T26" fmla="*/ 183 w 203"/>
                <a:gd name="T27" fmla="*/ 98 h 154"/>
                <a:gd name="T28" fmla="*/ 175 w 203"/>
                <a:gd name="T29" fmla="*/ 68 h 154"/>
                <a:gd name="T30" fmla="*/ 175 w 203"/>
                <a:gd name="T31" fmla="*/ 49 h 154"/>
                <a:gd name="T32" fmla="*/ 191 w 203"/>
                <a:gd name="T33" fmla="*/ 27 h 154"/>
                <a:gd name="T34" fmla="*/ 183 w 203"/>
                <a:gd name="T35" fmla="*/ 6 h 154"/>
                <a:gd name="T36" fmla="*/ 146 w 203"/>
                <a:gd name="T37" fmla="*/ 6 h 154"/>
                <a:gd name="T38" fmla="*/ 132 w 203"/>
                <a:gd name="T39" fmla="*/ 0 h 154"/>
                <a:gd name="T40" fmla="*/ 111 w 203"/>
                <a:gd name="T41" fmla="*/ 6 h 154"/>
                <a:gd name="T42" fmla="*/ 97 w 203"/>
                <a:gd name="T43" fmla="*/ 0 h 154"/>
                <a:gd name="T44" fmla="*/ 84 w 203"/>
                <a:gd name="T45" fmla="*/ 0 h 154"/>
                <a:gd name="T46" fmla="*/ 70 w 203"/>
                <a:gd name="T47" fmla="*/ 6 h 154"/>
                <a:gd name="T48" fmla="*/ 48 w 203"/>
                <a:gd name="T49" fmla="*/ 6 h 154"/>
                <a:gd name="T50" fmla="*/ 35 w 203"/>
                <a:gd name="T51" fmla="*/ 6 h 154"/>
                <a:gd name="T52" fmla="*/ 27 w 203"/>
                <a:gd name="T53" fmla="*/ 13 h 154"/>
                <a:gd name="T54" fmla="*/ 21 w 203"/>
                <a:gd name="T55" fmla="*/ 21 h 154"/>
                <a:gd name="T56" fmla="*/ 5 w 203"/>
                <a:gd name="T57" fmla="*/ 21 h 154"/>
                <a:gd name="T58" fmla="*/ 0 w 203"/>
                <a:gd name="T59" fmla="*/ 35 h 154"/>
                <a:gd name="T60" fmla="*/ 0 w 203"/>
                <a:gd name="T61" fmla="*/ 49 h 154"/>
                <a:gd name="T62" fmla="*/ 13 w 203"/>
                <a:gd name="T63" fmla="*/ 55 h 154"/>
                <a:gd name="T64" fmla="*/ 5 w 203"/>
                <a:gd name="T65" fmla="*/ 62 h 154"/>
                <a:gd name="T66" fmla="*/ 5 w 203"/>
                <a:gd name="T67" fmla="*/ 90 h 154"/>
                <a:gd name="T68" fmla="*/ 27 w 203"/>
                <a:gd name="T69" fmla="*/ 103 h 154"/>
                <a:gd name="T70" fmla="*/ 35 w 203"/>
                <a:gd name="T71" fmla="*/ 90 h 154"/>
                <a:gd name="T72" fmla="*/ 48 w 203"/>
                <a:gd name="T73" fmla="*/ 98 h 154"/>
                <a:gd name="T74" fmla="*/ 41 w 203"/>
                <a:gd name="T75" fmla="*/ 125 h 154"/>
                <a:gd name="T76" fmla="*/ 35 w 203"/>
                <a:gd name="T7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54">
                  <a:moveTo>
                    <a:pt x="35" y="133"/>
                  </a:moveTo>
                  <a:lnTo>
                    <a:pt x="62" y="125"/>
                  </a:lnTo>
                  <a:lnTo>
                    <a:pt x="70" y="119"/>
                  </a:lnTo>
                  <a:lnTo>
                    <a:pt x="78" y="125"/>
                  </a:lnTo>
                  <a:lnTo>
                    <a:pt x="84" y="125"/>
                  </a:lnTo>
                  <a:lnTo>
                    <a:pt x="84" y="119"/>
                  </a:lnTo>
                  <a:lnTo>
                    <a:pt x="97" y="125"/>
                  </a:lnTo>
                  <a:lnTo>
                    <a:pt x="105" y="125"/>
                  </a:lnTo>
                  <a:lnTo>
                    <a:pt x="105" y="133"/>
                  </a:lnTo>
                  <a:lnTo>
                    <a:pt x="111" y="141"/>
                  </a:lnTo>
                  <a:lnTo>
                    <a:pt x="121" y="141"/>
                  </a:lnTo>
                  <a:lnTo>
                    <a:pt x="132" y="141"/>
                  </a:lnTo>
                  <a:lnTo>
                    <a:pt x="140" y="154"/>
                  </a:lnTo>
                  <a:lnTo>
                    <a:pt x="154" y="147"/>
                  </a:lnTo>
                  <a:lnTo>
                    <a:pt x="170" y="141"/>
                  </a:lnTo>
                  <a:lnTo>
                    <a:pt x="170" y="147"/>
                  </a:lnTo>
                  <a:lnTo>
                    <a:pt x="183" y="147"/>
                  </a:lnTo>
                  <a:lnTo>
                    <a:pt x="191" y="133"/>
                  </a:lnTo>
                  <a:lnTo>
                    <a:pt x="183" y="133"/>
                  </a:lnTo>
                  <a:lnTo>
                    <a:pt x="175" y="125"/>
                  </a:lnTo>
                  <a:lnTo>
                    <a:pt x="175" y="119"/>
                  </a:lnTo>
                  <a:lnTo>
                    <a:pt x="183" y="111"/>
                  </a:lnTo>
                  <a:lnTo>
                    <a:pt x="191" y="119"/>
                  </a:lnTo>
                  <a:lnTo>
                    <a:pt x="197" y="125"/>
                  </a:lnTo>
                  <a:lnTo>
                    <a:pt x="203" y="119"/>
                  </a:lnTo>
                  <a:lnTo>
                    <a:pt x="203" y="111"/>
                  </a:lnTo>
                  <a:lnTo>
                    <a:pt x="197" y="103"/>
                  </a:lnTo>
                  <a:lnTo>
                    <a:pt x="183" y="98"/>
                  </a:lnTo>
                  <a:lnTo>
                    <a:pt x="183" y="84"/>
                  </a:lnTo>
                  <a:lnTo>
                    <a:pt x="175" y="68"/>
                  </a:lnTo>
                  <a:lnTo>
                    <a:pt x="183" y="55"/>
                  </a:lnTo>
                  <a:lnTo>
                    <a:pt x="175" y="49"/>
                  </a:lnTo>
                  <a:lnTo>
                    <a:pt x="175" y="41"/>
                  </a:lnTo>
                  <a:lnTo>
                    <a:pt x="191" y="27"/>
                  </a:lnTo>
                  <a:lnTo>
                    <a:pt x="191" y="13"/>
                  </a:lnTo>
                  <a:lnTo>
                    <a:pt x="183" y="6"/>
                  </a:lnTo>
                  <a:lnTo>
                    <a:pt x="175" y="6"/>
                  </a:lnTo>
                  <a:lnTo>
                    <a:pt x="146" y="6"/>
                  </a:lnTo>
                  <a:lnTo>
                    <a:pt x="140" y="6"/>
                  </a:lnTo>
                  <a:lnTo>
                    <a:pt x="132" y="0"/>
                  </a:lnTo>
                  <a:lnTo>
                    <a:pt x="127" y="0"/>
                  </a:lnTo>
                  <a:lnTo>
                    <a:pt x="111" y="6"/>
                  </a:lnTo>
                  <a:lnTo>
                    <a:pt x="111" y="0"/>
                  </a:lnTo>
                  <a:lnTo>
                    <a:pt x="97" y="0"/>
                  </a:lnTo>
                  <a:lnTo>
                    <a:pt x="91" y="0"/>
                  </a:lnTo>
                  <a:lnTo>
                    <a:pt x="84" y="0"/>
                  </a:lnTo>
                  <a:lnTo>
                    <a:pt x="78" y="0"/>
                  </a:lnTo>
                  <a:lnTo>
                    <a:pt x="70" y="6"/>
                  </a:lnTo>
                  <a:lnTo>
                    <a:pt x="62" y="6"/>
                  </a:lnTo>
                  <a:lnTo>
                    <a:pt x="48" y="6"/>
                  </a:lnTo>
                  <a:lnTo>
                    <a:pt x="41" y="6"/>
                  </a:lnTo>
                  <a:lnTo>
                    <a:pt x="35" y="6"/>
                  </a:lnTo>
                  <a:lnTo>
                    <a:pt x="27" y="6"/>
                  </a:lnTo>
                  <a:lnTo>
                    <a:pt x="27" y="13"/>
                  </a:lnTo>
                  <a:lnTo>
                    <a:pt x="27" y="21"/>
                  </a:lnTo>
                  <a:lnTo>
                    <a:pt x="21" y="21"/>
                  </a:lnTo>
                  <a:lnTo>
                    <a:pt x="13" y="21"/>
                  </a:lnTo>
                  <a:lnTo>
                    <a:pt x="5" y="21"/>
                  </a:lnTo>
                  <a:lnTo>
                    <a:pt x="0" y="27"/>
                  </a:lnTo>
                  <a:lnTo>
                    <a:pt x="0" y="35"/>
                  </a:lnTo>
                  <a:lnTo>
                    <a:pt x="0" y="41"/>
                  </a:lnTo>
                  <a:lnTo>
                    <a:pt x="0" y="49"/>
                  </a:lnTo>
                  <a:lnTo>
                    <a:pt x="13" y="49"/>
                  </a:lnTo>
                  <a:lnTo>
                    <a:pt x="13" y="55"/>
                  </a:lnTo>
                  <a:lnTo>
                    <a:pt x="13" y="62"/>
                  </a:lnTo>
                  <a:lnTo>
                    <a:pt x="5" y="62"/>
                  </a:lnTo>
                  <a:lnTo>
                    <a:pt x="5" y="68"/>
                  </a:lnTo>
                  <a:lnTo>
                    <a:pt x="5" y="90"/>
                  </a:lnTo>
                  <a:lnTo>
                    <a:pt x="21" y="103"/>
                  </a:lnTo>
                  <a:lnTo>
                    <a:pt x="27" y="103"/>
                  </a:lnTo>
                  <a:lnTo>
                    <a:pt x="27" y="98"/>
                  </a:lnTo>
                  <a:lnTo>
                    <a:pt x="35" y="90"/>
                  </a:lnTo>
                  <a:lnTo>
                    <a:pt x="41" y="90"/>
                  </a:lnTo>
                  <a:lnTo>
                    <a:pt x="48" y="98"/>
                  </a:lnTo>
                  <a:lnTo>
                    <a:pt x="41" y="111"/>
                  </a:lnTo>
                  <a:lnTo>
                    <a:pt x="41" y="125"/>
                  </a:lnTo>
                  <a:lnTo>
                    <a:pt x="41" y="133"/>
                  </a:lnTo>
                  <a:lnTo>
                    <a:pt x="35" y="13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8" name="Freeform 21"/>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29" name="Freeform 22"/>
            <p:cNvSpPr>
              <a:spLocks/>
            </p:cNvSpPr>
            <p:nvPr/>
          </p:nvSpPr>
          <p:spPr bwMode="auto">
            <a:xfrm>
              <a:off x="8586788" y="3100388"/>
              <a:ext cx="519113" cy="266700"/>
            </a:xfrm>
            <a:custGeom>
              <a:avLst/>
              <a:gdLst>
                <a:gd name="T0" fmla="*/ 141 w 327"/>
                <a:gd name="T1" fmla="*/ 28 h 168"/>
                <a:gd name="T2" fmla="*/ 141 w 327"/>
                <a:gd name="T3" fmla="*/ 49 h 168"/>
                <a:gd name="T4" fmla="*/ 141 w 327"/>
                <a:gd name="T5" fmla="*/ 71 h 168"/>
                <a:gd name="T6" fmla="*/ 127 w 327"/>
                <a:gd name="T7" fmla="*/ 84 h 168"/>
                <a:gd name="T8" fmla="*/ 106 w 327"/>
                <a:gd name="T9" fmla="*/ 71 h 168"/>
                <a:gd name="T10" fmla="*/ 100 w 327"/>
                <a:gd name="T11" fmla="*/ 49 h 168"/>
                <a:gd name="T12" fmla="*/ 78 w 327"/>
                <a:gd name="T13" fmla="*/ 35 h 168"/>
                <a:gd name="T14" fmla="*/ 72 w 327"/>
                <a:gd name="T15" fmla="*/ 22 h 168"/>
                <a:gd name="T16" fmla="*/ 43 w 327"/>
                <a:gd name="T17" fmla="*/ 28 h 168"/>
                <a:gd name="T18" fmla="*/ 29 w 327"/>
                <a:gd name="T19" fmla="*/ 35 h 168"/>
                <a:gd name="T20" fmla="*/ 23 w 327"/>
                <a:gd name="T21" fmla="*/ 65 h 168"/>
                <a:gd name="T22" fmla="*/ 8 w 327"/>
                <a:gd name="T23" fmla="*/ 90 h 168"/>
                <a:gd name="T24" fmla="*/ 23 w 327"/>
                <a:gd name="T25" fmla="*/ 127 h 168"/>
                <a:gd name="T26" fmla="*/ 43 w 327"/>
                <a:gd name="T27" fmla="*/ 119 h 168"/>
                <a:gd name="T28" fmla="*/ 57 w 327"/>
                <a:gd name="T29" fmla="*/ 119 h 168"/>
                <a:gd name="T30" fmla="*/ 84 w 327"/>
                <a:gd name="T31" fmla="*/ 119 h 168"/>
                <a:gd name="T32" fmla="*/ 121 w 327"/>
                <a:gd name="T33" fmla="*/ 112 h 168"/>
                <a:gd name="T34" fmla="*/ 156 w 327"/>
                <a:gd name="T35" fmla="*/ 112 h 168"/>
                <a:gd name="T36" fmla="*/ 176 w 327"/>
                <a:gd name="T37" fmla="*/ 127 h 168"/>
                <a:gd name="T38" fmla="*/ 205 w 327"/>
                <a:gd name="T39" fmla="*/ 133 h 168"/>
                <a:gd name="T40" fmla="*/ 235 w 327"/>
                <a:gd name="T41" fmla="*/ 162 h 168"/>
                <a:gd name="T42" fmla="*/ 262 w 327"/>
                <a:gd name="T43" fmla="*/ 168 h 168"/>
                <a:gd name="T44" fmla="*/ 276 w 327"/>
                <a:gd name="T45" fmla="*/ 168 h 168"/>
                <a:gd name="T46" fmla="*/ 289 w 327"/>
                <a:gd name="T47" fmla="*/ 168 h 168"/>
                <a:gd name="T48" fmla="*/ 311 w 327"/>
                <a:gd name="T49" fmla="*/ 155 h 168"/>
                <a:gd name="T50" fmla="*/ 297 w 327"/>
                <a:gd name="T51" fmla="*/ 141 h 168"/>
                <a:gd name="T52" fmla="*/ 325 w 327"/>
                <a:gd name="T53" fmla="*/ 127 h 168"/>
                <a:gd name="T54" fmla="*/ 319 w 327"/>
                <a:gd name="T55" fmla="*/ 112 h 168"/>
                <a:gd name="T56" fmla="*/ 311 w 327"/>
                <a:gd name="T57" fmla="*/ 84 h 168"/>
                <a:gd name="T58" fmla="*/ 305 w 327"/>
                <a:gd name="T59" fmla="*/ 78 h 168"/>
                <a:gd name="T60" fmla="*/ 291 w 327"/>
                <a:gd name="T61" fmla="*/ 65 h 168"/>
                <a:gd name="T62" fmla="*/ 305 w 327"/>
                <a:gd name="T63" fmla="*/ 49 h 168"/>
                <a:gd name="T64" fmla="*/ 299 w 327"/>
                <a:gd name="T65" fmla="*/ 35 h 168"/>
                <a:gd name="T66" fmla="*/ 291 w 327"/>
                <a:gd name="T67" fmla="*/ 35 h 168"/>
                <a:gd name="T68" fmla="*/ 283 w 327"/>
                <a:gd name="T69" fmla="*/ 28 h 168"/>
                <a:gd name="T70" fmla="*/ 276 w 327"/>
                <a:gd name="T71" fmla="*/ 28 h 168"/>
                <a:gd name="T72" fmla="*/ 262 w 327"/>
                <a:gd name="T73" fmla="*/ 28 h 168"/>
                <a:gd name="T74" fmla="*/ 240 w 327"/>
                <a:gd name="T75" fmla="*/ 22 h 168"/>
                <a:gd name="T76" fmla="*/ 219 w 327"/>
                <a:gd name="T77" fmla="*/ 22 h 168"/>
                <a:gd name="T78" fmla="*/ 211 w 327"/>
                <a:gd name="T79" fmla="*/ 6 h 168"/>
                <a:gd name="T80" fmla="*/ 192 w 327"/>
                <a:gd name="T81" fmla="*/ 0 h 168"/>
                <a:gd name="T82" fmla="*/ 184 w 327"/>
                <a:gd name="T83" fmla="*/ 6 h 168"/>
                <a:gd name="T84" fmla="*/ 170 w 327"/>
                <a:gd name="T85" fmla="*/ 6 h 168"/>
                <a:gd name="T86" fmla="*/ 141 w 327"/>
                <a:gd name="T87" fmla="*/ 2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7" h="168">
                  <a:moveTo>
                    <a:pt x="141" y="22"/>
                  </a:moveTo>
                  <a:lnTo>
                    <a:pt x="141" y="28"/>
                  </a:lnTo>
                  <a:lnTo>
                    <a:pt x="141" y="35"/>
                  </a:lnTo>
                  <a:lnTo>
                    <a:pt x="141" y="49"/>
                  </a:lnTo>
                  <a:lnTo>
                    <a:pt x="141" y="57"/>
                  </a:lnTo>
                  <a:lnTo>
                    <a:pt x="141" y="71"/>
                  </a:lnTo>
                  <a:lnTo>
                    <a:pt x="135" y="78"/>
                  </a:lnTo>
                  <a:lnTo>
                    <a:pt x="127" y="84"/>
                  </a:lnTo>
                  <a:lnTo>
                    <a:pt x="121" y="84"/>
                  </a:lnTo>
                  <a:lnTo>
                    <a:pt x="106" y="71"/>
                  </a:lnTo>
                  <a:lnTo>
                    <a:pt x="100" y="65"/>
                  </a:lnTo>
                  <a:lnTo>
                    <a:pt x="100" y="49"/>
                  </a:lnTo>
                  <a:lnTo>
                    <a:pt x="84" y="35"/>
                  </a:lnTo>
                  <a:lnTo>
                    <a:pt x="78" y="35"/>
                  </a:lnTo>
                  <a:lnTo>
                    <a:pt x="72" y="28"/>
                  </a:lnTo>
                  <a:lnTo>
                    <a:pt x="72" y="22"/>
                  </a:lnTo>
                  <a:lnTo>
                    <a:pt x="57" y="22"/>
                  </a:lnTo>
                  <a:lnTo>
                    <a:pt x="43" y="28"/>
                  </a:lnTo>
                  <a:lnTo>
                    <a:pt x="35" y="35"/>
                  </a:lnTo>
                  <a:lnTo>
                    <a:pt x="29" y="35"/>
                  </a:lnTo>
                  <a:lnTo>
                    <a:pt x="23" y="49"/>
                  </a:lnTo>
                  <a:lnTo>
                    <a:pt x="23" y="65"/>
                  </a:lnTo>
                  <a:lnTo>
                    <a:pt x="16" y="78"/>
                  </a:lnTo>
                  <a:lnTo>
                    <a:pt x="8" y="90"/>
                  </a:lnTo>
                  <a:lnTo>
                    <a:pt x="0" y="133"/>
                  </a:lnTo>
                  <a:lnTo>
                    <a:pt x="23" y="127"/>
                  </a:lnTo>
                  <a:lnTo>
                    <a:pt x="35" y="127"/>
                  </a:lnTo>
                  <a:lnTo>
                    <a:pt x="43" y="119"/>
                  </a:lnTo>
                  <a:lnTo>
                    <a:pt x="49" y="119"/>
                  </a:lnTo>
                  <a:lnTo>
                    <a:pt x="57" y="119"/>
                  </a:lnTo>
                  <a:lnTo>
                    <a:pt x="78" y="119"/>
                  </a:lnTo>
                  <a:lnTo>
                    <a:pt x="84" y="119"/>
                  </a:lnTo>
                  <a:lnTo>
                    <a:pt x="100" y="112"/>
                  </a:lnTo>
                  <a:lnTo>
                    <a:pt x="121" y="112"/>
                  </a:lnTo>
                  <a:lnTo>
                    <a:pt x="141" y="119"/>
                  </a:lnTo>
                  <a:lnTo>
                    <a:pt x="156" y="112"/>
                  </a:lnTo>
                  <a:lnTo>
                    <a:pt x="164" y="119"/>
                  </a:lnTo>
                  <a:lnTo>
                    <a:pt x="176" y="127"/>
                  </a:lnTo>
                  <a:lnTo>
                    <a:pt x="199" y="133"/>
                  </a:lnTo>
                  <a:lnTo>
                    <a:pt x="205" y="133"/>
                  </a:lnTo>
                  <a:lnTo>
                    <a:pt x="211" y="147"/>
                  </a:lnTo>
                  <a:lnTo>
                    <a:pt x="235" y="162"/>
                  </a:lnTo>
                  <a:lnTo>
                    <a:pt x="240" y="168"/>
                  </a:lnTo>
                  <a:lnTo>
                    <a:pt x="262" y="168"/>
                  </a:lnTo>
                  <a:lnTo>
                    <a:pt x="270" y="168"/>
                  </a:lnTo>
                  <a:lnTo>
                    <a:pt x="276" y="168"/>
                  </a:lnTo>
                  <a:lnTo>
                    <a:pt x="283" y="162"/>
                  </a:lnTo>
                  <a:lnTo>
                    <a:pt x="289" y="168"/>
                  </a:lnTo>
                  <a:lnTo>
                    <a:pt x="305" y="162"/>
                  </a:lnTo>
                  <a:lnTo>
                    <a:pt x="311" y="155"/>
                  </a:lnTo>
                  <a:lnTo>
                    <a:pt x="305" y="147"/>
                  </a:lnTo>
                  <a:lnTo>
                    <a:pt x="297" y="141"/>
                  </a:lnTo>
                  <a:lnTo>
                    <a:pt x="311" y="133"/>
                  </a:lnTo>
                  <a:lnTo>
                    <a:pt x="325" y="127"/>
                  </a:lnTo>
                  <a:lnTo>
                    <a:pt x="327" y="127"/>
                  </a:lnTo>
                  <a:lnTo>
                    <a:pt x="319" y="112"/>
                  </a:lnTo>
                  <a:lnTo>
                    <a:pt x="319" y="98"/>
                  </a:lnTo>
                  <a:lnTo>
                    <a:pt x="311" y="84"/>
                  </a:lnTo>
                  <a:lnTo>
                    <a:pt x="311" y="78"/>
                  </a:lnTo>
                  <a:lnTo>
                    <a:pt x="305" y="78"/>
                  </a:lnTo>
                  <a:lnTo>
                    <a:pt x="299" y="78"/>
                  </a:lnTo>
                  <a:lnTo>
                    <a:pt x="291" y="65"/>
                  </a:lnTo>
                  <a:lnTo>
                    <a:pt x="305" y="65"/>
                  </a:lnTo>
                  <a:lnTo>
                    <a:pt x="305" y="49"/>
                  </a:lnTo>
                  <a:lnTo>
                    <a:pt x="305" y="35"/>
                  </a:lnTo>
                  <a:lnTo>
                    <a:pt x="299" y="35"/>
                  </a:lnTo>
                  <a:lnTo>
                    <a:pt x="291" y="41"/>
                  </a:lnTo>
                  <a:lnTo>
                    <a:pt x="291" y="35"/>
                  </a:lnTo>
                  <a:lnTo>
                    <a:pt x="283" y="35"/>
                  </a:lnTo>
                  <a:lnTo>
                    <a:pt x="283" y="28"/>
                  </a:lnTo>
                  <a:lnTo>
                    <a:pt x="289" y="28"/>
                  </a:lnTo>
                  <a:lnTo>
                    <a:pt x="276" y="28"/>
                  </a:lnTo>
                  <a:lnTo>
                    <a:pt x="276" y="22"/>
                  </a:lnTo>
                  <a:lnTo>
                    <a:pt x="262" y="28"/>
                  </a:lnTo>
                  <a:lnTo>
                    <a:pt x="246" y="35"/>
                  </a:lnTo>
                  <a:lnTo>
                    <a:pt x="240" y="22"/>
                  </a:lnTo>
                  <a:lnTo>
                    <a:pt x="227" y="22"/>
                  </a:lnTo>
                  <a:lnTo>
                    <a:pt x="219" y="22"/>
                  </a:lnTo>
                  <a:lnTo>
                    <a:pt x="211" y="14"/>
                  </a:lnTo>
                  <a:lnTo>
                    <a:pt x="211" y="6"/>
                  </a:lnTo>
                  <a:lnTo>
                    <a:pt x="205" y="6"/>
                  </a:lnTo>
                  <a:lnTo>
                    <a:pt x="192" y="0"/>
                  </a:lnTo>
                  <a:lnTo>
                    <a:pt x="192" y="6"/>
                  </a:lnTo>
                  <a:lnTo>
                    <a:pt x="184" y="6"/>
                  </a:lnTo>
                  <a:lnTo>
                    <a:pt x="176" y="0"/>
                  </a:lnTo>
                  <a:lnTo>
                    <a:pt x="170" y="6"/>
                  </a:lnTo>
                  <a:lnTo>
                    <a:pt x="141" y="14"/>
                  </a:lnTo>
                  <a:lnTo>
                    <a:pt x="14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0" name="Freeform 23"/>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1" name="Freeform 24"/>
            <p:cNvSpPr>
              <a:spLocks/>
            </p:cNvSpPr>
            <p:nvPr/>
          </p:nvSpPr>
          <p:spPr bwMode="auto">
            <a:xfrm>
              <a:off x="8586788" y="3278188"/>
              <a:ext cx="438150" cy="312737"/>
            </a:xfrm>
            <a:custGeom>
              <a:avLst/>
              <a:gdLst>
                <a:gd name="T0" fmla="*/ 246 w 276"/>
                <a:gd name="T1" fmla="*/ 86 h 197"/>
                <a:gd name="T2" fmla="*/ 262 w 276"/>
                <a:gd name="T3" fmla="*/ 107 h 197"/>
                <a:gd name="T4" fmla="*/ 240 w 276"/>
                <a:gd name="T5" fmla="*/ 113 h 197"/>
                <a:gd name="T6" fmla="*/ 211 w 276"/>
                <a:gd name="T7" fmla="*/ 129 h 197"/>
                <a:gd name="T8" fmla="*/ 211 w 276"/>
                <a:gd name="T9" fmla="*/ 156 h 197"/>
                <a:gd name="T10" fmla="*/ 199 w 276"/>
                <a:gd name="T11" fmla="*/ 170 h 197"/>
                <a:gd name="T12" fmla="*/ 192 w 276"/>
                <a:gd name="T13" fmla="*/ 170 h 197"/>
                <a:gd name="T14" fmla="*/ 170 w 276"/>
                <a:gd name="T15" fmla="*/ 178 h 197"/>
                <a:gd name="T16" fmla="*/ 164 w 276"/>
                <a:gd name="T17" fmla="*/ 178 h 197"/>
                <a:gd name="T18" fmla="*/ 149 w 276"/>
                <a:gd name="T19" fmla="*/ 197 h 197"/>
                <a:gd name="T20" fmla="*/ 135 w 276"/>
                <a:gd name="T21" fmla="*/ 191 h 197"/>
                <a:gd name="T22" fmla="*/ 106 w 276"/>
                <a:gd name="T23" fmla="*/ 178 h 197"/>
                <a:gd name="T24" fmla="*/ 84 w 276"/>
                <a:gd name="T25" fmla="*/ 162 h 197"/>
                <a:gd name="T26" fmla="*/ 78 w 276"/>
                <a:gd name="T27" fmla="*/ 156 h 197"/>
                <a:gd name="T28" fmla="*/ 84 w 276"/>
                <a:gd name="T29" fmla="*/ 140 h 197"/>
                <a:gd name="T30" fmla="*/ 78 w 276"/>
                <a:gd name="T31" fmla="*/ 129 h 197"/>
                <a:gd name="T32" fmla="*/ 72 w 276"/>
                <a:gd name="T33" fmla="*/ 113 h 197"/>
                <a:gd name="T34" fmla="*/ 64 w 276"/>
                <a:gd name="T35" fmla="*/ 121 h 197"/>
                <a:gd name="T36" fmla="*/ 43 w 276"/>
                <a:gd name="T37" fmla="*/ 121 h 197"/>
                <a:gd name="T38" fmla="*/ 29 w 276"/>
                <a:gd name="T39" fmla="*/ 113 h 197"/>
                <a:gd name="T40" fmla="*/ 23 w 276"/>
                <a:gd name="T41" fmla="*/ 99 h 197"/>
                <a:gd name="T42" fmla="*/ 8 w 276"/>
                <a:gd name="T43" fmla="*/ 78 h 197"/>
                <a:gd name="T44" fmla="*/ 0 w 276"/>
                <a:gd name="T45" fmla="*/ 50 h 197"/>
                <a:gd name="T46" fmla="*/ 0 w 276"/>
                <a:gd name="T47" fmla="*/ 21 h 197"/>
                <a:gd name="T48" fmla="*/ 23 w 276"/>
                <a:gd name="T49" fmla="*/ 15 h 197"/>
                <a:gd name="T50" fmla="*/ 45 w 276"/>
                <a:gd name="T51" fmla="*/ 7 h 197"/>
                <a:gd name="T52" fmla="*/ 59 w 276"/>
                <a:gd name="T53" fmla="*/ 7 h 197"/>
                <a:gd name="T54" fmla="*/ 86 w 276"/>
                <a:gd name="T55" fmla="*/ 7 h 197"/>
                <a:gd name="T56" fmla="*/ 121 w 276"/>
                <a:gd name="T57" fmla="*/ 0 h 197"/>
                <a:gd name="T58" fmla="*/ 156 w 276"/>
                <a:gd name="T59" fmla="*/ 0 h 197"/>
                <a:gd name="T60" fmla="*/ 178 w 276"/>
                <a:gd name="T61" fmla="*/ 15 h 197"/>
                <a:gd name="T62" fmla="*/ 205 w 276"/>
                <a:gd name="T63" fmla="*/ 21 h 197"/>
                <a:gd name="T64" fmla="*/ 235 w 276"/>
                <a:gd name="T65" fmla="*/ 50 h 197"/>
                <a:gd name="T66" fmla="*/ 262 w 276"/>
                <a:gd name="T67" fmla="*/ 5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197">
                  <a:moveTo>
                    <a:pt x="262" y="56"/>
                  </a:moveTo>
                  <a:lnTo>
                    <a:pt x="246" y="86"/>
                  </a:lnTo>
                  <a:lnTo>
                    <a:pt x="276" y="92"/>
                  </a:lnTo>
                  <a:lnTo>
                    <a:pt x="262" y="107"/>
                  </a:lnTo>
                  <a:lnTo>
                    <a:pt x="240" y="107"/>
                  </a:lnTo>
                  <a:lnTo>
                    <a:pt x="240" y="113"/>
                  </a:lnTo>
                  <a:lnTo>
                    <a:pt x="211" y="121"/>
                  </a:lnTo>
                  <a:lnTo>
                    <a:pt x="211" y="129"/>
                  </a:lnTo>
                  <a:lnTo>
                    <a:pt x="211" y="148"/>
                  </a:lnTo>
                  <a:lnTo>
                    <a:pt x="211" y="156"/>
                  </a:lnTo>
                  <a:lnTo>
                    <a:pt x="205" y="170"/>
                  </a:lnTo>
                  <a:lnTo>
                    <a:pt x="199" y="170"/>
                  </a:lnTo>
                  <a:lnTo>
                    <a:pt x="199" y="178"/>
                  </a:lnTo>
                  <a:lnTo>
                    <a:pt x="192" y="170"/>
                  </a:lnTo>
                  <a:lnTo>
                    <a:pt x="176" y="178"/>
                  </a:lnTo>
                  <a:lnTo>
                    <a:pt x="170" y="178"/>
                  </a:lnTo>
                  <a:lnTo>
                    <a:pt x="156" y="178"/>
                  </a:lnTo>
                  <a:lnTo>
                    <a:pt x="164" y="178"/>
                  </a:lnTo>
                  <a:lnTo>
                    <a:pt x="156" y="191"/>
                  </a:lnTo>
                  <a:lnTo>
                    <a:pt x="149" y="197"/>
                  </a:lnTo>
                  <a:lnTo>
                    <a:pt x="135" y="197"/>
                  </a:lnTo>
                  <a:lnTo>
                    <a:pt x="135" y="191"/>
                  </a:lnTo>
                  <a:lnTo>
                    <a:pt x="121" y="191"/>
                  </a:lnTo>
                  <a:lnTo>
                    <a:pt x="106" y="178"/>
                  </a:lnTo>
                  <a:lnTo>
                    <a:pt x="84" y="170"/>
                  </a:lnTo>
                  <a:lnTo>
                    <a:pt x="84" y="162"/>
                  </a:lnTo>
                  <a:lnTo>
                    <a:pt x="78" y="162"/>
                  </a:lnTo>
                  <a:lnTo>
                    <a:pt x="78" y="156"/>
                  </a:lnTo>
                  <a:lnTo>
                    <a:pt x="84" y="148"/>
                  </a:lnTo>
                  <a:lnTo>
                    <a:pt x="84" y="140"/>
                  </a:lnTo>
                  <a:lnTo>
                    <a:pt x="84" y="135"/>
                  </a:lnTo>
                  <a:lnTo>
                    <a:pt x="78" y="129"/>
                  </a:lnTo>
                  <a:lnTo>
                    <a:pt x="78" y="121"/>
                  </a:lnTo>
                  <a:lnTo>
                    <a:pt x="72" y="113"/>
                  </a:lnTo>
                  <a:lnTo>
                    <a:pt x="64" y="113"/>
                  </a:lnTo>
                  <a:lnTo>
                    <a:pt x="64" y="121"/>
                  </a:lnTo>
                  <a:lnTo>
                    <a:pt x="57" y="121"/>
                  </a:lnTo>
                  <a:lnTo>
                    <a:pt x="43" y="121"/>
                  </a:lnTo>
                  <a:lnTo>
                    <a:pt x="35" y="113"/>
                  </a:lnTo>
                  <a:lnTo>
                    <a:pt x="29" y="113"/>
                  </a:lnTo>
                  <a:lnTo>
                    <a:pt x="23" y="107"/>
                  </a:lnTo>
                  <a:lnTo>
                    <a:pt x="23" y="99"/>
                  </a:lnTo>
                  <a:lnTo>
                    <a:pt x="8" y="99"/>
                  </a:lnTo>
                  <a:lnTo>
                    <a:pt x="8" y="78"/>
                  </a:lnTo>
                  <a:lnTo>
                    <a:pt x="0" y="56"/>
                  </a:lnTo>
                  <a:lnTo>
                    <a:pt x="0" y="50"/>
                  </a:lnTo>
                  <a:lnTo>
                    <a:pt x="0" y="43"/>
                  </a:lnTo>
                  <a:lnTo>
                    <a:pt x="0" y="21"/>
                  </a:lnTo>
                  <a:lnTo>
                    <a:pt x="2" y="21"/>
                  </a:lnTo>
                  <a:lnTo>
                    <a:pt x="23" y="15"/>
                  </a:lnTo>
                  <a:lnTo>
                    <a:pt x="35" y="15"/>
                  </a:lnTo>
                  <a:lnTo>
                    <a:pt x="45" y="7"/>
                  </a:lnTo>
                  <a:lnTo>
                    <a:pt x="51" y="7"/>
                  </a:lnTo>
                  <a:lnTo>
                    <a:pt x="59" y="7"/>
                  </a:lnTo>
                  <a:lnTo>
                    <a:pt x="78" y="7"/>
                  </a:lnTo>
                  <a:lnTo>
                    <a:pt x="86" y="7"/>
                  </a:lnTo>
                  <a:lnTo>
                    <a:pt x="100" y="0"/>
                  </a:lnTo>
                  <a:lnTo>
                    <a:pt x="121" y="0"/>
                  </a:lnTo>
                  <a:lnTo>
                    <a:pt x="143" y="7"/>
                  </a:lnTo>
                  <a:lnTo>
                    <a:pt x="156" y="0"/>
                  </a:lnTo>
                  <a:lnTo>
                    <a:pt x="164" y="7"/>
                  </a:lnTo>
                  <a:lnTo>
                    <a:pt x="178" y="15"/>
                  </a:lnTo>
                  <a:lnTo>
                    <a:pt x="199" y="21"/>
                  </a:lnTo>
                  <a:lnTo>
                    <a:pt x="205" y="21"/>
                  </a:lnTo>
                  <a:lnTo>
                    <a:pt x="213" y="35"/>
                  </a:lnTo>
                  <a:lnTo>
                    <a:pt x="235" y="50"/>
                  </a:lnTo>
                  <a:lnTo>
                    <a:pt x="240" y="56"/>
                  </a:lnTo>
                  <a:lnTo>
                    <a:pt x="262" y="56"/>
                  </a:lnTo>
                  <a:lnTo>
                    <a:pt x="262" y="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2" name="Freeform 25"/>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3" name="Freeform 26"/>
            <p:cNvSpPr>
              <a:spLocks/>
            </p:cNvSpPr>
            <p:nvPr/>
          </p:nvSpPr>
          <p:spPr bwMode="auto">
            <a:xfrm>
              <a:off x="8766175" y="3302000"/>
              <a:ext cx="730250" cy="581025"/>
            </a:xfrm>
            <a:custGeom>
              <a:avLst/>
              <a:gdLst>
                <a:gd name="T0" fmla="*/ 14 w 460"/>
                <a:gd name="T1" fmla="*/ 339 h 366"/>
                <a:gd name="T2" fmla="*/ 8 w 460"/>
                <a:gd name="T3" fmla="*/ 325 h 366"/>
                <a:gd name="T4" fmla="*/ 14 w 460"/>
                <a:gd name="T5" fmla="*/ 302 h 366"/>
                <a:gd name="T6" fmla="*/ 36 w 460"/>
                <a:gd name="T7" fmla="*/ 274 h 366"/>
                <a:gd name="T8" fmla="*/ 36 w 460"/>
                <a:gd name="T9" fmla="*/ 247 h 366"/>
                <a:gd name="T10" fmla="*/ 14 w 460"/>
                <a:gd name="T11" fmla="*/ 225 h 366"/>
                <a:gd name="T12" fmla="*/ 8 w 460"/>
                <a:gd name="T13" fmla="*/ 176 h 366"/>
                <a:gd name="T14" fmla="*/ 22 w 460"/>
                <a:gd name="T15" fmla="*/ 182 h 366"/>
                <a:gd name="T16" fmla="*/ 51 w 460"/>
                <a:gd name="T17" fmla="*/ 163 h 366"/>
                <a:gd name="T18" fmla="*/ 65 w 460"/>
                <a:gd name="T19" fmla="*/ 163 h 366"/>
                <a:gd name="T20" fmla="*/ 86 w 460"/>
                <a:gd name="T21" fmla="*/ 155 h 366"/>
                <a:gd name="T22" fmla="*/ 100 w 460"/>
                <a:gd name="T23" fmla="*/ 133 h 366"/>
                <a:gd name="T24" fmla="*/ 127 w 460"/>
                <a:gd name="T25" fmla="*/ 98 h 366"/>
                <a:gd name="T26" fmla="*/ 165 w 460"/>
                <a:gd name="T27" fmla="*/ 77 h 366"/>
                <a:gd name="T28" fmla="*/ 157 w 460"/>
                <a:gd name="T29" fmla="*/ 41 h 366"/>
                <a:gd name="T30" fmla="*/ 178 w 460"/>
                <a:gd name="T31" fmla="*/ 41 h 366"/>
                <a:gd name="T32" fmla="*/ 192 w 460"/>
                <a:gd name="T33" fmla="*/ 20 h 366"/>
                <a:gd name="T34" fmla="*/ 214 w 460"/>
                <a:gd name="T35" fmla="*/ 0 h 366"/>
                <a:gd name="T36" fmla="*/ 227 w 460"/>
                <a:gd name="T37" fmla="*/ 6 h 366"/>
                <a:gd name="T38" fmla="*/ 270 w 460"/>
                <a:gd name="T39" fmla="*/ 6 h 366"/>
                <a:gd name="T40" fmla="*/ 284 w 460"/>
                <a:gd name="T41" fmla="*/ 20 h 366"/>
                <a:gd name="T42" fmla="*/ 305 w 460"/>
                <a:gd name="T43" fmla="*/ 6 h 366"/>
                <a:gd name="T44" fmla="*/ 341 w 460"/>
                <a:gd name="T45" fmla="*/ 28 h 366"/>
                <a:gd name="T46" fmla="*/ 333 w 460"/>
                <a:gd name="T47" fmla="*/ 49 h 366"/>
                <a:gd name="T48" fmla="*/ 341 w 460"/>
                <a:gd name="T49" fmla="*/ 98 h 366"/>
                <a:gd name="T50" fmla="*/ 360 w 460"/>
                <a:gd name="T51" fmla="*/ 114 h 366"/>
                <a:gd name="T52" fmla="*/ 403 w 460"/>
                <a:gd name="T53" fmla="*/ 125 h 366"/>
                <a:gd name="T54" fmla="*/ 417 w 460"/>
                <a:gd name="T55" fmla="*/ 147 h 366"/>
                <a:gd name="T56" fmla="*/ 438 w 460"/>
                <a:gd name="T57" fmla="*/ 163 h 366"/>
                <a:gd name="T58" fmla="*/ 452 w 460"/>
                <a:gd name="T59" fmla="*/ 182 h 366"/>
                <a:gd name="T60" fmla="*/ 425 w 460"/>
                <a:gd name="T61" fmla="*/ 204 h 366"/>
                <a:gd name="T62" fmla="*/ 397 w 460"/>
                <a:gd name="T63" fmla="*/ 204 h 366"/>
                <a:gd name="T64" fmla="*/ 397 w 460"/>
                <a:gd name="T65" fmla="*/ 233 h 366"/>
                <a:gd name="T66" fmla="*/ 411 w 460"/>
                <a:gd name="T67" fmla="*/ 268 h 366"/>
                <a:gd name="T68" fmla="*/ 431 w 460"/>
                <a:gd name="T69" fmla="*/ 274 h 366"/>
                <a:gd name="T70" fmla="*/ 409 w 460"/>
                <a:gd name="T71" fmla="*/ 288 h 366"/>
                <a:gd name="T72" fmla="*/ 382 w 460"/>
                <a:gd name="T73" fmla="*/ 288 h 366"/>
                <a:gd name="T74" fmla="*/ 368 w 460"/>
                <a:gd name="T75" fmla="*/ 309 h 366"/>
                <a:gd name="T76" fmla="*/ 368 w 460"/>
                <a:gd name="T77" fmla="*/ 345 h 366"/>
                <a:gd name="T78" fmla="*/ 346 w 460"/>
                <a:gd name="T79" fmla="*/ 345 h 366"/>
                <a:gd name="T80" fmla="*/ 311 w 460"/>
                <a:gd name="T81" fmla="*/ 345 h 366"/>
                <a:gd name="T82" fmla="*/ 298 w 460"/>
                <a:gd name="T83" fmla="*/ 360 h 366"/>
                <a:gd name="T84" fmla="*/ 276 w 460"/>
                <a:gd name="T85" fmla="*/ 345 h 366"/>
                <a:gd name="T86" fmla="*/ 255 w 460"/>
                <a:gd name="T87" fmla="*/ 345 h 366"/>
                <a:gd name="T88" fmla="*/ 212 w 460"/>
                <a:gd name="T89" fmla="*/ 352 h 366"/>
                <a:gd name="T90" fmla="*/ 170 w 460"/>
                <a:gd name="T91" fmla="*/ 339 h 366"/>
                <a:gd name="T92" fmla="*/ 114 w 460"/>
                <a:gd name="T93" fmla="*/ 325 h 366"/>
                <a:gd name="T94" fmla="*/ 63 w 460"/>
                <a:gd name="T95" fmla="*/ 331 h 366"/>
                <a:gd name="T96" fmla="*/ 43 w 460"/>
                <a:gd name="T97" fmla="*/ 352 h 366"/>
                <a:gd name="T98" fmla="*/ 22 w 460"/>
                <a:gd name="T99" fmla="*/ 35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366">
                  <a:moveTo>
                    <a:pt x="14" y="360"/>
                  </a:moveTo>
                  <a:lnTo>
                    <a:pt x="14" y="345"/>
                  </a:lnTo>
                  <a:lnTo>
                    <a:pt x="14" y="339"/>
                  </a:lnTo>
                  <a:lnTo>
                    <a:pt x="14" y="331"/>
                  </a:lnTo>
                  <a:lnTo>
                    <a:pt x="22" y="325"/>
                  </a:lnTo>
                  <a:lnTo>
                    <a:pt x="8" y="325"/>
                  </a:lnTo>
                  <a:lnTo>
                    <a:pt x="0" y="317"/>
                  </a:lnTo>
                  <a:lnTo>
                    <a:pt x="8" y="309"/>
                  </a:lnTo>
                  <a:lnTo>
                    <a:pt x="14" y="302"/>
                  </a:lnTo>
                  <a:lnTo>
                    <a:pt x="22" y="296"/>
                  </a:lnTo>
                  <a:lnTo>
                    <a:pt x="36" y="288"/>
                  </a:lnTo>
                  <a:lnTo>
                    <a:pt x="36" y="274"/>
                  </a:lnTo>
                  <a:lnTo>
                    <a:pt x="28" y="260"/>
                  </a:lnTo>
                  <a:lnTo>
                    <a:pt x="36" y="255"/>
                  </a:lnTo>
                  <a:lnTo>
                    <a:pt x="36" y="247"/>
                  </a:lnTo>
                  <a:lnTo>
                    <a:pt x="28" y="239"/>
                  </a:lnTo>
                  <a:lnTo>
                    <a:pt x="22" y="233"/>
                  </a:lnTo>
                  <a:lnTo>
                    <a:pt x="14" y="225"/>
                  </a:lnTo>
                  <a:lnTo>
                    <a:pt x="14" y="212"/>
                  </a:lnTo>
                  <a:lnTo>
                    <a:pt x="8" y="198"/>
                  </a:lnTo>
                  <a:lnTo>
                    <a:pt x="8" y="176"/>
                  </a:lnTo>
                  <a:lnTo>
                    <a:pt x="8" y="176"/>
                  </a:lnTo>
                  <a:lnTo>
                    <a:pt x="22" y="176"/>
                  </a:lnTo>
                  <a:lnTo>
                    <a:pt x="22" y="182"/>
                  </a:lnTo>
                  <a:lnTo>
                    <a:pt x="36" y="182"/>
                  </a:lnTo>
                  <a:lnTo>
                    <a:pt x="43" y="176"/>
                  </a:lnTo>
                  <a:lnTo>
                    <a:pt x="51" y="163"/>
                  </a:lnTo>
                  <a:lnTo>
                    <a:pt x="43" y="163"/>
                  </a:lnTo>
                  <a:lnTo>
                    <a:pt x="57" y="163"/>
                  </a:lnTo>
                  <a:lnTo>
                    <a:pt x="65" y="163"/>
                  </a:lnTo>
                  <a:lnTo>
                    <a:pt x="79" y="155"/>
                  </a:lnTo>
                  <a:lnTo>
                    <a:pt x="86" y="163"/>
                  </a:lnTo>
                  <a:lnTo>
                    <a:pt x="86" y="155"/>
                  </a:lnTo>
                  <a:lnTo>
                    <a:pt x="92" y="155"/>
                  </a:lnTo>
                  <a:lnTo>
                    <a:pt x="100" y="141"/>
                  </a:lnTo>
                  <a:lnTo>
                    <a:pt x="100" y="133"/>
                  </a:lnTo>
                  <a:lnTo>
                    <a:pt x="100" y="114"/>
                  </a:lnTo>
                  <a:lnTo>
                    <a:pt x="100" y="106"/>
                  </a:lnTo>
                  <a:lnTo>
                    <a:pt x="127" y="98"/>
                  </a:lnTo>
                  <a:lnTo>
                    <a:pt x="127" y="92"/>
                  </a:lnTo>
                  <a:lnTo>
                    <a:pt x="149" y="92"/>
                  </a:lnTo>
                  <a:lnTo>
                    <a:pt x="165" y="77"/>
                  </a:lnTo>
                  <a:lnTo>
                    <a:pt x="135" y="71"/>
                  </a:lnTo>
                  <a:lnTo>
                    <a:pt x="149" y="41"/>
                  </a:lnTo>
                  <a:lnTo>
                    <a:pt x="157" y="41"/>
                  </a:lnTo>
                  <a:lnTo>
                    <a:pt x="165" y="41"/>
                  </a:lnTo>
                  <a:lnTo>
                    <a:pt x="170" y="35"/>
                  </a:lnTo>
                  <a:lnTo>
                    <a:pt x="178" y="41"/>
                  </a:lnTo>
                  <a:lnTo>
                    <a:pt x="192" y="35"/>
                  </a:lnTo>
                  <a:lnTo>
                    <a:pt x="198" y="28"/>
                  </a:lnTo>
                  <a:lnTo>
                    <a:pt x="192" y="20"/>
                  </a:lnTo>
                  <a:lnTo>
                    <a:pt x="186" y="14"/>
                  </a:lnTo>
                  <a:lnTo>
                    <a:pt x="198" y="6"/>
                  </a:lnTo>
                  <a:lnTo>
                    <a:pt x="214" y="0"/>
                  </a:lnTo>
                  <a:lnTo>
                    <a:pt x="219" y="0"/>
                  </a:lnTo>
                  <a:lnTo>
                    <a:pt x="227" y="0"/>
                  </a:lnTo>
                  <a:lnTo>
                    <a:pt x="227" y="6"/>
                  </a:lnTo>
                  <a:lnTo>
                    <a:pt x="241" y="6"/>
                  </a:lnTo>
                  <a:lnTo>
                    <a:pt x="257" y="6"/>
                  </a:lnTo>
                  <a:lnTo>
                    <a:pt x="270" y="6"/>
                  </a:lnTo>
                  <a:lnTo>
                    <a:pt x="276" y="14"/>
                  </a:lnTo>
                  <a:lnTo>
                    <a:pt x="276" y="20"/>
                  </a:lnTo>
                  <a:lnTo>
                    <a:pt x="284" y="20"/>
                  </a:lnTo>
                  <a:lnTo>
                    <a:pt x="298" y="14"/>
                  </a:lnTo>
                  <a:lnTo>
                    <a:pt x="298" y="6"/>
                  </a:lnTo>
                  <a:lnTo>
                    <a:pt x="305" y="6"/>
                  </a:lnTo>
                  <a:lnTo>
                    <a:pt x="319" y="14"/>
                  </a:lnTo>
                  <a:lnTo>
                    <a:pt x="327" y="28"/>
                  </a:lnTo>
                  <a:lnTo>
                    <a:pt x="341" y="28"/>
                  </a:lnTo>
                  <a:lnTo>
                    <a:pt x="341" y="35"/>
                  </a:lnTo>
                  <a:lnTo>
                    <a:pt x="333" y="41"/>
                  </a:lnTo>
                  <a:lnTo>
                    <a:pt x="333" y="49"/>
                  </a:lnTo>
                  <a:lnTo>
                    <a:pt x="346" y="71"/>
                  </a:lnTo>
                  <a:lnTo>
                    <a:pt x="354" y="92"/>
                  </a:lnTo>
                  <a:lnTo>
                    <a:pt x="341" y="98"/>
                  </a:lnTo>
                  <a:lnTo>
                    <a:pt x="360" y="98"/>
                  </a:lnTo>
                  <a:lnTo>
                    <a:pt x="360" y="106"/>
                  </a:lnTo>
                  <a:lnTo>
                    <a:pt x="360" y="114"/>
                  </a:lnTo>
                  <a:lnTo>
                    <a:pt x="384" y="120"/>
                  </a:lnTo>
                  <a:lnTo>
                    <a:pt x="390" y="120"/>
                  </a:lnTo>
                  <a:lnTo>
                    <a:pt x="403" y="125"/>
                  </a:lnTo>
                  <a:lnTo>
                    <a:pt x="403" y="141"/>
                  </a:lnTo>
                  <a:lnTo>
                    <a:pt x="403" y="147"/>
                  </a:lnTo>
                  <a:lnTo>
                    <a:pt x="417" y="147"/>
                  </a:lnTo>
                  <a:lnTo>
                    <a:pt x="425" y="147"/>
                  </a:lnTo>
                  <a:lnTo>
                    <a:pt x="438" y="147"/>
                  </a:lnTo>
                  <a:lnTo>
                    <a:pt x="438" y="163"/>
                  </a:lnTo>
                  <a:lnTo>
                    <a:pt x="452" y="163"/>
                  </a:lnTo>
                  <a:lnTo>
                    <a:pt x="460" y="176"/>
                  </a:lnTo>
                  <a:lnTo>
                    <a:pt x="452" y="182"/>
                  </a:lnTo>
                  <a:lnTo>
                    <a:pt x="446" y="190"/>
                  </a:lnTo>
                  <a:lnTo>
                    <a:pt x="438" y="198"/>
                  </a:lnTo>
                  <a:lnTo>
                    <a:pt x="425" y="204"/>
                  </a:lnTo>
                  <a:lnTo>
                    <a:pt x="417" y="212"/>
                  </a:lnTo>
                  <a:lnTo>
                    <a:pt x="403" y="204"/>
                  </a:lnTo>
                  <a:lnTo>
                    <a:pt x="397" y="204"/>
                  </a:lnTo>
                  <a:lnTo>
                    <a:pt x="397" y="212"/>
                  </a:lnTo>
                  <a:lnTo>
                    <a:pt x="397" y="225"/>
                  </a:lnTo>
                  <a:lnTo>
                    <a:pt x="397" y="233"/>
                  </a:lnTo>
                  <a:lnTo>
                    <a:pt x="403" y="247"/>
                  </a:lnTo>
                  <a:lnTo>
                    <a:pt x="411" y="260"/>
                  </a:lnTo>
                  <a:lnTo>
                    <a:pt x="411" y="268"/>
                  </a:lnTo>
                  <a:lnTo>
                    <a:pt x="417" y="274"/>
                  </a:lnTo>
                  <a:lnTo>
                    <a:pt x="433" y="280"/>
                  </a:lnTo>
                  <a:lnTo>
                    <a:pt x="431" y="274"/>
                  </a:lnTo>
                  <a:lnTo>
                    <a:pt x="431" y="288"/>
                  </a:lnTo>
                  <a:lnTo>
                    <a:pt x="417" y="288"/>
                  </a:lnTo>
                  <a:lnTo>
                    <a:pt x="409" y="288"/>
                  </a:lnTo>
                  <a:lnTo>
                    <a:pt x="403" y="288"/>
                  </a:lnTo>
                  <a:lnTo>
                    <a:pt x="395" y="288"/>
                  </a:lnTo>
                  <a:lnTo>
                    <a:pt x="382" y="288"/>
                  </a:lnTo>
                  <a:lnTo>
                    <a:pt x="376" y="288"/>
                  </a:lnTo>
                  <a:lnTo>
                    <a:pt x="368" y="296"/>
                  </a:lnTo>
                  <a:lnTo>
                    <a:pt x="368" y="309"/>
                  </a:lnTo>
                  <a:lnTo>
                    <a:pt x="360" y="325"/>
                  </a:lnTo>
                  <a:lnTo>
                    <a:pt x="368" y="339"/>
                  </a:lnTo>
                  <a:lnTo>
                    <a:pt x="368" y="345"/>
                  </a:lnTo>
                  <a:lnTo>
                    <a:pt x="368" y="360"/>
                  </a:lnTo>
                  <a:lnTo>
                    <a:pt x="360" y="360"/>
                  </a:lnTo>
                  <a:lnTo>
                    <a:pt x="346" y="345"/>
                  </a:lnTo>
                  <a:lnTo>
                    <a:pt x="339" y="345"/>
                  </a:lnTo>
                  <a:lnTo>
                    <a:pt x="333" y="352"/>
                  </a:lnTo>
                  <a:lnTo>
                    <a:pt x="311" y="345"/>
                  </a:lnTo>
                  <a:lnTo>
                    <a:pt x="303" y="345"/>
                  </a:lnTo>
                  <a:lnTo>
                    <a:pt x="298" y="352"/>
                  </a:lnTo>
                  <a:lnTo>
                    <a:pt x="298" y="360"/>
                  </a:lnTo>
                  <a:lnTo>
                    <a:pt x="290" y="366"/>
                  </a:lnTo>
                  <a:lnTo>
                    <a:pt x="282" y="352"/>
                  </a:lnTo>
                  <a:lnTo>
                    <a:pt x="276" y="345"/>
                  </a:lnTo>
                  <a:lnTo>
                    <a:pt x="268" y="360"/>
                  </a:lnTo>
                  <a:lnTo>
                    <a:pt x="262" y="352"/>
                  </a:lnTo>
                  <a:lnTo>
                    <a:pt x="255" y="345"/>
                  </a:lnTo>
                  <a:lnTo>
                    <a:pt x="241" y="345"/>
                  </a:lnTo>
                  <a:lnTo>
                    <a:pt x="233" y="352"/>
                  </a:lnTo>
                  <a:lnTo>
                    <a:pt x="212" y="352"/>
                  </a:lnTo>
                  <a:lnTo>
                    <a:pt x="206" y="345"/>
                  </a:lnTo>
                  <a:lnTo>
                    <a:pt x="198" y="345"/>
                  </a:lnTo>
                  <a:lnTo>
                    <a:pt x="170" y="339"/>
                  </a:lnTo>
                  <a:lnTo>
                    <a:pt x="157" y="331"/>
                  </a:lnTo>
                  <a:lnTo>
                    <a:pt x="133" y="325"/>
                  </a:lnTo>
                  <a:lnTo>
                    <a:pt x="114" y="325"/>
                  </a:lnTo>
                  <a:lnTo>
                    <a:pt x="92" y="331"/>
                  </a:lnTo>
                  <a:lnTo>
                    <a:pt x="79" y="331"/>
                  </a:lnTo>
                  <a:lnTo>
                    <a:pt x="63" y="331"/>
                  </a:lnTo>
                  <a:lnTo>
                    <a:pt x="51" y="339"/>
                  </a:lnTo>
                  <a:lnTo>
                    <a:pt x="51" y="345"/>
                  </a:lnTo>
                  <a:lnTo>
                    <a:pt x="43" y="352"/>
                  </a:lnTo>
                  <a:lnTo>
                    <a:pt x="36" y="360"/>
                  </a:lnTo>
                  <a:lnTo>
                    <a:pt x="28" y="352"/>
                  </a:lnTo>
                  <a:lnTo>
                    <a:pt x="22" y="352"/>
                  </a:lnTo>
                  <a:lnTo>
                    <a:pt x="14" y="366"/>
                  </a:lnTo>
                  <a:lnTo>
                    <a:pt x="14" y="36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4" name="Freeform 27"/>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5" name="Freeform 28"/>
            <p:cNvSpPr>
              <a:spLocks/>
            </p:cNvSpPr>
            <p:nvPr/>
          </p:nvSpPr>
          <p:spPr bwMode="auto">
            <a:xfrm>
              <a:off x="8664575" y="3714750"/>
              <a:ext cx="1504950" cy="762000"/>
            </a:xfrm>
            <a:custGeom>
              <a:avLst/>
              <a:gdLst>
                <a:gd name="T0" fmla="*/ 481 w 948"/>
                <a:gd name="T1" fmla="*/ 480 h 480"/>
                <a:gd name="T2" fmla="*/ 516 w 948"/>
                <a:gd name="T3" fmla="*/ 444 h 480"/>
                <a:gd name="T4" fmla="*/ 545 w 948"/>
                <a:gd name="T5" fmla="*/ 423 h 480"/>
                <a:gd name="T6" fmla="*/ 559 w 948"/>
                <a:gd name="T7" fmla="*/ 431 h 480"/>
                <a:gd name="T8" fmla="*/ 551 w 948"/>
                <a:gd name="T9" fmla="*/ 466 h 480"/>
                <a:gd name="T10" fmla="*/ 622 w 948"/>
                <a:gd name="T11" fmla="*/ 458 h 480"/>
                <a:gd name="T12" fmla="*/ 651 w 948"/>
                <a:gd name="T13" fmla="*/ 444 h 480"/>
                <a:gd name="T14" fmla="*/ 700 w 948"/>
                <a:gd name="T15" fmla="*/ 444 h 480"/>
                <a:gd name="T16" fmla="*/ 719 w 948"/>
                <a:gd name="T17" fmla="*/ 423 h 480"/>
                <a:gd name="T18" fmla="*/ 778 w 948"/>
                <a:gd name="T19" fmla="*/ 401 h 480"/>
                <a:gd name="T20" fmla="*/ 819 w 948"/>
                <a:gd name="T21" fmla="*/ 388 h 480"/>
                <a:gd name="T22" fmla="*/ 848 w 948"/>
                <a:gd name="T23" fmla="*/ 353 h 480"/>
                <a:gd name="T24" fmla="*/ 870 w 948"/>
                <a:gd name="T25" fmla="*/ 339 h 480"/>
                <a:gd name="T26" fmla="*/ 927 w 948"/>
                <a:gd name="T27" fmla="*/ 268 h 480"/>
                <a:gd name="T28" fmla="*/ 927 w 948"/>
                <a:gd name="T29" fmla="*/ 204 h 480"/>
                <a:gd name="T30" fmla="*/ 927 w 948"/>
                <a:gd name="T31" fmla="*/ 176 h 480"/>
                <a:gd name="T32" fmla="*/ 948 w 948"/>
                <a:gd name="T33" fmla="*/ 128 h 480"/>
                <a:gd name="T34" fmla="*/ 892 w 948"/>
                <a:gd name="T35" fmla="*/ 128 h 480"/>
                <a:gd name="T36" fmla="*/ 862 w 948"/>
                <a:gd name="T37" fmla="*/ 120 h 480"/>
                <a:gd name="T38" fmla="*/ 827 w 948"/>
                <a:gd name="T39" fmla="*/ 120 h 480"/>
                <a:gd name="T40" fmla="*/ 778 w 948"/>
                <a:gd name="T41" fmla="*/ 106 h 480"/>
                <a:gd name="T42" fmla="*/ 735 w 948"/>
                <a:gd name="T43" fmla="*/ 120 h 480"/>
                <a:gd name="T44" fmla="*/ 694 w 948"/>
                <a:gd name="T45" fmla="*/ 114 h 480"/>
                <a:gd name="T46" fmla="*/ 667 w 948"/>
                <a:gd name="T47" fmla="*/ 79 h 480"/>
                <a:gd name="T48" fmla="*/ 622 w 948"/>
                <a:gd name="T49" fmla="*/ 65 h 480"/>
                <a:gd name="T50" fmla="*/ 602 w 948"/>
                <a:gd name="T51" fmla="*/ 20 h 480"/>
                <a:gd name="T52" fmla="*/ 553 w 948"/>
                <a:gd name="T53" fmla="*/ 0 h 480"/>
                <a:gd name="T54" fmla="*/ 510 w 948"/>
                <a:gd name="T55" fmla="*/ 8 h 480"/>
                <a:gd name="T56" fmla="*/ 481 w 948"/>
                <a:gd name="T57" fmla="*/ 28 h 480"/>
                <a:gd name="T58" fmla="*/ 440 w 948"/>
                <a:gd name="T59" fmla="*/ 24 h 480"/>
                <a:gd name="T60" fmla="*/ 428 w 948"/>
                <a:gd name="T61" fmla="*/ 85 h 480"/>
                <a:gd name="T62" fmla="*/ 397 w 948"/>
                <a:gd name="T63" fmla="*/ 92 h 480"/>
                <a:gd name="T64" fmla="*/ 356 w 948"/>
                <a:gd name="T65" fmla="*/ 106 h 480"/>
                <a:gd name="T66" fmla="*/ 321 w 948"/>
                <a:gd name="T67" fmla="*/ 85 h 480"/>
                <a:gd name="T68" fmla="*/ 262 w 948"/>
                <a:gd name="T69" fmla="*/ 85 h 480"/>
                <a:gd name="T70" fmla="*/ 156 w 948"/>
                <a:gd name="T71" fmla="*/ 71 h 480"/>
                <a:gd name="T72" fmla="*/ 105 w 948"/>
                <a:gd name="T73" fmla="*/ 92 h 480"/>
                <a:gd name="T74" fmla="*/ 82 w 948"/>
                <a:gd name="T75" fmla="*/ 108 h 480"/>
                <a:gd name="T76" fmla="*/ 100 w 948"/>
                <a:gd name="T77" fmla="*/ 149 h 480"/>
                <a:gd name="T78" fmla="*/ 100 w 948"/>
                <a:gd name="T79" fmla="*/ 190 h 480"/>
                <a:gd name="T80" fmla="*/ 45 w 948"/>
                <a:gd name="T81" fmla="*/ 233 h 480"/>
                <a:gd name="T82" fmla="*/ 29 w 948"/>
                <a:gd name="T83" fmla="*/ 290 h 480"/>
                <a:gd name="T84" fmla="*/ 15 w 948"/>
                <a:gd name="T85" fmla="*/ 360 h 480"/>
                <a:gd name="T86" fmla="*/ 100 w 948"/>
                <a:gd name="T87" fmla="*/ 380 h 480"/>
                <a:gd name="T88" fmla="*/ 162 w 948"/>
                <a:gd name="T89" fmla="*/ 374 h 480"/>
                <a:gd name="T90" fmla="*/ 221 w 948"/>
                <a:gd name="T91" fmla="*/ 345 h 480"/>
                <a:gd name="T92" fmla="*/ 256 w 948"/>
                <a:gd name="T93" fmla="*/ 345 h 480"/>
                <a:gd name="T94" fmla="*/ 311 w 948"/>
                <a:gd name="T95" fmla="*/ 331 h 480"/>
                <a:gd name="T96" fmla="*/ 354 w 948"/>
                <a:gd name="T97" fmla="*/ 339 h 480"/>
                <a:gd name="T98" fmla="*/ 391 w 948"/>
                <a:gd name="T99" fmla="*/ 360 h 480"/>
                <a:gd name="T100" fmla="*/ 397 w 948"/>
                <a:gd name="T101" fmla="*/ 401 h 480"/>
                <a:gd name="T102" fmla="*/ 424 w 948"/>
                <a:gd name="T103" fmla="*/ 431 h 480"/>
                <a:gd name="T104" fmla="*/ 446 w 948"/>
                <a:gd name="T105" fmla="*/ 45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8" h="480">
                  <a:moveTo>
                    <a:pt x="454" y="474"/>
                  </a:moveTo>
                  <a:lnTo>
                    <a:pt x="459" y="466"/>
                  </a:lnTo>
                  <a:lnTo>
                    <a:pt x="467" y="474"/>
                  </a:lnTo>
                  <a:lnTo>
                    <a:pt x="473" y="480"/>
                  </a:lnTo>
                  <a:lnTo>
                    <a:pt x="481" y="480"/>
                  </a:lnTo>
                  <a:lnTo>
                    <a:pt x="481" y="458"/>
                  </a:lnTo>
                  <a:lnTo>
                    <a:pt x="489" y="444"/>
                  </a:lnTo>
                  <a:lnTo>
                    <a:pt x="495" y="444"/>
                  </a:lnTo>
                  <a:lnTo>
                    <a:pt x="502" y="452"/>
                  </a:lnTo>
                  <a:lnTo>
                    <a:pt x="516" y="444"/>
                  </a:lnTo>
                  <a:lnTo>
                    <a:pt x="530" y="431"/>
                  </a:lnTo>
                  <a:lnTo>
                    <a:pt x="538" y="431"/>
                  </a:lnTo>
                  <a:lnTo>
                    <a:pt x="538" y="437"/>
                  </a:lnTo>
                  <a:lnTo>
                    <a:pt x="545" y="437"/>
                  </a:lnTo>
                  <a:lnTo>
                    <a:pt x="545" y="423"/>
                  </a:lnTo>
                  <a:lnTo>
                    <a:pt x="545" y="417"/>
                  </a:lnTo>
                  <a:lnTo>
                    <a:pt x="545" y="401"/>
                  </a:lnTo>
                  <a:lnTo>
                    <a:pt x="551" y="417"/>
                  </a:lnTo>
                  <a:lnTo>
                    <a:pt x="559" y="423"/>
                  </a:lnTo>
                  <a:lnTo>
                    <a:pt x="559" y="431"/>
                  </a:lnTo>
                  <a:lnTo>
                    <a:pt x="565" y="444"/>
                  </a:lnTo>
                  <a:lnTo>
                    <a:pt x="551" y="444"/>
                  </a:lnTo>
                  <a:lnTo>
                    <a:pt x="551" y="452"/>
                  </a:lnTo>
                  <a:lnTo>
                    <a:pt x="551" y="458"/>
                  </a:lnTo>
                  <a:lnTo>
                    <a:pt x="551" y="466"/>
                  </a:lnTo>
                  <a:lnTo>
                    <a:pt x="565" y="474"/>
                  </a:lnTo>
                  <a:lnTo>
                    <a:pt x="579" y="480"/>
                  </a:lnTo>
                  <a:lnTo>
                    <a:pt x="602" y="466"/>
                  </a:lnTo>
                  <a:lnTo>
                    <a:pt x="614" y="458"/>
                  </a:lnTo>
                  <a:lnTo>
                    <a:pt x="622" y="458"/>
                  </a:lnTo>
                  <a:lnTo>
                    <a:pt x="629" y="452"/>
                  </a:lnTo>
                  <a:lnTo>
                    <a:pt x="635" y="474"/>
                  </a:lnTo>
                  <a:lnTo>
                    <a:pt x="643" y="466"/>
                  </a:lnTo>
                  <a:lnTo>
                    <a:pt x="651" y="452"/>
                  </a:lnTo>
                  <a:lnTo>
                    <a:pt x="651" y="444"/>
                  </a:lnTo>
                  <a:lnTo>
                    <a:pt x="657" y="444"/>
                  </a:lnTo>
                  <a:lnTo>
                    <a:pt x="665" y="452"/>
                  </a:lnTo>
                  <a:lnTo>
                    <a:pt x="673" y="444"/>
                  </a:lnTo>
                  <a:lnTo>
                    <a:pt x="678" y="444"/>
                  </a:lnTo>
                  <a:lnTo>
                    <a:pt x="700" y="444"/>
                  </a:lnTo>
                  <a:lnTo>
                    <a:pt x="700" y="452"/>
                  </a:lnTo>
                  <a:lnTo>
                    <a:pt x="706" y="452"/>
                  </a:lnTo>
                  <a:lnTo>
                    <a:pt x="706" y="444"/>
                  </a:lnTo>
                  <a:lnTo>
                    <a:pt x="714" y="444"/>
                  </a:lnTo>
                  <a:lnTo>
                    <a:pt x="719" y="423"/>
                  </a:lnTo>
                  <a:lnTo>
                    <a:pt x="735" y="417"/>
                  </a:lnTo>
                  <a:lnTo>
                    <a:pt x="735" y="431"/>
                  </a:lnTo>
                  <a:lnTo>
                    <a:pt x="743" y="431"/>
                  </a:lnTo>
                  <a:lnTo>
                    <a:pt x="762" y="409"/>
                  </a:lnTo>
                  <a:lnTo>
                    <a:pt x="778" y="401"/>
                  </a:lnTo>
                  <a:lnTo>
                    <a:pt x="784" y="396"/>
                  </a:lnTo>
                  <a:lnTo>
                    <a:pt x="792" y="388"/>
                  </a:lnTo>
                  <a:lnTo>
                    <a:pt x="798" y="388"/>
                  </a:lnTo>
                  <a:lnTo>
                    <a:pt x="813" y="396"/>
                  </a:lnTo>
                  <a:lnTo>
                    <a:pt x="819" y="388"/>
                  </a:lnTo>
                  <a:lnTo>
                    <a:pt x="813" y="380"/>
                  </a:lnTo>
                  <a:lnTo>
                    <a:pt x="827" y="374"/>
                  </a:lnTo>
                  <a:lnTo>
                    <a:pt x="833" y="360"/>
                  </a:lnTo>
                  <a:lnTo>
                    <a:pt x="841" y="353"/>
                  </a:lnTo>
                  <a:lnTo>
                    <a:pt x="848" y="353"/>
                  </a:lnTo>
                  <a:lnTo>
                    <a:pt x="854" y="345"/>
                  </a:lnTo>
                  <a:lnTo>
                    <a:pt x="854" y="339"/>
                  </a:lnTo>
                  <a:lnTo>
                    <a:pt x="862" y="345"/>
                  </a:lnTo>
                  <a:lnTo>
                    <a:pt x="868" y="345"/>
                  </a:lnTo>
                  <a:lnTo>
                    <a:pt x="870" y="339"/>
                  </a:lnTo>
                  <a:lnTo>
                    <a:pt x="870" y="304"/>
                  </a:lnTo>
                  <a:lnTo>
                    <a:pt x="892" y="296"/>
                  </a:lnTo>
                  <a:lnTo>
                    <a:pt x="897" y="274"/>
                  </a:lnTo>
                  <a:lnTo>
                    <a:pt x="905" y="268"/>
                  </a:lnTo>
                  <a:lnTo>
                    <a:pt x="927" y="268"/>
                  </a:lnTo>
                  <a:lnTo>
                    <a:pt x="940" y="268"/>
                  </a:lnTo>
                  <a:lnTo>
                    <a:pt x="948" y="247"/>
                  </a:lnTo>
                  <a:lnTo>
                    <a:pt x="948" y="225"/>
                  </a:lnTo>
                  <a:lnTo>
                    <a:pt x="933" y="204"/>
                  </a:lnTo>
                  <a:lnTo>
                    <a:pt x="927" y="204"/>
                  </a:lnTo>
                  <a:lnTo>
                    <a:pt x="927" y="198"/>
                  </a:lnTo>
                  <a:lnTo>
                    <a:pt x="933" y="190"/>
                  </a:lnTo>
                  <a:lnTo>
                    <a:pt x="940" y="182"/>
                  </a:lnTo>
                  <a:lnTo>
                    <a:pt x="940" y="176"/>
                  </a:lnTo>
                  <a:lnTo>
                    <a:pt x="927" y="176"/>
                  </a:lnTo>
                  <a:lnTo>
                    <a:pt x="919" y="171"/>
                  </a:lnTo>
                  <a:lnTo>
                    <a:pt x="927" y="163"/>
                  </a:lnTo>
                  <a:lnTo>
                    <a:pt x="940" y="155"/>
                  </a:lnTo>
                  <a:lnTo>
                    <a:pt x="948" y="149"/>
                  </a:lnTo>
                  <a:lnTo>
                    <a:pt x="948" y="128"/>
                  </a:lnTo>
                  <a:lnTo>
                    <a:pt x="940" y="128"/>
                  </a:lnTo>
                  <a:lnTo>
                    <a:pt x="933" y="135"/>
                  </a:lnTo>
                  <a:lnTo>
                    <a:pt x="919" y="135"/>
                  </a:lnTo>
                  <a:lnTo>
                    <a:pt x="905" y="128"/>
                  </a:lnTo>
                  <a:lnTo>
                    <a:pt x="892" y="128"/>
                  </a:lnTo>
                  <a:lnTo>
                    <a:pt x="892" y="135"/>
                  </a:lnTo>
                  <a:lnTo>
                    <a:pt x="884" y="128"/>
                  </a:lnTo>
                  <a:lnTo>
                    <a:pt x="884" y="120"/>
                  </a:lnTo>
                  <a:lnTo>
                    <a:pt x="878" y="120"/>
                  </a:lnTo>
                  <a:lnTo>
                    <a:pt x="862" y="120"/>
                  </a:lnTo>
                  <a:lnTo>
                    <a:pt x="862" y="128"/>
                  </a:lnTo>
                  <a:lnTo>
                    <a:pt x="848" y="128"/>
                  </a:lnTo>
                  <a:lnTo>
                    <a:pt x="848" y="120"/>
                  </a:lnTo>
                  <a:lnTo>
                    <a:pt x="835" y="128"/>
                  </a:lnTo>
                  <a:lnTo>
                    <a:pt x="827" y="120"/>
                  </a:lnTo>
                  <a:lnTo>
                    <a:pt x="819" y="114"/>
                  </a:lnTo>
                  <a:lnTo>
                    <a:pt x="819" y="120"/>
                  </a:lnTo>
                  <a:lnTo>
                    <a:pt x="807" y="128"/>
                  </a:lnTo>
                  <a:lnTo>
                    <a:pt x="784" y="114"/>
                  </a:lnTo>
                  <a:lnTo>
                    <a:pt x="778" y="106"/>
                  </a:lnTo>
                  <a:lnTo>
                    <a:pt x="778" y="100"/>
                  </a:lnTo>
                  <a:lnTo>
                    <a:pt x="764" y="100"/>
                  </a:lnTo>
                  <a:lnTo>
                    <a:pt x="751" y="114"/>
                  </a:lnTo>
                  <a:lnTo>
                    <a:pt x="743" y="120"/>
                  </a:lnTo>
                  <a:lnTo>
                    <a:pt x="735" y="120"/>
                  </a:lnTo>
                  <a:lnTo>
                    <a:pt x="729" y="114"/>
                  </a:lnTo>
                  <a:lnTo>
                    <a:pt x="721" y="120"/>
                  </a:lnTo>
                  <a:lnTo>
                    <a:pt x="714" y="114"/>
                  </a:lnTo>
                  <a:lnTo>
                    <a:pt x="708" y="114"/>
                  </a:lnTo>
                  <a:lnTo>
                    <a:pt x="694" y="114"/>
                  </a:lnTo>
                  <a:lnTo>
                    <a:pt x="686" y="114"/>
                  </a:lnTo>
                  <a:lnTo>
                    <a:pt x="686" y="106"/>
                  </a:lnTo>
                  <a:lnTo>
                    <a:pt x="678" y="85"/>
                  </a:lnTo>
                  <a:lnTo>
                    <a:pt x="678" y="79"/>
                  </a:lnTo>
                  <a:lnTo>
                    <a:pt x="667" y="79"/>
                  </a:lnTo>
                  <a:lnTo>
                    <a:pt x="657" y="65"/>
                  </a:lnTo>
                  <a:lnTo>
                    <a:pt x="657" y="57"/>
                  </a:lnTo>
                  <a:lnTo>
                    <a:pt x="651" y="57"/>
                  </a:lnTo>
                  <a:lnTo>
                    <a:pt x="643" y="65"/>
                  </a:lnTo>
                  <a:lnTo>
                    <a:pt x="622" y="65"/>
                  </a:lnTo>
                  <a:lnTo>
                    <a:pt x="608" y="65"/>
                  </a:lnTo>
                  <a:lnTo>
                    <a:pt x="608" y="57"/>
                  </a:lnTo>
                  <a:lnTo>
                    <a:pt x="608" y="42"/>
                  </a:lnTo>
                  <a:lnTo>
                    <a:pt x="608" y="28"/>
                  </a:lnTo>
                  <a:lnTo>
                    <a:pt x="602" y="20"/>
                  </a:lnTo>
                  <a:lnTo>
                    <a:pt x="594" y="8"/>
                  </a:lnTo>
                  <a:lnTo>
                    <a:pt x="586" y="0"/>
                  </a:lnTo>
                  <a:lnTo>
                    <a:pt x="581" y="0"/>
                  </a:lnTo>
                  <a:lnTo>
                    <a:pt x="567" y="8"/>
                  </a:lnTo>
                  <a:lnTo>
                    <a:pt x="553" y="0"/>
                  </a:lnTo>
                  <a:lnTo>
                    <a:pt x="545" y="0"/>
                  </a:lnTo>
                  <a:lnTo>
                    <a:pt x="538" y="8"/>
                  </a:lnTo>
                  <a:lnTo>
                    <a:pt x="532" y="8"/>
                  </a:lnTo>
                  <a:lnTo>
                    <a:pt x="516" y="14"/>
                  </a:lnTo>
                  <a:lnTo>
                    <a:pt x="510" y="8"/>
                  </a:lnTo>
                  <a:lnTo>
                    <a:pt x="497" y="14"/>
                  </a:lnTo>
                  <a:lnTo>
                    <a:pt x="497" y="20"/>
                  </a:lnTo>
                  <a:lnTo>
                    <a:pt x="497" y="14"/>
                  </a:lnTo>
                  <a:lnTo>
                    <a:pt x="497" y="28"/>
                  </a:lnTo>
                  <a:lnTo>
                    <a:pt x="481" y="28"/>
                  </a:lnTo>
                  <a:lnTo>
                    <a:pt x="475" y="28"/>
                  </a:lnTo>
                  <a:lnTo>
                    <a:pt x="467" y="28"/>
                  </a:lnTo>
                  <a:lnTo>
                    <a:pt x="459" y="24"/>
                  </a:lnTo>
                  <a:lnTo>
                    <a:pt x="448" y="24"/>
                  </a:lnTo>
                  <a:lnTo>
                    <a:pt x="440" y="24"/>
                  </a:lnTo>
                  <a:lnTo>
                    <a:pt x="428" y="36"/>
                  </a:lnTo>
                  <a:lnTo>
                    <a:pt x="428" y="47"/>
                  </a:lnTo>
                  <a:lnTo>
                    <a:pt x="422" y="63"/>
                  </a:lnTo>
                  <a:lnTo>
                    <a:pt x="430" y="79"/>
                  </a:lnTo>
                  <a:lnTo>
                    <a:pt x="428" y="85"/>
                  </a:lnTo>
                  <a:lnTo>
                    <a:pt x="428" y="100"/>
                  </a:lnTo>
                  <a:lnTo>
                    <a:pt x="424" y="100"/>
                  </a:lnTo>
                  <a:lnTo>
                    <a:pt x="410" y="85"/>
                  </a:lnTo>
                  <a:lnTo>
                    <a:pt x="405" y="85"/>
                  </a:lnTo>
                  <a:lnTo>
                    <a:pt x="397" y="92"/>
                  </a:lnTo>
                  <a:lnTo>
                    <a:pt x="375" y="85"/>
                  </a:lnTo>
                  <a:lnTo>
                    <a:pt x="369" y="85"/>
                  </a:lnTo>
                  <a:lnTo>
                    <a:pt x="360" y="92"/>
                  </a:lnTo>
                  <a:lnTo>
                    <a:pt x="358" y="100"/>
                  </a:lnTo>
                  <a:lnTo>
                    <a:pt x="356" y="106"/>
                  </a:lnTo>
                  <a:lnTo>
                    <a:pt x="346" y="86"/>
                  </a:lnTo>
                  <a:lnTo>
                    <a:pt x="338" y="85"/>
                  </a:lnTo>
                  <a:lnTo>
                    <a:pt x="332" y="100"/>
                  </a:lnTo>
                  <a:lnTo>
                    <a:pt x="326" y="92"/>
                  </a:lnTo>
                  <a:lnTo>
                    <a:pt x="321" y="85"/>
                  </a:lnTo>
                  <a:lnTo>
                    <a:pt x="305" y="85"/>
                  </a:lnTo>
                  <a:lnTo>
                    <a:pt x="297" y="92"/>
                  </a:lnTo>
                  <a:lnTo>
                    <a:pt x="278" y="92"/>
                  </a:lnTo>
                  <a:lnTo>
                    <a:pt x="270" y="85"/>
                  </a:lnTo>
                  <a:lnTo>
                    <a:pt x="262" y="85"/>
                  </a:lnTo>
                  <a:lnTo>
                    <a:pt x="234" y="79"/>
                  </a:lnTo>
                  <a:lnTo>
                    <a:pt x="221" y="71"/>
                  </a:lnTo>
                  <a:lnTo>
                    <a:pt x="199" y="65"/>
                  </a:lnTo>
                  <a:lnTo>
                    <a:pt x="180" y="65"/>
                  </a:lnTo>
                  <a:lnTo>
                    <a:pt x="156" y="71"/>
                  </a:lnTo>
                  <a:lnTo>
                    <a:pt x="143" y="71"/>
                  </a:lnTo>
                  <a:lnTo>
                    <a:pt x="129" y="69"/>
                  </a:lnTo>
                  <a:lnTo>
                    <a:pt x="115" y="77"/>
                  </a:lnTo>
                  <a:lnTo>
                    <a:pt x="113" y="85"/>
                  </a:lnTo>
                  <a:lnTo>
                    <a:pt x="105" y="92"/>
                  </a:lnTo>
                  <a:lnTo>
                    <a:pt x="100" y="100"/>
                  </a:lnTo>
                  <a:lnTo>
                    <a:pt x="94" y="92"/>
                  </a:lnTo>
                  <a:lnTo>
                    <a:pt x="84" y="92"/>
                  </a:lnTo>
                  <a:lnTo>
                    <a:pt x="80" y="106"/>
                  </a:lnTo>
                  <a:lnTo>
                    <a:pt x="82" y="108"/>
                  </a:lnTo>
                  <a:lnTo>
                    <a:pt x="78" y="114"/>
                  </a:lnTo>
                  <a:lnTo>
                    <a:pt x="72" y="120"/>
                  </a:lnTo>
                  <a:lnTo>
                    <a:pt x="78" y="128"/>
                  </a:lnTo>
                  <a:lnTo>
                    <a:pt x="92" y="141"/>
                  </a:lnTo>
                  <a:lnTo>
                    <a:pt x="100" y="149"/>
                  </a:lnTo>
                  <a:lnTo>
                    <a:pt x="92" y="155"/>
                  </a:lnTo>
                  <a:lnTo>
                    <a:pt x="92" y="163"/>
                  </a:lnTo>
                  <a:lnTo>
                    <a:pt x="100" y="171"/>
                  </a:lnTo>
                  <a:lnTo>
                    <a:pt x="100" y="182"/>
                  </a:lnTo>
                  <a:lnTo>
                    <a:pt x="100" y="190"/>
                  </a:lnTo>
                  <a:lnTo>
                    <a:pt x="92" y="190"/>
                  </a:lnTo>
                  <a:lnTo>
                    <a:pt x="86" y="190"/>
                  </a:lnTo>
                  <a:lnTo>
                    <a:pt x="78" y="204"/>
                  </a:lnTo>
                  <a:lnTo>
                    <a:pt x="64" y="212"/>
                  </a:lnTo>
                  <a:lnTo>
                    <a:pt x="45" y="233"/>
                  </a:lnTo>
                  <a:lnTo>
                    <a:pt x="35" y="239"/>
                  </a:lnTo>
                  <a:lnTo>
                    <a:pt x="29" y="255"/>
                  </a:lnTo>
                  <a:lnTo>
                    <a:pt x="35" y="274"/>
                  </a:lnTo>
                  <a:lnTo>
                    <a:pt x="35" y="290"/>
                  </a:lnTo>
                  <a:lnTo>
                    <a:pt x="29" y="290"/>
                  </a:lnTo>
                  <a:lnTo>
                    <a:pt x="23" y="290"/>
                  </a:lnTo>
                  <a:lnTo>
                    <a:pt x="8" y="311"/>
                  </a:lnTo>
                  <a:lnTo>
                    <a:pt x="0" y="331"/>
                  </a:lnTo>
                  <a:lnTo>
                    <a:pt x="0" y="345"/>
                  </a:lnTo>
                  <a:lnTo>
                    <a:pt x="15" y="360"/>
                  </a:lnTo>
                  <a:lnTo>
                    <a:pt x="29" y="366"/>
                  </a:lnTo>
                  <a:lnTo>
                    <a:pt x="45" y="366"/>
                  </a:lnTo>
                  <a:lnTo>
                    <a:pt x="72" y="366"/>
                  </a:lnTo>
                  <a:lnTo>
                    <a:pt x="86" y="374"/>
                  </a:lnTo>
                  <a:lnTo>
                    <a:pt x="100" y="380"/>
                  </a:lnTo>
                  <a:lnTo>
                    <a:pt x="121" y="374"/>
                  </a:lnTo>
                  <a:lnTo>
                    <a:pt x="127" y="366"/>
                  </a:lnTo>
                  <a:lnTo>
                    <a:pt x="143" y="374"/>
                  </a:lnTo>
                  <a:lnTo>
                    <a:pt x="150" y="380"/>
                  </a:lnTo>
                  <a:lnTo>
                    <a:pt x="162" y="374"/>
                  </a:lnTo>
                  <a:lnTo>
                    <a:pt x="178" y="360"/>
                  </a:lnTo>
                  <a:lnTo>
                    <a:pt x="191" y="360"/>
                  </a:lnTo>
                  <a:lnTo>
                    <a:pt x="205" y="360"/>
                  </a:lnTo>
                  <a:lnTo>
                    <a:pt x="213" y="360"/>
                  </a:lnTo>
                  <a:lnTo>
                    <a:pt x="221" y="345"/>
                  </a:lnTo>
                  <a:lnTo>
                    <a:pt x="227" y="345"/>
                  </a:lnTo>
                  <a:lnTo>
                    <a:pt x="240" y="345"/>
                  </a:lnTo>
                  <a:lnTo>
                    <a:pt x="240" y="339"/>
                  </a:lnTo>
                  <a:lnTo>
                    <a:pt x="248" y="345"/>
                  </a:lnTo>
                  <a:lnTo>
                    <a:pt x="256" y="345"/>
                  </a:lnTo>
                  <a:lnTo>
                    <a:pt x="276" y="339"/>
                  </a:lnTo>
                  <a:lnTo>
                    <a:pt x="283" y="331"/>
                  </a:lnTo>
                  <a:lnTo>
                    <a:pt x="291" y="325"/>
                  </a:lnTo>
                  <a:lnTo>
                    <a:pt x="311" y="325"/>
                  </a:lnTo>
                  <a:lnTo>
                    <a:pt x="311" y="331"/>
                  </a:lnTo>
                  <a:lnTo>
                    <a:pt x="326" y="331"/>
                  </a:lnTo>
                  <a:lnTo>
                    <a:pt x="332" y="339"/>
                  </a:lnTo>
                  <a:lnTo>
                    <a:pt x="340" y="345"/>
                  </a:lnTo>
                  <a:lnTo>
                    <a:pt x="346" y="339"/>
                  </a:lnTo>
                  <a:lnTo>
                    <a:pt x="354" y="339"/>
                  </a:lnTo>
                  <a:lnTo>
                    <a:pt x="362" y="345"/>
                  </a:lnTo>
                  <a:lnTo>
                    <a:pt x="375" y="353"/>
                  </a:lnTo>
                  <a:lnTo>
                    <a:pt x="375" y="345"/>
                  </a:lnTo>
                  <a:lnTo>
                    <a:pt x="391" y="353"/>
                  </a:lnTo>
                  <a:lnTo>
                    <a:pt x="391" y="360"/>
                  </a:lnTo>
                  <a:lnTo>
                    <a:pt x="391" y="366"/>
                  </a:lnTo>
                  <a:lnTo>
                    <a:pt x="397" y="366"/>
                  </a:lnTo>
                  <a:lnTo>
                    <a:pt x="397" y="380"/>
                  </a:lnTo>
                  <a:lnTo>
                    <a:pt x="397" y="396"/>
                  </a:lnTo>
                  <a:lnTo>
                    <a:pt x="397" y="401"/>
                  </a:lnTo>
                  <a:lnTo>
                    <a:pt x="403" y="401"/>
                  </a:lnTo>
                  <a:lnTo>
                    <a:pt x="410" y="401"/>
                  </a:lnTo>
                  <a:lnTo>
                    <a:pt x="418" y="417"/>
                  </a:lnTo>
                  <a:lnTo>
                    <a:pt x="418" y="431"/>
                  </a:lnTo>
                  <a:lnTo>
                    <a:pt x="424" y="431"/>
                  </a:lnTo>
                  <a:lnTo>
                    <a:pt x="432" y="431"/>
                  </a:lnTo>
                  <a:lnTo>
                    <a:pt x="432" y="437"/>
                  </a:lnTo>
                  <a:lnTo>
                    <a:pt x="432" y="444"/>
                  </a:lnTo>
                  <a:lnTo>
                    <a:pt x="440" y="452"/>
                  </a:lnTo>
                  <a:lnTo>
                    <a:pt x="446" y="458"/>
                  </a:lnTo>
                  <a:lnTo>
                    <a:pt x="454" y="466"/>
                  </a:lnTo>
                  <a:lnTo>
                    <a:pt x="454" y="47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6" name="Freeform 29"/>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7" name="Freeform 30"/>
            <p:cNvSpPr>
              <a:spLocks/>
            </p:cNvSpPr>
            <p:nvPr/>
          </p:nvSpPr>
          <p:spPr bwMode="auto">
            <a:xfrm>
              <a:off x="9058275" y="4230688"/>
              <a:ext cx="357188" cy="379412"/>
            </a:xfrm>
            <a:custGeom>
              <a:avLst/>
              <a:gdLst>
                <a:gd name="T0" fmla="*/ 8 w 225"/>
                <a:gd name="T1" fmla="*/ 35 h 239"/>
                <a:gd name="T2" fmla="*/ 14 w 225"/>
                <a:gd name="T3" fmla="*/ 55 h 239"/>
                <a:gd name="T4" fmla="*/ 28 w 225"/>
                <a:gd name="T5" fmla="*/ 71 h 239"/>
                <a:gd name="T6" fmla="*/ 49 w 225"/>
                <a:gd name="T7" fmla="*/ 76 h 239"/>
                <a:gd name="T8" fmla="*/ 57 w 225"/>
                <a:gd name="T9" fmla="*/ 92 h 239"/>
                <a:gd name="T10" fmla="*/ 78 w 225"/>
                <a:gd name="T11" fmla="*/ 98 h 239"/>
                <a:gd name="T12" fmla="*/ 84 w 225"/>
                <a:gd name="T13" fmla="*/ 119 h 239"/>
                <a:gd name="T14" fmla="*/ 92 w 225"/>
                <a:gd name="T15" fmla="*/ 149 h 239"/>
                <a:gd name="T16" fmla="*/ 84 w 225"/>
                <a:gd name="T17" fmla="*/ 168 h 239"/>
                <a:gd name="T18" fmla="*/ 92 w 225"/>
                <a:gd name="T19" fmla="*/ 182 h 239"/>
                <a:gd name="T20" fmla="*/ 84 w 225"/>
                <a:gd name="T21" fmla="*/ 198 h 239"/>
                <a:gd name="T22" fmla="*/ 84 w 225"/>
                <a:gd name="T23" fmla="*/ 225 h 239"/>
                <a:gd name="T24" fmla="*/ 98 w 225"/>
                <a:gd name="T25" fmla="*/ 233 h 239"/>
                <a:gd name="T26" fmla="*/ 114 w 225"/>
                <a:gd name="T27" fmla="*/ 239 h 239"/>
                <a:gd name="T28" fmla="*/ 133 w 225"/>
                <a:gd name="T29" fmla="*/ 239 h 239"/>
                <a:gd name="T30" fmla="*/ 149 w 225"/>
                <a:gd name="T31" fmla="*/ 225 h 239"/>
                <a:gd name="T32" fmla="*/ 162 w 225"/>
                <a:gd name="T33" fmla="*/ 225 h 239"/>
                <a:gd name="T34" fmla="*/ 170 w 225"/>
                <a:gd name="T35" fmla="*/ 233 h 239"/>
                <a:gd name="T36" fmla="*/ 176 w 225"/>
                <a:gd name="T37" fmla="*/ 217 h 239"/>
                <a:gd name="T38" fmla="*/ 170 w 225"/>
                <a:gd name="T39" fmla="*/ 204 h 239"/>
                <a:gd name="T40" fmla="*/ 176 w 225"/>
                <a:gd name="T41" fmla="*/ 190 h 239"/>
                <a:gd name="T42" fmla="*/ 184 w 225"/>
                <a:gd name="T43" fmla="*/ 198 h 239"/>
                <a:gd name="T44" fmla="*/ 206 w 225"/>
                <a:gd name="T45" fmla="*/ 190 h 239"/>
                <a:gd name="T46" fmla="*/ 219 w 225"/>
                <a:gd name="T47" fmla="*/ 182 h 239"/>
                <a:gd name="T48" fmla="*/ 225 w 225"/>
                <a:gd name="T49" fmla="*/ 168 h 239"/>
                <a:gd name="T50" fmla="*/ 211 w 225"/>
                <a:gd name="T51" fmla="*/ 161 h 239"/>
                <a:gd name="T52" fmla="*/ 198 w 225"/>
                <a:gd name="T53" fmla="*/ 149 h 239"/>
                <a:gd name="T54" fmla="*/ 206 w 225"/>
                <a:gd name="T55" fmla="*/ 141 h 239"/>
                <a:gd name="T56" fmla="*/ 192 w 225"/>
                <a:gd name="T57" fmla="*/ 127 h 239"/>
                <a:gd name="T58" fmla="*/ 184 w 225"/>
                <a:gd name="T59" fmla="*/ 112 h 239"/>
                <a:gd name="T60" fmla="*/ 176 w 225"/>
                <a:gd name="T61" fmla="*/ 106 h 239"/>
                <a:gd name="T62" fmla="*/ 170 w 225"/>
                <a:gd name="T63" fmla="*/ 92 h 239"/>
                <a:gd name="T64" fmla="*/ 157 w 225"/>
                <a:gd name="T65" fmla="*/ 76 h 239"/>
                <a:gd name="T66" fmla="*/ 149 w 225"/>
                <a:gd name="T67" fmla="*/ 71 h 239"/>
                <a:gd name="T68" fmla="*/ 149 w 225"/>
                <a:gd name="T69" fmla="*/ 41 h 239"/>
                <a:gd name="T70" fmla="*/ 143 w 225"/>
                <a:gd name="T71" fmla="*/ 35 h 239"/>
                <a:gd name="T72" fmla="*/ 127 w 225"/>
                <a:gd name="T73" fmla="*/ 20 h 239"/>
                <a:gd name="T74" fmla="*/ 114 w 225"/>
                <a:gd name="T75" fmla="*/ 20 h 239"/>
                <a:gd name="T76" fmla="*/ 100 w 225"/>
                <a:gd name="T77" fmla="*/ 14 h 239"/>
                <a:gd name="T78" fmla="*/ 86 w 225"/>
                <a:gd name="T79" fmla="*/ 14 h 239"/>
                <a:gd name="T80" fmla="*/ 65 w 225"/>
                <a:gd name="T81" fmla="*/ 6 h 239"/>
                <a:gd name="T82" fmla="*/ 43 w 225"/>
                <a:gd name="T83" fmla="*/ 0 h 239"/>
                <a:gd name="T84" fmla="*/ 30 w 225"/>
                <a:gd name="T85" fmla="*/ 14 h 239"/>
                <a:gd name="T86" fmla="*/ 0 w 225"/>
                <a:gd name="T87" fmla="*/ 2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39">
                  <a:moveTo>
                    <a:pt x="0" y="20"/>
                  </a:moveTo>
                  <a:lnTo>
                    <a:pt x="8" y="35"/>
                  </a:lnTo>
                  <a:lnTo>
                    <a:pt x="14" y="35"/>
                  </a:lnTo>
                  <a:lnTo>
                    <a:pt x="14" y="55"/>
                  </a:lnTo>
                  <a:lnTo>
                    <a:pt x="22" y="63"/>
                  </a:lnTo>
                  <a:lnTo>
                    <a:pt x="28" y="71"/>
                  </a:lnTo>
                  <a:lnTo>
                    <a:pt x="43" y="76"/>
                  </a:lnTo>
                  <a:lnTo>
                    <a:pt x="49" y="76"/>
                  </a:lnTo>
                  <a:lnTo>
                    <a:pt x="49" y="84"/>
                  </a:lnTo>
                  <a:lnTo>
                    <a:pt x="57" y="92"/>
                  </a:lnTo>
                  <a:lnTo>
                    <a:pt x="63" y="92"/>
                  </a:lnTo>
                  <a:lnTo>
                    <a:pt x="78" y="98"/>
                  </a:lnTo>
                  <a:lnTo>
                    <a:pt x="78" y="106"/>
                  </a:lnTo>
                  <a:lnTo>
                    <a:pt x="84" y="119"/>
                  </a:lnTo>
                  <a:lnTo>
                    <a:pt x="84" y="133"/>
                  </a:lnTo>
                  <a:lnTo>
                    <a:pt x="92" y="149"/>
                  </a:lnTo>
                  <a:lnTo>
                    <a:pt x="92" y="161"/>
                  </a:lnTo>
                  <a:lnTo>
                    <a:pt x="84" y="168"/>
                  </a:lnTo>
                  <a:lnTo>
                    <a:pt x="84" y="176"/>
                  </a:lnTo>
                  <a:lnTo>
                    <a:pt x="92" y="182"/>
                  </a:lnTo>
                  <a:lnTo>
                    <a:pt x="84" y="190"/>
                  </a:lnTo>
                  <a:lnTo>
                    <a:pt x="84" y="198"/>
                  </a:lnTo>
                  <a:lnTo>
                    <a:pt x="84" y="211"/>
                  </a:lnTo>
                  <a:lnTo>
                    <a:pt x="84" y="225"/>
                  </a:lnTo>
                  <a:lnTo>
                    <a:pt x="84" y="233"/>
                  </a:lnTo>
                  <a:lnTo>
                    <a:pt x="98" y="233"/>
                  </a:lnTo>
                  <a:lnTo>
                    <a:pt x="106" y="239"/>
                  </a:lnTo>
                  <a:lnTo>
                    <a:pt x="114" y="239"/>
                  </a:lnTo>
                  <a:lnTo>
                    <a:pt x="119" y="239"/>
                  </a:lnTo>
                  <a:lnTo>
                    <a:pt x="133" y="239"/>
                  </a:lnTo>
                  <a:lnTo>
                    <a:pt x="143" y="233"/>
                  </a:lnTo>
                  <a:lnTo>
                    <a:pt x="149" y="225"/>
                  </a:lnTo>
                  <a:lnTo>
                    <a:pt x="155" y="217"/>
                  </a:lnTo>
                  <a:lnTo>
                    <a:pt x="162" y="225"/>
                  </a:lnTo>
                  <a:lnTo>
                    <a:pt x="170" y="225"/>
                  </a:lnTo>
                  <a:lnTo>
                    <a:pt x="170" y="233"/>
                  </a:lnTo>
                  <a:lnTo>
                    <a:pt x="176" y="233"/>
                  </a:lnTo>
                  <a:lnTo>
                    <a:pt x="176" y="217"/>
                  </a:lnTo>
                  <a:lnTo>
                    <a:pt x="176" y="211"/>
                  </a:lnTo>
                  <a:lnTo>
                    <a:pt x="170" y="204"/>
                  </a:lnTo>
                  <a:lnTo>
                    <a:pt x="170" y="198"/>
                  </a:lnTo>
                  <a:lnTo>
                    <a:pt x="176" y="190"/>
                  </a:lnTo>
                  <a:lnTo>
                    <a:pt x="184" y="190"/>
                  </a:lnTo>
                  <a:lnTo>
                    <a:pt x="184" y="198"/>
                  </a:lnTo>
                  <a:lnTo>
                    <a:pt x="192" y="190"/>
                  </a:lnTo>
                  <a:lnTo>
                    <a:pt x="206" y="190"/>
                  </a:lnTo>
                  <a:lnTo>
                    <a:pt x="211" y="182"/>
                  </a:lnTo>
                  <a:lnTo>
                    <a:pt x="219" y="182"/>
                  </a:lnTo>
                  <a:lnTo>
                    <a:pt x="225" y="182"/>
                  </a:lnTo>
                  <a:lnTo>
                    <a:pt x="225" y="168"/>
                  </a:lnTo>
                  <a:lnTo>
                    <a:pt x="219" y="161"/>
                  </a:lnTo>
                  <a:lnTo>
                    <a:pt x="211" y="161"/>
                  </a:lnTo>
                  <a:lnTo>
                    <a:pt x="198" y="155"/>
                  </a:lnTo>
                  <a:lnTo>
                    <a:pt x="198" y="149"/>
                  </a:lnTo>
                  <a:lnTo>
                    <a:pt x="206" y="149"/>
                  </a:lnTo>
                  <a:lnTo>
                    <a:pt x="206" y="141"/>
                  </a:lnTo>
                  <a:lnTo>
                    <a:pt x="200" y="133"/>
                  </a:lnTo>
                  <a:lnTo>
                    <a:pt x="192" y="127"/>
                  </a:lnTo>
                  <a:lnTo>
                    <a:pt x="184" y="119"/>
                  </a:lnTo>
                  <a:lnTo>
                    <a:pt x="184" y="112"/>
                  </a:lnTo>
                  <a:lnTo>
                    <a:pt x="184" y="106"/>
                  </a:lnTo>
                  <a:lnTo>
                    <a:pt x="176" y="106"/>
                  </a:lnTo>
                  <a:lnTo>
                    <a:pt x="170" y="106"/>
                  </a:lnTo>
                  <a:lnTo>
                    <a:pt x="170" y="92"/>
                  </a:lnTo>
                  <a:lnTo>
                    <a:pt x="162" y="76"/>
                  </a:lnTo>
                  <a:lnTo>
                    <a:pt x="157" y="76"/>
                  </a:lnTo>
                  <a:lnTo>
                    <a:pt x="149" y="76"/>
                  </a:lnTo>
                  <a:lnTo>
                    <a:pt x="149" y="71"/>
                  </a:lnTo>
                  <a:lnTo>
                    <a:pt x="149" y="55"/>
                  </a:lnTo>
                  <a:lnTo>
                    <a:pt x="149" y="41"/>
                  </a:lnTo>
                  <a:lnTo>
                    <a:pt x="143" y="41"/>
                  </a:lnTo>
                  <a:lnTo>
                    <a:pt x="143" y="35"/>
                  </a:lnTo>
                  <a:lnTo>
                    <a:pt x="143" y="28"/>
                  </a:lnTo>
                  <a:lnTo>
                    <a:pt x="127" y="20"/>
                  </a:lnTo>
                  <a:lnTo>
                    <a:pt x="127" y="28"/>
                  </a:lnTo>
                  <a:lnTo>
                    <a:pt x="114" y="20"/>
                  </a:lnTo>
                  <a:lnTo>
                    <a:pt x="108" y="14"/>
                  </a:lnTo>
                  <a:lnTo>
                    <a:pt x="100" y="14"/>
                  </a:lnTo>
                  <a:lnTo>
                    <a:pt x="92" y="20"/>
                  </a:lnTo>
                  <a:lnTo>
                    <a:pt x="86" y="14"/>
                  </a:lnTo>
                  <a:lnTo>
                    <a:pt x="78" y="6"/>
                  </a:lnTo>
                  <a:lnTo>
                    <a:pt x="65" y="6"/>
                  </a:lnTo>
                  <a:lnTo>
                    <a:pt x="65" y="0"/>
                  </a:lnTo>
                  <a:lnTo>
                    <a:pt x="43" y="0"/>
                  </a:lnTo>
                  <a:lnTo>
                    <a:pt x="35" y="6"/>
                  </a:lnTo>
                  <a:lnTo>
                    <a:pt x="30" y="14"/>
                  </a:lnTo>
                  <a:lnTo>
                    <a:pt x="8" y="20"/>
                  </a:lnTo>
                  <a:lnTo>
                    <a:pt x="0" y="2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8" name="Freeform 31"/>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39" name="Freeform 32"/>
            <p:cNvSpPr>
              <a:spLocks/>
            </p:cNvSpPr>
            <p:nvPr/>
          </p:nvSpPr>
          <p:spPr bwMode="auto">
            <a:xfrm>
              <a:off x="10848975" y="4610100"/>
              <a:ext cx="493713" cy="403225"/>
            </a:xfrm>
            <a:custGeom>
              <a:avLst/>
              <a:gdLst>
                <a:gd name="T0" fmla="*/ 198 w 311"/>
                <a:gd name="T1" fmla="*/ 8 h 254"/>
                <a:gd name="T2" fmla="*/ 214 w 311"/>
                <a:gd name="T3" fmla="*/ 15 h 254"/>
                <a:gd name="T4" fmla="*/ 225 w 311"/>
                <a:gd name="T5" fmla="*/ 29 h 254"/>
                <a:gd name="T6" fmla="*/ 241 w 311"/>
                <a:gd name="T7" fmla="*/ 51 h 254"/>
                <a:gd name="T8" fmla="*/ 262 w 311"/>
                <a:gd name="T9" fmla="*/ 64 h 254"/>
                <a:gd name="T10" fmla="*/ 290 w 311"/>
                <a:gd name="T11" fmla="*/ 64 h 254"/>
                <a:gd name="T12" fmla="*/ 311 w 311"/>
                <a:gd name="T13" fmla="*/ 64 h 254"/>
                <a:gd name="T14" fmla="*/ 298 w 311"/>
                <a:gd name="T15" fmla="*/ 72 h 254"/>
                <a:gd name="T16" fmla="*/ 282 w 311"/>
                <a:gd name="T17" fmla="*/ 92 h 254"/>
                <a:gd name="T18" fmla="*/ 276 w 311"/>
                <a:gd name="T19" fmla="*/ 105 h 254"/>
                <a:gd name="T20" fmla="*/ 282 w 311"/>
                <a:gd name="T21" fmla="*/ 121 h 254"/>
                <a:gd name="T22" fmla="*/ 282 w 311"/>
                <a:gd name="T23" fmla="*/ 141 h 254"/>
                <a:gd name="T24" fmla="*/ 282 w 311"/>
                <a:gd name="T25" fmla="*/ 154 h 254"/>
                <a:gd name="T26" fmla="*/ 290 w 311"/>
                <a:gd name="T27" fmla="*/ 170 h 254"/>
                <a:gd name="T28" fmla="*/ 282 w 311"/>
                <a:gd name="T29" fmla="*/ 197 h 254"/>
                <a:gd name="T30" fmla="*/ 276 w 311"/>
                <a:gd name="T31" fmla="*/ 184 h 254"/>
                <a:gd name="T32" fmla="*/ 276 w 311"/>
                <a:gd name="T33" fmla="*/ 197 h 254"/>
                <a:gd name="T34" fmla="*/ 276 w 311"/>
                <a:gd name="T35" fmla="*/ 219 h 254"/>
                <a:gd name="T36" fmla="*/ 282 w 311"/>
                <a:gd name="T37" fmla="*/ 233 h 254"/>
                <a:gd name="T38" fmla="*/ 262 w 311"/>
                <a:gd name="T39" fmla="*/ 233 h 254"/>
                <a:gd name="T40" fmla="*/ 247 w 311"/>
                <a:gd name="T41" fmla="*/ 240 h 254"/>
                <a:gd name="T42" fmla="*/ 219 w 311"/>
                <a:gd name="T43" fmla="*/ 227 h 254"/>
                <a:gd name="T44" fmla="*/ 241 w 311"/>
                <a:gd name="T45" fmla="*/ 219 h 254"/>
                <a:gd name="T46" fmla="*/ 235 w 311"/>
                <a:gd name="T47" fmla="*/ 197 h 254"/>
                <a:gd name="T48" fmla="*/ 235 w 311"/>
                <a:gd name="T49" fmla="*/ 191 h 254"/>
                <a:gd name="T50" fmla="*/ 225 w 311"/>
                <a:gd name="T51" fmla="*/ 170 h 254"/>
                <a:gd name="T52" fmla="*/ 206 w 311"/>
                <a:gd name="T53" fmla="*/ 154 h 254"/>
                <a:gd name="T54" fmla="*/ 184 w 311"/>
                <a:gd name="T55" fmla="*/ 170 h 254"/>
                <a:gd name="T56" fmla="*/ 171 w 311"/>
                <a:gd name="T57" fmla="*/ 197 h 254"/>
                <a:gd name="T58" fmla="*/ 157 w 311"/>
                <a:gd name="T59" fmla="*/ 219 h 254"/>
                <a:gd name="T60" fmla="*/ 141 w 311"/>
                <a:gd name="T61" fmla="*/ 233 h 254"/>
                <a:gd name="T62" fmla="*/ 135 w 311"/>
                <a:gd name="T63" fmla="*/ 254 h 254"/>
                <a:gd name="T64" fmla="*/ 128 w 311"/>
                <a:gd name="T65" fmla="*/ 219 h 254"/>
                <a:gd name="T66" fmla="*/ 128 w 311"/>
                <a:gd name="T67" fmla="*/ 213 h 254"/>
                <a:gd name="T68" fmla="*/ 114 w 311"/>
                <a:gd name="T69" fmla="*/ 205 h 254"/>
                <a:gd name="T70" fmla="*/ 85 w 311"/>
                <a:gd name="T71" fmla="*/ 191 h 254"/>
                <a:gd name="T72" fmla="*/ 57 w 311"/>
                <a:gd name="T73" fmla="*/ 176 h 254"/>
                <a:gd name="T74" fmla="*/ 79 w 311"/>
                <a:gd name="T75" fmla="*/ 170 h 254"/>
                <a:gd name="T76" fmla="*/ 65 w 311"/>
                <a:gd name="T77" fmla="*/ 154 h 254"/>
                <a:gd name="T78" fmla="*/ 30 w 311"/>
                <a:gd name="T79" fmla="*/ 141 h 254"/>
                <a:gd name="T80" fmla="*/ 49 w 311"/>
                <a:gd name="T81" fmla="*/ 127 h 254"/>
                <a:gd name="T82" fmla="*/ 22 w 311"/>
                <a:gd name="T83" fmla="*/ 113 h 254"/>
                <a:gd name="T84" fmla="*/ 14 w 311"/>
                <a:gd name="T85" fmla="*/ 105 h 254"/>
                <a:gd name="T86" fmla="*/ 8 w 311"/>
                <a:gd name="T87" fmla="*/ 84 h 254"/>
                <a:gd name="T88" fmla="*/ 30 w 311"/>
                <a:gd name="T89" fmla="*/ 92 h 254"/>
                <a:gd name="T90" fmla="*/ 57 w 311"/>
                <a:gd name="T91" fmla="*/ 98 h 254"/>
                <a:gd name="T92" fmla="*/ 79 w 311"/>
                <a:gd name="T93" fmla="*/ 92 h 254"/>
                <a:gd name="T94" fmla="*/ 85 w 311"/>
                <a:gd name="T95" fmla="*/ 76 h 254"/>
                <a:gd name="T96" fmla="*/ 79 w 311"/>
                <a:gd name="T97" fmla="*/ 64 h 254"/>
                <a:gd name="T98" fmla="*/ 57 w 311"/>
                <a:gd name="T99" fmla="*/ 51 h 254"/>
                <a:gd name="T100" fmla="*/ 65 w 311"/>
                <a:gd name="T101" fmla="*/ 35 h 254"/>
                <a:gd name="T102" fmla="*/ 87 w 311"/>
                <a:gd name="T103" fmla="*/ 35 h 254"/>
                <a:gd name="T104" fmla="*/ 108 w 311"/>
                <a:gd name="T105" fmla="*/ 51 h 254"/>
                <a:gd name="T106" fmla="*/ 135 w 311"/>
                <a:gd name="T107" fmla="*/ 57 h 254"/>
                <a:gd name="T108" fmla="*/ 157 w 311"/>
                <a:gd name="T109" fmla="*/ 51 h 254"/>
                <a:gd name="T110" fmla="*/ 157 w 311"/>
                <a:gd name="T111" fmla="*/ 29 h 254"/>
                <a:gd name="T112" fmla="*/ 178 w 311"/>
                <a:gd name="T113" fmla="*/ 29 h 254"/>
                <a:gd name="T114" fmla="*/ 184 w 311"/>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1" h="254">
                  <a:moveTo>
                    <a:pt x="184" y="0"/>
                  </a:moveTo>
                  <a:lnTo>
                    <a:pt x="198" y="8"/>
                  </a:lnTo>
                  <a:lnTo>
                    <a:pt x="206" y="8"/>
                  </a:lnTo>
                  <a:lnTo>
                    <a:pt x="214" y="15"/>
                  </a:lnTo>
                  <a:lnTo>
                    <a:pt x="219" y="21"/>
                  </a:lnTo>
                  <a:lnTo>
                    <a:pt x="225" y="29"/>
                  </a:lnTo>
                  <a:lnTo>
                    <a:pt x="235" y="43"/>
                  </a:lnTo>
                  <a:lnTo>
                    <a:pt x="241" y="51"/>
                  </a:lnTo>
                  <a:lnTo>
                    <a:pt x="255" y="51"/>
                  </a:lnTo>
                  <a:lnTo>
                    <a:pt x="262" y="64"/>
                  </a:lnTo>
                  <a:lnTo>
                    <a:pt x="276" y="64"/>
                  </a:lnTo>
                  <a:lnTo>
                    <a:pt x="290" y="64"/>
                  </a:lnTo>
                  <a:lnTo>
                    <a:pt x="306" y="57"/>
                  </a:lnTo>
                  <a:lnTo>
                    <a:pt x="311" y="64"/>
                  </a:lnTo>
                  <a:lnTo>
                    <a:pt x="311" y="72"/>
                  </a:lnTo>
                  <a:lnTo>
                    <a:pt x="298" y="72"/>
                  </a:lnTo>
                  <a:lnTo>
                    <a:pt x="290" y="76"/>
                  </a:lnTo>
                  <a:lnTo>
                    <a:pt x="282" y="92"/>
                  </a:lnTo>
                  <a:lnTo>
                    <a:pt x="276" y="98"/>
                  </a:lnTo>
                  <a:lnTo>
                    <a:pt x="276" y="105"/>
                  </a:lnTo>
                  <a:lnTo>
                    <a:pt x="282" y="113"/>
                  </a:lnTo>
                  <a:lnTo>
                    <a:pt x="282" y="121"/>
                  </a:lnTo>
                  <a:lnTo>
                    <a:pt x="282" y="135"/>
                  </a:lnTo>
                  <a:lnTo>
                    <a:pt x="282" y="141"/>
                  </a:lnTo>
                  <a:lnTo>
                    <a:pt x="276" y="141"/>
                  </a:lnTo>
                  <a:lnTo>
                    <a:pt x="282" y="154"/>
                  </a:lnTo>
                  <a:lnTo>
                    <a:pt x="290" y="162"/>
                  </a:lnTo>
                  <a:lnTo>
                    <a:pt x="290" y="170"/>
                  </a:lnTo>
                  <a:lnTo>
                    <a:pt x="290" y="184"/>
                  </a:lnTo>
                  <a:lnTo>
                    <a:pt x="282" y="197"/>
                  </a:lnTo>
                  <a:lnTo>
                    <a:pt x="282" y="184"/>
                  </a:lnTo>
                  <a:lnTo>
                    <a:pt x="276" y="184"/>
                  </a:lnTo>
                  <a:lnTo>
                    <a:pt x="276" y="191"/>
                  </a:lnTo>
                  <a:lnTo>
                    <a:pt x="276" y="197"/>
                  </a:lnTo>
                  <a:lnTo>
                    <a:pt x="270" y="205"/>
                  </a:lnTo>
                  <a:lnTo>
                    <a:pt x="276" y="219"/>
                  </a:lnTo>
                  <a:lnTo>
                    <a:pt x="290" y="227"/>
                  </a:lnTo>
                  <a:lnTo>
                    <a:pt x="282" y="233"/>
                  </a:lnTo>
                  <a:lnTo>
                    <a:pt x="290" y="240"/>
                  </a:lnTo>
                  <a:lnTo>
                    <a:pt x="262" y="233"/>
                  </a:lnTo>
                  <a:lnTo>
                    <a:pt x="255" y="233"/>
                  </a:lnTo>
                  <a:lnTo>
                    <a:pt x="247" y="240"/>
                  </a:lnTo>
                  <a:lnTo>
                    <a:pt x="235" y="233"/>
                  </a:lnTo>
                  <a:lnTo>
                    <a:pt x="219" y="227"/>
                  </a:lnTo>
                  <a:lnTo>
                    <a:pt x="225" y="227"/>
                  </a:lnTo>
                  <a:lnTo>
                    <a:pt x="241" y="219"/>
                  </a:lnTo>
                  <a:lnTo>
                    <a:pt x="241" y="213"/>
                  </a:lnTo>
                  <a:lnTo>
                    <a:pt x="235" y="197"/>
                  </a:lnTo>
                  <a:lnTo>
                    <a:pt x="225" y="191"/>
                  </a:lnTo>
                  <a:lnTo>
                    <a:pt x="235" y="191"/>
                  </a:lnTo>
                  <a:lnTo>
                    <a:pt x="235" y="176"/>
                  </a:lnTo>
                  <a:lnTo>
                    <a:pt x="225" y="170"/>
                  </a:lnTo>
                  <a:lnTo>
                    <a:pt x="214" y="154"/>
                  </a:lnTo>
                  <a:lnTo>
                    <a:pt x="206" y="154"/>
                  </a:lnTo>
                  <a:lnTo>
                    <a:pt x="198" y="170"/>
                  </a:lnTo>
                  <a:lnTo>
                    <a:pt x="184" y="170"/>
                  </a:lnTo>
                  <a:lnTo>
                    <a:pt x="176" y="184"/>
                  </a:lnTo>
                  <a:lnTo>
                    <a:pt x="171" y="197"/>
                  </a:lnTo>
                  <a:lnTo>
                    <a:pt x="171" y="205"/>
                  </a:lnTo>
                  <a:lnTo>
                    <a:pt x="157" y="219"/>
                  </a:lnTo>
                  <a:lnTo>
                    <a:pt x="141" y="227"/>
                  </a:lnTo>
                  <a:lnTo>
                    <a:pt x="141" y="233"/>
                  </a:lnTo>
                  <a:lnTo>
                    <a:pt x="141" y="240"/>
                  </a:lnTo>
                  <a:lnTo>
                    <a:pt x="135" y="254"/>
                  </a:lnTo>
                  <a:lnTo>
                    <a:pt x="135" y="227"/>
                  </a:lnTo>
                  <a:lnTo>
                    <a:pt x="128" y="219"/>
                  </a:lnTo>
                  <a:lnTo>
                    <a:pt x="122" y="219"/>
                  </a:lnTo>
                  <a:lnTo>
                    <a:pt x="128" y="213"/>
                  </a:lnTo>
                  <a:lnTo>
                    <a:pt x="122" y="205"/>
                  </a:lnTo>
                  <a:lnTo>
                    <a:pt x="114" y="205"/>
                  </a:lnTo>
                  <a:lnTo>
                    <a:pt x="100" y="205"/>
                  </a:lnTo>
                  <a:lnTo>
                    <a:pt x="85" y="191"/>
                  </a:lnTo>
                  <a:lnTo>
                    <a:pt x="65" y="184"/>
                  </a:lnTo>
                  <a:lnTo>
                    <a:pt x="57" y="176"/>
                  </a:lnTo>
                  <a:lnTo>
                    <a:pt x="71" y="176"/>
                  </a:lnTo>
                  <a:lnTo>
                    <a:pt x="79" y="170"/>
                  </a:lnTo>
                  <a:lnTo>
                    <a:pt x="79" y="162"/>
                  </a:lnTo>
                  <a:lnTo>
                    <a:pt x="65" y="154"/>
                  </a:lnTo>
                  <a:lnTo>
                    <a:pt x="49" y="154"/>
                  </a:lnTo>
                  <a:lnTo>
                    <a:pt x="30" y="141"/>
                  </a:lnTo>
                  <a:lnTo>
                    <a:pt x="43" y="135"/>
                  </a:lnTo>
                  <a:lnTo>
                    <a:pt x="49" y="127"/>
                  </a:lnTo>
                  <a:lnTo>
                    <a:pt x="30" y="113"/>
                  </a:lnTo>
                  <a:lnTo>
                    <a:pt x="22" y="113"/>
                  </a:lnTo>
                  <a:lnTo>
                    <a:pt x="14" y="113"/>
                  </a:lnTo>
                  <a:lnTo>
                    <a:pt x="14" y="105"/>
                  </a:lnTo>
                  <a:lnTo>
                    <a:pt x="0" y="98"/>
                  </a:lnTo>
                  <a:lnTo>
                    <a:pt x="8" y="84"/>
                  </a:lnTo>
                  <a:lnTo>
                    <a:pt x="14" y="76"/>
                  </a:lnTo>
                  <a:lnTo>
                    <a:pt x="30" y="92"/>
                  </a:lnTo>
                  <a:lnTo>
                    <a:pt x="43" y="92"/>
                  </a:lnTo>
                  <a:lnTo>
                    <a:pt x="57" y="98"/>
                  </a:lnTo>
                  <a:lnTo>
                    <a:pt x="57" y="92"/>
                  </a:lnTo>
                  <a:lnTo>
                    <a:pt x="79" y="92"/>
                  </a:lnTo>
                  <a:lnTo>
                    <a:pt x="85" y="92"/>
                  </a:lnTo>
                  <a:lnTo>
                    <a:pt x="85" y="76"/>
                  </a:lnTo>
                  <a:lnTo>
                    <a:pt x="85" y="72"/>
                  </a:lnTo>
                  <a:lnTo>
                    <a:pt x="79" y="64"/>
                  </a:lnTo>
                  <a:lnTo>
                    <a:pt x="57" y="57"/>
                  </a:lnTo>
                  <a:lnTo>
                    <a:pt x="57" y="51"/>
                  </a:lnTo>
                  <a:lnTo>
                    <a:pt x="57" y="35"/>
                  </a:lnTo>
                  <a:lnTo>
                    <a:pt x="65" y="35"/>
                  </a:lnTo>
                  <a:lnTo>
                    <a:pt x="65" y="35"/>
                  </a:lnTo>
                  <a:lnTo>
                    <a:pt x="87" y="35"/>
                  </a:lnTo>
                  <a:lnTo>
                    <a:pt x="94" y="35"/>
                  </a:lnTo>
                  <a:lnTo>
                    <a:pt x="108" y="51"/>
                  </a:lnTo>
                  <a:lnTo>
                    <a:pt x="122" y="57"/>
                  </a:lnTo>
                  <a:lnTo>
                    <a:pt x="135" y="57"/>
                  </a:lnTo>
                  <a:lnTo>
                    <a:pt x="141" y="57"/>
                  </a:lnTo>
                  <a:lnTo>
                    <a:pt x="157" y="51"/>
                  </a:lnTo>
                  <a:lnTo>
                    <a:pt x="165" y="35"/>
                  </a:lnTo>
                  <a:lnTo>
                    <a:pt x="157" y="29"/>
                  </a:lnTo>
                  <a:lnTo>
                    <a:pt x="171" y="29"/>
                  </a:lnTo>
                  <a:lnTo>
                    <a:pt x="178" y="29"/>
                  </a:lnTo>
                  <a:lnTo>
                    <a:pt x="178" y="15"/>
                  </a:lnTo>
                  <a:lnTo>
                    <a:pt x="184" y="0"/>
                  </a:lnTo>
                  <a:lnTo>
                    <a:pt x="184"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0" name="Freeform 33"/>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1" name="Freeform 34"/>
            <p:cNvSpPr>
              <a:spLocks/>
            </p:cNvSpPr>
            <p:nvPr/>
          </p:nvSpPr>
          <p:spPr bwMode="auto">
            <a:xfrm>
              <a:off x="10694988" y="4765675"/>
              <a:ext cx="368300" cy="257175"/>
            </a:xfrm>
            <a:custGeom>
              <a:avLst/>
              <a:gdLst>
                <a:gd name="T0" fmla="*/ 232 w 232"/>
                <a:gd name="T1" fmla="*/ 156 h 162"/>
                <a:gd name="T2" fmla="*/ 203 w 232"/>
                <a:gd name="T3" fmla="*/ 162 h 162"/>
                <a:gd name="T4" fmla="*/ 182 w 232"/>
                <a:gd name="T5" fmla="*/ 162 h 162"/>
                <a:gd name="T6" fmla="*/ 154 w 232"/>
                <a:gd name="T7" fmla="*/ 156 h 162"/>
                <a:gd name="T8" fmla="*/ 119 w 232"/>
                <a:gd name="T9" fmla="*/ 135 h 162"/>
                <a:gd name="T10" fmla="*/ 105 w 232"/>
                <a:gd name="T11" fmla="*/ 121 h 162"/>
                <a:gd name="T12" fmla="*/ 84 w 232"/>
                <a:gd name="T13" fmla="*/ 121 h 162"/>
                <a:gd name="T14" fmla="*/ 76 w 232"/>
                <a:gd name="T15" fmla="*/ 107 h 162"/>
                <a:gd name="T16" fmla="*/ 62 w 232"/>
                <a:gd name="T17" fmla="*/ 115 h 162"/>
                <a:gd name="T18" fmla="*/ 49 w 232"/>
                <a:gd name="T19" fmla="*/ 115 h 162"/>
                <a:gd name="T20" fmla="*/ 35 w 232"/>
                <a:gd name="T21" fmla="*/ 115 h 162"/>
                <a:gd name="T22" fmla="*/ 21 w 232"/>
                <a:gd name="T23" fmla="*/ 93 h 162"/>
                <a:gd name="T24" fmla="*/ 27 w 232"/>
                <a:gd name="T25" fmla="*/ 72 h 162"/>
                <a:gd name="T26" fmla="*/ 21 w 232"/>
                <a:gd name="T27" fmla="*/ 56 h 162"/>
                <a:gd name="T28" fmla="*/ 21 w 232"/>
                <a:gd name="T29" fmla="*/ 37 h 162"/>
                <a:gd name="T30" fmla="*/ 49 w 232"/>
                <a:gd name="T31" fmla="*/ 23 h 162"/>
                <a:gd name="T32" fmla="*/ 70 w 232"/>
                <a:gd name="T33" fmla="*/ 23 h 162"/>
                <a:gd name="T34" fmla="*/ 84 w 232"/>
                <a:gd name="T35" fmla="*/ 15 h 162"/>
                <a:gd name="T36" fmla="*/ 92 w 232"/>
                <a:gd name="T37" fmla="*/ 7 h 162"/>
                <a:gd name="T38" fmla="*/ 97 w 232"/>
                <a:gd name="T39" fmla="*/ 0 h 162"/>
                <a:gd name="T40" fmla="*/ 113 w 232"/>
                <a:gd name="T41" fmla="*/ 7 h 162"/>
                <a:gd name="T42" fmla="*/ 121 w 232"/>
                <a:gd name="T43" fmla="*/ 15 h 162"/>
                <a:gd name="T44" fmla="*/ 148 w 232"/>
                <a:gd name="T45" fmla="*/ 29 h 162"/>
                <a:gd name="T46" fmla="*/ 127 w 232"/>
                <a:gd name="T47" fmla="*/ 43 h 162"/>
                <a:gd name="T48" fmla="*/ 162 w 232"/>
                <a:gd name="T49" fmla="*/ 56 h 162"/>
                <a:gd name="T50" fmla="*/ 176 w 232"/>
                <a:gd name="T51" fmla="*/ 72 h 162"/>
                <a:gd name="T52" fmla="*/ 156 w 232"/>
                <a:gd name="T53" fmla="*/ 78 h 162"/>
                <a:gd name="T54" fmla="*/ 184 w 232"/>
                <a:gd name="T55" fmla="*/ 93 h 162"/>
                <a:gd name="T56" fmla="*/ 211 w 232"/>
                <a:gd name="T57" fmla="*/ 107 h 162"/>
                <a:gd name="T58" fmla="*/ 227 w 232"/>
                <a:gd name="T59" fmla="*/ 115 h 162"/>
                <a:gd name="T60" fmla="*/ 227 w 232"/>
                <a:gd name="T61" fmla="*/ 121 h 162"/>
                <a:gd name="T62" fmla="*/ 232 w 232"/>
                <a:gd name="T63" fmla="*/ 1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62">
                  <a:moveTo>
                    <a:pt x="232" y="148"/>
                  </a:moveTo>
                  <a:lnTo>
                    <a:pt x="232" y="156"/>
                  </a:lnTo>
                  <a:lnTo>
                    <a:pt x="219" y="156"/>
                  </a:lnTo>
                  <a:lnTo>
                    <a:pt x="203" y="162"/>
                  </a:lnTo>
                  <a:lnTo>
                    <a:pt x="197" y="162"/>
                  </a:lnTo>
                  <a:lnTo>
                    <a:pt x="182" y="162"/>
                  </a:lnTo>
                  <a:lnTo>
                    <a:pt x="162" y="162"/>
                  </a:lnTo>
                  <a:lnTo>
                    <a:pt x="154" y="156"/>
                  </a:lnTo>
                  <a:lnTo>
                    <a:pt x="140" y="148"/>
                  </a:lnTo>
                  <a:lnTo>
                    <a:pt x="119" y="135"/>
                  </a:lnTo>
                  <a:lnTo>
                    <a:pt x="119" y="129"/>
                  </a:lnTo>
                  <a:lnTo>
                    <a:pt x="105" y="121"/>
                  </a:lnTo>
                  <a:lnTo>
                    <a:pt x="97" y="121"/>
                  </a:lnTo>
                  <a:lnTo>
                    <a:pt x="84" y="121"/>
                  </a:lnTo>
                  <a:lnTo>
                    <a:pt x="84" y="115"/>
                  </a:lnTo>
                  <a:lnTo>
                    <a:pt x="76" y="107"/>
                  </a:lnTo>
                  <a:lnTo>
                    <a:pt x="70" y="115"/>
                  </a:lnTo>
                  <a:lnTo>
                    <a:pt x="62" y="115"/>
                  </a:lnTo>
                  <a:lnTo>
                    <a:pt x="56" y="115"/>
                  </a:lnTo>
                  <a:lnTo>
                    <a:pt x="49" y="115"/>
                  </a:lnTo>
                  <a:lnTo>
                    <a:pt x="41" y="115"/>
                  </a:lnTo>
                  <a:lnTo>
                    <a:pt x="35" y="115"/>
                  </a:lnTo>
                  <a:lnTo>
                    <a:pt x="27" y="107"/>
                  </a:lnTo>
                  <a:lnTo>
                    <a:pt x="21" y="93"/>
                  </a:lnTo>
                  <a:lnTo>
                    <a:pt x="21" y="86"/>
                  </a:lnTo>
                  <a:lnTo>
                    <a:pt x="27" y="72"/>
                  </a:lnTo>
                  <a:lnTo>
                    <a:pt x="21" y="64"/>
                  </a:lnTo>
                  <a:lnTo>
                    <a:pt x="21" y="56"/>
                  </a:lnTo>
                  <a:lnTo>
                    <a:pt x="0" y="50"/>
                  </a:lnTo>
                  <a:lnTo>
                    <a:pt x="21" y="37"/>
                  </a:lnTo>
                  <a:lnTo>
                    <a:pt x="35" y="29"/>
                  </a:lnTo>
                  <a:lnTo>
                    <a:pt x="49" y="23"/>
                  </a:lnTo>
                  <a:lnTo>
                    <a:pt x="62" y="23"/>
                  </a:lnTo>
                  <a:lnTo>
                    <a:pt x="70" y="23"/>
                  </a:lnTo>
                  <a:lnTo>
                    <a:pt x="70" y="15"/>
                  </a:lnTo>
                  <a:lnTo>
                    <a:pt x="84" y="15"/>
                  </a:lnTo>
                  <a:lnTo>
                    <a:pt x="92" y="15"/>
                  </a:lnTo>
                  <a:lnTo>
                    <a:pt x="92" y="7"/>
                  </a:lnTo>
                  <a:lnTo>
                    <a:pt x="92" y="0"/>
                  </a:lnTo>
                  <a:lnTo>
                    <a:pt x="97" y="0"/>
                  </a:lnTo>
                  <a:lnTo>
                    <a:pt x="97" y="0"/>
                  </a:lnTo>
                  <a:lnTo>
                    <a:pt x="113" y="7"/>
                  </a:lnTo>
                  <a:lnTo>
                    <a:pt x="113" y="15"/>
                  </a:lnTo>
                  <a:lnTo>
                    <a:pt x="121" y="15"/>
                  </a:lnTo>
                  <a:lnTo>
                    <a:pt x="127" y="15"/>
                  </a:lnTo>
                  <a:lnTo>
                    <a:pt x="148" y="29"/>
                  </a:lnTo>
                  <a:lnTo>
                    <a:pt x="140" y="37"/>
                  </a:lnTo>
                  <a:lnTo>
                    <a:pt x="127" y="43"/>
                  </a:lnTo>
                  <a:lnTo>
                    <a:pt x="148" y="56"/>
                  </a:lnTo>
                  <a:lnTo>
                    <a:pt x="162" y="56"/>
                  </a:lnTo>
                  <a:lnTo>
                    <a:pt x="176" y="64"/>
                  </a:lnTo>
                  <a:lnTo>
                    <a:pt x="176" y="72"/>
                  </a:lnTo>
                  <a:lnTo>
                    <a:pt x="170" y="78"/>
                  </a:lnTo>
                  <a:lnTo>
                    <a:pt x="156" y="78"/>
                  </a:lnTo>
                  <a:lnTo>
                    <a:pt x="162" y="86"/>
                  </a:lnTo>
                  <a:lnTo>
                    <a:pt x="184" y="93"/>
                  </a:lnTo>
                  <a:lnTo>
                    <a:pt x="197" y="107"/>
                  </a:lnTo>
                  <a:lnTo>
                    <a:pt x="211" y="107"/>
                  </a:lnTo>
                  <a:lnTo>
                    <a:pt x="219" y="107"/>
                  </a:lnTo>
                  <a:lnTo>
                    <a:pt x="227" y="115"/>
                  </a:lnTo>
                  <a:lnTo>
                    <a:pt x="219" y="121"/>
                  </a:lnTo>
                  <a:lnTo>
                    <a:pt x="227" y="121"/>
                  </a:lnTo>
                  <a:lnTo>
                    <a:pt x="232" y="129"/>
                  </a:lnTo>
                  <a:lnTo>
                    <a:pt x="232" y="156"/>
                  </a:lnTo>
                  <a:lnTo>
                    <a:pt x="232" y="14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2" name="Freeform 35"/>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3" name="Freeform 36"/>
            <p:cNvSpPr>
              <a:spLocks/>
            </p:cNvSpPr>
            <p:nvPr/>
          </p:nvSpPr>
          <p:spPr bwMode="auto">
            <a:xfrm>
              <a:off x="10299700" y="4600575"/>
              <a:ext cx="687388" cy="244475"/>
            </a:xfrm>
            <a:custGeom>
              <a:avLst/>
              <a:gdLst>
                <a:gd name="T0" fmla="*/ 235 w 433"/>
                <a:gd name="T1" fmla="*/ 154 h 154"/>
                <a:gd name="T2" fmla="*/ 227 w 433"/>
                <a:gd name="T3" fmla="*/ 147 h 154"/>
                <a:gd name="T4" fmla="*/ 219 w 433"/>
                <a:gd name="T5" fmla="*/ 141 h 154"/>
                <a:gd name="T6" fmla="*/ 200 w 433"/>
                <a:gd name="T7" fmla="*/ 141 h 154"/>
                <a:gd name="T8" fmla="*/ 184 w 433"/>
                <a:gd name="T9" fmla="*/ 147 h 154"/>
                <a:gd name="T10" fmla="*/ 149 w 433"/>
                <a:gd name="T11" fmla="*/ 147 h 154"/>
                <a:gd name="T12" fmla="*/ 143 w 433"/>
                <a:gd name="T13" fmla="*/ 154 h 154"/>
                <a:gd name="T14" fmla="*/ 135 w 433"/>
                <a:gd name="T15" fmla="*/ 147 h 154"/>
                <a:gd name="T16" fmla="*/ 143 w 433"/>
                <a:gd name="T17" fmla="*/ 127 h 154"/>
                <a:gd name="T18" fmla="*/ 149 w 433"/>
                <a:gd name="T19" fmla="*/ 119 h 154"/>
                <a:gd name="T20" fmla="*/ 127 w 433"/>
                <a:gd name="T21" fmla="*/ 98 h 154"/>
                <a:gd name="T22" fmla="*/ 114 w 433"/>
                <a:gd name="T23" fmla="*/ 78 h 154"/>
                <a:gd name="T24" fmla="*/ 108 w 433"/>
                <a:gd name="T25" fmla="*/ 63 h 154"/>
                <a:gd name="T26" fmla="*/ 86 w 433"/>
                <a:gd name="T27" fmla="*/ 63 h 154"/>
                <a:gd name="T28" fmla="*/ 71 w 433"/>
                <a:gd name="T29" fmla="*/ 49 h 154"/>
                <a:gd name="T30" fmla="*/ 57 w 433"/>
                <a:gd name="T31" fmla="*/ 41 h 154"/>
                <a:gd name="T32" fmla="*/ 43 w 433"/>
                <a:gd name="T33" fmla="*/ 49 h 154"/>
                <a:gd name="T34" fmla="*/ 30 w 433"/>
                <a:gd name="T35" fmla="*/ 41 h 154"/>
                <a:gd name="T36" fmla="*/ 0 w 433"/>
                <a:gd name="T37" fmla="*/ 35 h 154"/>
                <a:gd name="T38" fmla="*/ 8 w 433"/>
                <a:gd name="T39" fmla="*/ 21 h 154"/>
                <a:gd name="T40" fmla="*/ 30 w 433"/>
                <a:gd name="T41" fmla="*/ 21 h 154"/>
                <a:gd name="T42" fmla="*/ 43 w 433"/>
                <a:gd name="T43" fmla="*/ 0 h 154"/>
                <a:gd name="T44" fmla="*/ 73 w 433"/>
                <a:gd name="T45" fmla="*/ 14 h 154"/>
                <a:gd name="T46" fmla="*/ 108 w 433"/>
                <a:gd name="T47" fmla="*/ 14 h 154"/>
                <a:gd name="T48" fmla="*/ 122 w 433"/>
                <a:gd name="T49" fmla="*/ 21 h 154"/>
                <a:gd name="T50" fmla="*/ 149 w 433"/>
                <a:gd name="T51" fmla="*/ 21 h 154"/>
                <a:gd name="T52" fmla="*/ 178 w 433"/>
                <a:gd name="T53" fmla="*/ 14 h 154"/>
                <a:gd name="T54" fmla="*/ 206 w 433"/>
                <a:gd name="T55" fmla="*/ 21 h 154"/>
                <a:gd name="T56" fmla="*/ 227 w 433"/>
                <a:gd name="T57" fmla="*/ 21 h 154"/>
                <a:gd name="T58" fmla="*/ 227 w 433"/>
                <a:gd name="T59" fmla="*/ 35 h 154"/>
                <a:gd name="T60" fmla="*/ 257 w 433"/>
                <a:gd name="T61" fmla="*/ 35 h 154"/>
                <a:gd name="T62" fmla="*/ 276 w 433"/>
                <a:gd name="T63" fmla="*/ 21 h 154"/>
                <a:gd name="T64" fmla="*/ 298 w 433"/>
                <a:gd name="T65" fmla="*/ 27 h 154"/>
                <a:gd name="T66" fmla="*/ 305 w 433"/>
                <a:gd name="T67" fmla="*/ 14 h 154"/>
                <a:gd name="T68" fmla="*/ 319 w 433"/>
                <a:gd name="T69" fmla="*/ 14 h 154"/>
                <a:gd name="T70" fmla="*/ 335 w 433"/>
                <a:gd name="T71" fmla="*/ 21 h 154"/>
                <a:gd name="T72" fmla="*/ 346 w 433"/>
                <a:gd name="T73" fmla="*/ 14 h 154"/>
                <a:gd name="T74" fmla="*/ 362 w 433"/>
                <a:gd name="T75" fmla="*/ 27 h 154"/>
                <a:gd name="T76" fmla="*/ 370 w 433"/>
                <a:gd name="T77" fmla="*/ 41 h 154"/>
                <a:gd name="T78" fmla="*/ 389 w 433"/>
                <a:gd name="T79" fmla="*/ 35 h 154"/>
                <a:gd name="T80" fmla="*/ 405 w 433"/>
                <a:gd name="T81" fmla="*/ 41 h 154"/>
                <a:gd name="T82" fmla="*/ 405 w 433"/>
                <a:gd name="T83" fmla="*/ 63 h 154"/>
                <a:gd name="T84" fmla="*/ 433 w 433"/>
                <a:gd name="T85" fmla="*/ 78 h 154"/>
                <a:gd name="T86" fmla="*/ 433 w 433"/>
                <a:gd name="T87" fmla="*/ 98 h 154"/>
                <a:gd name="T88" fmla="*/ 405 w 433"/>
                <a:gd name="T89" fmla="*/ 98 h 154"/>
                <a:gd name="T90" fmla="*/ 389 w 433"/>
                <a:gd name="T91" fmla="*/ 98 h 154"/>
                <a:gd name="T92" fmla="*/ 362 w 433"/>
                <a:gd name="T93" fmla="*/ 82 h 154"/>
                <a:gd name="T94" fmla="*/ 346 w 433"/>
                <a:gd name="T95" fmla="*/ 104 h 154"/>
                <a:gd name="T96" fmla="*/ 343 w 433"/>
                <a:gd name="T97" fmla="*/ 111 h 154"/>
                <a:gd name="T98" fmla="*/ 335 w 433"/>
                <a:gd name="T99" fmla="*/ 119 h 154"/>
                <a:gd name="T100" fmla="*/ 319 w 433"/>
                <a:gd name="T101" fmla="*/ 127 h 154"/>
                <a:gd name="T102" fmla="*/ 298 w 433"/>
                <a:gd name="T103" fmla="*/ 127 h 154"/>
                <a:gd name="T104" fmla="*/ 270 w 433"/>
                <a:gd name="T105" fmla="*/ 141 h 154"/>
                <a:gd name="T106" fmla="*/ 249 w 433"/>
                <a:gd name="T10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154">
                  <a:moveTo>
                    <a:pt x="249" y="154"/>
                  </a:moveTo>
                  <a:lnTo>
                    <a:pt x="235" y="154"/>
                  </a:lnTo>
                  <a:lnTo>
                    <a:pt x="227" y="154"/>
                  </a:lnTo>
                  <a:lnTo>
                    <a:pt x="227" y="147"/>
                  </a:lnTo>
                  <a:lnTo>
                    <a:pt x="227" y="141"/>
                  </a:lnTo>
                  <a:lnTo>
                    <a:pt x="219" y="141"/>
                  </a:lnTo>
                  <a:lnTo>
                    <a:pt x="206" y="133"/>
                  </a:lnTo>
                  <a:lnTo>
                    <a:pt x="200" y="141"/>
                  </a:lnTo>
                  <a:lnTo>
                    <a:pt x="192" y="141"/>
                  </a:lnTo>
                  <a:lnTo>
                    <a:pt x="184" y="147"/>
                  </a:lnTo>
                  <a:lnTo>
                    <a:pt x="157" y="147"/>
                  </a:lnTo>
                  <a:lnTo>
                    <a:pt x="149" y="147"/>
                  </a:lnTo>
                  <a:lnTo>
                    <a:pt x="143" y="147"/>
                  </a:lnTo>
                  <a:lnTo>
                    <a:pt x="143" y="154"/>
                  </a:lnTo>
                  <a:lnTo>
                    <a:pt x="135" y="154"/>
                  </a:lnTo>
                  <a:lnTo>
                    <a:pt x="135" y="147"/>
                  </a:lnTo>
                  <a:lnTo>
                    <a:pt x="135" y="141"/>
                  </a:lnTo>
                  <a:lnTo>
                    <a:pt x="143" y="127"/>
                  </a:lnTo>
                  <a:lnTo>
                    <a:pt x="149" y="127"/>
                  </a:lnTo>
                  <a:lnTo>
                    <a:pt x="149" y="119"/>
                  </a:lnTo>
                  <a:lnTo>
                    <a:pt x="143" y="111"/>
                  </a:lnTo>
                  <a:lnTo>
                    <a:pt x="127" y="98"/>
                  </a:lnTo>
                  <a:lnTo>
                    <a:pt x="122" y="90"/>
                  </a:lnTo>
                  <a:lnTo>
                    <a:pt x="114" y="78"/>
                  </a:lnTo>
                  <a:lnTo>
                    <a:pt x="114" y="70"/>
                  </a:lnTo>
                  <a:lnTo>
                    <a:pt x="108" y="63"/>
                  </a:lnTo>
                  <a:lnTo>
                    <a:pt x="92" y="63"/>
                  </a:lnTo>
                  <a:lnTo>
                    <a:pt x="86" y="63"/>
                  </a:lnTo>
                  <a:lnTo>
                    <a:pt x="86" y="49"/>
                  </a:lnTo>
                  <a:lnTo>
                    <a:pt x="71" y="49"/>
                  </a:lnTo>
                  <a:lnTo>
                    <a:pt x="65" y="41"/>
                  </a:lnTo>
                  <a:lnTo>
                    <a:pt x="57" y="41"/>
                  </a:lnTo>
                  <a:lnTo>
                    <a:pt x="49" y="49"/>
                  </a:lnTo>
                  <a:lnTo>
                    <a:pt x="43" y="49"/>
                  </a:lnTo>
                  <a:lnTo>
                    <a:pt x="38" y="41"/>
                  </a:lnTo>
                  <a:lnTo>
                    <a:pt x="30" y="41"/>
                  </a:lnTo>
                  <a:lnTo>
                    <a:pt x="22" y="41"/>
                  </a:lnTo>
                  <a:lnTo>
                    <a:pt x="0" y="35"/>
                  </a:lnTo>
                  <a:lnTo>
                    <a:pt x="2" y="35"/>
                  </a:lnTo>
                  <a:lnTo>
                    <a:pt x="8" y="21"/>
                  </a:lnTo>
                  <a:lnTo>
                    <a:pt x="16" y="21"/>
                  </a:lnTo>
                  <a:lnTo>
                    <a:pt x="30" y="21"/>
                  </a:lnTo>
                  <a:lnTo>
                    <a:pt x="38" y="14"/>
                  </a:lnTo>
                  <a:lnTo>
                    <a:pt x="43" y="0"/>
                  </a:lnTo>
                  <a:lnTo>
                    <a:pt x="59" y="6"/>
                  </a:lnTo>
                  <a:lnTo>
                    <a:pt x="73" y="14"/>
                  </a:lnTo>
                  <a:lnTo>
                    <a:pt x="79" y="14"/>
                  </a:lnTo>
                  <a:lnTo>
                    <a:pt x="108" y="14"/>
                  </a:lnTo>
                  <a:lnTo>
                    <a:pt x="114" y="21"/>
                  </a:lnTo>
                  <a:lnTo>
                    <a:pt x="122" y="21"/>
                  </a:lnTo>
                  <a:lnTo>
                    <a:pt x="137" y="21"/>
                  </a:lnTo>
                  <a:lnTo>
                    <a:pt x="149" y="21"/>
                  </a:lnTo>
                  <a:lnTo>
                    <a:pt x="170" y="14"/>
                  </a:lnTo>
                  <a:lnTo>
                    <a:pt x="178" y="14"/>
                  </a:lnTo>
                  <a:lnTo>
                    <a:pt x="186" y="21"/>
                  </a:lnTo>
                  <a:lnTo>
                    <a:pt x="206" y="21"/>
                  </a:lnTo>
                  <a:lnTo>
                    <a:pt x="221" y="21"/>
                  </a:lnTo>
                  <a:lnTo>
                    <a:pt x="227" y="21"/>
                  </a:lnTo>
                  <a:lnTo>
                    <a:pt x="235" y="27"/>
                  </a:lnTo>
                  <a:lnTo>
                    <a:pt x="227" y="35"/>
                  </a:lnTo>
                  <a:lnTo>
                    <a:pt x="243" y="35"/>
                  </a:lnTo>
                  <a:lnTo>
                    <a:pt x="257" y="35"/>
                  </a:lnTo>
                  <a:lnTo>
                    <a:pt x="262" y="27"/>
                  </a:lnTo>
                  <a:lnTo>
                    <a:pt x="276" y="21"/>
                  </a:lnTo>
                  <a:lnTo>
                    <a:pt x="292" y="27"/>
                  </a:lnTo>
                  <a:lnTo>
                    <a:pt x="298" y="27"/>
                  </a:lnTo>
                  <a:lnTo>
                    <a:pt x="305" y="21"/>
                  </a:lnTo>
                  <a:lnTo>
                    <a:pt x="305" y="14"/>
                  </a:lnTo>
                  <a:lnTo>
                    <a:pt x="313" y="14"/>
                  </a:lnTo>
                  <a:lnTo>
                    <a:pt x="319" y="14"/>
                  </a:lnTo>
                  <a:lnTo>
                    <a:pt x="319" y="27"/>
                  </a:lnTo>
                  <a:lnTo>
                    <a:pt x="335" y="21"/>
                  </a:lnTo>
                  <a:lnTo>
                    <a:pt x="335" y="14"/>
                  </a:lnTo>
                  <a:lnTo>
                    <a:pt x="346" y="14"/>
                  </a:lnTo>
                  <a:lnTo>
                    <a:pt x="362" y="21"/>
                  </a:lnTo>
                  <a:lnTo>
                    <a:pt x="362" y="27"/>
                  </a:lnTo>
                  <a:lnTo>
                    <a:pt x="362" y="35"/>
                  </a:lnTo>
                  <a:lnTo>
                    <a:pt x="370" y="41"/>
                  </a:lnTo>
                  <a:lnTo>
                    <a:pt x="382" y="35"/>
                  </a:lnTo>
                  <a:lnTo>
                    <a:pt x="389" y="35"/>
                  </a:lnTo>
                  <a:lnTo>
                    <a:pt x="411" y="41"/>
                  </a:lnTo>
                  <a:lnTo>
                    <a:pt x="405" y="41"/>
                  </a:lnTo>
                  <a:lnTo>
                    <a:pt x="405" y="57"/>
                  </a:lnTo>
                  <a:lnTo>
                    <a:pt x="405" y="63"/>
                  </a:lnTo>
                  <a:lnTo>
                    <a:pt x="425" y="70"/>
                  </a:lnTo>
                  <a:lnTo>
                    <a:pt x="433" y="78"/>
                  </a:lnTo>
                  <a:lnTo>
                    <a:pt x="433" y="82"/>
                  </a:lnTo>
                  <a:lnTo>
                    <a:pt x="433" y="98"/>
                  </a:lnTo>
                  <a:lnTo>
                    <a:pt x="425" y="98"/>
                  </a:lnTo>
                  <a:lnTo>
                    <a:pt x="405" y="98"/>
                  </a:lnTo>
                  <a:lnTo>
                    <a:pt x="405" y="104"/>
                  </a:lnTo>
                  <a:lnTo>
                    <a:pt x="389" y="98"/>
                  </a:lnTo>
                  <a:lnTo>
                    <a:pt x="376" y="98"/>
                  </a:lnTo>
                  <a:lnTo>
                    <a:pt x="362" y="82"/>
                  </a:lnTo>
                  <a:lnTo>
                    <a:pt x="354" y="90"/>
                  </a:lnTo>
                  <a:lnTo>
                    <a:pt x="346" y="104"/>
                  </a:lnTo>
                  <a:lnTo>
                    <a:pt x="343" y="104"/>
                  </a:lnTo>
                  <a:lnTo>
                    <a:pt x="343" y="111"/>
                  </a:lnTo>
                  <a:lnTo>
                    <a:pt x="343" y="119"/>
                  </a:lnTo>
                  <a:lnTo>
                    <a:pt x="335" y="119"/>
                  </a:lnTo>
                  <a:lnTo>
                    <a:pt x="319" y="119"/>
                  </a:lnTo>
                  <a:lnTo>
                    <a:pt x="319" y="127"/>
                  </a:lnTo>
                  <a:lnTo>
                    <a:pt x="313" y="127"/>
                  </a:lnTo>
                  <a:lnTo>
                    <a:pt x="298" y="127"/>
                  </a:lnTo>
                  <a:lnTo>
                    <a:pt x="284" y="133"/>
                  </a:lnTo>
                  <a:lnTo>
                    <a:pt x="270" y="141"/>
                  </a:lnTo>
                  <a:lnTo>
                    <a:pt x="249" y="154"/>
                  </a:lnTo>
                  <a:lnTo>
                    <a:pt x="249" y="15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4" name="Freeform 37"/>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5" name="Freeform 38"/>
            <p:cNvSpPr>
              <a:spLocks/>
            </p:cNvSpPr>
            <p:nvPr/>
          </p:nvSpPr>
          <p:spPr bwMode="auto">
            <a:xfrm>
              <a:off x="5756275" y="4402138"/>
              <a:ext cx="1166813" cy="981075"/>
            </a:xfrm>
            <a:custGeom>
              <a:avLst/>
              <a:gdLst>
                <a:gd name="T0" fmla="*/ 428 w 735"/>
                <a:gd name="T1" fmla="*/ 127 h 618"/>
                <a:gd name="T2" fmla="*/ 385 w 735"/>
                <a:gd name="T3" fmla="*/ 113 h 618"/>
                <a:gd name="T4" fmla="*/ 334 w 735"/>
                <a:gd name="T5" fmla="*/ 92 h 618"/>
                <a:gd name="T6" fmla="*/ 299 w 735"/>
                <a:gd name="T7" fmla="*/ 76 h 618"/>
                <a:gd name="T8" fmla="*/ 248 w 735"/>
                <a:gd name="T9" fmla="*/ 54 h 618"/>
                <a:gd name="T10" fmla="*/ 207 w 735"/>
                <a:gd name="T11" fmla="*/ 41 h 618"/>
                <a:gd name="T12" fmla="*/ 164 w 735"/>
                <a:gd name="T13" fmla="*/ 13 h 618"/>
                <a:gd name="T14" fmla="*/ 135 w 735"/>
                <a:gd name="T15" fmla="*/ 0 h 618"/>
                <a:gd name="T16" fmla="*/ 121 w 735"/>
                <a:gd name="T17" fmla="*/ 13 h 618"/>
                <a:gd name="T18" fmla="*/ 92 w 735"/>
                <a:gd name="T19" fmla="*/ 13 h 618"/>
                <a:gd name="T20" fmla="*/ 56 w 735"/>
                <a:gd name="T21" fmla="*/ 19 h 618"/>
                <a:gd name="T22" fmla="*/ 64 w 735"/>
                <a:gd name="T23" fmla="*/ 41 h 618"/>
                <a:gd name="T24" fmla="*/ 56 w 735"/>
                <a:gd name="T25" fmla="*/ 49 h 618"/>
                <a:gd name="T26" fmla="*/ 56 w 735"/>
                <a:gd name="T27" fmla="*/ 76 h 618"/>
                <a:gd name="T28" fmla="*/ 41 w 735"/>
                <a:gd name="T29" fmla="*/ 92 h 618"/>
                <a:gd name="T30" fmla="*/ 78 w 735"/>
                <a:gd name="T31" fmla="*/ 105 h 618"/>
                <a:gd name="T32" fmla="*/ 92 w 735"/>
                <a:gd name="T33" fmla="*/ 127 h 618"/>
                <a:gd name="T34" fmla="*/ 127 w 735"/>
                <a:gd name="T35" fmla="*/ 141 h 618"/>
                <a:gd name="T36" fmla="*/ 148 w 735"/>
                <a:gd name="T37" fmla="*/ 148 h 618"/>
                <a:gd name="T38" fmla="*/ 164 w 735"/>
                <a:gd name="T39" fmla="*/ 170 h 618"/>
                <a:gd name="T40" fmla="*/ 170 w 735"/>
                <a:gd name="T41" fmla="*/ 191 h 618"/>
                <a:gd name="T42" fmla="*/ 148 w 735"/>
                <a:gd name="T43" fmla="*/ 205 h 618"/>
                <a:gd name="T44" fmla="*/ 127 w 735"/>
                <a:gd name="T45" fmla="*/ 227 h 618"/>
                <a:gd name="T46" fmla="*/ 113 w 735"/>
                <a:gd name="T47" fmla="*/ 262 h 618"/>
                <a:gd name="T48" fmla="*/ 99 w 735"/>
                <a:gd name="T49" fmla="*/ 283 h 618"/>
                <a:gd name="T50" fmla="*/ 70 w 735"/>
                <a:gd name="T51" fmla="*/ 319 h 618"/>
                <a:gd name="T52" fmla="*/ 64 w 735"/>
                <a:gd name="T53" fmla="*/ 348 h 618"/>
                <a:gd name="T54" fmla="*/ 48 w 735"/>
                <a:gd name="T55" fmla="*/ 383 h 618"/>
                <a:gd name="T56" fmla="*/ 35 w 735"/>
                <a:gd name="T57" fmla="*/ 411 h 618"/>
                <a:gd name="T58" fmla="*/ 27 w 735"/>
                <a:gd name="T59" fmla="*/ 432 h 618"/>
                <a:gd name="T60" fmla="*/ 5 w 735"/>
                <a:gd name="T61" fmla="*/ 448 h 618"/>
                <a:gd name="T62" fmla="*/ 13 w 735"/>
                <a:gd name="T63" fmla="*/ 483 h 618"/>
                <a:gd name="T64" fmla="*/ 48 w 735"/>
                <a:gd name="T65" fmla="*/ 518 h 618"/>
                <a:gd name="T66" fmla="*/ 64 w 735"/>
                <a:gd name="T67" fmla="*/ 540 h 618"/>
                <a:gd name="T68" fmla="*/ 48 w 735"/>
                <a:gd name="T69" fmla="*/ 583 h 618"/>
                <a:gd name="T70" fmla="*/ 84 w 735"/>
                <a:gd name="T71" fmla="*/ 604 h 618"/>
                <a:gd name="T72" fmla="*/ 127 w 735"/>
                <a:gd name="T73" fmla="*/ 583 h 618"/>
                <a:gd name="T74" fmla="*/ 183 w 735"/>
                <a:gd name="T75" fmla="*/ 583 h 618"/>
                <a:gd name="T76" fmla="*/ 248 w 735"/>
                <a:gd name="T77" fmla="*/ 604 h 618"/>
                <a:gd name="T78" fmla="*/ 299 w 735"/>
                <a:gd name="T79" fmla="*/ 610 h 618"/>
                <a:gd name="T80" fmla="*/ 320 w 735"/>
                <a:gd name="T81" fmla="*/ 604 h 618"/>
                <a:gd name="T82" fmla="*/ 355 w 735"/>
                <a:gd name="T83" fmla="*/ 575 h 618"/>
                <a:gd name="T84" fmla="*/ 412 w 735"/>
                <a:gd name="T85" fmla="*/ 567 h 618"/>
                <a:gd name="T86" fmla="*/ 434 w 735"/>
                <a:gd name="T87" fmla="*/ 532 h 618"/>
                <a:gd name="T88" fmla="*/ 477 w 735"/>
                <a:gd name="T89" fmla="*/ 504 h 618"/>
                <a:gd name="T90" fmla="*/ 469 w 735"/>
                <a:gd name="T91" fmla="*/ 461 h 618"/>
                <a:gd name="T92" fmla="*/ 512 w 735"/>
                <a:gd name="T93" fmla="*/ 411 h 618"/>
                <a:gd name="T94" fmla="*/ 563 w 735"/>
                <a:gd name="T95" fmla="*/ 375 h 618"/>
                <a:gd name="T96" fmla="*/ 571 w 735"/>
                <a:gd name="T97" fmla="*/ 362 h 618"/>
                <a:gd name="T98" fmla="*/ 627 w 735"/>
                <a:gd name="T99" fmla="*/ 354 h 618"/>
                <a:gd name="T100" fmla="*/ 670 w 735"/>
                <a:gd name="T101" fmla="*/ 348 h 618"/>
                <a:gd name="T102" fmla="*/ 713 w 735"/>
                <a:gd name="T103" fmla="*/ 332 h 618"/>
                <a:gd name="T104" fmla="*/ 735 w 735"/>
                <a:gd name="T105" fmla="*/ 297 h 618"/>
                <a:gd name="T106" fmla="*/ 713 w 735"/>
                <a:gd name="T107" fmla="*/ 276 h 618"/>
                <a:gd name="T108" fmla="*/ 670 w 735"/>
                <a:gd name="T109" fmla="*/ 270 h 618"/>
                <a:gd name="T110" fmla="*/ 635 w 735"/>
                <a:gd name="T111" fmla="*/ 254 h 618"/>
                <a:gd name="T112" fmla="*/ 606 w 735"/>
                <a:gd name="T113" fmla="*/ 234 h 618"/>
                <a:gd name="T114" fmla="*/ 563 w 735"/>
                <a:gd name="T115" fmla="*/ 219 h 618"/>
                <a:gd name="T116" fmla="*/ 512 w 735"/>
                <a:gd name="T117" fmla="*/ 184 h 618"/>
                <a:gd name="T118" fmla="*/ 485 w 735"/>
                <a:gd name="T119" fmla="*/ 1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18">
                  <a:moveTo>
                    <a:pt x="469" y="141"/>
                  </a:moveTo>
                  <a:lnTo>
                    <a:pt x="463" y="141"/>
                  </a:lnTo>
                  <a:lnTo>
                    <a:pt x="455" y="135"/>
                  </a:lnTo>
                  <a:lnTo>
                    <a:pt x="442" y="135"/>
                  </a:lnTo>
                  <a:lnTo>
                    <a:pt x="428" y="127"/>
                  </a:lnTo>
                  <a:lnTo>
                    <a:pt x="420" y="119"/>
                  </a:lnTo>
                  <a:lnTo>
                    <a:pt x="412" y="119"/>
                  </a:lnTo>
                  <a:lnTo>
                    <a:pt x="406" y="119"/>
                  </a:lnTo>
                  <a:lnTo>
                    <a:pt x="391" y="119"/>
                  </a:lnTo>
                  <a:lnTo>
                    <a:pt x="385" y="113"/>
                  </a:lnTo>
                  <a:lnTo>
                    <a:pt x="377" y="99"/>
                  </a:lnTo>
                  <a:lnTo>
                    <a:pt x="363" y="99"/>
                  </a:lnTo>
                  <a:lnTo>
                    <a:pt x="355" y="92"/>
                  </a:lnTo>
                  <a:lnTo>
                    <a:pt x="350" y="92"/>
                  </a:lnTo>
                  <a:lnTo>
                    <a:pt x="334" y="92"/>
                  </a:lnTo>
                  <a:lnTo>
                    <a:pt x="326" y="92"/>
                  </a:lnTo>
                  <a:lnTo>
                    <a:pt x="320" y="84"/>
                  </a:lnTo>
                  <a:lnTo>
                    <a:pt x="312" y="84"/>
                  </a:lnTo>
                  <a:lnTo>
                    <a:pt x="307" y="84"/>
                  </a:lnTo>
                  <a:lnTo>
                    <a:pt x="299" y="76"/>
                  </a:lnTo>
                  <a:lnTo>
                    <a:pt x="291" y="70"/>
                  </a:lnTo>
                  <a:lnTo>
                    <a:pt x="285" y="70"/>
                  </a:lnTo>
                  <a:lnTo>
                    <a:pt x="269" y="62"/>
                  </a:lnTo>
                  <a:lnTo>
                    <a:pt x="264" y="62"/>
                  </a:lnTo>
                  <a:lnTo>
                    <a:pt x="248" y="54"/>
                  </a:lnTo>
                  <a:lnTo>
                    <a:pt x="248" y="49"/>
                  </a:lnTo>
                  <a:lnTo>
                    <a:pt x="234" y="49"/>
                  </a:lnTo>
                  <a:lnTo>
                    <a:pt x="226" y="41"/>
                  </a:lnTo>
                  <a:lnTo>
                    <a:pt x="221" y="41"/>
                  </a:lnTo>
                  <a:lnTo>
                    <a:pt x="207" y="41"/>
                  </a:lnTo>
                  <a:lnTo>
                    <a:pt x="199" y="35"/>
                  </a:lnTo>
                  <a:lnTo>
                    <a:pt x="191" y="27"/>
                  </a:lnTo>
                  <a:lnTo>
                    <a:pt x="178" y="35"/>
                  </a:lnTo>
                  <a:lnTo>
                    <a:pt x="170" y="19"/>
                  </a:lnTo>
                  <a:lnTo>
                    <a:pt x="164" y="13"/>
                  </a:lnTo>
                  <a:lnTo>
                    <a:pt x="164" y="6"/>
                  </a:lnTo>
                  <a:lnTo>
                    <a:pt x="164" y="0"/>
                  </a:lnTo>
                  <a:lnTo>
                    <a:pt x="148" y="6"/>
                  </a:lnTo>
                  <a:lnTo>
                    <a:pt x="142" y="6"/>
                  </a:lnTo>
                  <a:lnTo>
                    <a:pt x="135" y="0"/>
                  </a:lnTo>
                  <a:lnTo>
                    <a:pt x="135" y="6"/>
                  </a:lnTo>
                  <a:lnTo>
                    <a:pt x="127" y="6"/>
                  </a:lnTo>
                  <a:lnTo>
                    <a:pt x="121" y="6"/>
                  </a:lnTo>
                  <a:lnTo>
                    <a:pt x="113" y="6"/>
                  </a:lnTo>
                  <a:lnTo>
                    <a:pt x="121" y="13"/>
                  </a:lnTo>
                  <a:lnTo>
                    <a:pt x="113" y="19"/>
                  </a:lnTo>
                  <a:lnTo>
                    <a:pt x="105" y="27"/>
                  </a:lnTo>
                  <a:lnTo>
                    <a:pt x="105" y="19"/>
                  </a:lnTo>
                  <a:lnTo>
                    <a:pt x="99" y="13"/>
                  </a:lnTo>
                  <a:lnTo>
                    <a:pt x="92" y="13"/>
                  </a:lnTo>
                  <a:lnTo>
                    <a:pt x="84" y="13"/>
                  </a:lnTo>
                  <a:lnTo>
                    <a:pt x="78" y="6"/>
                  </a:lnTo>
                  <a:lnTo>
                    <a:pt x="70" y="19"/>
                  </a:lnTo>
                  <a:lnTo>
                    <a:pt x="64" y="13"/>
                  </a:lnTo>
                  <a:lnTo>
                    <a:pt x="56" y="19"/>
                  </a:lnTo>
                  <a:lnTo>
                    <a:pt x="48" y="27"/>
                  </a:lnTo>
                  <a:lnTo>
                    <a:pt x="56" y="35"/>
                  </a:lnTo>
                  <a:lnTo>
                    <a:pt x="56" y="41"/>
                  </a:lnTo>
                  <a:lnTo>
                    <a:pt x="64" y="35"/>
                  </a:lnTo>
                  <a:lnTo>
                    <a:pt x="64" y="41"/>
                  </a:lnTo>
                  <a:lnTo>
                    <a:pt x="56" y="49"/>
                  </a:lnTo>
                  <a:lnTo>
                    <a:pt x="48" y="49"/>
                  </a:lnTo>
                  <a:lnTo>
                    <a:pt x="48" y="54"/>
                  </a:lnTo>
                  <a:lnTo>
                    <a:pt x="56" y="54"/>
                  </a:lnTo>
                  <a:lnTo>
                    <a:pt x="56" y="49"/>
                  </a:lnTo>
                  <a:lnTo>
                    <a:pt x="70" y="49"/>
                  </a:lnTo>
                  <a:lnTo>
                    <a:pt x="70" y="54"/>
                  </a:lnTo>
                  <a:lnTo>
                    <a:pt x="64" y="62"/>
                  </a:lnTo>
                  <a:lnTo>
                    <a:pt x="64" y="70"/>
                  </a:lnTo>
                  <a:lnTo>
                    <a:pt x="56" y="76"/>
                  </a:lnTo>
                  <a:lnTo>
                    <a:pt x="64" y="76"/>
                  </a:lnTo>
                  <a:lnTo>
                    <a:pt x="64" y="84"/>
                  </a:lnTo>
                  <a:lnTo>
                    <a:pt x="56" y="92"/>
                  </a:lnTo>
                  <a:lnTo>
                    <a:pt x="48" y="84"/>
                  </a:lnTo>
                  <a:lnTo>
                    <a:pt x="41" y="92"/>
                  </a:lnTo>
                  <a:lnTo>
                    <a:pt x="41" y="105"/>
                  </a:lnTo>
                  <a:lnTo>
                    <a:pt x="56" y="105"/>
                  </a:lnTo>
                  <a:lnTo>
                    <a:pt x="64" y="105"/>
                  </a:lnTo>
                  <a:lnTo>
                    <a:pt x="64" y="99"/>
                  </a:lnTo>
                  <a:lnTo>
                    <a:pt x="78" y="105"/>
                  </a:lnTo>
                  <a:lnTo>
                    <a:pt x="84" y="105"/>
                  </a:lnTo>
                  <a:lnTo>
                    <a:pt x="84" y="113"/>
                  </a:lnTo>
                  <a:lnTo>
                    <a:pt x="84" y="119"/>
                  </a:lnTo>
                  <a:lnTo>
                    <a:pt x="84" y="127"/>
                  </a:lnTo>
                  <a:lnTo>
                    <a:pt x="92" y="127"/>
                  </a:lnTo>
                  <a:lnTo>
                    <a:pt x="99" y="127"/>
                  </a:lnTo>
                  <a:lnTo>
                    <a:pt x="105" y="127"/>
                  </a:lnTo>
                  <a:lnTo>
                    <a:pt x="113" y="135"/>
                  </a:lnTo>
                  <a:lnTo>
                    <a:pt x="121" y="135"/>
                  </a:lnTo>
                  <a:lnTo>
                    <a:pt x="127" y="141"/>
                  </a:lnTo>
                  <a:lnTo>
                    <a:pt x="135" y="148"/>
                  </a:lnTo>
                  <a:lnTo>
                    <a:pt x="135" y="141"/>
                  </a:lnTo>
                  <a:lnTo>
                    <a:pt x="142" y="141"/>
                  </a:lnTo>
                  <a:lnTo>
                    <a:pt x="148" y="141"/>
                  </a:lnTo>
                  <a:lnTo>
                    <a:pt x="148" y="148"/>
                  </a:lnTo>
                  <a:lnTo>
                    <a:pt x="156" y="148"/>
                  </a:lnTo>
                  <a:lnTo>
                    <a:pt x="164" y="148"/>
                  </a:lnTo>
                  <a:lnTo>
                    <a:pt x="170" y="156"/>
                  </a:lnTo>
                  <a:lnTo>
                    <a:pt x="164" y="162"/>
                  </a:lnTo>
                  <a:lnTo>
                    <a:pt x="164" y="170"/>
                  </a:lnTo>
                  <a:lnTo>
                    <a:pt x="164" y="178"/>
                  </a:lnTo>
                  <a:lnTo>
                    <a:pt x="170" y="178"/>
                  </a:lnTo>
                  <a:lnTo>
                    <a:pt x="178" y="184"/>
                  </a:lnTo>
                  <a:lnTo>
                    <a:pt x="178" y="191"/>
                  </a:lnTo>
                  <a:lnTo>
                    <a:pt x="170" y="191"/>
                  </a:lnTo>
                  <a:lnTo>
                    <a:pt x="170" y="197"/>
                  </a:lnTo>
                  <a:lnTo>
                    <a:pt x="164" y="197"/>
                  </a:lnTo>
                  <a:lnTo>
                    <a:pt x="156" y="197"/>
                  </a:lnTo>
                  <a:lnTo>
                    <a:pt x="156" y="205"/>
                  </a:lnTo>
                  <a:lnTo>
                    <a:pt x="148" y="205"/>
                  </a:lnTo>
                  <a:lnTo>
                    <a:pt x="142" y="205"/>
                  </a:lnTo>
                  <a:lnTo>
                    <a:pt x="142" y="213"/>
                  </a:lnTo>
                  <a:lnTo>
                    <a:pt x="135" y="213"/>
                  </a:lnTo>
                  <a:lnTo>
                    <a:pt x="127" y="219"/>
                  </a:lnTo>
                  <a:lnTo>
                    <a:pt x="127" y="227"/>
                  </a:lnTo>
                  <a:lnTo>
                    <a:pt x="121" y="234"/>
                  </a:lnTo>
                  <a:lnTo>
                    <a:pt x="121" y="240"/>
                  </a:lnTo>
                  <a:lnTo>
                    <a:pt x="113" y="248"/>
                  </a:lnTo>
                  <a:lnTo>
                    <a:pt x="113" y="254"/>
                  </a:lnTo>
                  <a:lnTo>
                    <a:pt x="113" y="262"/>
                  </a:lnTo>
                  <a:lnTo>
                    <a:pt x="113" y="270"/>
                  </a:lnTo>
                  <a:lnTo>
                    <a:pt x="113" y="276"/>
                  </a:lnTo>
                  <a:lnTo>
                    <a:pt x="105" y="276"/>
                  </a:lnTo>
                  <a:lnTo>
                    <a:pt x="99" y="276"/>
                  </a:lnTo>
                  <a:lnTo>
                    <a:pt x="99" y="283"/>
                  </a:lnTo>
                  <a:lnTo>
                    <a:pt x="84" y="297"/>
                  </a:lnTo>
                  <a:lnTo>
                    <a:pt x="84" y="305"/>
                  </a:lnTo>
                  <a:lnTo>
                    <a:pt x="78" y="313"/>
                  </a:lnTo>
                  <a:lnTo>
                    <a:pt x="78" y="319"/>
                  </a:lnTo>
                  <a:lnTo>
                    <a:pt x="70" y="319"/>
                  </a:lnTo>
                  <a:lnTo>
                    <a:pt x="56" y="313"/>
                  </a:lnTo>
                  <a:lnTo>
                    <a:pt x="56" y="326"/>
                  </a:lnTo>
                  <a:lnTo>
                    <a:pt x="56" y="332"/>
                  </a:lnTo>
                  <a:lnTo>
                    <a:pt x="56" y="340"/>
                  </a:lnTo>
                  <a:lnTo>
                    <a:pt x="64" y="348"/>
                  </a:lnTo>
                  <a:lnTo>
                    <a:pt x="64" y="354"/>
                  </a:lnTo>
                  <a:lnTo>
                    <a:pt x="64" y="362"/>
                  </a:lnTo>
                  <a:lnTo>
                    <a:pt x="56" y="369"/>
                  </a:lnTo>
                  <a:lnTo>
                    <a:pt x="48" y="375"/>
                  </a:lnTo>
                  <a:lnTo>
                    <a:pt x="48" y="383"/>
                  </a:lnTo>
                  <a:lnTo>
                    <a:pt x="41" y="383"/>
                  </a:lnTo>
                  <a:lnTo>
                    <a:pt x="35" y="389"/>
                  </a:lnTo>
                  <a:lnTo>
                    <a:pt x="35" y="397"/>
                  </a:lnTo>
                  <a:lnTo>
                    <a:pt x="27" y="405"/>
                  </a:lnTo>
                  <a:lnTo>
                    <a:pt x="35" y="411"/>
                  </a:lnTo>
                  <a:lnTo>
                    <a:pt x="41" y="411"/>
                  </a:lnTo>
                  <a:lnTo>
                    <a:pt x="41" y="418"/>
                  </a:lnTo>
                  <a:lnTo>
                    <a:pt x="41" y="426"/>
                  </a:lnTo>
                  <a:lnTo>
                    <a:pt x="35" y="426"/>
                  </a:lnTo>
                  <a:lnTo>
                    <a:pt x="27" y="432"/>
                  </a:lnTo>
                  <a:lnTo>
                    <a:pt x="21" y="432"/>
                  </a:lnTo>
                  <a:lnTo>
                    <a:pt x="13" y="432"/>
                  </a:lnTo>
                  <a:lnTo>
                    <a:pt x="13" y="440"/>
                  </a:lnTo>
                  <a:lnTo>
                    <a:pt x="5" y="440"/>
                  </a:lnTo>
                  <a:lnTo>
                    <a:pt x="5" y="448"/>
                  </a:lnTo>
                  <a:lnTo>
                    <a:pt x="0" y="454"/>
                  </a:lnTo>
                  <a:lnTo>
                    <a:pt x="0" y="467"/>
                  </a:lnTo>
                  <a:lnTo>
                    <a:pt x="0" y="483"/>
                  </a:lnTo>
                  <a:lnTo>
                    <a:pt x="5" y="483"/>
                  </a:lnTo>
                  <a:lnTo>
                    <a:pt x="13" y="483"/>
                  </a:lnTo>
                  <a:lnTo>
                    <a:pt x="21" y="491"/>
                  </a:lnTo>
                  <a:lnTo>
                    <a:pt x="27" y="497"/>
                  </a:lnTo>
                  <a:lnTo>
                    <a:pt x="35" y="504"/>
                  </a:lnTo>
                  <a:lnTo>
                    <a:pt x="35" y="510"/>
                  </a:lnTo>
                  <a:lnTo>
                    <a:pt x="48" y="518"/>
                  </a:lnTo>
                  <a:lnTo>
                    <a:pt x="56" y="526"/>
                  </a:lnTo>
                  <a:lnTo>
                    <a:pt x="56" y="532"/>
                  </a:lnTo>
                  <a:lnTo>
                    <a:pt x="48" y="540"/>
                  </a:lnTo>
                  <a:lnTo>
                    <a:pt x="56" y="540"/>
                  </a:lnTo>
                  <a:lnTo>
                    <a:pt x="64" y="540"/>
                  </a:lnTo>
                  <a:lnTo>
                    <a:pt x="56" y="553"/>
                  </a:lnTo>
                  <a:lnTo>
                    <a:pt x="56" y="561"/>
                  </a:lnTo>
                  <a:lnTo>
                    <a:pt x="41" y="561"/>
                  </a:lnTo>
                  <a:lnTo>
                    <a:pt x="48" y="567"/>
                  </a:lnTo>
                  <a:lnTo>
                    <a:pt x="48" y="583"/>
                  </a:lnTo>
                  <a:lnTo>
                    <a:pt x="56" y="589"/>
                  </a:lnTo>
                  <a:lnTo>
                    <a:pt x="64" y="589"/>
                  </a:lnTo>
                  <a:lnTo>
                    <a:pt x="70" y="596"/>
                  </a:lnTo>
                  <a:lnTo>
                    <a:pt x="78" y="610"/>
                  </a:lnTo>
                  <a:lnTo>
                    <a:pt x="84" y="604"/>
                  </a:lnTo>
                  <a:lnTo>
                    <a:pt x="84" y="596"/>
                  </a:lnTo>
                  <a:lnTo>
                    <a:pt x="99" y="589"/>
                  </a:lnTo>
                  <a:lnTo>
                    <a:pt x="113" y="589"/>
                  </a:lnTo>
                  <a:lnTo>
                    <a:pt x="121" y="583"/>
                  </a:lnTo>
                  <a:lnTo>
                    <a:pt x="127" y="583"/>
                  </a:lnTo>
                  <a:lnTo>
                    <a:pt x="142" y="589"/>
                  </a:lnTo>
                  <a:lnTo>
                    <a:pt x="148" y="589"/>
                  </a:lnTo>
                  <a:lnTo>
                    <a:pt x="156" y="575"/>
                  </a:lnTo>
                  <a:lnTo>
                    <a:pt x="170" y="575"/>
                  </a:lnTo>
                  <a:lnTo>
                    <a:pt x="183" y="583"/>
                  </a:lnTo>
                  <a:lnTo>
                    <a:pt x="191" y="589"/>
                  </a:lnTo>
                  <a:lnTo>
                    <a:pt x="207" y="589"/>
                  </a:lnTo>
                  <a:lnTo>
                    <a:pt x="213" y="604"/>
                  </a:lnTo>
                  <a:lnTo>
                    <a:pt x="226" y="604"/>
                  </a:lnTo>
                  <a:lnTo>
                    <a:pt x="248" y="604"/>
                  </a:lnTo>
                  <a:lnTo>
                    <a:pt x="256" y="604"/>
                  </a:lnTo>
                  <a:lnTo>
                    <a:pt x="269" y="610"/>
                  </a:lnTo>
                  <a:lnTo>
                    <a:pt x="277" y="604"/>
                  </a:lnTo>
                  <a:lnTo>
                    <a:pt x="291" y="604"/>
                  </a:lnTo>
                  <a:lnTo>
                    <a:pt x="299" y="610"/>
                  </a:lnTo>
                  <a:lnTo>
                    <a:pt x="307" y="610"/>
                  </a:lnTo>
                  <a:lnTo>
                    <a:pt x="307" y="618"/>
                  </a:lnTo>
                  <a:lnTo>
                    <a:pt x="312" y="618"/>
                  </a:lnTo>
                  <a:lnTo>
                    <a:pt x="320" y="610"/>
                  </a:lnTo>
                  <a:lnTo>
                    <a:pt x="320" y="604"/>
                  </a:lnTo>
                  <a:lnTo>
                    <a:pt x="320" y="596"/>
                  </a:lnTo>
                  <a:lnTo>
                    <a:pt x="334" y="589"/>
                  </a:lnTo>
                  <a:lnTo>
                    <a:pt x="334" y="583"/>
                  </a:lnTo>
                  <a:lnTo>
                    <a:pt x="350" y="583"/>
                  </a:lnTo>
                  <a:lnTo>
                    <a:pt x="355" y="575"/>
                  </a:lnTo>
                  <a:lnTo>
                    <a:pt x="371" y="575"/>
                  </a:lnTo>
                  <a:lnTo>
                    <a:pt x="377" y="575"/>
                  </a:lnTo>
                  <a:lnTo>
                    <a:pt x="391" y="583"/>
                  </a:lnTo>
                  <a:lnTo>
                    <a:pt x="399" y="575"/>
                  </a:lnTo>
                  <a:lnTo>
                    <a:pt x="412" y="567"/>
                  </a:lnTo>
                  <a:lnTo>
                    <a:pt x="412" y="553"/>
                  </a:lnTo>
                  <a:lnTo>
                    <a:pt x="420" y="547"/>
                  </a:lnTo>
                  <a:lnTo>
                    <a:pt x="428" y="547"/>
                  </a:lnTo>
                  <a:lnTo>
                    <a:pt x="434" y="540"/>
                  </a:lnTo>
                  <a:lnTo>
                    <a:pt x="434" y="532"/>
                  </a:lnTo>
                  <a:lnTo>
                    <a:pt x="449" y="526"/>
                  </a:lnTo>
                  <a:lnTo>
                    <a:pt x="455" y="526"/>
                  </a:lnTo>
                  <a:lnTo>
                    <a:pt x="469" y="526"/>
                  </a:lnTo>
                  <a:lnTo>
                    <a:pt x="485" y="510"/>
                  </a:lnTo>
                  <a:lnTo>
                    <a:pt x="477" y="504"/>
                  </a:lnTo>
                  <a:lnTo>
                    <a:pt x="477" y="497"/>
                  </a:lnTo>
                  <a:lnTo>
                    <a:pt x="469" y="491"/>
                  </a:lnTo>
                  <a:lnTo>
                    <a:pt x="469" y="483"/>
                  </a:lnTo>
                  <a:lnTo>
                    <a:pt x="469" y="475"/>
                  </a:lnTo>
                  <a:lnTo>
                    <a:pt x="469" y="461"/>
                  </a:lnTo>
                  <a:lnTo>
                    <a:pt x="469" y="448"/>
                  </a:lnTo>
                  <a:lnTo>
                    <a:pt x="477" y="440"/>
                  </a:lnTo>
                  <a:lnTo>
                    <a:pt x="485" y="432"/>
                  </a:lnTo>
                  <a:lnTo>
                    <a:pt x="498" y="426"/>
                  </a:lnTo>
                  <a:lnTo>
                    <a:pt x="512" y="411"/>
                  </a:lnTo>
                  <a:lnTo>
                    <a:pt x="520" y="411"/>
                  </a:lnTo>
                  <a:lnTo>
                    <a:pt x="528" y="405"/>
                  </a:lnTo>
                  <a:lnTo>
                    <a:pt x="541" y="389"/>
                  </a:lnTo>
                  <a:lnTo>
                    <a:pt x="549" y="383"/>
                  </a:lnTo>
                  <a:lnTo>
                    <a:pt x="563" y="375"/>
                  </a:lnTo>
                  <a:lnTo>
                    <a:pt x="571" y="375"/>
                  </a:lnTo>
                  <a:lnTo>
                    <a:pt x="563" y="375"/>
                  </a:lnTo>
                  <a:lnTo>
                    <a:pt x="563" y="369"/>
                  </a:lnTo>
                  <a:lnTo>
                    <a:pt x="571" y="369"/>
                  </a:lnTo>
                  <a:lnTo>
                    <a:pt x="571" y="362"/>
                  </a:lnTo>
                  <a:lnTo>
                    <a:pt x="576" y="354"/>
                  </a:lnTo>
                  <a:lnTo>
                    <a:pt x="584" y="354"/>
                  </a:lnTo>
                  <a:lnTo>
                    <a:pt x="598" y="354"/>
                  </a:lnTo>
                  <a:lnTo>
                    <a:pt x="614" y="354"/>
                  </a:lnTo>
                  <a:lnTo>
                    <a:pt x="627" y="354"/>
                  </a:lnTo>
                  <a:lnTo>
                    <a:pt x="635" y="354"/>
                  </a:lnTo>
                  <a:lnTo>
                    <a:pt x="641" y="354"/>
                  </a:lnTo>
                  <a:lnTo>
                    <a:pt x="649" y="354"/>
                  </a:lnTo>
                  <a:lnTo>
                    <a:pt x="662" y="348"/>
                  </a:lnTo>
                  <a:lnTo>
                    <a:pt x="670" y="348"/>
                  </a:lnTo>
                  <a:lnTo>
                    <a:pt x="676" y="340"/>
                  </a:lnTo>
                  <a:lnTo>
                    <a:pt x="692" y="340"/>
                  </a:lnTo>
                  <a:lnTo>
                    <a:pt x="698" y="340"/>
                  </a:lnTo>
                  <a:lnTo>
                    <a:pt x="706" y="332"/>
                  </a:lnTo>
                  <a:lnTo>
                    <a:pt x="713" y="332"/>
                  </a:lnTo>
                  <a:lnTo>
                    <a:pt x="719" y="326"/>
                  </a:lnTo>
                  <a:lnTo>
                    <a:pt x="727" y="319"/>
                  </a:lnTo>
                  <a:lnTo>
                    <a:pt x="727" y="313"/>
                  </a:lnTo>
                  <a:lnTo>
                    <a:pt x="735" y="305"/>
                  </a:lnTo>
                  <a:lnTo>
                    <a:pt x="735" y="297"/>
                  </a:lnTo>
                  <a:lnTo>
                    <a:pt x="735" y="283"/>
                  </a:lnTo>
                  <a:lnTo>
                    <a:pt x="731" y="277"/>
                  </a:lnTo>
                  <a:lnTo>
                    <a:pt x="727" y="283"/>
                  </a:lnTo>
                  <a:lnTo>
                    <a:pt x="719" y="283"/>
                  </a:lnTo>
                  <a:lnTo>
                    <a:pt x="713" y="276"/>
                  </a:lnTo>
                  <a:lnTo>
                    <a:pt x="706" y="283"/>
                  </a:lnTo>
                  <a:lnTo>
                    <a:pt x="698" y="276"/>
                  </a:lnTo>
                  <a:lnTo>
                    <a:pt x="684" y="276"/>
                  </a:lnTo>
                  <a:lnTo>
                    <a:pt x="676" y="276"/>
                  </a:lnTo>
                  <a:lnTo>
                    <a:pt x="670" y="270"/>
                  </a:lnTo>
                  <a:lnTo>
                    <a:pt x="662" y="262"/>
                  </a:lnTo>
                  <a:lnTo>
                    <a:pt x="657" y="262"/>
                  </a:lnTo>
                  <a:lnTo>
                    <a:pt x="649" y="262"/>
                  </a:lnTo>
                  <a:lnTo>
                    <a:pt x="641" y="262"/>
                  </a:lnTo>
                  <a:lnTo>
                    <a:pt x="635" y="254"/>
                  </a:lnTo>
                  <a:lnTo>
                    <a:pt x="635" y="246"/>
                  </a:lnTo>
                  <a:lnTo>
                    <a:pt x="631" y="240"/>
                  </a:lnTo>
                  <a:lnTo>
                    <a:pt x="625" y="234"/>
                  </a:lnTo>
                  <a:lnTo>
                    <a:pt x="614" y="227"/>
                  </a:lnTo>
                  <a:lnTo>
                    <a:pt x="606" y="234"/>
                  </a:lnTo>
                  <a:lnTo>
                    <a:pt x="592" y="234"/>
                  </a:lnTo>
                  <a:lnTo>
                    <a:pt x="592" y="227"/>
                  </a:lnTo>
                  <a:lnTo>
                    <a:pt x="584" y="227"/>
                  </a:lnTo>
                  <a:lnTo>
                    <a:pt x="571" y="219"/>
                  </a:lnTo>
                  <a:lnTo>
                    <a:pt x="563" y="219"/>
                  </a:lnTo>
                  <a:lnTo>
                    <a:pt x="549" y="213"/>
                  </a:lnTo>
                  <a:lnTo>
                    <a:pt x="549" y="205"/>
                  </a:lnTo>
                  <a:lnTo>
                    <a:pt x="533" y="197"/>
                  </a:lnTo>
                  <a:lnTo>
                    <a:pt x="528" y="197"/>
                  </a:lnTo>
                  <a:lnTo>
                    <a:pt x="512" y="184"/>
                  </a:lnTo>
                  <a:lnTo>
                    <a:pt x="506" y="184"/>
                  </a:lnTo>
                  <a:lnTo>
                    <a:pt x="498" y="178"/>
                  </a:lnTo>
                  <a:lnTo>
                    <a:pt x="492" y="170"/>
                  </a:lnTo>
                  <a:lnTo>
                    <a:pt x="485" y="170"/>
                  </a:lnTo>
                  <a:lnTo>
                    <a:pt x="485" y="162"/>
                  </a:lnTo>
                  <a:lnTo>
                    <a:pt x="485" y="156"/>
                  </a:lnTo>
                  <a:lnTo>
                    <a:pt x="477" y="148"/>
                  </a:lnTo>
                  <a:lnTo>
                    <a:pt x="469" y="14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6" name="Freeform 39"/>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7" name="Freeform 40"/>
            <p:cNvSpPr>
              <a:spLocks/>
            </p:cNvSpPr>
            <p:nvPr/>
          </p:nvSpPr>
          <p:spPr bwMode="auto">
            <a:xfrm>
              <a:off x="5597525" y="4557713"/>
              <a:ext cx="442913" cy="620712"/>
            </a:xfrm>
            <a:custGeom>
              <a:avLst/>
              <a:gdLst>
                <a:gd name="T0" fmla="*/ 78 w 279"/>
                <a:gd name="T1" fmla="*/ 391 h 391"/>
                <a:gd name="T2" fmla="*/ 64 w 279"/>
                <a:gd name="T3" fmla="*/ 383 h 391"/>
                <a:gd name="T4" fmla="*/ 35 w 279"/>
                <a:gd name="T5" fmla="*/ 369 h 391"/>
                <a:gd name="T6" fmla="*/ 21 w 279"/>
                <a:gd name="T7" fmla="*/ 356 h 391"/>
                <a:gd name="T8" fmla="*/ 0 w 279"/>
                <a:gd name="T9" fmla="*/ 363 h 391"/>
                <a:gd name="T10" fmla="*/ 14 w 279"/>
                <a:gd name="T11" fmla="*/ 334 h 391"/>
                <a:gd name="T12" fmla="*/ 29 w 279"/>
                <a:gd name="T13" fmla="*/ 320 h 391"/>
                <a:gd name="T14" fmla="*/ 29 w 279"/>
                <a:gd name="T15" fmla="*/ 291 h 391"/>
                <a:gd name="T16" fmla="*/ 43 w 279"/>
                <a:gd name="T17" fmla="*/ 269 h 391"/>
                <a:gd name="T18" fmla="*/ 51 w 279"/>
                <a:gd name="T19" fmla="*/ 242 h 391"/>
                <a:gd name="T20" fmla="*/ 21 w 279"/>
                <a:gd name="T21" fmla="*/ 234 h 391"/>
                <a:gd name="T22" fmla="*/ 29 w 279"/>
                <a:gd name="T23" fmla="*/ 213 h 391"/>
                <a:gd name="T24" fmla="*/ 35 w 279"/>
                <a:gd name="T25" fmla="*/ 191 h 391"/>
                <a:gd name="T26" fmla="*/ 59 w 279"/>
                <a:gd name="T27" fmla="*/ 178 h 391"/>
                <a:gd name="T28" fmla="*/ 78 w 279"/>
                <a:gd name="T29" fmla="*/ 156 h 391"/>
                <a:gd name="T30" fmla="*/ 94 w 279"/>
                <a:gd name="T31" fmla="*/ 134 h 391"/>
                <a:gd name="T32" fmla="*/ 107 w 279"/>
                <a:gd name="T33" fmla="*/ 99 h 391"/>
                <a:gd name="T34" fmla="*/ 121 w 279"/>
                <a:gd name="T35" fmla="*/ 70 h 391"/>
                <a:gd name="T36" fmla="*/ 137 w 279"/>
                <a:gd name="T37" fmla="*/ 43 h 391"/>
                <a:gd name="T38" fmla="*/ 143 w 279"/>
                <a:gd name="T39" fmla="*/ 21 h 391"/>
                <a:gd name="T40" fmla="*/ 158 w 279"/>
                <a:gd name="T41" fmla="*/ 7 h 391"/>
                <a:gd name="T42" fmla="*/ 178 w 279"/>
                <a:gd name="T43" fmla="*/ 7 h 391"/>
                <a:gd name="T44" fmla="*/ 186 w 279"/>
                <a:gd name="T45" fmla="*/ 21 h 391"/>
                <a:gd name="T46" fmla="*/ 199 w 279"/>
                <a:gd name="T47" fmla="*/ 29 h 391"/>
                <a:gd name="T48" fmla="*/ 223 w 279"/>
                <a:gd name="T49" fmla="*/ 35 h 391"/>
                <a:gd name="T50" fmla="*/ 236 w 279"/>
                <a:gd name="T51" fmla="*/ 43 h 391"/>
                <a:gd name="T52" fmla="*/ 250 w 279"/>
                <a:gd name="T53" fmla="*/ 48 h 391"/>
                <a:gd name="T54" fmla="*/ 272 w 279"/>
                <a:gd name="T55" fmla="*/ 56 h 391"/>
                <a:gd name="T56" fmla="*/ 264 w 279"/>
                <a:gd name="T57" fmla="*/ 78 h 391"/>
                <a:gd name="T58" fmla="*/ 279 w 279"/>
                <a:gd name="T59" fmla="*/ 91 h 391"/>
                <a:gd name="T60" fmla="*/ 264 w 279"/>
                <a:gd name="T61" fmla="*/ 99 h 391"/>
                <a:gd name="T62" fmla="*/ 250 w 279"/>
                <a:gd name="T63" fmla="*/ 107 h 391"/>
                <a:gd name="T64" fmla="*/ 236 w 279"/>
                <a:gd name="T65" fmla="*/ 113 h 391"/>
                <a:gd name="T66" fmla="*/ 223 w 279"/>
                <a:gd name="T67" fmla="*/ 134 h 391"/>
                <a:gd name="T68" fmla="*/ 215 w 279"/>
                <a:gd name="T69" fmla="*/ 156 h 391"/>
                <a:gd name="T70" fmla="*/ 215 w 279"/>
                <a:gd name="T71" fmla="*/ 178 h 391"/>
                <a:gd name="T72" fmla="*/ 199 w 279"/>
                <a:gd name="T73" fmla="*/ 183 h 391"/>
                <a:gd name="T74" fmla="*/ 178 w 279"/>
                <a:gd name="T75" fmla="*/ 213 h 391"/>
                <a:gd name="T76" fmla="*/ 158 w 279"/>
                <a:gd name="T77" fmla="*/ 213 h 391"/>
                <a:gd name="T78" fmla="*/ 158 w 279"/>
                <a:gd name="T79" fmla="*/ 242 h 391"/>
                <a:gd name="T80" fmla="*/ 164 w 279"/>
                <a:gd name="T81" fmla="*/ 264 h 391"/>
                <a:gd name="T82" fmla="*/ 150 w 279"/>
                <a:gd name="T83" fmla="*/ 285 h 391"/>
                <a:gd name="T84" fmla="*/ 137 w 279"/>
                <a:gd name="T85" fmla="*/ 299 h 391"/>
                <a:gd name="T86" fmla="*/ 143 w 279"/>
                <a:gd name="T87" fmla="*/ 313 h 391"/>
                <a:gd name="T88" fmla="*/ 137 w 279"/>
                <a:gd name="T89" fmla="*/ 326 h 391"/>
                <a:gd name="T90" fmla="*/ 115 w 279"/>
                <a:gd name="T91" fmla="*/ 334 h 391"/>
                <a:gd name="T92" fmla="*/ 107 w 279"/>
                <a:gd name="T93" fmla="*/ 348 h 391"/>
                <a:gd name="T94" fmla="*/ 100 w 279"/>
                <a:gd name="T95" fmla="*/ 38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 h="391">
                  <a:moveTo>
                    <a:pt x="107" y="383"/>
                  </a:moveTo>
                  <a:lnTo>
                    <a:pt x="86" y="391"/>
                  </a:lnTo>
                  <a:lnTo>
                    <a:pt x="78" y="391"/>
                  </a:lnTo>
                  <a:lnTo>
                    <a:pt x="78" y="383"/>
                  </a:lnTo>
                  <a:lnTo>
                    <a:pt x="72" y="391"/>
                  </a:lnTo>
                  <a:lnTo>
                    <a:pt x="64" y="383"/>
                  </a:lnTo>
                  <a:lnTo>
                    <a:pt x="51" y="377"/>
                  </a:lnTo>
                  <a:lnTo>
                    <a:pt x="43" y="369"/>
                  </a:lnTo>
                  <a:lnTo>
                    <a:pt x="35" y="369"/>
                  </a:lnTo>
                  <a:lnTo>
                    <a:pt x="29" y="369"/>
                  </a:lnTo>
                  <a:lnTo>
                    <a:pt x="29" y="363"/>
                  </a:lnTo>
                  <a:lnTo>
                    <a:pt x="21" y="356"/>
                  </a:lnTo>
                  <a:lnTo>
                    <a:pt x="14" y="363"/>
                  </a:lnTo>
                  <a:lnTo>
                    <a:pt x="8" y="363"/>
                  </a:lnTo>
                  <a:lnTo>
                    <a:pt x="0" y="363"/>
                  </a:lnTo>
                  <a:lnTo>
                    <a:pt x="0" y="356"/>
                  </a:lnTo>
                  <a:lnTo>
                    <a:pt x="8" y="348"/>
                  </a:lnTo>
                  <a:lnTo>
                    <a:pt x="14" y="334"/>
                  </a:lnTo>
                  <a:lnTo>
                    <a:pt x="14" y="326"/>
                  </a:lnTo>
                  <a:lnTo>
                    <a:pt x="21" y="320"/>
                  </a:lnTo>
                  <a:lnTo>
                    <a:pt x="29" y="320"/>
                  </a:lnTo>
                  <a:lnTo>
                    <a:pt x="29" y="313"/>
                  </a:lnTo>
                  <a:lnTo>
                    <a:pt x="35" y="299"/>
                  </a:lnTo>
                  <a:lnTo>
                    <a:pt x="29" y="291"/>
                  </a:lnTo>
                  <a:lnTo>
                    <a:pt x="35" y="285"/>
                  </a:lnTo>
                  <a:lnTo>
                    <a:pt x="35" y="277"/>
                  </a:lnTo>
                  <a:lnTo>
                    <a:pt x="43" y="269"/>
                  </a:lnTo>
                  <a:lnTo>
                    <a:pt x="51" y="264"/>
                  </a:lnTo>
                  <a:lnTo>
                    <a:pt x="51" y="256"/>
                  </a:lnTo>
                  <a:lnTo>
                    <a:pt x="51" y="242"/>
                  </a:lnTo>
                  <a:lnTo>
                    <a:pt x="43" y="242"/>
                  </a:lnTo>
                  <a:lnTo>
                    <a:pt x="35" y="234"/>
                  </a:lnTo>
                  <a:lnTo>
                    <a:pt x="21" y="234"/>
                  </a:lnTo>
                  <a:lnTo>
                    <a:pt x="21" y="226"/>
                  </a:lnTo>
                  <a:lnTo>
                    <a:pt x="21" y="221"/>
                  </a:lnTo>
                  <a:lnTo>
                    <a:pt x="29" y="213"/>
                  </a:lnTo>
                  <a:lnTo>
                    <a:pt x="35" y="205"/>
                  </a:lnTo>
                  <a:lnTo>
                    <a:pt x="35" y="199"/>
                  </a:lnTo>
                  <a:lnTo>
                    <a:pt x="35" y="191"/>
                  </a:lnTo>
                  <a:lnTo>
                    <a:pt x="35" y="183"/>
                  </a:lnTo>
                  <a:lnTo>
                    <a:pt x="43" y="178"/>
                  </a:lnTo>
                  <a:lnTo>
                    <a:pt x="59" y="178"/>
                  </a:lnTo>
                  <a:lnTo>
                    <a:pt x="64" y="178"/>
                  </a:lnTo>
                  <a:lnTo>
                    <a:pt x="72" y="164"/>
                  </a:lnTo>
                  <a:lnTo>
                    <a:pt x="78" y="156"/>
                  </a:lnTo>
                  <a:lnTo>
                    <a:pt x="78" y="148"/>
                  </a:lnTo>
                  <a:lnTo>
                    <a:pt x="86" y="142"/>
                  </a:lnTo>
                  <a:lnTo>
                    <a:pt x="94" y="134"/>
                  </a:lnTo>
                  <a:lnTo>
                    <a:pt x="100" y="121"/>
                  </a:lnTo>
                  <a:lnTo>
                    <a:pt x="107" y="113"/>
                  </a:lnTo>
                  <a:lnTo>
                    <a:pt x="107" y="99"/>
                  </a:lnTo>
                  <a:lnTo>
                    <a:pt x="115" y="91"/>
                  </a:lnTo>
                  <a:lnTo>
                    <a:pt x="121" y="86"/>
                  </a:lnTo>
                  <a:lnTo>
                    <a:pt x="121" y="70"/>
                  </a:lnTo>
                  <a:lnTo>
                    <a:pt x="129" y="64"/>
                  </a:lnTo>
                  <a:lnTo>
                    <a:pt x="137" y="56"/>
                  </a:lnTo>
                  <a:lnTo>
                    <a:pt x="137" y="43"/>
                  </a:lnTo>
                  <a:lnTo>
                    <a:pt x="137" y="35"/>
                  </a:lnTo>
                  <a:lnTo>
                    <a:pt x="143" y="29"/>
                  </a:lnTo>
                  <a:lnTo>
                    <a:pt x="143" y="21"/>
                  </a:lnTo>
                  <a:lnTo>
                    <a:pt x="143" y="13"/>
                  </a:lnTo>
                  <a:lnTo>
                    <a:pt x="143" y="7"/>
                  </a:lnTo>
                  <a:lnTo>
                    <a:pt x="158" y="7"/>
                  </a:lnTo>
                  <a:lnTo>
                    <a:pt x="164" y="7"/>
                  </a:lnTo>
                  <a:lnTo>
                    <a:pt x="164" y="0"/>
                  </a:lnTo>
                  <a:lnTo>
                    <a:pt x="178" y="7"/>
                  </a:lnTo>
                  <a:lnTo>
                    <a:pt x="186" y="7"/>
                  </a:lnTo>
                  <a:lnTo>
                    <a:pt x="186" y="13"/>
                  </a:lnTo>
                  <a:lnTo>
                    <a:pt x="186" y="21"/>
                  </a:lnTo>
                  <a:lnTo>
                    <a:pt x="186" y="29"/>
                  </a:lnTo>
                  <a:lnTo>
                    <a:pt x="193" y="29"/>
                  </a:lnTo>
                  <a:lnTo>
                    <a:pt x="199" y="29"/>
                  </a:lnTo>
                  <a:lnTo>
                    <a:pt x="207" y="29"/>
                  </a:lnTo>
                  <a:lnTo>
                    <a:pt x="215" y="35"/>
                  </a:lnTo>
                  <a:lnTo>
                    <a:pt x="223" y="35"/>
                  </a:lnTo>
                  <a:lnTo>
                    <a:pt x="229" y="43"/>
                  </a:lnTo>
                  <a:lnTo>
                    <a:pt x="236" y="48"/>
                  </a:lnTo>
                  <a:lnTo>
                    <a:pt x="236" y="43"/>
                  </a:lnTo>
                  <a:lnTo>
                    <a:pt x="242" y="43"/>
                  </a:lnTo>
                  <a:lnTo>
                    <a:pt x="250" y="43"/>
                  </a:lnTo>
                  <a:lnTo>
                    <a:pt x="250" y="48"/>
                  </a:lnTo>
                  <a:lnTo>
                    <a:pt x="256" y="48"/>
                  </a:lnTo>
                  <a:lnTo>
                    <a:pt x="264" y="48"/>
                  </a:lnTo>
                  <a:lnTo>
                    <a:pt x="272" y="56"/>
                  </a:lnTo>
                  <a:lnTo>
                    <a:pt x="264" y="64"/>
                  </a:lnTo>
                  <a:lnTo>
                    <a:pt x="264" y="70"/>
                  </a:lnTo>
                  <a:lnTo>
                    <a:pt x="264" y="78"/>
                  </a:lnTo>
                  <a:lnTo>
                    <a:pt x="272" y="78"/>
                  </a:lnTo>
                  <a:lnTo>
                    <a:pt x="279" y="86"/>
                  </a:lnTo>
                  <a:lnTo>
                    <a:pt x="279" y="91"/>
                  </a:lnTo>
                  <a:lnTo>
                    <a:pt x="272" y="91"/>
                  </a:lnTo>
                  <a:lnTo>
                    <a:pt x="272" y="99"/>
                  </a:lnTo>
                  <a:lnTo>
                    <a:pt x="264" y="99"/>
                  </a:lnTo>
                  <a:lnTo>
                    <a:pt x="256" y="99"/>
                  </a:lnTo>
                  <a:lnTo>
                    <a:pt x="256" y="107"/>
                  </a:lnTo>
                  <a:lnTo>
                    <a:pt x="250" y="107"/>
                  </a:lnTo>
                  <a:lnTo>
                    <a:pt x="242" y="107"/>
                  </a:lnTo>
                  <a:lnTo>
                    <a:pt x="242" y="113"/>
                  </a:lnTo>
                  <a:lnTo>
                    <a:pt x="236" y="113"/>
                  </a:lnTo>
                  <a:lnTo>
                    <a:pt x="229" y="121"/>
                  </a:lnTo>
                  <a:lnTo>
                    <a:pt x="229" y="127"/>
                  </a:lnTo>
                  <a:lnTo>
                    <a:pt x="223" y="134"/>
                  </a:lnTo>
                  <a:lnTo>
                    <a:pt x="223" y="142"/>
                  </a:lnTo>
                  <a:lnTo>
                    <a:pt x="215" y="148"/>
                  </a:lnTo>
                  <a:lnTo>
                    <a:pt x="215" y="156"/>
                  </a:lnTo>
                  <a:lnTo>
                    <a:pt x="215" y="164"/>
                  </a:lnTo>
                  <a:lnTo>
                    <a:pt x="215" y="170"/>
                  </a:lnTo>
                  <a:lnTo>
                    <a:pt x="215" y="178"/>
                  </a:lnTo>
                  <a:lnTo>
                    <a:pt x="207" y="178"/>
                  </a:lnTo>
                  <a:lnTo>
                    <a:pt x="199" y="178"/>
                  </a:lnTo>
                  <a:lnTo>
                    <a:pt x="199" y="183"/>
                  </a:lnTo>
                  <a:lnTo>
                    <a:pt x="186" y="199"/>
                  </a:lnTo>
                  <a:lnTo>
                    <a:pt x="186" y="205"/>
                  </a:lnTo>
                  <a:lnTo>
                    <a:pt x="178" y="213"/>
                  </a:lnTo>
                  <a:lnTo>
                    <a:pt x="178" y="221"/>
                  </a:lnTo>
                  <a:lnTo>
                    <a:pt x="172" y="221"/>
                  </a:lnTo>
                  <a:lnTo>
                    <a:pt x="158" y="213"/>
                  </a:lnTo>
                  <a:lnTo>
                    <a:pt x="158" y="226"/>
                  </a:lnTo>
                  <a:lnTo>
                    <a:pt x="158" y="234"/>
                  </a:lnTo>
                  <a:lnTo>
                    <a:pt x="158" y="242"/>
                  </a:lnTo>
                  <a:lnTo>
                    <a:pt x="164" y="248"/>
                  </a:lnTo>
                  <a:lnTo>
                    <a:pt x="164" y="256"/>
                  </a:lnTo>
                  <a:lnTo>
                    <a:pt x="164" y="264"/>
                  </a:lnTo>
                  <a:lnTo>
                    <a:pt x="158" y="269"/>
                  </a:lnTo>
                  <a:lnTo>
                    <a:pt x="150" y="277"/>
                  </a:lnTo>
                  <a:lnTo>
                    <a:pt x="150" y="285"/>
                  </a:lnTo>
                  <a:lnTo>
                    <a:pt x="143" y="285"/>
                  </a:lnTo>
                  <a:lnTo>
                    <a:pt x="137" y="291"/>
                  </a:lnTo>
                  <a:lnTo>
                    <a:pt x="137" y="299"/>
                  </a:lnTo>
                  <a:lnTo>
                    <a:pt x="129" y="305"/>
                  </a:lnTo>
                  <a:lnTo>
                    <a:pt x="137" y="313"/>
                  </a:lnTo>
                  <a:lnTo>
                    <a:pt x="143" y="313"/>
                  </a:lnTo>
                  <a:lnTo>
                    <a:pt x="143" y="320"/>
                  </a:lnTo>
                  <a:lnTo>
                    <a:pt x="143" y="326"/>
                  </a:lnTo>
                  <a:lnTo>
                    <a:pt x="137" y="326"/>
                  </a:lnTo>
                  <a:lnTo>
                    <a:pt x="129" y="334"/>
                  </a:lnTo>
                  <a:lnTo>
                    <a:pt x="121" y="334"/>
                  </a:lnTo>
                  <a:lnTo>
                    <a:pt x="115" y="334"/>
                  </a:lnTo>
                  <a:lnTo>
                    <a:pt x="115" y="340"/>
                  </a:lnTo>
                  <a:lnTo>
                    <a:pt x="107" y="340"/>
                  </a:lnTo>
                  <a:lnTo>
                    <a:pt x="107" y="348"/>
                  </a:lnTo>
                  <a:lnTo>
                    <a:pt x="100" y="356"/>
                  </a:lnTo>
                  <a:lnTo>
                    <a:pt x="100" y="369"/>
                  </a:lnTo>
                  <a:lnTo>
                    <a:pt x="100" y="383"/>
                  </a:lnTo>
                  <a:lnTo>
                    <a:pt x="107" y="38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8" name="Freeform 41"/>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49" name="Freeform 42"/>
            <p:cNvSpPr>
              <a:spLocks/>
            </p:cNvSpPr>
            <p:nvPr/>
          </p:nvSpPr>
          <p:spPr bwMode="auto">
            <a:xfrm>
              <a:off x="6777038" y="5146675"/>
              <a:ext cx="101600" cy="68262"/>
            </a:xfrm>
            <a:custGeom>
              <a:avLst/>
              <a:gdLst>
                <a:gd name="T0" fmla="*/ 35 w 64"/>
                <a:gd name="T1" fmla="*/ 43 h 43"/>
                <a:gd name="T2" fmla="*/ 35 w 64"/>
                <a:gd name="T3" fmla="*/ 37 h 43"/>
                <a:gd name="T4" fmla="*/ 27 w 64"/>
                <a:gd name="T5" fmla="*/ 37 h 43"/>
                <a:gd name="T6" fmla="*/ 21 w 64"/>
                <a:gd name="T7" fmla="*/ 22 h 43"/>
                <a:gd name="T8" fmla="*/ 14 w 64"/>
                <a:gd name="T9" fmla="*/ 22 h 43"/>
                <a:gd name="T10" fmla="*/ 0 w 64"/>
                <a:gd name="T11" fmla="*/ 22 h 43"/>
                <a:gd name="T12" fmla="*/ 0 w 64"/>
                <a:gd name="T13" fmla="*/ 16 h 43"/>
                <a:gd name="T14" fmla="*/ 8 w 64"/>
                <a:gd name="T15" fmla="*/ 16 h 43"/>
                <a:gd name="T16" fmla="*/ 14 w 64"/>
                <a:gd name="T17" fmla="*/ 16 h 43"/>
                <a:gd name="T18" fmla="*/ 27 w 64"/>
                <a:gd name="T19" fmla="*/ 16 h 43"/>
                <a:gd name="T20" fmla="*/ 27 w 64"/>
                <a:gd name="T21" fmla="*/ 8 h 43"/>
                <a:gd name="T22" fmla="*/ 35 w 64"/>
                <a:gd name="T23" fmla="*/ 0 h 43"/>
                <a:gd name="T24" fmla="*/ 43 w 64"/>
                <a:gd name="T25" fmla="*/ 8 h 43"/>
                <a:gd name="T26" fmla="*/ 43 w 64"/>
                <a:gd name="T27" fmla="*/ 16 h 43"/>
                <a:gd name="T28" fmla="*/ 49 w 64"/>
                <a:gd name="T29" fmla="*/ 22 h 43"/>
                <a:gd name="T30" fmla="*/ 57 w 64"/>
                <a:gd name="T31" fmla="*/ 22 h 43"/>
                <a:gd name="T32" fmla="*/ 64 w 64"/>
                <a:gd name="T33" fmla="*/ 22 h 43"/>
                <a:gd name="T34" fmla="*/ 57 w 64"/>
                <a:gd name="T35" fmla="*/ 30 h 43"/>
                <a:gd name="T36" fmla="*/ 49 w 64"/>
                <a:gd name="T37" fmla="*/ 30 h 43"/>
                <a:gd name="T38" fmla="*/ 49 w 64"/>
                <a:gd name="T39" fmla="*/ 37 h 43"/>
                <a:gd name="T40" fmla="*/ 43 w 64"/>
                <a:gd name="T41" fmla="*/ 43 h 43"/>
                <a:gd name="T42" fmla="*/ 35 w 64"/>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43">
                  <a:moveTo>
                    <a:pt x="35" y="43"/>
                  </a:moveTo>
                  <a:lnTo>
                    <a:pt x="35" y="37"/>
                  </a:lnTo>
                  <a:lnTo>
                    <a:pt x="27" y="37"/>
                  </a:lnTo>
                  <a:lnTo>
                    <a:pt x="21" y="22"/>
                  </a:lnTo>
                  <a:lnTo>
                    <a:pt x="14" y="22"/>
                  </a:lnTo>
                  <a:lnTo>
                    <a:pt x="0" y="22"/>
                  </a:lnTo>
                  <a:lnTo>
                    <a:pt x="0" y="16"/>
                  </a:lnTo>
                  <a:lnTo>
                    <a:pt x="8" y="16"/>
                  </a:lnTo>
                  <a:lnTo>
                    <a:pt x="14" y="16"/>
                  </a:lnTo>
                  <a:lnTo>
                    <a:pt x="27" y="16"/>
                  </a:lnTo>
                  <a:lnTo>
                    <a:pt x="27" y="8"/>
                  </a:lnTo>
                  <a:lnTo>
                    <a:pt x="35" y="0"/>
                  </a:lnTo>
                  <a:lnTo>
                    <a:pt x="43" y="8"/>
                  </a:lnTo>
                  <a:lnTo>
                    <a:pt x="43" y="16"/>
                  </a:lnTo>
                  <a:lnTo>
                    <a:pt x="49" y="22"/>
                  </a:lnTo>
                  <a:lnTo>
                    <a:pt x="57" y="22"/>
                  </a:lnTo>
                  <a:lnTo>
                    <a:pt x="64" y="22"/>
                  </a:lnTo>
                  <a:lnTo>
                    <a:pt x="57" y="30"/>
                  </a:lnTo>
                  <a:lnTo>
                    <a:pt x="49" y="30"/>
                  </a:lnTo>
                  <a:lnTo>
                    <a:pt x="49" y="37"/>
                  </a:lnTo>
                  <a:lnTo>
                    <a:pt x="43" y="43"/>
                  </a:lnTo>
                  <a:lnTo>
                    <a:pt x="35"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0" name="Freeform 43"/>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1" name="Freeform 44"/>
            <p:cNvSpPr>
              <a:spLocks/>
            </p:cNvSpPr>
            <p:nvPr/>
          </p:nvSpPr>
          <p:spPr bwMode="auto">
            <a:xfrm>
              <a:off x="6923088" y="5146675"/>
              <a:ext cx="46038" cy="34925"/>
            </a:xfrm>
            <a:custGeom>
              <a:avLst/>
              <a:gdLst>
                <a:gd name="T0" fmla="*/ 21 w 29"/>
                <a:gd name="T1" fmla="*/ 22 h 22"/>
                <a:gd name="T2" fmla="*/ 15 w 29"/>
                <a:gd name="T3" fmla="*/ 16 h 22"/>
                <a:gd name="T4" fmla="*/ 8 w 29"/>
                <a:gd name="T5" fmla="*/ 16 h 22"/>
                <a:gd name="T6" fmla="*/ 0 w 29"/>
                <a:gd name="T7" fmla="*/ 8 h 22"/>
                <a:gd name="T8" fmla="*/ 0 w 29"/>
                <a:gd name="T9" fmla="*/ 0 h 22"/>
                <a:gd name="T10" fmla="*/ 8 w 29"/>
                <a:gd name="T11" fmla="*/ 0 h 22"/>
                <a:gd name="T12" fmla="*/ 15 w 29"/>
                <a:gd name="T13" fmla="*/ 8 h 22"/>
                <a:gd name="T14" fmla="*/ 21 w 29"/>
                <a:gd name="T15" fmla="*/ 8 h 22"/>
                <a:gd name="T16" fmla="*/ 29 w 29"/>
                <a:gd name="T17" fmla="*/ 8 h 22"/>
                <a:gd name="T18" fmla="*/ 29 w 29"/>
                <a:gd name="T19" fmla="*/ 16 h 22"/>
                <a:gd name="T20" fmla="*/ 29 w 29"/>
                <a:gd name="T21" fmla="*/ 22 h 22"/>
                <a:gd name="T22" fmla="*/ 21 w 2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2">
                  <a:moveTo>
                    <a:pt x="21" y="22"/>
                  </a:moveTo>
                  <a:lnTo>
                    <a:pt x="15" y="16"/>
                  </a:lnTo>
                  <a:lnTo>
                    <a:pt x="8" y="16"/>
                  </a:lnTo>
                  <a:lnTo>
                    <a:pt x="0" y="8"/>
                  </a:lnTo>
                  <a:lnTo>
                    <a:pt x="0" y="0"/>
                  </a:lnTo>
                  <a:lnTo>
                    <a:pt x="8" y="0"/>
                  </a:lnTo>
                  <a:lnTo>
                    <a:pt x="15" y="8"/>
                  </a:lnTo>
                  <a:lnTo>
                    <a:pt x="21" y="8"/>
                  </a:lnTo>
                  <a:lnTo>
                    <a:pt x="29" y="8"/>
                  </a:lnTo>
                  <a:lnTo>
                    <a:pt x="29" y="16"/>
                  </a:lnTo>
                  <a:lnTo>
                    <a:pt x="29" y="22"/>
                  </a:lnTo>
                  <a:lnTo>
                    <a:pt x="21"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2" name="Freeform 45"/>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3" name="Freeform 46"/>
            <p:cNvSpPr>
              <a:spLocks/>
            </p:cNvSpPr>
            <p:nvPr/>
          </p:nvSpPr>
          <p:spPr bwMode="auto">
            <a:xfrm>
              <a:off x="6426200" y="3814763"/>
              <a:ext cx="1074738" cy="1042987"/>
            </a:xfrm>
            <a:custGeom>
              <a:avLst/>
              <a:gdLst>
                <a:gd name="T0" fmla="*/ 571 w 677"/>
                <a:gd name="T1" fmla="*/ 575 h 657"/>
                <a:gd name="T2" fmla="*/ 563 w 677"/>
                <a:gd name="T3" fmla="*/ 526 h 657"/>
                <a:gd name="T4" fmla="*/ 542 w 677"/>
                <a:gd name="T5" fmla="*/ 491 h 657"/>
                <a:gd name="T6" fmla="*/ 585 w 677"/>
                <a:gd name="T7" fmla="*/ 469 h 657"/>
                <a:gd name="T8" fmla="*/ 577 w 677"/>
                <a:gd name="T9" fmla="*/ 434 h 657"/>
                <a:gd name="T10" fmla="*/ 571 w 677"/>
                <a:gd name="T11" fmla="*/ 399 h 657"/>
                <a:gd name="T12" fmla="*/ 571 w 677"/>
                <a:gd name="T13" fmla="*/ 383 h 657"/>
                <a:gd name="T14" fmla="*/ 555 w 677"/>
                <a:gd name="T15" fmla="*/ 362 h 657"/>
                <a:gd name="T16" fmla="*/ 598 w 677"/>
                <a:gd name="T17" fmla="*/ 321 h 657"/>
                <a:gd name="T18" fmla="*/ 634 w 677"/>
                <a:gd name="T19" fmla="*/ 299 h 657"/>
                <a:gd name="T20" fmla="*/ 649 w 677"/>
                <a:gd name="T21" fmla="*/ 248 h 657"/>
                <a:gd name="T22" fmla="*/ 655 w 677"/>
                <a:gd name="T23" fmla="*/ 205 h 657"/>
                <a:gd name="T24" fmla="*/ 598 w 677"/>
                <a:gd name="T25" fmla="*/ 157 h 657"/>
                <a:gd name="T26" fmla="*/ 555 w 677"/>
                <a:gd name="T27" fmla="*/ 149 h 657"/>
                <a:gd name="T28" fmla="*/ 528 w 677"/>
                <a:gd name="T29" fmla="*/ 113 h 657"/>
                <a:gd name="T30" fmla="*/ 499 w 677"/>
                <a:gd name="T31" fmla="*/ 108 h 657"/>
                <a:gd name="T32" fmla="*/ 485 w 677"/>
                <a:gd name="T33" fmla="*/ 70 h 657"/>
                <a:gd name="T34" fmla="*/ 456 w 677"/>
                <a:gd name="T35" fmla="*/ 43 h 657"/>
                <a:gd name="T36" fmla="*/ 434 w 677"/>
                <a:gd name="T37" fmla="*/ 14 h 657"/>
                <a:gd name="T38" fmla="*/ 399 w 677"/>
                <a:gd name="T39" fmla="*/ 0 h 657"/>
                <a:gd name="T40" fmla="*/ 377 w 677"/>
                <a:gd name="T41" fmla="*/ 35 h 657"/>
                <a:gd name="T42" fmla="*/ 348 w 677"/>
                <a:gd name="T43" fmla="*/ 65 h 657"/>
                <a:gd name="T44" fmla="*/ 299 w 677"/>
                <a:gd name="T45" fmla="*/ 86 h 657"/>
                <a:gd name="T46" fmla="*/ 285 w 677"/>
                <a:gd name="T47" fmla="*/ 100 h 657"/>
                <a:gd name="T48" fmla="*/ 227 w 677"/>
                <a:gd name="T49" fmla="*/ 86 h 657"/>
                <a:gd name="T50" fmla="*/ 213 w 677"/>
                <a:gd name="T51" fmla="*/ 51 h 657"/>
                <a:gd name="T52" fmla="*/ 184 w 677"/>
                <a:gd name="T53" fmla="*/ 70 h 657"/>
                <a:gd name="T54" fmla="*/ 192 w 677"/>
                <a:gd name="T55" fmla="*/ 121 h 657"/>
                <a:gd name="T56" fmla="*/ 162 w 677"/>
                <a:gd name="T57" fmla="*/ 113 h 657"/>
                <a:gd name="T58" fmla="*/ 113 w 677"/>
                <a:gd name="T59" fmla="*/ 108 h 657"/>
                <a:gd name="T60" fmla="*/ 100 w 677"/>
                <a:gd name="T61" fmla="*/ 86 h 657"/>
                <a:gd name="T62" fmla="*/ 49 w 677"/>
                <a:gd name="T63" fmla="*/ 86 h 657"/>
                <a:gd name="T64" fmla="*/ 6 w 677"/>
                <a:gd name="T65" fmla="*/ 86 h 657"/>
                <a:gd name="T66" fmla="*/ 27 w 677"/>
                <a:gd name="T67" fmla="*/ 108 h 657"/>
                <a:gd name="T68" fmla="*/ 6 w 677"/>
                <a:gd name="T69" fmla="*/ 121 h 657"/>
                <a:gd name="T70" fmla="*/ 41 w 677"/>
                <a:gd name="T71" fmla="*/ 135 h 657"/>
                <a:gd name="T72" fmla="*/ 70 w 677"/>
                <a:gd name="T73" fmla="*/ 170 h 657"/>
                <a:gd name="T74" fmla="*/ 106 w 677"/>
                <a:gd name="T75" fmla="*/ 192 h 657"/>
                <a:gd name="T76" fmla="*/ 113 w 677"/>
                <a:gd name="T77" fmla="*/ 221 h 657"/>
                <a:gd name="T78" fmla="*/ 119 w 677"/>
                <a:gd name="T79" fmla="*/ 262 h 657"/>
                <a:gd name="T80" fmla="*/ 149 w 677"/>
                <a:gd name="T81" fmla="*/ 299 h 657"/>
                <a:gd name="T82" fmla="*/ 143 w 677"/>
                <a:gd name="T83" fmla="*/ 340 h 657"/>
                <a:gd name="T84" fmla="*/ 149 w 677"/>
                <a:gd name="T85" fmla="*/ 378 h 657"/>
                <a:gd name="T86" fmla="*/ 143 w 677"/>
                <a:gd name="T87" fmla="*/ 383 h 657"/>
                <a:gd name="T88" fmla="*/ 119 w 677"/>
                <a:gd name="T89" fmla="*/ 383 h 657"/>
                <a:gd name="T90" fmla="*/ 113 w 677"/>
                <a:gd name="T91" fmla="*/ 426 h 657"/>
                <a:gd name="T92" fmla="*/ 84 w 677"/>
                <a:gd name="T93" fmla="*/ 456 h 657"/>
                <a:gd name="T94" fmla="*/ 41 w 677"/>
                <a:gd name="T95" fmla="*/ 513 h 657"/>
                <a:gd name="T96" fmla="*/ 70 w 677"/>
                <a:gd name="T97" fmla="*/ 540 h 657"/>
                <a:gd name="T98" fmla="*/ 119 w 677"/>
                <a:gd name="T99" fmla="*/ 575 h 657"/>
                <a:gd name="T100" fmla="*/ 180 w 677"/>
                <a:gd name="T101" fmla="*/ 606 h 657"/>
                <a:gd name="T102" fmla="*/ 221 w 677"/>
                <a:gd name="T103" fmla="*/ 634 h 657"/>
                <a:gd name="T104" fmla="*/ 270 w 677"/>
                <a:gd name="T105" fmla="*/ 647 h 657"/>
                <a:gd name="T106" fmla="*/ 313 w 677"/>
                <a:gd name="T107" fmla="*/ 649 h 657"/>
                <a:gd name="T108" fmla="*/ 313 w 677"/>
                <a:gd name="T109" fmla="*/ 612 h 657"/>
                <a:gd name="T110" fmla="*/ 348 w 677"/>
                <a:gd name="T111" fmla="*/ 591 h 657"/>
                <a:gd name="T112" fmla="*/ 391 w 677"/>
                <a:gd name="T113" fmla="*/ 591 h 657"/>
                <a:gd name="T114" fmla="*/ 434 w 677"/>
                <a:gd name="T115" fmla="*/ 591 h 657"/>
                <a:gd name="T116" fmla="*/ 456 w 677"/>
                <a:gd name="T117" fmla="*/ 612 h 657"/>
                <a:gd name="T118" fmla="*/ 485 w 677"/>
                <a:gd name="T119" fmla="*/ 640 h 657"/>
                <a:gd name="T120" fmla="*/ 528 w 677"/>
                <a:gd name="T121" fmla="*/ 634 h 657"/>
                <a:gd name="T122" fmla="*/ 547 w 677"/>
                <a:gd name="T123" fmla="*/ 612 h 657"/>
                <a:gd name="T124" fmla="*/ 577 w 677"/>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57">
                  <a:moveTo>
                    <a:pt x="577" y="604"/>
                  </a:moveTo>
                  <a:lnTo>
                    <a:pt x="585" y="597"/>
                  </a:lnTo>
                  <a:lnTo>
                    <a:pt x="585" y="591"/>
                  </a:lnTo>
                  <a:lnTo>
                    <a:pt x="591" y="583"/>
                  </a:lnTo>
                  <a:lnTo>
                    <a:pt x="585" y="575"/>
                  </a:lnTo>
                  <a:lnTo>
                    <a:pt x="571" y="575"/>
                  </a:lnTo>
                  <a:lnTo>
                    <a:pt x="563" y="575"/>
                  </a:lnTo>
                  <a:lnTo>
                    <a:pt x="555" y="561"/>
                  </a:lnTo>
                  <a:lnTo>
                    <a:pt x="555" y="556"/>
                  </a:lnTo>
                  <a:lnTo>
                    <a:pt x="555" y="540"/>
                  </a:lnTo>
                  <a:lnTo>
                    <a:pt x="555" y="532"/>
                  </a:lnTo>
                  <a:lnTo>
                    <a:pt x="563" y="526"/>
                  </a:lnTo>
                  <a:lnTo>
                    <a:pt x="563" y="518"/>
                  </a:lnTo>
                  <a:lnTo>
                    <a:pt x="563" y="513"/>
                  </a:lnTo>
                  <a:lnTo>
                    <a:pt x="555" y="505"/>
                  </a:lnTo>
                  <a:lnTo>
                    <a:pt x="547" y="505"/>
                  </a:lnTo>
                  <a:lnTo>
                    <a:pt x="542" y="499"/>
                  </a:lnTo>
                  <a:lnTo>
                    <a:pt x="542" y="491"/>
                  </a:lnTo>
                  <a:lnTo>
                    <a:pt x="547" y="491"/>
                  </a:lnTo>
                  <a:lnTo>
                    <a:pt x="555" y="491"/>
                  </a:lnTo>
                  <a:lnTo>
                    <a:pt x="563" y="491"/>
                  </a:lnTo>
                  <a:lnTo>
                    <a:pt x="571" y="483"/>
                  </a:lnTo>
                  <a:lnTo>
                    <a:pt x="577" y="475"/>
                  </a:lnTo>
                  <a:lnTo>
                    <a:pt x="585" y="469"/>
                  </a:lnTo>
                  <a:lnTo>
                    <a:pt x="577" y="462"/>
                  </a:lnTo>
                  <a:lnTo>
                    <a:pt x="577" y="456"/>
                  </a:lnTo>
                  <a:lnTo>
                    <a:pt x="571" y="448"/>
                  </a:lnTo>
                  <a:lnTo>
                    <a:pt x="571" y="440"/>
                  </a:lnTo>
                  <a:lnTo>
                    <a:pt x="577" y="440"/>
                  </a:lnTo>
                  <a:lnTo>
                    <a:pt x="577" y="434"/>
                  </a:lnTo>
                  <a:lnTo>
                    <a:pt x="577" y="426"/>
                  </a:lnTo>
                  <a:lnTo>
                    <a:pt x="571" y="419"/>
                  </a:lnTo>
                  <a:lnTo>
                    <a:pt x="571" y="413"/>
                  </a:lnTo>
                  <a:lnTo>
                    <a:pt x="577" y="413"/>
                  </a:lnTo>
                  <a:lnTo>
                    <a:pt x="571" y="405"/>
                  </a:lnTo>
                  <a:lnTo>
                    <a:pt x="571" y="399"/>
                  </a:lnTo>
                  <a:lnTo>
                    <a:pt x="577" y="399"/>
                  </a:lnTo>
                  <a:lnTo>
                    <a:pt x="585" y="399"/>
                  </a:lnTo>
                  <a:lnTo>
                    <a:pt x="585" y="391"/>
                  </a:lnTo>
                  <a:lnTo>
                    <a:pt x="577" y="378"/>
                  </a:lnTo>
                  <a:lnTo>
                    <a:pt x="571" y="378"/>
                  </a:lnTo>
                  <a:lnTo>
                    <a:pt x="571" y="383"/>
                  </a:lnTo>
                  <a:lnTo>
                    <a:pt x="563" y="383"/>
                  </a:lnTo>
                  <a:lnTo>
                    <a:pt x="555" y="399"/>
                  </a:lnTo>
                  <a:lnTo>
                    <a:pt x="542" y="405"/>
                  </a:lnTo>
                  <a:lnTo>
                    <a:pt x="534" y="391"/>
                  </a:lnTo>
                  <a:lnTo>
                    <a:pt x="542" y="378"/>
                  </a:lnTo>
                  <a:lnTo>
                    <a:pt x="555" y="362"/>
                  </a:lnTo>
                  <a:lnTo>
                    <a:pt x="555" y="356"/>
                  </a:lnTo>
                  <a:lnTo>
                    <a:pt x="563" y="348"/>
                  </a:lnTo>
                  <a:lnTo>
                    <a:pt x="577" y="348"/>
                  </a:lnTo>
                  <a:lnTo>
                    <a:pt x="591" y="340"/>
                  </a:lnTo>
                  <a:lnTo>
                    <a:pt x="598" y="327"/>
                  </a:lnTo>
                  <a:lnTo>
                    <a:pt x="598" y="321"/>
                  </a:lnTo>
                  <a:lnTo>
                    <a:pt x="606" y="313"/>
                  </a:lnTo>
                  <a:lnTo>
                    <a:pt x="612" y="321"/>
                  </a:lnTo>
                  <a:lnTo>
                    <a:pt x="620" y="327"/>
                  </a:lnTo>
                  <a:lnTo>
                    <a:pt x="628" y="313"/>
                  </a:lnTo>
                  <a:lnTo>
                    <a:pt x="634" y="321"/>
                  </a:lnTo>
                  <a:lnTo>
                    <a:pt x="634" y="299"/>
                  </a:lnTo>
                  <a:lnTo>
                    <a:pt x="641" y="291"/>
                  </a:lnTo>
                  <a:lnTo>
                    <a:pt x="641" y="284"/>
                  </a:lnTo>
                  <a:lnTo>
                    <a:pt x="641" y="270"/>
                  </a:lnTo>
                  <a:lnTo>
                    <a:pt x="641" y="262"/>
                  </a:lnTo>
                  <a:lnTo>
                    <a:pt x="649" y="256"/>
                  </a:lnTo>
                  <a:lnTo>
                    <a:pt x="649" y="248"/>
                  </a:lnTo>
                  <a:lnTo>
                    <a:pt x="655" y="235"/>
                  </a:lnTo>
                  <a:lnTo>
                    <a:pt x="663" y="227"/>
                  </a:lnTo>
                  <a:lnTo>
                    <a:pt x="677" y="213"/>
                  </a:lnTo>
                  <a:lnTo>
                    <a:pt x="671" y="205"/>
                  </a:lnTo>
                  <a:lnTo>
                    <a:pt x="663" y="205"/>
                  </a:lnTo>
                  <a:lnTo>
                    <a:pt x="655" y="205"/>
                  </a:lnTo>
                  <a:lnTo>
                    <a:pt x="649" y="200"/>
                  </a:lnTo>
                  <a:lnTo>
                    <a:pt x="634" y="200"/>
                  </a:lnTo>
                  <a:lnTo>
                    <a:pt x="620" y="192"/>
                  </a:lnTo>
                  <a:lnTo>
                    <a:pt x="612" y="186"/>
                  </a:lnTo>
                  <a:lnTo>
                    <a:pt x="606" y="170"/>
                  </a:lnTo>
                  <a:lnTo>
                    <a:pt x="598" y="157"/>
                  </a:lnTo>
                  <a:lnTo>
                    <a:pt x="585" y="157"/>
                  </a:lnTo>
                  <a:lnTo>
                    <a:pt x="577" y="149"/>
                  </a:lnTo>
                  <a:lnTo>
                    <a:pt x="571" y="149"/>
                  </a:lnTo>
                  <a:lnTo>
                    <a:pt x="563" y="149"/>
                  </a:lnTo>
                  <a:lnTo>
                    <a:pt x="555" y="157"/>
                  </a:lnTo>
                  <a:lnTo>
                    <a:pt x="555" y="149"/>
                  </a:lnTo>
                  <a:lnTo>
                    <a:pt x="547" y="143"/>
                  </a:lnTo>
                  <a:lnTo>
                    <a:pt x="542" y="135"/>
                  </a:lnTo>
                  <a:lnTo>
                    <a:pt x="534" y="135"/>
                  </a:lnTo>
                  <a:lnTo>
                    <a:pt x="534" y="127"/>
                  </a:lnTo>
                  <a:lnTo>
                    <a:pt x="528" y="121"/>
                  </a:lnTo>
                  <a:lnTo>
                    <a:pt x="528" y="113"/>
                  </a:lnTo>
                  <a:lnTo>
                    <a:pt x="520" y="108"/>
                  </a:lnTo>
                  <a:lnTo>
                    <a:pt x="520" y="100"/>
                  </a:lnTo>
                  <a:lnTo>
                    <a:pt x="512" y="100"/>
                  </a:lnTo>
                  <a:lnTo>
                    <a:pt x="512" y="108"/>
                  </a:lnTo>
                  <a:lnTo>
                    <a:pt x="506" y="108"/>
                  </a:lnTo>
                  <a:lnTo>
                    <a:pt x="499" y="108"/>
                  </a:lnTo>
                  <a:lnTo>
                    <a:pt x="491" y="100"/>
                  </a:lnTo>
                  <a:lnTo>
                    <a:pt x="499" y="92"/>
                  </a:lnTo>
                  <a:lnTo>
                    <a:pt x="499" y="86"/>
                  </a:lnTo>
                  <a:lnTo>
                    <a:pt x="499" y="70"/>
                  </a:lnTo>
                  <a:lnTo>
                    <a:pt x="491" y="70"/>
                  </a:lnTo>
                  <a:lnTo>
                    <a:pt x="485" y="70"/>
                  </a:lnTo>
                  <a:lnTo>
                    <a:pt x="477" y="70"/>
                  </a:lnTo>
                  <a:lnTo>
                    <a:pt x="469" y="57"/>
                  </a:lnTo>
                  <a:lnTo>
                    <a:pt x="469" y="51"/>
                  </a:lnTo>
                  <a:lnTo>
                    <a:pt x="463" y="51"/>
                  </a:lnTo>
                  <a:lnTo>
                    <a:pt x="456" y="51"/>
                  </a:lnTo>
                  <a:lnTo>
                    <a:pt x="456" y="43"/>
                  </a:lnTo>
                  <a:lnTo>
                    <a:pt x="456" y="35"/>
                  </a:lnTo>
                  <a:lnTo>
                    <a:pt x="448" y="35"/>
                  </a:lnTo>
                  <a:lnTo>
                    <a:pt x="442" y="35"/>
                  </a:lnTo>
                  <a:lnTo>
                    <a:pt x="442" y="27"/>
                  </a:lnTo>
                  <a:lnTo>
                    <a:pt x="434" y="22"/>
                  </a:lnTo>
                  <a:lnTo>
                    <a:pt x="434" y="14"/>
                  </a:lnTo>
                  <a:lnTo>
                    <a:pt x="434" y="8"/>
                  </a:lnTo>
                  <a:lnTo>
                    <a:pt x="434" y="0"/>
                  </a:lnTo>
                  <a:lnTo>
                    <a:pt x="420" y="0"/>
                  </a:lnTo>
                  <a:lnTo>
                    <a:pt x="413" y="0"/>
                  </a:lnTo>
                  <a:lnTo>
                    <a:pt x="405" y="0"/>
                  </a:lnTo>
                  <a:lnTo>
                    <a:pt x="399" y="0"/>
                  </a:lnTo>
                  <a:lnTo>
                    <a:pt x="391" y="0"/>
                  </a:lnTo>
                  <a:lnTo>
                    <a:pt x="385" y="8"/>
                  </a:lnTo>
                  <a:lnTo>
                    <a:pt x="385" y="14"/>
                  </a:lnTo>
                  <a:lnTo>
                    <a:pt x="385" y="22"/>
                  </a:lnTo>
                  <a:lnTo>
                    <a:pt x="377" y="27"/>
                  </a:lnTo>
                  <a:lnTo>
                    <a:pt x="377" y="35"/>
                  </a:lnTo>
                  <a:lnTo>
                    <a:pt x="377" y="51"/>
                  </a:lnTo>
                  <a:lnTo>
                    <a:pt x="377" y="57"/>
                  </a:lnTo>
                  <a:lnTo>
                    <a:pt x="370" y="57"/>
                  </a:lnTo>
                  <a:lnTo>
                    <a:pt x="364" y="57"/>
                  </a:lnTo>
                  <a:lnTo>
                    <a:pt x="356" y="65"/>
                  </a:lnTo>
                  <a:lnTo>
                    <a:pt x="348" y="65"/>
                  </a:lnTo>
                  <a:lnTo>
                    <a:pt x="334" y="70"/>
                  </a:lnTo>
                  <a:lnTo>
                    <a:pt x="321" y="78"/>
                  </a:lnTo>
                  <a:lnTo>
                    <a:pt x="305" y="78"/>
                  </a:lnTo>
                  <a:lnTo>
                    <a:pt x="291" y="78"/>
                  </a:lnTo>
                  <a:lnTo>
                    <a:pt x="291" y="86"/>
                  </a:lnTo>
                  <a:lnTo>
                    <a:pt x="299" y="86"/>
                  </a:lnTo>
                  <a:lnTo>
                    <a:pt x="313" y="92"/>
                  </a:lnTo>
                  <a:lnTo>
                    <a:pt x="321" y="100"/>
                  </a:lnTo>
                  <a:lnTo>
                    <a:pt x="313" y="100"/>
                  </a:lnTo>
                  <a:lnTo>
                    <a:pt x="313" y="108"/>
                  </a:lnTo>
                  <a:lnTo>
                    <a:pt x="299" y="100"/>
                  </a:lnTo>
                  <a:lnTo>
                    <a:pt x="285" y="100"/>
                  </a:lnTo>
                  <a:lnTo>
                    <a:pt x="270" y="100"/>
                  </a:lnTo>
                  <a:lnTo>
                    <a:pt x="270" y="92"/>
                  </a:lnTo>
                  <a:lnTo>
                    <a:pt x="256" y="92"/>
                  </a:lnTo>
                  <a:lnTo>
                    <a:pt x="242" y="86"/>
                  </a:lnTo>
                  <a:lnTo>
                    <a:pt x="227" y="78"/>
                  </a:lnTo>
                  <a:lnTo>
                    <a:pt x="227" y="86"/>
                  </a:lnTo>
                  <a:lnTo>
                    <a:pt x="213" y="78"/>
                  </a:lnTo>
                  <a:lnTo>
                    <a:pt x="221" y="70"/>
                  </a:lnTo>
                  <a:lnTo>
                    <a:pt x="213" y="65"/>
                  </a:lnTo>
                  <a:lnTo>
                    <a:pt x="213" y="57"/>
                  </a:lnTo>
                  <a:lnTo>
                    <a:pt x="221" y="51"/>
                  </a:lnTo>
                  <a:lnTo>
                    <a:pt x="213" y="51"/>
                  </a:lnTo>
                  <a:lnTo>
                    <a:pt x="207" y="51"/>
                  </a:lnTo>
                  <a:lnTo>
                    <a:pt x="199" y="43"/>
                  </a:lnTo>
                  <a:lnTo>
                    <a:pt x="192" y="43"/>
                  </a:lnTo>
                  <a:lnTo>
                    <a:pt x="192" y="51"/>
                  </a:lnTo>
                  <a:lnTo>
                    <a:pt x="184" y="57"/>
                  </a:lnTo>
                  <a:lnTo>
                    <a:pt x="184" y="70"/>
                  </a:lnTo>
                  <a:lnTo>
                    <a:pt x="184" y="78"/>
                  </a:lnTo>
                  <a:lnTo>
                    <a:pt x="192" y="92"/>
                  </a:lnTo>
                  <a:lnTo>
                    <a:pt x="184" y="100"/>
                  </a:lnTo>
                  <a:lnTo>
                    <a:pt x="184" y="108"/>
                  </a:lnTo>
                  <a:lnTo>
                    <a:pt x="184" y="113"/>
                  </a:lnTo>
                  <a:lnTo>
                    <a:pt x="192" y="121"/>
                  </a:lnTo>
                  <a:lnTo>
                    <a:pt x="192" y="127"/>
                  </a:lnTo>
                  <a:lnTo>
                    <a:pt x="178" y="127"/>
                  </a:lnTo>
                  <a:lnTo>
                    <a:pt x="170" y="121"/>
                  </a:lnTo>
                  <a:lnTo>
                    <a:pt x="162" y="121"/>
                  </a:lnTo>
                  <a:lnTo>
                    <a:pt x="156" y="121"/>
                  </a:lnTo>
                  <a:lnTo>
                    <a:pt x="162" y="113"/>
                  </a:lnTo>
                  <a:lnTo>
                    <a:pt x="149" y="113"/>
                  </a:lnTo>
                  <a:lnTo>
                    <a:pt x="135" y="113"/>
                  </a:lnTo>
                  <a:lnTo>
                    <a:pt x="127" y="108"/>
                  </a:lnTo>
                  <a:lnTo>
                    <a:pt x="127" y="113"/>
                  </a:lnTo>
                  <a:lnTo>
                    <a:pt x="113" y="113"/>
                  </a:lnTo>
                  <a:lnTo>
                    <a:pt x="113" y="108"/>
                  </a:lnTo>
                  <a:lnTo>
                    <a:pt x="113" y="92"/>
                  </a:lnTo>
                  <a:lnTo>
                    <a:pt x="106" y="92"/>
                  </a:lnTo>
                  <a:lnTo>
                    <a:pt x="100" y="92"/>
                  </a:lnTo>
                  <a:lnTo>
                    <a:pt x="100" y="86"/>
                  </a:lnTo>
                  <a:lnTo>
                    <a:pt x="106" y="78"/>
                  </a:lnTo>
                  <a:lnTo>
                    <a:pt x="100" y="86"/>
                  </a:lnTo>
                  <a:lnTo>
                    <a:pt x="84" y="78"/>
                  </a:lnTo>
                  <a:lnTo>
                    <a:pt x="78" y="86"/>
                  </a:lnTo>
                  <a:lnTo>
                    <a:pt x="78" y="92"/>
                  </a:lnTo>
                  <a:lnTo>
                    <a:pt x="65" y="92"/>
                  </a:lnTo>
                  <a:lnTo>
                    <a:pt x="65" y="86"/>
                  </a:lnTo>
                  <a:lnTo>
                    <a:pt x="49" y="86"/>
                  </a:lnTo>
                  <a:lnTo>
                    <a:pt x="41" y="86"/>
                  </a:lnTo>
                  <a:lnTo>
                    <a:pt x="35" y="78"/>
                  </a:lnTo>
                  <a:lnTo>
                    <a:pt x="27" y="86"/>
                  </a:lnTo>
                  <a:lnTo>
                    <a:pt x="21" y="86"/>
                  </a:lnTo>
                  <a:lnTo>
                    <a:pt x="14" y="86"/>
                  </a:lnTo>
                  <a:lnTo>
                    <a:pt x="6" y="86"/>
                  </a:lnTo>
                  <a:lnTo>
                    <a:pt x="6" y="92"/>
                  </a:lnTo>
                  <a:lnTo>
                    <a:pt x="14" y="92"/>
                  </a:lnTo>
                  <a:lnTo>
                    <a:pt x="21" y="92"/>
                  </a:lnTo>
                  <a:lnTo>
                    <a:pt x="27" y="92"/>
                  </a:lnTo>
                  <a:lnTo>
                    <a:pt x="27" y="100"/>
                  </a:lnTo>
                  <a:lnTo>
                    <a:pt x="27" y="108"/>
                  </a:lnTo>
                  <a:lnTo>
                    <a:pt x="21" y="108"/>
                  </a:lnTo>
                  <a:lnTo>
                    <a:pt x="21" y="113"/>
                  </a:lnTo>
                  <a:lnTo>
                    <a:pt x="14" y="113"/>
                  </a:lnTo>
                  <a:lnTo>
                    <a:pt x="6" y="113"/>
                  </a:lnTo>
                  <a:lnTo>
                    <a:pt x="0" y="121"/>
                  </a:lnTo>
                  <a:lnTo>
                    <a:pt x="6" y="121"/>
                  </a:lnTo>
                  <a:lnTo>
                    <a:pt x="14" y="127"/>
                  </a:lnTo>
                  <a:lnTo>
                    <a:pt x="21" y="143"/>
                  </a:lnTo>
                  <a:lnTo>
                    <a:pt x="21" y="135"/>
                  </a:lnTo>
                  <a:lnTo>
                    <a:pt x="35" y="143"/>
                  </a:lnTo>
                  <a:lnTo>
                    <a:pt x="35" y="135"/>
                  </a:lnTo>
                  <a:lnTo>
                    <a:pt x="41" y="135"/>
                  </a:lnTo>
                  <a:lnTo>
                    <a:pt x="41" y="143"/>
                  </a:lnTo>
                  <a:lnTo>
                    <a:pt x="57" y="157"/>
                  </a:lnTo>
                  <a:lnTo>
                    <a:pt x="65" y="157"/>
                  </a:lnTo>
                  <a:lnTo>
                    <a:pt x="65" y="164"/>
                  </a:lnTo>
                  <a:lnTo>
                    <a:pt x="70" y="164"/>
                  </a:lnTo>
                  <a:lnTo>
                    <a:pt x="70" y="170"/>
                  </a:lnTo>
                  <a:lnTo>
                    <a:pt x="70" y="178"/>
                  </a:lnTo>
                  <a:lnTo>
                    <a:pt x="84" y="178"/>
                  </a:lnTo>
                  <a:lnTo>
                    <a:pt x="100" y="178"/>
                  </a:lnTo>
                  <a:lnTo>
                    <a:pt x="92" y="186"/>
                  </a:lnTo>
                  <a:lnTo>
                    <a:pt x="100" y="186"/>
                  </a:lnTo>
                  <a:lnTo>
                    <a:pt x="106" y="192"/>
                  </a:lnTo>
                  <a:lnTo>
                    <a:pt x="100" y="205"/>
                  </a:lnTo>
                  <a:lnTo>
                    <a:pt x="106" y="205"/>
                  </a:lnTo>
                  <a:lnTo>
                    <a:pt x="113" y="213"/>
                  </a:lnTo>
                  <a:lnTo>
                    <a:pt x="127" y="213"/>
                  </a:lnTo>
                  <a:lnTo>
                    <a:pt x="113" y="213"/>
                  </a:lnTo>
                  <a:lnTo>
                    <a:pt x="113" y="221"/>
                  </a:lnTo>
                  <a:lnTo>
                    <a:pt x="119" y="221"/>
                  </a:lnTo>
                  <a:lnTo>
                    <a:pt x="119" y="227"/>
                  </a:lnTo>
                  <a:lnTo>
                    <a:pt x="106" y="243"/>
                  </a:lnTo>
                  <a:lnTo>
                    <a:pt x="106" y="248"/>
                  </a:lnTo>
                  <a:lnTo>
                    <a:pt x="113" y="262"/>
                  </a:lnTo>
                  <a:lnTo>
                    <a:pt x="119" y="262"/>
                  </a:lnTo>
                  <a:lnTo>
                    <a:pt x="119" y="278"/>
                  </a:lnTo>
                  <a:lnTo>
                    <a:pt x="127" y="284"/>
                  </a:lnTo>
                  <a:lnTo>
                    <a:pt x="127" y="291"/>
                  </a:lnTo>
                  <a:lnTo>
                    <a:pt x="143" y="299"/>
                  </a:lnTo>
                  <a:lnTo>
                    <a:pt x="149" y="291"/>
                  </a:lnTo>
                  <a:lnTo>
                    <a:pt x="149" y="299"/>
                  </a:lnTo>
                  <a:lnTo>
                    <a:pt x="149" y="305"/>
                  </a:lnTo>
                  <a:lnTo>
                    <a:pt x="143" y="313"/>
                  </a:lnTo>
                  <a:lnTo>
                    <a:pt x="149" y="313"/>
                  </a:lnTo>
                  <a:lnTo>
                    <a:pt x="143" y="321"/>
                  </a:lnTo>
                  <a:lnTo>
                    <a:pt x="143" y="335"/>
                  </a:lnTo>
                  <a:lnTo>
                    <a:pt x="143" y="340"/>
                  </a:lnTo>
                  <a:lnTo>
                    <a:pt x="135" y="348"/>
                  </a:lnTo>
                  <a:lnTo>
                    <a:pt x="135" y="356"/>
                  </a:lnTo>
                  <a:lnTo>
                    <a:pt x="143" y="356"/>
                  </a:lnTo>
                  <a:lnTo>
                    <a:pt x="143" y="362"/>
                  </a:lnTo>
                  <a:lnTo>
                    <a:pt x="143" y="370"/>
                  </a:lnTo>
                  <a:lnTo>
                    <a:pt x="149" y="378"/>
                  </a:lnTo>
                  <a:lnTo>
                    <a:pt x="149" y="383"/>
                  </a:lnTo>
                  <a:lnTo>
                    <a:pt x="149" y="399"/>
                  </a:lnTo>
                  <a:lnTo>
                    <a:pt x="149" y="405"/>
                  </a:lnTo>
                  <a:lnTo>
                    <a:pt x="143" y="399"/>
                  </a:lnTo>
                  <a:lnTo>
                    <a:pt x="143" y="391"/>
                  </a:lnTo>
                  <a:lnTo>
                    <a:pt x="143" y="383"/>
                  </a:lnTo>
                  <a:lnTo>
                    <a:pt x="135" y="378"/>
                  </a:lnTo>
                  <a:lnTo>
                    <a:pt x="135" y="370"/>
                  </a:lnTo>
                  <a:lnTo>
                    <a:pt x="127" y="362"/>
                  </a:lnTo>
                  <a:lnTo>
                    <a:pt x="127" y="356"/>
                  </a:lnTo>
                  <a:lnTo>
                    <a:pt x="119" y="362"/>
                  </a:lnTo>
                  <a:lnTo>
                    <a:pt x="119" y="383"/>
                  </a:lnTo>
                  <a:lnTo>
                    <a:pt x="119" y="391"/>
                  </a:lnTo>
                  <a:lnTo>
                    <a:pt x="113" y="399"/>
                  </a:lnTo>
                  <a:lnTo>
                    <a:pt x="113" y="413"/>
                  </a:lnTo>
                  <a:lnTo>
                    <a:pt x="106" y="413"/>
                  </a:lnTo>
                  <a:lnTo>
                    <a:pt x="119" y="419"/>
                  </a:lnTo>
                  <a:lnTo>
                    <a:pt x="113" y="426"/>
                  </a:lnTo>
                  <a:lnTo>
                    <a:pt x="100" y="426"/>
                  </a:lnTo>
                  <a:lnTo>
                    <a:pt x="100" y="434"/>
                  </a:lnTo>
                  <a:lnTo>
                    <a:pt x="100" y="440"/>
                  </a:lnTo>
                  <a:lnTo>
                    <a:pt x="92" y="448"/>
                  </a:lnTo>
                  <a:lnTo>
                    <a:pt x="92" y="456"/>
                  </a:lnTo>
                  <a:lnTo>
                    <a:pt x="84" y="456"/>
                  </a:lnTo>
                  <a:lnTo>
                    <a:pt x="84" y="469"/>
                  </a:lnTo>
                  <a:lnTo>
                    <a:pt x="78" y="469"/>
                  </a:lnTo>
                  <a:lnTo>
                    <a:pt x="70" y="475"/>
                  </a:lnTo>
                  <a:lnTo>
                    <a:pt x="70" y="483"/>
                  </a:lnTo>
                  <a:lnTo>
                    <a:pt x="57" y="499"/>
                  </a:lnTo>
                  <a:lnTo>
                    <a:pt x="41" y="513"/>
                  </a:lnTo>
                  <a:lnTo>
                    <a:pt x="49" y="518"/>
                  </a:lnTo>
                  <a:lnTo>
                    <a:pt x="57" y="526"/>
                  </a:lnTo>
                  <a:lnTo>
                    <a:pt x="57" y="532"/>
                  </a:lnTo>
                  <a:lnTo>
                    <a:pt x="57" y="540"/>
                  </a:lnTo>
                  <a:lnTo>
                    <a:pt x="65" y="540"/>
                  </a:lnTo>
                  <a:lnTo>
                    <a:pt x="70" y="540"/>
                  </a:lnTo>
                  <a:lnTo>
                    <a:pt x="84" y="556"/>
                  </a:lnTo>
                  <a:lnTo>
                    <a:pt x="92" y="556"/>
                  </a:lnTo>
                  <a:lnTo>
                    <a:pt x="100" y="569"/>
                  </a:lnTo>
                  <a:lnTo>
                    <a:pt x="106" y="569"/>
                  </a:lnTo>
                  <a:lnTo>
                    <a:pt x="113" y="569"/>
                  </a:lnTo>
                  <a:lnTo>
                    <a:pt x="119" y="575"/>
                  </a:lnTo>
                  <a:lnTo>
                    <a:pt x="135" y="591"/>
                  </a:lnTo>
                  <a:lnTo>
                    <a:pt x="143" y="591"/>
                  </a:lnTo>
                  <a:lnTo>
                    <a:pt x="156" y="597"/>
                  </a:lnTo>
                  <a:lnTo>
                    <a:pt x="162" y="597"/>
                  </a:lnTo>
                  <a:lnTo>
                    <a:pt x="162" y="604"/>
                  </a:lnTo>
                  <a:lnTo>
                    <a:pt x="180" y="606"/>
                  </a:lnTo>
                  <a:lnTo>
                    <a:pt x="196" y="601"/>
                  </a:lnTo>
                  <a:lnTo>
                    <a:pt x="205" y="606"/>
                  </a:lnTo>
                  <a:lnTo>
                    <a:pt x="207" y="614"/>
                  </a:lnTo>
                  <a:lnTo>
                    <a:pt x="207" y="626"/>
                  </a:lnTo>
                  <a:lnTo>
                    <a:pt x="213" y="634"/>
                  </a:lnTo>
                  <a:lnTo>
                    <a:pt x="221" y="634"/>
                  </a:lnTo>
                  <a:lnTo>
                    <a:pt x="227" y="634"/>
                  </a:lnTo>
                  <a:lnTo>
                    <a:pt x="235" y="634"/>
                  </a:lnTo>
                  <a:lnTo>
                    <a:pt x="242" y="640"/>
                  </a:lnTo>
                  <a:lnTo>
                    <a:pt x="248" y="647"/>
                  </a:lnTo>
                  <a:lnTo>
                    <a:pt x="256" y="647"/>
                  </a:lnTo>
                  <a:lnTo>
                    <a:pt x="270" y="647"/>
                  </a:lnTo>
                  <a:lnTo>
                    <a:pt x="278" y="653"/>
                  </a:lnTo>
                  <a:lnTo>
                    <a:pt x="285" y="655"/>
                  </a:lnTo>
                  <a:lnTo>
                    <a:pt x="291" y="653"/>
                  </a:lnTo>
                  <a:lnTo>
                    <a:pt x="299" y="653"/>
                  </a:lnTo>
                  <a:lnTo>
                    <a:pt x="305" y="657"/>
                  </a:lnTo>
                  <a:lnTo>
                    <a:pt x="313" y="649"/>
                  </a:lnTo>
                  <a:lnTo>
                    <a:pt x="309" y="647"/>
                  </a:lnTo>
                  <a:lnTo>
                    <a:pt x="307" y="644"/>
                  </a:lnTo>
                  <a:lnTo>
                    <a:pt x="305" y="640"/>
                  </a:lnTo>
                  <a:lnTo>
                    <a:pt x="313" y="634"/>
                  </a:lnTo>
                  <a:lnTo>
                    <a:pt x="305" y="626"/>
                  </a:lnTo>
                  <a:lnTo>
                    <a:pt x="313" y="612"/>
                  </a:lnTo>
                  <a:lnTo>
                    <a:pt x="313" y="604"/>
                  </a:lnTo>
                  <a:lnTo>
                    <a:pt x="321" y="597"/>
                  </a:lnTo>
                  <a:lnTo>
                    <a:pt x="327" y="597"/>
                  </a:lnTo>
                  <a:lnTo>
                    <a:pt x="334" y="591"/>
                  </a:lnTo>
                  <a:lnTo>
                    <a:pt x="342" y="591"/>
                  </a:lnTo>
                  <a:lnTo>
                    <a:pt x="348" y="591"/>
                  </a:lnTo>
                  <a:lnTo>
                    <a:pt x="356" y="591"/>
                  </a:lnTo>
                  <a:lnTo>
                    <a:pt x="364" y="583"/>
                  </a:lnTo>
                  <a:lnTo>
                    <a:pt x="370" y="575"/>
                  </a:lnTo>
                  <a:lnTo>
                    <a:pt x="377" y="575"/>
                  </a:lnTo>
                  <a:lnTo>
                    <a:pt x="385" y="583"/>
                  </a:lnTo>
                  <a:lnTo>
                    <a:pt x="391" y="591"/>
                  </a:lnTo>
                  <a:lnTo>
                    <a:pt x="399" y="591"/>
                  </a:lnTo>
                  <a:lnTo>
                    <a:pt x="413" y="591"/>
                  </a:lnTo>
                  <a:lnTo>
                    <a:pt x="413" y="604"/>
                  </a:lnTo>
                  <a:lnTo>
                    <a:pt x="420" y="597"/>
                  </a:lnTo>
                  <a:lnTo>
                    <a:pt x="428" y="597"/>
                  </a:lnTo>
                  <a:lnTo>
                    <a:pt x="434" y="591"/>
                  </a:lnTo>
                  <a:lnTo>
                    <a:pt x="442" y="591"/>
                  </a:lnTo>
                  <a:lnTo>
                    <a:pt x="442" y="597"/>
                  </a:lnTo>
                  <a:lnTo>
                    <a:pt x="442" y="604"/>
                  </a:lnTo>
                  <a:lnTo>
                    <a:pt x="448" y="604"/>
                  </a:lnTo>
                  <a:lnTo>
                    <a:pt x="456" y="604"/>
                  </a:lnTo>
                  <a:lnTo>
                    <a:pt x="456" y="612"/>
                  </a:lnTo>
                  <a:lnTo>
                    <a:pt x="456" y="618"/>
                  </a:lnTo>
                  <a:lnTo>
                    <a:pt x="463" y="612"/>
                  </a:lnTo>
                  <a:lnTo>
                    <a:pt x="469" y="618"/>
                  </a:lnTo>
                  <a:lnTo>
                    <a:pt x="477" y="626"/>
                  </a:lnTo>
                  <a:lnTo>
                    <a:pt x="477" y="634"/>
                  </a:lnTo>
                  <a:lnTo>
                    <a:pt x="485" y="640"/>
                  </a:lnTo>
                  <a:lnTo>
                    <a:pt x="491" y="640"/>
                  </a:lnTo>
                  <a:lnTo>
                    <a:pt x="499" y="640"/>
                  </a:lnTo>
                  <a:lnTo>
                    <a:pt x="506" y="640"/>
                  </a:lnTo>
                  <a:lnTo>
                    <a:pt x="512" y="640"/>
                  </a:lnTo>
                  <a:lnTo>
                    <a:pt x="520" y="640"/>
                  </a:lnTo>
                  <a:lnTo>
                    <a:pt x="528" y="634"/>
                  </a:lnTo>
                  <a:lnTo>
                    <a:pt x="528" y="626"/>
                  </a:lnTo>
                  <a:lnTo>
                    <a:pt x="528" y="618"/>
                  </a:lnTo>
                  <a:lnTo>
                    <a:pt x="534" y="618"/>
                  </a:lnTo>
                  <a:lnTo>
                    <a:pt x="542" y="618"/>
                  </a:lnTo>
                  <a:lnTo>
                    <a:pt x="547" y="618"/>
                  </a:lnTo>
                  <a:lnTo>
                    <a:pt x="547" y="612"/>
                  </a:lnTo>
                  <a:lnTo>
                    <a:pt x="555" y="612"/>
                  </a:lnTo>
                  <a:lnTo>
                    <a:pt x="563" y="612"/>
                  </a:lnTo>
                  <a:lnTo>
                    <a:pt x="563" y="618"/>
                  </a:lnTo>
                  <a:lnTo>
                    <a:pt x="577" y="604"/>
                  </a:lnTo>
                  <a:lnTo>
                    <a:pt x="571" y="612"/>
                  </a:lnTo>
                  <a:lnTo>
                    <a:pt x="577" y="60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4" name="Freeform 47"/>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5" name="Freeform 48"/>
            <p:cNvSpPr>
              <a:spLocks/>
            </p:cNvSpPr>
            <p:nvPr/>
          </p:nvSpPr>
          <p:spPr bwMode="auto">
            <a:xfrm>
              <a:off x="6254750" y="1485900"/>
              <a:ext cx="522288" cy="441325"/>
            </a:xfrm>
            <a:custGeom>
              <a:avLst/>
              <a:gdLst>
                <a:gd name="T0" fmla="*/ 22 w 329"/>
                <a:gd name="T1" fmla="*/ 184 h 278"/>
                <a:gd name="T2" fmla="*/ 49 w 329"/>
                <a:gd name="T3" fmla="*/ 199 h 278"/>
                <a:gd name="T4" fmla="*/ 49 w 329"/>
                <a:gd name="T5" fmla="*/ 227 h 278"/>
                <a:gd name="T6" fmla="*/ 86 w 329"/>
                <a:gd name="T7" fmla="*/ 248 h 278"/>
                <a:gd name="T8" fmla="*/ 108 w 329"/>
                <a:gd name="T9" fmla="*/ 278 h 278"/>
                <a:gd name="T10" fmla="*/ 122 w 329"/>
                <a:gd name="T11" fmla="*/ 270 h 278"/>
                <a:gd name="T12" fmla="*/ 165 w 329"/>
                <a:gd name="T13" fmla="*/ 262 h 278"/>
                <a:gd name="T14" fmla="*/ 200 w 329"/>
                <a:gd name="T15" fmla="*/ 270 h 278"/>
                <a:gd name="T16" fmla="*/ 235 w 329"/>
                <a:gd name="T17" fmla="*/ 262 h 278"/>
                <a:gd name="T18" fmla="*/ 257 w 329"/>
                <a:gd name="T19" fmla="*/ 270 h 278"/>
                <a:gd name="T20" fmla="*/ 292 w 329"/>
                <a:gd name="T21" fmla="*/ 256 h 278"/>
                <a:gd name="T22" fmla="*/ 321 w 329"/>
                <a:gd name="T23" fmla="*/ 235 h 278"/>
                <a:gd name="T24" fmla="*/ 329 w 329"/>
                <a:gd name="T25" fmla="*/ 205 h 278"/>
                <a:gd name="T26" fmla="*/ 307 w 329"/>
                <a:gd name="T27" fmla="*/ 184 h 278"/>
                <a:gd name="T28" fmla="*/ 321 w 329"/>
                <a:gd name="T29" fmla="*/ 170 h 278"/>
                <a:gd name="T30" fmla="*/ 329 w 329"/>
                <a:gd name="T31" fmla="*/ 143 h 278"/>
                <a:gd name="T32" fmla="*/ 307 w 329"/>
                <a:gd name="T33" fmla="*/ 135 h 278"/>
                <a:gd name="T34" fmla="*/ 315 w 329"/>
                <a:gd name="T35" fmla="*/ 106 h 278"/>
                <a:gd name="T36" fmla="*/ 292 w 329"/>
                <a:gd name="T37" fmla="*/ 121 h 278"/>
                <a:gd name="T38" fmla="*/ 270 w 329"/>
                <a:gd name="T39" fmla="*/ 113 h 278"/>
                <a:gd name="T40" fmla="*/ 243 w 329"/>
                <a:gd name="T41" fmla="*/ 106 h 278"/>
                <a:gd name="T42" fmla="*/ 227 w 329"/>
                <a:gd name="T43" fmla="*/ 127 h 278"/>
                <a:gd name="T44" fmla="*/ 221 w 329"/>
                <a:gd name="T45" fmla="*/ 106 h 278"/>
                <a:gd name="T46" fmla="*/ 200 w 329"/>
                <a:gd name="T47" fmla="*/ 84 h 278"/>
                <a:gd name="T48" fmla="*/ 178 w 329"/>
                <a:gd name="T49" fmla="*/ 106 h 278"/>
                <a:gd name="T50" fmla="*/ 173 w 329"/>
                <a:gd name="T51" fmla="*/ 70 h 278"/>
                <a:gd name="T52" fmla="*/ 149 w 329"/>
                <a:gd name="T53" fmla="*/ 92 h 278"/>
                <a:gd name="T54" fmla="*/ 122 w 329"/>
                <a:gd name="T55" fmla="*/ 106 h 278"/>
                <a:gd name="T56" fmla="*/ 122 w 329"/>
                <a:gd name="T57" fmla="*/ 84 h 278"/>
                <a:gd name="T58" fmla="*/ 135 w 329"/>
                <a:gd name="T59" fmla="*/ 63 h 278"/>
                <a:gd name="T60" fmla="*/ 143 w 329"/>
                <a:gd name="T61" fmla="*/ 35 h 278"/>
                <a:gd name="T62" fmla="*/ 114 w 329"/>
                <a:gd name="T63" fmla="*/ 0 h 278"/>
                <a:gd name="T64" fmla="*/ 122 w 329"/>
                <a:gd name="T65" fmla="*/ 29 h 278"/>
                <a:gd name="T66" fmla="*/ 108 w 329"/>
                <a:gd name="T67" fmla="*/ 43 h 278"/>
                <a:gd name="T68" fmla="*/ 100 w 329"/>
                <a:gd name="T69" fmla="*/ 6 h 278"/>
                <a:gd name="T70" fmla="*/ 86 w 329"/>
                <a:gd name="T71" fmla="*/ 29 h 278"/>
                <a:gd name="T72" fmla="*/ 71 w 329"/>
                <a:gd name="T73" fmla="*/ 43 h 278"/>
                <a:gd name="T74" fmla="*/ 57 w 329"/>
                <a:gd name="T75" fmla="*/ 21 h 278"/>
                <a:gd name="T76" fmla="*/ 49 w 329"/>
                <a:gd name="T77" fmla="*/ 29 h 278"/>
                <a:gd name="T78" fmla="*/ 57 w 329"/>
                <a:gd name="T79" fmla="*/ 43 h 278"/>
                <a:gd name="T80" fmla="*/ 92 w 329"/>
                <a:gd name="T81" fmla="*/ 63 h 278"/>
                <a:gd name="T82" fmla="*/ 108 w 329"/>
                <a:gd name="T83" fmla="*/ 84 h 278"/>
                <a:gd name="T84" fmla="*/ 79 w 329"/>
                <a:gd name="T85" fmla="*/ 84 h 278"/>
                <a:gd name="T86" fmla="*/ 79 w 329"/>
                <a:gd name="T87" fmla="*/ 106 h 278"/>
                <a:gd name="T88" fmla="*/ 43 w 329"/>
                <a:gd name="T89" fmla="*/ 84 h 278"/>
                <a:gd name="T90" fmla="*/ 30 w 329"/>
                <a:gd name="T91" fmla="*/ 92 h 278"/>
                <a:gd name="T92" fmla="*/ 57 w 329"/>
                <a:gd name="T93" fmla="*/ 106 h 278"/>
                <a:gd name="T94" fmla="*/ 49 w 329"/>
                <a:gd name="T95" fmla="*/ 143 h 278"/>
                <a:gd name="T96" fmla="*/ 43 w 329"/>
                <a:gd name="T97" fmla="*/ 156 h 278"/>
                <a:gd name="T98" fmla="*/ 14 w 329"/>
                <a:gd name="T99" fmla="*/ 16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9" h="278">
                  <a:moveTo>
                    <a:pt x="0" y="170"/>
                  </a:moveTo>
                  <a:lnTo>
                    <a:pt x="6" y="176"/>
                  </a:lnTo>
                  <a:lnTo>
                    <a:pt x="14" y="176"/>
                  </a:lnTo>
                  <a:lnTo>
                    <a:pt x="22" y="184"/>
                  </a:lnTo>
                  <a:lnTo>
                    <a:pt x="30" y="192"/>
                  </a:lnTo>
                  <a:lnTo>
                    <a:pt x="36" y="199"/>
                  </a:lnTo>
                  <a:lnTo>
                    <a:pt x="43" y="199"/>
                  </a:lnTo>
                  <a:lnTo>
                    <a:pt x="49" y="199"/>
                  </a:lnTo>
                  <a:lnTo>
                    <a:pt x="49" y="205"/>
                  </a:lnTo>
                  <a:lnTo>
                    <a:pt x="49" y="213"/>
                  </a:lnTo>
                  <a:lnTo>
                    <a:pt x="49" y="221"/>
                  </a:lnTo>
                  <a:lnTo>
                    <a:pt x="49" y="227"/>
                  </a:lnTo>
                  <a:lnTo>
                    <a:pt x="57" y="235"/>
                  </a:lnTo>
                  <a:lnTo>
                    <a:pt x="71" y="248"/>
                  </a:lnTo>
                  <a:lnTo>
                    <a:pt x="79" y="248"/>
                  </a:lnTo>
                  <a:lnTo>
                    <a:pt x="86" y="248"/>
                  </a:lnTo>
                  <a:lnTo>
                    <a:pt x="86" y="256"/>
                  </a:lnTo>
                  <a:lnTo>
                    <a:pt x="86" y="262"/>
                  </a:lnTo>
                  <a:lnTo>
                    <a:pt x="100" y="270"/>
                  </a:lnTo>
                  <a:lnTo>
                    <a:pt x="108" y="278"/>
                  </a:lnTo>
                  <a:lnTo>
                    <a:pt x="108" y="270"/>
                  </a:lnTo>
                  <a:lnTo>
                    <a:pt x="114" y="262"/>
                  </a:lnTo>
                  <a:lnTo>
                    <a:pt x="114" y="270"/>
                  </a:lnTo>
                  <a:lnTo>
                    <a:pt x="122" y="270"/>
                  </a:lnTo>
                  <a:lnTo>
                    <a:pt x="135" y="262"/>
                  </a:lnTo>
                  <a:lnTo>
                    <a:pt x="143" y="262"/>
                  </a:lnTo>
                  <a:lnTo>
                    <a:pt x="157" y="270"/>
                  </a:lnTo>
                  <a:lnTo>
                    <a:pt x="165" y="262"/>
                  </a:lnTo>
                  <a:lnTo>
                    <a:pt x="173" y="270"/>
                  </a:lnTo>
                  <a:lnTo>
                    <a:pt x="186" y="270"/>
                  </a:lnTo>
                  <a:lnTo>
                    <a:pt x="186" y="278"/>
                  </a:lnTo>
                  <a:lnTo>
                    <a:pt x="200" y="270"/>
                  </a:lnTo>
                  <a:lnTo>
                    <a:pt x="208" y="262"/>
                  </a:lnTo>
                  <a:lnTo>
                    <a:pt x="221" y="270"/>
                  </a:lnTo>
                  <a:lnTo>
                    <a:pt x="227" y="270"/>
                  </a:lnTo>
                  <a:lnTo>
                    <a:pt x="235" y="262"/>
                  </a:lnTo>
                  <a:lnTo>
                    <a:pt x="243" y="270"/>
                  </a:lnTo>
                  <a:lnTo>
                    <a:pt x="243" y="278"/>
                  </a:lnTo>
                  <a:lnTo>
                    <a:pt x="251" y="270"/>
                  </a:lnTo>
                  <a:lnTo>
                    <a:pt x="257" y="270"/>
                  </a:lnTo>
                  <a:lnTo>
                    <a:pt x="270" y="262"/>
                  </a:lnTo>
                  <a:lnTo>
                    <a:pt x="278" y="248"/>
                  </a:lnTo>
                  <a:lnTo>
                    <a:pt x="286" y="256"/>
                  </a:lnTo>
                  <a:lnTo>
                    <a:pt x="292" y="256"/>
                  </a:lnTo>
                  <a:lnTo>
                    <a:pt x="307" y="256"/>
                  </a:lnTo>
                  <a:lnTo>
                    <a:pt x="307" y="243"/>
                  </a:lnTo>
                  <a:lnTo>
                    <a:pt x="315" y="235"/>
                  </a:lnTo>
                  <a:lnTo>
                    <a:pt x="321" y="235"/>
                  </a:lnTo>
                  <a:lnTo>
                    <a:pt x="321" y="227"/>
                  </a:lnTo>
                  <a:lnTo>
                    <a:pt x="321" y="221"/>
                  </a:lnTo>
                  <a:lnTo>
                    <a:pt x="329" y="213"/>
                  </a:lnTo>
                  <a:lnTo>
                    <a:pt x="329" y="205"/>
                  </a:lnTo>
                  <a:lnTo>
                    <a:pt x="321" y="199"/>
                  </a:lnTo>
                  <a:lnTo>
                    <a:pt x="321" y="192"/>
                  </a:lnTo>
                  <a:lnTo>
                    <a:pt x="321" y="184"/>
                  </a:lnTo>
                  <a:lnTo>
                    <a:pt x="307" y="184"/>
                  </a:lnTo>
                  <a:lnTo>
                    <a:pt x="307" y="176"/>
                  </a:lnTo>
                  <a:lnTo>
                    <a:pt x="315" y="170"/>
                  </a:lnTo>
                  <a:lnTo>
                    <a:pt x="321" y="176"/>
                  </a:lnTo>
                  <a:lnTo>
                    <a:pt x="321" y="170"/>
                  </a:lnTo>
                  <a:lnTo>
                    <a:pt x="315" y="164"/>
                  </a:lnTo>
                  <a:lnTo>
                    <a:pt x="315" y="156"/>
                  </a:lnTo>
                  <a:lnTo>
                    <a:pt x="315" y="149"/>
                  </a:lnTo>
                  <a:lnTo>
                    <a:pt x="329" y="143"/>
                  </a:lnTo>
                  <a:lnTo>
                    <a:pt x="329" y="135"/>
                  </a:lnTo>
                  <a:lnTo>
                    <a:pt x="321" y="143"/>
                  </a:lnTo>
                  <a:lnTo>
                    <a:pt x="307" y="143"/>
                  </a:lnTo>
                  <a:lnTo>
                    <a:pt x="307" y="135"/>
                  </a:lnTo>
                  <a:lnTo>
                    <a:pt x="307" y="127"/>
                  </a:lnTo>
                  <a:lnTo>
                    <a:pt x="315" y="121"/>
                  </a:lnTo>
                  <a:lnTo>
                    <a:pt x="315" y="113"/>
                  </a:lnTo>
                  <a:lnTo>
                    <a:pt x="315" y="106"/>
                  </a:lnTo>
                  <a:lnTo>
                    <a:pt x="315" y="113"/>
                  </a:lnTo>
                  <a:lnTo>
                    <a:pt x="300" y="106"/>
                  </a:lnTo>
                  <a:lnTo>
                    <a:pt x="300" y="113"/>
                  </a:lnTo>
                  <a:lnTo>
                    <a:pt x="292" y="121"/>
                  </a:lnTo>
                  <a:lnTo>
                    <a:pt x="286" y="127"/>
                  </a:lnTo>
                  <a:lnTo>
                    <a:pt x="278" y="127"/>
                  </a:lnTo>
                  <a:lnTo>
                    <a:pt x="270" y="121"/>
                  </a:lnTo>
                  <a:lnTo>
                    <a:pt x="270" y="113"/>
                  </a:lnTo>
                  <a:lnTo>
                    <a:pt x="257" y="121"/>
                  </a:lnTo>
                  <a:lnTo>
                    <a:pt x="243" y="127"/>
                  </a:lnTo>
                  <a:lnTo>
                    <a:pt x="235" y="127"/>
                  </a:lnTo>
                  <a:lnTo>
                    <a:pt x="243" y="106"/>
                  </a:lnTo>
                  <a:lnTo>
                    <a:pt x="235" y="100"/>
                  </a:lnTo>
                  <a:lnTo>
                    <a:pt x="235" y="106"/>
                  </a:lnTo>
                  <a:lnTo>
                    <a:pt x="227" y="121"/>
                  </a:lnTo>
                  <a:lnTo>
                    <a:pt x="227" y="127"/>
                  </a:lnTo>
                  <a:lnTo>
                    <a:pt x="221" y="135"/>
                  </a:lnTo>
                  <a:lnTo>
                    <a:pt x="214" y="127"/>
                  </a:lnTo>
                  <a:lnTo>
                    <a:pt x="214" y="113"/>
                  </a:lnTo>
                  <a:lnTo>
                    <a:pt x="221" y="106"/>
                  </a:lnTo>
                  <a:lnTo>
                    <a:pt x="221" y="92"/>
                  </a:lnTo>
                  <a:lnTo>
                    <a:pt x="214" y="84"/>
                  </a:lnTo>
                  <a:lnTo>
                    <a:pt x="208" y="92"/>
                  </a:lnTo>
                  <a:lnTo>
                    <a:pt x="200" y="84"/>
                  </a:lnTo>
                  <a:lnTo>
                    <a:pt x="200" y="92"/>
                  </a:lnTo>
                  <a:lnTo>
                    <a:pt x="192" y="100"/>
                  </a:lnTo>
                  <a:lnTo>
                    <a:pt x="186" y="106"/>
                  </a:lnTo>
                  <a:lnTo>
                    <a:pt x="178" y="106"/>
                  </a:lnTo>
                  <a:lnTo>
                    <a:pt x="178" y="100"/>
                  </a:lnTo>
                  <a:lnTo>
                    <a:pt x="178" y="92"/>
                  </a:lnTo>
                  <a:lnTo>
                    <a:pt x="178" y="78"/>
                  </a:lnTo>
                  <a:lnTo>
                    <a:pt x="173" y="70"/>
                  </a:lnTo>
                  <a:lnTo>
                    <a:pt x="165" y="84"/>
                  </a:lnTo>
                  <a:lnTo>
                    <a:pt x="157" y="100"/>
                  </a:lnTo>
                  <a:lnTo>
                    <a:pt x="149" y="100"/>
                  </a:lnTo>
                  <a:lnTo>
                    <a:pt x="149" y="92"/>
                  </a:lnTo>
                  <a:lnTo>
                    <a:pt x="143" y="92"/>
                  </a:lnTo>
                  <a:lnTo>
                    <a:pt x="135" y="92"/>
                  </a:lnTo>
                  <a:lnTo>
                    <a:pt x="122" y="113"/>
                  </a:lnTo>
                  <a:lnTo>
                    <a:pt x="122" y="106"/>
                  </a:lnTo>
                  <a:lnTo>
                    <a:pt x="114" y="106"/>
                  </a:lnTo>
                  <a:lnTo>
                    <a:pt x="114" y="100"/>
                  </a:lnTo>
                  <a:lnTo>
                    <a:pt x="122" y="92"/>
                  </a:lnTo>
                  <a:lnTo>
                    <a:pt x="122" y="84"/>
                  </a:lnTo>
                  <a:lnTo>
                    <a:pt x="122" y="78"/>
                  </a:lnTo>
                  <a:lnTo>
                    <a:pt x="122" y="63"/>
                  </a:lnTo>
                  <a:lnTo>
                    <a:pt x="129" y="63"/>
                  </a:lnTo>
                  <a:lnTo>
                    <a:pt x="135" y="63"/>
                  </a:lnTo>
                  <a:lnTo>
                    <a:pt x="143" y="49"/>
                  </a:lnTo>
                  <a:lnTo>
                    <a:pt x="135" y="49"/>
                  </a:lnTo>
                  <a:lnTo>
                    <a:pt x="135" y="43"/>
                  </a:lnTo>
                  <a:lnTo>
                    <a:pt x="143" y="35"/>
                  </a:lnTo>
                  <a:lnTo>
                    <a:pt x="143" y="29"/>
                  </a:lnTo>
                  <a:lnTo>
                    <a:pt x="143" y="14"/>
                  </a:lnTo>
                  <a:lnTo>
                    <a:pt x="129" y="0"/>
                  </a:lnTo>
                  <a:lnTo>
                    <a:pt x="114" y="0"/>
                  </a:lnTo>
                  <a:lnTo>
                    <a:pt x="122" y="6"/>
                  </a:lnTo>
                  <a:lnTo>
                    <a:pt x="129" y="21"/>
                  </a:lnTo>
                  <a:lnTo>
                    <a:pt x="122" y="21"/>
                  </a:lnTo>
                  <a:lnTo>
                    <a:pt x="122" y="29"/>
                  </a:lnTo>
                  <a:lnTo>
                    <a:pt x="122" y="35"/>
                  </a:lnTo>
                  <a:lnTo>
                    <a:pt x="122" y="43"/>
                  </a:lnTo>
                  <a:lnTo>
                    <a:pt x="114" y="49"/>
                  </a:lnTo>
                  <a:lnTo>
                    <a:pt x="108" y="43"/>
                  </a:lnTo>
                  <a:lnTo>
                    <a:pt x="108" y="29"/>
                  </a:lnTo>
                  <a:lnTo>
                    <a:pt x="100" y="35"/>
                  </a:lnTo>
                  <a:lnTo>
                    <a:pt x="100" y="21"/>
                  </a:lnTo>
                  <a:lnTo>
                    <a:pt x="100" y="6"/>
                  </a:lnTo>
                  <a:lnTo>
                    <a:pt x="100" y="14"/>
                  </a:lnTo>
                  <a:lnTo>
                    <a:pt x="92" y="14"/>
                  </a:lnTo>
                  <a:lnTo>
                    <a:pt x="86" y="6"/>
                  </a:lnTo>
                  <a:lnTo>
                    <a:pt x="86" y="29"/>
                  </a:lnTo>
                  <a:lnTo>
                    <a:pt x="71" y="21"/>
                  </a:lnTo>
                  <a:lnTo>
                    <a:pt x="79" y="29"/>
                  </a:lnTo>
                  <a:lnTo>
                    <a:pt x="86" y="35"/>
                  </a:lnTo>
                  <a:lnTo>
                    <a:pt x="71" y="43"/>
                  </a:lnTo>
                  <a:lnTo>
                    <a:pt x="65" y="43"/>
                  </a:lnTo>
                  <a:lnTo>
                    <a:pt x="65" y="35"/>
                  </a:lnTo>
                  <a:lnTo>
                    <a:pt x="65" y="29"/>
                  </a:lnTo>
                  <a:lnTo>
                    <a:pt x="57" y="21"/>
                  </a:lnTo>
                  <a:lnTo>
                    <a:pt x="57" y="29"/>
                  </a:lnTo>
                  <a:lnTo>
                    <a:pt x="57" y="35"/>
                  </a:lnTo>
                  <a:lnTo>
                    <a:pt x="49" y="35"/>
                  </a:lnTo>
                  <a:lnTo>
                    <a:pt x="49" y="29"/>
                  </a:lnTo>
                  <a:lnTo>
                    <a:pt x="43" y="35"/>
                  </a:lnTo>
                  <a:lnTo>
                    <a:pt x="43" y="43"/>
                  </a:lnTo>
                  <a:lnTo>
                    <a:pt x="49" y="43"/>
                  </a:lnTo>
                  <a:lnTo>
                    <a:pt x="57" y="43"/>
                  </a:lnTo>
                  <a:lnTo>
                    <a:pt x="65" y="49"/>
                  </a:lnTo>
                  <a:lnTo>
                    <a:pt x="79" y="49"/>
                  </a:lnTo>
                  <a:lnTo>
                    <a:pt x="86" y="57"/>
                  </a:lnTo>
                  <a:lnTo>
                    <a:pt x="92" y="63"/>
                  </a:lnTo>
                  <a:lnTo>
                    <a:pt x="92" y="70"/>
                  </a:lnTo>
                  <a:lnTo>
                    <a:pt x="100" y="70"/>
                  </a:lnTo>
                  <a:lnTo>
                    <a:pt x="108" y="70"/>
                  </a:lnTo>
                  <a:lnTo>
                    <a:pt x="108" y="84"/>
                  </a:lnTo>
                  <a:lnTo>
                    <a:pt x="100" y="84"/>
                  </a:lnTo>
                  <a:lnTo>
                    <a:pt x="86" y="78"/>
                  </a:lnTo>
                  <a:lnTo>
                    <a:pt x="71" y="78"/>
                  </a:lnTo>
                  <a:lnTo>
                    <a:pt x="79" y="84"/>
                  </a:lnTo>
                  <a:lnTo>
                    <a:pt x="86" y="92"/>
                  </a:lnTo>
                  <a:lnTo>
                    <a:pt x="92" y="100"/>
                  </a:lnTo>
                  <a:lnTo>
                    <a:pt x="86" y="106"/>
                  </a:lnTo>
                  <a:lnTo>
                    <a:pt x="79" y="106"/>
                  </a:lnTo>
                  <a:lnTo>
                    <a:pt x="71" y="100"/>
                  </a:lnTo>
                  <a:lnTo>
                    <a:pt x="65" y="92"/>
                  </a:lnTo>
                  <a:lnTo>
                    <a:pt x="57" y="92"/>
                  </a:lnTo>
                  <a:lnTo>
                    <a:pt x="43" y="84"/>
                  </a:lnTo>
                  <a:lnTo>
                    <a:pt x="30" y="78"/>
                  </a:lnTo>
                  <a:lnTo>
                    <a:pt x="14" y="84"/>
                  </a:lnTo>
                  <a:lnTo>
                    <a:pt x="14" y="92"/>
                  </a:lnTo>
                  <a:lnTo>
                    <a:pt x="30" y="92"/>
                  </a:lnTo>
                  <a:lnTo>
                    <a:pt x="43" y="92"/>
                  </a:lnTo>
                  <a:lnTo>
                    <a:pt x="49" y="100"/>
                  </a:lnTo>
                  <a:lnTo>
                    <a:pt x="49" y="106"/>
                  </a:lnTo>
                  <a:lnTo>
                    <a:pt x="57" y="106"/>
                  </a:lnTo>
                  <a:lnTo>
                    <a:pt x="57" y="113"/>
                  </a:lnTo>
                  <a:lnTo>
                    <a:pt x="57" y="121"/>
                  </a:lnTo>
                  <a:lnTo>
                    <a:pt x="49" y="127"/>
                  </a:lnTo>
                  <a:lnTo>
                    <a:pt x="49" y="143"/>
                  </a:lnTo>
                  <a:lnTo>
                    <a:pt x="57" y="135"/>
                  </a:lnTo>
                  <a:lnTo>
                    <a:pt x="57" y="143"/>
                  </a:lnTo>
                  <a:lnTo>
                    <a:pt x="49" y="149"/>
                  </a:lnTo>
                  <a:lnTo>
                    <a:pt x="43" y="156"/>
                  </a:lnTo>
                  <a:lnTo>
                    <a:pt x="36" y="156"/>
                  </a:lnTo>
                  <a:lnTo>
                    <a:pt x="30" y="156"/>
                  </a:lnTo>
                  <a:lnTo>
                    <a:pt x="22" y="156"/>
                  </a:lnTo>
                  <a:lnTo>
                    <a:pt x="14" y="164"/>
                  </a:lnTo>
                  <a:lnTo>
                    <a:pt x="6" y="156"/>
                  </a:lnTo>
                  <a:lnTo>
                    <a:pt x="0" y="1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6" name="Freeform 49"/>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7" name="Freeform 50"/>
            <p:cNvSpPr>
              <a:spLocks/>
            </p:cNvSpPr>
            <p:nvPr/>
          </p:nvSpPr>
          <p:spPr bwMode="auto">
            <a:xfrm>
              <a:off x="6175375" y="3094038"/>
              <a:ext cx="419100" cy="398462"/>
            </a:xfrm>
            <a:custGeom>
              <a:avLst/>
              <a:gdLst>
                <a:gd name="T0" fmla="*/ 258 w 264"/>
                <a:gd name="T1" fmla="*/ 121 h 251"/>
                <a:gd name="T2" fmla="*/ 250 w 264"/>
                <a:gd name="T3" fmla="*/ 137 h 251"/>
                <a:gd name="T4" fmla="*/ 242 w 264"/>
                <a:gd name="T5" fmla="*/ 165 h 251"/>
                <a:gd name="T6" fmla="*/ 236 w 264"/>
                <a:gd name="T7" fmla="*/ 186 h 251"/>
                <a:gd name="T8" fmla="*/ 236 w 264"/>
                <a:gd name="T9" fmla="*/ 208 h 251"/>
                <a:gd name="T10" fmla="*/ 223 w 264"/>
                <a:gd name="T11" fmla="*/ 221 h 251"/>
                <a:gd name="T12" fmla="*/ 207 w 264"/>
                <a:gd name="T13" fmla="*/ 237 h 251"/>
                <a:gd name="T14" fmla="*/ 172 w 264"/>
                <a:gd name="T15" fmla="*/ 237 h 251"/>
                <a:gd name="T16" fmla="*/ 136 w 264"/>
                <a:gd name="T17" fmla="*/ 237 h 251"/>
                <a:gd name="T18" fmla="*/ 121 w 264"/>
                <a:gd name="T19" fmla="*/ 237 h 251"/>
                <a:gd name="T20" fmla="*/ 107 w 264"/>
                <a:gd name="T21" fmla="*/ 251 h 251"/>
                <a:gd name="T22" fmla="*/ 80 w 264"/>
                <a:gd name="T23" fmla="*/ 251 h 251"/>
                <a:gd name="T24" fmla="*/ 50 w 264"/>
                <a:gd name="T25" fmla="*/ 243 h 251"/>
                <a:gd name="T26" fmla="*/ 37 w 264"/>
                <a:gd name="T27" fmla="*/ 237 h 251"/>
                <a:gd name="T28" fmla="*/ 37 w 264"/>
                <a:gd name="T29" fmla="*/ 237 h 251"/>
                <a:gd name="T30" fmla="*/ 21 w 264"/>
                <a:gd name="T31" fmla="*/ 229 h 251"/>
                <a:gd name="T32" fmla="*/ 21 w 264"/>
                <a:gd name="T33" fmla="*/ 215 h 251"/>
                <a:gd name="T34" fmla="*/ 29 w 264"/>
                <a:gd name="T35" fmla="*/ 215 h 251"/>
                <a:gd name="T36" fmla="*/ 7 w 264"/>
                <a:gd name="T37" fmla="*/ 215 h 251"/>
                <a:gd name="T38" fmla="*/ 15 w 264"/>
                <a:gd name="T39" fmla="*/ 194 h 251"/>
                <a:gd name="T40" fmla="*/ 37 w 264"/>
                <a:gd name="T41" fmla="*/ 194 h 251"/>
                <a:gd name="T42" fmla="*/ 7 w 264"/>
                <a:gd name="T43" fmla="*/ 186 h 251"/>
                <a:gd name="T44" fmla="*/ 21 w 264"/>
                <a:gd name="T45" fmla="*/ 172 h 251"/>
                <a:gd name="T46" fmla="*/ 56 w 264"/>
                <a:gd name="T47" fmla="*/ 165 h 251"/>
                <a:gd name="T48" fmla="*/ 86 w 264"/>
                <a:gd name="T49" fmla="*/ 172 h 251"/>
                <a:gd name="T50" fmla="*/ 80 w 264"/>
                <a:gd name="T51" fmla="*/ 165 h 251"/>
                <a:gd name="T52" fmla="*/ 50 w 264"/>
                <a:gd name="T53" fmla="*/ 165 h 251"/>
                <a:gd name="T54" fmla="*/ 72 w 264"/>
                <a:gd name="T55" fmla="*/ 143 h 251"/>
                <a:gd name="T56" fmla="*/ 107 w 264"/>
                <a:gd name="T57" fmla="*/ 129 h 251"/>
                <a:gd name="T58" fmla="*/ 86 w 264"/>
                <a:gd name="T59" fmla="*/ 121 h 251"/>
                <a:gd name="T60" fmla="*/ 72 w 264"/>
                <a:gd name="T61" fmla="*/ 116 h 251"/>
                <a:gd name="T62" fmla="*/ 72 w 264"/>
                <a:gd name="T63" fmla="*/ 86 h 251"/>
                <a:gd name="T64" fmla="*/ 93 w 264"/>
                <a:gd name="T65" fmla="*/ 73 h 251"/>
                <a:gd name="T66" fmla="*/ 93 w 264"/>
                <a:gd name="T67" fmla="*/ 65 h 251"/>
                <a:gd name="T68" fmla="*/ 93 w 264"/>
                <a:gd name="T69" fmla="*/ 51 h 251"/>
                <a:gd name="T70" fmla="*/ 121 w 264"/>
                <a:gd name="T71" fmla="*/ 45 h 251"/>
                <a:gd name="T72" fmla="*/ 142 w 264"/>
                <a:gd name="T73" fmla="*/ 65 h 251"/>
                <a:gd name="T74" fmla="*/ 164 w 264"/>
                <a:gd name="T75" fmla="*/ 59 h 251"/>
                <a:gd name="T76" fmla="*/ 185 w 264"/>
                <a:gd name="T77" fmla="*/ 45 h 251"/>
                <a:gd name="T78" fmla="*/ 158 w 264"/>
                <a:gd name="T79" fmla="*/ 30 h 251"/>
                <a:gd name="T80" fmla="*/ 193 w 264"/>
                <a:gd name="T81" fmla="*/ 16 h 251"/>
                <a:gd name="T82" fmla="*/ 207 w 264"/>
                <a:gd name="T83" fmla="*/ 8 h 251"/>
                <a:gd name="T84" fmla="*/ 236 w 264"/>
                <a:gd name="T85" fmla="*/ 8 h 251"/>
                <a:gd name="T86" fmla="*/ 250 w 264"/>
                <a:gd name="T87" fmla="*/ 0 h 251"/>
                <a:gd name="T88" fmla="*/ 258 w 264"/>
                <a:gd name="T89" fmla="*/ 24 h 251"/>
                <a:gd name="T90" fmla="*/ 250 w 264"/>
                <a:gd name="T91" fmla="*/ 30 h 251"/>
                <a:gd name="T92" fmla="*/ 223 w 264"/>
                <a:gd name="T93" fmla="*/ 37 h 251"/>
                <a:gd name="T94" fmla="*/ 207 w 264"/>
                <a:gd name="T95" fmla="*/ 59 h 251"/>
                <a:gd name="T96" fmla="*/ 193 w 264"/>
                <a:gd name="T97" fmla="*/ 59 h 251"/>
                <a:gd name="T98" fmla="*/ 199 w 264"/>
                <a:gd name="T99" fmla="*/ 80 h 251"/>
                <a:gd name="T100" fmla="*/ 223 w 264"/>
                <a:gd name="T101" fmla="*/ 86 h 251"/>
                <a:gd name="T102" fmla="*/ 250 w 264"/>
                <a:gd name="T103" fmla="*/ 94 h 251"/>
                <a:gd name="T104" fmla="*/ 264 w 264"/>
                <a:gd name="T105" fmla="*/ 12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4" h="251">
                  <a:moveTo>
                    <a:pt x="264" y="121"/>
                  </a:moveTo>
                  <a:lnTo>
                    <a:pt x="258" y="129"/>
                  </a:lnTo>
                  <a:lnTo>
                    <a:pt x="258" y="121"/>
                  </a:lnTo>
                  <a:lnTo>
                    <a:pt x="250" y="121"/>
                  </a:lnTo>
                  <a:lnTo>
                    <a:pt x="258" y="129"/>
                  </a:lnTo>
                  <a:lnTo>
                    <a:pt x="250" y="137"/>
                  </a:lnTo>
                  <a:lnTo>
                    <a:pt x="250" y="143"/>
                  </a:lnTo>
                  <a:lnTo>
                    <a:pt x="250" y="159"/>
                  </a:lnTo>
                  <a:lnTo>
                    <a:pt x="242" y="165"/>
                  </a:lnTo>
                  <a:lnTo>
                    <a:pt x="242" y="172"/>
                  </a:lnTo>
                  <a:lnTo>
                    <a:pt x="242" y="178"/>
                  </a:lnTo>
                  <a:lnTo>
                    <a:pt x="236" y="186"/>
                  </a:lnTo>
                  <a:lnTo>
                    <a:pt x="236" y="194"/>
                  </a:lnTo>
                  <a:lnTo>
                    <a:pt x="236" y="200"/>
                  </a:lnTo>
                  <a:lnTo>
                    <a:pt x="236" y="208"/>
                  </a:lnTo>
                  <a:lnTo>
                    <a:pt x="228" y="208"/>
                  </a:lnTo>
                  <a:lnTo>
                    <a:pt x="228" y="215"/>
                  </a:lnTo>
                  <a:lnTo>
                    <a:pt x="223" y="221"/>
                  </a:lnTo>
                  <a:lnTo>
                    <a:pt x="215" y="221"/>
                  </a:lnTo>
                  <a:lnTo>
                    <a:pt x="215" y="229"/>
                  </a:lnTo>
                  <a:lnTo>
                    <a:pt x="207" y="237"/>
                  </a:lnTo>
                  <a:lnTo>
                    <a:pt x="193" y="243"/>
                  </a:lnTo>
                  <a:lnTo>
                    <a:pt x="185" y="237"/>
                  </a:lnTo>
                  <a:lnTo>
                    <a:pt x="172" y="237"/>
                  </a:lnTo>
                  <a:lnTo>
                    <a:pt x="158" y="237"/>
                  </a:lnTo>
                  <a:lnTo>
                    <a:pt x="142" y="237"/>
                  </a:lnTo>
                  <a:lnTo>
                    <a:pt x="136" y="237"/>
                  </a:lnTo>
                  <a:lnTo>
                    <a:pt x="129" y="243"/>
                  </a:lnTo>
                  <a:lnTo>
                    <a:pt x="121" y="243"/>
                  </a:lnTo>
                  <a:lnTo>
                    <a:pt x="121" y="237"/>
                  </a:lnTo>
                  <a:lnTo>
                    <a:pt x="115" y="243"/>
                  </a:lnTo>
                  <a:lnTo>
                    <a:pt x="107" y="243"/>
                  </a:lnTo>
                  <a:lnTo>
                    <a:pt x="107" y="251"/>
                  </a:lnTo>
                  <a:lnTo>
                    <a:pt x="93" y="251"/>
                  </a:lnTo>
                  <a:lnTo>
                    <a:pt x="86" y="243"/>
                  </a:lnTo>
                  <a:lnTo>
                    <a:pt x="80" y="251"/>
                  </a:lnTo>
                  <a:lnTo>
                    <a:pt x="64" y="251"/>
                  </a:lnTo>
                  <a:lnTo>
                    <a:pt x="56" y="243"/>
                  </a:lnTo>
                  <a:lnTo>
                    <a:pt x="50" y="243"/>
                  </a:lnTo>
                  <a:lnTo>
                    <a:pt x="37" y="251"/>
                  </a:lnTo>
                  <a:lnTo>
                    <a:pt x="37" y="243"/>
                  </a:lnTo>
                  <a:lnTo>
                    <a:pt x="37" y="237"/>
                  </a:lnTo>
                  <a:lnTo>
                    <a:pt x="15" y="243"/>
                  </a:lnTo>
                  <a:lnTo>
                    <a:pt x="21" y="243"/>
                  </a:lnTo>
                  <a:lnTo>
                    <a:pt x="37" y="237"/>
                  </a:lnTo>
                  <a:lnTo>
                    <a:pt x="15" y="237"/>
                  </a:lnTo>
                  <a:lnTo>
                    <a:pt x="29" y="229"/>
                  </a:lnTo>
                  <a:lnTo>
                    <a:pt x="21" y="229"/>
                  </a:lnTo>
                  <a:lnTo>
                    <a:pt x="15" y="229"/>
                  </a:lnTo>
                  <a:lnTo>
                    <a:pt x="15" y="221"/>
                  </a:lnTo>
                  <a:lnTo>
                    <a:pt x="21" y="215"/>
                  </a:lnTo>
                  <a:lnTo>
                    <a:pt x="29" y="215"/>
                  </a:lnTo>
                  <a:lnTo>
                    <a:pt x="37" y="215"/>
                  </a:lnTo>
                  <a:lnTo>
                    <a:pt x="29" y="215"/>
                  </a:lnTo>
                  <a:lnTo>
                    <a:pt x="21" y="215"/>
                  </a:lnTo>
                  <a:lnTo>
                    <a:pt x="15" y="208"/>
                  </a:lnTo>
                  <a:lnTo>
                    <a:pt x="7" y="215"/>
                  </a:lnTo>
                  <a:lnTo>
                    <a:pt x="0" y="208"/>
                  </a:lnTo>
                  <a:lnTo>
                    <a:pt x="7" y="200"/>
                  </a:lnTo>
                  <a:lnTo>
                    <a:pt x="15" y="194"/>
                  </a:lnTo>
                  <a:lnTo>
                    <a:pt x="21" y="194"/>
                  </a:lnTo>
                  <a:lnTo>
                    <a:pt x="29" y="194"/>
                  </a:lnTo>
                  <a:lnTo>
                    <a:pt x="37" y="194"/>
                  </a:lnTo>
                  <a:lnTo>
                    <a:pt x="29" y="186"/>
                  </a:lnTo>
                  <a:lnTo>
                    <a:pt x="15" y="186"/>
                  </a:lnTo>
                  <a:lnTo>
                    <a:pt x="7" y="186"/>
                  </a:lnTo>
                  <a:lnTo>
                    <a:pt x="7" y="178"/>
                  </a:lnTo>
                  <a:lnTo>
                    <a:pt x="15" y="172"/>
                  </a:lnTo>
                  <a:lnTo>
                    <a:pt x="21" y="172"/>
                  </a:lnTo>
                  <a:lnTo>
                    <a:pt x="43" y="172"/>
                  </a:lnTo>
                  <a:lnTo>
                    <a:pt x="43" y="165"/>
                  </a:lnTo>
                  <a:lnTo>
                    <a:pt x="56" y="165"/>
                  </a:lnTo>
                  <a:lnTo>
                    <a:pt x="64" y="165"/>
                  </a:lnTo>
                  <a:lnTo>
                    <a:pt x="72" y="172"/>
                  </a:lnTo>
                  <a:lnTo>
                    <a:pt x="86" y="172"/>
                  </a:lnTo>
                  <a:lnTo>
                    <a:pt x="93" y="172"/>
                  </a:lnTo>
                  <a:lnTo>
                    <a:pt x="86" y="165"/>
                  </a:lnTo>
                  <a:lnTo>
                    <a:pt x="80" y="165"/>
                  </a:lnTo>
                  <a:lnTo>
                    <a:pt x="72" y="165"/>
                  </a:lnTo>
                  <a:lnTo>
                    <a:pt x="64" y="159"/>
                  </a:lnTo>
                  <a:lnTo>
                    <a:pt x="50" y="165"/>
                  </a:lnTo>
                  <a:lnTo>
                    <a:pt x="43" y="159"/>
                  </a:lnTo>
                  <a:lnTo>
                    <a:pt x="56" y="159"/>
                  </a:lnTo>
                  <a:lnTo>
                    <a:pt x="72" y="143"/>
                  </a:lnTo>
                  <a:lnTo>
                    <a:pt x="93" y="137"/>
                  </a:lnTo>
                  <a:lnTo>
                    <a:pt x="99" y="137"/>
                  </a:lnTo>
                  <a:lnTo>
                    <a:pt x="107" y="129"/>
                  </a:lnTo>
                  <a:lnTo>
                    <a:pt x="107" y="121"/>
                  </a:lnTo>
                  <a:lnTo>
                    <a:pt x="99" y="121"/>
                  </a:lnTo>
                  <a:lnTo>
                    <a:pt x="86" y="121"/>
                  </a:lnTo>
                  <a:lnTo>
                    <a:pt x="80" y="129"/>
                  </a:lnTo>
                  <a:lnTo>
                    <a:pt x="80" y="116"/>
                  </a:lnTo>
                  <a:lnTo>
                    <a:pt x="72" y="116"/>
                  </a:lnTo>
                  <a:lnTo>
                    <a:pt x="72" y="108"/>
                  </a:lnTo>
                  <a:lnTo>
                    <a:pt x="64" y="94"/>
                  </a:lnTo>
                  <a:lnTo>
                    <a:pt x="72" y="86"/>
                  </a:lnTo>
                  <a:lnTo>
                    <a:pt x="80" y="86"/>
                  </a:lnTo>
                  <a:lnTo>
                    <a:pt x="86" y="80"/>
                  </a:lnTo>
                  <a:lnTo>
                    <a:pt x="93" y="73"/>
                  </a:lnTo>
                  <a:lnTo>
                    <a:pt x="99" y="73"/>
                  </a:lnTo>
                  <a:lnTo>
                    <a:pt x="93" y="73"/>
                  </a:lnTo>
                  <a:lnTo>
                    <a:pt x="93" y="65"/>
                  </a:lnTo>
                  <a:lnTo>
                    <a:pt x="93" y="59"/>
                  </a:lnTo>
                  <a:lnTo>
                    <a:pt x="86" y="51"/>
                  </a:lnTo>
                  <a:lnTo>
                    <a:pt x="93" y="51"/>
                  </a:lnTo>
                  <a:lnTo>
                    <a:pt x="99" y="37"/>
                  </a:lnTo>
                  <a:lnTo>
                    <a:pt x="115" y="37"/>
                  </a:lnTo>
                  <a:lnTo>
                    <a:pt x="121" y="45"/>
                  </a:lnTo>
                  <a:lnTo>
                    <a:pt x="129" y="51"/>
                  </a:lnTo>
                  <a:lnTo>
                    <a:pt x="129" y="59"/>
                  </a:lnTo>
                  <a:lnTo>
                    <a:pt x="142" y="65"/>
                  </a:lnTo>
                  <a:lnTo>
                    <a:pt x="150" y="73"/>
                  </a:lnTo>
                  <a:lnTo>
                    <a:pt x="164" y="65"/>
                  </a:lnTo>
                  <a:lnTo>
                    <a:pt x="164" y="59"/>
                  </a:lnTo>
                  <a:lnTo>
                    <a:pt x="164" y="51"/>
                  </a:lnTo>
                  <a:lnTo>
                    <a:pt x="179" y="51"/>
                  </a:lnTo>
                  <a:lnTo>
                    <a:pt x="185" y="45"/>
                  </a:lnTo>
                  <a:lnTo>
                    <a:pt x="179" y="45"/>
                  </a:lnTo>
                  <a:lnTo>
                    <a:pt x="164" y="37"/>
                  </a:lnTo>
                  <a:lnTo>
                    <a:pt x="158" y="30"/>
                  </a:lnTo>
                  <a:lnTo>
                    <a:pt x="179" y="24"/>
                  </a:lnTo>
                  <a:lnTo>
                    <a:pt x="185" y="16"/>
                  </a:lnTo>
                  <a:lnTo>
                    <a:pt x="193" y="16"/>
                  </a:lnTo>
                  <a:lnTo>
                    <a:pt x="185" y="16"/>
                  </a:lnTo>
                  <a:lnTo>
                    <a:pt x="193" y="8"/>
                  </a:lnTo>
                  <a:lnTo>
                    <a:pt x="207" y="8"/>
                  </a:lnTo>
                  <a:lnTo>
                    <a:pt x="215" y="0"/>
                  </a:lnTo>
                  <a:lnTo>
                    <a:pt x="228" y="8"/>
                  </a:lnTo>
                  <a:lnTo>
                    <a:pt x="236" y="8"/>
                  </a:lnTo>
                  <a:lnTo>
                    <a:pt x="242" y="8"/>
                  </a:lnTo>
                  <a:lnTo>
                    <a:pt x="250" y="8"/>
                  </a:lnTo>
                  <a:lnTo>
                    <a:pt x="250" y="0"/>
                  </a:lnTo>
                  <a:lnTo>
                    <a:pt x="258" y="8"/>
                  </a:lnTo>
                  <a:lnTo>
                    <a:pt x="264" y="16"/>
                  </a:lnTo>
                  <a:lnTo>
                    <a:pt x="258" y="24"/>
                  </a:lnTo>
                  <a:lnTo>
                    <a:pt x="250" y="24"/>
                  </a:lnTo>
                  <a:lnTo>
                    <a:pt x="242" y="24"/>
                  </a:lnTo>
                  <a:lnTo>
                    <a:pt x="250" y="30"/>
                  </a:lnTo>
                  <a:lnTo>
                    <a:pt x="242" y="30"/>
                  </a:lnTo>
                  <a:lnTo>
                    <a:pt x="228" y="30"/>
                  </a:lnTo>
                  <a:lnTo>
                    <a:pt x="223" y="37"/>
                  </a:lnTo>
                  <a:lnTo>
                    <a:pt x="215" y="45"/>
                  </a:lnTo>
                  <a:lnTo>
                    <a:pt x="215" y="51"/>
                  </a:lnTo>
                  <a:lnTo>
                    <a:pt x="207" y="59"/>
                  </a:lnTo>
                  <a:lnTo>
                    <a:pt x="199" y="51"/>
                  </a:lnTo>
                  <a:lnTo>
                    <a:pt x="193" y="51"/>
                  </a:lnTo>
                  <a:lnTo>
                    <a:pt x="193" y="59"/>
                  </a:lnTo>
                  <a:lnTo>
                    <a:pt x="185" y="65"/>
                  </a:lnTo>
                  <a:lnTo>
                    <a:pt x="193" y="73"/>
                  </a:lnTo>
                  <a:lnTo>
                    <a:pt x="199" y="80"/>
                  </a:lnTo>
                  <a:lnTo>
                    <a:pt x="207" y="86"/>
                  </a:lnTo>
                  <a:lnTo>
                    <a:pt x="215" y="94"/>
                  </a:lnTo>
                  <a:lnTo>
                    <a:pt x="223" y="86"/>
                  </a:lnTo>
                  <a:lnTo>
                    <a:pt x="228" y="86"/>
                  </a:lnTo>
                  <a:lnTo>
                    <a:pt x="236" y="86"/>
                  </a:lnTo>
                  <a:lnTo>
                    <a:pt x="250" y="94"/>
                  </a:lnTo>
                  <a:lnTo>
                    <a:pt x="250" y="102"/>
                  </a:lnTo>
                  <a:lnTo>
                    <a:pt x="258" y="108"/>
                  </a:lnTo>
                  <a:lnTo>
                    <a:pt x="264" y="1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8" name="Freeform 51"/>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59" name="Freeform 52"/>
            <p:cNvSpPr>
              <a:spLocks/>
            </p:cNvSpPr>
            <p:nvPr/>
          </p:nvSpPr>
          <p:spPr bwMode="auto">
            <a:xfrm>
              <a:off x="6465888" y="3132138"/>
              <a:ext cx="193675" cy="157162"/>
            </a:xfrm>
            <a:custGeom>
              <a:avLst/>
              <a:gdLst>
                <a:gd name="T0" fmla="*/ 65 w 122"/>
                <a:gd name="T1" fmla="*/ 6 h 99"/>
                <a:gd name="T2" fmla="*/ 57 w 122"/>
                <a:gd name="T3" fmla="*/ 6 h 99"/>
                <a:gd name="T4" fmla="*/ 43 w 122"/>
                <a:gd name="T5" fmla="*/ 6 h 99"/>
                <a:gd name="T6" fmla="*/ 38 w 122"/>
                <a:gd name="T7" fmla="*/ 13 h 99"/>
                <a:gd name="T8" fmla="*/ 30 w 122"/>
                <a:gd name="T9" fmla="*/ 21 h 99"/>
                <a:gd name="T10" fmla="*/ 30 w 122"/>
                <a:gd name="T11" fmla="*/ 27 h 99"/>
                <a:gd name="T12" fmla="*/ 22 w 122"/>
                <a:gd name="T13" fmla="*/ 35 h 99"/>
                <a:gd name="T14" fmla="*/ 16 w 122"/>
                <a:gd name="T15" fmla="*/ 27 h 99"/>
                <a:gd name="T16" fmla="*/ 8 w 122"/>
                <a:gd name="T17" fmla="*/ 27 h 99"/>
                <a:gd name="T18" fmla="*/ 8 w 122"/>
                <a:gd name="T19" fmla="*/ 35 h 99"/>
                <a:gd name="T20" fmla="*/ 0 w 122"/>
                <a:gd name="T21" fmla="*/ 43 h 99"/>
                <a:gd name="T22" fmla="*/ 8 w 122"/>
                <a:gd name="T23" fmla="*/ 49 h 99"/>
                <a:gd name="T24" fmla="*/ 16 w 122"/>
                <a:gd name="T25" fmla="*/ 56 h 99"/>
                <a:gd name="T26" fmla="*/ 22 w 122"/>
                <a:gd name="T27" fmla="*/ 62 h 99"/>
                <a:gd name="T28" fmla="*/ 30 w 122"/>
                <a:gd name="T29" fmla="*/ 70 h 99"/>
                <a:gd name="T30" fmla="*/ 38 w 122"/>
                <a:gd name="T31" fmla="*/ 62 h 99"/>
                <a:gd name="T32" fmla="*/ 43 w 122"/>
                <a:gd name="T33" fmla="*/ 62 h 99"/>
                <a:gd name="T34" fmla="*/ 51 w 122"/>
                <a:gd name="T35" fmla="*/ 62 h 99"/>
                <a:gd name="T36" fmla="*/ 65 w 122"/>
                <a:gd name="T37" fmla="*/ 70 h 99"/>
                <a:gd name="T38" fmla="*/ 65 w 122"/>
                <a:gd name="T39" fmla="*/ 78 h 99"/>
                <a:gd name="T40" fmla="*/ 73 w 122"/>
                <a:gd name="T41" fmla="*/ 84 h 99"/>
                <a:gd name="T42" fmla="*/ 79 w 122"/>
                <a:gd name="T43" fmla="*/ 99 h 99"/>
                <a:gd name="T44" fmla="*/ 86 w 122"/>
                <a:gd name="T45" fmla="*/ 92 h 99"/>
                <a:gd name="T46" fmla="*/ 94 w 122"/>
                <a:gd name="T47" fmla="*/ 84 h 99"/>
                <a:gd name="T48" fmla="*/ 100 w 122"/>
                <a:gd name="T49" fmla="*/ 84 h 99"/>
                <a:gd name="T50" fmla="*/ 108 w 122"/>
                <a:gd name="T51" fmla="*/ 84 h 99"/>
                <a:gd name="T52" fmla="*/ 108 w 122"/>
                <a:gd name="T53" fmla="*/ 70 h 99"/>
                <a:gd name="T54" fmla="*/ 116 w 122"/>
                <a:gd name="T55" fmla="*/ 62 h 99"/>
                <a:gd name="T56" fmla="*/ 116 w 122"/>
                <a:gd name="T57" fmla="*/ 70 h 99"/>
                <a:gd name="T58" fmla="*/ 116 w 122"/>
                <a:gd name="T59" fmla="*/ 78 h 99"/>
                <a:gd name="T60" fmla="*/ 122 w 122"/>
                <a:gd name="T61" fmla="*/ 78 h 99"/>
                <a:gd name="T62" fmla="*/ 122 w 122"/>
                <a:gd name="T63" fmla="*/ 70 h 99"/>
                <a:gd name="T64" fmla="*/ 122 w 122"/>
                <a:gd name="T65" fmla="*/ 62 h 99"/>
                <a:gd name="T66" fmla="*/ 116 w 122"/>
                <a:gd name="T67" fmla="*/ 56 h 99"/>
                <a:gd name="T68" fmla="*/ 108 w 122"/>
                <a:gd name="T69" fmla="*/ 62 h 99"/>
                <a:gd name="T70" fmla="*/ 100 w 122"/>
                <a:gd name="T71" fmla="*/ 56 h 99"/>
                <a:gd name="T72" fmla="*/ 108 w 122"/>
                <a:gd name="T73" fmla="*/ 49 h 99"/>
                <a:gd name="T74" fmla="*/ 116 w 122"/>
                <a:gd name="T75" fmla="*/ 49 h 99"/>
                <a:gd name="T76" fmla="*/ 116 w 122"/>
                <a:gd name="T77" fmla="*/ 43 h 99"/>
                <a:gd name="T78" fmla="*/ 116 w 122"/>
                <a:gd name="T79" fmla="*/ 35 h 99"/>
                <a:gd name="T80" fmla="*/ 108 w 122"/>
                <a:gd name="T81" fmla="*/ 21 h 99"/>
                <a:gd name="T82" fmla="*/ 108 w 122"/>
                <a:gd name="T83" fmla="*/ 13 h 99"/>
                <a:gd name="T84" fmla="*/ 108 w 122"/>
                <a:gd name="T85" fmla="*/ 6 h 99"/>
                <a:gd name="T86" fmla="*/ 100 w 122"/>
                <a:gd name="T87" fmla="*/ 6 h 99"/>
                <a:gd name="T88" fmla="*/ 94 w 122"/>
                <a:gd name="T89" fmla="*/ 6 h 99"/>
                <a:gd name="T90" fmla="*/ 86 w 122"/>
                <a:gd name="T91" fmla="*/ 6 h 99"/>
                <a:gd name="T92" fmla="*/ 86 w 122"/>
                <a:gd name="T93" fmla="*/ 0 h 99"/>
                <a:gd name="T94" fmla="*/ 79 w 122"/>
                <a:gd name="T95" fmla="*/ 0 h 99"/>
                <a:gd name="T96" fmla="*/ 73 w 122"/>
                <a:gd name="T97" fmla="*/ 6 h 99"/>
                <a:gd name="T98" fmla="*/ 65 w 122"/>
                <a:gd name="T99"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99">
                  <a:moveTo>
                    <a:pt x="65" y="6"/>
                  </a:moveTo>
                  <a:lnTo>
                    <a:pt x="57" y="6"/>
                  </a:lnTo>
                  <a:lnTo>
                    <a:pt x="43" y="6"/>
                  </a:lnTo>
                  <a:lnTo>
                    <a:pt x="38" y="13"/>
                  </a:lnTo>
                  <a:lnTo>
                    <a:pt x="30" y="21"/>
                  </a:lnTo>
                  <a:lnTo>
                    <a:pt x="30" y="27"/>
                  </a:lnTo>
                  <a:lnTo>
                    <a:pt x="22" y="35"/>
                  </a:lnTo>
                  <a:lnTo>
                    <a:pt x="16" y="27"/>
                  </a:lnTo>
                  <a:lnTo>
                    <a:pt x="8" y="27"/>
                  </a:lnTo>
                  <a:lnTo>
                    <a:pt x="8" y="35"/>
                  </a:lnTo>
                  <a:lnTo>
                    <a:pt x="0" y="43"/>
                  </a:lnTo>
                  <a:lnTo>
                    <a:pt x="8" y="49"/>
                  </a:lnTo>
                  <a:lnTo>
                    <a:pt x="16" y="56"/>
                  </a:lnTo>
                  <a:lnTo>
                    <a:pt x="22" y="62"/>
                  </a:lnTo>
                  <a:lnTo>
                    <a:pt x="30" y="70"/>
                  </a:lnTo>
                  <a:lnTo>
                    <a:pt x="38" y="62"/>
                  </a:lnTo>
                  <a:lnTo>
                    <a:pt x="43" y="62"/>
                  </a:lnTo>
                  <a:lnTo>
                    <a:pt x="51" y="62"/>
                  </a:lnTo>
                  <a:lnTo>
                    <a:pt x="65" y="70"/>
                  </a:lnTo>
                  <a:lnTo>
                    <a:pt x="65" y="78"/>
                  </a:lnTo>
                  <a:lnTo>
                    <a:pt x="73" y="84"/>
                  </a:lnTo>
                  <a:lnTo>
                    <a:pt x="79" y="99"/>
                  </a:lnTo>
                  <a:lnTo>
                    <a:pt x="86" y="92"/>
                  </a:lnTo>
                  <a:lnTo>
                    <a:pt x="94" y="84"/>
                  </a:lnTo>
                  <a:lnTo>
                    <a:pt x="100" y="84"/>
                  </a:lnTo>
                  <a:lnTo>
                    <a:pt x="108" y="84"/>
                  </a:lnTo>
                  <a:lnTo>
                    <a:pt x="108" y="70"/>
                  </a:lnTo>
                  <a:lnTo>
                    <a:pt x="116" y="62"/>
                  </a:lnTo>
                  <a:lnTo>
                    <a:pt x="116" y="70"/>
                  </a:lnTo>
                  <a:lnTo>
                    <a:pt x="116" y="78"/>
                  </a:lnTo>
                  <a:lnTo>
                    <a:pt x="122" y="78"/>
                  </a:lnTo>
                  <a:lnTo>
                    <a:pt x="122" y="70"/>
                  </a:lnTo>
                  <a:lnTo>
                    <a:pt x="122" y="62"/>
                  </a:lnTo>
                  <a:lnTo>
                    <a:pt x="116" y="56"/>
                  </a:lnTo>
                  <a:lnTo>
                    <a:pt x="108" y="62"/>
                  </a:lnTo>
                  <a:lnTo>
                    <a:pt x="100" y="56"/>
                  </a:lnTo>
                  <a:lnTo>
                    <a:pt x="108" y="49"/>
                  </a:lnTo>
                  <a:lnTo>
                    <a:pt x="116" y="49"/>
                  </a:lnTo>
                  <a:lnTo>
                    <a:pt x="116" y="43"/>
                  </a:lnTo>
                  <a:lnTo>
                    <a:pt x="116" y="35"/>
                  </a:lnTo>
                  <a:lnTo>
                    <a:pt x="108" y="21"/>
                  </a:lnTo>
                  <a:lnTo>
                    <a:pt x="108" y="13"/>
                  </a:lnTo>
                  <a:lnTo>
                    <a:pt x="108" y="6"/>
                  </a:lnTo>
                  <a:lnTo>
                    <a:pt x="100" y="6"/>
                  </a:lnTo>
                  <a:lnTo>
                    <a:pt x="94" y="6"/>
                  </a:lnTo>
                  <a:lnTo>
                    <a:pt x="86" y="6"/>
                  </a:lnTo>
                  <a:lnTo>
                    <a:pt x="86" y="0"/>
                  </a:lnTo>
                  <a:lnTo>
                    <a:pt x="79" y="0"/>
                  </a:lnTo>
                  <a:lnTo>
                    <a:pt x="73" y="6"/>
                  </a:lnTo>
                  <a:lnTo>
                    <a:pt x="65"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0" name="Freeform 53"/>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1" name="Freeform 54"/>
            <p:cNvSpPr>
              <a:spLocks/>
            </p:cNvSpPr>
            <p:nvPr/>
          </p:nvSpPr>
          <p:spPr bwMode="auto">
            <a:xfrm>
              <a:off x="7426325" y="4911725"/>
              <a:ext cx="85725" cy="163512"/>
            </a:xfrm>
            <a:custGeom>
              <a:avLst/>
              <a:gdLst>
                <a:gd name="T0" fmla="*/ 19 w 54"/>
                <a:gd name="T1" fmla="*/ 95 h 103"/>
                <a:gd name="T2" fmla="*/ 13 w 54"/>
                <a:gd name="T3" fmla="*/ 93 h 103"/>
                <a:gd name="T4" fmla="*/ 9 w 54"/>
                <a:gd name="T5" fmla="*/ 88 h 103"/>
                <a:gd name="T6" fmla="*/ 9 w 54"/>
                <a:gd name="T7" fmla="*/ 80 h 103"/>
                <a:gd name="T8" fmla="*/ 4 w 54"/>
                <a:gd name="T9" fmla="*/ 74 h 103"/>
                <a:gd name="T10" fmla="*/ 0 w 54"/>
                <a:gd name="T11" fmla="*/ 66 h 103"/>
                <a:gd name="T12" fmla="*/ 5 w 54"/>
                <a:gd name="T13" fmla="*/ 62 h 103"/>
                <a:gd name="T14" fmla="*/ 4 w 54"/>
                <a:gd name="T15" fmla="*/ 60 h 103"/>
                <a:gd name="T16" fmla="*/ 4 w 54"/>
                <a:gd name="T17" fmla="*/ 52 h 103"/>
                <a:gd name="T18" fmla="*/ 2 w 54"/>
                <a:gd name="T19" fmla="*/ 46 h 103"/>
                <a:gd name="T20" fmla="*/ 0 w 54"/>
                <a:gd name="T21" fmla="*/ 39 h 103"/>
                <a:gd name="T22" fmla="*/ 2 w 54"/>
                <a:gd name="T23" fmla="*/ 31 h 103"/>
                <a:gd name="T24" fmla="*/ 0 w 54"/>
                <a:gd name="T25" fmla="*/ 25 h 103"/>
                <a:gd name="T26" fmla="*/ 5 w 54"/>
                <a:gd name="T27" fmla="*/ 19 h 103"/>
                <a:gd name="T28" fmla="*/ 11 w 54"/>
                <a:gd name="T29" fmla="*/ 11 h 103"/>
                <a:gd name="T30" fmla="*/ 19 w 54"/>
                <a:gd name="T31" fmla="*/ 9 h 103"/>
                <a:gd name="T32" fmla="*/ 23 w 54"/>
                <a:gd name="T33" fmla="*/ 5 h 103"/>
                <a:gd name="T34" fmla="*/ 25 w 54"/>
                <a:gd name="T35" fmla="*/ 3 h 103"/>
                <a:gd name="T36" fmla="*/ 33 w 54"/>
                <a:gd name="T37" fmla="*/ 3 h 103"/>
                <a:gd name="T38" fmla="*/ 41 w 54"/>
                <a:gd name="T39" fmla="*/ 0 h 103"/>
                <a:gd name="T40" fmla="*/ 47 w 54"/>
                <a:gd name="T41" fmla="*/ 1 h 103"/>
                <a:gd name="T42" fmla="*/ 49 w 54"/>
                <a:gd name="T43" fmla="*/ 0 h 103"/>
                <a:gd name="T44" fmla="*/ 52 w 54"/>
                <a:gd name="T45" fmla="*/ 3 h 103"/>
                <a:gd name="T46" fmla="*/ 54 w 54"/>
                <a:gd name="T47" fmla="*/ 9 h 103"/>
                <a:gd name="T48" fmla="*/ 54 w 54"/>
                <a:gd name="T49" fmla="*/ 17 h 103"/>
                <a:gd name="T50" fmla="*/ 54 w 54"/>
                <a:gd name="T51" fmla="*/ 25 h 103"/>
                <a:gd name="T52" fmla="*/ 54 w 54"/>
                <a:gd name="T53" fmla="*/ 39 h 103"/>
                <a:gd name="T54" fmla="*/ 47 w 54"/>
                <a:gd name="T55" fmla="*/ 46 h 103"/>
                <a:gd name="T56" fmla="*/ 41 w 54"/>
                <a:gd name="T57" fmla="*/ 52 h 103"/>
                <a:gd name="T58" fmla="*/ 41 w 54"/>
                <a:gd name="T59" fmla="*/ 60 h 103"/>
                <a:gd name="T60" fmla="*/ 41 w 54"/>
                <a:gd name="T61" fmla="*/ 66 h 103"/>
                <a:gd name="T62" fmla="*/ 33 w 54"/>
                <a:gd name="T63" fmla="*/ 82 h 103"/>
                <a:gd name="T64" fmla="*/ 33 w 54"/>
                <a:gd name="T65" fmla="*/ 88 h 103"/>
                <a:gd name="T66" fmla="*/ 25 w 54"/>
                <a:gd name="T67" fmla="*/ 95 h 103"/>
                <a:gd name="T68" fmla="*/ 25 w 54"/>
                <a:gd name="T69" fmla="*/ 103 h 103"/>
                <a:gd name="T70" fmla="*/ 19 w 54"/>
                <a:gd name="T71"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103">
                  <a:moveTo>
                    <a:pt x="19" y="95"/>
                  </a:moveTo>
                  <a:lnTo>
                    <a:pt x="13" y="93"/>
                  </a:lnTo>
                  <a:lnTo>
                    <a:pt x="9" y="88"/>
                  </a:lnTo>
                  <a:lnTo>
                    <a:pt x="9" y="80"/>
                  </a:lnTo>
                  <a:lnTo>
                    <a:pt x="4" y="74"/>
                  </a:lnTo>
                  <a:lnTo>
                    <a:pt x="0" y="66"/>
                  </a:lnTo>
                  <a:lnTo>
                    <a:pt x="5" y="62"/>
                  </a:lnTo>
                  <a:lnTo>
                    <a:pt x="4" y="60"/>
                  </a:lnTo>
                  <a:lnTo>
                    <a:pt x="4" y="52"/>
                  </a:lnTo>
                  <a:lnTo>
                    <a:pt x="2" y="46"/>
                  </a:lnTo>
                  <a:lnTo>
                    <a:pt x="0" y="39"/>
                  </a:lnTo>
                  <a:lnTo>
                    <a:pt x="2" y="31"/>
                  </a:lnTo>
                  <a:lnTo>
                    <a:pt x="0" y="25"/>
                  </a:lnTo>
                  <a:lnTo>
                    <a:pt x="5" y="19"/>
                  </a:lnTo>
                  <a:lnTo>
                    <a:pt x="11" y="11"/>
                  </a:lnTo>
                  <a:lnTo>
                    <a:pt x="19" y="9"/>
                  </a:lnTo>
                  <a:lnTo>
                    <a:pt x="23" y="5"/>
                  </a:lnTo>
                  <a:lnTo>
                    <a:pt x="25" y="3"/>
                  </a:lnTo>
                  <a:lnTo>
                    <a:pt x="33" y="3"/>
                  </a:lnTo>
                  <a:lnTo>
                    <a:pt x="41" y="0"/>
                  </a:lnTo>
                  <a:lnTo>
                    <a:pt x="47" y="1"/>
                  </a:lnTo>
                  <a:lnTo>
                    <a:pt x="49" y="0"/>
                  </a:lnTo>
                  <a:lnTo>
                    <a:pt x="52" y="3"/>
                  </a:lnTo>
                  <a:lnTo>
                    <a:pt x="54" y="9"/>
                  </a:lnTo>
                  <a:lnTo>
                    <a:pt x="54" y="17"/>
                  </a:lnTo>
                  <a:lnTo>
                    <a:pt x="54" y="25"/>
                  </a:lnTo>
                  <a:lnTo>
                    <a:pt x="54" y="39"/>
                  </a:lnTo>
                  <a:lnTo>
                    <a:pt x="47" y="46"/>
                  </a:lnTo>
                  <a:lnTo>
                    <a:pt x="41" y="52"/>
                  </a:lnTo>
                  <a:lnTo>
                    <a:pt x="41" y="60"/>
                  </a:lnTo>
                  <a:lnTo>
                    <a:pt x="41" y="66"/>
                  </a:lnTo>
                  <a:lnTo>
                    <a:pt x="33" y="82"/>
                  </a:lnTo>
                  <a:lnTo>
                    <a:pt x="33" y="88"/>
                  </a:lnTo>
                  <a:lnTo>
                    <a:pt x="25" y="95"/>
                  </a:lnTo>
                  <a:lnTo>
                    <a:pt x="25" y="103"/>
                  </a:lnTo>
                  <a:lnTo>
                    <a:pt x="19" y="9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2" name="Freeform 55"/>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3" name="Freeform 56"/>
            <p:cNvSpPr>
              <a:spLocks/>
            </p:cNvSpPr>
            <p:nvPr/>
          </p:nvSpPr>
          <p:spPr bwMode="auto">
            <a:xfrm>
              <a:off x="7342188" y="5084763"/>
              <a:ext cx="158750" cy="273050"/>
            </a:xfrm>
            <a:custGeom>
              <a:avLst/>
              <a:gdLst>
                <a:gd name="T0" fmla="*/ 8 w 100"/>
                <a:gd name="T1" fmla="*/ 22 h 172"/>
                <a:gd name="T2" fmla="*/ 14 w 100"/>
                <a:gd name="T3" fmla="*/ 29 h 172"/>
                <a:gd name="T4" fmla="*/ 21 w 100"/>
                <a:gd name="T5" fmla="*/ 22 h 172"/>
                <a:gd name="T6" fmla="*/ 35 w 100"/>
                <a:gd name="T7" fmla="*/ 22 h 172"/>
                <a:gd name="T8" fmla="*/ 43 w 100"/>
                <a:gd name="T9" fmla="*/ 22 h 172"/>
                <a:gd name="T10" fmla="*/ 51 w 100"/>
                <a:gd name="T11" fmla="*/ 14 h 172"/>
                <a:gd name="T12" fmla="*/ 57 w 100"/>
                <a:gd name="T13" fmla="*/ 14 h 172"/>
                <a:gd name="T14" fmla="*/ 64 w 100"/>
                <a:gd name="T15" fmla="*/ 14 h 172"/>
                <a:gd name="T16" fmla="*/ 64 w 100"/>
                <a:gd name="T17" fmla="*/ 8 h 172"/>
                <a:gd name="T18" fmla="*/ 72 w 100"/>
                <a:gd name="T19" fmla="*/ 8 h 172"/>
                <a:gd name="T20" fmla="*/ 78 w 100"/>
                <a:gd name="T21" fmla="*/ 0 h 172"/>
                <a:gd name="T22" fmla="*/ 78 w 100"/>
                <a:gd name="T23" fmla="*/ 8 h 172"/>
                <a:gd name="T24" fmla="*/ 86 w 100"/>
                <a:gd name="T25" fmla="*/ 14 h 172"/>
                <a:gd name="T26" fmla="*/ 94 w 100"/>
                <a:gd name="T27" fmla="*/ 22 h 172"/>
                <a:gd name="T28" fmla="*/ 86 w 100"/>
                <a:gd name="T29" fmla="*/ 22 h 172"/>
                <a:gd name="T30" fmla="*/ 94 w 100"/>
                <a:gd name="T31" fmla="*/ 29 h 172"/>
                <a:gd name="T32" fmla="*/ 94 w 100"/>
                <a:gd name="T33" fmla="*/ 35 h 172"/>
                <a:gd name="T34" fmla="*/ 100 w 100"/>
                <a:gd name="T35" fmla="*/ 35 h 172"/>
                <a:gd name="T36" fmla="*/ 100 w 100"/>
                <a:gd name="T37" fmla="*/ 43 h 172"/>
                <a:gd name="T38" fmla="*/ 94 w 100"/>
                <a:gd name="T39" fmla="*/ 59 h 172"/>
                <a:gd name="T40" fmla="*/ 100 w 100"/>
                <a:gd name="T41" fmla="*/ 59 h 172"/>
                <a:gd name="T42" fmla="*/ 100 w 100"/>
                <a:gd name="T43" fmla="*/ 65 h 172"/>
                <a:gd name="T44" fmla="*/ 94 w 100"/>
                <a:gd name="T45" fmla="*/ 72 h 172"/>
                <a:gd name="T46" fmla="*/ 86 w 100"/>
                <a:gd name="T47" fmla="*/ 72 h 172"/>
                <a:gd name="T48" fmla="*/ 86 w 100"/>
                <a:gd name="T49" fmla="*/ 78 h 172"/>
                <a:gd name="T50" fmla="*/ 86 w 100"/>
                <a:gd name="T51" fmla="*/ 86 h 172"/>
                <a:gd name="T52" fmla="*/ 86 w 100"/>
                <a:gd name="T53" fmla="*/ 94 h 172"/>
                <a:gd name="T54" fmla="*/ 86 w 100"/>
                <a:gd name="T55" fmla="*/ 100 h 172"/>
                <a:gd name="T56" fmla="*/ 86 w 100"/>
                <a:gd name="T57" fmla="*/ 108 h 172"/>
                <a:gd name="T58" fmla="*/ 78 w 100"/>
                <a:gd name="T59" fmla="*/ 121 h 172"/>
                <a:gd name="T60" fmla="*/ 78 w 100"/>
                <a:gd name="T61" fmla="*/ 135 h 172"/>
                <a:gd name="T62" fmla="*/ 78 w 100"/>
                <a:gd name="T63" fmla="*/ 151 h 172"/>
                <a:gd name="T64" fmla="*/ 78 w 100"/>
                <a:gd name="T65" fmla="*/ 157 h 172"/>
                <a:gd name="T66" fmla="*/ 72 w 100"/>
                <a:gd name="T67" fmla="*/ 164 h 172"/>
                <a:gd name="T68" fmla="*/ 64 w 100"/>
                <a:gd name="T69" fmla="*/ 157 h 172"/>
                <a:gd name="T70" fmla="*/ 57 w 100"/>
                <a:gd name="T71" fmla="*/ 157 h 172"/>
                <a:gd name="T72" fmla="*/ 43 w 100"/>
                <a:gd name="T73" fmla="*/ 151 h 172"/>
                <a:gd name="T74" fmla="*/ 35 w 100"/>
                <a:gd name="T75" fmla="*/ 157 h 172"/>
                <a:gd name="T76" fmla="*/ 35 w 100"/>
                <a:gd name="T77" fmla="*/ 164 h 172"/>
                <a:gd name="T78" fmla="*/ 35 w 100"/>
                <a:gd name="T79" fmla="*/ 172 h 172"/>
                <a:gd name="T80" fmla="*/ 29 w 100"/>
                <a:gd name="T81" fmla="*/ 172 h 172"/>
                <a:gd name="T82" fmla="*/ 21 w 100"/>
                <a:gd name="T83" fmla="*/ 172 h 172"/>
                <a:gd name="T84" fmla="*/ 8 w 100"/>
                <a:gd name="T85" fmla="*/ 164 h 172"/>
                <a:gd name="T86" fmla="*/ 8 w 100"/>
                <a:gd name="T87" fmla="*/ 157 h 172"/>
                <a:gd name="T88" fmla="*/ 8 w 100"/>
                <a:gd name="T89" fmla="*/ 151 h 172"/>
                <a:gd name="T90" fmla="*/ 0 w 100"/>
                <a:gd name="T91" fmla="*/ 143 h 172"/>
                <a:gd name="T92" fmla="*/ 8 w 100"/>
                <a:gd name="T93" fmla="*/ 129 h 172"/>
                <a:gd name="T94" fmla="*/ 0 w 100"/>
                <a:gd name="T95" fmla="*/ 121 h 172"/>
                <a:gd name="T96" fmla="*/ 8 w 100"/>
                <a:gd name="T97" fmla="*/ 121 h 172"/>
                <a:gd name="T98" fmla="*/ 14 w 100"/>
                <a:gd name="T99" fmla="*/ 115 h 172"/>
                <a:gd name="T100" fmla="*/ 14 w 100"/>
                <a:gd name="T101" fmla="*/ 108 h 172"/>
                <a:gd name="T102" fmla="*/ 14 w 100"/>
                <a:gd name="T103" fmla="*/ 100 h 172"/>
                <a:gd name="T104" fmla="*/ 21 w 100"/>
                <a:gd name="T105" fmla="*/ 94 h 172"/>
                <a:gd name="T106" fmla="*/ 29 w 100"/>
                <a:gd name="T107" fmla="*/ 86 h 172"/>
                <a:gd name="T108" fmla="*/ 14 w 100"/>
                <a:gd name="T109" fmla="*/ 86 h 172"/>
                <a:gd name="T110" fmla="*/ 8 w 100"/>
                <a:gd name="T111" fmla="*/ 86 h 172"/>
                <a:gd name="T112" fmla="*/ 8 w 100"/>
                <a:gd name="T113" fmla="*/ 72 h 172"/>
                <a:gd name="T114" fmla="*/ 8 w 100"/>
                <a:gd name="T115" fmla="*/ 65 h 172"/>
                <a:gd name="T116" fmla="*/ 0 w 100"/>
                <a:gd name="T117" fmla="*/ 51 h 172"/>
                <a:gd name="T118" fmla="*/ 0 w 100"/>
                <a:gd name="T119" fmla="*/ 43 h 172"/>
                <a:gd name="T120" fmla="*/ 0 w 100"/>
                <a:gd name="T121" fmla="*/ 35 h 172"/>
                <a:gd name="T122" fmla="*/ 8 w 100"/>
                <a:gd name="T123" fmla="*/ 29 h 172"/>
                <a:gd name="T124" fmla="*/ 8 w 100"/>
                <a:gd name="T125" fmla="*/ 2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72">
                  <a:moveTo>
                    <a:pt x="8" y="22"/>
                  </a:moveTo>
                  <a:lnTo>
                    <a:pt x="14" y="29"/>
                  </a:lnTo>
                  <a:lnTo>
                    <a:pt x="21" y="22"/>
                  </a:lnTo>
                  <a:lnTo>
                    <a:pt x="35" y="22"/>
                  </a:lnTo>
                  <a:lnTo>
                    <a:pt x="43" y="22"/>
                  </a:lnTo>
                  <a:lnTo>
                    <a:pt x="51" y="14"/>
                  </a:lnTo>
                  <a:lnTo>
                    <a:pt x="57" y="14"/>
                  </a:lnTo>
                  <a:lnTo>
                    <a:pt x="64" y="14"/>
                  </a:lnTo>
                  <a:lnTo>
                    <a:pt x="64" y="8"/>
                  </a:lnTo>
                  <a:lnTo>
                    <a:pt x="72" y="8"/>
                  </a:lnTo>
                  <a:lnTo>
                    <a:pt x="78" y="0"/>
                  </a:lnTo>
                  <a:lnTo>
                    <a:pt x="78" y="8"/>
                  </a:lnTo>
                  <a:lnTo>
                    <a:pt x="86" y="14"/>
                  </a:lnTo>
                  <a:lnTo>
                    <a:pt x="94" y="22"/>
                  </a:lnTo>
                  <a:lnTo>
                    <a:pt x="86" y="22"/>
                  </a:lnTo>
                  <a:lnTo>
                    <a:pt x="94" y="29"/>
                  </a:lnTo>
                  <a:lnTo>
                    <a:pt x="94" y="35"/>
                  </a:lnTo>
                  <a:lnTo>
                    <a:pt x="100" y="35"/>
                  </a:lnTo>
                  <a:lnTo>
                    <a:pt x="100" y="43"/>
                  </a:lnTo>
                  <a:lnTo>
                    <a:pt x="94" y="59"/>
                  </a:lnTo>
                  <a:lnTo>
                    <a:pt x="100" y="59"/>
                  </a:lnTo>
                  <a:lnTo>
                    <a:pt x="100" y="65"/>
                  </a:lnTo>
                  <a:lnTo>
                    <a:pt x="94" y="72"/>
                  </a:lnTo>
                  <a:lnTo>
                    <a:pt x="86" y="72"/>
                  </a:lnTo>
                  <a:lnTo>
                    <a:pt x="86" y="78"/>
                  </a:lnTo>
                  <a:lnTo>
                    <a:pt x="86" y="86"/>
                  </a:lnTo>
                  <a:lnTo>
                    <a:pt x="86" y="94"/>
                  </a:lnTo>
                  <a:lnTo>
                    <a:pt x="86" y="100"/>
                  </a:lnTo>
                  <a:lnTo>
                    <a:pt x="86" y="108"/>
                  </a:lnTo>
                  <a:lnTo>
                    <a:pt x="78" y="121"/>
                  </a:lnTo>
                  <a:lnTo>
                    <a:pt x="78" y="135"/>
                  </a:lnTo>
                  <a:lnTo>
                    <a:pt x="78" y="151"/>
                  </a:lnTo>
                  <a:lnTo>
                    <a:pt x="78" y="157"/>
                  </a:lnTo>
                  <a:lnTo>
                    <a:pt x="72" y="164"/>
                  </a:lnTo>
                  <a:lnTo>
                    <a:pt x="64" y="157"/>
                  </a:lnTo>
                  <a:lnTo>
                    <a:pt x="57" y="157"/>
                  </a:lnTo>
                  <a:lnTo>
                    <a:pt x="43" y="151"/>
                  </a:lnTo>
                  <a:lnTo>
                    <a:pt x="35" y="157"/>
                  </a:lnTo>
                  <a:lnTo>
                    <a:pt x="35" y="164"/>
                  </a:lnTo>
                  <a:lnTo>
                    <a:pt x="35" y="172"/>
                  </a:lnTo>
                  <a:lnTo>
                    <a:pt x="29" y="172"/>
                  </a:lnTo>
                  <a:lnTo>
                    <a:pt x="21" y="172"/>
                  </a:lnTo>
                  <a:lnTo>
                    <a:pt x="8" y="164"/>
                  </a:lnTo>
                  <a:lnTo>
                    <a:pt x="8" y="157"/>
                  </a:lnTo>
                  <a:lnTo>
                    <a:pt x="8" y="151"/>
                  </a:lnTo>
                  <a:lnTo>
                    <a:pt x="0" y="143"/>
                  </a:lnTo>
                  <a:lnTo>
                    <a:pt x="8" y="129"/>
                  </a:lnTo>
                  <a:lnTo>
                    <a:pt x="0" y="121"/>
                  </a:lnTo>
                  <a:lnTo>
                    <a:pt x="8" y="121"/>
                  </a:lnTo>
                  <a:lnTo>
                    <a:pt x="14" y="115"/>
                  </a:lnTo>
                  <a:lnTo>
                    <a:pt x="14" y="108"/>
                  </a:lnTo>
                  <a:lnTo>
                    <a:pt x="14" y="100"/>
                  </a:lnTo>
                  <a:lnTo>
                    <a:pt x="21" y="94"/>
                  </a:lnTo>
                  <a:lnTo>
                    <a:pt x="29" y="86"/>
                  </a:lnTo>
                  <a:lnTo>
                    <a:pt x="14" y="86"/>
                  </a:lnTo>
                  <a:lnTo>
                    <a:pt x="8" y="86"/>
                  </a:lnTo>
                  <a:lnTo>
                    <a:pt x="8" y="72"/>
                  </a:lnTo>
                  <a:lnTo>
                    <a:pt x="8" y="65"/>
                  </a:lnTo>
                  <a:lnTo>
                    <a:pt x="0" y="51"/>
                  </a:lnTo>
                  <a:lnTo>
                    <a:pt x="0" y="43"/>
                  </a:lnTo>
                  <a:lnTo>
                    <a:pt x="0" y="35"/>
                  </a:lnTo>
                  <a:lnTo>
                    <a:pt x="8" y="29"/>
                  </a:lnTo>
                  <a:lnTo>
                    <a:pt x="8"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4" name="Freeform 57"/>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5" name="Freeform 58"/>
            <p:cNvSpPr>
              <a:spLocks/>
            </p:cNvSpPr>
            <p:nvPr/>
          </p:nvSpPr>
          <p:spPr bwMode="auto">
            <a:xfrm>
              <a:off x="7726363" y="5481638"/>
              <a:ext cx="317500" cy="203200"/>
            </a:xfrm>
            <a:custGeom>
              <a:avLst/>
              <a:gdLst>
                <a:gd name="T0" fmla="*/ 200 w 200"/>
                <a:gd name="T1" fmla="*/ 6 h 128"/>
                <a:gd name="T2" fmla="*/ 200 w 200"/>
                <a:gd name="T3" fmla="*/ 14 h 128"/>
                <a:gd name="T4" fmla="*/ 200 w 200"/>
                <a:gd name="T5" fmla="*/ 20 h 128"/>
                <a:gd name="T6" fmla="*/ 194 w 200"/>
                <a:gd name="T7" fmla="*/ 36 h 128"/>
                <a:gd name="T8" fmla="*/ 186 w 200"/>
                <a:gd name="T9" fmla="*/ 36 h 128"/>
                <a:gd name="T10" fmla="*/ 180 w 200"/>
                <a:gd name="T11" fmla="*/ 42 h 128"/>
                <a:gd name="T12" fmla="*/ 180 w 200"/>
                <a:gd name="T13" fmla="*/ 49 h 128"/>
                <a:gd name="T14" fmla="*/ 180 w 200"/>
                <a:gd name="T15" fmla="*/ 57 h 128"/>
                <a:gd name="T16" fmla="*/ 180 w 200"/>
                <a:gd name="T17" fmla="*/ 63 h 128"/>
                <a:gd name="T18" fmla="*/ 172 w 200"/>
                <a:gd name="T19" fmla="*/ 71 h 128"/>
                <a:gd name="T20" fmla="*/ 172 w 200"/>
                <a:gd name="T21" fmla="*/ 77 h 128"/>
                <a:gd name="T22" fmla="*/ 172 w 200"/>
                <a:gd name="T23" fmla="*/ 85 h 128"/>
                <a:gd name="T24" fmla="*/ 180 w 200"/>
                <a:gd name="T25" fmla="*/ 85 h 128"/>
                <a:gd name="T26" fmla="*/ 172 w 200"/>
                <a:gd name="T27" fmla="*/ 92 h 128"/>
                <a:gd name="T28" fmla="*/ 180 w 200"/>
                <a:gd name="T29" fmla="*/ 92 h 128"/>
                <a:gd name="T30" fmla="*/ 180 w 200"/>
                <a:gd name="T31" fmla="*/ 106 h 128"/>
                <a:gd name="T32" fmla="*/ 165 w 200"/>
                <a:gd name="T33" fmla="*/ 114 h 128"/>
                <a:gd name="T34" fmla="*/ 165 w 200"/>
                <a:gd name="T35" fmla="*/ 128 h 128"/>
                <a:gd name="T36" fmla="*/ 151 w 200"/>
                <a:gd name="T37" fmla="*/ 122 h 128"/>
                <a:gd name="T38" fmla="*/ 143 w 200"/>
                <a:gd name="T39" fmla="*/ 128 h 128"/>
                <a:gd name="T40" fmla="*/ 129 w 200"/>
                <a:gd name="T41" fmla="*/ 122 h 128"/>
                <a:gd name="T42" fmla="*/ 122 w 200"/>
                <a:gd name="T43" fmla="*/ 106 h 128"/>
                <a:gd name="T44" fmla="*/ 122 w 200"/>
                <a:gd name="T45" fmla="*/ 98 h 128"/>
                <a:gd name="T46" fmla="*/ 108 w 200"/>
                <a:gd name="T47" fmla="*/ 92 h 128"/>
                <a:gd name="T48" fmla="*/ 94 w 200"/>
                <a:gd name="T49" fmla="*/ 92 h 128"/>
                <a:gd name="T50" fmla="*/ 86 w 200"/>
                <a:gd name="T51" fmla="*/ 85 h 128"/>
                <a:gd name="T52" fmla="*/ 73 w 200"/>
                <a:gd name="T53" fmla="*/ 85 h 128"/>
                <a:gd name="T54" fmla="*/ 65 w 200"/>
                <a:gd name="T55" fmla="*/ 71 h 128"/>
                <a:gd name="T56" fmla="*/ 59 w 200"/>
                <a:gd name="T57" fmla="*/ 63 h 128"/>
                <a:gd name="T58" fmla="*/ 37 w 200"/>
                <a:gd name="T59" fmla="*/ 57 h 128"/>
                <a:gd name="T60" fmla="*/ 30 w 200"/>
                <a:gd name="T61" fmla="*/ 49 h 128"/>
                <a:gd name="T62" fmla="*/ 22 w 200"/>
                <a:gd name="T63" fmla="*/ 49 h 128"/>
                <a:gd name="T64" fmla="*/ 8 w 200"/>
                <a:gd name="T65" fmla="*/ 42 h 128"/>
                <a:gd name="T66" fmla="*/ 0 w 200"/>
                <a:gd name="T67" fmla="*/ 36 h 128"/>
                <a:gd name="T68" fmla="*/ 0 w 200"/>
                <a:gd name="T69" fmla="*/ 28 h 128"/>
                <a:gd name="T70" fmla="*/ 8 w 200"/>
                <a:gd name="T71" fmla="*/ 20 h 128"/>
                <a:gd name="T72" fmla="*/ 8 w 200"/>
                <a:gd name="T73" fmla="*/ 6 h 128"/>
                <a:gd name="T74" fmla="*/ 14 w 200"/>
                <a:gd name="T75" fmla="*/ 6 h 128"/>
                <a:gd name="T76" fmla="*/ 22 w 200"/>
                <a:gd name="T77" fmla="*/ 0 h 128"/>
                <a:gd name="T78" fmla="*/ 30 w 200"/>
                <a:gd name="T79" fmla="*/ 6 h 128"/>
                <a:gd name="T80" fmla="*/ 30 w 200"/>
                <a:gd name="T81" fmla="*/ 14 h 128"/>
                <a:gd name="T82" fmla="*/ 43 w 200"/>
                <a:gd name="T83" fmla="*/ 6 h 128"/>
                <a:gd name="T84" fmla="*/ 59 w 200"/>
                <a:gd name="T85" fmla="*/ 6 h 128"/>
                <a:gd name="T86" fmla="*/ 65 w 200"/>
                <a:gd name="T87" fmla="*/ 14 h 128"/>
                <a:gd name="T88" fmla="*/ 79 w 200"/>
                <a:gd name="T89" fmla="*/ 20 h 128"/>
                <a:gd name="T90" fmla="*/ 94 w 200"/>
                <a:gd name="T91" fmla="*/ 28 h 128"/>
                <a:gd name="T92" fmla="*/ 108 w 200"/>
                <a:gd name="T93" fmla="*/ 28 h 128"/>
                <a:gd name="T94" fmla="*/ 122 w 200"/>
                <a:gd name="T95" fmla="*/ 20 h 128"/>
                <a:gd name="T96" fmla="*/ 129 w 200"/>
                <a:gd name="T97" fmla="*/ 20 h 128"/>
                <a:gd name="T98" fmla="*/ 137 w 200"/>
                <a:gd name="T99" fmla="*/ 20 h 128"/>
                <a:gd name="T100" fmla="*/ 143 w 200"/>
                <a:gd name="T101" fmla="*/ 20 h 128"/>
                <a:gd name="T102" fmla="*/ 151 w 200"/>
                <a:gd name="T103" fmla="*/ 14 h 128"/>
                <a:gd name="T104" fmla="*/ 157 w 200"/>
                <a:gd name="T105" fmla="*/ 14 h 128"/>
                <a:gd name="T106" fmla="*/ 165 w 200"/>
                <a:gd name="T107" fmla="*/ 20 h 128"/>
                <a:gd name="T108" fmla="*/ 172 w 200"/>
                <a:gd name="T109" fmla="*/ 14 h 128"/>
                <a:gd name="T110" fmla="*/ 186 w 200"/>
                <a:gd name="T111" fmla="*/ 14 h 128"/>
                <a:gd name="T112" fmla="*/ 200 w 200"/>
                <a:gd name="T113"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128">
                  <a:moveTo>
                    <a:pt x="200" y="6"/>
                  </a:moveTo>
                  <a:lnTo>
                    <a:pt x="200" y="14"/>
                  </a:lnTo>
                  <a:lnTo>
                    <a:pt x="200" y="20"/>
                  </a:lnTo>
                  <a:lnTo>
                    <a:pt x="194" y="36"/>
                  </a:lnTo>
                  <a:lnTo>
                    <a:pt x="186" y="36"/>
                  </a:lnTo>
                  <a:lnTo>
                    <a:pt x="180" y="42"/>
                  </a:lnTo>
                  <a:lnTo>
                    <a:pt x="180" y="49"/>
                  </a:lnTo>
                  <a:lnTo>
                    <a:pt x="180" y="57"/>
                  </a:lnTo>
                  <a:lnTo>
                    <a:pt x="180" y="63"/>
                  </a:lnTo>
                  <a:lnTo>
                    <a:pt x="172" y="71"/>
                  </a:lnTo>
                  <a:lnTo>
                    <a:pt x="172" y="77"/>
                  </a:lnTo>
                  <a:lnTo>
                    <a:pt x="172" y="85"/>
                  </a:lnTo>
                  <a:lnTo>
                    <a:pt x="180" y="85"/>
                  </a:lnTo>
                  <a:lnTo>
                    <a:pt x="172" y="92"/>
                  </a:lnTo>
                  <a:lnTo>
                    <a:pt x="180" y="92"/>
                  </a:lnTo>
                  <a:lnTo>
                    <a:pt x="180" y="106"/>
                  </a:lnTo>
                  <a:lnTo>
                    <a:pt x="165" y="114"/>
                  </a:lnTo>
                  <a:lnTo>
                    <a:pt x="165" y="128"/>
                  </a:lnTo>
                  <a:lnTo>
                    <a:pt x="151" y="122"/>
                  </a:lnTo>
                  <a:lnTo>
                    <a:pt x="143" y="128"/>
                  </a:lnTo>
                  <a:lnTo>
                    <a:pt x="129" y="122"/>
                  </a:lnTo>
                  <a:lnTo>
                    <a:pt x="122" y="106"/>
                  </a:lnTo>
                  <a:lnTo>
                    <a:pt x="122" y="98"/>
                  </a:lnTo>
                  <a:lnTo>
                    <a:pt x="108" y="92"/>
                  </a:lnTo>
                  <a:lnTo>
                    <a:pt x="94" y="92"/>
                  </a:lnTo>
                  <a:lnTo>
                    <a:pt x="86" y="85"/>
                  </a:lnTo>
                  <a:lnTo>
                    <a:pt x="73" y="85"/>
                  </a:lnTo>
                  <a:lnTo>
                    <a:pt x="65" y="71"/>
                  </a:lnTo>
                  <a:lnTo>
                    <a:pt x="59" y="63"/>
                  </a:lnTo>
                  <a:lnTo>
                    <a:pt x="37" y="57"/>
                  </a:lnTo>
                  <a:lnTo>
                    <a:pt x="30" y="49"/>
                  </a:lnTo>
                  <a:lnTo>
                    <a:pt x="22" y="49"/>
                  </a:lnTo>
                  <a:lnTo>
                    <a:pt x="8" y="42"/>
                  </a:lnTo>
                  <a:lnTo>
                    <a:pt x="0" y="36"/>
                  </a:lnTo>
                  <a:lnTo>
                    <a:pt x="0" y="28"/>
                  </a:lnTo>
                  <a:lnTo>
                    <a:pt x="8" y="20"/>
                  </a:lnTo>
                  <a:lnTo>
                    <a:pt x="8" y="6"/>
                  </a:lnTo>
                  <a:lnTo>
                    <a:pt x="14" y="6"/>
                  </a:lnTo>
                  <a:lnTo>
                    <a:pt x="22" y="0"/>
                  </a:lnTo>
                  <a:lnTo>
                    <a:pt x="30" y="6"/>
                  </a:lnTo>
                  <a:lnTo>
                    <a:pt x="30" y="14"/>
                  </a:lnTo>
                  <a:lnTo>
                    <a:pt x="43" y="6"/>
                  </a:lnTo>
                  <a:lnTo>
                    <a:pt x="59" y="6"/>
                  </a:lnTo>
                  <a:lnTo>
                    <a:pt x="65" y="14"/>
                  </a:lnTo>
                  <a:lnTo>
                    <a:pt x="79" y="20"/>
                  </a:lnTo>
                  <a:lnTo>
                    <a:pt x="94" y="28"/>
                  </a:lnTo>
                  <a:lnTo>
                    <a:pt x="108" y="28"/>
                  </a:lnTo>
                  <a:lnTo>
                    <a:pt x="122" y="20"/>
                  </a:lnTo>
                  <a:lnTo>
                    <a:pt x="129" y="20"/>
                  </a:lnTo>
                  <a:lnTo>
                    <a:pt x="137" y="20"/>
                  </a:lnTo>
                  <a:lnTo>
                    <a:pt x="143" y="20"/>
                  </a:lnTo>
                  <a:lnTo>
                    <a:pt x="151" y="14"/>
                  </a:lnTo>
                  <a:lnTo>
                    <a:pt x="157" y="14"/>
                  </a:lnTo>
                  <a:lnTo>
                    <a:pt x="165" y="20"/>
                  </a:lnTo>
                  <a:lnTo>
                    <a:pt x="172" y="14"/>
                  </a:lnTo>
                  <a:lnTo>
                    <a:pt x="186" y="14"/>
                  </a:lnTo>
                  <a:lnTo>
                    <a:pt x="200" y="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6" name="Freeform 59"/>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7" name="Freeform 60"/>
            <p:cNvSpPr>
              <a:spLocks/>
            </p:cNvSpPr>
            <p:nvPr/>
          </p:nvSpPr>
          <p:spPr bwMode="auto">
            <a:xfrm>
              <a:off x="6673850" y="3392488"/>
              <a:ext cx="34925" cy="22225"/>
            </a:xfrm>
            <a:custGeom>
              <a:avLst/>
              <a:gdLst>
                <a:gd name="T0" fmla="*/ 14 w 22"/>
                <a:gd name="T1" fmla="*/ 14 h 14"/>
                <a:gd name="T2" fmla="*/ 6 w 22"/>
                <a:gd name="T3" fmla="*/ 14 h 14"/>
                <a:gd name="T4" fmla="*/ 0 w 22"/>
                <a:gd name="T5" fmla="*/ 14 h 14"/>
                <a:gd name="T6" fmla="*/ 0 w 22"/>
                <a:gd name="T7" fmla="*/ 0 h 14"/>
                <a:gd name="T8" fmla="*/ 6 w 22"/>
                <a:gd name="T9" fmla="*/ 0 h 14"/>
                <a:gd name="T10" fmla="*/ 14 w 22"/>
                <a:gd name="T11" fmla="*/ 0 h 14"/>
                <a:gd name="T12" fmla="*/ 22 w 22"/>
                <a:gd name="T13" fmla="*/ 8 h 14"/>
                <a:gd name="T14" fmla="*/ 14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14" y="14"/>
                  </a:moveTo>
                  <a:lnTo>
                    <a:pt x="6" y="14"/>
                  </a:lnTo>
                  <a:lnTo>
                    <a:pt x="0" y="14"/>
                  </a:lnTo>
                  <a:lnTo>
                    <a:pt x="0" y="0"/>
                  </a:lnTo>
                  <a:lnTo>
                    <a:pt x="6" y="0"/>
                  </a:lnTo>
                  <a:lnTo>
                    <a:pt x="14" y="0"/>
                  </a:lnTo>
                  <a:lnTo>
                    <a:pt x="22" y="8"/>
                  </a:lnTo>
                  <a:lnTo>
                    <a:pt x="14"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8" name="Freeform 61"/>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69" name="Freeform 62"/>
            <p:cNvSpPr>
              <a:spLocks/>
            </p:cNvSpPr>
            <p:nvPr/>
          </p:nvSpPr>
          <p:spPr bwMode="auto">
            <a:xfrm>
              <a:off x="6792913" y="3778250"/>
              <a:ext cx="33338" cy="7937"/>
            </a:xfrm>
            <a:custGeom>
              <a:avLst/>
              <a:gdLst>
                <a:gd name="T0" fmla="*/ 0 w 21"/>
                <a:gd name="T1" fmla="*/ 0 h 5"/>
                <a:gd name="T2" fmla="*/ 15 w 21"/>
                <a:gd name="T3" fmla="*/ 0 h 5"/>
                <a:gd name="T4" fmla="*/ 21 w 21"/>
                <a:gd name="T5" fmla="*/ 0 h 5"/>
                <a:gd name="T6" fmla="*/ 21 w 21"/>
                <a:gd name="T7" fmla="*/ 5 h 5"/>
                <a:gd name="T8" fmla="*/ 15 w 21"/>
                <a:gd name="T9" fmla="*/ 5 h 5"/>
                <a:gd name="T10" fmla="*/ 8 w 21"/>
                <a:gd name="T11" fmla="*/ 5 h 5"/>
                <a:gd name="T12" fmla="*/ 0 w 2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0"/>
                  </a:moveTo>
                  <a:lnTo>
                    <a:pt x="15" y="0"/>
                  </a:lnTo>
                  <a:lnTo>
                    <a:pt x="21" y="0"/>
                  </a:lnTo>
                  <a:lnTo>
                    <a:pt x="21" y="5"/>
                  </a:lnTo>
                  <a:lnTo>
                    <a:pt x="15" y="5"/>
                  </a:lnTo>
                  <a:lnTo>
                    <a:pt x="8" y="5"/>
                  </a:lnTo>
                  <a:lnTo>
                    <a:pt x="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0" name="Freeform 63"/>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1" name="Freeform 64"/>
            <p:cNvSpPr>
              <a:spLocks/>
            </p:cNvSpPr>
            <p:nvPr/>
          </p:nvSpPr>
          <p:spPr bwMode="auto">
            <a:xfrm>
              <a:off x="7004050" y="2749550"/>
              <a:ext cx="20638" cy="34925"/>
            </a:xfrm>
            <a:custGeom>
              <a:avLst/>
              <a:gdLst>
                <a:gd name="T0" fmla="*/ 13 w 13"/>
                <a:gd name="T1" fmla="*/ 22 h 22"/>
                <a:gd name="T2" fmla="*/ 6 w 13"/>
                <a:gd name="T3" fmla="*/ 14 h 22"/>
                <a:gd name="T4" fmla="*/ 0 w 13"/>
                <a:gd name="T5" fmla="*/ 8 h 22"/>
                <a:gd name="T6" fmla="*/ 6 w 13"/>
                <a:gd name="T7" fmla="*/ 8 h 22"/>
                <a:gd name="T8" fmla="*/ 13 w 13"/>
                <a:gd name="T9" fmla="*/ 0 h 22"/>
                <a:gd name="T10" fmla="*/ 13 w 13"/>
                <a:gd name="T11" fmla="*/ 8 h 22"/>
                <a:gd name="T12" fmla="*/ 13 w 13"/>
                <a:gd name="T13" fmla="*/ 14 h 22"/>
                <a:gd name="T14" fmla="*/ 13 w 1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13" y="22"/>
                  </a:moveTo>
                  <a:lnTo>
                    <a:pt x="6" y="14"/>
                  </a:lnTo>
                  <a:lnTo>
                    <a:pt x="0" y="8"/>
                  </a:lnTo>
                  <a:lnTo>
                    <a:pt x="6" y="8"/>
                  </a:lnTo>
                  <a:lnTo>
                    <a:pt x="13" y="0"/>
                  </a:lnTo>
                  <a:lnTo>
                    <a:pt x="13" y="8"/>
                  </a:lnTo>
                  <a:lnTo>
                    <a:pt x="13" y="14"/>
                  </a:lnTo>
                  <a:lnTo>
                    <a:pt x="13" y="2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2" name="Freeform 65"/>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3" name="Freeform 66"/>
            <p:cNvSpPr>
              <a:spLocks/>
            </p:cNvSpPr>
            <p:nvPr/>
          </p:nvSpPr>
          <p:spPr bwMode="auto">
            <a:xfrm>
              <a:off x="7161213" y="2613025"/>
              <a:ext cx="34925" cy="90487"/>
            </a:xfrm>
            <a:custGeom>
              <a:avLst/>
              <a:gdLst>
                <a:gd name="T0" fmla="*/ 0 w 22"/>
                <a:gd name="T1" fmla="*/ 57 h 57"/>
                <a:gd name="T2" fmla="*/ 6 w 22"/>
                <a:gd name="T3" fmla="*/ 51 h 57"/>
                <a:gd name="T4" fmla="*/ 6 w 22"/>
                <a:gd name="T5" fmla="*/ 43 h 57"/>
                <a:gd name="T6" fmla="*/ 0 w 22"/>
                <a:gd name="T7" fmla="*/ 35 h 57"/>
                <a:gd name="T8" fmla="*/ 0 w 22"/>
                <a:gd name="T9" fmla="*/ 29 h 57"/>
                <a:gd name="T10" fmla="*/ 14 w 22"/>
                <a:gd name="T11" fmla="*/ 29 h 57"/>
                <a:gd name="T12" fmla="*/ 14 w 22"/>
                <a:gd name="T13" fmla="*/ 22 h 57"/>
                <a:gd name="T14" fmla="*/ 22 w 22"/>
                <a:gd name="T15" fmla="*/ 0 h 57"/>
                <a:gd name="T16" fmla="*/ 22 w 22"/>
                <a:gd name="T17" fmla="*/ 14 h 57"/>
                <a:gd name="T18" fmla="*/ 22 w 22"/>
                <a:gd name="T19" fmla="*/ 22 h 57"/>
                <a:gd name="T20" fmla="*/ 22 w 22"/>
                <a:gd name="T21" fmla="*/ 29 h 57"/>
                <a:gd name="T22" fmla="*/ 22 w 22"/>
                <a:gd name="T23" fmla="*/ 35 h 57"/>
                <a:gd name="T24" fmla="*/ 14 w 22"/>
                <a:gd name="T25" fmla="*/ 43 h 57"/>
                <a:gd name="T26" fmla="*/ 14 w 22"/>
                <a:gd name="T27" fmla="*/ 51 h 57"/>
                <a:gd name="T28" fmla="*/ 0 w 22"/>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7">
                  <a:moveTo>
                    <a:pt x="0" y="57"/>
                  </a:moveTo>
                  <a:lnTo>
                    <a:pt x="6" y="51"/>
                  </a:lnTo>
                  <a:lnTo>
                    <a:pt x="6" y="43"/>
                  </a:lnTo>
                  <a:lnTo>
                    <a:pt x="0" y="35"/>
                  </a:lnTo>
                  <a:lnTo>
                    <a:pt x="0" y="29"/>
                  </a:lnTo>
                  <a:lnTo>
                    <a:pt x="14" y="29"/>
                  </a:lnTo>
                  <a:lnTo>
                    <a:pt x="14" y="22"/>
                  </a:lnTo>
                  <a:lnTo>
                    <a:pt x="22" y="0"/>
                  </a:lnTo>
                  <a:lnTo>
                    <a:pt x="22" y="14"/>
                  </a:lnTo>
                  <a:lnTo>
                    <a:pt x="22" y="22"/>
                  </a:lnTo>
                  <a:lnTo>
                    <a:pt x="22" y="29"/>
                  </a:lnTo>
                  <a:lnTo>
                    <a:pt x="22" y="35"/>
                  </a:lnTo>
                  <a:lnTo>
                    <a:pt x="14" y="43"/>
                  </a:lnTo>
                  <a:lnTo>
                    <a:pt x="14" y="51"/>
                  </a:lnTo>
                  <a:lnTo>
                    <a:pt x="0" y="5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4" name="Freeform 67"/>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5" name="Freeform 68"/>
            <p:cNvSpPr>
              <a:spLocks/>
            </p:cNvSpPr>
            <p:nvPr/>
          </p:nvSpPr>
          <p:spPr bwMode="auto">
            <a:xfrm>
              <a:off x="6718300" y="2762250"/>
              <a:ext cx="80963" cy="77787"/>
            </a:xfrm>
            <a:custGeom>
              <a:avLst/>
              <a:gdLst>
                <a:gd name="T0" fmla="*/ 0 w 51"/>
                <a:gd name="T1" fmla="*/ 49 h 49"/>
                <a:gd name="T2" fmla="*/ 8 w 51"/>
                <a:gd name="T3" fmla="*/ 35 h 49"/>
                <a:gd name="T4" fmla="*/ 15 w 51"/>
                <a:gd name="T5" fmla="*/ 27 h 49"/>
                <a:gd name="T6" fmla="*/ 23 w 51"/>
                <a:gd name="T7" fmla="*/ 35 h 49"/>
                <a:gd name="T8" fmla="*/ 23 w 51"/>
                <a:gd name="T9" fmla="*/ 41 h 49"/>
                <a:gd name="T10" fmla="*/ 29 w 51"/>
                <a:gd name="T11" fmla="*/ 35 h 49"/>
                <a:gd name="T12" fmla="*/ 29 w 51"/>
                <a:gd name="T13" fmla="*/ 27 h 49"/>
                <a:gd name="T14" fmla="*/ 37 w 51"/>
                <a:gd name="T15" fmla="*/ 19 h 49"/>
                <a:gd name="T16" fmla="*/ 43 w 51"/>
                <a:gd name="T17" fmla="*/ 19 h 49"/>
                <a:gd name="T18" fmla="*/ 43 w 51"/>
                <a:gd name="T19" fmla="*/ 14 h 49"/>
                <a:gd name="T20" fmla="*/ 51 w 51"/>
                <a:gd name="T21" fmla="*/ 6 h 49"/>
                <a:gd name="T22" fmla="*/ 51 w 51"/>
                <a:gd name="T23" fmla="*/ 0 h 49"/>
                <a:gd name="T24" fmla="*/ 43 w 51"/>
                <a:gd name="T25" fmla="*/ 6 h 49"/>
                <a:gd name="T26" fmla="*/ 37 w 51"/>
                <a:gd name="T27" fmla="*/ 6 h 49"/>
                <a:gd name="T28" fmla="*/ 23 w 51"/>
                <a:gd name="T29" fmla="*/ 6 h 49"/>
                <a:gd name="T30" fmla="*/ 23 w 51"/>
                <a:gd name="T31" fmla="*/ 19 h 49"/>
                <a:gd name="T32" fmla="*/ 15 w 51"/>
                <a:gd name="T33" fmla="*/ 14 h 49"/>
                <a:gd name="T34" fmla="*/ 15 w 51"/>
                <a:gd name="T35" fmla="*/ 6 h 49"/>
                <a:gd name="T36" fmla="*/ 8 w 51"/>
                <a:gd name="T37" fmla="*/ 14 h 49"/>
                <a:gd name="T38" fmla="*/ 8 w 51"/>
                <a:gd name="T39" fmla="*/ 19 h 49"/>
                <a:gd name="T40" fmla="*/ 0 w 51"/>
                <a:gd name="T41" fmla="*/ 35 h 49"/>
                <a:gd name="T42" fmla="*/ 0 w 51"/>
                <a:gd name="T43" fmla="*/ 41 h 49"/>
                <a:gd name="T44" fmla="*/ 0 w 51"/>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0" y="49"/>
                  </a:moveTo>
                  <a:lnTo>
                    <a:pt x="8" y="35"/>
                  </a:lnTo>
                  <a:lnTo>
                    <a:pt x="15" y="27"/>
                  </a:lnTo>
                  <a:lnTo>
                    <a:pt x="23" y="35"/>
                  </a:lnTo>
                  <a:lnTo>
                    <a:pt x="23" y="41"/>
                  </a:lnTo>
                  <a:lnTo>
                    <a:pt x="29" y="35"/>
                  </a:lnTo>
                  <a:lnTo>
                    <a:pt x="29" y="27"/>
                  </a:lnTo>
                  <a:lnTo>
                    <a:pt x="37" y="19"/>
                  </a:lnTo>
                  <a:lnTo>
                    <a:pt x="43" y="19"/>
                  </a:lnTo>
                  <a:lnTo>
                    <a:pt x="43" y="14"/>
                  </a:lnTo>
                  <a:lnTo>
                    <a:pt x="51" y="6"/>
                  </a:lnTo>
                  <a:lnTo>
                    <a:pt x="51" y="0"/>
                  </a:lnTo>
                  <a:lnTo>
                    <a:pt x="43" y="6"/>
                  </a:lnTo>
                  <a:lnTo>
                    <a:pt x="37" y="6"/>
                  </a:lnTo>
                  <a:lnTo>
                    <a:pt x="23" y="6"/>
                  </a:lnTo>
                  <a:lnTo>
                    <a:pt x="23" y="19"/>
                  </a:lnTo>
                  <a:lnTo>
                    <a:pt x="15" y="14"/>
                  </a:lnTo>
                  <a:lnTo>
                    <a:pt x="15" y="6"/>
                  </a:lnTo>
                  <a:lnTo>
                    <a:pt x="8" y="14"/>
                  </a:lnTo>
                  <a:lnTo>
                    <a:pt x="8" y="19"/>
                  </a:lnTo>
                  <a:lnTo>
                    <a:pt x="0" y="35"/>
                  </a:lnTo>
                  <a:lnTo>
                    <a:pt x="0" y="41"/>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6" name="Freeform 69"/>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7" name="Freeform 70"/>
            <p:cNvSpPr>
              <a:spLocks/>
            </p:cNvSpPr>
            <p:nvPr/>
          </p:nvSpPr>
          <p:spPr bwMode="auto">
            <a:xfrm>
              <a:off x="6708775" y="3281363"/>
              <a:ext cx="33338" cy="33337"/>
            </a:xfrm>
            <a:custGeom>
              <a:avLst/>
              <a:gdLst>
                <a:gd name="T0" fmla="*/ 0 w 21"/>
                <a:gd name="T1" fmla="*/ 13 h 21"/>
                <a:gd name="T2" fmla="*/ 6 w 21"/>
                <a:gd name="T3" fmla="*/ 5 h 21"/>
                <a:gd name="T4" fmla="*/ 14 w 21"/>
                <a:gd name="T5" fmla="*/ 0 h 21"/>
                <a:gd name="T6" fmla="*/ 21 w 21"/>
                <a:gd name="T7" fmla="*/ 5 h 21"/>
                <a:gd name="T8" fmla="*/ 21 w 21"/>
                <a:gd name="T9" fmla="*/ 13 h 21"/>
                <a:gd name="T10" fmla="*/ 6 w 21"/>
                <a:gd name="T11" fmla="*/ 21 h 21"/>
                <a:gd name="T12" fmla="*/ 0 w 21"/>
                <a:gd name="T13" fmla="*/ 13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3"/>
                  </a:moveTo>
                  <a:lnTo>
                    <a:pt x="6" y="5"/>
                  </a:lnTo>
                  <a:lnTo>
                    <a:pt x="14" y="0"/>
                  </a:lnTo>
                  <a:lnTo>
                    <a:pt x="21" y="5"/>
                  </a:lnTo>
                  <a:lnTo>
                    <a:pt x="21" y="13"/>
                  </a:lnTo>
                  <a:lnTo>
                    <a:pt x="6" y="21"/>
                  </a:lnTo>
                  <a:lnTo>
                    <a:pt x="0" y="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8" name="Freeform 71"/>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79" name="Freeform 72"/>
            <p:cNvSpPr>
              <a:spLocks/>
            </p:cNvSpPr>
            <p:nvPr/>
          </p:nvSpPr>
          <p:spPr bwMode="auto">
            <a:xfrm>
              <a:off x="6731000" y="2863850"/>
              <a:ext cx="46038" cy="68262"/>
            </a:xfrm>
            <a:custGeom>
              <a:avLst/>
              <a:gdLst>
                <a:gd name="T0" fmla="*/ 21 w 29"/>
                <a:gd name="T1" fmla="*/ 28 h 43"/>
                <a:gd name="T2" fmla="*/ 21 w 29"/>
                <a:gd name="T3" fmla="*/ 22 h 43"/>
                <a:gd name="T4" fmla="*/ 21 w 29"/>
                <a:gd name="T5" fmla="*/ 14 h 43"/>
                <a:gd name="T6" fmla="*/ 29 w 29"/>
                <a:gd name="T7" fmla="*/ 8 h 43"/>
                <a:gd name="T8" fmla="*/ 29 w 29"/>
                <a:gd name="T9" fmla="*/ 0 h 43"/>
                <a:gd name="T10" fmla="*/ 21 w 29"/>
                <a:gd name="T11" fmla="*/ 8 h 43"/>
                <a:gd name="T12" fmla="*/ 13 w 29"/>
                <a:gd name="T13" fmla="*/ 14 h 43"/>
                <a:gd name="T14" fmla="*/ 13 w 29"/>
                <a:gd name="T15" fmla="*/ 8 h 43"/>
                <a:gd name="T16" fmla="*/ 13 w 29"/>
                <a:gd name="T17" fmla="*/ 0 h 43"/>
                <a:gd name="T18" fmla="*/ 0 w 29"/>
                <a:gd name="T19" fmla="*/ 8 h 43"/>
                <a:gd name="T20" fmla="*/ 0 w 29"/>
                <a:gd name="T21" fmla="*/ 14 h 43"/>
                <a:gd name="T22" fmla="*/ 0 w 29"/>
                <a:gd name="T23" fmla="*/ 22 h 43"/>
                <a:gd name="T24" fmla="*/ 13 w 29"/>
                <a:gd name="T25" fmla="*/ 14 h 43"/>
                <a:gd name="T26" fmla="*/ 7 w 29"/>
                <a:gd name="T27" fmla="*/ 28 h 43"/>
                <a:gd name="T28" fmla="*/ 13 w 29"/>
                <a:gd name="T29" fmla="*/ 36 h 43"/>
                <a:gd name="T30" fmla="*/ 13 w 29"/>
                <a:gd name="T31" fmla="*/ 43 h 43"/>
                <a:gd name="T32" fmla="*/ 21 w 29"/>
                <a:gd name="T3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3">
                  <a:moveTo>
                    <a:pt x="21" y="28"/>
                  </a:moveTo>
                  <a:lnTo>
                    <a:pt x="21" y="22"/>
                  </a:lnTo>
                  <a:lnTo>
                    <a:pt x="21" y="14"/>
                  </a:lnTo>
                  <a:lnTo>
                    <a:pt x="29" y="8"/>
                  </a:lnTo>
                  <a:lnTo>
                    <a:pt x="29" y="0"/>
                  </a:lnTo>
                  <a:lnTo>
                    <a:pt x="21" y="8"/>
                  </a:lnTo>
                  <a:lnTo>
                    <a:pt x="13" y="14"/>
                  </a:lnTo>
                  <a:lnTo>
                    <a:pt x="13" y="8"/>
                  </a:lnTo>
                  <a:lnTo>
                    <a:pt x="13" y="0"/>
                  </a:lnTo>
                  <a:lnTo>
                    <a:pt x="0" y="8"/>
                  </a:lnTo>
                  <a:lnTo>
                    <a:pt x="0" y="14"/>
                  </a:lnTo>
                  <a:lnTo>
                    <a:pt x="0" y="22"/>
                  </a:lnTo>
                  <a:lnTo>
                    <a:pt x="13" y="14"/>
                  </a:lnTo>
                  <a:lnTo>
                    <a:pt x="7" y="28"/>
                  </a:lnTo>
                  <a:lnTo>
                    <a:pt x="13" y="36"/>
                  </a:lnTo>
                  <a:lnTo>
                    <a:pt x="13" y="43"/>
                  </a:lnTo>
                  <a:lnTo>
                    <a:pt x="21" y="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0" name="Freeform 73"/>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1" name="Freeform 74"/>
            <p:cNvSpPr>
              <a:spLocks/>
            </p:cNvSpPr>
            <p:nvPr/>
          </p:nvSpPr>
          <p:spPr bwMode="auto">
            <a:xfrm>
              <a:off x="6718300" y="2989263"/>
              <a:ext cx="23813" cy="33337"/>
            </a:xfrm>
            <a:custGeom>
              <a:avLst/>
              <a:gdLst>
                <a:gd name="T0" fmla="*/ 8 w 15"/>
                <a:gd name="T1" fmla="*/ 21 h 21"/>
                <a:gd name="T2" fmla="*/ 8 w 15"/>
                <a:gd name="T3" fmla="*/ 13 h 21"/>
                <a:gd name="T4" fmla="*/ 0 w 15"/>
                <a:gd name="T5" fmla="*/ 13 h 21"/>
                <a:gd name="T6" fmla="*/ 8 w 15"/>
                <a:gd name="T7" fmla="*/ 6 h 21"/>
                <a:gd name="T8" fmla="*/ 8 w 15"/>
                <a:gd name="T9" fmla="*/ 0 h 21"/>
                <a:gd name="T10" fmla="*/ 0 w 15"/>
                <a:gd name="T11" fmla="*/ 0 h 21"/>
                <a:gd name="T12" fmla="*/ 15 w 15"/>
                <a:gd name="T13" fmla="*/ 6 h 21"/>
                <a:gd name="T14" fmla="*/ 15 w 15"/>
                <a:gd name="T15" fmla="*/ 13 h 21"/>
                <a:gd name="T16" fmla="*/ 8 w 15"/>
                <a:gd name="T17" fmla="*/ 13 h 21"/>
                <a:gd name="T18" fmla="*/ 8 w 15"/>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1">
                  <a:moveTo>
                    <a:pt x="8" y="21"/>
                  </a:moveTo>
                  <a:lnTo>
                    <a:pt x="8" y="13"/>
                  </a:lnTo>
                  <a:lnTo>
                    <a:pt x="0" y="13"/>
                  </a:lnTo>
                  <a:lnTo>
                    <a:pt x="8" y="6"/>
                  </a:lnTo>
                  <a:lnTo>
                    <a:pt x="8" y="0"/>
                  </a:lnTo>
                  <a:lnTo>
                    <a:pt x="0" y="0"/>
                  </a:lnTo>
                  <a:lnTo>
                    <a:pt x="15" y="6"/>
                  </a:lnTo>
                  <a:lnTo>
                    <a:pt x="15" y="13"/>
                  </a:lnTo>
                  <a:lnTo>
                    <a:pt x="8" y="13"/>
                  </a:lnTo>
                  <a:lnTo>
                    <a:pt x="8"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2" name="Freeform 75"/>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3" name="Freeform 76"/>
            <p:cNvSpPr>
              <a:spLocks/>
            </p:cNvSpPr>
            <p:nvPr/>
          </p:nvSpPr>
          <p:spPr bwMode="auto">
            <a:xfrm>
              <a:off x="6457950" y="3171825"/>
              <a:ext cx="657225" cy="633412"/>
            </a:xfrm>
            <a:custGeom>
              <a:avLst/>
              <a:gdLst>
                <a:gd name="T0" fmla="*/ 35 w 414"/>
                <a:gd name="T1" fmla="*/ 342 h 399"/>
                <a:gd name="T2" fmla="*/ 78 w 414"/>
                <a:gd name="T3" fmla="*/ 313 h 399"/>
                <a:gd name="T4" fmla="*/ 91 w 414"/>
                <a:gd name="T5" fmla="*/ 305 h 399"/>
                <a:gd name="T6" fmla="*/ 113 w 414"/>
                <a:gd name="T7" fmla="*/ 313 h 399"/>
                <a:gd name="T8" fmla="*/ 142 w 414"/>
                <a:gd name="T9" fmla="*/ 319 h 399"/>
                <a:gd name="T10" fmla="*/ 170 w 414"/>
                <a:gd name="T11" fmla="*/ 305 h 399"/>
                <a:gd name="T12" fmla="*/ 199 w 414"/>
                <a:gd name="T13" fmla="*/ 292 h 399"/>
                <a:gd name="T14" fmla="*/ 185 w 414"/>
                <a:gd name="T15" fmla="*/ 286 h 399"/>
                <a:gd name="T16" fmla="*/ 177 w 414"/>
                <a:gd name="T17" fmla="*/ 256 h 399"/>
                <a:gd name="T18" fmla="*/ 191 w 414"/>
                <a:gd name="T19" fmla="*/ 235 h 399"/>
                <a:gd name="T20" fmla="*/ 205 w 414"/>
                <a:gd name="T21" fmla="*/ 206 h 399"/>
                <a:gd name="T22" fmla="*/ 205 w 414"/>
                <a:gd name="T23" fmla="*/ 178 h 399"/>
                <a:gd name="T24" fmla="*/ 226 w 414"/>
                <a:gd name="T25" fmla="*/ 170 h 399"/>
                <a:gd name="T26" fmla="*/ 213 w 414"/>
                <a:gd name="T27" fmla="*/ 157 h 399"/>
                <a:gd name="T28" fmla="*/ 226 w 414"/>
                <a:gd name="T29" fmla="*/ 135 h 399"/>
                <a:gd name="T30" fmla="*/ 248 w 414"/>
                <a:gd name="T31" fmla="*/ 121 h 399"/>
                <a:gd name="T32" fmla="*/ 220 w 414"/>
                <a:gd name="T33" fmla="*/ 114 h 399"/>
                <a:gd name="T34" fmla="*/ 220 w 414"/>
                <a:gd name="T35" fmla="*/ 86 h 399"/>
                <a:gd name="T36" fmla="*/ 234 w 414"/>
                <a:gd name="T37" fmla="*/ 51 h 399"/>
                <a:gd name="T38" fmla="*/ 256 w 414"/>
                <a:gd name="T39" fmla="*/ 43 h 399"/>
                <a:gd name="T40" fmla="*/ 277 w 414"/>
                <a:gd name="T41" fmla="*/ 35 h 399"/>
                <a:gd name="T42" fmla="*/ 291 w 414"/>
                <a:gd name="T43" fmla="*/ 22 h 399"/>
                <a:gd name="T44" fmla="*/ 305 w 414"/>
                <a:gd name="T45" fmla="*/ 14 h 399"/>
                <a:gd name="T46" fmla="*/ 334 w 414"/>
                <a:gd name="T47" fmla="*/ 22 h 399"/>
                <a:gd name="T48" fmla="*/ 334 w 414"/>
                <a:gd name="T49" fmla="*/ 57 h 399"/>
                <a:gd name="T50" fmla="*/ 328 w 414"/>
                <a:gd name="T51" fmla="*/ 92 h 399"/>
                <a:gd name="T52" fmla="*/ 348 w 414"/>
                <a:gd name="T53" fmla="*/ 106 h 399"/>
                <a:gd name="T54" fmla="*/ 355 w 414"/>
                <a:gd name="T55" fmla="*/ 135 h 399"/>
                <a:gd name="T56" fmla="*/ 342 w 414"/>
                <a:gd name="T57" fmla="*/ 170 h 399"/>
                <a:gd name="T58" fmla="*/ 355 w 414"/>
                <a:gd name="T59" fmla="*/ 184 h 399"/>
                <a:gd name="T60" fmla="*/ 363 w 414"/>
                <a:gd name="T61" fmla="*/ 213 h 399"/>
                <a:gd name="T62" fmla="*/ 342 w 414"/>
                <a:gd name="T63" fmla="*/ 235 h 399"/>
                <a:gd name="T64" fmla="*/ 355 w 414"/>
                <a:gd name="T65" fmla="*/ 249 h 399"/>
                <a:gd name="T66" fmla="*/ 391 w 414"/>
                <a:gd name="T67" fmla="*/ 249 h 399"/>
                <a:gd name="T68" fmla="*/ 414 w 414"/>
                <a:gd name="T69" fmla="*/ 286 h 399"/>
                <a:gd name="T70" fmla="*/ 391 w 414"/>
                <a:gd name="T71" fmla="*/ 319 h 399"/>
                <a:gd name="T72" fmla="*/ 369 w 414"/>
                <a:gd name="T73" fmla="*/ 327 h 399"/>
                <a:gd name="T74" fmla="*/ 355 w 414"/>
                <a:gd name="T75" fmla="*/ 335 h 399"/>
                <a:gd name="T76" fmla="*/ 334 w 414"/>
                <a:gd name="T77" fmla="*/ 342 h 399"/>
                <a:gd name="T78" fmla="*/ 342 w 414"/>
                <a:gd name="T79" fmla="*/ 362 h 399"/>
                <a:gd name="T80" fmla="*/ 369 w 414"/>
                <a:gd name="T81" fmla="*/ 362 h 399"/>
                <a:gd name="T82" fmla="*/ 355 w 414"/>
                <a:gd name="T83" fmla="*/ 384 h 399"/>
                <a:gd name="T84" fmla="*/ 328 w 414"/>
                <a:gd name="T85" fmla="*/ 391 h 399"/>
                <a:gd name="T86" fmla="*/ 291 w 414"/>
                <a:gd name="T87" fmla="*/ 384 h 399"/>
                <a:gd name="T88" fmla="*/ 256 w 414"/>
                <a:gd name="T89" fmla="*/ 384 h 399"/>
                <a:gd name="T90" fmla="*/ 234 w 414"/>
                <a:gd name="T91" fmla="*/ 370 h 399"/>
                <a:gd name="T92" fmla="*/ 205 w 414"/>
                <a:gd name="T93" fmla="*/ 378 h 399"/>
                <a:gd name="T94" fmla="*/ 170 w 414"/>
                <a:gd name="T95" fmla="*/ 378 h 399"/>
                <a:gd name="T96" fmla="*/ 148 w 414"/>
                <a:gd name="T97" fmla="*/ 356 h 399"/>
                <a:gd name="T98" fmla="*/ 121 w 414"/>
                <a:gd name="T99" fmla="*/ 348 h 399"/>
                <a:gd name="T100" fmla="*/ 105 w 414"/>
                <a:gd name="T101" fmla="*/ 378 h 399"/>
                <a:gd name="T102" fmla="*/ 70 w 414"/>
                <a:gd name="T103" fmla="*/ 362 h 399"/>
                <a:gd name="T104" fmla="*/ 35 w 414"/>
                <a:gd name="T105" fmla="*/ 362 h 399"/>
                <a:gd name="T106" fmla="*/ 13 w 414"/>
                <a:gd name="T107" fmla="*/ 370 h 399"/>
                <a:gd name="T108" fmla="*/ 13 w 414"/>
                <a:gd name="T109" fmla="*/ 356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4" h="399">
                  <a:moveTo>
                    <a:pt x="13" y="356"/>
                  </a:moveTo>
                  <a:lnTo>
                    <a:pt x="27" y="348"/>
                  </a:lnTo>
                  <a:lnTo>
                    <a:pt x="35" y="348"/>
                  </a:lnTo>
                  <a:lnTo>
                    <a:pt x="35" y="342"/>
                  </a:lnTo>
                  <a:lnTo>
                    <a:pt x="56" y="335"/>
                  </a:lnTo>
                  <a:lnTo>
                    <a:pt x="70" y="335"/>
                  </a:lnTo>
                  <a:lnTo>
                    <a:pt x="78" y="319"/>
                  </a:lnTo>
                  <a:lnTo>
                    <a:pt x="78" y="313"/>
                  </a:lnTo>
                  <a:lnTo>
                    <a:pt x="84" y="313"/>
                  </a:lnTo>
                  <a:lnTo>
                    <a:pt x="91" y="319"/>
                  </a:lnTo>
                  <a:lnTo>
                    <a:pt x="99" y="313"/>
                  </a:lnTo>
                  <a:lnTo>
                    <a:pt x="91" y="305"/>
                  </a:lnTo>
                  <a:lnTo>
                    <a:pt x="99" y="305"/>
                  </a:lnTo>
                  <a:lnTo>
                    <a:pt x="105" y="305"/>
                  </a:lnTo>
                  <a:lnTo>
                    <a:pt x="113" y="305"/>
                  </a:lnTo>
                  <a:lnTo>
                    <a:pt x="113" y="313"/>
                  </a:lnTo>
                  <a:lnTo>
                    <a:pt x="121" y="313"/>
                  </a:lnTo>
                  <a:lnTo>
                    <a:pt x="127" y="319"/>
                  </a:lnTo>
                  <a:lnTo>
                    <a:pt x="134" y="319"/>
                  </a:lnTo>
                  <a:lnTo>
                    <a:pt x="142" y="319"/>
                  </a:lnTo>
                  <a:lnTo>
                    <a:pt x="156" y="319"/>
                  </a:lnTo>
                  <a:lnTo>
                    <a:pt x="162" y="319"/>
                  </a:lnTo>
                  <a:lnTo>
                    <a:pt x="162" y="313"/>
                  </a:lnTo>
                  <a:lnTo>
                    <a:pt x="170" y="305"/>
                  </a:lnTo>
                  <a:lnTo>
                    <a:pt x="177" y="305"/>
                  </a:lnTo>
                  <a:lnTo>
                    <a:pt x="185" y="305"/>
                  </a:lnTo>
                  <a:lnTo>
                    <a:pt x="191" y="299"/>
                  </a:lnTo>
                  <a:lnTo>
                    <a:pt x="199" y="292"/>
                  </a:lnTo>
                  <a:lnTo>
                    <a:pt x="191" y="292"/>
                  </a:lnTo>
                  <a:lnTo>
                    <a:pt x="177" y="292"/>
                  </a:lnTo>
                  <a:lnTo>
                    <a:pt x="177" y="286"/>
                  </a:lnTo>
                  <a:lnTo>
                    <a:pt x="185" y="286"/>
                  </a:lnTo>
                  <a:lnTo>
                    <a:pt x="185" y="270"/>
                  </a:lnTo>
                  <a:lnTo>
                    <a:pt x="177" y="270"/>
                  </a:lnTo>
                  <a:lnTo>
                    <a:pt x="177" y="262"/>
                  </a:lnTo>
                  <a:lnTo>
                    <a:pt x="177" y="256"/>
                  </a:lnTo>
                  <a:lnTo>
                    <a:pt x="185" y="249"/>
                  </a:lnTo>
                  <a:lnTo>
                    <a:pt x="191" y="235"/>
                  </a:lnTo>
                  <a:lnTo>
                    <a:pt x="185" y="235"/>
                  </a:lnTo>
                  <a:lnTo>
                    <a:pt x="191" y="235"/>
                  </a:lnTo>
                  <a:lnTo>
                    <a:pt x="199" y="227"/>
                  </a:lnTo>
                  <a:lnTo>
                    <a:pt x="199" y="221"/>
                  </a:lnTo>
                  <a:lnTo>
                    <a:pt x="199" y="213"/>
                  </a:lnTo>
                  <a:lnTo>
                    <a:pt x="205" y="206"/>
                  </a:lnTo>
                  <a:lnTo>
                    <a:pt x="213" y="200"/>
                  </a:lnTo>
                  <a:lnTo>
                    <a:pt x="213" y="192"/>
                  </a:lnTo>
                  <a:lnTo>
                    <a:pt x="205" y="184"/>
                  </a:lnTo>
                  <a:lnTo>
                    <a:pt x="205" y="178"/>
                  </a:lnTo>
                  <a:lnTo>
                    <a:pt x="213" y="170"/>
                  </a:lnTo>
                  <a:lnTo>
                    <a:pt x="213" y="178"/>
                  </a:lnTo>
                  <a:lnTo>
                    <a:pt x="220" y="178"/>
                  </a:lnTo>
                  <a:lnTo>
                    <a:pt x="226" y="170"/>
                  </a:lnTo>
                  <a:lnTo>
                    <a:pt x="220" y="170"/>
                  </a:lnTo>
                  <a:lnTo>
                    <a:pt x="220" y="164"/>
                  </a:lnTo>
                  <a:lnTo>
                    <a:pt x="220" y="157"/>
                  </a:lnTo>
                  <a:lnTo>
                    <a:pt x="213" y="157"/>
                  </a:lnTo>
                  <a:lnTo>
                    <a:pt x="213" y="151"/>
                  </a:lnTo>
                  <a:lnTo>
                    <a:pt x="220" y="143"/>
                  </a:lnTo>
                  <a:lnTo>
                    <a:pt x="226" y="143"/>
                  </a:lnTo>
                  <a:lnTo>
                    <a:pt x="226" y="135"/>
                  </a:lnTo>
                  <a:lnTo>
                    <a:pt x="226" y="127"/>
                  </a:lnTo>
                  <a:lnTo>
                    <a:pt x="234" y="127"/>
                  </a:lnTo>
                  <a:lnTo>
                    <a:pt x="234" y="121"/>
                  </a:lnTo>
                  <a:lnTo>
                    <a:pt x="248" y="121"/>
                  </a:lnTo>
                  <a:lnTo>
                    <a:pt x="248" y="114"/>
                  </a:lnTo>
                  <a:lnTo>
                    <a:pt x="234" y="106"/>
                  </a:lnTo>
                  <a:lnTo>
                    <a:pt x="226" y="106"/>
                  </a:lnTo>
                  <a:lnTo>
                    <a:pt x="220" y="114"/>
                  </a:lnTo>
                  <a:lnTo>
                    <a:pt x="234" y="100"/>
                  </a:lnTo>
                  <a:lnTo>
                    <a:pt x="226" y="100"/>
                  </a:lnTo>
                  <a:lnTo>
                    <a:pt x="220" y="92"/>
                  </a:lnTo>
                  <a:lnTo>
                    <a:pt x="220" y="86"/>
                  </a:lnTo>
                  <a:lnTo>
                    <a:pt x="220" y="71"/>
                  </a:lnTo>
                  <a:lnTo>
                    <a:pt x="220" y="65"/>
                  </a:lnTo>
                  <a:lnTo>
                    <a:pt x="226" y="57"/>
                  </a:lnTo>
                  <a:lnTo>
                    <a:pt x="234" y="51"/>
                  </a:lnTo>
                  <a:lnTo>
                    <a:pt x="242" y="57"/>
                  </a:lnTo>
                  <a:lnTo>
                    <a:pt x="242" y="51"/>
                  </a:lnTo>
                  <a:lnTo>
                    <a:pt x="248" y="51"/>
                  </a:lnTo>
                  <a:lnTo>
                    <a:pt x="256" y="43"/>
                  </a:lnTo>
                  <a:lnTo>
                    <a:pt x="256" y="51"/>
                  </a:lnTo>
                  <a:lnTo>
                    <a:pt x="264" y="51"/>
                  </a:lnTo>
                  <a:lnTo>
                    <a:pt x="269" y="43"/>
                  </a:lnTo>
                  <a:lnTo>
                    <a:pt x="277" y="35"/>
                  </a:lnTo>
                  <a:lnTo>
                    <a:pt x="285" y="35"/>
                  </a:lnTo>
                  <a:lnTo>
                    <a:pt x="285" y="29"/>
                  </a:lnTo>
                  <a:lnTo>
                    <a:pt x="291" y="29"/>
                  </a:lnTo>
                  <a:lnTo>
                    <a:pt x="291" y="22"/>
                  </a:lnTo>
                  <a:lnTo>
                    <a:pt x="299" y="22"/>
                  </a:lnTo>
                  <a:lnTo>
                    <a:pt x="305" y="29"/>
                  </a:lnTo>
                  <a:lnTo>
                    <a:pt x="312" y="22"/>
                  </a:lnTo>
                  <a:lnTo>
                    <a:pt x="305" y="14"/>
                  </a:lnTo>
                  <a:lnTo>
                    <a:pt x="312" y="14"/>
                  </a:lnTo>
                  <a:lnTo>
                    <a:pt x="320" y="0"/>
                  </a:lnTo>
                  <a:lnTo>
                    <a:pt x="328" y="14"/>
                  </a:lnTo>
                  <a:lnTo>
                    <a:pt x="334" y="22"/>
                  </a:lnTo>
                  <a:lnTo>
                    <a:pt x="328" y="35"/>
                  </a:lnTo>
                  <a:lnTo>
                    <a:pt x="328" y="43"/>
                  </a:lnTo>
                  <a:lnTo>
                    <a:pt x="328" y="51"/>
                  </a:lnTo>
                  <a:lnTo>
                    <a:pt x="334" y="57"/>
                  </a:lnTo>
                  <a:lnTo>
                    <a:pt x="334" y="65"/>
                  </a:lnTo>
                  <a:lnTo>
                    <a:pt x="328" y="71"/>
                  </a:lnTo>
                  <a:lnTo>
                    <a:pt x="328" y="78"/>
                  </a:lnTo>
                  <a:lnTo>
                    <a:pt x="328" y="92"/>
                  </a:lnTo>
                  <a:lnTo>
                    <a:pt x="328" y="100"/>
                  </a:lnTo>
                  <a:lnTo>
                    <a:pt x="334" y="100"/>
                  </a:lnTo>
                  <a:lnTo>
                    <a:pt x="342" y="106"/>
                  </a:lnTo>
                  <a:lnTo>
                    <a:pt x="348" y="106"/>
                  </a:lnTo>
                  <a:lnTo>
                    <a:pt x="348" y="114"/>
                  </a:lnTo>
                  <a:lnTo>
                    <a:pt x="355" y="121"/>
                  </a:lnTo>
                  <a:lnTo>
                    <a:pt x="355" y="127"/>
                  </a:lnTo>
                  <a:lnTo>
                    <a:pt x="355" y="135"/>
                  </a:lnTo>
                  <a:lnTo>
                    <a:pt x="355" y="143"/>
                  </a:lnTo>
                  <a:lnTo>
                    <a:pt x="355" y="178"/>
                  </a:lnTo>
                  <a:lnTo>
                    <a:pt x="348" y="170"/>
                  </a:lnTo>
                  <a:lnTo>
                    <a:pt x="342" y="170"/>
                  </a:lnTo>
                  <a:lnTo>
                    <a:pt x="334" y="170"/>
                  </a:lnTo>
                  <a:lnTo>
                    <a:pt x="334" y="178"/>
                  </a:lnTo>
                  <a:lnTo>
                    <a:pt x="342" y="178"/>
                  </a:lnTo>
                  <a:lnTo>
                    <a:pt x="355" y="184"/>
                  </a:lnTo>
                  <a:lnTo>
                    <a:pt x="355" y="192"/>
                  </a:lnTo>
                  <a:lnTo>
                    <a:pt x="363" y="200"/>
                  </a:lnTo>
                  <a:lnTo>
                    <a:pt x="363" y="206"/>
                  </a:lnTo>
                  <a:lnTo>
                    <a:pt x="363" y="213"/>
                  </a:lnTo>
                  <a:lnTo>
                    <a:pt x="363" y="221"/>
                  </a:lnTo>
                  <a:lnTo>
                    <a:pt x="355" y="227"/>
                  </a:lnTo>
                  <a:lnTo>
                    <a:pt x="348" y="235"/>
                  </a:lnTo>
                  <a:lnTo>
                    <a:pt x="342" y="235"/>
                  </a:lnTo>
                  <a:lnTo>
                    <a:pt x="342" y="243"/>
                  </a:lnTo>
                  <a:lnTo>
                    <a:pt x="342" y="249"/>
                  </a:lnTo>
                  <a:lnTo>
                    <a:pt x="348" y="256"/>
                  </a:lnTo>
                  <a:lnTo>
                    <a:pt x="355" y="249"/>
                  </a:lnTo>
                  <a:lnTo>
                    <a:pt x="363" y="249"/>
                  </a:lnTo>
                  <a:lnTo>
                    <a:pt x="369" y="243"/>
                  </a:lnTo>
                  <a:lnTo>
                    <a:pt x="377" y="249"/>
                  </a:lnTo>
                  <a:lnTo>
                    <a:pt x="391" y="249"/>
                  </a:lnTo>
                  <a:lnTo>
                    <a:pt x="406" y="256"/>
                  </a:lnTo>
                  <a:lnTo>
                    <a:pt x="414" y="262"/>
                  </a:lnTo>
                  <a:lnTo>
                    <a:pt x="414" y="278"/>
                  </a:lnTo>
                  <a:lnTo>
                    <a:pt x="414" y="286"/>
                  </a:lnTo>
                  <a:lnTo>
                    <a:pt x="406" y="299"/>
                  </a:lnTo>
                  <a:lnTo>
                    <a:pt x="406" y="305"/>
                  </a:lnTo>
                  <a:lnTo>
                    <a:pt x="398" y="313"/>
                  </a:lnTo>
                  <a:lnTo>
                    <a:pt x="391" y="319"/>
                  </a:lnTo>
                  <a:lnTo>
                    <a:pt x="385" y="319"/>
                  </a:lnTo>
                  <a:lnTo>
                    <a:pt x="377" y="319"/>
                  </a:lnTo>
                  <a:lnTo>
                    <a:pt x="377" y="327"/>
                  </a:lnTo>
                  <a:lnTo>
                    <a:pt x="369" y="327"/>
                  </a:lnTo>
                  <a:lnTo>
                    <a:pt x="363" y="327"/>
                  </a:lnTo>
                  <a:lnTo>
                    <a:pt x="355" y="327"/>
                  </a:lnTo>
                  <a:lnTo>
                    <a:pt x="348" y="335"/>
                  </a:lnTo>
                  <a:lnTo>
                    <a:pt x="355" y="335"/>
                  </a:lnTo>
                  <a:lnTo>
                    <a:pt x="355" y="342"/>
                  </a:lnTo>
                  <a:lnTo>
                    <a:pt x="348" y="348"/>
                  </a:lnTo>
                  <a:lnTo>
                    <a:pt x="342" y="342"/>
                  </a:lnTo>
                  <a:lnTo>
                    <a:pt x="334" y="342"/>
                  </a:lnTo>
                  <a:lnTo>
                    <a:pt x="328" y="342"/>
                  </a:lnTo>
                  <a:lnTo>
                    <a:pt x="328" y="348"/>
                  </a:lnTo>
                  <a:lnTo>
                    <a:pt x="334" y="356"/>
                  </a:lnTo>
                  <a:lnTo>
                    <a:pt x="342" y="362"/>
                  </a:lnTo>
                  <a:lnTo>
                    <a:pt x="348" y="362"/>
                  </a:lnTo>
                  <a:lnTo>
                    <a:pt x="355" y="370"/>
                  </a:lnTo>
                  <a:lnTo>
                    <a:pt x="363" y="362"/>
                  </a:lnTo>
                  <a:lnTo>
                    <a:pt x="369" y="362"/>
                  </a:lnTo>
                  <a:lnTo>
                    <a:pt x="377" y="370"/>
                  </a:lnTo>
                  <a:lnTo>
                    <a:pt x="369" y="378"/>
                  </a:lnTo>
                  <a:lnTo>
                    <a:pt x="363" y="384"/>
                  </a:lnTo>
                  <a:lnTo>
                    <a:pt x="355" y="384"/>
                  </a:lnTo>
                  <a:lnTo>
                    <a:pt x="348" y="391"/>
                  </a:lnTo>
                  <a:lnTo>
                    <a:pt x="342" y="399"/>
                  </a:lnTo>
                  <a:lnTo>
                    <a:pt x="334" y="391"/>
                  </a:lnTo>
                  <a:lnTo>
                    <a:pt x="328" y="391"/>
                  </a:lnTo>
                  <a:lnTo>
                    <a:pt x="312" y="399"/>
                  </a:lnTo>
                  <a:lnTo>
                    <a:pt x="305" y="391"/>
                  </a:lnTo>
                  <a:lnTo>
                    <a:pt x="299" y="391"/>
                  </a:lnTo>
                  <a:lnTo>
                    <a:pt x="291" y="384"/>
                  </a:lnTo>
                  <a:lnTo>
                    <a:pt x="285" y="384"/>
                  </a:lnTo>
                  <a:lnTo>
                    <a:pt x="277" y="384"/>
                  </a:lnTo>
                  <a:lnTo>
                    <a:pt x="269" y="384"/>
                  </a:lnTo>
                  <a:lnTo>
                    <a:pt x="256" y="384"/>
                  </a:lnTo>
                  <a:lnTo>
                    <a:pt x="256" y="378"/>
                  </a:lnTo>
                  <a:lnTo>
                    <a:pt x="248" y="378"/>
                  </a:lnTo>
                  <a:lnTo>
                    <a:pt x="242" y="378"/>
                  </a:lnTo>
                  <a:lnTo>
                    <a:pt x="234" y="370"/>
                  </a:lnTo>
                  <a:lnTo>
                    <a:pt x="226" y="362"/>
                  </a:lnTo>
                  <a:lnTo>
                    <a:pt x="220" y="370"/>
                  </a:lnTo>
                  <a:lnTo>
                    <a:pt x="220" y="378"/>
                  </a:lnTo>
                  <a:lnTo>
                    <a:pt x="205" y="378"/>
                  </a:lnTo>
                  <a:lnTo>
                    <a:pt x="199" y="370"/>
                  </a:lnTo>
                  <a:lnTo>
                    <a:pt x="185" y="370"/>
                  </a:lnTo>
                  <a:lnTo>
                    <a:pt x="177" y="378"/>
                  </a:lnTo>
                  <a:lnTo>
                    <a:pt x="170" y="378"/>
                  </a:lnTo>
                  <a:lnTo>
                    <a:pt x="170" y="370"/>
                  </a:lnTo>
                  <a:lnTo>
                    <a:pt x="162" y="362"/>
                  </a:lnTo>
                  <a:lnTo>
                    <a:pt x="156" y="356"/>
                  </a:lnTo>
                  <a:lnTo>
                    <a:pt x="148" y="356"/>
                  </a:lnTo>
                  <a:lnTo>
                    <a:pt x="142" y="356"/>
                  </a:lnTo>
                  <a:lnTo>
                    <a:pt x="134" y="356"/>
                  </a:lnTo>
                  <a:lnTo>
                    <a:pt x="127" y="356"/>
                  </a:lnTo>
                  <a:lnTo>
                    <a:pt x="121" y="348"/>
                  </a:lnTo>
                  <a:lnTo>
                    <a:pt x="113" y="356"/>
                  </a:lnTo>
                  <a:lnTo>
                    <a:pt x="113" y="362"/>
                  </a:lnTo>
                  <a:lnTo>
                    <a:pt x="113" y="370"/>
                  </a:lnTo>
                  <a:lnTo>
                    <a:pt x="105" y="378"/>
                  </a:lnTo>
                  <a:lnTo>
                    <a:pt x="91" y="378"/>
                  </a:lnTo>
                  <a:lnTo>
                    <a:pt x="84" y="370"/>
                  </a:lnTo>
                  <a:lnTo>
                    <a:pt x="84" y="362"/>
                  </a:lnTo>
                  <a:lnTo>
                    <a:pt x="70" y="362"/>
                  </a:lnTo>
                  <a:lnTo>
                    <a:pt x="56" y="356"/>
                  </a:lnTo>
                  <a:lnTo>
                    <a:pt x="43" y="362"/>
                  </a:lnTo>
                  <a:lnTo>
                    <a:pt x="35" y="370"/>
                  </a:lnTo>
                  <a:lnTo>
                    <a:pt x="35" y="362"/>
                  </a:lnTo>
                  <a:lnTo>
                    <a:pt x="27" y="362"/>
                  </a:lnTo>
                  <a:lnTo>
                    <a:pt x="27" y="370"/>
                  </a:lnTo>
                  <a:lnTo>
                    <a:pt x="21" y="370"/>
                  </a:lnTo>
                  <a:lnTo>
                    <a:pt x="13" y="370"/>
                  </a:lnTo>
                  <a:lnTo>
                    <a:pt x="13" y="356"/>
                  </a:lnTo>
                  <a:lnTo>
                    <a:pt x="5" y="356"/>
                  </a:lnTo>
                  <a:lnTo>
                    <a:pt x="0" y="356"/>
                  </a:lnTo>
                  <a:lnTo>
                    <a:pt x="13" y="356"/>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4" name="Freeform 77"/>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5" name="Freeform 78"/>
            <p:cNvSpPr>
              <a:spLocks/>
            </p:cNvSpPr>
            <p:nvPr/>
          </p:nvSpPr>
          <p:spPr bwMode="auto">
            <a:xfrm>
              <a:off x="6562725" y="3424238"/>
              <a:ext cx="236538" cy="222250"/>
            </a:xfrm>
            <a:custGeom>
              <a:avLst/>
              <a:gdLst>
                <a:gd name="T0" fmla="*/ 135 w 149"/>
                <a:gd name="T1" fmla="*/ 13 h 140"/>
                <a:gd name="T2" fmla="*/ 127 w 149"/>
                <a:gd name="T3" fmla="*/ 5 h 140"/>
                <a:gd name="T4" fmla="*/ 121 w 149"/>
                <a:gd name="T5" fmla="*/ 0 h 140"/>
                <a:gd name="T6" fmla="*/ 92 w 149"/>
                <a:gd name="T7" fmla="*/ 5 h 140"/>
                <a:gd name="T8" fmla="*/ 70 w 149"/>
                <a:gd name="T9" fmla="*/ 13 h 140"/>
                <a:gd name="T10" fmla="*/ 57 w 149"/>
                <a:gd name="T11" fmla="*/ 19 h 140"/>
                <a:gd name="T12" fmla="*/ 65 w 149"/>
                <a:gd name="T13" fmla="*/ 27 h 140"/>
                <a:gd name="T14" fmla="*/ 78 w 149"/>
                <a:gd name="T15" fmla="*/ 27 h 140"/>
                <a:gd name="T16" fmla="*/ 92 w 149"/>
                <a:gd name="T17" fmla="*/ 19 h 140"/>
                <a:gd name="T18" fmla="*/ 84 w 149"/>
                <a:gd name="T19" fmla="*/ 35 h 140"/>
                <a:gd name="T20" fmla="*/ 84 w 149"/>
                <a:gd name="T21" fmla="*/ 48 h 140"/>
                <a:gd name="T22" fmla="*/ 84 w 149"/>
                <a:gd name="T23" fmla="*/ 56 h 140"/>
                <a:gd name="T24" fmla="*/ 70 w 149"/>
                <a:gd name="T25" fmla="*/ 62 h 140"/>
                <a:gd name="T26" fmla="*/ 57 w 149"/>
                <a:gd name="T27" fmla="*/ 78 h 140"/>
                <a:gd name="T28" fmla="*/ 41 w 149"/>
                <a:gd name="T29" fmla="*/ 78 h 140"/>
                <a:gd name="T30" fmla="*/ 27 w 149"/>
                <a:gd name="T31" fmla="*/ 78 h 140"/>
                <a:gd name="T32" fmla="*/ 14 w 149"/>
                <a:gd name="T33" fmla="*/ 70 h 140"/>
                <a:gd name="T34" fmla="*/ 6 w 149"/>
                <a:gd name="T35" fmla="*/ 84 h 140"/>
                <a:gd name="T36" fmla="*/ 14 w 149"/>
                <a:gd name="T37" fmla="*/ 91 h 140"/>
                <a:gd name="T38" fmla="*/ 22 w 149"/>
                <a:gd name="T39" fmla="*/ 97 h 140"/>
                <a:gd name="T40" fmla="*/ 14 w 149"/>
                <a:gd name="T41" fmla="*/ 105 h 140"/>
                <a:gd name="T42" fmla="*/ 35 w 149"/>
                <a:gd name="T43" fmla="*/ 97 h 140"/>
                <a:gd name="T44" fmla="*/ 49 w 149"/>
                <a:gd name="T45" fmla="*/ 97 h 140"/>
                <a:gd name="T46" fmla="*/ 49 w 149"/>
                <a:gd name="T47" fmla="*/ 113 h 140"/>
                <a:gd name="T48" fmla="*/ 49 w 149"/>
                <a:gd name="T49" fmla="*/ 113 h 140"/>
                <a:gd name="T50" fmla="*/ 65 w 149"/>
                <a:gd name="T51" fmla="*/ 119 h 140"/>
                <a:gd name="T52" fmla="*/ 65 w 149"/>
                <a:gd name="T53" fmla="*/ 127 h 140"/>
                <a:gd name="T54" fmla="*/ 78 w 149"/>
                <a:gd name="T55" fmla="*/ 140 h 140"/>
                <a:gd name="T56" fmla="*/ 100 w 149"/>
                <a:gd name="T57" fmla="*/ 140 h 140"/>
                <a:gd name="T58" fmla="*/ 113 w 149"/>
                <a:gd name="T59" fmla="*/ 135 h 140"/>
                <a:gd name="T60" fmla="*/ 121 w 149"/>
                <a:gd name="T61" fmla="*/ 127 h 140"/>
                <a:gd name="T62" fmla="*/ 113 w 149"/>
                <a:gd name="T63" fmla="*/ 113 h 140"/>
                <a:gd name="T64" fmla="*/ 113 w 149"/>
                <a:gd name="T65" fmla="*/ 97 h 140"/>
                <a:gd name="T66" fmla="*/ 127 w 149"/>
                <a:gd name="T67" fmla="*/ 78 h 140"/>
                <a:gd name="T68" fmla="*/ 127 w 149"/>
                <a:gd name="T69" fmla="*/ 78 h 140"/>
                <a:gd name="T70" fmla="*/ 135 w 149"/>
                <a:gd name="T71" fmla="*/ 62 h 140"/>
                <a:gd name="T72" fmla="*/ 143 w 149"/>
                <a:gd name="T73" fmla="*/ 48 h 140"/>
                <a:gd name="T74" fmla="*/ 149 w 149"/>
                <a:gd name="T75" fmla="*/ 35 h 140"/>
                <a:gd name="T76" fmla="*/ 143 w 149"/>
                <a:gd name="T77"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40">
                  <a:moveTo>
                    <a:pt x="143" y="19"/>
                  </a:moveTo>
                  <a:lnTo>
                    <a:pt x="135" y="13"/>
                  </a:lnTo>
                  <a:lnTo>
                    <a:pt x="135" y="5"/>
                  </a:lnTo>
                  <a:lnTo>
                    <a:pt x="127" y="5"/>
                  </a:lnTo>
                  <a:lnTo>
                    <a:pt x="121" y="5"/>
                  </a:lnTo>
                  <a:lnTo>
                    <a:pt x="121" y="0"/>
                  </a:lnTo>
                  <a:lnTo>
                    <a:pt x="100" y="5"/>
                  </a:lnTo>
                  <a:lnTo>
                    <a:pt x="92" y="5"/>
                  </a:lnTo>
                  <a:lnTo>
                    <a:pt x="84" y="13"/>
                  </a:lnTo>
                  <a:lnTo>
                    <a:pt x="70" y="13"/>
                  </a:lnTo>
                  <a:lnTo>
                    <a:pt x="65" y="19"/>
                  </a:lnTo>
                  <a:lnTo>
                    <a:pt x="57" y="19"/>
                  </a:lnTo>
                  <a:lnTo>
                    <a:pt x="57" y="27"/>
                  </a:lnTo>
                  <a:lnTo>
                    <a:pt x="65" y="27"/>
                  </a:lnTo>
                  <a:lnTo>
                    <a:pt x="70" y="19"/>
                  </a:lnTo>
                  <a:lnTo>
                    <a:pt x="78" y="27"/>
                  </a:lnTo>
                  <a:lnTo>
                    <a:pt x="84" y="19"/>
                  </a:lnTo>
                  <a:lnTo>
                    <a:pt x="92" y="19"/>
                  </a:lnTo>
                  <a:lnTo>
                    <a:pt x="92" y="27"/>
                  </a:lnTo>
                  <a:lnTo>
                    <a:pt x="84" y="35"/>
                  </a:lnTo>
                  <a:lnTo>
                    <a:pt x="84" y="41"/>
                  </a:lnTo>
                  <a:lnTo>
                    <a:pt x="84" y="48"/>
                  </a:lnTo>
                  <a:lnTo>
                    <a:pt x="78" y="48"/>
                  </a:lnTo>
                  <a:lnTo>
                    <a:pt x="84" y="56"/>
                  </a:lnTo>
                  <a:lnTo>
                    <a:pt x="78" y="62"/>
                  </a:lnTo>
                  <a:lnTo>
                    <a:pt x="70" y="62"/>
                  </a:lnTo>
                  <a:lnTo>
                    <a:pt x="65" y="70"/>
                  </a:lnTo>
                  <a:lnTo>
                    <a:pt x="57" y="78"/>
                  </a:lnTo>
                  <a:lnTo>
                    <a:pt x="49" y="70"/>
                  </a:lnTo>
                  <a:lnTo>
                    <a:pt x="41" y="78"/>
                  </a:lnTo>
                  <a:lnTo>
                    <a:pt x="35" y="78"/>
                  </a:lnTo>
                  <a:lnTo>
                    <a:pt x="27" y="78"/>
                  </a:lnTo>
                  <a:lnTo>
                    <a:pt x="22" y="78"/>
                  </a:lnTo>
                  <a:lnTo>
                    <a:pt x="14" y="70"/>
                  </a:lnTo>
                  <a:lnTo>
                    <a:pt x="6" y="78"/>
                  </a:lnTo>
                  <a:lnTo>
                    <a:pt x="6" y="84"/>
                  </a:lnTo>
                  <a:lnTo>
                    <a:pt x="0" y="91"/>
                  </a:lnTo>
                  <a:lnTo>
                    <a:pt x="14" y="91"/>
                  </a:lnTo>
                  <a:lnTo>
                    <a:pt x="22" y="91"/>
                  </a:lnTo>
                  <a:lnTo>
                    <a:pt x="22" y="97"/>
                  </a:lnTo>
                  <a:lnTo>
                    <a:pt x="14" y="97"/>
                  </a:lnTo>
                  <a:lnTo>
                    <a:pt x="14" y="105"/>
                  </a:lnTo>
                  <a:lnTo>
                    <a:pt x="27" y="105"/>
                  </a:lnTo>
                  <a:lnTo>
                    <a:pt x="35" y="97"/>
                  </a:lnTo>
                  <a:lnTo>
                    <a:pt x="41" y="97"/>
                  </a:lnTo>
                  <a:lnTo>
                    <a:pt x="49" y="97"/>
                  </a:lnTo>
                  <a:lnTo>
                    <a:pt x="49" y="105"/>
                  </a:lnTo>
                  <a:lnTo>
                    <a:pt x="49" y="113"/>
                  </a:lnTo>
                  <a:lnTo>
                    <a:pt x="57" y="113"/>
                  </a:lnTo>
                  <a:lnTo>
                    <a:pt x="49" y="113"/>
                  </a:lnTo>
                  <a:lnTo>
                    <a:pt x="49" y="119"/>
                  </a:lnTo>
                  <a:lnTo>
                    <a:pt x="65" y="119"/>
                  </a:lnTo>
                  <a:lnTo>
                    <a:pt x="70" y="119"/>
                  </a:lnTo>
                  <a:lnTo>
                    <a:pt x="65" y="127"/>
                  </a:lnTo>
                  <a:lnTo>
                    <a:pt x="70" y="135"/>
                  </a:lnTo>
                  <a:lnTo>
                    <a:pt x="78" y="140"/>
                  </a:lnTo>
                  <a:lnTo>
                    <a:pt x="84" y="140"/>
                  </a:lnTo>
                  <a:lnTo>
                    <a:pt x="100" y="140"/>
                  </a:lnTo>
                  <a:lnTo>
                    <a:pt x="106" y="140"/>
                  </a:lnTo>
                  <a:lnTo>
                    <a:pt x="113" y="135"/>
                  </a:lnTo>
                  <a:lnTo>
                    <a:pt x="113" y="127"/>
                  </a:lnTo>
                  <a:lnTo>
                    <a:pt x="121" y="127"/>
                  </a:lnTo>
                  <a:lnTo>
                    <a:pt x="121" y="113"/>
                  </a:lnTo>
                  <a:lnTo>
                    <a:pt x="113" y="113"/>
                  </a:lnTo>
                  <a:lnTo>
                    <a:pt x="113" y="105"/>
                  </a:lnTo>
                  <a:lnTo>
                    <a:pt x="113" y="97"/>
                  </a:lnTo>
                  <a:lnTo>
                    <a:pt x="121" y="91"/>
                  </a:lnTo>
                  <a:lnTo>
                    <a:pt x="127" y="78"/>
                  </a:lnTo>
                  <a:lnTo>
                    <a:pt x="121" y="78"/>
                  </a:lnTo>
                  <a:lnTo>
                    <a:pt x="127" y="78"/>
                  </a:lnTo>
                  <a:lnTo>
                    <a:pt x="135" y="70"/>
                  </a:lnTo>
                  <a:lnTo>
                    <a:pt x="135" y="62"/>
                  </a:lnTo>
                  <a:lnTo>
                    <a:pt x="135" y="56"/>
                  </a:lnTo>
                  <a:lnTo>
                    <a:pt x="143" y="48"/>
                  </a:lnTo>
                  <a:lnTo>
                    <a:pt x="149" y="41"/>
                  </a:lnTo>
                  <a:lnTo>
                    <a:pt x="149" y="35"/>
                  </a:lnTo>
                  <a:lnTo>
                    <a:pt x="143" y="27"/>
                  </a:lnTo>
                  <a:lnTo>
                    <a:pt x="143" y="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6" name="Freeform 79"/>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7" name="Freeform 80"/>
            <p:cNvSpPr>
              <a:spLocks/>
            </p:cNvSpPr>
            <p:nvPr/>
          </p:nvSpPr>
          <p:spPr bwMode="auto">
            <a:xfrm>
              <a:off x="6715125" y="2792413"/>
              <a:ext cx="328613" cy="463550"/>
            </a:xfrm>
            <a:custGeom>
              <a:avLst/>
              <a:gdLst>
                <a:gd name="T0" fmla="*/ 86 w 207"/>
                <a:gd name="T1" fmla="*/ 284 h 292"/>
                <a:gd name="T2" fmla="*/ 64 w 207"/>
                <a:gd name="T3" fmla="*/ 276 h 292"/>
                <a:gd name="T4" fmla="*/ 57 w 207"/>
                <a:gd name="T5" fmla="*/ 276 h 292"/>
                <a:gd name="T6" fmla="*/ 35 w 207"/>
                <a:gd name="T7" fmla="*/ 270 h 292"/>
                <a:gd name="T8" fmla="*/ 29 w 207"/>
                <a:gd name="T9" fmla="*/ 292 h 292"/>
                <a:gd name="T10" fmla="*/ 15 w 207"/>
                <a:gd name="T11" fmla="*/ 270 h 292"/>
                <a:gd name="T12" fmla="*/ 8 w 207"/>
                <a:gd name="T13" fmla="*/ 284 h 292"/>
                <a:gd name="T14" fmla="*/ 0 w 207"/>
                <a:gd name="T15" fmla="*/ 263 h 292"/>
                <a:gd name="T16" fmla="*/ 8 w 207"/>
                <a:gd name="T17" fmla="*/ 249 h 292"/>
                <a:gd name="T18" fmla="*/ 21 w 207"/>
                <a:gd name="T19" fmla="*/ 235 h 292"/>
                <a:gd name="T20" fmla="*/ 43 w 207"/>
                <a:gd name="T21" fmla="*/ 220 h 292"/>
                <a:gd name="T22" fmla="*/ 57 w 207"/>
                <a:gd name="T23" fmla="*/ 206 h 292"/>
                <a:gd name="T24" fmla="*/ 43 w 207"/>
                <a:gd name="T25" fmla="*/ 192 h 292"/>
                <a:gd name="T26" fmla="*/ 29 w 207"/>
                <a:gd name="T27" fmla="*/ 184 h 292"/>
                <a:gd name="T28" fmla="*/ 43 w 207"/>
                <a:gd name="T29" fmla="*/ 171 h 292"/>
                <a:gd name="T30" fmla="*/ 21 w 207"/>
                <a:gd name="T31" fmla="*/ 178 h 292"/>
                <a:gd name="T32" fmla="*/ 15 w 207"/>
                <a:gd name="T33" fmla="*/ 171 h 292"/>
                <a:gd name="T34" fmla="*/ 35 w 207"/>
                <a:gd name="T35" fmla="*/ 149 h 292"/>
                <a:gd name="T36" fmla="*/ 35 w 207"/>
                <a:gd name="T37" fmla="*/ 141 h 292"/>
                <a:gd name="T38" fmla="*/ 57 w 207"/>
                <a:gd name="T39" fmla="*/ 122 h 292"/>
                <a:gd name="T40" fmla="*/ 35 w 207"/>
                <a:gd name="T41" fmla="*/ 128 h 292"/>
                <a:gd name="T42" fmla="*/ 15 w 207"/>
                <a:gd name="T43" fmla="*/ 128 h 292"/>
                <a:gd name="T44" fmla="*/ 29 w 207"/>
                <a:gd name="T45" fmla="*/ 106 h 292"/>
                <a:gd name="T46" fmla="*/ 43 w 207"/>
                <a:gd name="T47" fmla="*/ 92 h 292"/>
                <a:gd name="T48" fmla="*/ 57 w 207"/>
                <a:gd name="T49" fmla="*/ 79 h 292"/>
                <a:gd name="T50" fmla="*/ 51 w 207"/>
                <a:gd name="T51" fmla="*/ 71 h 292"/>
                <a:gd name="T52" fmla="*/ 51 w 207"/>
                <a:gd name="T53" fmla="*/ 49 h 292"/>
                <a:gd name="T54" fmla="*/ 72 w 207"/>
                <a:gd name="T55" fmla="*/ 42 h 292"/>
                <a:gd name="T56" fmla="*/ 86 w 207"/>
                <a:gd name="T57" fmla="*/ 57 h 292"/>
                <a:gd name="T58" fmla="*/ 78 w 207"/>
                <a:gd name="T59" fmla="*/ 36 h 292"/>
                <a:gd name="T60" fmla="*/ 86 w 207"/>
                <a:gd name="T61" fmla="*/ 22 h 292"/>
                <a:gd name="T62" fmla="*/ 100 w 207"/>
                <a:gd name="T63" fmla="*/ 22 h 292"/>
                <a:gd name="T64" fmla="*/ 115 w 207"/>
                <a:gd name="T65" fmla="*/ 0 h 292"/>
                <a:gd name="T66" fmla="*/ 129 w 207"/>
                <a:gd name="T67" fmla="*/ 14 h 292"/>
                <a:gd name="T68" fmla="*/ 150 w 207"/>
                <a:gd name="T69" fmla="*/ 22 h 292"/>
                <a:gd name="T70" fmla="*/ 172 w 207"/>
                <a:gd name="T71" fmla="*/ 22 h 292"/>
                <a:gd name="T72" fmla="*/ 178 w 207"/>
                <a:gd name="T73" fmla="*/ 36 h 292"/>
                <a:gd name="T74" fmla="*/ 158 w 207"/>
                <a:gd name="T75" fmla="*/ 49 h 292"/>
                <a:gd name="T76" fmla="*/ 137 w 207"/>
                <a:gd name="T77" fmla="*/ 57 h 292"/>
                <a:gd name="T78" fmla="*/ 123 w 207"/>
                <a:gd name="T79" fmla="*/ 71 h 292"/>
                <a:gd name="T80" fmla="*/ 115 w 207"/>
                <a:gd name="T81" fmla="*/ 85 h 292"/>
                <a:gd name="T82" fmla="*/ 107 w 207"/>
                <a:gd name="T83" fmla="*/ 100 h 292"/>
                <a:gd name="T84" fmla="*/ 137 w 207"/>
                <a:gd name="T85" fmla="*/ 92 h 292"/>
                <a:gd name="T86" fmla="*/ 172 w 207"/>
                <a:gd name="T87" fmla="*/ 92 h 292"/>
                <a:gd name="T88" fmla="*/ 186 w 207"/>
                <a:gd name="T89" fmla="*/ 106 h 292"/>
                <a:gd name="T90" fmla="*/ 207 w 207"/>
                <a:gd name="T91" fmla="*/ 106 h 292"/>
                <a:gd name="T92" fmla="*/ 201 w 207"/>
                <a:gd name="T93" fmla="*/ 128 h 292"/>
                <a:gd name="T94" fmla="*/ 186 w 207"/>
                <a:gd name="T95" fmla="*/ 135 h 292"/>
                <a:gd name="T96" fmla="*/ 186 w 207"/>
                <a:gd name="T97" fmla="*/ 157 h 292"/>
                <a:gd name="T98" fmla="*/ 164 w 207"/>
                <a:gd name="T99" fmla="*/ 178 h 292"/>
                <a:gd name="T100" fmla="*/ 143 w 207"/>
                <a:gd name="T101" fmla="*/ 178 h 292"/>
                <a:gd name="T102" fmla="*/ 123 w 207"/>
                <a:gd name="T103" fmla="*/ 184 h 292"/>
                <a:gd name="T104" fmla="*/ 143 w 207"/>
                <a:gd name="T105" fmla="*/ 192 h 292"/>
                <a:gd name="T106" fmla="*/ 123 w 207"/>
                <a:gd name="T107" fmla="*/ 206 h 292"/>
                <a:gd name="T108" fmla="*/ 100 w 207"/>
                <a:gd name="T109" fmla="*/ 200 h 292"/>
                <a:gd name="T110" fmla="*/ 100 w 207"/>
                <a:gd name="T111" fmla="*/ 206 h 292"/>
                <a:gd name="T112" fmla="*/ 129 w 207"/>
                <a:gd name="T113" fmla="*/ 214 h 292"/>
                <a:gd name="T114" fmla="*/ 150 w 207"/>
                <a:gd name="T115" fmla="*/ 227 h 292"/>
                <a:gd name="T116" fmla="*/ 143 w 207"/>
                <a:gd name="T117" fmla="*/ 257 h 292"/>
                <a:gd name="T118" fmla="*/ 137 w 207"/>
                <a:gd name="T119" fmla="*/ 263 h 292"/>
                <a:gd name="T120" fmla="*/ 123 w 207"/>
                <a:gd name="T121" fmla="*/ 270 h 292"/>
                <a:gd name="T122" fmla="*/ 107 w 207"/>
                <a:gd name="T123" fmla="*/ 284 h 292"/>
                <a:gd name="T124" fmla="*/ 94 w 207"/>
                <a:gd name="T125" fmla="*/ 28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 h="292">
                  <a:moveTo>
                    <a:pt x="94" y="284"/>
                  </a:moveTo>
                  <a:lnTo>
                    <a:pt x="94" y="276"/>
                  </a:lnTo>
                  <a:lnTo>
                    <a:pt x="86" y="284"/>
                  </a:lnTo>
                  <a:lnTo>
                    <a:pt x="78" y="284"/>
                  </a:lnTo>
                  <a:lnTo>
                    <a:pt x="72" y="276"/>
                  </a:lnTo>
                  <a:lnTo>
                    <a:pt x="64" y="276"/>
                  </a:lnTo>
                  <a:lnTo>
                    <a:pt x="64" y="284"/>
                  </a:lnTo>
                  <a:lnTo>
                    <a:pt x="57" y="284"/>
                  </a:lnTo>
                  <a:lnTo>
                    <a:pt x="57" y="276"/>
                  </a:lnTo>
                  <a:lnTo>
                    <a:pt x="43" y="284"/>
                  </a:lnTo>
                  <a:lnTo>
                    <a:pt x="43" y="276"/>
                  </a:lnTo>
                  <a:lnTo>
                    <a:pt x="35" y="270"/>
                  </a:lnTo>
                  <a:lnTo>
                    <a:pt x="29" y="276"/>
                  </a:lnTo>
                  <a:lnTo>
                    <a:pt x="29" y="284"/>
                  </a:lnTo>
                  <a:lnTo>
                    <a:pt x="29" y="292"/>
                  </a:lnTo>
                  <a:lnTo>
                    <a:pt x="21" y="284"/>
                  </a:lnTo>
                  <a:lnTo>
                    <a:pt x="21" y="276"/>
                  </a:lnTo>
                  <a:lnTo>
                    <a:pt x="15" y="270"/>
                  </a:lnTo>
                  <a:lnTo>
                    <a:pt x="8" y="270"/>
                  </a:lnTo>
                  <a:lnTo>
                    <a:pt x="8" y="276"/>
                  </a:lnTo>
                  <a:lnTo>
                    <a:pt x="8" y="284"/>
                  </a:lnTo>
                  <a:lnTo>
                    <a:pt x="0" y="284"/>
                  </a:lnTo>
                  <a:lnTo>
                    <a:pt x="0" y="276"/>
                  </a:lnTo>
                  <a:lnTo>
                    <a:pt x="0" y="263"/>
                  </a:lnTo>
                  <a:lnTo>
                    <a:pt x="0" y="257"/>
                  </a:lnTo>
                  <a:lnTo>
                    <a:pt x="8" y="257"/>
                  </a:lnTo>
                  <a:lnTo>
                    <a:pt x="8" y="249"/>
                  </a:lnTo>
                  <a:lnTo>
                    <a:pt x="15" y="249"/>
                  </a:lnTo>
                  <a:lnTo>
                    <a:pt x="21" y="241"/>
                  </a:lnTo>
                  <a:lnTo>
                    <a:pt x="21" y="235"/>
                  </a:lnTo>
                  <a:lnTo>
                    <a:pt x="29" y="235"/>
                  </a:lnTo>
                  <a:lnTo>
                    <a:pt x="35" y="227"/>
                  </a:lnTo>
                  <a:lnTo>
                    <a:pt x="43" y="220"/>
                  </a:lnTo>
                  <a:lnTo>
                    <a:pt x="51" y="214"/>
                  </a:lnTo>
                  <a:lnTo>
                    <a:pt x="51" y="206"/>
                  </a:lnTo>
                  <a:lnTo>
                    <a:pt x="57" y="206"/>
                  </a:lnTo>
                  <a:lnTo>
                    <a:pt x="57" y="200"/>
                  </a:lnTo>
                  <a:lnTo>
                    <a:pt x="51" y="200"/>
                  </a:lnTo>
                  <a:lnTo>
                    <a:pt x="43" y="192"/>
                  </a:lnTo>
                  <a:lnTo>
                    <a:pt x="35" y="192"/>
                  </a:lnTo>
                  <a:lnTo>
                    <a:pt x="29" y="192"/>
                  </a:lnTo>
                  <a:lnTo>
                    <a:pt x="29" y="184"/>
                  </a:lnTo>
                  <a:lnTo>
                    <a:pt x="35" y="184"/>
                  </a:lnTo>
                  <a:lnTo>
                    <a:pt x="43" y="178"/>
                  </a:lnTo>
                  <a:lnTo>
                    <a:pt x="43" y="171"/>
                  </a:lnTo>
                  <a:lnTo>
                    <a:pt x="35" y="163"/>
                  </a:lnTo>
                  <a:lnTo>
                    <a:pt x="29" y="163"/>
                  </a:lnTo>
                  <a:lnTo>
                    <a:pt x="21" y="178"/>
                  </a:lnTo>
                  <a:lnTo>
                    <a:pt x="15" y="184"/>
                  </a:lnTo>
                  <a:lnTo>
                    <a:pt x="15" y="178"/>
                  </a:lnTo>
                  <a:lnTo>
                    <a:pt x="15" y="171"/>
                  </a:lnTo>
                  <a:lnTo>
                    <a:pt x="21" y="157"/>
                  </a:lnTo>
                  <a:lnTo>
                    <a:pt x="29" y="149"/>
                  </a:lnTo>
                  <a:lnTo>
                    <a:pt x="35" y="149"/>
                  </a:lnTo>
                  <a:lnTo>
                    <a:pt x="43" y="149"/>
                  </a:lnTo>
                  <a:lnTo>
                    <a:pt x="43" y="141"/>
                  </a:lnTo>
                  <a:lnTo>
                    <a:pt x="35" y="141"/>
                  </a:lnTo>
                  <a:lnTo>
                    <a:pt x="43" y="135"/>
                  </a:lnTo>
                  <a:lnTo>
                    <a:pt x="51" y="128"/>
                  </a:lnTo>
                  <a:lnTo>
                    <a:pt x="57" y="122"/>
                  </a:lnTo>
                  <a:lnTo>
                    <a:pt x="51" y="122"/>
                  </a:lnTo>
                  <a:lnTo>
                    <a:pt x="43" y="128"/>
                  </a:lnTo>
                  <a:lnTo>
                    <a:pt x="35" y="128"/>
                  </a:lnTo>
                  <a:lnTo>
                    <a:pt x="29" y="141"/>
                  </a:lnTo>
                  <a:lnTo>
                    <a:pt x="21" y="135"/>
                  </a:lnTo>
                  <a:lnTo>
                    <a:pt x="15" y="128"/>
                  </a:lnTo>
                  <a:lnTo>
                    <a:pt x="29" y="122"/>
                  </a:lnTo>
                  <a:lnTo>
                    <a:pt x="29" y="114"/>
                  </a:lnTo>
                  <a:lnTo>
                    <a:pt x="29" y="106"/>
                  </a:lnTo>
                  <a:lnTo>
                    <a:pt x="35" y="100"/>
                  </a:lnTo>
                  <a:lnTo>
                    <a:pt x="43" y="100"/>
                  </a:lnTo>
                  <a:lnTo>
                    <a:pt x="43" y="92"/>
                  </a:lnTo>
                  <a:lnTo>
                    <a:pt x="43" y="85"/>
                  </a:lnTo>
                  <a:lnTo>
                    <a:pt x="57" y="85"/>
                  </a:lnTo>
                  <a:lnTo>
                    <a:pt x="57" y="79"/>
                  </a:lnTo>
                  <a:lnTo>
                    <a:pt x="51" y="71"/>
                  </a:lnTo>
                  <a:lnTo>
                    <a:pt x="43" y="71"/>
                  </a:lnTo>
                  <a:lnTo>
                    <a:pt x="51" y="71"/>
                  </a:lnTo>
                  <a:lnTo>
                    <a:pt x="51" y="63"/>
                  </a:lnTo>
                  <a:lnTo>
                    <a:pt x="51" y="57"/>
                  </a:lnTo>
                  <a:lnTo>
                    <a:pt x="51" y="49"/>
                  </a:lnTo>
                  <a:lnTo>
                    <a:pt x="57" y="42"/>
                  </a:lnTo>
                  <a:lnTo>
                    <a:pt x="64" y="42"/>
                  </a:lnTo>
                  <a:lnTo>
                    <a:pt x="72" y="42"/>
                  </a:lnTo>
                  <a:lnTo>
                    <a:pt x="72" y="49"/>
                  </a:lnTo>
                  <a:lnTo>
                    <a:pt x="78" y="49"/>
                  </a:lnTo>
                  <a:lnTo>
                    <a:pt x="86" y="57"/>
                  </a:lnTo>
                  <a:lnTo>
                    <a:pt x="86" y="49"/>
                  </a:lnTo>
                  <a:lnTo>
                    <a:pt x="86" y="42"/>
                  </a:lnTo>
                  <a:lnTo>
                    <a:pt x="78" y="36"/>
                  </a:lnTo>
                  <a:lnTo>
                    <a:pt x="86" y="28"/>
                  </a:lnTo>
                  <a:lnTo>
                    <a:pt x="94" y="28"/>
                  </a:lnTo>
                  <a:lnTo>
                    <a:pt x="86" y="22"/>
                  </a:lnTo>
                  <a:lnTo>
                    <a:pt x="100" y="28"/>
                  </a:lnTo>
                  <a:lnTo>
                    <a:pt x="107" y="22"/>
                  </a:lnTo>
                  <a:lnTo>
                    <a:pt x="100" y="22"/>
                  </a:lnTo>
                  <a:lnTo>
                    <a:pt x="107" y="6"/>
                  </a:lnTo>
                  <a:lnTo>
                    <a:pt x="107" y="0"/>
                  </a:lnTo>
                  <a:lnTo>
                    <a:pt x="115" y="0"/>
                  </a:lnTo>
                  <a:lnTo>
                    <a:pt x="129" y="6"/>
                  </a:lnTo>
                  <a:lnTo>
                    <a:pt x="123" y="6"/>
                  </a:lnTo>
                  <a:lnTo>
                    <a:pt x="129" y="14"/>
                  </a:lnTo>
                  <a:lnTo>
                    <a:pt x="137" y="6"/>
                  </a:lnTo>
                  <a:lnTo>
                    <a:pt x="137" y="14"/>
                  </a:lnTo>
                  <a:lnTo>
                    <a:pt x="150" y="22"/>
                  </a:lnTo>
                  <a:lnTo>
                    <a:pt x="164" y="14"/>
                  </a:lnTo>
                  <a:lnTo>
                    <a:pt x="164" y="22"/>
                  </a:lnTo>
                  <a:lnTo>
                    <a:pt x="172" y="22"/>
                  </a:lnTo>
                  <a:lnTo>
                    <a:pt x="178" y="22"/>
                  </a:lnTo>
                  <a:lnTo>
                    <a:pt x="186" y="28"/>
                  </a:lnTo>
                  <a:lnTo>
                    <a:pt x="178" y="36"/>
                  </a:lnTo>
                  <a:lnTo>
                    <a:pt x="178" y="42"/>
                  </a:lnTo>
                  <a:lnTo>
                    <a:pt x="164" y="42"/>
                  </a:lnTo>
                  <a:lnTo>
                    <a:pt x="158" y="49"/>
                  </a:lnTo>
                  <a:lnTo>
                    <a:pt x="150" y="57"/>
                  </a:lnTo>
                  <a:lnTo>
                    <a:pt x="143" y="57"/>
                  </a:lnTo>
                  <a:lnTo>
                    <a:pt x="137" y="57"/>
                  </a:lnTo>
                  <a:lnTo>
                    <a:pt x="129" y="63"/>
                  </a:lnTo>
                  <a:lnTo>
                    <a:pt x="129" y="71"/>
                  </a:lnTo>
                  <a:lnTo>
                    <a:pt x="123" y="71"/>
                  </a:lnTo>
                  <a:lnTo>
                    <a:pt x="107" y="79"/>
                  </a:lnTo>
                  <a:lnTo>
                    <a:pt x="107" y="85"/>
                  </a:lnTo>
                  <a:lnTo>
                    <a:pt x="115" y="85"/>
                  </a:lnTo>
                  <a:lnTo>
                    <a:pt x="107" y="85"/>
                  </a:lnTo>
                  <a:lnTo>
                    <a:pt x="107" y="92"/>
                  </a:lnTo>
                  <a:lnTo>
                    <a:pt x="107" y="100"/>
                  </a:lnTo>
                  <a:lnTo>
                    <a:pt x="115" y="100"/>
                  </a:lnTo>
                  <a:lnTo>
                    <a:pt x="129" y="92"/>
                  </a:lnTo>
                  <a:lnTo>
                    <a:pt x="137" y="92"/>
                  </a:lnTo>
                  <a:lnTo>
                    <a:pt x="150" y="92"/>
                  </a:lnTo>
                  <a:lnTo>
                    <a:pt x="158" y="92"/>
                  </a:lnTo>
                  <a:lnTo>
                    <a:pt x="172" y="92"/>
                  </a:lnTo>
                  <a:lnTo>
                    <a:pt x="178" y="92"/>
                  </a:lnTo>
                  <a:lnTo>
                    <a:pt x="186" y="100"/>
                  </a:lnTo>
                  <a:lnTo>
                    <a:pt x="186" y="106"/>
                  </a:lnTo>
                  <a:lnTo>
                    <a:pt x="193" y="106"/>
                  </a:lnTo>
                  <a:lnTo>
                    <a:pt x="201" y="106"/>
                  </a:lnTo>
                  <a:lnTo>
                    <a:pt x="207" y="106"/>
                  </a:lnTo>
                  <a:lnTo>
                    <a:pt x="207" y="114"/>
                  </a:lnTo>
                  <a:lnTo>
                    <a:pt x="207" y="122"/>
                  </a:lnTo>
                  <a:lnTo>
                    <a:pt x="201" y="128"/>
                  </a:lnTo>
                  <a:lnTo>
                    <a:pt x="193" y="128"/>
                  </a:lnTo>
                  <a:lnTo>
                    <a:pt x="193" y="135"/>
                  </a:lnTo>
                  <a:lnTo>
                    <a:pt x="186" y="135"/>
                  </a:lnTo>
                  <a:lnTo>
                    <a:pt x="178" y="141"/>
                  </a:lnTo>
                  <a:lnTo>
                    <a:pt x="186" y="149"/>
                  </a:lnTo>
                  <a:lnTo>
                    <a:pt x="186" y="157"/>
                  </a:lnTo>
                  <a:lnTo>
                    <a:pt x="178" y="163"/>
                  </a:lnTo>
                  <a:lnTo>
                    <a:pt x="164" y="171"/>
                  </a:lnTo>
                  <a:lnTo>
                    <a:pt x="164" y="178"/>
                  </a:lnTo>
                  <a:lnTo>
                    <a:pt x="158" y="178"/>
                  </a:lnTo>
                  <a:lnTo>
                    <a:pt x="150" y="184"/>
                  </a:lnTo>
                  <a:lnTo>
                    <a:pt x="143" y="178"/>
                  </a:lnTo>
                  <a:lnTo>
                    <a:pt x="137" y="178"/>
                  </a:lnTo>
                  <a:lnTo>
                    <a:pt x="123" y="178"/>
                  </a:lnTo>
                  <a:lnTo>
                    <a:pt x="123" y="184"/>
                  </a:lnTo>
                  <a:lnTo>
                    <a:pt x="129" y="184"/>
                  </a:lnTo>
                  <a:lnTo>
                    <a:pt x="137" y="192"/>
                  </a:lnTo>
                  <a:lnTo>
                    <a:pt x="143" y="192"/>
                  </a:lnTo>
                  <a:lnTo>
                    <a:pt x="137" y="200"/>
                  </a:lnTo>
                  <a:lnTo>
                    <a:pt x="123" y="200"/>
                  </a:lnTo>
                  <a:lnTo>
                    <a:pt x="123" y="206"/>
                  </a:lnTo>
                  <a:lnTo>
                    <a:pt x="115" y="206"/>
                  </a:lnTo>
                  <a:lnTo>
                    <a:pt x="107" y="206"/>
                  </a:lnTo>
                  <a:lnTo>
                    <a:pt x="100" y="200"/>
                  </a:lnTo>
                  <a:lnTo>
                    <a:pt x="94" y="200"/>
                  </a:lnTo>
                  <a:lnTo>
                    <a:pt x="94" y="206"/>
                  </a:lnTo>
                  <a:lnTo>
                    <a:pt x="100" y="206"/>
                  </a:lnTo>
                  <a:lnTo>
                    <a:pt x="107" y="214"/>
                  </a:lnTo>
                  <a:lnTo>
                    <a:pt x="115" y="214"/>
                  </a:lnTo>
                  <a:lnTo>
                    <a:pt x="129" y="214"/>
                  </a:lnTo>
                  <a:lnTo>
                    <a:pt x="137" y="214"/>
                  </a:lnTo>
                  <a:lnTo>
                    <a:pt x="143" y="220"/>
                  </a:lnTo>
                  <a:lnTo>
                    <a:pt x="150" y="227"/>
                  </a:lnTo>
                  <a:lnTo>
                    <a:pt x="158" y="241"/>
                  </a:lnTo>
                  <a:lnTo>
                    <a:pt x="150" y="257"/>
                  </a:lnTo>
                  <a:lnTo>
                    <a:pt x="143" y="257"/>
                  </a:lnTo>
                  <a:lnTo>
                    <a:pt x="150" y="263"/>
                  </a:lnTo>
                  <a:lnTo>
                    <a:pt x="143" y="270"/>
                  </a:lnTo>
                  <a:lnTo>
                    <a:pt x="137" y="263"/>
                  </a:lnTo>
                  <a:lnTo>
                    <a:pt x="129" y="263"/>
                  </a:lnTo>
                  <a:lnTo>
                    <a:pt x="129" y="270"/>
                  </a:lnTo>
                  <a:lnTo>
                    <a:pt x="123" y="270"/>
                  </a:lnTo>
                  <a:lnTo>
                    <a:pt x="123" y="276"/>
                  </a:lnTo>
                  <a:lnTo>
                    <a:pt x="115" y="276"/>
                  </a:lnTo>
                  <a:lnTo>
                    <a:pt x="107" y="284"/>
                  </a:lnTo>
                  <a:lnTo>
                    <a:pt x="100" y="292"/>
                  </a:lnTo>
                  <a:lnTo>
                    <a:pt x="94" y="292"/>
                  </a:lnTo>
                  <a:lnTo>
                    <a:pt x="94" y="2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8" name="Freeform 81"/>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89" name="Freeform 82"/>
            <p:cNvSpPr>
              <a:spLocks/>
            </p:cNvSpPr>
            <p:nvPr/>
          </p:nvSpPr>
          <p:spPr bwMode="auto">
            <a:xfrm>
              <a:off x="7283450" y="4419600"/>
              <a:ext cx="1063625" cy="1119187"/>
            </a:xfrm>
            <a:custGeom>
              <a:avLst/>
              <a:gdLst>
                <a:gd name="T0" fmla="*/ 64 w 670"/>
                <a:gd name="T1" fmla="*/ 214 h 705"/>
                <a:gd name="T2" fmla="*/ 99 w 670"/>
                <a:gd name="T3" fmla="*/ 178 h 705"/>
                <a:gd name="T4" fmla="*/ 164 w 670"/>
                <a:gd name="T5" fmla="*/ 200 h 705"/>
                <a:gd name="T6" fmla="*/ 178 w 670"/>
                <a:gd name="T7" fmla="*/ 194 h 705"/>
                <a:gd name="T8" fmla="*/ 199 w 670"/>
                <a:gd name="T9" fmla="*/ 257 h 705"/>
                <a:gd name="T10" fmla="*/ 250 w 670"/>
                <a:gd name="T11" fmla="*/ 343 h 705"/>
                <a:gd name="T12" fmla="*/ 334 w 670"/>
                <a:gd name="T13" fmla="*/ 435 h 705"/>
                <a:gd name="T14" fmla="*/ 377 w 670"/>
                <a:gd name="T15" fmla="*/ 456 h 705"/>
                <a:gd name="T16" fmla="*/ 434 w 670"/>
                <a:gd name="T17" fmla="*/ 507 h 705"/>
                <a:gd name="T18" fmla="*/ 449 w 670"/>
                <a:gd name="T19" fmla="*/ 540 h 705"/>
                <a:gd name="T20" fmla="*/ 498 w 670"/>
                <a:gd name="T21" fmla="*/ 564 h 705"/>
                <a:gd name="T22" fmla="*/ 520 w 670"/>
                <a:gd name="T23" fmla="*/ 642 h 705"/>
                <a:gd name="T24" fmla="*/ 498 w 670"/>
                <a:gd name="T25" fmla="*/ 664 h 705"/>
                <a:gd name="T26" fmla="*/ 485 w 670"/>
                <a:gd name="T27" fmla="*/ 699 h 705"/>
                <a:gd name="T28" fmla="*/ 520 w 670"/>
                <a:gd name="T29" fmla="*/ 699 h 705"/>
                <a:gd name="T30" fmla="*/ 541 w 670"/>
                <a:gd name="T31" fmla="*/ 664 h 705"/>
                <a:gd name="T32" fmla="*/ 577 w 670"/>
                <a:gd name="T33" fmla="*/ 642 h 705"/>
                <a:gd name="T34" fmla="*/ 584 w 670"/>
                <a:gd name="T35" fmla="*/ 605 h 705"/>
                <a:gd name="T36" fmla="*/ 557 w 670"/>
                <a:gd name="T37" fmla="*/ 579 h 705"/>
                <a:gd name="T38" fmla="*/ 571 w 670"/>
                <a:gd name="T39" fmla="*/ 534 h 705"/>
                <a:gd name="T40" fmla="*/ 592 w 670"/>
                <a:gd name="T41" fmla="*/ 521 h 705"/>
                <a:gd name="T42" fmla="*/ 627 w 670"/>
                <a:gd name="T43" fmla="*/ 534 h 705"/>
                <a:gd name="T44" fmla="*/ 641 w 670"/>
                <a:gd name="T45" fmla="*/ 564 h 705"/>
                <a:gd name="T46" fmla="*/ 670 w 670"/>
                <a:gd name="T47" fmla="*/ 548 h 705"/>
                <a:gd name="T48" fmla="*/ 641 w 670"/>
                <a:gd name="T49" fmla="*/ 499 h 705"/>
                <a:gd name="T50" fmla="*/ 577 w 670"/>
                <a:gd name="T51" fmla="*/ 470 h 705"/>
                <a:gd name="T52" fmla="*/ 535 w 670"/>
                <a:gd name="T53" fmla="*/ 450 h 705"/>
                <a:gd name="T54" fmla="*/ 535 w 670"/>
                <a:gd name="T55" fmla="*/ 427 h 705"/>
                <a:gd name="T56" fmla="*/ 471 w 670"/>
                <a:gd name="T57" fmla="*/ 407 h 705"/>
                <a:gd name="T58" fmla="*/ 420 w 670"/>
                <a:gd name="T59" fmla="*/ 351 h 705"/>
                <a:gd name="T60" fmla="*/ 399 w 670"/>
                <a:gd name="T61" fmla="*/ 286 h 705"/>
                <a:gd name="T62" fmla="*/ 371 w 670"/>
                <a:gd name="T63" fmla="*/ 251 h 705"/>
                <a:gd name="T64" fmla="*/ 328 w 670"/>
                <a:gd name="T65" fmla="*/ 221 h 705"/>
                <a:gd name="T66" fmla="*/ 328 w 670"/>
                <a:gd name="T67" fmla="*/ 178 h 705"/>
                <a:gd name="T68" fmla="*/ 328 w 670"/>
                <a:gd name="T69" fmla="*/ 151 h 705"/>
                <a:gd name="T70" fmla="*/ 334 w 670"/>
                <a:gd name="T71" fmla="*/ 122 h 705"/>
                <a:gd name="T72" fmla="*/ 377 w 670"/>
                <a:gd name="T73" fmla="*/ 116 h 705"/>
                <a:gd name="T74" fmla="*/ 399 w 670"/>
                <a:gd name="T75" fmla="*/ 116 h 705"/>
                <a:gd name="T76" fmla="*/ 414 w 670"/>
                <a:gd name="T77" fmla="*/ 94 h 705"/>
                <a:gd name="T78" fmla="*/ 414 w 670"/>
                <a:gd name="T79" fmla="*/ 59 h 705"/>
                <a:gd name="T80" fmla="*/ 377 w 670"/>
                <a:gd name="T81" fmla="*/ 43 h 705"/>
                <a:gd name="T82" fmla="*/ 350 w 670"/>
                <a:gd name="T83" fmla="*/ 22 h 705"/>
                <a:gd name="T84" fmla="*/ 307 w 670"/>
                <a:gd name="T85" fmla="*/ 8 h 705"/>
                <a:gd name="T86" fmla="*/ 271 w 670"/>
                <a:gd name="T87" fmla="*/ 16 h 705"/>
                <a:gd name="T88" fmla="*/ 250 w 670"/>
                <a:gd name="T89" fmla="*/ 0 h 705"/>
                <a:gd name="T90" fmla="*/ 234 w 670"/>
                <a:gd name="T91" fmla="*/ 22 h 705"/>
                <a:gd name="T92" fmla="*/ 213 w 670"/>
                <a:gd name="T93" fmla="*/ 43 h 705"/>
                <a:gd name="T94" fmla="*/ 185 w 670"/>
                <a:gd name="T95" fmla="*/ 30 h 705"/>
                <a:gd name="T96" fmla="*/ 164 w 670"/>
                <a:gd name="T97" fmla="*/ 43 h 705"/>
                <a:gd name="T98" fmla="*/ 135 w 670"/>
                <a:gd name="T99" fmla="*/ 51 h 705"/>
                <a:gd name="T100" fmla="*/ 113 w 670"/>
                <a:gd name="T101" fmla="*/ 22 h 705"/>
                <a:gd name="T102" fmla="*/ 78 w 670"/>
                <a:gd name="T103" fmla="*/ 51 h 705"/>
                <a:gd name="T104" fmla="*/ 29 w 670"/>
                <a:gd name="T105" fmla="*/ 59 h 705"/>
                <a:gd name="T106" fmla="*/ 35 w 670"/>
                <a:gd name="T107" fmla="*/ 94 h 705"/>
                <a:gd name="T108" fmla="*/ 0 w 670"/>
                <a:gd name="T109" fmla="*/ 108 h 705"/>
                <a:gd name="T110" fmla="*/ 21 w 670"/>
                <a:gd name="T111" fmla="*/ 135 h 705"/>
                <a:gd name="T112" fmla="*/ 13 w 670"/>
                <a:gd name="T113" fmla="*/ 178 h 705"/>
                <a:gd name="T114" fmla="*/ 43 w 670"/>
                <a:gd name="T115" fmla="*/ 2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0" h="705">
                  <a:moveTo>
                    <a:pt x="29" y="229"/>
                  </a:moveTo>
                  <a:lnTo>
                    <a:pt x="43" y="221"/>
                  </a:lnTo>
                  <a:lnTo>
                    <a:pt x="49" y="214"/>
                  </a:lnTo>
                  <a:lnTo>
                    <a:pt x="56" y="214"/>
                  </a:lnTo>
                  <a:lnTo>
                    <a:pt x="64" y="214"/>
                  </a:lnTo>
                  <a:lnTo>
                    <a:pt x="78" y="208"/>
                  </a:lnTo>
                  <a:lnTo>
                    <a:pt x="86" y="200"/>
                  </a:lnTo>
                  <a:lnTo>
                    <a:pt x="86" y="194"/>
                  </a:lnTo>
                  <a:lnTo>
                    <a:pt x="92" y="186"/>
                  </a:lnTo>
                  <a:lnTo>
                    <a:pt x="99" y="178"/>
                  </a:lnTo>
                  <a:lnTo>
                    <a:pt x="113" y="178"/>
                  </a:lnTo>
                  <a:lnTo>
                    <a:pt x="121" y="178"/>
                  </a:lnTo>
                  <a:lnTo>
                    <a:pt x="135" y="194"/>
                  </a:lnTo>
                  <a:lnTo>
                    <a:pt x="142" y="186"/>
                  </a:lnTo>
                  <a:lnTo>
                    <a:pt x="164" y="200"/>
                  </a:lnTo>
                  <a:lnTo>
                    <a:pt x="164" y="194"/>
                  </a:lnTo>
                  <a:lnTo>
                    <a:pt x="170" y="186"/>
                  </a:lnTo>
                  <a:lnTo>
                    <a:pt x="178" y="186"/>
                  </a:lnTo>
                  <a:lnTo>
                    <a:pt x="185" y="186"/>
                  </a:lnTo>
                  <a:lnTo>
                    <a:pt x="178" y="194"/>
                  </a:lnTo>
                  <a:lnTo>
                    <a:pt x="178" y="200"/>
                  </a:lnTo>
                  <a:lnTo>
                    <a:pt x="185" y="208"/>
                  </a:lnTo>
                  <a:lnTo>
                    <a:pt x="178" y="214"/>
                  </a:lnTo>
                  <a:lnTo>
                    <a:pt x="191" y="229"/>
                  </a:lnTo>
                  <a:lnTo>
                    <a:pt x="199" y="257"/>
                  </a:lnTo>
                  <a:lnTo>
                    <a:pt x="207" y="286"/>
                  </a:lnTo>
                  <a:lnTo>
                    <a:pt x="213" y="292"/>
                  </a:lnTo>
                  <a:lnTo>
                    <a:pt x="228" y="329"/>
                  </a:lnTo>
                  <a:lnTo>
                    <a:pt x="234" y="329"/>
                  </a:lnTo>
                  <a:lnTo>
                    <a:pt x="250" y="343"/>
                  </a:lnTo>
                  <a:lnTo>
                    <a:pt x="256" y="356"/>
                  </a:lnTo>
                  <a:lnTo>
                    <a:pt x="264" y="364"/>
                  </a:lnTo>
                  <a:lnTo>
                    <a:pt x="271" y="372"/>
                  </a:lnTo>
                  <a:lnTo>
                    <a:pt x="291" y="392"/>
                  </a:lnTo>
                  <a:lnTo>
                    <a:pt x="334" y="435"/>
                  </a:lnTo>
                  <a:lnTo>
                    <a:pt x="342" y="435"/>
                  </a:lnTo>
                  <a:lnTo>
                    <a:pt x="350" y="450"/>
                  </a:lnTo>
                  <a:lnTo>
                    <a:pt x="363" y="450"/>
                  </a:lnTo>
                  <a:lnTo>
                    <a:pt x="371" y="464"/>
                  </a:lnTo>
                  <a:lnTo>
                    <a:pt x="377" y="456"/>
                  </a:lnTo>
                  <a:lnTo>
                    <a:pt x="399" y="478"/>
                  </a:lnTo>
                  <a:lnTo>
                    <a:pt x="406" y="486"/>
                  </a:lnTo>
                  <a:lnTo>
                    <a:pt x="414" y="491"/>
                  </a:lnTo>
                  <a:lnTo>
                    <a:pt x="420" y="491"/>
                  </a:lnTo>
                  <a:lnTo>
                    <a:pt x="434" y="507"/>
                  </a:lnTo>
                  <a:lnTo>
                    <a:pt x="442" y="507"/>
                  </a:lnTo>
                  <a:lnTo>
                    <a:pt x="449" y="513"/>
                  </a:lnTo>
                  <a:lnTo>
                    <a:pt x="449" y="527"/>
                  </a:lnTo>
                  <a:lnTo>
                    <a:pt x="449" y="534"/>
                  </a:lnTo>
                  <a:lnTo>
                    <a:pt x="449" y="540"/>
                  </a:lnTo>
                  <a:lnTo>
                    <a:pt x="463" y="548"/>
                  </a:lnTo>
                  <a:lnTo>
                    <a:pt x="471" y="548"/>
                  </a:lnTo>
                  <a:lnTo>
                    <a:pt x="477" y="548"/>
                  </a:lnTo>
                  <a:lnTo>
                    <a:pt x="492" y="556"/>
                  </a:lnTo>
                  <a:lnTo>
                    <a:pt x="498" y="564"/>
                  </a:lnTo>
                  <a:lnTo>
                    <a:pt x="498" y="570"/>
                  </a:lnTo>
                  <a:lnTo>
                    <a:pt x="506" y="578"/>
                  </a:lnTo>
                  <a:lnTo>
                    <a:pt x="512" y="599"/>
                  </a:lnTo>
                  <a:lnTo>
                    <a:pt x="520" y="621"/>
                  </a:lnTo>
                  <a:lnTo>
                    <a:pt x="520" y="642"/>
                  </a:lnTo>
                  <a:lnTo>
                    <a:pt x="512" y="648"/>
                  </a:lnTo>
                  <a:lnTo>
                    <a:pt x="506" y="648"/>
                  </a:lnTo>
                  <a:lnTo>
                    <a:pt x="498" y="648"/>
                  </a:lnTo>
                  <a:lnTo>
                    <a:pt x="498" y="656"/>
                  </a:lnTo>
                  <a:lnTo>
                    <a:pt x="498" y="664"/>
                  </a:lnTo>
                  <a:lnTo>
                    <a:pt x="498" y="669"/>
                  </a:lnTo>
                  <a:lnTo>
                    <a:pt x="498" y="677"/>
                  </a:lnTo>
                  <a:lnTo>
                    <a:pt x="492" y="683"/>
                  </a:lnTo>
                  <a:lnTo>
                    <a:pt x="485" y="691"/>
                  </a:lnTo>
                  <a:lnTo>
                    <a:pt x="485" y="699"/>
                  </a:lnTo>
                  <a:lnTo>
                    <a:pt x="492" y="705"/>
                  </a:lnTo>
                  <a:lnTo>
                    <a:pt x="498" y="705"/>
                  </a:lnTo>
                  <a:lnTo>
                    <a:pt x="506" y="705"/>
                  </a:lnTo>
                  <a:lnTo>
                    <a:pt x="512" y="705"/>
                  </a:lnTo>
                  <a:lnTo>
                    <a:pt x="520" y="699"/>
                  </a:lnTo>
                  <a:lnTo>
                    <a:pt x="528" y="699"/>
                  </a:lnTo>
                  <a:lnTo>
                    <a:pt x="528" y="691"/>
                  </a:lnTo>
                  <a:lnTo>
                    <a:pt x="541" y="683"/>
                  </a:lnTo>
                  <a:lnTo>
                    <a:pt x="541" y="677"/>
                  </a:lnTo>
                  <a:lnTo>
                    <a:pt x="541" y="664"/>
                  </a:lnTo>
                  <a:lnTo>
                    <a:pt x="549" y="656"/>
                  </a:lnTo>
                  <a:lnTo>
                    <a:pt x="557" y="648"/>
                  </a:lnTo>
                  <a:lnTo>
                    <a:pt x="563" y="642"/>
                  </a:lnTo>
                  <a:lnTo>
                    <a:pt x="571" y="642"/>
                  </a:lnTo>
                  <a:lnTo>
                    <a:pt x="577" y="642"/>
                  </a:lnTo>
                  <a:lnTo>
                    <a:pt x="584" y="642"/>
                  </a:lnTo>
                  <a:lnTo>
                    <a:pt x="584" y="634"/>
                  </a:lnTo>
                  <a:lnTo>
                    <a:pt x="584" y="626"/>
                  </a:lnTo>
                  <a:lnTo>
                    <a:pt x="584" y="621"/>
                  </a:lnTo>
                  <a:lnTo>
                    <a:pt x="584" y="605"/>
                  </a:lnTo>
                  <a:lnTo>
                    <a:pt x="584" y="599"/>
                  </a:lnTo>
                  <a:lnTo>
                    <a:pt x="584" y="591"/>
                  </a:lnTo>
                  <a:lnTo>
                    <a:pt x="577" y="585"/>
                  </a:lnTo>
                  <a:lnTo>
                    <a:pt x="563" y="591"/>
                  </a:lnTo>
                  <a:lnTo>
                    <a:pt x="557" y="579"/>
                  </a:lnTo>
                  <a:lnTo>
                    <a:pt x="553" y="560"/>
                  </a:lnTo>
                  <a:lnTo>
                    <a:pt x="557" y="548"/>
                  </a:lnTo>
                  <a:lnTo>
                    <a:pt x="563" y="548"/>
                  </a:lnTo>
                  <a:lnTo>
                    <a:pt x="563" y="540"/>
                  </a:lnTo>
                  <a:lnTo>
                    <a:pt x="571" y="534"/>
                  </a:lnTo>
                  <a:lnTo>
                    <a:pt x="563" y="534"/>
                  </a:lnTo>
                  <a:lnTo>
                    <a:pt x="571" y="527"/>
                  </a:lnTo>
                  <a:lnTo>
                    <a:pt x="577" y="521"/>
                  </a:lnTo>
                  <a:lnTo>
                    <a:pt x="584" y="521"/>
                  </a:lnTo>
                  <a:lnTo>
                    <a:pt x="592" y="521"/>
                  </a:lnTo>
                  <a:lnTo>
                    <a:pt x="592" y="527"/>
                  </a:lnTo>
                  <a:lnTo>
                    <a:pt x="606" y="534"/>
                  </a:lnTo>
                  <a:lnTo>
                    <a:pt x="614" y="534"/>
                  </a:lnTo>
                  <a:lnTo>
                    <a:pt x="620" y="534"/>
                  </a:lnTo>
                  <a:lnTo>
                    <a:pt x="627" y="534"/>
                  </a:lnTo>
                  <a:lnTo>
                    <a:pt x="635" y="534"/>
                  </a:lnTo>
                  <a:lnTo>
                    <a:pt x="635" y="540"/>
                  </a:lnTo>
                  <a:lnTo>
                    <a:pt x="635" y="548"/>
                  </a:lnTo>
                  <a:lnTo>
                    <a:pt x="641" y="556"/>
                  </a:lnTo>
                  <a:lnTo>
                    <a:pt x="641" y="564"/>
                  </a:lnTo>
                  <a:lnTo>
                    <a:pt x="649" y="570"/>
                  </a:lnTo>
                  <a:lnTo>
                    <a:pt x="655" y="570"/>
                  </a:lnTo>
                  <a:lnTo>
                    <a:pt x="663" y="570"/>
                  </a:lnTo>
                  <a:lnTo>
                    <a:pt x="670" y="564"/>
                  </a:lnTo>
                  <a:lnTo>
                    <a:pt x="670" y="548"/>
                  </a:lnTo>
                  <a:lnTo>
                    <a:pt x="670" y="534"/>
                  </a:lnTo>
                  <a:lnTo>
                    <a:pt x="670" y="527"/>
                  </a:lnTo>
                  <a:lnTo>
                    <a:pt x="655" y="521"/>
                  </a:lnTo>
                  <a:lnTo>
                    <a:pt x="649" y="507"/>
                  </a:lnTo>
                  <a:lnTo>
                    <a:pt x="641" y="499"/>
                  </a:lnTo>
                  <a:lnTo>
                    <a:pt x="627" y="491"/>
                  </a:lnTo>
                  <a:lnTo>
                    <a:pt x="614" y="491"/>
                  </a:lnTo>
                  <a:lnTo>
                    <a:pt x="606" y="486"/>
                  </a:lnTo>
                  <a:lnTo>
                    <a:pt x="600" y="478"/>
                  </a:lnTo>
                  <a:lnTo>
                    <a:pt x="577" y="470"/>
                  </a:lnTo>
                  <a:lnTo>
                    <a:pt x="571" y="464"/>
                  </a:lnTo>
                  <a:lnTo>
                    <a:pt x="563" y="456"/>
                  </a:lnTo>
                  <a:lnTo>
                    <a:pt x="557" y="456"/>
                  </a:lnTo>
                  <a:lnTo>
                    <a:pt x="541" y="456"/>
                  </a:lnTo>
                  <a:lnTo>
                    <a:pt x="535" y="450"/>
                  </a:lnTo>
                  <a:lnTo>
                    <a:pt x="520" y="443"/>
                  </a:lnTo>
                  <a:lnTo>
                    <a:pt x="512" y="443"/>
                  </a:lnTo>
                  <a:lnTo>
                    <a:pt x="520" y="435"/>
                  </a:lnTo>
                  <a:lnTo>
                    <a:pt x="528" y="435"/>
                  </a:lnTo>
                  <a:lnTo>
                    <a:pt x="535" y="427"/>
                  </a:lnTo>
                  <a:lnTo>
                    <a:pt x="535" y="413"/>
                  </a:lnTo>
                  <a:lnTo>
                    <a:pt x="512" y="407"/>
                  </a:lnTo>
                  <a:lnTo>
                    <a:pt x="506" y="407"/>
                  </a:lnTo>
                  <a:lnTo>
                    <a:pt x="485" y="407"/>
                  </a:lnTo>
                  <a:lnTo>
                    <a:pt x="471" y="407"/>
                  </a:lnTo>
                  <a:lnTo>
                    <a:pt x="457" y="400"/>
                  </a:lnTo>
                  <a:lnTo>
                    <a:pt x="449" y="386"/>
                  </a:lnTo>
                  <a:lnTo>
                    <a:pt x="442" y="378"/>
                  </a:lnTo>
                  <a:lnTo>
                    <a:pt x="428" y="364"/>
                  </a:lnTo>
                  <a:lnTo>
                    <a:pt x="420" y="351"/>
                  </a:lnTo>
                  <a:lnTo>
                    <a:pt x="406" y="335"/>
                  </a:lnTo>
                  <a:lnTo>
                    <a:pt x="406" y="321"/>
                  </a:lnTo>
                  <a:lnTo>
                    <a:pt x="414" y="313"/>
                  </a:lnTo>
                  <a:lnTo>
                    <a:pt x="406" y="300"/>
                  </a:lnTo>
                  <a:lnTo>
                    <a:pt x="399" y="286"/>
                  </a:lnTo>
                  <a:lnTo>
                    <a:pt x="399" y="278"/>
                  </a:lnTo>
                  <a:lnTo>
                    <a:pt x="393" y="270"/>
                  </a:lnTo>
                  <a:lnTo>
                    <a:pt x="393" y="257"/>
                  </a:lnTo>
                  <a:lnTo>
                    <a:pt x="385" y="257"/>
                  </a:lnTo>
                  <a:lnTo>
                    <a:pt x="371" y="251"/>
                  </a:lnTo>
                  <a:lnTo>
                    <a:pt x="356" y="243"/>
                  </a:lnTo>
                  <a:lnTo>
                    <a:pt x="350" y="243"/>
                  </a:lnTo>
                  <a:lnTo>
                    <a:pt x="334" y="235"/>
                  </a:lnTo>
                  <a:lnTo>
                    <a:pt x="334" y="229"/>
                  </a:lnTo>
                  <a:lnTo>
                    <a:pt x="328" y="221"/>
                  </a:lnTo>
                  <a:lnTo>
                    <a:pt x="328" y="214"/>
                  </a:lnTo>
                  <a:lnTo>
                    <a:pt x="320" y="200"/>
                  </a:lnTo>
                  <a:lnTo>
                    <a:pt x="328" y="194"/>
                  </a:lnTo>
                  <a:lnTo>
                    <a:pt x="328" y="186"/>
                  </a:lnTo>
                  <a:lnTo>
                    <a:pt x="328" y="178"/>
                  </a:lnTo>
                  <a:lnTo>
                    <a:pt x="334" y="173"/>
                  </a:lnTo>
                  <a:lnTo>
                    <a:pt x="342" y="165"/>
                  </a:lnTo>
                  <a:lnTo>
                    <a:pt x="342" y="157"/>
                  </a:lnTo>
                  <a:lnTo>
                    <a:pt x="334" y="157"/>
                  </a:lnTo>
                  <a:lnTo>
                    <a:pt x="328" y="151"/>
                  </a:lnTo>
                  <a:lnTo>
                    <a:pt x="328" y="143"/>
                  </a:lnTo>
                  <a:lnTo>
                    <a:pt x="320" y="143"/>
                  </a:lnTo>
                  <a:lnTo>
                    <a:pt x="328" y="135"/>
                  </a:lnTo>
                  <a:lnTo>
                    <a:pt x="334" y="135"/>
                  </a:lnTo>
                  <a:lnTo>
                    <a:pt x="334" y="122"/>
                  </a:lnTo>
                  <a:lnTo>
                    <a:pt x="350" y="122"/>
                  </a:lnTo>
                  <a:lnTo>
                    <a:pt x="356" y="122"/>
                  </a:lnTo>
                  <a:lnTo>
                    <a:pt x="363" y="122"/>
                  </a:lnTo>
                  <a:lnTo>
                    <a:pt x="371" y="122"/>
                  </a:lnTo>
                  <a:lnTo>
                    <a:pt x="377" y="116"/>
                  </a:lnTo>
                  <a:lnTo>
                    <a:pt x="385" y="116"/>
                  </a:lnTo>
                  <a:lnTo>
                    <a:pt x="385" y="108"/>
                  </a:lnTo>
                  <a:lnTo>
                    <a:pt x="393" y="108"/>
                  </a:lnTo>
                  <a:lnTo>
                    <a:pt x="399" y="108"/>
                  </a:lnTo>
                  <a:lnTo>
                    <a:pt x="399" y="116"/>
                  </a:lnTo>
                  <a:lnTo>
                    <a:pt x="406" y="122"/>
                  </a:lnTo>
                  <a:lnTo>
                    <a:pt x="406" y="108"/>
                  </a:lnTo>
                  <a:lnTo>
                    <a:pt x="414" y="108"/>
                  </a:lnTo>
                  <a:lnTo>
                    <a:pt x="420" y="100"/>
                  </a:lnTo>
                  <a:lnTo>
                    <a:pt x="414" y="94"/>
                  </a:lnTo>
                  <a:lnTo>
                    <a:pt x="406" y="87"/>
                  </a:lnTo>
                  <a:lnTo>
                    <a:pt x="420" y="79"/>
                  </a:lnTo>
                  <a:lnTo>
                    <a:pt x="420" y="73"/>
                  </a:lnTo>
                  <a:lnTo>
                    <a:pt x="414" y="65"/>
                  </a:lnTo>
                  <a:lnTo>
                    <a:pt x="414" y="59"/>
                  </a:lnTo>
                  <a:lnTo>
                    <a:pt x="414" y="51"/>
                  </a:lnTo>
                  <a:lnTo>
                    <a:pt x="406" y="51"/>
                  </a:lnTo>
                  <a:lnTo>
                    <a:pt x="399" y="43"/>
                  </a:lnTo>
                  <a:lnTo>
                    <a:pt x="385" y="43"/>
                  </a:lnTo>
                  <a:lnTo>
                    <a:pt x="377" y="43"/>
                  </a:lnTo>
                  <a:lnTo>
                    <a:pt x="371" y="43"/>
                  </a:lnTo>
                  <a:lnTo>
                    <a:pt x="363" y="43"/>
                  </a:lnTo>
                  <a:lnTo>
                    <a:pt x="356" y="38"/>
                  </a:lnTo>
                  <a:lnTo>
                    <a:pt x="350" y="30"/>
                  </a:lnTo>
                  <a:lnTo>
                    <a:pt x="350" y="22"/>
                  </a:lnTo>
                  <a:lnTo>
                    <a:pt x="342" y="16"/>
                  </a:lnTo>
                  <a:lnTo>
                    <a:pt x="334" y="8"/>
                  </a:lnTo>
                  <a:lnTo>
                    <a:pt x="320" y="8"/>
                  </a:lnTo>
                  <a:lnTo>
                    <a:pt x="313" y="8"/>
                  </a:lnTo>
                  <a:lnTo>
                    <a:pt x="307" y="8"/>
                  </a:lnTo>
                  <a:lnTo>
                    <a:pt x="299" y="8"/>
                  </a:lnTo>
                  <a:lnTo>
                    <a:pt x="291" y="0"/>
                  </a:lnTo>
                  <a:lnTo>
                    <a:pt x="285" y="0"/>
                  </a:lnTo>
                  <a:lnTo>
                    <a:pt x="285" y="8"/>
                  </a:lnTo>
                  <a:lnTo>
                    <a:pt x="271" y="16"/>
                  </a:lnTo>
                  <a:lnTo>
                    <a:pt x="264" y="16"/>
                  </a:lnTo>
                  <a:lnTo>
                    <a:pt x="256" y="16"/>
                  </a:lnTo>
                  <a:lnTo>
                    <a:pt x="256" y="8"/>
                  </a:lnTo>
                  <a:lnTo>
                    <a:pt x="256" y="0"/>
                  </a:lnTo>
                  <a:lnTo>
                    <a:pt x="250" y="0"/>
                  </a:lnTo>
                  <a:lnTo>
                    <a:pt x="242" y="0"/>
                  </a:lnTo>
                  <a:lnTo>
                    <a:pt x="242" y="8"/>
                  </a:lnTo>
                  <a:lnTo>
                    <a:pt x="242" y="16"/>
                  </a:lnTo>
                  <a:lnTo>
                    <a:pt x="242" y="22"/>
                  </a:lnTo>
                  <a:lnTo>
                    <a:pt x="234" y="22"/>
                  </a:lnTo>
                  <a:lnTo>
                    <a:pt x="228" y="16"/>
                  </a:lnTo>
                  <a:lnTo>
                    <a:pt x="221" y="22"/>
                  </a:lnTo>
                  <a:lnTo>
                    <a:pt x="213" y="30"/>
                  </a:lnTo>
                  <a:lnTo>
                    <a:pt x="221" y="38"/>
                  </a:lnTo>
                  <a:lnTo>
                    <a:pt x="213" y="43"/>
                  </a:lnTo>
                  <a:lnTo>
                    <a:pt x="207" y="38"/>
                  </a:lnTo>
                  <a:lnTo>
                    <a:pt x="199" y="38"/>
                  </a:lnTo>
                  <a:lnTo>
                    <a:pt x="191" y="38"/>
                  </a:lnTo>
                  <a:lnTo>
                    <a:pt x="185" y="38"/>
                  </a:lnTo>
                  <a:lnTo>
                    <a:pt x="185" y="30"/>
                  </a:lnTo>
                  <a:lnTo>
                    <a:pt x="178" y="22"/>
                  </a:lnTo>
                  <a:lnTo>
                    <a:pt x="170" y="22"/>
                  </a:lnTo>
                  <a:lnTo>
                    <a:pt x="170" y="30"/>
                  </a:lnTo>
                  <a:lnTo>
                    <a:pt x="170" y="43"/>
                  </a:lnTo>
                  <a:lnTo>
                    <a:pt x="164" y="43"/>
                  </a:lnTo>
                  <a:lnTo>
                    <a:pt x="156" y="51"/>
                  </a:lnTo>
                  <a:lnTo>
                    <a:pt x="148" y="59"/>
                  </a:lnTo>
                  <a:lnTo>
                    <a:pt x="148" y="65"/>
                  </a:lnTo>
                  <a:lnTo>
                    <a:pt x="142" y="59"/>
                  </a:lnTo>
                  <a:lnTo>
                    <a:pt x="135" y="51"/>
                  </a:lnTo>
                  <a:lnTo>
                    <a:pt x="129" y="43"/>
                  </a:lnTo>
                  <a:lnTo>
                    <a:pt x="129" y="38"/>
                  </a:lnTo>
                  <a:lnTo>
                    <a:pt x="129" y="30"/>
                  </a:lnTo>
                  <a:lnTo>
                    <a:pt x="121" y="22"/>
                  </a:lnTo>
                  <a:lnTo>
                    <a:pt x="113" y="22"/>
                  </a:lnTo>
                  <a:lnTo>
                    <a:pt x="107" y="30"/>
                  </a:lnTo>
                  <a:lnTo>
                    <a:pt x="107" y="38"/>
                  </a:lnTo>
                  <a:lnTo>
                    <a:pt x="99" y="51"/>
                  </a:lnTo>
                  <a:lnTo>
                    <a:pt x="92" y="51"/>
                  </a:lnTo>
                  <a:lnTo>
                    <a:pt x="78" y="51"/>
                  </a:lnTo>
                  <a:lnTo>
                    <a:pt x="70" y="43"/>
                  </a:lnTo>
                  <a:lnTo>
                    <a:pt x="43" y="51"/>
                  </a:lnTo>
                  <a:lnTo>
                    <a:pt x="35" y="51"/>
                  </a:lnTo>
                  <a:lnTo>
                    <a:pt x="35" y="59"/>
                  </a:lnTo>
                  <a:lnTo>
                    <a:pt x="29" y="59"/>
                  </a:lnTo>
                  <a:lnTo>
                    <a:pt x="29" y="65"/>
                  </a:lnTo>
                  <a:lnTo>
                    <a:pt x="35" y="73"/>
                  </a:lnTo>
                  <a:lnTo>
                    <a:pt x="35" y="79"/>
                  </a:lnTo>
                  <a:lnTo>
                    <a:pt x="43" y="87"/>
                  </a:lnTo>
                  <a:lnTo>
                    <a:pt x="35" y="94"/>
                  </a:lnTo>
                  <a:lnTo>
                    <a:pt x="29" y="100"/>
                  </a:lnTo>
                  <a:lnTo>
                    <a:pt x="21" y="108"/>
                  </a:lnTo>
                  <a:lnTo>
                    <a:pt x="13" y="108"/>
                  </a:lnTo>
                  <a:lnTo>
                    <a:pt x="6" y="108"/>
                  </a:lnTo>
                  <a:lnTo>
                    <a:pt x="0" y="108"/>
                  </a:lnTo>
                  <a:lnTo>
                    <a:pt x="0" y="116"/>
                  </a:lnTo>
                  <a:lnTo>
                    <a:pt x="6" y="122"/>
                  </a:lnTo>
                  <a:lnTo>
                    <a:pt x="13" y="122"/>
                  </a:lnTo>
                  <a:lnTo>
                    <a:pt x="21" y="130"/>
                  </a:lnTo>
                  <a:lnTo>
                    <a:pt x="21" y="135"/>
                  </a:lnTo>
                  <a:lnTo>
                    <a:pt x="21" y="143"/>
                  </a:lnTo>
                  <a:lnTo>
                    <a:pt x="13" y="151"/>
                  </a:lnTo>
                  <a:lnTo>
                    <a:pt x="13" y="157"/>
                  </a:lnTo>
                  <a:lnTo>
                    <a:pt x="13" y="173"/>
                  </a:lnTo>
                  <a:lnTo>
                    <a:pt x="13" y="178"/>
                  </a:lnTo>
                  <a:lnTo>
                    <a:pt x="21" y="194"/>
                  </a:lnTo>
                  <a:lnTo>
                    <a:pt x="29" y="194"/>
                  </a:lnTo>
                  <a:lnTo>
                    <a:pt x="43" y="194"/>
                  </a:lnTo>
                  <a:lnTo>
                    <a:pt x="49" y="200"/>
                  </a:lnTo>
                  <a:lnTo>
                    <a:pt x="43" y="208"/>
                  </a:lnTo>
                  <a:lnTo>
                    <a:pt x="43" y="214"/>
                  </a:lnTo>
                  <a:lnTo>
                    <a:pt x="35" y="221"/>
                  </a:lnTo>
                  <a:lnTo>
                    <a:pt x="29" y="22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0" name="Freeform 83"/>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1" name="Freeform 84"/>
            <p:cNvSpPr>
              <a:spLocks/>
            </p:cNvSpPr>
            <p:nvPr/>
          </p:nvSpPr>
          <p:spPr bwMode="auto">
            <a:xfrm>
              <a:off x="7273925" y="4311650"/>
              <a:ext cx="406400" cy="214312"/>
            </a:xfrm>
            <a:custGeom>
              <a:avLst/>
              <a:gdLst>
                <a:gd name="T0" fmla="*/ 35 w 256"/>
                <a:gd name="T1" fmla="*/ 106 h 135"/>
                <a:gd name="T2" fmla="*/ 43 w 256"/>
                <a:gd name="T3" fmla="*/ 100 h 135"/>
                <a:gd name="T4" fmla="*/ 35 w 256"/>
                <a:gd name="T5" fmla="*/ 86 h 135"/>
                <a:gd name="T6" fmla="*/ 49 w 256"/>
                <a:gd name="T7" fmla="*/ 86 h 135"/>
                <a:gd name="T8" fmla="*/ 43 w 256"/>
                <a:gd name="T9" fmla="*/ 65 h 135"/>
                <a:gd name="T10" fmla="*/ 35 w 256"/>
                <a:gd name="T11" fmla="*/ 70 h 135"/>
                <a:gd name="T12" fmla="*/ 21 w 256"/>
                <a:gd name="T13" fmla="*/ 86 h 135"/>
                <a:gd name="T14" fmla="*/ 0 w 256"/>
                <a:gd name="T15" fmla="*/ 78 h 135"/>
                <a:gd name="T16" fmla="*/ 21 w 256"/>
                <a:gd name="T17" fmla="*/ 49 h 135"/>
                <a:gd name="T18" fmla="*/ 27 w 256"/>
                <a:gd name="T19" fmla="*/ 35 h 135"/>
                <a:gd name="T20" fmla="*/ 57 w 256"/>
                <a:gd name="T21" fmla="*/ 27 h 135"/>
                <a:gd name="T22" fmla="*/ 64 w 256"/>
                <a:gd name="T23" fmla="*/ 8 h 135"/>
                <a:gd name="T24" fmla="*/ 78 w 256"/>
                <a:gd name="T25" fmla="*/ 8 h 135"/>
                <a:gd name="T26" fmla="*/ 92 w 256"/>
                <a:gd name="T27" fmla="*/ 0 h 135"/>
                <a:gd name="T28" fmla="*/ 100 w 256"/>
                <a:gd name="T29" fmla="*/ 0 h 135"/>
                <a:gd name="T30" fmla="*/ 105 w 256"/>
                <a:gd name="T31" fmla="*/ 0 h 135"/>
                <a:gd name="T32" fmla="*/ 129 w 256"/>
                <a:gd name="T33" fmla="*/ 8 h 135"/>
                <a:gd name="T34" fmla="*/ 143 w 256"/>
                <a:gd name="T35" fmla="*/ 8 h 135"/>
                <a:gd name="T36" fmla="*/ 156 w 256"/>
                <a:gd name="T37" fmla="*/ 8 h 135"/>
                <a:gd name="T38" fmla="*/ 178 w 256"/>
                <a:gd name="T39" fmla="*/ 8 h 135"/>
                <a:gd name="T40" fmla="*/ 186 w 256"/>
                <a:gd name="T41" fmla="*/ 14 h 135"/>
                <a:gd name="T42" fmla="*/ 191 w 256"/>
                <a:gd name="T43" fmla="*/ 22 h 135"/>
                <a:gd name="T44" fmla="*/ 207 w 256"/>
                <a:gd name="T45" fmla="*/ 35 h 135"/>
                <a:gd name="T46" fmla="*/ 199 w 256"/>
                <a:gd name="T47" fmla="*/ 49 h 135"/>
                <a:gd name="T48" fmla="*/ 207 w 256"/>
                <a:gd name="T49" fmla="*/ 57 h 135"/>
                <a:gd name="T50" fmla="*/ 221 w 256"/>
                <a:gd name="T51" fmla="*/ 65 h 135"/>
                <a:gd name="T52" fmla="*/ 256 w 256"/>
                <a:gd name="T53" fmla="*/ 70 h 135"/>
                <a:gd name="T54" fmla="*/ 250 w 256"/>
                <a:gd name="T55" fmla="*/ 78 h 135"/>
                <a:gd name="T56" fmla="*/ 250 w 256"/>
                <a:gd name="T57" fmla="*/ 92 h 135"/>
                <a:gd name="T58" fmla="*/ 234 w 256"/>
                <a:gd name="T59" fmla="*/ 86 h 135"/>
                <a:gd name="T60" fmla="*/ 221 w 256"/>
                <a:gd name="T61" fmla="*/ 100 h 135"/>
                <a:gd name="T62" fmla="*/ 221 w 256"/>
                <a:gd name="T63" fmla="*/ 113 h 135"/>
                <a:gd name="T64" fmla="*/ 207 w 256"/>
                <a:gd name="T65" fmla="*/ 106 h 135"/>
                <a:gd name="T66" fmla="*/ 191 w 256"/>
                <a:gd name="T67" fmla="*/ 106 h 135"/>
                <a:gd name="T68" fmla="*/ 186 w 256"/>
                <a:gd name="T69" fmla="*/ 92 h 135"/>
                <a:gd name="T70" fmla="*/ 178 w 256"/>
                <a:gd name="T71" fmla="*/ 100 h 135"/>
                <a:gd name="T72" fmla="*/ 170 w 256"/>
                <a:gd name="T73" fmla="*/ 113 h 135"/>
                <a:gd name="T74" fmla="*/ 156 w 256"/>
                <a:gd name="T75" fmla="*/ 127 h 135"/>
                <a:gd name="T76" fmla="*/ 150 w 256"/>
                <a:gd name="T77" fmla="*/ 127 h 135"/>
                <a:gd name="T78" fmla="*/ 135 w 256"/>
                <a:gd name="T79" fmla="*/ 113 h 135"/>
                <a:gd name="T80" fmla="*/ 135 w 256"/>
                <a:gd name="T81" fmla="*/ 100 h 135"/>
                <a:gd name="T82" fmla="*/ 121 w 256"/>
                <a:gd name="T83" fmla="*/ 92 h 135"/>
                <a:gd name="T84" fmla="*/ 113 w 256"/>
                <a:gd name="T85" fmla="*/ 106 h 135"/>
                <a:gd name="T86" fmla="*/ 100 w 256"/>
                <a:gd name="T87" fmla="*/ 121 h 135"/>
                <a:gd name="T88" fmla="*/ 78 w 256"/>
                <a:gd name="T89" fmla="*/ 113 h 135"/>
                <a:gd name="T90" fmla="*/ 43 w 256"/>
                <a:gd name="T91" fmla="*/ 1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135">
                  <a:moveTo>
                    <a:pt x="43" y="113"/>
                  </a:moveTo>
                  <a:lnTo>
                    <a:pt x="35" y="106"/>
                  </a:lnTo>
                  <a:lnTo>
                    <a:pt x="35" y="100"/>
                  </a:lnTo>
                  <a:lnTo>
                    <a:pt x="43" y="100"/>
                  </a:lnTo>
                  <a:lnTo>
                    <a:pt x="35" y="92"/>
                  </a:lnTo>
                  <a:lnTo>
                    <a:pt x="35" y="86"/>
                  </a:lnTo>
                  <a:lnTo>
                    <a:pt x="43" y="86"/>
                  </a:lnTo>
                  <a:lnTo>
                    <a:pt x="49" y="86"/>
                  </a:lnTo>
                  <a:lnTo>
                    <a:pt x="49" y="78"/>
                  </a:lnTo>
                  <a:lnTo>
                    <a:pt x="43" y="65"/>
                  </a:lnTo>
                  <a:lnTo>
                    <a:pt x="35" y="65"/>
                  </a:lnTo>
                  <a:lnTo>
                    <a:pt x="35" y="70"/>
                  </a:lnTo>
                  <a:lnTo>
                    <a:pt x="27" y="70"/>
                  </a:lnTo>
                  <a:lnTo>
                    <a:pt x="21" y="86"/>
                  </a:lnTo>
                  <a:lnTo>
                    <a:pt x="8" y="92"/>
                  </a:lnTo>
                  <a:lnTo>
                    <a:pt x="0" y="78"/>
                  </a:lnTo>
                  <a:lnTo>
                    <a:pt x="8" y="65"/>
                  </a:lnTo>
                  <a:lnTo>
                    <a:pt x="21" y="49"/>
                  </a:lnTo>
                  <a:lnTo>
                    <a:pt x="21" y="43"/>
                  </a:lnTo>
                  <a:lnTo>
                    <a:pt x="27" y="35"/>
                  </a:lnTo>
                  <a:lnTo>
                    <a:pt x="43" y="35"/>
                  </a:lnTo>
                  <a:lnTo>
                    <a:pt x="57" y="27"/>
                  </a:lnTo>
                  <a:lnTo>
                    <a:pt x="64" y="14"/>
                  </a:lnTo>
                  <a:lnTo>
                    <a:pt x="64" y="8"/>
                  </a:lnTo>
                  <a:lnTo>
                    <a:pt x="70" y="0"/>
                  </a:lnTo>
                  <a:lnTo>
                    <a:pt x="78" y="8"/>
                  </a:lnTo>
                  <a:lnTo>
                    <a:pt x="86" y="14"/>
                  </a:lnTo>
                  <a:lnTo>
                    <a:pt x="92" y="0"/>
                  </a:lnTo>
                  <a:lnTo>
                    <a:pt x="100" y="8"/>
                  </a:lnTo>
                  <a:lnTo>
                    <a:pt x="100" y="0"/>
                  </a:lnTo>
                  <a:lnTo>
                    <a:pt x="105" y="8"/>
                  </a:lnTo>
                  <a:lnTo>
                    <a:pt x="105" y="0"/>
                  </a:lnTo>
                  <a:lnTo>
                    <a:pt x="121" y="8"/>
                  </a:lnTo>
                  <a:lnTo>
                    <a:pt x="129" y="8"/>
                  </a:lnTo>
                  <a:lnTo>
                    <a:pt x="135" y="8"/>
                  </a:lnTo>
                  <a:lnTo>
                    <a:pt x="143" y="8"/>
                  </a:lnTo>
                  <a:lnTo>
                    <a:pt x="150" y="8"/>
                  </a:lnTo>
                  <a:lnTo>
                    <a:pt x="156" y="8"/>
                  </a:lnTo>
                  <a:lnTo>
                    <a:pt x="164" y="8"/>
                  </a:lnTo>
                  <a:lnTo>
                    <a:pt x="178" y="8"/>
                  </a:lnTo>
                  <a:lnTo>
                    <a:pt x="178" y="14"/>
                  </a:lnTo>
                  <a:lnTo>
                    <a:pt x="186" y="14"/>
                  </a:lnTo>
                  <a:lnTo>
                    <a:pt x="191" y="14"/>
                  </a:lnTo>
                  <a:lnTo>
                    <a:pt x="191" y="22"/>
                  </a:lnTo>
                  <a:lnTo>
                    <a:pt x="207" y="27"/>
                  </a:lnTo>
                  <a:lnTo>
                    <a:pt x="207" y="35"/>
                  </a:lnTo>
                  <a:lnTo>
                    <a:pt x="199" y="43"/>
                  </a:lnTo>
                  <a:lnTo>
                    <a:pt x="199" y="49"/>
                  </a:lnTo>
                  <a:lnTo>
                    <a:pt x="207" y="49"/>
                  </a:lnTo>
                  <a:lnTo>
                    <a:pt x="207" y="57"/>
                  </a:lnTo>
                  <a:lnTo>
                    <a:pt x="213" y="57"/>
                  </a:lnTo>
                  <a:lnTo>
                    <a:pt x="221" y="65"/>
                  </a:lnTo>
                  <a:lnTo>
                    <a:pt x="229" y="70"/>
                  </a:lnTo>
                  <a:lnTo>
                    <a:pt x="256" y="70"/>
                  </a:lnTo>
                  <a:lnTo>
                    <a:pt x="250" y="70"/>
                  </a:lnTo>
                  <a:lnTo>
                    <a:pt x="250" y="78"/>
                  </a:lnTo>
                  <a:lnTo>
                    <a:pt x="250" y="86"/>
                  </a:lnTo>
                  <a:lnTo>
                    <a:pt x="250" y="92"/>
                  </a:lnTo>
                  <a:lnTo>
                    <a:pt x="242" y="92"/>
                  </a:lnTo>
                  <a:lnTo>
                    <a:pt x="234" y="86"/>
                  </a:lnTo>
                  <a:lnTo>
                    <a:pt x="229" y="92"/>
                  </a:lnTo>
                  <a:lnTo>
                    <a:pt x="221" y="100"/>
                  </a:lnTo>
                  <a:lnTo>
                    <a:pt x="229" y="106"/>
                  </a:lnTo>
                  <a:lnTo>
                    <a:pt x="221" y="113"/>
                  </a:lnTo>
                  <a:lnTo>
                    <a:pt x="213" y="106"/>
                  </a:lnTo>
                  <a:lnTo>
                    <a:pt x="207" y="106"/>
                  </a:lnTo>
                  <a:lnTo>
                    <a:pt x="199" y="106"/>
                  </a:lnTo>
                  <a:lnTo>
                    <a:pt x="191" y="106"/>
                  </a:lnTo>
                  <a:lnTo>
                    <a:pt x="191" y="100"/>
                  </a:lnTo>
                  <a:lnTo>
                    <a:pt x="186" y="92"/>
                  </a:lnTo>
                  <a:lnTo>
                    <a:pt x="178" y="92"/>
                  </a:lnTo>
                  <a:lnTo>
                    <a:pt x="178" y="100"/>
                  </a:lnTo>
                  <a:lnTo>
                    <a:pt x="178" y="113"/>
                  </a:lnTo>
                  <a:lnTo>
                    <a:pt x="170" y="113"/>
                  </a:lnTo>
                  <a:lnTo>
                    <a:pt x="164" y="121"/>
                  </a:lnTo>
                  <a:lnTo>
                    <a:pt x="156" y="127"/>
                  </a:lnTo>
                  <a:lnTo>
                    <a:pt x="156" y="135"/>
                  </a:lnTo>
                  <a:lnTo>
                    <a:pt x="150" y="127"/>
                  </a:lnTo>
                  <a:lnTo>
                    <a:pt x="143" y="121"/>
                  </a:lnTo>
                  <a:lnTo>
                    <a:pt x="135" y="113"/>
                  </a:lnTo>
                  <a:lnTo>
                    <a:pt x="135" y="106"/>
                  </a:lnTo>
                  <a:lnTo>
                    <a:pt x="135" y="100"/>
                  </a:lnTo>
                  <a:lnTo>
                    <a:pt x="129" y="92"/>
                  </a:lnTo>
                  <a:lnTo>
                    <a:pt x="121" y="92"/>
                  </a:lnTo>
                  <a:lnTo>
                    <a:pt x="113" y="100"/>
                  </a:lnTo>
                  <a:lnTo>
                    <a:pt x="113" y="106"/>
                  </a:lnTo>
                  <a:lnTo>
                    <a:pt x="105" y="121"/>
                  </a:lnTo>
                  <a:lnTo>
                    <a:pt x="100" y="121"/>
                  </a:lnTo>
                  <a:lnTo>
                    <a:pt x="86" y="121"/>
                  </a:lnTo>
                  <a:lnTo>
                    <a:pt x="78" y="113"/>
                  </a:lnTo>
                  <a:lnTo>
                    <a:pt x="49" y="121"/>
                  </a:lnTo>
                  <a:lnTo>
                    <a:pt x="43" y="11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2" name="Freeform 85"/>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3" name="Freeform 86"/>
            <p:cNvSpPr>
              <a:spLocks/>
            </p:cNvSpPr>
            <p:nvPr/>
          </p:nvSpPr>
          <p:spPr bwMode="auto">
            <a:xfrm>
              <a:off x="7589838" y="4217988"/>
              <a:ext cx="655638" cy="304800"/>
            </a:xfrm>
            <a:custGeom>
              <a:avLst/>
              <a:gdLst>
                <a:gd name="T0" fmla="*/ 358 w 413"/>
                <a:gd name="T1" fmla="*/ 170 h 192"/>
                <a:gd name="T2" fmla="*/ 350 w 413"/>
                <a:gd name="T3" fmla="*/ 170 h 192"/>
                <a:gd name="T4" fmla="*/ 329 w 413"/>
                <a:gd name="T5" fmla="*/ 170 h 192"/>
                <a:gd name="T6" fmla="*/ 307 w 413"/>
                <a:gd name="T7" fmla="*/ 170 h 192"/>
                <a:gd name="T8" fmla="*/ 294 w 413"/>
                <a:gd name="T9" fmla="*/ 186 h 192"/>
                <a:gd name="T10" fmla="*/ 272 w 413"/>
                <a:gd name="T11" fmla="*/ 192 h 192"/>
                <a:gd name="T12" fmla="*/ 251 w 413"/>
                <a:gd name="T13" fmla="*/ 186 h 192"/>
                <a:gd name="T14" fmla="*/ 235 w 413"/>
                <a:gd name="T15" fmla="*/ 186 h 192"/>
                <a:gd name="T16" fmla="*/ 208 w 413"/>
                <a:gd name="T17" fmla="*/ 170 h 192"/>
                <a:gd name="T18" fmla="*/ 178 w 413"/>
                <a:gd name="T19" fmla="*/ 170 h 192"/>
                <a:gd name="T20" fmla="*/ 157 w 413"/>
                <a:gd name="T21" fmla="*/ 157 h 192"/>
                <a:gd name="T22" fmla="*/ 143 w 413"/>
                <a:gd name="T23" fmla="*/ 135 h 192"/>
                <a:gd name="T24" fmla="*/ 114 w 413"/>
                <a:gd name="T25" fmla="*/ 135 h 192"/>
                <a:gd name="T26" fmla="*/ 92 w 413"/>
                <a:gd name="T27" fmla="*/ 129 h 192"/>
                <a:gd name="T28" fmla="*/ 71 w 413"/>
                <a:gd name="T29" fmla="*/ 143 h 192"/>
                <a:gd name="T30" fmla="*/ 65 w 413"/>
                <a:gd name="T31" fmla="*/ 129 h 192"/>
                <a:gd name="T32" fmla="*/ 22 w 413"/>
                <a:gd name="T33" fmla="*/ 122 h 192"/>
                <a:gd name="T34" fmla="*/ 8 w 413"/>
                <a:gd name="T35" fmla="*/ 108 h 192"/>
                <a:gd name="T36" fmla="*/ 8 w 413"/>
                <a:gd name="T37" fmla="*/ 94 h 192"/>
                <a:gd name="T38" fmla="*/ 22 w 413"/>
                <a:gd name="T39" fmla="*/ 79 h 192"/>
                <a:gd name="T40" fmla="*/ 43 w 413"/>
                <a:gd name="T41" fmla="*/ 94 h 192"/>
                <a:gd name="T42" fmla="*/ 65 w 413"/>
                <a:gd name="T43" fmla="*/ 94 h 192"/>
                <a:gd name="T44" fmla="*/ 86 w 413"/>
                <a:gd name="T45" fmla="*/ 94 h 192"/>
                <a:gd name="T46" fmla="*/ 108 w 413"/>
                <a:gd name="T47" fmla="*/ 86 h 192"/>
                <a:gd name="T48" fmla="*/ 129 w 413"/>
                <a:gd name="T49" fmla="*/ 94 h 192"/>
                <a:gd name="T50" fmla="*/ 157 w 413"/>
                <a:gd name="T51" fmla="*/ 86 h 192"/>
                <a:gd name="T52" fmla="*/ 172 w 413"/>
                <a:gd name="T53" fmla="*/ 86 h 192"/>
                <a:gd name="T54" fmla="*/ 192 w 413"/>
                <a:gd name="T55" fmla="*/ 100 h 192"/>
                <a:gd name="T56" fmla="*/ 200 w 413"/>
                <a:gd name="T57" fmla="*/ 108 h 192"/>
                <a:gd name="T58" fmla="*/ 208 w 413"/>
                <a:gd name="T59" fmla="*/ 94 h 192"/>
                <a:gd name="T60" fmla="*/ 200 w 413"/>
                <a:gd name="T61" fmla="*/ 73 h 192"/>
                <a:gd name="T62" fmla="*/ 192 w 413"/>
                <a:gd name="T63" fmla="*/ 43 h 192"/>
                <a:gd name="T64" fmla="*/ 229 w 413"/>
                <a:gd name="T65" fmla="*/ 30 h 192"/>
                <a:gd name="T66" fmla="*/ 243 w 413"/>
                <a:gd name="T67" fmla="*/ 22 h 192"/>
                <a:gd name="T68" fmla="*/ 256 w 413"/>
                <a:gd name="T69" fmla="*/ 16 h 192"/>
                <a:gd name="T70" fmla="*/ 294 w 413"/>
                <a:gd name="T71" fmla="*/ 22 h 192"/>
                <a:gd name="T72" fmla="*/ 299 w 413"/>
                <a:gd name="T73" fmla="*/ 0 h 192"/>
                <a:gd name="T74" fmla="*/ 329 w 413"/>
                <a:gd name="T75" fmla="*/ 0 h 192"/>
                <a:gd name="T76" fmla="*/ 350 w 413"/>
                <a:gd name="T77" fmla="*/ 8 h 192"/>
                <a:gd name="T78" fmla="*/ 378 w 413"/>
                <a:gd name="T79" fmla="*/ 16 h 192"/>
                <a:gd name="T80" fmla="*/ 393 w 413"/>
                <a:gd name="T81" fmla="*/ 30 h 192"/>
                <a:gd name="T82" fmla="*/ 413 w 413"/>
                <a:gd name="T83" fmla="*/ 37 h 192"/>
                <a:gd name="T84" fmla="*/ 407 w 413"/>
                <a:gd name="T85" fmla="*/ 57 h 192"/>
                <a:gd name="T86" fmla="*/ 407 w 413"/>
                <a:gd name="T87" fmla="*/ 94 h 192"/>
                <a:gd name="T88" fmla="*/ 399 w 413"/>
                <a:gd name="T89" fmla="*/ 94 h 192"/>
                <a:gd name="T90" fmla="*/ 385 w 413"/>
                <a:gd name="T91" fmla="*/ 100 h 192"/>
                <a:gd name="T92" fmla="*/ 393 w 413"/>
                <a:gd name="T93" fmla="*/ 122 h 192"/>
                <a:gd name="T94" fmla="*/ 378 w 413"/>
                <a:gd name="T95" fmla="*/ 151 h 192"/>
                <a:gd name="T96" fmla="*/ 364 w 413"/>
                <a:gd name="T97" fmla="*/ 17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3" h="192">
                  <a:moveTo>
                    <a:pt x="364" y="165"/>
                  </a:moveTo>
                  <a:lnTo>
                    <a:pt x="364" y="170"/>
                  </a:lnTo>
                  <a:lnTo>
                    <a:pt x="358" y="170"/>
                  </a:lnTo>
                  <a:lnTo>
                    <a:pt x="358" y="178"/>
                  </a:lnTo>
                  <a:lnTo>
                    <a:pt x="350" y="178"/>
                  </a:lnTo>
                  <a:lnTo>
                    <a:pt x="350" y="170"/>
                  </a:lnTo>
                  <a:lnTo>
                    <a:pt x="342" y="170"/>
                  </a:lnTo>
                  <a:lnTo>
                    <a:pt x="335" y="170"/>
                  </a:lnTo>
                  <a:lnTo>
                    <a:pt x="329" y="170"/>
                  </a:lnTo>
                  <a:lnTo>
                    <a:pt x="321" y="170"/>
                  </a:lnTo>
                  <a:lnTo>
                    <a:pt x="315" y="170"/>
                  </a:lnTo>
                  <a:lnTo>
                    <a:pt x="307" y="170"/>
                  </a:lnTo>
                  <a:lnTo>
                    <a:pt x="299" y="170"/>
                  </a:lnTo>
                  <a:lnTo>
                    <a:pt x="299" y="178"/>
                  </a:lnTo>
                  <a:lnTo>
                    <a:pt x="294" y="186"/>
                  </a:lnTo>
                  <a:lnTo>
                    <a:pt x="286" y="186"/>
                  </a:lnTo>
                  <a:lnTo>
                    <a:pt x="278" y="186"/>
                  </a:lnTo>
                  <a:lnTo>
                    <a:pt x="272" y="192"/>
                  </a:lnTo>
                  <a:lnTo>
                    <a:pt x="264" y="192"/>
                  </a:lnTo>
                  <a:lnTo>
                    <a:pt x="256" y="186"/>
                  </a:lnTo>
                  <a:lnTo>
                    <a:pt x="251" y="186"/>
                  </a:lnTo>
                  <a:lnTo>
                    <a:pt x="243" y="186"/>
                  </a:lnTo>
                  <a:lnTo>
                    <a:pt x="235" y="178"/>
                  </a:lnTo>
                  <a:lnTo>
                    <a:pt x="235" y="186"/>
                  </a:lnTo>
                  <a:lnTo>
                    <a:pt x="221" y="178"/>
                  </a:lnTo>
                  <a:lnTo>
                    <a:pt x="213" y="178"/>
                  </a:lnTo>
                  <a:lnTo>
                    <a:pt x="208" y="170"/>
                  </a:lnTo>
                  <a:lnTo>
                    <a:pt x="192" y="170"/>
                  </a:lnTo>
                  <a:lnTo>
                    <a:pt x="186" y="170"/>
                  </a:lnTo>
                  <a:lnTo>
                    <a:pt x="178" y="170"/>
                  </a:lnTo>
                  <a:lnTo>
                    <a:pt x="172" y="170"/>
                  </a:lnTo>
                  <a:lnTo>
                    <a:pt x="165" y="165"/>
                  </a:lnTo>
                  <a:lnTo>
                    <a:pt x="157" y="157"/>
                  </a:lnTo>
                  <a:lnTo>
                    <a:pt x="157" y="151"/>
                  </a:lnTo>
                  <a:lnTo>
                    <a:pt x="149" y="143"/>
                  </a:lnTo>
                  <a:lnTo>
                    <a:pt x="143" y="135"/>
                  </a:lnTo>
                  <a:lnTo>
                    <a:pt x="129" y="135"/>
                  </a:lnTo>
                  <a:lnTo>
                    <a:pt x="121" y="135"/>
                  </a:lnTo>
                  <a:lnTo>
                    <a:pt x="114" y="135"/>
                  </a:lnTo>
                  <a:lnTo>
                    <a:pt x="108" y="135"/>
                  </a:lnTo>
                  <a:lnTo>
                    <a:pt x="100" y="129"/>
                  </a:lnTo>
                  <a:lnTo>
                    <a:pt x="92" y="129"/>
                  </a:lnTo>
                  <a:lnTo>
                    <a:pt x="92" y="135"/>
                  </a:lnTo>
                  <a:lnTo>
                    <a:pt x="78" y="143"/>
                  </a:lnTo>
                  <a:lnTo>
                    <a:pt x="71" y="143"/>
                  </a:lnTo>
                  <a:lnTo>
                    <a:pt x="65" y="143"/>
                  </a:lnTo>
                  <a:lnTo>
                    <a:pt x="65" y="135"/>
                  </a:lnTo>
                  <a:lnTo>
                    <a:pt x="65" y="129"/>
                  </a:lnTo>
                  <a:lnTo>
                    <a:pt x="57" y="129"/>
                  </a:lnTo>
                  <a:lnTo>
                    <a:pt x="30" y="129"/>
                  </a:lnTo>
                  <a:lnTo>
                    <a:pt x="22" y="122"/>
                  </a:lnTo>
                  <a:lnTo>
                    <a:pt x="14" y="116"/>
                  </a:lnTo>
                  <a:lnTo>
                    <a:pt x="8" y="116"/>
                  </a:lnTo>
                  <a:lnTo>
                    <a:pt x="8" y="108"/>
                  </a:lnTo>
                  <a:lnTo>
                    <a:pt x="0" y="108"/>
                  </a:lnTo>
                  <a:lnTo>
                    <a:pt x="0" y="100"/>
                  </a:lnTo>
                  <a:lnTo>
                    <a:pt x="8" y="94"/>
                  </a:lnTo>
                  <a:lnTo>
                    <a:pt x="8" y="86"/>
                  </a:lnTo>
                  <a:lnTo>
                    <a:pt x="14" y="79"/>
                  </a:lnTo>
                  <a:lnTo>
                    <a:pt x="22" y="79"/>
                  </a:lnTo>
                  <a:lnTo>
                    <a:pt x="30" y="86"/>
                  </a:lnTo>
                  <a:lnTo>
                    <a:pt x="35" y="94"/>
                  </a:lnTo>
                  <a:lnTo>
                    <a:pt x="43" y="94"/>
                  </a:lnTo>
                  <a:lnTo>
                    <a:pt x="49" y="100"/>
                  </a:lnTo>
                  <a:lnTo>
                    <a:pt x="57" y="94"/>
                  </a:lnTo>
                  <a:lnTo>
                    <a:pt x="65" y="94"/>
                  </a:lnTo>
                  <a:lnTo>
                    <a:pt x="71" y="79"/>
                  </a:lnTo>
                  <a:lnTo>
                    <a:pt x="86" y="86"/>
                  </a:lnTo>
                  <a:lnTo>
                    <a:pt x="86" y="94"/>
                  </a:lnTo>
                  <a:lnTo>
                    <a:pt x="92" y="94"/>
                  </a:lnTo>
                  <a:lnTo>
                    <a:pt x="100" y="94"/>
                  </a:lnTo>
                  <a:lnTo>
                    <a:pt x="108" y="86"/>
                  </a:lnTo>
                  <a:lnTo>
                    <a:pt x="114" y="94"/>
                  </a:lnTo>
                  <a:lnTo>
                    <a:pt x="121" y="94"/>
                  </a:lnTo>
                  <a:lnTo>
                    <a:pt x="129" y="94"/>
                  </a:lnTo>
                  <a:lnTo>
                    <a:pt x="135" y="86"/>
                  </a:lnTo>
                  <a:lnTo>
                    <a:pt x="143" y="86"/>
                  </a:lnTo>
                  <a:lnTo>
                    <a:pt x="157" y="86"/>
                  </a:lnTo>
                  <a:lnTo>
                    <a:pt x="165" y="86"/>
                  </a:lnTo>
                  <a:lnTo>
                    <a:pt x="172" y="94"/>
                  </a:lnTo>
                  <a:lnTo>
                    <a:pt x="172" y="86"/>
                  </a:lnTo>
                  <a:lnTo>
                    <a:pt x="178" y="86"/>
                  </a:lnTo>
                  <a:lnTo>
                    <a:pt x="192" y="94"/>
                  </a:lnTo>
                  <a:lnTo>
                    <a:pt x="192" y="100"/>
                  </a:lnTo>
                  <a:lnTo>
                    <a:pt x="192" y="108"/>
                  </a:lnTo>
                  <a:lnTo>
                    <a:pt x="200" y="116"/>
                  </a:lnTo>
                  <a:lnTo>
                    <a:pt x="200" y="108"/>
                  </a:lnTo>
                  <a:lnTo>
                    <a:pt x="208" y="108"/>
                  </a:lnTo>
                  <a:lnTo>
                    <a:pt x="208" y="100"/>
                  </a:lnTo>
                  <a:lnTo>
                    <a:pt x="208" y="94"/>
                  </a:lnTo>
                  <a:lnTo>
                    <a:pt x="200" y="86"/>
                  </a:lnTo>
                  <a:lnTo>
                    <a:pt x="200" y="79"/>
                  </a:lnTo>
                  <a:lnTo>
                    <a:pt x="200" y="73"/>
                  </a:lnTo>
                  <a:lnTo>
                    <a:pt x="192" y="65"/>
                  </a:lnTo>
                  <a:lnTo>
                    <a:pt x="192" y="57"/>
                  </a:lnTo>
                  <a:lnTo>
                    <a:pt x="192" y="43"/>
                  </a:lnTo>
                  <a:lnTo>
                    <a:pt x="213" y="43"/>
                  </a:lnTo>
                  <a:lnTo>
                    <a:pt x="221" y="37"/>
                  </a:lnTo>
                  <a:lnTo>
                    <a:pt x="229" y="30"/>
                  </a:lnTo>
                  <a:lnTo>
                    <a:pt x="229" y="22"/>
                  </a:lnTo>
                  <a:lnTo>
                    <a:pt x="235" y="22"/>
                  </a:lnTo>
                  <a:lnTo>
                    <a:pt x="243" y="22"/>
                  </a:lnTo>
                  <a:lnTo>
                    <a:pt x="251" y="22"/>
                  </a:lnTo>
                  <a:lnTo>
                    <a:pt x="251" y="16"/>
                  </a:lnTo>
                  <a:lnTo>
                    <a:pt x="256" y="16"/>
                  </a:lnTo>
                  <a:lnTo>
                    <a:pt x="264" y="22"/>
                  </a:lnTo>
                  <a:lnTo>
                    <a:pt x="278" y="22"/>
                  </a:lnTo>
                  <a:lnTo>
                    <a:pt x="294" y="22"/>
                  </a:lnTo>
                  <a:lnTo>
                    <a:pt x="299" y="16"/>
                  </a:lnTo>
                  <a:lnTo>
                    <a:pt x="299" y="8"/>
                  </a:lnTo>
                  <a:lnTo>
                    <a:pt x="299" y="0"/>
                  </a:lnTo>
                  <a:lnTo>
                    <a:pt x="307" y="0"/>
                  </a:lnTo>
                  <a:lnTo>
                    <a:pt x="321" y="0"/>
                  </a:lnTo>
                  <a:lnTo>
                    <a:pt x="329" y="0"/>
                  </a:lnTo>
                  <a:lnTo>
                    <a:pt x="335" y="0"/>
                  </a:lnTo>
                  <a:lnTo>
                    <a:pt x="342" y="8"/>
                  </a:lnTo>
                  <a:lnTo>
                    <a:pt x="350" y="8"/>
                  </a:lnTo>
                  <a:lnTo>
                    <a:pt x="364" y="8"/>
                  </a:lnTo>
                  <a:lnTo>
                    <a:pt x="372" y="16"/>
                  </a:lnTo>
                  <a:lnTo>
                    <a:pt x="378" y="16"/>
                  </a:lnTo>
                  <a:lnTo>
                    <a:pt x="378" y="22"/>
                  </a:lnTo>
                  <a:lnTo>
                    <a:pt x="385" y="30"/>
                  </a:lnTo>
                  <a:lnTo>
                    <a:pt x="393" y="30"/>
                  </a:lnTo>
                  <a:lnTo>
                    <a:pt x="399" y="30"/>
                  </a:lnTo>
                  <a:lnTo>
                    <a:pt x="407" y="30"/>
                  </a:lnTo>
                  <a:lnTo>
                    <a:pt x="413" y="37"/>
                  </a:lnTo>
                  <a:lnTo>
                    <a:pt x="407" y="43"/>
                  </a:lnTo>
                  <a:lnTo>
                    <a:pt x="413" y="57"/>
                  </a:lnTo>
                  <a:lnTo>
                    <a:pt x="407" y="57"/>
                  </a:lnTo>
                  <a:lnTo>
                    <a:pt x="413" y="73"/>
                  </a:lnTo>
                  <a:lnTo>
                    <a:pt x="413" y="86"/>
                  </a:lnTo>
                  <a:lnTo>
                    <a:pt x="407" y="94"/>
                  </a:lnTo>
                  <a:lnTo>
                    <a:pt x="407" y="100"/>
                  </a:lnTo>
                  <a:lnTo>
                    <a:pt x="399" y="100"/>
                  </a:lnTo>
                  <a:lnTo>
                    <a:pt x="399" y="94"/>
                  </a:lnTo>
                  <a:lnTo>
                    <a:pt x="393" y="94"/>
                  </a:lnTo>
                  <a:lnTo>
                    <a:pt x="385" y="94"/>
                  </a:lnTo>
                  <a:lnTo>
                    <a:pt x="385" y="100"/>
                  </a:lnTo>
                  <a:lnTo>
                    <a:pt x="393" y="108"/>
                  </a:lnTo>
                  <a:lnTo>
                    <a:pt x="393" y="116"/>
                  </a:lnTo>
                  <a:lnTo>
                    <a:pt x="393" y="122"/>
                  </a:lnTo>
                  <a:lnTo>
                    <a:pt x="385" y="122"/>
                  </a:lnTo>
                  <a:lnTo>
                    <a:pt x="385" y="135"/>
                  </a:lnTo>
                  <a:lnTo>
                    <a:pt x="378" y="151"/>
                  </a:lnTo>
                  <a:lnTo>
                    <a:pt x="372" y="151"/>
                  </a:lnTo>
                  <a:lnTo>
                    <a:pt x="364" y="165"/>
                  </a:lnTo>
                  <a:lnTo>
                    <a:pt x="364" y="170"/>
                  </a:lnTo>
                  <a:lnTo>
                    <a:pt x="364" y="16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4" name="Freeform 87"/>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5" name="Freeform 88"/>
            <p:cNvSpPr>
              <a:spLocks/>
            </p:cNvSpPr>
            <p:nvPr/>
          </p:nvSpPr>
          <p:spPr bwMode="auto">
            <a:xfrm>
              <a:off x="7366000" y="3441700"/>
              <a:ext cx="736600" cy="960437"/>
            </a:xfrm>
            <a:custGeom>
              <a:avLst/>
              <a:gdLst>
                <a:gd name="T0" fmla="*/ 14 w 464"/>
                <a:gd name="T1" fmla="*/ 370 h 605"/>
                <a:gd name="T2" fmla="*/ 14 w 464"/>
                <a:gd name="T3" fmla="*/ 405 h 605"/>
                <a:gd name="T4" fmla="*/ 63 w 464"/>
                <a:gd name="T5" fmla="*/ 442 h 605"/>
                <a:gd name="T6" fmla="*/ 63 w 464"/>
                <a:gd name="T7" fmla="*/ 470 h 605"/>
                <a:gd name="T8" fmla="*/ 49 w 464"/>
                <a:gd name="T9" fmla="*/ 521 h 605"/>
                <a:gd name="T10" fmla="*/ 49 w 464"/>
                <a:gd name="T11" fmla="*/ 556 h 605"/>
                <a:gd name="T12" fmla="*/ 87 w 464"/>
                <a:gd name="T13" fmla="*/ 556 h 605"/>
                <a:gd name="T14" fmla="*/ 122 w 464"/>
                <a:gd name="T15" fmla="*/ 564 h 605"/>
                <a:gd name="T16" fmla="*/ 157 w 464"/>
                <a:gd name="T17" fmla="*/ 570 h 605"/>
                <a:gd name="T18" fmla="*/ 192 w 464"/>
                <a:gd name="T19" fmla="*/ 591 h 605"/>
                <a:gd name="T20" fmla="*/ 227 w 464"/>
                <a:gd name="T21" fmla="*/ 585 h 605"/>
                <a:gd name="T22" fmla="*/ 264 w 464"/>
                <a:gd name="T23" fmla="*/ 585 h 605"/>
                <a:gd name="T24" fmla="*/ 307 w 464"/>
                <a:gd name="T25" fmla="*/ 577 h 605"/>
                <a:gd name="T26" fmla="*/ 335 w 464"/>
                <a:gd name="T27" fmla="*/ 591 h 605"/>
                <a:gd name="T28" fmla="*/ 349 w 464"/>
                <a:gd name="T29" fmla="*/ 591 h 605"/>
                <a:gd name="T30" fmla="*/ 335 w 464"/>
                <a:gd name="T31" fmla="*/ 556 h 605"/>
                <a:gd name="T32" fmla="*/ 370 w 464"/>
                <a:gd name="T33" fmla="*/ 521 h 605"/>
                <a:gd name="T34" fmla="*/ 394 w 464"/>
                <a:gd name="T35" fmla="*/ 507 h 605"/>
                <a:gd name="T36" fmla="*/ 364 w 464"/>
                <a:gd name="T37" fmla="*/ 478 h 605"/>
                <a:gd name="T38" fmla="*/ 335 w 464"/>
                <a:gd name="T39" fmla="*/ 429 h 605"/>
                <a:gd name="T40" fmla="*/ 315 w 464"/>
                <a:gd name="T41" fmla="*/ 386 h 605"/>
                <a:gd name="T42" fmla="*/ 329 w 464"/>
                <a:gd name="T43" fmla="*/ 364 h 605"/>
                <a:gd name="T44" fmla="*/ 378 w 464"/>
                <a:gd name="T45" fmla="*/ 356 h 605"/>
                <a:gd name="T46" fmla="*/ 435 w 464"/>
                <a:gd name="T47" fmla="*/ 321 h 605"/>
                <a:gd name="T48" fmla="*/ 456 w 464"/>
                <a:gd name="T49" fmla="*/ 321 h 605"/>
                <a:gd name="T50" fmla="*/ 456 w 464"/>
                <a:gd name="T51" fmla="*/ 278 h 605"/>
                <a:gd name="T52" fmla="*/ 450 w 464"/>
                <a:gd name="T53" fmla="*/ 221 h 605"/>
                <a:gd name="T54" fmla="*/ 435 w 464"/>
                <a:gd name="T55" fmla="*/ 194 h 605"/>
                <a:gd name="T56" fmla="*/ 442 w 464"/>
                <a:gd name="T57" fmla="*/ 151 h 605"/>
                <a:gd name="T58" fmla="*/ 421 w 464"/>
                <a:gd name="T59" fmla="*/ 100 h 605"/>
                <a:gd name="T60" fmla="*/ 394 w 464"/>
                <a:gd name="T61" fmla="*/ 73 h 605"/>
                <a:gd name="T62" fmla="*/ 364 w 464"/>
                <a:gd name="T63" fmla="*/ 73 h 605"/>
                <a:gd name="T64" fmla="*/ 321 w 464"/>
                <a:gd name="T65" fmla="*/ 86 h 605"/>
                <a:gd name="T66" fmla="*/ 292 w 464"/>
                <a:gd name="T67" fmla="*/ 73 h 605"/>
                <a:gd name="T68" fmla="*/ 286 w 464"/>
                <a:gd name="T69" fmla="*/ 57 h 605"/>
                <a:gd name="T70" fmla="*/ 257 w 464"/>
                <a:gd name="T71" fmla="*/ 43 h 605"/>
                <a:gd name="T72" fmla="*/ 243 w 464"/>
                <a:gd name="T73" fmla="*/ 22 h 605"/>
                <a:gd name="T74" fmla="*/ 200 w 464"/>
                <a:gd name="T75" fmla="*/ 0 h 605"/>
                <a:gd name="T76" fmla="*/ 192 w 464"/>
                <a:gd name="T77" fmla="*/ 43 h 605"/>
                <a:gd name="T78" fmla="*/ 192 w 464"/>
                <a:gd name="T79" fmla="*/ 65 h 605"/>
                <a:gd name="T80" fmla="*/ 221 w 464"/>
                <a:gd name="T81" fmla="*/ 108 h 605"/>
                <a:gd name="T82" fmla="*/ 178 w 464"/>
                <a:gd name="T83" fmla="*/ 94 h 605"/>
                <a:gd name="T84" fmla="*/ 165 w 464"/>
                <a:gd name="T85" fmla="*/ 116 h 605"/>
                <a:gd name="T86" fmla="*/ 149 w 464"/>
                <a:gd name="T87" fmla="*/ 108 h 605"/>
                <a:gd name="T88" fmla="*/ 114 w 464"/>
                <a:gd name="T89" fmla="*/ 86 h 605"/>
                <a:gd name="T90" fmla="*/ 106 w 464"/>
                <a:gd name="T91" fmla="*/ 108 h 605"/>
                <a:gd name="T92" fmla="*/ 106 w 464"/>
                <a:gd name="T93" fmla="*/ 143 h 605"/>
                <a:gd name="T94" fmla="*/ 100 w 464"/>
                <a:gd name="T95" fmla="*/ 178 h 605"/>
                <a:gd name="T96" fmla="*/ 87 w 464"/>
                <a:gd name="T97" fmla="*/ 221 h 605"/>
                <a:gd name="T98" fmla="*/ 36 w 464"/>
                <a:gd name="T99" fmla="*/ 221 h 605"/>
                <a:gd name="T100" fmla="*/ 22 w 464"/>
                <a:gd name="T101" fmla="*/ 264 h 605"/>
                <a:gd name="T102" fmla="*/ 0 w 464"/>
                <a:gd name="T103" fmla="*/ 307 h 605"/>
                <a:gd name="T104" fmla="*/ 0 w 464"/>
                <a:gd name="T105" fmla="*/ 329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605">
                  <a:moveTo>
                    <a:pt x="0" y="343"/>
                  </a:moveTo>
                  <a:lnTo>
                    <a:pt x="0" y="348"/>
                  </a:lnTo>
                  <a:lnTo>
                    <a:pt x="6" y="356"/>
                  </a:lnTo>
                  <a:lnTo>
                    <a:pt x="14" y="364"/>
                  </a:lnTo>
                  <a:lnTo>
                    <a:pt x="14" y="370"/>
                  </a:lnTo>
                  <a:lnTo>
                    <a:pt x="14" y="378"/>
                  </a:lnTo>
                  <a:lnTo>
                    <a:pt x="14" y="386"/>
                  </a:lnTo>
                  <a:lnTo>
                    <a:pt x="14" y="392"/>
                  </a:lnTo>
                  <a:lnTo>
                    <a:pt x="6" y="392"/>
                  </a:lnTo>
                  <a:lnTo>
                    <a:pt x="14" y="405"/>
                  </a:lnTo>
                  <a:lnTo>
                    <a:pt x="22" y="421"/>
                  </a:lnTo>
                  <a:lnTo>
                    <a:pt x="28" y="429"/>
                  </a:lnTo>
                  <a:lnTo>
                    <a:pt x="42" y="435"/>
                  </a:lnTo>
                  <a:lnTo>
                    <a:pt x="57" y="435"/>
                  </a:lnTo>
                  <a:lnTo>
                    <a:pt x="63" y="442"/>
                  </a:lnTo>
                  <a:lnTo>
                    <a:pt x="71" y="442"/>
                  </a:lnTo>
                  <a:lnTo>
                    <a:pt x="79" y="442"/>
                  </a:lnTo>
                  <a:lnTo>
                    <a:pt x="87" y="450"/>
                  </a:lnTo>
                  <a:lnTo>
                    <a:pt x="71" y="464"/>
                  </a:lnTo>
                  <a:lnTo>
                    <a:pt x="63" y="470"/>
                  </a:lnTo>
                  <a:lnTo>
                    <a:pt x="57" y="485"/>
                  </a:lnTo>
                  <a:lnTo>
                    <a:pt x="57" y="491"/>
                  </a:lnTo>
                  <a:lnTo>
                    <a:pt x="49" y="499"/>
                  </a:lnTo>
                  <a:lnTo>
                    <a:pt x="49" y="507"/>
                  </a:lnTo>
                  <a:lnTo>
                    <a:pt x="49" y="521"/>
                  </a:lnTo>
                  <a:lnTo>
                    <a:pt x="49" y="526"/>
                  </a:lnTo>
                  <a:lnTo>
                    <a:pt x="42" y="534"/>
                  </a:lnTo>
                  <a:lnTo>
                    <a:pt x="42" y="550"/>
                  </a:lnTo>
                  <a:lnTo>
                    <a:pt x="42" y="548"/>
                  </a:lnTo>
                  <a:lnTo>
                    <a:pt x="49" y="556"/>
                  </a:lnTo>
                  <a:lnTo>
                    <a:pt x="49" y="548"/>
                  </a:lnTo>
                  <a:lnTo>
                    <a:pt x="63" y="556"/>
                  </a:lnTo>
                  <a:lnTo>
                    <a:pt x="71" y="556"/>
                  </a:lnTo>
                  <a:lnTo>
                    <a:pt x="79" y="556"/>
                  </a:lnTo>
                  <a:lnTo>
                    <a:pt x="87" y="556"/>
                  </a:lnTo>
                  <a:lnTo>
                    <a:pt x="92" y="556"/>
                  </a:lnTo>
                  <a:lnTo>
                    <a:pt x="100" y="556"/>
                  </a:lnTo>
                  <a:lnTo>
                    <a:pt x="106" y="556"/>
                  </a:lnTo>
                  <a:lnTo>
                    <a:pt x="122" y="556"/>
                  </a:lnTo>
                  <a:lnTo>
                    <a:pt x="122" y="564"/>
                  </a:lnTo>
                  <a:lnTo>
                    <a:pt x="128" y="564"/>
                  </a:lnTo>
                  <a:lnTo>
                    <a:pt x="135" y="564"/>
                  </a:lnTo>
                  <a:lnTo>
                    <a:pt x="135" y="570"/>
                  </a:lnTo>
                  <a:lnTo>
                    <a:pt x="149" y="577"/>
                  </a:lnTo>
                  <a:lnTo>
                    <a:pt x="157" y="570"/>
                  </a:lnTo>
                  <a:lnTo>
                    <a:pt x="165" y="570"/>
                  </a:lnTo>
                  <a:lnTo>
                    <a:pt x="171" y="577"/>
                  </a:lnTo>
                  <a:lnTo>
                    <a:pt x="178" y="585"/>
                  </a:lnTo>
                  <a:lnTo>
                    <a:pt x="186" y="585"/>
                  </a:lnTo>
                  <a:lnTo>
                    <a:pt x="192" y="591"/>
                  </a:lnTo>
                  <a:lnTo>
                    <a:pt x="200" y="585"/>
                  </a:lnTo>
                  <a:lnTo>
                    <a:pt x="206" y="585"/>
                  </a:lnTo>
                  <a:lnTo>
                    <a:pt x="214" y="570"/>
                  </a:lnTo>
                  <a:lnTo>
                    <a:pt x="227" y="577"/>
                  </a:lnTo>
                  <a:lnTo>
                    <a:pt x="227" y="585"/>
                  </a:lnTo>
                  <a:lnTo>
                    <a:pt x="235" y="585"/>
                  </a:lnTo>
                  <a:lnTo>
                    <a:pt x="243" y="585"/>
                  </a:lnTo>
                  <a:lnTo>
                    <a:pt x="251" y="577"/>
                  </a:lnTo>
                  <a:lnTo>
                    <a:pt x="257" y="585"/>
                  </a:lnTo>
                  <a:lnTo>
                    <a:pt x="264" y="585"/>
                  </a:lnTo>
                  <a:lnTo>
                    <a:pt x="270" y="585"/>
                  </a:lnTo>
                  <a:lnTo>
                    <a:pt x="278" y="577"/>
                  </a:lnTo>
                  <a:lnTo>
                    <a:pt x="286" y="577"/>
                  </a:lnTo>
                  <a:lnTo>
                    <a:pt x="300" y="577"/>
                  </a:lnTo>
                  <a:lnTo>
                    <a:pt x="307" y="577"/>
                  </a:lnTo>
                  <a:lnTo>
                    <a:pt x="315" y="585"/>
                  </a:lnTo>
                  <a:lnTo>
                    <a:pt x="315" y="577"/>
                  </a:lnTo>
                  <a:lnTo>
                    <a:pt x="321" y="577"/>
                  </a:lnTo>
                  <a:lnTo>
                    <a:pt x="335" y="585"/>
                  </a:lnTo>
                  <a:lnTo>
                    <a:pt x="335" y="591"/>
                  </a:lnTo>
                  <a:lnTo>
                    <a:pt x="335" y="599"/>
                  </a:lnTo>
                  <a:lnTo>
                    <a:pt x="343" y="605"/>
                  </a:lnTo>
                  <a:lnTo>
                    <a:pt x="343" y="599"/>
                  </a:lnTo>
                  <a:lnTo>
                    <a:pt x="349" y="599"/>
                  </a:lnTo>
                  <a:lnTo>
                    <a:pt x="349" y="591"/>
                  </a:lnTo>
                  <a:lnTo>
                    <a:pt x="349" y="585"/>
                  </a:lnTo>
                  <a:lnTo>
                    <a:pt x="343" y="577"/>
                  </a:lnTo>
                  <a:lnTo>
                    <a:pt x="343" y="570"/>
                  </a:lnTo>
                  <a:lnTo>
                    <a:pt x="343" y="564"/>
                  </a:lnTo>
                  <a:lnTo>
                    <a:pt x="335" y="556"/>
                  </a:lnTo>
                  <a:lnTo>
                    <a:pt x="335" y="548"/>
                  </a:lnTo>
                  <a:lnTo>
                    <a:pt x="335" y="534"/>
                  </a:lnTo>
                  <a:lnTo>
                    <a:pt x="356" y="534"/>
                  </a:lnTo>
                  <a:lnTo>
                    <a:pt x="364" y="526"/>
                  </a:lnTo>
                  <a:lnTo>
                    <a:pt x="370" y="521"/>
                  </a:lnTo>
                  <a:lnTo>
                    <a:pt x="370" y="513"/>
                  </a:lnTo>
                  <a:lnTo>
                    <a:pt x="378" y="513"/>
                  </a:lnTo>
                  <a:lnTo>
                    <a:pt x="386" y="513"/>
                  </a:lnTo>
                  <a:lnTo>
                    <a:pt x="394" y="513"/>
                  </a:lnTo>
                  <a:lnTo>
                    <a:pt x="394" y="507"/>
                  </a:lnTo>
                  <a:lnTo>
                    <a:pt x="394" y="499"/>
                  </a:lnTo>
                  <a:lnTo>
                    <a:pt x="386" y="491"/>
                  </a:lnTo>
                  <a:lnTo>
                    <a:pt x="378" y="485"/>
                  </a:lnTo>
                  <a:lnTo>
                    <a:pt x="370" y="478"/>
                  </a:lnTo>
                  <a:lnTo>
                    <a:pt x="364" y="478"/>
                  </a:lnTo>
                  <a:lnTo>
                    <a:pt x="356" y="470"/>
                  </a:lnTo>
                  <a:lnTo>
                    <a:pt x="349" y="456"/>
                  </a:lnTo>
                  <a:lnTo>
                    <a:pt x="343" y="442"/>
                  </a:lnTo>
                  <a:lnTo>
                    <a:pt x="335" y="435"/>
                  </a:lnTo>
                  <a:lnTo>
                    <a:pt x="335" y="429"/>
                  </a:lnTo>
                  <a:lnTo>
                    <a:pt x="335" y="413"/>
                  </a:lnTo>
                  <a:lnTo>
                    <a:pt x="329" y="405"/>
                  </a:lnTo>
                  <a:lnTo>
                    <a:pt x="321" y="399"/>
                  </a:lnTo>
                  <a:lnTo>
                    <a:pt x="321" y="386"/>
                  </a:lnTo>
                  <a:lnTo>
                    <a:pt x="315" y="386"/>
                  </a:lnTo>
                  <a:lnTo>
                    <a:pt x="307" y="370"/>
                  </a:lnTo>
                  <a:lnTo>
                    <a:pt x="307" y="356"/>
                  </a:lnTo>
                  <a:lnTo>
                    <a:pt x="315" y="364"/>
                  </a:lnTo>
                  <a:lnTo>
                    <a:pt x="315" y="370"/>
                  </a:lnTo>
                  <a:lnTo>
                    <a:pt x="329" y="364"/>
                  </a:lnTo>
                  <a:lnTo>
                    <a:pt x="335" y="370"/>
                  </a:lnTo>
                  <a:lnTo>
                    <a:pt x="349" y="370"/>
                  </a:lnTo>
                  <a:lnTo>
                    <a:pt x="364" y="364"/>
                  </a:lnTo>
                  <a:lnTo>
                    <a:pt x="370" y="364"/>
                  </a:lnTo>
                  <a:lnTo>
                    <a:pt x="378" y="356"/>
                  </a:lnTo>
                  <a:lnTo>
                    <a:pt x="386" y="356"/>
                  </a:lnTo>
                  <a:lnTo>
                    <a:pt x="407" y="343"/>
                  </a:lnTo>
                  <a:lnTo>
                    <a:pt x="413" y="335"/>
                  </a:lnTo>
                  <a:lnTo>
                    <a:pt x="421" y="329"/>
                  </a:lnTo>
                  <a:lnTo>
                    <a:pt x="435" y="321"/>
                  </a:lnTo>
                  <a:lnTo>
                    <a:pt x="442" y="329"/>
                  </a:lnTo>
                  <a:lnTo>
                    <a:pt x="442" y="335"/>
                  </a:lnTo>
                  <a:lnTo>
                    <a:pt x="450" y="335"/>
                  </a:lnTo>
                  <a:lnTo>
                    <a:pt x="456" y="329"/>
                  </a:lnTo>
                  <a:lnTo>
                    <a:pt x="456" y="321"/>
                  </a:lnTo>
                  <a:lnTo>
                    <a:pt x="456" y="300"/>
                  </a:lnTo>
                  <a:lnTo>
                    <a:pt x="464" y="292"/>
                  </a:lnTo>
                  <a:lnTo>
                    <a:pt x="456" y="292"/>
                  </a:lnTo>
                  <a:lnTo>
                    <a:pt x="456" y="286"/>
                  </a:lnTo>
                  <a:lnTo>
                    <a:pt x="456" y="278"/>
                  </a:lnTo>
                  <a:lnTo>
                    <a:pt x="456" y="257"/>
                  </a:lnTo>
                  <a:lnTo>
                    <a:pt x="456" y="251"/>
                  </a:lnTo>
                  <a:lnTo>
                    <a:pt x="450" y="235"/>
                  </a:lnTo>
                  <a:lnTo>
                    <a:pt x="450" y="229"/>
                  </a:lnTo>
                  <a:lnTo>
                    <a:pt x="450" y="221"/>
                  </a:lnTo>
                  <a:lnTo>
                    <a:pt x="456" y="214"/>
                  </a:lnTo>
                  <a:lnTo>
                    <a:pt x="450" y="214"/>
                  </a:lnTo>
                  <a:lnTo>
                    <a:pt x="442" y="208"/>
                  </a:lnTo>
                  <a:lnTo>
                    <a:pt x="442" y="200"/>
                  </a:lnTo>
                  <a:lnTo>
                    <a:pt x="435" y="194"/>
                  </a:lnTo>
                  <a:lnTo>
                    <a:pt x="429" y="178"/>
                  </a:lnTo>
                  <a:lnTo>
                    <a:pt x="435" y="172"/>
                  </a:lnTo>
                  <a:lnTo>
                    <a:pt x="442" y="165"/>
                  </a:lnTo>
                  <a:lnTo>
                    <a:pt x="442" y="159"/>
                  </a:lnTo>
                  <a:lnTo>
                    <a:pt x="442" y="151"/>
                  </a:lnTo>
                  <a:lnTo>
                    <a:pt x="442" y="143"/>
                  </a:lnTo>
                  <a:lnTo>
                    <a:pt x="442" y="137"/>
                  </a:lnTo>
                  <a:lnTo>
                    <a:pt x="442" y="116"/>
                  </a:lnTo>
                  <a:lnTo>
                    <a:pt x="421" y="116"/>
                  </a:lnTo>
                  <a:lnTo>
                    <a:pt x="421" y="100"/>
                  </a:lnTo>
                  <a:lnTo>
                    <a:pt x="421" y="86"/>
                  </a:lnTo>
                  <a:lnTo>
                    <a:pt x="407" y="86"/>
                  </a:lnTo>
                  <a:lnTo>
                    <a:pt x="399" y="86"/>
                  </a:lnTo>
                  <a:lnTo>
                    <a:pt x="399" y="79"/>
                  </a:lnTo>
                  <a:lnTo>
                    <a:pt x="394" y="73"/>
                  </a:lnTo>
                  <a:lnTo>
                    <a:pt x="394" y="65"/>
                  </a:lnTo>
                  <a:lnTo>
                    <a:pt x="386" y="65"/>
                  </a:lnTo>
                  <a:lnTo>
                    <a:pt x="378" y="73"/>
                  </a:lnTo>
                  <a:lnTo>
                    <a:pt x="370" y="73"/>
                  </a:lnTo>
                  <a:lnTo>
                    <a:pt x="364" y="73"/>
                  </a:lnTo>
                  <a:lnTo>
                    <a:pt x="349" y="79"/>
                  </a:lnTo>
                  <a:lnTo>
                    <a:pt x="335" y="86"/>
                  </a:lnTo>
                  <a:lnTo>
                    <a:pt x="329" y="79"/>
                  </a:lnTo>
                  <a:lnTo>
                    <a:pt x="329" y="86"/>
                  </a:lnTo>
                  <a:lnTo>
                    <a:pt x="321" y="86"/>
                  </a:lnTo>
                  <a:lnTo>
                    <a:pt x="307" y="86"/>
                  </a:lnTo>
                  <a:lnTo>
                    <a:pt x="300" y="86"/>
                  </a:lnTo>
                  <a:lnTo>
                    <a:pt x="286" y="79"/>
                  </a:lnTo>
                  <a:lnTo>
                    <a:pt x="292" y="79"/>
                  </a:lnTo>
                  <a:lnTo>
                    <a:pt x="292" y="73"/>
                  </a:lnTo>
                  <a:lnTo>
                    <a:pt x="300" y="73"/>
                  </a:lnTo>
                  <a:lnTo>
                    <a:pt x="300" y="65"/>
                  </a:lnTo>
                  <a:lnTo>
                    <a:pt x="300" y="57"/>
                  </a:lnTo>
                  <a:lnTo>
                    <a:pt x="292" y="57"/>
                  </a:lnTo>
                  <a:lnTo>
                    <a:pt x="286" y="57"/>
                  </a:lnTo>
                  <a:lnTo>
                    <a:pt x="278" y="65"/>
                  </a:lnTo>
                  <a:lnTo>
                    <a:pt x="270" y="51"/>
                  </a:lnTo>
                  <a:lnTo>
                    <a:pt x="264" y="51"/>
                  </a:lnTo>
                  <a:lnTo>
                    <a:pt x="257" y="51"/>
                  </a:lnTo>
                  <a:lnTo>
                    <a:pt x="257" y="43"/>
                  </a:lnTo>
                  <a:lnTo>
                    <a:pt x="251" y="43"/>
                  </a:lnTo>
                  <a:lnTo>
                    <a:pt x="243" y="43"/>
                  </a:lnTo>
                  <a:lnTo>
                    <a:pt x="243" y="36"/>
                  </a:lnTo>
                  <a:lnTo>
                    <a:pt x="251" y="30"/>
                  </a:lnTo>
                  <a:lnTo>
                    <a:pt x="243" y="22"/>
                  </a:lnTo>
                  <a:lnTo>
                    <a:pt x="235" y="16"/>
                  </a:lnTo>
                  <a:lnTo>
                    <a:pt x="227" y="8"/>
                  </a:lnTo>
                  <a:lnTo>
                    <a:pt x="214" y="8"/>
                  </a:lnTo>
                  <a:lnTo>
                    <a:pt x="206" y="0"/>
                  </a:lnTo>
                  <a:lnTo>
                    <a:pt x="200" y="0"/>
                  </a:lnTo>
                  <a:lnTo>
                    <a:pt x="200" y="16"/>
                  </a:lnTo>
                  <a:lnTo>
                    <a:pt x="200" y="22"/>
                  </a:lnTo>
                  <a:lnTo>
                    <a:pt x="206" y="30"/>
                  </a:lnTo>
                  <a:lnTo>
                    <a:pt x="206" y="36"/>
                  </a:lnTo>
                  <a:lnTo>
                    <a:pt x="192" y="43"/>
                  </a:lnTo>
                  <a:lnTo>
                    <a:pt x="186" y="43"/>
                  </a:lnTo>
                  <a:lnTo>
                    <a:pt x="186" y="51"/>
                  </a:lnTo>
                  <a:lnTo>
                    <a:pt x="192" y="51"/>
                  </a:lnTo>
                  <a:lnTo>
                    <a:pt x="192" y="57"/>
                  </a:lnTo>
                  <a:lnTo>
                    <a:pt x="192" y="65"/>
                  </a:lnTo>
                  <a:lnTo>
                    <a:pt x="206" y="73"/>
                  </a:lnTo>
                  <a:lnTo>
                    <a:pt x="200" y="79"/>
                  </a:lnTo>
                  <a:lnTo>
                    <a:pt x="206" y="86"/>
                  </a:lnTo>
                  <a:lnTo>
                    <a:pt x="221" y="94"/>
                  </a:lnTo>
                  <a:lnTo>
                    <a:pt x="221" y="108"/>
                  </a:lnTo>
                  <a:lnTo>
                    <a:pt x="214" y="94"/>
                  </a:lnTo>
                  <a:lnTo>
                    <a:pt x="206" y="86"/>
                  </a:lnTo>
                  <a:lnTo>
                    <a:pt x="192" y="86"/>
                  </a:lnTo>
                  <a:lnTo>
                    <a:pt x="178" y="86"/>
                  </a:lnTo>
                  <a:lnTo>
                    <a:pt x="178" y="94"/>
                  </a:lnTo>
                  <a:lnTo>
                    <a:pt x="178" y="108"/>
                  </a:lnTo>
                  <a:lnTo>
                    <a:pt x="178" y="116"/>
                  </a:lnTo>
                  <a:lnTo>
                    <a:pt x="171" y="122"/>
                  </a:lnTo>
                  <a:lnTo>
                    <a:pt x="171" y="129"/>
                  </a:lnTo>
                  <a:lnTo>
                    <a:pt x="165" y="116"/>
                  </a:lnTo>
                  <a:lnTo>
                    <a:pt x="165" y="108"/>
                  </a:lnTo>
                  <a:lnTo>
                    <a:pt x="165" y="100"/>
                  </a:lnTo>
                  <a:lnTo>
                    <a:pt x="157" y="100"/>
                  </a:lnTo>
                  <a:lnTo>
                    <a:pt x="157" y="108"/>
                  </a:lnTo>
                  <a:lnTo>
                    <a:pt x="149" y="108"/>
                  </a:lnTo>
                  <a:lnTo>
                    <a:pt x="149" y="100"/>
                  </a:lnTo>
                  <a:lnTo>
                    <a:pt x="157" y="94"/>
                  </a:lnTo>
                  <a:lnTo>
                    <a:pt x="143" y="86"/>
                  </a:lnTo>
                  <a:lnTo>
                    <a:pt x="128" y="86"/>
                  </a:lnTo>
                  <a:lnTo>
                    <a:pt x="114" y="86"/>
                  </a:lnTo>
                  <a:lnTo>
                    <a:pt x="106" y="86"/>
                  </a:lnTo>
                  <a:lnTo>
                    <a:pt x="106" y="94"/>
                  </a:lnTo>
                  <a:lnTo>
                    <a:pt x="100" y="100"/>
                  </a:lnTo>
                  <a:lnTo>
                    <a:pt x="100" y="108"/>
                  </a:lnTo>
                  <a:lnTo>
                    <a:pt x="106" y="108"/>
                  </a:lnTo>
                  <a:lnTo>
                    <a:pt x="106" y="116"/>
                  </a:lnTo>
                  <a:lnTo>
                    <a:pt x="114" y="122"/>
                  </a:lnTo>
                  <a:lnTo>
                    <a:pt x="106" y="129"/>
                  </a:lnTo>
                  <a:lnTo>
                    <a:pt x="106" y="137"/>
                  </a:lnTo>
                  <a:lnTo>
                    <a:pt x="106" y="143"/>
                  </a:lnTo>
                  <a:lnTo>
                    <a:pt x="106" y="151"/>
                  </a:lnTo>
                  <a:lnTo>
                    <a:pt x="100" y="151"/>
                  </a:lnTo>
                  <a:lnTo>
                    <a:pt x="100" y="159"/>
                  </a:lnTo>
                  <a:lnTo>
                    <a:pt x="100" y="172"/>
                  </a:lnTo>
                  <a:lnTo>
                    <a:pt x="100" y="178"/>
                  </a:lnTo>
                  <a:lnTo>
                    <a:pt x="92" y="186"/>
                  </a:lnTo>
                  <a:lnTo>
                    <a:pt x="100" y="194"/>
                  </a:lnTo>
                  <a:lnTo>
                    <a:pt x="100" y="200"/>
                  </a:lnTo>
                  <a:lnTo>
                    <a:pt x="92" y="221"/>
                  </a:lnTo>
                  <a:lnTo>
                    <a:pt x="87" y="221"/>
                  </a:lnTo>
                  <a:lnTo>
                    <a:pt x="79" y="221"/>
                  </a:lnTo>
                  <a:lnTo>
                    <a:pt x="71" y="221"/>
                  </a:lnTo>
                  <a:lnTo>
                    <a:pt x="63" y="221"/>
                  </a:lnTo>
                  <a:lnTo>
                    <a:pt x="57" y="214"/>
                  </a:lnTo>
                  <a:lnTo>
                    <a:pt x="36" y="221"/>
                  </a:lnTo>
                  <a:lnTo>
                    <a:pt x="22" y="229"/>
                  </a:lnTo>
                  <a:lnTo>
                    <a:pt x="22" y="235"/>
                  </a:lnTo>
                  <a:lnTo>
                    <a:pt x="22" y="243"/>
                  </a:lnTo>
                  <a:lnTo>
                    <a:pt x="22" y="257"/>
                  </a:lnTo>
                  <a:lnTo>
                    <a:pt x="22" y="264"/>
                  </a:lnTo>
                  <a:lnTo>
                    <a:pt x="6" y="272"/>
                  </a:lnTo>
                  <a:lnTo>
                    <a:pt x="6" y="278"/>
                  </a:lnTo>
                  <a:lnTo>
                    <a:pt x="6" y="286"/>
                  </a:lnTo>
                  <a:lnTo>
                    <a:pt x="6" y="292"/>
                  </a:lnTo>
                  <a:lnTo>
                    <a:pt x="0" y="307"/>
                  </a:lnTo>
                  <a:lnTo>
                    <a:pt x="6" y="307"/>
                  </a:lnTo>
                  <a:lnTo>
                    <a:pt x="6" y="313"/>
                  </a:lnTo>
                  <a:lnTo>
                    <a:pt x="6" y="321"/>
                  </a:lnTo>
                  <a:lnTo>
                    <a:pt x="0" y="321"/>
                  </a:lnTo>
                  <a:lnTo>
                    <a:pt x="0" y="329"/>
                  </a:lnTo>
                  <a:lnTo>
                    <a:pt x="0" y="335"/>
                  </a:lnTo>
                  <a:lnTo>
                    <a:pt x="0" y="3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6" name="Freeform 89"/>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7" name="Freeform 90"/>
            <p:cNvSpPr>
              <a:spLocks/>
            </p:cNvSpPr>
            <p:nvPr/>
          </p:nvSpPr>
          <p:spPr bwMode="auto">
            <a:xfrm>
              <a:off x="7651750" y="3206750"/>
              <a:ext cx="204788" cy="260350"/>
            </a:xfrm>
            <a:custGeom>
              <a:avLst/>
              <a:gdLst>
                <a:gd name="T0" fmla="*/ 28 w 129"/>
                <a:gd name="T1" fmla="*/ 150 h 164"/>
                <a:gd name="T2" fmla="*/ 51 w 129"/>
                <a:gd name="T3" fmla="*/ 156 h 164"/>
                <a:gd name="T4" fmla="*/ 49 w 129"/>
                <a:gd name="T5" fmla="*/ 164 h 164"/>
                <a:gd name="T6" fmla="*/ 65 w 129"/>
                <a:gd name="T7" fmla="*/ 156 h 164"/>
                <a:gd name="T8" fmla="*/ 49 w 129"/>
                <a:gd name="T9" fmla="*/ 142 h 164"/>
                <a:gd name="T10" fmla="*/ 65 w 129"/>
                <a:gd name="T11" fmla="*/ 137 h 164"/>
                <a:gd name="T12" fmla="*/ 57 w 129"/>
                <a:gd name="T13" fmla="*/ 123 h 164"/>
                <a:gd name="T14" fmla="*/ 65 w 129"/>
                <a:gd name="T15" fmla="*/ 115 h 164"/>
                <a:gd name="T16" fmla="*/ 73 w 129"/>
                <a:gd name="T17" fmla="*/ 107 h 164"/>
                <a:gd name="T18" fmla="*/ 86 w 129"/>
                <a:gd name="T19" fmla="*/ 99 h 164"/>
                <a:gd name="T20" fmla="*/ 100 w 129"/>
                <a:gd name="T21" fmla="*/ 86 h 164"/>
                <a:gd name="T22" fmla="*/ 100 w 129"/>
                <a:gd name="T23" fmla="*/ 64 h 164"/>
                <a:gd name="T24" fmla="*/ 114 w 129"/>
                <a:gd name="T25" fmla="*/ 58 h 164"/>
                <a:gd name="T26" fmla="*/ 122 w 129"/>
                <a:gd name="T27" fmla="*/ 64 h 164"/>
                <a:gd name="T28" fmla="*/ 129 w 129"/>
                <a:gd name="T29" fmla="*/ 50 h 164"/>
                <a:gd name="T30" fmla="*/ 122 w 129"/>
                <a:gd name="T31" fmla="*/ 37 h 164"/>
                <a:gd name="T32" fmla="*/ 108 w 129"/>
                <a:gd name="T33" fmla="*/ 37 h 164"/>
                <a:gd name="T34" fmla="*/ 100 w 129"/>
                <a:gd name="T35" fmla="*/ 29 h 164"/>
                <a:gd name="T36" fmla="*/ 108 w 129"/>
                <a:gd name="T37" fmla="*/ 15 h 164"/>
                <a:gd name="T38" fmla="*/ 108 w 129"/>
                <a:gd name="T39" fmla="*/ 7 h 164"/>
                <a:gd name="T40" fmla="*/ 100 w 129"/>
                <a:gd name="T41" fmla="*/ 0 h 164"/>
                <a:gd name="T42" fmla="*/ 94 w 129"/>
                <a:gd name="T43" fmla="*/ 7 h 164"/>
                <a:gd name="T44" fmla="*/ 73 w 129"/>
                <a:gd name="T45" fmla="*/ 7 h 164"/>
                <a:gd name="T46" fmla="*/ 73 w 129"/>
                <a:gd name="T47" fmla="*/ 21 h 164"/>
                <a:gd name="T48" fmla="*/ 73 w 129"/>
                <a:gd name="T49" fmla="*/ 37 h 164"/>
                <a:gd name="T50" fmla="*/ 65 w 129"/>
                <a:gd name="T51" fmla="*/ 21 h 164"/>
                <a:gd name="T52" fmla="*/ 57 w 129"/>
                <a:gd name="T53" fmla="*/ 21 h 164"/>
                <a:gd name="T54" fmla="*/ 49 w 129"/>
                <a:gd name="T55" fmla="*/ 15 h 164"/>
                <a:gd name="T56" fmla="*/ 43 w 129"/>
                <a:gd name="T57" fmla="*/ 29 h 164"/>
                <a:gd name="T58" fmla="*/ 36 w 129"/>
                <a:gd name="T59" fmla="*/ 37 h 164"/>
                <a:gd name="T60" fmla="*/ 28 w 129"/>
                <a:gd name="T61" fmla="*/ 21 h 164"/>
                <a:gd name="T62" fmla="*/ 22 w 129"/>
                <a:gd name="T63" fmla="*/ 15 h 164"/>
                <a:gd name="T64" fmla="*/ 14 w 129"/>
                <a:gd name="T65" fmla="*/ 21 h 164"/>
                <a:gd name="T66" fmla="*/ 8 w 129"/>
                <a:gd name="T67" fmla="*/ 37 h 164"/>
                <a:gd name="T68" fmla="*/ 8 w 129"/>
                <a:gd name="T69" fmla="*/ 58 h 164"/>
                <a:gd name="T70" fmla="*/ 8 w 129"/>
                <a:gd name="T71" fmla="*/ 72 h 164"/>
                <a:gd name="T72" fmla="*/ 8 w 129"/>
                <a:gd name="T73" fmla="*/ 86 h 164"/>
                <a:gd name="T74" fmla="*/ 8 w 129"/>
                <a:gd name="T75" fmla="*/ 99 h 164"/>
                <a:gd name="T76" fmla="*/ 14 w 129"/>
                <a:gd name="T77" fmla="*/ 107 h 164"/>
                <a:gd name="T78" fmla="*/ 22 w 129"/>
                <a:gd name="T79" fmla="*/ 123 h 164"/>
                <a:gd name="T80" fmla="*/ 22 w 129"/>
                <a:gd name="T81" fmla="*/ 142 h 164"/>
                <a:gd name="T82" fmla="*/ 22 w 129"/>
                <a:gd name="T83"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4">
                  <a:moveTo>
                    <a:pt x="22" y="150"/>
                  </a:moveTo>
                  <a:lnTo>
                    <a:pt x="28" y="150"/>
                  </a:lnTo>
                  <a:lnTo>
                    <a:pt x="36" y="156"/>
                  </a:lnTo>
                  <a:lnTo>
                    <a:pt x="51" y="156"/>
                  </a:lnTo>
                  <a:lnTo>
                    <a:pt x="53" y="160"/>
                  </a:lnTo>
                  <a:lnTo>
                    <a:pt x="49" y="164"/>
                  </a:lnTo>
                  <a:lnTo>
                    <a:pt x="57" y="156"/>
                  </a:lnTo>
                  <a:lnTo>
                    <a:pt x="65" y="156"/>
                  </a:lnTo>
                  <a:lnTo>
                    <a:pt x="57" y="150"/>
                  </a:lnTo>
                  <a:lnTo>
                    <a:pt x="49" y="142"/>
                  </a:lnTo>
                  <a:lnTo>
                    <a:pt x="57" y="137"/>
                  </a:lnTo>
                  <a:lnTo>
                    <a:pt x="65" y="137"/>
                  </a:lnTo>
                  <a:lnTo>
                    <a:pt x="57" y="129"/>
                  </a:lnTo>
                  <a:lnTo>
                    <a:pt x="57" y="123"/>
                  </a:lnTo>
                  <a:lnTo>
                    <a:pt x="65" y="123"/>
                  </a:lnTo>
                  <a:lnTo>
                    <a:pt x="65" y="115"/>
                  </a:lnTo>
                  <a:lnTo>
                    <a:pt x="65" y="107"/>
                  </a:lnTo>
                  <a:lnTo>
                    <a:pt x="73" y="107"/>
                  </a:lnTo>
                  <a:lnTo>
                    <a:pt x="79" y="99"/>
                  </a:lnTo>
                  <a:lnTo>
                    <a:pt x="86" y="99"/>
                  </a:lnTo>
                  <a:lnTo>
                    <a:pt x="86" y="94"/>
                  </a:lnTo>
                  <a:lnTo>
                    <a:pt x="100" y="86"/>
                  </a:lnTo>
                  <a:lnTo>
                    <a:pt x="108" y="72"/>
                  </a:lnTo>
                  <a:lnTo>
                    <a:pt x="100" y="64"/>
                  </a:lnTo>
                  <a:lnTo>
                    <a:pt x="108" y="58"/>
                  </a:lnTo>
                  <a:lnTo>
                    <a:pt x="114" y="58"/>
                  </a:lnTo>
                  <a:lnTo>
                    <a:pt x="114" y="64"/>
                  </a:lnTo>
                  <a:lnTo>
                    <a:pt x="122" y="64"/>
                  </a:lnTo>
                  <a:lnTo>
                    <a:pt x="129" y="58"/>
                  </a:lnTo>
                  <a:lnTo>
                    <a:pt x="129" y="50"/>
                  </a:lnTo>
                  <a:lnTo>
                    <a:pt x="129" y="43"/>
                  </a:lnTo>
                  <a:lnTo>
                    <a:pt x="122" y="37"/>
                  </a:lnTo>
                  <a:lnTo>
                    <a:pt x="114" y="37"/>
                  </a:lnTo>
                  <a:lnTo>
                    <a:pt x="108" y="37"/>
                  </a:lnTo>
                  <a:lnTo>
                    <a:pt x="108" y="29"/>
                  </a:lnTo>
                  <a:lnTo>
                    <a:pt x="100" y="29"/>
                  </a:lnTo>
                  <a:lnTo>
                    <a:pt x="100" y="21"/>
                  </a:lnTo>
                  <a:lnTo>
                    <a:pt x="108" y="15"/>
                  </a:lnTo>
                  <a:lnTo>
                    <a:pt x="114" y="15"/>
                  </a:lnTo>
                  <a:lnTo>
                    <a:pt x="108" y="7"/>
                  </a:lnTo>
                  <a:lnTo>
                    <a:pt x="108" y="0"/>
                  </a:lnTo>
                  <a:lnTo>
                    <a:pt x="100" y="0"/>
                  </a:lnTo>
                  <a:lnTo>
                    <a:pt x="94" y="0"/>
                  </a:lnTo>
                  <a:lnTo>
                    <a:pt x="94" y="7"/>
                  </a:lnTo>
                  <a:lnTo>
                    <a:pt x="79" y="7"/>
                  </a:lnTo>
                  <a:lnTo>
                    <a:pt x="73" y="7"/>
                  </a:lnTo>
                  <a:lnTo>
                    <a:pt x="65" y="15"/>
                  </a:lnTo>
                  <a:lnTo>
                    <a:pt x="73" y="21"/>
                  </a:lnTo>
                  <a:lnTo>
                    <a:pt x="73" y="29"/>
                  </a:lnTo>
                  <a:lnTo>
                    <a:pt x="73" y="37"/>
                  </a:lnTo>
                  <a:lnTo>
                    <a:pt x="73" y="29"/>
                  </a:lnTo>
                  <a:lnTo>
                    <a:pt x="65" y="21"/>
                  </a:lnTo>
                  <a:lnTo>
                    <a:pt x="57" y="29"/>
                  </a:lnTo>
                  <a:lnTo>
                    <a:pt x="57" y="21"/>
                  </a:lnTo>
                  <a:lnTo>
                    <a:pt x="57" y="15"/>
                  </a:lnTo>
                  <a:lnTo>
                    <a:pt x="49" y="15"/>
                  </a:lnTo>
                  <a:lnTo>
                    <a:pt x="43" y="21"/>
                  </a:lnTo>
                  <a:lnTo>
                    <a:pt x="43" y="29"/>
                  </a:lnTo>
                  <a:lnTo>
                    <a:pt x="36" y="29"/>
                  </a:lnTo>
                  <a:lnTo>
                    <a:pt x="36" y="37"/>
                  </a:lnTo>
                  <a:lnTo>
                    <a:pt x="36" y="29"/>
                  </a:lnTo>
                  <a:lnTo>
                    <a:pt x="28" y="21"/>
                  </a:lnTo>
                  <a:lnTo>
                    <a:pt x="22" y="21"/>
                  </a:lnTo>
                  <a:lnTo>
                    <a:pt x="22" y="15"/>
                  </a:lnTo>
                  <a:lnTo>
                    <a:pt x="14" y="15"/>
                  </a:lnTo>
                  <a:lnTo>
                    <a:pt x="14" y="21"/>
                  </a:lnTo>
                  <a:lnTo>
                    <a:pt x="8" y="29"/>
                  </a:lnTo>
                  <a:lnTo>
                    <a:pt x="8" y="37"/>
                  </a:lnTo>
                  <a:lnTo>
                    <a:pt x="8" y="50"/>
                  </a:lnTo>
                  <a:lnTo>
                    <a:pt x="8" y="58"/>
                  </a:lnTo>
                  <a:lnTo>
                    <a:pt x="8" y="64"/>
                  </a:lnTo>
                  <a:lnTo>
                    <a:pt x="8" y="72"/>
                  </a:lnTo>
                  <a:lnTo>
                    <a:pt x="8" y="78"/>
                  </a:lnTo>
                  <a:lnTo>
                    <a:pt x="8" y="86"/>
                  </a:lnTo>
                  <a:lnTo>
                    <a:pt x="0" y="94"/>
                  </a:lnTo>
                  <a:lnTo>
                    <a:pt x="8" y="99"/>
                  </a:lnTo>
                  <a:lnTo>
                    <a:pt x="14" y="99"/>
                  </a:lnTo>
                  <a:lnTo>
                    <a:pt x="14" y="107"/>
                  </a:lnTo>
                  <a:lnTo>
                    <a:pt x="22" y="115"/>
                  </a:lnTo>
                  <a:lnTo>
                    <a:pt x="22" y="123"/>
                  </a:lnTo>
                  <a:lnTo>
                    <a:pt x="22" y="129"/>
                  </a:lnTo>
                  <a:lnTo>
                    <a:pt x="22" y="142"/>
                  </a:lnTo>
                  <a:lnTo>
                    <a:pt x="22" y="150"/>
                  </a:lnTo>
                  <a:lnTo>
                    <a:pt x="22" y="156"/>
                  </a:lnTo>
                  <a:lnTo>
                    <a:pt x="22" y="15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8" name="Freeform 91"/>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99" name="Freeform 92"/>
            <p:cNvSpPr>
              <a:spLocks/>
            </p:cNvSpPr>
            <p:nvPr/>
          </p:nvSpPr>
          <p:spPr bwMode="auto">
            <a:xfrm>
              <a:off x="7115175" y="3792538"/>
              <a:ext cx="260350" cy="273050"/>
            </a:xfrm>
            <a:custGeom>
              <a:avLst/>
              <a:gdLst>
                <a:gd name="T0" fmla="*/ 151 w 164"/>
                <a:gd name="T1" fmla="*/ 30 h 172"/>
                <a:gd name="T2" fmla="*/ 137 w 164"/>
                <a:gd name="T3" fmla="*/ 16 h 172"/>
                <a:gd name="T4" fmla="*/ 121 w 164"/>
                <a:gd name="T5" fmla="*/ 22 h 172"/>
                <a:gd name="T6" fmla="*/ 115 w 164"/>
                <a:gd name="T7" fmla="*/ 16 h 172"/>
                <a:gd name="T8" fmla="*/ 86 w 164"/>
                <a:gd name="T9" fmla="*/ 8 h 172"/>
                <a:gd name="T10" fmla="*/ 80 w 164"/>
                <a:gd name="T11" fmla="*/ 22 h 172"/>
                <a:gd name="T12" fmla="*/ 57 w 164"/>
                <a:gd name="T13" fmla="*/ 22 h 172"/>
                <a:gd name="T14" fmla="*/ 51 w 164"/>
                <a:gd name="T15" fmla="*/ 16 h 172"/>
                <a:gd name="T16" fmla="*/ 37 w 164"/>
                <a:gd name="T17" fmla="*/ 8 h 172"/>
                <a:gd name="T18" fmla="*/ 29 w 164"/>
                <a:gd name="T19" fmla="*/ 0 h 172"/>
                <a:gd name="T20" fmla="*/ 16 w 164"/>
                <a:gd name="T21" fmla="*/ 0 h 172"/>
                <a:gd name="T22" fmla="*/ 0 w 164"/>
                <a:gd name="T23" fmla="*/ 16 h 172"/>
                <a:gd name="T24" fmla="*/ 0 w 164"/>
                <a:gd name="T25" fmla="*/ 30 h 172"/>
                <a:gd name="T26" fmla="*/ 8 w 164"/>
                <a:gd name="T27" fmla="*/ 43 h 172"/>
                <a:gd name="T28" fmla="*/ 16 w 164"/>
                <a:gd name="T29" fmla="*/ 51 h 172"/>
                <a:gd name="T30" fmla="*/ 22 w 164"/>
                <a:gd name="T31" fmla="*/ 59 h 172"/>
                <a:gd name="T32" fmla="*/ 29 w 164"/>
                <a:gd name="T33" fmla="*/ 65 h 172"/>
                <a:gd name="T34" fmla="*/ 37 w 164"/>
                <a:gd name="T35" fmla="*/ 73 h 172"/>
                <a:gd name="T36" fmla="*/ 51 w 164"/>
                <a:gd name="T37" fmla="*/ 86 h 172"/>
                <a:gd name="T38" fmla="*/ 65 w 164"/>
                <a:gd name="T39" fmla="*/ 86 h 172"/>
                <a:gd name="T40" fmla="*/ 65 w 164"/>
                <a:gd name="T41" fmla="*/ 108 h 172"/>
                <a:gd name="T42" fmla="*/ 65 w 164"/>
                <a:gd name="T43" fmla="*/ 122 h 172"/>
                <a:gd name="T44" fmla="*/ 80 w 164"/>
                <a:gd name="T45" fmla="*/ 122 h 172"/>
                <a:gd name="T46" fmla="*/ 86 w 164"/>
                <a:gd name="T47" fmla="*/ 116 h 172"/>
                <a:gd name="T48" fmla="*/ 94 w 164"/>
                <a:gd name="T49" fmla="*/ 129 h 172"/>
                <a:gd name="T50" fmla="*/ 102 w 164"/>
                <a:gd name="T51" fmla="*/ 143 h 172"/>
                <a:gd name="T52" fmla="*/ 108 w 164"/>
                <a:gd name="T53" fmla="*/ 151 h 172"/>
                <a:gd name="T54" fmla="*/ 121 w 164"/>
                <a:gd name="T55" fmla="*/ 165 h 172"/>
                <a:gd name="T56" fmla="*/ 129 w 164"/>
                <a:gd name="T57" fmla="*/ 165 h 172"/>
                <a:gd name="T58" fmla="*/ 139 w 164"/>
                <a:gd name="T59" fmla="*/ 165 h 172"/>
                <a:gd name="T60" fmla="*/ 137 w 164"/>
                <a:gd name="T61" fmla="*/ 143 h 172"/>
                <a:gd name="T62" fmla="*/ 137 w 164"/>
                <a:gd name="T63" fmla="*/ 129 h 172"/>
                <a:gd name="T64" fmla="*/ 151 w 164"/>
                <a:gd name="T65" fmla="*/ 116 h 172"/>
                <a:gd name="T66" fmla="*/ 158 w 164"/>
                <a:gd name="T67" fmla="*/ 108 h 172"/>
                <a:gd name="T68" fmla="*/ 164 w 164"/>
                <a:gd name="T69" fmla="*/ 100 h 172"/>
                <a:gd name="T70" fmla="*/ 164 w 164"/>
                <a:gd name="T71" fmla="*/ 86 h 172"/>
                <a:gd name="T72" fmla="*/ 164 w 164"/>
                <a:gd name="T73" fmla="*/ 73 h 172"/>
                <a:gd name="T74" fmla="*/ 164 w 164"/>
                <a:gd name="T75" fmla="*/ 59 h 172"/>
                <a:gd name="T76" fmla="*/ 164 w 164"/>
                <a:gd name="T77" fmla="*/ 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4" h="172">
                  <a:moveTo>
                    <a:pt x="164" y="43"/>
                  </a:moveTo>
                  <a:lnTo>
                    <a:pt x="151" y="30"/>
                  </a:lnTo>
                  <a:lnTo>
                    <a:pt x="143" y="22"/>
                  </a:lnTo>
                  <a:lnTo>
                    <a:pt x="137" y="16"/>
                  </a:lnTo>
                  <a:lnTo>
                    <a:pt x="129" y="16"/>
                  </a:lnTo>
                  <a:lnTo>
                    <a:pt x="121" y="22"/>
                  </a:lnTo>
                  <a:lnTo>
                    <a:pt x="115" y="22"/>
                  </a:lnTo>
                  <a:lnTo>
                    <a:pt x="115" y="16"/>
                  </a:lnTo>
                  <a:lnTo>
                    <a:pt x="94" y="8"/>
                  </a:lnTo>
                  <a:lnTo>
                    <a:pt x="86" y="8"/>
                  </a:lnTo>
                  <a:lnTo>
                    <a:pt x="80" y="16"/>
                  </a:lnTo>
                  <a:lnTo>
                    <a:pt x="80" y="22"/>
                  </a:lnTo>
                  <a:lnTo>
                    <a:pt x="65" y="22"/>
                  </a:lnTo>
                  <a:lnTo>
                    <a:pt x="57" y="22"/>
                  </a:lnTo>
                  <a:lnTo>
                    <a:pt x="51" y="22"/>
                  </a:lnTo>
                  <a:lnTo>
                    <a:pt x="51" y="16"/>
                  </a:lnTo>
                  <a:lnTo>
                    <a:pt x="43" y="8"/>
                  </a:lnTo>
                  <a:lnTo>
                    <a:pt x="37" y="8"/>
                  </a:lnTo>
                  <a:lnTo>
                    <a:pt x="37" y="0"/>
                  </a:lnTo>
                  <a:lnTo>
                    <a:pt x="29" y="0"/>
                  </a:lnTo>
                  <a:lnTo>
                    <a:pt x="22" y="8"/>
                  </a:lnTo>
                  <a:lnTo>
                    <a:pt x="16" y="0"/>
                  </a:lnTo>
                  <a:lnTo>
                    <a:pt x="16" y="8"/>
                  </a:lnTo>
                  <a:lnTo>
                    <a:pt x="0" y="16"/>
                  </a:lnTo>
                  <a:lnTo>
                    <a:pt x="0" y="22"/>
                  </a:lnTo>
                  <a:lnTo>
                    <a:pt x="0" y="30"/>
                  </a:lnTo>
                  <a:lnTo>
                    <a:pt x="0" y="37"/>
                  </a:lnTo>
                  <a:lnTo>
                    <a:pt x="8" y="43"/>
                  </a:lnTo>
                  <a:lnTo>
                    <a:pt x="8" y="51"/>
                  </a:lnTo>
                  <a:lnTo>
                    <a:pt x="16" y="51"/>
                  </a:lnTo>
                  <a:lnTo>
                    <a:pt x="22" y="51"/>
                  </a:lnTo>
                  <a:lnTo>
                    <a:pt x="22" y="59"/>
                  </a:lnTo>
                  <a:lnTo>
                    <a:pt x="22" y="65"/>
                  </a:lnTo>
                  <a:lnTo>
                    <a:pt x="29" y="65"/>
                  </a:lnTo>
                  <a:lnTo>
                    <a:pt x="37" y="65"/>
                  </a:lnTo>
                  <a:lnTo>
                    <a:pt x="37" y="73"/>
                  </a:lnTo>
                  <a:lnTo>
                    <a:pt x="43" y="86"/>
                  </a:lnTo>
                  <a:lnTo>
                    <a:pt x="51" y="86"/>
                  </a:lnTo>
                  <a:lnTo>
                    <a:pt x="57" y="86"/>
                  </a:lnTo>
                  <a:lnTo>
                    <a:pt x="65" y="86"/>
                  </a:lnTo>
                  <a:lnTo>
                    <a:pt x="65" y="100"/>
                  </a:lnTo>
                  <a:lnTo>
                    <a:pt x="65" y="108"/>
                  </a:lnTo>
                  <a:lnTo>
                    <a:pt x="57" y="116"/>
                  </a:lnTo>
                  <a:lnTo>
                    <a:pt x="65" y="122"/>
                  </a:lnTo>
                  <a:lnTo>
                    <a:pt x="72" y="122"/>
                  </a:lnTo>
                  <a:lnTo>
                    <a:pt x="80" y="122"/>
                  </a:lnTo>
                  <a:lnTo>
                    <a:pt x="80" y="116"/>
                  </a:lnTo>
                  <a:lnTo>
                    <a:pt x="86" y="116"/>
                  </a:lnTo>
                  <a:lnTo>
                    <a:pt x="86" y="122"/>
                  </a:lnTo>
                  <a:lnTo>
                    <a:pt x="94" y="129"/>
                  </a:lnTo>
                  <a:lnTo>
                    <a:pt x="94" y="137"/>
                  </a:lnTo>
                  <a:lnTo>
                    <a:pt x="102" y="143"/>
                  </a:lnTo>
                  <a:lnTo>
                    <a:pt x="102" y="151"/>
                  </a:lnTo>
                  <a:lnTo>
                    <a:pt x="108" y="151"/>
                  </a:lnTo>
                  <a:lnTo>
                    <a:pt x="115" y="159"/>
                  </a:lnTo>
                  <a:lnTo>
                    <a:pt x="121" y="165"/>
                  </a:lnTo>
                  <a:lnTo>
                    <a:pt x="121" y="172"/>
                  </a:lnTo>
                  <a:lnTo>
                    <a:pt x="129" y="165"/>
                  </a:lnTo>
                  <a:lnTo>
                    <a:pt x="137" y="165"/>
                  </a:lnTo>
                  <a:lnTo>
                    <a:pt x="139" y="165"/>
                  </a:lnTo>
                  <a:lnTo>
                    <a:pt x="141" y="151"/>
                  </a:lnTo>
                  <a:lnTo>
                    <a:pt x="137" y="143"/>
                  </a:lnTo>
                  <a:lnTo>
                    <a:pt x="137" y="137"/>
                  </a:lnTo>
                  <a:lnTo>
                    <a:pt x="137" y="129"/>
                  </a:lnTo>
                  <a:lnTo>
                    <a:pt x="145" y="122"/>
                  </a:lnTo>
                  <a:lnTo>
                    <a:pt x="151" y="116"/>
                  </a:lnTo>
                  <a:lnTo>
                    <a:pt x="158" y="116"/>
                  </a:lnTo>
                  <a:lnTo>
                    <a:pt x="158" y="108"/>
                  </a:lnTo>
                  <a:lnTo>
                    <a:pt x="158" y="100"/>
                  </a:lnTo>
                  <a:lnTo>
                    <a:pt x="164" y="100"/>
                  </a:lnTo>
                  <a:lnTo>
                    <a:pt x="164" y="94"/>
                  </a:lnTo>
                  <a:lnTo>
                    <a:pt x="164" y="86"/>
                  </a:lnTo>
                  <a:lnTo>
                    <a:pt x="158" y="86"/>
                  </a:lnTo>
                  <a:lnTo>
                    <a:pt x="164" y="73"/>
                  </a:lnTo>
                  <a:lnTo>
                    <a:pt x="164" y="65"/>
                  </a:lnTo>
                  <a:lnTo>
                    <a:pt x="164" y="59"/>
                  </a:lnTo>
                  <a:lnTo>
                    <a:pt x="164" y="51"/>
                  </a:lnTo>
                  <a:lnTo>
                    <a:pt x="164"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0" name="Freeform 93"/>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1" name="Freeform 94"/>
            <p:cNvSpPr>
              <a:spLocks/>
            </p:cNvSpPr>
            <p:nvPr/>
          </p:nvSpPr>
          <p:spPr bwMode="auto">
            <a:xfrm>
              <a:off x="7332663" y="3976688"/>
              <a:ext cx="55563" cy="88900"/>
            </a:xfrm>
            <a:custGeom>
              <a:avLst/>
              <a:gdLst>
                <a:gd name="T0" fmla="*/ 0 w 35"/>
                <a:gd name="T1" fmla="*/ 49 h 56"/>
                <a:gd name="T2" fmla="*/ 4 w 35"/>
                <a:gd name="T3" fmla="*/ 35 h 56"/>
                <a:gd name="T4" fmla="*/ 0 w 35"/>
                <a:gd name="T5" fmla="*/ 27 h 56"/>
                <a:gd name="T6" fmla="*/ 0 w 35"/>
                <a:gd name="T7" fmla="*/ 21 h 56"/>
                <a:gd name="T8" fmla="*/ 0 w 35"/>
                <a:gd name="T9" fmla="*/ 13 h 56"/>
                <a:gd name="T10" fmla="*/ 6 w 35"/>
                <a:gd name="T11" fmla="*/ 6 h 56"/>
                <a:gd name="T12" fmla="*/ 14 w 35"/>
                <a:gd name="T13" fmla="*/ 0 h 56"/>
                <a:gd name="T14" fmla="*/ 21 w 35"/>
                <a:gd name="T15" fmla="*/ 6 h 56"/>
                <a:gd name="T16" fmla="*/ 21 w 35"/>
                <a:gd name="T17" fmla="*/ 13 h 56"/>
                <a:gd name="T18" fmla="*/ 27 w 35"/>
                <a:gd name="T19" fmla="*/ 21 h 56"/>
                <a:gd name="T20" fmla="*/ 35 w 35"/>
                <a:gd name="T21" fmla="*/ 27 h 56"/>
                <a:gd name="T22" fmla="*/ 35 w 35"/>
                <a:gd name="T23" fmla="*/ 35 h 56"/>
                <a:gd name="T24" fmla="*/ 35 w 35"/>
                <a:gd name="T25" fmla="*/ 43 h 56"/>
                <a:gd name="T26" fmla="*/ 35 w 35"/>
                <a:gd name="T27" fmla="*/ 49 h 56"/>
                <a:gd name="T28" fmla="*/ 35 w 35"/>
                <a:gd name="T29" fmla="*/ 56 h 56"/>
                <a:gd name="T30" fmla="*/ 27 w 35"/>
                <a:gd name="T31" fmla="*/ 56 h 56"/>
                <a:gd name="T32" fmla="*/ 0 w 35"/>
                <a:gd name="T33"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6">
                  <a:moveTo>
                    <a:pt x="0" y="49"/>
                  </a:moveTo>
                  <a:lnTo>
                    <a:pt x="4" y="35"/>
                  </a:lnTo>
                  <a:lnTo>
                    <a:pt x="0" y="27"/>
                  </a:lnTo>
                  <a:lnTo>
                    <a:pt x="0" y="21"/>
                  </a:lnTo>
                  <a:lnTo>
                    <a:pt x="0" y="13"/>
                  </a:lnTo>
                  <a:lnTo>
                    <a:pt x="6" y="6"/>
                  </a:lnTo>
                  <a:lnTo>
                    <a:pt x="14" y="0"/>
                  </a:lnTo>
                  <a:lnTo>
                    <a:pt x="21" y="6"/>
                  </a:lnTo>
                  <a:lnTo>
                    <a:pt x="21" y="13"/>
                  </a:lnTo>
                  <a:lnTo>
                    <a:pt x="27" y="21"/>
                  </a:lnTo>
                  <a:lnTo>
                    <a:pt x="35" y="27"/>
                  </a:lnTo>
                  <a:lnTo>
                    <a:pt x="35" y="35"/>
                  </a:lnTo>
                  <a:lnTo>
                    <a:pt x="35" y="43"/>
                  </a:lnTo>
                  <a:lnTo>
                    <a:pt x="35" y="49"/>
                  </a:lnTo>
                  <a:lnTo>
                    <a:pt x="35" y="56"/>
                  </a:lnTo>
                  <a:lnTo>
                    <a:pt x="27" y="56"/>
                  </a:lnTo>
                  <a:lnTo>
                    <a:pt x="0" y="4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2" name="Freeform 95"/>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3" name="Freeform 96"/>
            <p:cNvSpPr>
              <a:spLocks/>
            </p:cNvSpPr>
            <p:nvPr/>
          </p:nvSpPr>
          <p:spPr bwMode="auto">
            <a:xfrm>
              <a:off x="7239000" y="3590925"/>
              <a:ext cx="307975" cy="282575"/>
            </a:xfrm>
            <a:custGeom>
              <a:avLst/>
              <a:gdLst>
                <a:gd name="T0" fmla="*/ 172 w 194"/>
                <a:gd name="T1" fmla="*/ 30 h 178"/>
                <a:gd name="T2" fmla="*/ 165 w 194"/>
                <a:gd name="T3" fmla="*/ 0 h 178"/>
                <a:gd name="T4" fmla="*/ 151 w 194"/>
                <a:gd name="T5" fmla="*/ 8 h 178"/>
                <a:gd name="T6" fmla="*/ 137 w 194"/>
                <a:gd name="T7" fmla="*/ 8 h 178"/>
                <a:gd name="T8" fmla="*/ 129 w 194"/>
                <a:gd name="T9" fmla="*/ 8 h 178"/>
                <a:gd name="T10" fmla="*/ 116 w 194"/>
                <a:gd name="T11" fmla="*/ 8 h 178"/>
                <a:gd name="T12" fmla="*/ 92 w 194"/>
                <a:gd name="T13" fmla="*/ 22 h 178"/>
                <a:gd name="T14" fmla="*/ 92 w 194"/>
                <a:gd name="T15" fmla="*/ 35 h 178"/>
                <a:gd name="T16" fmla="*/ 92 w 194"/>
                <a:gd name="T17" fmla="*/ 51 h 178"/>
                <a:gd name="T18" fmla="*/ 79 w 194"/>
                <a:gd name="T19" fmla="*/ 78 h 178"/>
                <a:gd name="T20" fmla="*/ 65 w 194"/>
                <a:gd name="T21" fmla="*/ 78 h 178"/>
                <a:gd name="T22" fmla="*/ 73 w 194"/>
                <a:gd name="T23" fmla="*/ 57 h 178"/>
                <a:gd name="T24" fmla="*/ 73 w 194"/>
                <a:gd name="T25" fmla="*/ 51 h 178"/>
                <a:gd name="T26" fmla="*/ 79 w 194"/>
                <a:gd name="T27" fmla="*/ 35 h 178"/>
                <a:gd name="T28" fmla="*/ 57 w 194"/>
                <a:gd name="T29" fmla="*/ 30 h 178"/>
                <a:gd name="T30" fmla="*/ 57 w 194"/>
                <a:gd name="T31" fmla="*/ 30 h 178"/>
                <a:gd name="T32" fmla="*/ 51 w 194"/>
                <a:gd name="T33" fmla="*/ 57 h 178"/>
                <a:gd name="T34" fmla="*/ 43 w 194"/>
                <a:gd name="T35" fmla="*/ 73 h 178"/>
                <a:gd name="T36" fmla="*/ 35 w 194"/>
                <a:gd name="T37" fmla="*/ 78 h 178"/>
                <a:gd name="T38" fmla="*/ 14 w 194"/>
                <a:gd name="T39" fmla="*/ 86 h 178"/>
                <a:gd name="T40" fmla="*/ 22 w 194"/>
                <a:gd name="T41" fmla="*/ 100 h 178"/>
                <a:gd name="T42" fmla="*/ 8 w 194"/>
                <a:gd name="T43" fmla="*/ 114 h 178"/>
                <a:gd name="T44" fmla="*/ 0 w 194"/>
                <a:gd name="T45" fmla="*/ 100 h 178"/>
                <a:gd name="T46" fmla="*/ 0 w 194"/>
                <a:gd name="T47" fmla="*/ 114 h 178"/>
                <a:gd name="T48" fmla="*/ 8 w 194"/>
                <a:gd name="T49" fmla="*/ 129 h 178"/>
                <a:gd name="T50" fmla="*/ 35 w 194"/>
                <a:gd name="T51" fmla="*/ 143 h 178"/>
                <a:gd name="T52" fmla="*/ 43 w 194"/>
                <a:gd name="T53" fmla="*/ 151 h 178"/>
                <a:gd name="T54" fmla="*/ 57 w 194"/>
                <a:gd name="T55" fmla="*/ 143 h 178"/>
                <a:gd name="T56" fmla="*/ 73 w 194"/>
                <a:gd name="T57" fmla="*/ 157 h 178"/>
                <a:gd name="T58" fmla="*/ 86 w 194"/>
                <a:gd name="T59" fmla="*/ 178 h 178"/>
                <a:gd name="T60" fmla="*/ 100 w 194"/>
                <a:gd name="T61" fmla="*/ 164 h 178"/>
                <a:gd name="T62" fmla="*/ 100 w 194"/>
                <a:gd name="T63" fmla="*/ 143 h 178"/>
                <a:gd name="T64" fmla="*/ 116 w 194"/>
                <a:gd name="T65" fmla="*/ 129 h 178"/>
                <a:gd name="T66" fmla="*/ 143 w 194"/>
                <a:gd name="T67" fmla="*/ 129 h 178"/>
                <a:gd name="T68" fmla="*/ 157 w 194"/>
                <a:gd name="T69" fmla="*/ 129 h 178"/>
                <a:gd name="T70" fmla="*/ 172 w 194"/>
                <a:gd name="T71" fmla="*/ 129 h 178"/>
                <a:gd name="T72" fmla="*/ 178 w 194"/>
                <a:gd name="T73" fmla="*/ 100 h 178"/>
                <a:gd name="T74" fmla="*/ 178 w 194"/>
                <a:gd name="T75" fmla="*/ 86 h 178"/>
                <a:gd name="T76" fmla="*/ 178 w 194"/>
                <a:gd name="T77" fmla="*/ 65 h 178"/>
                <a:gd name="T78" fmla="*/ 186 w 194"/>
                <a:gd name="T79" fmla="*/ 57 h 178"/>
                <a:gd name="T80" fmla="*/ 186 w 194"/>
                <a:gd name="T81" fmla="*/ 43 h 178"/>
                <a:gd name="T82" fmla="*/ 194 w 194"/>
                <a:gd name="T83" fmla="*/ 30 h 178"/>
                <a:gd name="T84" fmla="*/ 178 w 194"/>
                <a:gd name="T85" fmla="*/ 3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78">
                  <a:moveTo>
                    <a:pt x="178" y="30"/>
                  </a:moveTo>
                  <a:lnTo>
                    <a:pt x="172" y="30"/>
                  </a:lnTo>
                  <a:lnTo>
                    <a:pt x="172" y="0"/>
                  </a:lnTo>
                  <a:lnTo>
                    <a:pt x="165" y="0"/>
                  </a:lnTo>
                  <a:lnTo>
                    <a:pt x="157" y="0"/>
                  </a:lnTo>
                  <a:lnTo>
                    <a:pt x="151" y="8"/>
                  </a:lnTo>
                  <a:lnTo>
                    <a:pt x="137" y="16"/>
                  </a:lnTo>
                  <a:lnTo>
                    <a:pt x="137" y="8"/>
                  </a:lnTo>
                  <a:lnTo>
                    <a:pt x="137" y="0"/>
                  </a:lnTo>
                  <a:lnTo>
                    <a:pt x="129" y="8"/>
                  </a:lnTo>
                  <a:lnTo>
                    <a:pt x="122" y="8"/>
                  </a:lnTo>
                  <a:lnTo>
                    <a:pt x="116" y="8"/>
                  </a:lnTo>
                  <a:lnTo>
                    <a:pt x="100" y="16"/>
                  </a:lnTo>
                  <a:lnTo>
                    <a:pt x="92" y="22"/>
                  </a:lnTo>
                  <a:lnTo>
                    <a:pt x="92" y="30"/>
                  </a:lnTo>
                  <a:lnTo>
                    <a:pt x="92" y="35"/>
                  </a:lnTo>
                  <a:lnTo>
                    <a:pt x="92" y="43"/>
                  </a:lnTo>
                  <a:lnTo>
                    <a:pt x="92" y="51"/>
                  </a:lnTo>
                  <a:lnTo>
                    <a:pt x="92" y="65"/>
                  </a:lnTo>
                  <a:lnTo>
                    <a:pt x="79" y="78"/>
                  </a:lnTo>
                  <a:lnTo>
                    <a:pt x="73" y="78"/>
                  </a:lnTo>
                  <a:lnTo>
                    <a:pt x="65" y="78"/>
                  </a:lnTo>
                  <a:lnTo>
                    <a:pt x="65" y="65"/>
                  </a:lnTo>
                  <a:lnTo>
                    <a:pt x="73" y="57"/>
                  </a:lnTo>
                  <a:lnTo>
                    <a:pt x="65" y="57"/>
                  </a:lnTo>
                  <a:lnTo>
                    <a:pt x="73" y="51"/>
                  </a:lnTo>
                  <a:lnTo>
                    <a:pt x="79" y="43"/>
                  </a:lnTo>
                  <a:lnTo>
                    <a:pt x="79" y="35"/>
                  </a:lnTo>
                  <a:lnTo>
                    <a:pt x="73" y="30"/>
                  </a:lnTo>
                  <a:lnTo>
                    <a:pt x="57" y="30"/>
                  </a:lnTo>
                  <a:lnTo>
                    <a:pt x="57" y="22"/>
                  </a:lnTo>
                  <a:lnTo>
                    <a:pt x="57" y="30"/>
                  </a:lnTo>
                  <a:lnTo>
                    <a:pt x="51" y="43"/>
                  </a:lnTo>
                  <a:lnTo>
                    <a:pt x="51" y="57"/>
                  </a:lnTo>
                  <a:lnTo>
                    <a:pt x="43" y="65"/>
                  </a:lnTo>
                  <a:lnTo>
                    <a:pt x="43" y="73"/>
                  </a:lnTo>
                  <a:lnTo>
                    <a:pt x="35" y="73"/>
                  </a:lnTo>
                  <a:lnTo>
                    <a:pt x="35" y="78"/>
                  </a:lnTo>
                  <a:lnTo>
                    <a:pt x="30" y="86"/>
                  </a:lnTo>
                  <a:lnTo>
                    <a:pt x="14" y="86"/>
                  </a:lnTo>
                  <a:lnTo>
                    <a:pt x="14" y="100"/>
                  </a:lnTo>
                  <a:lnTo>
                    <a:pt x="22" y="100"/>
                  </a:lnTo>
                  <a:lnTo>
                    <a:pt x="22" y="108"/>
                  </a:lnTo>
                  <a:lnTo>
                    <a:pt x="8" y="114"/>
                  </a:lnTo>
                  <a:lnTo>
                    <a:pt x="8" y="100"/>
                  </a:lnTo>
                  <a:lnTo>
                    <a:pt x="0" y="100"/>
                  </a:lnTo>
                  <a:lnTo>
                    <a:pt x="0" y="108"/>
                  </a:lnTo>
                  <a:lnTo>
                    <a:pt x="0" y="114"/>
                  </a:lnTo>
                  <a:lnTo>
                    <a:pt x="0" y="129"/>
                  </a:lnTo>
                  <a:lnTo>
                    <a:pt x="8" y="129"/>
                  </a:lnTo>
                  <a:lnTo>
                    <a:pt x="14" y="135"/>
                  </a:lnTo>
                  <a:lnTo>
                    <a:pt x="35" y="143"/>
                  </a:lnTo>
                  <a:lnTo>
                    <a:pt x="35" y="151"/>
                  </a:lnTo>
                  <a:lnTo>
                    <a:pt x="43" y="151"/>
                  </a:lnTo>
                  <a:lnTo>
                    <a:pt x="51" y="143"/>
                  </a:lnTo>
                  <a:lnTo>
                    <a:pt x="57" y="143"/>
                  </a:lnTo>
                  <a:lnTo>
                    <a:pt x="65" y="151"/>
                  </a:lnTo>
                  <a:lnTo>
                    <a:pt x="73" y="157"/>
                  </a:lnTo>
                  <a:lnTo>
                    <a:pt x="86" y="172"/>
                  </a:lnTo>
                  <a:lnTo>
                    <a:pt x="86" y="178"/>
                  </a:lnTo>
                  <a:lnTo>
                    <a:pt x="100" y="172"/>
                  </a:lnTo>
                  <a:lnTo>
                    <a:pt x="100" y="164"/>
                  </a:lnTo>
                  <a:lnTo>
                    <a:pt x="100" y="151"/>
                  </a:lnTo>
                  <a:lnTo>
                    <a:pt x="100" y="143"/>
                  </a:lnTo>
                  <a:lnTo>
                    <a:pt x="100" y="135"/>
                  </a:lnTo>
                  <a:lnTo>
                    <a:pt x="116" y="129"/>
                  </a:lnTo>
                  <a:lnTo>
                    <a:pt x="137" y="121"/>
                  </a:lnTo>
                  <a:lnTo>
                    <a:pt x="143" y="129"/>
                  </a:lnTo>
                  <a:lnTo>
                    <a:pt x="151" y="129"/>
                  </a:lnTo>
                  <a:lnTo>
                    <a:pt x="157" y="129"/>
                  </a:lnTo>
                  <a:lnTo>
                    <a:pt x="165" y="129"/>
                  </a:lnTo>
                  <a:lnTo>
                    <a:pt x="172" y="129"/>
                  </a:lnTo>
                  <a:lnTo>
                    <a:pt x="178" y="108"/>
                  </a:lnTo>
                  <a:lnTo>
                    <a:pt x="178" y="100"/>
                  </a:lnTo>
                  <a:lnTo>
                    <a:pt x="172" y="94"/>
                  </a:lnTo>
                  <a:lnTo>
                    <a:pt x="178" y="86"/>
                  </a:lnTo>
                  <a:lnTo>
                    <a:pt x="178" y="78"/>
                  </a:lnTo>
                  <a:lnTo>
                    <a:pt x="178" y="65"/>
                  </a:lnTo>
                  <a:lnTo>
                    <a:pt x="178" y="57"/>
                  </a:lnTo>
                  <a:lnTo>
                    <a:pt x="186" y="57"/>
                  </a:lnTo>
                  <a:lnTo>
                    <a:pt x="186" y="51"/>
                  </a:lnTo>
                  <a:lnTo>
                    <a:pt x="186" y="43"/>
                  </a:lnTo>
                  <a:lnTo>
                    <a:pt x="186" y="35"/>
                  </a:lnTo>
                  <a:lnTo>
                    <a:pt x="194" y="30"/>
                  </a:lnTo>
                  <a:lnTo>
                    <a:pt x="186" y="22"/>
                  </a:lnTo>
                  <a:lnTo>
                    <a:pt x="178" y="3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4" name="Freeform 97"/>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5" name="Freeform 98"/>
            <p:cNvSpPr>
              <a:spLocks/>
            </p:cNvSpPr>
            <p:nvPr/>
          </p:nvSpPr>
          <p:spPr bwMode="auto">
            <a:xfrm>
              <a:off x="7699375" y="3113088"/>
              <a:ext cx="179388" cy="111125"/>
            </a:xfrm>
            <a:custGeom>
              <a:avLst/>
              <a:gdLst>
                <a:gd name="T0" fmla="*/ 8 w 113"/>
                <a:gd name="T1" fmla="*/ 70 h 70"/>
                <a:gd name="T2" fmla="*/ 8 w 113"/>
                <a:gd name="T3" fmla="*/ 65 h 70"/>
                <a:gd name="T4" fmla="*/ 8 w 113"/>
                <a:gd name="T5" fmla="*/ 57 h 70"/>
                <a:gd name="T6" fmla="*/ 13 w 113"/>
                <a:gd name="T7" fmla="*/ 49 h 70"/>
                <a:gd name="T8" fmla="*/ 19 w 113"/>
                <a:gd name="T9" fmla="*/ 49 h 70"/>
                <a:gd name="T10" fmla="*/ 27 w 113"/>
                <a:gd name="T11" fmla="*/ 49 h 70"/>
                <a:gd name="T12" fmla="*/ 35 w 113"/>
                <a:gd name="T13" fmla="*/ 49 h 70"/>
                <a:gd name="T14" fmla="*/ 43 w 113"/>
                <a:gd name="T15" fmla="*/ 49 h 70"/>
                <a:gd name="T16" fmla="*/ 49 w 113"/>
                <a:gd name="T17" fmla="*/ 49 h 70"/>
                <a:gd name="T18" fmla="*/ 56 w 113"/>
                <a:gd name="T19" fmla="*/ 43 h 70"/>
                <a:gd name="T20" fmla="*/ 64 w 113"/>
                <a:gd name="T21" fmla="*/ 43 h 70"/>
                <a:gd name="T22" fmla="*/ 78 w 113"/>
                <a:gd name="T23" fmla="*/ 43 h 70"/>
                <a:gd name="T24" fmla="*/ 86 w 113"/>
                <a:gd name="T25" fmla="*/ 49 h 70"/>
                <a:gd name="T26" fmla="*/ 92 w 113"/>
                <a:gd name="T27" fmla="*/ 57 h 70"/>
                <a:gd name="T28" fmla="*/ 92 w 113"/>
                <a:gd name="T29" fmla="*/ 49 h 70"/>
                <a:gd name="T30" fmla="*/ 99 w 113"/>
                <a:gd name="T31" fmla="*/ 43 h 70"/>
                <a:gd name="T32" fmla="*/ 107 w 113"/>
                <a:gd name="T33" fmla="*/ 35 h 70"/>
                <a:gd name="T34" fmla="*/ 107 w 113"/>
                <a:gd name="T35" fmla="*/ 21 h 70"/>
                <a:gd name="T36" fmla="*/ 99 w 113"/>
                <a:gd name="T37" fmla="*/ 21 h 70"/>
                <a:gd name="T38" fmla="*/ 99 w 113"/>
                <a:gd name="T39" fmla="*/ 14 h 70"/>
                <a:gd name="T40" fmla="*/ 107 w 113"/>
                <a:gd name="T41" fmla="*/ 6 h 70"/>
                <a:gd name="T42" fmla="*/ 113 w 113"/>
                <a:gd name="T43" fmla="*/ 0 h 70"/>
                <a:gd name="T44" fmla="*/ 107 w 113"/>
                <a:gd name="T45" fmla="*/ 0 h 70"/>
                <a:gd name="T46" fmla="*/ 99 w 113"/>
                <a:gd name="T47" fmla="*/ 6 h 70"/>
                <a:gd name="T48" fmla="*/ 92 w 113"/>
                <a:gd name="T49" fmla="*/ 6 h 70"/>
                <a:gd name="T50" fmla="*/ 86 w 113"/>
                <a:gd name="T51" fmla="*/ 6 h 70"/>
                <a:gd name="T52" fmla="*/ 78 w 113"/>
                <a:gd name="T53" fmla="*/ 14 h 70"/>
                <a:gd name="T54" fmla="*/ 70 w 113"/>
                <a:gd name="T55" fmla="*/ 14 h 70"/>
                <a:gd name="T56" fmla="*/ 64 w 113"/>
                <a:gd name="T57" fmla="*/ 21 h 70"/>
                <a:gd name="T58" fmla="*/ 56 w 113"/>
                <a:gd name="T59" fmla="*/ 27 h 70"/>
                <a:gd name="T60" fmla="*/ 56 w 113"/>
                <a:gd name="T61" fmla="*/ 35 h 70"/>
                <a:gd name="T62" fmla="*/ 49 w 113"/>
                <a:gd name="T63" fmla="*/ 43 h 70"/>
                <a:gd name="T64" fmla="*/ 43 w 113"/>
                <a:gd name="T65" fmla="*/ 43 h 70"/>
                <a:gd name="T66" fmla="*/ 35 w 113"/>
                <a:gd name="T67" fmla="*/ 43 h 70"/>
                <a:gd name="T68" fmla="*/ 13 w 113"/>
                <a:gd name="T69" fmla="*/ 43 h 70"/>
                <a:gd name="T70" fmla="*/ 8 w 113"/>
                <a:gd name="T71" fmla="*/ 43 h 70"/>
                <a:gd name="T72" fmla="*/ 0 w 113"/>
                <a:gd name="T73" fmla="*/ 49 h 70"/>
                <a:gd name="T74" fmla="*/ 0 w 113"/>
                <a:gd name="T75" fmla="*/ 57 h 70"/>
                <a:gd name="T76" fmla="*/ 8 w 113"/>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70">
                  <a:moveTo>
                    <a:pt x="8" y="70"/>
                  </a:moveTo>
                  <a:lnTo>
                    <a:pt x="8" y="65"/>
                  </a:lnTo>
                  <a:lnTo>
                    <a:pt x="8" y="57"/>
                  </a:lnTo>
                  <a:lnTo>
                    <a:pt x="13" y="49"/>
                  </a:lnTo>
                  <a:lnTo>
                    <a:pt x="19" y="49"/>
                  </a:lnTo>
                  <a:lnTo>
                    <a:pt x="27" y="49"/>
                  </a:lnTo>
                  <a:lnTo>
                    <a:pt x="35" y="49"/>
                  </a:lnTo>
                  <a:lnTo>
                    <a:pt x="43" y="49"/>
                  </a:lnTo>
                  <a:lnTo>
                    <a:pt x="49" y="49"/>
                  </a:lnTo>
                  <a:lnTo>
                    <a:pt x="56" y="43"/>
                  </a:lnTo>
                  <a:lnTo>
                    <a:pt x="64" y="43"/>
                  </a:lnTo>
                  <a:lnTo>
                    <a:pt x="78" y="43"/>
                  </a:lnTo>
                  <a:lnTo>
                    <a:pt x="86" y="49"/>
                  </a:lnTo>
                  <a:lnTo>
                    <a:pt x="92" y="57"/>
                  </a:lnTo>
                  <a:lnTo>
                    <a:pt x="92" y="49"/>
                  </a:lnTo>
                  <a:lnTo>
                    <a:pt x="99" y="43"/>
                  </a:lnTo>
                  <a:lnTo>
                    <a:pt x="107" y="35"/>
                  </a:lnTo>
                  <a:lnTo>
                    <a:pt x="107" y="21"/>
                  </a:lnTo>
                  <a:lnTo>
                    <a:pt x="99" y="21"/>
                  </a:lnTo>
                  <a:lnTo>
                    <a:pt x="99" y="14"/>
                  </a:lnTo>
                  <a:lnTo>
                    <a:pt x="107" y="6"/>
                  </a:lnTo>
                  <a:lnTo>
                    <a:pt x="113" y="0"/>
                  </a:lnTo>
                  <a:lnTo>
                    <a:pt x="107" y="0"/>
                  </a:lnTo>
                  <a:lnTo>
                    <a:pt x="99" y="6"/>
                  </a:lnTo>
                  <a:lnTo>
                    <a:pt x="92" y="6"/>
                  </a:lnTo>
                  <a:lnTo>
                    <a:pt x="86" y="6"/>
                  </a:lnTo>
                  <a:lnTo>
                    <a:pt x="78" y="14"/>
                  </a:lnTo>
                  <a:lnTo>
                    <a:pt x="70" y="14"/>
                  </a:lnTo>
                  <a:lnTo>
                    <a:pt x="64" y="21"/>
                  </a:lnTo>
                  <a:lnTo>
                    <a:pt x="56" y="27"/>
                  </a:lnTo>
                  <a:lnTo>
                    <a:pt x="56" y="35"/>
                  </a:lnTo>
                  <a:lnTo>
                    <a:pt x="49" y="43"/>
                  </a:lnTo>
                  <a:lnTo>
                    <a:pt x="43" y="43"/>
                  </a:lnTo>
                  <a:lnTo>
                    <a:pt x="35" y="43"/>
                  </a:lnTo>
                  <a:lnTo>
                    <a:pt x="13" y="43"/>
                  </a:lnTo>
                  <a:lnTo>
                    <a:pt x="8" y="43"/>
                  </a:lnTo>
                  <a:lnTo>
                    <a:pt x="0" y="49"/>
                  </a:lnTo>
                  <a:lnTo>
                    <a:pt x="0" y="57"/>
                  </a:lnTo>
                  <a:lnTo>
                    <a:pt x="8" y="7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6" name="Freeform 99"/>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7" name="Freeform 100"/>
            <p:cNvSpPr>
              <a:spLocks/>
            </p:cNvSpPr>
            <p:nvPr/>
          </p:nvSpPr>
          <p:spPr bwMode="auto">
            <a:xfrm>
              <a:off x="7777163" y="3382963"/>
              <a:ext cx="58738" cy="55562"/>
            </a:xfrm>
            <a:custGeom>
              <a:avLst/>
              <a:gdLst>
                <a:gd name="T0" fmla="*/ 37 w 37"/>
                <a:gd name="T1" fmla="*/ 35 h 35"/>
                <a:gd name="T2" fmla="*/ 29 w 37"/>
                <a:gd name="T3" fmla="*/ 35 h 35"/>
                <a:gd name="T4" fmla="*/ 15 w 37"/>
                <a:gd name="T5" fmla="*/ 35 h 35"/>
                <a:gd name="T6" fmla="*/ 15 w 37"/>
                <a:gd name="T7" fmla="*/ 29 h 35"/>
                <a:gd name="T8" fmla="*/ 0 w 37"/>
                <a:gd name="T9" fmla="*/ 29 h 35"/>
                <a:gd name="T10" fmla="*/ 0 w 37"/>
                <a:gd name="T11" fmla="*/ 14 h 35"/>
                <a:gd name="T12" fmla="*/ 0 w 37"/>
                <a:gd name="T13" fmla="*/ 8 h 35"/>
                <a:gd name="T14" fmla="*/ 7 w 37"/>
                <a:gd name="T15" fmla="*/ 8 h 35"/>
                <a:gd name="T16" fmla="*/ 7 w 37"/>
                <a:gd name="T17" fmla="*/ 0 h 35"/>
                <a:gd name="T18" fmla="*/ 15 w 37"/>
                <a:gd name="T19" fmla="*/ 8 h 35"/>
                <a:gd name="T20" fmla="*/ 21 w 37"/>
                <a:gd name="T21" fmla="*/ 0 h 35"/>
                <a:gd name="T22" fmla="*/ 29 w 37"/>
                <a:gd name="T23" fmla="*/ 8 h 35"/>
                <a:gd name="T24" fmla="*/ 37 w 37"/>
                <a:gd name="T25" fmla="*/ 8 h 35"/>
                <a:gd name="T26" fmla="*/ 37 w 37"/>
                <a:gd name="T27" fmla="*/ 14 h 35"/>
                <a:gd name="T28" fmla="*/ 37 w 37"/>
                <a:gd name="T29" fmla="*/ 22 h 35"/>
                <a:gd name="T30" fmla="*/ 37 w 37"/>
                <a:gd name="T31" fmla="*/ 29 h 35"/>
                <a:gd name="T32" fmla="*/ 37 w 37"/>
                <a:gd name="T33" fmla="*/ 35 h 35"/>
                <a:gd name="T34" fmla="*/ 29 w 37"/>
                <a:gd name="T35" fmla="*/ 35 h 35"/>
                <a:gd name="T36" fmla="*/ 37 w 37"/>
                <a:gd name="T3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35">
                  <a:moveTo>
                    <a:pt x="37" y="35"/>
                  </a:moveTo>
                  <a:lnTo>
                    <a:pt x="29" y="35"/>
                  </a:lnTo>
                  <a:lnTo>
                    <a:pt x="15" y="35"/>
                  </a:lnTo>
                  <a:lnTo>
                    <a:pt x="15" y="29"/>
                  </a:lnTo>
                  <a:lnTo>
                    <a:pt x="0" y="29"/>
                  </a:lnTo>
                  <a:lnTo>
                    <a:pt x="0" y="14"/>
                  </a:lnTo>
                  <a:lnTo>
                    <a:pt x="0" y="8"/>
                  </a:lnTo>
                  <a:lnTo>
                    <a:pt x="7" y="8"/>
                  </a:lnTo>
                  <a:lnTo>
                    <a:pt x="7" y="0"/>
                  </a:lnTo>
                  <a:lnTo>
                    <a:pt x="15" y="8"/>
                  </a:lnTo>
                  <a:lnTo>
                    <a:pt x="21" y="0"/>
                  </a:lnTo>
                  <a:lnTo>
                    <a:pt x="29" y="8"/>
                  </a:lnTo>
                  <a:lnTo>
                    <a:pt x="37" y="8"/>
                  </a:lnTo>
                  <a:lnTo>
                    <a:pt x="37" y="14"/>
                  </a:lnTo>
                  <a:lnTo>
                    <a:pt x="37" y="22"/>
                  </a:lnTo>
                  <a:lnTo>
                    <a:pt x="37" y="29"/>
                  </a:lnTo>
                  <a:lnTo>
                    <a:pt x="37" y="35"/>
                  </a:lnTo>
                  <a:lnTo>
                    <a:pt x="29" y="35"/>
                  </a:lnTo>
                  <a:lnTo>
                    <a:pt x="37" y="35"/>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8" name="Freeform 101"/>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09" name="Freeform 102"/>
            <p:cNvSpPr>
              <a:spLocks/>
            </p:cNvSpPr>
            <p:nvPr/>
          </p:nvSpPr>
          <p:spPr bwMode="auto">
            <a:xfrm>
              <a:off x="7851775" y="3327400"/>
              <a:ext cx="114300" cy="133350"/>
            </a:xfrm>
            <a:custGeom>
              <a:avLst/>
              <a:gdLst>
                <a:gd name="T0" fmla="*/ 37 w 72"/>
                <a:gd name="T1" fmla="*/ 84 h 84"/>
                <a:gd name="T2" fmla="*/ 21 w 72"/>
                <a:gd name="T3" fmla="*/ 78 h 84"/>
                <a:gd name="T4" fmla="*/ 29 w 72"/>
                <a:gd name="T5" fmla="*/ 78 h 84"/>
                <a:gd name="T6" fmla="*/ 29 w 72"/>
                <a:gd name="T7" fmla="*/ 70 h 84"/>
                <a:gd name="T8" fmla="*/ 21 w 72"/>
                <a:gd name="T9" fmla="*/ 70 h 84"/>
                <a:gd name="T10" fmla="*/ 7 w 72"/>
                <a:gd name="T11" fmla="*/ 70 h 84"/>
                <a:gd name="T12" fmla="*/ 0 w 72"/>
                <a:gd name="T13" fmla="*/ 63 h 84"/>
                <a:gd name="T14" fmla="*/ 0 w 72"/>
                <a:gd name="T15" fmla="*/ 57 h 84"/>
                <a:gd name="T16" fmla="*/ 7 w 72"/>
                <a:gd name="T17" fmla="*/ 49 h 84"/>
                <a:gd name="T18" fmla="*/ 0 w 72"/>
                <a:gd name="T19" fmla="*/ 43 h 84"/>
                <a:gd name="T20" fmla="*/ 0 w 72"/>
                <a:gd name="T21" fmla="*/ 35 h 84"/>
                <a:gd name="T22" fmla="*/ 7 w 72"/>
                <a:gd name="T23" fmla="*/ 27 h 84"/>
                <a:gd name="T24" fmla="*/ 15 w 72"/>
                <a:gd name="T25" fmla="*/ 27 h 84"/>
                <a:gd name="T26" fmla="*/ 21 w 72"/>
                <a:gd name="T27" fmla="*/ 21 h 84"/>
                <a:gd name="T28" fmla="*/ 21 w 72"/>
                <a:gd name="T29" fmla="*/ 14 h 84"/>
                <a:gd name="T30" fmla="*/ 29 w 72"/>
                <a:gd name="T31" fmla="*/ 14 h 84"/>
                <a:gd name="T32" fmla="*/ 29 w 72"/>
                <a:gd name="T33" fmla="*/ 21 h 84"/>
                <a:gd name="T34" fmla="*/ 21 w 72"/>
                <a:gd name="T35" fmla="*/ 27 h 84"/>
                <a:gd name="T36" fmla="*/ 29 w 72"/>
                <a:gd name="T37" fmla="*/ 35 h 84"/>
                <a:gd name="T38" fmla="*/ 37 w 72"/>
                <a:gd name="T39" fmla="*/ 35 h 84"/>
                <a:gd name="T40" fmla="*/ 37 w 72"/>
                <a:gd name="T41" fmla="*/ 27 h 84"/>
                <a:gd name="T42" fmla="*/ 37 w 72"/>
                <a:gd name="T43" fmla="*/ 21 h 84"/>
                <a:gd name="T44" fmla="*/ 43 w 72"/>
                <a:gd name="T45" fmla="*/ 21 h 84"/>
                <a:gd name="T46" fmla="*/ 50 w 72"/>
                <a:gd name="T47" fmla="*/ 21 h 84"/>
                <a:gd name="T48" fmla="*/ 58 w 72"/>
                <a:gd name="T49" fmla="*/ 14 h 84"/>
                <a:gd name="T50" fmla="*/ 50 w 72"/>
                <a:gd name="T51" fmla="*/ 6 h 84"/>
                <a:gd name="T52" fmla="*/ 43 w 72"/>
                <a:gd name="T53" fmla="*/ 6 h 84"/>
                <a:gd name="T54" fmla="*/ 50 w 72"/>
                <a:gd name="T55" fmla="*/ 0 h 84"/>
                <a:gd name="T56" fmla="*/ 58 w 72"/>
                <a:gd name="T57" fmla="*/ 0 h 84"/>
                <a:gd name="T58" fmla="*/ 72 w 72"/>
                <a:gd name="T59" fmla="*/ 0 h 84"/>
                <a:gd name="T60" fmla="*/ 64 w 72"/>
                <a:gd name="T61" fmla="*/ 6 h 84"/>
                <a:gd name="T62" fmla="*/ 72 w 72"/>
                <a:gd name="T63" fmla="*/ 6 h 84"/>
                <a:gd name="T64" fmla="*/ 64 w 72"/>
                <a:gd name="T65" fmla="*/ 14 h 84"/>
                <a:gd name="T66" fmla="*/ 72 w 72"/>
                <a:gd name="T67" fmla="*/ 27 h 84"/>
                <a:gd name="T68" fmla="*/ 64 w 72"/>
                <a:gd name="T69" fmla="*/ 35 h 84"/>
                <a:gd name="T70" fmla="*/ 50 w 72"/>
                <a:gd name="T71" fmla="*/ 49 h 84"/>
                <a:gd name="T72" fmla="*/ 58 w 72"/>
                <a:gd name="T73" fmla="*/ 57 h 84"/>
                <a:gd name="T74" fmla="*/ 50 w 72"/>
                <a:gd name="T75" fmla="*/ 70 h 84"/>
                <a:gd name="T76" fmla="*/ 43 w 72"/>
                <a:gd name="T77" fmla="*/ 70 h 84"/>
                <a:gd name="T78" fmla="*/ 37 w 72"/>
                <a:gd name="T79" fmla="*/ 78 h 84"/>
                <a:gd name="T80" fmla="*/ 43 w 72"/>
                <a:gd name="T81" fmla="*/ 84 h 84"/>
                <a:gd name="T82" fmla="*/ 37 w 72"/>
                <a:gd name="T8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84">
                  <a:moveTo>
                    <a:pt x="37" y="84"/>
                  </a:moveTo>
                  <a:lnTo>
                    <a:pt x="21" y="78"/>
                  </a:lnTo>
                  <a:lnTo>
                    <a:pt x="29" y="78"/>
                  </a:lnTo>
                  <a:lnTo>
                    <a:pt x="29" y="70"/>
                  </a:lnTo>
                  <a:lnTo>
                    <a:pt x="21" y="70"/>
                  </a:lnTo>
                  <a:lnTo>
                    <a:pt x="7" y="70"/>
                  </a:lnTo>
                  <a:lnTo>
                    <a:pt x="0" y="63"/>
                  </a:lnTo>
                  <a:lnTo>
                    <a:pt x="0" y="57"/>
                  </a:lnTo>
                  <a:lnTo>
                    <a:pt x="7" y="49"/>
                  </a:lnTo>
                  <a:lnTo>
                    <a:pt x="0" y="43"/>
                  </a:lnTo>
                  <a:lnTo>
                    <a:pt x="0" y="35"/>
                  </a:lnTo>
                  <a:lnTo>
                    <a:pt x="7" y="27"/>
                  </a:lnTo>
                  <a:lnTo>
                    <a:pt x="15" y="27"/>
                  </a:lnTo>
                  <a:lnTo>
                    <a:pt x="21" y="21"/>
                  </a:lnTo>
                  <a:lnTo>
                    <a:pt x="21" y="14"/>
                  </a:lnTo>
                  <a:lnTo>
                    <a:pt x="29" y="14"/>
                  </a:lnTo>
                  <a:lnTo>
                    <a:pt x="29" y="21"/>
                  </a:lnTo>
                  <a:lnTo>
                    <a:pt x="21" y="27"/>
                  </a:lnTo>
                  <a:lnTo>
                    <a:pt x="29" y="35"/>
                  </a:lnTo>
                  <a:lnTo>
                    <a:pt x="37" y="35"/>
                  </a:lnTo>
                  <a:lnTo>
                    <a:pt x="37" y="27"/>
                  </a:lnTo>
                  <a:lnTo>
                    <a:pt x="37" y="21"/>
                  </a:lnTo>
                  <a:lnTo>
                    <a:pt x="43" y="21"/>
                  </a:lnTo>
                  <a:lnTo>
                    <a:pt x="50" y="21"/>
                  </a:lnTo>
                  <a:lnTo>
                    <a:pt x="58" y="14"/>
                  </a:lnTo>
                  <a:lnTo>
                    <a:pt x="50" y="6"/>
                  </a:lnTo>
                  <a:lnTo>
                    <a:pt x="43" y="6"/>
                  </a:lnTo>
                  <a:lnTo>
                    <a:pt x="50" y="0"/>
                  </a:lnTo>
                  <a:lnTo>
                    <a:pt x="58" y="0"/>
                  </a:lnTo>
                  <a:lnTo>
                    <a:pt x="72" y="0"/>
                  </a:lnTo>
                  <a:lnTo>
                    <a:pt x="64" y="6"/>
                  </a:lnTo>
                  <a:lnTo>
                    <a:pt x="72" y="6"/>
                  </a:lnTo>
                  <a:lnTo>
                    <a:pt x="64" y="14"/>
                  </a:lnTo>
                  <a:lnTo>
                    <a:pt x="72" y="27"/>
                  </a:lnTo>
                  <a:lnTo>
                    <a:pt x="64" y="35"/>
                  </a:lnTo>
                  <a:lnTo>
                    <a:pt x="50" y="49"/>
                  </a:lnTo>
                  <a:lnTo>
                    <a:pt x="58" y="57"/>
                  </a:lnTo>
                  <a:lnTo>
                    <a:pt x="50" y="70"/>
                  </a:lnTo>
                  <a:lnTo>
                    <a:pt x="43" y="70"/>
                  </a:lnTo>
                  <a:lnTo>
                    <a:pt x="37" y="78"/>
                  </a:lnTo>
                  <a:lnTo>
                    <a:pt x="43" y="84"/>
                  </a:lnTo>
                  <a:lnTo>
                    <a:pt x="37"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0" name="Freeform 103"/>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1" name="Freeform 104"/>
            <p:cNvSpPr>
              <a:spLocks/>
            </p:cNvSpPr>
            <p:nvPr/>
          </p:nvSpPr>
          <p:spPr bwMode="auto">
            <a:xfrm>
              <a:off x="7842250" y="3473450"/>
              <a:ext cx="42863" cy="33337"/>
            </a:xfrm>
            <a:custGeom>
              <a:avLst/>
              <a:gdLst>
                <a:gd name="T0" fmla="*/ 21 w 27"/>
                <a:gd name="T1" fmla="*/ 21 h 21"/>
                <a:gd name="T2" fmla="*/ 13 w 27"/>
                <a:gd name="T3" fmla="*/ 21 h 21"/>
                <a:gd name="T4" fmla="*/ 6 w 27"/>
                <a:gd name="T5" fmla="*/ 14 h 21"/>
                <a:gd name="T6" fmla="*/ 0 w 27"/>
                <a:gd name="T7" fmla="*/ 8 h 21"/>
                <a:gd name="T8" fmla="*/ 0 w 27"/>
                <a:gd name="T9" fmla="*/ 0 h 21"/>
                <a:gd name="T10" fmla="*/ 6 w 27"/>
                <a:gd name="T11" fmla="*/ 0 h 21"/>
                <a:gd name="T12" fmla="*/ 13 w 27"/>
                <a:gd name="T13" fmla="*/ 0 h 21"/>
                <a:gd name="T14" fmla="*/ 13 w 27"/>
                <a:gd name="T15" fmla="*/ 8 h 21"/>
                <a:gd name="T16" fmla="*/ 21 w 27"/>
                <a:gd name="T17" fmla="*/ 8 h 21"/>
                <a:gd name="T18" fmla="*/ 27 w 27"/>
                <a:gd name="T19" fmla="*/ 14 h 21"/>
                <a:gd name="T20" fmla="*/ 27 w 27"/>
                <a:gd name="T21" fmla="*/ 21 h 21"/>
                <a:gd name="T22" fmla="*/ 21 w 27"/>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21" y="21"/>
                  </a:moveTo>
                  <a:lnTo>
                    <a:pt x="13" y="21"/>
                  </a:lnTo>
                  <a:lnTo>
                    <a:pt x="6" y="14"/>
                  </a:lnTo>
                  <a:lnTo>
                    <a:pt x="0" y="8"/>
                  </a:lnTo>
                  <a:lnTo>
                    <a:pt x="0" y="0"/>
                  </a:lnTo>
                  <a:lnTo>
                    <a:pt x="6" y="0"/>
                  </a:lnTo>
                  <a:lnTo>
                    <a:pt x="13" y="0"/>
                  </a:lnTo>
                  <a:lnTo>
                    <a:pt x="13" y="8"/>
                  </a:lnTo>
                  <a:lnTo>
                    <a:pt x="21" y="8"/>
                  </a:lnTo>
                  <a:lnTo>
                    <a:pt x="27" y="14"/>
                  </a:lnTo>
                  <a:lnTo>
                    <a:pt x="27" y="21"/>
                  </a:lnTo>
                  <a:lnTo>
                    <a:pt x="21" y="2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2" name="Freeform 105"/>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3" name="Freeform 106"/>
            <p:cNvSpPr>
              <a:spLocks/>
            </p:cNvSpPr>
            <p:nvPr/>
          </p:nvSpPr>
          <p:spPr bwMode="auto">
            <a:xfrm>
              <a:off x="7897813" y="3473450"/>
              <a:ext cx="22225" cy="33337"/>
            </a:xfrm>
            <a:custGeom>
              <a:avLst/>
              <a:gdLst>
                <a:gd name="T0" fmla="*/ 0 w 14"/>
                <a:gd name="T1" fmla="*/ 14 h 21"/>
                <a:gd name="T2" fmla="*/ 0 w 14"/>
                <a:gd name="T3" fmla="*/ 8 h 21"/>
                <a:gd name="T4" fmla="*/ 0 w 14"/>
                <a:gd name="T5" fmla="*/ 0 h 21"/>
                <a:gd name="T6" fmla="*/ 8 w 14"/>
                <a:gd name="T7" fmla="*/ 8 h 21"/>
                <a:gd name="T8" fmla="*/ 14 w 14"/>
                <a:gd name="T9" fmla="*/ 8 h 21"/>
                <a:gd name="T10" fmla="*/ 14 w 14"/>
                <a:gd name="T11" fmla="*/ 14 h 21"/>
                <a:gd name="T12" fmla="*/ 8 w 14"/>
                <a:gd name="T13" fmla="*/ 14 h 21"/>
                <a:gd name="T14" fmla="*/ 8 w 14"/>
                <a:gd name="T15" fmla="*/ 21 h 21"/>
                <a:gd name="T16" fmla="*/ 0 w 14"/>
                <a:gd name="T1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1">
                  <a:moveTo>
                    <a:pt x="0" y="14"/>
                  </a:moveTo>
                  <a:lnTo>
                    <a:pt x="0" y="8"/>
                  </a:lnTo>
                  <a:lnTo>
                    <a:pt x="0" y="0"/>
                  </a:lnTo>
                  <a:lnTo>
                    <a:pt x="8" y="8"/>
                  </a:lnTo>
                  <a:lnTo>
                    <a:pt x="14" y="8"/>
                  </a:lnTo>
                  <a:lnTo>
                    <a:pt x="14" y="14"/>
                  </a:lnTo>
                  <a:lnTo>
                    <a:pt x="8" y="14"/>
                  </a:lnTo>
                  <a:lnTo>
                    <a:pt x="8" y="21"/>
                  </a:lnTo>
                  <a:lnTo>
                    <a:pt x="0" y="1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4" name="Freeform 107"/>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19" name="Freeform 108"/>
            <p:cNvSpPr>
              <a:spLocks/>
            </p:cNvSpPr>
            <p:nvPr/>
          </p:nvSpPr>
          <p:spPr bwMode="auto">
            <a:xfrm>
              <a:off x="7853363" y="3951288"/>
              <a:ext cx="869950" cy="422275"/>
            </a:xfrm>
            <a:custGeom>
              <a:avLst/>
              <a:gdLst>
                <a:gd name="T0" fmla="*/ 526 w 548"/>
                <a:gd name="T1" fmla="*/ 194 h 266"/>
                <a:gd name="T2" fmla="*/ 538 w 548"/>
                <a:gd name="T3" fmla="*/ 178 h 266"/>
                <a:gd name="T4" fmla="*/ 548 w 548"/>
                <a:gd name="T5" fmla="*/ 160 h 266"/>
                <a:gd name="T6" fmla="*/ 528 w 548"/>
                <a:gd name="T7" fmla="*/ 149 h 266"/>
                <a:gd name="T8" fmla="*/ 507 w 548"/>
                <a:gd name="T9" fmla="*/ 135 h 266"/>
                <a:gd name="T10" fmla="*/ 485 w 548"/>
                <a:gd name="T11" fmla="*/ 112 h 266"/>
                <a:gd name="T12" fmla="*/ 450 w 548"/>
                <a:gd name="T13" fmla="*/ 135 h 266"/>
                <a:gd name="T14" fmla="*/ 442 w 548"/>
                <a:gd name="T15" fmla="*/ 117 h 266"/>
                <a:gd name="T16" fmla="*/ 415 w 548"/>
                <a:gd name="T17" fmla="*/ 121 h 266"/>
                <a:gd name="T18" fmla="*/ 407 w 548"/>
                <a:gd name="T19" fmla="*/ 121 h 266"/>
                <a:gd name="T20" fmla="*/ 386 w 548"/>
                <a:gd name="T21" fmla="*/ 121 h 266"/>
                <a:gd name="T22" fmla="*/ 356 w 548"/>
                <a:gd name="T23" fmla="*/ 121 h 266"/>
                <a:gd name="T24" fmla="*/ 337 w 548"/>
                <a:gd name="T25" fmla="*/ 100 h 266"/>
                <a:gd name="T26" fmla="*/ 300 w 548"/>
                <a:gd name="T27" fmla="*/ 84 h 266"/>
                <a:gd name="T28" fmla="*/ 272 w 548"/>
                <a:gd name="T29" fmla="*/ 65 h 266"/>
                <a:gd name="T30" fmla="*/ 257 w 548"/>
                <a:gd name="T31" fmla="*/ 71 h 266"/>
                <a:gd name="T32" fmla="*/ 243 w 548"/>
                <a:gd name="T33" fmla="*/ 84 h 266"/>
                <a:gd name="T34" fmla="*/ 214 w 548"/>
                <a:gd name="T35" fmla="*/ 65 h 266"/>
                <a:gd name="T36" fmla="*/ 221 w 548"/>
                <a:gd name="T37" fmla="*/ 43 h 266"/>
                <a:gd name="T38" fmla="*/ 186 w 548"/>
                <a:gd name="T39" fmla="*/ 35 h 266"/>
                <a:gd name="T40" fmla="*/ 171 w 548"/>
                <a:gd name="T41" fmla="*/ 22 h 266"/>
                <a:gd name="T42" fmla="*/ 165 w 548"/>
                <a:gd name="T43" fmla="*/ 0 h 266"/>
                <a:gd name="T44" fmla="*/ 143 w 548"/>
                <a:gd name="T45" fmla="*/ 14 h 266"/>
                <a:gd name="T46" fmla="*/ 130 w 548"/>
                <a:gd name="T47" fmla="*/ 0 h 266"/>
                <a:gd name="T48" fmla="*/ 100 w 548"/>
                <a:gd name="T49" fmla="*/ 22 h 266"/>
                <a:gd name="T50" fmla="*/ 63 w 548"/>
                <a:gd name="T51" fmla="*/ 43 h 266"/>
                <a:gd name="T52" fmla="*/ 28 w 548"/>
                <a:gd name="T53" fmla="*/ 49 h 266"/>
                <a:gd name="T54" fmla="*/ 8 w 548"/>
                <a:gd name="T55" fmla="*/ 43 h 266"/>
                <a:gd name="T56" fmla="*/ 8 w 548"/>
                <a:gd name="T57" fmla="*/ 65 h 266"/>
                <a:gd name="T58" fmla="*/ 22 w 548"/>
                <a:gd name="T59" fmla="*/ 84 h 266"/>
                <a:gd name="T60" fmla="*/ 28 w 548"/>
                <a:gd name="T61" fmla="*/ 114 h 266"/>
                <a:gd name="T62" fmla="*/ 51 w 548"/>
                <a:gd name="T63" fmla="*/ 149 h 266"/>
                <a:gd name="T64" fmla="*/ 69 w 548"/>
                <a:gd name="T65" fmla="*/ 164 h 266"/>
                <a:gd name="T66" fmla="*/ 87 w 548"/>
                <a:gd name="T67" fmla="*/ 186 h 266"/>
                <a:gd name="T68" fmla="*/ 114 w 548"/>
                <a:gd name="T69" fmla="*/ 192 h 266"/>
                <a:gd name="T70" fmla="*/ 135 w 548"/>
                <a:gd name="T71" fmla="*/ 178 h 266"/>
                <a:gd name="T72" fmla="*/ 157 w 548"/>
                <a:gd name="T73" fmla="*/ 170 h 266"/>
                <a:gd name="T74" fmla="*/ 178 w 548"/>
                <a:gd name="T75" fmla="*/ 178 h 266"/>
                <a:gd name="T76" fmla="*/ 204 w 548"/>
                <a:gd name="T77" fmla="*/ 184 h 266"/>
                <a:gd name="T78" fmla="*/ 221 w 548"/>
                <a:gd name="T79" fmla="*/ 200 h 266"/>
                <a:gd name="T80" fmla="*/ 241 w 548"/>
                <a:gd name="T81" fmla="*/ 207 h 266"/>
                <a:gd name="T82" fmla="*/ 237 w 548"/>
                <a:gd name="T83" fmla="*/ 227 h 266"/>
                <a:gd name="T84" fmla="*/ 264 w 548"/>
                <a:gd name="T85" fmla="*/ 249 h 266"/>
                <a:gd name="T86" fmla="*/ 286 w 548"/>
                <a:gd name="T87" fmla="*/ 264 h 266"/>
                <a:gd name="T88" fmla="*/ 315 w 548"/>
                <a:gd name="T89" fmla="*/ 264 h 266"/>
                <a:gd name="T90" fmla="*/ 335 w 548"/>
                <a:gd name="T91" fmla="*/ 258 h 266"/>
                <a:gd name="T92" fmla="*/ 347 w 548"/>
                <a:gd name="T93" fmla="*/ 245 h 266"/>
                <a:gd name="T94" fmla="*/ 372 w 548"/>
                <a:gd name="T95" fmla="*/ 243 h 266"/>
                <a:gd name="T96" fmla="*/ 399 w 548"/>
                <a:gd name="T97" fmla="*/ 227 h 266"/>
                <a:gd name="T98" fmla="*/ 429 w 548"/>
                <a:gd name="T99" fmla="*/ 205 h 266"/>
                <a:gd name="T100" fmla="*/ 442 w 548"/>
                <a:gd name="T101" fmla="*/ 192 h 266"/>
                <a:gd name="T102" fmla="*/ 472 w 548"/>
                <a:gd name="T103" fmla="*/ 192 h 266"/>
                <a:gd name="T104" fmla="*/ 480 w 548"/>
                <a:gd name="T105" fmla="*/ 200 h 266"/>
                <a:gd name="T106" fmla="*/ 515 w 548"/>
                <a:gd name="T107" fmla="*/ 19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8" h="266">
                  <a:moveTo>
                    <a:pt x="526" y="211"/>
                  </a:moveTo>
                  <a:lnTo>
                    <a:pt x="528" y="198"/>
                  </a:lnTo>
                  <a:lnTo>
                    <a:pt x="526" y="194"/>
                  </a:lnTo>
                  <a:lnTo>
                    <a:pt x="528" y="186"/>
                  </a:lnTo>
                  <a:lnTo>
                    <a:pt x="532" y="178"/>
                  </a:lnTo>
                  <a:lnTo>
                    <a:pt x="538" y="178"/>
                  </a:lnTo>
                  <a:lnTo>
                    <a:pt x="536" y="170"/>
                  </a:lnTo>
                  <a:lnTo>
                    <a:pt x="540" y="164"/>
                  </a:lnTo>
                  <a:lnTo>
                    <a:pt x="548" y="160"/>
                  </a:lnTo>
                  <a:lnTo>
                    <a:pt x="546" y="149"/>
                  </a:lnTo>
                  <a:lnTo>
                    <a:pt x="536" y="149"/>
                  </a:lnTo>
                  <a:lnTo>
                    <a:pt x="528" y="149"/>
                  </a:lnTo>
                  <a:lnTo>
                    <a:pt x="521" y="149"/>
                  </a:lnTo>
                  <a:lnTo>
                    <a:pt x="515" y="143"/>
                  </a:lnTo>
                  <a:lnTo>
                    <a:pt x="507" y="135"/>
                  </a:lnTo>
                  <a:lnTo>
                    <a:pt x="499" y="129"/>
                  </a:lnTo>
                  <a:lnTo>
                    <a:pt x="493" y="129"/>
                  </a:lnTo>
                  <a:lnTo>
                    <a:pt x="485" y="112"/>
                  </a:lnTo>
                  <a:lnTo>
                    <a:pt x="476" y="121"/>
                  </a:lnTo>
                  <a:lnTo>
                    <a:pt x="472" y="129"/>
                  </a:lnTo>
                  <a:lnTo>
                    <a:pt x="450" y="135"/>
                  </a:lnTo>
                  <a:lnTo>
                    <a:pt x="452" y="127"/>
                  </a:lnTo>
                  <a:lnTo>
                    <a:pt x="448" y="112"/>
                  </a:lnTo>
                  <a:lnTo>
                    <a:pt x="442" y="117"/>
                  </a:lnTo>
                  <a:lnTo>
                    <a:pt x="437" y="121"/>
                  </a:lnTo>
                  <a:lnTo>
                    <a:pt x="429" y="114"/>
                  </a:lnTo>
                  <a:lnTo>
                    <a:pt x="415" y="121"/>
                  </a:lnTo>
                  <a:lnTo>
                    <a:pt x="415" y="129"/>
                  </a:lnTo>
                  <a:lnTo>
                    <a:pt x="407" y="135"/>
                  </a:lnTo>
                  <a:lnTo>
                    <a:pt x="407" y="121"/>
                  </a:lnTo>
                  <a:lnTo>
                    <a:pt x="399" y="114"/>
                  </a:lnTo>
                  <a:lnTo>
                    <a:pt x="394" y="121"/>
                  </a:lnTo>
                  <a:lnTo>
                    <a:pt x="386" y="121"/>
                  </a:lnTo>
                  <a:lnTo>
                    <a:pt x="378" y="129"/>
                  </a:lnTo>
                  <a:lnTo>
                    <a:pt x="372" y="121"/>
                  </a:lnTo>
                  <a:lnTo>
                    <a:pt x="356" y="121"/>
                  </a:lnTo>
                  <a:lnTo>
                    <a:pt x="350" y="114"/>
                  </a:lnTo>
                  <a:lnTo>
                    <a:pt x="343" y="108"/>
                  </a:lnTo>
                  <a:lnTo>
                    <a:pt x="337" y="100"/>
                  </a:lnTo>
                  <a:lnTo>
                    <a:pt x="321" y="100"/>
                  </a:lnTo>
                  <a:lnTo>
                    <a:pt x="307" y="92"/>
                  </a:lnTo>
                  <a:lnTo>
                    <a:pt x="300" y="84"/>
                  </a:lnTo>
                  <a:lnTo>
                    <a:pt x="286" y="65"/>
                  </a:lnTo>
                  <a:lnTo>
                    <a:pt x="278" y="71"/>
                  </a:lnTo>
                  <a:lnTo>
                    <a:pt x="272" y="65"/>
                  </a:lnTo>
                  <a:lnTo>
                    <a:pt x="257" y="65"/>
                  </a:lnTo>
                  <a:lnTo>
                    <a:pt x="251" y="65"/>
                  </a:lnTo>
                  <a:lnTo>
                    <a:pt x="257" y="71"/>
                  </a:lnTo>
                  <a:lnTo>
                    <a:pt x="251" y="71"/>
                  </a:lnTo>
                  <a:lnTo>
                    <a:pt x="243" y="78"/>
                  </a:lnTo>
                  <a:lnTo>
                    <a:pt x="243" y="84"/>
                  </a:lnTo>
                  <a:lnTo>
                    <a:pt x="235" y="71"/>
                  </a:lnTo>
                  <a:lnTo>
                    <a:pt x="229" y="65"/>
                  </a:lnTo>
                  <a:lnTo>
                    <a:pt x="214" y="65"/>
                  </a:lnTo>
                  <a:lnTo>
                    <a:pt x="221" y="57"/>
                  </a:lnTo>
                  <a:lnTo>
                    <a:pt x="229" y="49"/>
                  </a:lnTo>
                  <a:lnTo>
                    <a:pt x="221" y="43"/>
                  </a:lnTo>
                  <a:lnTo>
                    <a:pt x="208" y="43"/>
                  </a:lnTo>
                  <a:lnTo>
                    <a:pt x="194" y="35"/>
                  </a:lnTo>
                  <a:lnTo>
                    <a:pt x="186" y="35"/>
                  </a:lnTo>
                  <a:lnTo>
                    <a:pt x="178" y="27"/>
                  </a:lnTo>
                  <a:lnTo>
                    <a:pt x="171" y="27"/>
                  </a:lnTo>
                  <a:lnTo>
                    <a:pt x="171" y="22"/>
                  </a:lnTo>
                  <a:lnTo>
                    <a:pt x="171" y="14"/>
                  </a:lnTo>
                  <a:lnTo>
                    <a:pt x="171" y="0"/>
                  </a:lnTo>
                  <a:lnTo>
                    <a:pt x="165" y="0"/>
                  </a:lnTo>
                  <a:lnTo>
                    <a:pt x="151" y="0"/>
                  </a:lnTo>
                  <a:lnTo>
                    <a:pt x="151" y="8"/>
                  </a:lnTo>
                  <a:lnTo>
                    <a:pt x="143" y="14"/>
                  </a:lnTo>
                  <a:lnTo>
                    <a:pt x="135" y="14"/>
                  </a:lnTo>
                  <a:lnTo>
                    <a:pt x="135" y="8"/>
                  </a:lnTo>
                  <a:lnTo>
                    <a:pt x="130" y="0"/>
                  </a:lnTo>
                  <a:lnTo>
                    <a:pt x="114" y="8"/>
                  </a:lnTo>
                  <a:lnTo>
                    <a:pt x="108" y="14"/>
                  </a:lnTo>
                  <a:lnTo>
                    <a:pt x="100" y="22"/>
                  </a:lnTo>
                  <a:lnTo>
                    <a:pt x="79" y="35"/>
                  </a:lnTo>
                  <a:lnTo>
                    <a:pt x="71" y="35"/>
                  </a:lnTo>
                  <a:lnTo>
                    <a:pt x="63" y="43"/>
                  </a:lnTo>
                  <a:lnTo>
                    <a:pt x="57" y="43"/>
                  </a:lnTo>
                  <a:lnTo>
                    <a:pt x="43" y="49"/>
                  </a:lnTo>
                  <a:lnTo>
                    <a:pt x="28" y="49"/>
                  </a:lnTo>
                  <a:lnTo>
                    <a:pt x="22" y="43"/>
                  </a:lnTo>
                  <a:lnTo>
                    <a:pt x="8" y="49"/>
                  </a:lnTo>
                  <a:lnTo>
                    <a:pt x="8" y="43"/>
                  </a:lnTo>
                  <a:lnTo>
                    <a:pt x="0" y="35"/>
                  </a:lnTo>
                  <a:lnTo>
                    <a:pt x="0" y="49"/>
                  </a:lnTo>
                  <a:lnTo>
                    <a:pt x="8" y="65"/>
                  </a:lnTo>
                  <a:lnTo>
                    <a:pt x="14" y="65"/>
                  </a:lnTo>
                  <a:lnTo>
                    <a:pt x="14" y="78"/>
                  </a:lnTo>
                  <a:lnTo>
                    <a:pt x="22" y="84"/>
                  </a:lnTo>
                  <a:lnTo>
                    <a:pt x="28" y="92"/>
                  </a:lnTo>
                  <a:lnTo>
                    <a:pt x="28" y="108"/>
                  </a:lnTo>
                  <a:lnTo>
                    <a:pt x="28" y="114"/>
                  </a:lnTo>
                  <a:lnTo>
                    <a:pt x="36" y="121"/>
                  </a:lnTo>
                  <a:lnTo>
                    <a:pt x="43" y="135"/>
                  </a:lnTo>
                  <a:lnTo>
                    <a:pt x="51" y="149"/>
                  </a:lnTo>
                  <a:lnTo>
                    <a:pt x="57" y="157"/>
                  </a:lnTo>
                  <a:lnTo>
                    <a:pt x="63" y="157"/>
                  </a:lnTo>
                  <a:lnTo>
                    <a:pt x="69" y="164"/>
                  </a:lnTo>
                  <a:lnTo>
                    <a:pt x="75" y="170"/>
                  </a:lnTo>
                  <a:lnTo>
                    <a:pt x="81" y="178"/>
                  </a:lnTo>
                  <a:lnTo>
                    <a:pt x="87" y="186"/>
                  </a:lnTo>
                  <a:lnTo>
                    <a:pt x="92" y="186"/>
                  </a:lnTo>
                  <a:lnTo>
                    <a:pt x="100" y="192"/>
                  </a:lnTo>
                  <a:lnTo>
                    <a:pt x="114" y="192"/>
                  </a:lnTo>
                  <a:lnTo>
                    <a:pt x="130" y="192"/>
                  </a:lnTo>
                  <a:lnTo>
                    <a:pt x="135" y="186"/>
                  </a:lnTo>
                  <a:lnTo>
                    <a:pt x="135" y="178"/>
                  </a:lnTo>
                  <a:lnTo>
                    <a:pt x="139" y="174"/>
                  </a:lnTo>
                  <a:lnTo>
                    <a:pt x="143" y="170"/>
                  </a:lnTo>
                  <a:lnTo>
                    <a:pt x="157" y="170"/>
                  </a:lnTo>
                  <a:lnTo>
                    <a:pt x="165" y="170"/>
                  </a:lnTo>
                  <a:lnTo>
                    <a:pt x="171" y="170"/>
                  </a:lnTo>
                  <a:lnTo>
                    <a:pt x="178" y="178"/>
                  </a:lnTo>
                  <a:lnTo>
                    <a:pt x="186" y="178"/>
                  </a:lnTo>
                  <a:lnTo>
                    <a:pt x="200" y="178"/>
                  </a:lnTo>
                  <a:lnTo>
                    <a:pt x="204" y="184"/>
                  </a:lnTo>
                  <a:lnTo>
                    <a:pt x="208" y="188"/>
                  </a:lnTo>
                  <a:lnTo>
                    <a:pt x="210" y="194"/>
                  </a:lnTo>
                  <a:lnTo>
                    <a:pt x="221" y="200"/>
                  </a:lnTo>
                  <a:lnTo>
                    <a:pt x="229" y="202"/>
                  </a:lnTo>
                  <a:lnTo>
                    <a:pt x="237" y="202"/>
                  </a:lnTo>
                  <a:lnTo>
                    <a:pt x="241" y="207"/>
                  </a:lnTo>
                  <a:lnTo>
                    <a:pt x="239" y="213"/>
                  </a:lnTo>
                  <a:lnTo>
                    <a:pt x="247" y="223"/>
                  </a:lnTo>
                  <a:lnTo>
                    <a:pt x="237" y="227"/>
                  </a:lnTo>
                  <a:lnTo>
                    <a:pt x="245" y="243"/>
                  </a:lnTo>
                  <a:lnTo>
                    <a:pt x="257" y="243"/>
                  </a:lnTo>
                  <a:lnTo>
                    <a:pt x="264" y="249"/>
                  </a:lnTo>
                  <a:lnTo>
                    <a:pt x="270" y="254"/>
                  </a:lnTo>
                  <a:lnTo>
                    <a:pt x="278" y="260"/>
                  </a:lnTo>
                  <a:lnTo>
                    <a:pt x="286" y="264"/>
                  </a:lnTo>
                  <a:lnTo>
                    <a:pt x="300" y="266"/>
                  </a:lnTo>
                  <a:lnTo>
                    <a:pt x="307" y="264"/>
                  </a:lnTo>
                  <a:lnTo>
                    <a:pt x="315" y="264"/>
                  </a:lnTo>
                  <a:lnTo>
                    <a:pt x="315" y="262"/>
                  </a:lnTo>
                  <a:lnTo>
                    <a:pt x="329" y="258"/>
                  </a:lnTo>
                  <a:lnTo>
                    <a:pt x="335" y="258"/>
                  </a:lnTo>
                  <a:lnTo>
                    <a:pt x="341" y="256"/>
                  </a:lnTo>
                  <a:lnTo>
                    <a:pt x="343" y="249"/>
                  </a:lnTo>
                  <a:lnTo>
                    <a:pt x="347" y="245"/>
                  </a:lnTo>
                  <a:lnTo>
                    <a:pt x="350" y="243"/>
                  </a:lnTo>
                  <a:lnTo>
                    <a:pt x="364" y="243"/>
                  </a:lnTo>
                  <a:lnTo>
                    <a:pt x="372" y="243"/>
                  </a:lnTo>
                  <a:lnTo>
                    <a:pt x="378" y="243"/>
                  </a:lnTo>
                  <a:lnTo>
                    <a:pt x="394" y="235"/>
                  </a:lnTo>
                  <a:lnTo>
                    <a:pt x="399" y="227"/>
                  </a:lnTo>
                  <a:lnTo>
                    <a:pt x="415" y="221"/>
                  </a:lnTo>
                  <a:lnTo>
                    <a:pt x="421" y="213"/>
                  </a:lnTo>
                  <a:lnTo>
                    <a:pt x="429" y="205"/>
                  </a:lnTo>
                  <a:lnTo>
                    <a:pt x="429" y="200"/>
                  </a:lnTo>
                  <a:lnTo>
                    <a:pt x="437" y="192"/>
                  </a:lnTo>
                  <a:lnTo>
                    <a:pt x="442" y="192"/>
                  </a:lnTo>
                  <a:lnTo>
                    <a:pt x="450" y="192"/>
                  </a:lnTo>
                  <a:lnTo>
                    <a:pt x="464" y="192"/>
                  </a:lnTo>
                  <a:lnTo>
                    <a:pt x="472" y="192"/>
                  </a:lnTo>
                  <a:lnTo>
                    <a:pt x="474" y="194"/>
                  </a:lnTo>
                  <a:lnTo>
                    <a:pt x="480" y="194"/>
                  </a:lnTo>
                  <a:lnTo>
                    <a:pt x="480" y="200"/>
                  </a:lnTo>
                  <a:lnTo>
                    <a:pt x="493" y="200"/>
                  </a:lnTo>
                  <a:lnTo>
                    <a:pt x="499" y="205"/>
                  </a:lnTo>
                  <a:lnTo>
                    <a:pt x="515" y="198"/>
                  </a:lnTo>
                  <a:lnTo>
                    <a:pt x="526" y="2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1" name="Freeform 109"/>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2" name="Freeform 110"/>
            <p:cNvSpPr>
              <a:spLocks/>
            </p:cNvSpPr>
            <p:nvPr/>
          </p:nvSpPr>
          <p:spPr bwMode="auto">
            <a:xfrm>
              <a:off x="8167688" y="4256088"/>
              <a:ext cx="571500" cy="360362"/>
            </a:xfrm>
            <a:custGeom>
              <a:avLst/>
              <a:gdLst>
                <a:gd name="T0" fmla="*/ 57 w 360"/>
                <a:gd name="T1" fmla="*/ 49 h 227"/>
                <a:gd name="T2" fmla="*/ 70 w 360"/>
                <a:gd name="T3" fmla="*/ 57 h 227"/>
                <a:gd name="T4" fmla="*/ 84 w 360"/>
                <a:gd name="T5" fmla="*/ 70 h 227"/>
                <a:gd name="T6" fmla="*/ 106 w 360"/>
                <a:gd name="T7" fmla="*/ 70 h 227"/>
                <a:gd name="T8" fmla="*/ 117 w 360"/>
                <a:gd name="T9" fmla="*/ 70 h 227"/>
                <a:gd name="T10" fmla="*/ 141 w 360"/>
                <a:gd name="T11" fmla="*/ 64 h 227"/>
                <a:gd name="T12" fmla="*/ 141 w 360"/>
                <a:gd name="T13" fmla="*/ 57 h 227"/>
                <a:gd name="T14" fmla="*/ 152 w 360"/>
                <a:gd name="T15" fmla="*/ 49 h 227"/>
                <a:gd name="T16" fmla="*/ 170 w 360"/>
                <a:gd name="T17" fmla="*/ 49 h 227"/>
                <a:gd name="T18" fmla="*/ 192 w 360"/>
                <a:gd name="T19" fmla="*/ 43 h 227"/>
                <a:gd name="T20" fmla="*/ 213 w 360"/>
                <a:gd name="T21" fmla="*/ 27 h 227"/>
                <a:gd name="T22" fmla="*/ 227 w 360"/>
                <a:gd name="T23" fmla="*/ 13 h 227"/>
                <a:gd name="T24" fmla="*/ 235 w 360"/>
                <a:gd name="T25" fmla="*/ 0 h 227"/>
                <a:gd name="T26" fmla="*/ 248 w 360"/>
                <a:gd name="T27" fmla="*/ 0 h 227"/>
                <a:gd name="T28" fmla="*/ 270 w 360"/>
                <a:gd name="T29" fmla="*/ 0 h 227"/>
                <a:gd name="T30" fmla="*/ 285 w 360"/>
                <a:gd name="T31" fmla="*/ 0 h 227"/>
                <a:gd name="T32" fmla="*/ 291 w 360"/>
                <a:gd name="T33" fmla="*/ 6 h 227"/>
                <a:gd name="T34" fmla="*/ 313 w 360"/>
                <a:gd name="T35" fmla="*/ 6 h 227"/>
                <a:gd name="T36" fmla="*/ 330 w 360"/>
                <a:gd name="T37" fmla="*/ 21 h 227"/>
                <a:gd name="T38" fmla="*/ 342 w 360"/>
                <a:gd name="T39" fmla="*/ 21 h 227"/>
                <a:gd name="T40" fmla="*/ 360 w 360"/>
                <a:gd name="T41" fmla="*/ 33 h 227"/>
                <a:gd name="T42" fmla="*/ 358 w 360"/>
                <a:gd name="T43" fmla="*/ 55 h 227"/>
                <a:gd name="T44" fmla="*/ 336 w 360"/>
                <a:gd name="T45" fmla="*/ 70 h 227"/>
                <a:gd name="T46" fmla="*/ 323 w 360"/>
                <a:gd name="T47" fmla="*/ 76 h 227"/>
                <a:gd name="T48" fmla="*/ 315 w 360"/>
                <a:gd name="T49" fmla="*/ 102 h 227"/>
                <a:gd name="T50" fmla="*/ 309 w 360"/>
                <a:gd name="T51" fmla="*/ 115 h 227"/>
                <a:gd name="T52" fmla="*/ 295 w 360"/>
                <a:gd name="T53" fmla="*/ 141 h 227"/>
                <a:gd name="T54" fmla="*/ 282 w 360"/>
                <a:gd name="T55" fmla="*/ 152 h 227"/>
                <a:gd name="T56" fmla="*/ 270 w 360"/>
                <a:gd name="T57" fmla="*/ 168 h 227"/>
                <a:gd name="T58" fmla="*/ 258 w 360"/>
                <a:gd name="T59" fmla="*/ 180 h 227"/>
                <a:gd name="T60" fmla="*/ 250 w 360"/>
                <a:gd name="T61" fmla="*/ 193 h 227"/>
                <a:gd name="T62" fmla="*/ 221 w 360"/>
                <a:gd name="T63" fmla="*/ 184 h 227"/>
                <a:gd name="T64" fmla="*/ 213 w 360"/>
                <a:gd name="T65" fmla="*/ 191 h 227"/>
                <a:gd name="T66" fmla="*/ 192 w 360"/>
                <a:gd name="T67" fmla="*/ 197 h 227"/>
                <a:gd name="T68" fmla="*/ 170 w 360"/>
                <a:gd name="T69" fmla="*/ 197 h 227"/>
                <a:gd name="T70" fmla="*/ 149 w 360"/>
                <a:gd name="T71" fmla="*/ 205 h 227"/>
                <a:gd name="T72" fmla="*/ 135 w 360"/>
                <a:gd name="T73" fmla="*/ 213 h 227"/>
                <a:gd name="T74" fmla="*/ 121 w 360"/>
                <a:gd name="T75" fmla="*/ 227 h 227"/>
                <a:gd name="T76" fmla="*/ 98 w 360"/>
                <a:gd name="T77" fmla="*/ 221 h 227"/>
                <a:gd name="T78" fmla="*/ 84 w 360"/>
                <a:gd name="T79" fmla="*/ 221 h 227"/>
                <a:gd name="T80" fmla="*/ 70 w 360"/>
                <a:gd name="T81" fmla="*/ 213 h 227"/>
                <a:gd name="T82" fmla="*/ 63 w 360"/>
                <a:gd name="T83" fmla="*/ 205 h 227"/>
                <a:gd name="T84" fmla="*/ 49 w 360"/>
                <a:gd name="T85" fmla="*/ 197 h 227"/>
                <a:gd name="T86" fmla="*/ 35 w 360"/>
                <a:gd name="T87" fmla="*/ 184 h 227"/>
                <a:gd name="T88" fmla="*/ 27 w 360"/>
                <a:gd name="T89" fmla="*/ 170 h 227"/>
                <a:gd name="T90" fmla="*/ 20 w 360"/>
                <a:gd name="T91" fmla="*/ 156 h 227"/>
                <a:gd name="T92" fmla="*/ 14 w 360"/>
                <a:gd name="T93" fmla="*/ 141 h 227"/>
                <a:gd name="T94" fmla="*/ 0 w 360"/>
                <a:gd name="T95" fmla="*/ 148 h 227"/>
                <a:gd name="T96" fmla="*/ 6 w 360"/>
                <a:gd name="T97" fmla="*/ 127 h 227"/>
                <a:gd name="T98" fmla="*/ 20 w 360"/>
                <a:gd name="T99" fmla="*/ 113 h 227"/>
                <a:gd name="T100" fmla="*/ 27 w 360"/>
                <a:gd name="T101" fmla="*/ 100 h 227"/>
                <a:gd name="T102" fmla="*/ 27 w 360"/>
                <a:gd name="T103" fmla="*/ 84 h 227"/>
                <a:gd name="T104" fmla="*/ 20 w 360"/>
                <a:gd name="T105" fmla="*/ 70 h 227"/>
                <a:gd name="T106" fmla="*/ 37 w 360"/>
                <a:gd name="T107" fmla="*/ 66 h 227"/>
                <a:gd name="T108" fmla="*/ 43 w 360"/>
                <a:gd name="T109" fmla="*/ 74 h 227"/>
                <a:gd name="T110" fmla="*/ 49 w 360"/>
                <a:gd name="T111" fmla="*/ 62 h 227"/>
                <a:gd name="T112" fmla="*/ 41 w 360"/>
                <a:gd name="T113" fmla="*/ 3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27">
                  <a:moveTo>
                    <a:pt x="41" y="37"/>
                  </a:moveTo>
                  <a:lnTo>
                    <a:pt x="57" y="49"/>
                  </a:lnTo>
                  <a:lnTo>
                    <a:pt x="63" y="57"/>
                  </a:lnTo>
                  <a:lnTo>
                    <a:pt x="70" y="57"/>
                  </a:lnTo>
                  <a:lnTo>
                    <a:pt x="78" y="62"/>
                  </a:lnTo>
                  <a:lnTo>
                    <a:pt x="84" y="70"/>
                  </a:lnTo>
                  <a:lnTo>
                    <a:pt x="98" y="70"/>
                  </a:lnTo>
                  <a:lnTo>
                    <a:pt x="106" y="70"/>
                  </a:lnTo>
                  <a:lnTo>
                    <a:pt x="113" y="70"/>
                  </a:lnTo>
                  <a:lnTo>
                    <a:pt x="117" y="70"/>
                  </a:lnTo>
                  <a:lnTo>
                    <a:pt x="135" y="64"/>
                  </a:lnTo>
                  <a:lnTo>
                    <a:pt x="141" y="64"/>
                  </a:lnTo>
                  <a:lnTo>
                    <a:pt x="137" y="58"/>
                  </a:lnTo>
                  <a:lnTo>
                    <a:pt x="141" y="57"/>
                  </a:lnTo>
                  <a:lnTo>
                    <a:pt x="143" y="49"/>
                  </a:lnTo>
                  <a:lnTo>
                    <a:pt x="152" y="49"/>
                  </a:lnTo>
                  <a:lnTo>
                    <a:pt x="162" y="49"/>
                  </a:lnTo>
                  <a:lnTo>
                    <a:pt x="170" y="49"/>
                  </a:lnTo>
                  <a:lnTo>
                    <a:pt x="178" y="49"/>
                  </a:lnTo>
                  <a:lnTo>
                    <a:pt x="192" y="43"/>
                  </a:lnTo>
                  <a:lnTo>
                    <a:pt x="199" y="35"/>
                  </a:lnTo>
                  <a:lnTo>
                    <a:pt x="213" y="27"/>
                  </a:lnTo>
                  <a:lnTo>
                    <a:pt x="221" y="21"/>
                  </a:lnTo>
                  <a:lnTo>
                    <a:pt x="227" y="13"/>
                  </a:lnTo>
                  <a:lnTo>
                    <a:pt x="227" y="6"/>
                  </a:lnTo>
                  <a:lnTo>
                    <a:pt x="235" y="0"/>
                  </a:lnTo>
                  <a:lnTo>
                    <a:pt x="242" y="0"/>
                  </a:lnTo>
                  <a:lnTo>
                    <a:pt x="248" y="0"/>
                  </a:lnTo>
                  <a:lnTo>
                    <a:pt x="264" y="0"/>
                  </a:lnTo>
                  <a:lnTo>
                    <a:pt x="270" y="0"/>
                  </a:lnTo>
                  <a:lnTo>
                    <a:pt x="278" y="0"/>
                  </a:lnTo>
                  <a:lnTo>
                    <a:pt x="285" y="0"/>
                  </a:lnTo>
                  <a:lnTo>
                    <a:pt x="285" y="6"/>
                  </a:lnTo>
                  <a:lnTo>
                    <a:pt x="291" y="6"/>
                  </a:lnTo>
                  <a:lnTo>
                    <a:pt x="299" y="13"/>
                  </a:lnTo>
                  <a:lnTo>
                    <a:pt x="313" y="6"/>
                  </a:lnTo>
                  <a:lnTo>
                    <a:pt x="328" y="13"/>
                  </a:lnTo>
                  <a:lnTo>
                    <a:pt x="330" y="21"/>
                  </a:lnTo>
                  <a:lnTo>
                    <a:pt x="336" y="19"/>
                  </a:lnTo>
                  <a:lnTo>
                    <a:pt x="342" y="21"/>
                  </a:lnTo>
                  <a:lnTo>
                    <a:pt x="348" y="27"/>
                  </a:lnTo>
                  <a:lnTo>
                    <a:pt x="360" y="33"/>
                  </a:lnTo>
                  <a:lnTo>
                    <a:pt x="360" y="41"/>
                  </a:lnTo>
                  <a:lnTo>
                    <a:pt x="358" y="55"/>
                  </a:lnTo>
                  <a:lnTo>
                    <a:pt x="346" y="64"/>
                  </a:lnTo>
                  <a:lnTo>
                    <a:pt x="336" y="70"/>
                  </a:lnTo>
                  <a:lnTo>
                    <a:pt x="330" y="74"/>
                  </a:lnTo>
                  <a:lnTo>
                    <a:pt x="323" y="76"/>
                  </a:lnTo>
                  <a:lnTo>
                    <a:pt x="317" y="86"/>
                  </a:lnTo>
                  <a:lnTo>
                    <a:pt x="315" y="102"/>
                  </a:lnTo>
                  <a:lnTo>
                    <a:pt x="311" y="107"/>
                  </a:lnTo>
                  <a:lnTo>
                    <a:pt x="309" y="115"/>
                  </a:lnTo>
                  <a:lnTo>
                    <a:pt x="305" y="133"/>
                  </a:lnTo>
                  <a:lnTo>
                    <a:pt x="295" y="141"/>
                  </a:lnTo>
                  <a:lnTo>
                    <a:pt x="291" y="150"/>
                  </a:lnTo>
                  <a:lnTo>
                    <a:pt x="282" y="152"/>
                  </a:lnTo>
                  <a:lnTo>
                    <a:pt x="282" y="160"/>
                  </a:lnTo>
                  <a:lnTo>
                    <a:pt x="270" y="168"/>
                  </a:lnTo>
                  <a:lnTo>
                    <a:pt x="268" y="172"/>
                  </a:lnTo>
                  <a:lnTo>
                    <a:pt x="258" y="180"/>
                  </a:lnTo>
                  <a:lnTo>
                    <a:pt x="256" y="186"/>
                  </a:lnTo>
                  <a:lnTo>
                    <a:pt x="250" y="193"/>
                  </a:lnTo>
                  <a:lnTo>
                    <a:pt x="227" y="191"/>
                  </a:lnTo>
                  <a:lnTo>
                    <a:pt x="221" y="184"/>
                  </a:lnTo>
                  <a:lnTo>
                    <a:pt x="213" y="184"/>
                  </a:lnTo>
                  <a:lnTo>
                    <a:pt x="213" y="191"/>
                  </a:lnTo>
                  <a:lnTo>
                    <a:pt x="199" y="197"/>
                  </a:lnTo>
                  <a:lnTo>
                    <a:pt x="192" y="197"/>
                  </a:lnTo>
                  <a:lnTo>
                    <a:pt x="186" y="191"/>
                  </a:lnTo>
                  <a:lnTo>
                    <a:pt x="170" y="197"/>
                  </a:lnTo>
                  <a:lnTo>
                    <a:pt x="162" y="205"/>
                  </a:lnTo>
                  <a:lnTo>
                    <a:pt x="149" y="205"/>
                  </a:lnTo>
                  <a:lnTo>
                    <a:pt x="143" y="205"/>
                  </a:lnTo>
                  <a:lnTo>
                    <a:pt x="135" y="213"/>
                  </a:lnTo>
                  <a:lnTo>
                    <a:pt x="127" y="221"/>
                  </a:lnTo>
                  <a:lnTo>
                    <a:pt x="121" y="227"/>
                  </a:lnTo>
                  <a:lnTo>
                    <a:pt x="113" y="227"/>
                  </a:lnTo>
                  <a:lnTo>
                    <a:pt x="98" y="221"/>
                  </a:lnTo>
                  <a:lnTo>
                    <a:pt x="92" y="221"/>
                  </a:lnTo>
                  <a:lnTo>
                    <a:pt x="84" y="221"/>
                  </a:lnTo>
                  <a:lnTo>
                    <a:pt x="78" y="221"/>
                  </a:lnTo>
                  <a:lnTo>
                    <a:pt x="70" y="213"/>
                  </a:lnTo>
                  <a:lnTo>
                    <a:pt x="63" y="213"/>
                  </a:lnTo>
                  <a:lnTo>
                    <a:pt x="63" y="205"/>
                  </a:lnTo>
                  <a:lnTo>
                    <a:pt x="57" y="205"/>
                  </a:lnTo>
                  <a:lnTo>
                    <a:pt x="49" y="197"/>
                  </a:lnTo>
                  <a:lnTo>
                    <a:pt x="43" y="191"/>
                  </a:lnTo>
                  <a:lnTo>
                    <a:pt x="35" y="184"/>
                  </a:lnTo>
                  <a:lnTo>
                    <a:pt x="27" y="178"/>
                  </a:lnTo>
                  <a:lnTo>
                    <a:pt x="27" y="170"/>
                  </a:lnTo>
                  <a:lnTo>
                    <a:pt x="27" y="162"/>
                  </a:lnTo>
                  <a:lnTo>
                    <a:pt x="20" y="156"/>
                  </a:lnTo>
                  <a:lnTo>
                    <a:pt x="14" y="148"/>
                  </a:lnTo>
                  <a:lnTo>
                    <a:pt x="14" y="141"/>
                  </a:lnTo>
                  <a:lnTo>
                    <a:pt x="0" y="141"/>
                  </a:lnTo>
                  <a:lnTo>
                    <a:pt x="0" y="148"/>
                  </a:lnTo>
                  <a:lnTo>
                    <a:pt x="0" y="141"/>
                  </a:lnTo>
                  <a:lnTo>
                    <a:pt x="6" y="127"/>
                  </a:lnTo>
                  <a:lnTo>
                    <a:pt x="14" y="127"/>
                  </a:lnTo>
                  <a:lnTo>
                    <a:pt x="20" y="113"/>
                  </a:lnTo>
                  <a:lnTo>
                    <a:pt x="20" y="100"/>
                  </a:lnTo>
                  <a:lnTo>
                    <a:pt x="27" y="100"/>
                  </a:lnTo>
                  <a:lnTo>
                    <a:pt x="27" y="92"/>
                  </a:lnTo>
                  <a:lnTo>
                    <a:pt x="27" y="84"/>
                  </a:lnTo>
                  <a:lnTo>
                    <a:pt x="20" y="78"/>
                  </a:lnTo>
                  <a:lnTo>
                    <a:pt x="20" y="70"/>
                  </a:lnTo>
                  <a:lnTo>
                    <a:pt x="27" y="70"/>
                  </a:lnTo>
                  <a:lnTo>
                    <a:pt x="37" y="66"/>
                  </a:lnTo>
                  <a:lnTo>
                    <a:pt x="35" y="72"/>
                  </a:lnTo>
                  <a:lnTo>
                    <a:pt x="43" y="74"/>
                  </a:lnTo>
                  <a:lnTo>
                    <a:pt x="43" y="70"/>
                  </a:lnTo>
                  <a:lnTo>
                    <a:pt x="49" y="62"/>
                  </a:lnTo>
                  <a:lnTo>
                    <a:pt x="45" y="51"/>
                  </a:lnTo>
                  <a:lnTo>
                    <a:pt x="41" y="3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3" name="Freeform 111"/>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4" name="Freeform 112"/>
            <p:cNvSpPr>
              <a:spLocks/>
            </p:cNvSpPr>
            <p:nvPr/>
          </p:nvSpPr>
          <p:spPr bwMode="auto">
            <a:xfrm>
              <a:off x="8043863" y="3451225"/>
              <a:ext cx="803275" cy="754062"/>
            </a:xfrm>
            <a:custGeom>
              <a:avLst/>
              <a:gdLst>
                <a:gd name="T0" fmla="*/ 37 w 506"/>
                <a:gd name="T1" fmla="*/ 131 h 475"/>
                <a:gd name="T2" fmla="*/ 43 w 506"/>
                <a:gd name="T3" fmla="*/ 94 h 475"/>
                <a:gd name="T4" fmla="*/ 86 w 506"/>
                <a:gd name="T5" fmla="*/ 88 h 475"/>
                <a:gd name="T6" fmla="*/ 107 w 506"/>
                <a:gd name="T7" fmla="*/ 73 h 475"/>
                <a:gd name="T8" fmla="*/ 137 w 506"/>
                <a:gd name="T9" fmla="*/ 59 h 475"/>
                <a:gd name="T10" fmla="*/ 158 w 506"/>
                <a:gd name="T11" fmla="*/ 45 h 475"/>
                <a:gd name="T12" fmla="*/ 193 w 506"/>
                <a:gd name="T13" fmla="*/ 37 h 475"/>
                <a:gd name="T14" fmla="*/ 223 w 506"/>
                <a:gd name="T15" fmla="*/ 59 h 475"/>
                <a:gd name="T16" fmla="*/ 250 w 506"/>
                <a:gd name="T17" fmla="*/ 73 h 475"/>
                <a:gd name="T18" fmla="*/ 279 w 506"/>
                <a:gd name="T19" fmla="*/ 80 h 475"/>
                <a:gd name="T20" fmla="*/ 285 w 506"/>
                <a:gd name="T21" fmla="*/ 59 h 475"/>
                <a:gd name="T22" fmla="*/ 293 w 506"/>
                <a:gd name="T23" fmla="*/ 30 h 475"/>
                <a:gd name="T24" fmla="*/ 315 w 506"/>
                <a:gd name="T25" fmla="*/ 24 h 475"/>
                <a:gd name="T26" fmla="*/ 344 w 506"/>
                <a:gd name="T27" fmla="*/ 10 h 475"/>
                <a:gd name="T28" fmla="*/ 354 w 506"/>
                <a:gd name="T29" fmla="*/ 0 h 475"/>
                <a:gd name="T30" fmla="*/ 371 w 506"/>
                <a:gd name="T31" fmla="*/ 14 h 475"/>
                <a:gd name="T32" fmla="*/ 418 w 506"/>
                <a:gd name="T33" fmla="*/ 6 h 475"/>
                <a:gd name="T34" fmla="*/ 426 w 506"/>
                <a:gd name="T35" fmla="*/ 45 h 475"/>
                <a:gd name="T36" fmla="*/ 440 w 506"/>
                <a:gd name="T37" fmla="*/ 63 h 475"/>
                <a:gd name="T38" fmla="*/ 467 w 506"/>
                <a:gd name="T39" fmla="*/ 104 h 475"/>
                <a:gd name="T40" fmla="*/ 489 w 506"/>
                <a:gd name="T41" fmla="*/ 151 h 475"/>
                <a:gd name="T42" fmla="*/ 461 w 506"/>
                <a:gd name="T43" fmla="*/ 219 h 475"/>
                <a:gd name="T44" fmla="*/ 475 w 506"/>
                <a:gd name="T45" fmla="*/ 256 h 475"/>
                <a:gd name="T46" fmla="*/ 473 w 506"/>
                <a:gd name="T47" fmla="*/ 292 h 475"/>
                <a:gd name="T48" fmla="*/ 494 w 506"/>
                <a:gd name="T49" fmla="*/ 329 h 475"/>
                <a:gd name="T50" fmla="*/ 500 w 506"/>
                <a:gd name="T51" fmla="*/ 366 h 475"/>
                <a:gd name="T52" fmla="*/ 459 w 506"/>
                <a:gd name="T53" fmla="*/ 389 h 475"/>
                <a:gd name="T54" fmla="*/ 436 w 506"/>
                <a:gd name="T55" fmla="*/ 421 h 475"/>
                <a:gd name="T56" fmla="*/ 432 w 506"/>
                <a:gd name="T57" fmla="*/ 456 h 475"/>
                <a:gd name="T58" fmla="*/ 414 w 506"/>
                <a:gd name="T59" fmla="*/ 464 h 475"/>
                <a:gd name="T60" fmla="*/ 387 w 506"/>
                <a:gd name="T61" fmla="*/ 450 h 475"/>
                <a:gd name="T62" fmla="*/ 358 w 506"/>
                <a:gd name="T63" fmla="*/ 436 h 475"/>
                <a:gd name="T64" fmla="*/ 328 w 506"/>
                <a:gd name="T65" fmla="*/ 429 h 475"/>
                <a:gd name="T66" fmla="*/ 293 w 506"/>
                <a:gd name="T67" fmla="*/ 436 h 475"/>
                <a:gd name="T68" fmla="*/ 279 w 506"/>
                <a:gd name="T69" fmla="*/ 429 h 475"/>
                <a:gd name="T70" fmla="*/ 250 w 506"/>
                <a:gd name="T71" fmla="*/ 436 h 475"/>
                <a:gd name="T72" fmla="*/ 215 w 506"/>
                <a:gd name="T73" fmla="*/ 415 h 475"/>
                <a:gd name="T74" fmla="*/ 166 w 506"/>
                <a:gd name="T75" fmla="*/ 380 h 475"/>
                <a:gd name="T76" fmla="*/ 129 w 506"/>
                <a:gd name="T77" fmla="*/ 380 h 475"/>
                <a:gd name="T78" fmla="*/ 123 w 506"/>
                <a:gd name="T79" fmla="*/ 399 h 475"/>
                <a:gd name="T80" fmla="*/ 101 w 506"/>
                <a:gd name="T81" fmla="*/ 372 h 475"/>
                <a:gd name="T82" fmla="*/ 72 w 506"/>
                <a:gd name="T83" fmla="*/ 350 h 475"/>
                <a:gd name="T84" fmla="*/ 51 w 506"/>
                <a:gd name="T85" fmla="*/ 337 h 475"/>
                <a:gd name="T86" fmla="*/ 33 w 506"/>
                <a:gd name="T87" fmla="*/ 317 h 475"/>
                <a:gd name="T88" fmla="*/ 37 w 506"/>
                <a:gd name="T89" fmla="*/ 286 h 475"/>
                <a:gd name="T90" fmla="*/ 29 w 506"/>
                <a:gd name="T91" fmla="*/ 251 h 475"/>
                <a:gd name="T92" fmla="*/ 21 w 506"/>
                <a:gd name="T93" fmla="*/ 215 h 475"/>
                <a:gd name="T94" fmla="*/ 15 w 506"/>
                <a:gd name="T95" fmla="*/ 194 h 475"/>
                <a:gd name="T96" fmla="*/ 15 w 506"/>
                <a:gd name="T97" fmla="*/ 159 h 475"/>
                <a:gd name="T98" fmla="*/ 15 w 506"/>
                <a:gd name="T99" fmla="*/ 13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6" h="475">
                  <a:moveTo>
                    <a:pt x="15" y="119"/>
                  </a:moveTo>
                  <a:lnTo>
                    <a:pt x="23" y="129"/>
                  </a:lnTo>
                  <a:lnTo>
                    <a:pt x="35" y="129"/>
                  </a:lnTo>
                  <a:lnTo>
                    <a:pt x="37" y="131"/>
                  </a:lnTo>
                  <a:lnTo>
                    <a:pt x="37" y="123"/>
                  </a:lnTo>
                  <a:lnTo>
                    <a:pt x="29" y="116"/>
                  </a:lnTo>
                  <a:lnTo>
                    <a:pt x="37" y="110"/>
                  </a:lnTo>
                  <a:lnTo>
                    <a:pt x="43" y="94"/>
                  </a:lnTo>
                  <a:lnTo>
                    <a:pt x="58" y="88"/>
                  </a:lnTo>
                  <a:lnTo>
                    <a:pt x="64" y="88"/>
                  </a:lnTo>
                  <a:lnTo>
                    <a:pt x="80" y="88"/>
                  </a:lnTo>
                  <a:lnTo>
                    <a:pt x="86" y="88"/>
                  </a:lnTo>
                  <a:lnTo>
                    <a:pt x="86" y="80"/>
                  </a:lnTo>
                  <a:lnTo>
                    <a:pt x="94" y="80"/>
                  </a:lnTo>
                  <a:lnTo>
                    <a:pt x="101" y="73"/>
                  </a:lnTo>
                  <a:lnTo>
                    <a:pt x="107" y="73"/>
                  </a:lnTo>
                  <a:lnTo>
                    <a:pt x="115" y="67"/>
                  </a:lnTo>
                  <a:lnTo>
                    <a:pt x="123" y="59"/>
                  </a:lnTo>
                  <a:lnTo>
                    <a:pt x="129" y="51"/>
                  </a:lnTo>
                  <a:lnTo>
                    <a:pt x="137" y="59"/>
                  </a:lnTo>
                  <a:lnTo>
                    <a:pt x="144" y="51"/>
                  </a:lnTo>
                  <a:lnTo>
                    <a:pt x="150" y="51"/>
                  </a:lnTo>
                  <a:lnTo>
                    <a:pt x="150" y="45"/>
                  </a:lnTo>
                  <a:lnTo>
                    <a:pt x="158" y="45"/>
                  </a:lnTo>
                  <a:lnTo>
                    <a:pt x="166" y="37"/>
                  </a:lnTo>
                  <a:lnTo>
                    <a:pt x="180" y="45"/>
                  </a:lnTo>
                  <a:lnTo>
                    <a:pt x="186" y="45"/>
                  </a:lnTo>
                  <a:lnTo>
                    <a:pt x="193" y="37"/>
                  </a:lnTo>
                  <a:lnTo>
                    <a:pt x="215" y="37"/>
                  </a:lnTo>
                  <a:lnTo>
                    <a:pt x="215" y="45"/>
                  </a:lnTo>
                  <a:lnTo>
                    <a:pt x="223" y="51"/>
                  </a:lnTo>
                  <a:lnTo>
                    <a:pt x="223" y="59"/>
                  </a:lnTo>
                  <a:lnTo>
                    <a:pt x="223" y="67"/>
                  </a:lnTo>
                  <a:lnTo>
                    <a:pt x="223" y="73"/>
                  </a:lnTo>
                  <a:lnTo>
                    <a:pt x="229" y="80"/>
                  </a:lnTo>
                  <a:lnTo>
                    <a:pt x="250" y="73"/>
                  </a:lnTo>
                  <a:lnTo>
                    <a:pt x="258" y="73"/>
                  </a:lnTo>
                  <a:lnTo>
                    <a:pt x="258" y="80"/>
                  </a:lnTo>
                  <a:lnTo>
                    <a:pt x="266" y="80"/>
                  </a:lnTo>
                  <a:lnTo>
                    <a:pt x="279" y="80"/>
                  </a:lnTo>
                  <a:lnTo>
                    <a:pt x="279" y="73"/>
                  </a:lnTo>
                  <a:lnTo>
                    <a:pt x="279" y="67"/>
                  </a:lnTo>
                  <a:lnTo>
                    <a:pt x="279" y="59"/>
                  </a:lnTo>
                  <a:lnTo>
                    <a:pt x="285" y="59"/>
                  </a:lnTo>
                  <a:lnTo>
                    <a:pt x="293" y="51"/>
                  </a:lnTo>
                  <a:lnTo>
                    <a:pt x="293" y="45"/>
                  </a:lnTo>
                  <a:lnTo>
                    <a:pt x="281" y="41"/>
                  </a:lnTo>
                  <a:lnTo>
                    <a:pt x="293" y="30"/>
                  </a:lnTo>
                  <a:lnTo>
                    <a:pt x="293" y="24"/>
                  </a:lnTo>
                  <a:lnTo>
                    <a:pt x="315" y="10"/>
                  </a:lnTo>
                  <a:lnTo>
                    <a:pt x="315" y="16"/>
                  </a:lnTo>
                  <a:lnTo>
                    <a:pt x="315" y="24"/>
                  </a:lnTo>
                  <a:lnTo>
                    <a:pt x="315" y="30"/>
                  </a:lnTo>
                  <a:lnTo>
                    <a:pt x="328" y="30"/>
                  </a:lnTo>
                  <a:lnTo>
                    <a:pt x="336" y="24"/>
                  </a:lnTo>
                  <a:lnTo>
                    <a:pt x="344" y="10"/>
                  </a:lnTo>
                  <a:lnTo>
                    <a:pt x="336" y="10"/>
                  </a:lnTo>
                  <a:lnTo>
                    <a:pt x="336" y="2"/>
                  </a:lnTo>
                  <a:lnTo>
                    <a:pt x="344" y="2"/>
                  </a:lnTo>
                  <a:lnTo>
                    <a:pt x="354" y="0"/>
                  </a:lnTo>
                  <a:lnTo>
                    <a:pt x="360" y="8"/>
                  </a:lnTo>
                  <a:lnTo>
                    <a:pt x="362" y="14"/>
                  </a:lnTo>
                  <a:lnTo>
                    <a:pt x="363" y="14"/>
                  </a:lnTo>
                  <a:lnTo>
                    <a:pt x="371" y="14"/>
                  </a:lnTo>
                  <a:lnTo>
                    <a:pt x="387" y="14"/>
                  </a:lnTo>
                  <a:lnTo>
                    <a:pt x="395" y="4"/>
                  </a:lnTo>
                  <a:lnTo>
                    <a:pt x="406" y="0"/>
                  </a:lnTo>
                  <a:lnTo>
                    <a:pt x="418" y="6"/>
                  </a:lnTo>
                  <a:lnTo>
                    <a:pt x="424" y="18"/>
                  </a:lnTo>
                  <a:lnTo>
                    <a:pt x="426" y="24"/>
                  </a:lnTo>
                  <a:lnTo>
                    <a:pt x="428" y="35"/>
                  </a:lnTo>
                  <a:lnTo>
                    <a:pt x="426" y="45"/>
                  </a:lnTo>
                  <a:lnTo>
                    <a:pt x="424" y="47"/>
                  </a:lnTo>
                  <a:lnTo>
                    <a:pt x="432" y="47"/>
                  </a:lnTo>
                  <a:lnTo>
                    <a:pt x="426" y="55"/>
                  </a:lnTo>
                  <a:lnTo>
                    <a:pt x="440" y="63"/>
                  </a:lnTo>
                  <a:lnTo>
                    <a:pt x="450" y="67"/>
                  </a:lnTo>
                  <a:lnTo>
                    <a:pt x="465" y="78"/>
                  </a:lnTo>
                  <a:lnTo>
                    <a:pt x="465" y="94"/>
                  </a:lnTo>
                  <a:lnTo>
                    <a:pt x="467" y="104"/>
                  </a:lnTo>
                  <a:lnTo>
                    <a:pt x="473" y="110"/>
                  </a:lnTo>
                  <a:lnTo>
                    <a:pt x="473" y="129"/>
                  </a:lnTo>
                  <a:lnTo>
                    <a:pt x="477" y="135"/>
                  </a:lnTo>
                  <a:lnTo>
                    <a:pt x="489" y="151"/>
                  </a:lnTo>
                  <a:lnTo>
                    <a:pt x="493" y="166"/>
                  </a:lnTo>
                  <a:lnTo>
                    <a:pt x="493" y="188"/>
                  </a:lnTo>
                  <a:lnTo>
                    <a:pt x="489" y="202"/>
                  </a:lnTo>
                  <a:lnTo>
                    <a:pt x="461" y="219"/>
                  </a:lnTo>
                  <a:lnTo>
                    <a:pt x="467" y="227"/>
                  </a:lnTo>
                  <a:lnTo>
                    <a:pt x="479" y="231"/>
                  </a:lnTo>
                  <a:lnTo>
                    <a:pt x="475" y="252"/>
                  </a:lnTo>
                  <a:lnTo>
                    <a:pt x="475" y="256"/>
                  </a:lnTo>
                  <a:lnTo>
                    <a:pt x="477" y="260"/>
                  </a:lnTo>
                  <a:lnTo>
                    <a:pt x="473" y="280"/>
                  </a:lnTo>
                  <a:lnTo>
                    <a:pt x="477" y="286"/>
                  </a:lnTo>
                  <a:lnTo>
                    <a:pt x="473" y="292"/>
                  </a:lnTo>
                  <a:lnTo>
                    <a:pt x="483" y="299"/>
                  </a:lnTo>
                  <a:lnTo>
                    <a:pt x="489" y="309"/>
                  </a:lnTo>
                  <a:lnTo>
                    <a:pt x="500" y="327"/>
                  </a:lnTo>
                  <a:lnTo>
                    <a:pt x="494" y="329"/>
                  </a:lnTo>
                  <a:lnTo>
                    <a:pt x="494" y="337"/>
                  </a:lnTo>
                  <a:lnTo>
                    <a:pt x="500" y="341"/>
                  </a:lnTo>
                  <a:lnTo>
                    <a:pt x="506" y="350"/>
                  </a:lnTo>
                  <a:lnTo>
                    <a:pt x="500" y="366"/>
                  </a:lnTo>
                  <a:lnTo>
                    <a:pt x="493" y="372"/>
                  </a:lnTo>
                  <a:lnTo>
                    <a:pt x="479" y="370"/>
                  </a:lnTo>
                  <a:lnTo>
                    <a:pt x="463" y="382"/>
                  </a:lnTo>
                  <a:lnTo>
                    <a:pt x="459" y="389"/>
                  </a:lnTo>
                  <a:lnTo>
                    <a:pt x="453" y="401"/>
                  </a:lnTo>
                  <a:lnTo>
                    <a:pt x="446" y="403"/>
                  </a:lnTo>
                  <a:lnTo>
                    <a:pt x="440" y="413"/>
                  </a:lnTo>
                  <a:lnTo>
                    <a:pt x="436" y="421"/>
                  </a:lnTo>
                  <a:lnTo>
                    <a:pt x="434" y="436"/>
                  </a:lnTo>
                  <a:lnTo>
                    <a:pt x="434" y="442"/>
                  </a:lnTo>
                  <a:lnTo>
                    <a:pt x="434" y="450"/>
                  </a:lnTo>
                  <a:lnTo>
                    <a:pt x="432" y="456"/>
                  </a:lnTo>
                  <a:lnTo>
                    <a:pt x="432" y="464"/>
                  </a:lnTo>
                  <a:lnTo>
                    <a:pt x="424" y="475"/>
                  </a:lnTo>
                  <a:lnTo>
                    <a:pt x="422" y="464"/>
                  </a:lnTo>
                  <a:lnTo>
                    <a:pt x="414" y="464"/>
                  </a:lnTo>
                  <a:lnTo>
                    <a:pt x="408" y="464"/>
                  </a:lnTo>
                  <a:lnTo>
                    <a:pt x="401" y="464"/>
                  </a:lnTo>
                  <a:lnTo>
                    <a:pt x="393" y="458"/>
                  </a:lnTo>
                  <a:lnTo>
                    <a:pt x="387" y="450"/>
                  </a:lnTo>
                  <a:lnTo>
                    <a:pt x="379" y="444"/>
                  </a:lnTo>
                  <a:lnTo>
                    <a:pt x="371" y="444"/>
                  </a:lnTo>
                  <a:lnTo>
                    <a:pt x="365" y="429"/>
                  </a:lnTo>
                  <a:lnTo>
                    <a:pt x="358" y="436"/>
                  </a:lnTo>
                  <a:lnTo>
                    <a:pt x="350" y="444"/>
                  </a:lnTo>
                  <a:lnTo>
                    <a:pt x="328" y="450"/>
                  </a:lnTo>
                  <a:lnTo>
                    <a:pt x="328" y="444"/>
                  </a:lnTo>
                  <a:lnTo>
                    <a:pt x="328" y="429"/>
                  </a:lnTo>
                  <a:lnTo>
                    <a:pt x="322" y="436"/>
                  </a:lnTo>
                  <a:lnTo>
                    <a:pt x="315" y="436"/>
                  </a:lnTo>
                  <a:lnTo>
                    <a:pt x="309" y="429"/>
                  </a:lnTo>
                  <a:lnTo>
                    <a:pt x="293" y="436"/>
                  </a:lnTo>
                  <a:lnTo>
                    <a:pt x="293" y="444"/>
                  </a:lnTo>
                  <a:lnTo>
                    <a:pt x="285" y="450"/>
                  </a:lnTo>
                  <a:lnTo>
                    <a:pt x="285" y="436"/>
                  </a:lnTo>
                  <a:lnTo>
                    <a:pt x="279" y="429"/>
                  </a:lnTo>
                  <a:lnTo>
                    <a:pt x="272" y="436"/>
                  </a:lnTo>
                  <a:lnTo>
                    <a:pt x="266" y="436"/>
                  </a:lnTo>
                  <a:lnTo>
                    <a:pt x="258" y="444"/>
                  </a:lnTo>
                  <a:lnTo>
                    <a:pt x="250" y="436"/>
                  </a:lnTo>
                  <a:lnTo>
                    <a:pt x="236" y="436"/>
                  </a:lnTo>
                  <a:lnTo>
                    <a:pt x="229" y="429"/>
                  </a:lnTo>
                  <a:lnTo>
                    <a:pt x="223" y="423"/>
                  </a:lnTo>
                  <a:lnTo>
                    <a:pt x="215" y="415"/>
                  </a:lnTo>
                  <a:lnTo>
                    <a:pt x="201" y="415"/>
                  </a:lnTo>
                  <a:lnTo>
                    <a:pt x="186" y="407"/>
                  </a:lnTo>
                  <a:lnTo>
                    <a:pt x="180" y="399"/>
                  </a:lnTo>
                  <a:lnTo>
                    <a:pt x="166" y="380"/>
                  </a:lnTo>
                  <a:lnTo>
                    <a:pt x="158" y="386"/>
                  </a:lnTo>
                  <a:lnTo>
                    <a:pt x="150" y="380"/>
                  </a:lnTo>
                  <a:lnTo>
                    <a:pt x="137" y="380"/>
                  </a:lnTo>
                  <a:lnTo>
                    <a:pt x="129" y="380"/>
                  </a:lnTo>
                  <a:lnTo>
                    <a:pt x="137" y="386"/>
                  </a:lnTo>
                  <a:lnTo>
                    <a:pt x="129" y="386"/>
                  </a:lnTo>
                  <a:lnTo>
                    <a:pt x="123" y="393"/>
                  </a:lnTo>
                  <a:lnTo>
                    <a:pt x="123" y="399"/>
                  </a:lnTo>
                  <a:lnTo>
                    <a:pt x="115" y="386"/>
                  </a:lnTo>
                  <a:lnTo>
                    <a:pt x="107" y="380"/>
                  </a:lnTo>
                  <a:lnTo>
                    <a:pt x="94" y="380"/>
                  </a:lnTo>
                  <a:lnTo>
                    <a:pt x="101" y="372"/>
                  </a:lnTo>
                  <a:lnTo>
                    <a:pt x="107" y="364"/>
                  </a:lnTo>
                  <a:lnTo>
                    <a:pt x="101" y="358"/>
                  </a:lnTo>
                  <a:lnTo>
                    <a:pt x="86" y="358"/>
                  </a:lnTo>
                  <a:lnTo>
                    <a:pt x="72" y="350"/>
                  </a:lnTo>
                  <a:lnTo>
                    <a:pt x="64" y="350"/>
                  </a:lnTo>
                  <a:lnTo>
                    <a:pt x="58" y="342"/>
                  </a:lnTo>
                  <a:lnTo>
                    <a:pt x="51" y="342"/>
                  </a:lnTo>
                  <a:lnTo>
                    <a:pt x="51" y="337"/>
                  </a:lnTo>
                  <a:lnTo>
                    <a:pt x="51" y="329"/>
                  </a:lnTo>
                  <a:lnTo>
                    <a:pt x="51" y="315"/>
                  </a:lnTo>
                  <a:lnTo>
                    <a:pt x="43" y="315"/>
                  </a:lnTo>
                  <a:lnTo>
                    <a:pt x="33" y="317"/>
                  </a:lnTo>
                  <a:lnTo>
                    <a:pt x="29" y="323"/>
                  </a:lnTo>
                  <a:lnTo>
                    <a:pt x="29" y="315"/>
                  </a:lnTo>
                  <a:lnTo>
                    <a:pt x="29" y="294"/>
                  </a:lnTo>
                  <a:lnTo>
                    <a:pt x="37" y="286"/>
                  </a:lnTo>
                  <a:lnTo>
                    <a:pt x="29" y="286"/>
                  </a:lnTo>
                  <a:lnTo>
                    <a:pt x="29" y="280"/>
                  </a:lnTo>
                  <a:lnTo>
                    <a:pt x="29" y="272"/>
                  </a:lnTo>
                  <a:lnTo>
                    <a:pt x="29" y="251"/>
                  </a:lnTo>
                  <a:lnTo>
                    <a:pt x="29" y="245"/>
                  </a:lnTo>
                  <a:lnTo>
                    <a:pt x="21" y="229"/>
                  </a:lnTo>
                  <a:lnTo>
                    <a:pt x="21" y="223"/>
                  </a:lnTo>
                  <a:lnTo>
                    <a:pt x="21" y="215"/>
                  </a:lnTo>
                  <a:lnTo>
                    <a:pt x="29" y="208"/>
                  </a:lnTo>
                  <a:lnTo>
                    <a:pt x="21" y="208"/>
                  </a:lnTo>
                  <a:lnTo>
                    <a:pt x="15" y="202"/>
                  </a:lnTo>
                  <a:lnTo>
                    <a:pt x="15" y="194"/>
                  </a:lnTo>
                  <a:lnTo>
                    <a:pt x="8" y="188"/>
                  </a:lnTo>
                  <a:lnTo>
                    <a:pt x="0" y="172"/>
                  </a:lnTo>
                  <a:lnTo>
                    <a:pt x="8" y="166"/>
                  </a:lnTo>
                  <a:lnTo>
                    <a:pt x="15" y="159"/>
                  </a:lnTo>
                  <a:lnTo>
                    <a:pt x="15" y="153"/>
                  </a:lnTo>
                  <a:lnTo>
                    <a:pt x="15" y="145"/>
                  </a:lnTo>
                  <a:lnTo>
                    <a:pt x="15" y="137"/>
                  </a:lnTo>
                  <a:lnTo>
                    <a:pt x="15" y="131"/>
                  </a:lnTo>
                  <a:lnTo>
                    <a:pt x="15" y="119"/>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5" name="Freeform 113"/>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6" name="Freeform 114"/>
            <p:cNvSpPr>
              <a:spLocks/>
            </p:cNvSpPr>
            <p:nvPr/>
          </p:nvSpPr>
          <p:spPr bwMode="auto">
            <a:xfrm>
              <a:off x="8801100" y="5410200"/>
              <a:ext cx="158750" cy="115887"/>
            </a:xfrm>
            <a:custGeom>
              <a:avLst/>
              <a:gdLst>
                <a:gd name="T0" fmla="*/ 0 w 100"/>
                <a:gd name="T1" fmla="*/ 8 h 73"/>
                <a:gd name="T2" fmla="*/ 14 w 100"/>
                <a:gd name="T3" fmla="*/ 0 h 73"/>
                <a:gd name="T4" fmla="*/ 21 w 100"/>
                <a:gd name="T5" fmla="*/ 0 h 73"/>
                <a:gd name="T6" fmla="*/ 29 w 100"/>
                <a:gd name="T7" fmla="*/ 8 h 73"/>
                <a:gd name="T8" fmla="*/ 35 w 100"/>
                <a:gd name="T9" fmla="*/ 14 h 73"/>
                <a:gd name="T10" fmla="*/ 51 w 100"/>
                <a:gd name="T11" fmla="*/ 14 h 73"/>
                <a:gd name="T12" fmla="*/ 64 w 100"/>
                <a:gd name="T13" fmla="*/ 22 h 73"/>
                <a:gd name="T14" fmla="*/ 72 w 100"/>
                <a:gd name="T15" fmla="*/ 30 h 73"/>
                <a:gd name="T16" fmla="*/ 78 w 100"/>
                <a:gd name="T17" fmla="*/ 30 h 73"/>
                <a:gd name="T18" fmla="*/ 86 w 100"/>
                <a:gd name="T19" fmla="*/ 36 h 73"/>
                <a:gd name="T20" fmla="*/ 86 w 100"/>
                <a:gd name="T21" fmla="*/ 43 h 73"/>
                <a:gd name="T22" fmla="*/ 94 w 100"/>
                <a:gd name="T23" fmla="*/ 49 h 73"/>
                <a:gd name="T24" fmla="*/ 100 w 100"/>
                <a:gd name="T25" fmla="*/ 57 h 73"/>
                <a:gd name="T26" fmla="*/ 100 w 100"/>
                <a:gd name="T27" fmla="*/ 73 h 73"/>
                <a:gd name="T28" fmla="*/ 94 w 100"/>
                <a:gd name="T29" fmla="*/ 73 h 73"/>
                <a:gd name="T30" fmla="*/ 86 w 100"/>
                <a:gd name="T31" fmla="*/ 57 h 73"/>
                <a:gd name="T32" fmla="*/ 78 w 100"/>
                <a:gd name="T33" fmla="*/ 49 h 73"/>
                <a:gd name="T34" fmla="*/ 72 w 100"/>
                <a:gd name="T35" fmla="*/ 43 h 73"/>
                <a:gd name="T36" fmla="*/ 57 w 100"/>
                <a:gd name="T37" fmla="*/ 36 h 73"/>
                <a:gd name="T38" fmla="*/ 51 w 100"/>
                <a:gd name="T39" fmla="*/ 30 h 73"/>
                <a:gd name="T40" fmla="*/ 35 w 100"/>
                <a:gd name="T41" fmla="*/ 22 h 73"/>
                <a:gd name="T42" fmla="*/ 29 w 100"/>
                <a:gd name="T43" fmla="*/ 14 h 73"/>
                <a:gd name="T44" fmla="*/ 14 w 100"/>
                <a:gd name="T45" fmla="*/ 14 h 73"/>
                <a:gd name="T46" fmla="*/ 8 w 100"/>
                <a:gd name="T47" fmla="*/ 14 h 73"/>
                <a:gd name="T48" fmla="*/ 0 w 100"/>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73">
                  <a:moveTo>
                    <a:pt x="0" y="8"/>
                  </a:moveTo>
                  <a:lnTo>
                    <a:pt x="14" y="0"/>
                  </a:lnTo>
                  <a:lnTo>
                    <a:pt x="21" y="0"/>
                  </a:lnTo>
                  <a:lnTo>
                    <a:pt x="29" y="8"/>
                  </a:lnTo>
                  <a:lnTo>
                    <a:pt x="35" y="14"/>
                  </a:lnTo>
                  <a:lnTo>
                    <a:pt x="51" y="14"/>
                  </a:lnTo>
                  <a:lnTo>
                    <a:pt x="64" y="22"/>
                  </a:lnTo>
                  <a:lnTo>
                    <a:pt x="72" y="30"/>
                  </a:lnTo>
                  <a:lnTo>
                    <a:pt x="78" y="30"/>
                  </a:lnTo>
                  <a:lnTo>
                    <a:pt x="86" y="36"/>
                  </a:lnTo>
                  <a:lnTo>
                    <a:pt x="86" y="43"/>
                  </a:lnTo>
                  <a:lnTo>
                    <a:pt x="94" y="49"/>
                  </a:lnTo>
                  <a:lnTo>
                    <a:pt x="100" y="57"/>
                  </a:lnTo>
                  <a:lnTo>
                    <a:pt x="100" y="73"/>
                  </a:lnTo>
                  <a:lnTo>
                    <a:pt x="94" y="73"/>
                  </a:lnTo>
                  <a:lnTo>
                    <a:pt x="86" y="57"/>
                  </a:lnTo>
                  <a:lnTo>
                    <a:pt x="78" y="49"/>
                  </a:lnTo>
                  <a:lnTo>
                    <a:pt x="72" y="43"/>
                  </a:lnTo>
                  <a:lnTo>
                    <a:pt x="57" y="36"/>
                  </a:lnTo>
                  <a:lnTo>
                    <a:pt x="51" y="30"/>
                  </a:lnTo>
                  <a:lnTo>
                    <a:pt x="35" y="22"/>
                  </a:lnTo>
                  <a:lnTo>
                    <a:pt x="29" y="14"/>
                  </a:lnTo>
                  <a:lnTo>
                    <a:pt x="14" y="14"/>
                  </a:lnTo>
                  <a:lnTo>
                    <a:pt x="8" y="14"/>
                  </a:lnTo>
                  <a:lnTo>
                    <a:pt x="0"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7" name="Freeform 115"/>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8" name="Freeform 116"/>
            <p:cNvSpPr>
              <a:spLocks/>
            </p:cNvSpPr>
            <p:nvPr/>
          </p:nvSpPr>
          <p:spPr bwMode="auto">
            <a:xfrm>
              <a:off x="8353425" y="1736725"/>
              <a:ext cx="58738" cy="68262"/>
            </a:xfrm>
            <a:custGeom>
              <a:avLst/>
              <a:gdLst>
                <a:gd name="T0" fmla="*/ 8 w 37"/>
                <a:gd name="T1" fmla="*/ 43 h 43"/>
                <a:gd name="T2" fmla="*/ 16 w 37"/>
                <a:gd name="T3" fmla="*/ 36 h 43"/>
                <a:gd name="T4" fmla="*/ 16 w 37"/>
                <a:gd name="T5" fmla="*/ 28 h 43"/>
                <a:gd name="T6" fmla="*/ 24 w 37"/>
                <a:gd name="T7" fmla="*/ 28 h 43"/>
                <a:gd name="T8" fmla="*/ 30 w 37"/>
                <a:gd name="T9" fmla="*/ 28 h 43"/>
                <a:gd name="T10" fmla="*/ 37 w 37"/>
                <a:gd name="T11" fmla="*/ 8 h 43"/>
                <a:gd name="T12" fmla="*/ 30 w 37"/>
                <a:gd name="T13" fmla="*/ 0 h 43"/>
                <a:gd name="T14" fmla="*/ 24 w 37"/>
                <a:gd name="T15" fmla="*/ 0 h 43"/>
                <a:gd name="T16" fmla="*/ 24 w 37"/>
                <a:gd name="T17" fmla="*/ 8 h 43"/>
                <a:gd name="T18" fmla="*/ 16 w 37"/>
                <a:gd name="T19" fmla="*/ 8 h 43"/>
                <a:gd name="T20" fmla="*/ 8 w 37"/>
                <a:gd name="T21" fmla="*/ 8 h 43"/>
                <a:gd name="T22" fmla="*/ 8 w 37"/>
                <a:gd name="T23" fmla="*/ 14 h 43"/>
                <a:gd name="T24" fmla="*/ 8 w 37"/>
                <a:gd name="T25" fmla="*/ 22 h 43"/>
                <a:gd name="T26" fmla="*/ 0 w 37"/>
                <a:gd name="T27" fmla="*/ 28 h 43"/>
                <a:gd name="T28" fmla="*/ 8 w 37"/>
                <a:gd name="T29" fmla="*/ 36 h 43"/>
                <a:gd name="T30" fmla="*/ 8 w 37"/>
                <a:gd name="T3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3">
                  <a:moveTo>
                    <a:pt x="8" y="43"/>
                  </a:moveTo>
                  <a:lnTo>
                    <a:pt x="16" y="36"/>
                  </a:lnTo>
                  <a:lnTo>
                    <a:pt x="16" y="28"/>
                  </a:lnTo>
                  <a:lnTo>
                    <a:pt x="24" y="28"/>
                  </a:lnTo>
                  <a:lnTo>
                    <a:pt x="30" y="28"/>
                  </a:lnTo>
                  <a:lnTo>
                    <a:pt x="37" y="8"/>
                  </a:lnTo>
                  <a:lnTo>
                    <a:pt x="30" y="0"/>
                  </a:lnTo>
                  <a:lnTo>
                    <a:pt x="24" y="0"/>
                  </a:lnTo>
                  <a:lnTo>
                    <a:pt x="24" y="8"/>
                  </a:lnTo>
                  <a:lnTo>
                    <a:pt x="16" y="8"/>
                  </a:lnTo>
                  <a:lnTo>
                    <a:pt x="8" y="8"/>
                  </a:lnTo>
                  <a:lnTo>
                    <a:pt x="8" y="14"/>
                  </a:lnTo>
                  <a:lnTo>
                    <a:pt x="8" y="22"/>
                  </a:lnTo>
                  <a:lnTo>
                    <a:pt x="0" y="28"/>
                  </a:lnTo>
                  <a:lnTo>
                    <a:pt x="8" y="36"/>
                  </a:lnTo>
                  <a:lnTo>
                    <a:pt x="8" y="4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29" name="Freeform 117"/>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0" name="Freeform 118"/>
            <p:cNvSpPr>
              <a:spLocks/>
            </p:cNvSpPr>
            <p:nvPr/>
          </p:nvSpPr>
          <p:spPr bwMode="auto">
            <a:xfrm>
              <a:off x="7540625" y="1511300"/>
              <a:ext cx="1439863" cy="1546225"/>
            </a:xfrm>
            <a:custGeom>
              <a:avLst/>
              <a:gdLst>
                <a:gd name="T0" fmla="*/ 264 w 907"/>
                <a:gd name="T1" fmla="*/ 895 h 974"/>
                <a:gd name="T2" fmla="*/ 315 w 907"/>
                <a:gd name="T3" fmla="*/ 833 h 974"/>
                <a:gd name="T4" fmla="*/ 328 w 907"/>
                <a:gd name="T5" fmla="*/ 741 h 974"/>
                <a:gd name="T6" fmla="*/ 321 w 907"/>
                <a:gd name="T7" fmla="*/ 669 h 974"/>
                <a:gd name="T8" fmla="*/ 328 w 907"/>
                <a:gd name="T9" fmla="*/ 577 h 974"/>
                <a:gd name="T10" fmla="*/ 393 w 907"/>
                <a:gd name="T11" fmla="*/ 555 h 974"/>
                <a:gd name="T12" fmla="*/ 407 w 907"/>
                <a:gd name="T13" fmla="*/ 483 h 974"/>
                <a:gd name="T14" fmla="*/ 442 w 907"/>
                <a:gd name="T15" fmla="*/ 391 h 974"/>
                <a:gd name="T16" fmla="*/ 499 w 907"/>
                <a:gd name="T17" fmla="*/ 320 h 974"/>
                <a:gd name="T18" fmla="*/ 536 w 907"/>
                <a:gd name="T19" fmla="*/ 248 h 974"/>
                <a:gd name="T20" fmla="*/ 585 w 907"/>
                <a:gd name="T21" fmla="*/ 228 h 974"/>
                <a:gd name="T22" fmla="*/ 628 w 907"/>
                <a:gd name="T23" fmla="*/ 156 h 974"/>
                <a:gd name="T24" fmla="*/ 684 w 907"/>
                <a:gd name="T25" fmla="*/ 199 h 974"/>
                <a:gd name="T26" fmla="*/ 757 w 907"/>
                <a:gd name="T27" fmla="*/ 178 h 974"/>
                <a:gd name="T28" fmla="*/ 792 w 907"/>
                <a:gd name="T29" fmla="*/ 99 h 974"/>
                <a:gd name="T30" fmla="*/ 856 w 907"/>
                <a:gd name="T31" fmla="*/ 121 h 974"/>
                <a:gd name="T32" fmla="*/ 856 w 907"/>
                <a:gd name="T33" fmla="*/ 170 h 974"/>
                <a:gd name="T34" fmla="*/ 884 w 907"/>
                <a:gd name="T35" fmla="*/ 92 h 974"/>
                <a:gd name="T36" fmla="*/ 892 w 907"/>
                <a:gd name="T37" fmla="*/ 43 h 974"/>
                <a:gd name="T38" fmla="*/ 827 w 907"/>
                <a:gd name="T39" fmla="*/ 43 h 974"/>
                <a:gd name="T40" fmla="*/ 798 w 907"/>
                <a:gd name="T41" fmla="*/ 13 h 974"/>
                <a:gd name="T42" fmla="*/ 770 w 907"/>
                <a:gd name="T43" fmla="*/ 29 h 974"/>
                <a:gd name="T44" fmla="*/ 741 w 907"/>
                <a:gd name="T45" fmla="*/ 72 h 974"/>
                <a:gd name="T46" fmla="*/ 763 w 907"/>
                <a:gd name="T47" fmla="*/ 0 h 974"/>
                <a:gd name="T48" fmla="*/ 706 w 907"/>
                <a:gd name="T49" fmla="*/ 35 h 974"/>
                <a:gd name="T50" fmla="*/ 679 w 907"/>
                <a:gd name="T51" fmla="*/ 78 h 974"/>
                <a:gd name="T52" fmla="*/ 635 w 907"/>
                <a:gd name="T53" fmla="*/ 92 h 974"/>
                <a:gd name="T54" fmla="*/ 606 w 907"/>
                <a:gd name="T55" fmla="*/ 121 h 974"/>
                <a:gd name="T56" fmla="*/ 577 w 907"/>
                <a:gd name="T57" fmla="*/ 142 h 974"/>
                <a:gd name="T58" fmla="*/ 542 w 907"/>
                <a:gd name="T59" fmla="*/ 178 h 974"/>
                <a:gd name="T60" fmla="*/ 506 w 907"/>
                <a:gd name="T61" fmla="*/ 228 h 974"/>
                <a:gd name="T62" fmla="*/ 493 w 907"/>
                <a:gd name="T63" fmla="*/ 242 h 974"/>
                <a:gd name="T64" fmla="*/ 477 w 907"/>
                <a:gd name="T65" fmla="*/ 264 h 974"/>
                <a:gd name="T66" fmla="*/ 471 w 907"/>
                <a:gd name="T67" fmla="*/ 277 h 974"/>
                <a:gd name="T68" fmla="*/ 450 w 907"/>
                <a:gd name="T69" fmla="*/ 313 h 974"/>
                <a:gd name="T70" fmla="*/ 399 w 907"/>
                <a:gd name="T71" fmla="*/ 342 h 974"/>
                <a:gd name="T72" fmla="*/ 399 w 907"/>
                <a:gd name="T73" fmla="*/ 383 h 974"/>
                <a:gd name="T74" fmla="*/ 356 w 907"/>
                <a:gd name="T75" fmla="*/ 420 h 974"/>
                <a:gd name="T76" fmla="*/ 350 w 907"/>
                <a:gd name="T77" fmla="*/ 448 h 974"/>
                <a:gd name="T78" fmla="*/ 328 w 907"/>
                <a:gd name="T79" fmla="*/ 496 h 974"/>
                <a:gd name="T80" fmla="*/ 285 w 907"/>
                <a:gd name="T81" fmla="*/ 512 h 974"/>
                <a:gd name="T82" fmla="*/ 242 w 907"/>
                <a:gd name="T83" fmla="*/ 555 h 974"/>
                <a:gd name="T84" fmla="*/ 192 w 907"/>
                <a:gd name="T85" fmla="*/ 583 h 974"/>
                <a:gd name="T86" fmla="*/ 164 w 907"/>
                <a:gd name="T87" fmla="*/ 604 h 974"/>
                <a:gd name="T88" fmla="*/ 119 w 907"/>
                <a:gd name="T89" fmla="*/ 618 h 974"/>
                <a:gd name="T90" fmla="*/ 84 w 907"/>
                <a:gd name="T91" fmla="*/ 639 h 974"/>
                <a:gd name="T92" fmla="*/ 57 w 907"/>
                <a:gd name="T93" fmla="*/ 661 h 974"/>
                <a:gd name="T94" fmla="*/ 43 w 907"/>
                <a:gd name="T95" fmla="*/ 696 h 974"/>
                <a:gd name="T96" fmla="*/ 27 w 907"/>
                <a:gd name="T97" fmla="*/ 717 h 974"/>
                <a:gd name="T98" fmla="*/ 21 w 907"/>
                <a:gd name="T99" fmla="*/ 768 h 974"/>
                <a:gd name="T100" fmla="*/ 65 w 907"/>
                <a:gd name="T101" fmla="*/ 790 h 974"/>
                <a:gd name="T102" fmla="*/ 21 w 907"/>
                <a:gd name="T103" fmla="*/ 833 h 974"/>
                <a:gd name="T104" fmla="*/ 35 w 907"/>
                <a:gd name="T105" fmla="*/ 860 h 974"/>
                <a:gd name="T106" fmla="*/ 14 w 907"/>
                <a:gd name="T107" fmla="*/ 917 h 974"/>
                <a:gd name="T108" fmla="*/ 78 w 907"/>
                <a:gd name="T109" fmla="*/ 974 h 974"/>
                <a:gd name="T110" fmla="*/ 164 w 907"/>
                <a:gd name="T111" fmla="*/ 931 h 974"/>
                <a:gd name="T112" fmla="*/ 221 w 907"/>
                <a:gd name="T113" fmla="*/ 895 h 974"/>
                <a:gd name="T114" fmla="*/ 242 w 907"/>
                <a:gd name="T115" fmla="*/ 868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7" h="974">
                  <a:moveTo>
                    <a:pt x="250" y="911"/>
                  </a:moveTo>
                  <a:lnTo>
                    <a:pt x="258" y="911"/>
                  </a:lnTo>
                  <a:lnTo>
                    <a:pt x="258" y="917"/>
                  </a:lnTo>
                  <a:lnTo>
                    <a:pt x="264" y="925"/>
                  </a:lnTo>
                  <a:lnTo>
                    <a:pt x="272" y="917"/>
                  </a:lnTo>
                  <a:lnTo>
                    <a:pt x="272" y="911"/>
                  </a:lnTo>
                  <a:lnTo>
                    <a:pt x="272" y="903"/>
                  </a:lnTo>
                  <a:lnTo>
                    <a:pt x="264" y="895"/>
                  </a:lnTo>
                  <a:lnTo>
                    <a:pt x="278" y="882"/>
                  </a:lnTo>
                  <a:lnTo>
                    <a:pt x="278" y="876"/>
                  </a:lnTo>
                  <a:lnTo>
                    <a:pt x="285" y="868"/>
                  </a:lnTo>
                  <a:lnTo>
                    <a:pt x="285" y="860"/>
                  </a:lnTo>
                  <a:lnTo>
                    <a:pt x="291" y="854"/>
                  </a:lnTo>
                  <a:lnTo>
                    <a:pt x="299" y="854"/>
                  </a:lnTo>
                  <a:lnTo>
                    <a:pt x="307" y="854"/>
                  </a:lnTo>
                  <a:lnTo>
                    <a:pt x="315" y="833"/>
                  </a:lnTo>
                  <a:lnTo>
                    <a:pt x="315" y="809"/>
                  </a:lnTo>
                  <a:lnTo>
                    <a:pt x="315" y="804"/>
                  </a:lnTo>
                  <a:lnTo>
                    <a:pt x="315" y="796"/>
                  </a:lnTo>
                  <a:lnTo>
                    <a:pt x="307" y="782"/>
                  </a:lnTo>
                  <a:lnTo>
                    <a:pt x="307" y="774"/>
                  </a:lnTo>
                  <a:lnTo>
                    <a:pt x="328" y="761"/>
                  </a:lnTo>
                  <a:lnTo>
                    <a:pt x="328" y="753"/>
                  </a:lnTo>
                  <a:lnTo>
                    <a:pt x="328" y="741"/>
                  </a:lnTo>
                  <a:lnTo>
                    <a:pt x="328" y="733"/>
                  </a:lnTo>
                  <a:lnTo>
                    <a:pt x="321" y="725"/>
                  </a:lnTo>
                  <a:lnTo>
                    <a:pt x="315" y="717"/>
                  </a:lnTo>
                  <a:lnTo>
                    <a:pt x="315" y="712"/>
                  </a:lnTo>
                  <a:lnTo>
                    <a:pt x="315" y="704"/>
                  </a:lnTo>
                  <a:lnTo>
                    <a:pt x="321" y="690"/>
                  </a:lnTo>
                  <a:lnTo>
                    <a:pt x="321" y="682"/>
                  </a:lnTo>
                  <a:lnTo>
                    <a:pt x="321" y="669"/>
                  </a:lnTo>
                  <a:lnTo>
                    <a:pt x="315" y="661"/>
                  </a:lnTo>
                  <a:lnTo>
                    <a:pt x="315" y="655"/>
                  </a:lnTo>
                  <a:lnTo>
                    <a:pt x="315" y="639"/>
                  </a:lnTo>
                  <a:lnTo>
                    <a:pt x="321" y="633"/>
                  </a:lnTo>
                  <a:lnTo>
                    <a:pt x="321" y="618"/>
                  </a:lnTo>
                  <a:lnTo>
                    <a:pt x="321" y="604"/>
                  </a:lnTo>
                  <a:lnTo>
                    <a:pt x="321" y="590"/>
                  </a:lnTo>
                  <a:lnTo>
                    <a:pt x="328" y="577"/>
                  </a:lnTo>
                  <a:lnTo>
                    <a:pt x="336" y="569"/>
                  </a:lnTo>
                  <a:lnTo>
                    <a:pt x="350" y="561"/>
                  </a:lnTo>
                  <a:lnTo>
                    <a:pt x="350" y="569"/>
                  </a:lnTo>
                  <a:lnTo>
                    <a:pt x="356" y="569"/>
                  </a:lnTo>
                  <a:lnTo>
                    <a:pt x="364" y="561"/>
                  </a:lnTo>
                  <a:lnTo>
                    <a:pt x="372" y="555"/>
                  </a:lnTo>
                  <a:lnTo>
                    <a:pt x="377" y="555"/>
                  </a:lnTo>
                  <a:lnTo>
                    <a:pt x="393" y="555"/>
                  </a:lnTo>
                  <a:lnTo>
                    <a:pt x="401" y="547"/>
                  </a:lnTo>
                  <a:lnTo>
                    <a:pt x="393" y="534"/>
                  </a:lnTo>
                  <a:lnTo>
                    <a:pt x="393" y="526"/>
                  </a:lnTo>
                  <a:lnTo>
                    <a:pt x="393" y="520"/>
                  </a:lnTo>
                  <a:lnTo>
                    <a:pt x="385" y="504"/>
                  </a:lnTo>
                  <a:lnTo>
                    <a:pt x="393" y="496"/>
                  </a:lnTo>
                  <a:lnTo>
                    <a:pt x="407" y="491"/>
                  </a:lnTo>
                  <a:lnTo>
                    <a:pt x="407" y="483"/>
                  </a:lnTo>
                  <a:lnTo>
                    <a:pt x="415" y="461"/>
                  </a:lnTo>
                  <a:lnTo>
                    <a:pt x="415" y="455"/>
                  </a:lnTo>
                  <a:lnTo>
                    <a:pt x="415" y="448"/>
                  </a:lnTo>
                  <a:lnTo>
                    <a:pt x="415" y="434"/>
                  </a:lnTo>
                  <a:lnTo>
                    <a:pt x="420" y="428"/>
                  </a:lnTo>
                  <a:lnTo>
                    <a:pt x="428" y="412"/>
                  </a:lnTo>
                  <a:lnTo>
                    <a:pt x="428" y="399"/>
                  </a:lnTo>
                  <a:lnTo>
                    <a:pt x="442" y="391"/>
                  </a:lnTo>
                  <a:lnTo>
                    <a:pt x="456" y="383"/>
                  </a:lnTo>
                  <a:lnTo>
                    <a:pt x="463" y="377"/>
                  </a:lnTo>
                  <a:lnTo>
                    <a:pt x="463" y="369"/>
                  </a:lnTo>
                  <a:lnTo>
                    <a:pt x="463" y="356"/>
                  </a:lnTo>
                  <a:lnTo>
                    <a:pt x="479" y="348"/>
                  </a:lnTo>
                  <a:lnTo>
                    <a:pt x="493" y="334"/>
                  </a:lnTo>
                  <a:lnTo>
                    <a:pt x="493" y="326"/>
                  </a:lnTo>
                  <a:lnTo>
                    <a:pt x="499" y="320"/>
                  </a:lnTo>
                  <a:lnTo>
                    <a:pt x="493" y="305"/>
                  </a:lnTo>
                  <a:lnTo>
                    <a:pt x="485" y="299"/>
                  </a:lnTo>
                  <a:lnTo>
                    <a:pt x="493" y="291"/>
                  </a:lnTo>
                  <a:lnTo>
                    <a:pt x="499" y="285"/>
                  </a:lnTo>
                  <a:lnTo>
                    <a:pt x="520" y="270"/>
                  </a:lnTo>
                  <a:lnTo>
                    <a:pt x="520" y="264"/>
                  </a:lnTo>
                  <a:lnTo>
                    <a:pt x="528" y="248"/>
                  </a:lnTo>
                  <a:lnTo>
                    <a:pt x="536" y="248"/>
                  </a:lnTo>
                  <a:lnTo>
                    <a:pt x="549" y="256"/>
                  </a:lnTo>
                  <a:lnTo>
                    <a:pt x="557" y="256"/>
                  </a:lnTo>
                  <a:lnTo>
                    <a:pt x="557" y="248"/>
                  </a:lnTo>
                  <a:lnTo>
                    <a:pt x="557" y="234"/>
                  </a:lnTo>
                  <a:lnTo>
                    <a:pt x="571" y="228"/>
                  </a:lnTo>
                  <a:lnTo>
                    <a:pt x="579" y="234"/>
                  </a:lnTo>
                  <a:lnTo>
                    <a:pt x="585" y="234"/>
                  </a:lnTo>
                  <a:lnTo>
                    <a:pt x="585" y="228"/>
                  </a:lnTo>
                  <a:lnTo>
                    <a:pt x="592" y="207"/>
                  </a:lnTo>
                  <a:lnTo>
                    <a:pt x="606" y="213"/>
                  </a:lnTo>
                  <a:lnTo>
                    <a:pt x="606" y="207"/>
                  </a:lnTo>
                  <a:lnTo>
                    <a:pt x="606" y="191"/>
                  </a:lnTo>
                  <a:lnTo>
                    <a:pt x="606" y="185"/>
                  </a:lnTo>
                  <a:lnTo>
                    <a:pt x="622" y="185"/>
                  </a:lnTo>
                  <a:lnTo>
                    <a:pt x="622" y="170"/>
                  </a:lnTo>
                  <a:lnTo>
                    <a:pt x="628" y="156"/>
                  </a:lnTo>
                  <a:lnTo>
                    <a:pt x="635" y="156"/>
                  </a:lnTo>
                  <a:lnTo>
                    <a:pt x="641" y="164"/>
                  </a:lnTo>
                  <a:lnTo>
                    <a:pt x="657" y="170"/>
                  </a:lnTo>
                  <a:lnTo>
                    <a:pt x="657" y="178"/>
                  </a:lnTo>
                  <a:lnTo>
                    <a:pt x="663" y="191"/>
                  </a:lnTo>
                  <a:lnTo>
                    <a:pt x="671" y="191"/>
                  </a:lnTo>
                  <a:lnTo>
                    <a:pt x="679" y="191"/>
                  </a:lnTo>
                  <a:lnTo>
                    <a:pt x="684" y="199"/>
                  </a:lnTo>
                  <a:lnTo>
                    <a:pt x="706" y="199"/>
                  </a:lnTo>
                  <a:lnTo>
                    <a:pt x="714" y="191"/>
                  </a:lnTo>
                  <a:lnTo>
                    <a:pt x="722" y="191"/>
                  </a:lnTo>
                  <a:lnTo>
                    <a:pt x="727" y="207"/>
                  </a:lnTo>
                  <a:lnTo>
                    <a:pt x="741" y="199"/>
                  </a:lnTo>
                  <a:lnTo>
                    <a:pt x="749" y="199"/>
                  </a:lnTo>
                  <a:lnTo>
                    <a:pt x="749" y="191"/>
                  </a:lnTo>
                  <a:lnTo>
                    <a:pt x="757" y="178"/>
                  </a:lnTo>
                  <a:lnTo>
                    <a:pt x="763" y="170"/>
                  </a:lnTo>
                  <a:lnTo>
                    <a:pt x="763" y="164"/>
                  </a:lnTo>
                  <a:lnTo>
                    <a:pt x="763" y="156"/>
                  </a:lnTo>
                  <a:lnTo>
                    <a:pt x="763" y="150"/>
                  </a:lnTo>
                  <a:lnTo>
                    <a:pt x="770" y="135"/>
                  </a:lnTo>
                  <a:lnTo>
                    <a:pt x="770" y="107"/>
                  </a:lnTo>
                  <a:lnTo>
                    <a:pt x="778" y="99"/>
                  </a:lnTo>
                  <a:lnTo>
                    <a:pt x="792" y="99"/>
                  </a:lnTo>
                  <a:lnTo>
                    <a:pt x="806" y="92"/>
                  </a:lnTo>
                  <a:lnTo>
                    <a:pt x="813" y="86"/>
                  </a:lnTo>
                  <a:lnTo>
                    <a:pt x="821" y="86"/>
                  </a:lnTo>
                  <a:lnTo>
                    <a:pt x="813" y="99"/>
                  </a:lnTo>
                  <a:lnTo>
                    <a:pt x="835" y="107"/>
                  </a:lnTo>
                  <a:lnTo>
                    <a:pt x="843" y="107"/>
                  </a:lnTo>
                  <a:lnTo>
                    <a:pt x="849" y="113"/>
                  </a:lnTo>
                  <a:lnTo>
                    <a:pt x="856" y="121"/>
                  </a:lnTo>
                  <a:lnTo>
                    <a:pt x="856" y="129"/>
                  </a:lnTo>
                  <a:lnTo>
                    <a:pt x="849" y="135"/>
                  </a:lnTo>
                  <a:lnTo>
                    <a:pt x="849" y="150"/>
                  </a:lnTo>
                  <a:lnTo>
                    <a:pt x="849" y="156"/>
                  </a:lnTo>
                  <a:lnTo>
                    <a:pt x="849" y="164"/>
                  </a:lnTo>
                  <a:lnTo>
                    <a:pt x="849" y="170"/>
                  </a:lnTo>
                  <a:lnTo>
                    <a:pt x="856" y="170"/>
                  </a:lnTo>
                  <a:lnTo>
                    <a:pt x="856" y="170"/>
                  </a:lnTo>
                  <a:lnTo>
                    <a:pt x="860" y="144"/>
                  </a:lnTo>
                  <a:lnTo>
                    <a:pt x="870" y="129"/>
                  </a:lnTo>
                  <a:lnTo>
                    <a:pt x="884" y="121"/>
                  </a:lnTo>
                  <a:lnTo>
                    <a:pt x="901" y="117"/>
                  </a:lnTo>
                  <a:lnTo>
                    <a:pt x="907" y="92"/>
                  </a:lnTo>
                  <a:lnTo>
                    <a:pt x="905" y="92"/>
                  </a:lnTo>
                  <a:lnTo>
                    <a:pt x="892" y="92"/>
                  </a:lnTo>
                  <a:lnTo>
                    <a:pt x="884" y="92"/>
                  </a:lnTo>
                  <a:lnTo>
                    <a:pt x="892" y="86"/>
                  </a:lnTo>
                  <a:lnTo>
                    <a:pt x="892" y="72"/>
                  </a:lnTo>
                  <a:lnTo>
                    <a:pt x="884" y="64"/>
                  </a:lnTo>
                  <a:lnTo>
                    <a:pt x="892" y="64"/>
                  </a:lnTo>
                  <a:lnTo>
                    <a:pt x="899" y="56"/>
                  </a:lnTo>
                  <a:lnTo>
                    <a:pt x="899" y="50"/>
                  </a:lnTo>
                  <a:lnTo>
                    <a:pt x="899" y="43"/>
                  </a:lnTo>
                  <a:lnTo>
                    <a:pt x="892" y="43"/>
                  </a:lnTo>
                  <a:lnTo>
                    <a:pt x="892" y="35"/>
                  </a:lnTo>
                  <a:lnTo>
                    <a:pt x="878" y="35"/>
                  </a:lnTo>
                  <a:lnTo>
                    <a:pt x="862" y="43"/>
                  </a:lnTo>
                  <a:lnTo>
                    <a:pt x="862" y="29"/>
                  </a:lnTo>
                  <a:lnTo>
                    <a:pt x="849" y="29"/>
                  </a:lnTo>
                  <a:lnTo>
                    <a:pt x="841" y="21"/>
                  </a:lnTo>
                  <a:lnTo>
                    <a:pt x="827" y="35"/>
                  </a:lnTo>
                  <a:lnTo>
                    <a:pt x="827" y="43"/>
                  </a:lnTo>
                  <a:lnTo>
                    <a:pt x="821" y="50"/>
                  </a:lnTo>
                  <a:lnTo>
                    <a:pt x="813" y="35"/>
                  </a:lnTo>
                  <a:lnTo>
                    <a:pt x="813" y="29"/>
                  </a:lnTo>
                  <a:lnTo>
                    <a:pt x="821" y="21"/>
                  </a:lnTo>
                  <a:lnTo>
                    <a:pt x="821" y="13"/>
                  </a:lnTo>
                  <a:lnTo>
                    <a:pt x="821" y="0"/>
                  </a:lnTo>
                  <a:lnTo>
                    <a:pt x="813" y="0"/>
                  </a:lnTo>
                  <a:lnTo>
                    <a:pt x="798" y="13"/>
                  </a:lnTo>
                  <a:lnTo>
                    <a:pt x="798" y="21"/>
                  </a:lnTo>
                  <a:lnTo>
                    <a:pt x="784" y="29"/>
                  </a:lnTo>
                  <a:lnTo>
                    <a:pt x="784" y="50"/>
                  </a:lnTo>
                  <a:lnTo>
                    <a:pt x="784" y="56"/>
                  </a:lnTo>
                  <a:lnTo>
                    <a:pt x="776" y="50"/>
                  </a:lnTo>
                  <a:lnTo>
                    <a:pt x="776" y="43"/>
                  </a:lnTo>
                  <a:lnTo>
                    <a:pt x="770" y="35"/>
                  </a:lnTo>
                  <a:lnTo>
                    <a:pt x="770" y="29"/>
                  </a:lnTo>
                  <a:lnTo>
                    <a:pt x="770" y="21"/>
                  </a:lnTo>
                  <a:lnTo>
                    <a:pt x="770" y="13"/>
                  </a:lnTo>
                  <a:lnTo>
                    <a:pt x="763" y="13"/>
                  </a:lnTo>
                  <a:lnTo>
                    <a:pt x="763" y="21"/>
                  </a:lnTo>
                  <a:lnTo>
                    <a:pt x="763" y="29"/>
                  </a:lnTo>
                  <a:lnTo>
                    <a:pt x="757" y="43"/>
                  </a:lnTo>
                  <a:lnTo>
                    <a:pt x="749" y="56"/>
                  </a:lnTo>
                  <a:lnTo>
                    <a:pt x="741" y="72"/>
                  </a:lnTo>
                  <a:lnTo>
                    <a:pt x="741" y="64"/>
                  </a:lnTo>
                  <a:lnTo>
                    <a:pt x="741" y="56"/>
                  </a:lnTo>
                  <a:lnTo>
                    <a:pt x="741" y="43"/>
                  </a:lnTo>
                  <a:lnTo>
                    <a:pt x="757" y="35"/>
                  </a:lnTo>
                  <a:lnTo>
                    <a:pt x="757" y="29"/>
                  </a:lnTo>
                  <a:lnTo>
                    <a:pt x="763" y="13"/>
                  </a:lnTo>
                  <a:lnTo>
                    <a:pt x="770" y="7"/>
                  </a:lnTo>
                  <a:lnTo>
                    <a:pt x="763" y="0"/>
                  </a:lnTo>
                  <a:lnTo>
                    <a:pt x="741" y="13"/>
                  </a:lnTo>
                  <a:lnTo>
                    <a:pt x="735" y="7"/>
                  </a:lnTo>
                  <a:lnTo>
                    <a:pt x="727" y="13"/>
                  </a:lnTo>
                  <a:lnTo>
                    <a:pt x="727" y="21"/>
                  </a:lnTo>
                  <a:lnTo>
                    <a:pt x="741" y="29"/>
                  </a:lnTo>
                  <a:lnTo>
                    <a:pt x="720" y="35"/>
                  </a:lnTo>
                  <a:lnTo>
                    <a:pt x="714" y="29"/>
                  </a:lnTo>
                  <a:lnTo>
                    <a:pt x="706" y="35"/>
                  </a:lnTo>
                  <a:lnTo>
                    <a:pt x="706" y="50"/>
                  </a:lnTo>
                  <a:lnTo>
                    <a:pt x="698" y="50"/>
                  </a:lnTo>
                  <a:lnTo>
                    <a:pt x="706" y="56"/>
                  </a:lnTo>
                  <a:lnTo>
                    <a:pt x="692" y="72"/>
                  </a:lnTo>
                  <a:lnTo>
                    <a:pt x="684" y="56"/>
                  </a:lnTo>
                  <a:lnTo>
                    <a:pt x="679" y="64"/>
                  </a:lnTo>
                  <a:lnTo>
                    <a:pt x="679" y="72"/>
                  </a:lnTo>
                  <a:lnTo>
                    <a:pt x="679" y="78"/>
                  </a:lnTo>
                  <a:lnTo>
                    <a:pt x="671" y="86"/>
                  </a:lnTo>
                  <a:lnTo>
                    <a:pt x="663" y="78"/>
                  </a:lnTo>
                  <a:lnTo>
                    <a:pt x="655" y="78"/>
                  </a:lnTo>
                  <a:lnTo>
                    <a:pt x="655" y="86"/>
                  </a:lnTo>
                  <a:lnTo>
                    <a:pt x="649" y="78"/>
                  </a:lnTo>
                  <a:lnTo>
                    <a:pt x="641" y="78"/>
                  </a:lnTo>
                  <a:lnTo>
                    <a:pt x="635" y="86"/>
                  </a:lnTo>
                  <a:lnTo>
                    <a:pt x="635" y="92"/>
                  </a:lnTo>
                  <a:lnTo>
                    <a:pt x="628" y="92"/>
                  </a:lnTo>
                  <a:lnTo>
                    <a:pt x="620" y="99"/>
                  </a:lnTo>
                  <a:lnTo>
                    <a:pt x="620" y="113"/>
                  </a:lnTo>
                  <a:lnTo>
                    <a:pt x="628" y="121"/>
                  </a:lnTo>
                  <a:lnTo>
                    <a:pt x="628" y="135"/>
                  </a:lnTo>
                  <a:lnTo>
                    <a:pt x="620" y="129"/>
                  </a:lnTo>
                  <a:lnTo>
                    <a:pt x="614" y="121"/>
                  </a:lnTo>
                  <a:lnTo>
                    <a:pt x="606" y="121"/>
                  </a:lnTo>
                  <a:lnTo>
                    <a:pt x="598" y="135"/>
                  </a:lnTo>
                  <a:lnTo>
                    <a:pt x="592" y="121"/>
                  </a:lnTo>
                  <a:lnTo>
                    <a:pt x="585" y="129"/>
                  </a:lnTo>
                  <a:lnTo>
                    <a:pt x="585" y="142"/>
                  </a:lnTo>
                  <a:lnTo>
                    <a:pt x="592" y="156"/>
                  </a:lnTo>
                  <a:lnTo>
                    <a:pt x="592" y="164"/>
                  </a:lnTo>
                  <a:lnTo>
                    <a:pt x="585" y="156"/>
                  </a:lnTo>
                  <a:lnTo>
                    <a:pt x="577" y="142"/>
                  </a:lnTo>
                  <a:lnTo>
                    <a:pt x="577" y="156"/>
                  </a:lnTo>
                  <a:lnTo>
                    <a:pt x="571" y="170"/>
                  </a:lnTo>
                  <a:lnTo>
                    <a:pt x="563" y="164"/>
                  </a:lnTo>
                  <a:lnTo>
                    <a:pt x="563" y="150"/>
                  </a:lnTo>
                  <a:lnTo>
                    <a:pt x="555" y="156"/>
                  </a:lnTo>
                  <a:lnTo>
                    <a:pt x="555" y="178"/>
                  </a:lnTo>
                  <a:lnTo>
                    <a:pt x="549" y="178"/>
                  </a:lnTo>
                  <a:lnTo>
                    <a:pt x="542" y="178"/>
                  </a:lnTo>
                  <a:lnTo>
                    <a:pt x="536" y="185"/>
                  </a:lnTo>
                  <a:lnTo>
                    <a:pt x="542" y="191"/>
                  </a:lnTo>
                  <a:lnTo>
                    <a:pt x="536" y="199"/>
                  </a:lnTo>
                  <a:lnTo>
                    <a:pt x="528" y="207"/>
                  </a:lnTo>
                  <a:lnTo>
                    <a:pt x="528" y="213"/>
                  </a:lnTo>
                  <a:lnTo>
                    <a:pt x="536" y="221"/>
                  </a:lnTo>
                  <a:lnTo>
                    <a:pt x="528" y="228"/>
                  </a:lnTo>
                  <a:lnTo>
                    <a:pt x="506" y="228"/>
                  </a:lnTo>
                  <a:lnTo>
                    <a:pt x="506" y="221"/>
                  </a:lnTo>
                  <a:lnTo>
                    <a:pt x="499" y="228"/>
                  </a:lnTo>
                  <a:lnTo>
                    <a:pt x="499" y="234"/>
                  </a:lnTo>
                  <a:lnTo>
                    <a:pt x="499" y="248"/>
                  </a:lnTo>
                  <a:lnTo>
                    <a:pt x="499" y="256"/>
                  </a:lnTo>
                  <a:lnTo>
                    <a:pt x="493" y="270"/>
                  </a:lnTo>
                  <a:lnTo>
                    <a:pt x="493" y="256"/>
                  </a:lnTo>
                  <a:lnTo>
                    <a:pt x="493" y="242"/>
                  </a:lnTo>
                  <a:lnTo>
                    <a:pt x="493" y="234"/>
                  </a:lnTo>
                  <a:lnTo>
                    <a:pt x="485" y="242"/>
                  </a:lnTo>
                  <a:lnTo>
                    <a:pt x="477" y="242"/>
                  </a:lnTo>
                  <a:lnTo>
                    <a:pt x="471" y="242"/>
                  </a:lnTo>
                  <a:lnTo>
                    <a:pt x="463" y="248"/>
                  </a:lnTo>
                  <a:lnTo>
                    <a:pt x="471" y="248"/>
                  </a:lnTo>
                  <a:lnTo>
                    <a:pt x="477" y="256"/>
                  </a:lnTo>
                  <a:lnTo>
                    <a:pt x="477" y="264"/>
                  </a:lnTo>
                  <a:lnTo>
                    <a:pt x="471" y="256"/>
                  </a:lnTo>
                  <a:lnTo>
                    <a:pt x="463" y="264"/>
                  </a:lnTo>
                  <a:lnTo>
                    <a:pt x="456" y="256"/>
                  </a:lnTo>
                  <a:lnTo>
                    <a:pt x="450" y="256"/>
                  </a:lnTo>
                  <a:lnTo>
                    <a:pt x="450" y="270"/>
                  </a:lnTo>
                  <a:lnTo>
                    <a:pt x="442" y="277"/>
                  </a:lnTo>
                  <a:lnTo>
                    <a:pt x="463" y="270"/>
                  </a:lnTo>
                  <a:lnTo>
                    <a:pt x="471" y="277"/>
                  </a:lnTo>
                  <a:lnTo>
                    <a:pt x="471" y="285"/>
                  </a:lnTo>
                  <a:lnTo>
                    <a:pt x="456" y="285"/>
                  </a:lnTo>
                  <a:lnTo>
                    <a:pt x="450" y="285"/>
                  </a:lnTo>
                  <a:lnTo>
                    <a:pt x="442" y="291"/>
                  </a:lnTo>
                  <a:lnTo>
                    <a:pt x="442" y="299"/>
                  </a:lnTo>
                  <a:lnTo>
                    <a:pt x="456" y="299"/>
                  </a:lnTo>
                  <a:lnTo>
                    <a:pt x="456" y="313"/>
                  </a:lnTo>
                  <a:lnTo>
                    <a:pt x="450" y="313"/>
                  </a:lnTo>
                  <a:lnTo>
                    <a:pt x="442" y="313"/>
                  </a:lnTo>
                  <a:lnTo>
                    <a:pt x="434" y="320"/>
                  </a:lnTo>
                  <a:lnTo>
                    <a:pt x="428" y="326"/>
                  </a:lnTo>
                  <a:lnTo>
                    <a:pt x="413" y="320"/>
                  </a:lnTo>
                  <a:lnTo>
                    <a:pt x="407" y="326"/>
                  </a:lnTo>
                  <a:lnTo>
                    <a:pt x="407" y="334"/>
                  </a:lnTo>
                  <a:lnTo>
                    <a:pt x="407" y="342"/>
                  </a:lnTo>
                  <a:lnTo>
                    <a:pt x="399" y="342"/>
                  </a:lnTo>
                  <a:lnTo>
                    <a:pt x="393" y="348"/>
                  </a:lnTo>
                  <a:lnTo>
                    <a:pt x="399" y="356"/>
                  </a:lnTo>
                  <a:lnTo>
                    <a:pt x="393" y="363"/>
                  </a:lnTo>
                  <a:lnTo>
                    <a:pt x="377" y="363"/>
                  </a:lnTo>
                  <a:lnTo>
                    <a:pt x="385" y="369"/>
                  </a:lnTo>
                  <a:lnTo>
                    <a:pt x="393" y="377"/>
                  </a:lnTo>
                  <a:lnTo>
                    <a:pt x="399" y="369"/>
                  </a:lnTo>
                  <a:lnTo>
                    <a:pt x="399" y="383"/>
                  </a:lnTo>
                  <a:lnTo>
                    <a:pt x="385" y="383"/>
                  </a:lnTo>
                  <a:lnTo>
                    <a:pt x="377" y="383"/>
                  </a:lnTo>
                  <a:lnTo>
                    <a:pt x="377" y="391"/>
                  </a:lnTo>
                  <a:lnTo>
                    <a:pt x="385" y="399"/>
                  </a:lnTo>
                  <a:lnTo>
                    <a:pt x="377" y="405"/>
                  </a:lnTo>
                  <a:lnTo>
                    <a:pt x="372" y="405"/>
                  </a:lnTo>
                  <a:lnTo>
                    <a:pt x="364" y="412"/>
                  </a:lnTo>
                  <a:lnTo>
                    <a:pt x="356" y="420"/>
                  </a:lnTo>
                  <a:lnTo>
                    <a:pt x="364" y="428"/>
                  </a:lnTo>
                  <a:lnTo>
                    <a:pt x="364" y="434"/>
                  </a:lnTo>
                  <a:lnTo>
                    <a:pt x="356" y="440"/>
                  </a:lnTo>
                  <a:lnTo>
                    <a:pt x="350" y="434"/>
                  </a:lnTo>
                  <a:lnTo>
                    <a:pt x="350" y="428"/>
                  </a:lnTo>
                  <a:lnTo>
                    <a:pt x="342" y="440"/>
                  </a:lnTo>
                  <a:lnTo>
                    <a:pt x="342" y="448"/>
                  </a:lnTo>
                  <a:lnTo>
                    <a:pt x="350" y="448"/>
                  </a:lnTo>
                  <a:lnTo>
                    <a:pt x="350" y="461"/>
                  </a:lnTo>
                  <a:lnTo>
                    <a:pt x="342" y="469"/>
                  </a:lnTo>
                  <a:lnTo>
                    <a:pt x="334" y="469"/>
                  </a:lnTo>
                  <a:lnTo>
                    <a:pt x="334" y="483"/>
                  </a:lnTo>
                  <a:lnTo>
                    <a:pt x="328" y="491"/>
                  </a:lnTo>
                  <a:lnTo>
                    <a:pt x="321" y="491"/>
                  </a:lnTo>
                  <a:lnTo>
                    <a:pt x="321" y="496"/>
                  </a:lnTo>
                  <a:lnTo>
                    <a:pt x="328" y="496"/>
                  </a:lnTo>
                  <a:lnTo>
                    <a:pt x="328" y="504"/>
                  </a:lnTo>
                  <a:lnTo>
                    <a:pt x="328" y="512"/>
                  </a:lnTo>
                  <a:lnTo>
                    <a:pt x="321" y="520"/>
                  </a:lnTo>
                  <a:lnTo>
                    <a:pt x="307" y="512"/>
                  </a:lnTo>
                  <a:lnTo>
                    <a:pt x="307" y="504"/>
                  </a:lnTo>
                  <a:lnTo>
                    <a:pt x="299" y="496"/>
                  </a:lnTo>
                  <a:lnTo>
                    <a:pt x="291" y="504"/>
                  </a:lnTo>
                  <a:lnTo>
                    <a:pt x="285" y="512"/>
                  </a:lnTo>
                  <a:lnTo>
                    <a:pt x="278" y="512"/>
                  </a:lnTo>
                  <a:lnTo>
                    <a:pt x="270" y="512"/>
                  </a:lnTo>
                  <a:lnTo>
                    <a:pt x="270" y="526"/>
                  </a:lnTo>
                  <a:lnTo>
                    <a:pt x="262" y="534"/>
                  </a:lnTo>
                  <a:lnTo>
                    <a:pt x="256" y="547"/>
                  </a:lnTo>
                  <a:lnTo>
                    <a:pt x="250" y="547"/>
                  </a:lnTo>
                  <a:lnTo>
                    <a:pt x="242" y="547"/>
                  </a:lnTo>
                  <a:lnTo>
                    <a:pt x="242" y="555"/>
                  </a:lnTo>
                  <a:lnTo>
                    <a:pt x="242" y="569"/>
                  </a:lnTo>
                  <a:lnTo>
                    <a:pt x="235" y="561"/>
                  </a:lnTo>
                  <a:lnTo>
                    <a:pt x="229" y="569"/>
                  </a:lnTo>
                  <a:lnTo>
                    <a:pt x="221" y="577"/>
                  </a:lnTo>
                  <a:lnTo>
                    <a:pt x="213" y="569"/>
                  </a:lnTo>
                  <a:lnTo>
                    <a:pt x="207" y="577"/>
                  </a:lnTo>
                  <a:lnTo>
                    <a:pt x="199" y="583"/>
                  </a:lnTo>
                  <a:lnTo>
                    <a:pt x="192" y="583"/>
                  </a:lnTo>
                  <a:lnTo>
                    <a:pt x="192" y="598"/>
                  </a:lnTo>
                  <a:lnTo>
                    <a:pt x="186" y="590"/>
                  </a:lnTo>
                  <a:lnTo>
                    <a:pt x="178" y="590"/>
                  </a:lnTo>
                  <a:lnTo>
                    <a:pt x="186" y="598"/>
                  </a:lnTo>
                  <a:lnTo>
                    <a:pt x="186" y="604"/>
                  </a:lnTo>
                  <a:lnTo>
                    <a:pt x="178" y="604"/>
                  </a:lnTo>
                  <a:lnTo>
                    <a:pt x="170" y="598"/>
                  </a:lnTo>
                  <a:lnTo>
                    <a:pt x="164" y="604"/>
                  </a:lnTo>
                  <a:lnTo>
                    <a:pt x="156" y="604"/>
                  </a:lnTo>
                  <a:lnTo>
                    <a:pt x="149" y="604"/>
                  </a:lnTo>
                  <a:lnTo>
                    <a:pt x="143" y="604"/>
                  </a:lnTo>
                  <a:lnTo>
                    <a:pt x="143" y="612"/>
                  </a:lnTo>
                  <a:lnTo>
                    <a:pt x="149" y="626"/>
                  </a:lnTo>
                  <a:lnTo>
                    <a:pt x="143" y="626"/>
                  </a:lnTo>
                  <a:lnTo>
                    <a:pt x="135" y="626"/>
                  </a:lnTo>
                  <a:lnTo>
                    <a:pt x="119" y="618"/>
                  </a:lnTo>
                  <a:lnTo>
                    <a:pt x="113" y="618"/>
                  </a:lnTo>
                  <a:lnTo>
                    <a:pt x="108" y="626"/>
                  </a:lnTo>
                  <a:lnTo>
                    <a:pt x="113" y="633"/>
                  </a:lnTo>
                  <a:lnTo>
                    <a:pt x="113" y="639"/>
                  </a:lnTo>
                  <a:lnTo>
                    <a:pt x="108" y="639"/>
                  </a:lnTo>
                  <a:lnTo>
                    <a:pt x="92" y="639"/>
                  </a:lnTo>
                  <a:lnTo>
                    <a:pt x="84" y="655"/>
                  </a:lnTo>
                  <a:lnTo>
                    <a:pt x="84" y="639"/>
                  </a:lnTo>
                  <a:lnTo>
                    <a:pt x="78" y="639"/>
                  </a:lnTo>
                  <a:lnTo>
                    <a:pt x="70" y="647"/>
                  </a:lnTo>
                  <a:lnTo>
                    <a:pt x="65" y="639"/>
                  </a:lnTo>
                  <a:lnTo>
                    <a:pt x="57" y="639"/>
                  </a:lnTo>
                  <a:lnTo>
                    <a:pt x="49" y="639"/>
                  </a:lnTo>
                  <a:lnTo>
                    <a:pt x="49" y="647"/>
                  </a:lnTo>
                  <a:lnTo>
                    <a:pt x="49" y="655"/>
                  </a:lnTo>
                  <a:lnTo>
                    <a:pt x="57" y="661"/>
                  </a:lnTo>
                  <a:lnTo>
                    <a:pt x="65" y="661"/>
                  </a:lnTo>
                  <a:lnTo>
                    <a:pt x="65" y="669"/>
                  </a:lnTo>
                  <a:lnTo>
                    <a:pt x="57" y="669"/>
                  </a:lnTo>
                  <a:lnTo>
                    <a:pt x="49" y="676"/>
                  </a:lnTo>
                  <a:lnTo>
                    <a:pt x="35" y="676"/>
                  </a:lnTo>
                  <a:lnTo>
                    <a:pt x="35" y="682"/>
                  </a:lnTo>
                  <a:lnTo>
                    <a:pt x="43" y="690"/>
                  </a:lnTo>
                  <a:lnTo>
                    <a:pt x="43" y="696"/>
                  </a:lnTo>
                  <a:lnTo>
                    <a:pt x="27" y="690"/>
                  </a:lnTo>
                  <a:lnTo>
                    <a:pt x="27" y="696"/>
                  </a:lnTo>
                  <a:lnTo>
                    <a:pt x="27" y="704"/>
                  </a:lnTo>
                  <a:lnTo>
                    <a:pt x="35" y="717"/>
                  </a:lnTo>
                  <a:lnTo>
                    <a:pt x="49" y="717"/>
                  </a:lnTo>
                  <a:lnTo>
                    <a:pt x="49" y="725"/>
                  </a:lnTo>
                  <a:lnTo>
                    <a:pt x="43" y="725"/>
                  </a:lnTo>
                  <a:lnTo>
                    <a:pt x="27" y="717"/>
                  </a:lnTo>
                  <a:lnTo>
                    <a:pt x="27" y="725"/>
                  </a:lnTo>
                  <a:lnTo>
                    <a:pt x="27" y="733"/>
                  </a:lnTo>
                  <a:lnTo>
                    <a:pt x="35" y="747"/>
                  </a:lnTo>
                  <a:lnTo>
                    <a:pt x="43" y="753"/>
                  </a:lnTo>
                  <a:lnTo>
                    <a:pt x="35" y="761"/>
                  </a:lnTo>
                  <a:lnTo>
                    <a:pt x="27" y="753"/>
                  </a:lnTo>
                  <a:lnTo>
                    <a:pt x="21" y="761"/>
                  </a:lnTo>
                  <a:lnTo>
                    <a:pt x="21" y="768"/>
                  </a:lnTo>
                  <a:lnTo>
                    <a:pt x="35" y="774"/>
                  </a:lnTo>
                  <a:lnTo>
                    <a:pt x="27" y="774"/>
                  </a:lnTo>
                  <a:lnTo>
                    <a:pt x="21" y="774"/>
                  </a:lnTo>
                  <a:lnTo>
                    <a:pt x="21" y="782"/>
                  </a:lnTo>
                  <a:lnTo>
                    <a:pt x="27" y="790"/>
                  </a:lnTo>
                  <a:lnTo>
                    <a:pt x="35" y="796"/>
                  </a:lnTo>
                  <a:lnTo>
                    <a:pt x="49" y="796"/>
                  </a:lnTo>
                  <a:lnTo>
                    <a:pt x="65" y="790"/>
                  </a:lnTo>
                  <a:lnTo>
                    <a:pt x="49" y="804"/>
                  </a:lnTo>
                  <a:lnTo>
                    <a:pt x="43" y="809"/>
                  </a:lnTo>
                  <a:lnTo>
                    <a:pt x="35" y="817"/>
                  </a:lnTo>
                  <a:lnTo>
                    <a:pt x="49" y="833"/>
                  </a:lnTo>
                  <a:lnTo>
                    <a:pt x="43" y="833"/>
                  </a:lnTo>
                  <a:lnTo>
                    <a:pt x="35" y="833"/>
                  </a:lnTo>
                  <a:lnTo>
                    <a:pt x="27" y="839"/>
                  </a:lnTo>
                  <a:lnTo>
                    <a:pt x="21" y="833"/>
                  </a:lnTo>
                  <a:lnTo>
                    <a:pt x="14" y="833"/>
                  </a:lnTo>
                  <a:lnTo>
                    <a:pt x="6" y="847"/>
                  </a:lnTo>
                  <a:lnTo>
                    <a:pt x="6" y="854"/>
                  </a:lnTo>
                  <a:lnTo>
                    <a:pt x="0" y="868"/>
                  </a:lnTo>
                  <a:lnTo>
                    <a:pt x="6" y="876"/>
                  </a:lnTo>
                  <a:lnTo>
                    <a:pt x="21" y="854"/>
                  </a:lnTo>
                  <a:lnTo>
                    <a:pt x="35" y="854"/>
                  </a:lnTo>
                  <a:lnTo>
                    <a:pt x="35" y="860"/>
                  </a:lnTo>
                  <a:lnTo>
                    <a:pt x="35" y="876"/>
                  </a:lnTo>
                  <a:lnTo>
                    <a:pt x="27" y="876"/>
                  </a:lnTo>
                  <a:lnTo>
                    <a:pt x="27" y="890"/>
                  </a:lnTo>
                  <a:lnTo>
                    <a:pt x="21" y="895"/>
                  </a:lnTo>
                  <a:lnTo>
                    <a:pt x="21" y="890"/>
                  </a:lnTo>
                  <a:lnTo>
                    <a:pt x="14" y="895"/>
                  </a:lnTo>
                  <a:lnTo>
                    <a:pt x="14" y="903"/>
                  </a:lnTo>
                  <a:lnTo>
                    <a:pt x="14" y="917"/>
                  </a:lnTo>
                  <a:lnTo>
                    <a:pt x="14" y="925"/>
                  </a:lnTo>
                  <a:lnTo>
                    <a:pt x="27" y="939"/>
                  </a:lnTo>
                  <a:lnTo>
                    <a:pt x="49" y="946"/>
                  </a:lnTo>
                  <a:lnTo>
                    <a:pt x="35" y="960"/>
                  </a:lnTo>
                  <a:lnTo>
                    <a:pt x="49" y="968"/>
                  </a:lnTo>
                  <a:lnTo>
                    <a:pt x="57" y="960"/>
                  </a:lnTo>
                  <a:lnTo>
                    <a:pt x="57" y="974"/>
                  </a:lnTo>
                  <a:lnTo>
                    <a:pt x="78" y="974"/>
                  </a:lnTo>
                  <a:lnTo>
                    <a:pt x="92" y="974"/>
                  </a:lnTo>
                  <a:lnTo>
                    <a:pt x="108" y="968"/>
                  </a:lnTo>
                  <a:lnTo>
                    <a:pt x="108" y="974"/>
                  </a:lnTo>
                  <a:lnTo>
                    <a:pt x="119" y="968"/>
                  </a:lnTo>
                  <a:lnTo>
                    <a:pt x="127" y="960"/>
                  </a:lnTo>
                  <a:lnTo>
                    <a:pt x="135" y="946"/>
                  </a:lnTo>
                  <a:lnTo>
                    <a:pt x="143" y="939"/>
                  </a:lnTo>
                  <a:lnTo>
                    <a:pt x="164" y="931"/>
                  </a:lnTo>
                  <a:lnTo>
                    <a:pt x="164" y="925"/>
                  </a:lnTo>
                  <a:lnTo>
                    <a:pt x="170" y="917"/>
                  </a:lnTo>
                  <a:lnTo>
                    <a:pt x="186" y="917"/>
                  </a:lnTo>
                  <a:lnTo>
                    <a:pt x="186" y="925"/>
                  </a:lnTo>
                  <a:lnTo>
                    <a:pt x="192" y="931"/>
                  </a:lnTo>
                  <a:lnTo>
                    <a:pt x="207" y="925"/>
                  </a:lnTo>
                  <a:lnTo>
                    <a:pt x="207" y="911"/>
                  </a:lnTo>
                  <a:lnTo>
                    <a:pt x="221" y="895"/>
                  </a:lnTo>
                  <a:lnTo>
                    <a:pt x="221" y="882"/>
                  </a:lnTo>
                  <a:lnTo>
                    <a:pt x="213" y="876"/>
                  </a:lnTo>
                  <a:lnTo>
                    <a:pt x="229" y="860"/>
                  </a:lnTo>
                  <a:lnTo>
                    <a:pt x="235" y="854"/>
                  </a:lnTo>
                  <a:lnTo>
                    <a:pt x="242" y="847"/>
                  </a:lnTo>
                  <a:lnTo>
                    <a:pt x="250" y="847"/>
                  </a:lnTo>
                  <a:lnTo>
                    <a:pt x="250" y="860"/>
                  </a:lnTo>
                  <a:lnTo>
                    <a:pt x="242" y="868"/>
                  </a:lnTo>
                  <a:lnTo>
                    <a:pt x="235" y="868"/>
                  </a:lnTo>
                  <a:lnTo>
                    <a:pt x="235" y="882"/>
                  </a:lnTo>
                  <a:lnTo>
                    <a:pt x="242" y="882"/>
                  </a:lnTo>
                  <a:lnTo>
                    <a:pt x="262" y="895"/>
                  </a:lnTo>
                  <a:lnTo>
                    <a:pt x="250" y="911"/>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1" name="Freeform 119"/>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2" name="Freeform 120"/>
            <p:cNvSpPr>
              <a:spLocks/>
            </p:cNvSpPr>
            <p:nvPr/>
          </p:nvSpPr>
          <p:spPr bwMode="auto">
            <a:xfrm>
              <a:off x="7934325" y="1804988"/>
              <a:ext cx="782638" cy="1624012"/>
            </a:xfrm>
            <a:custGeom>
              <a:avLst/>
              <a:gdLst>
                <a:gd name="T0" fmla="*/ 479 w 493"/>
                <a:gd name="T1" fmla="*/ 184 h 1023"/>
                <a:gd name="T2" fmla="*/ 479 w 493"/>
                <a:gd name="T3" fmla="*/ 135 h 1023"/>
                <a:gd name="T4" fmla="*/ 458 w 493"/>
                <a:gd name="T5" fmla="*/ 106 h 1023"/>
                <a:gd name="T6" fmla="*/ 464 w 493"/>
                <a:gd name="T7" fmla="*/ 71 h 1023"/>
                <a:gd name="T8" fmla="*/ 423 w 493"/>
                <a:gd name="T9" fmla="*/ 36 h 1023"/>
                <a:gd name="T10" fmla="*/ 386 w 493"/>
                <a:gd name="T11" fmla="*/ 6 h 1023"/>
                <a:gd name="T12" fmla="*/ 358 w 493"/>
                <a:gd name="T13" fmla="*/ 28 h 1023"/>
                <a:gd name="T14" fmla="*/ 323 w 493"/>
                <a:gd name="T15" fmla="*/ 43 h 1023"/>
                <a:gd name="T16" fmla="*/ 288 w 493"/>
                <a:gd name="T17" fmla="*/ 63 h 1023"/>
                <a:gd name="T18" fmla="*/ 243 w 493"/>
                <a:gd name="T19" fmla="*/ 106 h 1023"/>
                <a:gd name="T20" fmla="*/ 243 w 493"/>
                <a:gd name="T21" fmla="*/ 149 h 1023"/>
                <a:gd name="T22" fmla="*/ 208 w 493"/>
                <a:gd name="T23" fmla="*/ 198 h 1023"/>
                <a:gd name="T24" fmla="*/ 165 w 493"/>
                <a:gd name="T25" fmla="*/ 249 h 1023"/>
                <a:gd name="T26" fmla="*/ 157 w 493"/>
                <a:gd name="T27" fmla="*/ 306 h 1023"/>
                <a:gd name="T28" fmla="*/ 143 w 493"/>
                <a:gd name="T29" fmla="*/ 349 h 1023"/>
                <a:gd name="T30" fmla="*/ 116 w 493"/>
                <a:gd name="T31" fmla="*/ 376 h 1023"/>
                <a:gd name="T32" fmla="*/ 79 w 493"/>
                <a:gd name="T33" fmla="*/ 392 h 1023"/>
                <a:gd name="T34" fmla="*/ 65 w 493"/>
                <a:gd name="T35" fmla="*/ 454 h 1023"/>
                <a:gd name="T36" fmla="*/ 73 w 493"/>
                <a:gd name="T37" fmla="*/ 505 h 1023"/>
                <a:gd name="T38" fmla="*/ 79 w 493"/>
                <a:gd name="T39" fmla="*/ 548 h 1023"/>
                <a:gd name="T40" fmla="*/ 59 w 493"/>
                <a:gd name="T41" fmla="*/ 597 h 1023"/>
                <a:gd name="T42" fmla="*/ 59 w 493"/>
                <a:gd name="T43" fmla="*/ 669 h 1023"/>
                <a:gd name="T44" fmla="*/ 30 w 493"/>
                <a:gd name="T45" fmla="*/ 691 h 1023"/>
                <a:gd name="T46" fmla="*/ 22 w 493"/>
                <a:gd name="T47" fmla="*/ 732 h 1023"/>
                <a:gd name="T48" fmla="*/ 2 w 493"/>
                <a:gd name="T49" fmla="*/ 726 h 1023"/>
                <a:gd name="T50" fmla="*/ 2 w 493"/>
                <a:gd name="T51" fmla="*/ 775 h 1023"/>
                <a:gd name="T52" fmla="*/ 14 w 493"/>
                <a:gd name="T53" fmla="*/ 797 h 1023"/>
                <a:gd name="T54" fmla="*/ 14 w 493"/>
                <a:gd name="T55" fmla="*/ 840 h 1023"/>
                <a:gd name="T56" fmla="*/ 14 w 493"/>
                <a:gd name="T57" fmla="*/ 889 h 1023"/>
                <a:gd name="T58" fmla="*/ 43 w 493"/>
                <a:gd name="T59" fmla="*/ 932 h 1023"/>
                <a:gd name="T60" fmla="*/ 30 w 493"/>
                <a:gd name="T61" fmla="*/ 959 h 1023"/>
                <a:gd name="T62" fmla="*/ 43 w 493"/>
                <a:gd name="T63" fmla="*/ 996 h 1023"/>
                <a:gd name="T64" fmla="*/ 59 w 493"/>
                <a:gd name="T65" fmla="*/ 1023 h 1023"/>
                <a:gd name="T66" fmla="*/ 102 w 493"/>
                <a:gd name="T67" fmla="*/ 1018 h 1023"/>
                <a:gd name="T68" fmla="*/ 124 w 493"/>
                <a:gd name="T69" fmla="*/ 982 h 1023"/>
                <a:gd name="T70" fmla="*/ 159 w 493"/>
                <a:gd name="T71" fmla="*/ 967 h 1023"/>
                <a:gd name="T72" fmla="*/ 186 w 493"/>
                <a:gd name="T73" fmla="*/ 959 h 1023"/>
                <a:gd name="T74" fmla="*/ 215 w 493"/>
                <a:gd name="T75" fmla="*/ 902 h 1023"/>
                <a:gd name="T76" fmla="*/ 215 w 493"/>
                <a:gd name="T77" fmla="*/ 867 h 1023"/>
                <a:gd name="T78" fmla="*/ 229 w 493"/>
                <a:gd name="T79" fmla="*/ 824 h 1023"/>
                <a:gd name="T80" fmla="*/ 215 w 493"/>
                <a:gd name="T81" fmla="*/ 783 h 1023"/>
                <a:gd name="T82" fmla="*/ 258 w 493"/>
                <a:gd name="T83" fmla="*/ 761 h 1023"/>
                <a:gd name="T84" fmla="*/ 288 w 493"/>
                <a:gd name="T85" fmla="*/ 746 h 1023"/>
                <a:gd name="T86" fmla="*/ 301 w 493"/>
                <a:gd name="T87" fmla="*/ 710 h 1023"/>
                <a:gd name="T88" fmla="*/ 301 w 493"/>
                <a:gd name="T89" fmla="*/ 675 h 1023"/>
                <a:gd name="T90" fmla="*/ 288 w 493"/>
                <a:gd name="T91" fmla="*/ 640 h 1023"/>
                <a:gd name="T92" fmla="*/ 258 w 493"/>
                <a:gd name="T93" fmla="*/ 611 h 1023"/>
                <a:gd name="T94" fmla="*/ 258 w 493"/>
                <a:gd name="T95" fmla="*/ 583 h 1023"/>
                <a:gd name="T96" fmla="*/ 258 w 493"/>
                <a:gd name="T97" fmla="*/ 540 h 1023"/>
                <a:gd name="T98" fmla="*/ 251 w 493"/>
                <a:gd name="T99" fmla="*/ 497 h 1023"/>
                <a:gd name="T100" fmla="*/ 288 w 493"/>
                <a:gd name="T101" fmla="*/ 476 h 1023"/>
                <a:gd name="T102" fmla="*/ 323 w 493"/>
                <a:gd name="T103" fmla="*/ 441 h 1023"/>
                <a:gd name="T104" fmla="*/ 358 w 493"/>
                <a:gd name="T105" fmla="*/ 419 h 1023"/>
                <a:gd name="T106" fmla="*/ 380 w 493"/>
                <a:gd name="T107" fmla="*/ 384 h 1023"/>
                <a:gd name="T108" fmla="*/ 401 w 493"/>
                <a:gd name="T109" fmla="*/ 341 h 1023"/>
                <a:gd name="T110" fmla="*/ 401 w 493"/>
                <a:gd name="T111" fmla="*/ 292 h 1023"/>
                <a:gd name="T112" fmla="*/ 431 w 493"/>
                <a:gd name="T113" fmla="*/ 263 h 1023"/>
                <a:gd name="T114" fmla="*/ 444 w 493"/>
                <a:gd name="T115" fmla="*/ 235 h 1023"/>
                <a:gd name="T116" fmla="*/ 487 w 493"/>
                <a:gd name="T117" fmla="*/ 235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3" h="1023">
                  <a:moveTo>
                    <a:pt x="493" y="227"/>
                  </a:moveTo>
                  <a:lnTo>
                    <a:pt x="493" y="214"/>
                  </a:lnTo>
                  <a:lnTo>
                    <a:pt x="485" y="206"/>
                  </a:lnTo>
                  <a:lnTo>
                    <a:pt x="479" y="192"/>
                  </a:lnTo>
                  <a:lnTo>
                    <a:pt x="479" y="184"/>
                  </a:lnTo>
                  <a:lnTo>
                    <a:pt x="479" y="171"/>
                  </a:lnTo>
                  <a:lnTo>
                    <a:pt x="479" y="157"/>
                  </a:lnTo>
                  <a:lnTo>
                    <a:pt x="485" y="149"/>
                  </a:lnTo>
                  <a:lnTo>
                    <a:pt x="479" y="141"/>
                  </a:lnTo>
                  <a:lnTo>
                    <a:pt x="479" y="135"/>
                  </a:lnTo>
                  <a:lnTo>
                    <a:pt x="472" y="128"/>
                  </a:lnTo>
                  <a:lnTo>
                    <a:pt x="472" y="120"/>
                  </a:lnTo>
                  <a:lnTo>
                    <a:pt x="472" y="114"/>
                  </a:lnTo>
                  <a:lnTo>
                    <a:pt x="472" y="106"/>
                  </a:lnTo>
                  <a:lnTo>
                    <a:pt x="458" y="106"/>
                  </a:lnTo>
                  <a:lnTo>
                    <a:pt x="464" y="100"/>
                  </a:lnTo>
                  <a:lnTo>
                    <a:pt x="464" y="92"/>
                  </a:lnTo>
                  <a:lnTo>
                    <a:pt x="464" y="85"/>
                  </a:lnTo>
                  <a:lnTo>
                    <a:pt x="464" y="79"/>
                  </a:lnTo>
                  <a:lnTo>
                    <a:pt x="464" y="71"/>
                  </a:lnTo>
                  <a:lnTo>
                    <a:pt x="458" y="63"/>
                  </a:lnTo>
                  <a:lnTo>
                    <a:pt x="458" y="49"/>
                  </a:lnTo>
                  <a:lnTo>
                    <a:pt x="450" y="49"/>
                  </a:lnTo>
                  <a:lnTo>
                    <a:pt x="436" y="43"/>
                  </a:lnTo>
                  <a:lnTo>
                    <a:pt x="423" y="36"/>
                  </a:lnTo>
                  <a:lnTo>
                    <a:pt x="415" y="36"/>
                  </a:lnTo>
                  <a:lnTo>
                    <a:pt x="407" y="28"/>
                  </a:lnTo>
                  <a:lnTo>
                    <a:pt x="401" y="28"/>
                  </a:lnTo>
                  <a:lnTo>
                    <a:pt x="401" y="14"/>
                  </a:lnTo>
                  <a:lnTo>
                    <a:pt x="386" y="6"/>
                  </a:lnTo>
                  <a:lnTo>
                    <a:pt x="372" y="0"/>
                  </a:lnTo>
                  <a:lnTo>
                    <a:pt x="358" y="0"/>
                  </a:lnTo>
                  <a:lnTo>
                    <a:pt x="358" y="6"/>
                  </a:lnTo>
                  <a:lnTo>
                    <a:pt x="358" y="22"/>
                  </a:lnTo>
                  <a:lnTo>
                    <a:pt x="358" y="28"/>
                  </a:lnTo>
                  <a:lnTo>
                    <a:pt x="343" y="22"/>
                  </a:lnTo>
                  <a:lnTo>
                    <a:pt x="337" y="43"/>
                  </a:lnTo>
                  <a:lnTo>
                    <a:pt x="337" y="49"/>
                  </a:lnTo>
                  <a:lnTo>
                    <a:pt x="329" y="49"/>
                  </a:lnTo>
                  <a:lnTo>
                    <a:pt x="323" y="43"/>
                  </a:lnTo>
                  <a:lnTo>
                    <a:pt x="307" y="49"/>
                  </a:lnTo>
                  <a:lnTo>
                    <a:pt x="307" y="63"/>
                  </a:lnTo>
                  <a:lnTo>
                    <a:pt x="307" y="71"/>
                  </a:lnTo>
                  <a:lnTo>
                    <a:pt x="301" y="71"/>
                  </a:lnTo>
                  <a:lnTo>
                    <a:pt x="288" y="63"/>
                  </a:lnTo>
                  <a:lnTo>
                    <a:pt x="280" y="63"/>
                  </a:lnTo>
                  <a:lnTo>
                    <a:pt x="272" y="79"/>
                  </a:lnTo>
                  <a:lnTo>
                    <a:pt x="272" y="85"/>
                  </a:lnTo>
                  <a:lnTo>
                    <a:pt x="251" y="100"/>
                  </a:lnTo>
                  <a:lnTo>
                    <a:pt x="243" y="106"/>
                  </a:lnTo>
                  <a:lnTo>
                    <a:pt x="237" y="114"/>
                  </a:lnTo>
                  <a:lnTo>
                    <a:pt x="243" y="120"/>
                  </a:lnTo>
                  <a:lnTo>
                    <a:pt x="251" y="135"/>
                  </a:lnTo>
                  <a:lnTo>
                    <a:pt x="243" y="141"/>
                  </a:lnTo>
                  <a:lnTo>
                    <a:pt x="243" y="149"/>
                  </a:lnTo>
                  <a:lnTo>
                    <a:pt x="229" y="163"/>
                  </a:lnTo>
                  <a:lnTo>
                    <a:pt x="215" y="171"/>
                  </a:lnTo>
                  <a:lnTo>
                    <a:pt x="215" y="184"/>
                  </a:lnTo>
                  <a:lnTo>
                    <a:pt x="215" y="192"/>
                  </a:lnTo>
                  <a:lnTo>
                    <a:pt x="208" y="198"/>
                  </a:lnTo>
                  <a:lnTo>
                    <a:pt x="194" y="206"/>
                  </a:lnTo>
                  <a:lnTo>
                    <a:pt x="180" y="214"/>
                  </a:lnTo>
                  <a:lnTo>
                    <a:pt x="180" y="227"/>
                  </a:lnTo>
                  <a:lnTo>
                    <a:pt x="172" y="243"/>
                  </a:lnTo>
                  <a:lnTo>
                    <a:pt x="165" y="249"/>
                  </a:lnTo>
                  <a:lnTo>
                    <a:pt x="165" y="263"/>
                  </a:lnTo>
                  <a:lnTo>
                    <a:pt x="165" y="270"/>
                  </a:lnTo>
                  <a:lnTo>
                    <a:pt x="165" y="276"/>
                  </a:lnTo>
                  <a:lnTo>
                    <a:pt x="157" y="298"/>
                  </a:lnTo>
                  <a:lnTo>
                    <a:pt x="157" y="306"/>
                  </a:lnTo>
                  <a:lnTo>
                    <a:pt x="143" y="311"/>
                  </a:lnTo>
                  <a:lnTo>
                    <a:pt x="137" y="319"/>
                  </a:lnTo>
                  <a:lnTo>
                    <a:pt x="143" y="335"/>
                  </a:lnTo>
                  <a:lnTo>
                    <a:pt x="143" y="341"/>
                  </a:lnTo>
                  <a:lnTo>
                    <a:pt x="143" y="349"/>
                  </a:lnTo>
                  <a:lnTo>
                    <a:pt x="151" y="362"/>
                  </a:lnTo>
                  <a:lnTo>
                    <a:pt x="143" y="370"/>
                  </a:lnTo>
                  <a:lnTo>
                    <a:pt x="129" y="370"/>
                  </a:lnTo>
                  <a:lnTo>
                    <a:pt x="122" y="370"/>
                  </a:lnTo>
                  <a:lnTo>
                    <a:pt x="116" y="376"/>
                  </a:lnTo>
                  <a:lnTo>
                    <a:pt x="108" y="384"/>
                  </a:lnTo>
                  <a:lnTo>
                    <a:pt x="100" y="384"/>
                  </a:lnTo>
                  <a:lnTo>
                    <a:pt x="100" y="376"/>
                  </a:lnTo>
                  <a:lnTo>
                    <a:pt x="86" y="384"/>
                  </a:lnTo>
                  <a:lnTo>
                    <a:pt x="79" y="392"/>
                  </a:lnTo>
                  <a:lnTo>
                    <a:pt x="73" y="405"/>
                  </a:lnTo>
                  <a:lnTo>
                    <a:pt x="73" y="419"/>
                  </a:lnTo>
                  <a:lnTo>
                    <a:pt x="73" y="433"/>
                  </a:lnTo>
                  <a:lnTo>
                    <a:pt x="73" y="448"/>
                  </a:lnTo>
                  <a:lnTo>
                    <a:pt x="65" y="454"/>
                  </a:lnTo>
                  <a:lnTo>
                    <a:pt x="65" y="470"/>
                  </a:lnTo>
                  <a:lnTo>
                    <a:pt x="65" y="476"/>
                  </a:lnTo>
                  <a:lnTo>
                    <a:pt x="73" y="484"/>
                  </a:lnTo>
                  <a:lnTo>
                    <a:pt x="73" y="497"/>
                  </a:lnTo>
                  <a:lnTo>
                    <a:pt x="73" y="505"/>
                  </a:lnTo>
                  <a:lnTo>
                    <a:pt x="65" y="519"/>
                  </a:lnTo>
                  <a:lnTo>
                    <a:pt x="65" y="527"/>
                  </a:lnTo>
                  <a:lnTo>
                    <a:pt x="65" y="532"/>
                  </a:lnTo>
                  <a:lnTo>
                    <a:pt x="73" y="540"/>
                  </a:lnTo>
                  <a:lnTo>
                    <a:pt x="79" y="548"/>
                  </a:lnTo>
                  <a:lnTo>
                    <a:pt x="79" y="556"/>
                  </a:lnTo>
                  <a:lnTo>
                    <a:pt x="79" y="568"/>
                  </a:lnTo>
                  <a:lnTo>
                    <a:pt x="79" y="576"/>
                  </a:lnTo>
                  <a:lnTo>
                    <a:pt x="59" y="589"/>
                  </a:lnTo>
                  <a:lnTo>
                    <a:pt x="59" y="597"/>
                  </a:lnTo>
                  <a:lnTo>
                    <a:pt x="65" y="611"/>
                  </a:lnTo>
                  <a:lnTo>
                    <a:pt x="65" y="619"/>
                  </a:lnTo>
                  <a:lnTo>
                    <a:pt x="65" y="624"/>
                  </a:lnTo>
                  <a:lnTo>
                    <a:pt x="65" y="648"/>
                  </a:lnTo>
                  <a:lnTo>
                    <a:pt x="59" y="669"/>
                  </a:lnTo>
                  <a:lnTo>
                    <a:pt x="51" y="669"/>
                  </a:lnTo>
                  <a:lnTo>
                    <a:pt x="43" y="669"/>
                  </a:lnTo>
                  <a:lnTo>
                    <a:pt x="37" y="675"/>
                  </a:lnTo>
                  <a:lnTo>
                    <a:pt x="37" y="683"/>
                  </a:lnTo>
                  <a:lnTo>
                    <a:pt x="30" y="691"/>
                  </a:lnTo>
                  <a:lnTo>
                    <a:pt x="30" y="697"/>
                  </a:lnTo>
                  <a:lnTo>
                    <a:pt x="14" y="710"/>
                  </a:lnTo>
                  <a:lnTo>
                    <a:pt x="22" y="718"/>
                  </a:lnTo>
                  <a:lnTo>
                    <a:pt x="22" y="726"/>
                  </a:lnTo>
                  <a:lnTo>
                    <a:pt x="22" y="732"/>
                  </a:lnTo>
                  <a:lnTo>
                    <a:pt x="14" y="740"/>
                  </a:lnTo>
                  <a:lnTo>
                    <a:pt x="8" y="732"/>
                  </a:lnTo>
                  <a:lnTo>
                    <a:pt x="8" y="726"/>
                  </a:lnTo>
                  <a:lnTo>
                    <a:pt x="0" y="726"/>
                  </a:lnTo>
                  <a:lnTo>
                    <a:pt x="2" y="726"/>
                  </a:lnTo>
                  <a:lnTo>
                    <a:pt x="2" y="740"/>
                  </a:lnTo>
                  <a:lnTo>
                    <a:pt x="2" y="746"/>
                  </a:lnTo>
                  <a:lnTo>
                    <a:pt x="2" y="761"/>
                  </a:lnTo>
                  <a:lnTo>
                    <a:pt x="2" y="767"/>
                  </a:lnTo>
                  <a:lnTo>
                    <a:pt x="2" y="775"/>
                  </a:lnTo>
                  <a:lnTo>
                    <a:pt x="2" y="783"/>
                  </a:lnTo>
                  <a:lnTo>
                    <a:pt x="2" y="789"/>
                  </a:lnTo>
                  <a:lnTo>
                    <a:pt x="8" y="789"/>
                  </a:lnTo>
                  <a:lnTo>
                    <a:pt x="8" y="804"/>
                  </a:lnTo>
                  <a:lnTo>
                    <a:pt x="14" y="797"/>
                  </a:lnTo>
                  <a:lnTo>
                    <a:pt x="22" y="804"/>
                  </a:lnTo>
                  <a:lnTo>
                    <a:pt x="14" y="818"/>
                  </a:lnTo>
                  <a:lnTo>
                    <a:pt x="14" y="824"/>
                  </a:lnTo>
                  <a:lnTo>
                    <a:pt x="14" y="832"/>
                  </a:lnTo>
                  <a:lnTo>
                    <a:pt x="14" y="840"/>
                  </a:lnTo>
                  <a:lnTo>
                    <a:pt x="14" y="853"/>
                  </a:lnTo>
                  <a:lnTo>
                    <a:pt x="14" y="861"/>
                  </a:lnTo>
                  <a:lnTo>
                    <a:pt x="22" y="867"/>
                  </a:lnTo>
                  <a:lnTo>
                    <a:pt x="14" y="875"/>
                  </a:lnTo>
                  <a:lnTo>
                    <a:pt x="14" y="889"/>
                  </a:lnTo>
                  <a:lnTo>
                    <a:pt x="22" y="896"/>
                  </a:lnTo>
                  <a:lnTo>
                    <a:pt x="30" y="896"/>
                  </a:lnTo>
                  <a:lnTo>
                    <a:pt x="30" y="918"/>
                  </a:lnTo>
                  <a:lnTo>
                    <a:pt x="43" y="924"/>
                  </a:lnTo>
                  <a:lnTo>
                    <a:pt x="43" y="932"/>
                  </a:lnTo>
                  <a:lnTo>
                    <a:pt x="43" y="939"/>
                  </a:lnTo>
                  <a:lnTo>
                    <a:pt x="37" y="939"/>
                  </a:lnTo>
                  <a:lnTo>
                    <a:pt x="37" y="945"/>
                  </a:lnTo>
                  <a:lnTo>
                    <a:pt x="30" y="953"/>
                  </a:lnTo>
                  <a:lnTo>
                    <a:pt x="30" y="959"/>
                  </a:lnTo>
                  <a:lnTo>
                    <a:pt x="30" y="967"/>
                  </a:lnTo>
                  <a:lnTo>
                    <a:pt x="37" y="975"/>
                  </a:lnTo>
                  <a:lnTo>
                    <a:pt x="37" y="982"/>
                  </a:lnTo>
                  <a:lnTo>
                    <a:pt x="43" y="988"/>
                  </a:lnTo>
                  <a:lnTo>
                    <a:pt x="43" y="996"/>
                  </a:lnTo>
                  <a:lnTo>
                    <a:pt x="43" y="1010"/>
                  </a:lnTo>
                  <a:lnTo>
                    <a:pt x="37" y="1018"/>
                  </a:lnTo>
                  <a:lnTo>
                    <a:pt x="43" y="1023"/>
                  </a:lnTo>
                  <a:lnTo>
                    <a:pt x="51" y="1018"/>
                  </a:lnTo>
                  <a:lnTo>
                    <a:pt x="59" y="1023"/>
                  </a:lnTo>
                  <a:lnTo>
                    <a:pt x="80" y="1018"/>
                  </a:lnTo>
                  <a:lnTo>
                    <a:pt x="86" y="1023"/>
                  </a:lnTo>
                  <a:lnTo>
                    <a:pt x="94" y="1023"/>
                  </a:lnTo>
                  <a:lnTo>
                    <a:pt x="102" y="1023"/>
                  </a:lnTo>
                  <a:lnTo>
                    <a:pt x="102" y="1018"/>
                  </a:lnTo>
                  <a:lnTo>
                    <a:pt x="102" y="1002"/>
                  </a:lnTo>
                  <a:lnTo>
                    <a:pt x="102" y="988"/>
                  </a:lnTo>
                  <a:lnTo>
                    <a:pt x="108" y="982"/>
                  </a:lnTo>
                  <a:lnTo>
                    <a:pt x="116" y="982"/>
                  </a:lnTo>
                  <a:lnTo>
                    <a:pt x="124" y="982"/>
                  </a:lnTo>
                  <a:lnTo>
                    <a:pt x="129" y="975"/>
                  </a:lnTo>
                  <a:lnTo>
                    <a:pt x="124" y="975"/>
                  </a:lnTo>
                  <a:lnTo>
                    <a:pt x="129" y="967"/>
                  </a:lnTo>
                  <a:lnTo>
                    <a:pt x="145" y="959"/>
                  </a:lnTo>
                  <a:lnTo>
                    <a:pt x="159" y="967"/>
                  </a:lnTo>
                  <a:lnTo>
                    <a:pt x="159" y="975"/>
                  </a:lnTo>
                  <a:lnTo>
                    <a:pt x="165" y="975"/>
                  </a:lnTo>
                  <a:lnTo>
                    <a:pt x="180" y="975"/>
                  </a:lnTo>
                  <a:lnTo>
                    <a:pt x="186" y="975"/>
                  </a:lnTo>
                  <a:lnTo>
                    <a:pt x="186" y="959"/>
                  </a:lnTo>
                  <a:lnTo>
                    <a:pt x="186" y="953"/>
                  </a:lnTo>
                  <a:lnTo>
                    <a:pt x="202" y="932"/>
                  </a:lnTo>
                  <a:lnTo>
                    <a:pt x="202" y="918"/>
                  </a:lnTo>
                  <a:lnTo>
                    <a:pt x="208" y="910"/>
                  </a:lnTo>
                  <a:lnTo>
                    <a:pt x="215" y="902"/>
                  </a:lnTo>
                  <a:lnTo>
                    <a:pt x="215" y="896"/>
                  </a:lnTo>
                  <a:lnTo>
                    <a:pt x="208" y="896"/>
                  </a:lnTo>
                  <a:lnTo>
                    <a:pt x="215" y="881"/>
                  </a:lnTo>
                  <a:lnTo>
                    <a:pt x="223" y="875"/>
                  </a:lnTo>
                  <a:lnTo>
                    <a:pt x="215" y="867"/>
                  </a:lnTo>
                  <a:lnTo>
                    <a:pt x="215" y="861"/>
                  </a:lnTo>
                  <a:lnTo>
                    <a:pt x="215" y="853"/>
                  </a:lnTo>
                  <a:lnTo>
                    <a:pt x="223" y="845"/>
                  </a:lnTo>
                  <a:lnTo>
                    <a:pt x="223" y="840"/>
                  </a:lnTo>
                  <a:lnTo>
                    <a:pt x="229" y="824"/>
                  </a:lnTo>
                  <a:lnTo>
                    <a:pt x="229" y="818"/>
                  </a:lnTo>
                  <a:lnTo>
                    <a:pt x="229" y="810"/>
                  </a:lnTo>
                  <a:lnTo>
                    <a:pt x="223" y="797"/>
                  </a:lnTo>
                  <a:lnTo>
                    <a:pt x="237" y="789"/>
                  </a:lnTo>
                  <a:lnTo>
                    <a:pt x="215" y="783"/>
                  </a:lnTo>
                  <a:lnTo>
                    <a:pt x="223" y="775"/>
                  </a:lnTo>
                  <a:lnTo>
                    <a:pt x="237" y="783"/>
                  </a:lnTo>
                  <a:lnTo>
                    <a:pt x="245" y="783"/>
                  </a:lnTo>
                  <a:lnTo>
                    <a:pt x="258" y="767"/>
                  </a:lnTo>
                  <a:lnTo>
                    <a:pt x="258" y="761"/>
                  </a:lnTo>
                  <a:lnTo>
                    <a:pt x="258" y="754"/>
                  </a:lnTo>
                  <a:lnTo>
                    <a:pt x="264" y="754"/>
                  </a:lnTo>
                  <a:lnTo>
                    <a:pt x="272" y="754"/>
                  </a:lnTo>
                  <a:lnTo>
                    <a:pt x="280" y="761"/>
                  </a:lnTo>
                  <a:lnTo>
                    <a:pt x="288" y="746"/>
                  </a:lnTo>
                  <a:lnTo>
                    <a:pt x="294" y="740"/>
                  </a:lnTo>
                  <a:lnTo>
                    <a:pt x="307" y="732"/>
                  </a:lnTo>
                  <a:lnTo>
                    <a:pt x="294" y="726"/>
                  </a:lnTo>
                  <a:lnTo>
                    <a:pt x="294" y="718"/>
                  </a:lnTo>
                  <a:lnTo>
                    <a:pt x="301" y="710"/>
                  </a:lnTo>
                  <a:lnTo>
                    <a:pt x="307" y="710"/>
                  </a:lnTo>
                  <a:lnTo>
                    <a:pt x="323" y="691"/>
                  </a:lnTo>
                  <a:lnTo>
                    <a:pt x="315" y="683"/>
                  </a:lnTo>
                  <a:lnTo>
                    <a:pt x="315" y="669"/>
                  </a:lnTo>
                  <a:lnTo>
                    <a:pt x="301" y="675"/>
                  </a:lnTo>
                  <a:lnTo>
                    <a:pt x="301" y="669"/>
                  </a:lnTo>
                  <a:lnTo>
                    <a:pt x="301" y="662"/>
                  </a:lnTo>
                  <a:lnTo>
                    <a:pt x="294" y="654"/>
                  </a:lnTo>
                  <a:lnTo>
                    <a:pt x="288" y="648"/>
                  </a:lnTo>
                  <a:lnTo>
                    <a:pt x="288" y="640"/>
                  </a:lnTo>
                  <a:lnTo>
                    <a:pt x="288" y="632"/>
                  </a:lnTo>
                  <a:lnTo>
                    <a:pt x="272" y="640"/>
                  </a:lnTo>
                  <a:lnTo>
                    <a:pt x="264" y="632"/>
                  </a:lnTo>
                  <a:lnTo>
                    <a:pt x="258" y="624"/>
                  </a:lnTo>
                  <a:lnTo>
                    <a:pt x="258" y="611"/>
                  </a:lnTo>
                  <a:lnTo>
                    <a:pt x="251" y="605"/>
                  </a:lnTo>
                  <a:lnTo>
                    <a:pt x="251" y="597"/>
                  </a:lnTo>
                  <a:lnTo>
                    <a:pt x="245" y="589"/>
                  </a:lnTo>
                  <a:lnTo>
                    <a:pt x="251" y="589"/>
                  </a:lnTo>
                  <a:lnTo>
                    <a:pt x="258" y="583"/>
                  </a:lnTo>
                  <a:lnTo>
                    <a:pt x="258" y="568"/>
                  </a:lnTo>
                  <a:lnTo>
                    <a:pt x="258" y="562"/>
                  </a:lnTo>
                  <a:lnTo>
                    <a:pt x="258" y="548"/>
                  </a:lnTo>
                  <a:lnTo>
                    <a:pt x="264" y="548"/>
                  </a:lnTo>
                  <a:lnTo>
                    <a:pt x="258" y="540"/>
                  </a:lnTo>
                  <a:lnTo>
                    <a:pt x="264" y="532"/>
                  </a:lnTo>
                  <a:lnTo>
                    <a:pt x="264" y="519"/>
                  </a:lnTo>
                  <a:lnTo>
                    <a:pt x="272" y="511"/>
                  </a:lnTo>
                  <a:lnTo>
                    <a:pt x="272" y="497"/>
                  </a:lnTo>
                  <a:lnTo>
                    <a:pt x="251" y="497"/>
                  </a:lnTo>
                  <a:lnTo>
                    <a:pt x="251" y="484"/>
                  </a:lnTo>
                  <a:lnTo>
                    <a:pt x="258" y="476"/>
                  </a:lnTo>
                  <a:lnTo>
                    <a:pt x="272" y="484"/>
                  </a:lnTo>
                  <a:lnTo>
                    <a:pt x="280" y="476"/>
                  </a:lnTo>
                  <a:lnTo>
                    <a:pt x="288" y="476"/>
                  </a:lnTo>
                  <a:lnTo>
                    <a:pt x="294" y="470"/>
                  </a:lnTo>
                  <a:lnTo>
                    <a:pt x="301" y="470"/>
                  </a:lnTo>
                  <a:lnTo>
                    <a:pt x="315" y="462"/>
                  </a:lnTo>
                  <a:lnTo>
                    <a:pt x="307" y="454"/>
                  </a:lnTo>
                  <a:lnTo>
                    <a:pt x="323" y="441"/>
                  </a:lnTo>
                  <a:lnTo>
                    <a:pt x="315" y="433"/>
                  </a:lnTo>
                  <a:lnTo>
                    <a:pt x="329" y="433"/>
                  </a:lnTo>
                  <a:lnTo>
                    <a:pt x="337" y="419"/>
                  </a:lnTo>
                  <a:lnTo>
                    <a:pt x="344" y="427"/>
                  </a:lnTo>
                  <a:lnTo>
                    <a:pt x="358" y="419"/>
                  </a:lnTo>
                  <a:lnTo>
                    <a:pt x="350" y="413"/>
                  </a:lnTo>
                  <a:lnTo>
                    <a:pt x="358" y="405"/>
                  </a:lnTo>
                  <a:lnTo>
                    <a:pt x="366" y="405"/>
                  </a:lnTo>
                  <a:lnTo>
                    <a:pt x="380" y="398"/>
                  </a:lnTo>
                  <a:lnTo>
                    <a:pt x="380" y="384"/>
                  </a:lnTo>
                  <a:lnTo>
                    <a:pt x="380" y="376"/>
                  </a:lnTo>
                  <a:lnTo>
                    <a:pt x="380" y="370"/>
                  </a:lnTo>
                  <a:lnTo>
                    <a:pt x="387" y="356"/>
                  </a:lnTo>
                  <a:lnTo>
                    <a:pt x="393" y="356"/>
                  </a:lnTo>
                  <a:lnTo>
                    <a:pt x="401" y="341"/>
                  </a:lnTo>
                  <a:lnTo>
                    <a:pt x="407" y="335"/>
                  </a:lnTo>
                  <a:lnTo>
                    <a:pt x="401" y="327"/>
                  </a:lnTo>
                  <a:lnTo>
                    <a:pt x="401" y="319"/>
                  </a:lnTo>
                  <a:lnTo>
                    <a:pt x="401" y="306"/>
                  </a:lnTo>
                  <a:lnTo>
                    <a:pt x="401" y="292"/>
                  </a:lnTo>
                  <a:lnTo>
                    <a:pt x="407" y="284"/>
                  </a:lnTo>
                  <a:lnTo>
                    <a:pt x="407" y="276"/>
                  </a:lnTo>
                  <a:lnTo>
                    <a:pt x="407" y="270"/>
                  </a:lnTo>
                  <a:lnTo>
                    <a:pt x="415" y="263"/>
                  </a:lnTo>
                  <a:lnTo>
                    <a:pt x="431" y="263"/>
                  </a:lnTo>
                  <a:lnTo>
                    <a:pt x="431" y="249"/>
                  </a:lnTo>
                  <a:lnTo>
                    <a:pt x="431" y="235"/>
                  </a:lnTo>
                  <a:lnTo>
                    <a:pt x="431" y="227"/>
                  </a:lnTo>
                  <a:lnTo>
                    <a:pt x="436" y="227"/>
                  </a:lnTo>
                  <a:lnTo>
                    <a:pt x="444" y="235"/>
                  </a:lnTo>
                  <a:lnTo>
                    <a:pt x="458" y="220"/>
                  </a:lnTo>
                  <a:lnTo>
                    <a:pt x="466" y="227"/>
                  </a:lnTo>
                  <a:lnTo>
                    <a:pt x="472" y="227"/>
                  </a:lnTo>
                  <a:lnTo>
                    <a:pt x="479" y="227"/>
                  </a:lnTo>
                  <a:lnTo>
                    <a:pt x="487" y="235"/>
                  </a:lnTo>
                  <a:lnTo>
                    <a:pt x="493" y="2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3" name="Freeform 121"/>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4" name="Freeform 122"/>
            <p:cNvSpPr>
              <a:spLocks/>
            </p:cNvSpPr>
            <p:nvPr/>
          </p:nvSpPr>
          <p:spPr bwMode="auto">
            <a:xfrm>
              <a:off x="8524875" y="1647825"/>
              <a:ext cx="669925" cy="1228725"/>
            </a:xfrm>
            <a:custGeom>
              <a:avLst/>
              <a:gdLst>
                <a:gd name="T0" fmla="*/ 229 w 422"/>
                <a:gd name="T1" fmla="*/ 70 h 774"/>
                <a:gd name="T2" fmla="*/ 236 w 422"/>
                <a:gd name="T3" fmla="*/ 35 h 774"/>
                <a:gd name="T4" fmla="*/ 193 w 422"/>
                <a:gd name="T5" fmla="*/ 13 h 774"/>
                <a:gd name="T6" fmla="*/ 172 w 422"/>
                <a:gd name="T7" fmla="*/ 13 h 774"/>
                <a:gd name="T8" fmla="*/ 143 w 422"/>
                <a:gd name="T9" fmla="*/ 64 h 774"/>
                <a:gd name="T10" fmla="*/ 137 w 422"/>
                <a:gd name="T11" fmla="*/ 92 h 774"/>
                <a:gd name="T12" fmla="*/ 107 w 422"/>
                <a:gd name="T13" fmla="*/ 121 h 774"/>
                <a:gd name="T14" fmla="*/ 64 w 422"/>
                <a:gd name="T15" fmla="*/ 113 h 774"/>
                <a:gd name="T16" fmla="*/ 35 w 422"/>
                <a:gd name="T17" fmla="*/ 92 h 774"/>
                <a:gd name="T18" fmla="*/ 8 w 422"/>
                <a:gd name="T19" fmla="*/ 70 h 774"/>
                <a:gd name="T20" fmla="*/ 29 w 422"/>
                <a:gd name="T21" fmla="*/ 113 h 774"/>
                <a:gd name="T22" fmla="*/ 51 w 422"/>
                <a:gd name="T23" fmla="*/ 135 h 774"/>
                <a:gd name="T24" fmla="*/ 86 w 422"/>
                <a:gd name="T25" fmla="*/ 162 h 774"/>
                <a:gd name="T26" fmla="*/ 94 w 422"/>
                <a:gd name="T27" fmla="*/ 191 h 774"/>
                <a:gd name="T28" fmla="*/ 100 w 422"/>
                <a:gd name="T29" fmla="*/ 213 h 774"/>
                <a:gd name="T30" fmla="*/ 107 w 422"/>
                <a:gd name="T31" fmla="*/ 240 h 774"/>
                <a:gd name="T32" fmla="*/ 107 w 422"/>
                <a:gd name="T33" fmla="*/ 283 h 774"/>
                <a:gd name="T34" fmla="*/ 121 w 422"/>
                <a:gd name="T35" fmla="*/ 326 h 774"/>
                <a:gd name="T36" fmla="*/ 150 w 422"/>
                <a:gd name="T37" fmla="*/ 342 h 774"/>
                <a:gd name="T38" fmla="*/ 156 w 422"/>
                <a:gd name="T39" fmla="*/ 375 h 774"/>
                <a:gd name="T40" fmla="*/ 156 w 422"/>
                <a:gd name="T41" fmla="*/ 397 h 774"/>
                <a:gd name="T42" fmla="*/ 129 w 422"/>
                <a:gd name="T43" fmla="*/ 426 h 774"/>
                <a:gd name="T44" fmla="*/ 100 w 422"/>
                <a:gd name="T45" fmla="*/ 469 h 774"/>
                <a:gd name="T46" fmla="*/ 86 w 422"/>
                <a:gd name="T47" fmla="*/ 497 h 774"/>
                <a:gd name="T48" fmla="*/ 72 w 422"/>
                <a:gd name="T49" fmla="*/ 512 h 774"/>
                <a:gd name="T50" fmla="*/ 43 w 422"/>
                <a:gd name="T51" fmla="*/ 526 h 774"/>
                <a:gd name="T52" fmla="*/ 29 w 422"/>
                <a:gd name="T53" fmla="*/ 575 h 774"/>
                <a:gd name="T54" fmla="*/ 29 w 422"/>
                <a:gd name="T55" fmla="*/ 610 h 774"/>
                <a:gd name="T56" fmla="*/ 43 w 422"/>
                <a:gd name="T57" fmla="*/ 661 h 774"/>
                <a:gd name="T58" fmla="*/ 29 w 422"/>
                <a:gd name="T59" fmla="*/ 704 h 774"/>
                <a:gd name="T60" fmla="*/ 86 w 422"/>
                <a:gd name="T61" fmla="*/ 731 h 774"/>
                <a:gd name="T62" fmla="*/ 107 w 422"/>
                <a:gd name="T63" fmla="*/ 768 h 774"/>
                <a:gd name="T64" fmla="*/ 150 w 422"/>
                <a:gd name="T65" fmla="*/ 761 h 774"/>
                <a:gd name="T66" fmla="*/ 178 w 422"/>
                <a:gd name="T67" fmla="*/ 753 h 774"/>
                <a:gd name="T68" fmla="*/ 229 w 422"/>
                <a:gd name="T69" fmla="*/ 739 h 774"/>
                <a:gd name="T70" fmla="*/ 242 w 422"/>
                <a:gd name="T71" fmla="*/ 731 h 774"/>
                <a:gd name="T72" fmla="*/ 279 w 422"/>
                <a:gd name="T73" fmla="*/ 710 h 774"/>
                <a:gd name="T74" fmla="*/ 321 w 422"/>
                <a:gd name="T75" fmla="*/ 675 h 774"/>
                <a:gd name="T76" fmla="*/ 350 w 422"/>
                <a:gd name="T77" fmla="*/ 639 h 774"/>
                <a:gd name="T78" fmla="*/ 371 w 422"/>
                <a:gd name="T79" fmla="*/ 610 h 774"/>
                <a:gd name="T80" fmla="*/ 379 w 422"/>
                <a:gd name="T81" fmla="*/ 575 h 774"/>
                <a:gd name="T82" fmla="*/ 401 w 422"/>
                <a:gd name="T83" fmla="*/ 540 h 774"/>
                <a:gd name="T84" fmla="*/ 407 w 422"/>
                <a:gd name="T85" fmla="*/ 497 h 774"/>
                <a:gd name="T86" fmla="*/ 350 w 422"/>
                <a:gd name="T87" fmla="*/ 469 h 774"/>
                <a:gd name="T88" fmla="*/ 350 w 422"/>
                <a:gd name="T89" fmla="*/ 455 h 774"/>
                <a:gd name="T90" fmla="*/ 350 w 422"/>
                <a:gd name="T91" fmla="*/ 426 h 774"/>
                <a:gd name="T92" fmla="*/ 336 w 422"/>
                <a:gd name="T93" fmla="*/ 405 h 774"/>
                <a:gd name="T94" fmla="*/ 328 w 422"/>
                <a:gd name="T95" fmla="*/ 375 h 774"/>
                <a:gd name="T96" fmla="*/ 315 w 422"/>
                <a:gd name="T97" fmla="*/ 362 h 774"/>
                <a:gd name="T98" fmla="*/ 315 w 422"/>
                <a:gd name="T99" fmla="*/ 334 h 774"/>
                <a:gd name="T100" fmla="*/ 315 w 422"/>
                <a:gd name="T101" fmla="*/ 297 h 774"/>
                <a:gd name="T102" fmla="*/ 279 w 422"/>
                <a:gd name="T103" fmla="*/ 256 h 774"/>
                <a:gd name="T104" fmla="*/ 264 w 422"/>
                <a:gd name="T105" fmla="*/ 213 h 774"/>
                <a:gd name="T106" fmla="*/ 272 w 422"/>
                <a:gd name="T107" fmla="*/ 178 h 774"/>
                <a:gd name="T108" fmla="*/ 242 w 422"/>
                <a:gd name="T109" fmla="*/ 135 h 774"/>
                <a:gd name="T110" fmla="*/ 221 w 422"/>
                <a:gd name="T111" fmla="*/ 10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2" h="774">
                  <a:moveTo>
                    <a:pt x="236" y="84"/>
                  </a:moveTo>
                  <a:lnTo>
                    <a:pt x="229" y="84"/>
                  </a:lnTo>
                  <a:lnTo>
                    <a:pt x="229" y="78"/>
                  </a:lnTo>
                  <a:lnTo>
                    <a:pt x="229" y="70"/>
                  </a:lnTo>
                  <a:lnTo>
                    <a:pt x="229" y="64"/>
                  </a:lnTo>
                  <a:lnTo>
                    <a:pt x="229" y="49"/>
                  </a:lnTo>
                  <a:lnTo>
                    <a:pt x="236" y="43"/>
                  </a:lnTo>
                  <a:lnTo>
                    <a:pt x="236" y="35"/>
                  </a:lnTo>
                  <a:lnTo>
                    <a:pt x="229" y="27"/>
                  </a:lnTo>
                  <a:lnTo>
                    <a:pt x="221" y="21"/>
                  </a:lnTo>
                  <a:lnTo>
                    <a:pt x="215" y="21"/>
                  </a:lnTo>
                  <a:lnTo>
                    <a:pt x="193" y="13"/>
                  </a:lnTo>
                  <a:lnTo>
                    <a:pt x="201" y="0"/>
                  </a:lnTo>
                  <a:lnTo>
                    <a:pt x="193" y="0"/>
                  </a:lnTo>
                  <a:lnTo>
                    <a:pt x="186" y="6"/>
                  </a:lnTo>
                  <a:lnTo>
                    <a:pt x="172" y="13"/>
                  </a:lnTo>
                  <a:lnTo>
                    <a:pt x="156" y="13"/>
                  </a:lnTo>
                  <a:lnTo>
                    <a:pt x="150" y="21"/>
                  </a:lnTo>
                  <a:lnTo>
                    <a:pt x="150" y="49"/>
                  </a:lnTo>
                  <a:lnTo>
                    <a:pt x="143" y="64"/>
                  </a:lnTo>
                  <a:lnTo>
                    <a:pt x="143" y="70"/>
                  </a:lnTo>
                  <a:lnTo>
                    <a:pt x="143" y="78"/>
                  </a:lnTo>
                  <a:lnTo>
                    <a:pt x="143" y="84"/>
                  </a:lnTo>
                  <a:lnTo>
                    <a:pt x="137" y="92"/>
                  </a:lnTo>
                  <a:lnTo>
                    <a:pt x="129" y="105"/>
                  </a:lnTo>
                  <a:lnTo>
                    <a:pt x="129" y="113"/>
                  </a:lnTo>
                  <a:lnTo>
                    <a:pt x="121" y="113"/>
                  </a:lnTo>
                  <a:lnTo>
                    <a:pt x="107" y="121"/>
                  </a:lnTo>
                  <a:lnTo>
                    <a:pt x="100" y="105"/>
                  </a:lnTo>
                  <a:lnTo>
                    <a:pt x="94" y="105"/>
                  </a:lnTo>
                  <a:lnTo>
                    <a:pt x="86" y="113"/>
                  </a:lnTo>
                  <a:lnTo>
                    <a:pt x="64" y="113"/>
                  </a:lnTo>
                  <a:lnTo>
                    <a:pt x="59" y="105"/>
                  </a:lnTo>
                  <a:lnTo>
                    <a:pt x="51" y="105"/>
                  </a:lnTo>
                  <a:lnTo>
                    <a:pt x="43" y="105"/>
                  </a:lnTo>
                  <a:lnTo>
                    <a:pt x="35" y="92"/>
                  </a:lnTo>
                  <a:lnTo>
                    <a:pt x="35" y="84"/>
                  </a:lnTo>
                  <a:lnTo>
                    <a:pt x="21" y="78"/>
                  </a:lnTo>
                  <a:lnTo>
                    <a:pt x="15" y="70"/>
                  </a:lnTo>
                  <a:lnTo>
                    <a:pt x="8" y="70"/>
                  </a:lnTo>
                  <a:lnTo>
                    <a:pt x="0" y="84"/>
                  </a:lnTo>
                  <a:lnTo>
                    <a:pt x="0" y="99"/>
                  </a:lnTo>
                  <a:lnTo>
                    <a:pt x="15" y="105"/>
                  </a:lnTo>
                  <a:lnTo>
                    <a:pt x="29" y="113"/>
                  </a:lnTo>
                  <a:lnTo>
                    <a:pt x="29" y="127"/>
                  </a:lnTo>
                  <a:lnTo>
                    <a:pt x="35" y="127"/>
                  </a:lnTo>
                  <a:lnTo>
                    <a:pt x="43" y="135"/>
                  </a:lnTo>
                  <a:lnTo>
                    <a:pt x="51" y="135"/>
                  </a:lnTo>
                  <a:lnTo>
                    <a:pt x="64" y="142"/>
                  </a:lnTo>
                  <a:lnTo>
                    <a:pt x="78" y="148"/>
                  </a:lnTo>
                  <a:lnTo>
                    <a:pt x="86" y="148"/>
                  </a:lnTo>
                  <a:lnTo>
                    <a:pt x="86" y="162"/>
                  </a:lnTo>
                  <a:lnTo>
                    <a:pt x="94" y="170"/>
                  </a:lnTo>
                  <a:lnTo>
                    <a:pt x="94" y="178"/>
                  </a:lnTo>
                  <a:lnTo>
                    <a:pt x="94" y="184"/>
                  </a:lnTo>
                  <a:lnTo>
                    <a:pt x="94" y="191"/>
                  </a:lnTo>
                  <a:lnTo>
                    <a:pt x="94" y="199"/>
                  </a:lnTo>
                  <a:lnTo>
                    <a:pt x="86" y="205"/>
                  </a:lnTo>
                  <a:lnTo>
                    <a:pt x="100" y="205"/>
                  </a:lnTo>
                  <a:lnTo>
                    <a:pt x="100" y="213"/>
                  </a:lnTo>
                  <a:lnTo>
                    <a:pt x="100" y="219"/>
                  </a:lnTo>
                  <a:lnTo>
                    <a:pt x="100" y="227"/>
                  </a:lnTo>
                  <a:lnTo>
                    <a:pt x="107" y="234"/>
                  </a:lnTo>
                  <a:lnTo>
                    <a:pt x="107" y="240"/>
                  </a:lnTo>
                  <a:lnTo>
                    <a:pt x="115" y="248"/>
                  </a:lnTo>
                  <a:lnTo>
                    <a:pt x="107" y="256"/>
                  </a:lnTo>
                  <a:lnTo>
                    <a:pt x="107" y="270"/>
                  </a:lnTo>
                  <a:lnTo>
                    <a:pt x="107" y="283"/>
                  </a:lnTo>
                  <a:lnTo>
                    <a:pt x="107" y="291"/>
                  </a:lnTo>
                  <a:lnTo>
                    <a:pt x="115" y="305"/>
                  </a:lnTo>
                  <a:lnTo>
                    <a:pt x="121" y="313"/>
                  </a:lnTo>
                  <a:lnTo>
                    <a:pt x="121" y="326"/>
                  </a:lnTo>
                  <a:lnTo>
                    <a:pt x="129" y="326"/>
                  </a:lnTo>
                  <a:lnTo>
                    <a:pt x="137" y="334"/>
                  </a:lnTo>
                  <a:lnTo>
                    <a:pt x="150" y="334"/>
                  </a:lnTo>
                  <a:lnTo>
                    <a:pt x="150" y="342"/>
                  </a:lnTo>
                  <a:lnTo>
                    <a:pt x="156" y="348"/>
                  </a:lnTo>
                  <a:lnTo>
                    <a:pt x="156" y="354"/>
                  </a:lnTo>
                  <a:lnTo>
                    <a:pt x="156" y="362"/>
                  </a:lnTo>
                  <a:lnTo>
                    <a:pt x="156" y="375"/>
                  </a:lnTo>
                  <a:lnTo>
                    <a:pt x="156" y="383"/>
                  </a:lnTo>
                  <a:lnTo>
                    <a:pt x="164" y="391"/>
                  </a:lnTo>
                  <a:lnTo>
                    <a:pt x="164" y="397"/>
                  </a:lnTo>
                  <a:lnTo>
                    <a:pt x="156" y="397"/>
                  </a:lnTo>
                  <a:lnTo>
                    <a:pt x="150" y="397"/>
                  </a:lnTo>
                  <a:lnTo>
                    <a:pt x="143" y="397"/>
                  </a:lnTo>
                  <a:lnTo>
                    <a:pt x="143" y="405"/>
                  </a:lnTo>
                  <a:lnTo>
                    <a:pt x="129" y="426"/>
                  </a:lnTo>
                  <a:lnTo>
                    <a:pt x="129" y="434"/>
                  </a:lnTo>
                  <a:lnTo>
                    <a:pt x="121" y="448"/>
                  </a:lnTo>
                  <a:lnTo>
                    <a:pt x="115" y="455"/>
                  </a:lnTo>
                  <a:lnTo>
                    <a:pt x="100" y="469"/>
                  </a:lnTo>
                  <a:lnTo>
                    <a:pt x="100" y="475"/>
                  </a:lnTo>
                  <a:lnTo>
                    <a:pt x="100" y="483"/>
                  </a:lnTo>
                  <a:lnTo>
                    <a:pt x="86" y="491"/>
                  </a:lnTo>
                  <a:lnTo>
                    <a:pt x="86" y="497"/>
                  </a:lnTo>
                  <a:lnTo>
                    <a:pt x="86" y="491"/>
                  </a:lnTo>
                  <a:lnTo>
                    <a:pt x="78" y="497"/>
                  </a:lnTo>
                  <a:lnTo>
                    <a:pt x="72" y="504"/>
                  </a:lnTo>
                  <a:lnTo>
                    <a:pt x="72" y="512"/>
                  </a:lnTo>
                  <a:lnTo>
                    <a:pt x="72" y="526"/>
                  </a:lnTo>
                  <a:lnTo>
                    <a:pt x="59" y="532"/>
                  </a:lnTo>
                  <a:lnTo>
                    <a:pt x="51" y="526"/>
                  </a:lnTo>
                  <a:lnTo>
                    <a:pt x="43" y="526"/>
                  </a:lnTo>
                  <a:lnTo>
                    <a:pt x="43" y="540"/>
                  </a:lnTo>
                  <a:lnTo>
                    <a:pt x="29" y="553"/>
                  </a:lnTo>
                  <a:lnTo>
                    <a:pt x="29" y="569"/>
                  </a:lnTo>
                  <a:lnTo>
                    <a:pt x="29" y="575"/>
                  </a:lnTo>
                  <a:lnTo>
                    <a:pt x="35" y="583"/>
                  </a:lnTo>
                  <a:lnTo>
                    <a:pt x="35" y="596"/>
                  </a:lnTo>
                  <a:lnTo>
                    <a:pt x="29" y="604"/>
                  </a:lnTo>
                  <a:lnTo>
                    <a:pt x="29" y="610"/>
                  </a:lnTo>
                  <a:lnTo>
                    <a:pt x="43" y="618"/>
                  </a:lnTo>
                  <a:lnTo>
                    <a:pt x="43" y="626"/>
                  </a:lnTo>
                  <a:lnTo>
                    <a:pt x="43" y="639"/>
                  </a:lnTo>
                  <a:lnTo>
                    <a:pt x="43" y="661"/>
                  </a:lnTo>
                  <a:lnTo>
                    <a:pt x="43" y="675"/>
                  </a:lnTo>
                  <a:lnTo>
                    <a:pt x="29" y="682"/>
                  </a:lnTo>
                  <a:lnTo>
                    <a:pt x="29" y="696"/>
                  </a:lnTo>
                  <a:lnTo>
                    <a:pt x="29" y="704"/>
                  </a:lnTo>
                  <a:lnTo>
                    <a:pt x="43" y="723"/>
                  </a:lnTo>
                  <a:lnTo>
                    <a:pt x="64" y="723"/>
                  </a:lnTo>
                  <a:lnTo>
                    <a:pt x="72" y="731"/>
                  </a:lnTo>
                  <a:lnTo>
                    <a:pt x="86" y="731"/>
                  </a:lnTo>
                  <a:lnTo>
                    <a:pt x="94" y="731"/>
                  </a:lnTo>
                  <a:lnTo>
                    <a:pt x="100" y="747"/>
                  </a:lnTo>
                  <a:lnTo>
                    <a:pt x="100" y="761"/>
                  </a:lnTo>
                  <a:lnTo>
                    <a:pt x="107" y="768"/>
                  </a:lnTo>
                  <a:lnTo>
                    <a:pt x="115" y="774"/>
                  </a:lnTo>
                  <a:lnTo>
                    <a:pt x="137" y="774"/>
                  </a:lnTo>
                  <a:lnTo>
                    <a:pt x="143" y="774"/>
                  </a:lnTo>
                  <a:lnTo>
                    <a:pt x="150" y="761"/>
                  </a:lnTo>
                  <a:lnTo>
                    <a:pt x="156" y="753"/>
                  </a:lnTo>
                  <a:lnTo>
                    <a:pt x="164" y="768"/>
                  </a:lnTo>
                  <a:lnTo>
                    <a:pt x="172" y="761"/>
                  </a:lnTo>
                  <a:lnTo>
                    <a:pt x="178" y="753"/>
                  </a:lnTo>
                  <a:lnTo>
                    <a:pt x="193" y="747"/>
                  </a:lnTo>
                  <a:lnTo>
                    <a:pt x="215" y="739"/>
                  </a:lnTo>
                  <a:lnTo>
                    <a:pt x="221" y="739"/>
                  </a:lnTo>
                  <a:lnTo>
                    <a:pt x="229" y="739"/>
                  </a:lnTo>
                  <a:lnTo>
                    <a:pt x="229" y="731"/>
                  </a:lnTo>
                  <a:lnTo>
                    <a:pt x="229" y="723"/>
                  </a:lnTo>
                  <a:lnTo>
                    <a:pt x="236" y="718"/>
                  </a:lnTo>
                  <a:lnTo>
                    <a:pt x="242" y="731"/>
                  </a:lnTo>
                  <a:lnTo>
                    <a:pt x="250" y="723"/>
                  </a:lnTo>
                  <a:lnTo>
                    <a:pt x="264" y="718"/>
                  </a:lnTo>
                  <a:lnTo>
                    <a:pt x="272" y="704"/>
                  </a:lnTo>
                  <a:lnTo>
                    <a:pt x="279" y="710"/>
                  </a:lnTo>
                  <a:lnTo>
                    <a:pt x="293" y="710"/>
                  </a:lnTo>
                  <a:lnTo>
                    <a:pt x="299" y="710"/>
                  </a:lnTo>
                  <a:lnTo>
                    <a:pt x="307" y="704"/>
                  </a:lnTo>
                  <a:lnTo>
                    <a:pt x="321" y="675"/>
                  </a:lnTo>
                  <a:lnTo>
                    <a:pt x="328" y="667"/>
                  </a:lnTo>
                  <a:lnTo>
                    <a:pt x="336" y="655"/>
                  </a:lnTo>
                  <a:lnTo>
                    <a:pt x="344" y="647"/>
                  </a:lnTo>
                  <a:lnTo>
                    <a:pt x="350" y="639"/>
                  </a:lnTo>
                  <a:lnTo>
                    <a:pt x="358" y="626"/>
                  </a:lnTo>
                  <a:lnTo>
                    <a:pt x="364" y="604"/>
                  </a:lnTo>
                  <a:lnTo>
                    <a:pt x="364" y="610"/>
                  </a:lnTo>
                  <a:lnTo>
                    <a:pt x="371" y="610"/>
                  </a:lnTo>
                  <a:lnTo>
                    <a:pt x="379" y="604"/>
                  </a:lnTo>
                  <a:lnTo>
                    <a:pt x="371" y="596"/>
                  </a:lnTo>
                  <a:lnTo>
                    <a:pt x="379" y="590"/>
                  </a:lnTo>
                  <a:lnTo>
                    <a:pt x="379" y="575"/>
                  </a:lnTo>
                  <a:lnTo>
                    <a:pt x="385" y="569"/>
                  </a:lnTo>
                  <a:lnTo>
                    <a:pt x="393" y="561"/>
                  </a:lnTo>
                  <a:lnTo>
                    <a:pt x="393" y="553"/>
                  </a:lnTo>
                  <a:lnTo>
                    <a:pt x="401" y="540"/>
                  </a:lnTo>
                  <a:lnTo>
                    <a:pt x="414" y="532"/>
                  </a:lnTo>
                  <a:lnTo>
                    <a:pt x="422" y="518"/>
                  </a:lnTo>
                  <a:lnTo>
                    <a:pt x="414" y="504"/>
                  </a:lnTo>
                  <a:lnTo>
                    <a:pt x="407" y="497"/>
                  </a:lnTo>
                  <a:lnTo>
                    <a:pt x="385" y="491"/>
                  </a:lnTo>
                  <a:lnTo>
                    <a:pt x="364" y="483"/>
                  </a:lnTo>
                  <a:lnTo>
                    <a:pt x="358" y="475"/>
                  </a:lnTo>
                  <a:lnTo>
                    <a:pt x="350" y="469"/>
                  </a:lnTo>
                  <a:lnTo>
                    <a:pt x="344" y="469"/>
                  </a:lnTo>
                  <a:lnTo>
                    <a:pt x="336" y="455"/>
                  </a:lnTo>
                  <a:lnTo>
                    <a:pt x="344" y="455"/>
                  </a:lnTo>
                  <a:lnTo>
                    <a:pt x="350" y="455"/>
                  </a:lnTo>
                  <a:lnTo>
                    <a:pt x="358" y="448"/>
                  </a:lnTo>
                  <a:lnTo>
                    <a:pt x="358" y="440"/>
                  </a:lnTo>
                  <a:lnTo>
                    <a:pt x="358" y="434"/>
                  </a:lnTo>
                  <a:lnTo>
                    <a:pt x="350" y="426"/>
                  </a:lnTo>
                  <a:lnTo>
                    <a:pt x="350" y="418"/>
                  </a:lnTo>
                  <a:lnTo>
                    <a:pt x="336" y="418"/>
                  </a:lnTo>
                  <a:lnTo>
                    <a:pt x="336" y="410"/>
                  </a:lnTo>
                  <a:lnTo>
                    <a:pt x="336" y="405"/>
                  </a:lnTo>
                  <a:lnTo>
                    <a:pt x="321" y="397"/>
                  </a:lnTo>
                  <a:lnTo>
                    <a:pt x="336" y="391"/>
                  </a:lnTo>
                  <a:lnTo>
                    <a:pt x="328" y="383"/>
                  </a:lnTo>
                  <a:lnTo>
                    <a:pt x="328" y="375"/>
                  </a:lnTo>
                  <a:lnTo>
                    <a:pt x="321" y="383"/>
                  </a:lnTo>
                  <a:lnTo>
                    <a:pt x="315" y="375"/>
                  </a:lnTo>
                  <a:lnTo>
                    <a:pt x="315" y="369"/>
                  </a:lnTo>
                  <a:lnTo>
                    <a:pt x="315" y="362"/>
                  </a:lnTo>
                  <a:lnTo>
                    <a:pt x="315" y="354"/>
                  </a:lnTo>
                  <a:lnTo>
                    <a:pt x="307" y="348"/>
                  </a:lnTo>
                  <a:lnTo>
                    <a:pt x="307" y="342"/>
                  </a:lnTo>
                  <a:lnTo>
                    <a:pt x="315" y="334"/>
                  </a:lnTo>
                  <a:lnTo>
                    <a:pt x="307" y="319"/>
                  </a:lnTo>
                  <a:lnTo>
                    <a:pt x="315" y="313"/>
                  </a:lnTo>
                  <a:lnTo>
                    <a:pt x="315" y="305"/>
                  </a:lnTo>
                  <a:lnTo>
                    <a:pt x="315" y="297"/>
                  </a:lnTo>
                  <a:lnTo>
                    <a:pt x="307" y="283"/>
                  </a:lnTo>
                  <a:lnTo>
                    <a:pt x="299" y="270"/>
                  </a:lnTo>
                  <a:lnTo>
                    <a:pt x="293" y="262"/>
                  </a:lnTo>
                  <a:lnTo>
                    <a:pt x="279" y="256"/>
                  </a:lnTo>
                  <a:lnTo>
                    <a:pt x="279" y="248"/>
                  </a:lnTo>
                  <a:lnTo>
                    <a:pt x="272" y="240"/>
                  </a:lnTo>
                  <a:lnTo>
                    <a:pt x="264" y="227"/>
                  </a:lnTo>
                  <a:lnTo>
                    <a:pt x="264" y="213"/>
                  </a:lnTo>
                  <a:lnTo>
                    <a:pt x="264" y="205"/>
                  </a:lnTo>
                  <a:lnTo>
                    <a:pt x="264" y="191"/>
                  </a:lnTo>
                  <a:lnTo>
                    <a:pt x="272" y="184"/>
                  </a:lnTo>
                  <a:lnTo>
                    <a:pt x="272" y="178"/>
                  </a:lnTo>
                  <a:lnTo>
                    <a:pt x="272" y="162"/>
                  </a:lnTo>
                  <a:lnTo>
                    <a:pt x="258" y="148"/>
                  </a:lnTo>
                  <a:lnTo>
                    <a:pt x="242" y="142"/>
                  </a:lnTo>
                  <a:lnTo>
                    <a:pt x="242" y="135"/>
                  </a:lnTo>
                  <a:lnTo>
                    <a:pt x="236" y="127"/>
                  </a:lnTo>
                  <a:lnTo>
                    <a:pt x="229" y="121"/>
                  </a:lnTo>
                  <a:lnTo>
                    <a:pt x="221" y="113"/>
                  </a:lnTo>
                  <a:lnTo>
                    <a:pt x="221" y="105"/>
                  </a:lnTo>
                  <a:lnTo>
                    <a:pt x="229" y="99"/>
                  </a:lnTo>
                  <a:lnTo>
                    <a:pt x="229" y="92"/>
                  </a:lnTo>
                  <a:lnTo>
                    <a:pt x="236" y="84"/>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5" name="Freeform 123"/>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6" name="Freeform 124"/>
            <p:cNvSpPr>
              <a:spLocks/>
            </p:cNvSpPr>
            <p:nvPr/>
          </p:nvSpPr>
          <p:spPr bwMode="auto">
            <a:xfrm>
              <a:off x="8704263" y="4762500"/>
              <a:ext cx="587375" cy="371475"/>
            </a:xfrm>
            <a:custGeom>
              <a:avLst/>
              <a:gdLst>
                <a:gd name="T0" fmla="*/ 57 w 370"/>
                <a:gd name="T1" fmla="*/ 228 h 234"/>
                <a:gd name="T2" fmla="*/ 86 w 370"/>
                <a:gd name="T3" fmla="*/ 228 h 234"/>
                <a:gd name="T4" fmla="*/ 108 w 370"/>
                <a:gd name="T5" fmla="*/ 234 h 234"/>
                <a:gd name="T6" fmla="*/ 121 w 370"/>
                <a:gd name="T7" fmla="*/ 221 h 234"/>
                <a:gd name="T8" fmla="*/ 135 w 370"/>
                <a:gd name="T9" fmla="*/ 213 h 234"/>
                <a:gd name="T10" fmla="*/ 143 w 370"/>
                <a:gd name="T11" fmla="*/ 213 h 234"/>
                <a:gd name="T12" fmla="*/ 157 w 370"/>
                <a:gd name="T13" fmla="*/ 221 h 234"/>
                <a:gd name="T14" fmla="*/ 165 w 370"/>
                <a:gd name="T15" fmla="*/ 228 h 234"/>
                <a:gd name="T16" fmla="*/ 186 w 370"/>
                <a:gd name="T17" fmla="*/ 221 h 234"/>
                <a:gd name="T18" fmla="*/ 208 w 370"/>
                <a:gd name="T19" fmla="*/ 221 h 234"/>
                <a:gd name="T20" fmla="*/ 227 w 370"/>
                <a:gd name="T21" fmla="*/ 213 h 234"/>
                <a:gd name="T22" fmla="*/ 251 w 370"/>
                <a:gd name="T23" fmla="*/ 207 h 234"/>
                <a:gd name="T24" fmla="*/ 243 w 370"/>
                <a:gd name="T25" fmla="*/ 191 h 234"/>
                <a:gd name="T26" fmla="*/ 256 w 370"/>
                <a:gd name="T27" fmla="*/ 191 h 234"/>
                <a:gd name="T28" fmla="*/ 266 w 370"/>
                <a:gd name="T29" fmla="*/ 185 h 234"/>
                <a:gd name="T30" fmla="*/ 276 w 370"/>
                <a:gd name="T31" fmla="*/ 172 h 234"/>
                <a:gd name="T32" fmla="*/ 286 w 370"/>
                <a:gd name="T33" fmla="*/ 164 h 234"/>
                <a:gd name="T34" fmla="*/ 299 w 370"/>
                <a:gd name="T35" fmla="*/ 164 h 234"/>
                <a:gd name="T36" fmla="*/ 307 w 370"/>
                <a:gd name="T37" fmla="*/ 172 h 234"/>
                <a:gd name="T38" fmla="*/ 329 w 370"/>
                <a:gd name="T39" fmla="*/ 172 h 234"/>
                <a:gd name="T40" fmla="*/ 350 w 370"/>
                <a:gd name="T41" fmla="*/ 164 h 234"/>
                <a:gd name="T42" fmla="*/ 342 w 370"/>
                <a:gd name="T43" fmla="*/ 150 h 234"/>
                <a:gd name="T44" fmla="*/ 335 w 370"/>
                <a:gd name="T45" fmla="*/ 135 h 234"/>
                <a:gd name="T46" fmla="*/ 313 w 370"/>
                <a:gd name="T47" fmla="*/ 142 h 234"/>
                <a:gd name="T48" fmla="*/ 313 w 370"/>
                <a:gd name="T49" fmla="*/ 121 h 234"/>
                <a:gd name="T50" fmla="*/ 329 w 370"/>
                <a:gd name="T51" fmla="*/ 115 h 234"/>
                <a:gd name="T52" fmla="*/ 335 w 370"/>
                <a:gd name="T53" fmla="*/ 99 h 234"/>
                <a:gd name="T54" fmla="*/ 329 w 370"/>
                <a:gd name="T55" fmla="*/ 78 h 234"/>
                <a:gd name="T56" fmla="*/ 335 w 370"/>
                <a:gd name="T57" fmla="*/ 64 h 234"/>
                <a:gd name="T58" fmla="*/ 350 w 370"/>
                <a:gd name="T59" fmla="*/ 50 h 234"/>
                <a:gd name="T60" fmla="*/ 370 w 370"/>
                <a:gd name="T61" fmla="*/ 43 h 234"/>
                <a:gd name="T62" fmla="*/ 364 w 370"/>
                <a:gd name="T63" fmla="*/ 21 h 234"/>
                <a:gd name="T64" fmla="*/ 327 w 370"/>
                <a:gd name="T65" fmla="*/ 9 h 234"/>
                <a:gd name="T66" fmla="*/ 315 w 370"/>
                <a:gd name="T67" fmla="*/ 9 h 234"/>
                <a:gd name="T68" fmla="*/ 292 w 370"/>
                <a:gd name="T69" fmla="*/ 7 h 234"/>
                <a:gd name="T70" fmla="*/ 272 w 370"/>
                <a:gd name="T71" fmla="*/ 7 h 234"/>
                <a:gd name="T72" fmla="*/ 235 w 370"/>
                <a:gd name="T73" fmla="*/ 7 h 234"/>
                <a:gd name="T74" fmla="*/ 213 w 370"/>
                <a:gd name="T75" fmla="*/ 29 h 234"/>
                <a:gd name="T76" fmla="*/ 186 w 370"/>
                <a:gd name="T77" fmla="*/ 50 h 234"/>
                <a:gd name="T78" fmla="*/ 165 w 370"/>
                <a:gd name="T79" fmla="*/ 56 h 234"/>
                <a:gd name="T80" fmla="*/ 143 w 370"/>
                <a:gd name="T81" fmla="*/ 50 h 234"/>
                <a:gd name="T82" fmla="*/ 121 w 370"/>
                <a:gd name="T83" fmla="*/ 50 h 234"/>
                <a:gd name="T84" fmla="*/ 92 w 370"/>
                <a:gd name="T85" fmla="*/ 50 h 234"/>
                <a:gd name="T86" fmla="*/ 71 w 370"/>
                <a:gd name="T87" fmla="*/ 43 h 234"/>
                <a:gd name="T88" fmla="*/ 43 w 370"/>
                <a:gd name="T89" fmla="*/ 43 h 234"/>
                <a:gd name="T90" fmla="*/ 35 w 370"/>
                <a:gd name="T91" fmla="*/ 29 h 234"/>
                <a:gd name="T92" fmla="*/ 22 w 370"/>
                <a:gd name="T93" fmla="*/ 15 h 234"/>
                <a:gd name="T94" fmla="*/ 14 w 370"/>
                <a:gd name="T95" fmla="*/ 29 h 234"/>
                <a:gd name="T96" fmla="*/ 0 w 370"/>
                <a:gd name="T97" fmla="*/ 37 h 234"/>
                <a:gd name="T98" fmla="*/ 6 w 370"/>
                <a:gd name="T99" fmla="*/ 64 h 234"/>
                <a:gd name="T100" fmla="*/ 14 w 370"/>
                <a:gd name="T101" fmla="*/ 78 h 234"/>
                <a:gd name="T102" fmla="*/ 30 w 370"/>
                <a:gd name="T103" fmla="*/ 78 h 234"/>
                <a:gd name="T104" fmla="*/ 30 w 370"/>
                <a:gd name="T105" fmla="*/ 94 h 234"/>
                <a:gd name="T106" fmla="*/ 14 w 370"/>
                <a:gd name="T107" fmla="*/ 107 h 234"/>
                <a:gd name="T108" fmla="*/ 14 w 370"/>
                <a:gd name="T109" fmla="*/ 129 h 234"/>
                <a:gd name="T110" fmla="*/ 6 w 370"/>
                <a:gd name="T111" fmla="*/ 142 h 234"/>
                <a:gd name="T112" fmla="*/ 6 w 370"/>
                <a:gd name="T113" fmla="*/ 164 h 234"/>
                <a:gd name="T114" fmla="*/ 30 w 370"/>
                <a:gd name="T115" fmla="*/ 178 h 234"/>
                <a:gd name="T116" fmla="*/ 43 w 370"/>
                <a:gd name="T117" fmla="*/ 191 h 234"/>
                <a:gd name="T118" fmla="*/ 49 w 370"/>
                <a:gd name="T119" fmla="*/ 207 h 234"/>
                <a:gd name="T120" fmla="*/ 43 w 370"/>
                <a:gd name="T121" fmla="*/ 2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0" h="234">
                  <a:moveTo>
                    <a:pt x="43" y="228"/>
                  </a:moveTo>
                  <a:lnTo>
                    <a:pt x="57" y="228"/>
                  </a:lnTo>
                  <a:lnTo>
                    <a:pt x="71" y="228"/>
                  </a:lnTo>
                  <a:lnTo>
                    <a:pt x="86" y="228"/>
                  </a:lnTo>
                  <a:lnTo>
                    <a:pt x="100" y="228"/>
                  </a:lnTo>
                  <a:lnTo>
                    <a:pt x="108" y="234"/>
                  </a:lnTo>
                  <a:lnTo>
                    <a:pt x="121" y="228"/>
                  </a:lnTo>
                  <a:lnTo>
                    <a:pt x="121" y="221"/>
                  </a:lnTo>
                  <a:lnTo>
                    <a:pt x="127" y="221"/>
                  </a:lnTo>
                  <a:lnTo>
                    <a:pt x="135" y="213"/>
                  </a:lnTo>
                  <a:lnTo>
                    <a:pt x="143" y="221"/>
                  </a:lnTo>
                  <a:lnTo>
                    <a:pt x="143" y="213"/>
                  </a:lnTo>
                  <a:lnTo>
                    <a:pt x="149" y="213"/>
                  </a:lnTo>
                  <a:lnTo>
                    <a:pt x="157" y="221"/>
                  </a:lnTo>
                  <a:lnTo>
                    <a:pt x="165" y="221"/>
                  </a:lnTo>
                  <a:lnTo>
                    <a:pt x="165" y="228"/>
                  </a:lnTo>
                  <a:lnTo>
                    <a:pt x="178" y="221"/>
                  </a:lnTo>
                  <a:lnTo>
                    <a:pt x="186" y="221"/>
                  </a:lnTo>
                  <a:lnTo>
                    <a:pt x="192" y="221"/>
                  </a:lnTo>
                  <a:lnTo>
                    <a:pt x="208" y="221"/>
                  </a:lnTo>
                  <a:lnTo>
                    <a:pt x="213" y="213"/>
                  </a:lnTo>
                  <a:lnTo>
                    <a:pt x="227" y="213"/>
                  </a:lnTo>
                  <a:lnTo>
                    <a:pt x="243" y="213"/>
                  </a:lnTo>
                  <a:lnTo>
                    <a:pt x="251" y="207"/>
                  </a:lnTo>
                  <a:lnTo>
                    <a:pt x="243" y="199"/>
                  </a:lnTo>
                  <a:lnTo>
                    <a:pt x="243" y="191"/>
                  </a:lnTo>
                  <a:lnTo>
                    <a:pt x="251" y="191"/>
                  </a:lnTo>
                  <a:lnTo>
                    <a:pt x="256" y="191"/>
                  </a:lnTo>
                  <a:lnTo>
                    <a:pt x="256" y="185"/>
                  </a:lnTo>
                  <a:lnTo>
                    <a:pt x="266" y="185"/>
                  </a:lnTo>
                  <a:lnTo>
                    <a:pt x="268" y="172"/>
                  </a:lnTo>
                  <a:lnTo>
                    <a:pt x="276" y="172"/>
                  </a:lnTo>
                  <a:lnTo>
                    <a:pt x="278" y="172"/>
                  </a:lnTo>
                  <a:lnTo>
                    <a:pt x="286" y="164"/>
                  </a:lnTo>
                  <a:lnTo>
                    <a:pt x="292" y="164"/>
                  </a:lnTo>
                  <a:lnTo>
                    <a:pt x="299" y="164"/>
                  </a:lnTo>
                  <a:lnTo>
                    <a:pt x="307" y="164"/>
                  </a:lnTo>
                  <a:lnTo>
                    <a:pt x="307" y="172"/>
                  </a:lnTo>
                  <a:lnTo>
                    <a:pt x="313" y="172"/>
                  </a:lnTo>
                  <a:lnTo>
                    <a:pt x="329" y="172"/>
                  </a:lnTo>
                  <a:lnTo>
                    <a:pt x="350" y="172"/>
                  </a:lnTo>
                  <a:lnTo>
                    <a:pt x="350" y="164"/>
                  </a:lnTo>
                  <a:lnTo>
                    <a:pt x="350" y="150"/>
                  </a:lnTo>
                  <a:lnTo>
                    <a:pt x="342" y="150"/>
                  </a:lnTo>
                  <a:lnTo>
                    <a:pt x="335" y="142"/>
                  </a:lnTo>
                  <a:lnTo>
                    <a:pt x="335" y="135"/>
                  </a:lnTo>
                  <a:lnTo>
                    <a:pt x="321" y="135"/>
                  </a:lnTo>
                  <a:lnTo>
                    <a:pt x="313" y="142"/>
                  </a:lnTo>
                  <a:lnTo>
                    <a:pt x="313" y="129"/>
                  </a:lnTo>
                  <a:lnTo>
                    <a:pt x="313" y="121"/>
                  </a:lnTo>
                  <a:lnTo>
                    <a:pt x="321" y="115"/>
                  </a:lnTo>
                  <a:lnTo>
                    <a:pt x="329" y="115"/>
                  </a:lnTo>
                  <a:lnTo>
                    <a:pt x="329" y="107"/>
                  </a:lnTo>
                  <a:lnTo>
                    <a:pt x="335" y="99"/>
                  </a:lnTo>
                  <a:lnTo>
                    <a:pt x="329" y="94"/>
                  </a:lnTo>
                  <a:lnTo>
                    <a:pt x="329" y="78"/>
                  </a:lnTo>
                  <a:lnTo>
                    <a:pt x="335" y="78"/>
                  </a:lnTo>
                  <a:lnTo>
                    <a:pt x="335" y="64"/>
                  </a:lnTo>
                  <a:lnTo>
                    <a:pt x="335" y="50"/>
                  </a:lnTo>
                  <a:lnTo>
                    <a:pt x="350" y="50"/>
                  </a:lnTo>
                  <a:lnTo>
                    <a:pt x="364" y="50"/>
                  </a:lnTo>
                  <a:lnTo>
                    <a:pt x="370" y="43"/>
                  </a:lnTo>
                  <a:lnTo>
                    <a:pt x="364" y="25"/>
                  </a:lnTo>
                  <a:lnTo>
                    <a:pt x="364" y="21"/>
                  </a:lnTo>
                  <a:lnTo>
                    <a:pt x="335" y="11"/>
                  </a:lnTo>
                  <a:lnTo>
                    <a:pt x="327" y="9"/>
                  </a:lnTo>
                  <a:lnTo>
                    <a:pt x="323" y="9"/>
                  </a:lnTo>
                  <a:lnTo>
                    <a:pt x="315" y="9"/>
                  </a:lnTo>
                  <a:lnTo>
                    <a:pt x="299" y="11"/>
                  </a:lnTo>
                  <a:lnTo>
                    <a:pt x="292" y="7"/>
                  </a:lnTo>
                  <a:lnTo>
                    <a:pt x="278" y="7"/>
                  </a:lnTo>
                  <a:lnTo>
                    <a:pt x="272" y="7"/>
                  </a:lnTo>
                  <a:lnTo>
                    <a:pt x="264" y="0"/>
                  </a:lnTo>
                  <a:lnTo>
                    <a:pt x="235" y="7"/>
                  </a:lnTo>
                  <a:lnTo>
                    <a:pt x="227" y="15"/>
                  </a:lnTo>
                  <a:lnTo>
                    <a:pt x="213" y="29"/>
                  </a:lnTo>
                  <a:lnTo>
                    <a:pt x="200" y="43"/>
                  </a:lnTo>
                  <a:lnTo>
                    <a:pt x="186" y="50"/>
                  </a:lnTo>
                  <a:lnTo>
                    <a:pt x="178" y="56"/>
                  </a:lnTo>
                  <a:lnTo>
                    <a:pt x="165" y="56"/>
                  </a:lnTo>
                  <a:lnTo>
                    <a:pt x="149" y="50"/>
                  </a:lnTo>
                  <a:lnTo>
                    <a:pt x="143" y="50"/>
                  </a:lnTo>
                  <a:lnTo>
                    <a:pt x="127" y="50"/>
                  </a:lnTo>
                  <a:lnTo>
                    <a:pt x="121" y="50"/>
                  </a:lnTo>
                  <a:lnTo>
                    <a:pt x="108" y="50"/>
                  </a:lnTo>
                  <a:lnTo>
                    <a:pt x="92" y="50"/>
                  </a:lnTo>
                  <a:lnTo>
                    <a:pt x="86" y="43"/>
                  </a:lnTo>
                  <a:lnTo>
                    <a:pt x="71" y="43"/>
                  </a:lnTo>
                  <a:lnTo>
                    <a:pt x="57" y="43"/>
                  </a:lnTo>
                  <a:lnTo>
                    <a:pt x="43" y="43"/>
                  </a:lnTo>
                  <a:lnTo>
                    <a:pt x="35" y="37"/>
                  </a:lnTo>
                  <a:lnTo>
                    <a:pt x="35" y="29"/>
                  </a:lnTo>
                  <a:lnTo>
                    <a:pt x="35" y="15"/>
                  </a:lnTo>
                  <a:lnTo>
                    <a:pt x="22" y="15"/>
                  </a:lnTo>
                  <a:lnTo>
                    <a:pt x="30" y="15"/>
                  </a:lnTo>
                  <a:lnTo>
                    <a:pt x="14" y="29"/>
                  </a:lnTo>
                  <a:lnTo>
                    <a:pt x="6" y="37"/>
                  </a:lnTo>
                  <a:lnTo>
                    <a:pt x="0" y="37"/>
                  </a:lnTo>
                  <a:lnTo>
                    <a:pt x="6" y="50"/>
                  </a:lnTo>
                  <a:lnTo>
                    <a:pt x="6" y="64"/>
                  </a:lnTo>
                  <a:lnTo>
                    <a:pt x="14" y="70"/>
                  </a:lnTo>
                  <a:lnTo>
                    <a:pt x="14" y="78"/>
                  </a:lnTo>
                  <a:lnTo>
                    <a:pt x="22" y="78"/>
                  </a:lnTo>
                  <a:lnTo>
                    <a:pt x="30" y="78"/>
                  </a:lnTo>
                  <a:lnTo>
                    <a:pt x="35" y="86"/>
                  </a:lnTo>
                  <a:lnTo>
                    <a:pt x="30" y="94"/>
                  </a:lnTo>
                  <a:lnTo>
                    <a:pt x="30" y="99"/>
                  </a:lnTo>
                  <a:lnTo>
                    <a:pt x="14" y="107"/>
                  </a:lnTo>
                  <a:lnTo>
                    <a:pt x="14" y="115"/>
                  </a:lnTo>
                  <a:lnTo>
                    <a:pt x="14" y="129"/>
                  </a:lnTo>
                  <a:lnTo>
                    <a:pt x="6" y="129"/>
                  </a:lnTo>
                  <a:lnTo>
                    <a:pt x="6" y="142"/>
                  </a:lnTo>
                  <a:lnTo>
                    <a:pt x="6" y="150"/>
                  </a:lnTo>
                  <a:lnTo>
                    <a:pt x="6" y="164"/>
                  </a:lnTo>
                  <a:lnTo>
                    <a:pt x="22" y="172"/>
                  </a:lnTo>
                  <a:lnTo>
                    <a:pt x="30" y="178"/>
                  </a:lnTo>
                  <a:lnTo>
                    <a:pt x="35" y="185"/>
                  </a:lnTo>
                  <a:lnTo>
                    <a:pt x="43" y="191"/>
                  </a:lnTo>
                  <a:lnTo>
                    <a:pt x="49" y="199"/>
                  </a:lnTo>
                  <a:lnTo>
                    <a:pt x="49" y="207"/>
                  </a:lnTo>
                  <a:lnTo>
                    <a:pt x="49" y="213"/>
                  </a:lnTo>
                  <a:lnTo>
                    <a:pt x="43" y="221"/>
                  </a:lnTo>
                  <a:lnTo>
                    <a:pt x="43" y="22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7" name="Freeform 125"/>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8" name="Freeform 126"/>
            <p:cNvSpPr>
              <a:spLocks/>
            </p:cNvSpPr>
            <p:nvPr/>
          </p:nvSpPr>
          <p:spPr bwMode="auto">
            <a:xfrm>
              <a:off x="8548688" y="4249738"/>
              <a:ext cx="817563" cy="611187"/>
            </a:xfrm>
            <a:custGeom>
              <a:avLst/>
              <a:gdLst>
                <a:gd name="T0" fmla="*/ 114 w 515"/>
                <a:gd name="T1" fmla="*/ 323 h 385"/>
                <a:gd name="T2" fmla="*/ 114 w 515"/>
                <a:gd name="T3" fmla="*/ 301 h 385"/>
                <a:gd name="T4" fmla="*/ 79 w 515"/>
                <a:gd name="T5" fmla="*/ 309 h 385"/>
                <a:gd name="T6" fmla="*/ 49 w 515"/>
                <a:gd name="T7" fmla="*/ 301 h 385"/>
                <a:gd name="T8" fmla="*/ 44 w 515"/>
                <a:gd name="T9" fmla="*/ 287 h 385"/>
                <a:gd name="T10" fmla="*/ 44 w 515"/>
                <a:gd name="T11" fmla="*/ 266 h 385"/>
                <a:gd name="T12" fmla="*/ 22 w 515"/>
                <a:gd name="T13" fmla="*/ 258 h 385"/>
                <a:gd name="T14" fmla="*/ 14 w 515"/>
                <a:gd name="T15" fmla="*/ 231 h 385"/>
                <a:gd name="T16" fmla="*/ 8 w 515"/>
                <a:gd name="T17" fmla="*/ 209 h 385"/>
                <a:gd name="T18" fmla="*/ 8 w 515"/>
                <a:gd name="T19" fmla="*/ 195 h 385"/>
                <a:gd name="T20" fmla="*/ 30 w 515"/>
                <a:gd name="T21" fmla="*/ 166 h 385"/>
                <a:gd name="T22" fmla="*/ 44 w 515"/>
                <a:gd name="T23" fmla="*/ 145 h 385"/>
                <a:gd name="T24" fmla="*/ 65 w 515"/>
                <a:gd name="T25" fmla="*/ 131 h 385"/>
                <a:gd name="T26" fmla="*/ 73 w 515"/>
                <a:gd name="T27" fmla="*/ 88 h 385"/>
                <a:gd name="T28" fmla="*/ 94 w 515"/>
                <a:gd name="T29" fmla="*/ 74 h 385"/>
                <a:gd name="T30" fmla="*/ 116 w 515"/>
                <a:gd name="T31" fmla="*/ 53 h 385"/>
                <a:gd name="T32" fmla="*/ 116 w 515"/>
                <a:gd name="T33" fmla="*/ 25 h 385"/>
                <a:gd name="T34" fmla="*/ 159 w 515"/>
                <a:gd name="T35" fmla="*/ 33 h 385"/>
                <a:gd name="T36" fmla="*/ 188 w 515"/>
                <a:gd name="T37" fmla="*/ 31 h 385"/>
                <a:gd name="T38" fmla="*/ 229 w 515"/>
                <a:gd name="T39" fmla="*/ 37 h 385"/>
                <a:gd name="T40" fmla="*/ 257 w 515"/>
                <a:gd name="T41" fmla="*/ 21 h 385"/>
                <a:gd name="T42" fmla="*/ 284 w 515"/>
                <a:gd name="T43" fmla="*/ 16 h 385"/>
                <a:gd name="T44" fmla="*/ 321 w 515"/>
                <a:gd name="T45" fmla="*/ 6 h 385"/>
                <a:gd name="T46" fmla="*/ 364 w 515"/>
                <a:gd name="T47" fmla="*/ 31 h 385"/>
                <a:gd name="T48" fmla="*/ 394 w 515"/>
                <a:gd name="T49" fmla="*/ 66 h 385"/>
                <a:gd name="T50" fmla="*/ 407 w 515"/>
                <a:gd name="T51" fmla="*/ 96 h 385"/>
                <a:gd name="T52" fmla="*/ 429 w 515"/>
                <a:gd name="T53" fmla="*/ 123 h 385"/>
                <a:gd name="T54" fmla="*/ 421 w 515"/>
                <a:gd name="T55" fmla="*/ 145 h 385"/>
                <a:gd name="T56" fmla="*/ 429 w 515"/>
                <a:gd name="T57" fmla="*/ 166 h 385"/>
                <a:gd name="T58" fmla="*/ 429 w 515"/>
                <a:gd name="T59" fmla="*/ 201 h 385"/>
                <a:gd name="T60" fmla="*/ 458 w 515"/>
                <a:gd name="T61" fmla="*/ 213 h 385"/>
                <a:gd name="T62" fmla="*/ 474 w 515"/>
                <a:gd name="T63" fmla="*/ 205 h 385"/>
                <a:gd name="T64" fmla="*/ 499 w 515"/>
                <a:gd name="T65" fmla="*/ 213 h 385"/>
                <a:gd name="T66" fmla="*/ 515 w 515"/>
                <a:gd name="T67" fmla="*/ 244 h 385"/>
                <a:gd name="T68" fmla="*/ 499 w 515"/>
                <a:gd name="T69" fmla="*/ 266 h 385"/>
                <a:gd name="T70" fmla="*/ 485 w 515"/>
                <a:gd name="T71" fmla="*/ 258 h 385"/>
                <a:gd name="T72" fmla="*/ 472 w 515"/>
                <a:gd name="T73" fmla="*/ 266 h 385"/>
                <a:gd name="T74" fmla="*/ 472 w 515"/>
                <a:gd name="T75" fmla="*/ 287 h 385"/>
                <a:gd name="T76" fmla="*/ 464 w 515"/>
                <a:gd name="T77" fmla="*/ 301 h 385"/>
                <a:gd name="T78" fmla="*/ 472 w 515"/>
                <a:gd name="T79" fmla="*/ 330 h 385"/>
                <a:gd name="T80" fmla="*/ 464 w 515"/>
                <a:gd name="T81" fmla="*/ 354 h 385"/>
                <a:gd name="T82" fmla="*/ 421 w 515"/>
                <a:gd name="T83" fmla="*/ 336 h 385"/>
                <a:gd name="T84" fmla="*/ 392 w 515"/>
                <a:gd name="T85" fmla="*/ 334 h 385"/>
                <a:gd name="T86" fmla="*/ 364 w 515"/>
                <a:gd name="T87" fmla="*/ 327 h 385"/>
                <a:gd name="T88" fmla="*/ 317 w 515"/>
                <a:gd name="T89" fmla="*/ 354 h 385"/>
                <a:gd name="T90" fmla="*/ 280 w 515"/>
                <a:gd name="T91" fmla="*/ 381 h 385"/>
                <a:gd name="T92" fmla="*/ 243 w 515"/>
                <a:gd name="T93" fmla="*/ 377 h 385"/>
                <a:gd name="T94" fmla="*/ 208 w 515"/>
                <a:gd name="T95" fmla="*/ 377 h 385"/>
                <a:gd name="T96" fmla="*/ 173 w 515"/>
                <a:gd name="T97" fmla="*/ 372 h 385"/>
                <a:gd name="T98" fmla="*/ 135 w 515"/>
                <a:gd name="T99" fmla="*/ 368 h 385"/>
                <a:gd name="T100" fmla="*/ 130 w 515"/>
                <a:gd name="T101" fmla="*/ 3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385">
                  <a:moveTo>
                    <a:pt x="130" y="340"/>
                  </a:moveTo>
                  <a:lnTo>
                    <a:pt x="122" y="327"/>
                  </a:lnTo>
                  <a:lnTo>
                    <a:pt x="114" y="323"/>
                  </a:lnTo>
                  <a:lnTo>
                    <a:pt x="114" y="315"/>
                  </a:lnTo>
                  <a:lnTo>
                    <a:pt x="122" y="309"/>
                  </a:lnTo>
                  <a:lnTo>
                    <a:pt x="114" y="301"/>
                  </a:lnTo>
                  <a:lnTo>
                    <a:pt x="100" y="309"/>
                  </a:lnTo>
                  <a:lnTo>
                    <a:pt x="94" y="315"/>
                  </a:lnTo>
                  <a:lnTo>
                    <a:pt x="79" y="309"/>
                  </a:lnTo>
                  <a:lnTo>
                    <a:pt x="71" y="301"/>
                  </a:lnTo>
                  <a:lnTo>
                    <a:pt x="65" y="301"/>
                  </a:lnTo>
                  <a:lnTo>
                    <a:pt x="49" y="301"/>
                  </a:lnTo>
                  <a:lnTo>
                    <a:pt x="44" y="301"/>
                  </a:lnTo>
                  <a:lnTo>
                    <a:pt x="44" y="293"/>
                  </a:lnTo>
                  <a:lnTo>
                    <a:pt x="44" y="287"/>
                  </a:lnTo>
                  <a:lnTo>
                    <a:pt x="49" y="280"/>
                  </a:lnTo>
                  <a:lnTo>
                    <a:pt x="49" y="274"/>
                  </a:lnTo>
                  <a:lnTo>
                    <a:pt x="44" y="266"/>
                  </a:lnTo>
                  <a:lnTo>
                    <a:pt x="36" y="258"/>
                  </a:lnTo>
                  <a:lnTo>
                    <a:pt x="30" y="258"/>
                  </a:lnTo>
                  <a:lnTo>
                    <a:pt x="22" y="258"/>
                  </a:lnTo>
                  <a:lnTo>
                    <a:pt x="22" y="244"/>
                  </a:lnTo>
                  <a:lnTo>
                    <a:pt x="14" y="237"/>
                  </a:lnTo>
                  <a:lnTo>
                    <a:pt x="14" y="231"/>
                  </a:lnTo>
                  <a:lnTo>
                    <a:pt x="14" y="215"/>
                  </a:lnTo>
                  <a:lnTo>
                    <a:pt x="14" y="209"/>
                  </a:lnTo>
                  <a:lnTo>
                    <a:pt x="8" y="209"/>
                  </a:lnTo>
                  <a:lnTo>
                    <a:pt x="0" y="209"/>
                  </a:lnTo>
                  <a:lnTo>
                    <a:pt x="8" y="195"/>
                  </a:lnTo>
                  <a:lnTo>
                    <a:pt x="8" y="195"/>
                  </a:lnTo>
                  <a:lnTo>
                    <a:pt x="16" y="180"/>
                  </a:lnTo>
                  <a:lnTo>
                    <a:pt x="22" y="174"/>
                  </a:lnTo>
                  <a:lnTo>
                    <a:pt x="30" y="166"/>
                  </a:lnTo>
                  <a:lnTo>
                    <a:pt x="38" y="160"/>
                  </a:lnTo>
                  <a:lnTo>
                    <a:pt x="44" y="152"/>
                  </a:lnTo>
                  <a:lnTo>
                    <a:pt x="44" y="145"/>
                  </a:lnTo>
                  <a:lnTo>
                    <a:pt x="51" y="145"/>
                  </a:lnTo>
                  <a:lnTo>
                    <a:pt x="57" y="139"/>
                  </a:lnTo>
                  <a:lnTo>
                    <a:pt x="65" y="131"/>
                  </a:lnTo>
                  <a:lnTo>
                    <a:pt x="65" y="109"/>
                  </a:lnTo>
                  <a:lnTo>
                    <a:pt x="73" y="102"/>
                  </a:lnTo>
                  <a:lnTo>
                    <a:pt x="73" y="88"/>
                  </a:lnTo>
                  <a:lnTo>
                    <a:pt x="79" y="82"/>
                  </a:lnTo>
                  <a:lnTo>
                    <a:pt x="87" y="74"/>
                  </a:lnTo>
                  <a:lnTo>
                    <a:pt x="94" y="74"/>
                  </a:lnTo>
                  <a:lnTo>
                    <a:pt x="100" y="66"/>
                  </a:lnTo>
                  <a:lnTo>
                    <a:pt x="108" y="61"/>
                  </a:lnTo>
                  <a:lnTo>
                    <a:pt x="116" y="53"/>
                  </a:lnTo>
                  <a:lnTo>
                    <a:pt x="116" y="45"/>
                  </a:lnTo>
                  <a:lnTo>
                    <a:pt x="102" y="29"/>
                  </a:lnTo>
                  <a:lnTo>
                    <a:pt x="116" y="25"/>
                  </a:lnTo>
                  <a:lnTo>
                    <a:pt x="135" y="25"/>
                  </a:lnTo>
                  <a:lnTo>
                    <a:pt x="149" y="29"/>
                  </a:lnTo>
                  <a:lnTo>
                    <a:pt x="159" y="33"/>
                  </a:lnTo>
                  <a:lnTo>
                    <a:pt x="167" y="37"/>
                  </a:lnTo>
                  <a:lnTo>
                    <a:pt x="180" y="41"/>
                  </a:lnTo>
                  <a:lnTo>
                    <a:pt x="188" y="31"/>
                  </a:lnTo>
                  <a:lnTo>
                    <a:pt x="200" y="29"/>
                  </a:lnTo>
                  <a:lnTo>
                    <a:pt x="208" y="29"/>
                  </a:lnTo>
                  <a:lnTo>
                    <a:pt x="229" y="37"/>
                  </a:lnTo>
                  <a:lnTo>
                    <a:pt x="237" y="33"/>
                  </a:lnTo>
                  <a:lnTo>
                    <a:pt x="251" y="19"/>
                  </a:lnTo>
                  <a:lnTo>
                    <a:pt x="257" y="21"/>
                  </a:lnTo>
                  <a:lnTo>
                    <a:pt x="268" y="21"/>
                  </a:lnTo>
                  <a:lnTo>
                    <a:pt x="282" y="19"/>
                  </a:lnTo>
                  <a:lnTo>
                    <a:pt x="284" y="16"/>
                  </a:lnTo>
                  <a:lnTo>
                    <a:pt x="288" y="8"/>
                  </a:lnTo>
                  <a:lnTo>
                    <a:pt x="307" y="0"/>
                  </a:lnTo>
                  <a:lnTo>
                    <a:pt x="321" y="6"/>
                  </a:lnTo>
                  <a:lnTo>
                    <a:pt x="335" y="10"/>
                  </a:lnTo>
                  <a:lnTo>
                    <a:pt x="343" y="17"/>
                  </a:lnTo>
                  <a:lnTo>
                    <a:pt x="364" y="31"/>
                  </a:lnTo>
                  <a:lnTo>
                    <a:pt x="360" y="57"/>
                  </a:lnTo>
                  <a:lnTo>
                    <a:pt x="378" y="59"/>
                  </a:lnTo>
                  <a:lnTo>
                    <a:pt x="394" y="66"/>
                  </a:lnTo>
                  <a:lnTo>
                    <a:pt x="394" y="80"/>
                  </a:lnTo>
                  <a:lnTo>
                    <a:pt x="399" y="88"/>
                  </a:lnTo>
                  <a:lnTo>
                    <a:pt x="407" y="96"/>
                  </a:lnTo>
                  <a:lnTo>
                    <a:pt x="421" y="102"/>
                  </a:lnTo>
                  <a:lnTo>
                    <a:pt x="421" y="109"/>
                  </a:lnTo>
                  <a:lnTo>
                    <a:pt x="429" y="123"/>
                  </a:lnTo>
                  <a:lnTo>
                    <a:pt x="429" y="131"/>
                  </a:lnTo>
                  <a:lnTo>
                    <a:pt x="429" y="145"/>
                  </a:lnTo>
                  <a:lnTo>
                    <a:pt x="421" y="145"/>
                  </a:lnTo>
                  <a:lnTo>
                    <a:pt x="421" y="150"/>
                  </a:lnTo>
                  <a:lnTo>
                    <a:pt x="421" y="158"/>
                  </a:lnTo>
                  <a:lnTo>
                    <a:pt x="429" y="166"/>
                  </a:lnTo>
                  <a:lnTo>
                    <a:pt x="429" y="172"/>
                  </a:lnTo>
                  <a:lnTo>
                    <a:pt x="429" y="188"/>
                  </a:lnTo>
                  <a:lnTo>
                    <a:pt x="429" y="201"/>
                  </a:lnTo>
                  <a:lnTo>
                    <a:pt x="437" y="213"/>
                  </a:lnTo>
                  <a:lnTo>
                    <a:pt x="450" y="209"/>
                  </a:lnTo>
                  <a:lnTo>
                    <a:pt x="458" y="213"/>
                  </a:lnTo>
                  <a:lnTo>
                    <a:pt x="464" y="217"/>
                  </a:lnTo>
                  <a:lnTo>
                    <a:pt x="468" y="213"/>
                  </a:lnTo>
                  <a:lnTo>
                    <a:pt x="474" y="205"/>
                  </a:lnTo>
                  <a:lnTo>
                    <a:pt x="489" y="209"/>
                  </a:lnTo>
                  <a:lnTo>
                    <a:pt x="495" y="211"/>
                  </a:lnTo>
                  <a:lnTo>
                    <a:pt x="499" y="213"/>
                  </a:lnTo>
                  <a:lnTo>
                    <a:pt x="509" y="227"/>
                  </a:lnTo>
                  <a:lnTo>
                    <a:pt x="515" y="215"/>
                  </a:lnTo>
                  <a:lnTo>
                    <a:pt x="515" y="244"/>
                  </a:lnTo>
                  <a:lnTo>
                    <a:pt x="507" y="258"/>
                  </a:lnTo>
                  <a:lnTo>
                    <a:pt x="499" y="258"/>
                  </a:lnTo>
                  <a:lnTo>
                    <a:pt x="499" y="266"/>
                  </a:lnTo>
                  <a:lnTo>
                    <a:pt x="493" y="274"/>
                  </a:lnTo>
                  <a:lnTo>
                    <a:pt x="485" y="274"/>
                  </a:lnTo>
                  <a:lnTo>
                    <a:pt x="485" y="258"/>
                  </a:lnTo>
                  <a:lnTo>
                    <a:pt x="478" y="252"/>
                  </a:lnTo>
                  <a:lnTo>
                    <a:pt x="472" y="258"/>
                  </a:lnTo>
                  <a:lnTo>
                    <a:pt x="472" y="266"/>
                  </a:lnTo>
                  <a:lnTo>
                    <a:pt x="464" y="280"/>
                  </a:lnTo>
                  <a:lnTo>
                    <a:pt x="464" y="287"/>
                  </a:lnTo>
                  <a:lnTo>
                    <a:pt x="472" y="287"/>
                  </a:lnTo>
                  <a:lnTo>
                    <a:pt x="478" y="287"/>
                  </a:lnTo>
                  <a:lnTo>
                    <a:pt x="472" y="293"/>
                  </a:lnTo>
                  <a:lnTo>
                    <a:pt x="464" y="301"/>
                  </a:lnTo>
                  <a:lnTo>
                    <a:pt x="464" y="309"/>
                  </a:lnTo>
                  <a:lnTo>
                    <a:pt x="464" y="323"/>
                  </a:lnTo>
                  <a:lnTo>
                    <a:pt x="472" y="330"/>
                  </a:lnTo>
                  <a:lnTo>
                    <a:pt x="464" y="344"/>
                  </a:lnTo>
                  <a:lnTo>
                    <a:pt x="464" y="350"/>
                  </a:lnTo>
                  <a:lnTo>
                    <a:pt x="464" y="354"/>
                  </a:lnTo>
                  <a:lnTo>
                    <a:pt x="437" y="338"/>
                  </a:lnTo>
                  <a:lnTo>
                    <a:pt x="429" y="338"/>
                  </a:lnTo>
                  <a:lnTo>
                    <a:pt x="421" y="336"/>
                  </a:lnTo>
                  <a:lnTo>
                    <a:pt x="415" y="336"/>
                  </a:lnTo>
                  <a:lnTo>
                    <a:pt x="399" y="338"/>
                  </a:lnTo>
                  <a:lnTo>
                    <a:pt x="392" y="334"/>
                  </a:lnTo>
                  <a:lnTo>
                    <a:pt x="380" y="334"/>
                  </a:lnTo>
                  <a:lnTo>
                    <a:pt x="372" y="334"/>
                  </a:lnTo>
                  <a:lnTo>
                    <a:pt x="364" y="327"/>
                  </a:lnTo>
                  <a:lnTo>
                    <a:pt x="335" y="334"/>
                  </a:lnTo>
                  <a:lnTo>
                    <a:pt x="329" y="336"/>
                  </a:lnTo>
                  <a:lnTo>
                    <a:pt x="317" y="354"/>
                  </a:lnTo>
                  <a:lnTo>
                    <a:pt x="300" y="370"/>
                  </a:lnTo>
                  <a:lnTo>
                    <a:pt x="284" y="373"/>
                  </a:lnTo>
                  <a:lnTo>
                    <a:pt x="280" y="381"/>
                  </a:lnTo>
                  <a:lnTo>
                    <a:pt x="264" y="385"/>
                  </a:lnTo>
                  <a:lnTo>
                    <a:pt x="251" y="377"/>
                  </a:lnTo>
                  <a:lnTo>
                    <a:pt x="243" y="377"/>
                  </a:lnTo>
                  <a:lnTo>
                    <a:pt x="229" y="377"/>
                  </a:lnTo>
                  <a:lnTo>
                    <a:pt x="221" y="377"/>
                  </a:lnTo>
                  <a:lnTo>
                    <a:pt x="208" y="377"/>
                  </a:lnTo>
                  <a:lnTo>
                    <a:pt x="192" y="377"/>
                  </a:lnTo>
                  <a:lnTo>
                    <a:pt x="182" y="372"/>
                  </a:lnTo>
                  <a:lnTo>
                    <a:pt x="173" y="372"/>
                  </a:lnTo>
                  <a:lnTo>
                    <a:pt x="157" y="372"/>
                  </a:lnTo>
                  <a:lnTo>
                    <a:pt x="145" y="372"/>
                  </a:lnTo>
                  <a:lnTo>
                    <a:pt x="135" y="368"/>
                  </a:lnTo>
                  <a:lnTo>
                    <a:pt x="133" y="356"/>
                  </a:lnTo>
                  <a:lnTo>
                    <a:pt x="132" y="346"/>
                  </a:lnTo>
                  <a:lnTo>
                    <a:pt x="130" y="344"/>
                  </a:lnTo>
                  <a:lnTo>
                    <a:pt x="130" y="34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39" name="Freeform 127"/>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0" name="Freeform 128"/>
            <p:cNvSpPr>
              <a:spLocks/>
            </p:cNvSpPr>
            <p:nvPr/>
          </p:nvSpPr>
          <p:spPr bwMode="auto">
            <a:xfrm>
              <a:off x="9093200" y="5019675"/>
              <a:ext cx="273050" cy="227012"/>
            </a:xfrm>
            <a:custGeom>
              <a:avLst/>
              <a:gdLst>
                <a:gd name="T0" fmla="*/ 107 w 172"/>
                <a:gd name="T1" fmla="*/ 8 h 143"/>
                <a:gd name="T2" fmla="*/ 115 w 172"/>
                <a:gd name="T3" fmla="*/ 16 h 143"/>
                <a:gd name="T4" fmla="*/ 115 w 172"/>
                <a:gd name="T5" fmla="*/ 22 h 143"/>
                <a:gd name="T6" fmla="*/ 115 w 172"/>
                <a:gd name="T7" fmla="*/ 29 h 143"/>
                <a:gd name="T8" fmla="*/ 129 w 172"/>
                <a:gd name="T9" fmla="*/ 29 h 143"/>
                <a:gd name="T10" fmla="*/ 142 w 172"/>
                <a:gd name="T11" fmla="*/ 43 h 143"/>
                <a:gd name="T12" fmla="*/ 150 w 172"/>
                <a:gd name="T13" fmla="*/ 43 h 143"/>
                <a:gd name="T14" fmla="*/ 164 w 172"/>
                <a:gd name="T15" fmla="*/ 51 h 143"/>
                <a:gd name="T16" fmla="*/ 172 w 172"/>
                <a:gd name="T17" fmla="*/ 51 h 143"/>
                <a:gd name="T18" fmla="*/ 172 w 172"/>
                <a:gd name="T19" fmla="*/ 65 h 143"/>
                <a:gd name="T20" fmla="*/ 164 w 172"/>
                <a:gd name="T21" fmla="*/ 72 h 143"/>
                <a:gd name="T22" fmla="*/ 156 w 172"/>
                <a:gd name="T23" fmla="*/ 72 h 143"/>
                <a:gd name="T24" fmla="*/ 142 w 172"/>
                <a:gd name="T25" fmla="*/ 72 h 143"/>
                <a:gd name="T26" fmla="*/ 129 w 172"/>
                <a:gd name="T27" fmla="*/ 72 h 143"/>
                <a:gd name="T28" fmla="*/ 121 w 172"/>
                <a:gd name="T29" fmla="*/ 72 h 143"/>
                <a:gd name="T30" fmla="*/ 107 w 172"/>
                <a:gd name="T31" fmla="*/ 78 h 143"/>
                <a:gd name="T32" fmla="*/ 99 w 172"/>
                <a:gd name="T33" fmla="*/ 86 h 143"/>
                <a:gd name="T34" fmla="*/ 94 w 172"/>
                <a:gd name="T35" fmla="*/ 94 h 143"/>
                <a:gd name="T36" fmla="*/ 78 w 172"/>
                <a:gd name="T37" fmla="*/ 102 h 143"/>
                <a:gd name="T38" fmla="*/ 72 w 172"/>
                <a:gd name="T39" fmla="*/ 108 h 143"/>
                <a:gd name="T40" fmla="*/ 72 w 172"/>
                <a:gd name="T41" fmla="*/ 115 h 143"/>
                <a:gd name="T42" fmla="*/ 56 w 172"/>
                <a:gd name="T43" fmla="*/ 121 h 143"/>
                <a:gd name="T44" fmla="*/ 51 w 172"/>
                <a:gd name="T45" fmla="*/ 129 h 143"/>
                <a:gd name="T46" fmla="*/ 29 w 172"/>
                <a:gd name="T47" fmla="*/ 137 h 143"/>
                <a:gd name="T48" fmla="*/ 21 w 172"/>
                <a:gd name="T49" fmla="*/ 143 h 143"/>
                <a:gd name="T50" fmla="*/ 13 w 172"/>
                <a:gd name="T51" fmla="*/ 137 h 143"/>
                <a:gd name="T52" fmla="*/ 29 w 172"/>
                <a:gd name="T53" fmla="*/ 121 h 143"/>
                <a:gd name="T54" fmla="*/ 35 w 172"/>
                <a:gd name="T55" fmla="*/ 121 h 143"/>
                <a:gd name="T56" fmla="*/ 35 w 172"/>
                <a:gd name="T57" fmla="*/ 115 h 143"/>
                <a:gd name="T58" fmla="*/ 35 w 172"/>
                <a:gd name="T59" fmla="*/ 108 h 143"/>
                <a:gd name="T60" fmla="*/ 29 w 172"/>
                <a:gd name="T61" fmla="*/ 115 h 143"/>
                <a:gd name="T62" fmla="*/ 21 w 172"/>
                <a:gd name="T63" fmla="*/ 115 h 143"/>
                <a:gd name="T64" fmla="*/ 8 w 172"/>
                <a:gd name="T65" fmla="*/ 115 h 143"/>
                <a:gd name="T66" fmla="*/ 0 w 172"/>
                <a:gd name="T67" fmla="*/ 108 h 143"/>
                <a:gd name="T68" fmla="*/ 8 w 172"/>
                <a:gd name="T69" fmla="*/ 102 h 143"/>
                <a:gd name="T70" fmla="*/ 8 w 172"/>
                <a:gd name="T71" fmla="*/ 94 h 143"/>
                <a:gd name="T72" fmla="*/ 13 w 172"/>
                <a:gd name="T73" fmla="*/ 86 h 143"/>
                <a:gd name="T74" fmla="*/ 13 w 172"/>
                <a:gd name="T75" fmla="*/ 72 h 143"/>
                <a:gd name="T76" fmla="*/ 13 w 172"/>
                <a:gd name="T77" fmla="*/ 65 h 143"/>
                <a:gd name="T78" fmla="*/ 21 w 172"/>
                <a:gd name="T79" fmla="*/ 65 h 143"/>
                <a:gd name="T80" fmla="*/ 21 w 172"/>
                <a:gd name="T81" fmla="*/ 59 h 143"/>
                <a:gd name="T82" fmla="*/ 29 w 172"/>
                <a:gd name="T83" fmla="*/ 51 h 143"/>
                <a:gd name="T84" fmla="*/ 29 w 172"/>
                <a:gd name="T85" fmla="*/ 43 h 143"/>
                <a:gd name="T86" fmla="*/ 29 w 172"/>
                <a:gd name="T87" fmla="*/ 37 h 143"/>
                <a:gd name="T88" fmla="*/ 21 w 172"/>
                <a:gd name="T89" fmla="*/ 37 h 143"/>
                <a:gd name="T90" fmla="*/ 13 w 172"/>
                <a:gd name="T91" fmla="*/ 29 h 143"/>
                <a:gd name="T92" fmla="*/ 13 w 172"/>
                <a:gd name="T93" fmla="*/ 22 h 143"/>
                <a:gd name="T94" fmla="*/ 21 w 172"/>
                <a:gd name="T95" fmla="*/ 16 h 143"/>
                <a:gd name="T96" fmla="*/ 21 w 172"/>
                <a:gd name="T97" fmla="*/ 8 h 143"/>
                <a:gd name="T98" fmla="*/ 29 w 172"/>
                <a:gd name="T99" fmla="*/ 8 h 143"/>
                <a:gd name="T100" fmla="*/ 35 w 172"/>
                <a:gd name="T101" fmla="*/ 8 h 143"/>
                <a:gd name="T102" fmla="*/ 43 w 172"/>
                <a:gd name="T103" fmla="*/ 0 h 143"/>
                <a:gd name="T104" fmla="*/ 51 w 172"/>
                <a:gd name="T105" fmla="*/ 0 h 143"/>
                <a:gd name="T106" fmla="*/ 56 w 172"/>
                <a:gd name="T107" fmla="*/ 0 h 143"/>
                <a:gd name="T108" fmla="*/ 64 w 172"/>
                <a:gd name="T109" fmla="*/ 0 h 143"/>
                <a:gd name="T110" fmla="*/ 64 w 172"/>
                <a:gd name="T111" fmla="*/ 8 h 143"/>
                <a:gd name="T112" fmla="*/ 72 w 172"/>
                <a:gd name="T113" fmla="*/ 8 h 143"/>
                <a:gd name="T114" fmla="*/ 86 w 172"/>
                <a:gd name="T115" fmla="*/ 8 h 143"/>
                <a:gd name="T116" fmla="*/ 107 w 172"/>
                <a:gd name="T117" fmla="*/ 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107" y="8"/>
                  </a:moveTo>
                  <a:lnTo>
                    <a:pt x="115" y="16"/>
                  </a:lnTo>
                  <a:lnTo>
                    <a:pt x="115" y="22"/>
                  </a:lnTo>
                  <a:lnTo>
                    <a:pt x="115" y="29"/>
                  </a:lnTo>
                  <a:lnTo>
                    <a:pt x="129" y="29"/>
                  </a:lnTo>
                  <a:lnTo>
                    <a:pt x="142" y="43"/>
                  </a:lnTo>
                  <a:lnTo>
                    <a:pt x="150" y="43"/>
                  </a:lnTo>
                  <a:lnTo>
                    <a:pt x="164" y="51"/>
                  </a:lnTo>
                  <a:lnTo>
                    <a:pt x="172" y="51"/>
                  </a:lnTo>
                  <a:lnTo>
                    <a:pt x="172" y="65"/>
                  </a:lnTo>
                  <a:lnTo>
                    <a:pt x="164" y="72"/>
                  </a:lnTo>
                  <a:lnTo>
                    <a:pt x="156" y="72"/>
                  </a:lnTo>
                  <a:lnTo>
                    <a:pt x="142" y="72"/>
                  </a:lnTo>
                  <a:lnTo>
                    <a:pt x="129" y="72"/>
                  </a:lnTo>
                  <a:lnTo>
                    <a:pt x="121" y="72"/>
                  </a:lnTo>
                  <a:lnTo>
                    <a:pt x="107" y="78"/>
                  </a:lnTo>
                  <a:lnTo>
                    <a:pt x="99" y="86"/>
                  </a:lnTo>
                  <a:lnTo>
                    <a:pt x="94" y="94"/>
                  </a:lnTo>
                  <a:lnTo>
                    <a:pt x="78" y="102"/>
                  </a:lnTo>
                  <a:lnTo>
                    <a:pt x="72" y="108"/>
                  </a:lnTo>
                  <a:lnTo>
                    <a:pt x="72" y="115"/>
                  </a:lnTo>
                  <a:lnTo>
                    <a:pt x="56" y="121"/>
                  </a:lnTo>
                  <a:lnTo>
                    <a:pt x="51" y="129"/>
                  </a:lnTo>
                  <a:lnTo>
                    <a:pt x="29" y="137"/>
                  </a:lnTo>
                  <a:lnTo>
                    <a:pt x="21" y="143"/>
                  </a:lnTo>
                  <a:lnTo>
                    <a:pt x="13" y="137"/>
                  </a:lnTo>
                  <a:lnTo>
                    <a:pt x="29" y="121"/>
                  </a:lnTo>
                  <a:lnTo>
                    <a:pt x="35" y="121"/>
                  </a:lnTo>
                  <a:lnTo>
                    <a:pt x="35" y="115"/>
                  </a:lnTo>
                  <a:lnTo>
                    <a:pt x="35" y="108"/>
                  </a:lnTo>
                  <a:lnTo>
                    <a:pt x="29" y="115"/>
                  </a:lnTo>
                  <a:lnTo>
                    <a:pt x="21" y="115"/>
                  </a:lnTo>
                  <a:lnTo>
                    <a:pt x="8" y="115"/>
                  </a:lnTo>
                  <a:lnTo>
                    <a:pt x="0" y="108"/>
                  </a:lnTo>
                  <a:lnTo>
                    <a:pt x="8" y="102"/>
                  </a:lnTo>
                  <a:lnTo>
                    <a:pt x="8" y="94"/>
                  </a:lnTo>
                  <a:lnTo>
                    <a:pt x="13" y="86"/>
                  </a:lnTo>
                  <a:lnTo>
                    <a:pt x="13" y="72"/>
                  </a:lnTo>
                  <a:lnTo>
                    <a:pt x="13" y="65"/>
                  </a:lnTo>
                  <a:lnTo>
                    <a:pt x="21" y="65"/>
                  </a:lnTo>
                  <a:lnTo>
                    <a:pt x="21" y="59"/>
                  </a:lnTo>
                  <a:lnTo>
                    <a:pt x="29" y="51"/>
                  </a:lnTo>
                  <a:lnTo>
                    <a:pt x="29" y="43"/>
                  </a:lnTo>
                  <a:lnTo>
                    <a:pt x="29" y="37"/>
                  </a:lnTo>
                  <a:lnTo>
                    <a:pt x="21" y="37"/>
                  </a:lnTo>
                  <a:lnTo>
                    <a:pt x="13" y="29"/>
                  </a:lnTo>
                  <a:lnTo>
                    <a:pt x="13" y="22"/>
                  </a:lnTo>
                  <a:lnTo>
                    <a:pt x="21" y="16"/>
                  </a:lnTo>
                  <a:lnTo>
                    <a:pt x="21" y="8"/>
                  </a:lnTo>
                  <a:lnTo>
                    <a:pt x="29" y="8"/>
                  </a:lnTo>
                  <a:lnTo>
                    <a:pt x="35" y="8"/>
                  </a:lnTo>
                  <a:lnTo>
                    <a:pt x="43" y="0"/>
                  </a:lnTo>
                  <a:lnTo>
                    <a:pt x="51" y="0"/>
                  </a:lnTo>
                  <a:lnTo>
                    <a:pt x="56" y="0"/>
                  </a:lnTo>
                  <a:lnTo>
                    <a:pt x="64" y="0"/>
                  </a:lnTo>
                  <a:lnTo>
                    <a:pt x="64" y="8"/>
                  </a:lnTo>
                  <a:lnTo>
                    <a:pt x="72" y="8"/>
                  </a:lnTo>
                  <a:lnTo>
                    <a:pt x="86" y="8"/>
                  </a:lnTo>
                  <a:lnTo>
                    <a:pt x="107" y="8"/>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1" name="Freeform 129"/>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2" name="Freeform 130"/>
            <p:cNvSpPr>
              <a:spLocks/>
            </p:cNvSpPr>
            <p:nvPr/>
          </p:nvSpPr>
          <p:spPr bwMode="auto">
            <a:xfrm>
              <a:off x="8518525" y="5056188"/>
              <a:ext cx="620713" cy="665162"/>
            </a:xfrm>
            <a:custGeom>
              <a:avLst/>
              <a:gdLst>
                <a:gd name="T0" fmla="*/ 221 w 391"/>
                <a:gd name="T1" fmla="*/ 42 h 419"/>
                <a:gd name="T2" fmla="*/ 256 w 391"/>
                <a:gd name="T3" fmla="*/ 26 h 419"/>
                <a:gd name="T4" fmla="*/ 285 w 391"/>
                <a:gd name="T5" fmla="*/ 34 h 419"/>
                <a:gd name="T6" fmla="*/ 326 w 391"/>
                <a:gd name="T7" fmla="*/ 34 h 419"/>
                <a:gd name="T8" fmla="*/ 358 w 391"/>
                <a:gd name="T9" fmla="*/ 12 h 419"/>
                <a:gd name="T10" fmla="*/ 391 w 391"/>
                <a:gd name="T11" fmla="*/ 12 h 419"/>
                <a:gd name="T12" fmla="*/ 377 w 391"/>
                <a:gd name="T13" fmla="*/ 43 h 419"/>
                <a:gd name="T14" fmla="*/ 364 w 391"/>
                <a:gd name="T15" fmla="*/ 85 h 419"/>
                <a:gd name="T16" fmla="*/ 299 w 391"/>
                <a:gd name="T17" fmla="*/ 69 h 419"/>
                <a:gd name="T18" fmla="*/ 270 w 391"/>
                <a:gd name="T19" fmla="*/ 77 h 419"/>
                <a:gd name="T20" fmla="*/ 248 w 391"/>
                <a:gd name="T21" fmla="*/ 90 h 419"/>
                <a:gd name="T22" fmla="*/ 235 w 391"/>
                <a:gd name="T23" fmla="*/ 112 h 419"/>
                <a:gd name="T24" fmla="*/ 248 w 391"/>
                <a:gd name="T25" fmla="*/ 139 h 419"/>
                <a:gd name="T26" fmla="*/ 227 w 391"/>
                <a:gd name="T27" fmla="*/ 133 h 419"/>
                <a:gd name="T28" fmla="*/ 213 w 391"/>
                <a:gd name="T29" fmla="*/ 139 h 419"/>
                <a:gd name="T30" fmla="*/ 207 w 391"/>
                <a:gd name="T31" fmla="*/ 147 h 419"/>
                <a:gd name="T32" fmla="*/ 184 w 391"/>
                <a:gd name="T33" fmla="*/ 133 h 419"/>
                <a:gd name="T34" fmla="*/ 149 w 391"/>
                <a:gd name="T35" fmla="*/ 106 h 419"/>
                <a:gd name="T36" fmla="*/ 149 w 391"/>
                <a:gd name="T37" fmla="*/ 147 h 419"/>
                <a:gd name="T38" fmla="*/ 207 w 391"/>
                <a:gd name="T39" fmla="*/ 198 h 419"/>
                <a:gd name="T40" fmla="*/ 184 w 391"/>
                <a:gd name="T41" fmla="*/ 190 h 419"/>
                <a:gd name="T42" fmla="*/ 170 w 391"/>
                <a:gd name="T43" fmla="*/ 212 h 419"/>
                <a:gd name="T44" fmla="*/ 178 w 391"/>
                <a:gd name="T45" fmla="*/ 241 h 419"/>
                <a:gd name="T46" fmla="*/ 235 w 391"/>
                <a:gd name="T47" fmla="*/ 276 h 419"/>
                <a:gd name="T48" fmla="*/ 242 w 391"/>
                <a:gd name="T49" fmla="*/ 319 h 419"/>
                <a:gd name="T50" fmla="*/ 192 w 391"/>
                <a:gd name="T51" fmla="*/ 319 h 419"/>
                <a:gd name="T52" fmla="*/ 221 w 391"/>
                <a:gd name="T53" fmla="*/ 339 h 419"/>
                <a:gd name="T54" fmla="*/ 178 w 391"/>
                <a:gd name="T55" fmla="*/ 339 h 419"/>
                <a:gd name="T56" fmla="*/ 178 w 391"/>
                <a:gd name="T57" fmla="*/ 368 h 419"/>
                <a:gd name="T58" fmla="*/ 207 w 391"/>
                <a:gd name="T59" fmla="*/ 403 h 419"/>
                <a:gd name="T60" fmla="*/ 162 w 391"/>
                <a:gd name="T61" fmla="*/ 398 h 419"/>
                <a:gd name="T62" fmla="*/ 156 w 391"/>
                <a:gd name="T63" fmla="*/ 419 h 419"/>
                <a:gd name="T64" fmla="*/ 127 w 391"/>
                <a:gd name="T65" fmla="*/ 390 h 419"/>
                <a:gd name="T66" fmla="*/ 113 w 391"/>
                <a:gd name="T67" fmla="*/ 382 h 419"/>
                <a:gd name="T68" fmla="*/ 92 w 391"/>
                <a:gd name="T69" fmla="*/ 382 h 419"/>
                <a:gd name="T70" fmla="*/ 92 w 391"/>
                <a:gd name="T71" fmla="*/ 339 h 419"/>
                <a:gd name="T72" fmla="*/ 64 w 391"/>
                <a:gd name="T73" fmla="*/ 304 h 419"/>
                <a:gd name="T74" fmla="*/ 92 w 391"/>
                <a:gd name="T75" fmla="*/ 290 h 419"/>
                <a:gd name="T76" fmla="*/ 127 w 391"/>
                <a:gd name="T77" fmla="*/ 282 h 419"/>
                <a:gd name="T78" fmla="*/ 156 w 391"/>
                <a:gd name="T79" fmla="*/ 298 h 419"/>
                <a:gd name="T80" fmla="*/ 170 w 391"/>
                <a:gd name="T81" fmla="*/ 282 h 419"/>
                <a:gd name="T82" fmla="*/ 135 w 391"/>
                <a:gd name="T83" fmla="*/ 268 h 419"/>
                <a:gd name="T84" fmla="*/ 84 w 391"/>
                <a:gd name="T85" fmla="*/ 268 h 419"/>
                <a:gd name="T86" fmla="*/ 49 w 391"/>
                <a:gd name="T87" fmla="*/ 263 h 419"/>
                <a:gd name="T88" fmla="*/ 41 w 391"/>
                <a:gd name="T89" fmla="*/ 233 h 419"/>
                <a:gd name="T90" fmla="*/ 57 w 391"/>
                <a:gd name="T91" fmla="*/ 220 h 419"/>
                <a:gd name="T92" fmla="*/ 27 w 391"/>
                <a:gd name="T93" fmla="*/ 204 h 419"/>
                <a:gd name="T94" fmla="*/ 6 w 391"/>
                <a:gd name="T95" fmla="*/ 177 h 419"/>
                <a:gd name="T96" fmla="*/ 35 w 391"/>
                <a:gd name="T97" fmla="*/ 147 h 419"/>
                <a:gd name="T98" fmla="*/ 57 w 391"/>
                <a:gd name="T99" fmla="*/ 112 h 419"/>
                <a:gd name="T100" fmla="*/ 49 w 391"/>
                <a:gd name="T101" fmla="*/ 77 h 419"/>
                <a:gd name="T102" fmla="*/ 84 w 391"/>
                <a:gd name="T103" fmla="*/ 77 h 419"/>
                <a:gd name="T104" fmla="*/ 135 w 391"/>
                <a:gd name="T105" fmla="*/ 63 h 419"/>
                <a:gd name="T106" fmla="*/ 178 w 391"/>
                <a:gd name="T107" fmla="*/ 4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419">
                  <a:moveTo>
                    <a:pt x="162" y="42"/>
                  </a:moveTo>
                  <a:lnTo>
                    <a:pt x="178" y="42"/>
                  </a:lnTo>
                  <a:lnTo>
                    <a:pt x="192" y="42"/>
                  </a:lnTo>
                  <a:lnTo>
                    <a:pt x="207" y="42"/>
                  </a:lnTo>
                  <a:lnTo>
                    <a:pt x="221" y="42"/>
                  </a:lnTo>
                  <a:lnTo>
                    <a:pt x="227" y="49"/>
                  </a:lnTo>
                  <a:lnTo>
                    <a:pt x="237" y="42"/>
                  </a:lnTo>
                  <a:lnTo>
                    <a:pt x="235" y="34"/>
                  </a:lnTo>
                  <a:lnTo>
                    <a:pt x="240" y="30"/>
                  </a:lnTo>
                  <a:lnTo>
                    <a:pt x="256" y="26"/>
                  </a:lnTo>
                  <a:lnTo>
                    <a:pt x="262" y="30"/>
                  </a:lnTo>
                  <a:lnTo>
                    <a:pt x="268" y="26"/>
                  </a:lnTo>
                  <a:lnTo>
                    <a:pt x="270" y="26"/>
                  </a:lnTo>
                  <a:lnTo>
                    <a:pt x="278" y="34"/>
                  </a:lnTo>
                  <a:lnTo>
                    <a:pt x="285" y="34"/>
                  </a:lnTo>
                  <a:lnTo>
                    <a:pt x="285" y="42"/>
                  </a:lnTo>
                  <a:lnTo>
                    <a:pt x="299" y="34"/>
                  </a:lnTo>
                  <a:lnTo>
                    <a:pt x="305" y="34"/>
                  </a:lnTo>
                  <a:lnTo>
                    <a:pt x="313" y="34"/>
                  </a:lnTo>
                  <a:lnTo>
                    <a:pt x="326" y="34"/>
                  </a:lnTo>
                  <a:lnTo>
                    <a:pt x="334" y="26"/>
                  </a:lnTo>
                  <a:lnTo>
                    <a:pt x="348" y="26"/>
                  </a:lnTo>
                  <a:lnTo>
                    <a:pt x="364" y="26"/>
                  </a:lnTo>
                  <a:lnTo>
                    <a:pt x="362" y="20"/>
                  </a:lnTo>
                  <a:lnTo>
                    <a:pt x="358" y="12"/>
                  </a:lnTo>
                  <a:lnTo>
                    <a:pt x="358" y="4"/>
                  </a:lnTo>
                  <a:lnTo>
                    <a:pt x="370" y="0"/>
                  </a:lnTo>
                  <a:lnTo>
                    <a:pt x="379" y="4"/>
                  </a:lnTo>
                  <a:lnTo>
                    <a:pt x="385" y="12"/>
                  </a:lnTo>
                  <a:lnTo>
                    <a:pt x="391" y="12"/>
                  </a:lnTo>
                  <a:lnTo>
                    <a:pt x="391" y="20"/>
                  </a:lnTo>
                  <a:lnTo>
                    <a:pt x="391" y="26"/>
                  </a:lnTo>
                  <a:lnTo>
                    <a:pt x="385" y="34"/>
                  </a:lnTo>
                  <a:lnTo>
                    <a:pt x="389" y="42"/>
                  </a:lnTo>
                  <a:lnTo>
                    <a:pt x="377" y="43"/>
                  </a:lnTo>
                  <a:lnTo>
                    <a:pt x="379" y="49"/>
                  </a:lnTo>
                  <a:lnTo>
                    <a:pt x="377" y="63"/>
                  </a:lnTo>
                  <a:lnTo>
                    <a:pt x="370" y="69"/>
                  </a:lnTo>
                  <a:lnTo>
                    <a:pt x="370" y="77"/>
                  </a:lnTo>
                  <a:lnTo>
                    <a:pt x="364" y="85"/>
                  </a:lnTo>
                  <a:lnTo>
                    <a:pt x="356" y="85"/>
                  </a:lnTo>
                  <a:lnTo>
                    <a:pt x="348" y="77"/>
                  </a:lnTo>
                  <a:lnTo>
                    <a:pt x="326" y="77"/>
                  </a:lnTo>
                  <a:lnTo>
                    <a:pt x="313" y="69"/>
                  </a:lnTo>
                  <a:lnTo>
                    <a:pt x="299" y="69"/>
                  </a:lnTo>
                  <a:lnTo>
                    <a:pt x="291" y="69"/>
                  </a:lnTo>
                  <a:lnTo>
                    <a:pt x="299" y="77"/>
                  </a:lnTo>
                  <a:lnTo>
                    <a:pt x="291" y="85"/>
                  </a:lnTo>
                  <a:lnTo>
                    <a:pt x="278" y="85"/>
                  </a:lnTo>
                  <a:lnTo>
                    <a:pt x="270" y="77"/>
                  </a:lnTo>
                  <a:lnTo>
                    <a:pt x="262" y="69"/>
                  </a:lnTo>
                  <a:lnTo>
                    <a:pt x="256" y="77"/>
                  </a:lnTo>
                  <a:lnTo>
                    <a:pt x="256" y="85"/>
                  </a:lnTo>
                  <a:lnTo>
                    <a:pt x="256" y="90"/>
                  </a:lnTo>
                  <a:lnTo>
                    <a:pt x="248" y="90"/>
                  </a:lnTo>
                  <a:lnTo>
                    <a:pt x="227" y="90"/>
                  </a:lnTo>
                  <a:lnTo>
                    <a:pt x="221" y="90"/>
                  </a:lnTo>
                  <a:lnTo>
                    <a:pt x="221" y="98"/>
                  </a:lnTo>
                  <a:lnTo>
                    <a:pt x="227" y="106"/>
                  </a:lnTo>
                  <a:lnTo>
                    <a:pt x="235" y="112"/>
                  </a:lnTo>
                  <a:lnTo>
                    <a:pt x="248" y="120"/>
                  </a:lnTo>
                  <a:lnTo>
                    <a:pt x="262" y="126"/>
                  </a:lnTo>
                  <a:lnTo>
                    <a:pt x="270" y="126"/>
                  </a:lnTo>
                  <a:lnTo>
                    <a:pt x="262" y="133"/>
                  </a:lnTo>
                  <a:lnTo>
                    <a:pt x="248" y="139"/>
                  </a:lnTo>
                  <a:lnTo>
                    <a:pt x="235" y="139"/>
                  </a:lnTo>
                  <a:lnTo>
                    <a:pt x="235" y="126"/>
                  </a:lnTo>
                  <a:lnTo>
                    <a:pt x="227" y="126"/>
                  </a:lnTo>
                  <a:lnTo>
                    <a:pt x="221" y="126"/>
                  </a:lnTo>
                  <a:lnTo>
                    <a:pt x="227" y="133"/>
                  </a:lnTo>
                  <a:lnTo>
                    <a:pt x="235" y="147"/>
                  </a:lnTo>
                  <a:lnTo>
                    <a:pt x="242" y="147"/>
                  </a:lnTo>
                  <a:lnTo>
                    <a:pt x="242" y="155"/>
                  </a:lnTo>
                  <a:lnTo>
                    <a:pt x="221" y="147"/>
                  </a:lnTo>
                  <a:lnTo>
                    <a:pt x="213" y="139"/>
                  </a:lnTo>
                  <a:lnTo>
                    <a:pt x="207" y="133"/>
                  </a:lnTo>
                  <a:lnTo>
                    <a:pt x="199" y="126"/>
                  </a:lnTo>
                  <a:lnTo>
                    <a:pt x="199" y="133"/>
                  </a:lnTo>
                  <a:lnTo>
                    <a:pt x="199" y="139"/>
                  </a:lnTo>
                  <a:lnTo>
                    <a:pt x="207" y="147"/>
                  </a:lnTo>
                  <a:lnTo>
                    <a:pt x="221" y="155"/>
                  </a:lnTo>
                  <a:lnTo>
                    <a:pt x="221" y="163"/>
                  </a:lnTo>
                  <a:lnTo>
                    <a:pt x="207" y="155"/>
                  </a:lnTo>
                  <a:lnTo>
                    <a:pt x="192" y="147"/>
                  </a:lnTo>
                  <a:lnTo>
                    <a:pt x="184" y="133"/>
                  </a:lnTo>
                  <a:lnTo>
                    <a:pt x="178" y="120"/>
                  </a:lnTo>
                  <a:lnTo>
                    <a:pt x="170" y="112"/>
                  </a:lnTo>
                  <a:lnTo>
                    <a:pt x="170" y="98"/>
                  </a:lnTo>
                  <a:lnTo>
                    <a:pt x="162" y="98"/>
                  </a:lnTo>
                  <a:lnTo>
                    <a:pt x="149" y="106"/>
                  </a:lnTo>
                  <a:lnTo>
                    <a:pt x="143" y="112"/>
                  </a:lnTo>
                  <a:lnTo>
                    <a:pt x="149" y="120"/>
                  </a:lnTo>
                  <a:lnTo>
                    <a:pt x="149" y="126"/>
                  </a:lnTo>
                  <a:lnTo>
                    <a:pt x="149" y="133"/>
                  </a:lnTo>
                  <a:lnTo>
                    <a:pt x="149" y="147"/>
                  </a:lnTo>
                  <a:lnTo>
                    <a:pt x="156" y="155"/>
                  </a:lnTo>
                  <a:lnTo>
                    <a:pt x="170" y="163"/>
                  </a:lnTo>
                  <a:lnTo>
                    <a:pt x="178" y="177"/>
                  </a:lnTo>
                  <a:lnTo>
                    <a:pt x="199" y="198"/>
                  </a:lnTo>
                  <a:lnTo>
                    <a:pt x="207" y="198"/>
                  </a:lnTo>
                  <a:lnTo>
                    <a:pt x="199" y="212"/>
                  </a:lnTo>
                  <a:lnTo>
                    <a:pt x="192" y="212"/>
                  </a:lnTo>
                  <a:lnTo>
                    <a:pt x="192" y="204"/>
                  </a:lnTo>
                  <a:lnTo>
                    <a:pt x="192" y="198"/>
                  </a:lnTo>
                  <a:lnTo>
                    <a:pt x="184" y="190"/>
                  </a:lnTo>
                  <a:lnTo>
                    <a:pt x="170" y="190"/>
                  </a:lnTo>
                  <a:lnTo>
                    <a:pt x="162" y="190"/>
                  </a:lnTo>
                  <a:lnTo>
                    <a:pt x="156" y="198"/>
                  </a:lnTo>
                  <a:lnTo>
                    <a:pt x="162" y="212"/>
                  </a:lnTo>
                  <a:lnTo>
                    <a:pt x="170" y="212"/>
                  </a:lnTo>
                  <a:lnTo>
                    <a:pt x="170" y="220"/>
                  </a:lnTo>
                  <a:lnTo>
                    <a:pt x="162" y="225"/>
                  </a:lnTo>
                  <a:lnTo>
                    <a:pt x="156" y="233"/>
                  </a:lnTo>
                  <a:lnTo>
                    <a:pt x="162" y="241"/>
                  </a:lnTo>
                  <a:lnTo>
                    <a:pt x="178" y="241"/>
                  </a:lnTo>
                  <a:lnTo>
                    <a:pt x="192" y="247"/>
                  </a:lnTo>
                  <a:lnTo>
                    <a:pt x="207" y="255"/>
                  </a:lnTo>
                  <a:lnTo>
                    <a:pt x="213" y="255"/>
                  </a:lnTo>
                  <a:lnTo>
                    <a:pt x="221" y="268"/>
                  </a:lnTo>
                  <a:lnTo>
                    <a:pt x="235" y="276"/>
                  </a:lnTo>
                  <a:lnTo>
                    <a:pt x="242" y="276"/>
                  </a:lnTo>
                  <a:lnTo>
                    <a:pt x="242" y="290"/>
                  </a:lnTo>
                  <a:lnTo>
                    <a:pt x="242" y="304"/>
                  </a:lnTo>
                  <a:lnTo>
                    <a:pt x="242" y="311"/>
                  </a:lnTo>
                  <a:lnTo>
                    <a:pt x="242" y="319"/>
                  </a:lnTo>
                  <a:lnTo>
                    <a:pt x="227" y="311"/>
                  </a:lnTo>
                  <a:lnTo>
                    <a:pt x="221" y="298"/>
                  </a:lnTo>
                  <a:lnTo>
                    <a:pt x="213" y="298"/>
                  </a:lnTo>
                  <a:lnTo>
                    <a:pt x="199" y="311"/>
                  </a:lnTo>
                  <a:lnTo>
                    <a:pt x="192" y="319"/>
                  </a:lnTo>
                  <a:lnTo>
                    <a:pt x="192" y="325"/>
                  </a:lnTo>
                  <a:lnTo>
                    <a:pt x="199" y="333"/>
                  </a:lnTo>
                  <a:lnTo>
                    <a:pt x="207" y="333"/>
                  </a:lnTo>
                  <a:lnTo>
                    <a:pt x="221" y="325"/>
                  </a:lnTo>
                  <a:lnTo>
                    <a:pt x="221" y="339"/>
                  </a:lnTo>
                  <a:lnTo>
                    <a:pt x="207" y="347"/>
                  </a:lnTo>
                  <a:lnTo>
                    <a:pt x="192" y="355"/>
                  </a:lnTo>
                  <a:lnTo>
                    <a:pt x="184" y="355"/>
                  </a:lnTo>
                  <a:lnTo>
                    <a:pt x="178" y="347"/>
                  </a:lnTo>
                  <a:lnTo>
                    <a:pt x="178" y="339"/>
                  </a:lnTo>
                  <a:lnTo>
                    <a:pt x="170" y="333"/>
                  </a:lnTo>
                  <a:lnTo>
                    <a:pt x="162" y="333"/>
                  </a:lnTo>
                  <a:lnTo>
                    <a:pt x="162" y="347"/>
                  </a:lnTo>
                  <a:lnTo>
                    <a:pt x="170" y="355"/>
                  </a:lnTo>
                  <a:lnTo>
                    <a:pt x="178" y="368"/>
                  </a:lnTo>
                  <a:lnTo>
                    <a:pt x="184" y="368"/>
                  </a:lnTo>
                  <a:lnTo>
                    <a:pt x="184" y="382"/>
                  </a:lnTo>
                  <a:lnTo>
                    <a:pt x="192" y="390"/>
                  </a:lnTo>
                  <a:lnTo>
                    <a:pt x="192" y="398"/>
                  </a:lnTo>
                  <a:lnTo>
                    <a:pt x="207" y="403"/>
                  </a:lnTo>
                  <a:lnTo>
                    <a:pt x="207" y="411"/>
                  </a:lnTo>
                  <a:lnTo>
                    <a:pt x="178" y="411"/>
                  </a:lnTo>
                  <a:lnTo>
                    <a:pt x="170" y="411"/>
                  </a:lnTo>
                  <a:lnTo>
                    <a:pt x="170" y="398"/>
                  </a:lnTo>
                  <a:lnTo>
                    <a:pt x="162" y="398"/>
                  </a:lnTo>
                  <a:lnTo>
                    <a:pt x="162" y="382"/>
                  </a:lnTo>
                  <a:lnTo>
                    <a:pt x="156" y="390"/>
                  </a:lnTo>
                  <a:lnTo>
                    <a:pt x="156" y="398"/>
                  </a:lnTo>
                  <a:lnTo>
                    <a:pt x="156" y="403"/>
                  </a:lnTo>
                  <a:lnTo>
                    <a:pt x="156" y="419"/>
                  </a:lnTo>
                  <a:lnTo>
                    <a:pt x="149" y="419"/>
                  </a:lnTo>
                  <a:lnTo>
                    <a:pt x="143" y="403"/>
                  </a:lnTo>
                  <a:lnTo>
                    <a:pt x="135" y="403"/>
                  </a:lnTo>
                  <a:lnTo>
                    <a:pt x="127" y="398"/>
                  </a:lnTo>
                  <a:lnTo>
                    <a:pt x="127" y="390"/>
                  </a:lnTo>
                  <a:lnTo>
                    <a:pt x="127" y="382"/>
                  </a:lnTo>
                  <a:lnTo>
                    <a:pt x="127" y="376"/>
                  </a:lnTo>
                  <a:lnTo>
                    <a:pt x="119" y="368"/>
                  </a:lnTo>
                  <a:lnTo>
                    <a:pt x="113" y="376"/>
                  </a:lnTo>
                  <a:lnTo>
                    <a:pt x="113" y="382"/>
                  </a:lnTo>
                  <a:lnTo>
                    <a:pt x="119" y="390"/>
                  </a:lnTo>
                  <a:lnTo>
                    <a:pt x="113" y="398"/>
                  </a:lnTo>
                  <a:lnTo>
                    <a:pt x="106" y="398"/>
                  </a:lnTo>
                  <a:lnTo>
                    <a:pt x="98" y="398"/>
                  </a:lnTo>
                  <a:lnTo>
                    <a:pt x="92" y="382"/>
                  </a:lnTo>
                  <a:lnTo>
                    <a:pt x="92" y="376"/>
                  </a:lnTo>
                  <a:lnTo>
                    <a:pt x="92" y="368"/>
                  </a:lnTo>
                  <a:lnTo>
                    <a:pt x="84" y="362"/>
                  </a:lnTo>
                  <a:lnTo>
                    <a:pt x="92" y="355"/>
                  </a:lnTo>
                  <a:lnTo>
                    <a:pt x="92" y="339"/>
                  </a:lnTo>
                  <a:lnTo>
                    <a:pt x="92" y="333"/>
                  </a:lnTo>
                  <a:lnTo>
                    <a:pt x="84" y="325"/>
                  </a:lnTo>
                  <a:lnTo>
                    <a:pt x="78" y="319"/>
                  </a:lnTo>
                  <a:lnTo>
                    <a:pt x="70" y="319"/>
                  </a:lnTo>
                  <a:lnTo>
                    <a:pt x="64" y="304"/>
                  </a:lnTo>
                  <a:lnTo>
                    <a:pt x="64" y="298"/>
                  </a:lnTo>
                  <a:lnTo>
                    <a:pt x="70" y="290"/>
                  </a:lnTo>
                  <a:lnTo>
                    <a:pt x="78" y="290"/>
                  </a:lnTo>
                  <a:lnTo>
                    <a:pt x="84" y="290"/>
                  </a:lnTo>
                  <a:lnTo>
                    <a:pt x="92" y="290"/>
                  </a:lnTo>
                  <a:lnTo>
                    <a:pt x="98" y="290"/>
                  </a:lnTo>
                  <a:lnTo>
                    <a:pt x="106" y="282"/>
                  </a:lnTo>
                  <a:lnTo>
                    <a:pt x="113" y="282"/>
                  </a:lnTo>
                  <a:lnTo>
                    <a:pt x="119" y="282"/>
                  </a:lnTo>
                  <a:lnTo>
                    <a:pt x="127" y="282"/>
                  </a:lnTo>
                  <a:lnTo>
                    <a:pt x="135" y="282"/>
                  </a:lnTo>
                  <a:lnTo>
                    <a:pt x="135" y="290"/>
                  </a:lnTo>
                  <a:lnTo>
                    <a:pt x="149" y="282"/>
                  </a:lnTo>
                  <a:lnTo>
                    <a:pt x="156" y="290"/>
                  </a:lnTo>
                  <a:lnTo>
                    <a:pt x="156" y="298"/>
                  </a:lnTo>
                  <a:lnTo>
                    <a:pt x="162" y="304"/>
                  </a:lnTo>
                  <a:lnTo>
                    <a:pt x="170" y="298"/>
                  </a:lnTo>
                  <a:lnTo>
                    <a:pt x="178" y="298"/>
                  </a:lnTo>
                  <a:lnTo>
                    <a:pt x="184" y="290"/>
                  </a:lnTo>
                  <a:lnTo>
                    <a:pt x="170" y="282"/>
                  </a:lnTo>
                  <a:lnTo>
                    <a:pt x="162" y="276"/>
                  </a:lnTo>
                  <a:lnTo>
                    <a:pt x="156" y="268"/>
                  </a:lnTo>
                  <a:lnTo>
                    <a:pt x="143" y="268"/>
                  </a:lnTo>
                  <a:lnTo>
                    <a:pt x="143" y="276"/>
                  </a:lnTo>
                  <a:lnTo>
                    <a:pt x="135" y="268"/>
                  </a:lnTo>
                  <a:lnTo>
                    <a:pt x="127" y="263"/>
                  </a:lnTo>
                  <a:lnTo>
                    <a:pt x="113" y="263"/>
                  </a:lnTo>
                  <a:lnTo>
                    <a:pt x="106" y="263"/>
                  </a:lnTo>
                  <a:lnTo>
                    <a:pt x="98" y="263"/>
                  </a:lnTo>
                  <a:lnTo>
                    <a:pt x="84" y="268"/>
                  </a:lnTo>
                  <a:lnTo>
                    <a:pt x="84" y="263"/>
                  </a:lnTo>
                  <a:lnTo>
                    <a:pt x="78" y="263"/>
                  </a:lnTo>
                  <a:lnTo>
                    <a:pt x="70" y="263"/>
                  </a:lnTo>
                  <a:lnTo>
                    <a:pt x="64" y="268"/>
                  </a:lnTo>
                  <a:lnTo>
                    <a:pt x="49" y="263"/>
                  </a:lnTo>
                  <a:lnTo>
                    <a:pt x="41" y="263"/>
                  </a:lnTo>
                  <a:lnTo>
                    <a:pt x="41" y="255"/>
                  </a:lnTo>
                  <a:lnTo>
                    <a:pt x="41" y="247"/>
                  </a:lnTo>
                  <a:lnTo>
                    <a:pt x="35" y="241"/>
                  </a:lnTo>
                  <a:lnTo>
                    <a:pt x="41" y="233"/>
                  </a:lnTo>
                  <a:lnTo>
                    <a:pt x="49" y="233"/>
                  </a:lnTo>
                  <a:lnTo>
                    <a:pt x="64" y="233"/>
                  </a:lnTo>
                  <a:lnTo>
                    <a:pt x="64" y="225"/>
                  </a:lnTo>
                  <a:lnTo>
                    <a:pt x="64" y="220"/>
                  </a:lnTo>
                  <a:lnTo>
                    <a:pt x="57" y="220"/>
                  </a:lnTo>
                  <a:lnTo>
                    <a:pt x="49" y="220"/>
                  </a:lnTo>
                  <a:lnTo>
                    <a:pt x="41" y="220"/>
                  </a:lnTo>
                  <a:lnTo>
                    <a:pt x="35" y="225"/>
                  </a:lnTo>
                  <a:lnTo>
                    <a:pt x="27" y="220"/>
                  </a:lnTo>
                  <a:lnTo>
                    <a:pt x="27" y="204"/>
                  </a:lnTo>
                  <a:lnTo>
                    <a:pt x="27" y="198"/>
                  </a:lnTo>
                  <a:lnTo>
                    <a:pt x="14" y="198"/>
                  </a:lnTo>
                  <a:lnTo>
                    <a:pt x="6" y="190"/>
                  </a:lnTo>
                  <a:lnTo>
                    <a:pt x="0" y="177"/>
                  </a:lnTo>
                  <a:lnTo>
                    <a:pt x="6" y="177"/>
                  </a:lnTo>
                  <a:lnTo>
                    <a:pt x="6" y="169"/>
                  </a:lnTo>
                  <a:lnTo>
                    <a:pt x="6" y="163"/>
                  </a:lnTo>
                  <a:lnTo>
                    <a:pt x="14" y="155"/>
                  </a:lnTo>
                  <a:lnTo>
                    <a:pt x="21" y="155"/>
                  </a:lnTo>
                  <a:lnTo>
                    <a:pt x="35" y="147"/>
                  </a:lnTo>
                  <a:lnTo>
                    <a:pt x="27" y="139"/>
                  </a:lnTo>
                  <a:lnTo>
                    <a:pt x="35" y="139"/>
                  </a:lnTo>
                  <a:lnTo>
                    <a:pt x="41" y="133"/>
                  </a:lnTo>
                  <a:lnTo>
                    <a:pt x="49" y="120"/>
                  </a:lnTo>
                  <a:lnTo>
                    <a:pt x="57" y="112"/>
                  </a:lnTo>
                  <a:lnTo>
                    <a:pt x="57" y="106"/>
                  </a:lnTo>
                  <a:lnTo>
                    <a:pt x="57" y="98"/>
                  </a:lnTo>
                  <a:lnTo>
                    <a:pt x="49" y="90"/>
                  </a:lnTo>
                  <a:lnTo>
                    <a:pt x="41" y="85"/>
                  </a:lnTo>
                  <a:lnTo>
                    <a:pt x="49" y="77"/>
                  </a:lnTo>
                  <a:lnTo>
                    <a:pt x="57" y="77"/>
                  </a:lnTo>
                  <a:lnTo>
                    <a:pt x="57" y="69"/>
                  </a:lnTo>
                  <a:lnTo>
                    <a:pt x="64" y="77"/>
                  </a:lnTo>
                  <a:lnTo>
                    <a:pt x="78" y="77"/>
                  </a:lnTo>
                  <a:lnTo>
                    <a:pt x="84" y="77"/>
                  </a:lnTo>
                  <a:lnTo>
                    <a:pt x="98" y="69"/>
                  </a:lnTo>
                  <a:lnTo>
                    <a:pt x="113" y="69"/>
                  </a:lnTo>
                  <a:lnTo>
                    <a:pt x="119" y="63"/>
                  </a:lnTo>
                  <a:lnTo>
                    <a:pt x="127" y="55"/>
                  </a:lnTo>
                  <a:lnTo>
                    <a:pt x="135" y="63"/>
                  </a:lnTo>
                  <a:lnTo>
                    <a:pt x="143" y="63"/>
                  </a:lnTo>
                  <a:lnTo>
                    <a:pt x="149" y="63"/>
                  </a:lnTo>
                  <a:lnTo>
                    <a:pt x="156" y="55"/>
                  </a:lnTo>
                  <a:lnTo>
                    <a:pt x="162" y="49"/>
                  </a:lnTo>
                  <a:lnTo>
                    <a:pt x="178" y="42"/>
                  </a:lnTo>
                  <a:lnTo>
                    <a:pt x="162" y="42"/>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3" name="Freeform 131"/>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4" name="Freeform 132"/>
            <p:cNvSpPr>
              <a:spLocks/>
            </p:cNvSpPr>
            <p:nvPr/>
          </p:nvSpPr>
          <p:spPr bwMode="auto">
            <a:xfrm>
              <a:off x="8450263" y="4997450"/>
              <a:ext cx="158750" cy="339725"/>
            </a:xfrm>
            <a:custGeom>
              <a:avLst/>
              <a:gdLst>
                <a:gd name="T0" fmla="*/ 94 w 100"/>
                <a:gd name="T1" fmla="*/ 127 h 214"/>
                <a:gd name="T2" fmla="*/ 100 w 100"/>
                <a:gd name="T3" fmla="*/ 135 h 214"/>
                <a:gd name="T4" fmla="*/ 100 w 100"/>
                <a:gd name="T5" fmla="*/ 143 h 214"/>
                <a:gd name="T6" fmla="*/ 100 w 100"/>
                <a:gd name="T7" fmla="*/ 149 h 214"/>
                <a:gd name="T8" fmla="*/ 94 w 100"/>
                <a:gd name="T9" fmla="*/ 157 h 214"/>
                <a:gd name="T10" fmla="*/ 86 w 100"/>
                <a:gd name="T11" fmla="*/ 170 h 214"/>
                <a:gd name="T12" fmla="*/ 78 w 100"/>
                <a:gd name="T13" fmla="*/ 176 h 214"/>
                <a:gd name="T14" fmla="*/ 72 w 100"/>
                <a:gd name="T15" fmla="*/ 176 h 214"/>
                <a:gd name="T16" fmla="*/ 78 w 100"/>
                <a:gd name="T17" fmla="*/ 184 h 214"/>
                <a:gd name="T18" fmla="*/ 64 w 100"/>
                <a:gd name="T19" fmla="*/ 192 h 214"/>
                <a:gd name="T20" fmla="*/ 57 w 100"/>
                <a:gd name="T21" fmla="*/ 192 h 214"/>
                <a:gd name="T22" fmla="*/ 51 w 100"/>
                <a:gd name="T23" fmla="*/ 200 h 214"/>
                <a:gd name="T24" fmla="*/ 51 w 100"/>
                <a:gd name="T25" fmla="*/ 206 h 214"/>
                <a:gd name="T26" fmla="*/ 51 w 100"/>
                <a:gd name="T27" fmla="*/ 214 h 214"/>
                <a:gd name="T28" fmla="*/ 43 w 100"/>
                <a:gd name="T29" fmla="*/ 214 h 214"/>
                <a:gd name="T30" fmla="*/ 35 w 100"/>
                <a:gd name="T31" fmla="*/ 200 h 214"/>
                <a:gd name="T32" fmla="*/ 35 w 100"/>
                <a:gd name="T33" fmla="*/ 192 h 214"/>
                <a:gd name="T34" fmla="*/ 21 w 100"/>
                <a:gd name="T35" fmla="*/ 192 h 214"/>
                <a:gd name="T36" fmla="*/ 16 w 100"/>
                <a:gd name="T37" fmla="*/ 184 h 214"/>
                <a:gd name="T38" fmla="*/ 0 w 100"/>
                <a:gd name="T39" fmla="*/ 184 h 214"/>
                <a:gd name="T40" fmla="*/ 0 w 100"/>
                <a:gd name="T41" fmla="*/ 170 h 214"/>
                <a:gd name="T42" fmla="*/ 8 w 100"/>
                <a:gd name="T43" fmla="*/ 170 h 214"/>
                <a:gd name="T44" fmla="*/ 8 w 100"/>
                <a:gd name="T45" fmla="*/ 163 h 214"/>
                <a:gd name="T46" fmla="*/ 0 w 100"/>
                <a:gd name="T47" fmla="*/ 163 h 214"/>
                <a:gd name="T48" fmla="*/ 0 w 100"/>
                <a:gd name="T49" fmla="*/ 157 h 214"/>
                <a:gd name="T50" fmla="*/ 8 w 100"/>
                <a:gd name="T51" fmla="*/ 149 h 214"/>
                <a:gd name="T52" fmla="*/ 0 w 100"/>
                <a:gd name="T53" fmla="*/ 143 h 214"/>
                <a:gd name="T54" fmla="*/ 0 w 100"/>
                <a:gd name="T55" fmla="*/ 135 h 214"/>
                <a:gd name="T56" fmla="*/ 0 w 100"/>
                <a:gd name="T57" fmla="*/ 127 h 214"/>
                <a:gd name="T58" fmla="*/ 8 w 100"/>
                <a:gd name="T59" fmla="*/ 122 h 214"/>
                <a:gd name="T60" fmla="*/ 8 w 100"/>
                <a:gd name="T61" fmla="*/ 106 h 214"/>
                <a:gd name="T62" fmla="*/ 8 w 100"/>
                <a:gd name="T63" fmla="*/ 100 h 214"/>
                <a:gd name="T64" fmla="*/ 8 w 100"/>
                <a:gd name="T65" fmla="*/ 92 h 214"/>
                <a:gd name="T66" fmla="*/ 8 w 100"/>
                <a:gd name="T67" fmla="*/ 86 h 214"/>
                <a:gd name="T68" fmla="*/ 8 w 100"/>
                <a:gd name="T69" fmla="*/ 79 h 214"/>
                <a:gd name="T70" fmla="*/ 8 w 100"/>
                <a:gd name="T71" fmla="*/ 71 h 214"/>
                <a:gd name="T72" fmla="*/ 16 w 100"/>
                <a:gd name="T73" fmla="*/ 71 h 214"/>
                <a:gd name="T74" fmla="*/ 16 w 100"/>
                <a:gd name="T75" fmla="*/ 63 h 214"/>
                <a:gd name="T76" fmla="*/ 16 w 100"/>
                <a:gd name="T77" fmla="*/ 57 h 214"/>
                <a:gd name="T78" fmla="*/ 8 w 100"/>
                <a:gd name="T79" fmla="*/ 49 h 214"/>
                <a:gd name="T80" fmla="*/ 8 w 100"/>
                <a:gd name="T81" fmla="*/ 36 h 214"/>
                <a:gd name="T82" fmla="*/ 8 w 100"/>
                <a:gd name="T83" fmla="*/ 28 h 214"/>
                <a:gd name="T84" fmla="*/ 8 w 100"/>
                <a:gd name="T85" fmla="*/ 22 h 214"/>
                <a:gd name="T86" fmla="*/ 8 w 100"/>
                <a:gd name="T87" fmla="*/ 14 h 214"/>
                <a:gd name="T88" fmla="*/ 16 w 100"/>
                <a:gd name="T89" fmla="*/ 8 h 214"/>
                <a:gd name="T90" fmla="*/ 21 w 100"/>
                <a:gd name="T91" fmla="*/ 8 h 214"/>
                <a:gd name="T92" fmla="*/ 35 w 100"/>
                <a:gd name="T93" fmla="*/ 0 h 214"/>
                <a:gd name="T94" fmla="*/ 43 w 100"/>
                <a:gd name="T95" fmla="*/ 8 h 214"/>
                <a:gd name="T96" fmla="*/ 51 w 100"/>
                <a:gd name="T97" fmla="*/ 14 h 214"/>
                <a:gd name="T98" fmla="*/ 64 w 100"/>
                <a:gd name="T99" fmla="*/ 14 h 214"/>
                <a:gd name="T100" fmla="*/ 64 w 100"/>
                <a:gd name="T101" fmla="*/ 22 h 214"/>
                <a:gd name="T102" fmla="*/ 72 w 100"/>
                <a:gd name="T103" fmla="*/ 36 h 214"/>
                <a:gd name="T104" fmla="*/ 72 w 100"/>
                <a:gd name="T105" fmla="*/ 43 h 214"/>
                <a:gd name="T106" fmla="*/ 64 w 100"/>
                <a:gd name="T107" fmla="*/ 49 h 214"/>
                <a:gd name="T108" fmla="*/ 64 w 100"/>
                <a:gd name="T109" fmla="*/ 57 h 214"/>
                <a:gd name="T110" fmla="*/ 64 w 100"/>
                <a:gd name="T111" fmla="*/ 71 h 214"/>
                <a:gd name="T112" fmla="*/ 72 w 100"/>
                <a:gd name="T113" fmla="*/ 79 h 214"/>
                <a:gd name="T114" fmla="*/ 72 w 100"/>
                <a:gd name="T115" fmla="*/ 86 h 214"/>
                <a:gd name="T116" fmla="*/ 72 w 100"/>
                <a:gd name="T117" fmla="*/ 100 h 214"/>
                <a:gd name="T118" fmla="*/ 78 w 100"/>
                <a:gd name="T119" fmla="*/ 100 h 214"/>
                <a:gd name="T120" fmla="*/ 78 w 100"/>
                <a:gd name="T121" fmla="*/ 114 h 214"/>
                <a:gd name="T122" fmla="*/ 86 w 100"/>
                <a:gd name="T123" fmla="*/ 122 h 214"/>
                <a:gd name="T124" fmla="*/ 94 w 100"/>
                <a:gd name="T125" fmla="*/ 12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4">
                  <a:moveTo>
                    <a:pt x="94" y="127"/>
                  </a:moveTo>
                  <a:lnTo>
                    <a:pt x="100" y="135"/>
                  </a:lnTo>
                  <a:lnTo>
                    <a:pt x="100" y="143"/>
                  </a:lnTo>
                  <a:lnTo>
                    <a:pt x="100" y="149"/>
                  </a:lnTo>
                  <a:lnTo>
                    <a:pt x="94" y="157"/>
                  </a:lnTo>
                  <a:lnTo>
                    <a:pt x="86" y="170"/>
                  </a:lnTo>
                  <a:lnTo>
                    <a:pt x="78" y="176"/>
                  </a:lnTo>
                  <a:lnTo>
                    <a:pt x="72" y="176"/>
                  </a:lnTo>
                  <a:lnTo>
                    <a:pt x="78" y="184"/>
                  </a:lnTo>
                  <a:lnTo>
                    <a:pt x="64" y="192"/>
                  </a:lnTo>
                  <a:lnTo>
                    <a:pt x="57" y="192"/>
                  </a:lnTo>
                  <a:lnTo>
                    <a:pt x="51" y="200"/>
                  </a:lnTo>
                  <a:lnTo>
                    <a:pt x="51" y="206"/>
                  </a:lnTo>
                  <a:lnTo>
                    <a:pt x="51" y="214"/>
                  </a:lnTo>
                  <a:lnTo>
                    <a:pt x="43" y="214"/>
                  </a:lnTo>
                  <a:lnTo>
                    <a:pt x="35" y="200"/>
                  </a:lnTo>
                  <a:lnTo>
                    <a:pt x="35" y="192"/>
                  </a:lnTo>
                  <a:lnTo>
                    <a:pt x="21" y="192"/>
                  </a:lnTo>
                  <a:lnTo>
                    <a:pt x="16" y="184"/>
                  </a:lnTo>
                  <a:lnTo>
                    <a:pt x="0" y="184"/>
                  </a:lnTo>
                  <a:lnTo>
                    <a:pt x="0" y="170"/>
                  </a:lnTo>
                  <a:lnTo>
                    <a:pt x="8" y="170"/>
                  </a:lnTo>
                  <a:lnTo>
                    <a:pt x="8" y="163"/>
                  </a:lnTo>
                  <a:lnTo>
                    <a:pt x="0" y="163"/>
                  </a:lnTo>
                  <a:lnTo>
                    <a:pt x="0" y="157"/>
                  </a:lnTo>
                  <a:lnTo>
                    <a:pt x="8" y="149"/>
                  </a:lnTo>
                  <a:lnTo>
                    <a:pt x="0" y="143"/>
                  </a:lnTo>
                  <a:lnTo>
                    <a:pt x="0" y="135"/>
                  </a:lnTo>
                  <a:lnTo>
                    <a:pt x="0" y="127"/>
                  </a:lnTo>
                  <a:lnTo>
                    <a:pt x="8" y="122"/>
                  </a:lnTo>
                  <a:lnTo>
                    <a:pt x="8" y="106"/>
                  </a:lnTo>
                  <a:lnTo>
                    <a:pt x="8" y="100"/>
                  </a:lnTo>
                  <a:lnTo>
                    <a:pt x="8" y="92"/>
                  </a:lnTo>
                  <a:lnTo>
                    <a:pt x="8" y="86"/>
                  </a:lnTo>
                  <a:lnTo>
                    <a:pt x="8" y="79"/>
                  </a:lnTo>
                  <a:lnTo>
                    <a:pt x="8" y="71"/>
                  </a:lnTo>
                  <a:lnTo>
                    <a:pt x="16" y="71"/>
                  </a:lnTo>
                  <a:lnTo>
                    <a:pt x="16" y="63"/>
                  </a:lnTo>
                  <a:lnTo>
                    <a:pt x="16" y="57"/>
                  </a:lnTo>
                  <a:lnTo>
                    <a:pt x="8" y="49"/>
                  </a:lnTo>
                  <a:lnTo>
                    <a:pt x="8" y="36"/>
                  </a:lnTo>
                  <a:lnTo>
                    <a:pt x="8" y="28"/>
                  </a:lnTo>
                  <a:lnTo>
                    <a:pt x="8" y="22"/>
                  </a:lnTo>
                  <a:lnTo>
                    <a:pt x="8" y="14"/>
                  </a:lnTo>
                  <a:lnTo>
                    <a:pt x="16" y="8"/>
                  </a:lnTo>
                  <a:lnTo>
                    <a:pt x="21" y="8"/>
                  </a:lnTo>
                  <a:lnTo>
                    <a:pt x="35" y="0"/>
                  </a:lnTo>
                  <a:lnTo>
                    <a:pt x="43" y="8"/>
                  </a:lnTo>
                  <a:lnTo>
                    <a:pt x="51" y="14"/>
                  </a:lnTo>
                  <a:lnTo>
                    <a:pt x="64" y="14"/>
                  </a:lnTo>
                  <a:lnTo>
                    <a:pt x="64" y="22"/>
                  </a:lnTo>
                  <a:lnTo>
                    <a:pt x="72" y="36"/>
                  </a:lnTo>
                  <a:lnTo>
                    <a:pt x="72" y="43"/>
                  </a:lnTo>
                  <a:lnTo>
                    <a:pt x="64" y="49"/>
                  </a:lnTo>
                  <a:lnTo>
                    <a:pt x="64" y="57"/>
                  </a:lnTo>
                  <a:lnTo>
                    <a:pt x="64" y="71"/>
                  </a:lnTo>
                  <a:lnTo>
                    <a:pt x="72" y="79"/>
                  </a:lnTo>
                  <a:lnTo>
                    <a:pt x="72" y="86"/>
                  </a:lnTo>
                  <a:lnTo>
                    <a:pt x="72" y="100"/>
                  </a:lnTo>
                  <a:lnTo>
                    <a:pt x="78" y="100"/>
                  </a:lnTo>
                  <a:lnTo>
                    <a:pt x="78" y="114"/>
                  </a:lnTo>
                  <a:lnTo>
                    <a:pt x="86" y="122"/>
                  </a:lnTo>
                  <a:lnTo>
                    <a:pt x="94" y="127"/>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5" name="Freeform 133"/>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6" name="Freeform 134"/>
            <p:cNvSpPr>
              <a:spLocks/>
            </p:cNvSpPr>
            <p:nvPr/>
          </p:nvSpPr>
          <p:spPr bwMode="auto">
            <a:xfrm>
              <a:off x="7921625" y="4473575"/>
              <a:ext cx="879475" cy="717550"/>
            </a:xfrm>
            <a:custGeom>
              <a:avLst/>
              <a:gdLst>
                <a:gd name="T0" fmla="*/ 546 w 554"/>
                <a:gd name="T1" fmla="*/ 381 h 452"/>
                <a:gd name="T2" fmla="*/ 519 w 554"/>
                <a:gd name="T3" fmla="*/ 352 h 452"/>
                <a:gd name="T4" fmla="*/ 503 w 554"/>
                <a:gd name="T5" fmla="*/ 309 h 452"/>
                <a:gd name="T6" fmla="*/ 527 w 554"/>
                <a:gd name="T7" fmla="*/ 281 h 452"/>
                <a:gd name="T8" fmla="*/ 519 w 554"/>
                <a:gd name="T9" fmla="*/ 260 h 452"/>
                <a:gd name="T10" fmla="*/ 503 w 554"/>
                <a:gd name="T11" fmla="*/ 231 h 452"/>
                <a:gd name="T12" fmla="*/ 527 w 554"/>
                <a:gd name="T13" fmla="*/ 195 h 452"/>
                <a:gd name="T14" fmla="*/ 519 w 554"/>
                <a:gd name="T15" fmla="*/ 168 h 452"/>
                <a:gd name="T16" fmla="*/ 476 w 554"/>
                <a:gd name="T17" fmla="*/ 168 h 452"/>
                <a:gd name="T18" fmla="*/ 440 w 554"/>
                <a:gd name="T19" fmla="*/ 160 h 452"/>
                <a:gd name="T20" fmla="*/ 446 w 554"/>
                <a:gd name="T21" fmla="*/ 133 h 452"/>
                <a:gd name="T22" fmla="*/ 419 w 554"/>
                <a:gd name="T23" fmla="*/ 117 h 452"/>
                <a:gd name="T24" fmla="*/ 411 w 554"/>
                <a:gd name="T25" fmla="*/ 74 h 452"/>
                <a:gd name="T26" fmla="*/ 403 w 554"/>
                <a:gd name="T27" fmla="*/ 54 h 452"/>
                <a:gd name="T28" fmla="*/ 368 w 554"/>
                <a:gd name="T29" fmla="*/ 54 h 452"/>
                <a:gd name="T30" fmla="*/ 331 w 554"/>
                <a:gd name="T31" fmla="*/ 54 h 452"/>
                <a:gd name="T32" fmla="*/ 296 w 554"/>
                <a:gd name="T33" fmla="*/ 68 h 452"/>
                <a:gd name="T34" fmla="*/ 261 w 554"/>
                <a:gd name="T35" fmla="*/ 82 h 452"/>
                <a:gd name="T36" fmla="*/ 233 w 554"/>
                <a:gd name="T37" fmla="*/ 74 h 452"/>
                <a:gd name="T38" fmla="*/ 212 w 554"/>
                <a:gd name="T39" fmla="*/ 60 h 452"/>
                <a:gd name="T40" fmla="*/ 190 w 554"/>
                <a:gd name="T41" fmla="*/ 31 h 452"/>
                <a:gd name="T42" fmla="*/ 173 w 554"/>
                <a:gd name="T43" fmla="*/ 4 h 452"/>
                <a:gd name="T44" fmla="*/ 132 w 554"/>
                <a:gd name="T45" fmla="*/ 8 h 452"/>
                <a:gd name="T46" fmla="*/ 83 w 554"/>
                <a:gd name="T47" fmla="*/ 21 h 452"/>
                <a:gd name="T48" fmla="*/ 63 w 554"/>
                <a:gd name="T49" fmla="*/ 31 h 452"/>
                <a:gd name="T50" fmla="*/ 32 w 554"/>
                <a:gd name="T51" fmla="*/ 15 h 452"/>
                <a:gd name="T52" fmla="*/ 12 w 554"/>
                <a:gd name="T53" fmla="*/ 33 h 452"/>
                <a:gd name="T54" fmla="*/ 0 w 554"/>
                <a:gd name="T55" fmla="*/ 54 h 452"/>
                <a:gd name="T56" fmla="*/ 26 w 554"/>
                <a:gd name="T57" fmla="*/ 68 h 452"/>
                <a:gd name="T58" fmla="*/ 20 w 554"/>
                <a:gd name="T59" fmla="*/ 96 h 452"/>
                <a:gd name="T60" fmla="*/ 12 w 554"/>
                <a:gd name="T61" fmla="*/ 117 h 452"/>
                <a:gd name="T62" fmla="*/ 26 w 554"/>
                <a:gd name="T63" fmla="*/ 152 h 452"/>
                <a:gd name="T64" fmla="*/ 47 w 554"/>
                <a:gd name="T65" fmla="*/ 111 h 452"/>
                <a:gd name="T66" fmla="*/ 77 w 554"/>
                <a:gd name="T67" fmla="*/ 133 h 452"/>
                <a:gd name="T68" fmla="*/ 77 w 554"/>
                <a:gd name="T69" fmla="*/ 182 h 452"/>
                <a:gd name="T70" fmla="*/ 104 w 554"/>
                <a:gd name="T71" fmla="*/ 195 h 452"/>
                <a:gd name="T72" fmla="*/ 104 w 554"/>
                <a:gd name="T73" fmla="*/ 217 h 452"/>
                <a:gd name="T74" fmla="*/ 133 w 554"/>
                <a:gd name="T75" fmla="*/ 252 h 452"/>
                <a:gd name="T76" fmla="*/ 182 w 554"/>
                <a:gd name="T77" fmla="*/ 268 h 452"/>
                <a:gd name="T78" fmla="*/ 225 w 554"/>
                <a:gd name="T79" fmla="*/ 309 h 452"/>
                <a:gd name="T80" fmla="*/ 261 w 554"/>
                <a:gd name="T81" fmla="*/ 330 h 452"/>
                <a:gd name="T82" fmla="*/ 298 w 554"/>
                <a:gd name="T83" fmla="*/ 344 h 452"/>
                <a:gd name="T84" fmla="*/ 311 w 554"/>
                <a:gd name="T85" fmla="*/ 373 h 452"/>
                <a:gd name="T86" fmla="*/ 341 w 554"/>
                <a:gd name="T87" fmla="*/ 381 h 452"/>
                <a:gd name="T88" fmla="*/ 341 w 554"/>
                <a:gd name="T89" fmla="*/ 344 h 452"/>
                <a:gd name="T90" fmla="*/ 376 w 554"/>
                <a:gd name="T91" fmla="*/ 338 h 452"/>
                <a:gd name="T92" fmla="*/ 403 w 554"/>
                <a:gd name="T93" fmla="*/ 366 h 452"/>
                <a:gd name="T94" fmla="*/ 397 w 554"/>
                <a:gd name="T95" fmla="*/ 403 h 452"/>
                <a:gd name="T96" fmla="*/ 411 w 554"/>
                <a:gd name="T97" fmla="*/ 430 h 452"/>
                <a:gd name="T98" fmla="*/ 433 w 554"/>
                <a:gd name="T99" fmla="*/ 446 h 452"/>
                <a:gd name="T100" fmla="*/ 462 w 554"/>
                <a:gd name="T101" fmla="*/ 446 h 452"/>
                <a:gd name="T102" fmla="*/ 503 w 554"/>
                <a:gd name="T103" fmla="*/ 422 h 452"/>
                <a:gd name="T104" fmla="*/ 532 w 554"/>
                <a:gd name="T105"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452">
                  <a:moveTo>
                    <a:pt x="540" y="403"/>
                  </a:moveTo>
                  <a:lnTo>
                    <a:pt x="546" y="395"/>
                  </a:lnTo>
                  <a:lnTo>
                    <a:pt x="546" y="387"/>
                  </a:lnTo>
                  <a:lnTo>
                    <a:pt x="546" y="381"/>
                  </a:lnTo>
                  <a:lnTo>
                    <a:pt x="540" y="373"/>
                  </a:lnTo>
                  <a:lnTo>
                    <a:pt x="532" y="366"/>
                  </a:lnTo>
                  <a:lnTo>
                    <a:pt x="527" y="360"/>
                  </a:lnTo>
                  <a:lnTo>
                    <a:pt x="519" y="352"/>
                  </a:lnTo>
                  <a:lnTo>
                    <a:pt x="503" y="344"/>
                  </a:lnTo>
                  <a:lnTo>
                    <a:pt x="503" y="330"/>
                  </a:lnTo>
                  <a:lnTo>
                    <a:pt x="503" y="324"/>
                  </a:lnTo>
                  <a:lnTo>
                    <a:pt x="503" y="309"/>
                  </a:lnTo>
                  <a:lnTo>
                    <a:pt x="511" y="309"/>
                  </a:lnTo>
                  <a:lnTo>
                    <a:pt x="511" y="295"/>
                  </a:lnTo>
                  <a:lnTo>
                    <a:pt x="511" y="287"/>
                  </a:lnTo>
                  <a:lnTo>
                    <a:pt x="527" y="281"/>
                  </a:lnTo>
                  <a:lnTo>
                    <a:pt x="527" y="274"/>
                  </a:lnTo>
                  <a:lnTo>
                    <a:pt x="532" y="268"/>
                  </a:lnTo>
                  <a:lnTo>
                    <a:pt x="527" y="260"/>
                  </a:lnTo>
                  <a:lnTo>
                    <a:pt x="519" y="260"/>
                  </a:lnTo>
                  <a:lnTo>
                    <a:pt x="511" y="260"/>
                  </a:lnTo>
                  <a:lnTo>
                    <a:pt x="511" y="252"/>
                  </a:lnTo>
                  <a:lnTo>
                    <a:pt x="503" y="246"/>
                  </a:lnTo>
                  <a:lnTo>
                    <a:pt x="503" y="231"/>
                  </a:lnTo>
                  <a:lnTo>
                    <a:pt x="497" y="217"/>
                  </a:lnTo>
                  <a:lnTo>
                    <a:pt x="503" y="217"/>
                  </a:lnTo>
                  <a:lnTo>
                    <a:pt x="511" y="209"/>
                  </a:lnTo>
                  <a:lnTo>
                    <a:pt x="527" y="195"/>
                  </a:lnTo>
                  <a:lnTo>
                    <a:pt x="519" y="182"/>
                  </a:lnTo>
                  <a:lnTo>
                    <a:pt x="511" y="182"/>
                  </a:lnTo>
                  <a:lnTo>
                    <a:pt x="511" y="174"/>
                  </a:lnTo>
                  <a:lnTo>
                    <a:pt x="519" y="168"/>
                  </a:lnTo>
                  <a:lnTo>
                    <a:pt x="511" y="160"/>
                  </a:lnTo>
                  <a:lnTo>
                    <a:pt x="497" y="168"/>
                  </a:lnTo>
                  <a:lnTo>
                    <a:pt x="489" y="174"/>
                  </a:lnTo>
                  <a:lnTo>
                    <a:pt x="476" y="168"/>
                  </a:lnTo>
                  <a:lnTo>
                    <a:pt x="468" y="160"/>
                  </a:lnTo>
                  <a:lnTo>
                    <a:pt x="462" y="160"/>
                  </a:lnTo>
                  <a:lnTo>
                    <a:pt x="446" y="160"/>
                  </a:lnTo>
                  <a:lnTo>
                    <a:pt x="440" y="160"/>
                  </a:lnTo>
                  <a:lnTo>
                    <a:pt x="440" y="152"/>
                  </a:lnTo>
                  <a:lnTo>
                    <a:pt x="440" y="146"/>
                  </a:lnTo>
                  <a:lnTo>
                    <a:pt x="446" y="139"/>
                  </a:lnTo>
                  <a:lnTo>
                    <a:pt x="446" y="133"/>
                  </a:lnTo>
                  <a:lnTo>
                    <a:pt x="440" y="125"/>
                  </a:lnTo>
                  <a:lnTo>
                    <a:pt x="433" y="117"/>
                  </a:lnTo>
                  <a:lnTo>
                    <a:pt x="427" y="117"/>
                  </a:lnTo>
                  <a:lnTo>
                    <a:pt x="419" y="117"/>
                  </a:lnTo>
                  <a:lnTo>
                    <a:pt x="419" y="103"/>
                  </a:lnTo>
                  <a:lnTo>
                    <a:pt x="411" y="96"/>
                  </a:lnTo>
                  <a:lnTo>
                    <a:pt x="411" y="90"/>
                  </a:lnTo>
                  <a:lnTo>
                    <a:pt x="411" y="74"/>
                  </a:lnTo>
                  <a:lnTo>
                    <a:pt x="411" y="68"/>
                  </a:lnTo>
                  <a:lnTo>
                    <a:pt x="403" y="68"/>
                  </a:lnTo>
                  <a:lnTo>
                    <a:pt x="397" y="68"/>
                  </a:lnTo>
                  <a:lnTo>
                    <a:pt x="403" y="54"/>
                  </a:lnTo>
                  <a:lnTo>
                    <a:pt x="394" y="51"/>
                  </a:lnTo>
                  <a:lnTo>
                    <a:pt x="384" y="47"/>
                  </a:lnTo>
                  <a:lnTo>
                    <a:pt x="368" y="47"/>
                  </a:lnTo>
                  <a:lnTo>
                    <a:pt x="368" y="54"/>
                  </a:lnTo>
                  <a:lnTo>
                    <a:pt x="356" y="56"/>
                  </a:lnTo>
                  <a:lnTo>
                    <a:pt x="354" y="56"/>
                  </a:lnTo>
                  <a:lnTo>
                    <a:pt x="347" y="49"/>
                  </a:lnTo>
                  <a:lnTo>
                    <a:pt x="331" y="54"/>
                  </a:lnTo>
                  <a:lnTo>
                    <a:pt x="321" y="60"/>
                  </a:lnTo>
                  <a:lnTo>
                    <a:pt x="313" y="62"/>
                  </a:lnTo>
                  <a:lnTo>
                    <a:pt x="302" y="62"/>
                  </a:lnTo>
                  <a:lnTo>
                    <a:pt x="296" y="68"/>
                  </a:lnTo>
                  <a:lnTo>
                    <a:pt x="288" y="76"/>
                  </a:lnTo>
                  <a:lnTo>
                    <a:pt x="280" y="84"/>
                  </a:lnTo>
                  <a:lnTo>
                    <a:pt x="276" y="86"/>
                  </a:lnTo>
                  <a:lnTo>
                    <a:pt x="261" y="82"/>
                  </a:lnTo>
                  <a:lnTo>
                    <a:pt x="255" y="82"/>
                  </a:lnTo>
                  <a:lnTo>
                    <a:pt x="247" y="82"/>
                  </a:lnTo>
                  <a:lnTo>
                    <a:pt x="241" y="82"/>
                  </a:lnTo>
                  <a:lnTo>
                    <a:pt x="233" y="74"/>
                  </a:lnTo>
                  <a:lnTo>
                    <a:pt x="225" y="74"/>
                  </a:lnTo>
                  <a:lnTo>
                    <a:pt x="225" y="68"/>
                  </a:lnTo>
                  <a:lnTo>
                    <a:pt x="218" y="68"/>
                  </a:lnTo>
                  <a:lnTo>
                    <a:pt x="212" y="60"/>
                  </a:lnTo>
                  <a:lnTo>
                    <a:pt x="204" y="54"/>
                  </a:lnTo>
                  <a:lnTo>
                    <a:pt x="198" y="47"/>
                  </a:lnTo>
                  <a:lnTo>
                    <a:pt x="190" y="39"/>
                  </a:lnTo>
                  <a:lnTo>
                    <a:pt x="190" y="31"/>
                  </a:lnTo>
                  <a:lnTo>
                    <a:pt x="190" y="25"/>
                  </a:lnTo>
                  <a:lnTo>
                    <a:pt x="182" y="17"/>
                  </a:lnTo>
                  <a:lnTo>
                    <a:pt x="176" y="9"/>
                  </a:lnTo>
                  <a:lnTo>
                    <a:pt x="173" y="4"/>
                  </a:lnTo>
                  <a:lnTo>
                    <a:pt x="157" y="0"/>
                  </a:lnTo>
                  <a:lnTo>
                    <a:pt x="147" y="8"/>
                  </a:lnTo>
                  <a:lnTo>
                    <a:pt x="137" y="6"/>
                  </a:lnTo>
                  <a:lnTo>
                    <a:pt x="132" y="8"/>
                  </a:lnTo>
                  <a:lnTo>
                    <a:pt x="126" y="9"/>
                  </a:lnTo>
                  <a:lnTo>
                    <a:pt x="118" y="9"/>
                  </a:lnTo>
                  <a:lnTo>
                    <a:pt x="88" y="9"/>
                  </a:lnTo>
                  <a:lnTo>
                    <a:pt x="83" y="21"/>
                  </a:lnTo>
                  <a:lnTo>
                    <a:pt x="83" y="23"/>
                  </a:lnTo>
                  <a:lnTo>
                    <a:pt x="75" y="21"/>
                  </a:lnTo>
                  <a:lnTo>
                    <a:pt x="65" y="25"/>
                  </a:lnTo>
                  <a:lnTo>
                    <a:pt x="63" y="31"/>
                  </a:lnTo>
                  <a:lnTo>
                    <a:pt x="55" y="25"/>
                  </a:lnTo>
                  <a:lnTo>
                    <a:pt x="47" y="25"/>
                  </a:lnTo>
                  <a:lnTo>
                    <a:pt x="40" y="25"/>
                  </a:lnTo>
                  <a:lnTo>
                    <a:pt x="32" y="15"/>
                  </a:lnTo>
                  <a:lnTo>
                    <a:pt x="26" y="15"/>
                  </a:lnTo>
                  <a:lnTo>
                    <a:pt x="12" y="19"/>
                  </a:lnTo>
                  <a:lnTo>
                    <a:pt x="10" y="27"/>
                  </a:lnTo>
                  <a:lnTo>
                    <a:pt x="12" y="33"/>
                  </a:lnTo>
                  <a:lnTo>
                    <a:pt x="14" y="39"/>
                  </a:lnTo>
                  <a:lnTo>
                    <a:pt x="14" y="45"/>
                  </a:lnTo>
                  <a:lnTo>
                    <a:pt x="12" y="47"/>
                  </a:lnTo>
                  <a:lnTo>
                    <a:pt x="0" y="54"/>
                  </a:lnTo>
                  <a:lnTo>
                    <a:pt x="12" y="60"/>
                  </a:lnTo>
                  <a:lnTo>
                    <a:pt x="12" y="72"/>
                  </a:lnTo>
                  <a:lnTo>
                    <a:pt x="20" y="74"/>
                  </a:lnTo>
                  <a:lnTo>
                    <a:pt x="26" y="68"/>
                  </a:lnTo>
                  <a:lnTo>
                    <a:pt x="26" y="74"/>
                  </a:lnTo>
                  <a:lnTo>
                    <a:pt x="26" y="82"/>
                  </a:lnTo>
                  <a:lnTo>
                    <a:pt x="26" y="90"/>
                  </a:lnTo>
                  <a:lnTo>
                    <a:pt x="20" y="96"/>
                  </a:lnTo>
                  <a:lnTo>
                    <a:pt x="12" y="96"/>
                  </a:lnTo>
                  <a:lnTo>
                    <a:pt x="4" y="103"/>
                  </a:lnTo>
                  <a:lnTo>
                    <a:pt x="12" y="111"/>
                  </a:lnTo>
                  <a:lnTo>
                    <a:pt x="12" y="117"/>
                  </a:lnTo>
                  <a:lnTo>
                    <a:pt x="12" y="133"/>
                  </a:lnTo>
                  <a:lnTo>
                    <a:pt x="20" y="139"/>
                  </a:lnTo>
                  <a:lnTo>
                    <a:pt x="20" y="146"/>
                  </a:lnTo>
                  <a:lnTo>
                    <a:pt x="26" y="152"/>
                  </a:lnTo>
                  <a:lnTo>
                    <a:pt x="34" y="139"/>
                  </a:lnTo>
                  <a:lnTo>
                    <a:pt x="40" y="133"/>
                  </a:lnTo>
                  <a:lnTo>
                    <a:pt x="47" y="117"/>
                  </a:lnTo>
                  <a:lnTo>
                    <a:pt x="47" y="111"/>
                  </a:lnTo>
                  <a:lnTo>
                    <a:pt x="55" y="111"/>
                  </a:lnTo>
                  <a:lnTo>
                    <a:pt x="61" y="117"/>
                  </a:lnTo>
                  <a:lnTo>
                    <a:pt x="69" y="125"/>
                  </a:lnTo>
                  <a:lnTo>
                    <a:pt x="77" y="133"/>
                  </a:lnTo>
                  <a:lnTo>
                    <a:pt x="83" y="146"/>
                  </a:lnTo>
                  <a:lnTo>
                    <a:pt x="77" y="160"/>
                  </a:lnTo>
                  <a:lnTo>
                    <a:pt x="77" y="168"/>
                  </a:lnTo>
                  <a:lnTo>
                    <a:pt x="77" y="182"/>
                  </a:lnTo>
                  <a:lnTo>
                    <a:pt x="90" y="182"/>
                  </a:lnTo>
                  <a:lnTo>
                    <a:pt x="90" y="189"/>
                  </a:lnTo>
                  <a:lnTo>
                    <a:pt x="98" y="189"/>
                  </a:lnTo>
                  <a:lnTo>
                    <a:pt x="104" y="195"/>
                  </a:lnTo>
                  <a:lnTo>
                    <a:pt x="112" y="203"/>
                  </a:lnTo>
                  <a:lnTo>
                    <a:pt x="90" y="203"/>
                  </a:lnTo>
                  <a:lnTo>
                    <a:pt x="98" y="209"/>
                  </a:lnTo>
                  <a:lnTo>
                    <a:pt x="104" y="217"/>
                  </a:lnTo>
                  <a:lnTo>
                    <a:pt x="112" y="231"/>
                  </a:lnTo>
                  <a:lnTo>
                    <a:pt x="118" y="231"/>
                  </a:lnTo>
                  <a:lnTo>
                    <a:pt x="133" y="246"/>
                  </a:lnTo>
                  <a:lnTo>
                    <a:pt x="133" y="252"/>
                  </a:lnTo>
                  <a:lnTo>
                    <a:pt x="147" y="260"/>
                  </a:lnTo>
                  <a:lnTo>
                    <a:pt x="161" y="252"/>
                  </a:lnTo>
                  <a:lnTo>
                    <a:pt x="169" y="252"/>
                  </a:lnTo>
                  <a:lnTo>
                    <a:pt x="182" y="268"/>
                  </a:lnTo>
                  <a:lnTo>
                    <a:pt x="198" y="281"/>
                  </a:lnTo>
                  <a:lnTo>
                    <a:pt x="204" y="295"/>
                  </a:lnTo>
                  <a:lnTo>
                    <a:pt x="218" y="295"/>
                  </a:lnTo>
                  <a:lnTo>
                    <a:pt x="225" y="309"/>
                  </a:lnTo>
                  <a:lnTo>
                    <a:pt x="241" y="317"/>
                  </a:lnTo>
                  <a:lnTo>
                    <a:pt x="247" y="317"/>
                  </a:lnTo>
                  <a:lnTo>
                    <a:pt x="255" y="330"/>
                  </a:lnTo>
                  <a:lnTo>
                    <a:pt x="261" y="330"/>
                  </a:lnTo>
                  <a:lnTo>
                    <a:pt x="268" y="338"/>
                  </a:lnTo>
                  <a:lnTo>
                    <a:pt x="282" y="338"/>
                  </a:lnTo>
                  <a:lnTo>
                    <a:pt x="290" y="338"/>
                  </a:lnTo>
                  <a:lnTo>
                    <a:pt x="298" y="344"/>
                  </a:lnTo>
                  <a:lnTo>
                    <a:pt x="298" y="352"/>
                  </a:lnTo>
                  <a:lnTo>
                    <a:pt x="304" y="360"/>
                  </a:lnTo>
                  <a:lnTo>
                    <a:pt x="311" y="360"/>
                  </a:lnTo>
                  <a:lnTo>
                    <a:pt x="311" y="373"/>
                  </a:lnTo>
                  <a:lnTo>
                    <a:pt x="325" y="373"/>
                  </a:lnTo>
                  <a:lnTo>
                    <a:pt x="325" y="381"/>
                  </a:lnTo>
                  <a:lnTo>
                    <a:pt x="333" y="381"/>
                  </a:lnTo>
                  <a:lnTo>
                    <a:pt x="341" y="381"/>
                  </a:lnTo>
                  <a:lnTo>
                    <a:pt x="341" y="366"/>
                  </a:lnTo>
                  <a:lnTo>
                    <a:pt x="341" y="360"/>
                  </a:lnTo>
                  <a:lnTo>
                    <a:pt x="341" y="352"/>
                  </a:lnTo>
                  <a:lnTo>
                    <a:pt x="341" y="344"/>
                  </a:lnTo>
                  <a:lnTo>
                    <a:pt x="347" y="338"/>
                  </a:lnTo>
                  <a:lnTo>
                    <a:pt x="354" y="338"/>
                  </a:lnTo>
                  <a:lnTo>
                    <a:pt x="368" y="330"/>
                  </a:lnTo>
                  <a:lnTo>
                    <a:pt x="376" y="338"/>
                  </a:lnTo>
                  <a:lnTo>
                    <a:pt x="384" y="344"/>
                  </a:lnTo>
                  <a:lnTo>
                    <a:pt x="397" y="344"/>
                  </a:lnTo>
                  <a:lnTo>
                    <a:pt x="397" y="352"/>
                  </a:lnTo>
                  <a:lnTo>
                    <a:pt x="403" y="366"/>
                  </a:lnTo>
                  <a:lnTo>
                    <a:pt x="403" y="373"/>
                  </a:lnTo>
                  <a:lnTo>
                    <a:pt x="397" y="381"/>
                  </a:lnTo>
                  <a:lnTo>
                    <a:pt x="397" y="387"/>
                  </a:lnTo>
                  <a:lnTo>
                    <a:pt x="397" y="403"/>
                  </a:lnTo>
                  <a:lnTo>
                    <a:pt x="403" y="409"/>
                  </a:lnTo>
                  <a:lnTo>
                    <a:pt x="403" y="416"/>
                  </a:lnTo>
                  <a:lnTo>
                    <a:pt x="403" y="430"/>
                  </a:lnTo>
                  <a:lnTo>
                    <a:pt x="411" y="430"/>
                  </a:lnTo>
                  <a:lnTo>
                    <a:pt x="411" y="446"/>
                  </a:lnTo>
                  <a:lnTo>
                    <a:pt x="419" y="452"/>
                  </a:lnTo>
                  <a:lnTo>
                    <a:pt x="427" y="446"/>
                  </a:lnTo>
                  <a:lnTo>
                    <a:pt x="433" y="446"/>
                  </a:lnTo>
                  <a:lnTo>
                    <a:pt x="433" y="438"/>
                  </a:lnTo>
                  <a:lnTo>
                    <a:pt x="440" y="446"/>
                  </a:lnTo>
                  <a:lnTo>
                    <a:pt x="454" y="446"/>
                  </a:lnTo>
                  <a:lnTo>
                    <a:pt x="462" y="446"/>
                  </a:lnTo>
                  <a:lnTo>
                    <a:pt x="476" y="438"/>
                  </a:lnTo>
                  <a:lnTo>
                    <a:pt x="489" y="438"/>
                  </a:lnTo>
                  <a:lnTo>
                    <a:pt x="497" y="430"/>
                  </a:lnTo>
                  <a:lnTo>
                    <a:pt x="503" y="422"/>
                  </a:lnTo>
                  <a:lnTo>
                    <a:pt x="511" y="430"/>
                  </a:lnTo>
                  <a:lnTo>
                    <a:pt x="519" y="430"/>
                  </a:lnTo>
                  <a:lnTo>
                    <a:pt x="527" y="430"/>
                  </a:lnTo>
                  <a:lnTo>
                    <a:pt x="532" y="422"/>
                  </a:lnTo>
                  <a:lnTo>
                    <a:pt x="540" y="416"/>
                  </a:lnTo>
                  <a:lnTo>
                    <a:pt x="554" y="409"/>
                  </a:lnTo>
                  <a:lnTo>
                    <a:pt x="540" y="403"/>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7" name="Freeform 135"/>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8" name="Freeform 136"/>
            <p:cNvSpPr>
              <a:spLocks/>
            </p:cNvSpPr>
            <p:nvPr/>
          </p:nvSpPr>
          <p:spPr bwMode="auto">
            <a:xfrm>
              <a:off x="6783388" y="4805363"/>
              <a:ext cx="46038" cy="39687"/>
            </a:xfrm>
            <a:custGeom>
              <a:avLst/>
              <a:gdLst>
                <a:gd name="T0" fmla="*/ 0 w 29"/>
                <a:gd name="T1" fmla="*/ 10 h 25"/>
                <a:gd name="T2" fmla="*/ 4 w 29"/>
                <a:gd name="T3" fmla="*/ 4 h 25"/>
                <a:gd name="T4" fmla="*/ 10 w 29"/>
                <a:gd name="T5" fmla="*/ 2 h 25"/>
                <a:gd name="T6" fmla="*/ 17 w 29"/>
                <a:gd name="T7" fmla="*/ 0 h 25"/>
                <a:gd name="T8" fmla="*/ 23 w 29"/>
                <a:gd name="T9" fmla="*/ 0 h 25"/>
                <a:gd name="T10" fmla="*/ 29 w 29"/>
                <a:gd name="T11" fmla="*/ 10 h 25"/>
                <a:gd name="T12" fmla="*/ 29 w 29"/>
                <a:gd name="T13" fmla="*/ 20 h 25"/>
                <a:gd name="T14" fmla="*/ 23 w 29"/>
                <a:gd name="T15" fmla="*/ 25 h 25"/>
                <a:gd name="T16" fmla="*/ 17 w 29"/>
                <a:gd name="T17" fmla="*/ 25 h 25"/>
                <a:gd name="T18" fmla="*/ 12 w 29"/>
                <a:gd name="T19" fmla="*/ 23 h 25"/>
                <a:gd name="T20" fmla="*/ 4 w 29"/>
                <a:gd name="T21" fmla="*/ 22 h 25"/>
                <a:gd name="T22" fmla="*/ 0 w 29"/>
                <a:gd name="T2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0" y="10"/>
                  </a:moveTo>
                  <a:lnTo>
                    <a:pt x="4" y="4"/>
                  </a:lnTo>
                  <a:lnTo>
                    <a:pt x="10" y="2"/>
                  </a:lnTo>
                  <a:lnTo>
                    <a:pt x="17" y="0"/>
                  </a:lnTo>
                  <a:lnTo>
                    <a:pt x="23" y="0"/>
                  </a:lnTo>
                  <a:lnTo>
                    <a:pt x="29" y="10"/>
                  </a:lnTo>
                  <a:lnTo>
                    <a:pt x="29" y="20"/>
                  </a:lnTo>
                  <a:lnTo>
                    <a:pt x="23" y="25"/>
                  </a:lnTo>
                  <a:lnTo>
                    <a:pt x="17" y="25"/>
                  </a:lnTo>
                  <a:lnTo>
                    <a:pt x="12" y="23"/>
                  </a:lnTo>
                  <a:lnTo>
                    <a:pt x="4" y="22"/>
                  </a:lnTo>
                  <a:lnTo>
                    <a:pt x="0" y="1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49" name="Freeform 137"/>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sp>
          <p:nvSpPr>
            <p:cNvPr id="150" name="Freeform 138"/>
            <p:cNvSpPr>
              <a:spLocks/>
            </p:cNvSpPr>
            <p:nvPr/>
          </p:nvSpPr>
          <p:spPr bwMode="auto">
            <a:xfrm>
              <a:off x="7589838" y="4367213"/>
              <a:ext cx="28575" cy="41275"/>
            </a:xfrm>
            <a:custGeom>
              <a:avLst/>
              <a:gdLst>
                <a:gd name="T0" fmla="*/ 10 w 18"/>
                <a:gd name="T1" fmla="*/ 0 h 26"/>
                <a:gd name="T2" fmla="*/ 18 w 18"/>
                <a:gd name="T3" fmla="*/ 8 h 26"/>
                <a:gd name="T4" fmla="*/ 18 w 18"/>
                <a:gd name="T5" fmla="*/ 18 h 26"/>
                <a:gd name="T6" fmla="*/ 16 w 18"/>
                <a:gd name="T7" fmla="*/ 24 h 26"/>
                <a:gd name="T8" fmla="*/ 10 w 18"/>
                <a:gd name="T9" fmla="*/ 26 h 26"/>
                <a:gd name="T10" fmla="*/ 4 w 18"/>
                <a:gd name="T11" fmla="*/ 26 h 26"/>
                <a:gd name="T12" fmla="*/ 0 w 18"/>
                <a:gd name="T13" fmla="*/ 18 h 26"/>
                <a:gd name="T14" fmla="*/ 0 w 18"/>
                <a:gd name="T15" fmla="*/ 6 h 26"/>
                <a:gd name="T16" fmla="*/ 8 w 18"/>
                <a:gd name="T17" fmla="*/ 2 h 26"/>
                <a:gd name="T18" fmla="*/ 10 w 18"/>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0" y="0"/>
                  </a:moveTo>
                  <a:lnTo>
                    <a:pt x="18" y="8"/>
                  </a:lnTo>
                  <a:lnTo>
                    <a:pt x="18" y="18"/>
                  </a:lnTo>
                  <a:lnTo>
                    <a:pt x="16" y="24"/>
                  </a:lnTo>
                  <a:lnTo>
                    <a:pt x="10" y="26"/>
                  </a:lnTo>
                  <a:lnTo>
                    <a:pt x="4" y="26"/>
                  </a:lnTo>
                  <a:lnTo>
                    <a:pt x="0" y="18"/>
                  </a:lnTo>
                  <a:lnTo>
                    <a:pt x="0" y="6"/>
                  </a:lnTo>
                  <a:lnTo>
                    <a:pt x="8" y="2"/>
                  </a:lnTo>
                  <a:lnTo>
                    <a:pt x="10" y="0"/>
                  </a:lnTo>
                  <a:close/>
                </a:path>
              </a:pathLst>
            </a:custGeom>
            <a:grpFill/>
            <a:ln w="3175"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153" name="Group 152"/>
          <p:cNvGrpSpPr/>
          <p:nvPr/>
        </p:nvGrpSpPr>
        <p:grpSpPr>
          <a:xfrm>
            <a:off x="1549870" y="2387350"/>
            <a:ext cx="3538018" cy="3201890"/>
            <a:chOff x="5734051" y="1341438"/>
            <a:chExt cx="5180012" cy="4687888"/>
          </a:xfrm>
          <a:solidFill>
            <a:schemeClr val="accent1"/>
          </a:solidFill>
        </p:grpSpPr>
        <p:sp>
          <p:nvSpPr>
            <p:cNvPr id="155" name="Freeform 5"/>
            <p:cNvSpPr>
              <a:spLocks/>
            </p:cNvSpPr>
            <p:nvPr/>
          </p:nvSpPr>
          <p:spPr bwMode="auto">
            <a:xfrm>
              <a:off x="9304338" y="4654551"/>
              <a:ext cx="1144587" cy="728663"/>
            </a:xfrm>
            <a:custGeom>
              <a:avLst/>
              <a:gdLst>
                <a:gd name="T0" fmla="*/ 37 w 863"/>
                <a:gd name="T1" fmla="*/ 468 h 550"/>
                <a:gd name="T2" fmla="*/ 59 w 863"/>
                <a:gd name="T3" fmla="*/ 469 h 550"/>
                <a:gd name="T4" fmla="*/ 70 w 863"/>
                <a:gd name="T5" fmla="*/ 456 h 550"/>
                <a:gd name="T6" fmla="*/ 131 w 863"/>
                <a:gd name="T7" fmla="*/ 464 h 550"/>
                <a:gd name="T8" fmla="*/ 206 w 863"/>
                <a:gd name="T9" fmla="*/ 501 h 550"/>
                <a:gd name="T10" fmla="*/ 255 w 863"/>
                <a:gd name="T11" fmla="*/ 513 h 550"/>
                <a:gd name="T12" fmla="*/ 309 w 863"/>
                <a:gd name="T13" fmla="*/ 472 h 550"/>
                <a:gd name="T14" fmla="*/ 353 w 863"/>
                <a:gd name="T15" fmla="*/ 452 h 550"/>
                <a:gd name="T16" fmla="*/ 326 w 863"/>
                <a:gd name="T17" fmla="*/ 440 h 550"/>
                <a:gd name="T18" fmla="*/ 372 w 863"/>
                <a:gd name="T19" fmla="*/ 409 h 550"/>
                <a:gd name="T20" fmla="*/ 401 w 863"/>
                <a:gd name="T21" fmla="*/ 429 h 550"/>
                <a:gd name="T22" fmla="*/ 366 w 863"/>
                <a:gd name="T23" fmla="*/ 466 h 550"/>
                <a:gd name="T24" fmla="*/ 371 w 863"/>
                <a:gd name="T25" fmla="*/ 476 h 550"/>
                <a:gd name="T26" fmla="*/ 403 w 863"/>
                <a:gd name="T27" fmla="*/ 469 h 550"/>
                <a:gd name="T28" fmla="*/ 435 w 863"/>
                <a:gd name="T29" fmla="*/ 458 h 550"/>
                <a:gd name="T30" fmla="*/ 432 w 863"/>
                <a:gd name="T31" fmla="*/ 487 h 550"/>
                <a:gd name="T32" fmla="*/ 469 w 863"/>
                <a:gd name="T33" fmla="*/ 511 h 550"/>
                <a:gd name="T34" fmla="*/ 496 w 863"/>
                <a:gd name="T35" fmla="*/ 520 h 550"/>
                <a:gd name="T36" fmla="*/ 518 w 863"/>
                <a:gd name="T37" fmla="*/ 548 h 550"/>
                <a:gd name="T38" fmla="*/ 527 w 863"/>
                <a:gd name="T39" fmla="*/ 514 h 550"/>
                <a:gd name="T40" fmla="*/ 508 w 863"/>
                <a:gd name="T41" fmla="*/ 503 h 550"/>
                <a:gd name="T42" fmla="*/ 555 w 863"/>
                <a:gd name="T43" fmla="*/ 498 h 550"/>
                <a:gd name="T44" fmla="*/ 641 w 863"/>
                <a:gd name="T45" fmla="*/ 431 h 550"/>
                <a:gd name="T46" fmla="*/ 754 w 863"/>
                <a:gd name="T47" fmla="*/ 406 h 550"/>
                <a:gd name="T48" fmla="*/ 832 w 863"/>
                <a:gd name="T49" fmla="*/ 396 h 550"/>
                <a:gd name="T50" fmla="*/ 849 w 863"/>
                <a:gd name="T51" fmla="*/ 380 h 550"/>
                <a:gd name="T52" fmla="*/ 691 w 863"/>
                <a:gd name="T53" fmla="*/ 296 h 550"/>
                <a:gd name="T54" fmla="*/ 686 w 863"/>
                <a:gd name="T55" fmla="*/ 270 h 550"/>
                <a:gd name="T56" fmla="*/ 675 w 863"/>
                <a:gd name="T57" fmla="*/ 232 h 550"/>
                <a:gd name="T58" fmla="*/ 639 w 863"/>
                <a:gd name="T59" fmla="*/ 206 h 550"/>
                <a:gd name="T60" fmla="*/ 596 w 863"/>
                <a:gd name="T61" fmla="*/ 217 h 550"/>
                <a:gd name="T62" fmla="*/ 563 w 863"/>
                <a:gd name="T63" fmla="*/ 220 h 550"/>
                <a:gd name="T64" fmla="*/ 522 w 863"/>
                <a:gd name="T65" fmla="*/ 213 h 550"/>
                <a:gd name="T66" fmla="*/ 479 w 863"/>
                <a:gd name="T67" fmla="*/ 214 h 550"/>
                <a:gd name="T68" fmla="*/ 445 w 863"/>
                <a:gd name="T69" fmla="*/ 200 h 550"/>
                <a:gd name="T70" fmla="*/ 418 w 863"/>
                <a:gd name="T71" fmla="*/ 196 h 550"/>
                <a:gd name="T72" fmla="*/ 396 w 863"/>
                <a:gd name="T73" fmla="*/ 193 h 550"/>
                <a:gd name="T74" fmla="*/ 384 w 863"/>
                <a:gd name="T75" fmla="*/ 217 h 550"/>
                <a:gd name="T76" fmla="*/ 345 w 863"/>
                <a:gd name="T77" fmla="*/ 215 h 550"/>
                <a:gd name="T78" fmla="*/ 316 w 863"/>
                <a:gd name="T79" fmla="*/ 182 h 550"/>
                <a:gd name="T80" fmla="*/ 287 w 863"/>
                <a:gd name="T81" fmla="*/ 163 h 550"/>
                <a:gd name="T82" fmla="*/ 248 w 863"/>
                <a:gd name="T83" fmla="*/ 142 h 550"/>
                <a:gd name="T84" fmla="*/ 226 w 863"/>
                <a:gd name="T85" fmla="*/ 110 h 550"/>
                <a:gd name="T86" fmla="*/ 212 w 863"/>
                <a:gd name="T87" fmla="*/ 74 h 550"/>
                <a:gd name="T88" fmla="*/ 173 w 863"/>
                <a:gd name="T89" fmla="*/ 56 h 550"/>
                <a:gd name="T90" fmla="*/ 145 w 863"/>
                <a:gd name="T91" fmla="*/ 70 h 550"/>
                <a:gd name="T92" fmla="*/ 126 w 863"/>
                <a:gd name="T93" fmla="*/ 31 h 550"/>
                <a:gd name="T94" fmla="*/ 103 w 863"/>
                <a:gd name="T95" fmla="*/ 11 h 550"/>
                <a:gd name="T96" fmla="*/ 52 w 863"/>
                <a:gd name="T97" fmla="*/ 21 h 550"/>
                <a:gd name="T98" fmla="*/ 13 w 863"/>
                <a:gd name="T99"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3" h="550">
                  <a:moveTo>
                    <a:pt x="0" y="436"/>
                  </a:moveTo>
                  <a:cubicBezTo>
                    <a:pt x="7" y="437"/>
                    <a:pt x="17" y="439"/>
                    <a:pt x="25" y="447"/>
                  </a:cubicBezTo>
                  <a:cubicBezTo>
                    <a:pt x="37" y="457"/>
                    <a:pt x="41" y="462"/>
                    <a:pt x="40" y="463"/>
                  </a:cubicBezTo>
                  <a:cubicBezTo>
                    <a:pt x="39" y="464"/>
                    <a:pt x="35" y="466"/>
                    <a:pt x="37" y="468"/>
                  </a:cubicBezTo>
                  <a:cubicBezTo>
                    <a:pt x="39" y="470"/>
                    <a:pt x="41" y="470"/>
                    <a:pt x="42" y="469"/>
                  </a:cubicBezTo>
                  <a:cubicBezTo>
                    <a:pt x="42" y="468"/>
                    <a:pt x="46" y="464"/>
                    <a:pt x="49" y="467"/>
                  </a:cubicBezTo>
                  <a:cubicBezTo>
                    <a:pt x="52" y="471"/>
                    <a:pt x="56" y="473"/>
                    <a:pt x="56" y="473"/>
                  </a:cubicBezTo>
                  <a:cubicBezTo>
                    <a:pt x="56" y="473"/>
                    <a:pt x="57" y="470"/>
                    <a:pt x="59" y="469"/>
                  </a:cubicBezTo>
                  <a:cubicBezTo>
                    <a:pt x="61" y="469"/>
                    <a:pt x="63" y="472"/>
                    <a:pt x="63" y="470"/>
                  </a:cubicBezTo>
                  <a:cubicBezTo>
                    <a:pt x="62" y="468"/>
                    <a:pt x="62" y="467"/>
                    <a:pt x="61" y="465"/>
                  </a:cubicBezTo>
                  <a:cubicBezTo>
                    <a:pt x="59" y="462"/>
                    <a:pt x="58" y="462"/>
                    <a:pt x="62" y="459"/>
                  </a:cubicBezTo>
                  <a:cubicBezTo>
                    <a:pt x="66" y="457"/>
                    <a:pt x="68" y="456"/>
                    <a:pt x="70" y="456"/>
                  </a:cubicBezTo>
                  <a:cubicBezTo>
                    <a:pt x="72" y="456"/>
                    <a:pt x="90" y="456"/>
                    <a:pt x="97" y="460"/>
                  </a:cubicBezTo>
                  <a:cubicBezTo>
                    <a:pt x="105" y="465"/>
                    <a:pt x="111" y="470"/>
                    <a:pt x="114" y="470"/>
                  </a:cubicBezTo>
                  <a:cubicBezTo>
                    <a:pt x="118" y="470"/>
                    <a:pt x="121" y="469"/>
                    <a:pt x="123" y="468"/>
                  </a:cubicBezTo>
                  <a:cubicBezTo>
                    <a:pt x="125" y="466"/>
                    <a:pt x="125" y="463"/>
                    <a:pt x="131" y="464"/>
                  </a:cubicBezTo>
                  <a:cubicBezTo>
                    <a:pt x="137" y="466"/>
                    <a:pt x="151" y="469"/>
                    <a:pt x="155" y="474"/>
                  </a:cubicBezTo>
                  <a:cubicBezTo>
                    <a:pt x="160" y="479"/>
                    <a:pt x="173" y="487"/>
                    <a:pt x="177" y="489"/>
                  </a:cubicBezTo>
                  <a:cubicBezTo>
                    <a:pt x="181" y="492"/>
                    <a:pt x="188" y="490"/>
                    <a:pt x="193" y="492"/>
                  </a:cubicBezTo>
                  <a:cubicBezTo>
                    <a:pt x="197" y="494"/>
                    <a:pt x="200" y="498"/>
                    <a:pt x="206" y="501"/>
                  </a:cubicBezTo>
                  <a:cubicBezTo>
                    <a:pt x="212" y="505"/>
                    <a:pt x="215" y="511"/>
                    <a:pt x="218" y="510"/>
                  </a:cubicBezTo>
                  <a:cubicBezTo>
                    <a:pt x="221" y="508"/>
                    <a:pt x="232" y="504"/>
                    <a:pt x="233" y="507"/>
                  </a:cubicBezTo>
                  <a:cubicBezTo>
                    <a:pt x="235" y="510"/>
                    <a:pt x="241" y="518"/>
                    <a:pt x="244" y="519"/>
                  </a:cubicBezTo>
                  <a:cubicBezTo>
                    <a:pt x="247" y="520"/>
                    <a:pt x="253" y="515"/>
                    <a:pt x="255" y="513"/>
                  </a:cubicBezTo>
                  <a:cubicBezTo>
                    <a:pt x="257" y="511"/>
                    <a:pt x="260" y="507"/>
                    <a:pt x="263" y="505"/>
                  </a:cubicBezTo>
                  <a:cubicBezTo>
                    <a:pt x="266" y="503"/>
                    <a:pt x="272" y="501"/>
                    <a:pt x="275" y="498"/>
                  </a:cubicBezTo>
                  <a:cubicBezTo>
                    <a:pt x="278" y="495"/>
                    <a:pt x="284" y="489"/>
                    <a:pt x="286" y="487"/>
                  </a:cubicBezTo>
                  <a:cubicBezTo>
                    <a:pt x="288" y="484"/>
                    <a:pt x="302" y="476"/>
                    <a:pt x="309" y="472"/>
                  </a:cubicBezTo>
                  <a:cubicBezTo>
                    <a:pt x="315" y="467"/>
                    <a:pt x="326" y="458"/>
                    <a:pt x="330" y="458"/>
                  </a:cubicBezTo>
                  <a:cubicBezTo>
                    <a:pt x="334" y="458"/>
                    <a:pt x="335" y="454"/>
                    <a:pt x="340" y="456"/>
                  </a:cubicBezTo>
                  <a:cubicBezTo>
                    <a:pt x="345" y="457"/>
                    <a:pt x="348" y="459"/>
                    <a:pt x="349" y="457"/>
                  </a:cubicBezTo>
                  <a:cubicBezTo>
                    <a:pt x="351" y="455"/>
                    <a:pt x="348" y="455"/>
                    <a:pt x="353" y="452"/>
                  </a:cubicBezTo>
                  <a:cubicBezTo>
                    <a:pt x="357" y="448"/>
                    <a:pt x="360" y="450"/>
                    <a:pt x="359" y="446"/>
                  </a:cubicBezTo>
                  <a:cubicBezTo>
                    <a:pt x="358" y="443"/>
                    <a:pt x="354" y="439"/>
                    <a:pt x="352" y="439"/>
                  </a:cubicBezTo>
                  <a:cubicBezTo>
                    <a:pt x="350" y="440"/>
                    <a:pt x="344" y="445"/>
                    <a:pt x="337" y="444"/>
                  </a:cubicBezTo>
                  <a:cubicBezTo>
                    <a:pt x="330" y="444"/>
                    <a:pt x="326" y="443"/>
                    <a:pt x="326" y="440"/>
                  </a:cubicBezTo>
                  <a:cubicBezTo>
                    <a:pt x="327" y="438"/>
                    <a:pt x="328" y="436"/>
                    <a:pt x="332" y="436"/>
                  </a:cubicBezTo>
                  <a:cubicBezTo>
                    <a:pt x="336" y="436"/>
                    <a:pt x="337" y="434"/>
                    <a:pt x="341" y="432"/>
                  </a:cubicBezTo>
                  <a:cubicBezTo>
                    <a:pt x="344" y="430"/>
                    <a:pt x="354" y="429"/>
                    <a:pt x="357" y="427"/>
                  </a:cubicBezTo>
                  <a:cubicBezTo>
                    <a:pt x="359" y="424"/>
                    <a:pt x="370" y="411"/>
                    <a:pt x="372" y="409"/>
                  </a:cubicBezTo>
                  <a:cubicBezTo>
                    <a:pt x="375" y="407"/>
                    <a:pt x="380" y="404"/>
                    <a:pt x="382" y="404"/>
                  </a:cubicBezTo>
                  <a:cubicBezTo>
                    <a:pt x="384" y="405"/>
                    <a:pt x="388" y="408"/>
                    <a:pt x="389" y="410"/>
                  </a:cubicBezTo>
                  <a:cubicBezTo>
                    <a:pt x="389" y="412"/>
                    <a:pt x="392" y="420"/>
                    <a:pt x="395" y="421"/>
                  </a:cubicBezTo>
                  <a:cubicBezTo>
                    <a:pt x="398" y="423"/>
                    <a:pt x="401" y="427"/>
                    <a:pt x="401" y="429"/>
                  </a:cubicBezTo>
                  <a:cubicBezTo>
                    <a:pt x="401" y="431"/>
                    <a:pt x="400" y="438"/>
                    <a:pt x="397" y="442"/>
                  </a:cubicBezTo>
                  <a:cubicBezTo>
                    <a:pt x="394" y="446"/>
                    <a:pt x="386" y="454"/>
                    <a:pt x="385" y="457"/>
                  </a:cubicBezTo>
                  <a:cubicBezTo>
                    <a:pt x="384" y="461"/>
                    <a:pt x="382" y="464"/>
                    <a:pt x="377" y="464"/>
                  </a:cubicBezTo>
                  <a:cubicBezTo>
                    <a:pt x="372" y="465"/>
                    <a:pt x="368" y="468"/>
                    <a:pt x="366" y="466"/>
                  </a:cubicBezTo>
                  <a:cubicBezTo>
                    <a:pt x="363" y="465"/>
                    <a:pt x="359" y="460"/>
                    <a:pt x="357" y="461"/>
                  </a:cubicBezTo>
                  <a:cubicBezTo>
                    <a:pt x="355" y="463"/>
                    <a:pt x="358" y="465"/>
                    <a:pt x="358" y="465"/>
                  </a:cubicBezTo>
                  <a:cubicBezTo>
                    <a:pt x="358" y="465"/>
                    <a:pt x="363" y="466"/>
                    <a:pt x="364" y="468"/>
                  </a:cubicBezTo>
                  <a:cubicBezTo>
                    <a:pt x="366" y="470"/>
                    <a:pt x="370" y="475"/>
                    <a:pt x="371" y="476"/>
                  </a:cubicBezTo>
                  <a:cubicBezTo>
                    <a:pt x="373" y="476"/>
                    <a:pt x="373" y="482"/>
                    <a:pt x="375" y="481"/>
                  </a:cubicBezTo>
                  <a:cubicBezTo>
                    <a:pt x="376" y="480"/>
                    <a:pt x="379" y="481"/>
                    <a:pt x="383" y="481"/>
                  </a:cubicBezTo>
                  <a:cubicBezTo>
                    <a:pt x="387" y="480"/>
                    <a:pt x="389" y="476"/>
                    <a:pt x="392" y="474"/>
                  </a:cubicBezTo>
                  <a:cubicBezTo>
                    <a:pt x="395" y="472"/>
                    <a:pt x="403" y="469"/>
                    <a:pt x="403" y="469"/>
                  </a:cubicBezTo>
                  <a:cubicBezTo>
                    <a:pt x="403" y="469"/>
                    <a:pt x="404" y="469"/>
                    <a:pt x="405" y="464"/>
                  </a:cubicBezTo>
                  <a:cubicBezTo>
                    <a:pt x="406" y="459"/>
                    <a:pt x="407" y="454"/>
                    <a:pt x="412" y="453"/>
                  </a:cubicBezTo>
                  <a:cubicBezTo>
                    <a:pt x="417" y="451"/>
                    <a:pt x="420" y="448"/>
                    <a:pt x="425" y="451"/>
                  </a:cubicBezTo>
                  <a:cubicBezTo>
                    <a:pt x="431" y="454"/>
                    <a:pt x="434" y="455"/>
                    <a:pt x="435" y="458"/>
                  </a:cubicBezTo>
                  <a:cubicBezTo>
                    <a:pt x="437" y="461"/>
                    <a:pt x="441" y="464"/>
                    <a:pt x="437" y="467"/>
                  </a:cubicBezTo>
                  <a:cubicBezTo>
                    <a:pt x="434" y="470"/>
                    <a:pt x="427" y="470"/>
                    <a:pt x="427" y="474"/>
                  </a:cubicBezTo>
                  <a:cubicBezTo>
                    <a:pt x="426" y="477"/>
                    <a:pt x="426" y="481"/>
                    <a:pt x="425" y="483"/>
                  </a:cubicBezTo>
                  <a:cubicBezTo>
                    <a:pt x="425" y="484"/>
                    <a:pt x="429" y="485"/>
                    <a:pt x="432" y="487"/>
                  </a:cubicBezTo>
                  <a:cubicBezTo>
                    <a:pt x="434" y="489"/>
                    <a:pt x="439" y="497"/>
                    <a:pt x="441" y="498"/>
                  </a:cubicBezTo>
                  <a:cubicBezTo>
                    <a:pt x="442" y="500"/>
                    <a:pt x="444" y="500"/>
                    <a:pt x="447" y="500"/>
                  </a:cubicBezTo>
                  <a:cubicBezTo>
                    <a:pt x="450" y="501"/>
                    <a:pt x="456" y="495"/>
                    <a:pt x="463" y="498"/>
                  </a:cubicBezTo>
                  <a:cubicBezTo>
                    <a:pt x="469" y="501"/>
                    <a:pt x="466" y="504"/>
                    <a:pt x="469" y="511"/>
                  </a:cubicBezTo>
                  <a:cubicBezTo>
                    <a:pt x="473" y="517"/>
                    <a:pt x="477" y="525"/>
                    <a:pt x="478" y="524"/>
                  </a:cubicBezTo>
                  <a:cubicBezTo>
                    <a:pt x="480" y="523"/>
                    <a:pt x="480" y="523"/>
                    <a:pt x="482" y="520"/>
                  </a:cubicBezTo>
                  <a:cubicBezTo>
                    <a:pt x="483" y="518"/>
                    <a:pt x="482" y="514"/>
                    <a:pt x="488" y="515"/>
                  </a:cubicBezTo>
                  <a:cubicBezTo>
                    <a:pt x="493" y="517"/>
                    <a:pt x="494" y="519"/>
                    <a:pt x="496" y="520"/>
                  </a:cubicBezTo>
                  <a:cubicBezTo>
                    <a:pt x="497" y="521"/>
                    <a:pt x="506" y="525"/>
                    <a:pt x="506" y="528"/>
                  </a:cubicBezTo>
                  <a:cubicBezTo>
                    <a:pt x="506" y="530"/>
                    <a:pt x="505" y="532"/>
                    <a:pt x="507" y="535"/>
                  </a:cubicBezTo>
                  <a:cubicBezTo>
                    <a:pt x="509" y="537"/>
                    <a:pt x="513" y="541"/>
                    <a:pt x="514" y="542"/>
                  </a:cubicBezTo>
                  <a:cubicBezTo>
                    <a:pt x="515" y="544"/>
                    <a:pt x="513" y="550"/>
                    <a:pt x="518" y="548"/>
                  </a:cubicBezTo>
                  <a:cubicBezTo>
                    <a:pt x="522" y="547"/>
                    <a:pt x="523" y="550"/>
                    <a:pt x="524" y="545"/>
                  </a:cubicBezTo>
                  <a:cubicBezTo>
                    <a:pt x="525" y="541"/>
                    <a:pt x="522" y="532"/>
                    <a:pt x="525" y="529"/>
                  </a:cubicBezTo>
                  <a:cubicBezTo>
                    <a:pt x="528" y="526"/>
                    <a:pt x="531" y="528"/>
                    <a:pt x="529" y="523"/>
                  </a:cubicBezTo>
                  <a:cubicBezTo>
                    <a:pt x="527" y="518"/>
                    <a:pt x="529" y="513"/>
                    <a:pt x="527" y="514"/>
                  </a:cubicBezTo>
                  <a:cubicBezTo>
                    <a:pt x="524" y="515"/>
                    <a:pt x="519" y="521"/>
                    <a:pt x="516" y="523"/>
                  </a:cubicBezTo>
                  <a:cubicBezTo>
                    <a:pt x="512" y="524"/>
                    <a:pt x="509" y="524"/>
                    <a:pt x="508" y="521"/>
                  </a:cubicBezTo>
                  <a:cubicBezTo>
                    <a:pt x="507" y="517"/>
                    <a:pt x="501" y="511"/>
                    <a:pt x="501" y="509"/>
                  </a:cubicBezTo>
                  <a:cubicBezTo>
                    <a:pt x="501" y="507"/>
                    <a:pt x="504" y="502"/>
                    <a:pt x="508" y="503"/>
                  </a:cubicBezTo>
                  <a:cubicBezTo>
                    <a:pt x="511" y="503"/>
                    <a:pt x="517" y="498"/>
                    <a:pt x="523" y="501"/>
                  </a:cubicBezTo>
                  <a:cubicBezTo>
                    <a:pt x="529" y="504"/>
                    <a:pt x="532" y="510"/>
                    <a:pt x="536" y="509"/>
                  </a:cubicBezTo>
                  <a:cubicBezTo>
                    <a:pt x="539" y="508"/>
                    <a:pt x="544" y="507"/>
                    <a:pt x="547" y="505"/>
                  </a:cubicBezTo>
                  <a:cubicBezTo>
                    <a:pt x="550" y="502"/>
                    <a:pt x="553" y="499"/>
                    <a:pt x="555" y="498"/>
                  </a:cubicBezTo>
                  <a:cubicBezTo>
                    <a:pt x="557" y="497"/>
                    <a:pt x="572" y="495"/>
                    <a:pt x="573" y="492"/>
                  </a:cubicBezTo>
                  <a:cubicBezTo>
                    <a:pt x="574" y="490"/>
                    <a:pt x="586" y="478"/>
                    <a:pt x="588" y="477"/>
                  </a:cubicBezTo>
                  <a:cubicBezTo>
                    <a:pt x="591" y="475"/>
                    <a:pt x="596" y="468"/>
                    <a:pt x="598" y="467"/>
                  </a:cubicBezTo>
                  <a:cubicBezTo>
                    <a:pt x="601" y="466"/>
                    <a:pt x="631" y="436"/>
                    <a:pt x="641" y="431"/>
                  </a:cubicBezTo>
                  <a:cubicBezTo>
                    <a:pt x="650" y="426"/>
                    <a:pt x="668" y="418"/>
                    <a:pt x="674" y="416"/>
                  </a:cubicBezTo>
                  <a:cubicBezTo>
                    <a:pt x="680" y="415"/>
                    <a:pt x="708" y="404"/>
                    <a:pt x="715" y="406"/>
                  </a:cubicBezTo>
                  <a:cubicBezTo>
                    <a:pt x="722" y="409"/>
                    <a:pt x="729" y="407"/>
                    <a:pt x="731" y="406"/>
                  </a:cubicBezTo>
                  <a:cubicBezTo>
                    <a:pt x="733" y="405"/>
                    <a:pt x="747" y="407"/>
                    <a:pt x="754" y="406"/>
                  </a:cubicBezTo>
                  <a:cubicBezTo>
                    <a:pt x="760" y="405"/>
                    <a:pt x="776" y="402"/>
                    <a:pt x="779" y="404"/>
                  </a:cubicBezTo>
                  <a:cubicBezTo>
                    <a:pt x="781" y="405"/>
                    <a:pt x="797" y="408"/>
                    <a:pt x="798" y="407"/>
                  </a:cubicBezTo>
                  <a:cubicBezTo>
                    <a:pt x="799" y="407"/>
                    <a:pt x="818" y="403"/>
                    <a:pt x="819" y="402"/>
                  </a:cubicBezTo>
                  <a:cubicBezTo>
                    <a:pt x="821" y="401"/>
                    <a:pt x="829" y="399"/>
                    <a:pt x="832" y="396"/>
                  </a:cubicBezTo>
                  <a:cubicBezTo>
                    <a:pt x="835" y="392"/>
                    <a:pt x="841" y="387"/>
                    <a:pt x="841" y="385"/>
                  </a:cubicBezTo>
                  <a:cubicBezTo>
                    <a:pt x="841" y="383"/>
                    <a:pt x="837" y="379"/>
                    <a:pt x="840" y="378"/>
                  </a:cubicBezTo>
                  <a:cubicBezTo>
                    <a:pt x="843" y="378"/>
                    <a:pt x="846" y="377"/>
                    <a:pt x="846" y="379"/>
                  </a:cubicBezTo>
                  <a:cubicBezTo>
                    <a:pt x="846" y="380"/>
                    <a:pt x="848" y="381"/>
                    <a:pt x="849" y="380"/>
                  </a:cubicBezTo>
                  <a:cubicBezTo>
                    <a:pt x="851" y="380"/>
                    <a:pt x="856" y="385"/>
                    <a:pt x="857" y="383"/>
                  </a:cubicBezTo>
                  <a:cubicBezTo>
                    <a:pt x="857" y="382"/>
                    <a:pt x="856" y="380"/>
                    <a:pt x="857" y="380"/>
                  </a:cubicBezTo>
                  <a:cubicBezTo>
                    <a:pt x="858" y="379"/>
                    <a:pt x="863" y="379"/>
                    <a:pt x="863" y="377"/>
                  </a:cubicBezTo>
                  <a:cubicBezTo>
                    <a:pt x="691" y="296"/>
                    <a:pt x="691" y="296"/>
                    <a:pt x="691" y="296"/>
                  </a:cubicBezTo>
                  <a:cubicBezTo>
                    <a:pt x="691" y="296"/>
                    <a:pt x="685" y="293"/>
                    <a:pt x="685" y="291"/>
                  </a:cubicBezTo>
                  <a:cubicBezTo>
                    <a:pt x="684" y="289"/>
                    <a:pt x="691" y="287"/>
                    <a:pt x="693" y="286"/>
                  </a:cubicBezTo>
                  <a:cubicBezTo>
                    <a:pt x="694" y="285"/>
                    <a:pt x="693" y="276"/>
                    <a:pt x="693" y="275"/>
                  </a:cubicBezTo>
                  <a:cubicBezTo>
                    <a:pt x="692" y="274"/>
                    <a:pt x="687" y="272"/>
                    <a:pt x="686" y="270"/>
                  </a:cubicBezTo>
                  <a:cubicBezTo>
                    <a:pt x="684" y="269"/>
                    <a:pt x="685" y="265"/>
                    <a:pt x="685" y="263"/>
                  </a:cubicBezTo>
                  <a:cubicBezTo>
                    <a:pt x="685" y="261"/>
                    <a:pt x="681" y="258"/>
                    <a:pt x="680" y="256"/>
                  </a:cubicBezTo>
                  <a:cubicBezTo>
                    <a:pt x="679" y="255"/>
                    <a:pt x="680" y="254"/>
                    <a:pt x="680" y="247"/>
                  </a:cubicBezTo>
                  <a:cubicBezTo>
                    <a:pt x="681" y="240"/>
                    <a:pt x="677" y="235"/>
                    <a:pt x="675" y="232"/>
                  </a:cubicBezTo>
                  <a:cubicBezTo>
                    <a:pt x="673" y="228"/>
                    <a:pt x="672" y="219"/>
                    <a:pt x="672" y="218"/>
                  </a:cubicBezTo>
                  <a:cubicBezTo>
                    <a:pt x="671" y="217"/>
                    <a:pt x="666" y="215"/>
                    <a:pt x="661" y="213"/>
                  </a:cubicBezTo>
                  <a:cubicBezTo>
                    <a:pt x="656" y="212"/>
                    <a:pt x="656" y="211"/>
                    <a:pt x="652" y="209"/>
                  </a:cubicBezTo>
                  <a:cubicBezTo>
                    <a:pt x="648" y="208"/>
                    <a:pt x="641" y="206"/>
                    <a:pt x="639" y="206"/>
                  </a:cubicBezTo>
                  <a:cubicBezTo>
                    <a:pt x="637" y="205"/>
                    <a:pt x="632" y="209"/>
                    <a:pt x="630" y="211"/>
                  </a:cubicBezTo>
                  <a:cubicBezTo>
                    <a:pt x="629" y="212"/>
                    <a:pt x="617" y="208"/>
                    <a:pt x="615" y="209"/>
                  </a:cubicBezTo>
                  <a:cubicBezTo>
                    <a:pt x="613" y="210"/>
                    <a:pt x="612" y="213"/>
                    <a:pt x="610" y="215"/>
                  </a:cubicBezTo>
                  <a:cubicBezTo>
                    <a:pt x="608" y="218"/>
                    <a:pt x="598" y="217"/>
                    <a:pt x="596" y="217"/>
                  </a:cubicBezTo>
                  <a:cubicBezTo>
                    <a:pt x="595" y="217"/>
                    <a:pt x="591" y="212"/>
                    <a:pt x="590" y="212"/>
                  </a:cubicBezTo>
                  <a:cubicBezTo>
                    <a:pt x="589" y="212"/>
                    <a:pt x="587" y="216"/>
                    <a:pt x="584" y="219"/>
                  </a:cubicBezTo>
                  <a:cubicBezTo>
                    <a:pt x="580" y="221"/>
                    <a:pt x="573" y="224"/>
                    <a:pt x="570" y="224"/>
                  </a:cubicBezTo>
                  <a:cubicBezTo>
                    <a:pt x="566" y="225"/>
                    <a:pt x="564" y="222"/>
                    <a:pt x="563" y="220"/>
                  </a:cubicBezTo>
                  <a:cubicBezTo>
                    <a:pt x="561" y="219"/>
                    <a:pt x="550" y="218"/>
                    <a:pt x="549" y="217"/>
                  </a:cubicBezTo>
                  <a:cubicBezTo>
                    <a:pt x="547" y="216"/>
                    <a:pt x="544" y="215"/>
                    <a:pt x="543" y="213"/>
                  </a:cubicBezTo>
                  <a:cubicBezTo>
                    <a:pt x="541" y="212"/>
                    <a:pt x="537" y="210"/>
                    <a:pt x="535" y="210"/>
                  </a:cubicBezTo>
                  <a:cubicBezTo>
                    <a:pt x="534" y="210"/>
                    <a:pt x="531" y="211"/>
                    <a:pt x="522" y="213"/>
                  </a:cubicBezTo>
                  <a:cubicBezTo>
                    <a:pt x="514" y="215"/>
                    <a:pt x="515" y="216"/>
                    <a:pt x="512" y="216"/>
                  </a:cubicBezTo>
                  <a:cubicBezTo>
                    <a:pt x="510" y="217"/>
                    <a:pt x="506" y="217"/>
                    <a:pt x="499" y="216"/>
                  </a:cubicBezTo>
                  <a:cubicBezTo>
                    <a:pt x="491" y="215"/>
                    <a:pt x="488" y="214"/>
                    <a:pt x="487" y="213"/>
                  </a:cubicBezTo>
                  <a:cubicBezTo>
                    <a:pt x="485" y="213"/>
                    <a:pt x="480" y="214"/>
                    <a:pt x="479" y="214"/>
                  </a:cubicBezTo>
                  <a:cubicBezTo>
                    <a:pt x="478" y="214"/>
                    <a:pt x="473" y="209"/>
                    <a:pt x="471" y="207"/>
                  </a:cubicBezTo>
                  <a:cubicBezTo>
                    <a:pt x="470" y="205"/>
                    <a:pt x="463" y="209"/>
                    <a:pt x="462" y="209"/>
                  </a:cubicBezTo>
                  <a:cubicBezTo>
                    <a:pt x="461" y="210"/>
                    <a:pt x="452" y="206"/>
                    <a:pt x="450" y="205"/>
                  </a:cubicBezTo>
                  <a:cubicBezTo>
                    <a:pt x="449" y="205"/>
                    <a:pt x="446" y="202"/>
                    <a:pt x="445" y="200"/>
                  </a:cubicBezTo>
                  <a:cubicBezTo>
                    <a:pt x="443" y="198"/>
                    <a:pt x="438" y="191"/>
                    <a:pt x="437" y="190"/>
                  </a:cubicBezTo>
                  <a:cubicBezTo>
                    <a:pt x="436" y="190"/>
                    <a:pt x="434" y="190"/>
                    <a:pt x="432" y="191"/>
                  </a:cubicBezTo>
                  <a:cubicBezTo>
                    <a:pt x="430" y="191"/>
                    <a:pt x="423" y="194"/>
                    <a:pt x="423" y="194"/>
                  </a:cubicBezTo>
                  <a:cubicBezTo>
                    <a:pt x="422" y="195"/>
                    <a:pt x="420" y="196"/>
                    <a:pt x="418" y="196"/>
                  </a:cubicBezTo>
                  <a:cubicBezTo>
                    <a:pt x="416" y="196"/>
                    <a:pt x="412" y="194"/>
                    <a:pt x="411" y="194"/>
                  </a:cubicBezTo>
                  <a:cubicBezTo>
                    <a:pt x="410" y="193"/>
                    <a:pt x="409" y="194"/>
                    <a:pt x="408" y="195"/>
                  </a:cubicBezTo>
                  <a:cubicBezTo>
                    <a:pt x="408" y="195"/>
                    <a:pt x="407" y="195"/>
                    <a:pt x="404" y="195"/>
                  </a:cubicBezTo>
                  <a:cubicBezTo>
                    <a:pt x="400" y="195"/>
                    <a:pt x="397" y="193"/>
                    <a:pt x="396" y="193"/>
                  </a:cubicBezTo>
                  <a:cubicBezTo>
                    <a:pt x="395" y="192"/>
                    <a:pt x="393" y="193"/>
                    <a:pt x="390" y="194"/>
                  </a:cubicBezTo>
                  <a:cubicBezTo>
                    <a:pt x="388" y="196"/>
                    <a:pt x="384" y="198"/>
                    <a:pt x="383" y="199"/>
                  </a:cubicBezTo>
                  <a:cubicBezTo>
                    <a:pt x="381" y="201"/>
                    <a:pt x="380" y="209"/>
                    <a:pt x="380" y="211"/>
                  </a:cubicBezTo>
                  <a:cubicBezTo>
                    <a:pt x="380" y="214"/>
                    <a:pt x="383" y="215"/>
                    <a:pt x="384" y="217"/>
                  </a:cubicBezTo>
                  <a:cubicBezTo>
                    <a:pt x="386" y="219"/>
                    <a:pt x="385" y="223"/>
                    <a:pt x="384" y="224"/>
                  </a:cubicBezTo>
                  <a:cubicBezTo>
                    <a:pt x="383" y="226"/>
                    <a:pt x="375" y="220"/>
                    <a:pt x="373" y="219"/>
                  </a:cubicBezTo>
                  <a:cubicBezTo>
                    <a:pt x="371" y="218"/>
                    <a:pt x="365" y="225"/>
                    <a:pt x="363" y="225"/>
                  </a:cubicBezTo>
                  <a:cubicBezTo>
                    <a:pt x="361" y="226"/>
                    <a:pt x="353" y="220"/>
                    <a:pt x="345" y="215"/>
                  </a:cubicBezTo>
                  <a:cubicBezTo>
                    <a:pt x="338" y="210"/>
                    <a:pt x="329" y="202"/>
                    <a:pt x="328" y="201"/>
                  </a:cubicBezTo>
                  <a:cubicBezTo>
                    <a:pt x="326" y="200"/>
                    <a:pt x="327" y="197"/>
                    <a:pt x="326" y="193"/>
                  </a:cubicBezTo>
                  <a:cubicBezTo>
                    <a:pt x="326" y="190"/>
                    <a:pt x="322" y="185"/>
                    <a:pt x="322" y="184"/>
                  </a:cubicBezTo>
                  <a:cubicBezTo>
                    <a:pt x="321" y="183"/>
                    <a:pt x="319" y="183"/>
                    <a:pt x="316" y="182"/>
                  </a:cubicBezTo>
                  <a:cubicBezTo>
                    <a:pt x="313" y="181"/>
                    <a:pt x="311" y="181"/>
                    <a:pt x="306" y="178"/>
                  </a:cubicBezTo>
                  <a:cubicBezTo>
                    <a:pt x="302" y="174"/>
                    <a:pt x="299" y="170"/>
                    <a:pt x="297" y="168"/>
                  </a:cubicBezTo>
                  <a:cubicBezTo>
                    <a:pt x="294" y="165"/>
                    <a:pt x="291" y="165"/>
                    <a:pt x="290" y="165"/>
                  </a:cubicBezTo>
                  <a:cubicBezTo>
                    <a:pt x="288" y="165"/>
                    <a:pt x="289" y="164"/>
                    <a:pt x="287" y="163"/>
                  </a:cubicBezTo>
                  <a:cubicBezTo>
                    <a:pt x="286" y="162"/>
                    <a:pt x="278" y="156"/>
                    <a:pt x="273" y="153"/>
                  </a:cubicBezTo>
                  <a:cubicBezTo>
                    <a:pt x="268" y="150"/>
                    <a:pt x="262" y="149"/>
                    <a:pt x="258" y="148"/>
                  </a:cubicBezTo>
                  <a:cubicBezTo>
                    <a:pt x="255" y="147"/>
                    <a:pt x="255" y="148"/>
                    <a:pt x="253" y="147"/>
                  </a:cubicBezTo>
                  <a:cubicBezTo>
                    <a:pt x="251" y="147"/>
                    <a:pt x="248" y="143"/>
                    <a:pt x="248" y="142"/>
                  </a:cubicBezTo>
                  <a:cubicBezTo>
                    <a:pt x="248" y="140"/>
                    <a:pt x="249" y="134"/>
                    <a:pt x="249" y="133"/>
                  </a:cubicBezTo>
                  <a:cubicBezTo>
                    <a:pt x="249" y="131"/>
                    <a:pt x="236" y="130"/>
                    <a:pt x="233" y="130"/>
                  </a:cubicBezTo>
                  <a:cubicBezTo>
                    <a:pt x="230" y="129"/>
                    <a:pt x="230" y="127"/>
                    <a:pt x="228" y="123"/>
                  </a:cubicBezTo>
                  <a:cubicBezTo>
                    <a:pt x="226" y="119"/>
                    <a:pt x="226" y="111"/>
                    <a:pt x="226" y="110"/>
                  </a:cubicBezTo>
                  <a:cubicBezTo>
                    <a:pt x="226" y="109"/>
                    <a:pt x="224" y="100"/>
                    <a:pt x="224" y="98"/>
                  </a:cubicBezTo>
                  <a:cubicBezTo>
                    <a:pt x="224" y="96"/>
                    <a:pt x="228" y="90"/>
                    <a:pt x="228" y="89"/>
                  </a:cubicBezTo>
                  <a:cubicBezTo>
                    <a:pt x="228" y="88"/>
                    <a:pt x="226" y="85"/>
                    <a:pt x="223" y="83"/>
                  </a:cubicBezTo>
                  <a:cubicBezTo>
                    <a:pt x="220" y="81"/>
                    <a:pt x="215" y="76"/>
                    <a:pt x="212" y="74"/>
                  </a:cubicBezTo>
                  <a:cubicBezTo>
                    <a:pt x="209" y="73"/>
                    <a:pt x="196" y="70"/>
                    <a:pt x="194" y="70"/>
                  </a:cubicBezTo>
                  <a:cubicBezTo>
                    <a:pt x="192" y="70"/>
                    <a:pt x="189" y="69"/>
                    <a:pt x="186" y="68"/>
                  </a:cubicBezTo>
                  <a:cubicBezTo>
                    <a:pt x="183" y="66"/>
                    <a:pt x="181" y="65"/>
                    <a:pt x="179" y="63"/>
                  </a:cubicBezTo>
                  <a:cubicBezTo>
                    <a:pt x="177" y="60"/>
                    <a:pt x="174" y="56"/>
                    <a:pt x="173" y="56"/>
                  </a:cubicBezTo>
                  <a:cubicBezTo>
                    <a:pt x="172" y="56"/>
                    <a:pt x="170" y="59"/>
                    <a:pt x="169" y="61"/>
                  </a:cubicBezTo>
                  <a:cubicBezTo>
                    <a:pt x="168" y="63"/>
                    <a:pt x="166" y="69"/>
                    <a:pt x="165" y="73"/>
                  </a:cubicBezTo>
                  <a:cubicBezTo>
                    <a:pt x="164" y="77"/>
                    <a:pt x="159" y="81"/>
                    <a:pt x="156" y="82"/>
                  </a:cubicBezTo>
                  <a:cubicBezTo>
                    <a:pt x="154" y="83"/>
                    <a:pt x="148" y="76"/>
                    <a:pt x="145" y="70"/>
                  </a:cubicBezTo>
                  <a:cubicBezTo>
                    <a:pt x="142" y="65"/>
                    <a:pt x="138" y="58"/>
                    <a:pt x="136" y="57"/>
                  </a:cubicBezTo>
                  <a:cubicBezTo>
                    <a:pt x="134" y="55"/>
                    <a:pt x="132" y="39"/>
                    <a:pt x="131" y="38"/>
                  </a:cubicBezTo>
                  <a:cubicBezTo>
                    <a:pt x="131" y="36"/>
                    <a:pt x="134" y="32"/>
                    <a:pt x="134" y="31"/>
                  </a:cubicBezTo>
                  <a:cubicBezTo>
                    <a:pt x="133" y="29"/>
                    <a:pt x="130" y="31"/>
                    <a:pt x="126" y="31"/>
                  </a:cubicBezTo>
                  <a:cubicBezTo>
                    <a:pt x="122" y="32"/>
                    <a:pt x="123" y="25"/>
                    <a:pt x="123" y="23"/>
                  </a:cubicBezTo>
                  <a:cubicBezTo>
                    <a:pt x="122" y="21"/>
                    <a:pt x="118" y="21"/>
                    <a:pt x="116" y="21"/>
                  </a:cubicBezTo>
                  <a:cubicBezTo>
                    <a:pt x="115" y="20"/>
                    <a:pt x="114" y="20"/>
                    <a:pt x="113" y="19"/>
                  </a:cubicBezTo>
                  <a:cubicBezTo>
                    <a:pt x="113" y="18"/>
                    <a:pt x="105" y="12"/>
                    <a:pt x="103" y="11"/>
                  </a:cubicBezTo>
                  <a:cubicBezTo>
                    <a:pt x="100" y="9"/>
                    <a:pt x="92" y="11"/>
                    <a:pt x="90" y="12"/>
                  </a:cubicBezTo>
                  <a:cubicBezTo>
                    <a:pt x="87" y="12"/>
                    <a:pt x="76" y="11"/>
                    <a:pt x="72" y="10"/>
                  </a:cubicBezTo>
                  <a:cubicBezTo>
                    <a:pt x="68" y="9"/>
                    <a:pt x="61" y="15"/>
                    <a:pt x="59" y="16"/>
                  </a:cubicBezTo>
                  <a:cubicBezTo>
                    <a:pt x="58" y="17"/>
                    <a:pt x="53" y="21"/>
                    <a:pt x="52" y="21"/>
                  </a:cubicBezTo>
                  <a:cubicBezTo>
                    <a:pt x="50" y="21"/>
                    <a:pt x="51" y="19"/>
                    <a:pt x="51" y="17"/>
                  </a:cubicBezTo>
                  <a:cubicBezTo>
                    <a:pt x="51" y="15"/>
                    <a:pt x="42" y="13"/>
                    <a:pt x="36" y="11"/>
                  </a:cubicBezTo>
                  <a:cubicBezTo>
                    <a:pt x="30" y="9"/>
                    <a:pt x="25" y="7"/>
                    <a:pt x="23" y="6"/>
                  </a:cubicBezTo>
                  <a:cubicBezTo>
                    <a:pt x="22" y="5"/>
                    <a:pt x="15" y="3"/>
                    <a:pt x="13" y="3"/>
                  </a:cubicBezTo>
                  <a:cubicBezTo>
                    <a:pt x="11" y="2"/>
                    <a:pt x="1" y="1"/>
                    <a:pt x="0" y="0"/>
                  </a:cubicBezTo>
                  <a:lnTo>
                    <a:pt x="0" y="436"/>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6" name="Freeform 6"/>
            <p:cNvSpPr>
              <a:spLocks noEditPoints="1"/>
            </p:cNvSpPr>
            <p:nvPr/>
          </p:nvSpPr>
          <p:spPr bwMode="auto">
            <a:xfrm>
              <a:off x="9304338" y="3813176"/>
              <a:ext cx="1609725" cy="1341438"/>
            </a:xfrm>
            <a:custGeom>
              <a:avLst/>
              <a:gdLst>
                <a:gd name="T0" fmla="*/ 861 w 1214"/>
                <a:gd name="T1" fmla="*/ 997 h 1012"/>
                <a:gd name="T2" fmla="*/ 871 w 1214"/>
                <a:gd name="T3" fmla="*/ 986 h 1012"/>
                <a:gd name="T4" fmla="*/ 856 w 1214"/>
                <a:gd name="T5" fmla="*/ 969 h 1012"/>
                <a:gd name="T6" fmla="*/ 858 w 1214"/>
                <a:gd name="T7" fmla="*/ 948 h 1012"/>
                <a:gd name="T8" fmla="*/ 867 w 1214"/>
                <a:gd name="T9" fmla="*/ 918 h 1012"/>
                <a:gd name="T10" fmla="*/ 872 w 1214"/>
                <a:gd name="T11" fmla="*/ 900 h 1012"/>
                <a:gd name="T12" fmla="*/ 880 w 1214"/>
                <a:gd name="T13" fmla="*/ 855 h 1012"/>
                <a:gd name="T14" fmla="*/ 893 w 1214"/>
                <a:gd name="T15" fmla="*/ 818 h 1012"/>
                <a:gd name="T16" fmla="*/ 912 w 1214"/>
                <a:gd name="T17" fmla="*/ 788 h 1012"/>
                <a:gd name="T18" fmla="*/ 928 w 1214"/>
                <a:gd name="T19" fmla="*/ 761 h 1012"/>
                <a:gd name="T20" fmla="*/ 945 w 1214"/>
                <a:gd name="T21" fmla="*/ 751 h 1012"/>
                <a:gd name="T22" fmla="*/ 946 w 1214"/>
                <a:gd name="T23" fmla="*/ 716 h 1012"/>
                <a:gd name="T24" fmla="*/ 952 w 1214"/>
                <a:gd name="T25" fmla="*/ 682 h 1012"/>
                <a:gd name="T26" fmla="*/ 984 w 1214"/>
                <a:gd name="T27" fmla="*/ 636 h 1012"/>
                <a:gd name="T28" fmla="*/ 1005 w 1214"/>
                <a:gd name="T29" fmla="*/ 580 h 1012"/>
                <a:gd name="T30" fmla="*/ 1038 w 1214"/>
                <a:gd name="T31" fmla="*/ 516 h 1012"/>
                <a:gd name="T32" fmla="*/ 1062 w 1214"/>
                <a:gd name="T33" fmla="*/ 492 h 1012"/>
                <a:gd name="T34" fmla="*/ 1087 w 1214"/>
                <a:gd name="T35" fmla="*/ 481 h 1012"/>
                <a:gd name="T36" fmla="*/ 1109 w 1214"/>
                <a:gd name="T37" fmla="*/ 448 h 1012"/>
                <a:gd name="T38" fmla="*/ 1135 w 1214"/>
                <a:gd name="T39" fmla="*/ 386 h 1012"/>
                <a:gd name="T40" fmla="*/ 1151 w 1214"/>
                <a:gd name="T41" fmla="*/ 347 h 1012"/>
                <a:gd name="T42" fmla="*/ 1163 w 1214"/>
                <a:gd name="T43" fmla="*/ 304 h 1012"/>
                <a:gd name="T44" fmla="*/ 1168 w 1214"/>
                <a:gd name="T45" fmla="*/ 238 h 1012"/>
                <a:gd name="T46" fmla="*/ 1180 w 1214"/>
                <a:gd name="T47" fmla="*/ 201 h 1012"/>
                <a:gd name="T48" fmla="*/ 1198 w 1214"/>
                <a:gd name="T49" fmla="*/ 112 h 1012"/>
                <a:gd name="T50" fmla="*/ 1209 w 1214"/>
                <a:gd name="T51" fmla="*/ 51 h 1012"/>
                <a:gd name="T52" fmla="*/ 1179 w 1214"/>
                <a:gd name="T53" fmla="*/ 12 h 1012"/>
                <a:gd name="T54" fmla="*/ 1119 w 1214"/>
                <a:gd name="T55" fmla="*/ 20 h 1012"/>
                <a:gd name="T56" fmla="*/ 1075 w 1214"/>
                <a:gd name="T57" fmla="*/ 37 h 1012"/>
                <a:gd name="T58" fmla="*/ 1035 w 1214"/>
                <a:gd name="T59" fmla="*/ 90 h 1012"/>
                <a:gd name="T60" fmla="*/ 970 w 1214"/>
                <a:gd name="T61" fmla="*/ 78 h 1012"/>
                <a:gd name="T62" fmla="*/ 867 w 1214"/>
                <a:gd name="T63" fmla="*/ 52 h 1012"/>
                <a:gd name="T64" fmla="*/ 771 w 1214"/>
                <a:gd name="T65" fmla="*/ 92 h 1012"/>
                <a:gd name="T66" fmla="*/ 23 w 1214"/>
                <a:gd name="T67" fmla="*/ 641 h 1012"/>
                <a:gd name="T68" fmla="*/ 72 w 1214"/>
                <a:gd name="T69" fmla="*/ 645 h 1012"/>
                <a:gd name="T70" fmla="*/ 123 w 1214"/>
                <a:gd name="T71" fmla="*/ 658 h 1012"/>
                <a:gd name="T72" fmla="*/ 145 w 1214"/>
                <a:gd name="T73" fmla="*/ 705 h 1012"/>
                <a:gd name="T74" fmla="*/ 179 w 1214"/>
                <a:gd name="T75" fmla="*/ 698 h 1012"/>
                <a:gd name="T76" fmla="*/ 228 w 1214"/>
                <a:gd name="T77" fmla="*/ 724 h 1012"/>
                <a:gd name="T78" fmla="*/ 249 w 1214"/>
                <a:gd name="T79" fmla="*/ 768 h 1012"/>
                <a:gd name="T80" fmla="*/ 287 w 1214"/>
                <a:gd name="T81" fmla="*/ 798 h 1012"/>
                <a:gd name="T82" fmla="*/ 322 w 1214"/>
                <a:gd name="T83" fmla="*/ 819 h 1012"/>
                <a:gd name="T84" fmla="*/ 373 w 1214"/>
                <a:gd name="T85" fmla="*/ 854 h 1012"/>
                <a:gd name="T86" fmla="*/ 390 w 1214"/>
                <a:gd name="T87" fmla="*/ 829 h 1012"/>
                <a:gd name="T88" fmla="*/ 418 w 1214"/>
                <a:gd name="T89" fmla="*/ 831 h 1012"/>
                <a:gd name="T90" fmla="*/ 450 w 1214"/>
                <a:gd name="T91" fmla="*/ 840 h 1012"/>
                <a:gd name="T92" fmla="*/ 499 w 1214"/>
                <a:gd name="T93" fmla="*/ 851 h 1012"/>
                <a:gd name="T94" fmla="*/ 549 w 1214"/>
                <a:gd name="T95" fmla="*/ 852 h 1012"/>
                <a:gd name="T96" fmla="*/ 596 w 1214"/>
                <a:gd name="T97" fmla="*/ 852 h 1012"/>
                <a:gd name="T98" fmla="*/ 652 w 1214"/>
                <a:gd name="T99" fmla="*/ 844 h 1012"/>
                <a:gd name="T100" fmla="*/ 680 w 1214"/>
                <a:gd name="T101" fmla="*/ 891 h 1012"/>
                <a:gd name="T102" fmla="*/ 685 w 1214"/>
                <a:gd name="T103" fmla="*/ 926 h 1012"/>
                <a:gd name="T104" fmla="*/ 761 w 1214"/>
                <a:gd name="T105" fmla="*/ 822 h 1012"/>
                <a:gd name="T106" fmla="*/ 768 w 1214"/>
                <a:gd name="T107" fmla="*/ 762 h 1012"/>
                <a:gd name="T108" fmla="*/ 808 w 1214"/>
                <a:gd name="T109" fmla="*/ 777 h 1012"/>
                <a:gd name="T110" fmla="*/ 784 w 1214"/>
                <a:gd name="T111" fmla="*/ 810 h 1012"/>
                <a:gd name="T112" fmla="*/ 774 w 1214"/>
                <a:gd name="T113" fmla="*/ 8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4" h="1012">
                  <a:moveTo>
                    <a:pt x="863" y="1012"/>
                  </a:moveTo>
                  <a:cubicBezTo>
                    <a:pt x="863" y="1012"/>
                    <a:pt x="863" y="1012"/>
                    <a:pt x="863" y="1011"/>
                  </a:cubicBezTo>
                  <a:cubicBezTo>
                    <a:pt x="862" y="1009"/>
                    <a:pt x="861" y="1008"/>
                    <a:pt x="862" y="1006"/>
                  </a:cubicBezTo>
                  <a:cubicBezTo>
                    <a:pt x="862" y="1004"/>
                    <a:pt x="863" y="1004"/>
                    <a:pt x="862" y="1003"/>
                  </a:cubicBezTo>
                  <a:cubicBezTo>
                    <a:pt x="861" y="1001"/>
                    <a:pt x="861" y="999"/>
                    <a:pt x="861" y="997"/>
                  </a:cubicBezTo>
                  <a:cubicBezTo>
                    <a:pt x="862" y="995"/>
                    <a:pt x="862" y="994"/>
                    <a:pt x="862" y="993"/>
                  </a:cubicBezTo>
                  <a:cubicBezTo>
                    <a:pt x="862" y="992"/>
                    <a:pt x="861" y="990"/>
                    <a:pt x="862" y="989"/>
                  </a:cubicBezTo>
                  <a:cubicBezTo>
                    <a:pt x="862" y="988"/>
                    <a:pt x="864" y="983"/>
                    <a:pt x="865" y="984"/>
                  </a:cubicBezTo>
                  <a:cubicBezTo>
                    <a:pt x="866" y="985"/>
                    <a:pt x="867" y="986"/>
                    <a:pt x="867" y="986"/>
                  </a:cubicBezTo>
                  <a:cubicBezTo>
                    <a:pt x="868" y="986"/>
                    <a:pt x="872" y="987"/>
                    <a:pt x="871" y="986"/>
                  </a:cubicBezTo>
                  <a:cubicBezTo>
                    <a:pt x="870" y="985"/>
                    <a:pt x="869" y="985"/>
                    <a:pt x="869" y="983"/>
                  </a:cubicBezTo>
                  <a:cubicBezTo>
                    <a:pt x="868" y="981"/>
                    <a:pt x="867" y="979"/>
                    <a:pt x="866" y="977"/>
                  </a:cubicBezTo>
                  <a:cubicBezTo>
                    <a:pt x="866" y="974"/>
                    <a:pt x="865" y="973"/>
                    <a:pt x="864" y="972"/>
                  </a:cubicBezTo>
                  <a:cubicBezTo>
                    <a:pt x="862" y="971"/>
                    <a:pt x="863" y="968"/>
                    <a:pt x="860" y="969"/>
                  </a:cubicBezTo>
                  <a:cubicBezTo>
                    <a:pt x="858" y="970"/>
                    <a:pt x="857" y="970"/>
                    <a:pt x="856" y="969"/>
                  </a:cubicBezTo>
                  <a:cubicBezTo>
                    <a:pt x="855" y="969"/>
                    <a:pt x="853" y="967"/>
                    <a:pt x="855" y="966"/>
                  </a:cubicBezTo>
                  <a:cubicBezTo>
                    <a:pt x="857" y="964"/>
                    <a:pt x="859" y="963"/>
                    <a:pt x="859" y="962"/>
                  </a:cubicBezTo>
                  <a:cubicBezTo>
                    <a:pt x="859" y="961"/>
                    <a:pt x="858" y="958"/>
                    <a:pt x="859" y="957"/>
                  </a:cubicBezTo>
                  <a:cubicBezTo>
                    <a:pt x="859" y="957"/>
                    <a:pt x="860" y="954"/>
                    <a:pt x="859" y="953"/>
                  </a:cubicBezTo>
                  <a:cubicBezTo>
                    <a:pt x="859" y="952"/>
                    <a:pt x="857" y="950"/>
                    <a:pt x="858" y="948"/>
                  </a:cubicBezTo>
                  <a:cubicBezTo>
                    <a:pt x="858" y="947"/>
                    <a:pt x="860" y="945"/>
                    <a:pt x="860" y="944"/>
                  </a:cubicBezTo>
                  <a:cubicBezTo>
                    <a:pt x="860" y="944"/>
                    <a:pt x="858" y="938"/>
                    <a:pt x="860" y="935"/>
                  </a:cubicBezTo>
                  <a:cubicBezTo>
                    <a:pt x="862" y="933"/>
                    <a:pt x="864" y="930"/>
                    <a:pt x="864" y="929"/>
                  </a:cubicBezTo>
                  <a:cubicBezTo>
                    <a:pt x="865" y="928"/>
                    <a:pt x="867" y="925"/>
                    <a:pt x="867" y="923"/>
                  </a:cubicBezTo>
                  <a:cubicBezTo>
                    <a:pt x="866" y="920"/>
                    <a:pt x="866" y="918"/>
                    <a:pt x="867" y="918"/>
                  </a:cubicBezTo>
                  <a:cubicBezTo>
                    <a:pt x="868" y="917"/>
                    <a:pt x="869" y="916"/>
                    <a:pt x="869" y="916"/>
                  </a:cubicBezTo>
                  <a:cubicBezTo>
                    <a:pt x="869" y="915"/>
                    <a:pt x="872" y="909"/>
                    <a:pt x="872" y="908"/>
                  </a:cubicBezTo>
                  <a:cubicBezTo>
                    <a:pt x="872" y="907"/>
                    <a:pt x="871" y="905"/>
                    <a:pt x="871" y="904"/>
                  </a:cubicBezTo>
                  <a:cubicBezTo>
                    <a:pt x="872" y="903"/>
                    <a:pt x="873" y="903"/>
                    <a:pt x="872" y="903"/>
                  </a:cubicBezTo>
                  <a:cubicBezTo>
                    <a:pt x="872" y="902"/>
                    <a:pt x="871" y="901"/>
                    <a:pt x="872" y="900"/>
                  </a:cubicBezTo>
                  <a:cubicBezTo>
                    <a:pt x="872" y="898"/>
                    <a:pt x="873" y="898"/>
                    <a:pt x="873" y="897"/>
                  </a:cubicBezTo>
                  <a:cubicBezTo>
                    <a:pt x="873" y="897"/>
                    <a:pt x="876" y="884"/>
                    <a:pt x="878" y="882"/>
                  </a:cubicBezTo>
                  <a:cubicBezTo>
                    <a:pt x="880" y="880"/>
                    <a:pt x="881" y="878"/>
                    <a:pt x="881" y="876"/>
                  </a:cubicBezTo>
                  <a:cubicBezTo>
                    <a:pt x="881" y="874"/>
                    <a:pt x="878" y="870"/>
                    <a:pt x="879" y="866"/>
                  </a:cubicBezTo>
                  <a:cubicBezTo>
                    <a:pt x="879" y="861"/>
                    <a:pt x="880" y="858"/>
                    <a:pt x="880" y="855"/>
                  </a:cubicBezTo>
                  <a:cubicBezTo>
                    <a:pt x="881" y="852"/>
                    <a:pt x="882" y="843"/>
                    <a:pt x="881" y="839"/>
                  </a:cubicBezTo>
                  <a:cubicBezTo>
                    <a:pt x="881" y="834"/>
                    <a:pt x="881" y="835"/>
                    <a:pt x="883" y="834"/>
                  </a:cubicBezTo>
                  <a:cubicBezTo>
                    <a:pt x="885" y="833"/>
                    <a:pt x="888" y="829"/>
                    <a:pt x="888" y="827"/>
                  </a:cubicBezTo>
                  <a:cubicBezTo>
                    <a:pt x="888" y="824"/>
                    <a:pt x="886" y="819"/>
                    <a:pt x="888" y="818"/>
                  </a:cubicBezTo>
                  <a:cubicBezTo>
                    <a:pt x="890" y="818"/>
                    <a:pt x="891" y="819"/>
                    <a:pt x="893" y="818"/>
                  </a:cubicBezTo>
                  <a:cubicBezTo>
                    <a:pt x="894" y="817"/>
                    <a:pt x="895" y="816"/>
                    <a:pt x="895" y="815"/>
                  </a:cubicBezTo>
                  <a:cubicBezTo>
                    <a:pt x="895" y="814"/>
                    <a:pt x="894" y="811"/>
                    <a:pt x="898" y="806"/>
                  </a:cubicBezTo>
                  <a:cubicBezTo>
                    <a:pt x="902" y="802"/>
                    <a:pt x="903" y="802"/>
                    <a:pt x="904" y="799"/>
                  </a:cubicBezTo>
                  <a:cubicBezTo>
                    <a:pt x="905" y="796"/>
                    <a:pt x="905" y="794"/>
                    <a:pt x="907" y="792"/>
                  </a:cubicBezTo>
                  <a:cubicBezTo>
                    <a:pt x="909" y="790"/>
                    <a:pt x="912" y="789"/>
                    <a:pt x="912" y="788"/>
                  </a:cubicBezTo>
                  <a:cubicBezTo>
                    <a:pt x="912" y="786"/>
                    <a:pt x="911" y="780"/>
                    <a:pt x="912" y="780"/>
                  </a:cubicBezTo>
                  <a:cubicBezTo>
                    <a:pt x="914" y="780"/>
                    <a:pt x="917" y="779"/>
                    <a:pt x="917" y="779"/>
                  </a:cubicBezTo>
                  <a:cubicBezTo>
                    <a:pt x="917" y="779"/>
                    <a:pt x="916" y="774"/>
                    <a:pt x="917" y="772"/>
                  </a:cubicBezTo>
                  <a:cubicBezTo>
                    <a:pt x="919" y="771"/>
                    <a:pt x="923" y="766"/>
                    <a:pt x="925" y="764"/>
                  </a:cubicBezTo>
                  <a:cubicBezTo>
                    <a:pt x="927" y="763"/>
                    <a:pt x="928" y="763"/>
                    <a:pt x="928" y="761"/>
                  </a:cubicBezTo>
                  <a:cubicBezTo>
                    <a:pt x="928" y="759"/>
                    <a:pt x="933" y="752"/>
                    <a:pt x="934" y="751"/>
                  </a:cubicBezTo>
                  <a:cubicBezTo>
                    <a:pt x="935" y="750"/>
                    <a:pt x="938" y="746"/>
                    <a:pt x="938" y="747"/>
                  </a:cubicBezTo>
                  <a:cubicBezTo>
                    <a:pt x="939" y="747"/>
                    <a:pt x="940" y="748"/>
                    <a:pt x="940" y="750"/>
                  </a:cubicBezTo>
                  <a:cubicBezTo>
                    <a:pt x="940" y="751"/>
                    <a:pt x="940" y="753"/>
                    <a:pt x="942" y="753"/>
                  </a:cubicBezTo>
                  <a:cubicBezTo>
                    <a:pt x="943" y="753"/>
                    <a:pt x="944" y="753"/>
                    <a:pt x="945" y="751"/>
                  </a:cubicBezTo>
                  <a:cubicBezTo>
                    <a:pt x="945" y="749"/>
                    <a:pt x="943" y="744"/>
                    <a:pt x="942" y="741"/>
                  </a:cubicBezTo>
                  <a:cubicBezTo>
                    <a:pt x="941" y="739"/>
                    <a:pt x="941" y="735"/>
                    <a:pt x="942" y="735"/>
                  </a:cubicBezTo>
                  <a:cubicBezTo>
                    <a:pt x="942" y="734"/>
                    <a:pt x="935" y="731"/>
                    <a:pt x="938" y="726"/>
                  </a:cubicBezTo>
                  <a:cubicBezTo>
                    <a:pt x="941" y="721"/>
                    <a:pt x="941" y="719"/>
                    <a:pt x="942" y="718"/>
                  </a:cubicBezTo>
                  <a:cubicBezTo>
                    <a:pt x="943" y="717"/>
                    <a:pt x="944" y="719"/>
                    <a:pt x="946" y="716"/>
                  </a:cubicBezTo>
                  <a:cubicBezTo>
                    <a:pt x="948" y="713"/>
                    <a:pt x="949" y="707"/>
                    <a:pt x="949" y="705"/>
                  </a:cubicBezTo>
                  <a:cubicBezTo>
                    <a:pt x="949" y="703"/>
                    <a:pt x="951" y="698"/>
                    <a:pt x="950" y="695"/>
                  </a:cubicBezTo>
                  <a:cubicBezTo>
                    <a:pt x="950" y="693"/>
                    <a:pt x="952" y="692"/>
                    <a:pt x="952" y="691"/>
                  </a:cubicBezTo>
                  <a:cubicBezTo>
                    <a:pt x="952" y="690"/>
                    <a:pt x="956" y="689"/>
                    <a:pt x="955" y="687"/>
                  </a:cubicBezTo>
                  <a:cubicBezTo>
                    <a:pt x="953" y="684"/>
                    <a:pt x="952" y="683"/>
                    <a:pt x="952" y="682"/>
                  </a:cubicBezTo>
                  <a:cubicBezTo>
                    <a:pt x="953" y="680"/>
                    <a:pt x="956" y="677"/>
                    <a:pt x="957" y="674"/>
                  </a:cubicBezTo>
                  <a:cubicBezTo>
                    <a:pt x="957" y="672"/>
                    <a:pt x="958" y="665"/>
                    <a:pt x="961" y="662"/>
                  </a:cubicBezTo>
                  <a:cubicBezTo>
                    <a:pt x="963" y="659"/>
                    <a:pt x="970" y="653"/>
                    <a:pt x="974" y="649"/>
                  </a:cubicBezTo>
                  <a:cubicBezTo>
                    <a:pt x="978" y="646"/>
                    <a:pt x="979" y="643"/>
                    <a:pt x="979" y="641"/>
                  </a:cubicBezTo>
                  <a:cubicBezTo>
                    <a:pt x="979" y="639"/>
                    <a:pt x="981" y="640"/>
                    <a:pt x="984" y="636"/>
                  </a:cubicBezTo>
                  <a:cubicBezTo>
                    <a:pt x="988" y="632"/>
                    <a:pt x="991" y="627"/>
                    <a:pt x="992" y="623"/>
                  </a:cubicBezTo>
                  <a:cubicBezTo>
                    <a:pt x="993" y="619"/>
                    <a:pt x="993" y="605"/>
                    <a:pt x="993" y="602"/>
                  </a:cubicBezTo>
                  <a:cubicBezTo>
                    <a:pt x="993" y="600"/>
                    <a:pt x="997" y="596"/>
                    <a:pt x="994" y="591"/>
                  </a:cubicBezTo>
                  <a:cubicBezTo>
                    <a:pt x="992" y="586"/>
                    <a:pt x="993" y="585"/>
                    <a:pt x="995" y="583"/>
                  </a:cubicBezTo>
                  <a:cubicBezTo>
                    <a:pt x="998" y="581"/>
                    <a:pt x="1004" y="584"/>
                    <a:pt x="1005" y="580"/>
                  </a:cubicBezTo>
                  <a:cubicBezTo>
                    <a:pt x="1005" y="577"/>
                    <a:pt x="1004" y="574"/>
                    <a:pt x="1008" y="570"/>
                  </a:cubicBezTo>
                  <a:cubicBezTo>
                    <a:pt x="1012" y="566"/>
                    <a:pt x="1017" y="559"/>
                    <a:pt x="1017" y="556"/>
                  </a:cubicBezTo>
                  <a:cubicBezTo>
                    <a:pt x="1017" y="554"/>
                    <a:pt x="1017" y="556"/>
                    <a:pt x="1017" y="554"/>
                  </a:cubicBezTo>
                  <a:cubicBezTo>
                    <a:pt x="1016" y="552"/>
                    <a:pt x="1021" y="547"/>
                    <a:pt x="1023" y="546"/>
                  </a:cubicBezTo>
                  <a:cubicBezTo>
                    <a:pt x="1025" y="545"/>
                    <a:pt x="1030" y="522"/>
                    <a:pt x="1038" y="516"/>
                  </a:cubicBezTo>
                  <a:cubicBezTo>
                    <a:pt x="1047" y="509"/>
                    <a:pt x="1054" y="507"/>
                    <a:pt x="1057" y="505"/>
                  </a:cubicBezTo>
                  <a:cubicBezTo>
                    <a:pt x="1059" y="503"/>
                    <a:pt x="1056" y="496"/>
                    <a:pt x="1055" y="498"/>
                  </a:cubicBezTo>
                  <a:cubicBezTo>
                    <a:pt x="1054" y="499"/>
                    <a:pt x="1052" y="501"/>
                    <a:pt x="1052" y="499"/>
                  </a:cubicBezTo>
                  <a:cubicBezTo>
                    <a:pt x="1052" y="498"/>
                    <a:pt x="1054" y="490"/>
                    <a:pt x="1056" y="491"/>
                  </a:cubicBezTo>
                  <a:cubicBezTo>
                    <a:pt x="1058" y="492"/>
                    <a:pt x="1059" y="492"/>
                    <a:pt x="1062" y="492"/>
                  </a:cubicBezTo>
                  <a:cubicBezTo>
                    <a:pt x="1064" y="492"/>
                    <a:pt x="1071" y="491"/>
                    <a:pt x="1072" y="491"/>
                  </a:cubicBezTo>
                  <a:cubicBezTo>
                    <a:pt x="1074" y="492"/>
                    <a:pt x="1074" y="492"/>
                    <a:pt x="1077" y="489"/>
                  </a:cubicBezTo>
                  <a:cubicBezTo>
                    <a:pt x="1080" y="486"/>
                    <a:pt x="1083" y="482"/>
                    <a:pt x="1085" y="484"/>
                  </a:cubicBezTo>
                  <a:cubicBezTo>
                    <a:pt x="1086" y="487"/>
                    <a:pt x="1089" y="488"/>
                    <a:pt x="1088" y="485"/>
                  </a:cubicBezTo>
                  <a:cubicBezTo>
                    <a:pt x="1088" y="483"/>
                    <a:pt x="1085" y="484"/>
                    <a:pt x="1087" y="481"/>
                  </a:cubicBezTo>
                  <a:cubicBezTo>
                    <a:pt x="1090" y="478"/>
                    <a:pt x="1094" y="475"/>
                    <a:pt x="1098" y="473"/>
                  </a:cubicBezTo>
                  <a:cubicBezTo>
                    <a:pt x="1101" y="470"/>
                    <a:pt x="1111" y="469"/>
                    <a:pt x="1111" y="466"/>
                  </a:cubicBezTo>
                  <a:cubicBezTo>
                    <a:pt x="1111" y="463"/>
                    <a:pt x="1109" y="462"/>
                    <a:pt x="1109" y="461"/>
                  </a:cubicBezTo>
                  <a:cubicBezTo>
                    <a:pt x="1109" y="461"/>
                    <a:pt x="1109" y="457"/>
                    <a:pt x="1109" y="455"/>
                  </a:cubicBezTo>
                  <a:cubicBezTo>
                    <a:pt x="1108" y="453"/>
                    <a:pt x="1106" y="452"/>
                    <a:pt x="1109" y="448"/>
                  </a:cubicBezTo>
                  <a:cubicBezTo>
                    <a:pt x="1112" y="445"/>
                    <a:pt x="1114" y="443"/>
                    <a:pt x="1113" y="441"/>
                  </a:cubicBezTo>
                  <a:cubicBezTo>
                    <a:pt x="1111" y="439"/>
                    <a:pt x="1103" y="438"/>
                    <a:pt x="1107" y="433"/>
                  </a:cubicBezTo>
                  <a:cubicBezTo>
                    <a:pt x="1112" y="427"/>
                    <a:pt x="1116" y="416"/>
                    <a:pt x="1117" y="414"/>
                  </a:cubicBezTo>
                  <a:cubicBezTo>
                    <a:pt x="1118" y="412"/>
                    <a:pt x="1129" y="406"/>
                    <a:pt x="1130" y="402"/>
                  </a:cubicBezTo>
                  <a:cubicBezTo>
                    <a:pt x="1130" y="397"/>
                    <a:pt x="1134" y="388"/>
                    <a:pt x="1135" y="386"/>
                  </a:cubicBezTo>
                  <a:cubicBezTo>
                    <a:pt x="1136" y="384"/>
                    <a:pt x="1139" y="383"/>
                    <a:pt x="1139" y="381"/>
                  </a:cubicBezTo>
                  <a:cubicBezTo>
                    <a:pt x="1140" y="378"/>
                    <a:pt x="1139" y="371"/>
                    <a:pt x="1143" y="367"/>
                  </a:cubicBezTo>
                  <a:cubicBezTo>
                    <a:pt x="1146" y="364"/>
                    <a:pt x="1151" y="364"/>
                    <a:pt x="1149" y="362"/>
                  </a:cubicBezTo>
                  <a:cubicBezTo>
                    <a:pt x="1147" y="360"/>
                    <a:pt x="1146" y="356"/>
                    <a:pt x="1147" y="353"/>
                  </a:cubicBezTo>
                  <a:cubicBezTo>
                    <a:pt x="1148" y="351"/>
                    <a:pt x="1151" y="350"/>
                    <a:pt x="1151" y="347"/>
                  </a:cubicBezTo>
                  <a:cubicBezTo>
                    <a:pt x="1151" y="344"/>
                    <a:pt x="1155" y="335"/>
                    <a:pt x="1153" y="334"/>
                  </a:cubicBezTo>
                  <a:cubicBezTo>
                    <a:pt x="1152" y="332"/>
                    <a:pt x="1151" y="332"/>
                    <a:pt x="1152" y="329"/>
                  </a:cubicBezTo>
                  <a:cubicBezTo>
                    <a:pt x="1154" y="326"/>
                    <a:pt x="1162" y="320"/>
                    <a:pt x="1161" y="317"/>
                  </a:cubicBezTo>
                  <a:cubicBezTo>
                    <a:pt x="1159" y="314"/>
                    <a:pt x="1159" y="309"/>
                    <a:pt x="1159" y="309"/>
                  </a:cubicBezTo>
                  <a:cubicBezTo>
                    <a:pt x="1159" y="309"/>
                    <a:pt x="1163" y="305"/>
                    <a:pt x="1163" y="304"/>
                  </a:cubicBezTo>
                  <a:cubicBezTo>
                    <a:pt x="1163" y="302"/>
                    <a:pt x="1161" y="297"/>
                    <a:pt x="1160" y="298"/>
                  </a:cubicBezTo>
                  <a:cubicBezTo>
                    <a:pt x="1159" y="299"/>
                    <a:pt x="1155" y="302"/>
                    <a:pt x="1155" y="298"/>
                  </a:cubicBezTo>
                  <a:cubicBezTo>
                    <a:pt x="1155" y="295"/>
                    <a:pt x="1153" y="293"/>
                    <a:pt x="1153" y="293"/>
                  </a:cubicBezTo>
                  <a:cubicBezTo>
                    <a:pt x="1153" y="293"/>
                    <a:pt x="1153" y="263"/>
                    <a:pt x="1157" y="256"/>
                  </a:cubicBezTo>
                  <a:cubicBezTo>
                    <a:pt x="1161" y="249"/>
                    <a:pt x="1167" y="241"/>
                    <a:pt x="1168" y="238"/>
                  </a:cubicBezTo>
                  <a:cubicBezTo>
                    <a:pt x="1168" y="236"/>
                    <a:pt x="1172" y="231"/>
                    <a:pt x="1171" y="230"/>
                  </a:cubicBezTo>
                  <a:cubicBezTo>
                    <a:pt x="1170" y="230"/>
                    <a:pt x="1169" y="228"/>
                    <a:pt x="1170" y="225"/>
                  </a:cubicBezTo>
                  <a:cubicBezTo>
                    <a:pt x="1171" y="223"/>
                    <a:pt x="1174" y="226"/>
                    <a:pt x="1174" y="221"/>
                  </a:cubicBezTo>
                  <a:cubicBezTo>
                    <a:pt x="1174" y="215"/>
                    <a:pt x="1173" y="211"/>
                    <a:pt x="1175" y="208"/>
                  </a:cubicBezTo>
                  <a:cubicBezTo>
                    <a:pt x="1176" y="205"/>
                    <a:pt x="1180" y="203"/>
                    <a:pt x="1180" y="201"/>
                  </a:cubicBezTo>
                  <a:cubicBezTo>
                    <a:pt x="1180" y="199"/>
                    <a:pt x="1181" y="188"/>
                    <a:pt x="1182" y="183"/>
                  </a:cubicBezTo>
                  <a:cubicBezTo>
                    <a:pt x="1183" y="178"/>
                    <a:pt x="1186" y="169"/>
                    <a:pt x="1186" y="169"/>
                  </a:cubicBezTo>
                  <a:cubicBezTo>
                    <a:pt x="1186" y="169"/>
                    <a:pt x="1191" y="144"/>
                    <a:pt x="1191" y="140"/>
                  </a:cubicBezTo>
                  <a:cubicBezTo>
                    <a:pt x="1190" y="135"/>
                    <a:pt x="1186" y="131"/>
                    <a:pt x="1189" y="127"/>
                  </a:cubicBezTo>
                  <a:cubicBezTo>
                    <a:pt x="1192" y="123"/>
                    <a:pt x="1199" y="115"/>
                    <a:pt x="1198" y="112"/>
                  </a:cubicBezTo>
                  <a:cubicBezTo>
                    <a:pt x="1198" y="109"/>
                    <a:pt x="1197" y="106"/>
                    <a:pt x="1198" y="104"/>
                  </a:cubicBezTo>
                  <a:cubicBezTo>
                    <a:pt x="1199" y="102"/>
                    <a:pt x="1214" y="83"/>
                    <a:pt x="1213" y="80"/>
                  </a:cubicBezTo>
                  <a:cubicBezTo>
                    <a:pt x="1212" y="78"/>
                    <a:pt x="1209" y="74"/>
                    <a:pt x="1210" y="73"/>
                  </a:cubicBezTo>
                  <a:cubicBezTo>
                    <a:pt x="1212" y="72"/>
                    <a:pt x="1214" y="73"/>
                    <a:pt x="1214" y="67"/>
                  </a:cubicBezTo>
                  <a:cubicBezTo>
                    <a:pt x="1213" y="62"/>
                    <a:pt x="1208" y="54"/>
                    <a:pt x="1209" y="51"/>
                  </a:cubicBezTo>
                  <a:cubicBezTo>
                    <a:pt x="1209" y="49"/>
                    <a:pt x="1208" y="14"/>
                    <a:pt x="1203" y="6"/>
                  </a:cubicBezTo>
                  <a:cubicBezTo>
                    <a:pt x="1201" y="4"/>
                    <a:pt x="1200" y="2"/>
                    <a:pt x="1198" y="0"/>
                  </a:cubicBezTo>
                  <a:cubicBezTo>
                    <a:pt x="1197" y="3"/>
                    <a:pt x="1195" y="6"/>
                    <a:pt x="1194" y="7"/>
                  </a:cubicBezTo>
                  <a:cubicBezTo>
                    <a:pt x="1192" y="10"/>
                    <a:pt x="1188" y="12"/>
                    <a:pt x="1186" y="13"/>
                  </a:cubicBezTo>
                  <a:cubicBezTo>
                    <a:pt x="1183" y="15"/>
                    <a:pt x="1182" y="12"/>
                    <a:pt x="1179" y="12"/>
                  </a:cubicBezTo>
                  <a:cubicBezTo>
                    <a:pt x="1177" y="12"/>
                    <a:pt x="1174" y="16"/>
                    <a:pt x="1171" y="18"/>
                  </a:cubicBezTo>
                  <a:cubicBezTo>
                    <a:pt x="1169" y="21"/>
                    <a:pt x="1164" y="28"/>
                    <a:pt x="1160" y="30"/>
                  </a:cubicBezTo>
                  <a:cubicBezTo>
                    <a:pt x="1157" y="32"/>
                    <a:pt x="1140" y="25"/>
                    <a:pt x="1138" y="24"/>
                  </a:cubicBezTo>
                  <a:cubicBezTo>
                    <a:pt x="1136" y="23"/>
                    <a:pt x="1132" y="31"/>
                    <a:pt x="1128" y="32"/>
                  </a:cubicBezTo>
                  <a:cubicBezTo>
                    <a:pt x="1125" y="32"/>
                    <a:pt x="1121" y="21"/>
                    <a:pt x="1119" y="20"/>
                  </a:cubicBezTo>
                  <a:cubicBezTo>
                    <a:pt x="1116" y="20"/>
                    <a:pt x="1114" y="25"/>
                    <a:pt x="1112" y="25"/>
                  </a:cubicBezTo>
                  <a:cubicBezTo>
                    <a:pt x="1111" y="26"/>
                    <a:pt x="1105" y="18"/>
                    <a:pt x="1103" y="18"/>
                  </a:cubicBezTo>
                  <a:cubicBezTo>
                    <a:pt x="1101" y="18"/>
                    <a:pt x="1097" y="24"/>
                    <a:pt x="1096" y="26"/>
                  </a:cubicBezTo>
                  <a:cubicBezTo>
                    <a:pt x="1094" y="27"/>
                    <a:pt x="1090" y="27"/>
                    <a:pt x="1086" y="29"/>
                  </a:cubicBezTo>
                  <a:cubicBezTo>
                    <a:pt x="1083" y="31"/>
                    <a:pt x="1077" y="34"/>
                    <a:pt x="1075" y="37"/>
                  </a:cubicBezTo>
                  <a:cubicBezTo>
                    <a:pt x="1073" y="41"/>
                    <a:pt x="1064" y="39"/>
                    <a:pt x="1061" y="40"/>
                  </a:cubicBezTo>
                  <a:cubicBezTo>
                    <a:pt x="1058" y="41"/>
                    <a:pt x="1053" y="46"/>
                    <a:pt x="1053" y="52"/>
                  </a:cubicBezTo>
                  <a:cubicBezTo>
                    <a:pt x="1053" y="58"/>
                    <a:pt x="1060" y="61"/>
                    <a:pt x="1063" y="65"/>
                  </a:cubicBezTo>
                  <a:cubicBezTo>
                    <a:pt x="1066" y="69"/>
                    <a:pt x="1061" y="81"/>
                    <a:pt x="1058" y="86"/>
                  </a:cubicBezTo>
                  <a:cubicBezTo>
                    <a:pt x="1056" y="90"/>
                    <a:pt x="1040" y="90"/>
                    <a:pt x="1035" y="90"/>
                  </a:cubicBezTo>
                  <a:cubicBezTo>
                    <a:pt x="1031" y="90"/>
                    <a:pt x="1035" y="88"/>
                    <a:pt x="1031" y="85"/>
                  </a:cubicBezTo>
                  <a:cubicBezTo>
                    <a:pt x="1028" y="82"/>
                    <a:pt x="1013" y="96"/>
                    <a:pt x="1009" y="100"/>
                  </a:cubicBezTo>
                  <a:cubicBezTo>
                    <a:pt x="1005" y="104"/>
                    <a:pt x="1000" y="116"/>
                    <a:pt x="996" y="115"/>
                  </a:cubicBezTo>
                  <a:cubicBezTo>
                    <a:pt x="991" y="114"/>
                    <a:pt x="983" y="86"/>
                    <a:pt x="979" y="80"/>
                  </a:cubicBezTo>
                  <a:cubicBezTo>
                    <a:pt x="976" y="75"/>
                    <a:pt x="973" y="80"/>
                    <a:pt x="970" y="78"/>
                  </a:cubicBezTo>
                  <a:cubicBezTo>
                    <a:pt x="966" y="75"/>
                    <a:pt x="966" y="75"/>
                    <a:pt x="964" y="70"/>
                  </a:cubicBezTo>
                  <a:cubicBezTo>
                    <a:pt x="962" y="66"/>
                    <a:pt x="941" y="59"/>
                    <a:pt x="936" y="58"/>
                  </a:cubicBezTo>
                  <a:cubicBezTo>
                    <a:pt x="931" y="56"/>
                    <a:pt x="921" y="61"/>
                    <a:pt x="914" y="61"/>
                  </a:cubicBezTo>
                  <a:cubicBezTo>
                    <a:pt x="907" y="62"/>
                    <a:pt x="900" y="51"/>
                    <a:pt x="898" y="48"/>
                  </a:cubicBezTo>
                  <a:cubicBezTo>
                    <a:pt x="896" y="45"/>
                    <a:pt x="877" y="51"/>
                    <a:pt x="867" y="52"/>
                  </a:cubicBezTo>
                  <a:cubicBezTo>
                    <a:pt x="857" y="53"/>
                    <a:pt x="837" y="55"/>
                    <a:pt x="834" y="54"/>
                  </a:cubicBezTo>
                  <a:cubicBezTo>
                    <a:pt x="830" y="54"/>
                    <a:pt x="821" y="49"/>
                    <a:pt x="819" y="49"/>
                  </a:cubicBezTo>
                  <a:cubicBezTo>
                    <a:pt x="817" y="49"/>
                    <a:pt x="814" y="53"/>
                    <a:pt x="811" y="56"/>
                  </a:cubicBezTo>
                  <a:cubicBezTo>
                    <a:pt x="809" y="59"/>
                    <a:pt x="802" y="63"/>
                    <a:pt x="793" y="68"/>
                  </a:cubicBezTo>
                  <a:cubicBezTo>
                    <a:pt x="783" y="74"/>
                    <a:pt x="775" y="88"/>
                    <a:pt x="771" y="92"/>
                  </a:cubicBezTo>
                  <a:cubicBezTo>
                    <a:pt x="767" y="97"/>
                    <a:pt x="762" y="97"/>
                    <a:pt x="762" y="97"/>
                  </a:cubicBezTo>
                  <a:cubicBezTo>
                    <a:pt x="0" y="97"/>
                    <a:pt x="0" y="97"/>
                    <a:pt x="0" y="97"/>
                  </a:cubicBezTo>
                  <a:cubicBezTo>
                    <a:pt x="0" y="635"/>
                    <a:pt x="0" y="635"/>
                    <a:pt x="0" y="635"/>
                  </a:cubicBezTo>
                  <a:cubicBezTo>
                    <a:pt x="1" y="636"/>
                    <a:pt x="11" y="637"/>
                    <a:pt x="13" y="638"/>
                  </a:cubicBezTo>
                  <a:cubicBezTo>
                    <a:pt x="15" y="638"/>
                    <a:pt x="22" y="640"/>
                    <a:pt x="23" y="641"/>
                  </a:cubicBezTo>
                  <a:cubicBezTo>
                    <a:pt x="25" y="642"/>
                    <a:pt x="30" y="644"/>
                    <a:pt x="36" y="646"/>
                  </a:cubicBezTo>
                  <a:cubicBezTo>
                    <a:pt x="42" y="648"/>
                    <a:pt x="51" y="650"/>
                    <a:pt x="51" y="652"/>
                  </a:cubicBezTo>
                  <a:cubicBezTo>
                    <a:pt x="51" y="654"/>
                    <a:pt x="50" y="656"/>
                    <a:pt x="52" y="656"/>
                  </a:cubicBezTo>
                  <a:cubicBezTo>
                    <a:pt x="53" y="656"/>
                    <a:pt x="58" y="652"/>
                    <a:pt x="59" y="651"/>
                  </a:cubicBezTo>
                  <a:cubicBezTo>
                    <a:pt x="61" y="650"/>
                    <a:pt x="68" y="644"/>
                    <a:pt x="72" y="645"/>
                  </a:cubicBezTo>
                  <a:cubicBezTo>
                    <a:pt x="76" y="646"/>
                    <a:pt x="87" y="647"/>
                    <a:pt x="90" y="647"/>
                  </a:cubicBezTo>
                  <a:cubicBezTo>
                    <a:pt x="92" y="646"/>
                    <a:pt x="100" y="644"/>
                    <a:pt x="103" y="646"/>
                  </a:cubicBezTo>
                  <a:cubicBezTo>
                    <a:pt x="105" y="647"/>
                    <a:pt x="113" y="653"/>
                    <a:pt x="113" y="654"/>
                  </a:cubicBezTo>
                  <a:cubicBezTo>
                    <a:pt x="114" y="655"/>
                    <a:pt x="115" y="655"/>
                    <a:pt x="116" y="656"/>
                  </a:cubicBezTo>
                  <a:cubicBezTo>
                    <a:pt x="118" y="656"/>
                    <a:pt x="122" y="656"/>
                    <a:pt x="123" y="658"/>
                  </a:cubicBezTo>
                  <a:cubicBezTo>
                    <a:pt x="123" y="660"/>
                    <a:pt x="122" y="667"/>
                    <a:pt x="126" y="666"/>
                  </a:cubicBezTo>
                  <a:cubicBezTo>
                    <a:pt x="130" y="666"/>
                    <a:pt x="133" y="664"/>
                    <a:pt x="134" y="666"/>
                  </a:cubicBezTo>
                  <a:cubicBezTo>
                    <a:pt x="134" y="667"/>
                    <a:pt x="131" y="671"/>
                    <a:pt x="131" y="673"/>
                  </a:cubicBezTo>
                  <a:cubicBezTo>
                    <a:pt x="132" y="674"/>
                    <a:pt x="134" y="690"/>
                    <a:pt x="136" y="692"/>
                  </a:cubicBezTo>
                  <a:cubicBezTo>
                    <a:pt x="138" y="693"/>
                    <a:pt x="142" y="700"/>
                    <a:pt x="145" y="705"/>
                  </a:cubicBezTo>
                  <a:cubicBezTo>
                    <a:pt x="148" y="711"/>
                    <a:pt x="154" y="718"/>
                    <a:pt x="156" y="717"/>
                  </a:cubicBezTo>
                  <a:cubicBezTo>
                    <a:pt x="159" y="716"/>
                    <a:pt x="164" y="712"/>
                    <a:pt x="165" y="708"/>
                  </a:cubicBezTo>
                  <a:cubicBezTo>
                    <a:pt x="166" y="704"/>
                    <a:pt x="168" y="698"/>
                    <a:pt x="169" y="696"/>
                  </a:cubicBezTo>
                  <a:cubicBezTo>
                    <a:pt x="170" y="694"/>
                    <a:pt x="172" y="691"/>
                    <a:pt x="173" y="691"/>
                  </a:cubicBezTo>
                  <a:cubicBezTo>
                    <a:pt x="174" y="691"/>
                    <a:pt x="177" y="695"/>
                    <a:pt x="179" y="698"/>
                  </a:cubicBezTo>
                  <a:cubicBezTo>
                    <a:pt x="181" y="700"/>
                    <a:pt x="183" y="701"/>
                    <a:pt x="186" y="703"/>
                  </a:cubicBezTo>
                  <a:cubicBezTo>
                    <a:pt x="189" y="704"/>
                    <a:pt x="192" y="705"/>
                    <a:pt x="194" y="705"/>
                  </a:cubicBezTo>
                  <a:cubicBezTo>
                    <a:pt x="196" y="705"/>
                    <a:pt x="209" y="708"/>
                    <a:pt x="212" y="709"/>
                  </a:cubicBezTo>
                  <a:cubicBezTo>
                    <a:pt x="215" y="711"/>
                    <a:pt x="220" y="716"/>
                    <a:pt x="223" y="718"/>
                  </a:cubicBezTo>
                  <a:cubicBezTo>
                    <a:pt x="226" y="720"/>
                    <a:pt x="228" y="723"/>
                    <a:pt x="228" y="724"/>
                  </a:cubicBezTo>
                  <a:cubicBezTo>
                    <a:pt x="228" y="725"/>
                    <a:pt x="224" y="731"/>
                    <a:pt x="224" y="733"/>
                  </a:cubicBezTo>
                  <a:cubicBezTo>
                    <a:pt x="224" y="735"/>
                    <a:pt x="226" y="744"/>
                    <a:pt x="226" y="745"/>
                  </a:cubicBezTo>
                  <a:cubicBezTo>
                    <a:pt x="226" y="746"/>
                    <a:pt x="226" y="754"/>
                    <a:pt x="228" y="758"/>
                  </a:cubicBezTo>
                  <a:cubicBezTo>
                    <a:pt x="230" y="762"/>
                    <a:pt x="230" y="764"/>
                    <a:pt x="233" y="765"/>
                  </a:cubicBezTo>
                  <a:cubicBezTo>
                    <a:pt x="236" y="765"/>
                    <a:pt x="249" y="766"/>
                    <a:pt x="249" y="768"/>
                  </a:cubicBezTo>
                  <a:cubicBezTo>
                    <a:pt x="249" y="769"/>
                    <a:pt x="248" y="775"/>
                    <a:pt x="248" y="777"/>
                  </a:cubicBezTo>
                  <a:cubicBezTo>
                    <a:pt x="248" y="778"/>
                    <a:pt x="251" y="782"/>
                    <a:pt x="253" y="782"/>
                  </a:cubicBezTo>
                  <a:cubicBezTo>
                    <a:pt x="255" y="783"/>
                    <a:pt x="255" y="782"/>
                    <a:pt x="258" y="783"/>
                  </a:cubicBezTo>
                  <a:cubicBezTo>
                    <a:pt x="262" y="784"/>
                    <a:pt x="268" y="785"/>
                    <a:pt x="273" y="788"/>
                  </a:cubicBezTo>
                  <a:cubicBezTo>
                    <a:pt x="278" y="791"/>
                    <a:pt x="286" y="797"/>
                    <a:pt x="287" y="798"/>
                  </a:cubicBezTo>
                  <a:cubicBezTo>
                    <a:pt x="289" y="799"/>
                    <a:pt x="288" y="800"/>
                    <a:pt x="290" y="800"/>
                  </a:cubicBezTo>
                  <a:cubicBezTo>
                    <a:pt x="291" y="800"/>
                    <a:pt x="294" y="800"/>
                    <a:pt x="297" y="803"/>
                  </a:cubicBezTo>
                  <a:cubicBezTo>
                    <a:pt x="299" y="805"/>
                    <a:pt x="302" y="809"/>
                    <a:pt x="306" y="813"/>
                  </a:cubicBezTo>
                  <a:cubicBezTo>
                    <a:pt x="311" y="816"/>
                    <a:pt x="313" y="816"/>
                    <a:pt x="316" y="817"/>
                  </a:cubicBezTo>
                  <a:cubicBezTo>
                    <a:pt x="319" y="818"/>
                    <a:pt x="321" y="818"/>
                    <a:pt x="322" y="819"/>
                  </a:cubicBezTo>
                  <a:cubicBezTo>
                    <a:pt x="322" y="820"/>
                    <a:pt x="326" y="825"/>
                    <a:pt x="326" y="828"/>
                  </a:cubicBezTo>
                  <a:cubicBezTo>
                    <a:pt x="327" y="832"/>
                    <a:pt x="326" y="835"/>
                    <a:pt x="328" y="836"/>
                  </a:cubicBezTo>
                  <a:cubicBezTo>
                    <a:pt x="329" y="837"/>
                    <a:pt x="338" y="845"/>
                    <a:pt x="345" y="850"/>
                  </a:cubicBezTo>
                  <a:cubicBezTo>
                    <a:pt x="353" y="855"/>
                    <a:pt x="361" y="861"/>
                    <a:pt x="363" y="860"/>
                  </a:cubicBezTo>
                  <a:cubicBezTo>
                    <a:pt x="365" y="860"/>
                    <a:pt x="371" y="853"/>
                    <a:pt x="373" y="854"/>
                  </a:cubicBezTo>
                  <a:cubicBezTo>
                    <a:pt x="375" y="855"/>
                    <a:pt x="383" y="861"/>
                    <a:pt x="384" y="859"/>
                  </a:cubicBezTo>
                  <a:cubicBezTo>
                    <a:pt x="385" y="858"/>
                    <a:pt x="386" y="854"/>
                    <a:pt x="384" y="852"/>
                  </a:cubicBezTo>
                  <a:cubicBezTo>
                    <a:pt x="383" y="850"/>
                    <a:pt x="380" y="849"/>
                    <a:pt x="380" y="846"/>
                  </a:cubicBezTo>
                  <a:cubicBezTo>
                    <a:pt x="380" y="844"/>
                    <a:pt x="381" y="836"/>
                    <a:pt x="383" y="834"/>
                  </a:cubicBezTo>
                  <a:cubicBezTo>
                    <a:pt x="384" y="833"/>
                    <a:pt x="388" y="831"/>
                    <a:pt x="390" y="829"/>
                  </a:cubicBezTo>
                  <a:cubicBezTo>
                    <a:pt x="393" y="828"/>
                    <a:pt x="395" y="827"/>
                    <a:pt x="396" y="828"/>
                  </a:cubicBezTo>
                  <a:cubicBezTo>
                    <a:pt x="397" y="828"/>
                    <a:pt x="400" y="830"/>
                    <a:pt x="404" y="830"/>
                  </a:cubicBezTo>
                  <a:cubicBezTo>
                    <a:pt x="407" y="830"/>
                    <a:pt x="408" y="830"/>
                    <a:pt x="408" y="830"/>
                  </a:cubicBezTo>
                  <a:cubicBezTo>
                    <a:pt x="409" y="829"/>
                    <a:pt x="410" y="828"/>
                    <a:pt x="411" y="829"/>
                  </a:cubicBezTo>
                  <a:cubicBezTo>
                    <a:pt x="412" y="829"/>
                    <a:pt x="416" y="831"/>
                    <a:pt x="418" y="831"/>
                  </a:cubicBezTo>
                  <a:cubicBezTo>
                    <a:pt x="420" y="831"/>
                    <a:pt x="422" y="830"/>
                    <a:pt x="423" y="829"/>
                  </a:cubicBezTo>
                  <a:cubicBezTo>
                    <a:pt x="423" y="829"/>
                    <a:pt x="430" y="826"/>
                    <a:pt x="432" y="826"/>
                  </a:cubicBezTo>
                  <a:cubicBezTo>
                    <a:pt x="434" y="825"/>
                    <a:pt x="436" y="825"/>
                    <a:pt x="437" y="825"/>
                  </a:cubicBezTo>
                  <a:cubicBezTo>
                    <a:pt x="438" y="826"/>
                    <a:pt x="443" y="833"/>
                    <a:pt x="445" y="835"/>
                  </a:cubicBezTo>
                  <a:cubicBezTo>
                    <a:pt x="446" y="837"/>
                    <a:pt x="449" y="840"/>
                    <a:pt x="450" y="840"/>
                  </a:cubicBezTo>
                  <a:cubicBezTo>
                    <a:pt x="452" y="841"/>
                    <a:pt x="461" y="845"/>
                    <a:pt x="462" y="844"/>
                  </a:cubicBezTo>
                  <a:cubicBezTo>
                    <a:pt x="463" y="844"/>
                    <a:pt x="470" y="840"/>
                    <a:pt x="471" y="842"/>
                  </a:cubicBezTo>
                  <a:cubicBezTo>
                    <a:pt x="473" y="844"/>
                    <a:pt x="478" y="849"/>
                    <a:pt x="479" y="849"/>
                  </a:cubicBezTo>
                  <a:cubicBezTo>
                    <a:pt x="480" y="849"/>
                    <a:pt x="485" y="848"/>
                    <a:pt x="487" y="848"/>
                  </a:cubicBezTo>
                  <a:cubicBezTo>
                    <a:pt x="488" y="849"/>
                    <a:pt x="491" y="850"/>
                    <a:pt x="499" y="851"/>
                  </a:cubicBezTo>
                  <a:cubicBezTo>
                    <a:pt x="506" y="852"/>
                    <a:pt x="510" y="852"/>
                    <a:pt x="512" y="851"/>
                  </a:cubicBezTo>
                  <a:cubicBezTo>
                    <a:pt x="515" y="851"/>
                    <a:pt x="514" y="850"/>
                    <a:pt x="522" y="848"/>
                  </a:cubicBezTo>
                  <a:cubicBezTo>
                    <a:pt x="531" y="846"/>
                    <a:pt x="534" y="845"/>
                    <a:pt x="535" y="845"/>
                  </a:cubicBezTo>
                  <a:cubicBezTo>
                    <a:pt x="537" y="845"/>
                    <a:pt x="541" y="847"/>
                    <a:pt x="543" y="848"/>
                  </a:cubicBezTo>
                  <a:cubicBezTo>
                    <a:pt x="544" y="850"/>
                    <a:pt x="547" y="851"/>
                    <a:pt x="549" y="852"/>
                  </a:cubicBezTo>
                  <a:cubicBezTo>
                    <a:pt x="550" y="853"/>
                    <a:pt x="561" y="854"/>
                    <a:pt x="563" y="855"/>
                  </a:cubicBezTo>
                  <a:cubicBezTo>
                    <a:pt x="564" y="857"/>
                    <a:pt x="566" y="860"/>
                    <a:pt x="570" y="859"/>
                  </a:cubicBezTo>
                  <a:cubicBezTo>
                    <a:pt x="573" y="859"/>
                    <a:pt x="580" y="856"/>
                    <a:pt x="584" y="854"/>
                  </a:cubicBezTo>
                  <a:cubicBezTo>
                    <a:pt x="587" y="851"/>
                    <a:pt x="589" y="847"/>
                    <a:pt x="590" y="847"/>
                  </a:cubicBezTo>
                  <a:cubicBezTo>
                    <a:pt x="591" y="847"/>
                    <a:pt x="595" y="852"/>
                    <a:pt x="596" y="852"/>
                  </a:cubicBezTo>
                  <a:cubicBezTo>
                    <a:pt x="598" y="852"/>
                    <a:pt x="608" y="853"/>
                    <a:pt x="610" y="850"/>
                  </a:cubicBezTo>
                  <a:cubicBezTo>
                    <a:pt x="612" y="848"/>
                    <a:pt x="613" y="845"/>
                    <a:pt x="615" y="844"/>
                  </a:cubicBezTo>
                  <a:cubicBezTo>
                    <a:pt x="617" y="843"/>
                    <a:pt x="629" y="847"/>
                    <a:pt x="630" y="846"/>
                  </a:cubicBezTo>
                  <a:cubicBezTo>
                    <a:pt x="632" y="844"/>
                    <a:pt x="637" y="840"/>
                    <a:pt x="639" y="841"/>
                  </a:cubicBezTo>
                  <a:cubicBezTo>
                    <a:pt x="641" y="841"/>
                    <a:pt x="648" y="843"/>
                    <a:pt x="652" y="844"/>
                  </a:cubicBezTo>
                  <a:cubicBezTo>
                    <a:pt x="656" y="846"/>
                    <a:pt x="656" y="847"/>
                    <a:pt x="661" y="848"/>
                  </a:cubicBezTo>
                  <a:cubicBezTo>
                    <a:pt x="666" y="850"/>
                    <a:pt x="671" y="852"/>
                    <a:pt x="672" y="853"/>
                  </a:cubicBezTo>
                  <a:cubicBezTo>
                    <a:pt x="672" y="854"/>
                    <a:pt x="673" y="863"/>
                    <a:pt x="675" y="867"/>
                  </a:cubicBezTo>
                  <a:cubicBezTo>
                    <a:pt x="677" y="870"/>
                    <a:pt x="681" y="875"/>
                    <a:pt x="680" y="882"/>
                  </a:cubicBezTo>
                  <a:cubicBezTo>
                    <a:pt x="680" y="889"/>
                    <a:pt x="679" y="890"/>
                    <a:pt x="680" y="891"/>
                  </a:cubicBezTo>
                  <a:cubicBezTo>
                    <a:pt x="681" y="893"/>
                    <a:pt x="685" y="896"/>
                    <a:pt x="685" y="898"/>
                  </a:cubicBezTo>
                  <a:cubicBezTo>
                    <a:pt x="685" y="900"/>
                    <a:pt x="684" y="904"/>
                    <a:pt x="686" y="905"/>
                  </a:cubicBezTo>
                  <a:cubicBezTo>
                    <a:pt x="687" y="907"/>
                    <a:pt x="692" y="909"/>
                    <a:pt x="693" y="910"/>
                  </a:cubicBezTo>
                  <a:cubicBezTo>
                    <a:pt x="693" y="911"/>
                    <a:pt x="694" y="920"/>
                    <a:pt x="693" y="921"/>
                  </a:cubicBezTo>
                  <a:cubicBezTo>
                    <a:pt x="691" y="922"/>
                    <a:pt x="684" y="924"/>
                    <a:pt x="685" y="926"/>
                  </a:cubicBezTo>
                  <a:cubicBezTo>
                    <a:pt x="685" y="928"/>
                    <a:pt x="691" y="931"/>
                    <a:pt x="691" y="931"/>
                  </a:cubicBezTo>
                  <a:cubicBezTo>
                    <a:pt x="863" y="1012"/>
                    <a:pt x="863" y="1012"/>
                    <a:pt x="863" y="1012"/>
                  </a:cubicBezTo>
                  <a:close/>
                  <a:moveTo>
                    <a:pt x="765" y="838"/>
                  </a:moveTo>
                  <a:cubicBezTo>
                    <a:pt x="765" y="838"/>
                    <a:pt x="764" y="837"/>
                    <a:pt x="762" y="834"/>
                  </a:cubicBezTo>
                  <a:cubicBezTo>
                    <a:pt x="761" y="832"/>
                    <a:pt x="761" y="823"/>
                    <a:pt x="761" y="822"/>
                  </a:cubicBezTo>
                  <a:cubicBezTo>
                    <a:pt x="761" y="822"/>
                    <a:pt x="756" y="823"/>
                    <a:pt x="755" y="823"/>
                  </a:cubicBezTo>
                  <a:cubicBezTo>
                    <a:pt x="753" y="824"/>
                    <a:pt x="748" y="818"/>
                    <a:pt x="746" y="812"/>
                  </a:cubicBezTo>
                  <a:cubicBezTo>
                    <a:pt x="744" y="805"/>
                    <a:pt x="748" y="779"/>
                    <a:pt x="748" y="777"/>
                  </a:cubicBezTo>
                  <a:cubicBezTo>
                    <a:pt x="749" y="776"/>
                    <a:pt x="756" y="773"/>
                    <a:pt x="760" y="770"/>
                  </a:cubicBezTo>
                  <a:cubicBezTo>
                    <a:pt x="765" y="766"/>
                    <a:pt x="765" y="765"/>
                    <a:pt x="768" y="762"/>
                  </a:cubicBezTo>
                  <a:cubicBezTo>
                    <a:pt x="770" y="760"/>
                    <a:pt x="780" y="755"/>
                    <a:pt x="782" y="755"/>
                  </a:cubicBezTo>
                  <a:cubicBezTo>
                    <a:pt x="783" y="755"/>
                    <a:pt x="784" y="756"/>
                    <a:pt x="785" y="758"/>
                  </a:cubicBezTo>
                  <a:cubicBezTo>
                    <a:pt x="786" y="760"/>
                    <a:pt x="788" y="763"/>
                    <a:pt x="791" y="766"/>
                  </a:cubicBezTo>
                  <a:cubicBezTo>
                    <a:pt x="794" y="770"/>
                    <a:pt x="798" y="770"/>
                    <a:pt x="803" y="772"/>
                  </a:cubicBezTo>
                  <a:cubicBezTo>
                    <a:pt x="807" y="774"/>
                    <a:pt x="808" y="776"/>
                    <a:pt x="808" y="777"/>
                  </a:cubicBezTo>
                  <a:cubicBezTo>
                    <a:pt x="808" y="778"/>
                    <a:pt x="805" y="780"/>
                    <a:pt x="803" y="780"/>
                  </a:cubicBezTo>
                  <a:cubicBezTo>
                    <a:pt x="800" y="780"/>
                    <a:pt x="794" y="779"/>
                    <a:pt x="791" y="779"/>
                  </a:cubicBezTo>
                  <a:cubicBezTo>
                    <a:pt x="789" y="779"/>
                    <a:pt x="787" y="781"/>
                    <a:pt x="786" y="784"/>
                  </a:cubicBezTo>
                  <a:cubicBezTo>
                    <a:pt x="784" y="787"/>
                    <a:pt x="780" y="791"/>
                    <a:pt x="780" y="795"/>
                  </a:cubicBezTo>
                  <a:cubicBezTo>
                    <a:pt x="779" y="799"/>
                    <a:pt x="784" y="808"/>
                    <a:pt x="784" y="810"/>
                  </a:cubicBezTo>
                  <a:cubicBezTo>
                    <a:pt x="784" y="811"/>
                    <a:pt x="781" y="810"/>
                    <a:pt x="779" y="811"/>
                  </a:cubicBezTo>
                  <a:cubicBezTo>
                    <a:pt x="777" y="811"/>
                    <a:pt x="777" y="815"/>
                    <a:pt x="777" y="818"/>
                  </a:cubicBezTo>
                  <a:cubicBezTo>
                    <a:pt x="777" y="821"/>
                    <a:pt x="778" y="829"/>
                    <a:pt x="778" y="831"/>
                  </a:cubicBezTo>
                  <a:cubicBezTo>
                    <a:pt x="778" y="832"/>
                    <a:pt x="777" y="834"/>
                    <a:pt x="776" y="835"/>
                  </a:cubicBezTo>
                  <a:cubicBezTo>
                    <a:pt x="776" y="836"/>
                    <a:pt x="774" y="839"/>
                    <a:pt x="774" y="841"/>
                  </a:cubicBezTo>
                  <a:cubicBezTo>
                    <a:pt x="773" y="843"/>
                    <a:pt x="767" y="839"/>
                    <a:pt x="765" y="838"/>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57" name="Freeform 7"/>
            <p:cNvSpPr>
              <a:spLocks noEditPoints="1"/>
            </p:cNvSpPr>
            <p:nvPr/>
          </p:nvSpPr>
          <p:spPr bwMode="auto">
            <a:xfrm>
              <a:off x="8926513" y="1341438"/>
              <a:ext cx="1974850" cy="2625725"/>
            </a:xfrm>
            <a:custGeom>
              <a:avLst/>
              <a:gdLst>
                <a:gd name="T0" fmla="*/ 1476 w 1491"/>
                <a:gd name="T1" fmla="*/ 1753 h 1981"/>
                <a:gd name="T2" fmla="*/ 1450 w 1491"/>
                <a:gd name="T3" fmla="*/ 1780 h 1981"/>
                <a:gd name="T4" fmla="*/ 1455 w 1491"/>
                <a:gd name="T5" fmla="*/ 1641 h 1981"/>
                <a:gd name="T6" fmla="*/ 1414 w 1491"/>
                <a:gd name="T7" fmla="*/ 1561 h 1981"/>
                <a:gd name="T8" fmla="*/ 1340 w 1491"/>
                <a:gd name="T9" fmla="*/ 1453 h 1981"/>
                <a:gd name="T10" fmla="*/ 1267 w 1491"/>
                <a:gd name="T11" fmla="*/ 1405 h 1981"/>
                <a:gd name="T12" fmla="*/ 1231 w 1491"/>
                <a:gd name="T13" fmla="*/ 1372 h 1981"/>
                <a:gd name="T14" fmla="*/ 1226 w 1491"/>
                <a:gd name="T15" fmla="*/ 1312 h 1981"/>
                <a:gd name="T16" fmla="*/ 1179 w 1491"/>
                <a:gd name="T17" fmla="*/ 1255 h 1981"/>
                <a:gd name="T18" fmla="*/ 1143 w 1491"/>
                <a:gd name="T19" fmla="*/ 1220 h 1981"/>
                <a:gd name="T20" fmla="*/ 1134 w 1491"/>
                <a:gd name="T21" fmla="*/ 1253 h 1981"/>
                <a:gd name="T22" fmla="*/ 1099 w 1491"/>
                <a:gd name="T23" fmla="*/ 1172 h 1981"/>
                <a:gd name="T24" fmla="*/ 1083 w 1491"/>
                <a:gd name="T25" fmla="*/ 1133 h 1981"/>
                <a:gd name="T26" fmla="*/ 1030 w 1491"/>
                <a:gd name="T27" fmla="*/ 1068 h 1981"/>
                <a:gd name="T28" fmla="*/ 1038 w 1491"/>
                <a:gd name="T29" fmla="*/ 1029 h 1981"/>
                <a:gd name="T30" fmla="*/ 1018 w 1491"/>
                <a:gd name="T31" fmla="*/ 1012 h 1981"/>
                <a:gd name="T32" fmla="*/ 986 w 1491"/>
                <a:gd name="T33" fmla="*/ 994 h 1981"/>
                <a:gd name="T34" fmla="*/ 940 w 1491"/>
                <a:gd name="T35" fmla="*/ 980 h 1981"/>
                <a:gd name="T36" fmla="*/ 906 w 1491"/>
                <a:gd name="T37" fmla="*/ 928 h 1981"/>
                <a:gd name="T38" fmla="*/ 862 w 1491"/>
                <a:gd name="T39" fmla="*/ 919 h 1981"/>
                <a:gd name="T40" fmla="*/ 781 w 1491"/>
                <a:gd name="T41" fmla="*/ 828 h 1981"/>
                <a:gd name="T42" fmla="*/ 779 w 1491"/>
                <a:gd name="T43" fmla="*/ 735 h 1981"/>
                <a:gd name="T44" fmla="*/ 763 w 1491"/>
                <a:gd name="T45" fmla="*/ 670 h 1981"/>
                <a:gd name="T46" fmla="*/ 731 w 1491"/>
                <a:gd name="T47" fmla="*/ 641 h 1981"/>
                <a:gd name="T48" fmla="*/ 707 w 1491"/>
                <a:gd name="T49" fmla="*/ 559 h 1981"/>
                <a:gd name="T50" fmla="*/ 706 w 1491"/>
                <a:gd name="T51" fmla="*/ 486 h 1981"/>
                <a:gd name="T52" fmla="*/ 694 w 1491"/>
                <a:gd name="T53" fmla="*/ 445 h 1981"/>
                <a:gd name="T54" fmla="*/ 649 w 1491"/>
                <a:gd name="T55" fmla="*/ 409 h 1981"/>
                <a:gd name="T56" fmla="*/ 626 w 1491"/>
                <a:gd name="T57" fmla="*/ 371 h 1981"/>
                <a:gd name="T58" fmla="*/ 597 w 1491"/>
                <a:gd name="T59" fmla="*/ 371 h 1981"/>
                <a:gd name="T60" fmla="*/ 561 w 1491"/>
                <a:gd name="T61" fmla="*/ 404 h 1981"/>
                <a:gd name="T62" fmla="*/ 545 w 1491"/>
                <a:gd name="T63" fmla="*/ 353 h 1981"/>
                <a:gd name="T64" fmla="*/ 527 w 1491"/>
                <a:gd name="T65" fmla="*/ 230 h 1981"/>
                <a:gd name="T66" fmla="*/ 513 w 1491"/>
                <a:gd name="T67" fmla="*/ 200 h 1981"/>
                <a:gd name="T68" fmla="*/ 507 w 1491"/>
                <a:gd name="T69" fmla="*/ 135 h 1981"/>
                <a:gd name="T70" fmla="*/ 466 w 1491"/>
                <a:gd name="T71" fmla="*/ 114 h 1981"/>
                <a:gd name="T72" fmla="*/ 446 w 1491"/>
                <a:gd name="T73" fmla="*/ 22 h 1981"/>
                <a:gd name="T74" fmla="*/ 422 w 1491"/>
                <a:gd name="T75" fmla="*/ 8 h 1981"/>
                <a:gd name="T76" fmla="*/ 398 w 1491"/>
                <a:gd name="T77" fmla="*/ 38 h 1981"/>
                <a:gd name="T78" fmla="*/ 381 w 1491"/>
                <a:gd name="T79" fmla="*/ 142 h 1981"/>
                <a:gd name="T80" fmla="*/ 356 w 1491"/>
                <a:gd name="T81" fmla="*/ 167 h 1981"/>
                <a:gd name="T82" fmla="*/ 367 w 1491"/>
                <a:gd name="T83" fmla="*/ 204 h 1981"/>
                <a:gd name="T84" fmla="*/ 369 w 1491"/>
                <a:gd name="T85" fmla="*/ 213 h 1981"/>
                <a:gd name="T86" fmla="*/ 359 w 1491"/>
                <a:gd name="T87" fmla="*/ 288 h 1981"/>
                <a:gd name="T88" fmla="*/ 347 w 1491"/>
                <a:gd name="T89" fmla="*/ 379 h 1981"/>
                <a:gd name="T90" fmla="*/ 326 w 1491"/>
                <a:gd name="T91" fmla="*/ 556 h 1981"/>
                <a:gd name="T92" fmla="*/ 292 w 1491"/>
                <a:gd name="T93" fmla="*/ 665 h 1981"/>
                <a:gd name="T94" fmla="*/ 191 w 1491"/>
                <a:gd name="T95" fmla="*/ 750 h 1981"/>
                <a:gd name="T96" fmla="*/ 102 w 1491"/>
                <a:gd name="T97" fmla="*/ 661 h 1981"/>
                <a:gd name="T98" fmla="*/ 286 w 1491"/>
                <a:gd name="T99" fmla="*/ 1639 h 1981"/>
                <a:gd name="T100" fmla="*/ 1200 w 1491"/>
                <a:gd name="T101" fmla="*/ 1926 h 1981"/>
                <a:gd name="T102" fmla="*/ 1349 w 1491"/>
                <a:gd name="T103" fmla="*/ 1930 h 1981"/>
                <a:gd name="T104" fmla="*/ 1424 w 1491"/>
                <a:gd name="T105" fmla="*/ 1889 h 1981"/>
                <a:gd name="T106" fmla="*/ 139 w 1491"/>
                <a:gd name="T107" fmla="*/ 615 h 1981"/>
                <a:gd name="T108" fmla="*/ 109 w 1491"/>
                <a:gd name="T109" fmla="*/ 638 h 1981"/>
                <a:gd name="T110" fmla="*/ 792 w 1491"/>
                <a:gd name="T111" fmla="*/ 833 h 1981"/>
                <a:gd name="T112" fmla="*/ 800 w 1491"/>
                <a:gd name="T113" fmla="*/ 832 h 1981"/>
                <a:gd name="T114" fmla="*/ 1206 w 1491"/>
                <a:gd name="T115" fmla="*/ 1256 h 1981"/>
                <a:gd name="T116" fmla="*/ 1276 w 1491"/>
                <a:gd name="T117" fmla="*/ 1401 h 1981"/>
                <a:gd name="T118" fmla="*/ 1443 w 1491"/>
                <a:gd name="T119" fmla="*/ 1616 h 1981"/>
                <a:gd name="T120" fmla="*/ 1475 w 1491"/>
                <a:gd name="T121" fmla="*/ 1534 h 1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1981">
                  <a:moveTo>
                    <a:pt x="1484" y="1865"/>
                  </a:moveTo>
                  <a:cubicBezTo>
                    <a:pt x="1482" y="1862"/>
                    <a:pt x="1481" y="1860"/>
                    <a:pt x="1481" y="1856"/>
                  </a:cubicBezTo>
                  <a:cubicBezTo>
                    <a:pt x="1481" y="1849"/>
                    <a:pt x="1481" y="1831"/>
                    <a:pt x="1479" y="1827"/>
                  </a:cubicBezTo>
                  <a:cubicBezTo>
                    <a:pt x="1478" y="1823"/>
                    <a:pt x="1474" y="1815"/>
                    <a:pt x="1477" y="1810"/>
                  </a:cubicBezTo>
                  <a:cubicBezTo>
                    <a:pt x="1479" y="1805"/>
                    <a:pt x="1491" y="1789"/>
                    <a:pt x="1487" y="1786"/>
                  </a:cubicBezTo>
                  <a:cubicBezTo>
                    <a:pt x="1484" y="1784"/>
                    <a:pt x="1482" y="1785"/>
                    <a:pt x="1481" y="1784"/>
                  </a:cubicBezTo>
                  <a:cubicBezTo>
                    <a:pt x="1481" y="1782"/>
                    <a:pt x="1477" y="1775"/>
                    <a:pt x="1479" y="1772"/>
                  </a:cubicBezTo>
                  <a:cubicBezTo>
                    <a:pt x="1480" y="1769"/>
                    <a:pt x="1483" y="1764"/>
                    <a:pt x="1483" y="1762"/>
                  </a:cubicBezTo>
                  <a:cubicBezTo>
                    <a:pt x="1483" y="1759"/>
                    <a:pt x="1486" y="1754"/>
                    <a:pt x="1485" y="1752"/>
                  </a:cubicBezTo>
                  <a:cubicBezTo>
                    <a:pt x="1483" y="1751"/>
                    <a:pt x="1477" y="1752"/>
                    <a:pt x="1476" y="1753"/>
                  </a:cubicBezTo>
                  <a:cubicBezTo>
                    <a:pt x="1476" y="1755"/>
                    <a:pt x="1475" y="1767"/>
                    <a:pt x="1476" y="1770"/>
                  </a:cubicBezTo>
                  <a:cubicBezTo>
                    <a:pt x="1476" y="1772"/>
                    <a:pt x="1478" y="1777"/>
                    <a:pt x="1478" y="1778"/>
                  </a:cubicBezTo>
                  <a:cubicBezTo>
                    <a:pt x="1478" y="1778"/>
                    <a:pt x="1481" y="1781"/>
                    <a:pt x="1479" y="1784"/>
                  </a:cubicBezTo>
                  <a:cubicBezTo>
                    <a:pt x="1478" y="1786"/>
                    <a:pt x="1477" y="1788"/>
                    <a:pt x="1476" y="1789"/>
                  </a:cubicBezTo>
                  <a:cubicBezTo>
                    <a:pt x="1476" y="1789"/>
                    <a:pt x="1477" y="1794"/>
                    <a:pt x="1474" y="1794"/>
                  </a:cubicBezTo>
                  <a:cubicBezTo>
                    <a:pt x="1472" y="1793"/>
                    <a:pt x="1469" y="1793"/>
                    <a:pt x="1468" y="1793"/>
                  </a:cubicBezTo>
                  <a:cubicBezTo>
                    <a:pt x="1466" y="1792"/>
                    <a:pt x="1463" y="1790"/>
                    <a:pt x="1464" y="1788"/>
                  </a:cubicBezTo>
                  <a:cubicBezTo>
                    <a:pt x="1465" y="1786"/>
                    <a:pt x="1467" y="1782"/>
                    <a:pt x="1465" y="1783"/>
                  </a:cubicBezTo>
                  <a:cubicBezTo>
                    <a:pt x="1463" y="1784"/>
                    <a:pt x="1462" y="1785"/>
                    <a:pt x="1459" y="1784"/>
                  </a:cubicBezTo>
                  <a:cubicBezTo>
                    <a:pt x="1456" y="1784"/>
                    <a:pt x="1449" y="1783"/>
                    <a:pt x="1450" y="1780"/>
                  </a:cubicBezTo>
                  <a:cubicBezTo>
                    <a:pt x="1450" y="1776"/>
                    <a:pt x="1453" y="1776"/>
                    <a:pt x="1452" y="1772"/>
                  </a:cubicBezTo>
                  <a:cubicBezTo>
                    <a:pt x="1450" y="1769"/>
                    <a:pt x="1442" y="1770"/>
                    <a:pt x="1445" y="1765"/>
                  </a:cubicBezTo>
                  <a:cubicBezTo>
                    <a:pt x="1449" y="1760"/>
                    <a:pt x="1454" y="1758"/>
                    <a:pt x="1455" y="1758"/>
                  </a:cubicBezTo>
                  <a:cubicBezTo>
                    <a:pt x="1456" y="1759"/>
                    <a:pt x="1459" y="1756"/>
                    <a:pt x="1458" y="1753"/>
                  </a:cubicBezTo>
                  <a:cubicBezTo>
                    <a:pt x="1457" y="1750"/>
                    <a:pt x="1452" y="1746"/>
                    <a:pt x="1453" y="1737"/>
                  </a:cubicBezTo>
                  <a:cubicBezTo>
                    <a:pt x="1455" y="1729"/>
                    <a:pt x="1456" y="1716"/>
                    <a:pt x="1454" y="1714"/>
                  </a:cubicBezTo>
                  <a:cubicBezTo>
                    <a:pt x="1452" y="1713"/>
                    <a:pt x="1448" y="1706"/>
                    <a:pt x="1448" y="1702"/>
                  </a:cubicBezTo>
                  <a:cubicBezTo>
                    <a:pt x="1449" y="1699"/>
                    <a:pt x="1453" y="1686"/>
                    <a:pt x="1451" y="1684"/>
                  </a:cubicBezTo>
                  <a:cubicBezTo>
                    <a:pt x="1449" y="1682"/>
                    <a:pt x="1448" y="1679"/>
                    <a:pt x="1448" y="1673"/>
                  </a:cubicBezTo>
                  <a:cubicBezTo>
                    <a:pt x="1448" y="1667"/>
                    <a:pt x="1453" y="1647"/>
                    <a:pt x="1455" y="1641"/>
                  </a:cubicBezTo>
                  <a:cubicBezTo>
                    <a:pt x="1457" y="1636"/>
                    <a:pt x="1460" y="1634"/>
                    <a:pt x="1458" y="1633"/>
                  </a:cubicBezTo>
                  <a:cubicBezTo>
                    <a:pt x="1456" y="1633"/>
                    <a:pt x="1451" y="1637"/>
                    <a:pt x="1449" y="1633"/>
                  </a:cubicBezTo>
                  <a:cubicBezTo>
                    <a:pt x="1447" y="1629"/>
                    <a:pt x="1440" y="1620"/>
                    <a:pt x="1440" y="1619"/>
                  </a:cubicBezTo>
                  <a:cubicBezTo>
                    <a:pt x="1439" y="1619"/>
                    <a:pt x="1435" y="1614"/>
                    <a:pt x="1434" y="1612"/>
                  </a:cubicBezTo>
                  <a:cubicBezTo>
                    <a:pt x="1433" y="1609"/>
                    <a:pt x="1433" y="1600"/>
                    <a:pt x="1433" y="1598"/>
                  </a:cubicBezTo>
                  <a:cubicBezTo>
                    <a:pt x="1433" y="1596"/>
                    <a:pt x="1432" y="1587"/>
                    <a:pt x="1431" y="1585"/>
                  </a:cubicBezTo>
                  <a:cubicBezTo>
                    <a:pt x="1430" y="1583"/>
                    <a:pt x="1432" y="1581"/>
                    <a:pt x="1433" y="1579"/>
                  </a:cubicBezTo>
                  <a:cubicBezTo>
                    <a:pt x="1434" y="1576"/>
                    <a:pt x="1433" y="1573"/>
                    <a:pt x="1431" y="1569"/>
                  </a:cubicBezTo>
                  <a:cubicBezTo>
                    <a:pt x="1430" y="1566"/>
                    <a:pt x="1425" y="1558"/>
                    <a:pt x="1423" y="1559"/>
                  </a:cubicBezTo>
                  <a:cubicBezTo>
                    <a:pt x="1420" y="1561"/>
                    <a:pt x="1418" y="1562"/>
                    <a:pt x="1414" y="1561"/>
                  </a:cubicBezTo>
                  <a:cubicBezTo>
                    <a:pt x="1410" y="1560"/>
                    <a:pt x="1395" y="1554"/>
                    <a:pt x="1399" y="1552"/>
                  </a:cubicBezTo>
                  <a:cubicBezTo>
                    <a:pt x="1403" y="1551"/>
                    <a:pt x="1406" y="1550"/>
                    <a:pt x="1405" y="1549"/>
                  </a:cubicBezTo>
                  <a:cubicBezTo>
                    <a:pt x="1405" y="1548"/>
                    <a:pt x="1395" y="1543"/>
                    <a:pt x="1393" y="1536"/>
                  </a:cubicBezTo>
                  <a:cubicBezTo>
                    <a:pt x="1391" y="1530"/>
                    <a:pt x="1392" y="1526"/>
                    <a:pt x="1392" y="1523"/>
                  </a:cubicBezTo>
                  <a:cubicBezTo>
                    <a:pt x="1392" y="1520"/>
                    <a:pt x="1389" y="1509"/>
                    <a:pt x="1386" y="1508"/>
                  </a:cubicBezTo>
                  <a:cubicBezTo>
                    <a:pt x="1383" y="1507"/>
                    <a:pt x="1368" y="1502"/>
                    <a:pt x="1365" y="1499"/>
                  </a:cubicBezTo>
                  <a:cubicBezTo>
                    <a:pt x="1362" y="1497"/>
                    <a:pt x="1352" y="1485"/>
                    <a:pt x="1350" y="1483"/>
                  </a:cubicBezTo>
                  <a:cubicBezTo>
                    <a:pt x="1349" y="1482"/>
                    <a:pt x="1344" y="1480"/>
                    <a:pt x="1346" y="1478"/>
                  </a:cubicBezTo>
                  <a:cubicBezTo>
                    <a:pt x="1347" y="1475"/>
                    <a:pt x="1345" y="1472"/>
                    <a:pt x="1343" y="1467"/>
                  </a:cubicBezTo>
                  <a:cubicBezTo>
                    <a:pt x="1341" y="1463"/>
                    <a:pt x="1340" y="1455"/>
                    <a:pt x="1340" y="1453"/>
                  </a:cubicBezTo>
                  <a:cubicBezTo>
                    <a:pt x="1339" y="1450"/>
                    <a:pt x="1328" y="1446"/>
                    <a:pt x="1327" y="1444"/>
                  </a:cubicBezTo>
                  <a:cubicBezTo>
                    <a:pt x="1326" y="1443"/>
                    <a:pt x="1322" y="1435"/>
                    <a:pt x="1321" y="1433"/>
                  </a:cubicBezTo>
                  <a:cubicBezTo>
                    <a:pt x="1321" y="1432"/>
                    <a:pt x="1315" y="1428"/>
                    <a:pt x="1311" y="1429"/>
                  </a:cubicBezTo>
                  <a:cubicBezTo>
                    <a:pt x="1308" y="1430"/>
                    <a:pt x="1305" y="1429"/>
                    <a:pt x="1303" y="1430"/>
                  </a:cubicBezTo>
                  <a:cubicBezTo>
                    <a:pt x="1301" y="1431"/>
                    <a:pt x="1302" y="1434"/>
                    <a:pt x="1300" y="1434"/>
                  </a:cubicBezTo>
                  <a:cubicBezTo>
                    <a:pt x="1298" y="1434"/>
                    <a:pt x="1294" y="1429"/>
                    <a:pt x="1292" y="1427"/>
                  </a:cubicBezTo>
                  <a:cubicBezTo>
                    <a:pt x="1290" y="1426"/>
                    <a:pt x="1288" y="1422"/>
                    <a:pt x="1285" y="1420"/>
                  </a:cubicBezTo>
                  <a:cubicBezTo>
                    <a:pt x="1282" y="1418"/>
                    <a:pt x="1276" y="1417"/>
                    <a:pt x="1278" y="1415"/>
                  </a:cubicBezTo>
                  <a:cubicBezTo>
                    <a:pt x="1281" y="1412"/>
                    <a:pt x="1274" y="1408"/>
                    <a:pt x="1272" y="1407"/>
                  </a:cubicBezTo>
                  <a:cubicBezTo>
                    <a:pt x="1271" y="1405"/>
                    <a:pt x="1269" y="1407"/>
                    <a:pt x="1267" y="1405"/>
                  </a:cubicBezTo>
                  <a:cubicBezTo>
                    <a:pt x="1265" y="1403"/>
                    <a:pt x="1262" y="1400"/>
                    <a:pt x="1261" y="1398"/>
                  </a:cubicBezTo>
                  <a:cubicBezTo>
                    <a:pt x="1260" y="1396"/>
                    <a:pt x="1261" y="1394"/>
                    <a:pt x="1258" y="1391"/>
                  </a:cubicBezTo>
                  <a:cubicBezTo>
                    <a:pt x="1255" y="1389"/>
                    <a:pt x="1254" y="1389"/>
                    <a:pt x="1253" y="1386"/>
                  </a:cubicBezTo>
                  <a:cubicBezTo>
                    <a:pt x="1251" y="1382"/>
                    <a:pt x="1248" y="1377"/>
                    <a:pt x="1247" y="1378"/>
                  </a:cubicBezTo>
                  <a:cubicBezTo>
                    <a:pt x="1246" y="1379"/>
                    <a:pt x="1246" y="1381"/>
                    <a:pt x="1245" y="1383"/>
                  </a:cubicBezTo>
                  <a:cubicBezTo>
                    <a:pt x="1243" y="1384"/>
                    <a:pt x="1239" y="1388"/>
                    <a:pt x="1237" y="1382"/>
                  </a:cubicBezTo>
                  <a:cubicBezTo>
                    <a:pt x="1235" y="1377"/>
                    <a:pt x="1232" y="1377"/>
                    <a:pt x="1231" y="1376"/>
                  </a:cubicBezTo>
                  <a:cubicBezTo>
                    <a:pt x="1231" y="1374"/>
                    <a:pt x="1222" y="1374"/>
                    <a:pt x="1222" y="1373"/>
                  </a:cubicBezTo>
                  <a:cubicBezTo>
                    <a:pt x="1221" y="1372"/>
                    <a:pt x="1223" y="1368"/>
                    <a:pt x="1225" y="1370"/>
                  </a:cubicBezTo>
                  <a:cubicBezTo>
                    <a:pt x="1227" y="1372"/>
                    <a:pt x="1230" y="1372"/>
                    <a:pt x="1231" y="1372"/>
                  </a:cubicBezTo>
                  <a:cubicBezTo>
                    <a:pt x="1233" y="1372"/>
                    <a:pt x="1236" y="1373"/>
                    <a:pt x="1235" y="1371"/>
                  </a:cubicBezTo>
                  <a:cubicBezTo>
                    <a:pt x="1234" y="1369"/>
                    <a:pt x="1224" y="1357"/>
                    <a:pt x="1227" y="1354"/>
                  </a:cubicBezTo>
                  <a:cubicBezTo>
                    <a:pt x="1230" y="1351"/>
                    <a:pt x="1231" y="1352"/>
                    <a:pt x="1231" y="1350"/>
                  </a:cubicBezTo>
                  <a:cubicBezTo>
                    <a:pt x="1231" y="1347"/>
                    <a:pt x="1232" y="1345"/>
                    <a:pt x="1232" y="1345"/>
                  </a:cubicBezTo>
                  <a:cubicBezTo>
                    <a:pt x="1232" y="1345"/>
                    <a:pt x="1235" y="1345"/>
                    <a:pt x="1234" y="1344"/>
                  </a:cubicBezTo>
                  <a:cubicBezTo>
                    <a:pt x="1233" y="1343"/>
                    <a:pt x="1231" y="1344"/>
                    <a:pt x="1230" y="1342"/>
                  </a:cubicBezTo>
                  <a:cubicBezTo>
                    <a:pt x="1229" y="1341"/>
                    <a:pt x="1228" y="1340"/>
                    <a:pt x="1228" y="1338"/>
                  </a:cubicBezTo>
                  <a:cubicBezTo>
                    <a:pt x="1228" y="1335"/>
                    <a:pt x="1223" y="1332"/>
                    <a:pt x="1225" y="1331"/>
                  </a:cubicBezTo>
                  <a:cubicBezTo>
                    <a:pt x="1227" y="1329"/>
                    <a:pt x="1227" y="1328"/>
                    <a:pt x="1227" y="1328"/>
                  </a:cubicBezTo>
                  <a:cubicBezTo>
                    <a:pt x="1227" y="1327"/>
                    <a:pt x="1223" y="1316"/>
                    <a:pt x="1226" y="1312"/>
                  </a:cubicBezTo>
                  <a:cubicBezTo>
                    <a:pt x="1228" y="1309"/>
                    <a:pt x="1231" y="1301"/>
                    <a:pt x="1231" y="1300"/>
                  </a:cubicBezTo>
                  <a:cubicBezTo>
                    <a:pt x="1231" y="1298"/>
                    <a:pt x="1231" y="1290"/>
                    <a:pt x="1231" y="1288"/>
                  </a:cubicBezTo>
                  <a:cubicBezTo>
                    <a:pt x="1230" y="1285"/>
                    <a:pt x="1230" y="1283"/>
                    <a:pt x="1227" y="1280"/>
                  </a:cubicBezTo>
                  <a:cubicBezTo>
                    <a:pt x="1223" y="1277"/>
                    <a:pt x="1213" y="1270"/>
                    <a:pt x="1213" y="1270"/>
                  </a:cubicBezTo>
                  <a:cubicBezTo>
                    <a:pt x="1212" y="1271"/>
                    <a:pt x="1209" y="1272"/>
                    <a:pt x="1210" y="1274"/>
                  </a:cubicBezTo>
                  <a:cubicBezTo>
                    <a:pt x="1210" y="1277"/>
                    <a:pt x="1213" y="1280"/>
                    <a:pt x="1211" y="1280"/>
                  </a:cubicBezTo>
                  <a:cubicBezTo>
                    <a:pt x="1210" y="1279"/>
                    <a:pt x="1209" y="1276"/>
                    <a:pt x="1207" y="1274"/>
                  </a:cubicBezTo>
                  <a:cubicBezTo>
                    <a:pt x="1206" y="1272"/>
                    <a:pt x="1203" y="1271"/>
                    <a:pt x="1199" y="1269"/>
                  </a:cubicBezTo>
                  <a:cubicBezTo>
                    <a:pt x="1196" y="1268"/>
                    <a:pt x="1190" y="1261"/>
                    <a:pt x="1187" y="1260"/>
                  </a:cubicBezTo>
                  <a:cubicBezTo>
                    <a:pt x="1184" y="1258"/>
                    <a:pt x="1179" y="1258"/>
                    <a:pt x="1179" y="1255"/>
                  </a:cubicBezTo>
                  <a:cubicBezTo>
                    <a:pt x="1178" y="1252"/>
                    <a:pt x="1179" y="1250"/>
                    <a:pt x="1178" y="1251"/>
                  </a:cubicBezTo>
                  <a:cubicBezTo>
                    <a:pt x="1177" y="1252"/>
                    <a:pt x="1177" y="1254"/>
                    <a:pt x="1176" y="1254"/>
                  </a:cubicBezTo>
                  <a:cubicBezTo>
                    <a:pt x="1175" y="1255"/>
                    <a:pt x="1172" y="1253"/>
                    <a:pt x="1172" y="1252"/>
                  </a:cubicBezTo>
                  <a:cubicBezTo>
                    <a:pt x="1171" y="1252"/>
                    <a:pt x="1168" y="1247"/>
                    <a:pt x="1167" y="1245"/>
                  </a:cubicBezTo>
                  <a:cubicBezTo>
                    <a:pt x="1166" y="1242"/>
                    <a:pt x="1164" y="1235"/>
                    <a:pt x="1163" y="1235"/>
                  </a:cubicBezTo>
                  <a:cubicBezTo>
                    <a:pt x="1162" y="1234"/>
                    <a:pt x="1162" y="1232"/>
                    <a:pt x="1160" y="1229"/>
                  </a:cubicBezTo>
                  <a:cubicBezTo>
                    <a:pt x="1159" y="1226"/>
                    <a:pt x="1155" y="1223"/>
                    <a:pt x="1154" y="1223"/>
                  </a:cubicBezTo>
                  <a:cubicBezTo>
                    <a:pt x="1152" y="1224"/>
                    <a:pt x="1152" y="1218"/>
                    <a:pt x="1151" y="1219"/>
                  </a:cubicBezTo>
                  <a:cubicBezTo>
                    <a:pt x="1150" y="1221"/>
                    <a:pt x="1147" y="1225"/>
                    <a:pt x="1147" y="1226"/>
                  </a:cubicBezTo>
                  <a:cubicBezTo>
                    <a:pt x="1146" y="1227"/>
                    <a:pt x="1145" y="1218"/>
                    <a:pt x="1143" y="1220"/>
                  </a:cubicBezTo>
                  <a:cubicBezTo>
                    <a:pt x="1141" y="1222"/>
                    <a:pt x="1140" y="1224"/>
                    <a:pt x="1140" y="1227"/>
                  </a:cubicBezTo>
                  <a:cubicBezTo>
                    <a:pt x="1140" y="1229"/>
                    <a:pt x="1142" y="1233"/>
                    <a:pt x="1143" y="1234"/>
                  </a:cubicBezTo>
                  <a:cubicBezTo>
                    <a:pt x="1144" y="1235"/>
                    <a:pt x="1145" y="1237"/>
                    <a:pt x="1145" y="1240"/>
                  </a:cubicBezTo>
                  <a:cubicBezTo>
                    <a:pt x="1145" y="1242"/>
                    <a:pt x="1144" y="1247"/>
                    <a:pt x="1145" y="1248"/>
                  </a:cubicBezTo>
                  <a:cubicBezTo>
                    <a:pt x="1146" y="1249"/>
                    <a:pt x="1146" y="1254"/>
                    <a:pt x="1148" y="1256"/>
                  </a:cubicBezTo>
                  <a:cubicBezTo>
                    <a:pt x="1149" y="1259"/>
                    <a:pt x="1150" y="1264"/>
                    <a:pt x="1151" y="1267"/>
                  </a:cubicBezTo>
                  <a:cubicBezTo>
                    <a:pt x="1152" y="1269"/>
                    <a:pt x="1160" y="1284"/>
                    <a:pt x="1157" y="1282"/>
                  </a:cubicBezTo>
                  <a:cubicBezTo>
                    <a:pt x="1153" y="1279"/>
                    <a:pt x="1153" y="1277"/>
                    <a:pt x="1149" y="1272"/>
                  </a:cubicBezTo>
                  <a:cubicBezTo>
                    <a:pt x="1145" y="1268"/>
                    <a:pt x="1139" y="1264"/>
                    <a:pt x="1137" y="1260"/>
                  </a:cubicBezTo>
                  <a:cubicBezTo>
                    <a:pt x="1136" y="1256"/>
                    <a:pt x="1137" y="1251"/>
                    <a:pt x="1134" y="1253"/>
                  </a:cubicBezTo>
                  <a:cubicBezTo>
                    <a:pt x="1131" y="1254"/>
                    <a:pt x="1124" y="1263"/>
                    <a:pt x="1125" y="1258"/>
                  </a:cubicBezTo>
                  <a:cubicBezTo>
                    <a:pt x="1126" y="1253"/>
                    <a:pt x="1128" y="1254"/>
                    <a:pt x="1125" y="1251"/>
                  </a:cubicBezTo>
                  <a:cubicBezTo>
                    <a:pt x="1123" y="1248"/>
                    <a:pt x="1120" y="1248"/>
                    <a:pt x="1118" y="1244"/>
                  </a:cubicBezTo>
                  <a:cubicBezTo>
                    <a:pt x="1116" y="1240"/>
                    <a:pt x="1107" y="1235"/>
                    <a:pt x="1107" y="1230"/>
                  </a:cubicBezTo>
                  <a:cubicBezTo>
                    <a:pt x="1107" y="1225"/>
                    <a:pt x="1104" y="1213"/>
                    <a:pt x="1102" y="1210"/>
                  </a:cubicBezTo>
                  <a:cubicBezTo>
                    <a:pt x="1101" y="1207"/>
                    <a:pt x="1098" y="1203"/>
                    <a:pt x="1099" y="1200"/>
                  </a:cubicBezTo>
                  <a:cubicBezTo>
                    <a:pt x="1100" y="1198"/>
                    <a:pt x="1103" y="1196"/>
                    <a:pt x="1100" y="1193"/>
                  </a:cubicBezTo>
                  <a:cubicBezTo>
                    <a:pt x="1097" y="1190"/>
                    <a:pt x="1098" y="1188"/>
                    <a:pt x="1098" y="1187"/>
                  </a:cubicBezTo>
                  <a:cubicBezTo>
                    <a:pt x="1098" y="1186"/>
                    <a:pt x="1104" y="1184"/>
                    <a:pt x="1102" y="1182"/>
                  </a:cubicBezTo>
                  <a:cubicBezTo>
                    <a:pt x="1100" y="1180"/>
                    <a:pt x="1098" y="1173"/>
                    <a:pt x="1099" y="1172"/>
                  </a:cubicBezTo>
                  <a:cubicBezTo>
                    <a:pt x="1100" y="1170"/>
                    <a:pt x="1107" y="1172"/>
                    <a:pt x="1105" y="1169"/>
                  </a:cubicBezTo>
                  <a:cubicBezTo>
                    <a:pt x="1102" y="1167"/>
                    <a:pt x="1103" y="1164"/>
                    <a:pt x="1101" y="1163"/>
                  </a:cubicBezTo>
                  <a:cubicBezTo>
                    <a:pt x="1099" y="1162"/>
                    <a:pt x="1093" y="1159"/>
                    <a:pt x="1093" y="1159"/>
                  </a:cubicBezTo>
                  <a:cubicBezTo>
                    <a:pt x="1094" y="1158"/>
                    <a:pt x="1096" y="1158"/>
                    <a:pt x="1094" y="1157"/>
                  </a:cubicBezTo>
                  <a:cubicBezTo>
                    <a:pt x="1093" y="1156"/>
                    <a:pt x="1092" y="1156"/>
                    <a:pt x="1091" y="1156"/>
                  </a:cubicBezTo>
                  <a:cubicBezTo>
                    <a:pt x="1089" y="1156"/>
                    <a:pt x="1088" y="1159"/>
                    <a:pt x="1086" y="1156"/>
                  </a:cubicBezTo>
                  <a:cubicBezTo>
                    <a:pt x="1084" y="1152"/>
                    <a:pt x="1081" y="1149"/>
                    <a:pt x="1084" y="1148"/>
                  </a:cubicBezTo>
                  <a:cubicBezTo>
                    <a:pt x="1088" y="1147"/>
                    <a:pt x="1088" y="1146"/>
                    <a:pt x="1087" y="1143"/>
                  </a:cubicBezTo>
                  <a:cubicBezTo>
                    <a:pt x="1086" y="1139"/>
                    <a:pt x="1084" y="1137"/>
                    <a:pt x="1084" y="1136"/>
                  </a:cubicBezTo>
                  <a:cubicBezTo>
                    <a:pt x="1085" y="1134"/>
                    <a:pt x="1084" y="1133"/>
                    <a:pt x="1083" y="1133"/>
                  </a:cubicBezTo>
                  <a:cubicBezTo>
                    <a:pt x="1082" y="1133"/>
                    <a:pt x="1077" y="1133"/>
                    <a:pt x="1076" y="1130"/>
                  </a:cubicBezTo>
                  <a:cubicBezTo>
                    <a:pt x="1076" y="1127"/>
                    <a:pt x="1076" y="1120"/>
                    <a:pt x="1078" y="1121"/>
                  </a:cubicBezTo>
                  <a:cubicBezTo>
                    <a:pt x="1080" y="1122"/>
                    <a:pt x="1082" y="1123"/>
                    <a:pt x="1081" y="1119"/>
                  </a:cubicBezTo>
                  <a:cubicBezTo>
                    <a:pt x="1080" y="1115"/>
                    <a:pt x="1078" y="1113"/>
                    <a:pt x="1075" y="1109"/>
                  </a:cubicBezTo>
                  <a:cubicBezTo>
                    <a:pt x="1071" y="1105"/>
                    <a:pt x="1062" y="1102"/>
                    <a:pt x="1060" y="1101"/>
                  </a:cubicBezTo>
                  <a:cubicBezTo>
                    <a:pt x="1059" y="1101"/>
                    <a:pt x="1060" y="1097"/>
                    <a:pt x="1060" y="1095"/>
                  </a:cubicBezTo>
                  <a:cubicBezTo>
                    <a:pt x="1060" y="1094"/>
                    <a:pt x="1061" y="1094"/>
                    <a:pt x="1057" y="1093"/>
                  </a:cubicBezTo>
                  <a:cubicBezTo>
                    <a:pt x="1053" y="1092"/>
                    <a:pt x="1050" y="1089"/>
                    <a:pt x="1048" y="1086"/>
                  </a:cubicBezTo>
                  <a:cubicBezTo>
                    <a:pt x="1046" y="1083"/>
                    <a:pt x="1035" y="1076"/>
                    <a:pt x="1034" y="1075"/>
                  </a:cubicBezTo>
                  <a:cubicBezTo>
                    <a:pt x="1032" y="1073"/>
                    <a:pt x="1029" y="1070"/>
                    <a:pt x="1030" y="1068"/>
                  </a:cubicBezTo>
                  <a:cubicBezTo>
                    <a:pt x="1030" y="1065"/>
                    <a:pt x="1031" y="1065"/>
                    <a:pt x="1029" y="1064"/>
                  </a:cubicBezTo>
                  <a:cubicBezTo>
                    <a:pt x="1028" y="1063"/>
                    <a:pt x="1023" y="1061"/>
                    <a:pt x="1025" y="1058"/>
                  </a:cubicBezTo>
                  <a:cubicBezTo>
                    <a:pt x="1026" y="1056"/>
                    <a:pt x="1027" y="1049"/>
                    <a:pt x="1032" y="1049"/>
                  </a:cubicBezTo>
                  <a:cubicBezTo>
                    <a:pt x="1036" y="1049"/>
                    <a:pt x="1040" y="1050"/>
                    <a:pt x="1043" y="1052"/>
                  </a:cubicBezTo>
                  <a:cubicBezTo>
                    <a:pt x="1045" y="1054"/>
                    <a:pt x="1049" y="1059"/>
                    <a:pt x="1048" y="1055"/>
                  </a:cubicBezTo>
                  <a:cubicBezTo>
                    <a:pt x="1047" y="1051"/>
                    <a:pt x="1047" y="1048"/>
                    <a:pt x="1046" y="1046"/>
                  </a:cubicBezTo>
                  <a:cubicBezTo>
                    <a:pt x="1044" y="1045"/>
                    <a:pt x="1039" y="1043"/>
                    <a:pt x="1040" y="1041"/>
                  </a:cubicBezTo>
                  <a:cubicBezTo>
                    <a:pt x="1041" y="1039"/>
                    <a:pt x="1044" y="1039"/>
                    <a:pt x="1044" y="1038"/>
                  </a:cubicBezTo>
                  <a:cubicBezTo>
                    <a:pt x="1044" y="1038"/>
                    <a:pt x="1045" y="1033"/>
                    <a:pt x="1043" y="1032"/>
                  </a:cubicBezTo>
                  <a:cubicBezTo>
                    <a:pt x="1040" y="1031"/>
                    <a:pt x="1037" y="1030"/>
                    <a:pt x="1038" y="1029"/>
                  </a:cubicBezTo>
                  <a:cubicBezTo>
                    <a:pt x="1040" y="1027"/>
                    <a:pt x="1043" y="1027"/>
                    <a:pt x="1042" y="1025"/>
                  </a:cubicBezTo>
                  <a:cubicBezTo>
                    <a:pt x="1041" y="1024"/>
                    <a:pt x="1040" y="1022"/>
                    <a:pt x="1039" y="1024"/>
                  </a:cubicBezTo>
                  <a:cubicBezTo>
                    <a:pt x="1038" y="1026"/>
                    <a:pt x="1039" y="1028"/>
                    <a:pt x="1037" y="1026"/>
                  </a:cubicBezTo>
                  <a:cubicBezTo>
                    <a:pt x="1036" y="1025"/>
                    <a:pt x="1035" y="1024"/>
                    <a:pt x="1033" y="1023"/>
                  </a:cubicBezTo>
                  <a:cubicBezTo>
                    <a:pt x="1030" y="1023"/>
                    <a:pt x="1027" y="1025"/>
                    <a:pt x="1026" y="1022"/>
                  </a:cubicBezTo>
                  <a:cubicBezTo>
                    <a:pt x="1024" y="1020"/>
                    <a:pt x="1024" y="1019"/>
                    <a:pt x="1024" y="1018"/>
                  </a:cubicBezTo>
                  <a:cubicBezTo>
                    <a:pt x="1025" y="1017"/>
                    <a:pt x="1024" y="1015"/>
                    <a:pt x="1023" y="1016"/>
                  </a:cubicBezTo>
                  <a:cubicBezTo>
                    <a:pt x="1021" y="1017"/>
                    <a:pt x="1022" y="1019"/>
                    <a:pt x="1020" y="1018"/>
                  </a:cubicBezTo>
                  <a:cubicBezTo>
                    <a:pt x="1019" y="1016"/>
                    <a:pt x="1017" y="1016"/>
                    <a:pt x="1017" y="1015"/>
                  </a:cubicBezTo>
                  <a:cubicBezTo>
                    <a:pt x="1018" y="1014"/>
                    <a:pt x="1019" y="1014"/>
                    <a:pt x="1018" y="1012"/>
                  </a:cubicBezTo>
                  <a:cubicBezTo>
                    <a:pt x="1016" y="1010"/>
                    <a:pt x="1017" y="1006"/>
                    <a:pt x="1013" y="1006"/>
                  </a:cubicBezTo>
                  <a:cubicBezTo>
                    <a:pt x="1010" y="1005"/>
                    <a:pt x="1005" y="1003"/>
                    <a:pt x="1005" y="1003"/>
                  </a:cubicBezTo>
                  <a:cubicBezTo>
                    <a:pt x="1005" y="1003"/>
                    <a:pt x="1002" y="993"/>
                    <a:pt x="1002" y="994"/>
                  </a:cubicBezTo>
                  <a:cubicBezTo>
                    <a:pt x="1002" y="995"/>
                    <a:pt x="1002" y="998"/>
                    <a:pt x="1002" y="1000"/>
                  </a:cubicBezTo>
                  <a:cubicBezTo>
                    <a:pt x="1002" y="1001"/>
                    <a:pt x="1003" y="1002"/>
                    <a:pt x="1003" y="1004"/>
                  </a:cubicBezTo>
                  <a:cubicBezTo>
                    <a:pt x="1003" y="1005"/>
                    <a:pt x="1004" y="1013"/>
                    <a:pt x="1002" y="1014"/>
                  </a:cubicBezTo>
                  <a:cubicBezTo>
                    <a:pt x="1001" y="1015"/>
                    <a:pt x="997" y="1016"/>
                    <a:pt x="996" y="1016"/>
                  </a:cubicBezTo>
                  <a:cubicBezTo>
                    <a:pt x="995" y="1015"/>
                    <a:pt x="990" y="1010"/>
                    <a:pt x="989" y="1007"/>
                  </a:cubicBezTo>
                  <a:cubicBezTo>
                    <a:pt x="987" y="1004"/>
                    <a:pt x="989" y="1002"/>
                    <a:pt x="988" y="1001"/>
                  </a:cubicBezTo>
                  <a:cubicBezTo>
                    <a:pt x="987" y="1000"/>
                    <a:pt x="987" y="993"/>
                    <a:pt x="986" y="994"/>
                  </a:cubicBezTo>
                  <a:cubicBezTo>
                    <a:pt x="986" y="994"/>
                    <a:pt x="984" y="996"/>
                    <a:pt x="984" y="995"/>
                  </a:cubicBezTo>
                  <a:cubicBezTo>
                    <a:pt x="983" y="994"/>
                    <a:pt x="982" y="992"/>
                    <a:pt x="982" y="991"/>
                  </a:cubicBezTo>
                  <a:cubicBezTo>
                    <a:pt x="982" y="991"/>
                    <a:pt x="969" y="991"/>
                    <a:pt x="969" y="990"/>
                  </a:cubicBezTo>
                  <a:cubicBezTo>
                    <a:pt x="969" y="988"/>
                    <a:pt x="968" y="985"/>
                    <a:pt x="967" y="985"/>
                  </a:cubicBezTo>
                  <a:cubicBezTo>
                    <a:pt x="966" y="985"/>
                    <a:pt x="961" y="990"/>
                    <a:pt x="958" y="988"/>
                  </a:cubicBezTo>
                  <a:cubicBezTo>
                    <a:pt x="955" y="987"/>
                    <a:pt x="948" y="981"/>
                    <a:pt x="947" y="979"/>
                  </a:cubicBezTo>
                  <a:cubicBezTo>
                    <a:pt x="946" y="976"/>
                    <a:pt x="946" y="969"/>
                    <a:pt x="945" y="967"/>
                  </a:cubicBezTo>
                  <a:cubicBezTo>
                    <a:pt x="944" y="966"/>
                    <a:pt x="939" y="963"/>
                    <a:pt x="938" y="966"/>
                  </a:cubicBezTo>
                  <a:cubicBezTo>
                    <a:pt x="936" y="968"/>
                    <a:pt x="936" y="971"/>
                    <a:pt x="937" y="973"/>
                  </a:cubicBezTo>
                  <a:cubicBezTo>
                    <a:pt x="938" y="975"/>
                    <a:pt x="942" y="979"/>
                    <a:pt x="940" y="980"/>
                  </a:cubicBezTo>
                  <a:cubicBezTo>
                    <a:pt x="939" y="980"/>
                    <a:pt x="936" y="980"/>
                    <a:pt x="935" y="980"/>
                  </a:cubicBezTo>
                  <a:cubicBezTo>
                    <a:pt x="935" y="979"/>
                    <a:pt x="924" y="972"/>
                    <a:pt x="922" y="970"/>
                  </a:cubicBezTo>
                  <a:cubicBezTo>
                    <a:pt x="921" y="969"/>
                    <a:pt x="915" y="966"/>
                    <a:pt x="917" y="963"/>
                  </a:cubicBezTo>
                  <a:cubicBezTo>
                    <a:pt x="918" y="960"/>
                    <a:pt x="919" y="959"/>
                    <a:pt x="919" y="957"/>
                  </a:cubicBezTo>
                  <a:cubicBezTo>
                    <a:pt x="919" y="956"/>
                    <a:pt x="921" y="953"/>
                    <a:pt x="919" y="950"/>
                  </a:cubicBezTo>
                  <a:cubicBezTo>
                    <a:pt x="916" y="948"/>
                    <a:pt x="911" y="938"/>
                    <a:pt x="910" y="937"/>
                  </a:cubicBezTo>
                  <a:cubicBezTo>
                    <a:pt x="910" y="936"/>
                    <a:pt x="910" y="932"/>
                    <a:pt x="909" y="931"/>
                  </a:cubicBezTo>
                  <a:cubicBezTo>
                    <a:pt x="909" y="930"/>
                    <a:pt x="908" y="927"/>
                    <a:pt x="907" y="927"/>
                  </a:cubicBezTo>
                  <a:cubicBezTo>
                    <a:pt x="906" y="926"/>
                    <a:pt x="903" y="922"/>
                    <a:pt x="903" y="923"/>
                  </a:cubicBezTo>
                  <a:cubicBezTo>
                    <a:pt x="903" y="925"/>
                    <a:pt x="906" y="927"/>
                    <a:pt x="906" y="928"/>
                  </a:cubicBezTo>
                  <a:cubicBezTo>
                    <a:pt x="907" y="928"/>
                    <a:pt x="908" y="931"/>
                    <a:pt x="908" y="932"/>
                  </a:cubicBezTo>
                  <a:cubicBezTo>
                    <a:pt x="908" y="933"/>
                    <a:pt x="906" y="934"/>
                    <a:pt x="905" y="934"/>
                  </a:cubicBezTo>
                  <a:cubicBezTo>
                    <a:pt x="904" y="934"/>
                    <a:pt x="891" y="933"/>
                    <a:pt x="891" y="934"/>
                  </a:cubicBezTo>
                  <a:cubicBezTo>
                    <a:pt x="890" y="935"/>
                    <a:pt x="890" y="937"/>
                    <a:pt x="888" y="936"/>
                  </a:cubicBezTo>
                  <a:cubicBezTo>
                    <a:pt x="887" y="935"/>
                    <a:pt x="888" y="934"/>
                    <a:pt x="886" y="934"/>
                  </a:cubicBezTo>
                  <a:cubicBezTo>
                    <a:pt x="883" y="934"/>
                    <a:pt x="877" y="934"/>
                    <a:pt x="875" y="932"/>
                  </a:cubicBezTo>
                  <a:cubicBezTo>
                    <a:pt x="874" y="931"/>
                    <a:pt x="867" y="924"/>
                    <a:pt x="869" y="922"/>
                  </a:cubicBezTo>
                  <a:cubicBezTo>
                    <a:pt x="871" y="921"/>
                    <a:pt x="869" y="914"/>
                    <a:pt x="868" y="912"/>
                  </a:cubicBezTo>
                  <a:cubicBezTo>
                    <a:pt x="867" y="911"/>
                    <a:pt x="864" y="909"/>
                    <a:pt x="864" y="913"/>
                  </a:cubicBezTo>
                  <a:cubicBezTo>
                    <a:pt x="864" y="917"/>
                    <a:pt x="862" y="919"/>
                    <a:pt x="862" y="919"/>
                  </a:cubicBezTo>
                  <a:cubicBezTo>
                    <a:pt x="862" y="920"/>
                    <a:pt x="860" y="922"/>
                    <a:pt x="858" y="922"/>
                  </a:cubicBezTo>
                  <a:cubicBezTo>
                    <a:pt x="857" y="922"/>
                    <a:pt x="846" y="917"/>
                    <a:pt x="845" y="915"/>
                  </a:cubicBezTo>
                  <a:cubicBezTo>
                    <a:pt x="844" y="914"/>
                    <a:pt x="843" y="910"/>
                    <a:pt x="841" y="910"/>
                  </a:cubicBezTo>
                  <a:cubicBezTo>
                    <a:pt x="839" y="910"/>
                    <a:pt x="832" y="911"/>
                    <a:pt x="829" y="909"/>
                  </a:cubicBezTo>
                  <a:cubicBezTo>
                    <a:pt x="827" y="907"/>
                    <a:pt x="811" y="897"/>
                    <a:pt x="805" y="888"/>
                  </a:cubicBezTo>
                  <a:cubicBezTo>
                    <a:pt x="799" y="880"/>
                    <a:pt x="793" y="872"/>
                    <a:pt x="795" y="870"/>
                  </a:cubicBezTo>
                  <a:cubicBezTo>
                    <a:pt x="796" y="868"/>
                    <a:pt x="796" y="863"/>
                    <a:pt x="797" y="860"/>
                  </a:cubicBezTo>
                  <a:cubicBezTo>
                    <a:pt x="798" y="857"/>
                    <a:pt x="801" y="849"/>
                    <a:pt x="801" y="846"/>
                  </a:cubicBezTo>
                  <a:cubicBezTo>
                    <a:pt x="801" y="844"/>
                    <a:pt x="798" y="837"/>
                    <a:pt x="793" y="836"/>
                  </a:cubicBezTo>
                  <a:cubicBezTo>
                    <a:pt x="788" y="835"/>
                    <a:pt x="782" y="831"/>
                    <a:pt x="781" y="828"/>
                  </a:cubicBezTo>
                  <a:cubicBezTo>
                    <a:pt x="779" y="824"/>
                    <a:pt x="773" y="813"/>
                    <a:pt x="771" y="810"/>
                  </a:cubicBezTo>
                  <a:cubicBezTo>
                    <a:pt x="770" y="807"/>
                    <a:pt x="769" y="794"/>
                    <a:pt x="771" y="790"/>
                  </a:cubicBezTo>
                  <a:cubicBezTo>
                    <a:pt x="772" y="786"/>
                    <a:pt x="778" y="776"/>
                    <a:pt x="777" y="774"/>
                  </a:cubicBezTo>
                  <a:cubicBezTo>
                    <a:pt x="777" y="772"/>
                    <a:pt x="782" y="770"/>
                    <a:pt x="779" y="767"/>
                  </a:cubicBezTo>
                  <a:cubicBezTo>
                    <a:pt x="777" y="763"/>
                    <a:pt x="776" y="764"/>
                    <a:pt x="777" y="761"/>
                  </a:cubicBezTo>
                  <a:cubicBezTo>
                    <a:pt x="777" y="758"/>
                    <a:pt x="779" y="752"/>
                    <a:pt x="780" y="749"/>
                  </a:cubicBezTo>
                  <a:cubicBezTo>
                    <a:pt x="780" y="747"/>
                    <a:pt x="781" y="746"/>
                    <a:pt x="782" y="747"/>
                  </a:cubicBezTo>
                  <a:cubicBezTo>
                    <a:pt x="783" y="747"/>
                    <a:pt x="787" y="751"/>
                    <a:pt x="786" y="748"/>
                  </a:cubicBezTo>
                  <a:cubicBezTo>
                    <a:pt x="784" y="744"/>
                    <a:pt x="781" y="744"/>
                    <a:pt x="781" y="742"/>
                  </a:cubicBezTo>
                  <a:cubicBezTo>
                    <a:pt x="781" y="741"/>
                    <a:pt x="782" y="738"/>
                    <a:pt x="779" y="735"/>
                  </a:cubicBezTo>
                  <a:cubicBezTo>
                    <a:pt x="777" y="733"/>
                    <a:pt x="774" y="732"/>
                    <a:pt x="774" y="728"/>
                  </a:cubicBezTo>
                  <a:cubicBezTo>
                    <a:pt x="775" y="723"/>
                    <a:pt x="776" y="719"/>
                    <a:pt x="775" y="715"/>
                  </a:cubicBezTo>
                  <a:cubicBezTo>
                    <a:pt x="773" y="712"/>
                    <a:pt x="767" y="698"/>
                    <a:pt x="766" y="697"/>
                  </a:cubicBezTo>
                  <a:cubicBezTo>
                    <a:pt x="766" y="695"/>
                    <a:pt x="768" y="695"/>
                    <a:pt x="768" y="694"/>
                  </a:cubicBezTo>
                  <a:cubicBezTo>
                    <a:pt x="769" y="694"/>
                    <a:pt x="772" y="692"/>
                    <a:pt x="771" y="692"/>
                  </a:cubicBezTo>
                  <a:cubicBezTo>
                    <a:pt x="769" y="692"/>
                    <a:pt x="769" y="693"/>
                    <a:pt x="768" y="693"/>
                  </a:cubicBezTo>
                  <a:cubicBezTo>
                    <a:pt x="766" y="694"/>
                    <a:pt x="765" y="695"/>
                    <a:pt x="765" y="692"/>
                  </a:cubicBezTo>
                  <a:cubicBezTo>
                    <a:pt x="764" y="690"/>
                    <a:pt x="764" y="687"/>
                    <a:pt x="762" y="684"/>
                  </a:cubicBezTo>
                  <a:cubicBezTo>
                    <a:pt x="760" y="681"/>
                    <a:pt x="758" y="681"/>
                    <a:pt x="759" y="678"/>
                  </a:cubicBezTo>
                  <a:cubicBezTo>
                    <a:pt x="760" y="675"/>
                    <a:pt x="763" y="672"/>
                    <a:pt x="763" y="670"/>
                  </a:cubicBezTo>
                  <a:cubicBezTo>
                    <a:pt x="763" y="669"/>
                    <a:pt x="765" y="667"/>
                    <a:pt x="765" y="666"/>
                  </a:cubicBezTo>
                  <a:cubicBezTo>
                    <a:pt x="766" y="665"/>
                    <a:pt x="765" y="663"/>
                    <a:pt x="765" y="663"/>
                  </a:cubicBezTo>
                  <a:cubicBezTo>
                    <a:pt x="764" y="662"/>
                    <a:pt x="763" y="661"/>
                    <a:pt x="761" y="663"/>
                  </a:cubicBezTo>
                  <a:cubicBezTo>
                    <a:pt x="759" y="665"/>
                    <a:pt x="761" y="667"/>
                    <a:pt x="757" y="666"/>
                  </a:cubicBezTo>
                  <a:cubicBezTo>
                    <a:pt x="753" y="664"/>
                    <a:pt x="752" y="666"/>
                    <a:pt x="750" y="667"/>
                  </a:cubicBezTo>
                  <a:cubicBezTo>
                    <a:pt x="749" y="668"/>
                    <a:pt x="748" y="669"/>
                    <a:pt x="747" y="667"/>
                  </a:cubicBezTo>
                  <a:cubicBezTo>
                    <a:pt x="747" y="665"/>
                    <a:pt x="748" y="663"/>
                    <a:pt x="747" y="661"/>
                  </a:cubicBezTo>
                  <a:cubicBezTo>
                    <a:pt x="746" y="660"/>
                    <a:pt x="745" y="656"/>
                    <a:pt x="744" y="655"/>
                  </a:cubicBezTo>
                  <a:cubicBezTo>
                    <a:pt x="742" y="654"/>
                    <a:pt x="740" y="647"/>
                    <a:pt x="738" y="646"/>
                  </a:cubicBezTo>
                  <a:cubicBezTo>
                    <a:pt x="737" y="646"/>
                    <a:pt x="733" y="643"/>
                    <a:pt x="731" y="641"/>
                  </a:cubicBezTo>
                  <a:cubicBezTo>
                    <a:pt x="730" y="638"/>
                    <a:pt x="720" y="629"/>
                    <a:pt x="719" y="628"/>
                  </a:cubicBezTo>
                  <a:cubicBezTo>
                    <a:pt x="719" y="627"/>
                    <a:pt x="719" y="622"/>
                    <a:pt x="717" y="620"/>
                  </a:cubicBezTo>
                  <a:cubicBezTo>
                    <a:pt x="715" y="619"/>
                    <a:pt x="713" y="620"/>
                    <a:pt x="712" y="617"/>
                  </a:cubicBezTo>
                  <a:cubicBezTo>
                    <a:pt x="712" y="614"/>
                    <a:pt x="711" y="606"/>
                    <a:pt x="713" y="604"/>
                  </a:cubicBezTo>
                  <a:cubicBezTo>
                    <a:pt x="715" y="601"/>
                    <a:pt x="717" y="598"/>
                    <a:pt x="718" y="599"/>
                  </a:cubicBezTo>
                  <a:cubicBezTo>
                    <a:pt x="719" y="600"/>
                    <a:pt x="720" y="601"/>
                    <a:pt x="720" y="599"/>
                  </a:cubicBezTo>
                  <a:cubicBezTo>
                    <a:pt x="719" y="596"/>
                    <a:pt x="718" y="596"/>
                    <a:pt x="718" y="593"/>
                  </a:cubicBezTo>
                  <a:cubicBezTo>
                    <a:pt x="717" y="590"/>
                    <a:pt x="715" y="585"/>
                    <a:pt x="717" y="582"/>
                  </a:cubicBezTo>
                  <a:cubicBezTo>
                    <a:pt x="719" y="578"/>
                    <a:pt x="721" y="578"/>
                    <a:pt x="719" y="574"/>
                  </a:cubicBezTo>
                  <a:cubicBezTo>
                    <a:pt x="716" y="569"/>
                    <a:pt x="709" y="560"/>
                    <a:pt x="707" y="559"/>
                  </a:cubicBezTo>
                  <a:cubicBezTo>
                    <a:pt x="706" y="557"/>
                    <a:pt x="709" y="554"/>
                    <a:pt x="709" y="553"/>
                  </a:cubicBezTo>
                  <a:cubicBezTo>
                    <a:pt x="708" y="551"/>
                    <a:pt x="704" y="547"/>
                    <a:pt x="706" y="546"/>
                  </a:cubicBezTo>
                  <a:cubicBezTo>
                    <a:pt x="708" y="544"/>
                    <a:pt x="708" y="543"/>
                    <a:pt x="708" y="542"/>
                  </a:cubicBezTo>
                  <a:cubicBezTo>
                    <a:pt x="708" y="540"/>
                    <a:pt x="704" y="536"/>
                    <a:pt x="703" y="533"/>
                  </a:cubicBezTo>
                  <a:cubicBezTo>
                    <a:pt x="703" y="531"/>
                    <a:pt x="706" y="528"/>
                    <a:pt x="705" y="525"/>
                  </a:cubicBezTo>
                  <a:cubicBezTo>
                    <a:pt x="703" y="523"/>
                    <a:pt x="698" y="520"/>
                    <a:pt x="698" y="518"/>
                  </a:cubicBezTo>
                  <a:cubicBezTo>
                    <a:pt x="698" y="516"/>
                    <a:pt x="697" y="512"/>
                    <a:pt x="696" y="511"/>
                  </a:cubicBezTo>
                  <a:cubicBezTo>
                    <a:pt x="695" y="510"/>
                    <a:pt x="696" y="508"/>
                    <a:pt x="696" y="507"/>
                  </a:cubicBezTo>
                  <a:cubicBezTo>
                    <a:pt x="696" y="506"/>
                    <a:pt x="700" y="502"/>
                    <a:pt x="700" y="500"/>
                  </a:cubicBezTo>
                  <a:cubicBezTo>
                    <a:pt x="701" y="499"/>
                    <a:pt x="707" y="488"/>
                    <a:pt x="706" y="486"/>
                  </a:cubicBezTo>
                  <a:cubicBezTo>
                    <a:pt x="705" y="484"/>
                    <a:pt x="705" y="483"/>
                    <a:pt x="704" y="485"/>
                  </a:cubicBezTo>
                  <a:cubicBezTo>
                    <a:pt x="703" y="486"/>
                    <a:pt x="704" y="490"/>
                    <a:pt x="702" y="489"/>
                  </a:cubicBezTo>
                  <a:cubicBezTo>
                    <a:pt x="700" y="488"/>
                    <a:pt x="699" y="489"/>
                    <a:pt x="698" y="487"/>
                  </a:cubicBezTo>
                  <a:cubicBezTo>
                    <a:pt x="697" y="486"/>
                    <a:pt x="697" y="484"/>
                    <a:pt x="697" y="482"/>
                  </a:cubicBezTo>
                  <a:cubicBezTo>
                    <a:pt x="697" y="479"/>
                    <a:pt x="701" y="466"/>
                    <a:pt x="702" y="464"/>
                  </a:cubicBezTo>
                  <a:cubicBezTo>
                    <a:pt x="704" y="461"/>
                    <a:pt x="706" y="458"/>
                    <a:pt x="706" y="457"/>
                  </a:cubicBezTo>
                  <a:cubicBezTo>
                    <a:pt x="706" y="456"/>
                    <a:pt x="706" y="453"/>
                    <a:pt x="705" y="454"/>
                  </a:cubicBezTo>
                  <a:cubicBezTo>
                    <a:pt x="705" y="454"/>
                    <a:pt x="704" y="456"/>
                    <a:pt x="704" y="456"/>
                  </a:cubicBezTo>
                  <a:cubicBezTo>
                    <a:pt x="703" y="456"/>
                    <a:pt x="703" y="458"/>
                    <a:pt x="700" y="455"/>
                  </a:cubicBezTo>
                  <a:cubicBezTo>
                    <a:pt x="697" y="452"/>
                    <a:pt x="695" y="446"/>
                    <a:pt x="694" y="445"/>
                  </a:cubicBezTo>
                  <a:cubicBezTo>
                    <a:pt x="692" y="444"/>
                    <a:pt x="692" y="442"/>
                    <a:pt x="691" y="443"/>
                  </a:cubicBezTo>
                  <a:cubicBezTo>
                    <a:pt x="690" y="444"/>
                    <a:pt x="689" y="444"/>
                    <a:pt x="689" y="444"/>
                  </a:cubicBezTo>
                  <a:cubicBezTo>
                    <a:pt x="688" y="443"/>
                    <a:pt x="684" y="443"/>
                    <a:pt x="684" y="443"/>
                  </a:cubicBezTo>
                  <a:cubicBezTo>
                    <a:pt x="684" y="443"/>
                    <a:pt x="675" y="439"/>
                    <a:pt x="673" y="437"/>
                  </a:cubicBezTo>
                  <a:cubicBezTo>
                    <a:pt x="672" y="435"/>
                    <a:pt x="668" y="427"/>
                    <a:pt x="666" y="425"/>
                  </a:cubicBezTo>
                  <a:cubicBezTo>
                    <a:pt x="665" y="423"/>
                    <a:pt x="662" y="418"/>
                    <a:pt x="661" y="418"/>
                  </a:cubicBezTo>
                  <a:cubicBezTo>
                    <a:pt x="661" y="418"/>
                    <a:pt x="654" y="421"/>
                    <a:pt x="653" y="418"/>
                  </a:cubicBezTo>
                  <a:cubicBezTo>
                    <a:pt x="651" y="415"/>
                    <a:pt x="652" y="406"/>
                    <a:pt x="650" y="405"/>
                  </a:cubicBezTo>
                  <a:cubicBezTo>
                    <a:pt x="649" y="405"/>
                    <a:pt x="648" y="403"/>
                    <a:pt x="648" y="406"/>
                  </a:cubicBezTo>
                  <a:cubicBezTo>
                    <a:pt x="648" y="408"/>
                    <a:pt x="651" y="408"/>
                    <a:pt x="649" y="409"/>
                  </a:cubicBezTo>
                  <a:cubicBezTo>
                    <a:pt x="648" y="411"/>
                    <a:pt x="646" y="413"/>
                    <a:pt x="646" y="413"/>
                  </a:cubicBezTo>
                  <a:cubicBezTo>
                    <a:pt x="646" y="413"/>
                    <a:pt x="643" y="414"/>
                    <a:pt x="641" y="411"/>
                  </a:cubicBezTo>
                  <a:cubicBezTo>
                    <a:pt x="639" y="407"/>
                    <a:pt x="635" y="404"/>
                    <a:pt x="637" y="400"/>
                  </a:cubicBezTo>
                  <a:cubicBezTo>
                    <a:pt x="638" y="397"/>
                    <a:pt x="639" y="394"/>
                    <a:pt x="639" y="393"/>
                  </a:cubicBezTo>
                  <a:cubicBezTo>
                    <a:pt x="639" y="392"/>
                    <a:pt x="639" y="390"/>
                    <a:pt x="638" y="390"/>
                  </a:cubicBezTo>
                  <a:cubicBezTo>
                    <a:pt x="637" y="390"/>
                    <a:pt x="637" y="391"/>
                    <a:pt x="636" y="392"/>
                  </a:cubicBezTo>
                  <a:cubicBezTo>
                    <a:pt x="635" y="392"/>
                    <a:pt x="633" y="392"/>
                    <a:pt x="632" y="390"/>
                  </a:cubicBezTo>
                  <a:cubicBezTo>
                    <a:pt x="632" y="388"/>
                    <a:pt x="634" y="384"/>
                    <a:pt x="634" y="382"/>
                  </a:cubicBezTo>
                  <a:cubicBezTo>
                    <a:pt x="633" y="380"/>
                    <a:pt x="628" y="375"/>
                    <a:pt x="628" y="374"/>
                  </a:cubicBezTo>
                  <a:cubicBezTo>
                    <a:pt x="627" y="373"/>
                    <a:pt x="626" y="371"/>
                    <a:pt x="626" y="371"/>
                  </a:cubicBezTo>
                  <a:cubicBezTo>
                    <a:pt x="626" y="371"/>
                    <a:pt x="623" y="374"/>
                    <a:pt x="622" y="375"/>
                  </a:cubicBezTo>
                  <a:cubicBezTo>
                    <a:pt x="622" y="376"/>
                    <a:pt x="620" y="380"/>
                    <a:pt x="619" y="381"/>
                  </a:cubicBezTo>
                  <a:cubicBezTo>
                    <a:pt x="618" y="382"/>
                    <a:pt x="612" y="386"/>
                    <a:pt x="611" y="386"/>
                  </a:cubicBezTo>
                  <a:cubicBezTo>
                    <a:pt x="611" y="386"/>
                    <a:pt x="609" y="387"/>
                    <a:pt x="605" y="386"/>
                  </a:cubicBezTo>
                  <a:cubicBezTo>
                    <a:pt x="602" y="384"/>
                    <a:pt x="599" y="383"/>
                    <a:pt x="599" y="382"/>
                  </a:cubicBezTo>
                  <a:cubicBezTo>
                    <a:pt x="599" y="380"/>
                    <a:pt x="602" y="377"/>
                    <a:pt x="603" y="377"/>
                  </a:cubicBezTo>
                  <a:cubicBezTo>
                    <a:pt x="604" y="377"/>
                    <a:pt x="604" y="375"/>
                    <a:pt x="604" y="374"/>
                  </a:cubicBezTo>
                  <a:cubicBezTo>
                    <a:pt x="604" y="373"/>
                    <a:pt x="602" y="369"/>
                    <a:pt x="601" y="368"/>
                  </a:cubicBezTo>
                  <a:cubicBezTo>
                    <a:pt x="600" y="367"/>
                    <a:pt x="600" y="365"/>
                    <a:pt x="599" y="366"/>
                  </a:cubicBezTo>
                  <a:cubicBezTo>
                    <a:pt x="599" y="368"/>
                    <a:pt x="598" y="369"/>
                    <a:pt x="597" y="371"/>
                  </a:cubicBezTo>
                  <a:cubicBezTo>
                    <a:pt x="596" y="373"/>
                    <a:pt x="596" y="374"/>
                    <a:pt x="596" y="376"/>
                  </a:cubicBezTo>
                  <a:cubicBezTo>
                    <a:pt x="596" y="378"/>
                    <a:pt x="596" y="381"/>
                    <a:pt x="595" y="382"/>
                  </a:cubicBezTo>
                  <a:cubicBezTo>
                    <a:pt x="595" y="383"/>
                    <a:pt x="594" y="383"/>
                    <a:pt x="594" y="385"/>
                  </a:cubicBezTo>
                  <a:cubicBezTo>
                    <a:pt x="594" y="387"/>
                    <a:pt x="594" y="391"/>
                    <a:pt x="594" y="392"/>
                  </a:cubicBezTo>
                  <a:cubicBezTo>
                    <a:pt x="593" y="392"/>
                    <a:pt x="591" y="394"/>
                    <a:pt x="591" y="396"/>
                  </a:cubicBezTo>
                  <a:cubicBezTo>
                    <a:pt x="590" y="397"/>
                    <a:pt x="586" y="399"/>
                    <a:pt x="585" y="401"/>
                  </a:cubicBezTo>
                  <a:cubicBezTo>
                    <a:pt x="583" y="403"/>
                    <a:pt x="580" y="405"/>
                    <a:pt x="580" y="405"/>
                  </a:cubicBezTo>
                  <a:cubicBezTo>
                    <a:pt x="579" y="405"/>
                    <a:pt x="574" y="407"/>
                    <a:pt x="573" y="406"/>
                  </a:cubicBezTo>
                  <a:cubicBezTo>
                    <a:pt x="573" y="406"/>
                    <a:pt x="568" y="405"/>
                    <a:pt x="567" y="405"/>
                  </a:cubicBezTo>
                  <a:cubicBezTo>
                    <a:pt x="566" y="405"/>
                    <a:pt x="562" y="405"/>
                    <a:pt x="561" y="404"/>
                  </a:cubicBezTo>
                  <a:cubicBezTo>
                    <a:pt x="560" y="402"/>
                    <a:pt x="556" y="401"/>
                    <a:pt x="556" y="399"/>
                  </a:cubicBezTo>
                  <a:cubicBezTo>
                    <a:pt x="556" y="397"/>
                    <a:pt x="554" y="394"/>
                    <a:pt x="553" y="393"/>
                  </a:cubicBezTo>
                  <a:cubicBezTo>
                    <a:pt x="553" y="391"/>
                    <a:pt x="551" y="389"/>
                    <a:pt x="551" y="388"/>
                  </a:cubicBezTo>
                  <a:cubicBezTo>
                    <a:pt x="551" y="387"/>
                    <a:pt x="552" y="383"/>
                    <a:pt x="553" y="381"/>
                  </a:cubicBezTo>
                  <a:cubicBezTo>
                    <a:pt x="553" y="379"/>
                    <a:pt x="556" y="379"/>
                    <a:pt x="555" y="378"/>
                  </a:cubicBezTo>
                  <a:cubicBezTo>
                    <a:pt x="555" y="376"/>
                    <a:pt x="554" y="375"/>
                    <a:pt x="553" y="376"/>
                  </a:cubicBezTo>
                  <a:cubicBezTo>
                    <a:pt x="552" y="377"/>
                    <a:pt x="552" y="379"/>
                    <a:pt x="551" y="379"/>
                  </a:cubicBezTo>
                  <a:cubicBezTo>
                    <a:pt x="550" y="379"/>
                    <a:pt x="549" y="378"/>
                    <a:pt x="549" y="375"/>
                  </a:cubicBezTo>
                  <a:cubicBezTo>
                    <a:pt x="548" y="373"/>
                    <a:pt x="546" y="371"/>
                    <a:pt x="546" y="368"/>
                  </a:cubicBezTo>
                  <a:cubicBezTo>
                    <a:pt x="546" y="365"/>
                    <a:pt x="548" y="355"/>
                    <a:pt x="545" y="353"/>
                  </a:cubicBezTo>
                  <a:cubicBezTo>
                    <a:pt x="542" y="351"/>
                    <a:pt x="539" y="350"/>
                    <a:pt x="536" y="341"/>
                  </a:cubicBezTo>
                  <a:cubicBezTo>
                    <a:pt x="533" y="332"/>
                    <a:pt x="533" y="330"/>
                    <a:pt x="533" y="326"/>
                  </a:cubicBezTo>
                  <a:cubicBezTo>
                    <a:pt x="533" y="322"/>
                    <a:pt x="532" y="314"/>
                    <a:pt x="534" y="309"/>
                  </a:cubicBezTo>
                  <a:cubicBezTo>
                    <a:pt x="537" y="304"/>
                    <a:pt x="538" y="294"/>
                    <a:pt x="538" y="292"/>
                  </a:cubicBezTo>
                  <a:cubicBezTo>
                    <a:pt x="537" y="289"/>
                    <a:pt x="530" y="278"/>
                    <a:pt x="530" y="268"/>
                  </a:cubicBezTo>
                  <a:cubicBezTo>
                    <a:pt x="530" y="259"/>
                    <a:pt x="530" y="247"/>
                    <a:pt x="529" y="245"/>
                  </a:cubicBezTo>
                  <a:cubicBezTo>
                    <a:pt x="528" y="242"/>
                    <a:pt x="527" y="240"/>
                    <a:pt x="528" y="238"/>
                  </a:cubicBezTo>
                  <a:cubicBezTo>
                    <a:pt x="530" y="237"/>
                    <a:pt x="531" y="232"/>
                    <a:pt x="532" y="231"/>
                  </a:cubicBezTo>
                  <a:cubicBezTo>
                    <a:pt x="533" y="230"/>
                    <a:pt x="533" y="229"/>
                    <a:pt x="532" y="228"/>
                  </a:cubicBezTo>
                  <a:cubicBezTo>
                    <a:pt x="531" y="228"/>
                    <a:pt x="533" y="229"/>
                    <a:pt x="527" y="230"/>
                  </a:cubicBezTo>
                  <a:cubicBezTo>
                    <a:pt x="522" y="231"/>
                    <a:pt x="516" y="230"/>
                    <a:pt x="516" y="232"/>
                  </a:cubicBezTo>
                  <a:cubicBezTo>
                    <a:pt x="515" y="233"/>
                    <a:pt x="514" y="234"/>
                    <a:pt x="514" y="232"/>
                  </a:cubicBezTo>
                  <a:cubicBezTo>
                    <a:pt x="515" y="230"/>
                    <a:pt x="516" y="231"/>
                    <a:pt x="516" y="229"/>
                  </a:cubicBezTo>
                  <a:cubicBezTo>
                    <a:pt x="516" y="228"/>
                    <a:pt x="515" y="222"/>
                    <a:pt x="517" y="222"/>
                  </a:cubicBezTo>
                  <a:cubicBezTo>
                    <a:pt x="518" y="221"/>
                    <a:pt x="518" y="223"/>
                    <a:pt x="519" y="222"/>
                  </a:cubicBezTo>
                  <a:cubicBezTo>
                    <a:pt x="520" y="222"/>
                    <a:pt x="521" y="221"/>
                    <a:pt x="520" y="220"/>
                  </a:cubicBezTo>
                  <a:cubicBezTo>
                    <a:pt x="520" y="219"/>
                    <a:pt x="519" y="219"/>
                    <a:pt x="519" y="216"/>
                  </a:cubicBezTo>
                  <a:cubicBezTo>
                    <a:pt x="519" y="214"/>
                    <a:pt x="520" y="213"/>
                    <a:pt x="521" y="211"/>
                  </a:cubicBezTo>
                  <a:cubicBezTo>
                    <a:pt x="522" y="209"/>
                    <a:pt x="523" y="208"/>
                    <a:pt x="523" y="206"/>
                  </a:cubicBezTo>
                  <a:cubicBezTo>
                    <a:pt x="522" y="204"/>
                    <a:pt x="517" y="204"/>
                    <a:pt x="513" y="200"/>
                  </a:cubicBezTo>
                  <a:cubicBezTo>
                    <a:pt x="508" y="195"/>
                    <a:pt x="506" y="192"/>
                    <a:pt x="506" y="190"/>
                  </a:cubicBezTo>
                  <a:cubicBezTo>
                    <a:pt x="506" y="188"/>
                    <a:pt x="505" y="182"/>
                    <a:pt x="503" y="179"/>
                  </a:cubicBezTo>
                  <a:cubicBezTo>
                    <a:pt x="501" y="176"/>
                    <a:pt x="492" y="180"/>
                    <a:pt x="490" y="176"/>
                  </a:cubicBezTo>
                  <a:cubicBezTo>
                    <a:pt x="487" y="173"/>
                    <a:pt x="487" y="172"/>
                    <a:pt x="487" y="171"/>
                  </a:cubicBezTo>
                  <a:cubicBezTo>
                    <a:pt x="487" y="170"/>
                    <a:pt x="489" y="170"/>
                    <a:pt x="489" y="167"/>
                  </a:cubicBezTo>
                  <a:cubicBezTo>
                    <a:pt x="490" y="164"/>
                    <a:pt x="487" y="157"/>
                    <a:pt x="488" y="155"/>
                  </a:cubicBezTo>
                  <a:cubicBezTo>
                    <a:pt x="489" y="154"/>
                    <a:pt x="491" y="153"/>
                    <a:pt x="492" y="150"/>
                  </a:cubicBezTo>
                  <a:cubicBezTo>
                    <a:pt x="493" y="148"/>
                    <a:pt x="495" y="143"/>
                    <a:pt x="497" y="141"/>
                  </a:cubicBezTo>
                  <a:cubicBezTo>
                    <a:pt x="499" y="139"/>
                    <a:pt x="500" y="139"/>
                    <a:pt x="503" y="138"/>
                  </a:cubicBezTo>
                  <a:cubicBezTo>
                    <a:pt x="505" y="137"/>
                    <a:pt x="510" y="136"/>
                    <a:pt x="507" y="135"/>
                  </a:cubicBezTo>
                  <a:cubicBezTo>
                    <a:pt x="505" y="134"/>
                    <a:pt x="502" y="136"/>
                    <a:pt x="502" y="135"/>
                  </a:cubicBezTo>
                  <a:cubicBezTo>
                    <a:pt x="502" y="134"/>
                    <a:pt x="503" y="131"/>
                    <a:pt x="501" y="130"/>
                  </a:cubicBezTo>
                  <a:cubicBezTo>
                    <a:pt x="500" y="130"/>
                    <a:pt x="500" y="131"/>
                    <a:pt x="500" y="132"/>
                  </a:cubicBezTo>
                  <a:cubicBezTo>
                    <a:pt x="500" y="133"/>
                    <a:pt x="502" y="136"/>
                    <a:pt x="499" y="136"/>
                  </a:cubicBezTo>
                  <a:cubicBezTo>
                    <a:pt x="497" y="135"/>
                    <a:pt x="497" y="136"/>
                    <a:pt x="496" y="133"/>
                  </a:cubicBezTo>
                  <a:cubicBezTo>
                    <a:pt x="494" y="131"/>
                    <a:pt x="493" y="127"/>
                    <a:pt x="491" y="127"/>
                  </a:cubicBezTo>
                  <a:cubicBezTo>
                    <a:pt x="490" y="127"/>
                    <a:pt x="486" y="131"/>
                    <a:pt x="486" y="132"/>
                  </a:cubicBezTo>
                  <a:cubicBezTo>
                    <a:pt x="485" y="132"/>
                    <a:pt x="478" y="133"/>
                    <a:pt x="475" y="130"/>
                  </a:cubicBezTo>
                  <a:cubicBezTo>
                    <a:pt x="472" y="126"/>
                    <a:pt x="470" y="127"/>
                    <a:pt x="470" y="125"/>
                  </a:cubicBezTo>
                  <a:cubicBezTo>
                    <a:pt x="469" y="124"/>
                    <a:pt x="466" y="118"/>
                    <a:pt x="466" y="114"/>
                  </a:cubicBezTo>
                  <a:cubicBezTo>
                    <a:pt x="466" y="111"/>
                    <a:pt x="466" y="109"/>
                    <a:pt x="466" y="106"/>
                  </a:cubicBezTo>
                  <a:cubicBezTo>
                    <a:pt x="466" y="104"/>
                    <a:pt x="466" y="93"/>
                    <a:pt x="465" y="93"/>
                  </a:cubicBezTo>
                  <a:cubicBezTo>
                    <a:pt x="464" y="92"/>
                    <a:pt x="462" y="90"/>
                    <a:pt x="464" y="88"/>
                  </a:cubicBezTo>
                  <a:cubicBezTo>
                    <a:pt x="465" y="85"/>
                    <a:pt x="466" y="85"/>
                    <a:pt x="466" y="84"/>
                  </a:cubicBezTo>
                  <a:cubicBezTo>
                    <a:pt x="465" y="82"/>
                    <a:pt x="463" y="82"/>
                    <a:pt x="465" y="78"/>
                  </a:cubicBezTo>
                  <a:cubicBezTo>
                    <a:pt x="467" y="74"/>
                    <a:pt x="469" y="70"/>
                    <a:pt x="466" y="66"/>
                  </a:cubicBezTo>
                  <a:cubicBezTo>
                    <a:pt x="464" y="63"/>
                    <a:pt x="460" y="62"/>
                    <a:pt x="459" y="56"/>
                  </a:cubicBezTo>
                  <a:cubicBezTo>
                    <a:pt x="459" y="49"/>
                    <a:pt x="466" y="47"/>
                    <a:pt x="461" y="41"/>
                  </a:cubicBezTo>
                  <a:cubicBezTo>
                    <a:pt x="456" y="35"/>
                    <a:pt x="456" y="32"/>
                    <a:pt x="453" y="27"/>
                  </a:cubicBezTo>
                  <a:cubicBezTo>
                    <a:pt x="450" y="23"/>
                    <a:pt x="447" y="23"/>
                    <a:pt x="446" y="22"/>
                  </a:cubicBezTo>
                  <a:cubicBezTo>
                    <a:pt x="445" y="21"/>
                    <a:pt x="442" y="19"/>
                    <a:pt x="441" y="18"/>
                  </a:cubicBezTo>
                  <a:cubicBezTo>
                    <a:pt x="440" y="18"/>
                    <a:pt x="435" y="18"/>
                    <a:pt x="437" y="15"/>
                  </a:cubicBezTo>
                  <a:cubicBezTo>
                    <a:pt x="438" y="13"/>
                    <a:pt x="439" y="10"/>
                    <a:pt x="440" y="9"/>
                  </a:cubicBezTo>
                  <a:cubicBezTo>
                    <a:pt x="442" y="7"/>
                    <a:pt x="446" y="6"/>
                    <a:pt x="444" y="3"/>
                  </a:cubicBezTo>
                  <a:cubicBezTo>
                    <a:pt x="442" y="0"/>
                    <a:pt x="441" y="0"/>
                    <a:pt x="440" y="1"/>
                  </a:cubicBezTo>
                  <a:cubicBezTo>
                    <a:pt x="438" y="1"/>
                    <a:pt x="429" y="1"/>
                    <a:pt x="428" y="1"/>
                  </a:cubicBezTo>
                  <a:cubicBezTo>
                    <a:pt x="426" y="1"/>
                    <a:pt x="422" y="2"/>
                    <a:pt x="421" y="1"/>
                  </a:cubicBezTo>
                  <a:cubicBezTo>
                    <a:pt x="421" y="0"/>
                    <a:pt x="418" y="0"/>
                    <a:pt x="419" y="1"/>
                  </a:cubicBezTo>
                  <a:cubicBezTo>
                    <a:pt x="420" y="2"/>
                    <a:pt x="421" y="3"/>
                    <a:pt x="421" y="4"/>
                  </a:cubicBezTo>
                  <a:cubicBezTo>
                    <a:pt x="422" y="4"/>
                    <a:pt x="422" y="7"/>
                    <a:pt x="422" y="8"/>
                  </a:cubicBezTo>
                  <a:cubicBezTo>
                    <a:pt x="422" y="10"/>
                    <a:pt x="424" y="11"/>
                    <a:pt x="422" y="13"/>
                  </a:cubicBezTo>
                  <a:cubicBezTo>
                    <a:pt x="420" y="15"/>
                    <a:pt x="417" y="14"/>
                    <a:pt x="418" y="16"/>
                  </a:cubicBezTo>
                  <a:cubicBezTo>
                    <a:pt x="419" y="18"/>
                    <a:pt x="419" y="18"/>
                    <a:pt x="418" y="19"/>
                  </a:cubicBezTo>
                  <a:cubicBezTo>
                    <a:pt x="418" y="20"/>
                    <a:pt x="417" y="20"/>
                    <a:pt x="416" y="21"/>
                  </a:cubicBezTo>
                  <a:cubicBezTo>
                    <a:pt x="414" y="22"/>
                    <a:pt x="410" y="23"/>
                    <a:pt x="407" y="24"/>
                  </a:cubicBezTo>
                  <a:cubicBezTo>
                    <a:pt x="405" y="25"/>
                    <a:pt x="404" y="26"/>
                    <a:pt x="404" y="26"/>
                  </a:cubicBezTo>
                  <a:cubicBezTo>
                    <a:pt x="403" y="25"/>
                    <a:pt x="401" y="24"/>
                    <a:pt x="400" y="25"/>
                  </a:cubicBezTo>
                  <a:cubicBezTo>
                    <a:pt x="399" y="26"/>
                    <a:pt x="399" y="26"/>
                    <a:pt x="398" y="27"/>
                  </a:cubicBezTo>
                  <a:cubicBezTo>
                    <a:pt x="397" y="28"/>
                    <a:pt x="394" y="28"/>
                    <a:pt x="395" y="30"/>
                  </a:cubicBezTo>
                  <a:cubicBezTo>
                    <a:pt x="396" y="33"/>
                    <a:pt x="398" y="35"/>
                    <a:pt x="398" y="38"/>
                  </a:cubicBezTo>
                  <a:cubicBezTo>
                    <a:pt x="399" y="41"/>
                    <a:pt x="400" y="45"/>
                    <a:pt x="399" y="46"/>
                  </a:cubicBezTo>
                  <a:cubicBezTo>
                    <a:pt x="399" y="48"/>
                    <a:pt x="397" y="49"/>
                    <a:pt x="397" y="50"/>
                  </a:cubicBezTo>
                  <a:cubicBezTo>
                    <a:pt x="397" y="51"/>
                    <a:pt x="395" y="58"/>
                    <a:pt x="395" y="60"/>
                  </a:cubicBezTo>
                  <a:cubicBezTo>
                    <a:pt x="394" y="61"/>
                    <a:pt x="395" y="60"/>
                    <a:pt x="394" y="64"/>
                  </a:cubicBezTo>
                  <a:cubicBezTo>
                    <a:pt x="394" y="68"/>
                    <a:pt x="396" y="77"/>
                    <a:pt x="394" y="82"/>
                  </a:cubicBezTo>
                  <a:cubicBezTo>
                    <a:pt x="392" y="86"/>
                    <a:pt x="393" y="87"/>
                    <a:pt x="391" y="90"/>
                  </a:cubicBezTo>
                  <a:cubicBezTo>
                    <a:pt x="388" y="93"/>
                    <a:pt x="388" y="94"/>
                    <a:pt x="387" y="98"/>
                  </a:cubicBezTo>
                  <a:cubicBezTo>
                    <a:pt x="387" y="103"/>
                    <a:pt x="388" y="102"/>
                    <a:pt x="386" y="104"/>
                  </a:cubicBezTo>
                  <a:cubicBezTo>
                    <a:pt x="385" y="106"/>
                    <a:pt x="378" y="123"/>
                    <a:pt x="378" y="130"/>
                  </a:cubicBezTo>
                  <a:cubicBezTo>
                    <a:pt x="377" y="136"/>
                    <a:pt x="379" y="138"/>
                    <a:pt x="381" y="142"/>
                  </a:cubicBezTo>
                  <a:cubicBezTo>
                    <a:pt x="384" y="146"/>
                    <a:pt x="385" y="144"/>
                    <a:pt x="386" y="143"/>
                  </a:cubicBezTo>
                  <a:cubicBezTo>
                    <a:pt x="387" y="142"/>
                    <a:pt x="390" y="143"/>
                    <a:pt x="388" y="145"/>
                  </a:cubicBezTo>
                  <a:cubicBezTo>
                    <a:pt x="387" y="147"/>
                    <a:pt x="385" y="148"/>
                    <a:pt x="384" y="148"/>
                  </a:cubicBezTo>
                  <a:cubicBezTo>
                    <a:pt x="382" y="148"/>
                    <a:pt x="379" y="146"/>
                    <a:pt x="379" y="147"/>
                  </a:cubicBezTo>
                  <a:cubicBezTo>
                    <a:pt x="378" y="148"/>
                    <a:pt x="380" y="155"/>
                    <a:pt x="378" y="154"/>
                  </a:cubicBezTo>
                  <a:cubicBezTo>
                    <a:pt x="377" y="153"/>
                    <a:pt x="376" y="153"/>
                    <a:pt x="376" y="151"/>
                  </a:cubicBezTo>
                  <a:cubicBezTo>
                    <a:pt x="376" y="148"/>
                    <a:pt x="375" y="139"/>
                    <a:pt x="372" y="138"/>
                  </a:cubicBezTo>
                  <a:cubicBezTo>
                    <a:pt x="370" y="138"/>
                    <a:pt x="371" y="138"/>
                    <a:pt x="369" y="142"/>
                  </a:cubicBezTo>
                  <a:cubicBezTo>
                    <a:pt x="367" y="147"/>
                    <a:pt x="363" y="152"/>
                    <a:pt x="362" y="155"/>
                  </a:cubicBezTo>
                  <a:cubicBezTo>
                    <a:pt x="361" y="158"/>
                    <a:pt x="356" y="167"/>
                    <a:pt x="356" y="167"/>
                  </a:cubicBezTo>
                  <a:cubicBezTo>
                    <a:pt x="355" y="167"/>
                    <a:pt x="351" y="182"/>
                    <a:pt x="350" y="186"/>
                  </a:cubicBezTo>
                  <a:cubicBezTo>
                    <a:pt x="350" y="189"/>
                    <a:pt x="352" y="189"/>
                    <a:pt x="351" y="190"/>
                  </a:cubicBezTo>
                  <a:cubicBezTo>
                    <a:pt x="351" y="191"/>
                    <a:pt x="348" y="190"/>
                    <a:pt x="348" y="193"/>
                  </a:cubicBezTo>
                  <a:cubicBezTo>
                    <a:pt x="349" y="195"/>
                    <a:pt x="349" y="197"/>
                    <a:pt x="349" y="199"/>
                  </a:cubicBezTo>
                  <a:cubicBezTo>
                    <a:pt x="349" y="200"/>
                    <a:pt x="345" y="200"/>
                    <a:pt x="346" y="201"/>
                  </a:cubicBezTo>
                  <a:cubicBezTo>
                    <a:pt x="347" y="202"/>
                    <a:pt x="349" y="202"/>
                    <a:pt x="349" y="201"/>
                  </a:cubicBezTo>
                  <a:cubicBezTo>
                    <a:pt x="350" y="200"/>
                    <a:pt x="355" y="192"/>
                    <a:pt x="355" y="195"/>
                  </a:cubicBezTo>
                  <a:cubicBezTo>
                    <a:pt x="356" y="197"/>
                    <a:pt x="357" y="197"/>
                    <a:pt x="358" y="198"/>
                  </a:cubicBezTo>
                  <a:cubicBezTo>
                    <a:pt x="359" y="199"/>
                    <a:pt x="361" y="201"/>
                    <a:pt x="362" y="202"/>
                  </a:cubicBezTo>
                  <a:cubicBezTo>
                    <a:pt x="362" y="204"/>
                    <a:pt x="366" y="203"/>
                    <a:pt x="367" y="204"/>
                  </a:cubicBezTo>
                  <a:cubicBezTo>
                    <a:pt x="369" y="205"/>
                    <a:pt x="371" y="202"/>
                    <a:pt x="372" y="201"/>
                  </a:cubicBezTo>
                  <a:cubicBezTo>
                    <a:pt x="373" y="201"/>
                    <a:pt x="380" y="199"/>
                    <a:pt x="380" y="202"/>
                  </a:cubicBezTo>
                  <a:cubicBezTo>
                    <a:pt x="380" y="204"/>
                    <a:pt x="376" y="205"/>
                    <a:pt x="374" y="206"/>
                  </a:cubicBezTo>
                  <a:cubicBezTo>
                    <a:pt x="373" y="208"/>
                    <a:pt x="369" y="211"/>
                    <a:pt x="372" y="212"/>
                  </a:cubicBezTo>
                  <a:cubicBezTo>
                    <a:pt x="375" y="213"/>
                    <a:pt x="384" y="217"/>
                    <a:pt x="382" y="218"/>
                  </a:cubicBezTo>
                  <a:cubicBezTo>
                    <a:pt x="380" y="220"/>
                    <a:pt x="376" y="218"/>
                    <a:pt x="376" y="222"/>
                  </a:cubicBezTo>
                  <a:cubicBezTo>
                    <a:pt x="377" y="226"/>
                    <a:pt x="380" y="236"/>
                    <a:pt x="377" y="236"/>
                  </a:cubicBezTo>
                  <a:cubicBezTo>
                    <a:pt x="374" y="235"/>
                    <a:pt x="373" y="235"/>
                    <a:pt x="373" y="231"/>
                  </a:cubicBezTo>
                  <a:cubicBezTo>
                    <a:pt x="373" y="226"/>
                    <a:pt x="375" y="222"/>
                    <a:pt x="373" y="218"/>
                  </a:cubicBezTo>
                  <a:cubicBezTo>
                    <a:pt x="371" y="215"/>
                    <a:pt x="370" y="213"/>
                    <a:pt x="369" y="213"/>
                  </a:cubicBezTo>
                  <a:cubicBezTo>
                    <a:pt x="368" y="213"/>
                    <a:pt x="364" y="210"/>
                    <a:pt x="364" y="217"/>
                  </a:cubicBezTo>
                  <a:cubicBezTo>
                    <a:pt x="363" y="223"/>
                    <a:pt x="362" y="224"/>
                    <a:pt x="360" y="227"/>
                  </a:cubicBezTo>
                  <a:cubicBezTo>
                    <a:pt x="359" y="230"/>
                    <a:pt x="357" y="235"/>
                    <a:pt x="353" y="237"/>
                  </a:cubicBezTo>
                  <a:cubicBezTo>
                    <a:pt x="348" y="238"/>
                    <a:pt x="347" y="238"/>
                    <a:pt x="347" y="239"/>
                  </a:cubicBezTo>
                  <a:cubicBezTo>
                    <a:pt x="347" y="239"/>
                    <a:pt x="349" y="256"/>
                    <a:pt x="349" y="256"/>
                  </a:cubicBezTo>
                  <a:cubicBezTo>
                    <a:pt x="349" y="256"/>
                    <a:pt x="349" y="267"/>
                    <a:pt x="352" y="271"/>
                  </a:cubicBezTo>
                  <a:cubicBezTo>
                    <a:pt x="355" y="276"/>
                    <a:pt x="355" y="276"/>
                    <a:pt x="355" y="279"/>
                  </a:cubicBezTo>
                  <a:cubicBezTo>
                    <a:pt x="355" y="282"/>
                    <a:pt x="358" y="280"/>
                    <a:pt x="359" y="281"/>
                  </a:cubicBezTo>
                  <a:cubicBezTo>
                    <a:pt x="359" y="282"/>
                    <a:pt x="357" y="284"/>
                    <a:pt x="356" y="285"/>
                  </a:cubicBezTo>
                  <a:cubicBezTo>
                    <a:pt x="356" y="285"/>
                    <a:pt x="358" y="287"/>
                    <a:pt x="359" y="288"/>
                  </a:cubicBezTo>
                  <a:cubicBezTo>
                    <a:pt x="359" y="288"/>
                    <a:pt x="358" y="291"/>
                    <a:pt x="357" y="291"/>
                  </a:cubicBezTo>
                  <a:cubicBezTo>
                    <a:pt x="356" y="292"/>
                    <a:pt x="355" y="292"/>
                    <a:pt x="353" y="290"/>
                  </a:cubicBezTo>
                  <a:cubicBezTo>
                    <a:pt x="351" y="289"/>
                    <a:pt x="352" y="284"/>
                    <a:pt x="349" y="289"/>
                  </a:cubicBezTo>
                  <a:cubicBezTo>
                    <a:pt x="346" y="293"/>
                    <a:pt x="347" y="295"/>
                    <a:pt x="347" y="295"/>
                  </a:cubicBezTo>
                  <a:cubicBezTo>
                    <a:pt x="346" y="296"/>
                    <a:pt x="344" y="298"/>
                    <a:pt x="343" y="299"/>
                  </a:cubicBezTo>
                  <a:cubicBezTo>
                    <a:pt x="342" y="300"/>
                    <a:pt x="337" y="307"/>
                    <a:pt x="337" y="311"/>
                  </a:cubicBezTo>
                  <a:cubicBezTo>
                    <a:pt x="338" y="314"/>
                    <a:pt x="337" y="318"/>
                    <a:pt x="336" y="322"/>
                  </a:cubicBezTo>
                  <a:cubicBezTo>
                    <a:pt x="336" y="327"/>
                    <a:pt x="332" y="336"/>
                    <a:pt x="332" y="338"/>
                  </a:cubicBezTo>
                  <a:cubicBezTo>
                    <a:pt x="332" y="340"/>
                    <a:pt x="343" y="355"/>
                    <a:pt x="344" y="361"/>
                  </a:cubicBezTo>
                  <a:cubicBezTo>
                    <a:pt x="346" y="366"/>
                    <a:pt x="347" y="377"/>
                    <a:pt x="347" y="379"/>
                  </a:cubicBezTo>
                  <a:cubicBezTo>
                    <a:pt x="346" y="381"/>
                    <a:pt x="339" y="401"/>
                    <a:pt x="340" y="409"/>
                  </a:cubicBezTo>
                  <a:cubicBezTo>
                    <a:pt x="342" y="416"/>
                    <a:pt x="342" y="431"/>
                    <a:pt x="344" y="437"/>
                  </a:cubicBezTo>
                  <a:cubicBezTo>
                    <a:pt x="346" y="443"/>
                    <a:pt x="352" y="456"/>
                    <a:pt x="351" y="465"/>
                  </a:cubicBezTo>
                  <a:cubicBezTo>
                    <a:pt x="350" y="473"/>
                    <a:pt x="348" y="478"/>
                    <a:pt x="348" y="480"/>
                  </a:cubicBezTo>
                  <a:cubicBezTo>
                    <a:pt x="348" y="481"/>
                    <a:pt x="355" y="486"/>
                    <a:pt x="353" y="486"/>
                  </a:cubicBezTo>
                  <a:cubicBezTo>
                    <a:pt x="351" y="487"/>
                    <a:pt x="346" y="482"/>
                    <a:pt x="345" y="486"/>
                  </a:cubicBezTo>
                  <a:cubicBezTo>
                    <a:pt x="344" y="490"/>
                    <a:pt x="343" y="492"/>
                    <a:pt x="342" y="495"/>
                  </a:cubicBezTo>
                  <a:cubicBezTo>
                    <a:pt x="342" y="499"/>
                    <a:pt x="340" y="504"/>
                    <a:pt x="337" y="508"/>
                  </a:cubicBezTo>
                  <a:cubicBezTo>
                    <a:pt x="334" y="512"/>
                    <a:pt x="327" y="538"/>
                    <a:pt x="327" y="542"/>
                  </a:cubicBezTo>
                  <a:cubicBezTo>
                    <a:pt x="327" y="547"/>
                    <a:pt x="326" y="555"/>
                    <a:pt x="326" y="556"/>
                  </a:cubicBezTo>
                  <a:cubicBezTo>
                    <a:pt x="325" y="557"/>
                    <a:pt x="323" y="556"/>
                    <a:pt x="324" y="559"/>
                  </a:cubicBezTo>
                  <a:cubicBezTo>
                    <a:pt x="326" y="562"/>
                    <a:pt x="331" y="572"/>
                    <a:pt x="331" y="575"/>
                  </a:cubicBezTo>
                  <a:cubicBezTo>
                    <a:pt x="330" y="578"/>
                    <a:pt x="325" y="580"/>
                    <a:pt x="325" y="585"/>
                  </a:cubicBezTo>
                  <a:cubicBezTo>
                    <a:pt x="325" y="591"/>
                    <a:pt x="319" y="607"/>
                    <a:pt x="318" y="609"/>
                  </a:cubicBezTo>
                  <a:cubicBezTo>
                    <a:pt x="317" y="611"/>
                    <a:pt x="319" y="616"/>
                    <a:pt x="318" y="617"/>
                  </a:cubicBezTo>
                  <a:cubicBezTo>
                    <a:pt x="317" y="619"/>
                    <a:pt x="316" y="622"/>
                    <a:pt x="316" y="623"/>
                  </a:cubicBezTo>
                  <a:cubicBezTo>
                    <a:pt x="316" y="624"/>
                    <a:pt x="314" y="626"/>
                    <a:pt x="313" y="628"/>
                  </a:cubicBezTo>
                  <a:cubicBezTo>
                    <a:pt x="312" y="629"/>
                    <a:pt x="308" y="643"/>
                    <a:pt x="307" y="644"/>
                  </a:cubicBezTo>
                  <a:cubicBezTo>
                    <a:pt x="306" y="646"/>
                    <a:pt x="298" y="653"/>
                    <a:pt x="296" y="656"/>
                  </a:cubicBezTo>
                  <a:cubicBezTo>
                    <a:pt x="294" y="659"/>
                    <a:pt x="294" y="663"/>
                    <a:pt x="292" y="665"/>
                  </a:cubicBezTo>
                  <a:cubicBezTo>
                    <a:pt x="291" y="667"/>
                    <a:pt x="282" y="673"/>
                    <a:pt x="283" y="676"/>
                  </a:cubicBezTo>
                  <a:cubicBezTo>
                    <a:pt x="283" y="679"/>
                    <a:pt x="287" y="682"/>
                    <a:pt x="285" y="685"/>
                  </a:cubicBezTo>
                  <a:cubicBezTo>
                    <a:pt x="283" y="687"/>
                    <a:pt x="281" y="691"/>
                    <a:pt x="281" y="695"/>
                  </a:cubicBezTo>
                  <a:cubicBezTo>
                    <a:pt x="281" y="699"/>
                    <a:pt x="282" y="701"/>
                    <a:pt x="279" y="709"/>
                  </a:cubicBezTo>
                  <a:cubicBezTo>
                    <a:pt x="276" y="717"/>
                    <a:pt x="276" y="726"/>
                    <a:pt x="272" y="725"/>
                  </a:cubicBezTo>
                  <a:cubicBezTo>
                    <a:pt x="267" y="725"/>
                    <a:pt x="268" y="727"/>
                    <a:pt x="265" y="730"/>
                  </a:cubicBezTo>
                  <a:cubicBezTo>
                    <a:pt x="263" y="733"/>
                    <a:pt x="247" y="736"/>
                    <a:pt x="245" y="739"/>
                  </a:cubicBezTo>
                  <a:cubicBezTo>
                    <a:pt x="242" y="742"/>
                    <a:pt x="242" y="746"/>
                    <a:pt x="234" y="747"/>
                  </a:cubicBezTo>
                  <a:cubicBezTo>
                    <a:pt x="226" y="748"/>
                    <a:pt x="216" y="751"/>
                    <a:pt x="209" y="752"/>
                  </a:cubicBezTo>
                  <a:cubicBezTo>
                    <a:pt x="203" y="753"/>
                    <a:pt x="193" y="751"/>
                    <a:pt x="191" y="750"/>
                  </a:cubicBezTo>
                  <a:cubicBezTo>
                    <a:pt x="190" y="749"/>
                    <a:pt x="187" y="743"/>
                    <a:pt x="178" y="740"/>
                  </a:cubicBezTo>
                  <a:cubicBezTo>
                    <a:pt x="170" y="737"/>
                    <a:pt x="163" y="738"/>
                    <a:pt x="158" y="734"/>
                  </a:cubicBezTo>
                  <a:cubicBezTo>
                    <a:pt x="154" y="729"/>
                    <a:pt x="149" y="720"/>
                    <a:pt x="143" y="718"/>
                  </a:cubicBezTo>
                  <a:cubicBezTo>
                    <a:pt x="137" y="716"/>
                    <a:pt x="128" y="719"/>
                    <a:pt x="122" y="712"/>
                  </a:cubicBezTo>
                  <a:cubicBezTo>
                    <a:pt x="117" y="706"/>
                    <a:pt x="112" y="698"/>
                    <a:pt x="111" y="693"/>
                  </a:cubicBezTo>
                  <a:cubicBezTo>
                    <a:pt x="111" y="687"/>
                    <a:pt x="105" y="681"/>
                    <a:pt x="107" y="679"/>
                  </a:cubicBezTo>
                  <a:cubicBezTo>
                    <a:pt x="109" y="677"/>
                    <a:pt x="108" y="675"/>
                    <a:pt x="107" y="674"/>
                  </a:cubicBezTo>
                  <a:cubicBezTo>
                    <a:pt x="105" y="673"/>
                    <a:pt x="100" y="670"/>
                    <a:pt x="100" y="668"/>
                  </a:cubicBezTo>
                  <a:cubicBezTo>
                    <a:pt x="101" y="666"/>
                    <a:pt x="104" y="667"/>
                    <a:pt x="103" y="665"/>
                  </a:cubicBezTo>
                  <a:cubicBezTo>
                    <a:pt x="103" y="664"/>
                    <a:pt x="103" y="659"/>
                    <a:pt x="102" y="661"/>
                  </a:cubicBezTo>
                  <a:cubicBezTo>
                    <a:pt x="101" y="663"/>
                    <a:pt x="100" y="664"/>
                    <a:pt x="98" y="664"/>
                  </a:cubicBezTo>
                  <a:cubicBezTo>
                    <a:pt x="96" y="663"/>
                    <a:pt x="90" y="662"/>
                    <a:pt x="90" y="662"/>
                  </a:cubicBezTo>
                  <a:cubicBezTo>
                    <a:pt x="89" y="662"/>
                    <a:pt x="80" y="660"/>
                    <a:pt x="76" y="657"/>
                  </a:cubicBezTo>
                  <a:cubicBezTo>
                    <a:pt x="72" y="654"/>
                    <a:pt x="64" y="652"/>
                    <a:pt x="59" y="652"/>
                  </a:cubicBezTo>
                  <a:cubicBezTo>
                    <a:pt x="53" y="652"/>
                    <a:pt x="47" y="651"/>
                    <a:pt x="38" y="647"/>
                  </a:cubicBezTo>
                  <a:cubicBezTo>
                    <a:pt x="29" y="644"/>
                    <a:pt x="34" y="649"/>
                    <a:pt x="27" y="645"/>
                  </a:cubicBezTo>
                  <a:cubicBezTo>
                    <a:pt x="20" y="641"/>
                    <a:pt x="14" y="640"/>
                    <a:pt x="12" y="637"/>
                  </a:cubicBezTo>
                  <a:cubicBezTo>
                    <a:pt x="9" y="635"/>
                    <a:pt x="4" y="627"/>
                    <a:pt x="0" y="622"/>
                  </a:cubicBezTo>
                  <a:cubicBezTo>
                    <a:pt x="0" y="1639"/>
                    <a:pt x="0" y="1639"/>
                    <a:pt x="0" y="1639"/>
                  </a:cubicBezTo>
                  <a:cubicBezTo>
                    <a:pt x="286" y="1639"/>
                    <a:pt x="286" y="1639"/>
                    <a:pt x="286" y="1639"/>
                  </a:cubicBezTo>
                  <a:cubicBezTo>
                    <a:pt x="286" y="1962"/>
                    <a:pt x="286" y="1962"/>
                    <a:pt x="286" y="1962"/>
                  </a:cubicBezTo>
                  <a:cubicBezTo>
                    <a:pt x="1048" y="1962"/>
                    <a:pt x="1048" y="1962"/>
                    <a:pt x="1048" y="1962"/>
                  </a:cubicBezTo>
                  <a:cubicBezTo>
                    <a:pt x="1048" y="1962"/>
                    <a:pt x="1053" y="1962"/>
                    <a:pt x="1057" y="1957"/>
                  </a:cubicBezTo>
                  <a:cubicBezTo>
                    <a:pt x="1061" y="1953"/>
                    <a:pt x="1069" y="1939"/>
                    <a:pt x="1079" y="1933"/>
                  </a:cubicBezTo>
                  <a:cubicBezTo>
                    <a:pt x="1088" y="1928"/>
                    <a:pt x="1095" y="1924"/>
                    <a:pt x="1097" y="1921"/>
                  </a:cubicBezTo>
                  <a:cubicBezTo>
                    <a:pt x="1100" y="1918"/>
                    <a:pt x="1103" y="1914"/>
                    <a:pt x="1105" y="1914"/>
                  </a:cubicBezTo>
                  <a:cubicBezTo>
                    <a:pt x="1107" y="1914"/>
                    <a:pt x="1116" y="1919"/>
                    <a:pt x="1120" y="1919"/>
                  </a:cubicBezTo>
                  <a:cubicBezTo>
                    <a:pt x="1123" y="1920"/>
                    <a:pt x="1143" y="1918"/>
                    <a:pt x="1153" y="1917"/>
                  </a:cubicBezTo>
                  <a:cubicBezTo>
                    <a:pt x="1163" y="1916"/>
                    <a:pt x="1182" y="1910"/>
                    <a:pt x="1184" y="1913"/>
                  </a:cubicBezTo>
                  <a:cubicBezTo>
                    <a:pt x="1186" y="1916"/>
                    <a:pt x="1193" y="1927"/>
                    <a:pt x="1200" y="1926"/>
                  </a:cubicBezTo>
                  <a:cubicBezTo>
                    <a:pt x="1207" y="1926"/>
                    <a:pt x="1217" y="1921"/>
                    <a:pt x="1222" y="1923"/>
                  </a:cubicBezTo>
                  <a:cubicBezTo>
                    <a:pt x="1227" y="1924"/>
                    <a:pt x="1248" y="1931"/>
                    <a:pt x="1250" y="1935"/>
                  </a:cubicBezTo>
                  <a:cubicBezTo>
                    <a:pt x="1252" y="1940"/>
                    <a:pt x="1252" y="1940"/>
                    <a:pt x="1256" y="1943"/>
                  </a:cubicBezTo>
                  <a:cubicBezTo>
                    <a:pt x="1259" y="1945"/>
                    <a:pt x="1262" y="1940"/>
                    <a:pt x="1265" y="1945"/>
                  </a:cubicBezTo>
                  <a:cubicBezTo>
                    <a:pt x="1269" y="1951"/>
                    <a:pt x="1277" y="1979"/>
                    <a:pt x="1282" y="1980"/>
                  </a:cubicBezTo>
                  <a:cubicBezTo>
                    <a:pt x="1286" y="1981"/>
                    <a:pt x="1291" y="1969"/>
                    <a:pt x="1295" y="1965"/>
                  </a:cubicBezTo>
                  <a:cubicBezTo>
                    <a:pt x="1299" y="1961"/>
                    <a:pt x="1314" y="1947"/>
                    <a:pt x="1317" y="1950"/>
                  </a:cubicBezTo>
                  <a:cubicBezTo>
                    <a:pt x="1321" y="1953"/>
                    <a:pt x="1317" y="1955"/>
                    <a:pt x="1321" y="1955"/>
                  </a:cubicBezTo>
                  <a:cubicBezTo>
                    <a:pt x="1326" y="1955"/>
                    <a:pt x="1342" y="1955"/>
                    <a:pt x="1344" y="1951"/>
                  </a:cubicBezTo>
                  <a:cubicBezTo>
                    <a:pt x="1347" y="1946"/>
                    <a:pt x="1352" y="1934"/>
                    <a:pt x="1349" y="1930"/>
                  </a:cubicBezTo>
                  <a:cubicBezTo>
                    <a:pt x="1346" y="1926"/>
                    <a:pt x="1339" y="1923"/>
                    <a:pt x="1339" y="1917"/>
                  </a:cubicBezTo>
                  <a:cubicBezTo>
                    <a:pt x="1339" y="1911"/>
                    <a:pt x="1344" y="1906"/>
                    <a:pt x="1347" y="1905"/>
                  </a:cubicBezTo>
                  <a:cubicBezTo>
                    <a:pt x="1350" y="1904"/>
                    <a:pt x="1359" y="1906"/>
                    <a:pt x="1361" y="1902"/>
                  </a:cubicBezTo>
                  <a:cubicBezTo>
                    <a:pt x="1363" y="1899"/>
                    <a:pt x="1369" y="1896"/>
                    <a:pt x="1372" y="1894"/>
                  </a:cubicBezTo>
                  <a:cubicBezTo>
                    <a:pt x="1376" y="1892"/>
                    <a:pt x="1380" y="1892"/>
                    <a:pt x="1382" y="1891"/>
                  </a:cubicBezTo>
                  <a:cubicBezTo>
                    <a:pt x="1383" y="1889"/>
                    <a:pt x="1387" y="1883"/>
                    <a:pt x="1389" y="1883"/>
                  </a:cubicBezTo>
                  <a:cubicBezTo>
                    <a:pt x="1391" y="1883"/>
                    <a:pt x="1397" y="1891"/>
                    <a:pt x="1398" y="1890"/>
                  </a:cubicBezTo>
                  <a:cubicBezTo>
                    <a:pt x="1400" y="1890"/>
                    <a:pt x="1402" y="1885"/>
                    <a:pt x="1405" y="1885"/>
                  </a:cubicBezTo>
                  <a:cubicBezTo>
                    <a:pt x="1407" y="1886"/>
                    <a:pt x="1411" y="1897"/>
                    <a:pt x="1414" y="1897"/>
                  </a:cubicBezTo>
                  <a:cubicBezTo>
                    <a:pt x="1418" y="1896"/>
                    <a:pt x="1422" y="1888"/>
                    <a:pt x="1424" y="1889"/>
                  </a:cubicBezTo>
                  <a:cubicBezTo>
                    <a:pt x="1426" y="1890"/>
                    <a:pt x="1443" y="1897"/>
                    <a:pt x="1446" y="1895"/>
                  </a:cubicBezTo>
                  <a:cubicBezTo>
                    <a:pt x="1450" y="1893"/>
                    <a:pt x="1455" y="1886"/>
                    <a:pt x="1457" y="1883"/>
                  </a:cubicBezTo>
                  <a:cubicBezTo>
                    <a:pt x="1460" y="1881"/>
                    <a:pt x="1463" y="1877"/>
                    <a:pt x="1465" y="1877"/>
                  </a:cubicBezTo>
                  <a:cubicBezTo>
                    <a:pt x="1468" y="1877"/>
                    <a:pt x="1469" y="1880"/>
                    <a:pt x="1472" y="1878"/>
                  </a:cubicBezTo>
                  <a:cubicBezTo>
                    <a:pt x="1474" y="1877"/>
                    <a:pt x="1478" y="1875"/>
                    <a:pt x="1480" y="1872"/>
                  </a:cubicBezTo>
                  <a:cubicBezTo>
                    <a:pt x="1481" y="1871"/>
                    <a:pt x="1483" y="1868"/>
                    <a:pt x="1484" y="1865"/>
                  </a:cubicBezTo>
                  <a:close/>
                  <a:moveTo>
                    <a:pt x="109" y="638"/>
                  </a:moveTo>
                  <a:cubicBezTo>
                    <a:pt x="109" y="638"/>
                    <a:pt x="111" y="638"/>
                    <a:pt x="112" y="636"/>
                  </a:cubicBezTo>
                  <a:cubicBezTo>
                    <a:pt x="113" y="634"/>
                    <a:pt x="114" y="628"/>
                    <a:pt x="120" y="623"/>
                  </a:cubicBezTo>
                  <a:cubicBezTo>
                    <a:pt x="125" y="617"/>
                    <a:pt x="131" y="616"/>
                    <a:pt x="139" y="615"/>
                  </a:cubicBezTo>
                  <a:cubicBezTo>
                    <a:pt x="146" y="614"/>
                    <a:pt x="149" y="611"/>
                    <a:pt x="152" y="611"/>
                  </a:cubicBezTo>
                  <a:cubicBezTo>
                    <a:pt x="156" y="612"/>
                    <a:pt x="161" y="615"/>
                    <a:pt x="164" y="618"/>
                  </a:cubicBezTo>
                  <a:cubicBezTo>
                    <a:pt x="167" y="621"/>
                    <a:pt x="160" y="623"/>
                    <a:pt x="157" y="624"/>
                  </a:cubicBezTo>
                  <a:cubicBezTo>
                    <a:pt x="154" y="626"/>
                    <a:pt x="152" y="624"/>
                    <a:pt x="150" y="621"/>
                  </a:cubicBezTo>
                  <a:cubicBezTo>
                    <a:pt x="148" y="618"/>
                    <a:pt x="145" y="628"/>
                    <a:pt x="143" y="630"/>
                  </a:cubicBezTo>
                  <a:cubicBezTo>
                    <a:pt x="142" y="632"/>
                    <a:pt x="139" y="637"/>
                    <a:pt x="138" y="637"/>
                  </a:cubicBezTo>
                  <a:cubicBezTo>
                    <a:pt x="137" y="636"/>
                    <a:pt x="133" y="639"/>
                    <a:pt x="131" y="642"/>
                  </a:cubicBezTo>
                  <a:cubicBezTo>
                    <a:pt x="128" y="644"/>
                    <a:pt x="123" y="645"/>
                    <a:pt x="121" y="645"/>
                  </a:cubicBezTo>
                  <a:cubicBezTo>
                    <a:pt x="119" y="645"/>
                    <a:pt x="110" y="649"/>
                    <a:pt x="110" y="647"/>
                  </a:cubicBezTo>
                  <a:cubicBezTo>
                    <a:pt x="109" y="646"/>
                    <a:pt x="109" y="640"/>
                    <a:pt x="109" y="638"/>
                  </a:cubicBezTo>
                  <a:close/>
                  <a:moveTo>
                    <a:pt x="136" y="685"/>
                  </a:moveTo>
                  <a:cubicBezTo>
                    <a:pt x="136" y="685"/>
                    <a:pt x="137" y="684"/>
                    <a:pt x="138" y="684"/>
                  </a:cubicBezTo>
                  <a:cubicBezTo>
                    <a:pt x="138" y="684"/>
                    <a:pt x="139" y="683"/>
                    <a:pt x="141" y="681"/>
                  </a:cubicBezTo>
                  <a:cubicBezTo>
                    <a:pt x="142" y="680"/>
                    <a:pt x="142" y="679"/>
                    <a:pt x="144" y="675"/>
                  </a:cubicBezTo>
                  <a:cubicBezTo>
                    <a:pt x="145" y="671"/>
                    <a:pt x="146" y="677"/>
                    <a:pt x="147" y="678"/>
                  </a:cubicBezTo>
                  <a:cubicBezTo>
                    <a:pt x="147" y="679"/>
                    <a:pt x="150" y="681"/>
                    <a:pt x="151" y="683"/>
                  </a:cubicBezTo>
                  <a:cubicBezTo>
                    <a:pt x="153" y="685"/>
                    <a:pt x="155" y="685"/>
                    <a:pt x="155" y="685"/>
                  </a:cubicBezTo>
                  <a:cubicBezTo>
                    <a:pt x="155" y="686"/>
                    <a:pt x="149" y="687"/>
                    <a:pt x="145" y="688"/>
                  </a:cubicBezTo>
                  <a:cubicBezTo>
                    <a:pt x="142" y="690"/>
                    <a:pt x="137" y="687"/>
                    <a:pt x="136" y="685"/>
                  </a:cubicBezTo>
                  <a:close/>
                  <a:moveTo>
                    <a:pt x="792" y="833"/>
                  </a:moveTo>
                  <a:cubicBezTo>
                    <a:pt x="792" y="833"/>
                    <a:pt x="790" y="831"/>
                    <a:pt x="789" y="829"/>
                  </a:cubicBezTo>
                  <a:cubicBezTo>
                    <a:pt x="788" y="828"/>
                    <a:pt x="785" y="822"/>
                    <a:pt x="785" y="820"/>
                  </a:cubicBezTo>
                  <a:cubicBezTo>
                    <a:pt x="785" y="817"/>
                    <a:pt x="782" y="816"/>
                    <a:pt x="781" y="814"/>
                  </a:cubicBezTo>
                  <a:cubicBezTo>
                    <a:pt x="779" y="813"/>
                    <a:pt x="777" y="811"/>
                    <a:pt x="776" y="809"/>
                  </a:cubicBezTo>
                  <a:cubicBezTo>
                    <a:pt x="775" y="807"/>
                    <a:pt x="784" y="807"/>
                    <a:pt x="787" y="810"/>
                  </a:cubicBezTo>
                  <a:cubicBezTo>
                    <a:pt x="790" y="813"/>
                    <a:pt x="789" y="810"/>
                    <a:pt x="791" y="807"/>
                  </a:cubicBezTo>
                  <a:cubicBezTo>
                    <a:pt x="794" y="805"/>
                    <a:pt x="794" y="809"/>
                    <a:pt x="795" y="813"/>
                  </a:cubicBezTo>
                  <a:cubicBezTo>
                    <a:pt x="797" y="816"/>
                    <a:pt x="794" y="815"/>
                    <a:pt x="795" y="817"/>
                  </a:cubicBezTo>
                  <a:cubicBezTo>
                    <a:pt x="796" y="819"/>
                    <a:pt x="798" y="822"/>
                    <a:pt x="800" y="825"/>
                  </a:cubicBezTo>
                  <a:cubicBezTo>
                    <a:pt x="802" y="828"/>
                    <a:pt x="800" y="831"/>
                    <a:pt x="800" y="832"/>
                  </a:cubicBezTo>
                  <a:cubicBezTo>
                    <a:pt x="799" y="834"/>
                    <a:pt x="793" y="834"/>
                    <a:pt x="792" y="833"/>
                  </a:cubicBezTo>
                  <a:close/>
                  <a:moveTo>
                    <a:pt x="1050" y="1027"/>
                  </a:moveTo>
                  <a:cubicBezTo>
                    <a:pt x="1050" y="1027"/>
                    <a:pt x="1052" y="1023"/>
                    <a:pt x="1054" y="1021"/>
                  </a:cubicBezTo>
                  <a:cubicBezTo>
                    <a:pt x="1055" y="1020"/>
                    <a:pt x="1057" y="1021"/>
                    <a:pt x="1061" y="1027"/>
                  </a:cubicBezTo>
                  <a:cubicBezTo>
                    <a:pt x="1065" y="1033"/>
                    <a:pt x="1058" y="1030"/>
                    <a:pt x="1057" y="1031"/>
                  </a:cubicBezTo>
                  <a:cubicBezTo>
                    <a:pt x="1055" y="1032"/>
                    <a:pt x="1053" y="1035"/>
                    <a:pt x="1053" y="1034"/>
                  </a:cubicBezTo>
                  <a:cubicBezTo>
                    <a:pt x="1053" y="1033"/>
                    <a:pt x="1051" y="1029"/>
                    <a:pt x="1050" y="1027"/>
                  </a:cubicBezTo>
                  <a:close/>
                  <a:moveTo>
                    <a:pt x="1216" y="1269"/>
                  </a:moveTo>
                  <a:cubicBezTo>
                    <a:pt x="1216" y="1269"/>
                    <a:pt x="1211" y="1270"/>
                    <a:pt x="1208" y="1267"/>
                  </a:cubicBezTo>
                  <a:cubicBezTo>
                    <a:pt x="1206" y="1264"/>
                    <a:pt x="1206" y="1259"/>
                    <a:pt x="1206" y="1256"/>
                  </a:cubicBezTo>
                  <a:cubicBezTo>
                    <a:pt x="1205" y="1253"/>
                    <a:pt x="1201" y="1248"/>
                    <a:pt x="1199" y="1246"/>
                  </a:cubicBezTo>
                  <a:cubicBezTo>
                    <a:pt x="1197" y="1244"/>
                    <a:pt x="1197" y="1242"/>
                    <a:pt x="1198" y="1240"/>
                  </a:cubicBezTo>
                  <a:cubicBezTo>
                    <a:pt x="1198" y="1238"/>
                    <a:pt x="1198" y="1234"/>
                    <a:pt x="1199" y="1234"/>
                  </a:cubicBezTo>
                  <a:cubicBezTo>
                    <a:pt x="1201" y="1234"/>
                    <a:pt x="1200" y="1239"/>
                    <a:pt x="1201" y="1240"/>
                  </a:cubicBezTo>
                  <a:cubicBezTo>
                    <a:pt x="1201" y="1241"/>
                    <a:pt x="1206" y="1244"/>
                    <a:pt x="1208" y="1246"/>
                  </a:cubicBezTo>
                  <a:cubicBezTo>
                    <a:pt x="1209" y="1248"/>
                    <a:pt x="1212" y="1248"/>
                    <a:pt x="1214" y="1248"/>
                  </a:cubicBezTo>
                  <a:cubicBezTo>
                    <a:pt x="1215" y="1249"/>
                    <a:pt x="1217" y="1250"/>
                    <a:pt x="1217" y="1252"/>
                  </a:cubicBezTo>
                  <a:cubicBezTo>
                    <a:pt x="1217" y="1254"/>
                    <a:pt x="1221" y="1256"/>
                    <a:pt x="1223" y="1258"/>
                  </a:cubicBezTo>
                  <a:cubicBezTo>
                    <a:pt x="1226" y="1261"/>
                    <a:pt x="1217" y="1268"/>
                    <a:pt x="1216" y="1269"/>
                  </a:cubicBezTo>
                  <a:close/>
                  <a:moveTo>
                    <a:pt x="1276" y="1401"/>
                  </a:moveTo>
                  <a:cubicBezTo>
                    <a:pt x="1276" y="1401"/>
                    <a:pt x="1269" y="1402"/>
                    <a:pt x="1268" y="1401"/>
                  </a:cubicBezTo>
                  <a:cubicBezTo>
                    <a:pt x="1266" y="1400"/>
                    <a:pt x="1266" y="1398"/>
                    <a:pt x="1265" y="1395"/>
                  </a:cubicBezTo>
                  <a:cubicBezTo>
                    <a:pt x="1264" y="1392"/>
                    <a:pt x="1260" y="1389"/>
                    <a:pt x="1259" y="1388"/>
                  </a:cubicBezTo>
                  <a:cubicBezTo>
                    <a:pt x="1257" y="1386"/>
                    <a:pt x="1250" y="1378"/>
                    <a:pt x="1248" y="1376"/>
                  </a:cubicBezTo>
                  <a:cubicBezTo>
                    <a:pt x="1247" y="1374"/>
                    <a:pt x="1249" y="1370"/>
                    <a:pt x="1251" y="1368"/>
                  </a:cubicBezTo>
                  <a:cubicBezTo>
                    <a:pt x="1252" y="1365"/>
                    <a:pt x="1268" y="1373"/>
                    <a:pt x="1270" y="1375"/>
                  </a:cubicBezTo>
                  <a:cubicBezTo>
                    <a:pt x="1272" y="1377"/>
                    <a:pt x="1271" y="1378"/>
                    <a:pt x="1270" y="1380"/>
                  </a:cubicBezTo>
                  <a:cubicBezTo>
                    <a:pt x="1269" y="1382"/>
                    <a:pt x="1269" y="1385"/>
                    <a:pt x="1270" y="1386"/>
                  </a:cubicBezTo>
                  <a:cubicBezTo>
                    <a:pt x="1271" y="1388"/>
                    <a:pt x="1276" y="1399"/>
                    <a:pt x="1276" y="1401"/>
                  </a:cubicBezTo>
                  <a:close/>
                  <a:moveTo>
                    <a:pt x="1443" y="1616"/>
                  </a:moveTo>
                  <a:cubicBezTo>
                    <a:pt x="1443" y="1616"/>
                    <a:pt x="1434" y="1597"/>
                    <a:pt x="1437" y="1593"/>
                  </a:cubicBezTo>
                  <a:cubicBezTo>
                    <a:pt x="1440" y="1589"/>
                    <a:pt x="1442" y="1577"/>
                    <a:pt x="1443" y="1572"/>
                  </a:cubicBezTo>
                  <a:cubicBezTo>
                    <a:pt x="1444" y="1568"/>
                    <a:pt x="1445" y="1559"/>
                    <a:pt x="1444" y="1557"/>
                  </a:cubicBezTo>
                  <a:cubicBezTo>
                    <a:pt x="1443" y="1556"/>
                    <a:pt x="1439" y="1555"/>
                    <a:pt x="1443" y="1552"/>
                  </a:cubicBezTo>
                  <a:cubicBezTo>
                    <a:pt x="1446" y="1548"/>
                    <a:pt x="1464" y="1534"/>
                    <a:pt x="1462" y="1529"/>
                  </a:cubicBezTo>
                  <a:cubicBezTo>
                    <a:pt x="1461" y="1524"/>
                    <a:pt x="1459" y="1517"/>
                    <a:pt x="1456" y="1515"/>
                  </a:cubicBezTo>
                  <a:cubicBezTo>
                    <a:pt x="1452" y="1512"/>
                    <a:pt x="1452" y="1512"/>
                    <a:pt x="1453" y="1510"/>
                  </a:cubicBezTo>
                  <a:cubicBezTo>
                    <a:pt x="1455" y="1507"/>
                    <a:pt x="1464" y="1500"/>
                    <a:pt x="1465" y="1502"/>
                  </a:cubicBezTo>
                  <a:cubicBezTo>
                    <a:pt x="1465" y="1504"/>
                    <a:pt x="1465" y="1521"/>
                    <a:pt x="1467" y="1524"/>
                  </a:cubicBezTo>
                  <a:cubicBezTo>
                    <a:pt x="1469" y="1528"/>
                    <a:pt x="1477" y="1530"/>
                    <a:pt x="1475" y="1534"/>
                  </a:cubicBezTo>
                  <a:cubicBezTo>
                    <a:pt x="1473" y="1538"/>
                    <a:pt x="1470" y="1545"/>
                    <a:pt x="1468" y="1549"/>
                  </a:cubicBezTo>
                  <a:cubicBezTo>
                    <a:pt x="1467" y="1553"/>
                    <a:pt x="1462" y="1564"/>
                    <a:pt x="1460" y="1568"/>
                  </a:cubicBezTo>
                  <a:cubicBezTo>
                    <a:pt x="1459" y="1572"/>
                    <a:pt x="1453" y="1585"/>
                    <a:pt x="1451" y="1592"/>
                  </a:cubicBezTo>
                  <a:cubicBezTo>
                    <a:pt x="1449" y="1600"/>
                    <a:pt x="1446" y="1603"/>
                    <a:pt x="1447" y="1608"/>
                  </a:cubicBezTo>
                  <a:cubicBezTo>
                    <a:pt x="1447" y="1613"/>
                    <a:pt x="1449" y="1612"/>
                    <a:pt x="1449" y="1614"/>
                  </a:cubicBezTo>
                  <a:cubicBezTo>
                    <a:pt x="1449" y="1617"/>
                    <a:pt x="1447" y="1619"/>
                    <a:pt x="1447" y="1619"/>
                  </a:cubicBezTo>
                  <a:cubicBezTo>
                    <a:pt x="1446" y="1619"/>
                    <a:pt x="1443" y="1616"/>
                    <a:pt x="1443" y="1616"/>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2" name="Freeform 8"/>
            <p:cNvSpPr>
              <a:spLocks noEditPoints="1"/>
            </p:cNvSpPr>
            <p:nvPr/>
          </p:nvSpPr>
          <p:spPr bwMode="auto">
            <a:xfrm>
              <a:off x="7777163" y="3513138"/>
              <a:ext cx="1527175" cy="1720850"/>
            </a:xfrm>
            <a:custGeom>
              <a:avLst/>
              <a:gdLst>
                <a:gd name="T0" fmla="*/ 199 w 1153"/>
                <a:gd name="T1" fmla="*/ 598 h 1298"/>
                <a:gd name="T2" fmla="*/ 318 w 1153"/>
                <a:gd name="T3" fmla="*/ 649 h 1298"/>
                <a:gd name="T4" fmla="*/ 336 w 1153"/>
                <a:gd name="T5" fmla="*/ 647 h 1298"/>
                <a:gd name="T6" fmla="*/ 352 w 1153"/>
                <a:gd name="T7" fmla="*/ 640 h 1298"/>
                <a:gd name="T8" fmla="*/ 394 w 1153"/>
                <a:gd name="T9" fmla="*/ 657 h 1298"/>
                <a:gd name="T10" fmla="*/ 404 w 1153"/>
                <a:gd name="T11" fmla="*/ 664 h 1298"/>
                <a:gd name="T12" fmla="*/ 433 w 1153"/>
                <a:gd name="T13" fmla="*/ 665 h 1298"/>
                <a:gd name="T14" fmla="*/ 442 w 1153"/>
                <a:gd name="T15" fmla="*/ 659 h 1298"/>
                <a:gd name="T16" fmla="*/ 452 w 1153"/>
                <a:gd name="T17" fmla="*/ 669 h 1298"/>
                <a:gd name="T18" fmla="*/ 442 w 1153"/>
                <a:gd name="T19" fmla="*/ 678 h 1298"/>
                <a:gd name="T20" fmla="*/ 458 w 1153"/>
                <a:gd name="T21" fmla="*/ 668 h 1298"/>
                <a:gd name="T22" fmla="*/ 473 w 1153"/>
                <a:gd name="T23" fmla="*/ 689 h 1298"/>
                <a:gd name="T24" fmla="*/ 468 w 1153"/>
                <a:gd name="T25" fmla="*/ 699 h 1298"/>
                <a:gd name="T26" fmla="*/ 491 w 1153"/>
                <a:gd name="T27" fmla="*/ 696 h 1298"/>
                <a:gd name="T28" fmla="*/ 504 w 1153"/>
                <a:gd name="T29" fmla="*/ 730 h 1298"/>
                <a:gd name="T30" fmla="*/ 494 w 1153"/>
                <a:gd name="T31" fmla="*/ 730 h 1298"/>
                <a:gd name="T32" fmla="*/ 503 w 1153"/>
                <a:gd name="T33" fmla="*/ 752 h 1298"/>
                <a:gd name="T34" fmla="*/ 510 w 1153"/>
                <a:gd name="T35" fmla="*/ 771 h 1298"/>
                <a:gd name="T36" fmla="*/ 544 w 1153"/>
                <a:gd name="T37" fmla="*/ 779 h 1298"/>
                <a:gd name="T38" fmla="*/ 558 w 1153"/>
                <a:gd name="T39" fmla="*/ 816 h 1298"/>
                <a:gd name="T40" fmla="*/ 605 w 1153"/>
                <a:gd name="T41" fmla="*/ 879 h 1298"/>
                <a:gd name="T42" fmla="*/ 618 w 1153"/>
                <a:gd name="T43" fmla="*/ 917 h 1298"/>
                <a:gd name="T44" fmla="*/ 599 w 1153"/>
                <a:gd name="T45" fmla="*/ 912 h 1298"/>
                <a:gd name="T46" fmla="*/ 599 w 1153"/>
                <a:gd name="T47" fmla="*/ 918 h 1298"/>
                <a:gd name="T48" fmla="*/ 615 w 1153"/>
                <a:gd name="T49" fmla="*/ 935 h 1298"/>
                <a:gd name="T50" fmla="*/ 646 w 1153"/>
                <a:gd name="T51" fmla="*/ 957 h 1298"/>
                <a:gd name="T52" fmla="*/ 672 w 1153"/>
                <a:gd name="T53" fmla="*/ 969 h 1298"/>
                <a:gd name="T54" fmla="*/ 675 w 1153"/>
                <a:gd name="T55" fmla="*/ 943 h 1298"/>
                <a:gd name="T56" fmla="*/ 656 w 1153"/>
                <a:gd name="T57" fmla="*/ 945 h 1298"/>
                <a:gd name="T58" fmla="*/ 672 w 1153"/>
                <a:gd name="T59" fmla="*/ 924 h 1298"/>
                <a:gd name="T60" fmla="*/ 686 w 1153"/>
                <a:gd name="T61" fmla="*/ 912 h 1298"/>
                <a:gd name="T62" fmla="*/ 734 w 1153"/>
                <a:gd name="T63" fmla="*/ 849 h 1298"/>
                <a:gd name="T64" fmla="*/ 761 w 1153"/>
                <a:gd name="T65" fmla="*/ 831 h 1298"/>
                <a:gd name="T66" fmla="*/ 810 w 1153"/>
                <a:gd name="T67" fmla="*/ 784 h 1298"/>
                <a:gd name="T68" fmla="*/ 840 w 1153"/>
                <a:gd name="T69" fmla="*/ 751 h 1298"/>
                <a:gd name="T70" fmla="*/ 847 w 1153"/>
                <a:gd name="T71" fmla="*/ 724 h 1298"/>
                <a:gd name="T72" fmla="*/ 853 w 1153"/>
                <a:gd name="T73" fmla="*/ 715 h 1298"/>
                <a:gd name="T74" fmla="*/ 871 w 1153"/>
                <a:gd name="T75" fmla="*/ 759 h 1298"/>
                <a:gd name="T76" fmla="*/ 865 w 1153"/>
                <a:gd name="T77" fmla="*/ 811 h 1298"/>
                <a:gd name="T78" fmla="*/ 835 w 1153"/>
                <a:gd name="T79" fmla="*/ 840 h 1298"/>
                <a:gd name="T80" fmla="*/ 817 w 1153"/>
                <a:gd name="T81" fmla="*/ 877 h 1298"/>
                <a:gd name="T82" fmla="*/ 811 w 1153"/>
                <a:gd name="T83" fmla="*/ 910 h 1298"/>
                <a:gd name="T84" fmla="*/ 817 w 1153"/>
                <a:gd name="T85" fmla="*/ 912 h 1298"/>
                <a:gd name="T86" fmla="*/ 798 w 1153"/>
                <a:gd name="T87" fmla="*/ 960 h 1298"/>
                <a:gd name="T88" fmla="*/ 765 w 1153"/>
                <a:gd name="T89" fmla="*/ 974 h 1298"/>
                <a:gd name="T90" fmla="*/ 792 w 1153"/>
                <a:gd name="T91" fmla="*/ 986 h 1298"/>
                <a:gd name="T92" fmla="*/ 844 w 1153"/>
                <a:gd name="T93" fmla="*/ 966 h 1298"/>
                <a:gd name="T94" fmla="*/ 868 w 1153"/>
                <a:gd name="T95" fmla="*/ 882 h 1298"/>
                <a:gd name="T96" fmla="*/ 908 w 1153"/>
                <a:gd name="T97" fmla="*/ 927 h 1298"/>
                <a:gd name="T98" fmla="*/ 915 w 1153"/>
                <a:gd name="T99" fmla="*/ 949 h 1298"/>
                <a:gd name="T100" fmla="*/ 890 w 1153"/>
                <a:gd name="T101" fmla="*/ 1022 h 1298"/>
                <a:gd name="T102" fmla="*/ 922 w 1153"/>
                <a:gd name="T103" fmla="*/ 1034 h 1298"/>
                <a:gd name="T104" fmla="*/ 1032 w 1153"/>
                <a:gd name="T105" fmla="*/ 1182 h 1298"/>
                <a:gd name="T106" fmla="*/ 1074 w 1153"/>
                <a:gd name="T107" fmla="*/ 1247 h 1298"/>
                <a:gd name="T108" fmla="*/ 1153 w 1153"/>
                <a:gd name="T109" fmla="*/ 1297 h 1298"/>
                <a:gd name="T110" fmla="*/ 734 w 1153"/>
                <a:gd name="T111" fmla="*/ 1049 h 1298"/>
                <a:gd name="T112" fmla="*/ 827 w 1153"/>
                <a:gd name="T113" fmla="*/ 1045 h 1298"/>
                <a:gd name="T114" fmla="*/ 847 w 1153"/>
                <a:gd name="T115" fmla="*/ 1057 h 1298"/>
                <a:gd name="T116" fmla="*/ 758 w 1153"/>
                <a:gd name="T117" fmla="*/ 1076 h 1298"/>
                <a:gd name="T118" fmla="*/ 689 w 1153"/>
                <a:gd name="T119" fmla="*/ 964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298">
                  <a:moveTo>
                    <a:pt x="0" y="614"/>
                  </a:moveTo>
                  <a:cubicBezTo>
                    <a:pt x="1" y="614"/>
                    <a:pt x="3" y="613"/>
                    <a:pt x="4" y="613"/>
                  </a:cubicBezTo>
                  <a:cubicBezTo>
                    <a:pt x="15" y="609"/>
                    <a:pt x="54" y="605"/>
                    <a:pt x="69" y="604"/>
                  </a:cubicBezTo>
                  <a:cubicBezTo>
                    <a:pt x="84" y="603"/>
                    <a:pt x="95" y="599"/>
                    <a:pt x="125" y="601"/>
                  </a:cubicBezTo>
                  <a:cubicBezTo>
                    <a:pt x="154" y="602"/>
                    <a:pt x="160" y="603"/>
                    <a:pt x="172" y="602"/>
                  </a:cubicBezTo>
                  <a:cubicBezTo>
                    <a:pt x="183" y="600"/>
                    <a:pt x="193" y="601"/>
                    <a:pt x="199" y="598"/>
                  </a:cubicBezTo>
                  <a:cubicBezTo>
                    <a:pt x="206" y="595"/>
                    <a:pt x="207" y="588"/>
                    <a:pt x="210" y="589"/>
                  </a:cubicBezTo>
                  <a:cubicBezTo>
                    <a:pt x="213" y="589"/>
                    <a:pt x="216" y="590"/>
                    <a:pt x="218" y="591"/>
                  </a:cubicBezTo>
                  <a:cubicBezTo>
                    <a:pt x="221" y="592"/>
                    <a:pt x="238" y="596"/>
                    <a:pt x="259" y="610"/>
                  </a:cubicBezTo>
                  <a:cubicBezTo>
                    <a:pt x="279" y="624"/>
                    <a:pt x="302" y="643"/>
                    <a:pt x="305" y="646"/>
                  </a:cubicBezTo>
                  <a:cubicBezTo>
                    <a:pt x="308" y="649"/>
                    <a:pt x="310" y="650"/>
                    <a:pt x="312" y="650"/>
                  </a:cubicBezTo>
                  <a:cubicBezTo>
                    <a:pt x="314" y="650"/>
                    <a:pt x="318" y="649"/>
                    <a:pt x="318" y="649"/>
                  </a:cubicBezTo>
                  <a:cubicBezTo>
                    <a:pt x="318" y="649"/>
                    <a:pt x="321" y="650"/>
                    <a:pt x="322" y="649"/>
                  </a:cubicBezTo>
                  <a:cubicBezTo>
                    <a:pt x="322" y="648"/>
                    <a:pt x="325" y="646"/>
                    <a:pt x="327" y="647"/>
                  </a:cubicBezTo>
                  <a:cubicBezTo>
                    <a:pt x="329" y="647"/>
                    <a:pt x="331" y="645"/>
                    <a:pt x="332" y="645"/>
                  </a:cubicBezTo>
                  <a:cubicBezTo>
                    <a:pt x="332" y="645"/>
                    <a:pt x="335" y="648"/>
                    <a:pt x="335" y="648"/>
                  </a:cubicBezTo>
                  <a:cubicBezTo>
                    <a:pt x="335" y="649"/>
                    <a:pt x="337" y="650"/>
                    <a:pt x="337" y="649"/>
                  </a:cubicBezTo>
                  <a:cubicBezTo>
                    <a:pt x="337" y="649"/>
                    <a:pt x="337" y="647"/>
                    <a:pt x="336" y="647"/>
                  </a:cubicBezTo>
                  <a:cubicBezTo>
                    <a:pt x="335" y="646"/>
                    <a:pt x="333" y="645"/>
                    <a:pt x="334" y="645"/>
                  </a:cubicBezTo>
                  <a:cubicBezTo>
                    <a:pt x="334" y="644"/>
                    <a:pt x="335" y="643"/>
                    <a:pt x="335" y="643"/>
                  </a:cubicBezTo>
                  <a:cubicBezTo>
                    <a:pt x="335" y="642"/>
                    <a:pt x="339" y="641"/>
                    <a:pt x="340" y="641"/>
                  </a:cubicBezTo>
                  <a:cubicBezTo>
                    <a:pt x="341" y="640"/>
                    <a:pt x="343" y="638"/>
                    <a:pt x="344" y="638"/>
                  </a:cubicBezTo>
                  <a:cubicBezTo>
                    <a:pt x="346" y="637"/>
                    <a:pt x="347" y="637"/>
                    <a:pt x="348" y="638"/>
                  </a:cubicBezTo>
                  <a:cubicBezTo>
                    <a:pt x="350" y="639"/>
                    <a:pt x="351" y="640"/>
                    <a:pt x="352" y="640"/>
                  </a:cubicBezTo>
                  <a:cubicBezTo>
                    <a:pt x="353" y="640"/>
                    <a:pt x="355" y="642"/>
                    <a:pt x="357" y="642"/>
                  </a:cubicBezTo>
                  <a:cubicBezTo>
                    <a:pt x="359" y="642"/>
                    <a:pt x="361" y="638"/>
                    <a:pt x="363" y="640"/>
                  </a:cubicBezTo>
                  <a:cubicBezTo>
                    <a:pt x="366" y="642"/>
                    <a:pt x="371" y="644"/>
                    <a:pt x="374" y="646"/>
                  </a:cubicBezTo>
                  <a:cubicBezTo>
                    <a:pt x="377" y="648"/>
                    <a:pt x="383" y="651"/>
                    <a:pt x="384" y="654"/>
                  </a:cubicBezTo>
                  <a:cubicBezTo>
                    <a:pt x="386" y="656"/>
                    <a:pt x="386" y="658"/>
                    <a:pt x="388" y="657"/>
                  </a:cubicBezTo>
                  <a:cubicBezTo>
                    <a:pt x="391" y="657"/>
                    <a:pt x="392" y="656"/>
                    <a:pt x="394" y="657"/>
                  </a:cubicBezTo>
                  <a:cubicBezTo>
                    <a:pt x="396" y="659"/>
                    <a:pt x="398" y="661"/>
                    <a:pt x="399" y="664"/>
                  </a:cubicBezTo>
                  <a:cubicBezTo>
                    <a:pt x="399" y="666"/>
                    <a:pt x="398" y="668"/>
                    <a:pt x="398" y="668"/>
                  </a:cubicBezTo>
                  <a:cubicBezTo>
                    <a:pt x="397" y="668"/>
                    <a:pt x="396" y="669"/>
                    <a:pt x="397" y="669"/>
                  </a:cubicBezTo>
                  <a:cubicBezTo>
                    <a:pt x="397" y="670"/>
                    <a:pt x="399" y="669"/>
                    <a:pt x="399" y="669"/>
                  </a:cubicBezTo>
                  <a:cubicBezTo>
                    <a:pt x="399" y="668"/>
                    <a:pt x="400" y="667"/>
                    <a:pt x="400" y="667"/>
                  </a:cubicBezTo>
                  <a:cubicBezTo>
                    <a:pt x="401" y="666"/>
                    <a:pt x="402" y="664"/>
                    <a:pt x="404" y="664"/>
                  </a:cubicBezTo>
                  <a:cubicBezTo>
                    <a:pt x="405" y="665"/>
                    <a:pt x="406" y="666"/>
                    <a:pt x="408" y="666"/>
                  </a:cubicBezTo>
                  <a:cubicBezTo>
                    <a:pt x="411" y="667"/>
                    <a:pt x="410" y="669"/>
                    <a:pt x="412" y="668"/>
                  </a:cubicBezTo>
                  <a:cubicBezTo>
                    <a:pt x="413" y="667"/>
                    <a:pt x="418" y="665"/>
                    <a:pt x="418" y="666"/>
                  </a:cubicBezTo>
                  <a:cubicBezTo>
                    <a:pt x="419" y="666"/>
                    <a:pt x="432" y="666"/>
                    <a:pt x="432" y="666"/>
                  </a:cubicBezTo>
                  <a:cubicBezTo>
                    <a:pt x="432" y="666"/>
                    <a:pt x="435" y="668"/>
                    <a:pt x="435" y="668"/>
                  </a:cubicBezTo>
                  <a:cubicBezTo>
                    <a:pt x="435" y="667"/>
                    <a:pt x="434" y="666"/>
                    <a:pt x="433" y="665"/>
                  </a:cubicBezTo>
                  <a:cubicBezTo>
                    <a:pt x="432" y="664"/>
                    <a:pt x="429" y="663"/>
                    <a:pt x="430" y="662"/>
                  </a:cubicBezTo>
                  <a:cubicBezTo>
                    <a:pt x="430" y="660"/>
                    <a:pt x="431" y="657"/>
                    <a:pt x="433" y="658"/>
                  </a:cubicBezTo>
                  <a:cubicBezTo>
                    <a:pt x="435" y="660"/>
                    <a:pt x="435" y="661"/>
                    <a:pt x="437" y="663"/>
                  </a:cubicBezTo>
                  <a:cubicBezTo>
                    <a:pt x="438" y="664"/>
                    <a:pt x="441" y="664"/>
                    <a:pt x="442" y="663"/>
                  </a:cubicBezTo>
                  <a:cubicBezTo>
                    <a:pt x="442" y="662"/>
                    <a:pt x="444" y="662"/>
                    <a:pt x="443" y="661"/>
                  </a:cubicBezTo>
                  <a:cubicBezTo>
                    <a:pt x="442" y="660"/>
                    <a:pt x="441" y="660"/>
                    <a:pt x="442" y="659"/>
                  </a:cubicBezTo>
                  <a:cubicBezTo>
                    <a:pt x="442" y="657"/>
                    <a:pt x="441" y="655"/>
                    <a:pt x="445" y="656"/>
                  </a:cubicBezTo>
                  <a:cubicBezTo>
                    <a:pt x="449" y="657"/>
                    <a:pt x="450" y="657"/>
                    <a:pt x="451" y="658"/>
                  </a:cubicBezTo>
                  <a:cubicBezTo>
                    <a:pt x="451" y="658"/>
                    <a:pt x="451" y="661"/>
                    <a:pt x="451" y="661"/>
                  </a:cubicBezTo>
                  <a:cubicBezTo>
                    <a:pt x="451" y="661"/>
                    <a:pt x="451" y="661"/>
                    <a:pt x="452" y="662"/>
                  </a:cubicBezTo>
                  <a:cubicBezTo>
                    <a:pt x="453" y="662"/>
                    <a:pt x="454" y="663"/>
                    <a:pt x="453" y="664"/>
                  </a:cubicBezTo>
                  <a:cubicBezTo>
                    <a:pt x="453" y="666"/>
                    <a:pt x="452" y="669"/>
                    <a:pt x="452" y="669"/>
                  </a:cubicBezTo>
                  <a:cubicBezTo>
                    <a:pt x="451" y="669"/>
                    <a:pt x="448" y="671"/>
                    <a:pt x="446" y="671"/>
                  </a:cubicBezTo>
                  <a:cubicBezTo>
                    <a:pt x="443" y="671"/>
                    <a:pt x="441" y="674"/>
                    <a:pt x="440" y="675"/>
                  </a:cubicBezTo>
                  <a:cubicBezTo>
                    <a:pt x="440" y="676"/>
                    <a:pt x="438" y="677"/>
                    <a:pt x="437" y="678"/>
                  </a:cubicBezTo>
                  <a:cubicBezTo>
                    <a:pt x="436" y="678"/>
                    <a:pt x="435" y="679"/>
                    <a:pt x="436" y="680"/>
                  </a:cubicBezTo>
                  <a:cubicBezTo>
                    <a:pt x="436" y="680"/>
                    <a:pt x="437" y="679"/>
                    <a:pt x="439" y="678"/>
                  </a:cubicBezTo>
                  <a:cubicBezTo>
                    <a:pt x="441" y="678"/>
                    <a:pt x="441" y="678"/>
                    <a:pt x="442" y="678"/>
                  </a:cubicBezTo>
                  <a:cubicBezTo>
                    <a:pt x="442" y="679"/>
                    <a:pt x="442" y="680"/>
                    <a:pt x="443" y="679"/>
                  </a:cubicBezTo>
                  <a:cubicBezTo>
                    <a:pt x="445" y="677"/>
                    <a:pt x="447" y="677"/>
                    <a:pt x="447" y="676"/>
                  </a:cubicBezTo>
                  <a:cubicBezTo>
                    <a:pt x="447" y="675"/>
                    <a:pt x="445" y="674"/>
                    <a:pt x="446" y="673"/>
                  </a:cubicBezTo>
                  <a:cubicBezTo>
                    <a:pt x="448" y="671"/>
                    <a:pt x="451" y="671"/>
                    <a:pt x="451" y="670"/>
                  </a:cubicBezTo>
                  <a:cubicBezTo>
                    <a:pt x="452" y="670"/>
                    <a:pt x="454" y="668"/>
                    <a:pt x="454" y="668"/>
                  </a:cubicBezTo>
                  <a:cubicBezTo>
                    <a:pt x="455" y="667"/>
                    <a:pt x="457" y="667"/>
                    <a:pt x="458" y="668"/>
                  </a:cubicBezTo>
                  <a:cubicBezTo>
                    <a:pt x="459" y="669"/>
                    <a:pt x="462" y="672"/>
                    <a:pt x="465" y="673"/>
                  </a:cubicBezTo>
                  <a:cubicBezTo>
                    <a:pt x="469" y="674"/>
                    <a:pt x="469" y="675"/>
                    <a:pt x="471" y="677"/>
                  </a:cubicBezTo>
                  <a:cubicBezTo>
                    <a:pt x="472" y="679"/>
                    <a:pt x="475" y="680"/>
                    <a:pt x="475" y="681"/>
                  </a:cubicBezTo>
                  <a:cubicBezTo>
                    <a:pt x="475" y="683"/>
                    <a:pt x="477" y="684"/>
                    <a:pt x="477" y="686"/>
                  </a:cubicBezTo>
                  <a:cubicBezTo>
                    <a:pt x="477" y="687"/>
                    <a:pt x="478" y="690"/>
                    <a:pt x="476" y="690"/>
                  </a:cubicBezTo>
                  <a:cubicBezTo>
                    <a:pt x="474" y="690"/>
                    <a:pt x="474" y="690"/>
                    <a:pt x="473" y="689"/>
                  </a:cubicBezTo>
                  <a:cubicBezTo>
                    <a:pt x="472" y="688"/>
                    <a:pt x="469" y="685"/>
                    <a:pt x="469" y="684"/>
                  </a:cubicBezTo>
                  <a:cubicBezTo>
                    <a:pt x="468" y="683"/>
                    <a:pt x="470" y="682"/>
                    <a:pt x="468" y="682"/>
                  </a:cubicBezTo>
                  <a:cubicBezTo>
                    <a:pt x="466" y="682"/>
                    <a:pt x="464" y="681"/>
                    <a:pt x="464" y="682"/>
                  </a:cubicBezTo>
                  <a:cubicBezTo>
                    <a:pt x="464" y="684"/>
                    <a:pt x="468" y="686"/>
                    <a:pt x="469" y="688"/>
                  </a:cubicBezTo>
                  <a:cubicBezTo>
                    <a:pt x="470" y="690"/>
                    <a:pt x="471" y="692"/>
                    <a:pt x="471" y="693"/>
                  </a:cubicBezTo>
                  <a:cubicBezTo>
                    <a:pt x="471" y="694"/>
                    <a:pt x="468" y="698"/>
                    <a:pt x="468" y="699"/>
                  </a:cubicBezTo>
                  <a:cubicBezTo>
                    <a:pt x="468" y="700"/>
                    <a:pt x="469" y="704"/>
                    <a:pt x="470" y="704"/>
                  </a:cubicBezTo>
                  <a:cubicBezTo>
                    <a:pt x="471" y="704"/>
                    <a:pt x="472" y="704"/>
                    <a:pt x="473" y="702"/>
                  </a:cubicBezTo>
                  <a:cubicBezTo>
                    <a:pt x="475" y="700"/>
                    <a:pt x="478" y="699"/>
                    <a:pt x="479" y="699"/>
                  </a:cubicBezTo>
                  <a:cubicBezTo>
                    <a:pt x="481" y="699"/>
                    <a:pt x="483" y="698"/>
                    <a:pt x="484" y="697"/>
                  </a:cubicBezTo>
                  <a:cubicBezTo>
                    <a:pt x="484" y="696"/>
                    <a:pt x="485" y="695"/>
                    <a:pt x="487" y="695"/>
                  </a:cubicBezTo>
                  <a:cubicBezTo>
                    <a:pt x="489" y="695"/>
                    <a:pt x="489" y="697"/>
                    <a:pt x="491" y="696"/>
                  </a:cubicBezTo>
                  <a:cubicBezTo>
                    <a:pt x="493" y="695"/>
                    <a:pt x="493" y="694"/>
                    <a:pt x="495" y="694"/>
                  </a:cubicBezTo>
                  <a:cubicBezTo>
                    <a:pt x="498" y="695"/>
                    <a:pt x="501" y="697"/>
                    <a:pt x="502" y="699"/>
                  </a:cubicBezTo>
                  <a:cubicBezTo>
                    <a:pt x="503" y="700"/>
                    <a:pt x="510" y="708"/>
                    <a:pt x="510" y="711"/>
                  </a:cubicBezTo>
                  <a:cubicBezTo>
                    <a:pt x="510" y="713"/>
                    <a:pt x="509" y="719"/>
                    <a:pt x="508" y="721"/>
                  </a:cubicBezTo>
                  <a:cubicBezTo>
                    <a:pt x="508" y="723"/>
                    <a:pt x="505" y="727"/>
                    <a:pt x="506" y="728"/>
                  </a:cubicBezTo>
                  <a:cubicBezTo>
                    <a:pt x="506" y="730"/>
                    <a:pt x="505" y="730"/>
                    <a:pt x="504" y="730"/>
                  </a:cubicBezTo>
                  <a:cubicBezTo>
                    <a:pt x="503" y="730"/>
                    <a:pt x="501" y="729"/>
                    <a:pt x="501" y="728"/>
                  </a:cubicBezTo>
                  <a:cubicBezTo>
                    <a:pt x="501" y="727"/>
                    <a:pt x="499" y="723"/>
                    <a:pt x="498" y="723"/>
                  </a:cubicBezTo>
                  <a:cubicBezTo>
                    <a:pt x="497" y="723"/>
                    <a:pt x="493" y="722"/>
                    <a:pt x="492" y="722"/>
                  </a:cubicBezTo>
                  <a:cubicBezTo>
                    <a:pt x="492" y="723"/>
                    <a:pt x="492" y="722"/>
                    <a:pt x="491" y="723"/>
                  </a:cubicBezTo>
                  <a:cubicBezTo>
                    <a:pt x="491" y="723"/>
                    <a:pt x="489" y="723"/>
                    <a:pt x="491" y="725"/>
                  </a:cubicBezTo>
                  <a:cubicBezTo>
                    <a:pt x="492" y="727"/>
                    <a:pt x="494" y="729"/>
                    <a:pt x="494" y="730"/>
                  </a:cubicBezTo>
                  <a:cubicBezTo>
                    <a:pt x="495" y="731"/>
                    <a:pt x="496" y="735"/>
                    <a:pt x="496" y="736"/>
                  </a:cubicBezTo>
                  <a:cubicBezTo>
                    <a:pt x="496" y="737"/>
                    <a:pt x="492" y="740"/>
                    <a:pt x="492" y="741"/>
                  </a:cubicBezTo>
                  <a:cubicBezTo>
                    <a:pt x="492" y="741"/>
                    <a:pt x="493" y="748"/>
                    <a:pt x="494" y="747"/>
                  </a:cubicBezTo>
                  <a:cubicBezTo>
                    <a:pt x="496" y="746"/>
                    <a:pt x="498" y="741"/>
                    <a:pt x="500" y="743"/>
                  </a:cubicBezTo>
                  <a:cubicBezTo>
                    <a:pt x="501" y="745"/>
                    <a:pt x="501" y="746"/>
                    <a:pt x="502" y="748"/>
                  </a:cubicBezTo>
                  <a:cubicBezTo>
                    <a:pt x="503" y="749"/>
                    <a:pt x="504" y="752"/>
                    <a:pt x="503" y="752"/>
                  </a:cubicBezTo>
                  <a:cubicBezTo>
                    <a:pt x="503" y="753"/>
                    <a:pt x="500" y="753"/>
                    <a:pt x="499" y="753"/>
                  </a:cubicBezTo>
                  <a:cubicBezTo>
                    <a:pt x="498" y="753"/>
                    <a:pt x="496" y="754"/>
                    <a:pt x="497" y="755"/>
                  </a:cubicBezTo>
                  <a:cubicBezTo>
                    <a:pt x="498" y="757"/>
                    <a:pt x="498" y="760"/>
                    <a:pt x="500" y="759"/>
                  </a:cubicBezTo>
                  <a:cubicBezTo>
                    <a:pt x="503" y="757"/>
                    <a:pt x="504" y="755"/>
                    <a:pt x="506" y="757"/>
                  </a:cubicBezTo>
                  <a:cubicBezTo>
                    <a:pt x="508" y="758"/>
                    <a:pt x="507" y="763"/>
                    <a:pt x="507" y="764"/>
                  </a:cubicBezTo>
                  <a:cubicBezTo>
                    <a:pt x="508" y="765"/>
                    <a:pt x="508" y="769"/>
                    <a:pt x="510" y="771"/>
                  </a:cubicBezTo>
                  <a:cubicBezTo>
                    <a:pt x="511" y="772"/>
                    <a:pt x="515" y="776"/>
                    <a:pt x="515" y="774"/>
                  </a:cubicBezTo>
                  <a:cubicBezTo>
                    <a:pt x="516" y="773"/>
                    <a:pt x="517" y="773"/>
                    <a:pt x="518" y="772"/>
                  </a:cubicBezTo>
                  <a:cubicBezTo>
                    <a:pt x="520" y="772"/>
                    <a:pt x="524" y="768"/>
                    <a:pt x="525" y="768"/>
                  </a:cubicBezTo>
                  <a:cubicBezTo>
                    <a:pt x="526" y="768"/>
                    <a:pt x="525" y="770"/>
                    <a:pt x="529" y="770"/>
                  </a:cubicBezTo>
                  <a:cubicBezTo>
                    <a:pt x="533" y="771"/>
                    <a:pt x="535" y="772"/>
                    <a:pt x="536" y="772"/>
                  </a:cubicBezTo>
                  <a:cubicBezTo>
                    <a:pt x="537" y="772"/>
                    <a:pt x="542" y="780"/>
                    <a:pt x="544" y="779"/>
                  </a:cubicBezTo>
                  <a:cubicBezTo>
                    <a:pt x="545" y="778"/>
                    <a:pt x="547" y="777"/>
                    <a:pt x="548" y="778"/>
                  </a:cubicBezTo>
                  <a:cubicBezTo>
                    <a:pt x="549" y="779"/>
                    <a:pt x="551" y="781"/>
                    <a:pt x="553" y="782"/>
                  </a:cubicBezTo>
                  <a:cubicBezTo>
                    <a:pt x="554" y="782"/>
                    <a:pt x="555" y="784"/>
                    <a:pt x="556" y="785"/>
                  </a:cubicBezTo>
                  <a:cubicBezTo>
                    <a:pt x="556" y="787"/>
                    <a:pt x="561" y="791"/>
                    <a:pt x="562" y="793"/>
                  </a:cubicBezTo>
                  <a:cubicBezTo>
                    <a:pt x="563" y="795"/>
                    <a:pt x="568" y="812"/>
                    <a:pt x="565" y="814"/>
                  </a:cubicBezTo>
                  <a:cubicBezTo>
                    <a:pt x="562" y="816"/>
                    <a:pt x="558" y="814"/>
                    <a:pt x="558" y="816"/>
                  </a:cubicBezTo>
                  <a:cubicBezTo>
                    <a:pt x="558" y="818"/>
                    <a:pt x="563" y="818"/>
                    <a:pt x="564" y="820"/>
                  </a:cubicBezTo>
                  <a:cubicBezTo>
                    <a:pt x="566" y="822"/>
                    <a:pt x="579" y="830"/>
                    <a:pt x="588" y="840"/>
                  </a:cubicBezTo>
                  <a:cubicBezTo>
                    <a:pt x="598" y="850"/>
                    <a:pt x="601" y="856"/>
                    <a:pt x="603" y="861"/>
                  </a:cubicBezTo>
                  <a:cubicBezTo>
                    <a:pt x="605" y="866"/>
                    <a:pt x="605" y="872"/>
                    <a:pt x="605" y="872"/>
                  </a:cubicBezTo>
                  <a:cubicBezTo>
                    <a:pt x="604" y="873"/>
                    <a:pt x="603" y="872"/>
                    <a:pt x="603" y="874"/>
                  </a:cubicBezTo>
                  <a:cubicBezTo>
                    <a:pt x="604" y="876"/>
                    <a:pt x="603" y="877"/>
                    <a:pt x="605" y="879"/>
                  </a:cubicBezTo>
                  <a:cubicBezTo>
                    <a:pt x="608" y="881"/>
                    <a:pt x="612" y="886"/>
                    <a:pt x="613" y="887"/>
                  </a:cubicBezTo>
                  <a:cubicBezTo>
                    <a:pt x="614" y="888"/>
                    <a:pt x="611" y="896"/>
                    <a:pt x="613" y="898"/>
                  </a:cubicBezTo>
                  <a:cubicBezTo>
                    <a:pt x="616" y="901"/>
                    <a:pt x="616" y="901"/>
                    <a:pt x="614" y="902"/>
                  </a:cubicBezTo>
                  <a:cubicBezTo>
                    <a:pt x="613" y="903"/>
                    <a:pt x="612" y="904"/>
                    <a:pt x="613" y="905"/>
                  </a:cubicBezTo>
                  <a:cubicBezTo>
                    <a:pt x="614" y="906"/>
                    <a:pt x="621" y="915"/>
                    <a:pt x="621" y="915"/>
                  </a:cubicBezTo>
                  <a:cubicBezTo>
                    <a:pt x="621" y="915"/>
                    <a:pt x="618" y="914"/>
                    <a:pt x="618" y="917"/>
                  </a:cubicBezTo>
                  <a:cubicBezTo>
                    <a:pt x="619" y="920"/>
                    <a:pt x="618" y="922"/>
                    <a:pt x="618" y="924"/>
                  </a:cubicBezTo>
                  <a:cubicBezTo>
                    <a:pt x="618" y="926"/>
                    <a:pt x="617" y="929"/>
                    <a:pt x="614" y="927"/>
                  </a:cubicBezTo>
                  <a:cubicBezTo>
                    <a:pt x="611" y="924"/>
                    <a:pt x="612" y="922"/>
                    <a:pt x="611" y="921"/>
                  </a:cubicBezTo>
                  <a:cubicBezTo>
                    <a:pt x="610" y="920"/>
                    <a:pt x="607" y="919"/>
                    <a:pt x="606" y="918"/>
                  </a:cubicBezTo>
                  <a:cubicBezTo>
                    <a:pt x="604" y="917"/>
                    <a:pt x="602" y="916"/>
                    <a:pt x="602" y="915"/>
                  </a:cubicBezTo>
                  <a:cubicBezTo>
                    <a:pt x="602" y="913"/>
                    <a:pt x="600" y="914"/>
                    <a:pt x="599" y="912"/>
                  </a:cubicBezTo>
                  <a:cubicBezTo>
                    <a:pt x="599" y="911"/>
                    <a:pt x="601" y="909"/>
                    <a:pt x="601" y="908"/>
                  </a:cubicBezTo>
                  <a:cubicBezTo>
                    <a:pt x="601" y="907"/>
                    <a:pt x="600" y="905"/>
                    <a:pt x="599" y="907"/>
                  </a:cubicBezTo>
                  <a:cubicBezTo>
                    <a:pt x="598" y="908"/>
                    <a:pt x="596" y="910"/>
                    <a:pt x="596" y="910"/>
                  </a:cubicBezTo>
                  <a:cubicBezTo>
                    <a:pt x="595" y="911"/>
                    <a:pt x="593" y="911"/>
                    <a:pt x="593" y="913"/>
                  </a:cubicBezTo>
                  <a:cubicBezTo>
                    <a:pt x="593" y="915"/>
                    <a:pt x="590" y="919"/>
                    <a:pt x="592" y="920"/>
                  </a:cubicBezTo>
                  <a:cubicBezTo>
                    <a:pt x="595" y="921"/>
                    <a:pt x="597" y="920"/>
                    <a:pt x="599" y="918"/>
                  </a:cubicBezTo>
                  <a:cubicBezTo>
                    <a:pt x="602" y="917"/>
                    <a:pt x="602" y="918"/>
                    <a:pt x="604" y="920"/>
                  </a:cubicBezTo>
                  <a:cubicBezTo>
                    <a:pt x="606" y="922"/>
                    <a:pt x="612" y="925"/>
                    <a:pt x="613" y="928"/>
                  </a:cubicBezTo>
                  <a:cubicBezTo>
                    <a:pt x="613" y="932"/>
                    <a:pt x="613" y="934"/>
                    <a:pt x="612" y="935"/>
                  </a:cubicBezTo>
                  <a:cubicBezTo>
                    <a:pt x="611" y="935"/>
                    <a:pt x="610" y="937"/>
                    <a:pt x="611" y="936"/>
                  </a:cubicBezTo>
                  <a:cubicBezTo>
                    <a:pt x="612" y="936"/>
                    <a:pt x="612" y="936"/>
                    <a:pt x="612" y="936"/>
                  </a:cubicBezTo>
                  <a:cubicBezTo>
                    <a:pt x="613" y="936"/>
                    <a:pt x="615" y="935"/>
                    <a:pt x="615" y="935"/>
                  </a:cubicBezTo>
                  <a:cubicBezTo>
                    <a:pt x="616" y="936"/>
                    <a:pt x="619" y="936"/>
                    <a:pt x="620" y="937"/>
                  </a:cubicBezTo>
                  <a:cubicBezTo>
                    <a:pt x="621" y="937"/>
                    <a:pt x="627" y="945"/>
                    <a:pt x="629" y="946"/>
                  </a:cubicBezTo>
                  <a:cubicBezTo>
                    <a:pt x="630" y="947"/>
                    <a:pt x="639" y="960"/>
                    <a:pt x="640" y="960"/>
                  </a:cubicBezTo>
                  <a:cubicBezTo>
                    <a:pt x="641" y="960"/>
                    <a:pt x="643" y="962"/>
                    <a:pt x="644" y="962"/>
                  </a:cubicBezTo>
                  <a:cubicBezTo>
                    <a:pt x="644" y="963"/>
                    <a:pt x="645" y="964"/>
                    <a:pt x="646" y="962"/>
                  </a:cubicBezTo>
                  <a:cubicBezTo>
                    <a:pt x="646" y="960"/>
                    <a:pt x="646" y="959"/>
                    <a:pt x="646" y="957"/>
                  </a:cubicBezTo>
                  <a:cubicBezTo>
                    <a:pt x="646" y="955"/>
                    <a:pt x="647" y="954"/>
                    <a:pt x="648" y="953"/>
                  </a:cubicBezTo>
                  <a:cubicBezTo>
                    <a:pt x="650" y="952"/>
                    <a:pt x="651" y="949"/>
                    <a:pt x="653" y="951"/>
                  </a:cubicBezTo>
                  <a:cubicBezTo>
                    <a:pt x="654" y="952"/>
                    <a:pt x="657" y="954"/>
                    <a:pt x="658" y="954"/>
                  </a:cubicBezTo>
                  <a:cubicBezTo>
                    <a:pt x="659" y="954"/>
                    <a:pt x="662" y="957"/>
                    <a:pt x="663" y="958"/>
                  </a:cubicBezTo>
                  <a:cubicBezTo>
                    <a:pt x="663" y="958"/>
                    <a:pt x="669" y="963"/>
                    <a:pt x="670" y="965"/>
                  </a:cubicBezTo>
                  <a:cubicBezTo>
                    <a:pt x="670" y="966"/>
                    <a:pt x="672" y="970"/>
                    <a:pt x="672" y="969"/>
                  </a:cubicBezTo>
                  <a:cubicBezTo>
                    <a:pt x="672" y="968"/>
                    <a:pt x="675" y="966"/>
                    <a:pt x="675" y="965"/>
                  </a:cubicBezTo>
                  <a:cubicBezTo>
                    <a:pt x="675" y="963"/>
                    <a:pt x="675" y="961"/>
                    <a:pt x="674" y="960"/>
                  </a:cubicBezTo>
                  <a:cubicBezTo>
                    <a:pt x="674" y="959"/>
                    <a:pt x="677" y="955"/>
                    <a:pt x="676" y="953"/>
                  </a:cubicBezTo>
                  <a:cubicBezTo>
                    <a:pt x="675" y="951"/>
                    <a:pt x="675" y="950"/>
                    <a:pt x="675" y="948"/>
                  </a:cubicBezTo>
                  <a:cubicBezTo>
                    <a:pt x="675" y="947"/>
                    <a:pt x="677" y="947"/>
                    <a:pt x="676" y="946"/>
                  </a:cubicBezTo>
                  <a:cubicBezTo>
                    <a:pt x="675" y="945"/>
                    <a:pt x="675" y="944"/>
                    <a:pt x="675" y="943"/>
                  </a:cubicBezTo>
                  <a:cubicBezTo>
                    <a:pt x="676" y="942"/>
                    <a:pt x="677" y="940"/>
                    <a:pt x="676" y="940"/>
                  </a:cubicBezTo>
                  <a:cubicBezTo>
                    <a:pt x="676" y="939"/>
                    <a:pt x="671" y="939"/>
                    <a:pt x="670" y="940"/>
                  </a:cubicBezTo>
                  <a:cubicBezTo>
                    <a:pt x="670" y="941"/>
                    <a:pt x="667" y="942"/>
                    <a:pt x="667" y="944"/>
                  </a:cubicBezTo>
                  <a:cubicBezTo>
                    <a:pt x="666" y="945"/>
                    <a:pt x="666" y="946"/>
                    <a:pt x="664" y="947"/>
                  </a:cubicBezTo>
                  <a:cubicBezTo>
                    <a:pt x="662" y="947"/>
                    <a:pt x="662" y="950"/>
                    <a:pt x="660" y="948"/>
                  </a:cubicBezTo>
                  <a:cubicBezTo>
                    <a:pt x="657" y="947"/>
                    <a:pt x="655" y="946"/>
                    <a:pt x="656" y="945"/>
                  </a:cubicBezTo>
                  <a:cubicBezTo>
                    <a:pt x="657" y="944"/>
                    <a:pt x="660" y="941"/>
                    <a:pt x="660" y="940"/>
                  </a:cubicBezTo>
                  <a:cubicBezTo>
                    <a:pt x="661" y="940"/>
                    <a:pt x="662" y="942"/>
                    <a:pt x="661" y="939"/>
                  </a:cubicBezTo>
                  <a:cubicBezTo>
                    <a:pt x="661" y="937"/>
                    <a:pt x="659" y="936"/>
                    <a:pt x="659" y="935"/>
                  </a:cubicBezTo>
                  <a:cubicBezTo>
                    <a:pt x="659" y="933"/>
                    <a:pt x="660" y="928"/>
                    <a:pt x="662" y="927"/>
                  </a:cubicBezTo>
                  <a:cubicBezTo>
                    <a:pt x="663" y="926"/>
                    <a:pt x="665" y="926"/>
                    <a:pt x="667" y="925"/>
                  </a:cubicBezTo>
                  <a:cubicBezTo>
                    <a:pt x="668" y="925"/>
                    <a:pt x="674" y="926"/>
                    <a:pt x="672" y="924"/>
                  </a:cubicBezTo>
                  <a:cubicBezTo>
                    <a:pt x="670" y="921"/>
                    <a:pt x="669" y="921"/>
                    <a:pt x="669" y="920"/>
                  </a:cubicBezTo>
                  <a:cubicBezTo>
                    <a:pt x="669" y="920"/>
                    <a:pt x="672" y="915"/>
                    <a:pt x="674" y="915"/>
                  </a:cubicBezTo>
                  <a:cubicBezTo>
                    <a:pt x="675" y="914"/>
                    <a:pt x="677" y="914"/>
                    <a:pt x="678" y="913"/>
                  </a:cubicBezTo>
                  <a:cubicBezTo>
                    <a:pt x="678" y="912"/>
                    <a:pt x="679" y="911"/>
                    <a:pt x="680" y="911"/>
                  </a:cubicBezTo>
                  <a:cubicBezTo>
                    <a:pt x="681" y="912"/>
                    <a:pt x="681" y="914"/>
                    <a:pt x="682" y="915"/>
                  </a:cubicBezTo>
                  <a:cubicBezTo>
                    <a:pt x="684" y="916"/>
                    <a:pt x="686" y="915"/>
                    <a:pt x="686" y="912"/>
                  </a:cubicBezTo>
                  <a:cubicBezTo>
                    <a:pt x="686" y="909"/>
                    <a:pt x="685" y="905"/>
                    <a:pt x="686" y="902"/>
                  </a:cubicBezTo>
                  <a:cubicBezTo>
                    <a:pt x="686" y="899"/>
                    <a:pt x="685" y="896"/>
                    <a:pt x="689" y="896"/>
                  </a:cubicBezTo>
                  <a:cubicBezTo>
                    <a:pt x="692" y="896"/>
                    <a:pt x="705" y="884"/>
                    <a:pt x="707" y="879"/>
                  </a:cubicBezTo>
                  <a:cubicBezTo>
                    <a:pt x="709" y="874"/>
                    <a:pt x="707" y="869"/>
                    <a:pt x="712" y="864"/>
                  </a:cubicBezTo>
                  <a:cubicBezTo>
                    <a:pt x="718" y="860"/>
                    <a:pt x="723" y="858"/>
                    <a:pt x="725" y="856"/>
                  </a:cubicBezTo>
                  <a:cubicBezTo>
                    <a:pt x="728" y="855"/>
                    <a:pt x="733" y="852"/>
                    <a:pt x="734" y="849"/>
                  </a:cubicBezTo>
                  <a:cubicBezTo>
                    <a:pt x="736" y="847"/>
                    <a:pt x="740" y="846"/>
                    <a:pt x="742" y="844"/>
                  </a:cubicBezTo>
                  <a:cubicBezTo>
                    <a:pt x="744" y="843"/>
                    <a:pt x="753" y="839"/>
                    <a:pt x="755" y="839"/>
                  </a:cubicBezTo>
                  <a:cubicBezTo>
                    <a:pt x="756" y="839"/>
                    <a:pt x="766" y="835"/>
                    <a:pt x="766" y="835"/>
                  </a:cubicBezTo>
                  <a:cubicBezTo>
                    <a:pt x="767" y="834"/>
                    <a:pt x="767" y="833"/>
                    <a:pt x="766" y="833"/>
                  </a:cubicBezTo>
                  <a:cubicBezTo>
                    <a:pt x="765" y="833"/>
                    <a:pt x="763" y="834"/>
                    <a:pt x="762" y="834"/>
                  </a:cubicBezTo>
                  <a:cubicBezTo>
                    <a:pt x="761" y="834"/>
                    <a:pt x="761" y="832"/>
                    <a:pt x="761" y="831"/>
                  </a:cubicBezTo>
                  <a:cubicBezTo>
                    <a:pt x="762" y="829"/>
                    <a:pt x="766" y="825"/>
                    <a:pt x="768" y="826"/>
                  </a:cubicBezTo>
                  <a:cubicBezTo>
                    <a:pt x="769" y="826"/>
                    <a:pt x="773" y="828"/>
                    <a:pt x="774" y="827"/>
                  </a:cubicBezTo>
                  <a:cubicBezTo>
                    <a:pt x="774" y="827"/>
                    <a:pt x="787" y="829"/>
                    <a:pt x="790" y="826"/>
                  </a:cubicBezTo>
                  <a:cubicBezTo>
                    <a:pt x="792" y="823"/>
                    <a:pt x="794" y="820"/>
                    <a:pt x="796" y="817"/>
                  </a:cubicBezTo>
                  <a:cubicBezTo>
                    <a:pt x="797" y="815"/>
                    <a:pt x="806" y="799"/>
                    <a:pt x="807" y="796"/>
                  </a:cubicBezTo>
                  <a:cubicBezTo>
                    <a:pt x="807" y="793"/>
                    <a:pt x="809" y="787"/>
                    <a:pt x="810" y="784"/>
                  </a:cubicBezTo>
                  <a:cubicBezTo>
                    <a:pt x="811" y="781"/>
                    <a:pt x="814" y="772"/>
                    <a:pt x="815" y="770"/>
                  </a:cubicBezTo>
                  <a:cubicBezTo>
                    <a:pt x="815" y="768"/>
                    <a:pt x="818" y="765"/>
                    <a:pt x="820" y="764"/>
                  </a:cubicBezTo>
                  <a:cubicBezTo>
                    <a:pt x="822" y="764"/>
                    <a:pt x="828" y="760"/>
                    <a:pt x="829" y="758"/>
                  </a:cubicBezTo>
                  <a:cubicBezTo>
                    <a:pt x="829" y="755"/>
                    <a:pt x="831" y="749"/>
                    <a:pt x="832" y="749"/>
                  </a:cubicBezTo>
                  <a:cubicBezTo>
                    <a:pt x="833" y="749"/>
                    <a:pt x="834" y="747"/>
                    <a:pt x="835" y="748"/>
                  </a:cubicBezTo>
                  <a:cubicBezTo>
                    <a:pt x="836" y="749"/>
                    <a:pt x="838" y="751"/>
                    <a:pt x="840" y="751"/>
                  </a:cubicBezTo>
                  <a:cubicBezTo>
                    <a:pt x="843" y="750"/>
                    <a:pt x="844" y="752"/>
                    <a:pt x="845" y="752"/>
                  </a:cubicBezTo>
                  <a:cubicBezTo>
                    <a:pt x="846" y="751"/>
                    <a:pt x="847" y="751"/>
                    <a:pt x="846" y="749"/>
                  </a:cubicBezTo>
                  <a:cubicBezTo>
                    <a:pt x="844" y="748"/>
                    <a:pt x="844" y="743"/>
                    <a:pt x="844" y="743"/>
                  </a:cubicBezTo>
                  <a:cubicBezTo>
                    <a:pt x="844" y="743"/>
                    <a:pt x="846" y="745"/>
                    <a:pt x="847" y="744"/>
                  </a:cubicBezTo>
                  <a:cubicBezTo>
                    <a:pt x="848" y="743"/>
                    <a:pt x="848" y="741"/>
                    <a:pt x="848" y="740"/>
                  </a:cubicBezTo>
                  <a:cubicBezTo>
                    <a:pt x="848" y="740"/>
                    <a:pt x="848" y="725"/>
                    <a:pt x="847" y="724"/>
                  </a:cubicBezTo>
                  <a:cubicBezTo>
                    <a:pt x="846" y="723"/>
                    <a:pt x="844" y="723"/>
                    <a:pt x="844" y="720"/>
                  </a:cubicBezTo>
                  <a:cubicBezTo>
                    <a:pt x="844" y="718"/>
                    <a:pt x="844" y="700"/>
                    <a:pt x="845" y="700"/>
                  </a:cubicBezTo>
                  <a:cubicBezTo>
                    <a:pt x="845" y="700"/>
                    <a:pt x="846" y="701"/>
                    <a:pt x="846" y="702"/>
                  </a:cubicBezTo>
                  <a:cubicBezTo>
                    <a:pt x="846" y="703"/>
                    <a:pt x="846" y="705"/>
                    <a:pt x="847" y="706"/>
                  </a:cubicBezTo>
                  <a:cubicBezTo>
                    <a:pt x="848" y="707"/>
                    <a:pt x="850" y="707"/>
                    <a:pt x="850" y="708"/>
                  </a:cubicBezTo>
                  <a:cubicBezTo>
                    <a:pt x="850" y="710"/>
                    <a:pt x="853" y="713"/>
                    <a:pt x="853" y="715"/>
                  </a:cubicBezTo>
                  <a:cubicBezTo>
                    <a:pt x="853" y="717"/>
                    <a:pt x="851" y="721"/>
                    <a:pt x="853" y="722"/>
                  </a:cubicBezTo>
                  <a:cubicBezTo>
                    <a:pt x="855" y="723"/>
                    <a:pt x="856" y="722"/>
                    <a:pt x="857" y="724"/>
                  </a:cubicBezTo>
                  <a:cubicBezTo>
                    <a:pt x="858" y="725"/>
                    <a:pt x="861" y="724"/>
                    <a:pt x="859" y="727"/>
                  </a:cubicBezTo>
                  <a:cubicBezTo>
                    <a:pt x="858" y="729"/>
                    <a:pt x="858" y="733"/>
                    <a:pt x="858" y="735"/>
                  </a:cubicBezTo>
                  <a:cubicBezTo>
                    <a:pt x="859" y="738"/>
                    <a:pt x="862" y="754"/>
                    <a:pt x="865" y="754"/>
                  </a:cubicBezTo>
                  <a:cubicBezTo>
                    <a:pt x="868" y="755"/>
                    <a:pt x="870" y="758"/>
                    <a:pt x="871" y="759"/>
                  </a:cubicBezTo>
                  <a:cubicBezTo>
                    <a:pt x="871" y="760"/>
                    <a:pt x="872" y="768"/>
                    <a:pt x="869" y="768"/>
                  </a:cubicBezTo>
                  <a:cubicBezTo>
                    <a:pt x="866" y="768"/>
                    <a:pt x="858" y="770"/>
                    <a:pt x="857" y="771"/>
                  </a:cubicBezTo>
                  <a:cubicBezTo>
                    <a:pt x="857" y="773"/>
                    <a:pt x="849" y="777"/>
                    <a:pt x="849" y="780"/>
                  </a:cubicBezTo>
                  <a:cubicBezTo>
                    <a:pt x="850" y="783"/>
                    <a:pt x="854" y="784"/>
                    <a:pt x="855" y="788"/>
                  </a:cubicBezTo>
                  <a:cubicBezTo>
                    <a:pt x="855" y="792"/>
                    <a:pt x="858" y="800"/>
                    <a:pt x="859" y="803"/>
                  </a:cubicBezTo>
                  <a:cubicBezTo>
                    <a:pt x="861" y="806"/>
                    <a:pt x="866" y="810"/>
                    <a:pt x="865" y="811"/>
                  </a:cubicBezTo>
                  <a:cubicBezTo>
                    <a:pt x="864" y="812"/>
                    <a:pt x="861" y="814"/>
                    <a:pt x="860" y="816"/>
                  </a:cubicBezTo>
                  <a:cubicBezTo>
                    <a:pt x="859" y="819"/>
                    <a:pt x="859" y="821"/>
                    <a:pt x="857" y="821"/>
                  </a:cubicBezTo>
                  <a:cubicBezTo>
                    <a:pt x="854" y="821"/>
                    <a:pt x="852" y="823"/>
                    <a:pt x="851" y="824"/>
                  </a:cubicBezTo>
                  <a:cubicBezTo>
                    <a:pt x="850" y="825"/>
                    <a:pt x="843" y="831"/>
                    <a:pt x="842" y="832"/>
                  </a:cubicBezTo>
                  <a:cubicBezTo>
                    <a:pt x="841" y="833"/>
                    <a:pt x="841" y="837"/>
                    <a:pt x="840" y="837"/>
                  </a:cubicBezTo>
                  <a:cubicBezTo>
                    <a:pt x="838" y="837"/>
                    <a:pt x="836" y="838"/>
                    <a:pt x="835" y="840"/>
                  </a:cubicBezTo>
                  <a:cubicBezTo>
                    <a:pt x="833" y="842"/>
                    <a:pt x="828" y="843"/>
                    <a:pt x="830" y="846"/>
                  </a:cubicBezTo>
                  <a:cubicBezTo>
                    <a:pt x="833" y="849"/>
                    <a:pt x="831" y="851"/>
                    <a:pt x="831" y="853"/>
                  </a:cubicBezTo>
                  <a:cubicBezTo>
                    <a:pt x="830" y="854"/>
                    <a:pt x="821" y="858"/>
                    <a:pt x="822" y="860"/>
                  </a:cubicBezTo>
                  <a:cubicBezTo>
                    <a:pt x="824" y="862"/>
                    <a:pt x="825" y="865"/>
                    <a:pt x="825" y="866"/>
                  </a:cubicBezTo>
                  <a:cubicBezTo>
                    <a:pt x="825" y="867"/>
                    <a:pt x="822" y="871"/>
                    <a:pt x="822" y="873"/>
                  </a:cubicBezTo>
                  <a:cubicBezTo>
                    <a:pt x="822" y="874"/>
                    <a:pt x="818" y="878"/>
                    <a:pt x="817" y="877"/>
                  </a:cubicBezTo>
                  <a:cubicBezTo>
                    <a:pt x="816" y="876"/>
                    <a:pt x="816" y="873"/>
                    <a:pt x="815" y="875"/>
                  </a:cubicBezTo>
                  <a:cubicBezTo>
                    <a:pt x="814" y="876"/>
                    <a:pt x="814" y="878"/>
                    <a:pt x="814" y="880"/>
                  </a:cubicBezTo>
                  <a:cubicBezTo>
                    <a:pt x="815" y="882"/>
                    <a:pt x="817" y="881"/>
                    <a:pt x="819" y="885"/>
                  </a:cubicBezTo>
                  <a:cubicBezTo>
                    <a:pt x="821" y="889"/>
                    <a:pt x="819" y="897"/>
                    <a:pt x="818" y="898"/>
                  </a:cubicBezTo>
                  <a:cubicBezTo>
                    <a:pt x="818" y="899"/>
                    <a:pt x="815" y="903"/>
                    <a:pt x="814" y="905"/>
                  </a:cubicBezTo>
                  <a:cubicBezTo>
                    <a:pt x="813" y="907"/>
                    <a:pt x="811" y="910"/>
                    <a:pt x="811" y="910"/>
                  </a:cubicBezTo>
                  <a:cubicBezTo>
                    <a:pt x="810" y="911"/>
                    <a:pt x="807" y="913"/>
                    <a:pt x="807" y="913"/>
                  </a:cubicBezTo>
                  <a:cubicBezTo>
                    <a:pt x="806" y="912"/>
                    <a:pt x="804" y="911"/>
                    <a:pt x="804" y="913"/>
                  </a:cubicBezTo>
                  <a:cubicBezTo>
                    <a:pt x="803" y="915"/>
                    <a:pt x="804" y="920"/>
                    <a:pt x="805" y="919"/>
                  </a:cubicBezTo>
                  <a:cubicBezTo>
                    <a:pt x="806" y="919"/>
                    <a:pt x="808" y="915"/>
                    <a:pt x="808" y="914"/>
                  </a:cubicBezTo>
                  <a:cubicBezTo>
                    <a:pt x="809" y="914"/>
                    <a:pt x="814" y="908"/>
                    <a:pt x="816" y="909"/>
                  </a:cubicBezTo>
                  <a:cubicBezTo>
                    <a:pt x="817" y="909"/>
                    <a:pt x="817" y="909"/>
                    <a:pt x="817" y="912"/>
                  </a:cubicBezTo>
                  <a:cubicBezTo>
                    <a:pt x="817" y="915"/>
                    <a:pt x="817" y="921"/>
                    <a:pt x="818" y="922"/>
                  </a:cubicBezTo>
                  <a:cubicBezTo>
                    <a:pt x="819" y="924"/>
                    <a:pt x="820" y="925"/>
                    <a:pt x="820" y="927"/>
                  </a:cubicBezTo>
                  <a:cubicBezTo>
                    <a:pt x="819" y="929"/>
                    <a:pt x="817" y="935"/>
                    <a:pt x="817" y="938"/>
                  </a:cubicBezTo>
                  <a:cubicBezTo>
                    <a:pt x="817" y="942"/>
                    <a:pt x="818" y="951"/>
                    <a:pt x="816" y="956"/>
                  </a:cubicBezTo>
                  <a:cubicBezTo>
                    <a:pt x="813" y="961"/>
                    <a:pt x="811" y="965"/>
                    <a:pt x="807" y="964"/>
                  </a:cubicBezTo>
                  <a:cubicBezTo>
                    <a:pt x="804" y="962"/>
                    <a:pt x="799" y="961"/>
                    <a:pt x="798" y="960"/>
                  </a:cubicBezTo>
                  <a:cubicBezTo>
                    <a:pt x="797" y="959"/>
                    <a:pt x="792" y="957"/>
                    <a:pt x="789" y="958"/>
                  </a:cubicBezTo>
                  <a:cubicBezTo>
                    <a:pt x="787" y="960"/>
                    <a:pt x="785" y="961"/>
                    <a:pt x="783" y="961"/>
                  </a:cubicBezTo>
                  <a:cubicBezTo>
                    <a:pt x="780" y="960"/>
                    <a:pt x="777" y="959"/>
                    <a:pt x="775" y="959"/>
                  </a:cubicBezTo>
                  <a:cubicBezTo>
                    <a:pt x="773" y="958"/>
                    <a:pt x="772" y="958"/>
                    <a:pt x="770" y="960"/>
                  </a:cubicBezTo>
                  <a:cubicBezTo>
                    <a:pt x="769" y="962"/>
                    <a:pt x="768" y="964"/>
                    <a:pt x="768" y="965"/>
                  </a:cubicBezTo>
                  <a:cubicBezTo>
                    <a:pt x="768" y="965"/>
                    <a:pt x="764" y="972"/>
                    <a:pt x="765" y="974"/>
                  </a:cubicBezTo>
                  <a:cubicBezTo>
                    <a:pt x="766" y="975"/>
                    <a:pt x="769" y="975"/>
                    <a:pt x="768" y="977"/>
                  </a:cubicBezTo>
                  <a:cubicBezTo>
                    <a:pt x="767" y="979"/>
                    <a:pt x="757" y="987"/>
                    <a:pt x="756" y="989"/>
                  </a:cubicBezTo>
                  <a:cubicBezTo>
                    <a:pt x="756" y="992"/>
                    <a:pt x="758" y="999"/>
                    <a:pt x="760" y="999"/>
                  </a:cubicBezTo>
                  <a:cubicBezTo>
                    <a:pt x="763" y="999"/>
                    <a:pt x="769" y="994"/>
                    <a:pt x="771" y="993"/>
                  </a:cubicBezTo>
                  <a:cubicBezTo>
                    <a:pt x="773" y="993"/>
                    <a:pt x="782" y="995"/>
                    <a:pt x="784" y="994"/>
                  </a:cubicBezTo>
                  <a:cubicBezTo>
                    <a:pt x="785" y="993"/>
                    <a:pt x="788" y="987"/>
                    <a:pt x="792" y="986"/>
                  </a:cubicBezTo>
                  <a:cubicBezTo>
                    <a:pt x="796" y="986"/>
                    <a:pt x="800" y="988"/>
                    <a:pt x="803" y="986"/>
                  </a:cubicBezTo>
                  <a:cubicBezTo>
                    <a:pt x="807" y="983"/>
                    <a:pt x="807" y="980"/>
                    <a:pt x="811" y="980"/>
                  </a:cubicBezTo>
                  <a:cubicBezTo>
                    <a:pt x="814" y="979"/>
                    <a:pt x="816" y="978"/>
                    <a:pt x="817" y="980"/>
                  </a:cubicBezTo>
                  <a:cubicBezTo>
                    <a:pt x="818" y="981"/>
                    <a:pt x="832" y="986"/>
                    <a:pt x="835" y="984"/>
                  </a:cubicBezTo>
                  <a:cubicBezTo>
                    <a:pt x="839" y="982"/>
                    <a:pt x="842" y="981"/>
                    <a:pt x="843" y="980"/>
                  </a:cubicBezTo>
                  <a:cubicBezTo>
                    <a:pt x="844" y="978"/>
                    <a:pt x="843" y="968"/>
                    <a:pt x="844" y="966"/>
                  </a:cubicBezTo>
                  <a:cubicBezTo>
                    <a:pt x="845" y="964"/>
                    <a:pt x="848" y="957"/>
                    <a:pt x="848" y="956"/>
                  </a:cubicBezTo>
                  <a:cubicBezTo>
                    <a:pt x="849" y="954"/>
                    <a:pt x="851" y="949"/>
                    <a:pt x="852" y="948"/>
                  </a:cubicBezTo>
                  <a:cubicBezTo>
                    <a:pt x="852" y="947"/>
                    <a:pt x="855" y="936"/>
                    <a:pt x="855" y="930"/>
                  </a:cubicBezTo>
                  <a:cubicBezTo>
                    <a:pt x="855" y="924"/>
                    <a:pt x="855" y="919"/>
                    <a:pt x="856" y="916"/>
                  </a:cubicBezTo>
                  <a:cubicBezTo>
                    <a:pt x="856" y="912"/>
                    <a:pt x="866" y="901"/>
                    <a:pt x="867" y="894"/>
                  </a:cubicBezTo>
                  <a:cubicBezTo>
                    <a:pt x="868" y="886"/>
                    <a:pt x="866" y="884"/>
                    <a:pt x="868" y="882"/>
                  </a:cubicBezTo>
                  <a:cubicBezTo>
                    <a:pt x="870" y="880"/>
                    <a:pt x="873" y="873"/>
                    <a:pt x="876" y="874"/>
                  </a:cubicBezTo>
                  <a:cubicBezTo>
                    <a:pt x="878" y="875"/>
                    <a:pt x="879" y="887"/>
                    <a:pt x="883" y="888"/>
                  </a:cubicBezTo>
                  <a:cubicBezTo>
                    <a:pt x="887" y="889"/>
                    <a:pt x="889" y="895"/>
                    <a:pt x="889" y="898"/>
                  </a:cubicBezTo>
                  <a:cubicBezTo>
                    <a:pt x="890" y="901"/>
                    <a:pt x="892" y="909"/>
                    <a:pt x="895" y="913"/>
                  </a:cubicBezTo>
                  <a:cubicBezTo>
                    <a:pt x="898" y="917"/>
                    <a:pt x="901" y="915"/>
                    <a:pt x="901" y="918"/>
                  </a:cubicBezTo>
                  <a:cubicBezTo>
                    <a:pt x="901" y="921"/>
                    <a:pt x="906" y="924"/>
                    <a:pt x="908" y="927"/>
                  </a:cubicBezTo>
                  <a:cubicBezTo>
                    <a:pt x="910" y="929"/>
                    <a:pt x="909" y="930"/>
                    <a:pt x="909" y="932"/>
                  </a:cubicBezTo>
                  <a:cubicBezTo>
                    <a:pt x="910" y="933"/>
                    <a:pt x="911" y="934"/>
                    <a:pt x="913" y="935"/>
                  </a:cubicBezTo>
                  <a:cubicBezTo>
                    <a:pt x="915" y="937"/>
                    <a:pt x="921" y="941"/>
                    <a:pt x="921" y="943"/>
                  </a:cubicBezTo>
                  <a:cubicBezTo>
                    <a:pt x="920" y="945"/>
                    <a:pt x="920" y="947"/>
                    <a:pt x="918" y="946"/>
                  </a:cubicBezTo>
                  <a:cubicBezTo>
                    <a:pt x="917" y="944"/>
                    <a:pt x="915" y="940"/>
                    <a:pt x="913" y="943"/>
                  </a:cubicBezTo>
                  <a:cubicBezTo>
                    <a:pt x="912" y="945"/>
                    <a:pt x="915" y="949"/>
                    <a:pt x="915" y="949"/>
                  </a:cubicBezTo>
                  <a:cubicBezTo>
                    <a:pt x="916" y="950"/>
                    <a:pt x="916" y="961"/>
                    <a:pt x="917" y="963"/>
                  </a:cubicBezTo>
                  <a:cubicBezTo>
                    <a:pt x="918" y="966"/>
                    <a:pt x="914" y="977"/>
                    <a:pt x="913" y="978"/>
                  </a:cubicBezTo>
                  <a:cubicBezTo>
                    <a:pt x="912" y="979"/>
                    <a:pt x="913" y="993"/>
                    <a:pt x="911" y="999"/>
                  </a:cubicBezTo>
                  <a:cubicBezTo>
                    <a:pt x="908" y="1005"/>
                    <a:pt x="909" y="1006"/>
                    <a:pt x="907" y="1006"/>
                  </a:cubicBezTo>
                  <a:cubicBezTo>
                    <a:pt x="905" y="1006"/>
                    <a:pt x="900" y="1009"/>
                    <a:pt x="899" y="1010"/>
                  </a:cubicBezTo>
                  <a:cubicBezTo>
                    <a:pt x="898" y="1011"/>
                    <a:pt x="894" y="1020"/>
                    <a:pt x="890" y="1022"/>
                  </a:cubicBezTo>
                  <a:cubicBezTo>
                    <a:pt x="887" y="1024"/>
                    <a:pt x="882" y="1021"/>
                    <a:pt x="881" y="1026"/>
                  </a:cubicBezTo>
                  <a:cubicBezTo>
                    <a:pt x="879" y="1031"/>
                    <a:pt x="874" y="1031"/>
                    <a:pt x="876" y="1034"/>
                  </a:cubicBezTo>
                  <a:cubicBezTo>
                    <a:pt x="878" y="1036"/>
                    <a:pt x="882" y="1039"/>
                    <a:pt x="885" y="1040"/>
                  </a:cubicBezTo>
                  <a:cubicBezTo>
                    <a:pt x="888" y="1040"/>
                    <a:pt x="891" y="1037"/>
                    <a:pt x="896" y="1037"/>
                  </a:cubicBezTo>
                  <a:cubicBezTo>
                    <a:pt x="901" y="1037"/>
                    <a:pt x="908" y="1031"/>
                    <a:pt x="912" y="1034"/>
                  </a:cubicBezTo>
                  <a:cubicBezTo>
                    <a:pt x="916" y="1037"/>
                    <a:pt x="917" y="1038"/>
                    <a:pt x="922" y="1034"/>
                  </a:cubicBezTo>
                  <a:cubicBezTo>
                    <a:pt x="926" y="1029"/>
                    <a:pt x="932" y="1019"/>
                    <a:pt x="938" y="1022"/>
                  </a:cubicBezTo>
                  <a:cubicBezTo>
                    <a:pt x="943" y="1025"/>
                    <a:pt x="951" y="1028"/>
                    <a:pt x="956" y="1031"/>
                  </a:cubicBezTo>
                  <a:cubicBezTo>
                    <a:pt x="961" y="1034"/>
                    <a:pt x="985" y="1039"/>
                    <a:pt x="1008" y="1075"/>
                  </a:cubicBezTo>
                  <a:cubicBezTo>
                    <a:pt x="1032" y="1110"/>
                    <a:pt x="1046" y="1148"/>
                    <a:pt x="1046" y="1154"/>
                  </a:cubicBezTo>
                  <a:cubicBezTo>
                    <a:pt x="1045" y="1159"/>
                    <a:pt x="1032" y="1174"/>
                    <a:pt x="1031" y="1175"/>
                  </a:cubicBezTo>
                  <a:cubicBezTo>
                    <a:pt x="1030" y="1175"/>
                    <a:pt x="1030" y="1179"/>
                    <a:pt x="1032" y="1182"/>
                  </a:cubicBezTo>
                  <a:cubicBezTo>
                    <a:pt x="1034" y="1184"/>
                    <a:pt x="1044" y="1196"/>
                    <a:pt x="1041" y="1198"/>
                  </a:cubicBezTo>
                  <a:cubicBezTo>
                    <a:pt x="1039" y="1201"/>
                    <a:pt x="1032" y="1200"/>
                    <a:pt x="1034" y="1203"/>
                  </a:cubicBezTo>
                  <a:cubicBezTo>
                    <a:pt x="1036" y="1207"/>
                    <a:pt x="1055" y="1229"/>
                    <a:pt x="1057" y="1231"/>
                  </a:cubicBezTo>
                  <a:cubicBezTo>
                    <a:pt x="1059" y="1233"/>
                    <a:pt x="1064" y="1232"/>
                    <a:pt x="1067" y="1234"/>
                  </a:cubicBezTo>
                  <a:cubicBezTo>
                    <a:pt x="1070" y="1237"/>
                    <a:pt x="1075" y="1239"/>
                    <a:pt x="1073" y="1242"/>
                  </a:cubicBezTo>
                  <a:cubicBezTo>
                    <a:pt x="1071" y="1245"/>
                    <a:pt x="1072" y="1245"/>
                    <a:pt x="1074" y="1247"/>
                  </a:cubicBezTo>
                  <a:cubicBezTo>
                    <a:pt x="1076" y="1248"/>
                    <a:pt x="1084" y="1259"/>
                    <a:pt x="1087" y="1262"/>
                  </a:cubicBezTo>
                  <a:cubicBezTo>
                    <a:pt x="1089" y="1265"/>
                    <a:pt x="1090" y="1276"/>
                    <a:pt x="1094" y="1278"/>
                  </a:cubicBezTo>
                  <a:cubicBezTo>
                    <a:pt x="1098" y="1280"/>
                    <a:pt x="1122" y="1298"/>
                    <a:pt x="1126" y="1297"/>
                  </a:cubicBezTo>
                  <a:cubicBezTo>
                    <a:pt x="1129" y="1296"/>
                    <a:pt x="1141" y="1290"/>
                    <a:pt x="1141" y="1292"/>
                  </a:cubicBezTo>
                  <a:cubicBezTo>
                    <a:pt x="1142" y="1295"/>
                    <a:pt x="1143" y="1297"/>
                    <a:pt x="1147" y="1297"/>
                  </a:cubicBezTo>
                  <a:cubicBezTo>
                    <a:pt x="1149" y="1297"/>
                    <a:pt x="1151" y="1297"/>
                    <a:pt x="1153" y="1297"/>
                  </a:cubicBezTo>
                  <a:cubicBezTo>
                    <a:pt x="1153" y="0"/>
                    <a:pt x="1153" y="0"/>
                    <a:pt x="1153" y="0"/>
                  </a:cubicBezTo>
                  <a:cubicBezTo>
                    <a:pt x="867" y="0"/>
                    <a:pt x="867" y="0"/>
                    <a:pt x="867" y="0"/>
                  </a:cubicBezTo>
                  <a:cubicBezTo>
                    <a:pt x="0" y="0"/>
                    <a:pt x="0" y="0"/>
                    <a:pt x="0" y="0"/>
                  </a:cubicBezTo>
                  <a:cubicBezTo>
                    <a:pt x="0" y="614"/>
                    <a:pt x="0" y="614"/>
                    <a:pt x="0" y="614"/>
                  </a:cubicBezTo>
                  <a:close/>
                  <a:moveTo>
                    <a:pt x="730" y="1052"/>
                  </a:moveTo>
                  <a:cubicBezTo>
                    <a:pt x="734" y="1049"/>
                    <a:pt x="734" y="1049"/>
                    <a:pt x="734" y="1049"/>
                  </a:cubicBezTo>
                  <a:cubicBezTo>
                    <a:pt x="734" y="1049"/>
                    <a:pt x="745" y="1044"/>
                    <a:pt x="747" y="1043"/>
                  </a:cubicBezTo>
                  <a:cubicBezTo>
                    <a:pt x="749" y="1042"/>
                    <a:pt x="773" y="1037"/>
                    <a:pt x="779" y="1037"/>
                  </a:cubicBezTo>
                  <a:cubicBezTo>
                    <a:pt x="784" y="1037"/>
                    <a:pt x="786" y="1034"/>
                    <a:pt x="792" y="1032"/>
                  </a:cubicBezTo>
                  <a:cubicBezTo>
                    <a:pt x="797" y="1029"/>
                    <a:pt x="820" y="1029"/>
                    <a:pt x="823" y="1029"/>
                  </a:cubicBezTo>
                  <a:cubicBezTo>
                    <a:pt x="827" y="1029"/>
                    <a:pt x="832" y="1035"/>
                    <a:pt x="832" y="1037"/>
                  </a:cubicBezTo>
                  <a:cubicBezTo>
                    <a:pt x="833" y="1039"/>
                    <a:pt x="828" y="1042"/>
                    <a:pt x="827" y="1045"/>
                  </a:cubicBezTo>
                  <a:cubicBezTo>
                    <a:pt x="826" y="1047"/>
                    <a:pt x="843" y="1045"/>
                    <a:pt x="847" y="1047"/>
                  </a:cubicBezTo>
                  <a:cubicBezTo>
                    <a:pt x="851" y="1049"/>
                    <a:pt x="845" y="1051"/>
                    <a:pt x="848" y="1053"/>
                  </a:cubicBezTo>
                  <a:cubicBezTo>
                    <a:pt x="851" y="1054"/>
                    <a:pt x="857" y="1048"/>
                    <a:pt x="859" y="1045"/>
                  </a:cubicBezTo>
                  <a:cubicBezTo>
                    <a:pt x="862" y="1042"/>
                    <a:pt x="877" y="1055"/>
                    <a:pt x="877" y="1056"/>
                  </a:cubicBezTo>
                  <a:cubicBezTo>
                    <a:pt x="878" y="1057"/>
                    <a:pt x="873" y="1061"/>
                    <a:pt x="870" y="1063"/>
                  </a:cubicBezTo>
                  <a:cubicBezTo>
                    <a:pt x="867" y="1065"/>
                    <a:pt x="853" y="1060"/>
                    <a:pt x="847" y="1057"/>
                  </a:cubicBezTo>
                  <a:cubicBezTo>
                    <a:pt x="841" y="1055"/>
                    <a:pt x="834" y="1062"/>
                    <a:pt x="830" y="1063"/>
                  </a:cubicBezTo>
                  <a:cubicBezTo>
                    <a:pt x="826" y="1065"/>
                    <a:pt x="829" y="1071"/>
                    <a:pt x="831" y="1075"/>
                  </a:cubicBezTo>
                  <a:cubicBezTo>
                    <a:pt x="832" y="1078"/>
                    <a:pt x="823" y="1079"/>
                    <a:pt x="819" y="1081"/>
                  </a:cubicBezTo>
                  <a:cubicBezTo>
                    <a:pt x="814" y="1083"/>
                    <a:pt x="798" y="1074"/>
                    <a:pt x="793" y="1071"/>
                  </a:cubicBezTo>
                  <a:cubicBezTo>
                    <a:pt x="788" y="1069"/>
                    <a:pt x="773" y="1078"/>
                    <a:pt x="769" y="1078"/>
                  </a:cubicBezTo>
                  <a:cubicBezTo>
                    <a:pt x="765" y="1078"/>
                    <a:pt x="761" y="1078"/>
                    <a:pt x="758" y="1076"/>
                  </a:cubicBezTo>
                  <a:cubicBezTo>
                    <a:pt x="756" y="1075"/>
                    <a:pt x="750" y="1080"/>
                    <a:pt x="746" y="1078"/>
                  </a:cubicBezTo>
                  <a:cubicBezTo>
                    <a:pt x="741" y="1076"/>
                    <a:pt x="728" y="1066"/>
                    <a:pt x="726" y="1063"/>
                  </a:cubicBezTo>
                  <a:cubicBezTo>
                    <a:pt x="725" y="1060"/>
                    <a:pt x="730" y="1054"/>
                    <a:pt x="730" y="1052"/>
                  </a:cubicBezTo>
                  <a:close/>
                  <a:moveTo>
                    <a:pt x="683" y="962"/>
                  </a:moveTo>
                  <a:cubicBezTo>
                    <a:pt x="683" y="962"/>
                    <a:pt x="683" y="960"/>
                    <a:pt x="686" y="960"/>
                  </a:cubicBezTo>
                  <a:cubicBezTo>
                    <a:pt x="688" y="959"/>
                    <a:pt x="689" y="964"/>
                    <a:pt x="689" y="964"/>
                  </a:cubicBezTo>
                  <a:cubicBezTo>
                    <a:pt x="689" y="964"/>
                    <a:pt x="692" y="966"/>
                    <a:pt x="694" y="969"/>
                  </a:cubicBezTo>
                  <a:cubicBezTo>
                    <a:pt x="696" y="971"/>
                    <a:pt x="693" y="974"/>
                    <a:pt x="691" y="972"/>
                  </a:cubicBezTo>
                  <a:cubicBezTo>
                    <a:pt x="690" y="971"/>
                    <a:pt x="688" y="967"/>
                    <a:pt x="689" y="965"/>
                  </a:cubicBezTo>
                  <a:cubicBezTo>
                    <a:pt x="689" y="963"/>
                    <a:pt x="683" y="964"/>
                    <a:pt x="683" y="962"/>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3" name="Freeform 9"/>
            <p:cNvSpPr>
              <a:spLocks noEditPoints="1"/>
            </p:cNvSpPr>
            <p:nvPr/>
          </p:nvSpPr>
          <p:spPr bwMode="auto">
            <a:xfrm>
              <a:off x="7777163" y="1385888"/>
              <a:ext cx="1149350" cy="2127250"/>
            </a:xfrm>
            <a:custGeom>
              <a:avLst/>
              <a:gdLst>
                <a:gd name="T0" fmla="*/ 742 w 867"/>
                <a:gd name="T1" fmla="*/ 524 h 1605"/>
                <a:gd name="T2" fmla="*/ 655 w 867"/>
                <a:gd name="T3" fmla="*/ 437 h 1605"/>
                <a:gd name="T4" fmla="*/ 661 w 867"/>
                <a:gd name="T5" fmla="*/ 340 h 1605"/>
                <a:gd name="T6" fmla="*/ 663 w 867"/>
                <a:gd name="T7" fmla="*/ 278 h 1605"/>
                <a:gd name="T8" fmla="*/ 675 w 867"/>
                <a:gd name="T9" fmla="*/ 237 h 1605"/>
                <a:gd name="T10" fmla="*/ 706 w 867"/>
                <a:gd name="T11" fmla="*/ 228 h 1605"/>
                <a:gd name="T12" fmla="*/ 726 w 867"/>
                <a:gd name="T13" fmla="*/ 226 h 1605"/>
                <a:gd name="T14" fmla="*/ 736 w 867"/>
                <a:gd name="T15" fmla="*/ 198 h 1605"/>
                <a:gd name="T16" fmla="*/ 759 w 867"/>
                <a:gd name="T17" fmla="*/ 151 h 1605"/>
                <a:gd name="T18" fmla="*/ 751 w 867"/>
                <a:gd name="T19" fmla="*/ 120 h 1605"/>
                <a:gd name="T20" fmla="*/ 724 w 867"/>
                <a:gd name="T21" fmla="*/ 99 h 1605"/>
                <a:gd name="T22" fmla="*/ 723 w 867"/>
                <a:gd name="T23" fmla="*/ 87 h 1605"/>
                <a:gd name="T24" fmla="*/ 719 w 867"/>
                <a:gd name="T25" fmla="*/ 97 h 1605"/>
                <a:gd name="T26" fmla="*/ 692 w 867"/>
                <a:gd name="T27" fmla="*/ 106 h 1605"/>
                <a:gd name="T28" fmla="*/ 708 w 867"/>
                <a:gd name="T29" fmla="*/ 135 h 1605"/>
                <a:gd name="T30" fmla="*/ 682 w 867"/>
                <a:gd name="T31" fmla="*/ 134 h 1605"/>
                <a:gd name="T32" fmla="*/ 675 w 867"/>
                <a:gd name="T33" fmla="*/ 116 h 1605"/>
                <a:gd name="T34" fmla="*/ 656 w 867"/>
                <a:gd name="T35" fmla="*/ 107 h 1605"/>
                <a:gd name="T36" fmla="*/ 609 w 867"/>
                <a:gd name="T37" fmla="*/ 135 h 1605"/>
                <a:gd name="T38" fmla="*/ 540 w 867"/>
                <a:gd name="T39" fmla="*/ 115 h 1605"/>
                <a:gd name="T40" fmla="*/ 495 w 867"/>
                <a:gd name="T41" fmla="*/ 96 h 1605"/>
                <a:gd name="T42" fmla="*/ 448 w 867"/>
                <a:gd name="T43" fmla="*/ 87 h 1605"/>
                <a:gd name="T44" fmla="*/ 427 w 867"/>
                <a:gd name="T45" fmla="*/ 62 h 1605"/>
                <a:gd name="T46" fmla="*/ 375 w 867"/>
                <a:gd name="T47" fmla="*/ 33 h 1605"/>
                <a:gd name="T48" fmla="*/ 349 w 867"/>
                <a:gd name="T49" fmla="*/ 36 h 1605"/>
                <a:gd name="T50" fmla="*/ 307 w 867"/>
                <a:gd name="T51" fmla="*/ 12 h 1605"/>
                <a:gd name="T52" fmla="*/ 288 w 867"/>
                <a:gd name="T53" fmla="*/ 17 h 1605"/>
                <a:gd name="T54" fmla="*/ 282 w 867"/>
                <a:gd name="T55" fmla="*/ 30 h 1605"/>
                <a:gd name="T56" fmla="*/ 307 w 867"/>
                <a:gd name="T57" fmla="*/ 61 h 1605"/>
                <a:gd name="T58" fmla="*/ 342 w 867"/>
                <a:gd name="T59" fmla="*/ 49 h 1605"/>
                <a:gd name="T60" fmla="*/ 352 w 867"/>
                <a:gd name="T61" fmla="*/ 98 h 1605"/>
                <a:gd name="T62" fmla="*/ 339 w 867"/>
                <a:gd name="T63" fmla="*/ 120 h 1605"/>
                <a:gd name="T64" fmla="*/ 307 w 867"/>
                <a:gd name="T65" fmla="*/ 130 h 1605"/>
                <a:gd name="T66" fmla="*/ 218 w 867"/>
                <a:gd name="T67" fmla="*/ 124 h 1605"/>
                <a:gd name="T68" fmla="*/ 191 w 867"/>
                <a:gd name="T69" fmla="*/ 160 h 1605"/>
                <a:gd name="T70" fmla="*/ 159 w 867"/>
                <a:gd name="T71" fmla="*/ 178 h 1605"/>
                <a:gd name="T72" fmla="*/ 138 w 867"/>
                <a:gd name="T73" fmla="*/ 175 h 1605"/>
                <a:gd name="T74" fmla="*/ 117 w 867"/>
                <a:gd name="T75" fmla="*/ 203 h 1605"/>
                <a:gd name="T76" fmla="*/ 125 w 867"/>
                <a:gd name="T77" fmla="*/ 246 h 1605"/>
                <a:gd name="T78" fmla="*/ 115 w 867"/>
                <a:gd name="T79" fmla="*/ 259 h 1605"/>
                <a:gd name="T80" fmla="*/ 79 w 867"/>
                <a:gd name="T81" fmla="*/ 284 h 1605"/>
                <a:gd name="T82" fmla="*/ 50 w 867"/>
                <a:gd name="T83" fmla="*/ 325 h 1605"/>
                <a:gd name="T84" fmla="*/ 77 w 867"/>
                <a:gd name="T85" fmla="*/ 377 h 1605"/>
                <a:gd name="T86" fmla="*/ 80 w 867"/>
                <a:gd name="T87" fmla="*/ 408 h 1605"/>
                <a:gd name="T88" fmla="*/ 74 w 867"/>
                <a:gd name="T89" fmla="*/ 411 h 1605"/>
                <a:gd name="T90" fmla="*/ 76 w 867"/>
                <a:gd name="T91" fmla="*/ 447 h 1605"/>
                <a:gd name="T92" fmla="*/ 47 w 867"/>
                <a:gd name="T93" fmla="*/ 428 h 1605"/>
                <a:gd name="T94" fmla="*/ 28 w 867"/>
                <a:gd name="T95" fmla="*/ 437 h 1605"/>
                <a:gd name="T96" fmla="*/ 13 w 867"/>
                <a:gd name="T97" fmla="*/ 418 h 1605"/>
                <a:gd name="T98" fmla="*/ 114 w 867"/>
                <a:gd name="T99" fmla="*/ 72 h 1605"/>
                <a:gd name="T100" fmla="*/ 153 w 867"/>
                <a:gd name="T101" fmla="*/ 73 h 1605"/>
                <a:gd name="T102" fmla="*/ 142 w 867"/>
                <a:gd name="T103" fmla="*/ 53 h 1605"/>
                <a:gd name="T104" fmla="*/ 184 w 867"/>
                <a:gd name="T105" fmla="*/ 31 h 1605"/>
                <a:gd name="T106" fmla="*/ 229 w 867"/>
                <a:gd name="T107" fmla="*/ 67 h 1605"/>
                <a:gd name="T108" fmla="*/ 700 w 867"/>
                <a:gd name="T109" fmla="*/ 296 h 1605"/>
                <a:gd name="T110" fmla="*/ 717 w 867"/>
                <a:gd name="T111" fmla="*/ 314 h 1605"/>
                <a:gd name="T112" fmla="*/ 756 w 867"/>
                <a:gd name="T113" fmla="*/ 307 h 1605"/>
                <a:gd name="T114" fmla="*/ 741 w 867"/>
                <a:gd name="T115" fmla="*/ 351 h 1605"/>
                <a:gd name="T116" fmla="*/ 727 w 867"/>
                <a:gd name="T117" fmla="*/ 483 h 1605"/>
                <a:gd name="T118" fmla="*/ 746 w 867"/>
                <a:gd name="T119" fmla="*/ 500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7" h="1605">
                  <a:moveTo>
                    <a:pt x="867" y="588"/>
                  </a:moveTo>
                  <a:cubicBezTo>
                    <a:pt x="866" y="587"/>
                    <a:pt x="865" y="586"/>
                    <a:pt x="864" y="586"/>
                  </a:cubicBezTo>
                  <a:cubicBezTo>
                    <a:pt x="861" y="583"/>
                    <a:pt x="862" y="585"/>
                    <a:pt x="860" y="583"/>
                  </a:cubicBezTo>
                  <a:cubicBezTo>
                    <a:pt x="858" y="580"/>
                    <a:pt x="841" y="556"/>
                    <a:pt x="838" y="556"/>
                  </a:cubicBezTo>
                  <a:cubicBezTo>
                    <a:pt x="836" y="556"/>
                    <a:pt x="814" y="551"/>
                    <a:pt x="806" y="545"/>
                  </a:cubicBezTo>
                  <a:cubicBezTo>
                    <a:pt x="799" y="540"/>
                    <a:pt x="786" y="531"/>
                    <a:pt x="782" y="528"/>
                  </a:cubicBezTo>
                  <a:cubicBezTo>
                    <a:pt x="779" y="525"/>
                    <a:pt x="768" y="517"/>
                    <a:pt x="766" y="519"/>
                  </a:cubicBezTo>
                  <a:cubicBezTo>
                    <a:pt x="765" y="522"/>
                    <a:pt x="766" y="526"/>
                    <a:pt x="763" y="525"/>
                  </a:cubicBezTo>
                  <a:cubicBezTo>
                    <a:pt x="760" y="524"/>
                    <a:pt x="750" y="523"/>
                    <a:pt x="749" y="524"/>
                  </a:cubicBezTo>
                  <a:cubicBezTo>
                    <a:pt x="748" y="525"/>
                    <a:pt x="745" y="528"/>
                    <a:pt x="744" y="527"/>
                  </a:cubicBezTo>
                  <a:cubicBezTo>
                    <a:pt x="743" y="527"/>
                    <a:pt x="741" y="526"/>
                    <a:pt x="742" y="524"/>
                  </a:cubicBezTo>
                  <a:cubicBezTo>
                    <a:pt x="742" y="522"/>
                    <a:pt x="743" y="518"/>
                    <a:pt x="740" y="515"/>
                  </a:cubicBezTo>
                  <a:cubicBezTo>
                    <a:pt x="737" y="512"/>
                    <a:pt x="733" y="509"/>
                    <a:pt x="730" y="507"/>
                  </a:cubicBezTo>
                  <a:cubicBezTo>
                    <a:pt x="728" y="506"/>
                    <a:pt x="722" y="498"/>
                    <a:pt x="720" y="497"/>
                  </a:cubicBezTo>
                  <a:cubicBezTo>
                    <a:pt x="717" y="496"/>
                    <a:pt x="703" y="489"/>
                    <a:pt x="702" y="485"/>
                  </a:cubicBezTo>
                  <a:cubicBezTo>
                    <a:pt x="702" y="482"/>
                    <a:pt x="699" y="472"/>
                    <a:pt x="698" y="470"/>
                  </a:cubicBezTo>
                  <a:cubicBezTo>
                    <a:pt x="697" y="469"/>
                    <a:pt x="693" y="466"/>
                    <a:pt x="693" y="467"/>
                  </a:cubicBezTo>
                  <a:cubicBezTo>
                    <a:pt x="692" y="468"/>
                    <a:pt x="693" y="470"/>
                    <a:pt x="690" y="468"/>
                  </a:cubicBezTo>
                  <a:cubicBezTo>
                    <a:pt x="687" y="466"/>
                    <a:pt x="676" y="458"/>
                    <a:pt x="671" y="455"/>
                  </a:cubicBezTo>
                  <a:cubicBezTo>
                    <a:pt x="666" y="452"/>
                    <a:pt x="655" y="442"/>
                    <a:pt x="654" y="441"/>
                  </a:cubicBezTo>
                  <a:cubicBezTo>
                    <a:pt x="654" y="440"/>
                    <a:pt x="655" y="439"/>
                    <a:pt x="655" y="438"/>
                  </a:cubicBezTo>
                  <a:cubicBezTo>
                    <a:pt x="655" y="437"/>
                    <a:pt x="655" y="436"/>
                    <a:pt x="655" y="437"/>
                  </a:cubicBezTo>
                  <a:cubicBezTo>
                    <a:pt x="654" y="437"/>
                    <a:pt x="653" y="440"/>
                    <a:pt x="652" y="440"/>
                  </a:cubicBezTo>
                  <a:cubicBezTo>
                    <a:pt x="651" y="440"/>
                    <a:pt x="649" y="439"/>
                    <a:pt x="647" y="438"/>
                  </a:cubicBezTo>
                  <a:cubicBezTo>
                    <a:pt x="646" y="436"/>
                    <a:pt x="644" y="434"/>
                    <a:pt x="643" y="433"/>
                  </a:cubicBezTo>
                  <a:cubicBezTo>
                    <a:pt x="642" y="432"/>
                    <a:pt x="636" y="430"/>
                    <a:pt x="632" y="429"/>
                  </a:cubicBezTo>
                  <a:cubicBezTo>
                    <a:pt x="628" y="427"/>
                    <a:pt x="625" y="425"/>
                    <a:pt x="623" y="421"/>
                  </a:cubicBezTo>
                  <a:cubicBezTo>
                    <a:pt x="622" y="417"/>
                    <a:pt x="615" y="405"/>
                    <a:pt x="616" y="403"/>
                  </a:cubicBezTo>
                  <a:cubicBezTo>
                    <a:pt x="616" y="401"/>
                    <a:pt x="617" y="398"/>
                    <a:pt x="618" y="397"/>
                  </a:cubicBezTo>
                  <a:cubicBezTo>
                    <a:pt x="620" y="397"/>
                    <a:pt x="632" y="392"/>
                    <a:pt x="631" y="389"/>
                  </a:cubicBezTo>
                  <a:cubicBezTo>
                    <a:pt x="630" y="385"/>
                    <a:pt x="629" y="384"/>
                    <a:pt x="630" y="381"/>
                  </a:cubicBezTo>
                  <a:cubicBezTo>
                    <a:pt x="632" y="378"/>
                    <a:pt x="649" y="357"/>
                    <a:pt x="651" y="353"/>
                  </a:cubicBezTo>
                  <a:cubicBezTo>
                    <a:pt x="653" y="349"/>
                    <a:pt x="656" y="344"/>
                    <a:pt x="661" y="340"/>
                  </a:cubicBezTo>
                  <a:cubicBezTo>
                    <a:pt x="666" y="336"/>
                    <a:pt x="665" y="337"/>
                    <a:pt x="666" y="333"/>
                  </a:cubicBezTo>
                  <a:cubicBezTo>
                    <a:pt x="667" y="329"/>
                    <a:pt x="668" y="323"/>
                    <a:pt x="668" y="321"/>
                  </a:cubicBezTo>
                  <a:cubicBezTo>
                    <a:pt x="669" y="319"/>
                    <a:pt x="671" y="312"/>
                    <a:pt x="672" y="310"/>
                  </a:cubicBezTo>
                  <a:cubicBezTo>
                    <a:pt x="674" y="307"/>
                    <a:pt x="674" y="303"/>
                    <a:pt x="675" y="299"/>
                  </a:cubicBezTo>
                  <a:cubicBezTo>
                    <a:pt x="676" y="296"/>
                    <a:pt x="674" y="291"/>
                    <a:pt x="677" y="291"/>
                  </a:cubicBezTo>
                  <a:cubicBezTo>
                    <a:pt x="680" y="290"/>
                    <a:pt x="685" y="282"/>
                    <a:pt x="683" y="283"/>
                  </a:cubicBezTo>
                  <a:cubicBezTo>
                    <a:pt x="680" y="283"/>
                    <a:pt x="677" y="284"/>
                    <a:pt x="677" y="285"/>
                  </a:cubicBezTo>
                  <a:cubicBezTo>
                    <a:pt x="677" y="287"/>
                    <a:pt x="673" y="290"/>
                    <a:pt x="672" y="290"/>
                  </a:cubicBezTo>
                  <a:cubicBezTo>
                    <a:pt x="671" y="291"/>
                    <a:pt x="664" y="293"/>
                    <a:pt x="663" y="290"/>
                  </a:cubicBezTo>
                  <a:cubicBezTo>
                    <a:pt x="663" y="286"/>
                    <a:pt x="667" y="286"/>
                    <a:pt x="665" y="284"/>
                  </a:cubicBezTo>
                  <a:cubicBezTo>
                    <a:pt x="664" y="282"/>
                    <a:pt x="663" y="280"/>
                    <a:pt x="663" y="278"/>
                  </a:cubicBezTo>
                  <a:cubicBezTo>
                    <a:pt x="663" y="276"/>
                    <a:pt x="658" y="276"/>
                    <a:pt x="661" y="273"/>
                  </a:cubicBezTo>
                  <a:cubicBezTo>
                    <a:pt x="664" y="270"/>
                    <a:pt x="664" y="270"/>
                    <a:pt x="663" y="268"/>
                  </a:cubicBezTo>
                  <a:cubicBezTo>
                    <a:pt x="663" y="266"/>
                    <a:pt x="660" y="259"/>
                    <a:pt x="663" y="259"/>
                  </a:cubicBezTo>
                  <a:cubicBezTo>
                    <a:pt x="666" y="258"/>
                    <a:pt x="667" y="258"/>
                    <a:pt x="668" y="260"/>
                  </a:cubicBezTo>
                  <a:cubicBezTo>
                    <a:pt x="669" y="262"/>
                    <a:pt x="672" y="260"/>
                    <a:pt x="672" y="259"/>
                  </a:cubicBezTo>
                  <a:cubicBezTo>
                    <a:pt x="672" y="257"/>
                    <a:pt x="668" y="257"/>
                    <a:pt x="668" y="255"/>
                  </a:cubicBezTo>
                  <a:cubicBezTo>
                    <a:pt x="667" y="253"/>
                    <a:pt x="661" y="250"/>
                    <a:pt x="663" y="247"/>
                  </a:cubicBezTo>
                  <a:cubicBezTo>
                    <a:pt x="664" y="245"/>
                    <a:pt x="671" y="242"/>
                    <a:pt x="671" y="243"/>
                  </a:cubicBezTo>
                  <a:cubicBezTo>
                    <a:pt x="672" y="244"/>
                    <a:pt x="672" y="248"/>
                    <a:pt x="673" y="247"/>
                  </a:cubicBezTo>
                  <a:cubicBezTo>
                    <a:pt x="673" y="245"/>
                    <a:pt x="673" y="240"/>
                    <a:pt x="673" y="239"/>
                  </a:cubicBezTo>
                  <a:cubicBezTo>
                    <a:pt x="673" y="239"/>
                    <a:pt x="674" y="236"/>
                    <a:pt x="675" y="237"/>
                  </a:cubicBezTo>
                  <a:cubicBezTo>
                    <a:pt x="676" y="238"/>
                    <a:pt x="679" y="241"/>
                    <a:pt x="679" y="243"/>
                  </a:cubicBezTo>
                  <a:cubicBezTo>
                    <a:pt x="679" y="245"/>
                    <a:pt x="679" y="249"/>
                    <a:pt x="681" y="248"/>
                  </a:cubicBezTo>
                  <a:cubicBezTo>
                    <a:pt x="682" y="247"/>
                    <a:pt x="685" y="246"/>
                    <a:pt x="683" y="245"/>
                  </a:cubicBezTo>
                  <a:cubicBezTo>
                    <a:pt x="681" y="244"/>
                    <a:pt x="680" y="244"/>
                    <a:pt x="680" y="243"/>
                  </a:cubicBezTo>
                  <a:cubicBezTo>
                    <a:pt x="680" y="242"/>
                    <a:pt x="681" y="239"/>
                    <a:pt x="681" y="239"/>
                  </a:cubicBezTo>
                  <a:cubicBezTo>
                    <a:pt x="682" y="238"/>
                    <a:pt x="686" y="229"/>
                    <a:pt x="687" y="230"/>
                  </a:cubicBezTo>
                  <a:cubicBezTo>
                    <a:pt x="688" y="231"/>
                    <a:pt x="688" y="237"/>
                    <a:pt x="689" y="239"/>
                  </a:cubicBezTo>
                  <a:cubicBezTo>
                    <a:pt x="689" y="241"/>
                    <a:pt x="689" y="244"/>
                    <a:pt x="692" y="241"/>
                  </a:cubicBezTo>
                  <a:cubicBezTo>
                    <a:pt x="694" y="239"/>
                    <a:pt x="699" y="236"/>
                    <a:pt x="699" y="234"/>
                  </a:cubicBezTo>
                  <a:cubicBezTo>
                    <a:pt x="700" y="233"/>
                    <a:pt x="699" y="230"/>
                    <a:pt x="701" y="230"/>
                  </a:cubicBezTo>
                  <a:cubicBezTo>
                    <a:pt x="702" y="230"/>
                    <a:pt x="705" y="231"/>
                    <a:pt x="706" y="228"/>
                  </a:cubicBezTo>
                  <a:cubicBezTo>
                    <a:pt x="706" y="225"/>
                    <a:pt x="706" y="215"/>
                    <a:pt x="708" y="218"/>
                  </a:cubicBezTo>
                  <a:cubicBezTo>
                    <a:pt x="711" y="222"/>
                    <a:pt x="710" y="223"/>
                    <a:pt x="710" y="226"/>
                  </a:cubicBezTo>
                  <a:cubicBezTo>
                    <a:pt x="710" y="229"/>
                    <a:pt x="711" y="237"/>
                    <a:pt x="710" y="239"/>
                  </a:cubicBezTo>
                  <a:cubicBezTo>
                    <a:pt x="709" y="240"/>
                    <a:pt x="707" y="239"/>
                    <a:pt x="708" y="242"/>
                  </a:cubicBezTo>
                  <a:cubicBezTo>
                    <a:pt x="709" y="245"/>
                    <a:pt x="709" y="247"/>
                    <a:pt x="710" y="246"/>
                  </a:cubicBezTo>
                  <a:cubicBezTo>
                    <a:pt x="712" y="245"/>
                    <a:pt x="714" y="243"/>
                    <a:pt x="713" y="241"/>
                  </a:cubicBezTo>
                  <a:cubicBezTo>
                    <a:pt x="712" y="240"/>
                    <a:pt x="712" y="238"/>
                    <a:pt x="713" y="238"/>
                  </a:cubicBezTo>
                  <a:cubicBezTo>
                    <a:pt x="714" y="237"/>
                    <a:pt x="716" y="237"/>
                    <a:pt x="717" y="237"/>
                  </a:cubicBezTo>
                  <a:cubicBezTo>
                    <a:pt x="719" y="238"/>
                    <a:pt x="720" y="238"/>
                    <a:pt x="721" y="236"/>
                  </a:cubicBezTo>
                  <a:cubicBezTo>
                    <a:pt x="721" y="234"/>
                    <a:pt x="721" y="234"/>
                    <a:pt x="723" y="232"/>
                  </a:cubicBezTo>
                  <a:cubicBezTo>
                    <a:pt x="724" y="229"/>
                    <a:pt x="726" y="230"/>
                    <a:pt x="726" y="226"/>
                  </a:cubicBezTo>
                  <a:cubicBezTo>
                    <a:pt x="726" y="222"/>
                    <a:pt x="730" y="220"/>
                    <a:pt x="729" y="219"/>
                  </a:cubicBezTo>
                  <a:cubicBezTo>
                    <a:pt x="728" y="217"/>
                    <a:pt x="725" y="217"/>
                    <a:pt x="727" y="215"/>
                  </a:cubicBezTo>
                  <a:cubicBezTo>
                    <a:pt x="729" y="212"/>
                    <a:pt x="739" y="216"/>
                    <a:pt x="738" y="213"/>
                  </a:cubicBezTo>
                  <a:cubicBezTo>
                    <a:pt x="737" y="210"/>
                    <a:pt x="737" y="208"/>
                    <a:pt x="735" y="207"/>
                  </a:cubicBezTo>
                  <a:cubicBezTo>
                    <a:pt x="734" y="205"/>
                    <a:pt x="727" y="205"/>
                    <a:pt x="726" y="202"/>
                  </a:cubicBezTo>
                  <a:cubicBezTo>
                    <a:pt x="726" y="199"/>
                    <a:pt x="730" y="201"/>
                    <a:pt x="728" y="199"/>
                  </a:cubicBezTo>
                  <a:cubicBezTo>
                    <a:pt x="726" y="198"/>
                    <a:pt x="723" y="197"/>
                    <a:pt x="723" y="196"/>
                  </a:cubicBezTo>
                  <a:cubicBezTo>
                    <a:pt x="723" y="194"/>
                    <a:pt x="726" y="194"/>
                    <a:pt x="726" y="192"/>
                  </a:cubicBezTo>
                  <a:cubicBezTo>
                    <a:pt x="727" y="191"/>
                    <a:pt x="731" y="188"/>
                    <a:pt x="731" y="190"/>
                  </a:cubicBezTo>
                  <a:cubicBezTo>
                    <a:pt x="731" y="191"/>
                    <a:pt x="732" y="194"/>
                    <a:pt x="732" y="195"/>
                  </a:cubicBezTo>
                  <a:cubicBezTo>
                    <a:pt x="733" y="195"/>
                    <a:pt x="735" y="197"/>
                    <a:pt x="736" y="198"/>
                  </a:cubicBezTo>
                  <a:cubicBezTo>
                    <a:pt x="736" y="198"/>
                    <a:pt x="743" y="200"/>
                    <a:pt x="741" y="199"/>
                  </a:cubicBezTo>
                  <a:cubicBezTo>
                    <a:pt x="740" y="198"/>
                    <a:pt x="737" y="197"/>
                    <a:pt x="736" y="196"/>
                  </a:cubicBezTo>
                  <a:cubicBezTo>
                    <a:pt x="735" y="195"/>
                    <a:pt x="733" y="195"/>
                    <a:pt x="734" y="193"/>
                  </a:cubicBezTo>
                  <a:cubicBezTo>
                    <a:pt x="734" y="190"/>
                    <a:pt x="734" y="185"/>
                    <a:pt x="734" y="183"/>
                  </a:cubicBezTo>
                  <a:cubicBezTo>
                    <a:pt x="734" y="182"/>
                    <a:pt x="735" y="180"/>
                    <a:pt x="737" y="180"/>
                  </a:cubicBezTo>
                  <a:cubicBezTo>
                    <a:pt x="739" y="180"/>
                    <a:pt x="743" y="179"/>
                    <a:pt x="742" y="177"/>
                  </a:cubicBezTo>
                  <a:cubicBezTo>
                    <a:pt x="741" y="176"/>
                    <a:pt x="741" y="172"/>
                    <a:pt x="742" y="171"/>
                  </a:cubicBezTo>
                  <a:cubicBezTo>
                    <a:pt x="743" y="170"/>
                    <a:pt x="752" y="170"/>
                    <a:pt x="751" y="167"/>
                  </a:cubicBezTo>
                  <a:cubicBezTo>
                    <a:pt x="749" y="165"/>
                    <a:pt x="747" y="163"/>
                    <a:pt x="748" y="161"/>
                  </a:cubicBezTo>
                  <a:cubicBezTo>
                    <a:pt x="749" y="160"/>
                    <a:pt x="753" y="158"/>
                    <a:pt x="754" y="157"/>
                  </a:cubicBezTo>
                  <a:cubicBezTo>
                    <a:pt x="755" y="156"/>
                    <a:pt x="758" y="152"/>
                    <a:pt x="759" y="151"/>
                  </a:cubicBezTo>
                  <a:cubicBezTo>
                    <a:pt x="760" y="149"/>
                    <a:pt x="762" y="148"/>
                    <a:pt x="763" y="147"/>
                  </a:cubicBezTo>
                  <a:cubicBezTo>
                    <a:pt x="763" y="146"/>
                    <a:pt x="766" y="146"/>
                    <a:pt x="767" y="145"/>
                  </a:cubicBezTo>
                  <a:cubicBezTo>
                    <a:pt x="768" y="143"/>
                    <a:pt x="770" y="142"/>
                    <a:pt x="768" y="142"/>
                  </a:cubicBezTo>
                  <a:cubicBezTo>
                    <a:pt x="766" y="141"/>
                    <a:pt x="765" y="143"/>
                    <a:pt x="765" y="141"/>
                  </a:cubicBezTo>
                  <a:cubicBezTo>
                    <a:pt x="765" y="140"/>
                    <a:pt x="763" y="132"/>
                    <a:pt x="760" y="130"/>
                  </a:cubicBezTo>
                  <a:cubicBezTo>
                    <a:pt x="756" y="127"/>
                    <a:pt x="753" y="127"/>
                    <a:pt x="752" y="126"/>
                  </a:cubicBezTo>
                  <a:cubicBezTo>
                    <a:pt x="751" y="124"/>
                    <a:pt x="753" y="122"/>
                    <a:pt x="753" y="121"/>
                  </a:cubicBezTo>
                  <a:cubicBezTo>
                    <a:pt x="754" y="120"/>
                    <a:pt x="756" y="118"/>
                    <a:pt x="756" y="117"/>
                  </a:cubicBezTo>
                  <a:cubicBezTo>
                    <a:pt x="755" y="115"/>
                    <a:pt x="761" y="111"/>
                    <a:pt x="757" y="113"/>
                  </a:cubicBezTo>
                  <a:cubicBezTo>
                    <a:pt x="753" y="114"/>
                    <a:pt x="751" y="114"/>
                    <a:pt x="751" y="115"/>
                  </a:cubicBezTo>
                  <a:cubicBezTo>
                    <a:pt x="751" y="117"/>
                    <a:pt x="752" y="118"/>
                    <a:pt x="751" y="120"/>
                  </a:cubicBezTo>
                  <a:cubicBezTo>
                    <a:pt x="750" y="122"/>
                    <a:pt x="749" y="123"/>
                    <a:pt x="746" y="123"/>
                  </a:cubicBezTo>
                  <a:cubicBezTo>
                    <a:pt x="744" y="124"/>
                    <a:pt x="741" y="126"/>
                    <a:pt x="741" y="125"/>
                  </a:cubicBezTo>
                  <a:cubicBezTo>
                    <a:pt x="741" y="124"/>
                    <a:pt x="739" y="122"/>
                    <a:pt x="739" y="124"/>
                  </a:cubicBezTo>
                  <a:cubicBezTo>
                    <a:pt x="740" y="127"/>
                    <a:pt x="742" y="127"/>
                    <a:pt x="741" y="128"/>
                  </a:cubicBezTo>
                  <a:cubicBezTo>
                    <a:pt x="739" y="129"/>
                    <a:pt x="744" y="129"/>
                    <a:pt x="745" y="131"/>
                  </a:cubicBezTo>
                  <a:cubicBezTo>
                    <a:pt x="746" y="133"/>
                    <a:pt x="746" y="135"/>
                    <a:pt x="744" y="135"/>
                  </a:cubicBezTo>
                  <a:cubicBezTo>
                    <a:pt x="743" y="135"/>
                    <a:pt x="737" y="135"/>
                    <a:pt x="737" y="131"/>
                  </a:cubicBezTo>
                  <a:cubicBezTo>
                    <a:pt x="737" y="128"/>
                    <a:pt x="733" y="125"/>
                    <a:pt x="733" y="122"/>
                  </a:cubicBezTo>
                  <a:cubicBezTo>
                    <a:pt x="732" y="120"/>
                    <a:pt x="728" y="111"/>
                    <a:pt x="727" y="109"/>
                  </a:cubicBezTo>
                  <a:cubicBezTo>
                    <a:pt x="725" y="107"/>
                    <a:pt x="718" y="104"/>
                    <a:pt x="720" y="102"/>
                  </a:cubicBezTo>
                  <a:cubicBezTo>
                    <a:pt x="721" y="100"/>
                    <a:pt x="723" y="99"/>
                    <a:pt x="724" y="99"/>
                  </a:cubicBezTo>
                  <a:cubicBezTo>
                    <a:pt x="725" y="99"/>
                    <a:pt x="730" y="97"/>
                    <a:pt x="730" y="96"/>
                  </a:cubicBezTo>
                  <a:cubicBezTo>
                    <a:pt x="731" y="95"/>
                    <a:pt x="730" y="91"/>
                    <a:pt x="732" y="90"/>
                  </a:cubicBezTo>
                  <a:cubicBezTo>
                    <a:pt x="733" y="90"/>
                    <a:pt x="739" y="87"/>
                    <a:pt x="739" y="87"/>
                  </a:cubicBezTo>
                  <a:cubicBezTo>
                    <a:pt x="740" y="87"/>
                    <a:pt x="740" y="83"/>
                    <a:pt x="739" y="85"/>
                  </a:cubicBezTo>
                  <a:cubicBezTo>
                    <a:pt x="738" y="87"/>
                    <a:pt x="737" y="87"/>
                    <a:pt x="737" y="87"/>
                  </a:cubicBezTo>
                  <a:cubicBezTo>
                    <a:pt x="736" y="87"/>
                    <a:pt x="731" y="90"/>
                    <a:pt x="730" y="90"/>
                  </a:cubicBezTo>
                  <a:cubicBezTo>
                    <a:pt x="730" y="90"/>
                    <a:pt x="729" y="91"/>
                    <a:pt x="728" y="94"/>
                  </a:cubicBezTo>
                  <a:cubicBezTo>
                    <a:pt x="727" y="97"/>
                    <a:pt x="726" y="96"/>
                    <a:pt x="725" y="97"/>
                  </a:cubicBezTo>
                  <a:cubicBezTo>
                    <a:pt x="723" y="98"/>
                    <a:pt x="721" y="100"/>
                    <a:pt x="721" y="99"/>
                  </a:cubicBezTo>
                  <a:cubicBezTo>
                    <a:pt x="720" y="98"/>
                    <a:pt x="720" y="96"/>
                    <a:pt x="721" y="95"/>
                  </a:cubicBezTo>
                  <a:cubicBezTo>
                    <a:pt x="723" y="94"/>
                    <a:pt x="722" y="90"/>
                    <a:pt x="723" y="87"/>
                  </a:cubicBezTo>
                  <a:cubicBezTo>
                    <a:pt x="723" y="85"/>
                    <a:pt x="724" y="83"/>
                    <a:pt x="725" y="83"/>
                  </a:cubicBezTo>
                  <a:cubicBezTo>
                    <a:pt x="727" y="83"/>
                    <a:pt x="731" y="82"/>
                    <a:pt x="731" y="82"/>
                  </a:cubicBezTo>
                  <a:cubicBezTo>
                    <a:pt x="732" y="81"/>
                    <a:pt x="736" y="77"/>
                    <a:pt x="734" y="77"/>
                  </a:cubicBezTo>
                  <a:cubicBezTo>
                    <a:pt x="732" y="77"/>
                    <a:pt x="729" y="79"/>
                    <a:pt x="728" y="80"/>
                  </a:cubicBezTo>
                  <a:cubicBezTo>
                    <a:pt x="727" y="81"/>
                    <a:pt x="725" y="83"/>
                    <a:pt x="724" y="83"/>
                  </a:cubicBezTo>
                  <a:cubicBezTo>
                    <a:pt x="722" y="83"/>
                    <a:pt x="722" y="80"/>
                    <a:pt x="721" y="83"/>
                  </a:cubicBezTo>
                  <a:cubicBezTo>
                    <a:pt x="719" y="87"/>
                    <a:pt x="719" y="87"/>
                    <a:pt x="719" y="88"/>
                  </a:cubicBezTo>
                  <a:cubicBezTo>
                    <a:pt x="719" y="89"/>
                    <a:pt x="720" y="90"/>
                    <a:pt x="719" y="91"/>
                  </a:cubicBezTo>
                  <a:cubicBezTo>
                    <a:pt x="718" y="92"/>
                    <a:pt x="714" y="88"/>
                    <a:pt x="714" y="90"/>
                  </a:cubicBezTo>
                  <a:cubicBezTo>
                    <a:pt x="714" y="92"/>
                    <a:pt x="709" y="95"/>
                    <a:pt x="711" y="95"/>
                  </a:cubicBezTo>
                  <a:cubicBezTo>
                    <a:pt x="714" y="95"/>
                    <a:pt x="719" y="95"/>
                    <a:pt x="719" y="97"/>
                  </a:cubicBezTo>
                  <a:cubicBezTo>
                    <a:pt x="719" y="98"/>
                    <a:pt x="717" y="99"/>
                    <a:pt x="715" y="101"/>
                  </a:cubicBezTo>
                  <a:cubicBezTo>
                    <a:pt x="714" y="102"/>
                    <a:pt x="713" y="105"/>
                    <a:pt x="712" y="106"/>
                  </a:cubicBezTo>
                  <a:cubicBezTo>
                    <a:pt x="712" y="108"/>
                    <a:pt x="710" y="111"/>
                    <a:pt x="708" y="110"/>
                  </a:cubicBezTo>
                  <a:cubicBezTo>
                    <a:pt x="706" y="109"/>
                    <a:pt x="706" y="105"/>
                    <a:pt x="707" y="105"/>
                  </a:cubicBezTo>
                  <a:cubicBezTo>
                    <a:pt x="707" y="104"/>
                    <a:pt x="707" y="98"/>
                    <a:pt x="705" y="101"/>
                  </a:cubicBezTo>
                  <a:cubicBezTo>
                    <a:pt x="704" y="103"/>
                    <a:pt x="701" y="105"/>
                    <a:pt x="701" y="105"/>
                  </a:cubicBezTo>
                  <a:cubicBezTo>
                    <a:pt x="701" y="105"/>
                    <a:pt x="701" y="99"/>
                    <a:pt x="700" y="101"/>
                  </a:cubicBezTo>
                  <a:cubicBezTo>
                    <a:pt x="699" y="103"/>
                    <a:pt x="700" y="104"/>
                    <a:pt x="700" y="105"/>
                  </a:cubicBezTo>
                  <a:cubicBezTo>
                    <a:pt x="699" y="106"/>
                    <a:pt x="698" y="107"/>
                    <a:pt x="697" y="106"/>
                  </a:cubicBezTo>
                  <a:cubicBezTo>
                    <a:pt x="696" y="106"/>
                    <a:pt x="698" y="103"/>
                    <a:pt x="696" y="104"/>
                  </a:cubicBezTo>
                  <a:cubicBezTo>
                    <a:pt x="694" y="105"/>
                    <a:pt x="693" y="106"/>
                    <a:pt x="692" y="106"/>
                  </a:cubicBezTo>
                  <a:cubicBezTo>
                    <a:pt x="692" y="107"/>
                    <a:pt x="687" y="105"/>
                    <a:pt x="687" y="109"/>
                  </a:cubicBezTo>
                  <a:cubicBezTo>
                    <a:pt x="687" y="112"/>
                    <a:pt x="689" y="113"/>
                    <a:pt x="690" y="113"/>
                  </a:cubicBezTo>
                  <a:cubicBezTo>
                    <a:pt x="691" y="113"/>
                    <a:pt x="696" y="110"/>
                    <a:pt x="698" y="111"/>
                  </a:cubicBezTo>
                  <a:cubicBezTo>
                    <a:pt x="699" y="113"/>
                    <a:pt x="700" y="113"/>
                    <a:pt x="699" y="115"/>
                  </a:cubicBezTo>
                  <a:cubicBezTo>
                    <a:pt x="698" y="117"/>
                    <a:pt x="697" y="118"/>
                    <a:pt x="695" y="120"/>
                  </a:cubicBezTo>
                  <a:cubicBezTo>
                    <a:pt x="694" y="121"/>
                    <a:pt x="683" y="120"/>
                    <a:pt x="687" y="123"/>
                  </a:cubicBezTo>
                  <a:cubicBezTo>
                    <a:pt x="691" y="126"/>
                    <a:pt x="693" y="125"/>
                    <a:pt x="694" y="126"/>
                  </a:cubicBezTo>
                  <a:cubicBezTo>
                    <a:pt x="695" y="127"/>
                    <a:pt x="697" y="125"/>
                    <a:pt x="699" y="127"/>
                  </a:cubicBezTo>
                  <a:cubicBezTo>
                    <a:pt x="701" y="129"/>
                    <a:pt x="704" y="125"/>
                    <a:pt x="706" y="126"/>
                  </a:cubicBezTo>
                  <a:cubicBezTo>
                    <a:pt x="708" y="128"/>
                    <a:pt x="712" y="129"/>
                    <a:pt x="712" y="131"/>
                  </a:cubicBezTo>
                  <a:cubicBezTo>
                    <a:pt x="712" y="133"/>
                    <a:pt x="709" y="133"/>
                    <a:pt x="708" y="135"/>
                  </a:cubicBezTo>
                  <a:cubicBezTo>
                    <a:pt x="708" y="138"/>
                    <a:pt x="705" y="140"/>
                    <a:pt x="705" y="142"/>
                  </a:cubicBezTo>
                  <a:cubicBezTo>
                    <a:pt x="705" y="143"/>
                    <a:pt x="702" y="149"/>
                    <a:pt x="701" y="150"/>
                  </a:cubicBezTo>
                  <a:cubicBezTo>
                    <a:pt x="699" y="152"/>
                    <a:pt x="697" y="156"/>
                    <a:pt x="696" y="155"/>
                  </a:cubicBezTo>
                  <a:cubicBezTo>
                    <a:pt x="695" y="154"/>
                    <a:pt x="692" y="154"/>
                    <a:pt x="692" y="153"/>
                  </a:cubicBezTo>
                  <a:cubicBezTo>
                    <a:pt x="691" y="153"/>
                    <a:pt x="686" y="151"/>
                    <a:pt x="686" y="153"/>
                  </a:cubicBezTo>
                  <a:cubicBezTo>
                    <a:pt x="685" y="154"/>
                    <a:pt x="682" y="154"/>
                    <a:pt x="681" y="155"/>
                  </a:cubicBezTo>
                  <a:cubicBezTo>
                    <a:pt x="680" y="155"/>
                    <a:pt x="679" y="158"/>
                    <a:pt x="678" y="156"/>
                  </a:cubicBezTo>
                  <a:cubicBezTo>
                    <a:pt x="677" y="155"/>
                    <a:pt x="673" y="153"/>
                    <a:pt x="674" y="152"/>
                  </a:cubicBezTo>
                  <a:cubicBezTo>
                    <a:pt x="675" y="151"/>
                    <a:pt x="678" y="151"/>
                    <a:pt x="676" y="148"/>
                  </a:cubicBezTo>
                  <a:cubicBezTo>
                    <a:pt x="673" y="146"/>
                    <a:pt x="672" y="147"/>
                    <a:pt x="676" y="141"/>
                  </a:cubicBezTo>
                  <a:cubicBezTo>
                    <a:pt x="680" y="136"/>
                    <a:pt x="683" y="134"/>
                    <a:pt x="682" y="134"/>
                  </a:cubicBezTo>
                  <a:cubicBezTo>
                    <a:pt x="681" y="133"/>
                    <a:pt x="682" y="130"/>
                    <a:pt x="680" y="130"/>
                  </a:cubicBezTo>
                  <a:cubicBezTo>
                    <a:pt x="679" y="131"/>
                    <a:pt x="677" y="133"/>
                    <a:pt x="677" y="133"/>
                  </a:cubicBezTo>
                  <a:cubicBezTo>
                    <a:pt x="676" y="133"/>
                    <a:pt x="671" y="133"/>
                    <a:pt x="671" y="133"/>
                  </a:cubicBezTo>
                  <a:cubicBezTo>
                    <a:pt x="670" y="133"/>
                    <a:pt x="670" y="131"/>
                    <a:pt x="670" y="130"/>
                  </a:cubicBezTo>
                  <a:cubicBezTo>
                    <a:pt x="669" y="130"/>
                    <a:pt x="672" y="125"/>
                    <a:pt x="672" y="124"/>
                  </a:cubicBezTo>
                  <a:cubicBezTo>
                    <a:pt x="673" y="123"/>
                    <a:pt x="673" y="121"/>
                    <a:pt x="674" y="121"/>
                  </a:cubicBezTo>
                  <a:cubicBezTo>
                    <a:pt x="675" y="122"/>
                    <a:pt x="677" y="121"/>
                    <a:pt x="677" y="123"/>
                  </a:cubicBezTo>
                  <a:cubicBezTo>
                    <a:pt x="677" y="124"/>
                    <a:pt x="677" y="125"/>
                    <a:pt x="678" y="123"/>
                  </a:cubicBezTo>
                  <a:cubicBezTo>
                    <a:pt x="678" y="122"/>
                    <a:pt x="679" y="119"/>
                    <a:pt x="679" y="119"/>
                  </a:cubicBezTo>
                  <a:cubicBezTo>
                    <a:pt x="679" y="118"/>
                    <a:pt x="681" y="113"/>
                    <a:pt x="680" y="113"/>
                  </a:cubicBezTo>
                  <a:cubicBezTo>
                    <a:pt x="679" y="113"/>
                    <a:pt x="675" y="115"/>
                    <a:pt x="675" y="116"/>
                  </a:cubicBezTo>
                  <a:cubicBezTo>
                    <a:pt x="674" y="116"/>
                    <a:pt x="671" y="118"/>
                    <a:pt x="672" y="120"/>
                  </a:cubicBezTo>
                  <a:cubicBezTo>
                    <a:pt x="672" y="121"/>
                    <a:pt x="671" y="122"/>
                    <a:pt x="670" y="122"/>
                  </a:cubicBezTo>
                  <a:cubicBezTo>
                    <a:pt x="669" y="122"/>
                    <a:pt x="666" y="128"/>
                    <a:pt x="665" y="126"/>
                  </a:cubicBezTo>
                  <a:cubicBezTo>
                    <a:pt x="664" y="125"/>
                    <a:pt x="664" y="120"/>
                    <a:pt x="663" y="122"/>
                  </a:cubicBezTo>
                  <a:cubicBezTo>
                    <a:pt x="662" y="123"/>
                    <a:pt x="661" y="124"/>
                    <a:pt x="660" y="125"/>
                  </a:cubicBezTo>
                  <a:cubicBezTo>
                    <a:pt x="659" y="126"/>
                    <a:pt x="654" y="131"/>
                    <a:pt x="652" y="134"/>
                  </a:cubicBezTo>
                  <a:cubicBezTo>
                    <a:pt x="651" y="137"/>
                    <a:pt x="645" y="140"/>
                    <a:pt x="646" y="138"/>
                  </a:cubicBezTo>
                  <a:cubicBezTo>
                    <a:pt x="648" y="137"/>
                    <a:pt x="648" y="137"/>
                    <a:pt x="649" y="134"/>
                  </a:cubicBezTo>
                  <a:cubicBezTo>
                    <a:pt x="649" y="132"/>
                    <a:pt x="645" y="132"/>
                    <a:pt x="644" y="131"/>
                  </a:cubicBezTo>
                  <a:cubicBezTo>
                    <a:pt x="644" y="130"/>
                    <a:pt x="640" y="123"/>
                    <a:pt x="642" y="122"/>
                  </a:cubicBezTo>
                  <a:cubicBezTo>
                    <a:pt x="643" y="120"/>
                    <a:pt x="654" y="108"/>
                    <a:pt x="656" y="107"/>
                  </a:cubicBezTo>
                  <a:cubicBezTo>
                    <a:pt x="658" y="106"/>
                    <a:pt x="668" y="102"/>
                    <a:pt x="668" y="101"/>
                  </a:cubicBezTo>
                  <a:cubicBezTo>
                    <a:pt x="668" y="99"/>
                    <a:pt x="666" y="97"/>
                    <a:pt x="665" y="99"/>
                  </a:cubicBezTo>
                  <a:cubicBezTo>
                    <a:pt x="664" y="100"/>
                    <a:pt x="661" y="103"/>
                    <a:pt x="661" y="103"/>
                  </a:cubicBezTo>
                  <a:cubicBezTo>
                    <a:pt x="655" y="103"/>
                    <a:pt x="655" y="103"/>
                    <a:pt x="655" y="103"/>
                  </a:cubicBezTo>
                  <a:cubicBezTo>
                    <a:pt x="655" y="103"/>
                    <a:pt x="642" y="109"/>
                    <a:pt x="640" y="111"/>
                  </a:cubicBezTo>
                  <a:cubicBezTo>
                    <a:pt x="638" y="113"/>
                    <a:pt x="636" y="116"/>
                    <a:pt x="635" y="117"/>
                  </a:cubicBezTo>
                  <a:cubicBezTo>
                    <a:pt x="633" y="119"/>
                    <a:pt x="631" y="122"/>
                    <a:pt x="628" y="122"/>
                  </a:cubicBezTo>
                  <a:cubicBezTo>
                    <a:pt x="625" y="122"/>
                    <a:pt x="623" y="122"/>
                    <a:pt x="622" y="124"/>
                  </a:cubicBezTo>
                  <a:cubicBezTo>
                    <a:pt x="620" y="126"/>
                    <a:pt x="619" y="122"/>
                    <a:pt x="617" y="124"/>
                  </a:cubicBezTo>
                  <a:cubicBezTo>
                    <a:pt x="616" y="126"/>
                    <a:pt x="614" y="127"/>
                    <a:pt x="614" y="128"/>
                  </a:cubicBezTo>
                  <a:cubicBezTo>
                    <a:pt x="613" y="130"/>
                    <a:pt x="611" y="133"/>
                    <a:pt x="609" y="135"/>
                  </a:cubicBezTo>
                  <a:cubicBezTo>
                    <a:pt x="606" y="137"/>
                    <a:pt x="607" y="131"/>
                    <a:pt x="605" y="133"/>
                  </a:cubicBezTo>
                  <a:cubicBezTo>
                    <a:pt x="603" y="135"/>
                    <a:pt x="602" y="136"/>
                    <a:pt x="601" y="137"/>
                  </a:cubicBezTo>
                  <a:cubicBezTo>
                    <a:pt x="600" y="137"/>
                    <a:pt x="595" y="134"/>
                    <a:pt x="594" y="133"/>
                  </a:cubicBezTo>
                  <a:cubicBezTo>
                    <a:pt x="594" y="132"/>
                    <a:pt x="594" y="128"/>
                    <a:pt x="590" y="130"/>
                  </a:cubicBezTo>
                  <a:cubicBezTo>
                    <a:pt x="586" y="133"/>
                    <a:pt x="585" y="134"/>
                    <a:pt x="583" y="132"/>
                  </a:cubicBezTo>
                  <a:cubicBezTo>
                    <a:pt x="581" y="130"/>
                    <a:pt x="578" y="122"/>
                    <a:pt x="575" y="121"/>
                  </a:cubicBezTo>
                  <a:cubicBezTo>
                    <a:pt x="572" y="121"/>
                    <a:pt x="568" y="121"/>
                    <a:pt x="566" y="120"/>
                  </a:cubicBezTo>
                  <a:cubicBezTo>
                    <a:pt x="563" y="118"/>
                    <a:pt x="562" y="111"/>
                    <a:pt x="561" y="108"/>
                  </a:cubicBezTo>
                  <a:cubicBezTo>
                    <a:pt x="559" y="106"/>
                    <a:pt x="556" y="97"/>
                    <a:pt x="554" y="99"/>
                  </a:cubicBezTo>
                  <a:cubicBezTo>
                    <a:pt x="553" y="101"/>
                    <a:pt x="549" y="102"/>
                    <a:pt x="546" y="106"/>
                  </a:cubicBezTo>
                  <a:cubicBezTo>
                    <a:pt x="542" y="110"/>
                    <a:pt x="544" y="119"/>
                    <a:pt x="540" y="115"/>
                  </a:cubicBezTo>
                  <a:cubicBezTo>
                    <a:pt x="536" y="112"/>
                    <a:pt x="535" y="111"/>
                    <a:pt x="533" y="112"/>
                  </a:cubicBezTo>
                  <a:cubicBezTo>
                    <a:pt x="532" y="112"/>
                    <a:pt x="528" y="114"/>
                    <a:pt x="528" y="113"/>
                  </a:cubicBezTo>
                  <a:cubicBezTo>
                    <a:pt x="527" y="113"/>
                    <a:pt x="522" y="112"/>
                    <a:pt x="519" y="110"/>
                  </a:cubicBezTo>
                  <a:cubicBezTo>
                    <a:pt x="516" y="108"/>
                    <a:pt x="513" y="101"/>
                    <a:pt x="511" y="104"/>
                  </a:cubicBezTo>
                  <a:cubicBezTo>
                    <a:pt x="509" y="106"/>
                    <a:pt x="508" y="106"/>
                    <a:pt x="508" y="107"/>
                  </a:cubicBezTo>
                  <a:cubicBezTo>
                    <a:pt x="508" y="108"/>
                    <a:pt x="503" y="111"/>
                    <a:pt x="502" y="113"/>
                  </a:cubicBezTo>
                  <a:cubicBezTo>
                    <a:pt x="501" y="115"/>
                    <a:pt x="502" y="118"/>
                    <a:pt x="500" y="117"/>
                  </a:cubicBezTo>
                  <a:cubicBezTo>
                    <a:pt x="498" y="117"/>
                    <a:pt x="500" y="113"/>
                    <a:pt x="500" y="112"/>
                  </a:cubicBezTo>
                  <a:cubicBezTo>
                    <a:pt x="500" y="111"/>
                    <a:pt x="502" y="106"/>
                    <a:pt x="501" y="104"/>
                  </a:cubicBezTo>
                  <a:cubicBezTo>
                    <a:pt x="500" y="102"/>
                    <a:pt x="499" y="101"/>
                    <a:pt x="498" y="100"/>
                  </a:cubicBezTo>
                  <a:cubicBezTo>
                    <a:pt x="497" y="98"/>
                    <a:pt x="496" y="96"/>
                    <a:pt x="495" y="96"/>
                  </a:cubicBezTo>
                  <a:cubicBezTo>
                    <a:pt x="494" y="96"/>
                    <a:pt x="491" y="95"/>
                    <a:pt x="490" y="93"/>
                  </a:cubicBezTo>
                  <a:cubicBezTo>
                    <a:pt x="489" y="91"/>
                    <a:pt x="487" y="89"/>
                    <a:pt x="486" y="89"/>
                  </a:cubicBezTo>
                  <a:cubicBezTo>
                    <a:pt x="485" y="89"/>
                    <a:pt x="484" y="94"/>
                    <a:pt x="481" y="94"/>
                  </a:cubicBezTo>
                  <a:cubicBezTo>
                    <a:pt x="478" y="95"/>
                    <a:pt x="470" y="96"/>
                    <a:pt x="469" y="93"/>
                  </a:cubicBezTo>
                  <a:cubicBezTo>
                    <a:pt x="467" y="89"/>
                    <a:pt x="466" y="87"/>
                    <a:pt x="468" y="86"/>
                  </a:cubicBezTo>
                  <a:cubicBezTo>
                    <a:pt x="469" y="85"/>
                    <a:pt x="477" y="84"/>
                    <a:pt x="475" y="82"/>
                  </a:cubicBezTo>
                  <a:cubicBezTo>
                    <a:pt x="473" y="79"/>
                    <a:pt x="471" y="78"/>
                    <a:pt x="470" y="78"/>
                  </a:cubicBezTo>
                  <a:cubicBezTo>
                    <a:pt x="468" y="77"/>
                    <a:pt x="462" y="74"/>
                    <a:pt x="460" y="77"/>
                  </a:cubicBezTo>
                  <a:cubicBezTo>
                    <a:pt x="458" y="81"/>
                    <a:pt x="460" y="81"/>
                    <a:pt x="459" y="82"/>
                  </a:cubicBezTo>
                  <a:cubicBezTo>
                    <a:pt x="458" y="82"/>
                    <a:pt x="454" y="79"/>
                    <a:pt x="452" y="81"/>
                  </a:cubicBezTo>
                  <a:cubicBezTo>
                    <a:pt x="451" y="84"/>
                    <a:pt x="449" y="88"/>
                    <a:pt x="448" y="87"/>
                  </a:cubicBezTo>
                  <a:cubicBezTo>
                    <a:pt x="447" y="87"/>
                    <a:pt x="440" y="86"/>
                    <a:pt x="438" y="85"/>
                  </a:cubicBezTo>
                  <a:cubicBezTo>
                    <a:pt x="437" y="85"/>
                    <a:pt x="438" y="83"/>
                    <a:pt x="437" y="82"/>
                  </a:cubicBezTo>
                  <a:cubicBezTo>
                    <a:pt x="435" y="80"/>
                    <a:pt x="430" y="81"/>
                    <a:pt x="428" y="81"/>
                  </a:cubicBezTo>
                  <a:cubicBezTo>
                    <a:pt x="426" y="81"/>
                    <a:pt x="428" y="78"/>
                    <a:pt x="427" y="78"/>
                  </a:cubicBezTo>
                  <a:cubicBezTo>
                    <a:pt x="426" y="77"/>
                    <a:pt x="424" y="78"/>
                    <a:pt x="423" y="79"/>
                  </a:cubicBezTo>
                  <a:cubicBezTo>
                    <a:pt x="423" y="79"/>
                    <a:pt x="421" y="81"/>
                    <a:pt x="421" y="80"/>
                  </a:cubicBezTo>
                  <a:cubicBezTo>
                    <a:pt x="420" y="80"/>
                    <a:pt x="418" y="76"/>
                    <a:pt x="418" y="75"/>
                  </a:cubicBezTo>
                  <a:cubicBezTo>
                    <a:pt x="419" y="74"/>
                    <a:pt x="421" y="73"/>
                    <a:pt x="423" y="72"/>
                  </a:cubicBezTo>
                  <a:cubicBezTo>
                    <a:pt x="424" y="71"/>
                    <a:pt x="428" y="66"/>
                    <a:pt x="429" y="66"/>
                  </a:cubicBezTo>
                  <a:cubicBezTo>
                    <a:pt x="429" y="66"/>
                    <a:pt x="433" y="63"/>
                    <a:pt x="432" y="62"/>
                  </a:cubicBezTo>
                  <a:cubicBezTo>
                    <a:pt x="431" y="61"/>
                    <a:pt x="429" y="60"/>
                    <a:pt x="427" y="62"/>
                  </a:cubicBezTo>
                  <a:cubicBezTo>
                    <a:pt x="425" y="64"/>
                    <a:pt x="423" y="63"/>
                    <a:pt x="422" y="65"/>
                  </a:cubicBezTo>
                  <a:cubicBezTo>
                    <a:pt x="422" y="68"/>
                    <a:pt x="422" y="68"/>
                    <a:pt x="420" y="70"/>
                  </a:cubicBezTo>
                  <a:cubicBezTo>
                    <a:pt x="418" y="72"/>
                    <a:pt x="417" y="74"/>
                    <a:pt x="415" y="74"/>
                  </a:cubicBezTo>
                  <a:cubicBezTo>
                    <a:pt x="413" y="75"/>
                    <a:pt x="407" y="76"/>
                    <a:pt x="406" y="75"/>
                  </a:cubicBezTo>
                  <a:cubicBezTo>
                    <a:pt x="405" y="75"/>
                    <a:pt x="402" y="75"/>
                    <a:pt x="401" y="72"/>
                  </a:cubicBezTo>
                  <a:cubicBezTo>
                    <a:pt x="401" y="69"/>
                    <a:pt x="397" y="54"/>
                    <a:pt x="395" y="53"/>
                  </a:cubicBezTo>
                  <a:cubicBezTo>
                    <a:pt x="393" y="51"/>
                    <a:pt x="391" y="52"/>
                    <a:pt x="390" y="49"/>
                  </a:cubicBezTo>
                  <a:cubicBezTo>
                    <a:pt x="389" y="47"/>
                    <a:pt x="387" y="43"/>
                    <a:pt x="385" y="42"/>
                  </a:cubicBezTo>
                  <a:cubicBezTo>
                    <a:pt x="383" y="41"/>
                    <a:pt x="381" y="38"/>
                    <a:pt x="380" y="37"/>
                  </a:cubicBezTo>
                  <a:cubicBezTo>
                    <a:pt x="380" y="36"/>
                    <a:pt x="379" y="32"/>
                    <a:pt x="377" y="32"/>
                  </a:cubicBezTo>
                  <a:cubicBezTo>
                    <a:pt x="375" y="32"/>
                    <a:pt x="372" y="31"/>
                    <a:pt x="375" y="33"/>
                  </a:cubicBezTo>
                  <a:cubicBezTo>
                    <a:pt x="377" y="36"/>
                    <a:pt x="379" y="36"/>
                    <a:pt x="378" y="38"/>
                  </a:cubicBezTo>
                  <a:cubicBezTo>
                    <a:pt x="377" y="39"/>
                    <a:pt x="378" y="43"/>
                    <a:pt x="376" y="44"/>
                  </a:cubicBezTo>
                  <a:cubicBezTo>
                    <a:pt x="375" y="44"/>
                    <a:pt x="372" y="40"/>
                    <a:pt x="371" y="39"/>
                  </a:cubicBezTo>
                  <a:cubicBezTo>
                    <a:pt x="370" y="38"/>
                    <a:pt x="365" y="35"/>
                    <a:pt x="366" y="37"/>
                  </a:cubicBezTo>
                  <a:cubicBezTo>
                    <a:pt x="367" y="40"/>
                    <a:pt x="369" y="39"/>
                    <a:pt x="370" y="40"/>
                  </a:cubicBezTo>
                  <a:cubicBezTo>
                    <a:pt x="371" y="42"/>
                    <a:pt x="371" y="44"/>
                    <a:pt x="370" y="45"/>
                  </a:cubicBezTo>
                  <a:cubicBezTo>
                    <a:pt x="369" y="46"/>
                    <a:pt x="365" y="45"/>
                    <a:pt x="365" y="46"/>
                  </a:cubicBezTo>
                  <a:cubicBezTo>
                    <a:pt x="365" y="48"/>
                    <a:pt x="363" y="51"/>
                    <a:pt x="363" y="51"/>
                  </a:cubicBezTo>
                  <a:cubicBezTo>
                    <a:pt x="363" y="51"/>
                    <a:pt x="356" y="52"/>
                    <a:pt x="355" y="51"/>
                  </a:cubicBezTo>
                  <a:cubicBezTo>
                    <a:pt x="354" y="50"/>
                    <a:pt x="352" y="46"/>
                    <a:pt x="351" y="44"/>
                  </a:cubicBezTo>
                  <a:cubicBezTo>
                    <a:pt x="349" y="42"/>
                    <a:pt x="346" y="40"/>
                    <a:pt x="349" y="36"/>
                  </a:cubicBezTo>
                  <a:cubicBezTo>
                    <a:pt x="352" y="32"/>
                    <a:pt x="346" y="33"/>
                    <a:pt x="346" y="33"/>
                  </a:cubicBezTo>
                  <a:cubicBezTo>
                    <a:pt x="346" y="33"/>
                    <a:pt x="340" y="33"/>
                    <a:pt x="340" y="32"/>
                  </a:cubicBezTo>
                  <a:cubicBezTo>
                    <a:pt x="339" y="31"/>
                    <a:pt x="335" y="22"/>
                    <a:pt x="334" y="24"/>
                  </a:cubicBezTo>
                  <a:cubicBezTo>
                    <a:pt x="332" y="27"/>
                    <a:pt x="329" y="29"/>
                    <a:pt x="329" y="27"/>
                  </a:cubicBezTo>
                  <a:cubicBezTo>
                    <a:pt x="329" y="24"/>
                    <a:pt x="328" y="20"/>
                    <a:pt x="327" y="19"/>
                  </a:cubicBezTo>
                  <a:cubicBezTo>
                    <a:pt x="326" y="18"/>
                    <a:pt x="326" y="11"/>
                    <a:pt x="324" y="12"/>
                  </a:cubicBezTo>
                  <a:cubicBezTo>
                    <a:pt x="323" y="14"/>
                    <a:pt x="322" y="14"/>
                    <a:pt x="321" y="15"/>
                  </a:cubicBezTo>
                  <a:cubicBezTo>
                    <a:pt x="319" y="16"/>
                    <a:pt x="319" y="19"/>
                    <a:pt x="319" y="20"/>
                  </a:cubicBezTo>
                  <a:cubicBezTo>
                    <a:pt x="318" y="21"/>
                    <a:pt x="316" y="20"/>
                    <a:pt x="315" y="19"/>
                  </a:cubicBezTo>
                  <a:cubicBezTo>
                    <a:pt x="315" y="17"/>
                    <a:pt x="311" y="16"/>
                    <a:pt x="310" y="15"/>
                  </a:cubicBezTo>
                  <a:cubicBezTo>
                    <a:pt x="309" y="14"/>
                    <a:pt x="309" y="10"/>
                    <a:pt x="307" y="12"/>
                  </a:cubicBezTo>
                  <a:cubicBezTo>
                    <a:pt x="305" y="13"/>
                    <a:pt x="304" y="13"/>
                    <a:pt x="306" y="16"/>
                  </a:cubicBezTo>
                  <a:cubicBezTo>
                    <a:pt x="308" y="19"/>
                    <a:pt x="310" y="20"/>
                    <a:pt x="310" y="21"/>
                  </a:cubicBezTo>
                  <a:cubicBezTo>
                    <a:pt x="310" y="22"/>
                    <a:pt x="308" y="25"/>
                    <a:pt x="309" y="27"/>
                  </a:cubicBezTo>
                  <a:cubicBezTo>
                    <a:pt x="310" y="28"/>
                    <a:pt x="310" y="33"/>
                    <a:pt x="310" y="34"/>
                  </a:cubicBezTo>
                  <a:cubicBezTo>
                    <a:pt x="311" y="35"/>
                    <a:pt x="313" y="34"/>
                    <a:pt x="312" y="35"/>
                  </a:cubicBezTo>
                  <a:cubicBezTo>
                    <a:pt x="312" y="37"/>
                    <a:pt x="309" y="37"/>
                    <a:pt x="308" y="36"/>
                  </a:cubicBezTo>
                  <a:cubicBezTo>
                    <a:pt x="306" y="34"/>
                    <a:pt x="303" y="33"/>
                    <a:pt x="302" y="31"/>
                  </a:cubicBezTo>
                  <a:cubicBezTo>
                    <a:pt x="301" y="29"/>
                    <a:pt x="301" y="23"/>
                    <a:pt x="300" y="21"/>
                  </a:cubicBezTo>
                  <a:cubicBezTo>
                    <a:pt x="298" y="18"/>
                    <a:pt x="293" y="17"/>
                    <a:pt x="293" y="15"/>
                  </a:cubicBezTo>
                  <a:cubicBezTo>
                    <a:pt x="293" y="14"/>
                    <a:pt x="292" y="10"/>
                    <a:pt x="291" y="12"/>
                  </a:cubicBezTo>
                  <a:cubicBezTo>
                    <a:pt x="290" y="13"/>
                    <a:pt x="286" y="14"/>
                    <a:pt x="288" y="17"/>
                  </a:cubicBezTo>
                  <a:cubicBezTo>
                    <a:pt x="290" y="21"/>
                    <a:pt x="289" y="23"/>
                    <a:pt x="288" y="24"/>
                  </a:cubicBezTo>
                  <a:cubicBezTo>
                    <a:pt x="287" y="25"/>
                    <a:pt x="285" y="26"/>
                    <a:pt x="284" y="24"/>
                  </a:cubicBezTo>
                  <a:cubicBezTo>
                    <a:pt x="283" y="22"/>
                    <a:pt x="281" y="15"/>
                    <a:pt x="280" y="15"/>
                  </a:cubicBezTo>
                  <a:cubicBezTo>
                    <a:pt x="279" y="14"/>
                    <a:pt x="277" y="12"/>
                    <a:pt x="277" y="14"/>
                  </a:cubicBezTo>
                  <a:cubicBezTo>
                    <a:pt x="278" y="16"/>
                    <a:pt x="279" y="18"/>
                    <a:pt x="280" y="19"/>
                  </a:cubicBezTo>
                  <a:cubicBezTo>
                    <a:pt x="280" y="20"/>
                    <a:pt x="279" y="21"/>
                    <a:pt x="277" y="22"/>
                  </a:cubicBezTo>
                  <a:cubicBezTo>
                    <a:pt x="275" y="22"/>
                    <a:pt x="272" y="16"/>
                    <a:pt x="272" y="19"/>
                  </a:cubicBezTo>
                  <a:cubicBezTo>
                    <a:pt x="272" y="22"/>
                    <a:pt x="273" y="25"/>
                    <a:pt x="273" y="25"/>
                  </a:cubicBezTo>
                  <a:cubicBezTo>
                    <a:pt x="273" y="25"/>
                    <a:pt x="273" y="25"/>
                    <a:pt x="272" y="27"/>
                  </a:cubicBezTo>
                  <a:cubicBezTo>
                    <a:pt x="271" y="29"/>
                    <a:pt x="269" y="31"/>
                    <a:pt x="271" y="31"/>
                  </a:cubicBezTo>
                  <a:cubicBezTo>
                    <a:pt x="274" y="31"/>
                    <a:pt x="281" y="29"/>
                    <a:pt x="282" y="30"/>
                  </a:cubicBezTo>
                  <a:cubicBezTo>
                    <a:pt x="284" y="31"/>
                    <a:pt x="286" y="35"/>
                    <a:pt x="287" y="37"/>
                  </a:cubicBezTo>
                  <a:cubicBezTo>
                    <a:pt x="288" y="40"/>
                    <a:pt x="289" y="44"/>
                    <a:pt x="291" y="44"/>
                  </a:cubicBezTo>
                  <a:cubicBezTo>
                    <a:pt x="292" y="44"/>
                    <a:pt x="295" y="41"/>
                    <a:pt x="296" y="43"/>
                  </a:cubicBezTo>
                  <a:cubicBezTo>
                    <a:pt x="297" y="45"/>
                    <a:pt x="297" y="46"/>
                    <a:pt x="296" y="48"/>
                  </a:cubicBezTo>
                  <a:cubicBezTo>
                    <a:pt x="296" y="50"/>
                    <a:pt x="296" y="51"/>
                    <a:pt x="296" y="52"/>
                  </a:cubicBezTo>
                  <a:cubicBezTo>
                    <a:pt x="297" y="53"/>
                    <a:pt x="298" y="54"/>
                    <a:pt x="299" y="54"/>
                  </a:cubicBezTo>
                  <a:cubicBezTo>
                    <a:pt x="300" y="55"/>
                    <a:pt x="301" y="54"/>
                    <a:pt x="301" y="54"/>
                  </a:cubicBezTo>
                  <a:cubicBezTo>
                    <a:pt x="301" y="54"/>
                    <a:pt x="301" y="55"/>
                    <a:pt x="301" y="56"/>
                  </a:cubicBezTo>
                  <a:cubicBezTo>
                    <a:pt x="301" y="57"/>
                    <a:pt x="301" y="57"/>
                    <a:pt x="302" y="59"/>
                  </a:cubicBezTo>
                  <a:cubicBezTo>
                    <a:pt x="302" y="60"/>
                    <a:pt x="300" y="62"/>
                    <a:pt x="303" y="62"/>
                  </a:cubicBezTo>
                  <a:cubicBezTo>
                    <a:pt x="305" y="62"/>
                    <a:pt x="306" y="62"/>
                    <a:pt x="307" y="61"/>
                  </a:cubicBezTo>
                  <a:cubicBezTo>
                    <a:pt x="308" y="60"/>
                    <a:pt x="307" y="58"/>
                    <a:pt x="306" y="59"/>
                  </a:cubicBezTo>
                  <a:cubicBezTo>
                    <a:pt x="306" y="59"/>
                    <a:pt x="304" y="60"/>
                    <a:pt x="304" y="59"/>
                  </a:cubicBezTo>
                  <a:cubicBezTo>
                    <a:pt x="304" y="59"/>
                    <a:pt x="303" y="58"/>
                    <a:pt x="303" y="58"/>
                  </a:cubicBezTo>
                  <a:cubicBezTo>
                    <a:pt x="303" y="58"/>
                    <a:pt x="303" y="57"/>
                    <a:pt x="303" y="56"/>
                  </a:cubicBezTo>
                  <a:cubicBezTo>
                    <a:pt x="303" y="55"/>
                    <a:pt x="306" y="53"/>
                    <a:pt x="307" y="52"/>
                  </a:cubicBezTo>
                  <a:cubicBezTo>
                    <a:pt x="308" y="51"/>
                    <a:pt x="309" y="50"/>
                    <a:pt x="310" y="50"/>
                  </a:cubicBezTo>
                  <a:cubicBezTo>
                    <a:pt x="311" y="49"/>
                    <a:pt x="312" y="48"/>
                    <a:pt x="312" y="48"/>
                  </a:cubicBezTo>
                  <a:cubicBezTo>
                    <a:pt x="312" y="48"/>
                    <a:pt x="324" y="47"/>
                    <a:pt x="324" y="47"/>
                  </a:cubicBezTo>
                  <a:cubicBezTo>
                    <a:pt x="324" y="47"/>
                    <a:pt x="325" y="44"/>
                    <a:pt x="327" y="45"/>
                  </a:cubicBezTo>
                  <a:cubicBezTo>
                    <a:pt x="328" y="46"/>
                    <a:pt x="329" y="48"/>
                    <a:pt x="332" y="48"/>
                  </a:cubicBezTo>
                  <a:cubicBezTo>
                    <a:pt x="335" y="49"/>
                    <a:pt x="342" y="48"/>
                    <a:pt x="342" y="49"/>
                  </a:cubicBezTo>
                  <a:cubicBezTo>
                    <a:pt x="341" y="51"/>
                    <a:pt x="337" y="51"/>
                    <a:pt x="339" y="53"/>
                  </a:cubicBezTo>
                  <a:cubicBezTo>
                    <a:pt x="341" y="55"/>
                    <a:pt x="342" y="54"/>
                    <a:pt x="343" y="57"/>
                  </a:cubicBezTo>
                  <a:cubicBezTo>
                    <a:pt x="344" y="59"/>
                    <a:pt x="343" y="62"/>
                    <a:pt x="348" y="64"/>
                  </a:cubicBezTo>
                  <a:cubicBezTo>
                    <a:pt x="353" y="67"/>
                    <a:pt x="353" y="68"/>
                    <a:pt x="354" y="68"/>
                  </a:cubicBezTo>
                  <a:cubicBezTo>
                    <a:pt x="355" y="69"/>
                    <a:pt x="361" y="66"/>
                    <a:pt x="357" y="69"/>
                  </a:cubicBezTo>
                  <a:cubicBezTo>
                    <a:pt x="354" y="72"/>
                    <a:pt x="353" y="72"/>
                    <a:pt x="353" y="73"/>
                  </a:cubicBezTo>
                  <a:cubicBezTo>
                    <a:pt x="353" y="75"/>
                    <a:pt x="353" y="76"/>
                    <a:pt x="352" y="77"/>
                  </a:cubicBezTo>
                  <a:cubicBezTo>
                    <a:pt x="351" y="79"/>
                    <a:pt x="347" y="79"/>
                    <a:pt x="349" y="82"/>
                  </a:cubicBezTo>
                  <a:cubicBezTo>
                    <a:pt x="350" y="84"/>
                    <a:pt x="355" y="89"/>
                    <a:pt x="355" y="92"/>
                  </a:cubicBezTo>
                  <a:cubicBezTo>
                    <a:pt x="355" y="94"/>
                    <a:pt x="354" y="94"/>
                    <a:pt x="353" y="95"/>
                  </a:cubicBezTo>
                  <a:cubicBezTo>
                    <a:pt x="352" y="97"/>
                    <a:pt x="353" y="94"/>
                    <a:pt x="352" y="98"/>
                  </a:cubicBezTo>
                  <a:cubicBezTo>
                    <a:pt x="352" y="102"/>
                    <a:pt x="350" y="111"/>
                    <a:pt x="352" y="113"/>
                  </a:cubicBezTo>
                  <a:cubicBezTo>
                    <a:pt x="355" y="116"/>
                    <a:pt x="356" y="115"/>
                    <a:pt x="357" y="117"/>
                  </a:cubicBezTo>
                  <a:cubicBezTo>
                    <a:pt x="358" y="119"/>
                    <a:pt x="362" y="119"/>
                    <a:pt x="363" y="119"/>
                  </a:cubicBezTo>
                  <a:cubicBezTo>
                    <a:pt x="364" y="120"/>
                    <a:pt x="366" y="120"/>
                    <a:pt x="366" y="121"/>
                  </a:cubicBezTo>
                  <a:cubicBezTo>
                    <a:pt x="366" y="122"/>
                    <a:pt x="367" y="125"/>
                    <a:pt x="366" y="124"/>
                  </a:cubicBezTo>
                  <a:cubicBezTo>
                    <a:pt x="365" y="122"/>
                    <a:pt x="366" y="121"/>
                    <a:pt x="363" y="121"/>
                  </a:cubicBezTo>
                  <a:cubicBezTo>
                    <a:pt x="360" y="121"/>
                    <a:pt x="359" y="121"/>
                    <a:pt x="357" y="120"/>
                  </a:cubicBezTo>
                  <a:cubicBezTo>
                    <a:pt x="356" y="119"/>
                    <a:pt x="353" y="118"/>
                    <a:pt x="351" y="118"/>
                  </a:cubicBezTo>
                  <a:cubicBezTo>
                    <a:pt x="350" y="118"/>
                    <a:pt x="347" y="118"/>
                    <a:pt x="345" y="116"/>
                  </a:cubicBezTo>
                  <a:cubicBezTo>
                    <a:pt x="344" y="114"/>
                    <a:pt x="343" y="114"/>
                    <a:pt x="341" y="116"/>
                  </a:cubicBezTo>
                  <a:cubicBezTo>
                    <a:pt x="340" y="118"/>
                    <a:pt x="340" y="119"/>
                    <a:pt x="339" y="120"/>
                  </a:cubicBezTo>
                  <a:cubicBezTo>
                    <a:pt x="338" y="120"/>
                    <a:pt x="333" y="118"/>
                    <a:pt x="333" y="122"/>
                  </a:cubicBezTo>
                  <a:cubicBezTo>
                    <a:pt x="332" y="125"/>
                    <a:pt x="333" y="126"/>
                    <a:pt x="332" y="127"/>
                  </a:cubicBezTo>
                  <a:cubicBezTo>
                    <a:pt x="331" y="128"/>
                    <a:pt x="329" y="128"/>
                    <a:pt x="330" y="130"/>
                  </a:cubicBezTo>
                  <a:cubicBezTo>
                    <a:pt x="331" y="131"/>
                    <a:pt x="335" y="134"/>
                    <a:pt x="333" y="134"/>
                  </a:cubicBezTo>
                  <a:cubicBezTo>
                    <a:pt x="331" y="134"/>
                    <a:pt x="329" y="134"/>
                    <a:pt x="328" y="132"/>
                  </a:cubicBezTo>
                  <a:cubicBezTo>
                    <a:pt x="328" y="130"/>
                    <a:pt x="329" y="129"/>
                    <a:pt x="327" y="128"/>
                  </a:cubicBezTo>
                  <a:cubicBezTo>
                    <a:pt x="325" y="128"/>
                    <a:pt x="322" y="127"/>
                    <a:pt x="321" y="128"/>
                  </a:cubicBezTo>
                  <a:cubicBezTo>
                    <a:pt x="320" y="128"/>
                    <a:pt x="319" y="130"/>
                    <a:pt x="318" y="130"/>
                  </a:cubicBezTo>
                  <a:cubicBezTo>
                    <a:pt x="318" y="131"/>
                    <a:pt x="317" y="130"/>
                    <a:pt x="317" y="129"/>
                  </a:cubicBezTo>
                  <a:cubicBezTo>
                    <a:pt x="316" y="127"/>
                    <a:pt x="316" y="127"/>
                    <a:pt x="315" y="126"/>
                  </a:cubicBezTo>
                  <a:cubicBezTo>
                    <a:pt x="314" y="125"/>
                    <a:pt x="309" y="128"/>
                    <a:pt x="307" y="130"/>
                  </a:cubicBezTo>
                  <a:cubicBezTo>
                    <a:pt x="306" y="131"/>
                    <a:pt x="301" y="135"/>
                    <a:pt x="300" y="135"/>
                  </a:cubicBezTo>
                  <a:cubicBezTo>
                    <a:pt x="300" y="135"/>
                    <a:pt x="286" y="137"/>
                    <a:pt x="283" y="134"/>
                  </a:cubicBezTo>
                  <a:cubicBezTo>
                    <a:pt x="280" y="130"/>
                    <a:pt x="283" y="126"/>
                    <a:pt x="279" y="128"/>
                  </a:cubicBezTo>
                  <a:cubicBezTo>
                    <a:pt x="276" y="130"/>
                    <a:pt x="276" y="131"/>
                    <a:pt x="272" y="133"/>
                  </a:cubicBezTo>
                  <a:cubicBezTo>
                    <a:pt x="269" y="135"/>
                    <a:pt x="270" y="136"/>
                    <a:pt x="263" y="136"/>
                  </a:cubicBezTo>
                  <a:cubicBezTo>
                    <a:pt x="256" y="136"/>
                    <a:pt x="235" y="136"/>
                    <a:pt x="231" y="133"/>
                  </a:cubicBezTo>
                  <a:cubicBezTo>
                    <a:pt x="227" y="130"/>
                    <a:pt x="225" y="128"/>
                    <a:pt x="225" y="126"/>
                  </a:cubicBezTo>
                  <a:cubicBezTo>
                    <a:pt x="225" y="124"/>
                    <a:pt x="230" y="117"/>
                    <a:pt x="229" y="116"/>
                  </a:cubicBezTo>
                  <a:cubicBezTo>
                    <a:pt x="227" y="116"/>
                    <a:pt x="224" y="109"/>
                    <a:pt x="223" y="111"/>
                  </a:cubicBezTo>
                  <a:cubicBezTo>
                    <a:pt x="222" y="114"/>
                    <a:pt x="221" y="114"/>
                    <a:pt x="220" y="117"/>
                  </a:cubicBezTo>
                  <a:cubicBezTo>
                    <a:pt x="220" y="119"/>
                    <a:pt x="223" y="124"/>
                    <a:pt x="218" y="124"/>
                  </a:cubicBezTo>
                  <a:cubicBezTo>
                    <a:pt x="213" y="125"/>
                    <a:pt x="211" y="128"/>
                    <a:pt x="207" y="125"/>
                  </a:cubicBezTo>
                  <a:cubicBezTo>
                    <a:pt x="204" y="122"/>
                    <a:pt x="202" y="119"/>
                    <a:pt x="200" y="120"/>
                  </a:cubicBezTo>
                  <a:cubicBezTo>
                    <a:pt x="199" y="121"/>
                    <a:pt x="199" y="115"/>
                    <a:pt x="197" y="118"/>
                  </a:cubicBezTo>
                  <a:cubicBezTo>
                    <a:pt x="196" y="120"/>
                    <a:pt x="193" y="122"/>
                    <a:pt x="194" y="124"/>
                  </a:cubicBezTo>
                  <a:cubicBezTo>
                    <a:pt x="194" y="126"/>
                    <a:pt x="199" y="127"/>
                    <a:pt x="198" y="132"/>
                  </a:cubicBezTo>
                  <a:cubicBezTo>
                    <a:pt x="196" y="137"/>
                    <a:pt x="193" y="136"/>
                    <a:pt x="191" y="138"/>
                  </a:cubicBezTo>
                  <a:cubicBezTo>
                    <a:pt x="189" y="141"/>
                    <a:pt x="191" y="149"/>
                    <a:pt x="192" y="149"/>
                  </a:cubicBezTo>
                  <a:cubicBezTo>
                    <a:pt x="192" y="150"/>
                    <a:pt x="199" y="150"/>
                    <a:pt x="197" y="152"/>
                  </a:cubicBezTo>
                  <a:cubicBezTo>
                    <a:pt x="195" y="153"/>
                    <a:pt x="193" y="152"/>
                    <a:pt x="195" y="155"/>
                  </a:cubicBezTo>
                  <a:cubicBezTo>
                    <a:pt x="196" y="157"/>
                    <a:pt x="196" y="162"/>
                    <a:pt x="195" y="162"/>
                  </a:cubicBezTo>
                  <a:cubicBezTo>
                    <a:pt x="193" y="161"/>
                    <a:pt x="191" y="162"/>
                    <a:pt x="191" y="160"/>
                  </a:cubicBezTo>
                  <a:cubicBezTo>
                    <a:pt x="190" y="158"/>
                    <a:pt x="192" y="156"/>
                    <a:pt x="190" y="154"/>
                  </a:cubicBezTo>
                  <a:cubicBezTo>
                    <a:pt x="188" y="153"/>
                    <a:pt x="185" y="155"/>
                    <a:pt x="184" y="155"/>
                  </a:cubicBezTo>
                  <a:cubicBezTo>
                    <a:pt x="183" y="155"/>
                    <a:pt x="182" y="157"/>
                    <a:pt x="181" y="152"/>
                  </a:cubicBezTo>
                  <a:cubicBezTo>
                    <a:pt x="181" y="147"/>
                    <a:pt x="180" y="144"/>
                    <a:pt x="179" y="143"/>
                  </a:cubicBezTo>
                  <a:cubicBezTo>
                    <a:pt x="178" y="143"/>
                    <a:pt x="162" y="133"/>
                    <a:pt x="163" y="138"/>
                  </a:cubicBezTo>
                  <a:cubicBezTo>
                    <a:pt x="164" y="143"/>
                    <a:pt x="165" y="142"/>
                    <a:pt x="165" y="144"/>
                  </a:cubicBezTo>
                  <a:cubicBezTo>
                    <a:pt x="164" y="146"/>
                    <a:pt x="161" y="150"/>
                    <a:pt x="160" y="151"/>
                  </a:cubicBezTo>
                  <a:cubicBezTo>
                    <a:pt x="158" y="152"/>
                    <a:pt x="153" y="151"/>
                    <a:pt x="155" y="155"/>
                  </a:cubicBezTo>
                  <a:cubicBezTo>
                    <a:pt x="157" y="159"/>
                    <a:pt x="158" y="160"/>
                    <a:pt x="157" y="164"/>
                  </a:cubicBezTo>
                  <a:cubicBezTo>
                    <a:pt x="156" y="168"/>
                    <a:pt x="155" y="173"/>
                    <a:pt x="155" y="175"/>
                  </a:cubicBezTo>
                  <a:cubicBezTo>
                    <a:pt x="154" y="177"/>
                    <a:pt x="156" y="176"/>
                    <a:pt x="159" y="178"/>
                  </a:cubicBezTo>
                  <a:cubicBezTo>
                    <a:pt x="161" y="180"/>
                    <a:pt x="171" y="180"/>
                    <a:pt x="169" y="182"/>
                  </a:cubicBezTo>
                  <a:cubicBezTo>
                    <a:pt x="167" y="183"/>
                    <a:pt x="166" y="184"/>
                    <a:pt x="164" y="185"/>
                  </a:cubicBezTo>
                  <a:cubicBezTo>
                    <a:pt x="161" y="185"/>
                    <a:pt x="159" y="189"/>
                    <a:pt x="159" y="185"/>
                  </a:cubicBezTo>
                  <a:cubicBezTo>
                    <a:pt x="158" y="182"/>
                    <a:pt x="156" y="181"/>
                    <a:pt x="156" y="181"/>
                  </a:cubicBezTo>
                  <a:cubicBezTo>
                    <a:pt x="155" y="181"/>
                    <a:pt x="155" y="180"/>
                    <a:pt x="153" y="180"/>
                  </a:cubicBezTo>
                  <a:cubicBezTo>
                    <a:pt x="151" y="180"/>
                    <a:pt x="148" y="182"/>
                    <a:pt x="148" y="179"/>
                  </a:cubicBezTo>
                  <a:cubicBezTo>
                    <a:pt x="148" y="175"/>
                    <a:pt x="147" y="175"/>
                    <a:pt x="147" y="173"/>
                  </a:cubicBezTo>
                  <a:cubicBezTo>
                    <a:pt x="147" y="171"/>
                    <a:pt x="150" y="164"/>
                    <a:pt x="147" y="169"/>
                  </a:cubicBezTo>
                  <a:cubicBezTo>
                    <a:pt x="144" y="173"/>
                    <a:pt x="144" y="174"/>
                    <a:pt x="144" y="174"/>
                  </a:cubicBezTo>
                  <a:cubicBezTo>
                    <a:pt x="144" y="174"/>
                    <a:pt x="142" y="171"/>
                    <a:pt x="141" y="173"/>
                  </a:cubicBezTo>
                  <a:cubicBezTo>
                    <a:pt x="140" y="174"/>
                    <a:pt x="139" y="176"/>
                    <a:pt x="138" y="175"/>
                  </a:cubicBezTo>
                  <a:cubicBezTo>
                    <a:pt x="138" y="174"/>
                    <a:pt x="136" y="173"/>
                    <a:pt x="138" y="171"/>
                  </a:cubicBezTo>
                  <a:cubicBezTo>
                    <a:pt x="140" y="168"/>
                    <a:pt x="141" y="166"/>
                    <a:pt x="141" y="164"/>
                  </a:cubicBezTo>
                  <a:cubicBezTo>
                    <a:pt x="141" y="162"/>
                    <a:pt x="141" y="157"/>
                    <a:pt x="140" y="160"/>
                  </a:cubicBezTo>
                  <a:cubicBezTo>
                    <a:pt x="140" y="163"/>
                    <a:pt x="140" y="165"/>
                    <a:pt x="139" y="166"/>
                  </a:cubicBezTo>
                  <a:cubicBezTo>
                    <a:pt x="138" y="167"/>
                    <a:pt x="136" y="168"/>
                    <a:pt x="135" y="169"/>
                  </a:cubicBezTo>
                  <a:cubicBezTo>
                    <a:pt x="133" y="170"/>
                    <a:pt x="133" y="171"/>
                    <a:pt x="133" y="171"/>
                  </a:cubicBezTo>
                  <a:cubicBezTo>
                    <a:pt x="133" y="171"/>
                    <a:pt x="133" y="174"/>
                    <a:pt x="133" y="175"/>
                  </a:cubicBezTo>
                  <a:cubicBezTo>
                    <a:pt x="133" y="177"/>
                    <a:pt x="131" y="179"/>
                    <a:pt x="132" y="182"/>
                  </a:cubicBezTo>
                  <a:cubicBezTo>
                    <a:pt x="132" y="184"/>
                    <a:pt x="134" y="194"/>
                    <a:pt x="132" y="197"/>
                  </a:cubicBezTo>
                  <a:cubicBezTo>
                    <a:pt x="131" y="200"/>
                    <a:pt x="129" y="207"/>
                    <a:pt x="127" y="207"/>
                  </a:cubicBezTo>
                  <a:cubicBezTo>
                    <a:pt x="124" y="207"/>
                    <a:pt x="118" y="205"/>
                    <a:pt x="117" y="203"/>
                  </a:cubicBezTo>
                  <a:cubicBezTo>
                    <a:pt x="117" y="202"/>
                    <a:pt x="116" y="203"/>
                    <a:pt x="114" y="204"/>
                  </a:cubicBezTo>
                  <a:cubicBezTo>
                    <a:pt x="113" y="204"/>
                    <a:pt x="111" y="205"/>
                    <a:pt x="111" y="207"/>
                  </a:cubicBezTo>
                  <a:cubicBezTo>
                    <a:pt x="111" y="208"/>
                    <a:pt x="112" y="225"/>
                    <a:pt x="111" y="226"/>
                  </a:cubicBezTo>
                  <a:cubicBezTo>
                    <a:pt x="110" y="227"/>
                    <a:pt x="109" y="229"/>
                    <a:pt x="108" y="229"/>
                  </a:cubicBezTo>
                  <a:cubicBezTo>
                    <a:pt x="107" y="229"/>
                    <a:pt x="103" y="223"/>
                    <a:pt x="103" y="223"/>
                  </a:cubicBezTo>
                  <a:cubicBezTo>
                    <a:pt x="103" y="222"/>
                    <a:pt x="99" y="227"/>
                    <a:pt x="100" y="229"/>
                  </a:cubicBezTo>
                  <a:cubicBezTo>
                    <a:pt x="102" y="230"/>
                    <a:pt x="108" y="231"/>
                    <a:pt x="109" y="234"/>
                  </a:cubicBezTo>
                  <a:cubicBezTo>
                    <a:pt x="110" y="238"/>
                    <a:pt x="112" y="232"/>
                    <a:pt x="113" y="232"/>
                  </a:cubicBezTo>
                  <a:cubicBezTo>
                    <a:pt x="114" y="231"/>
                    <a:pt x="113" y="228"/>
                    <a:pt x="115" y="231"/>
                  </a:cubicBezTo>
                  <a:cubicBezTo>
                    <a:pt x="116" y="234"/>
                    <a:pt x="118" y="236"/>
                    <a:pt x="121" y="238"/>
                  </a:cubicBezTo>
                  <a:cubicBezTo>
                    <a:pt x="124" y="241"/>
                    <a:pt x="125" y="246"/>
                    <a:pt x="125" y="246"/>
                  </a:cubicBezTo>
                  <a:cubicBezTo>
                    <a:pt x="125" y="246"/>
                    <a:pt x="129" y="247"/>
                    <a:pt x="130" y="248"/>
                  </a:cubicBezTo>
                  <a:cubicBezTo>
                    <a:pt x="130" y="250"/>
                    <a:pt x="130" y="250"/>
                    <a:pt x="130" y="251"/>
                  </a:cubicBezTo>
                  <a:cubicBezTo>
                    <a:pt x="129" y="252"/>
                    <a:pt x="129" y="257"/>
                    <a:pt x="129" y="258"/>
                  </a:cubicBezTo>
                  <a:cubicBezTo>
                    <a:pt x="129" y="259"/>
                    <a:pt x="132" y="262"/>
                    <a:pt x="131" y="263"/>
                  </a:cubicBezTo>
                  <a:cubicBezTo>
                    <a:pt x="130" y="263"/>
                    <a:pt x="131" y="265"/>
                    <a:pt x="130" y="263"/>
                  </a:cubicBezTo>
                  <a:cubicBezTo>
                    <a:pt x="129" y="262"/>
                    <a:pt x="127" y="261"/>
                    <a:pt x="127" y="258"/>
                  </a:cubicBezTo>
                  <a:cubicBezTo>
                    <a:pt x="126" y="256"/>
                    <a:pt x="124" y="255"/>
                    <a:pt x="126" y="254"/>
                  </a:cubicBezTo>
                  <a:cubicBezTo>
                    <a:pt x="128" y="252"/>
                    <a:pt x="128" y="249"/>
                    <a:pt x="128" y="249"/>
                  </a:cubicBezTo>
                  <a:cubicBezTo>
                    <a:pt x="128" y="249"/>
                    <a:pt x="128" y="248"/>
                    <a:pt x="127" y="249"/>
                  </a:cubicBezTo>
                  <a:cubicBezTo>
                    <a:pt x="125" y="249"/>
                    <a:pt x="122" y="250"/>
                    <a:pt x="119" y="252"/>
                  </a:cubicBezTo>
                  <a:cubicBezTo>
                    <a:pt x="116" y="254"/>
                    <a:pt x="115" y="258"/>
                    <a:pt x="115" y="259"/>
                  </a:cubicBezTo>
                  <a:cubicBezTo>
                    <a:pt x="115" y="260"/>
                    <a:pt x="114" y="261"/>
                    <a:pt x="112" y="261"/>
                  </a:cubicBezTo>
                  <a:cubicBezTo>
                    <a:pt x="111" y="262"/>
                    <a:pt x="107" y="263"/>
                    <a:pt x="107" y="263"/>
                  </a:cubicBezTo>
                  <a:cubicBezTo>
                    <a:pt x="107" y="264"/>
                    <a:pt x="98" y="270"/>
                    <a:pt x="96" y="270"/>
                  </a:cubicBezTo>
                  <a:cubicBezTo>
                    <a:pt x="95" y="269"/>
                    <a:pt x="90" y="269"/>
                    <a:pt x="90" y="267"/>
                  </a:cubicBezTo>
                  <a:cubicBezTo>
                    <a:pt x="90" y="266"/>
                    <a:pt x="91" y="260"/>
                    <a:pt x="91" y="259"/>
                  </a:cubicBezTo>
                  <a:cubicBezTo>
                    <a:pt x="91" y="259"/>
                    <a:pt x="90" y="257"/>
                    <a:pt x="90" y="258"/>
                  </a:cubicBezTo>
                  <a:cubicBezTo>
                    <a:pt x="89" y="259"/>
                    <a:pt x="87" y="258"/>
                    <a:pt x="87" y="260"/>
                  </a:cubicBezTo>
                  <a:cubicBezTo>
                    <a:pt x="88" y="262"/>
                    <a:pt x="88" y="264"/>
                    <a:pt x="87" y="264"/>
                  </a:cubicBezTo>
                  <a:cubicBezTo>
                    <a:pt x="87" y="264"/>
                    <a:pt x="85" y="263"/>
                    <a:pt x="84" y="266"/>
                  </a:cubicBezTo>
                  <a:cubicBezTo>
                    <a:pt x="84" y="268"/>
                    <a:pt x="83" y="270"/>
                    <a:pt x="83" y="271"/>
                  </a:cubicBezTo>
                  <a:cubicBezTo>
                    <a:pt x="83" y="273"/>
                    <a:pt x="79" y="279"/>
                    <a:pt x="79" y="284"/>
                  </a:cubicBezTo>
                  <a:cubicBezTo>
                    <a:pt x="79" y="288"/>
                    <a:pt x="81" y="292"/>
                    <a:pt x="80" y="294"/>
                  </a:cubicBezTo>
                  <a:cubicBezTo>
                    <a:pt x="79" y="296"/>
                    <a:pt x="78" y="296"/>
                    <a:pt x="77" y="297"/>
                  </a:cubicBezTo>
                  <a:cubicBezTo>
                    <a:pt x="77" y="298"/>
                    <a:pt x="70" y="304"/>
                    <a:pt x="72" y="306"/>
                  </a:cubicBezTo>
                  <a:cubicBezTo>
                    <a:pt x="73" y="309"/>
                    <a:pt x="78" y="312"/>
                    <a:pt x="76" y="314"/>
                  </a:cubicBezTo>
                  <a:cubicBezTo>
                    <a:pt x="75" y="317"/>
                    <a:pt x="71" y="324"/>
                    <a:pt x="68" y="325"/>
                  </a:cubicBezTo>
                  <a:cubicBezTo>
                    <a:pt x="65" y="326"/>
                    <a:pt x="63" y="326"/>
                    <a:pt x="62" y="324"/>
                  </a:cubicBezTo>
                  <a:cubicBezTo>
                    <a:pt x="62" y="322"/>
                    <a:pt x="61" y="319"/>
                    <a:pt x="61" y="320"/>
                  </a:cubicBezTo>
                  <a:cubicBezTo>
                    <a:pt x="60" y="321"/>
                    <a:pt x="61" y="324"/>
                    <a:pt x="61" y="325"/>
                  </a:cubicBezTo>
                  <a:cubicBezTo>
                    <a:pt x="61" y="326"/>
                    <a:pt x="59" y="329"/>
                    <a:pt x="59" y="329"/>
                  </a:cubicBezTo>
                  <a:cubicBezTo>
                    <a:pt x="59" y="329"/>
                    <a:pt x="55" y="326"/>
                    <a:pt x="54" y="326"/>
                  </a:cubicBezTo>
                  <a:cubicBezTo>
                    <a:pt x="53" y="325"/>
                    <a:pt x="50" y="323"/>
                    <a:pt x="50" y="325"/>
                  </a:cubicBezTo>
                  <a:cubicBezTo>
                    <a:pt x="50" y="327"/>
                    <a:pt x="54" y="329"/>
                    <a:pt x="53" y="330"/>
                  </a:cubicBezTo>
                  <a:cubicBezTo>
                    <a:pt x="53" y="331"/>
                    <a:pt x="52" y="331"/>
                    <a:pt x="52" y="332"/>
                  </a:cubicBezTo>
                  <a:cubicBezTo>
                    <a:pt x="51" y="333"/>
                    <a:pt x="48" y="336"/>
                    <a:pt x="47" y="338"/>
                  </a:cubicBezTo>
                  <a:cubicBezTo>
                    <a:pt x="47" y="340"/>
                    <a:pt x="44" y="343"/>
                    <a:pt x="44" y="344"/>
                  </a:cubicBezTo>
                  <a:cubicBezTo>
                    <a:pt x="44" y="345"/>
                    <a:pt x="42" y="352"/>
                    <a:pt x="40" y="353"/>
                  </a:cubicBezTo>
                  <a:cubicBezTo>
                    <a:pt x="39" y="355"/>
                    <a:pt x="39" y="356"/>
                    <a:pt x="40" y="360"/>
                  </a:cubicBezTo>
                  <a:cubicBezTo>
                    <a:pt x="41" y="364"/>
                    <a:pt x="47" y="369"/>
                    <a:pt x="49" y="372"/>
                  </a:cubicBezTo>
                  <a:cubicBezTo>
                    <a:pt x="51" y="375"/>
                    <a:pt x="59" y="381"/>
                    <a:pt x="61" y="381"/>
                  </a:cubicBezTo>
                  <a:cubicBezTo>
                    <a:pt x="62" y="380"/>
                    <a:pt x="63" y="378"/>
                    <a:pt x="64" y="380"/>
                  </a:cubicBezTo>
                  <a:cubicBezTo>
                    <a:pt x="65" y="382"/>
                    <a:pt x="74" y="380"/>
                    <a:pt x="74" y="379"/>
                  </a:cubicBezTo>
                  <a:cubicBezTo>
                    <a:pt x="75" y="378"/>
                    <a:pt x="77" y="376"/>
                    <a:pt x="77" y="377"/>
                  </a:cubicBezTo>
                  <a:cubicBezTo>
                    <a:pt x="77" y="379"/>
                    <a:pt x="76" y="379"/>
                    <a:pt x="75" y="382"/>
                  </a:cubicBezTo>
                  <a:cubicBezTo>
                    <a:pt x="74" y="384"/>
                    <a:pt x="73" y="385"/>
                    <a:pt x="72" y="386"/>
                  </a:cubicBezTo>
                  <a:cubicBezTo>
                    <a:pt x="71" y="386"/>
                    <a:pt x="64" y="382"/>
                    <a:pt x="62" y="385"/>
                  </a:cubicBezTo>
                  <a:cubicBezTo>
                    <a:pt x="60" y="387"/>
                    <a:pt x="58" y="388"/>
                    <a:pt x="62" y="390"/>
                  </a:cubicBezTo>
                  <a:cubicBezTo>
                    <a:pt x="65" y="392"/>
                    <a:pt x="70" y="387"/>
                    <a:pt x="69" y="389"/>
                  </a:cubicBezTo>
                  <a:cubicBezTo>
                    <a:pt x="67" y="391"/>
                    <a:pt x="68" y="392"/>
                    <a:pt x="66" y="393"/>
                  </a:cubicBezTo>
                  <a:cubicBezTo>
                    <a:pt x="64" y="394"/>
                    <a:pt x="64" y="394"/>
                    <a:pt x="66" y="396"/>
                  </a:cubicBezTo>
                  <a:cubicBezTo>
                    <a:pt x="68" y="399"/>
                    <a:pt x="73" y="396"/>
                    <a:pt x="71" y="398"/>
                  </a:cubicBezTo>
                  <a:cubicBezTo>
                    <a:pt x="70" y="400"/>
                    <a:pt x="68" y="402"/>
                    <a:pt x="70" y="402"/>
                  </a:cubicBezTo>
                  <a:cubicBezTo>
                    <a:pt x="72" y="403"/>
                    <a:pt x="81" y="399"/>
                    <a:pt x="80" y="401"/>
                  </a:cubicBezTo>
                  <a:cubicBezTo>
                    <a:pt x="79" y="403"/>
                    <a:pt x="78" y="409"/>
                    <a:pt x="80" y="408"/>
                  </a:cubicBezTo>
                  <a:cubicBezTo>
                    <a:pt x="82" y="406"/>
                    <a:pt x="86" y="403"/>
                    <a:pt x="88" y="402"/>
                  </a:cubicBezTo>
                  <a:cubicBezTo>
                    <a:pt x="90" y="401"/>
                    <a:pt x="95" y="400"/>
                    <a:pt x="96" y="399"/>
                  </a:cubicBezTo>
                  <a:cubicBezTo>
                    <a:pt x="97" y="398"/>
                    <a:pt x="98" y="396"/>
                    <a:pt x="98" y="399"/>
                  </a:cubicBezTo>
                  <a:cubicBezTo>
                    <a:pt x="98" y="403"/>
                    <a:pt x="98" y="406"/>
                    <a:pt x="96" y="406"/>
                  </a:cubicBezTo>
                  <a:cubicBezTo>
                    <a:pt x="95" y="406"/>
                    <a:pt x="93" y="402"/>
                    <a:pt x="91" y="404"/>
                  </a:cubicBezTo>
                  <a:cubicBezTo>
                    <a:pt x="89" y="405"/>
                    <a:pt x="86" y="405"/>
                    <a:pt x="87" y="407"/>
                  </a:cubicBezTo>
                  <a:cubicBezTo>
                    <a:pt x="88" y="408"/>
                    <a:pt x="91" y="409"/>
                    <a:pt x="90" y="410"/>
                  </a:cubicBezTo>
                  <a:cubicBezTo>
                    <a:pt x="90" y="410"/>
                    <a:pt x="88" y="411"/>
                    <a:pt x="87" y="410"/>
                  </a:cubicBezTo>
                  <a:cubicBezTo>
                    <a:pt x="86" y="409"/>
                    <a:pt x="86" y="405"/>
                    <a:pt x="85" y="408"/>
                  </a:cubicBezTo>
                  <a:cubicBezTo>
                    <a:pt x="84" y="411"/>
                    <a:pt x="84" y="411"/>
                    <a:pt x="82" y="411"/>
                  </a:cubicBezTo>
                  <a:cubicBezTo>
                    <a:pt x="80" y="410"/>
                    <a:pt x="75" y="411"/>
                    <a:pt x="74" y="411"/>
                  </a:cubicBezTo>
                  <a:cubicBezTo>
                    <a:pt x="72" y="412"/>
                    <a:pt x="61" y="408"/>
                    <a:pt x="61" y="408"/>
                  </a:cubicBezTo>
                  <a:cubicBezTo>
                    <a:pt x="61" y="408"/>
                    <a:pt x="52" y="401"/>
                    <a:pt x="53" y="405"/>
                  </a:cubicBezTo>
                  <a:cubicBezTo>
                    <a:pt x="54" y="410"/>
                    <a:pt x="56" y="410"/>
                    <a:pt x="57" y="413"/>
                  </a:cubicBezTo>
                  <a:cubicBezTo>
                    <a:pt x="57" y="417"/>
                    <a:pt x="60" y="417"/>
                    <a:pt x="61" y="417"/>
                  </a:cubicBezTo>
                  <a:cubicBezTo>
                    <a:pt x="62" y="418"/>
                    <a:pt x="62" y="411"/>
                    <a:pt x="64" y="414"/>
                  </a:cubicBezTo>
                  <a:cubicBezTo>
                    <a:pt x="66" y="417"/>
                    <a:pt x="71" y="416"/>
                    <a:pt x="70" y="417"/>
                  </a:cubicBezTo>
                  <a:cubicBezTo>
                    <a:pt x="69" y="418"/>
                    <a:pt x="64" y="415"/>
                    <a:pt x="64" y="417"/>
                  </a:cubicBezTo>
                  <a:cubicBezTo>
                    <a:pt x="64" y="420"/>
                    <a:pt x="63" y="419"/>
                    <a:pt x="63" y="421"/>
                  </a:cubicBezTo>
                  <a:cubicBezTo>
                    <a:pt x="63" y="423"/>
                    <a:pt x="63" y="427"/>
                    <a:pt x="64" y="429"/>
                  </a:cubicBezTo>
                  <a:cubicBezTo>
                    <a:pt x="65" y="432"/>
                    <a:pt x="65" y="435"/>
                    <a:pt x="67" y="438"/>
                  </a:cubicBezTo>
                  <a:cubicBezTo>
                    <a:pt x="69" y="440"/>
                    <a:pt x="78" y="444"/>
                    <a:pt x="76" y="447"/>
                  </a:cubicBezTo>
                  <a:cubicBezTo>
                    <a:pt x="75" y="450"/>
                    <a:pt x="74" y="451"/>
                    <a:pt x="70" y="449"/>
                  </a:cubicBezTo>
                  <a:cubicBezTo>
                    <a:pt x="67" y="446"/>
                    <a:pt x="66" y="440"/>
                    <a:pt x="64" y="441"/>
                  </a:cubicBezTo>
                  <a:cubicBezTo>
                    <a:pt x="63" y="442"/>
                    <a:pt x="59" y="444"/>
                    <a:pt x="59" y="446"/>
                  </a:cubicBezTo>
                  <a:cubicBezTo>
                    <a:pt x="59" y="448"/>
                    <a:pt x="55" y="446"/>
                    <a:pt x="57" y="444"/>
                  </a:cubicBezTo>
                  <a:cubicBezTo>
                    <a:pt x="58" y="441"/>
                    <a:pt x="60" y="441"/>
                    <a:pt x="60" y="440"/>
                  </a:cubicBezTo>
                  <a:cubicBezTo>
                    <a:pt x="61" y="439"/>
                    <a:pt x="61" y="437"/>
                    <a:pt x="59" y="436"/>
                  </a:cubicBezTo>
                  <a:cubicBezTo>
                    <a:pt x="58" y="434"/>
                    <a:pt x="52" y="430"/>
                    <a:pt x="52" y="428"/>
                  </a:cubicBezTo>
                  <a:cubicBezTo>
                    <a:pt x="51" y="426"/>
                    <a:pt x="50" y="421"/>
                    <a:pt x="47" y="419"/>
                  </a:cubicBezTo>
                  <a:cubicBezTo>
                    <a:pt x="44" y="417"/>
                    <a:pt x="42" y="416"/>
                    <a:pt x="42" y="418"/>
                  </a:cubicBezTo>
                  <a:cubicBezTo>
                    <a:pt x="41" y="419"/>
                    <a:pt x="46" y="423"/>
                    <a:pt x="46" y="424"/>
                  </a:cubicBezTo>
                  <a:cubicBezTo>
                    <a:pt x="46" y="426"/>
                    <a:pt x="49" y="431"/>
                    <a:pt x="47" y="428"/>
                  </a:cubicBezTo>
                  <a:cubicBezTo>
                    <a:pt x="44" y="424"/>
                    <a:pt x="43" y="422"/>
                    <a:pt x="42" y="421"/>
                  </a:cubicBezTo>
                  <a:cubicBezTo>
                    <a:pt x="40" y="420"/>
                    <a:pt x="37" y="419"/>
                    <a:pt x="38" y="417"/>
                  </a:cubicBezTo>
                  <a:cubicBezTo>
                    <a:pt x="39" y="415"/>
                    <a:pt x="41" y="414"/>
                    <a:pt x="37" y="413"/>
                  </a:cubicBezTo>
                  <a:cubicBezTo>
                    <a:pt x="34" y="412"/>
                    <a:pt x="26" y="406"/>
                    <a:pt x="26" y="410"/>
                  </a:cubicBezTo>
                  <a:cubicBezTo>
                    <a:pt x="26" y="413"/>
                    <a:pt x="26" y="415"/>
                    <a:pt x="26" y="415"/>
                  </a:cubicBezTo>
                  <a:cubicBezTo>
                    <a:pt x="26" y="415"/>
                    <a:pt x="31" y="416"/>
                    <a:pt x="29" y="417"/>
                  </a:cubicBezTo>
                  <a:cubicBezTo>
                    <a:pt x="27" y="418"/>
                    <a:pt x="27" y="418"/>
                    <a:pt x="27" y="418"/>
                  </a:cubicBezTo>
                  <a:cubicBezTo>
                    <a:pt x="27" y="418"/>
                    <a:pt x="25" y="417"/>
                    <a:pt x="26" y="419"/>
                  </a:cubicBezTo>
                  <a:cubicBezTo>
                    <a:pt x="26" y="421"/>
                    <a:pt x="27" y="423"/>
                    <a:pt x="27" y="425"/>
                  </a:cubicBezTo>
                  <a:cubicBezTo>
                    <a:pt x="28" y="426"/>
                    <a:pt x="30" y="430"/>
                    <a:pt x="28" y="431"/>
                  </a:cubicBezTo>
                  <a:cubicBezTo>
                    <a:pt x="27" y="433"/>
                    <a:pt x="28" y="437"/>
                    <a:pt x="28" y="437"/>
                  </a:cubicBezTo>
                  <a:cubicBezTo>
                    <a:pt x="28" y="437"/>
                    <a:pt x="31" y="436"/>
                    <a:pt x="29" y="438"/>
                  </a:cubicBezTo>
                  <a:cubicBezTo>
                    <a:pt x="27" y="440"/>
                    <a:pt x="26" y="441"/>
                    <a:pt x="26" y="442"/>
                  </a:cubicBezTo>
                  <a:cubicBezTo>
                    <a:pt x="26" y="444"/>
                    <a:pt x="27" y="447"/>
                    <a:pt x="25" y="447"/>
                  </a:cubicBezTo>
                  <a:cubicBezTo>
                    <a:pt x="22" y="448"/>
                    <a:pt x="15" y="454"/>
                    <a:pt x="17" y="452"/>
                  </a:cubicBezTo>
                  <a:cubicBezTo>
                    <a:pt x="18" y="450"/>
                    <a:pt x="20" y="446"/>
                    <a:pt x="20" y="445"/>
                  </a:cubicBezTo>
                  <a:cubicBezTo>
                    <a:pt x="20" y="444"/>
                    <a:pt x="21" y="436"/>
                    <a:pt x="20" y="434"/>
                  </a:cubicBezTo>
                  <a:cubicBezTo>
                    <a:pt x="19" y="433"/>
                    <a:pt x="19" y="433"/>
                    <a:pt x="19" y="432"/>
                  </a:cubicBezTo>
                  <a:cubicBezTo>
                    <a:pt x="20" y="430"/>
                    <a:pt x="23" y="431"/>
                    <a:pt x="21" y="428"/>
                  </a:cubicBezTo>
                  <a:cubicBezTo>
                    <a:pt x="19" y="424"/>
                    <a:pt x="14" y="419"/>
                    <a:pt x="14" y="421"/>
                  </a:cubicBezTo>
                  <a:cubicBezTo>
                    <a:pt x="14" y="424"/>
                    <a:pt x="13" y="425"/>
                    <a:pt x="13" y="424"/>
                  </a:cubicBezTo>
                  <a:cubicBezTo>
                    <a:pt x="13" y="423"/>
                    <a:pt x="15" y="420"/>
                    <a:pt x="13" y="418"/>
                  </a:cubicBezTo>
                  <a:cubicBezTo>
                    <a:pt x="10" y="416"/>
                    <a:pt x="6" y="417"/>
                    <a:pt x="3" y="415"/>
                  </a:cubicBezTo>
                  <a:cubicBezTo>
                    <a:pt x="2" y="414"/>
                    <a:pt x="1" y="414"/>
                    <a:pt x="0" y="413"/>
                  </a:cubicBezTo>
                  <a:cubicBezTo>
                    <a:pt x="0" y="1605"/>
                    <a:pt x="0" y="1605"/>
                    <a:pt x="0" y="1605"/>
                  </a:cubicBezTo>
                  <a:cubicBezTo>
                    <a:pt x="867" y="1605"/>
                    <a:pt x="867" y="1605"/>
                    <a:pt x="867" y="1605"/>
                  </a:cubicBezTo>
                  <a:cubicBezTo>
                    <a:pt x="867" y="588"/>
                    <a:pt x="867" y="588"/>
                    <a:pt x="867" y="588"/>
                  </a:cubicBezTo>
                  <a:close/>
                  <a:moveTo>
                    <a:pt x="158" y="85"/>
                  </a:moveTo>
                  <a:cubicBezTo>
                    <a:pt x="156" y="88"/>
                    <a:pt x="146" y="88"/>
                    <a:pt x="141" y="86"/>
                  </a:cubicBezTo>
                  <a:cubicBezTo>
                    <a:pt x="136" y="84"/>
                    <a:pt x="129" y="81"/>
                    <a:pt x="126" y="82"/>
                  </a:cubicBezTo>
                  <a:cubicBezTo>
                    <a:pt x="124" y="84"/>
                    <a:pt x="110" y="85"/>
                    <a:pt x="109" y="85"/>
                  </a:cubicBezTo>
                  <a:cubicBezTo>
                    <a:pt x="107" y="84"/>
                    <a:pt x="99" y="83"/>
                    <a:pt x="103" y="81"/>
                  </a:cubicBezTo>
                  <a:cubicBezTo>
                    <a:pt x="107" y="78"/>
                    <a:pt x="110" y="74"/>
                    <a:pt x="114" y="72"/>
                  </a:cubicBezTo>
                  <a:cubicBezTo>
                    <a:pt x="118" y="71"/>
                    <a:pt x="122" y="74"/>
                    <a:pt x="123" y="71"/>
                  </a:cubicBezTo>
                  <a:cubicBezTo>
                    <a:pt x="124" y="69"/>
                    <a:pt x="122" y="67"/>
                    <a:pt x="119" y="62"/>
                  </a:cubicBezTo>
                  <a:cubicBezTo>
                    <a:pt x="116" y="58"/>
                    <a:pt x="115" y="51"/>
                    <a:pt x="117" y="47"/>
                  </a:cubicBezTo>
                  <a:cubicBezTo>
                    <a:pt x="118" y="43"/>
                    <a:pt x="124" y="37"/>
                    <a:pt x="126" y="35"/>
                  </a:cubicBezTo>
                  <a:cubicBezTo>
                    <a:pt x="129" y="33"/>
                    <a:pt x="133" y="33"/>
                    <a:pt x="134" y="36"/>
                  </a:cubicBezTo>
                  <a:cubicBezTo>
                    <a:pt x="134" y="38"/>
                    <a:pt x="139" y="41"/>
                    <a:pt x="138" y="44"/>
                  </a:cubicBezTo>
                  <a:cubicBezTo>
                    <a:pt x="136" y="47"/>
                    <a:pt x="136" y="47"/>
                    <a:pt x="136" y="49"/>
                  </a:cubicBezTo>
                  <a:cubicBezTo>
                    <a:pt x="136" y="51"/>
                    <a:pt x="143" y="55"/>
                    <a:pt x="143" y="58"/>
                  </a:cubicBezTo>
                  <a:cubicBezTo>
                    <a:pt x="143" y="60"/>
                    <a:pt x="143" y="64"/>
                    <a:pt x="144" y="66"/>
                  </a:cubicBezTo>
                  <a:cubicBezTo>
                    <a:pt x="145" y="69"/>
                    <a:pt x="147" y="69"/>
                    <a:pt x="148" y="70"/>
                  </a:cubicBezTo>
                  <a:cubicBezTo>
                    <a:pt x="150" y="71"/>
                    <a:pt x="152" y="71"/>
                    <a:pt x="153" y="73"/>
                  </a:cubicBezTo>
                  <a:cubicBezTo>
                    <a:pt x="154" y="74"/>
                    <a:pt x="158" y="76"/>
                    <a:pt x="159" y="78"/>
                  </a:cubicBezTo>
                  <a:cubicBezTo>
                    <a:pt x="160" y="79"/>
                    <a:pt x="160" y="82"/>
                    <a:pt x="159" y="82"/>
                  </a:cubicBezTo>
                  <a:cubicBezTo>
                    <a:pt x="159" y="83"/>
                    <a:pt x="158" y="85"/>
                    <a:pt x="158" y="85"/>
                  </a:cubicBezTo>
                  <a:close/>
                  <a:moveTo>
                    <a:pt x="203" y="89"/>
                  </a:moveTo>
                  <a:cubicBezTo>
                    <a:pt x="203" y="89"/>
                    <a:pt x="197" y="92"/>
                    <a:pt x="194" y="94"/>
                  </a:cubicBezTo>
                  <a:cubicBezTo>
                    <a:pt x="191" y="95"/>
                    <a:pt x="190" y="95"/>
                    <a:pt x="189" y="93"/>
                  </a:cubicBezTo>
                  <a:cubicBezTo>
                    <a:pt x="188" y="91"/>
                    <a:pt x="173" y="86"/>
                    <a:pt x="168" y="82"/>
                  </a:cubicBezTo>
                  <a:cubicBezTo>
                    <a:pt x="163" y="79"/>
                    <a:pt x="158" y="76"/>
                    <a:pt x="154" y="71"/>
                  </a:cubicBezTo>
                  <a:cubicBezTo>
                    <a:pt x="150" y="65"/>
                    <a:pt x="149" y="67"/>
                    <a:pt x="147" y="66"/>
                  </a:cubicBezTo>
                  <a:cubicBezTo>
                    <a:pt x="146" y="65"/>
                    <a:pt x="144" y="61"/>
                    <a:pt x="145" y="59"/>
                  </a:cubicBezTo>
                  <a:cubicBezTo>
                    <a:pt x="146" y="56"/>
                    <a:pt x="143" y="55"/>
                    <a:pt x="142" y="53"/>
                  </a:cubicBezTo>
                  <a:cubicBezTo>
                    <a:pt x="140" y="51"/>
                    <a:pt x="140" y="42"/>
                    <a:pt x="140" y="39"/>
                  </a:cubicBezTo>
                  <a:cubicBezTo>
                    <a:pt x="139" y="36"/>
                    <a:pt x="135" y="28"/>
                    <a:pt x="134" y="24"/>
                  </a:cubicBezTo>
                  <a:cubicBezTo>
                    <a:pt x="134" y="19"/>
                    <a:pt x="134" y="16"/>
                    <a:pt x="137" y="14"/>
                  </a:cubicBezTo>
                  <a:cubicBezTo>
                    <a:pt x="140" y="12"/>
                    <a:pt x="141" y="19"/>
                    <a:pt x="142" y="23"/>
                  </a:cubicBezTo>
                  <a:cubicBezTo>
                    <a:pt x="142" y="27"/>
                    <a:pt x="150" y="25"/>
                    <a:pt x="156" y="29"/>
                  </a:cubicBezTo>
                  <a:cubicBezTo>
                    <a:pt x="162" y="34"/>
                    <a:pt x="151" y="36"/>
                    <a:pt x="151" y="38"/>
                  </a:cubicBezTo>
                  <a:cubicBezTo>
                    <a:pt x="152" y="40"/>
                    <a:pt x="159" y="42"/>
                    <a:pt x="161" y="44"/>
                  </a:cubicBezTo>
                  <a:cubicBezTo>
                    <a:pt x="163" y="45"/>
                    <a:pt x="172" y="49"/>
                    <a:pt x="175" y="54"/>
                  </a:cubicBezTo>
                  <a:cubicBezTo>
                    <a:pt x="179" y="60"/>
                    <a:pt x="181" y="54"/>
                    <a:pt x="180" y="52"/>
                  </a:cubicBezTo>
                  <a:cubicBezTo>
                    <a:pt x="179" y="50"/>
                    <a:pt x="168" y="39"/>
                    <a:pt x="169" y="38"/>
                  </a:cubicBezTo>
                  <a:cubicBezTo>
                    <a:pt x="170" y="37"/>
                    <a:pt x="180" y="35"/>
                    <a:pt x="184" y="31"/>
                  </a:cubicBezTo>
                  <a:cubicBezTo>
                    <a:pt x="188" y="27"/>
                    <a:pt x="193" y="32"/>
                    <a:pt x="195" y="34"/>
                  </a:cubicBezTo>
                  <a:cubicBezTo>
                    <a:pt x="197" y="36"/>
                    <a:pt x="197" y="38"/>
                    <a:pt x="199" y="39"/>
                  </a:cubicBezTo>
                  <a:cubicBezTo>
                    <a:pt x="200" y="41"/>
                    <a:pt x="200" y="32"/>
                    <a:pt x="202" y="28"/>
                  </a:cubicBezTo>
                  <a:cubicBezTo>
                    <a:pt x="205" y="25"/>
                    <a:pt x="209" y="27"/>
                    <a:pt x="209" y="27"/>
                  </a:cubicBezTo>
                  <a:cubicBezTo>
                    <a:pt x="209" y="27"/>
                    <a:pt x="213" y="35"/>
                    <a:pt x="217" y="37"/>
                  </a:cubicBezTo>
                  <a:cubicBezTo>
                    <a:pt x="220" y="38"/>
                    <a:pt x="212" y="29"/>
                    <a:pt x="212" y="26"/>
                  </a:cubicBezTo>
                  <a:cubicBezTo>
                    <a:pt x="213" y="23"/>
                    <a:pt x="226" y="22"/>
                    <a:pt x="232" y="26"/>
                  </a:cubicBezTo>
                  <a:cubicBezTo>
                    <a:pt x="237" y="31"/>
                    <a:pt x="244" y="35"/>
                    <a:pt x="248" y="45"/>
                  </a:cubicBezTo>
                  <a:cubicBezTo>
                    <a:pt x="252" y="56"/>
                    <a:pt x="240" y="60"/>
                    <a:pt x="240" y="62"/>
                  </a:cubicBezTo>
                  <a:cubicBezTo>
                    <a:pt x="240" y="63"/>
                    <a:pt x="236" y="61"/>
                    <a:pt x="234" y="58"/>
                  </a:cubicBezTo>
                  <a:cubicBezTo>
                    <a:pt x="231" y="56"/>
                    <a:pt x="230" y="65"/>
                    <a:pt x="229" y="67"/>
                  </a:cubicBezTo>
                  <a:cubicBezTo>
                    <a:pt x="227" y="70"/>
                    <a:pt x="207" y="87"/>
                    <a:pt x="203" y="89"/>
                  </a:cubicBezTo>
                  <a:close/>
                  <a:moveTo>
                    <a:pt x="339" y="16"/>
                  </a:moveTo>
                  <a:cubicBezTo>
                    <a:pt x="339" y="16"/>
                    <a:pt x="339" y="11"/>
                    <a:pt x="340" y="8"/>
                  </a:cubicBezTo>
                  <a:cubicBezTo>
                    <a:pt x="341" y="6"/>
                    <a:pt x="342" y="4"/>
                    <a:pt x="344" y="2"/>
                  </a:cubicBezTo>
                  <a:cubicBezTo>
                    <a:pt x="346" y="0"/>
                    <a:pt x="348" y="7"/>
                    <a:pt x="348" y="9"/>
                  </a:cubicBezTo>
                  <a:cubicBezTo>
                    <a:pt x="348" y="10"/>
                    <a:pt x="350" y="18"/>
                    <a:pt x="350" y="19"/>
                  </a:cubicBezTo>
                  <a:cubicBezTo>
                    <a:pt x="350" y="21"/>
                    <a:pt x="351" y="26"/>
                    <a:pt x="349" y="28"/>
                  </a:cubicBezTo>
                  <a:cubicBezTo>
                    <a:pt x="348" y="30"/>
                    <a:pt x="349" y="31"/>
                    <a:pt x="347" y="32"/>
                  </a:cubicBezTo>
                  <a:cubicBezTo>
                    <a:pt x="345" y="32"/>
                    <a:pt x="346" y="31"/>
                    <a:pt x="346" y="29"/>
                  </a:cubicBezTo>
                  <a:cubicBezTo>
                    <a:pt x="346" y="27"/>
                    <a:pt x="340" y="19"/>
                    <a:pt x="339" y="16"/>
                  </a:cubicBezTo>
                  <a:close/>
                  <a:moveTo>
                    <a:pt x="700" y="296"/>
                  </a:moveTo>
                  <a:cubicBezTo>
                    <a:pt x="700" y="296"/>
                    <a:pt x="701" y="299"/>
                    <a:pt x="702" y="300"/>
                  </a:cubicBezTo>
                  <a:cubicBezTo>
                    <a:pt x="703" y="301"/>
                    <a:pt x="697" y="302"/>
                    <a:pt x="695" y="301"/>
                  </a:cubicBezTo>
                  <a:cubicBezTo>
                    <a:pt x="693" y="300"/>
                    <a:pt x="688" y="297"/>
                    <a:pt x="688" y="296"/>
                  </a:cubicBezTo>
                  <a:cubicBezTo>
                    <a:pt x="688" y="294"/>
                    <a:pt x="693" y="289"/>
                    <a:pt x="695" y="284"/>
                  </a:cubicBezTo>
                  <a:cubicBezTo>
                    <a:pt x="697" y="280"/>
                    <a:pt x="698" y="284"/>
                    <a:pt x="700" y="285"/>
                  </a:cubicBezTo>
                  <a:cubicBezTo>
                    <a:pt x="701" y="286"/>
                    <a:pt x="703" y="289"/>
                    <a:pt x="703" y="290"/>
                  </a:cubicBezTo>
                  <a:cubicBezTo>
                    <a:pt x="702" y="292"/>
                    <a:pt x="700" y="293"/>
                    <a:pt x="700" y="296"/>
                  </a:cubicBezTo>
                  <a:close/>
                  <a:moveTo>
                    <a:pt x="710" y="341"/>
                  </a:moveTo>
                  <a:cubicBezTo>
                    <a:pt x="710" y="341"/>
                    <a:pt x="714" y="340"/>
                    <a:pt x="716" y="339"/>
                  </a:cubicBezTo>
                  <a:cubicBezTo>
                    <a:pt x="717" y="338"/>
                    <a:pt x="718" y="333"/>
                    <a:pt x="717" y="329"/>
                  </a:cubicBezTo>
                  <a:cubicBezTo>
                    <a:pt x="717" y="325"/>
                    <a:pt x="715" y="318"/>
                    <a:pt x="717" y="314"/>
                  </a:cubicBezTo>
                  <a:cubicBezTo>
                    <a:pt x="719" y="310"/>
                    <a:pt x="716" y="307"/>
                    <a:pt x="716" y="302"/>
                  </a:cubicBezTo>
                  <a:cubicBezTo>
                    <a:pt x="717" y="298"/>
                    <a:pt x="722" y="299"/>
                    <a:pt x="724" y="296"/>
                  </a:cubicBezTo>
                  <a:cubicBezTo>
                    <a:pt x="726" y="293"/>
                    <a:pt x="730" y="296"/>
                    <a:pt x="733" y="297"/>
                  </a:cubicBezTo>
                  <a:cubicBezTo>
                    <a:pt x="736" y="298"/>
                    <a:pt x="735" y="292"/>
                    <a:pt x="735" y="290"/>
                  </a:cubicBezTo>
                  <a:cubicBezTo>
                    <a:pt x="735" y="287"/>
                    <a:pt x="740" y="284"/>
                    <a:pt x="743" y="283"/>
                  </a:cubicBezTo>
                  <a:cubicBezTo>
                    <a:pt x="745" y="283"/>
                    <a:pt x="743" y="289"/>
                    <a:pt x="742" y="289"/>
                  </a:cubicBezTo>
                  <a:cubicBezTo>
                    <a:pt x="741" y="290"/>
                    <a:pt x="742" y="291"/>
                    <a:pt x="743" y="295"/>
                  </a:cubicBezTo>
                  <a:cubicBezTo>
                    <a:pt x="745" y="298"/>
                    <a:pt x="748" y="303"/>
                    <a:pt x="749" y="303"/>
                  </a:cubicBezTo>
                  <a:cubicBezTo>
                    <a:pt x="750" y="303"/>
                    <a:pt x="754" y="296"/>
                    <a:pt x="756" y="293"/>
                  </a:cubicBezTo>
                  <a:cubicBezTo>
                    <a:pt x="758" y="290"/>
                    <a:pt x="762" y="295"/>
                    <a:pt x="763" y="297"/>
                  </a:cubicBezTo>
                  <a:cubicBezTo>
                    <a:pt x="763" y="300"/>
                    <a:pt x="759" y="306"/>
                    <a:pt x="756" y="307"/>
                  </a:cubicBezTo>
                  <a:cubicBezTo>
                    <a:pt x="754" y="307"/>
                    <a:pt x="751" y="310"/>
                    <a:pt x="748" y="312"/>
                  </a:cubicBezTo>
                  <a:cubicBezTo>
                    <a:pt x="745" y="314"/>
                    <a:pt x="751" y="318"/>
                    <a:pt x="752" y="320"/>
                  </a:cubicBezTo>
                  <a:cubicBezTo>
                    <a:pt x="753" y="322"/>
                    <a:pt x="750" y="325"/>
                    <a:pt x="744" y="329"/>
                  </a:cubicBezTo>
                  <a:cubicBezTo>
                    <a:pt x="739" y="333"/>
                    <a:pt x="743" y="333"/>
                    <a:pt x="744" y="337"/>
                  </a:cubicBezTo>
                  <a:cubicBezTo>
                    <a:pt x="745" y="341"/>
                    <a:pt x="748" y="337"/>
                    <a:pt x="748" y="335"/>
                  </a:cubicBezTo>
                  <a:cubicBezTo>
                    <a:pt x="749" y="334"/>
                    <a:pt x="752" y="334"/>
                    <a:pt x="754" y="338"/>
                  </a:cubicBezTo>
                  <a:cubicBezTo>
                    <a:pt x="756" y="341"/>
                    <a:pt x="757" y="339"/>
                    <a:pt x="763" y="337"/>
                  </a:cubicBezTo>
                  <a:cubicBezTo>
                    <a:pt x="769" y="334"/>
                    <a:pt x="766" y="339"/>
                    <a:pt x="768" y="346"/>
                  </a:cubicBezTo>
                  <a:cubicBezTo>
                    <a:pt x="769" y="352"/>
                    <a:pt x="762" y="350"/>
                    <a:pt x="760" y="350"/>
                  </a:cubicBezTo>
                  <a:cubicBezTo>
                    <a:pt x="757" y="350"/>
                    <a:pt x="751" y="349"/>
                    <a:pt x="748" y="347"/>
                  </a:cubicBezTo>
                  <a:cubicBezTo>
                    <a:pt x="746" y="346"/>
                    <a:pt x="742" y="350"/>
                    <a:pt x="741" y="351"/>
                  </a:cubicBezTo>
                  <a:cubicBezTo>
                    <a:pt x="740" y="352"/>
                    <a:pt x="728" y="347"/>
                    <a:pt x="725" y="345"/>
                  </a:cubicBezTo>
                  <a:cubicBezTo>
                    <a:pt x="723" y="344"/>
                    <a:pt x="712" y="343"/>
                    <a:pt x="710" y="341"/>
                  </a:cubicBezTo>
                  <a:close/>
                  <a:moveTo>
                    <a:pt x="647" y="412"/>
                  </a:moveTo>
                  <a:cubicBezTo>
                    <a:pt x="647" y="412"/>
                    <a:pt x="649" y="410"/>
                    <a:pt x="650" y="409"/>
                  </a:cubicBezTo>
                  <a:cubicBezTo>
                    <a:pt x="651" y="408"/>
                    <a:pt x="653" y="410"/>
                    <a:pt x="654" y="411"/>
                  </a:cubicBezTo>
                  <a:cubicBezTo>
                    <a:pt x="655" y="412"/>
                    <a:pt x="653" y="415"/>
                    <a:pt x="651" y="416"/>
                  </a:cubicBezTo>
                  <a:cubicBezTo>
                    <a:pt x="649" y="417"/>
                    <a:pt x="647" y="415"/>
                    <a:pt x="647" y="412"/>
                  </a:cubicBezTo>
                  <a:close/>
                  <a:moveTo>
                    <a:pt x="730" y="496"/>
                  </a:moveTo>
                  <a:cubicBezTo>
                    <a:pt x="730" y="496"/>
                    <a:pt x="728" y="497"/>
                    <a:pt x="727" y="495"/>
                  </a:cubicBezTo>
                  <a:cubicBezTo>
                    <a:pt x="725" y="494"/>
                    <a:pt x="723" y="490"/>
                    <a:pt x="723" y="489"/>
                  </a:cubicBezTo>
                  <a:cubicBezTo>
                    <a:pt x="723" y="487"/>
                    <a:pt x="726" y="484"/>
                    <a:pt x="727" y="483"/>
                  </a:cubicBezTo>
                  <a:cubicBezTo>
                    <a:pt x="728" y="482"/>
                    <a:pt x="733" y="482"/>
                    <a:pt x="735" y="483"/>
                  </a:cubicBezTo>
                  <a:cubicBezTo>
                    <a:pt x="736" y="485"/>
                    <a:pt x="732" y="493"/>
                    <a:pt x="730" y="496"/>
                  </a:cubicBezTo>
                  <a:close/>
                  <a:moveTo>
                    <a:pt x="741" y="507"/>
                  </a:moveTo>
                  <a:cubicBezTo>
                    <a:pt x="741" y="507"/>
                    <a:pt x="740" y="508"/>
                    <a:pt x="739" y="508"/>
                  </a:cubicBezTo>
                  <a:cubicBezTo>
                    <a:pt x="739" y="508"/>
                    <a:pt x="737" y="508"/>
                    <a:pt x="736" y="506"/>
                  </a:cubicBezTo>
                  <a:cubicBezTo>
                    <a:pt x="734" y="505"/>
                    <a:pt x="735" y="503"/>
                    <a:pt x="736" y="501"/>
                  </a:cubicBezTo>
                  <a:cubicBezTo>
                    <a:pt x="737" y="499"/>
                    <a:pt x="741" y="499"/>
                    <a:pt x="742" y="501"/>
                  </a:cubicBezTo>
                  <a:cubicBezTo>
                    <a:pt x="743" y="502"/>
                    <a:pt x="742" y="506"/>
                    <a:pt x="741" y="507"/>
                  </a:cubicBezTo>
                  <a:close/>
                  <a:moveTo>
                    <a:pt x="752" y="501"/>
                  </a:moveTo>
                  <a:cubicBezTo>
                    <a:pt x="752" y="501"/>
                    <a:pt x="748" y="504"/>
                    <a:pt x="748" y="504"/>
                  </a:cubicBezTo>
                  <a:cubicBezTo>
                    <a:pt x="748" y="504"/>
                    <a:pt x="746" y="502"/>
                    <a:pt x="746" y="500"/>
                  </a:cubicBezTo>
                  <a:cubicBezTo>
                    <a:pt x="745" y="498"/>
                    <a:pt x="749" y="497"/>
                    <a:pt x="751" y="496"/>
                  </a:cubicBezTo>
                  <a:cubicBezTo>
                    <a:pt x="753" y="496"/>
                    <a:pt x="754" y="499"/>
                    <a:pt x="752" y="501"/>
                  </a:cubicBezTo>
                  <a:close/>
                  <a:moveTo>
                    <a:pt x="765" y="503"/>
                  </a:moveTo>
                  <a:cubicBezTo>
                    <a:pt x="765" y="503"/>
                    <a:pt x="766" y="501"/>
                    <a:pt x="767" y="499"/>
                  </a:cubicBezTo>
                  <a:cubicBezTo>
                    <a:pt x="768" y="498"/>
                    <a:pt x="770" y="496"/>
                    <a:pt x="773" y="493"/>
                  </a:cubicBezTo>
                  <a:cubicBezTo>
                    <a:pt x="776" y="490"/>
                    <a:pt x="776" y="495"/>
                    <a:pt x="777" y="498"/>
                  </a:cubicBezTo>
                  <a:cubicBezTo>
                    <a:pt x="779" y="500"/>
                    <a:pt x="781" y="509"/>
                    <a:pt x="780" y="512"/>
                  </a:cubicBezTo>
                  <a:cubicBezTo>
                    <a:pt x="779" y="514"/>
                    <a:pt x="779" y="514"/>
                    <a:pt x="778" y="517"/>
                  </a:cubicBezTo>
                  <a:cubicBezTo>
                    <a:pt x="777" y="520"/>
                    <a:pt x="767" y="505"/>
                    <a:pt x="765" y="50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64" name="Freeform 10"/>
            <p:cNvSpPr>
              <a:spLocks noEditPoints="1"/>
            </p:cNvSpPr>
            <p:nvPr/>
          </p:nvSpPr>
          <p:spPr bwMode="auto">
            <a:xfrm>
              <a:off x="5734051" y="1773238"/>
              <a:ext cx="2043112" cy="3043238"/>
            </a:xfrm>
            <a:custGeom>
              <a:avLst/>
              <a:gdLst>
                <a:gd name="T0" fmla="*/ 58 w 1541"/>
                <a:gd name="T1" fmla="*/ 1083 h 2296"/>
                <a:gd name="T2" fmla="*/ 95 w 1541"/>
                <a:gd name="T3" fmla="*/ 1245 h 2296"/>
                <a:gd name="T4" fmla="*/ 102 w 1541"/>
                <a:gd name="T5" fmla="*/ 1353 h 2296"/>
                <a:gd name="T6" fmla="*/ 79 w 1541"/>
                <a:gd name="T7" fmla="*/ 1302 h 2296"/>
                <a:gd name="T8" fmla="*/ 81 w 1541"/>
                <a:gd name="T9" fmla="*/ 1338 h 2296"/>
                <a:gd name="T10" fmla="*/ 56 w 1541"/>
                <a:gd name="T11" fmla="*/ 1351 h 2296"/>
                <a:gd name="T12" fmla="*/ 34 w 1541"/>
                <a:gd name="T13" fmla="*/ 1329 h 2296"/>
                <a:gd name="T14" fmla="*/ 6 w 1541"/>
                <a:gd name="T15" fmla="*/ 1285 h 2296"/>
                <a:gd name="T16" fmla="*/ 118 w 1541"/>
                <a:gd name="T17" fmla="*/ 1500 h 2296"/>
                <a:gd name="T18" fmla="*/ 199 w 1541"/>
                <a:gd name="T19" fmla="*/ 1765 h 2296"/>
                <a:gd name="T20" fmla="*/ 265 w 1541"/>
                <a:gd name="T21" fmla="*/ 2096 h 2296"/>
                <a:gd name="T22" fmla="*/ 203 w 1541"/>
                <a:gd name="T23" fmla="*/ 2199 h 2296"/>
                <a:gd name="T24" fmla="*/ 346 w 1541"/>
                <a:gd name="T25" fmla="*/ 2280 h 2296"/>
                <a:gd name="T26" fmla="*/ 453 w 1541"/>
                <a:gd name="T27" fmla="*/ 2293 h 2296"/>
                <a:gd name="T28" fmla="*/ 526 w 1541"/>
                <a:gd name="T29" fmla="*/ 2271 h 2296"/>
                <a:gd name="T30" fmla="*/ 577 w 1541"/>
                <a:gd name="T31" fmla="*/ 2226 h 2296"/>
                <a:gd name="T32" fmla="*/ 634 w 1541"/>
                <a:gd name="T33" fmla="*/ 2217 h 2296"/>
                <a:gd name="T34" fmla="*/ 664 w 1541"/>
                <a:gd name="T35" fmla="*/ 2171 h 2296"/>
                <a:gd name="T36" fmla="*/ 785 w 1541"/>
                <a:gd name="T37" fmla="*/ 2157 h 2296"/>
                <a:gd name="T38" fmla="*/ 860 w 1541"/>
                <a:gd name="T39" fmla="*/ 2163 h 2296"/>
                <a:gd name="T40" fmla="*/ 907 w 1541"/>
                <a:gd name="T41" fmla="*/ 2165 h 2296"/>
                <a:gd name="T42" fmla="*/ 984 w 1541"/>
                <a:gd name="T43" fmla="*/ 2186 h 2296"/>
                <a:gd name="T44" fmla="*/ 1052 w 1541"/>
                <a:gd name="T45" fmla="*/ 2132 h 2296"/>
                <a:gd name="T46" fmla="*/ 1198 w 1541"/>
                <a:gd name="T47" fmla="*/ 2021 h 2296"/>
                <a:gd name="T48" fmla="*/ 1507 w 1541"/>
                <a:gd name="T49" fmla="*/ 112 h 2296"/>
                <a:gd name="T50" fmla="*/ 1484 w 1541"/>
                <a:gd name="T51" fmla="*/ 143 h 2296"/>
                <a:gd name="T52" fmla="*/ 1476 w 1541"/>
                <a:gd name="T53" fmla="*/ 185 h 2296"/>
                <a:gd name="T54" fmla="*/ 1456 w 1541"/>
                <a:gd name="T55" fmla="*/ 157 h 2296"/>
                <a:gd name="T56" fmla="*/ 1443 w 1541"/>
                <a:gd name="T57" fmla="*/ 89 h 2296"/>
                <a:gd name="T58" fmla="*/ 1360 w 1541"/>
                <a:gd name="T59" fmla="*/ 13 h 2296"/>
                <a:gd name="T60" fmla="*/ 1317 w 1541"/>
                <a:gd name="T61" fmla="*/ 41 h 2296"/>
                <a:gd name="T62" fmla="*/ 1300 w 1541"/>
                <a:gd name="T63" fmla="*/ 28 h 2296"/>
                <a:gd name="T64" fmla="*/ 1257 w 1541"/>
                <a:gd name="T65" fmla="*/ 66 h 2296"/>
                <a:gd name="T66" fmla="*/ 1224 w 1541"/>
                <a:gd name="T67" fmla="*/ 74 h 2296"/>
                <a:gd name="T68" fmla="*/ 1187 w 1541"/>
                <a:gd name="T69" fmla="*/ 128 h 2296"/>
                <a:gd name="T70" fmla="*/ 1159 w 1541"/>
                <a:gd name="T71" fmla="*/ 162 h 2296"/>
                <a:gd name="T72" fmla="*/ 1153 w 1541"/>
                <a:gd name="T73" fmla="*/ 177 h 2296"/>
                <a:gd name="T74" fmla="*/ 1109 w 1541"/>
                <a:gd name="T75" fmla="*/ 221 h 2296"/>
                <a:gd name="T76" fmla="*/ 1115 w 1541"/>
                <a:gd name="T77" fmla="*/ 277 h 2296"/>
                <a:gd name="T78" fmla="*/ 1092 w 1541"/>
                <a:gd name="T79" fmla="*/ 292 h 2296"/>
                <a:gd name="T80" fmla="*/ 1041 w 1541"/>
                <a:gd name="T81" fmla="*/ 262 h 2296"/>
                <a:gd name="T82" fmla="*/ 1028 w 1541"/>
                <a:gd name="T83" fmla="*/ 315 h 2296"/>
                <a:gd name="T84" fmla="*/ 1056 w 1541"/>
                <a:gd name="T85" fmla="*/ 371 h 2296"/>
                <a:gd name="T86" fmla="*/ 1024 w 1541"/>
                <a:gd name="T87" fmla="*/ 391 h 2296"/>
                <a:gd name="T88" fmla="*/ 979 w 1541"/>
                <a:gd name="T89" fmla="*/ 316 h 2296"/>
                <a:gd name="T90" fmla="*/ 962 w 1541"/>
                <a:gd name="T91" fmla="*/ 285 h 2296"/>
                <a:gd name="T92" fmla="*/ 945 w 1541"/>
                <a:gd name="T93" fmla="*/ 326 h 2296"/>
                <a:gd name="T94" fmla="*/ 901 w 1541"/>
                <a:gd name="T95" fmla="*/ 362 h 2296"/>
                <a:gd name="T96" fmla="*/ 910 w 1541"/>
                <a:gd name="T97" fmla="*/ 461 h 2296"/>
                <a:gd name="T98" fmla="*/ 832 w 1541"/>
                <a:gd name="T99" fmla="*/ 557 h 2296"/>
                <a:gd name="T100" fmla="*/ 554 w 1541"/>
                <a:gd name="T101" fmla="*/ 705 h 2296"/>
                <a:gd name="T102" fmla="*/ 455 w 1541"/>
                <a:gd name="T103" fmla="*/ 745 h 2296"/>
                <a:gd name="T104" fmla="*/ 387 w 1541"/>
                <a:gd name="T105" fmla="*/ 716 h 2296"/>
                <a:gd name="T106" fmla="*/ 349 w 1541"/>
                <a:gd name="T107" fmla="*/ 752 h 2296"/>
                <a:gd name="T108" fmla="*/ 233 w 1541"/>
                <a:gd name="T109" fmla="*/ 839 h 2296"/>
                <a:gd name="T110" fmla="*/ 141 w 1541"/>
                <a:gd name="T111" fmla="*/ 929 h 2296"/>
                <a:gd name="T112" fmla="*/ 111 w 1541"/>
                <a:gd name="T113" fmla="*/ 865 h 2296"/>
                <a:gd name="T114" fmla="*/ 229 w 1541"/>
                <a:gd name="T115" fmla="*/ 762 h 2296"/>
                <a:gd name="T116" fmla="*/ 1217 w 1541"/>
                <a:gd name="T117" fmla="*/ 64 h 2296"/>
                <a:gd name="T118" fmla="*/ 1185 w 1541"/>
                <a:gd name="T119" fmla="*/ 77 h 2296"/>
                <a:gd name="T120" fmla="*/ 90 w 1541"/>
                <a:gd name="T121" fmla="*/ 1294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1" h="2296">
                  <a:moveTo>
                    <a:pt x="71" y="947"/>
                  </a:moveTo>
                  <a:cubicBezTo>
                    <a:pt x="73" y="950"/>
                    <a:pt x="73" y="952"/>
                    <a:pt x="73" y="954"/>
                  </a:cubicBezTo>
                  <a:cubicBezTo>
                    <a:pt x="73" y="956"/>
                    <a:pt x="72" y="960"/>
                    <a:pt x="73" y="962"/>
                  </a:cubicBezTo>
                  <a:cubicBezTo>
                    <a:pt x="75" y="963"/>
                    <a:pt x="78" y="962"/>
                    <a:pt x="79" y="964"/>
                  </a:cubicBezTo>
                  <a:cubicBezTo>
                    <a:pt x="79" y="966"/>
                    <a:pt x="82" y="967"/>
                    <a:pt x="83" y="970"/>
                  </a:cubicBezTo>
                  <a:cubicBezTo>
                    <a:pt x="84" y="974"/>
                    <a:pt x="85" y="977"/>
                    <a:pt x="85" y="977"/>
                  </a:cubicBezTo>
                  <a:cubicBezTo>
                    <a:pt x="85" y="977"/>
                    <a:pt x="84" y="981"/>
                    <a:pt x="85" y="983"/>
                  </a:cubicBezTo>
                  <a:cubicBezTo>
                    <a:pt x="87" y="985"/>
                    <a:pt x="89" y="1001"/>
                    <a:pt x="87" y="1003"/>
                  </a:cubicBezTo>
                  <a:cubicBezTo>
                    <a:pt x="85" y="1004"/>
                    <a:pt x="81" y="1005"/>
                    <a:pt x="82" y="1006"/>
                  </a:cubicBezTo>
                  <a:cubicBezTo>
                    <a:pt x="83" y="1008"/>
                    <a:pt x="84" y="1023"/>
                    <a:pt x="84" y="1024"/>
                  </a:cubicBezTo>
                  <a:cubicBezTo>
                    <a:pt x="85" y="1025"/>
                    <a:pt x="83" y="1032"/>
                    <a:pt x="83" y="1033"/>
                  </a:cubicBezTo>
                  <a:cubicBezTo>
                    <a:pt x="82" y="1034"/>
                    <a:pt x="83" y="1044"/>
                    <a:pt x="82" y="1046"/>
                  </a:cubicBezTo>
                  <a:cubicBezTo>
                    <a:pt x="80" y="1049"/>
                    <a:pt x="66" y="1064"/>
                    <a:pt x="66" y="1065"/>
                  </a:cubicBezTo>
                  <a:cubicBezTo>
                    <a:pt x="66" y="1066"/>
                    <a:pt x="61" y="1073"/>
                    <a:pt x="60" y="1076"/>
                  </a:cubicBezTo>
                  <a:cubicBezTo>
                    <a:pt x="58" y="1079"/>
                    <a:pt x="63" y="1080"/>
                    <a:pt x="58" y="1083"/>
                  </a:cubicBezTo>
                  <a:cubicBezTo>
                    <a:pt x="54" y="1086"/>
                    <a:pt x="54" y="1088"/>
                    <a:pt x="53" y="1091"/>
                  </a:cubicBezTo>
                  <a:cubicBezTo>
                    <a:pt x="53" y="1094"/>
                    <a:pt x="53" y="1097"/>
                    <a:pt x="52" y="1100"/>
                  </a:cubicBezTo>
                  <a:cubicBezTo>
                    <a:pt x="51" y="1102"/>
                    <a:pt x="47" y="1105"/>
                    <a:pt x="49" y="1110"/>
                  </a:cubicBezTo>
                  <a:cubicBezTo>
                    <a:pt x="51" y="1114"/>
                    <a:pt x="52" y="1117"/>
                    <a:pt x="51" y="1120"/>
                  </a:cubicBezTo>
                  <a:cubicBezTo>
                    <a:pt x="50" y="1122"/>
                    <a:pt x="44" y="1123"/>
                    <a:pt x="46" y="1124"/>
                  </a:cubicBezTo>
                  <a:cubicBezTo>
                    <a:pt x="47" y="1126"/>
                    <a:pt x="47" y="1128"/>
                    <a:pt x="47" y="1128"/>
                  </a:cubicBezTo>
                  <a:cubicBezTo>
                    <a:pt x="47" y="1128"/>
                    <a:pt x="46" y="1148"/>
                    <a:pt x="47" y="1151"/>
                  </a:cubicBezTo>
                  <a:cubicBezTo>
                    <a:pt x="49" y="1154"/>
                    <a:pt x="68" y="1177"/>
                    <a:pt x="69" y="1181"/>
                  </a:cubicBezTo>
                  <a:cubicBezTo>
                    <a:pt x="70" y="1184"/>
                    <a:pt x="68" y="1191"/>
                    <a:pt x="69" y="1193"/>
                  </a:cubicBezTo>
                  <a:cubicBezTo>
                    <a:pt x="70" y="1196"/>
                    <a:pt x="76" y="1198"/>
                    <a:pt x="75" y="1199"/>
                  </a:cubicBezTo>
                  <a:cubicBezTo>
                    <a:pt x="74" y="1201"/>
                    <a:pt x="73" y="1202"/>
                    <a:pt x="73" y="1202"/>
                  </a:cubicBezTo>
                  <a:cubicBezTo>
                    <a:pt x="73" y="1203"/>
                    <a:pt x="71" y="1206"/>
                    <a:pt x="72" y="1209"/>
                  </a:cubicBezTo>
                  <a:cubicBezTo>
                    <a:pt x="74" y="1213"/>
                    <a:pt x="77" y="1219"/>
                    <a:pt x="79" y="1221"/>
                  </a:cubicBezTo>
                  <a:cubicBezTo>
                    <a:pt x="81" y="1223"/>
                    <a:pt x="84" y="1223"/>
                    <a:pt x="86" y="1225"/>
                  </a:cubicBezTo>
                  <a:cubicBezTo>
                    <a:pt x="87" y="1228"/>
                    <a:pt x="92" y="1241"/>
                    <a:pt x="95" y="1245"/>
                  </a:cubicBezTo>
                  <a:cubicBezTo>
                    <a:pt x="97" y="1248"/>
                    <a:pt x="98" y="1254"/>
                    <a:pt x="98" y="1256"/>
                  </a:cubicBezTo>
                  <a:cubicBezTo>
                    <a:pt x="98" y="1259"/>
                    <a:pt x="107" y="1280"/>
                    <a:pt x="109" y="1282"/>
                  </a:cubicBezTo>
                  <a:cubicBezTo>
                    <a:pt x="111" y="1285"/>
                    <a:pt x="110" y="1281"/>
                    <a:pt x="115" y="1287"/>
                  </a:cubicBezTo>
                  <a:cubicBezTo>
                    <a:pt x="120" y="1293"/>
                    <a:pt x="131" y="1300"/>
                    <a:pt x="129" y="1303"/>
                  </a:cubicBezTo>
                  <a:cubicBezTo>
                    <a:pt x="126" y="1306"/>
                    <a:pt x="127" y="1311"/>
                    <a:pt x="127" y="1312"/>
                  </a:cubicBezTo>
                  <a:cubicBezTo>
                    <a:pt x="127" y="1313"/>
                    <a:pt x="128" y="1313"/>
                    <a:pt x="127" y="1314"/>
                  </a:cubicBezTo>
                  <a:cubicBezTo>
                    <a:pt x="126" y="1315"/>
                    <a:pt x="125" y="1320"/>
                    <a:pt x="126" y="1322"/>
                  </a:cubicBezTo>
                  <a:cubicBezTo>
                    <a:pt x="127" y="1324"/>
                    <a:pt x="128" y="1330"/>
                    <a:pt x="127" y="1331"/>
                  </a:cubicBezTo>
                  <a:cubicBezTo>
                    <a:pt x="127" y="1332"/>
                    <a:pt x="124" y="1332"/>
                    <a:pt x="124" y="1334"/>
                  </a:cubicBezTo>
                  <a:cubicBezTo>
                    <a:pt x="124" y="1336"/>
                    <a:pt x="125" y="1342"/>
                    <a:pt x="126" y="1343"/>
                  </a:cubicBezTo>
                  <a:cubicBezTo>
                    <a:pt x="126" y="1345"/>
                    <a:pt x="127" y="1347"/>
                    <a:pt x="127" y="1349"/>
                  </a:cubicBezTo>
                  <a:cubicBezTo>
                    <a:pt x="126" y="1351"/>
                    <a:pt x="120" y="1359"/>
                    <a:pt x="119" y="1359"/>
                  </a:cubicBezTo>
                  <a:cubicBezTo>
                    <a:pt x="118" y="1360"/>
                    <a:pt x="116" y="1367"/>
                    <a:pt x="113" y="1365"/>
                  </a:cubicBezTo>
                  <a:cubicBezTo>
                    <a:pt x="110" y="1364"/>
                    <a:pt x="108" y="1356"/>
                    <a:pt x="105" y="1355"/>
                  </a:cubicBezTo>
                  <a:cubicBezTo>
                    <a:pt x="103" y="1355"/>
                    <a:pt x="102" y="1354"/>
                    <a:pt x="102" y="1353"/>
                  </a:cubicBezTo>
                  <a:cubicBezTo>
                    <a:pt x="102" y="1352"/>
                    <a:pt x="101" y="1347"/>
                    <a:pt x="100" y="1346"/>
                  </a:cubicBezTo>
                  <a:cubicBezTo>
                    <a:pt x="100" y="1345"/>
                    <a:pt x="99" y="1344"/>
                    <a:pt x="99" y="1343"/>
                  </a:cubicBezTo>
                  <a:cubicBezTo>
                    <a:pt x="99" y="1342"/>
                    <a:pt x="101" y="1343"/>
                    <a:pt x="99" y="1342"/>
                  </a:cubicBezTo>
                  <a:cubicBezTo>
                    <a:pt x="98" y="1340"/>
                    <a:pt x="97" y="1334"/>
                    <a:pt x="97" y="1334"/>
                  </a:cubicBezTo>
                  <a:cubicBezTo>
                    <a:pt x="97" y="1333"/>
                    <a:pt x="98" y="1331"/>
                    <a:pt x="97" y="1330"/>
                  </a:cubicBezTo>
                  <a:cubicBezTo>
                    <a:pt x="97" y="1329"/>
                    <a:pt x="94" y="1326"/>
                    <a:pt x="94" y="1326"/>
                  </a:cubicBezTo>
                  <a:cubicBezTo>
                    <a:pt x="94" y="1325"/>
                    <a:pt x="94" y="1315"/>
                    <a:pt x="94" y="1314"/>
                  </a:cubicBezTo>
                  <a:cubicBezTo>
                    <a:pt x="95" y="1313"/>
                    <a:pt x="94" y="1310"/>
                    <a:pt x="94" y="1310"/>
                  </a:cubicBezTo>
                  <a:cubicBezTo>
                    <a:pt x="93" y="1310"/>
                    <a:pt x="90" y="1313"/>
                    <a:pt x="90" y="1314"/>
                  </a:cubicBezTo>
                  <a:cubicBezTo>
                    <a:pt x="91" y="1316"/>
                    <a:pt x="92" y="1317"/>
                    <a:pt x="92" y="1319"/>
                  </a:cubicBezTo>
                  <a:cubicBezTo>
                    <a:pt x="91" y="1321"/>
                    <a:pt x="90" y="1325"/>
                    <a:pt x="89" y="1327"/>
                  </a:cubicBezTo>
                  <a:cubicBezTo>
                    <a:pt x="89" y="1328"/>
                    <a:pt x="86" y="1337"/>
                    <a:pt x="84" y="1337"/>
                  </a:cubicBezTo>
                  <a:cubicBezTo>
                    <a:pt x="82" y="1338"/>
                    <a:pt x="80" y="1337"/>
                    <a:pt x="78" y="1336"/>
                  </a:cubicBezTo>
                  <a:cubicBezTo>
                    <a:pt x="77" y="1334"/>
                    <a:pt x="76" y="1324"/>
                    <a:pt x="77" y="1322"/>
                  </a:cubicBezTo>
                  <a:cubicBezTo>
                    <a:pt x="78" y="1320"/>
                    <a:pt x="80" y="1305"/>
                    <a:pt x="79" y="1302"/>
                  </a:cubicBezTo>
                  <a:cubicBezTo>
                    <a:pt x="77" y="1300"/>
                    <a:pt x="80" y="1295"/>
                    <a:pt x="76" y="1293"/>
                  </a:cubicBezTo>
                  <a:cubicBezTo>
                    <a:pt x="71" y="1291"/>
                    <a:pt x="69" y="1285"/>
                    <a:pt x="69" y="1285"/>
                  </a:cubicBezTo>
                  <a:cubicBezTo>
                    <a:pt x="69" y="1285"/>
                    <a:pt x="64" y="1274"/>
                    <a:pt x="63" y="1276"/>
                  </a:cubicBezTo>
                  <a:cubicBezTo>
                    <a:pt x="63" y="1277"/>
                    <a:pt x="61" y="1276"/>
                    <a:pt x="60" y="1276"/>
                  </a:cubicBezTo>
                  <a:cubicBezTo>
                    <a:pt x="59" y="1275"/>
                    <a:pt x="60" y="1266"/>
                    <a:pt x="58" y="1267"/>
                  </a:cubicBezTo>
                  <a:cubicBezTo>
                    <a:pt x="56" y="1268"/>
                    <a:pt x="52" y="1269"/>
                    <a:pt x="52" y="1271"/>
                  </a:cubicBezTo>
                  <a:cubicBezTo>
                    <a:pt x="52" y="1272"/>
                    <a:pt x="49" y="1274"/>
                    <a:pt x="49" y="1276"/>
                  </a:cubicBezTo>
                  <a:cubicBezTo>
                    <a:pt x="49" y="1277"/>
                    <a:pt x="49" y="1285"/>
                    <a:pt x="51" y="1288"/>
                  </a:cubicBezTo>
                  <a:cubicBezTo>
                    <a:pt x="53" y="1292"/>
                    <a:pt x="54" y="1296"/>
                    <a:pt x="57" y="1298"/>
                  </a:cubicBezTo>
                  <a:cubicBezTo>
                    <a:pt x="59" y="1301"/>
                    <a:pt x="60" y="1305"/>
                    <a:pt x="60" y="1306"/>
                  </a:cubicBezTo>
                  <a:cubicBezTo>
                    <a:pt x="60" y="1308"/>
                    <a:pt x="61" y="1311"/>
                    <a:pt x="61" y="1311"/>
                  </a:cubicBezTo>
                  <a:cubicBezTo>
                    <a:pt x="61" y="1311"/>
                    <a:pt x="62" y="1324"/>
                    <a:pt x="65" y="1325"/>
                  </a:cubicBezTo>
                  <a:cubicBezTo>
                    <a:pt x="67" y="1326"/>
                    <a:pt x="69" y="1328"/>
                    <a:pt x="70" y="1330"/>
                  </a:cubicBezTo>
                  <a:cubicBezTo>
                    <a:pt x="71" y="1332"/>
                    <a:pt x="74" y="1337"/>
                    <a:pt x="76" y="1338"/>
                  </a:cubicBezTo>
                  <a:cubicBezTo>
                    <a:pt x="77" y="1338"/>
                    <a:pt x="79" y="1337"/>
                    <a:pt x="81" y="1338"/>
                  </a:cubicBezTo>
                  <a:cubicBezTo>
                    <a:pt x="82" y="1340"/>
                    <a:pt x="84" y="1341"/>
                    <a:pt x="86" y="1342"/>
                  </a:cubicBezTo>
                  <a:cubicBezTo>
                    <a:pt x="89" y="1343"/>
                    <a:pt x="92" y="1346"/>
                    <a:pt x="92" y="1348"/>
                  </a:cubicBezTo>
                  <a:cubicBezTo>
                    <a:pt x="91" y="1349"/>
                    <a:pt x="93" y="1354"/>
                    <a:pt x="93" y="1355"/>
                  </a:cubicBezTo>
                  <a:cubicBezTo>
                    <a:pt x="93" y="1356"/>
                    <a:pt x="95" y="1363"/>
                    <a:pt x="93" y="1365"/>
                  </a:cubicBezTo>
                  <a:cubicBezTo>
                    <a:pt x="92" y="1367"/>
                    <a:pt x="92" y="1373"/>
                    <a:pt x="91" y="1373"/>
                  </a:cubicBezTo>
                  <a:cubicBezTo>
                    <a:pt x="90" y="1373"/>
                    <a:pt x="88" y="1373"/>
                    <a:pt x="87" y="1374"/>
                  </a:cubicBezTo>
                  <a:cubicBezTo>
                    <a:pt x="87" y="1375"/>
                    <a:pt x="85" y="1375"/>
                    <a:pt x="84" y="1374"/>
                  </a:cubicBezTo>
                  <a:cubicBezTo>
                    <a:pt x="83" y="1373"/>
                    <a:pt x="81" y="1373"/>
                    <a:pt x="82" y="1374"/>
                  </a:cubicBezTo>
                  <a:cubicBezTo>
                    <a:pt x="82" y="1374"/>
                    <a:pt x="84" y="1376"/>
                    <a:pt x="84" y="1376"/>
                  </a:cubicBezTo>
                  <a:cubicBezTo>
                    <a:pt x="84" y="1376"/>
                    <a:pt x="82" y="1379"/>
                    <a:pt x="80" y="1380"/>
                  </a:cubicBezTo>
                  <a:cubicBezTo>
                    <a:pt x="79" y="1380"/>
                    <a:pt x="75" y="1385"/>
                    <a:pt x="73" y="1383"/>
                  </a:cubicBezTo>
                  <a:cubicBezTo>
                    <a:pt x="71" y="1381"/>
                    <a:pt x="64" y="1379"/>
                    <a:pt x="65" y="1377"/>
                  </a:cubicBezTo>
                  <a:cubicBezTo>
                    <a:pt x="66" y="1374"/>
                    <a:pt x="68" y="1372"/>
                    <a:pt x="66" y="1371"/>
                  </a:cubicBezTo>
                  <a:cubicBezTo>
                    <a:pt x="65" y="1369"/>
                    <a:pt x="61" y="1365"/>
                    <a:pt x="61" y="1363"/>
                  </a:cubicBezTo>
                  <a:cubicBezTo>
                    <a:pt x="61" y="1362"/>
                    <a:pt x="57" y="1353"/>
                    <a:pt x="56" y="1351"/>
                  </a:cubicBezTo>
                  <a:cubicBezTo>
                    <a:pt x="55" y="1349"/>
                    <a:pt x="54" y="1341"/>
                    <a:pt x="53" y="1339"/>
                  </a:cubicBezTo>
                  <a:cubicBezTo>
                    <a:pt x="52" y="1338"/>
                    <a:pt x="51" y="1336"/>
                    <a:pt x="51" y="1334"/>
                  </a:cubicBezTo>
                  <a:cubicBezTo>
                    <a:pt x="52" y="1332"/>
                    <a:pt x="49" y="1329"/>
                    <a:pt x="49" y="1328"/>
                  </a:cubicBezTo>
                  <a:cubicBezTo>
                    <a:pt x="49" y="1328"/>
                    <a:pt x="46" y="1327"/>
                    <a:pt x="46" y="1326"/>
                  </a:cubicBezTo>
                  <a:cubicBezTo>
                    <a:pt x="45" y="1324"/>
                    <a:pt x="45" y="1318"/>
                    <a:pt x="45" y="1318"/>
                  </a:cubicBezTo>
                  <a:cubicBezTo>
                    <a:pt x="44" y="1317"/>
                    <a:pt x="43" y="1319"/>
                    <a:pt x="43" y="1319"/>
                  </a:cubicBezTo>
                  <a:cubicBezTo>
                    <a:pt x="43" y="1320"/>
                    <a:pt x="44" y="1323"/>
                    <a:pt x="44" y="1325"/>
                  </a:cubicBezTo>
                  <a:cubicBezTo>
                    <a:pt x="44" y="1326"/>
                    <a:pt x="45" y="1337"/>
                    <a:pt x="44" y="1337"/>
                  </a:cubicBezTo>
                  <a:cubicBezTo>
                    <a:pt x="44" y="1338"/>
                    <a:pt x="41" y="1343"/>
                    <a:pt x="40" y="1342"/>
                  </a:cubicBezTo>
                  <a:cubicBezTo>
                    <a:pt x="39" y="1340"/>
                    <a:pt x="40" y="1331"/>
                    <a:pt x="39" y="1329"/>
                  </a:cubicBezTo>
                  <a:cubicBezTo>
                    <a:pt x="38" y="1327"/>
                    <a:pt x="37" y="1325"/>
                    <a:pt x="37" y="1324"/>
                  </a:cubicBezTo>
                  <a:cubicBezTo>
                    <a:pt x="37" y="1324"/>
                    <a:pt x="37" y="1317"/>
                    <a:pt x="37" y="1317"/>
                  </a:cubicBezTo>
                  <a:cubicBezTo>
                    <a:pt x="37" y="1317"/>
                    <a:pt x="35" y="1318"/>
                    <a:pt x="35" y="1319"/>
                  </a:cubicBezTo>
                  <a:cubicBezTo>
                    <a:pt x="35" y="1321"/>
                    <a:pt x="37" y="1325"/>
                    <a:pt x="36" y="1326"/>
                  </a:cubicBezTo>
                  <a:cubicBezTo>
                    <a:pt x="35" y="1327"/>
                    <a:pt x="34" y="1328"/>
                    <a:pt x="34" y="1329"/>
                  </a:cubicBezTo>
                  <a:cubicBezTo>
                    <a:pt x="34" y="1330"/>
                    <a:pt x="35" y="1338"/>
                    <a:pt x="34" y="1338"/>
                  </a:cubicBezTo>
                  <a:cubicBezTo>
                    <a:pt x="33" y="1337"/>
                    <a:pt x="31" y="1332"/>
                    <a:pt x="31" y="1330"/>
                  </a:cubicBezTo>
                  <a:cubicBezTo>
                    <a:pt x="31" y="1328"/>
                    <a:pt x="31" y="1319"/>
                    <a:pt x="30" y="1319"/>
                  </a:cubicBezTo>
                  <a:cubicBezTo>
                    <a:pt x="30" y="1319"/>
                    <a:pt x="23" y="1312"/>
                    <a:pt x="23" y="1312"/>
                  </a:cubicBezTo>
                  <a:cubicBezTo>
                    <a:pt x="23" y="1311"/>
                    <a:pt x="19" y="1307"/>
                    <a:pt x="20" y="1305"/>
                  </a:cubicBezTo>
                  <a:cubicBezTo>
                    <a:pt x="21" y="1304"/>
                    <a:pt x="21" y="1302"/>
                    <a:pt x="21" y="1302"/>
                  </a:cubicBezTo>
                  <a:cubicBezTo>
                    <a:pt x="21" y="1302"/>
                    <a:pt x="18" y="1298"/>
                    <a:pt x="18" y="1297"/>
                  </a:cubicBezTo>
                  <a:cubicBezTo>
                    <a:pt x="18" y="1296"/>
                    <a:pt x="18" y="1294"/>
                    <a:pt x="17" y="1293"/>
                  </a:cubicBezTo>
                  <a:cubicBezTo>
                    <a:pt x="16" y="1292"/>
                    <a:pt x="8" y="1269"/>
                    <a:pt x="8" y="1268"/>
                  </a:cubicBezTo>
                  <a:cubicBezTo>
                    <a:pt x="8" y="1267"/>
                    <a:pt x="10" y="1262"/>
                    <a:pt x="10" y="1262"/>
                  </a:cubicBezTo>
                  <a:cubicBezTo>
                    <a:pt x="10" y="1262"/>
                    <a:pt x="11" y="1262"/>
                    <a:pt x="11" y="1261"/>
                  </a:cubicBezTo>
                  <a:cubicBezTo>
                    <a:pt x="10" y="1261"/>
                    <a:pt x="7" y="1259"/>
                    <a:pt x="6" y="1260"/>
                  </a:cubicBezTo>
                  <a:cubicBezTo>
                    <a:pt x="4" y="1261"/>
                    <a:pt x="2" y="1261"/>
                    <a:pt x="2" y="1262"/>
                  </a:cubicBezTo>
                  <a:cubicBezTo>
                    <a:pt x="2" y="1263"/>
                    <a:pt x="0" y="1276"/>
                    <a:pt x="2" y="1279"/>
                  </a:cubicBezTo>
                  <a:cubicBezTo>
                    <a:pt x="3" y="1282"/>
                    <a:pt x="5" y="1285"/>
                    <a:pt x="6" y="1285"/>
                  </a:cubicBezTo>
                  <a:cubicBezTo>
                    <a:pt x="6" y="1286"/>
                    <a:pt x="6" y="1288"/>
                    <a:pt x="6" y="1288"/>
                  </a:cubicBezTo>
                  <a:cubicBezTo>
                    <a:pt x="6" y="1289"/>
                    <a:pt x="3" y="1289"/>
                    <a:pt x="5" y="1291"/>
                  </a:cubicBezTo>
                  <a:cubicBezTo>
                    <a:pt x="8" y="1294"/>
                    <a:pt x="10" y="1300"/>
                    <a:pt x="11" y="1303"/>
                  </a:cubicBezTo>
                  <a:cubicBezTo>
                    <a:pt x="12" y="1305"/>
                    <a:pt x="13" y="1309"/>
                    <a:pt x="15" y="1310"/>
                  </a:cubicBezTo>
                  <a:cubicBezTo>
                    <a:pt x="16" y="1311"/>
                    <a:pt x="18" y="1310"/>
                    <a:pt x="18" y="1312"/>
                  </a:cubicBezTo>
                  <a:cubicBezTo>
                    <a:pt x="19" y="1313"/>
                    <a:pt x="21" y="1318"/>
                    <a:pt x="22" y="1319"/>
                  </a:cubicBezTo>
                  <a:cubicBezTo>
                    <a:pt x="24" y="1320"/>
                    <a:pt x="24" y="1324"/>
                    <a:pt x="25" y="1326"/>
                  </a:cubicBezTo>
                  <a:cubicBezTo>
                    <a:pt x="26" y="1327"/>
                    <a:pt x="23" y="1330"/>
                    <a:pt x="23" y="1331"/>
                  </a:cubicBezTo>
                  <a:cubicBezTo>
                    <a:pt x="24" y="1332"/>
                    <a:pt x="25" y="1333"/>
                    <a:pt x="27" y="1335"/>
                  </a:cubicBezTo>
                  <a:cubicBezTo>
                    <a:pt x="28" y="1336"/>
                    <a:pt x="30" y="1340"/>
                    <a:pt x="32" y="1342"/>
                  </a:cubicBezTo>
                  <a:cubicBezTo>
                    <a:pt x="33" y="1344"/>
                    <a:pt x="35" y="1349"/>
                    <a:pt x="35" y="1349"/>
                  </a:cubicBezTo>
                  <a:cubicBezTo>
                    <a:pt x="35" y="1350"/>
                    <a:pt x="37" y="1358"/>
                    <a:pt x="41" y="1363"/>
                  </a:cubicBezTo>
                  <a:cubicBezTo>
                    <a:pt x="44" y="1368"/>
                    <a:pt x="62" y="1381"/>
                    <a:pt x="75" y="1403"/>
                  </a:cubicBezTo>
                  <a:cubicBezTo>
                    <a:pt x="89" y="1424"/>
                    <a:pt x="111" y="1465"/>
                    <a:pt x="115" y="1478"/>
                  </a:cubicBezTo>
                  <a:cubicBezTo>
                    <a:pt x="118" y="1491"/>
                    <a:pt x="119" y="1495"/>
                    <a:pt x="118" y="1500"/>
                  </a:cubicBezTo>
                  <a:cubicBezTo>
                    <a:pt x="117" y="1505"/>
                    <a:pt x="112" y="1508"/>
                    <a:pt x="114" y="1511"/>
                  </a:cubicBezTo>
                  <a:cubicBezTo>
                    <a:pt x="116" y="1515"/>
                    <a:pt x="120" y="1534"/>
                    <a:pt x="121" y="1537"/>
                  </a:cubicBezTo>
                  <a:cubicBezTo>
                    <a:pt x="123" y="1540"/>
                    <a:pt x="128" y="1549"/>
                    <a:pt x="132" y="1552"/>
                  </a:cubicBezTo>
                  <a:cubicBezTo>
                    <a:pt x="135" y="1555"/>
                    <a:pt x="138" y="1558"/>
                    <a:pt x="138" y="1560"/>
                  </a:cubicBezTo>
                  <a:cubicBezTo>
                    <a:pt x="138" y="1561"/>
                    <a:pt x="159" y="1594"/>
                    <a:pt x="162" y="1598"/>
                  </a:cubicBezTo>
                  <a:cubicBezTo>
                    <a:pt x="164" y="1603"/>
                    <a:pt x="164" y="1607"/>
                    <a:pt x="163" y="1609"/>
                  </a:cubicBezTo>
                  <a:cubicBezTo>
                    <a:pt x="162" y="1612"/>
                    <a:pt x="157" y="1611"/>
                    <a:pt x="160" y="1614"/>
                  </a:cubicBezTo>
                  <a:cubicBezTo>
                    <a:pt x="163" y="1617"/>
                    <a:pt x="163" y="1621"/>
                    <a:pt x="166" y="1624"/>
                  </a:cubicBezTo>
                  <a:cubicBezTo>
                    <a:pt x="169" y="1628"/>
                    <a:pt x="189" y="1649"/>
                    <a:pt x="189" y="1655"/>
                  </a:cubicBezTo>
                  <a:cubicBezTo>
                    <a:pt x="190" y="1660"/>
                    <a:pt x="197" y="1682"/>
                    <a:pt x="197" y="1698"/>
                  </a:cubicBezTo>
                  <a:cubicBezTo>
                    <a:pt x="197" y="1713"/>
                    <a:pt x="195" y="1720"/>
                    <a:pt x="196" y="1724"/>
                  </a:cubicBezTo>
                  <a:cubicBezTo>
                    <a:pt x="198" y="1727"/>
                    <a:pt x="198" y="1735"/>
                    <a:pt x="197" y="1738"/>
                  </a:cubicBezTo>
                  <a:cubicBezTo>
                    <a:pt x="196" y="1742"/>
                    <a:pt x="197" y="1751"/>
                    <a:pt x="198" y="1752"/>
                  </a:cubicBezTo>
                  <a:cubicBezTo>
                    <a:pt x="198" y="1754"/>
                    <a:pt x="202" y="1761"/>
                    <a:pt x="201" y="1762"/>
                  </a:cubicBezTo>
                  <a:cubicBezTo>
                    <a:pt x="200" y="1762"/>
                    <a:pt x="198" y="1763"/>
                    <a:pt x="199" y="1765"/>
                  </a:cubicBezTo>
                  <a:cubicBezTo>
                    <a:pt x="199" y="1767"/>
                    <a:pt x="204" y="1770"/>
                    <a:pt x="204" y="1772"/>
                  </a:cubicBezTo>
                  <a:cubicBezTo>
                    <a:pt x="204" y="1774"/>
                    <a:pt x="200" y="1777"/>
                    <a:pt x="201" y="1778"/>
                  </a:cubicBezTo>
                  <a:cubicBezTo>
                    <a:pt x="202" y="1779"/>
                    <a:pt x="204" y="1780"/>
                    <a:pt x="203" y="1780"/>
                  </a:cubicBezTo>
                  <a:cubicBezTo>
                    <a:pt x="203" y="1781"/>
                    <a:pt x="205" y="1793"/>
                    <a:pt x="207" y="1796"/>
                  </a:cubicBezTo>
                  <a:cubicBezTo>
                    <a:pt x="208" y="1799"/>
                    <a:pt x="226" y="1841"/>
                    <a:pt x="228" y="1845"/>
                  </a:cubicBezTo>
                  <a:cubicBezTo>
                    <a:pt x="230" y="1850"/>
                    <a:pt x="243" y="1884"/>
                    <a:pt x="253" y="1900"/>
                  </a:cubicBezTo>
                  <a:cubicBezTo>
                    <a:pt x="263" y="1916"/>
                    <a:pt x="271" y="1929"/>
                    <a:pt x="270" y="1941"/>
                  </a:cubicBezTo>
                  <a:cubicBezTo>
                    <a:pt x="270" y="1952"/>
                    <a:pt x="270" y="1954"/>
                    <a:pt x="267" y="1958"/>
                  </a:cubicBezTo>
                  <a:cubicBezTo>
                    <a:pt x="264" y="1962"/>
                    <a:pt x="260" y="1965"/>
                    <a:pt x="260" y="1969"/>
                  </a:cubicBezTo>
                  <a:cubicBezTo>
                    <a:pt x="261" y="1973"/>
                    <a:pt x="266" y="1982"/>
                    <a:pt x="266" y="1985"/>
                  </a:cubicBezTo>
                  <a:cubicBezTo>
                    <a:pt x="267" y="1987"/>
                    <a:pt x="274" y="2003"/>
                    <a:pt x="273" y="2007"/>
                  </a:cubicBezTo>
                  <a:cubicBezTo>
                    <a:pt x="271" y="2012"/>
                    <a:pt x="266" y="2017"/>
                    <a:pt x="264" y="2018"/>
                  </a:cubicBezTo>
                  <a:cubicBezTo>
                    <a:pt x="263" y="2019"/>
                    <a:pt x="259" y="2024"/>
                    <a:pt x="259" y="2027"/>
                  </a:cubicBezTo>
                  <a:cubicBezTo>
                    <a:pt x="259" y="2030"/>
                    <a:pt x="261" y="2046"/>
                    <a:pt x="263" y="2065"/>
                  </a:cubicBezTo>
                  <a:cubicBezTo>
                    <a:pt x="266" y="2083"/>
                    <a:pt x="267" y="2094"/>
                    <a:pt x="265" y="2096"/>
                  </a:cubicBezTo>
                  <a:cubicBezTo>
                    <a:pt x="263" y="2099"/>
                    <a:pt x="260" y="2099"/>
                    <a:pt x="260" y="2102"/>
                  </a:cubicBezTo>
                  <a:cubicBezTo>
                    <a:pt x="260" y="2104"/>
                    <a:pt x="258" y="2109"/>
                    <a:pt x="256" y="2111"/>
                  </a:cubicBezTo>
                  <a:cubicBezTo>
                    <a:pt x="255" y="2112"/>
                    <a:pt x="248" y="2123"/>
                    <a:pt x="246" y="2125"/>
                  </a:cubicBezTo>
                  <a:cubicBezTo>
                    <a:pt x="244" y="2127"/>
                    <a:pt x="238" y="2135"/>
                    <a:pt x="232" y="2135"/>
                  </a:cubicBezTo>
                  <a:cubicBezTo>
                    <a:pt x="227" y="2135"/>
                    <a:pt x="217" y="2136"/>
                    <a:pt x="213" y="2132"/>
                  </a:cubicBezTo>
                  <a:cubicBezTo>
                    <a:pt x="209" y="2128"/>
                    <a:pt x="205" y="2123"/>
                    <a:pt x="203" y="2124"/>
                  </a:cubicBezTo>
                  <a:cubicBezTo>
                    <a:pt x="202" y="2124"/>
                    <a:pt x="201" y="2125"/>
                    <a:pt x="201" y="2126"/>
                  </a:cubicBezTo>
                  <a:cubicBezTo>
                    <a:pt x="201" y="2128"/>
                    <a:pt x="203" y="2133"/>
                    <a:pt x="202" y="2133"/>
                  </a:cubicBezTo>
                  <a:cubicBezTo>
                    <a:pt x="201" y="2134"/>
                    <a:pt x="197" y="2138"/>
                    <a:pt x="198" y="2140"/>
                  </a:cubicBezTo>
                  <a:cubicBezTo>
                    <a:pt x="199" y="2141"/>
                    <a:pt x="199" y="2143"/>
                    <a:pt x="199" y="2145"/>
                  </a:cubicBezTo>
                  <a:cubicBezTo>
                    <a:pt x="199" y="2146"/>
                    <a:pt x="202" y="2149"/>
                    <a:pt x="201" y="2150"/>
                  </a:cubicBezTo>
                  <a:cubicBezTo>
                    <a:pt x="200" y="2150"/>
                    <a:pt x="199" y="2153"/>
                    <a:pt x="199" y="2154"/>
                  </a:cubicBezTo>
                  <a:cubicBezTo>
                    <a:pt x="199" y="2155"/>
                    <a:pt x="199" y="2175"/>
                    <a:pt x="201" y="2183"/>
                  </a:cubicBezTo>
                  <a:cubicBezTo>
                    <a:pt x="203" y="2191"/>
                    <a:pt x="205" y="2195"/>
                    <a:pt x="204" y="2196"/>
                  </a:cubicBezTo>
                  <a:cubicBezTo>
                    <a:pt x="203" y="2197"/>
                    <a:pt x="202" y="2198"/>
                    <a:pt x="203" y="2199"/>
                  </a:cubicBezTo>
                  <a:cubicBezTo>
                    <a:pt x="204" y="2200"/>
                    <a:pt x="206" y="2203"/>
                    <a:pt x="208" y="2205"/>
                  </a:cubicBezTo>
                  <a:cubicBezTo>
                    <a:pt x="210" y="2207"/>
                    <a:pt x="210" y="2214"/>
                    <a:pt x="212" y="2212"/>
                  </a:cubicBezTo>
                  <a:cubicBezTo>
                    <a:pt x="214" y="2210"/>
                    <a:pt x="214" y="2209"/>
                    <a:pt x="216" y="2208"/>
                  </a:cubicBezTo>
                  <a:cubicBezTo>
                    <a:pt x="218" y="2207"/>
                    <a:pt x="234" y="2205"/>
                    <a:pt x="236" y="2206"/>
                  </a:cubicBezTo>
                  <a:cubicBezTo>
                    <a:pt x="238" y="2208"/>
                    <a:pt x="250" y="2218"/>
                    <a:pt x="252" y="2218"/>
                  </a:cubicBezTo>
                  <a:cubicBezTo>
                    <a:pt x="253" y="2219"/>
                    <a:pt x="259" y="2218"/>
                    <a:pt x="260" y="2220"/>
                  </a:cubicBezTo>
                  <a:cubicBezTo>
                    <a:pt x="261" y="2222"/>
                    <a:pt x="266" y="2225"/>
                    <a:pt x="266" y="2226"/>
                  </a:cubicBezTo>
                  <a:cubicBezTo>
                    <a:pt x="267" y="2226"/>
                    <a:pt x="288" y="2247"/>
                    <a:pt x="290" y="2251"/>
                  </a:cubicBezTo>
                  <a:cubicBezTo>
                    <a:pt x="293" y="2254"/>
                    <a:pt x="296" y="2264"/>
                    <a:pt x="298" y="2264"/>
                  </a:cubicBezTo>
                  <a:cubicBezTo>
                    <a:pt x="301" y="2264"/>
                    <a:pt x="304" y="2264"/>
                    <a:pt x="307" y="2264"/>
                  </a:cubicBezTo>
                  <a:cubicBezTo>
                    <a:pt x="309" y="2264"/>
                    <a:pt x="312" y="2263"/>
                    <a:pt x="314" y="2264"/>
                  </a:cubicBezTo>
                  <a:cubicBezTo>
                    <a:pt x="315" y="2265"/>
                    <a:pt x="320" y="2266"/>
                    <a:pt x="322" y="2267"/>
                  </a:cubicBezTo>
                  <a:cubicBezTo>
                    <a:pt x="325" y="2268"/>
                    <a:pt x="328" y="2270"/>
                    <a:pt x="331" y="2273"/>
                  </a:cubicBezTo>
                  <a:cubicBezTo>
                    <a:pt x="334" y="2276"/>
                    <a:pt x="341" y="2285"/>
                    <a:pt x="342" y="2284"/>
                  </a:cubicBezTo>
                  <a:cubicBezTo>
                    <a:pt x="344" y="2282"/>
                    <a:pt x="344" y="2279"/>
                    <a:pt x="346" y="2280"/>
                  </a:cubicBezTo>
                  <a:cubicBezTo>
                    <a:pt x="349" y="2282"/>
                    <a:pt x="352" y="2282"/>
                    <a:pt x="354" y="2284"/>
                  </a:cubicBezTo>
                  <a:cubicBezTo>
                    <a:pt x="357" y="2285"/>
                    <a:pt x="357" y="2286"/>
                    <a:pt x="359" y="2286"/>
                  </a:cubicBezTo>
                  <a:cubicBezTo>
                    <a:pt x="361" y="2285"/>
                    <a:pt x="363" y="2282"/>
                    <a:pt x="366" y="2283"/>
                  </a:cubicBezTo>
                  <a:cubicBezTo>
                    <a:pt x="369" y="2283"/>
                    <a:pt x="380" y="2288"/>
                    <a:pt x="383" y="2286"/>
                  </a:cubicBezTo>
                  <a:cubicBezTo>
                    <a:pt x="386" y="2285"/>
                    <a:pt x="386" y="2283"/>
                    <a:pt x="388" y="2283"/>
                  </a:cubicBezTo>
                  <a:cubicBezTo>
                    <a:pt x="390" y="2284"/>
                    <a:pt x="392" y="2286"/>
                    <a:pt x="394" y="2284"/>
                  </a:cubicBezTo>
                  <a:cubicBezTo>
                    <a:pt x="395" y="2283"/>
                    <a:pt x="397" y="2281"/>
                    <a:pt x="399" y="2283"/>
                  </a:cubicBezTo>
                  <a:cubicBezTo>
                    <a:pt x="402" y="2285"/>
                    <a:pt x="404" y="2287"/>
                    <a:pt x="406" y="2286"/>
                  </a:cubicBezTo>
                  <a:cubicBezTo>
                    <a:pt x="407" y="2284"/>
                    <a:pt x="408" y="2282"/>
                    <a:pt x="414" y="2282"/>
                  </a:cubicBezTo>
                  <a:cubicBezTo>
                    <a:pt x="420" y="2283"/>
                    <a:pt x="425" y="2281"/>
                    <a:pt x="427" y="2280"/>
                  </a:cubicBezTo>
                  <a:cubicBezTo>
                    <a:pt x="430" y="2278"/>
                    <a:pt x="438" y="2275"/>
                    <a:pt x="439" y="2276"/>
                  </a:cubicBezTo>
                  <a:cubicBezTo>
                    <a:pt x="439" y="2278"/>
                    <a:pt x="438" y="2282"/>
                    <a:pt x="437" y="2283"/>
                  </a:cubicBezTo>
                  <a:cubicBezTo>
                    <a:pt x="436" y="2284"/>
                    <a:pt x="433" y="2287"/>
                    <a:pt x="435" y="2287"/>
                  </a:cubicBezTo>
                  <a:cubicBezTo>
                    <a:pt x="437" y="2287"/>
                    <a:pt x="443" y="2288"/>
                    <a:pt x="445" y="2289"/>
                  </a:cubicBezTo>
                  <a:cubicBezTo>
                    <a:pt x="447" y="2290"/>
                    <a:pt x="450" y="2296"/>
                    <a:pt x="453" y="2293"/>
                  </a:cubicBezTo>
                  <a:cubicBezTo>
                    <a:pt x="455" y="2290"/>
                    <a:pt x="455" y="2286"/>
                    <a:pt x="457" y="2286"/>
                  </a:cubicBezTo>
                  <a:cubicBezTo>
                    <a:pt x="459" y="2285"/>
                    <a:pt x="464" y="2285"/>
                    <a:pt x="467" y="2287"/>
                  </a:cubicBezTo>
                  <a:cubicBezTo>
                    <a:pt x="470" y="2288"/>
                    <a:pt x="474" y="2293"/>
                    <a:pt x="474" y="2290"/>
                  </a:cubicBezTo>
                  <a:cubicBezTo>
                    <a:pt x="475" y="2287"/>
                    <a:pt x="472" y="2285"/>
                    <a:pt x="474" y="2283"/>
                  </a:cubicBezTo>
                  <a:cubicBezTo>
                    <a:pt x="477" y="2282"/>
                    <a:pt x="485" y="2280"/>
                    <a:pt x="488" y="2282"/>
                  </a:cubicBezTo>
                  <a:cubicBezTo>
                    <a:pt x="491" y="2283"/>
                    <a:pt x="491" y="2284"/>
                    <a:pt x="492" y="2286"/>
                  </a:cubicBezTo>
                  <a:cubicBezTo>
                    <a:pt x="494" y="2287"/>
                    <a:pt x="492" y="2285"/>
                    <a:pt x="494" y="2283"/>
                  </a:cubicBezTo>
                  <a:cubicBezTo>
                    <a:pt x="496" y="2281"/>
                    <a:pt x="498" y="2277"/>
                    <a:pt x="500" y="2279"/>
                  </a:cubicBezTo>
                  <a:cubicBezTo>
                    <a:pt x="501" y="2280"/>
                    <a:pt x="503" y="2281"/>
                    <a:pt x="504" y="2280"/>
                  </a:cubicBezTo>
                  <a:cubicBezTo>
                    <a:pt x="505" y="2280"/>
                    <a:pt x="508" y="2279"/>
                    <a:pt x="507" y="2279"/>
                  </a:cubicBezTo>
                  <a:cubicBezTo>
                    <a:pt x="506" y="2278"/>
                    <a:pt x="504" y="2277"/>
                    <a:pt x="505" y="2275"/>
                  </a:cubicBezTo>
                  <a:cubicBezTo>
                    <a:pt x="506" y="2274"/>
                    <a:pt x="507" y="2270"/>
                    <a:pt x="509" y="2271"/>
                  </a:cubicBezTo>
                  <a:cubicBezTo>
                    <a:pt x="512" y="2272"/>
                    <a:pt x="518" y="2271"/>
                    <a:pt x="520" y="2270"/>
                  </a:cubicBezTo>
                  <a:cubicBezTo>
                    <a:pt x="521" y="2269"/>
                    <a:pt x="522" y="2270"/>
                    <a:pt x="524" y="2271"/>
                  </a:cubicBezTo>
                  <a:cubicBezTo>
                    <a:pt x="525" y="2273"/>
                    <a:pt x="526" y="2272"/>
                    <a:pt x="526" y="2271"/>
                  </a:cubicBezTo>
                  <a:cubicBezTo>
                    <a:pt x="527" y="2270"/>
                    <a:pt x="530" y="2272"/>
                    <a:pt x="530" y="2272"/>
                  </a:cubicBezTo>
                  <a:cubicBezTo>
                    <a:pt x="531" y="2272"/>
                    <a:pt x="534" y="2276"/>
                    <a:pt x="534" y="2274"/>
                  </a:cubicBezTo>
                  <a:cubicBezTo>
                    <a:pt x="534" y="2271"/>
                    <a:pt x="533" y="2270"/>
                    <a:pt x="531" y="2269"/>
                  </a:cubicBezTo>
                  <a:cubicBezTo>
                    <a:pt x="529" y="2269"/>
                    <a:pt x="528" y="2269"/>
                    <a:pt x="528" y="2267"/>
                  </a:cubicBezTo>
                  <a:cubicBezTo>
                    <a:pt x="528" y="2266"/>
                    <a:pt x="529" y="2255"/>
                    <a:pt x="529" y="2255"/>
                  </a:cubicBezTo>
                  <a:cubicBezTo>
                    <a:pt x="529" y="2255"/>
                    <a:pt x="529" y="2255"/>
                    <a:pt x="533" y="2253"/>
                  </a:cubicBezTo>
                  <a:cubicBezTo>
                    <a:pt x="536" y="2251"/>
                    <a:pt x="542" y="2250"/>
                    <a:pt x="543" y="2249"/>
                  </a:cubicBezTo>
                  <a:cubicBezTo>
                    <a:pt x="544" y="2248"/>
                    <a:pt x="548" y="2246"/>
                    <a:pt x="549" y="2247"/>
                  </a:cubicBezTo>
                  <a:cubicBezTo>
                    <a:pt x="551" y="2247"/>
                    <a:pt x="550" y="2249"/>
                    <a:pt x="551" y="2248"/>
                  </a:cubicBezTo>
                  <a:cubicBezTo>
                    <a:pt x="553" y="2246"/>
                    <a:pt x="557" y="2243"/>
                    <a:pt x="558" y="2242"/>
                  </a:cubicBezTo>
                  <a:cubicBezTo>
                    <a:pt x="559" y="2242"/>
                    <a:pt x="561" y="2243"/>
                    <a:pt x="561" y="2240"/>
                  </a:cubicBezTo>
                  <a:cubicBezTo>
                    <a:pt x="561" y="2237"/>
                    <a:pt x="558" y="2233"/>
                    <a:pt x="560" y="2231"/>
                  </a:cubicBezTo>
                  <a:cubicBezTo>
                    <a:pt x="562" y="2230"/>
                    <a:pt x="563" y="2228"/>
                    <a:pt x="566" y="2228"/>
                  </a:cubicBezTo>
                  <a:cubicBezTo>
                    <a:pt x="570" y="2228"/>
                    <a:pt x="572" y="2227"/>
                    <a:pt x="572" y="2226"/>
                  </a:cubicBezTo>
                  <a:cubicBezTo>
                    <a:pt x="573" y="2226"/>
                    <a:pt x="577" y="2228"/>
                    <a:pt x="577" y="2226"/>
                  </a:cubicBezTo>
                  <a:cubicBezTo>
                    <a:pt x="577" y="2224"/>
                    <a:pt x="575" y="2221"/>
                    <a:pt x="577" y="2221"/>
                  </a:cubicBezTo>
                  <a:cubicBezTo>
                    <a:pt x="580" y="2221"/>
                    <a:pt x="588" y="2223"/>
                    <a:pt x="590" y="2223"/>
                  </a:cubicBezTo>
                  <a:cubicBezTo>
                    <a:pt x="592" y="2224"/>
                    <a:pt x="596" y="2226"/>
                    <a:pt x="596" y="2227"/>
                  </a:cubicBezTo>
                  <a:cubicBezTo>
                    <a:pt x="597" y="2228"/>
                    <a:pt x="598" y="2228"/>
                    <a:pt x="598" y="2227"/>
                  </a:cubicBezTo>
                  <a:cubicBezTo>
                    <a:pt x="599" y="2226"/>
                    <a:pt x="600" y="2225"/>
                    <a:pt x="602" y="2226"/>
                  </a:cubicBezTo>
                  <a:cubicBezTo>
                    <a:pt x="604" y="2226"/>
                    <a:pt x="606" y="2230"/>
                    <a:pt x="607" y="2229"/>
                  </a:cubicBezTo>
                  <a:cubicBezTo>
                    <a:pt x="609" y="2229"/>
                    <a:pt x="612" y="2229"/>
                    <a:pt x="611" y="2227"/>
                  </a:cubicBezTo>
                  <a:cubicBezTo>
                    <a:pt x="611" y="2224"/>
                    <a:pt x="609" y="2224"/>
                    <a:pt x="610" y="2222"/>
                  </a:cubicBezTo>
                  <a:cubicBezTo>
                    <a:pt x="611" y="2221"/>
                    <a:pt x="615" y="2221"/>
                    <a:pt x="618" y="2222"/>
                  </a:cubicBezTo>
                  <a:cubicBezTo>
                    <a:pt x="620" y="2223"/>
                    <a:pt x="619" y="2225"/>
                    <a:pt x="620" y="2225"/>
                  </a:cubicBezTo>
                  <a:cubicBezTo>
                    <a:pt x="621" y="2225"/>
                    <a:pt x="624" y="2224"/>
                    <a:pt x="624" y="2223"/>
                  </a:cubicBezTo>
                  <a:cubicBezTo>
                    <a:pt x="623" y="2223"/>
                    <a:pt x="622" y="2221"/>
                    <a:pt x="622" y="2220"/>
                  </a:cubicBezTo>
                  <a:cubicBezTo>
                    <a:pt x="622" y="2218"/>
                    <a:pt x="622" y="2216"/>
                    <a:pt x="623" y="2215"/>
                  </a:cubicBezTo>
                  <a:cubicBezTo>
                    <a:pt x="624" y="2214"/>
                    <a:pt x="627" y="2214"/>
                    <a:pt x="629" y="2215"/>
                  </a:cubicBezTo>
                  <a:cubicBezTo>
                    <a:pt x="631" y="2216"/>
                    <a:pt x="633" y="2217"/>
                    <a:pt x="634" y="2217"/>
                  </a:cubicBezTo>
                  <a:cubicBezTo>
                    <a:pt x="635" y="2217"/>
                    <a:pt x="636" y="2215"/>
                    <a:pt x="638" y="2214"/>
                  </a:cubicBezTo>
                  <a:cubicBezTo>
                    <a:pt x="639" y="2214"/>
                    <a:pt x="643" y="2214"/>
                    <a:pt x="643" y="2212"/>
                  </a:cubicBezTo>
                  <a:cubicBezTo>
                    <a:pt x="642" y="2211"/>
                    <a:pt x="641" y="2211"/>
                    <a:pt x="640" y="2212"/>
                  </a:cubicBezTo>
                  <a:cubicBezTo>
                    <a:pt x="640" y="2213"/>
                    <a:pt x="639" y="2213"/>
                    <a:pt x="638" y="2213"/>
                  </a:cubicBezTo>
                  <a:cubicBezTo>
                    <a:pt x="637" y="2213"/>
                    <a:pt x="637" y="2213"/>
                    <a:pt x="636" y="2212"/>
                  </a:cubicBezTo>
                  <a:cubicBezTo>
                    <a:pt x="634" y="2211"/>
                    <a:pt x="631" y="2211"/>
                    <a:pt x="631" y="2209"/>
                  </a:cubicBezTo>
                  <a:cubicBezTo>
                    <a:pt x="631" y="2207"/>
                    <a:pt x="633" y="2204"/>
                    <a:pt x="633" y="2204"/>
                  </a:cubicBezTo>
                  <a:cubicBezTo>
                    <a:pt x="634" y="2203"/>
                    <a:pt x="636" y="2196"/>
                    <a:pt x="637" y="2195"/>
                  </a:cubicBezTo>
                  <a:cubicBezTo>
                    <a:pt x="638" y="2194"/>
                    <a:pt x="640" y="2194"/>
                    <a:pt x="640" y="2192"/>
                  </a:cubicBezTo>
                  <a:cubicBezTo>
                    <a:pt x="641" y="2191"/>
                    <a:pt x="642" y="2187"/>
                    <a:pt x="643" y="2186"/>
                  </a:cubicBezTo>
                  <a:cubicBezTo>
                    <a:pt x="644" y="2186"/>
                    <a:pt x="647" y="2183"/>
                    <a:pt x="648" y="2183"/>
                  </a:cubicBezTo>
                  <a:cubicBezTo>
                    <a:pt x="648" y="2182"/>
                    <a:pt x="653" y="2182"/>
                    <a:pt x="654" y="2181"/>
                  </a:cubicBezTo>
                  <a:cubicBezTo>
                    <a:pt x="656" y="2180"/>
                    <a:pt x="658" y="2180"/>
                    <a:pt x="659" y="2178"/>
                  </a:cubicBezTo>
                  <a:cubicBezTo>
                    <a:pt x="660" y="2177"/>
                    <a:pt x="662" y="2174"/>
                    <a:pt x="663" y="2173"/>
                  </a:cubicBezTo>
                  <a:cubicBezTo>
                    <a:pt x="663" y="2172"/>
                    <a:pt x="663" y="2171"/>
                    <a:pt x="664" y="2171"/>
                  </a:cubicBezTo>
                  <a:cubicBezTo>
                    <a:pt x="666" y="2170"/>
                    <a:pt x="668" y="2168"/>
                    <a:pt x="669" y="2169"/>
                  </a:cubicBezTo>
                  <a:cubicBezTo>
                    <a:pt x="670" y="2170"/>
                    <a:pt x="670" y="2170"/>
                    <a:pt x="672" y="2169"/>
                  </a:cubicBezTo>
                  <a:cubicBezTo>
                    <a:pt x="673" y="2169"/>
                    <a:pt x="673" y="2171"/>
                    <a:pt x="675" y="2170"/>
                  </a:cubicBezTo>
                  <a:cubicBezTo>
                    <a:pt x="677" y="2169"/>
                    <a:pt x="677" y="2169"/>
                    <a:pt x="678" y="2169"/>
                  </a:cubicBezTo>
                  <a:cubicBezTo>
                    <a:pt x="678" y="2169"/>
                    <a:pt x="683" y="2165"/>
                    <a:pt x="684" y="2166"/>
                  </a:cubicBezTo>
                  <a:cubicBezTo>
                    <a:pt x="685" y="2166"/>
                    <a:pt x="689" y="2170"/>
                    <a:pt x="692" y="2169"/>
                  </a:cubicBezTo>
                  <a:cubicBezTo>
                    <a:pt x="695" y="2167"/>
                    <a:pt x="697" y="2167"/>
                    <a:pt x="698" y="2167"/>
                  </a:cubicBezTo>
                  <a:cubicBezTo>
                    <a:pt x="700" y="2167"/>
                    <a:pt x="728" y="2170"/>
                    <a:pt x="730" y="2167"/>
                  </a:cubicBezTo>
                  <a:cubicBezTo>
                    <a:pt x="731" y="2165"/>
                    <a:pt x="734" y="2163"/>
                    <a:pt x="735" y="2162"/>
                  </a:cubicBezTo>
                  <a:cubicBezTo>
                    <a:pt x="736" y="2162"/>
                    <a:pt x="740" y="2160"/>
                    <a:pt x="744" y="2161"/>
                  </a:cubicBezTo>
                  <a:cubicBezTo>
                    <a:pt x="748" y="2162"/>
                    <a:pt x="757" y="2161"/>
                    <a:pt x="759" y="2160"/>
                  </a:cubicBezTo>
                  <a:cubicBezTo>
                    <a:pt x="761" y="2159"/>
                    <a:pt x="763" y="2157"/>
                    <a:pt x="764" y="2158"/>
                  </a:cubicBezTo>
                  <a:cubicBezTo>
                    <a:pt x="765" y="2159"/>
                    <a:pt x="769" y="2160"/>
                    <a:pt x="772" y="2160"/>
                  </a:cubicBezTo>
                  <a:cubicBezTo>
                    <a:pt x="774" y="2160"/>
                    <a:pt x="782" y="2157"/>
                    <a:pt x="783" y="2158"/>
                  </a:cubicBezTo>
                  <a:cubicBezTo>
                    <a:pt x="784" y="2159"/>
                    <a:pt x="784" y="2158"/>
                    <a:pt x="785" y="2157"/>
                  </a:cubicBezTo>
                  <a:cubicBezTo>
                    <a:pt x="786" y="2157"/>
                    <a:pt x="789" y="2160"/>
                    <a:pt x="792" y="2160"/>
                  </a:cubicBezTo>
                  <a:cubicBezTo>
                    <a:pt x="795" y="2159"/>
                    <a:pt x="797" y="2157"/>
                    <a:pt x="799" y="2157"/>
                  </a:cubicBezTo>
                  <a:cubicBezTo>
                    <a:pt x="801" y="2157"/>
                    <a:pt x="803" y="2156"/>
                    <a:pt x="806" y="2155"/>
                  </a:cubicBezTo>
                  <a:cubicBezTo>
                    <a:pt x="809" y="2155"/>
                    <a:pt x="812" y="2153"/>
                    <a:pt x="813" y="2154"/>
                  </a:cubicBezTo>
                  <a:cubicBezTo>
                    <a:pt x="813" y="2155"/>
                    <a:pt x="819" y="2155"/>
                    <a:pt x="821" y="2155"/>
                  </a:cubicBezTo>
                  <a:cubicBezTo>
                    <a:pt x="824" y="2156"/>
                    <a:pt x="823" y="2157"/>
                    <a:pt x="825" y="2156"/>
                  </a:cubicBezTo>
                  <a:cubicBezTo>
                    <a:pt x="827" y="2156"/>
                    <a:pt x="831" y="2155"/>
                    <a:pt x="832" y="2156"/>
                  </a:cubicBezTo>
                  <a:cubicBezTo>
                    <a:pt x="832" y="2157"/>
                    <a:pt x="835" y="2161"/>
                    <a:pt x="838" y="2160"/>
                  </a:cubicBezTo>
                  <a:cubicBezTo>
                    <a:pt x="841" y="2159"/>
                    <a:pt x="842" y="2158"/>
                    <a:pt x="843" y="2159"/>
                  </a:cubicBezTo>
                  <a:cubicBezTo>
                    <a:pt x="844" y="2159"/>
                    <a:pt x="851" y="2162"/>
                    <a:pt x="851" y="2162"/>
                  </a:cubicBezTo>
                  <a:cubicBezTo>
                    <a:pt x="852" y="2162"/>
                    <a:pt x="851" y="2167"/>
                    <a:pt x="852" y="2165"/>
                  </a:cubicBezTo>
                  <a:cubicBezTo>
                    <a:pt x="853" y="2163"/>
                    <a:pt x="854" y="2162"/>
                    <a:pt x="856" y="2162"/>
                  </a:cubicBezTo>
                  <a:cubicBezTo>
                    <a:pt x="858" y="2162"/>
                    <a:pt x="858" y="2165"/>
                    <a:pt x="859" y="2165"/>
                  </a:cubicBezTo>
                  <a:cubicBezTo>
                    <a:pt x="860" y="2165"/>
                    <a:pt x="865" y="2165"/>
                    <a:pt x="864" y="2164"/>
                  </a:cubicBezTo>
                  <a:cubicBezTo>
                    <a:pt x="863" y="2164"/>
                    <a:pt x="860" y="2164"/>
                    <a:pt x="860" y="2163"/>
                  </a:cubicBezTo>
                  <a:cubicBezTo>
                    <a:pt x="859" y="2162"/>
                    <a:pt x="860" y="2160"/>
                    <a:pt x="861" y="2160"/>
                  </a:cubicBezTo>
                  <a:cubicBezTo>
                    <a:pt x="862" y="2159"/>
                    <a:pt x="863" y="2160"/>
                    <a:pt x="864" y="2158"/>
                  </a:cubicBezTo>
                  <a:cubicBezTo>
                    <a:pt x="864" y="2156"/>
                    <a:pt x="871" y="2155"/>
                    <a:pt x="872" y="2156"/>
                  </a:cubicBezTo>
                  <a:cubicBezTo>
                    <a:pt x="873" y="2157"/>
                    <a:pt x="875" y="2158"/>
                    <a:pt x="876" y="2159"/>
                  </a:cubicBezTo>
                  <a:cubicBezTo>
                    <a:pt x="877" y="2160"/>
                    <a:pt x="880" y="2161"/>
                    <a:pt x="880" y="2163"/>
                  </a:cubicBezTo>
                  <a:cubicBezTo>
                    <a:pt x="880" y="2164"/>
                    <a:pt x="884" y="2170"/>
                    <a:pt x="883" y="2171"/>
                  </a:cubicBezTo>
                  <a:cubicBezTo>
                    <a:pt x="883" y="2172"/>
                    <a:pt x="882" y="2174"/>
                    <a:pt x="883" y="2175"/>
                  </a:cubicBezTo>
                  <a:cubicBezTo>
                    <a:pt x="884" y="2175"/>
                    <a:pt x="883" y="2178"/>
                    <a:pt x="883" y="2179"/>
                  </a:cubicBezTo>
                  <a:cubicBezTo>
                    <a:pt x="882" y="2180"/>
                    <a:pt x="881" y="2183"/>
                    <a:pt x="883" y="2181"/>
                  </a:cubicBezTo>
                  <a:cubicBezTo>
                    <a:pt x="885" y="2178"/>
                    <a:pt x="887" y="2176"/>
                    <a:pt x="888" y="2176"/>
                  </a:cubicBezTo>
                  <a:cubicBezTo>
                    <a:pt x="889" y="2175"/>
                    <a:pt x="892" y="2174"/>
                    <a:pt x="895" y="2174"/>
                  </a:cubicBezTo>
                  <a:cubicBezTo>
                    <a:pt x="897" y="2173"/>
                    <a:pt x="897" y="2177"/>
                    <a:pt x="899" y="2176"/>
                  </a:cubicBezTo>
                  <a:cubicBezTo>
                    <a:pt x="902" y="2175"/>
                    <a:pt x="900" y="2174"/>
                    <a:pt x="900" y="2172"/>
                  </a:cubicBezTo>
                  <a:cubicBezTo>
                    <a:pt x="900" y="2170"/>
                    <a:pt x="900" y="2169"/>
                    <a:pt x="902" y="2167"/>
                  </a:cubicBezTo>
                  <a:cubicBezTo>
                    <a:pt x="905" y="2166"/>
                    <a:pt x="906" y="2165"/>
                    <a:pt x="907" y="2165"/>
                  </a:cubicBezTo>
                  <a:cubicBezTo>
                    <a:pt x="908" y="2165"/>
                    <a:pt x="914" y="2163"/>
                    <a:pt x="916" y="2165"/>
                  </a:cubicBezTo>
                  <a:cubicBezTo>
                    <a:pt x="917" y="2167"/>
                    <a:pt x="916" y="2169"/>
                    <a:pt x="918" y="2168"/>
                  </a:cubicBezTo>
                  <a:cubicBezTo>
                    <a:pt x="919" y="2167"/>
                    <a:pt x="920" y="2167"/>
                    <a:pt x="921" y="2168"/>
                  </a:cubicBezTo>
                  <a:cubicBezTo>
                    <a:pt x="923" y="2169"/>
                    <a:pt x="928" y="2168"/>
                    <a:pt x="929" y="2167"/>
                  </a:cubicBezTo>
                  <a:cubicBezTo>
                    <a:pt x="929" y="2165"/>
                    <a:pt x="929" y="2162"/>
                    <a:pt x="932" y="2162"/>
                  </a:cubicBezTo>
                  <a:cubicBezTo>
                    <a:pt x="934" y="2162"/>
                    <a:pt x="945" y="2159"/>
                    <a:pt x="947" y="2160"/>
                  </a:cubicBezTo>
                  <a:cubicBezTo>
                    <a:pt x="949" y="2162"/>
                    <a:pt x="950" y="2165"/>
                    <a:pt x="951" y="2164"/>
                  </a:cubicBezTo>
                  <a:cubicBezTo>
                    <a:pt x="953" y="2163"/>
                    <a:pt x="960" y="2161"/>
                    <a:pt x="963" y="2162"/>
                  </a:cubicBezTo>
                  <a:cubicBezTo>
                    <a:pt x="966" y="2162"/>
                    <a:pt x="966" y="2164"/>
                    <a:pt x="967" y="2162"/>
                  </a:cubicBezTo>
                  <a:cubicBezTo>
                    <a:pt x="969" y="2160"/>
                    <a:pt x="969" y="2155"/>
                    <a:pt x="972" y="2157"/>
                  </a:cubicBezTo>
                  <a:cubicBezTo>
                    <a:pt x="975" y="2158"/>
                    <a:pt x="978" y="2161"/>
                    <a:pt x="980" y="2163"/>
                  </a:cubicBezTo>
                  <a:cubicBezTo>
                    <a:pt x="982" y="2165"/>
                    <a:pt x="981" y="2172"/>
                    <a:pt x="984" y="2173"/>
                  </a:cubicBezTo>
                  <a:cubicBezTo>
                    <a:pt x="987" y="2173"/>
                    <a:pt x="990" y="2174"/>
                    <a:pt x="990" y="2176"/>
                  </a:cubicBezTo>
                  <a:cubicBezTo>
                    <a:pt x="990" y="2177"/>
                    <a:pt x="986" y="2181"/>
                    <a:pt x="985" y="2181"/>
                  </a:cubicBezTo>
                  <a:cubicBezTo>
                    <a:pt x="984" y="2182"/>
                    <a:pt x="982" y="2186"/>
                    <a:pt x="984" y="2186"/>
                  </a:cubicBezTo>
                  <a:cubicBezTo>
                    <a:pt x="986" y="2186"/>
                    <a:pt x="990" y="2184"/>
                    <a:pt x="990" y="2183"/>
                  </a:cubicBezTo>
                  <a:cubicBezTo>
                    <a:pt x="990" y="2182"/>
                    <a:pt x="992" y="2179"/>
                    <a:pt x="993" y="2177"/>
                  </a:cubicBezTo>
                  <a:cubicBezTo>
                    <a:pt x="995" y="2176"/>
                    <a:pt x="997" y="2172"/>
                    <a:pt x="997" y="2172"/>
                  </a:cubicBezTo>
                  <a:cubicBezTo>
                    <a:pt x="996" y="2171"/>
                    <a:pt x="997" y="2167"/>
                    <a:pt x="998" y="2167"/>
                  </a:cubicBezTo>
                  <a:cubicBezTo>
                    <a:pt x="999" y="2166"/>
                    <a:pt x="1002" y="2163"/>
                    <a:pt x="1003" y="2163"/>
                  </a:cubicBezTo>
                  <a:cubicBezTo>
                    <a:pt x="1004" y="2163"/>
                    <a:pt x="1012" y="2164"/>
                    <a:pt x="1013" y="2164"/>
                  </a:cubicBezTo>
                  <a:cubicBezTo>
                    <a:pt x="1014" y="2165"/>
                    <a:pt x="1017" y="2168"/>
                    <a:pt x="1018" y="2167"/>
                  </a:cubicBezTo>
                  <a:cubicBezTo>
                    <a:pt x="1020" y="2166"/>
                    <a:pt x="1021" y="2163"/>
                    <a:pt x="1022" y="2163"/>
                  </a:cubicBezTo>
                  <a:cubicBezTo>
                    <a:pt x="1024" y="2163"/>
                    <a:pt x="1025" y="2158"/>
                    <a:pt x="1027" y="2160"/>
                  </a:cubicBezTo>
                  <a:cubicBezTo>
                    <a:pt x="1029" y="2161"/>
                    <a:pt x="1030" y="2162"/>
                    <a:pt x="1031" y="2161"/>
                  </a:cubicBezTo>
                  <a:cubicBezTo>
                    <a:pt x="1031" y="2160"/>
                    <a:pt x="1036" y="2155"/>
                    <a:pt x="1038" y="2154"/>
                  </a:cubicBezTo>
                  <a:cubicBezTo>
                    <a:pt x="1039" y="2153"/>
                    <a:pt x="1043" y="2153"/>
                    <a:pt x="1042" y="2151"/>
                  </a:cubicBezTo>
                  <a:cubicBezTo>
                    <a:pt x="1041" y="2149"/>
                    <a:pt x="1038" y="2145"/>
                    <a:pt x="1041" y="2143"/>
                  </a:cubicBezTo>
                  <a:cubicBezTo>
                    <a:pt x="1043" y="2141"/>
                    <a:pt x="1047" y="2137"/>
                    <a:pt x="1048" y="2136"/>
                  </a:cubicBezTo>
                  <a:cubicBezTo>
                    <a:pt x="1049" y="2135"/>
                    <a:pt x="1052" y="2134"/>
                    <a:pt x="1052" y="2132"/>
                  </a:cubicBezTo>
                  <a:cubicBezTo>
                    <a:pt x="1052" y="2130"/>
                    <a:pt x="1053" y="2128"/>
                    <a:pt x="1054" y="2128"/>
                  </a:cubicBezTo>
                  <a:cubicBezTo>
                    <a:pt x="1056" y="2128"/>
                    <a:pt x="1060" y="2127"/>
                    <a:pt x="1061" y="2126"/>
                  </a:cubicBezTo>
                  <a:cubicBezTo>
                    <a:pt x="1061" y="2125"/>
                    <a:pt x="1063" y="2123"/>
                    <a:pt x="1063" y="2122"/>
                  </a:cubicBezTo>
                  <a:cubicBezTo>
                    <a:pt x="1063" y="2121"/>
                    <a:pt x="1068" y="2095"/>
                    <a:pt x="1072" y="2089"/>
                  </a:cubicBezTo>
                  <a:cubicBezTo>
                    <a:pt x="1076" y="2082"/>
                    <a:pt x="1077" y="2079"/>
                    <a:pt x="1079" y="2077"/>
                  </a:cubicBezTo>
                  <a:cubicBezTo>
                    <a:pt x="1081" y="2074"/>
                    <a:pt x="1085" y="2071"/>
                    <a:pt x="1087" y="2069"/>
                  </a:cubicBezTo>
                  <a:cubicBezTo>
                    <a:pt x="1089" y="2067"/>
                    <a:pt x="1105" y="2059"/>
                    <a:pt x="1107" y="2059"/>
                  </a:cubicBezTo>
                  <a:cubicBezTo>
                    <a:pt x="1110" y="2059"/>
                    <a:pt x="1132" y="2056"/>
                    <a:pt x="1133" y="2055"/>
                  </a:cubicBezTo>
                  <a:cubicBezTo>
                    <a:pt x="1135" y="2055"/>
                    <a:pt x="1138" y="2053"/>
                    <a:pt x="1141" y="2052"/>
                  </a:cubicBezTo>
                  <a:cubicBezTo>
                    <a:pt x="1144" y="2051"/>
                    <a:pt x="1146" y="2049"/>
                    <a:pt x="1147" y="2049"/>
                  </a:cubicBezTo>
                  <a:cubicBezTo>
                    <a:pt x="1149" y="2050"/>
                    <a:pt x="1149" y="2046"/>
                    <a:pt x="1154" y="2044"/>
                  </a:cubicBezTo>
                  <a:cubicBezTo>
                    <a:pt x="1158" y="2041"/>
                    <a:pt x="1164" y="2036"/>
                    <a:pt x="1166" y="2036"/>
                  </a:cubicBezTo>
                  <a:cubicBezTo>
                    <a:pt x="1168" y="2036"/>
                    <a:pt x="1171" y="2035"/>
                    <a:pt x="1172" y="2034"/>
                  </a:cubicBezTo>
                  <a:cubicBezTo>
                    <a:pt x="1174" y="2033"/>
                    <a:pt x="1188" y="2026"/>
                    <a:pt x="1190" y="2025"/>
                  </a:cubicBezTo>
                  <a:cubicBezTo>
                    <a:pt x="1192" y="2024"/>
                    <a:pt x="1196" y="2021"/>
                    <a:pt x="1198" y="2021"/>
                  </a:cubicBezTo>
                  <a:cubicBezTo>
                    <a:pt x="1199" y="2021"/>
                    <a:pt x="1219" y="2012"/>
                    <a:pt x="1221" y="2011"/>
                  </a:cubicBezTo>
                  <a:cubicBezTo>
                    <a:pt x="1223" y="2009"/>
                    <a:pt x="1244" y="1993"/>
                    <a:pt x="1250" y="1990"/>
                  </a:cubicBezTo>
                  <a:cubicBezTo>
                    <a:pt x="1256" y="1988"/>
                    <a:pt x="1263" y="1990"/>
                    <a:pt x="1265" y="1988"/>
                  </a:cubicBezTo>
                  <a:cubicBezTo>
                    <a:pt x="1267" y="1987"/>
                    <a:pt x="1268" y="1986"/>
                    <a:pt x="1270" y="1985"/>
                  </a:cubicBezTo>
                  <a:cubicBezTo>
                    <a:pt x="1272" y="1984"/>
                    <a:pt x="1282" y="1985"/>
                    <a:pt x="1287" y="1987"/>
                  </a:cubicBezTo>
                  <a:cubicBezTo>
                    <a:pt x="1292" y="1989"/>
                    <a:pt x="1298" y="1989"/>
                    <a:pt x="1301" y="1990"/>
                  </a:cubicBezTo>
                  <a:cubicBezTo>
                    <a:pt x="1305" y="1990"/>
                    <a:pt x="1314" y="1990"/>
                    <a:pt x="1315" y="1990"/>
                  </a:cubicBezTo>
                  <a:cubicBezTo>
                    <a:pt x="1316" y="1990"/>
                    <a:pt x="1365" y="1992"/>
                    <a:pt x="1389" y="1984"/>
                  </a:cubicBezTo>
                  <a:cubicBezTo>
                    <a:pt x="1412" y="1975"/>
                    <a:pt x="1424" y="1970"/>
                    <a:pt x="1438" y="1970"/>
                  </a:cubicBezTo>
                  <a:cubicBezTo>
                    <a:pt x="1452" y="1969"/>
                    <a:pt x="1479" y="1954"/>
                    <a:pt x="1483" y="1953"/>
                  </a:cubicBezTo>
                  <a:cubicBezTo>
                    <a:pt x="1487" y="1951"/>
                    <a:pt x="1525" y="1934"/>
                    <a:pt x="1541" y="1927"/>
                  </a:cubicBezTo>
                  <a:cubicBezTo>
                    <a:pt x="1541" y="121"/>
                    <a:pt x="1541" y="121"/>
                    <a:pt x="1541" y="121"/>
                  </a:cubicBezTo>
                  <a:cubicBezTo>
                    <a:pt x="1537" y="119"/>
                    <a:pt x="1532" y="118"/>
                    <a:pt x="1530" y="118"/>
                  </a:cubicBezTo>
                  <a:cubicBezTo>
                    <a:pt x="1528" y="119"/>
                    <a:pt x="1522" y="116"/>
                    <a:pt x="1519" y="115"/>
                  </a:cubicBezTo>
                  <a:cubicBezTo>
                    <a:pt x="1515" y="115"/>
                    <a:pt x="1510" y="112"/>
                    <a:pt x="1507" y="112"/>
                  </a:cubicBezTo>
                  <a:cubicBezTo>
                    <a:pt x="1504" y="112"/>
                    <a:pt x="1484" y="112"/>
                    <a:pt x="1487" y="115"/>
                  </a:cubicBezTo>
                  <a:cubicBezTo>
                    <a:pt x="1489" y="119"/>
                    <a:pt x="1494" y="126"/>
                    <a:pt x="1495" y="128"/>
                  </a:cubicBezTo>
                  <a:cubicBezTo>
                    <a:pt x="1496" y="129"/>
                    <a:pt x="1501" y="133"/>
                    <a:pt x="1499" y="133"/>
                  </a:cubicBezTo>
                  <a:cubicBezTo>
                    <a:pt x="1497" y="133"/>
                    <a:pt x="1496" y="133"/>
                    <a:pt x="1495" y="131"/>
                  </a:cubicBezTo>
                  <a:cubicBezTo>
                    <a:pt x="1494" y="130"/>
                    <a:pt x="1490" y="128"/>
                    <a:pt x="1490" y="129"/>
                  </a:cubicBezTo>
                  <a:cubicBezTo>
                    <a:pt x="1490" y="130"/>
                    <a:pt x="1495" y="134"/>
                    <a:pt x="1495" y="134"/>
                  </a:cubicBezTo>
                  <a:cubicBezTo>
                    <a:pt x="1494" y="135"/>
                    <a:pt x="1494" y="136"/>
                    <a:pt x="1493" y="135"/>
                  </a:cubicBezTo>
                  <a:cubicBezTo>
                    <a:pt x="1492" y="134"/>
                    <a:pt x="1489" y="134"/>
                    <a:pt x="1488" y="131"/>
                  </a:cubicBezTo>
                  <a:cubicBezTo>
                    <a:pt x="1488" y="129"/>
                    <a:pt x="1483" y="125"/>
                    <a:pt x="1483" y="127"/>
                  </a:cubicBezTo>
                  <a:cubicBezTo>
                    <a:pt x="1483" y="128"/>
                    <a:pt x="1483" y="130"/>
                    <a:pt x="1483" y="131"/>
                  </a:cubicBezTo>
                  <a:cubicBezTo>
                    <a:pt x="1484" y="132"/>
                    <a:pt x="1489" y="135"/>
                    <a:pt x="1489" y="136"/>
                  </a:cubicBezTo>
                  <a:cubicBezTo>
                    <a:pt x="1490" y="137"/>
                    <a:pt x="1490" y="139"/>
                    <a:pt x="1488" y="139"/>
                  </a:cubicBezTo>
                  <a:cubicBezTo>
                    <a:pt x="1487" y="139"/>
                    <a:pt x="1484" y="140"/>
                    <a:pt x="1484" y="140"/>
                  </a:cubicBezTo>
                  <a:cubicBezTo>
                    <a:pt x="1484" y="140"/>
                    <a:pt x="1488" y="141"/>
                    <a:pt x="1487" y="142"/>
                  </a:cubicBezTo>
                  <a:cubicBezTo>
                    <a:pt x="1486" y="143"/>
                    <a:pt x="1484" y="143"/>
                    <a:pt x="1484" y="143"/>
                  </a:cubicBezTo>
                  <a:cubicBezTo>
                    <a:pt x="1483" y="142"/>
                    <a:pt x="1480" y="141"/>
                    <a:pt x="1479" y="140"/>
                  </a:cubicBezTo>
                  <a:cubicBezTo>
                    <a:pt x="1479" y="139"/>
                    <a:pt x="1477" y="137"/>
                    <a:pt x="1477" y="135"/>
                  </a:cubicBezTo>
                  <a:cubicBezTo>
                    <a:pt x="1476" y="134"/>
                    <a:pt x="1474" y="134"/>
                    <a:pt x="1473" y="135"/>
                  </a:cubicBezTo>
                  <a:cubicBezTo>
                    <a:pt x="1472" y="136"/>
                    <a:pt x="1471" y="135"/>
                    <a:pt x="1470" y="137"/>
                  </a:cubicBezTo>
                  <a:cubicBezTo>
                    <a:pt x="1469" y="138"/>
                    <a:pt x="1468" y="140"/>
                    <a:pt x="1468" y="140"/>
                  </a:cubicBezTo>
                  <a:cubicBezTo>
                    <a:pt x="1468" y="141"/>
                    <a:pt x="1467" y="145"/>
                    <a:pt x="1468" y="147"/>
                  </a:cubicBezTo>
                  <a:cubicBezTo>
                    <a:pt x="1469" y="149"/>
                    <a:pt x="1470" y="149"/>
                    <a:pt x="1470" y="152"/>
                  </a:cubicBezTo>
                  <a:cubicBezTo>
                    <a:pt x="1471" y="156"/>
                    <a:pt x="1471" y="154"/>
                    <a:pt x="1471" y="156"/>
                  </a:cubicBezTo>
                  <a:cubicBezTo>
                    <a:pt x="1470" y="158"/>
                    <a:pt x="1470" y="159"/>
                    <a:pt x="1470" y="161"/>
                  </a:cubicBezTo>
                  <a:cubicBezTo>
                    <a:pt x="1471" y="162"/>
                    <a:pt x="1477" y="164"/>
                    <a:pt x="1477" y="167"/>
                  </a:cubicBezTo>
                  <a:cubicBezTo>
                    <a:pt x="1478" y="169"/>
                    <a:pt x="1477" y="182"/>
                    <a:pt x="1478" y="183"/>
                  </a:cubicBezTo>
                  <a:cubicBezTo>
                    <a:pt x="1478" y="184"/>
                    <a:pt x="1479" y="184"/>
                    <a:pt x="1480" y="185"/>
                  </a:cubicBezTo>
                  <a:cubicBezTo>
                    <a:pt x="1480" y="186"/>
                    <a:pt x="1485" y="187"/>
                    <a:pt x="1484" y="188"/>
                  </a:cubicBezTo>
                  <a:cubicBezTo>
                    <a:pt x="1483" y="189"/>
                    <a:pt x="1483" y="191"/>
                    <a:pt x="1481" y="190"/>
                  </a:cubicBezTo>
                  <a:cubicBezTo>
                    <a:pt x="1479" y="190"/>
                    <a:pt x="1477" y="187"/>
                    <a:pt x="1476" y="185"/>
                  </a:cubicBezTo>
                  <a:cubicBezTo>
                    <a:pt x="1476" y="183"/>
                    <a:pt x="1476" y="182"/>
                    <a:pt x="1476" y="180"/>
                  </a:cubicBezTo>
                  <a:cubicBezTo>
                    <a:pt x="1476" y="178"/>
                    <a:pt x="1474" y="171"/>
                    <a:pt x="1473" y="169"/>
                  </a:cubicBezTo>
                  <a:cubicBezTo>
                    <a:pt x="1471" y="167"/>
                    <a:pt x="1465" y="161"/>
                    <a:pt x="1465" y="160"/>
                  </a:cubicBezTo>
                  <a:cubicBezTo>
                    <a:pt x="1465" y="159"/>
                    <a:pt x="1466" y="159"/>
                    <a:pt x="1464" y="158"/>
                  </a:cubicBezTo>
                  <a:cubicBezTo>
                    <a:pt x="1462" y="158"/>
                    <a:pt x="1462" y="157"/>
                    <a:pt x="1462" y="158"/>
                  </a:cubicBezTo>
                  <a:cubicBezTo>
                    <a:pt x="1462" y="160"/>
                    <a:pt x="1460" y="163"/>
                    <a:pt x="1461" y="165"/>
                  </a:cubicBezTo>
                  <a:cubicBezTo>
                    <a:pt x="1462" y="166"/>
                    <a:pt x="1463" y="181"/>
                    <a:pt x="1462" y="182"/>
                  </a:cubicBezTo>
                  <a:cubicBezTo>
                    <a:pt x="1460" y="182"/>
                    <a:pt x="1457" y="188"/>
                    <a:pt x="1457" y="188"/>
                  </a:cubicBezTo>
                  <a:cubicBezTo>
                    <a:pt x="1456" y="188"/>
                    <a:pt x="1449" y="188"/>
                    <a:pt x="1450" y="187"/>
                  </a:cubicBezTo>
                  <a:cubicBezTo>
                    <a:pt x="1450" y="186"/>
                    <a:pt x="1453" y="185"/>
                    <a:pt x="1453" y="184"/>
                  </a:cubicBezTo>
                  <a:cubicBezTo>
                    <a:pt x="1454" y="184"/>
                    <a:pt x="1455" y="181"/>
                    <a:pt x="1455" y="180"/>
                  </a:cubicBezTo>
                  <a:cubicBezTo>
                    <a:pt x="1456" y="178"/>
                    <a:pt x="1457" y="177"/>
                    <a:pt x="1457" y="176"/>
                  </a:cubicBezTo>
                  <a:cubicBezTo>
                    <a:pt x="1456" y="175"/>
                    <a:pt x="1448" y="167"/>
                    <a:pt x="1451" y="166"/>
                  </a:cubicBezTo>
                  <a:cubicBezTo>
                    <a:pt x="1453" y="166"/>
                    <a:pt x="1455" y="165"/>
                    <a:pt x="1455" y="163"/>
                  </a:cubicBezTo>
                  <a:cubicBezTo>
                    <a:pt x="1455" y="162"/>
                    <a:pt x="1456" y="159"/>
                    <a:pt x="1456" y="157"/>
                  </a:cubicBezTo>
                  <a:cubicBezTo>
                    <a:pt x="1457" y="156"/>
                    <a:pt x="1458" y="155"/>
                    <a:pt x="1456" y="153"/>
                  </a:cubicBezTo>
                  <a:cubicBezTo>
                    <a:pt x="1454" y="152"/>
                    <a:pt x="1454" y="146"/>
                    <a:pt x="1456" y="144"/>
                  </a:cubicBezTo>
                  <a:cubicBezTo>
                    <a:pt x="1457" y="143"/>
                    <a:pt x="1459" y="140"/>
                    <a:pt x="1459" y="137"/>
                  </a:cubicBezTo>
                  <a:cubicBezTo>
                    <a:pt x="1459" y="134"/>
                    <a:pt x="1459" y="127"/>
                    <a:pt x="1460" y="125"/>
                  </a:cubicBezTo>
                  <a:cubicBezTo>
                    <a:pt x="1461" y="123"/>
                    <a:pt x="1456" y="123"/>
                    <a:pt x="1459" y="121"/>
                  </a:cubicBezTo>
                  <a:cubicBezTo>
                    <a:pt x="1462" y="119"/>
                    <a:pt x="1465" y="118"/>
                    <a:pt x="1466" y="117"/>
                  </a:cubicBezTo>
                  <a:cubicBezTo>
                    <a:pt x="1466" y="116"/>
                    <a:pt x="1464" y="113"/>
                    <a:pt x="1464" y="110"/>
                  </a:cubicBezTo>
                  <a:cubicBezTo>
                    <a:pt x="1463" y="107"/>
                    <a:pt x="1468" y="107"/>
                    <a:pt x="1468" y="107"/>
                  </a:cubicBezTo>
                  <a:cubicBezTo>
                    <a:pt x="1469" y="107"/>
                    <a:pt x="1470" y="107"/>
                    <a:pt x="1470" y="106"/>
                  </a:cubicBezTo>
                  <a:cubicBezTo>
                    <a:pt x="1470" y="106"/>
                    <a:pt x="1468" y="103"/>
                    <a:pt x="1468" y="103"/>
                  </a:cubicBezTo>
                  <a:cubicBezTo>
                    <a:pt x="1467" y="104"/>
                    <a:pt x="1467" y="105"/>
                    <a:pt x="1466" y="105"/>
                  </a:cubicBezTo>
                  <a:cubicBezTo>
                    <a:pt x="1466" y="105"/>
                    <a:pt x="1463" y="105"/>
                    <a:pt x="1463" y="104"/>
                  </a:cubicBezTo>
                  <a:cubicBezTo>
                    <a:pt x="1462" y="102"/>
                    <a:pt x="1461" y="99"/>
                    <a:pt x="1459" y="98"/>
                  </a:cubicBezTo>
                  <a:cubicBezTo>
                    <a:pt x="1458" y="97"/>
                    <a:pt x="1454" y="90"/>
                    <a:pt x="1451" y="90"/>
                  </a:cubicBezTo>
                  <a:cubicBezTo>
                    <a:pt x="1448" y="90"/>
                    <a:pt x="1444" y="91"/>
                    <a:pt x="1443" y="89"/>
                  </a:cubicBezTo>
                  <a:cubicBezTo>
                    <a:pt x="1442" y="86"/>
                    <a:pt x="1438" y="80"/>
                    <a:pt x="1436" y="78"/>
                  </a:cubicBezTo>
                  <a:cubicBezTo>
                    <a:pt x="1434" y="77"/>
                    <a:pt x="1433" y="74"/>
                    <a:pt x="1431" y="71"/>
                  </a:cubicBezTo>
                  <a:cubicBezTo>
                    <a:pt x="1429" y="68"/>
                    <a:pt x="1425" y="63"/>
                    <a:pt x="1424" y="61"/>
                  </a:cubicBezTo>
                  <a:cubicBezTo>
                    <a:pt x="1423" y="60"/>
                    <a:pt x="1424" y="55"/>
                    <a:pt x="1415" y="46"/>
                  </a:cubicBezTo>
                  <a:cubicBezTo>
                    <a:pt x="1406" y="38"/>
                    <a:pt x="1399" y="34"/>
                    <a:pt x="1396" y="31"/>
                  </a:cubicBezTo>
                  <a:cubicBezTo>
                    <a:pt x="1394" y="29"/>
                    <a:pt x="1397" y="26"/>
                    <a:pt x="1395" y="24"/>
                  </a:cubicBezTo>
                  <a:cubicBezTo>
                    <a:pt x="1392" y="21"/>
                    <a:pt x="1386" y="17"/>
                    <a:pt x="1385" y="18"/>
                  </a:cubicBezTo>
                  <a:cubicBezTo>
                    <a:pt x="1384" y="18"/>
                    <a:pt x="1387" y="23"/>
                    <a:pt x="1384" y="21"/>
                  </a:cubicBezTo>
                  <a:cubicBezTo>
                    <a:pt x="1380" y="19"/>
                    <a:pt x="1378" y="17"/>
                    <a:pt x="1377" y="17"/>
                  </a:cubicBezTo>
                  <a:cubicBezTo>
                    <a:pt x="1376" y="17"/>
                    <a:pt x="1373" y="23"/>
                    <a:pt x="1372" y="22"/>
                  </a:cubicBezTo>
                  <a:cubicBezTo>
                    <a:pt x="1370" y="20"/>
                    <a:pt x="1369" y="12"/>
                    <a:pt x="1368" y="16"/>
                  </a:cubicBezTo>
                  <a:cubicBezTo>
                    <a:pt x="1367" y="21"/>
                    <a:pt x="1367" y="22"/>
                    <a:pt x="1367" y="23"/>
                  </a:cubicBezTo>
                  <a:cubicBezTo>
                    <a:pt x="1368" y="24"/>
                    <a:pt x="1365" y="25"/>
                    <a:pt x="1365" y="25"/>
                  </a:cubicBezTo>
                  <a:cubicBezTo>
                    <a:pt x="1364" y="26"/>
                    <a:pt x="1364" y="23"/>
                    <a:pt x="1363" y="21"/>
                  </a:cubicBezTo>
                  <a:cubicBezTo>
                    <a:pt x="1362" y="20"/>
                    <a:pt x="1362" y="16"/>
                    <a:pt x="1360" y="13"/>
                  </a:cubicBezTo>
                  <a:cubicBezTo>
                    <a:pt x="1357" y="9"/>
                    <a:pt x="1348" y="2"/>
                    <a:pt x="1347" y="2"/>
                  </a:cubicBezTo>
                  <a:cubicBezTo>
                    <a:pt x="1346" y="2"/>
                    <a:pt x="1341" y="0"/>
                    <a:pt x="1339" y="3"/>
                  </a:cubicBezTo>
                  <a:cubicBezTo>
                    <a:pt x="1337" y="7"/>
                    <a:pt x="1337" y="7"/>
                    <a:pt x="1336" y="6"/>
                  </a:cubicBezTo>
                  <a:cubicBezTo>
                    <a:pt x="1334" y="4"/>
                    <a:pt x="1328" y="0"/>
                    <a:pt x="1329" y="7"/>
                  </a:cubicBezTo>
                  <a:cubicBezTo>
                    <a:pt x="1331" y="13"/>
                    <a:pt x="1335" y="17"/>
                    <a:pt x="1336" y="18"/>
                  </a:cubicBezTo>
                  <a:cubicBezTo>
                    <a:pt x="1338" y="20"/>
                    <a:pt x="1345" y="24"/>
                    <a:pt x="1343" y="25"/>
                  </a:cubicBezTo>
                  <a:cubicBezTo>
                    <a:pt x="1340" y="25"/>
                    <a:pt x="1333" y="26"/>
                    <a:pt x="1332" y="26"/>
                  </a:cubicBezTo>
                  <a:cubicBezTo>
                    <a:pt x="1330" y="26"/>
                    <a:pt x="1325" y="27"/>
                    <a:pt x="1325" y="25"/>
                  </a:cubicBezTo>
                  <a:cubicBezTo>
                    <a:pt x="1325" y="22"/>
                    <a:pt x="1324" y="19"/>
                    <a:pt x="1323" y="22"/>
                  </a:cubicBezTo>
                  <a:cubicBezTo>
                    <a:pt x="1322" y="24"/>
                    <a:pt x="1320" y="25"/>
                    <a:pt x="1322" y="26"/>
                  </a:cubicBezTo>
                  <a:cubicBezTo>
                    <a:pt x="1323" y="28"/>
                    <a:pt x="1324" y="28"/>
                    <a:pt x="1326" y="30"/>
                  </a:cubicBezTo>
                  <a:cubicBezTo>
                    <a:pt x="1328" y="32"/>
                    <a:pt x="1330" y="31"/>
                    <a:pt x="1329" y="34"/>
                  </a:cubicBezTo>
                  <a:cubicBezTo>
                    <a:pt x="1327" y="37"/>
                    <a:pt x="1323" y="43"/>
                    <a:pt x="1323" y="43"/>
                  </a:cubicBezTo>
                  <a:cubicBezTo>
                    <a:pt x="1323" y="43"/>
                    <a:pt x="1321" y="41"/>
                    <a:pt x="1320" y="40"/>
                  </a:cubicBezTo>
                  <a:cubicBezTo>
                    <a:pt x="1319" y="39"/>
                    <a:pt x="1318" y="38"/>
                    <a:pt x="1317" y="41"/>
                  </a:cubicBezTo>
                  <a:cubicBezTo>
                    <a:pt x="1317" y="43"/>
                    <a:pt x="1316" y="47"/>
                    <a:pt x="1316" y="50"/>
                  </a:cubicBezTo>
                  <a:cubicBezTo>
                    <a:pt x="1315" y="52"/>
                    <a:pt x="1316" y="55"/>
                    <a:pt x="1315" y="55"/>
                  </a:cubicBezTo>
                  <a:cubicBezTo>
                    <a:pt x="1314" y="54"/>
                    <a:pt x="1312" y="52"/>
                    <a:pt x="1311" y="51"/>
                  </a:cubicBezTo>
                  <a:cubicBezTo>
                    <a:pt x="1310" y="50"/>
                    <a:pt x="1309" y="43"/>
                    <a:pt x="1307" y="42"/>
                  </a:cubicBezTo>
                  <a:cubicBezTo>
                    <a:pt x="1305" y="40"/>
                    <a:pt x="1302" y="38"/>
                    <a:pt x="1302" y="38"/>
                  </a:cubicBezTo>
                  <a:cubicBezTo>
                    <a:pt x="1302" y="37"/>
                    <a:pt x="1302" y="34"/>
                    <a:pt x="1305" y="30"/>
                  </a:cubicBezTo>
                  <a:cubicBezTo>
                    <a:pt x="1307" y="26"/>
                    <a:pt x="1311" y="23"/>
                    <a:pt x="1313" y="22"/>
                  </a:cubicBezTo>
                  <a:cubicBezTo>
                    <a:pt x="1315" y="21"/>
                    <a:pt x="1318" y="15"/>
                    <a:pt x="1317" y="14"/>
                  </a:cubicBezTo>
                  <a:cubicBezTo>
                    <a:pt x="1316" y="13"/>
                    <a:pt x="1316" y="11"/>
                    <a:pt x="1315" y="13"/>
                  </a:cubicBezTo>
                  <a:cubicBezTo>
                    <a:pt x="1313" y="15"/>
                    <a:pt x="1313" y="14"/>
                    <a:pt x="1311" y="14"/>
                  </a:cubicBezTo>
                  <a:cubicBezTo>
                    <a:pt x="1309" y="14"/>
                    <a:pt x="1303" y="13"/>
                    <a:pt x="1304" y="15"/>
                  </a:cubicBezTo>
                  <a:cubicBezTo>
                    <a:pt x="1306" y="18"/>
                    <a:pt x="1313" y="15"/>
                    <a:pt x="1313" y="18"/>
                  </a:cubicBezTo>
                  <a:cubicBezTo>
                    <a:pt x="1313" y="20"/>
                    <a:pt x="1310" y="21"/>
                    <a:pt x="1308" y="21"/>
                  </a:cubicBezTo>
                  <a:cubicBezTo>
                    <a:pt x="1307" y="22"/>
                    <a:pt x="1304" y="23"/>
                    <a:pt x="1303" y="25"/>
                  </a:cubicBezTo>
                  <a:cubicBezTo>
                    <a:pt x="1302" y="28"/>
                    <a:pt x="1301" y="28"/>
                    <a:pt x="1300" y="28"/>
                  </a:cubicBezTo>
                  <a:cubicBezTo>
                    <a:pt x="1298" y="28"/>
                    <a:pt x="1293" y="26"/>
                    <a:pt x="1293" y="26"/>
                  </a:cubicBezTo>
                  <a:cubicBezTo>
                    <a:pt x="1292" y="25"/>
                    <a:pt x="1290" y="24"/>
                    <a:pt x="1290" y="26"/>
                  </a:cubicBezTo>
                  <a:cubicBezTo>
                    <a:pt x="1290" y="28"/>
                    <a:pt x="1291" y="27"/>
                    <a:pt x="1293" y="29"/>
                  </a:cubicBezTo>
                  <a:cubicBezTo>
                    <a:pt x="1294" y="31"/>
                    <a:pt x="1294" y="32"/>
                    <a:pt x="1292" y="33"/>
                  </a:cubicBezTo>
                  <a:cubicBezTo>
                    <a:pt x="1291" y="33"/>
                    <a:pt x="1288" y="34"/>
                    <a:pt x="1287" y="37"/>
                  </a:cubicBezTo>
                  <a:cubicBezTo>
                    <a:pt x="1286" y="39"/>
                    <a:pt x="1285" y="42"/>
                    <a:pt x="1286" y="43"/>
                  </a:cubicBezTo>
                  <a:cubicBezTo>
                    <a:pt x="1287" y="45"/>
                    <a:pt x="1294" y="46"/>
                    <a:pt x="1292" y="47"/>
                  </a:cubicBezTo>
                  <a:cubicBezTo>
                    <a:pt x="1291" y="48"/>
                    <a:pt x="1290" y="47"/>
                    <a:pt x="1289" y="48"/>
                  </a:cubicBezTo>
                  <a:cubicBezTo>
                    <a:pt x="1288" y="49"/>
                    <a:pt x="1284" y="52"/>
                    <a:pt x="1284" y="52"/>
                  </a:cubicBezTo>
                  <a:cubicBezTo>
                    <a:pt x="1283" y="52"/>
                    <a:pt x="1279" y="50"/>
                    <a:pt x="1279" y="49"/>
                  </a:cubicBezTo>
                  <a:cubicBezTo>
                    <a:pt x="1279" y="48"/>
                    <a:pt x="1274" y="47"/>
                    <a:pt x="1273" y="47"/>
                  </a:cubicBezTo>
                  <a:cubicBezTo>
                    <a:pt x="1272" y="47"/>
                    <a:pt x="1270" y="50"/>
                    <a:pt x="1270" y="51"/>
                  </a:cubicBezTo>
                  <a:cubicBezTo>
                    <a:pt x="1270" y="52"/>
                    <a:pt x="1262" y="52"/>
                    <a:pt x="1262" y="55"/>
                  </a:cubicBezTo>
                  <a:cubicBezTo>
                    <a:pt x="1262" y="58"/>
                    <a:pt x="1264" y="61"/>
                    <a:pt x="1261" y="64"/>
                  </a:cubicBezTo>
                  <a:cubicBezTo>
                    <a:pt x="1258" y="66"/>
                    <a:pt x="1257" y="59"/>
                    <a:pt x="1257" y="66"/>
                  </a:cubicBezTo>
                  <a:cubicBezTo>
                    <a:pt x="1256" y="74"/>
                    <a:pt x="1259" y="76"/>
                    <a:pt x="1260" y="78"/>
                  </a:cubicBezTo>
                  <a:cubicBezTo>
                    <a:pt x="1260" y="79"/>
                    <a:pt x="1263" y="83"/>
                    <a:pt x="1260" y="84"/>
                  </a:cubicBezTo>
                  <a:cubicBezTo>
                    <a:pt x="1258" y="86"/>
                    <a:pt x="1252" y="83"/>
                    <a:pt x="1251" y="84"/>
                  </a:cubicBezTo>
                  <a:cubicBezTo>
                    <a:pt x="1249" y="86"/>
                    <a:pt x="1248" y="85"/>
                    <a:pt x="1248" y="88"/>
                  </a:cubicBezTo>
                  <a:cubicBezTo>
                    <a:pt x="1248" y="90"/>
                    <a:pt x="1250" y="99"/>
                    <a:pt x="1249" y="99"/>
                  </a:cubicBezTo>
                  <a:cubicBezTo>
                    <a:pt x="1248" y="99"/>
                    <a:pt x="1244" y="97"/>
                    <a:pt x="1243" y="94"/>
                  </a:cubicBezTo>
                  <a:cubicBezTo>
                    <a:pt x="1242" y="91"/>
                    <a:pt x="1241" y="87"/>
                    <a:pt x="1241" y="85"/>
                  </a:cubicBezTo>
                  <a:cubicBezTo>
                    <a:pt x="1241" y="82"/>
                    <a:pt x="1241" y="76"/>
                    <a:pt x="1238" y="76"/>
                  </a:cubicBezTo>
                  <a:cubicBezTo>
                    <a:pt x="1235" y="76"/>
                    <a:pt x="1227" y="73"/>
                    <a:pt x="1227" y="77"/>
                  </a:cubicBezTo>
                  <a:cubicBezTo>
                    <a:pt x="1226" y="80"/>
                    <a:pt x="1227" y="84"/>
                    <a:pt x="1226" y="87"/>
                  </a:cubicBezTo>
                  <a:cubicBezTo>
                    <a:pt x="1226" y="89"/>
                    <a:pt x="1224" y="94"/>
                    <a:pt x="1224" y="95"/>
                  </a:cubicBezTo>
                  <a:cubicBezTo>
                    <a:pt x="1224" y="96"/>
                    <a:pt x="1220" y="95"/>
                    <a:pt x="1221" y="93"/>
                  </a:cubicBezTo>
                  <a:cubicBezTo>
                    <a:pt x="1222" y="90"/>
                    <a:pt x="1224" y="88"/>
                    <a:pt x="1224" y="87"/>
                  </a:cubicBezTo>
                  <a:cubicBezTo>
                    <a:pt x="1225" y="87"/>
                    <a:pt x="1225" y="84"/>
                    <a:pt x="1225" y="81"/>
                  </a:cubicBezTo>
                  <a:cubicBezTo>
                    <a:pt x="1225" y="78"/>
                    <a:pt x="1224" y="76"/>
                    <a:pt x="1224" y="74"/>
                  </a:cubicBezTo>
                  <a:cubicBezTo>
                    <a:pt x="1224" y="72"/>
                    <a:pt x="1223" y="70"/>
                    <a:pt x="1221" y="72"/>
                  </a:cubicBezTo>
                  <a:cubicBezTo>
                    <a:pt x="1220" y="73"/>
                    <a:pt x="1217" y="71"/>
                    <a:pt x="1217" y="75"/>
                  </a:cubicBezTo>
                  <a:cubicBezTo>
                    <a:pt x="1217" y="79"/>
                    <a:pt x="1216" y="87"/>
                    <a:pt x="1215" y="87"/>
                  </a:cubicBezTo>
                  <a:cubicBezTo>
                    <a:pt x="1214" y="88"/>
                    <a:pt x="1208" y="86"/>
                    <a:pt x="1205" y="88"/>
                  </a:cubicBezTo>
                  <a:cubicBezTo>
                    <a:pt x="1203" y="90"/>
                    <a:pt x="1197" y="91"/>
                    <a:pt x="1197" y="90"/>
                  </a:cubicBezTo>
                  <a:cubicBezTo>
                    <a:pt x="1196" y="89"/>
                    <a:pt x="1187" y="87"/>
                    <a:pt x="1186" y="89"/>
                  </a:cubicBezTo>
                  <a:cubicBezTo>
                    <a:pt x="1184" y="91"/>
                    <a:pt x="1181" y="94"/>
                    <a:pt x="1183" y="96"/>
                  </a:cubicBezTo>
                  <a:cubicBezTo>
                    <a:pt x="1184" y="97"/>
                    <a:pt x="1187" y="95"/>
                    <a:pt x="1186" y="97"/>
                  </a:cubicBezTo>
                  <a:cubicBezTo>
                    <a:pt x="1184" y="100"/>
                    <a:pt x="1184" y="100"/>
                    <a:pt x="1182" y="102"/>
                  </a:cubicBezTo>
                  <a:cubicBezTo>
                    <a:pt x="1181" y="103"/>
                    <a:pt x="1178" y="103"/>
                    <a:pt x="1177" y="106"/>
                  </a:cubicBezTo>
                  <a:cubicBezTo>
                    <a:pt x="1176" y="108"/>
                    <a:pt x="1174" y="110"/>
                    <a:pt x="1176" y="111"/>
                  </a:cubicBezTo>
                  <a:cubicBezTo>
                    <a:pt x="1178" y="113"/>
                    <a:pt x="1180" y="114"/>
                    <a:pt x="1180" y="117"/>
                  </a:cubicBezTo>
                  <a:cubicBezTo>
                    <a:pt x="1180" y="120"/>
                    <a:pt x="1184" y="120"/>
                    <a:pt x="1186" y="120"/>
                  </a:cubicBezTo>
                  <a:cubicBezTo>
                    <a:pt x="1188" y="121"/>
                    <a:pt x="1192" y="119"/>
                    <a:pt x="1190" y="122"/>
                  </a:cubicBezTo>
                  <a:cubicBezTo>
                    <a:pt x="1188" y="125"/>
                    <a:pt x="1187" y="126"/>
                    <a:pt x="1187" y="128"/>
                  </a:cubicBezTo>
                  <a:cubicBezTo>
                    <a:pt x="1187" y="129"/>
                    <a:pt x="1192" y="132"/>
                    <a:pt x="1193" y="134"/>
                  </a:cubicBezTo>
                  <a:cubicBezTo>
                    <a:pt x="1195" y="135"/>
                    <a:pt x="1202" y="134"/>
                    <a:pt x="1200" y="137"/>
                  </a:cubicBezTo>
                  <a:cubicBezTo>
                    <a:pt x="1197" y="141"/>
                    <a:pt x="1195" y="142"/>
                    <a:pt x="1195" y="144"/>
                  </a:cubicBezTo>
                  <a:cubicBezTo>
                    <a:pt x="1195" y="146"/>
                    <a:pt x="1204" y="150"/>
                    <a:pt x="1200" y="151"/>
                  </a:cubicBezTo>
                  <a:cubicBezTo>
                    <a:pt x="1196" y="151"/>
                    <a:pt x="1191" y="153"/>
                    <a:pt x="1188" y="150"/>
                  </a:cubicBezTo>
                  <a:cubicBezTo>
                    <a:pt x="1185" y="147"/>
                    <a:pt x="1177" y="145"/>
                    <a:pt x="1177" y="145"/>
                  </a:cubicBezTo>
                  <a:cubicBezTo>
                    <a:pt x="1176" y="145"/>
                    <a:pt x="1170" y="140"/>
                    <a:pt x="1167" y="142"/>
                  </a:cubicBezTo>
                  <a:cubicBezTo>
                    <a:pt x="1164" y="145"/>
                    <a:pt x="1160" y="144"/>
                    <a:pt x="1159" y="147"/>
                  </a:cubicBezTo>
                  <a:cubicBezTo>
                    <a:pt x="1159" y="149"/>
                    <a:pt x="1153" y="147"/>
                    <a:pt x="1151" y="148"/>
                  </a:cubicBezTo>
                  <a:cubicBezTo>
                    <a:pt x="1150" y="148"/>
                    <a:pt x="1148" y="151"/>
                    <a:pt x="1149" y="152"/>
                  </a:cubicBezTo>
                  <a:cubicBezTo>
                    <a:pt x="1149" y="154"/>
                    <a:pt x="1151" y="158"/>
                    <a:pt x="1153" y="157"/>
                  </a:cubicBezTo>
                  <a:cubicBezTo>
                    <a:pt x="1155" y="156"/>
                    <a:pt x="1157" y="153"/>
                    <a:pt x="1159" y="152"/>
                  </a:cubicBezTo>
                  <a:cubicBezTo>
                    <a:pt x="1161" y="152"/>
                    <a:pt x="1164" y="149"/>
                    <a:pt x="1165" y="152"/>
                  </a:cubicBezTo>
                  <a:cubicBezTo>
                    <a:pt x="1166" y="154"/>
                    <a:pt x="1165" y="155"/>
                    <a:pt x="1163" y="158"/>
                  </a:cubicBezTo>
                  <a:cubicBezTo>
                    <a:pt x="1161" y="160"/>
                    <a:pt x="1161" y="164"/>
                    <a:pt x="1159" y="162"/>
                  </a:cubicBezTo>
                  <a:cubicBezTo>
                    <a:pt x="1156" y="160"/>
                    <a:pt x="1155" y="158"/>
                    <a:pt x="1153" y="160"/>
                  </a:cubicBezTo>
                  <a:cubicBezTo>
                    <a:pt x="1152" y="163"/>
                    <a:pt x="1149" y="164"/>
                    <a:pt x="1150" y="166"/>
                  </a:cubicBezTo>
                  <a:cubicBezTo>
                    <a:pt x="1150" y="168"/>
                    <a:pt x="1153" y="172"/>
                    <a:pt x="1155" y="170"/>
                  </a:cubicBezTo>
                  <a:cubicBezTo>
                    <a:pt x="1158" y="169"/>
                    <a:pt x="1157" y="167"/>
                    <a:pt x="1161" y="166"/>
                  </a:cubicBezTo>
                  <a:cubicBezTo>
                    <a:pt x="1165" y="165"/>
                    <a:pt x="1168" y="163"/>
                    <a:pt x="1171" y="166"/>
                  </a:cubicBezTo>
                  <a:cubicBezTo>
                    <a:pt x="1174" y="169"/>
                    <a:pt x="1173" y="168"/>
                    <a:pt x="1173" y="170"/>
                  </a:cubicBezTo>
                  <a:cubicBezTo>
                    <a:pt x="1173" y="173"/>
                    <a:pt x="1169" y="173"/>
                    <a:pt x="1169" y="178"/>
                  </a:cubicBezTo>
                  <a:cubicBezTo>
                    <a:pt x="1170" y="182"/>
                    <a:pt x="1177" y="184"/>
                    <a:pt x="1180" y="190"/>
                  </a:cubicBezTo>
                  <a:cubicBezTo>
                    <a:pt x="1184" y="195"/>
                    <a:pt x="1186" y="197"/>
                    <a:pt x="1185" y="197"/>
                  </a:cubicBezTo>
                  <a:cubicBezTo>
                    <a:pt x="1184" y="198"/>
                    <a:pt x="1181" y="198"/>
                    <a:pt x="1179" y="194"/>
                  </a:cubicBezTo>
                  <a:cubicBezTo>
                    <a:pt x="1177" y="190"/>
                    <a:pt x="1168" y="184"/>
                    <a:pt x="1167" y="186"/>
                  </a:cubicBezTo>
                  <a:cubicBezTo>
                    <a:pt x="1165" y="187"/>
                    <a:pt x="1164" y="191"/>
                    <a:pt x="1162" y="190"/>
                  </a:cubicBezTo>
                  <a:cubicBezTo>
                    <a:pt x="1160" y="190"/>
                    <a:pt x="1154" y="186"/>
                    <a:pt x="1155" y="185"/>
                  </a:cubicBezTo>
                  <a:cubicBezTo>
                    <a:pt x="1157" y="184"/>
                    <a:pt x="1160" y="185"/>
                    <a:pt x="1159" y="183"/>
                  </a:cubicBezTo>
                  <a:cubicBezTo>
                    <a:pt x="1158" y="180"/>
                    <a:pt x="1155" y="180"/>
                    <a:pt x="1153" y="177"/>
                  </a:cubicBezTo>
                  <a:cubicBezTo>
                    <a:pt x="1150" y="175"/>
                    <a:pt x="1147" y="169"/>
                    <a:pt x="1143" y="170"/>
                  </a:cubicBezTo>
                  <a:cubicBezTo>
                    <a:pt x="1138" y="171"/>
                    <a:pt x="1136" y="170"/>
                    <a:pt x="1136" y="169"/>
                  </a:cubicBezTo>
                  <a:cubicBezTo>
                    <a:pt x="1135" y="168"/>
                    <a:pt x="1132" y="165"/>
                    <a:pt x="1132" y="166"/>
                  </a:cubicBezTo>
                  <a:cubicBezTo>
                    <a:pt x="1132" y="168"/>
                    <a:pt x="1132" y="169"/>
                    <a:pt x="1133" y="170"/>
                  </a:cubicBezTo>
                  <a:cubicBezTo>
                    <a:pt x="1135" y="172"/>
                    <a:pt x="1137" y="170"/>
                    <a:pt x="1136" y="172"/>
                  </a:cubicBezTo>
                  <a:cubicBezTo>
                    <a:pt x="1135" y="174"/>
                    <a:pt x="1135" y="174"/>
                    <a:pt x="1134" y="175"/>
                  </a:cubicBezTo>
                  <a:cubicBezTo>
                    <a:pt x="1133" y="176"/>
                    <a:pt x="1132" y="178"/>
                    <a:pt x="1132" y="179"/>
                  </a:cubicBezTo>
                  <a:cubicBezTo>
                    <a:pt x="1132" y="180"/>
                    <a:pt x="1127" y="190"/>
                    <a:pt x="1127" y="190"/>
                  </a:cubicBezTo>
                  <a:cubicBezTo>
                    <a:pt x="1127" y="190"/>
                    <a:pt x="1121" y="191"/>
                    <a:pt x="1120" y="191"/>
                  </a:cubicBezTo>
                  <a:cubicBezTo>
                    <a:pt x="1120" y="191"/>
                    <a:pt x="1112" y="186"/>
                    <a:pt x="1111" y="187"/>
                  </a:cubicBezTo>
                  <a:cubicBezTo>
                    <a:pt x="1110" y="188"/>
                    <a:pt x="1109" y="191"/>
                    <a:pt x="1109" y="192"/>
                  </a:cubicBezTo>
                  <a:cubicBezTo>
                    <a:pt x="1109" y="193"/>
                    <a:pt x="1108" y="194"/>
                    <a:pt x="1108" y="196"/>
                  </a:cubicBezTo>
                  <a:cubicBezTo>
                    <a:pt x="1108" y="199"/>
                    <a:pt x="1108" y="205"/>
                    <a:pt x="1106" y="207"/>
                  </a:cubicBezTo>
                  <a:cubicBezTo>
                    <a:pt x="1104" y="210"/>
                    <a:pt x="1102" y="208"/>
                    <a:pt x="1103" y="211"/>
                  </a:cubicBezTo>
                  <a:cubicBezTo>
                    <a:pt x="1104" y="214"/>
                    <a:pt x="1109" y="221"/>
                    <a:pt x="1109" y="221"/>
                  </a:cubicBezTo>
                  <a:cubicBezTo>
                    <a:pt x="1109" y="221"/>
                    <a:pt x="1111" y="221"/>
                    <a:pt x="1112" y="226"/>
                  </a:cubicBezTo>
                  <a:cubicBezTo>
                    <a:pt x="1113" y="231"/>
                    <a:pt x="1111" y="235"/>
                    <a:pt x="1114" y="233"/>
                  </a:cubicBezTo>
                  <a:cubicBezTo>
                    <a:pt x="1117" y="231"/>
                    <a:pt x="1126" y="216"/>
                    <a:pt x="1127" y="216"/>
                  </a:cubicBezTo>
                  <a:cubicBezTo>
                    <a:pt x="1128" y="216"/>
                    <a:pt x="1131" y="214"/>
                    <a:pt x="1132" y="218"/>
                  </a:cubicBezTo>
                  <a:cubicBezTo>
                    <a:pt x="1134" y="222"/>
                    <a:pt x="1137" y="223"/>
                    <a:pt x="1131" y="227"/>
                  </a:cubicBezTo>
                  <a:cubicBezTo>
                    <a:pt x="1126" y="231"/>
                    <a:pt x="1123" y="232"/>
                    <a:pt x="1122" y="235"/>
                  </a:cubicBezTo>
                  <a:cubicBezTo>
                    <a:pt x="1121" y="238"/>
                    <a:pt x="1124" y="240"/>
                    <a:pt x="1123" y="241"/>
                  </a:cubicBezTo>
                  <a:cubicBezTo>
                    <a:pt x="1121" y="242"/>
                    <a:pt x="1120" y="244"/>
                    <a:pt x="1120" y="245"/>
                  </a:cubicBezTo>
                  <a:cubicBezTo>
                    <a:pt x="1120" y="245"/>
                    <a:pt x="1122" y="248"/>
                    <a:pt x="1123" y="250"/>
                  </a:cubicBezTo>
                  <a:cubicBezTo>
                    <a:pt x="1123" y="252"/>
                    <a:pt x="1123" y="254"/>
                    <a:pt x="1121" y="256"/>
                  </a:cubicBezTo>
                  <a:cubicBezTo>
                    <a:pt x="1118" y="257"/>
                    <a:pt x="1116" y="261"/>
                    <a:pt x="1114" y="260"/>
                  </a:cubicBezTo>
                  <a:cubicBezTo>
                    <a:pt x="1112" y="258"/>
                    <a:pt x="1111" y="250"/>
                    <a:pt x="1108" y="254"/>
                  </a:cubicBezTo>
                  <a:cubicBezTo>
                    <a:pt x="1105" y="258"/>
                    <a:pt x="1099" y="259"/>
                    <a:pt x="1102" y="265"/>
                  </a:cubicBezTo>
                  <a:cubicBezTo>
                    <a:pt x="1105" y="271"/>
                    <a:pt x="1103" y="280"/>
                    <a:pt x="1106" y="280"/>
                  </a:cubicBezTo>
                  <a:cubicBezTo>
                    <a:pt x="1110" y="279"/>
                    <a:pt x="1113" y="276"/>
                    <a:pt x="1115" y="277"/>
                  </a:cubicBezTo>
                  <a:cubicBezTo>
                    <a:pt x="1118" y="279"/>
                    <a:pt x="1127" y="280"/>
                    <a:pt x="1129" y="280"/>
                  </a:cubicBezTo>
                  <a:cubicBezTo>
                    <a:pt x="1131" y="280"/>
                    <a:pt x="1129" y="275"/>
                    <a:pt x="1131" y="277"/>
                  </a:cubicBezTo>
                  <a:cubicBezTo>
                    <a:pt x="1132" y="279"/>
                    <a:pt x="1133" y="280"/>
                    <a:pt x="1134" y="282"/>
                  </a:cubicBezTo>
                  <a:cubicBezTo>
                    <a:pt x="1135" y="283"/>
                    <a:pt x="1137" y="281"/>
                    <a:pt x="1139" y="282"/>
                  </a:cubicBezTo>
                  <a:cubicBezTo>
                    <a:pt x="1141" y="284"/>
                    <a:pt x="1145" y="286"/>
                    <a:pt x="1146" y="286"/>
                  </a:cubicBezTo>
                  <a:cubicBezTo>
                    <a:pt x="1148" y="286"/>
                    <a:pt x="1149" y="283"/>
                    <a:pt x="1151" y="283"/>
                  </a:cubicBezTo>
                  <a:cubicBezTo>
                    <a:pt x="1153" y="282"/>
                    <a:pt x="1156" y="281"/>
                    <a:pt x="1157" y="283"/>
                  </a:cubicBezTo>
                  <a:cubicBezTo>
                    <a:pt x="1157" y="285"/>
                    <a:pt x="1153" y="286"/>
                    <a:pt x="1152" y="287"/>
                  </a:cubicBezTo>
                  <a:cubicBezTo>
                    <a:pt x="1150" y="287"/>
                    <a:pt x="1148" y="288"/>
                    <a:pt x="1145" y="288"/>
                  </a:cubicBezTo>
                  <a:cubicBezTo>
                    <a:pt x="1141" y="287"/>
                    <a:pt x="1136" y="286"/>
                    <a:pt x="1134" y="286"/>
                  </a:cubicBezTo>
                  <a:cubicBezTo>
                    <a:pt x="1131" y="286"/>
                    <a:pt x="1121" y="287"/>
                    <a:pt x="1120" y="286"/>
                  </a:cubicBezTo>
                  <a:cubicBezTo>
                    <a:pt x="1118" y="286"/>
                    <a:pt x="1107" y="284"/>
                    <a:pt x="1106" y="285"/>
                  </a:cubicBezTo>
                  <a:cubicBezTo>
                    <a:pt x="1104" y="286"/>
                    <a:pt x="1105" y="293"/>
                    <a:pt x="1103" y="293"/>
                  </a:cubicBezTo>
                  <a:cubicBezTo>
                    <a:pt x="1100" y="292"/>
                    <a:pt x="1097" y="289"/>
                    <a:pt x="1095" y="290"/>
                  </a:cubicBezTo>
                  <a:cubicBezTo>
                    <a:pt x="1094" y="291"/>
                    <a:pt x="1093" y="292"/>
                    <a:pt x="1092" y="292"/>
                  </a:cubicBezTo>
                  <a:cubicBezTo>
                    <a:pt x="1091" y="292"/>
                    <a:pt x="1095" y="289"/>
                    <a:pt x="1093" y="288"/>
                  </a:cubicBezTo>
                  <a:cubicBezTo>
                    <a:pt x="1091" y="287"/>
                    <a:pt x="1089" y="286"/>
                    <a:pt x="1088" y="287"/>
                  </a:cubicBezTo>
                  <a:cubicBezTo>
                    <a:pt x="1087" y="287"/>
                    <a:pt x="1083" y="281"/>
                    <a:pt x="1082" y="279"/>
                  </a:cubicBezTo>
                  <a:cubicBezTo>
                    <a:pt x="1080" y="277"/>
                    <a:pt x="1077" y="269"/>
                    <a:pt x="1071" y="270"/>
                  </a:cubicBezTo>
                  <a:cubicBezTo>
                    <a:pt x="1065" y="271"/>
                    <a:pt x="1059" y="268"/>
                    <a:pt x="1059" y="271"/>
                  </a:cubicBezTo>
                  <a:cubicBezTo>
                    <a:pt x="1059" y="273"/>
                    <a:pt x="1061" y="276"/>
                    <a:pt x="1062" y="278"/>
                  </a:cubicBezTo>
                  <a:cubicBezTo>
                    <a:pt x="1062" y="280"/>
                    <a:pt x="1066" y="281"/>
                    <a:pt x="1065" y="282"/>
                  </a:cubicBezTo>
                  <a:cubicBezTo>
                    <a:pt x="1063" y="283"/>
                    <a:pt x="1062" y="284"/>
                    <a:pt x="1060" y="283"/>
                  </a:cubicBezTo>
                  <a:cubicBezTo>
                    <a:pt x="1059" y="282"/>
                    <a:pt x="1058" y="279"/>
                    <a:pt x="1056" y="281"/>
                  </a:cubicBezTo>
                  <a:cubicBezTo>
                    <a:pt x="1055" y="282"/>
                    <a:pt x="1054" y="282"/>
                    <a:pt x="1055" y="285"/>
                  </a:cubicBezTo>
                  <a:cubicBezTo>
                    <a:pt x="1055" y="288"/>
                    <a:pt x="1054" y="291"/>
                    <a:pt x="1053" y="290"/>
                  </a:cubicBezTo>
                  <a:cubicBezTo>
                    <a:pt x="1052" y="290"/>
                    <a:pt x="1050" y="288"/>
                    <a:pt x="1049" y="285"/>
                  </a:cubicBezTo>
                  <a:cubicBezTo>
                    <a:pt x="1047" y="282"/>
                    <a:pt x="1049" y="280"/>
                    <a:pt x="1047" y="278"/>
                  </a:cubicBezTo>
                  <a:cubicBezTo>
                    <a:pt x="1045" y="275"/>
                    <a:pt x="1038" y="273"/>
                    <a:pt x="1039" y="269"/>
                  </a:cubicBezTo>
                  <a:cubicBezTo>
                    <a:pt x="1040" y="266"/>
                    <a:pt x="1041" y="264"/>
                    <a:pt x="1041" y="262"/>
                  </a:cubicBezTo>
                  <a:cubicBezTo>
                    <a:pt x="1041" y="260"/>
                    <a:pt x="1042" y="256"/>
                    <a:pt x="1039" y="258"/>
                  </a:cubicBezTo>
                  <a:cubicBezTo>
                    <a:pt x="1037" y="259"/>
                    <a:pt x="1036" y="260"/>
                    <a:pt x="1035" y="260"/>
                  </a:cubicBezTo>
                  <a:cubicBezTo>
                    <a:pt x="1034" y="260"/>
                    <a:pt x="1032" y="259"/>
                    <a:pt x="1031" y="260"/>
                  </a:cubicBezTo>
                  <a:cubicBezTo>
                    <a:pt x="1030" y="261"/>
                    <a:pt x="1028" y="260"/>
                    <a:pt x="1028" y="262"/>
                  </a:cubicBezTo>
                  <a:cubicBezTo>
                    <a:pt x="1029" y="265"/>
                    <a:pt x="1027" y="272"/>
                    <a:pt x="1029" y="274"/>
                  </a:cubicBezTo>
                  <a:cubicBezTo>
                    <a:pt x="1031" y="276"/>
                    <a:pt x="1033" y="273"/>
                    <a:pt x="1035" y="276"/>
                  </a:cubicBezTo>
                  <a:cubicBezTo>
                    <a:pt x="1037" y="280"/>
                    <a:pt x="1039" y="283"/>
                    <a:pt x="1037" y="285"/>
                  </a:cubicBezTo>
                  <a:cubicBezTo>
                    <a:pt x="1035" y="286"/>
                    <a:pt x="1034" y="291"/>
                    <a:pt x="1031" y="288"/>
                  </a:cubicBezTo>
                  <a:cubicBezTo>
                    <a:pt x="1028" y="286"/>
                    <a:pt x="1024" y="286"/>
                    <a:pt x="1024" y="289"/>
                  </a:cubicBezTo>
                  <a:cubicBezTo>
                    <a:pt x="1024" y="292"/>
                    <a:pt x="1031" y="293"/>
                    <a:pt x="1030" y="295"/>
                  </a:cubicBezTo>
                  <a:cubicBezTo>
                    <a:pt x="1030" y="297"/>
                    <a:pt x="1028" y="299"/>
                    <a:pt x="1027" y="301"/>
                  </a:cubicBezTo>
                  <a:cubicBezTo>
                    <a:pt x="1026" y="304"/>
                    <a:pt x="1024" y="307"/>
                    <a:pt x="1021" y="309"/>
                  </a:cubicBezTo>
                  <a:cubicBezTo>
                    <a:pt x="1018" y="311"/>
                    <a:pt x="1018" y="311"/>
                    <a:pt x="1020" y="313"/>
                  </a:cubicBezTo>
                  <a:cubicBezTo>
                    <a:pt x="1022" y="314"/>
                    <a:pt x="1028" y="315"/>
                    <a:pt x="1028" y="315"/>
                  </a:cubicBezTo>
                  <a:cubicBezTo>
                    <a:pt x="1028" y="315"/>
                    <a:pt x="1026" y="315"/>
                    <a:pt x="1028" y="315"/>
                  </a:cubicBezTo>
                  <a:cubicBezTo>
                    <a:pt x="1031" y="316"/>
                    <a:pt x="1033" y="322"/>
                    <a:pt x="1036" y="326"/>
                  </a:cubicBezTo>
                  <a:cubicBezTo>
                    <a:pt x="1039" y="330"/>
                    <a:pt x="1041" y="333"/>
                    <a:pt x="1043" y="336"/>
                  </a:cubicBezTo>
                  <a:cubicBezTo>
                    <a:pt x="1045" y="339"/>
                    <a:pt x="1044" y="341"/>
                    <a:pt x="1047" y="339"/>
                  </a:cubicBezTo>
                  <a:cubicBezTo>
                    <a:pt x="1050" y="337"/>
                    <a:pt x="1058" y="331"/>
                    <a:pt x="1059" y="331"/>
                  </a:cubicBezTo>
                  <a:cubicBezTo>
                    <a:pt x="1060" y="330"/>
                    <a:pt x="1062" y="330"/>
                    <a:pt x="1062" y="332"/>
                  </a:cubicBezTo>
                  <a:cubicBezTo>
                    <a:pt x="1062" y="333"/>
                    <a:pt x="1062" y="335"/>
                    <a:pt x="1060" y="335"/>
                  </a:cubicBezTo>
                  <a:cubicBezTo>
                    <a:pt x="1058" y="335"/>
                    <a:pt x="1056" y="334"/>
                    <a:pt x="1055" y="336"/>
                  </a:cubicBezTo>
                  <a:cubicBezTo>
                    <a:pt x="1054" y="338"/>
                    <a:pt x="1051" y="341"/>
                    <a:pt x="1051" y="343"/>
                  </a:cubicBezTo>
                  <a:cubicBezTo>
                    <a:pt x="1050" y="345"/>
                    <a:pt x="1049" y="347"/>
                    <a:pt x="1051" y="349"/>
                  </a:cubicBezTo>
                  <a:cubicBezTo>
                    <a:pt x="1054" y="351"/>
                    <a:pt x="1056" y="353"/>
                    <a:pt x="1054" y="354"/>
                  </a:cubicBezTo>
                  <a:cubicBezTo>
                    <a:pt x="1052" y="355"/>
                    <a:pt x="1051" y="358"/>
                    <a:pt x="1050" y="354"/>
                  </a:cubicBezTo>
                  <a:cubicBezTo>
                    <a:pt x="1049" y="350"/>
                    <a:pt x="1049" y="349"/>
                    <a:pt x="1048" y="349"/>
                  </a:cubicBezTo>
                  <a:cubicBezTo>
                    <a:pt x="1046" y="349"/>
                    <a:pt x="1044" y="349"/>
                    <a:pt x="1045" y="351"/>
                  </a:cubicBezTo>
                  <a:cubicBezTo>
                    <a:pt x="1045" y="354"/>
                    <a:pt x="1047" y="358"/>
                    <a:pt x="1048" y="361"/>
                  </a:cubicBezTo>
                  <a:cubicBezTo>
                    <a:pt x="1049" y="363"/>
                    <a:pt x="1056" y="370"/>
                    <a:pt x="1056" y="371"/>
                  </a:cubicBezTo>
                  <a:cubicBezTo>
                    <a:pt x="1057" y="372"/>
                    <a:pt x="1058" y="374"/>
                    <a:pt x="1057" y="375"/>
                  </a:cubicBezTo>
                  <a:cubicBezTo>
                    <a:pt x="1056" y="376"/>
                    <a:pt x="1056" y="375"/>
                    <a:pt x="1054" y="374"/>
                  </a:cubicBezTo>
                  <a:cubicBezTo>
                    <a:pt x="1053" y="373"/>
                    <a:pt x="1051" y="374"/>
                    <a:pt x="1049" y="373"/>
                  </a:cubicBezTo>
                  <a:cubicBezTo>
                    <a:pt x="1048" y="371"/>
                    <a:pt x="1049" y="371"/>
                    <a:pt x="1047" y="369"/>
                  </a:cubicBezTo>
                  <a:cubicBezTo>
                    <a:pt x="1045" y="367"/>
                    <a:pt x="1042" y="364"/>
                    <a:pt x="1042" y="363"/>
                  </a:cubicBezTo>
                  <a:cubicBezTo>
                    <a:pt x="1042" y="362"/>
                    <a:pt x="1042" y="359"/>
                    <a:pt x="1041" y="360"/>
                  </a:cubicBezTo>
                  <a:cubicBezTo>
                    <a:pt x="1040" y="362"/>
                    <a:pt x="1040" y="365"/>
                    <a:pt x="1038" y="363"/>
                  </a:cubicBezTo>
                  <a:cubicBezTo>
                    <a:pt x="1036" y="361"/>
                    <a:pt x="1036" y="360"/>
                    <a:pt x="1035" y="359"/>
                  </a:cubicBezTo>
                  <a:cubicBezTo>
                    <a:pt x="1034" y="357"/>
                    <a:pt x="1030" y="350"/>
                    <a:pt x="1027" y="351"/>
                  </a:cubicBezTo>
                  <a:cubicBezTo>
                    <a:pt x="1024" y="352"/>
                    <a:pt x="1021" y="350"/>
                    <a:pt x="1023" y="354"/>
                  </a:cubicBezTo>
                  <a:cubicBezTo>
                    <a:pt x="1025" y="357"/>
                    <a:pt x="1025" y="358"/>
                    <a:pt x="1029" y="364"/>
                  </a:cubicBezTo>
                  <a:cubicBezTo>
                    <a:pt x="1032" y="369"/>
                    <a:pt x="1037" y="373"/>
                    <a:pt x="1036" y="374"/>
                  </a:cubicBezTo>
                  <a:cubicBezTo>
                    <a:pt x="1035" y="375"/>
                    <a:pt x="1029" y="367"/>
                    <a:pt x="1028" y="371"/>
                  </a:cubicBezTo>
                  <a:cubicBezTo>
                    <a:pt x="1027" y="375"/>
                    <a:pt x="1028" y="379"/>
                    <a:pt x="1028" y="380"/>
                  </a:cubicBezTo>
                  <a:cubicBezTo>
                    <a:pt x="1027" y="381"/>
                    <a:pt x="1024" y="390"/>
                    <a:pt x="1024" y="391"/>
                  </a:cubicBezTo>
                  <a:cubicBezTo>
                    <a:pt x="1024" y="392"/>
                    <a:pt x="1020" y="396"/>
                    <a:pt x="1022" y="400"/>
                  </a:cubicBezTo>
                  <a:cubicBezTo>
                    <a:pt x="1023" y="404"/>
                    <a:pt x="1027" y="411"/>
                    <a:pt x="1025" y="411"/>
                  </a:cubicBezTo>
                  <a:cubicBezTo>
                    <a:pt x="1024" y="412"/>
                    <a:pt x="1023" y="410"/>
                    <a:pt x="1023" y="408"/>
                  </a:cubicBezTo>
                  <a:cubicBezTo>
                    <a:pt x="1022" y="406"/>
                    <a:pt x="1021" y="405"/>
                    <a:pt x="1020" y="402"/>
                  </a:cubicBezTo>
                  <a:cubicBezTo>
                    <a:pt x="1020" y="399"/>
                    <a:pt x="1018" y="396"/>
                    <a:pt x="1016" y="393"/>
                  </a:cubicBezTo>
                  <a:cubicBezTo>
                    <a:pt x="1014" y="390"/>
                    <a:pt x="1010" y="388"/>
                    <a:pt x="1009" y="385"/>
                  </a:cubicBezTo>
                  <a:cubicBezTo>
                    <a:pt x="1008" y="381"/>
                    <a:pt x="1005" y="375"/>
                    <a:pt x="1003" y="372"/>
                  </a:cubicBezTo>
                  <a:cubicBezTo>
                    <a:pt x="1002" y="370"/>
                    <a:pt x="1001" y="367"/>
                    <a:pt x="1000" y="365"/>
                  </a:cubicBezTo>
                  <a:cubicBezTo>
                    <a:pt x="998" y="364"/>
                    <a:pt x="999" y="358"/>
                    <a:pt x="997" y="357"/>
                  </a:cubicBezTo>
                  <a:cubicBezTo>
                    <a:pt x="996" y="356"/>
                    <a:pt x="995" y="353"/>
                    <a:pt x="992" y="349"/>
                  </a:cubicBezTo>
                  <a:cubicBezTo>
                    <a:pt x="989" y="345"/>
                    <a:pt x="982" y="341"/>
                    <a:pt x="983" y="338"/>
                  </a:cubicBezTo>
                  <a:cubicBezTo>
                    <a:pt x="983" y="334"/>
                    <a:pt x="985" y="336"/>
                    <a:pt x="983" y="333"/>
                  </a:cubicBezTo>
                  <a:cubicBezTo>
                    <a:pt x="982" y="330"/>
                    <a:pt x="980" y="329"/>
                    <a:pt x="979" y="325"/>
                  </a:cubicBezTo>
                  <a:cubicBezTo>
                    <a:pt x="979" y="321"/>
                    <a:pt x="983" y="320"/>
                    <a:pt x="982" y="318"/>
                  </a:cubicBezTo>
                  <a:cubicBezTo>
                    <a:pt x="981" y="316"/>
                    <a:pt x="980" y="315"/>
                    <a:pt x="979" y="316"/>
                  </a:cubicBezTo>
                  <a:cubicBezTo>
                    <a:pt x="978" y="318"/>
                    <a:pt x="977" y="319"/>
                    <a:pt x="976" y="317"/>
                  </a:cubicBezTo>
                  <a:cubicBezTo>
                    <a:pt x="975" y="316"/>
                    <a:pt x="971" y="309"/>
                    <a:pt x="969" y="307"/>
                  </a:cubicBezTo>
                  <a:cubicBezTo>
                    <a:pt x="967" y="305"/>
                    <a:pt x="963" y="306"/>
                    <a:pt x="964" y="304"/>
                  </a:cubicBezTo>
                  <a:cubicBezTo>
                    <a:pt x="965" y="302"/>
                    <a:pt x="967" y="301"/>
                    <a:pt x="968" y="299"/>
                  </a:cubicBezTo>
                  <a:cubicBezTo>
                    <a:pt x="968" y="297"/>
                    <a:pt x="968" y="293"/>
                    <a:pt x="970" y="292"/>
                  </a:cubicBezTo>
                  <a:cubicBezTo>
                    <a:pt x="973" y="291"/>
                    <a:pt x="980" y="289"/>
                    <a:pt x="982" y="289"/>
                  </a:cubicBezTo>
                  <a:cubicBezTo>
                    <a:pt x="984" y="288"/>
                    <a:pt x="988" y="288"/>
                    <a:pt x="988" y="286"/>
                  </a:cubicBezTo>
                  <a:cubicBezTo>
                    <a:pt x="988" y="284"/>
                    <a:pt x="988" y="279"/>
                    <a:pt x="987" y="280"/>
                  </a:cubicBezTo>
                  <a:cubicBezTo>
                    <a:pt x="986" y="280"/>
                    <a:pt x="986" y="282"/>
                    <a:pt x="981" y="285"/>
                  </a:cubicBezTo>
                  <a:cubicBezTo>
                    <a:pt x="975" y="288"/>
                    <a:pt x="973" y="289"/>
                    <a:pt x="972" y="289"/>
                  </a:cubicBezTo>
                  <a:cubicBezTo>
                    <a:pt x="971" y="290"/>
                    <a:pt x="969" y="288"/>
                    <a:pt x="969" y="287"/>
                  </a:cubicBezTo>
                  <a:cubicBezTo>
                    <a:pt x="969" y="286"/>
                    <a:pt x="970" y="284"/>
                    <a:pt x="971" y="282"/>
                  </a:cubicBezTo>
                  <a:cubicBezTo>
                    <a:pt x="972" y="281"/>
                    <a:pt x="972" y="280"/>
                    <a:pt x="971" y="280"/>
                  </a:cubicBezTo>
                  <a:cubicBezTo>
                    <a:pt x="971" y="280"/>
                    <a:pt x="968" y="284"/>
                    <a:pt x="967" y="284"/>
                  </a:cubicBezTo>
                  <a:cubicBezTo>
                    <a:pt x="966" y="285"/>
                    <a:pt x="963" y="285"/>
                    <a:pt x="962" y="285"/>
                  </a:cubicBezTo>
                  <a:cubicBezTo>
                    <a:pt x="961" y="286"/>
                    <a:pt x="959" y="285"/>
                    <a:pt x="959" y="289"/>
                  </a:cubicBezTo>
                  <a:cubicBezTo>
                    <a:pt x="959" y="292"/>
                    <a:pt x="960" y="295"/>
                    <a:pt x="959" y="296"/>
                  </a:cubicBezTo>
                  <a:cubicBezTo>
                    <a:pt x="957" y="297"/>
                    <a:pt x="955" y="295"/>
                    <a:pt x="954" y="296"/>
                  </a:cubicBezTo>
                  <a:cubicBezTo>
                    <a:pt x="954" y="297"/>
                    <a:pt x="956" y="298"/>
                    <a:pt x="954" y="300"/>
                  </a:cubicBezTo>
                  <a:cubicBezTo>
                    <a:pt x="953" y="301"/>
                    <a:pt x="952" y="301"/>
                    <a:pt x="951" y="302"/>
                  </a:cubicBezTo>
                  <a:cubicBezTo>
                    <a:pt x="949" y="303"/>
                    <a:pt x="949" y="299"/>
                    <a:pt x="948" y="302"/>
                  </a:cubicBezTo>
                  <a:cubicBezTo>
                    <a:pt x="947" y="305"/>
                    <a:pt x="946" y="305"/>
                    <a:pt x="947" y="307"/>
                  </a:cubicBezTo>
                  <a:cubicBezTo>
                    <a:pt x="948" y="309"/>
                    <a:pt x="948" y="309"/>
                    <a:pt x="947" y="309"/>
                  </a:cubicBezTo>
                  <a:cubicBezTo>
                    <a:pt x="946" y="310"/>
                    <a:pt x="944" y="309"/>
                    <a:pt x="945" y="311"/>
                  </a:cubicBezTo>
                  <a:cubicBezTo>
                    <a:pt x="945" y="314"/>
                    <a:pt x="942" y="315"/>
                    <a:pt x="945" y="317"/>
                  </a:cubicBezTo>
                  <a:cubicBezTo>
                    <a:pt x="947" y="320"/>
                    <a:pt x="950" y="320"/>
                    <a:pt x="951" y="322"/>
                  </a:cubicBezTo>
                  <a:cubicBezTo>
                    <a:pt x="952" y="323"/>
                    <a:pt x="953" y="327"/>
                    <a:pt x="952" y="327"/>
                  </a:cubicBezTo>
                  <a:cubicBezTo>
                    <a:pt x="952" y="327"/>
                    <a:pt x="951" y="328"/>
                    <a:pt x="950" y="326"/>
                  </a:cubicBezTo>
                  <a:cubicBezTo>
                    <a:pt x="949" y="325"/>
                    <a:pt x="948" y="323"/>
                    <a:pt x="947" y="323"/>
                  </a:cubicBezTo>
                  <a:cubicBezTo>
                    <a:pt x="946" y="324"/>
                    <a:pt x="947" y="326"/>
                    <a:pt x="945" y="326"/>
                  </a:cubicBezTo>
                  <a:cubicBezTo>
                    <a:pt x="942" y="325"/>
                    <a:pt x="936" y="326"/>
                    <a:pt x="935" y="327"/>
                  </a:cubicBezTo>
                  <a:cubicBezTo>
                    <a:pt x="934" y="328"/>
                    <a:pt x="935" y="328"/>
                    <a:pt x="932" y="328"/>
                  </a:cubicBezTo>
                  <a:cubicBezTo>
                    <a:pt x="930" y="327"/>
                    <a:pt x="933" y="323"/>
                    <a:pt x="929" y="325"/>
                  </a:cubicBezTo>
                  <a:cubicBezTo>
                    <a:pt x="926" y="327"/>
                    <a:pt x="925" y="325"/>
                    <a:pt x="925" y="328"/>
                  </a:cubicBezTo>
                  <a:cubicBezTo>
                    <a:pt x="926" y="330"/>
                    <a:pt x="924" y="330"/>
                    <a:pt x="924" y="331"/>
                  </a:cubicBezTo>
                  <a:cubicBezTo>
                    <a:pt x="924" y="332"/>
                    <a:pt x="925" y="335"/>
                    <a:pt x="926" y="338"/>
                  </a:cubicBezTo>
                  <a:cubicBezTo>
                    <a:pt x="927" y="341"/>
                    <a:pt x="928" y="343"/>
                    <a:pt x="928" y="344"/>
                  </a:cubicBezTo>
                  <a:cubicBezTo>
                    <a:pt x="928" y="345"/>
                    <a:pt x="924" y="345"/>
                    <a:pt x="923" y="345"/>
                  </a:cubicBezTo>
                  <a:cubicBezTo>
                    <a:pt x="921" y="345"/>
                    <a:pt x="920" y="339"/>
                    <a:pt x="919" y="339"/>
                  </a:cubicBezTo>
                  <a:cubicBezTo>
                    <a:pt x="919" y="338"/>
                    <a:pt x="918" y="341"/>
                    <a:pt x="918" y="342"/>
                  </a:cubicBezTo>
                  <a:cubicBezTo>
                    <a:pt x="917" y="343"/>
                    <a:pt x="918" y="348"/>
                    <a:pt x="917" y="348"/>
                  </a:cubicBezTo>
                  <a:cubicBezTo>
                    <a:pt x="916" y="348"/>
                    <a:pt x="916" y="342"/>
                    <a:pt x="913" y="345"/>
                  </a:cubicBezTo>
                  <a:cubicBezTo>
                    <a:pt x="910" y="348"/>
                    <a:pt x="905" y="354"/>
                    <a:pt x="904" y="355"/>
                  </a:cubicBezTo>
                  <a:cubicBezTo>
                    <a:pt x="903" y="356"/>
                    <a:pt x="898" y="356"/>
                    <a:pt x="898" y="357"/>
                  </a:cubicBezTo>
                  <a:cubicBezTo>
                    <a:pt x="898" y="359"/>
                    <a:pt x="902" y="361"/>
                    <a:pt x="901" y="362"/>
                  </a:cubicBezTo>
                  <a:cubicBezTo>
                    <a:pt x="901" y="364"/>
                    <a:pt x="897" y="361"/>
                    <a:pt x="896" y="365"/>
                  </a:cubicBezTo>
                  <a:cubicBezTo>
                    <a:pt x="895" y="368"/>
                    <a:pt x="893" y="371"/>
                    <a:pt x="893" y="372"/>
                  </a:cubicBezTo>
                  <a:cubicBezTo>
                    <a:pt x="892" y="374"/>
                    <a:pt x="889" y="377"/>
                    <a:pt x="888" y="379"/>
                  </a:cubicBezTo>
                  <a:cubicBezTo>
                    <a:pt x="888" y="380"/>
                    <a:pt x="887" y="386"/>
                    <a:pt x="887" y="389"/>
                  </a:cubicBezTo>
                  <a:cubicBezTo>
                    <a:pt x="886" y="391"/>
                    <a:pt x="885" y="389"/>
                    <a:pt x="885" y="394"/>
                  </a:cubicBezTo>
                  <a:cubicBezTo>
                    <a:pt x="886" y="398"/>
                    <a:pt x="890" y="396"/>
                    <a:pt x="887" y="399"/>
                  </a:cubicBezTo>
                  <a:cubicBezTo>
                    <a:pt x="885" y="401"/>
                    <a:pt x="883" y="402"/>
                    <a:pt x="884" y="404"/>
                  </a:cubicBezTo>
                  <a:cubicBezTo>
                    <a:pt x="885" y="405"/>
                    <a:pt x="884" y="409"/>
                    <a:pt x="886" y="413"/>
                  </a:cubicBezTo>
                  <a:cubicBezTo>
                    <a:pt x="888" y="417"/>
                    <a:pt x="890" y="416"/>
                    <a:pt x="890" y="418"/>
                  </a:cubicBezTo>
                  <a:cubicBezTo>
                    <a:pt x="890" y="419"/>
                    <a:pt x="891" y="426"/>
                    <a:pt x="891" y="428"/>
                  </a:cubicBezTo>
                  <a:cubicBezTo>
                    <a:pt x="891" y="430"/>
                    <a:pt x="891" y="454"/>
                    <a:pt x="892" y="455"/>
                  </a:cubicBezTo>
                  <a:cubicBezTo>
                    <a:pt x="894" y="456"/>
                    <a:pt x="895" y="456"/>
                    <a:pt x="895" y="454"/>
                  </a:cubicBezTo>
                  <a:cubicBezTo>
                    <a:pt x="896" y="452"/>
                    <a:pt x="896" y="451"/>
                    <a:pt x="898" y="453"/>
                  </a:cubicBezTo>
                  <a:cubicBezTo>
                    <a:pt x="900" y="455"/>
                    <a:pt x="905" y="453"/>
                    <a:pt x="906" y="455"/>
                  </a:cubicBezTo>
                  <a:cubicBezTo>
                    <a:pt x="907" y="458"/>
                    <a:pt x="909" y="458"/>
                    <a:pt x="910" y="461"/>
                  </a:cubicBezTo>
                  <a:cubicBezTo>
                    <a:pt x="910" y="464"/>
                    <a:pt x="906" y="472"/>
                    <a:pt x="904" y="474"/>
                  </a:cubicBezTo>
                  <a:cubicBezTo>
                    <a:pt x="902" y="475"/>
                    <a:pt x="899" y="475"/>
                    <a:pt x="896" y="478"/>
                  </a:cubicBezTo>
                  <a:cubicBezTo>
                    <a:pt x="893" y="481"/>
                    <a:pt x="889" y="484"/>
                    <a:pt x="887" y="486"/>
                  </a:cubicBezTo>
                  <a:cubicBezTo>
                    <a:pt x="885" y="489"/>
                    <a:pt x="874" y="500"/>
                    <a:pt x="869" y="503"/>
                  </a:cubicBezTo>
                  <a:cubicBezTo>
                    <a:pt x="863" y="505"/>
                    <a:pt x="861" y="510"/>
                    <a:pt x="858" y="507"/>
                  </a:cubicBezTo>
                  <a:cubicBezTo>
                    <a:pt x="855" y="504"/>
                    <a:pt x="855" y="501"/>
                    <a:pt x="854" y="504"/>
                  </a:cubicBezTo>
                  <a:cubicBezTo>
                    <a:pt x="853" y="507"/>
                    <a:pt x="853" y="511"/>
                    <a:pt x="851" y="513"/>
                  </a:cubicBezTo>
                  <a:cubicBezTo>
                    <a:pt x="850" y="514"/>
                    <a:pt x="845" y="514"/>
                    <a:pt x="846" y="517"/>
                  </a:cubicBezTo>
                  <a:cubicBezTo>
                    <a:pt x="847" y="519"/>
                    <a:pt x="852" y="524"/>
                    <a:pt x="853" y="526"/>
                  </a:cubicBezTo>
                  <a:cubicBezTo>
                    <a:pt x="853" y="528"/>
                    <a:pt x="852" y="529"/>
                    <a:pt x="848" y="531"/>
                  </a:cubicBezTo>
                  <a:cubicBezTo>
                    <a:pt x="845" y="533"/>
                    <a:pt x="841" y="530"/>
                    <a:pt x="840" y="532"/>
                  </a:cubicBezTo>
                  <a:cubicBezTo>
                    <a:pt x="839" y="534"/>
                    <a:pt x="836" y="535"/>
                    <a:pt x="838" y="538"/>
                  </a:cubicBezTo>
                  <a:cubicBezTo>
                    <a:pt x="839" y="542"/>
                    <a:pt x="840" y="543"/>
                    <a:pt x="838" y="544"/>
                  </a:cubicBezTo>
                  <a:cubicBezTo>
                    <a:pt x="837" y="546"/>
                    <a:pt x="835" y="547"/>
                    <a:pt x="834" y="549"/>
                  </a:cubicBezTo>
                  <a:cubicBezTo>
                    <a:pt x="833" y="552"/>
                    <a:pt x="834" y="552"/>
                    <a:pt x="832" y="557"/>
                  </a:cubicBezTo>
                  <a:cubicBezTo>
                    <a:pt x="830" y="562"/>
                    <a:pt x="827" y="580"/>
                    <a:pt x="798" y="610"/>
                  </a:cubicBezTo>
                  <a:cubicBezTo>
                    <a:pt x="768" y="640"/>
                    <a:pt x="743" y="646"/>
                    <a:pt x="727" y="652"/>
                  </a:cubicBezTo>
                  <a:cubicBezTo>
                    <a:pt x="712" y="658"/>
                    <a:pt x="695" y="662"/>
                    <a:pt x="687" y="664"/>
                  </a:cubicBezTo>
                  <a:cubicBezTo>
                    <a:pt x="679" y="665"/>
                    <a:pt x="655" y="669"/>
                    <a:pt x="651" y="672"/>
                  </a:cubicBezTo>
                  <a:cubicBezTo>
                    <a:pt x="648" y="675"/>
                    <a:pt x="646" y="679"/>
                    <a:pt x="641" y="680"/>
                  </a:cubicBezTo>
                  <a:cubicBezTo>
                    <a:pt x="636" y="680"/>
                    <a:pt x="630" y="679"/>
                    <a:pt x="630" y="674"/>
                  </a:cubicBezTo>
                  <a:cubicBezTo>
                    <a:pt x="629" y="669"/>
                    <a:pt x="625" y="669"/>
                    <a:pt x="624" y="670"/>
                  </a:cubicBezTo>
                  <a:cubicBezTo>
                    <a:pt x="622" y="671"/>
                    <a:pt x="613" y="670"/>
                    <a:pt x="609" y="669"/>
                  </a:cubicBezTo>
                  <a:cubicBezTo>
                    <a:pt x="605" y="667"/>
                    <a:pt x="601" y="663"/>
                    <a:pt x="600" y="665"/>
                  </a:cubicBezTo>
                  <a:cubicBezTo>
                    <a:pt x="600" y="668"/>
                    <a:pt x="608" y="672"/>
                    <a:pt x="604" y="672"/>
                  </a:cubicBezTo>
                  <a:cubicBezTo>
                    <a:pt x="601" y="673"/>
                    <a:pt x="598" y="671"/>
                    <a:pt x="597" y="670"/>
                  </a:cubicBezTo>
                  <a:cubicBezTo>
                    <a:pt x="596" y="668"/>
                    <a:pt x="591" y="670"/>
                    <a:pt x="591" y="670"/>
                  </a:cubicBezTo>
                  <a:cubicBezTo>
                    <a:pt x="591" y="670"/>
                    <a:pt x="584" y="677"/>
                    <a:pt x="579" y="686"/>
                  </a:cubicBezTo>
                  <a:cubicBezTo>
                    <a:pt x="575" y="695"/>
                    <a:pt x="571" y="697"/>
                    <a:pt x="565" y="701"/>
                  </a:cubicBezTo>
                  <a:cubicBezTo>
                    <a:pt x="560" y="704"/>
                    <a:pt x="556" y="704"/>
                    <a:pt x="554" y="705"/>
                  </a:cubicBezTo>
                  <a:cubicBezTo>
                    <a:pt x="551" y="706"/>
                    <a:pt x="549" y="703"/>
                    <a:pt x="546" y="703"/>
                  </a:cubicBezTo>
                  <a:cubicBezTo>
                    <a:pt x="544" y="703"/>
                    <a:pt x="542" y="703"/>
                    <a:pt x="540" y="705"/>
                  </a:cubicBezTo>
                  <a:cubicBezTo>
                    <a:pt x="537" y="707"/>
                    <a:pt x="529" y="707"/>
                    <a:pt x="527" y="707"/>
                  </a:cubicBezTo>
                  <a:cubicBezTo>
                    <a:pt x="524" y="708"/>
                    <a:pt x="522" y="706"/>
                    <a:pt x="520" y="707"/>
                  </a:cubicBezTo>
                  <a:cubicBezTo>
                    <a:pt x="519" y="708"/>
                    <a:pt x="509" y="713"/>
                    <a:pt x="508" y="711"/>
                  </a:cubicBezTo>
                  <a:cubicBezTo>
                    <a:pt x="507" y="710"/>
                    <a:pt x="506" y="708"/>
                    <a:pt x="504" y="709"/>
                  </a:cubicBezTo>
                  <a:cubicBezTo>
                    <a:pt x="503" y="710"/>
                    <a:pt x="492" y="719"/>
                    <a:pt x="490" y="720"/>
                  </a:cubicBezTo>
                  <a:cubicBezTo>
                    <a:pt x="488" y="721"/>
                    <a:pt x="482" y="719"/>
                    <a:pt x="481" y="722"/>
                  </a:cubicBezTo>
                  <a:cubicBezTo>
                    <a:pt x="481" y="724"/>
                    <a:pt x="486" y="726"/>
                    <a:pt x="485" y="727"/>
                  </a:cubicBezTo>
                  <a:cubicBezTo>
                    <a:pt x="483" y="729"/>
                    <a:pt x="475" y="725"/>
                    <a:pt x="475" y="728"/>
                  </a:cubicBezTo>
                  <a:cubicBezTo>
                    <a:pt x="476" y="731"/>
                    <a:pt x="480" y="731"/>
                    <a:pt x="479" y="732"/>
                  </a:cubicBezTo>
                  <a:cubicBezTo>
                    <a:pt x="478" y="733"/>
                    <a:pt x="477" y="733"/>
                    <a:pt x="474" y="736"/>
                  </a:cubicBezTo>
                  <a:cubicBezTo>
                    <a:pt x="472" y="739"/>
                    <a:pt x="469" y="745"/>
                    <a:pt x="466" y="744"/>
                  </a:cubicBezTo>
                  <a:cubicBezTo>
                    <a:pt x="463" y="742"/>
                    <a:pt x="462" y="739"/>
                    <a:pt x="460" y="741"/>
                  </a:cubicBezTo>
                  <a:cubicBezTo>
                    <a:pt x="458" y="743"/>
                    <a:pt x="457" y="745"/>
                    <a:pt x="455" y="745"/>
                  </a:cubicBezTo>
                  <a:cubicBezTo>
                    <a:pt x="454" y="744"/>
                    <a:pt x="448" y="744"/>
                    <a:pt x="447" y="745"/>
                  </a:cubicBezTo>
                  <a:cubicBezTo>
                    <a:pt x="446" y="746"/>
                    <a:pt x="446" y="749"/>
                    <a:pt x="440" y="749"/>
                  </a:cubicBezTo>
                  <a:cubicBezTo>
                    <a:pt x="433" y="749"/>
                    <a:pt x="427" y="753"/>
                    <a:pt x="425" y="752"/>
                  </a:cubicBezTo>
                  <a:cubicBezTo>
                    <a:pt x="423" y="750"/>
                    <a:pt x="419" y="746"/>
                    <a:pt x="416" y="745"/>
                  </a:cubicBezTo>
                  <a:cubicBezTo>
                    <a:pt x="413" y="744"/>
                    <a:pt x="409" y="745"/>
                    <a:pt x="410" y="741"/>
                  </a:cubicBezTo>
                  <a:cubicBezTo>
                    <a:pt x="410" y="737"/>
                    <a:pt x="410" y="732"/>
                    <a:pt x="410" y="732"/>
                  </a:cubicBezTo>
                  <a:cubicBezTo>
                    <a:pt x="409" y="732"/>
                    <a:pt x="407" y="734"/>
                    <a:pt x="405" y="737"/>
                  </a:cubicBezTo>
                  <a:cubicBezTo>
                    <a:pt x="404" y="739"/>
                    <a:pt x="405" y="742"/>
                    <a:pt x="402" y="741"/>
                  </a:cubicBezTo>
                  <a:cubicBezTo>
                    <a:pt x="400" y="740"/>
                    <a:pt x="395" y="738"/>
                    <a:pt x="392" y="741"/>
                  </a:cubicBezTo>
                  <a:cubicBezTo>
                    <a:pt x="388" y="745"/>
                    <a:pt x="386" y="749"/>
                    <a:pt x="381" y="749"/>
                  </a:cubicBezTo>
                  <a:cubicBezTo>
                    <a:pt x="375" y="749"/>
                    <a:pt x="373" y="745"/>
                    <a:pt x="372" y="742"/>
                  </a:cubicBezTo>
                  <a:cubicBezTo>
                    <a:pt x="372" y="739"/>
                    <a:pt x="372" y="734"/>
                    <a:pt x="374" y="733"/>
                  </a:cubicBezTo>
                  <a:cubicBezTo>
                    <a:pt x="375" y="732"/>
                    <a:pt x="382" y="726"/>
                    <a:pt x="383" y="725"/>
                  </a:cubicBezTo>
                  <a:cubicBezTo>
                    <a:pt x="383" y="724"/>
                    <a:pt x="380" y="720"/>
                    <a:pt x="382" y="718"/>
                  </a:cubicBezTo>
                  <a:cubicBezTo>
                    <a:pt x="384" y="716"/>
                    <a:pt x="385" y="713"/>
                    <a:pt x="387" y="716"/>
                  </a:cubicBezTo>
                  <a:cubicBezTo>
                    <a:pt x="389" y="718"/>
                    <a:pt x="390" y="714"/>
                    <a:pt x="389" y="714"/>
                  </a:cubicBezTo>
                  <a:cubicBezTo>
                    <a:pt x="388" y="713"/>
                    <a:pt x="384" y="714"/>
                    <a:pt x="381" y="711"/>
                  </a:cubicBezTo>
                  <a:cubicBezTo>
                    <a:pt x="378" y="709"/>
                    <a:pt x="376" y="706"/>
                    <a:pt x="375" y="709"/>
                  </a:cubicBezTo>
                  <a:cubicBezTo>
                    <a:pt x="374" y="712"/>
                    <a:pt x="373" y="711"/>
                    <a:pt x="374" y="715"/>
                  </a:cubicBezTo>
                  <a:cubicBezTo>
                    <a:pt x="375" y="719"/>
                    <a:pt x="374" y="723"/>
                    <a:pt x="373" y="726"/>
                  </a:cubicBezTo>
                  <a:cubicBezTo>
                    <a:pt x="373" y="729"/>
                    <a:pt x="370" y="733"/>
                    <a:pt x="368" y="735"/>
                  </a:cubicBezTo>
                  <a:cubicBezTo>
                    <a:pt x="367" y="738"/>
                    <a:pt x="361" y="743"/>
                    <a:pt x="361" y="741"/>
                  </a:cubicBezTo>
                  <a:cubicBezTo>
                    <a:pt x="361" y="739"/>
                    <a:pt x="360" y="735"/>
                    <a:pt x="361" y="734"/>
                  </a:cubicBezTo>
                  <a:cubicBezTo>
                    <a:pt x="362" y="733"/>
                    <a:pt x="364" y="729"/>
                    <a:pt x="361" y="728"/>
                  </a:cubicBezTo>
                  <a:cubicBezTo>
                    <a:pt x="358" y="727"/>
                    <a:pt x="351" y="734"/>
                    <a:pt x="349" y="734"/>
                  </a:cubicBezTo>
                  <a:cubicBezTo>
                    <a:pt x="347" y="735"/>
                    <a:pt x="344" y="737"/>
                    <a:pt x="346" y="737"/>
                  </a:cubicBezTo>
                  <a:cubicBezTo>
                    <a:pt x="348" y="738"/>
                    <a:pt x="353" y="734"/>
                    <a:pt x="354" y="735"/>
                  </a:cubicBezTo>
                  <a:cubicBezTo>
                    <a:pt x="356" y="736"/>
                    <a:pt x="360" y="738"/>
                    <a:pt x="360" y="741"/>
                  </a:cubicBezTo>
                  <a:cubicBezTo>
                    <a:pt x="360" y="744"/>
                    <a:pt x="359" y="746"/>
                    <a:pt x="357" y="747"/>
                  </a:cubicBezTo>
                  <a:cubicBezTo>
                    <a:pt x="356" y="747"/>
                    <a:pt x="351" y="750"/>
                    <a:pt x="349" y="752"/>
                  </a:cubicBezTo>
                  <a:cubicBezTo>
                    <a:pt x="347" y="754"/>
                    <a:pt x="344" y="758"/>
                    <a:pt x="343" y="759"/>
                  </a:cubicBezTo>
                  <a:cubicBezTo>
                    <a:pt x="341" y="760"/>
                    <a:pt x="335" y="758"/>
                    <a:pt x="330" y="761"/>
                  </a:cubicBezTo>
                  <a:cubicBezTo>
                    <a:pt x="326" y="764"/>
                    <a:pt x="328" y="765"/>
                    <a:pt x="323" y="764"/>
                  </a:cubicBezTo>
                  <a:cubicBezTo>
                    <a:pt x="319" y="764"/>
                    <a:pt x="318" y="758"/>
                    <a:pt x="316" y="762"/>
                  </a:cubicBezTo>
                  <a:cubicBezTo>
                    <a:pt x="314" y="766"/>
                    <a:pt x="315" y="770"/>
                    <a:pt x="315" y="772"/>
                  </a:cubicBezTo>
                  <a:cubicBezTo>
                    <a:pt x="315" y="775"/>
                    <a:pt x="314" y="774"/>
                    <a:pt x="311" y="777"/>
                  </a:cubicBezTo>
                  <a:cubicBezTo>
                    <a:pt x="307" y="779"/>
                    <a:pt x="301" y="779"/>
                    <a:pt x="298" y="782"/>
                  </a:cubicBezTo>
                  <a:cubicBezTo>
                    <a:pt x="294" y="784"/>
                    <a:pt x="289" y="786"/>
                    <a:pt x="289" y="786"/>
                  </a:cubicBezTo>
                  <a:cubicBezTo>
                    <a:pt x="289" y="786"/>
                    <a:pt x="283" y="793"/>
                    <a:pt x="281" y="799"/>
                  </a:cubicBezTo>
                  <a:cubicBezTo>
                    <a:pt x="278" y="804"/>
                    <a:pt x="278" y="806"/>
                    <a:pt x="276" y="807"/>
                  </a:cubicBezTo>
                  <a:cubicBezTo>
                    <a:pt x="274" y="807"/>
                    <a:pt x="265" y="810"/>
                    <a:pt x="262" y="814"/>
                  </a:cubicBezTo>
                  <a:cubicBezTo>
                    <a:pt x="259" y="818"/>
                    <a:pt x="253" y="819"/>
                    <a:pt x="252" y="822"/>
                  </a:cubicBezTo>
                  <a:cubicBezTo>
                    <a:pt x="251" y="824"/>
                    <a:pt x="248" y="833"/>
                    <a:pt x="247" y="834"/>
                  </a:cubicBezTo>
                  <a:cubicBezTo>
                    <a:pt x="246" y="834"/>
                    <a:pt x="245" y="832"/>
                    <a:pt x="241" y="834"/>
                  </a:cubicBezTo>
                  <a:cubicBezTo>
                    <a:pt x="237" y="837"/>
                    <a:pt x="234" y="838"/>
                    <a:pt x="233" y="839"/>
                  </a:cubicBezTo>
                  <a:cubicBezTo>
                    <a:pt x="232" y="840"/>
                    <a:pt x="223" y="838"/>
                    <a:pt x="221" y="840"/>
                  </a:cubicBezTo>
                  <a:cubicBezTo>
                    <a:pt x="220" y="843"/>
                    <a:pt x="217" y="846"/>
                    <a:pt x="211" y="848"/>
                  </a:cubicBezTo>
                  <a:cubicBezTo>
                    <a:pt x="206" y="850"/>
                    <a:pt x="197" y="852"/>
                    <a:pt x="194" y="852"/>
                  </a:cubicBezTo>
                  <a:cubicBezTo>
                    <a:pt x="190" y="853"/>
                    <a:pt x="181" y="857"/>
                    <a:pt x="179" y="861"/>
                  </a:cubicBezTo>
                  <a:cubicBezTo>
                    <a:pt x="177" y="864"/>
                    <a:pt x="172" y="864"/>
                    <a:pt x="168" y="868"/>
                  </a:cubicBezTo>
                  <a:cubicBezTo>
                    <a:pt x="165" y="872"/>
                    <a:pt x="167" y="882"/>
                    <a:pt x="163" y="884"/>
                  </a:cubicBezTo>
                  <a:cubicBezTo>
                    <a:pt x="160" y="887"/>
                    <a:pt x="147" y="882"/>
                    <a:pt x="150" y="887"/>
                  </a:cubicBezTo>
                  <a:cubicBezTo>
                    <a:pt x="152" y="892"/>
                    <a:pt x="155" y="893"/>
                    <a:pt x="154" y="895"/>
                  </a:cubicBezTo>
                  <a:cubicBezTo>
                    <a:pt x="153" y="898"/>
                    <a:pt x="152" y="900"/>
                    <a:pt x="151" y="902"/>
                  </a:cubicBezTo>
                  <a:cubicBezTo>
                    <a:pt x="151" y="903"/>
                    <a:pt x="147" y="901"/>
                    <a:pt x="147" y="903"/>
                  </a:cubicBezTo>
                  <a:cubicBezTo>
                    <a:pt x="148" y="904"/>
                    <a:pt x="149" y="907"/>
                    <a:pt x="148" y="907"/>
                  </a:cubicBezTo>
                  <a:cubicBezTo>
                    <a:pt x="148" y="908"/>
                    <a:pt x="145" y="908"/>
                    <a:pt x="146" y="910"/>
                  </a:cubicBezTo>
                  <a:cubicBezTo>
                    <a:pt x="147" y="912"/>
                    <a:pt x="148" y="914"/>
                    <a:pt x="148" y="914"/>
                  </a:cubicBezTo>
                  <a:cubicBezTo>
                    <a:pt x="147" y="915"/>
                    <a:pt x="141" y="918"/>
                    <a:pt x="142" y="923"/>
                  </a:cubicBezTo>
                  <a:cubicBezTo>
                    <a:pt x="143" y="927"/>
                    <a:pt x="141" y="928"/>
                    <a:pt x="141" y="929"/>
                  </a:cubicBezTo>
                  <a:cubicBezTo>
                    <a:pt x="141" y="931"/>
                    <a:pt x="142" y="934"/>
                    <a:pt x="140" y="936"/>
                  </a:cubicBezTo>
                  <a:cubicBezTo>
                    <a:pt x="138" y="937"/>
                    <a:pt x="137" y="939"/>
                    <a:pt x="136" y="937"/>
                  </a:cubicBezTo>
                  <a:cubicBezTo>
                    <a:pt x="135" y="935"/>
                    <a:pt x="135" y="931"/>
                    <a:pt x="132" y="932"/>
                  </a:cubicBezTo>
                  <a:cubicBezTo>
                    <a:pt x="130" y="933"/>
                    <a:pt x="127" y="936"/>
                    <a:pt x="125" y="938"/>
                  </a:cubicBezTo>
                  <a:cubicBezTo>
                    <a:pt x="124" y="940"/>
                    <a:pt x="122" y="943"/>
                    <a:pt x="119" y="941"/>
                  </a:cubicBezTo>
                  <a:cubicBezTo>
                    <a:pt x="117" y="939"/>
                    <a:pt x="115" y="934"/>
                    <a:pt x="116" y="933"/>
                  </a:cubicBezTo>
                  <a:cubicBezTo>
                    <a:pt x="117" y="931"/>
                    <a:pt x="122" y="930"/>
                    <a:pt x="120" y="928"/>
                  </a:cubicBezTo>
                  <a:cubicBezTo>
                    <a:pt x="119" y="927"/>
                    <a:pt x="119" y="924"/>
                    <a:pt x="120" y="923"/>
                  </a:cubicBezTo>
                  <a:cubicBezTo>
                    <a:pt x="120" y="921"/>
                    <a:pt x="117" y="915"/>
                    <a:pt x="117" y="914"/>
                  </a:cubicBezTo>
                  <a:cubicBezTo>
                    <a:pt x="116" y="912"/>
                    <a:pt x="110" y="906"/>
                    <a:pt x="111" y="903"/>
                  </a:cubicBezTo>
                  <a:cubicBezTo>
                    <a:pt x="112" y="901"/>
                    <a:pt x="114" y="894"/>
                    <a:pt x="117" y="883"/>
                  </a:cubicBezTo>
                  <a:cubicBezTo>
                    <a:pt x="119" y="872"/>
                    <a:pt x="118" y="869"/>
                    <a:pt x="119" y="869"/>
                  </a:cubicBezTo>
                  <a:cubicBezTo>
                    <a:pt x="120" y="868"/>
                    <a:pt x="122" y="868"/>
                    <a:pt x="121" y="866"/>
                  </a:cubicBezTo>
                  <a:cubicBezTo>
                    <a:pt x="121" y="864"/>
                    <a:pt x="119" y="861"/>
                    <a:pt x="118" y="862"/>
                  </a:cubicBezTo>
                  <a:cubicBezTo>
                    <a:pt x="116" y="864"/>
                    <a:pt x="112" y="863"/>
                    <a:pt x="111" y="865"/>
                  </a:cubicBezTo>
                  <a:cubicBezTo>
                    <a:pt x="109" y="867"/>
                    <a:pt x="98" y="879"/>
                    <a:pt x="95" y="889"/>
                  </a:cubicBezTo>
                  <a:cubicBezTo>
                    <a:pt x="92" y="899"/>
                    <a:pt x="84" y="924"/>
                    <a:pt x="83" y="925"/>
                  </a:cubicBezTo>
                  <a:cubicBezTo>
                    <a:pt x="82" y="927"/>
                    <a:pt x="78" y="925"/>
                    <a:pt x="79" y="930"/>
                  </a:cubicBezTo>
                  <a:cubicBezTo>
                    <a:pt x="80" y="935"/>
                    <a:pt x="78" y="935"/>
                    <a:pt x="77" y="937"/>
                  </a:cubicBezTo>
                  <a:cubicBezTo>
                    <a:pt x="76" y="940"/>
                    <a:pt x="72" y="945"/>
                    <a:pt x="72" y="945"/>
                  </a:cubicBezTo>
                  <a:cubicBezTo>
                    <a:pt x="71" y="946"/>
                    <a:pt x="71" y="946"/>
                    <a:pt x="71" y="946"/>
                  </a:cubicBezTo>
                  <a:cubicBezTo>
                    <a:pt x="71" y="947"/>
                    <a:pt x="71" y="947"/>
                    <a:pt x="71" y="947"/>
                  </a:cubicBezTo>
                  <a:close/>
                  <a:moveTo>
                    <a:pt x="20" y="1183"/>
                  </a:moveTo>
                  <a:cubicBezTo>
                    <a:pt x="20" y="1183"/>
                    <a:pt x="23" y="1181"/>
                    <a:pt x="25" y="1182"/>
                  </a:cubicBezTo>
                  <a:cubicBezTo>
                    <a:pt x="26" y="1183"/>
                    <a:pt x="24" y="1188"/>
                    <a:pt x="22" y="1192"/>
                  </a:cubicBezTo>
                  <a:cubicBezTo>
                    <a:pt x="21" y="1196"/>
                    <a:pt x="22" y="1208"/>
                    <a:pt x="21" y="1213"/>
                  </a:cubicBezTo>
                  <a:cubicBezTo>
                    <a:pt x="20" y="1218"/>
                    <a:pt x="17" y="1231"/>
                    <a:pt x="15" y="1237"/>
                  </a:cubicBezTo>
                  <a:cubicBezTo>
                    <a:pt x="13" y="1243"/>
                    <a:pt x="14" y="1225"/>
                    <a:pt x="15" y="1220"/>
                  </a:cubicBezTo>
                  <a:cubicBezTo>
                    <a:pt x="15" y="1214"/>
                    <a:pt x="17" y="1188"/>
                    <a:pt x="20" y="1183"/>
                  </a:cubicBezTo>
                  <a:close/>
                  <a:moveTo>
                    <a:pt x="229" y="762"/>
                  </a:moveTo>
                  <a:cubicBezTo>
                    <a:pt x="229" y="762"/>
                    <a:pt x="230" y="759"/>
                    <a:pt x="230" y="758"/>
                  </a:cubicBezTo>
                  <a:cubicBezTo>
                    <a:pt x="231" y="757"/>
                    <a:pt x="235" y="753"/>
                    <a:pt x="237" y="749"/>
                  </a:cubicBezTo>
                  <a:cubicBezTo>
                    <a:pt x="239" y="746"/>
                    <a:pt x="240" y="744"/>
                    <a:pt x="242" y="743"/>
                  </a:cubicBezTo>
                  <a:cubicBezTo>
                    <a:pt x="244" y="741"/>
                    <a:pt x="246" y="749"/>
                    <a:pt x="246" y="749"/>
                  </a:cubicBezTo>
                  <a:cubicBezTo>
                    <a:pt x="247" y="750"/>
                    <a:pt x="246" y="753"/>
                    <a:pt x="245" y="756"/>
                  </a:cubicBezTo>
                  <a:cubicBezTo>
                    <a:pt x="244" y="759"/>
                    <a:pt x="239" y="764"/>
                    <a:pt x="236" y="766"/>
                  </a:cubicBezTo>
                  <a:cubicBezTo>
                    <a:pt x="234" y="767"/>
                    <a:pt x="232" y="773"/>
                    <a:pt x="230" y="774"/>
                  </a:cubicBezTo>
                  <a:cubicBezTo>
                    <a:pt x="229" y="774"/>
                    <a:pt x="229" y="766"/>
                    <a:pt x="229" y="762"/>
                  </a:cubicBezTo>
                  <a:close/>
                  <a:moveTo>
                    <a:pt x="1266" y="27"/>
                  </a:moveTo>
                  <a:cubicBezTo>
                    <a:pt x="1266" y="27"/>
                    <a:pt x="1268" y="28"/>
                    <a:pt x="1269" y="27"/>
                  </a:cubicBezTo>
                  <a:cubicBezTo>
                    <a:pt x="1270" y="27"/>
                    <a:pt x="1275" y="26"/>
                    <a:pt x="1276" y="28"/>
                  </a:cubicBezTo>
                  <a:cubicBezTo>
                    <a:pt x="1278" y="29"/>
                    <a:pt x="1277" y="30"/>
                    <a:pt x="1276" y="33"/>
                  </a:cubicBezTo>
                  <a:cubicBezTo>
                    <a:pt x="1276" y="36"/>
                    <a:pt x="1273" y="35"/>
                    <a:pt x="1272" y="35"/>
                  </a:cubicBezTo>
                  <a:cubicBezTo>
                    <a:pt x="1271" y="34"/>
                    <a:pt x="1265" y="30"/>
                    <a:pt x="1266" y="27"/>
                  </a:cubicBezTo>
                  <a:close/>
                  <a:moveTo>
                    <a:pt x="1217" y="64"/>
                  </a:moveTo>
                  <a:cubicBezTo>
                    <a:pt x="1217" y="64"/>
                    <a:pt x="1216" y="63"/>
                    <a:pt x="1216" y="62"/>
                  </a:cubicBezTo>
                  <a:cubicBezTo>
                    <a:pt x="1216" y="62"/>
                    <a:pt x="1217" y="59"/>
                    <a:pt x="1218" y="57"/>
                  </a:cubicBezTo>
                  <a:cubicBezTo>
                    <a:pt x="1218" y="54"/>
                    <a:pt x="1219" y="54"/>
                    <a:pt x="1221" y="52"/>
                  </a:cubicBezTo>
                  <a:cubicBezTo>
                    <a:pt x="1222" y="50"/>
                    <a:pt x="1224" y="54"/>
                    <a:pt x="1224" y="56"/>
                  </a:cubicBezTo>
                  <a:cubicBezTo>
                    <a:pt x="1224" y="58"/>
                    <a:pt x="1225" y="58"/>
                    <a:pt x="1229" y="61"/>
                  </a:cubicBezTo>
                  <a:cubicBezTo>
                    <a:pt x="1232" y="63"/>
                    <a:pt x="1229" y="62"/>
                    <a:pt x="1227" y="65"/>
                  </a:cubicBezTo>
                  <a:cubicBezTo>
                    <a:pt x="1226" y="67"/>
                    <a:pt x="1225" y="68"/>
                    <a:pt x="1223" y="68"/>
                  </a:cubicBezTo>
                  <a:cubicBezTo>
                    <a:pt x="1222" y="69"/>
                    <a:pt x="1219" y="69"/>
                    <a:pt x="1219" y="68"/>
                  </a:cubicBezTo>
                  <a:cubicBezTo>
                    <a:pt x="1219" y="68"/>
                    <a:pt x="1217" y="66"/>
                    <a:pt x="1217" y="64"/>
                  </a:cubicBezTo>
                  <a:close/>
                  <a:moveTo>
                    <a:pt x="1170" y="93"/>
                  </a:moveTo>
                  <a:cubicBezTo>
                    <a:pt x="1170" y="93"/>
                    <a:pt x="1169" y="89"/>
                    <a:pt x="1171" y="88"/>
                  </a:cubicBezTo>
                  <a:cubicBezTo>
                    <a:pt x="1173" y="86"/>
                    <a:pt x="1172" y="84"/>
                    <a:pt x="1172" y="82"/>
                  </a:cubicBezTo>
                  <a:cubicBezTo>
                    <a:pt x="1172" y="81"/>
                    <a:pt x="1173" y="79"/>
                    <a:pt x="1176" y="79"/>
                  </a:cubicBezTo>
                  <a:cubicBezTo>
                    <a:pt x="1179" y="79"/>
                    <a:pt x="1178" y="78"/>
                    <a:pt x="1180" y="75"/>
                  </a:cubicBezTo>
                  <a:cubicBezTo>
                    <a:pt x="1183" y="72"/>
                    <a:pt x="1184" y="75"/>
                    <a:pt x="1185" y="77"/>
                  </a:cubicBezTo>
                  <a:cubicBezTo>
                    <a:pt x="1185" y="79"/>
                    <a:pt x="1185" y="80"/>
                    <a:pt x="1181" y="82"/>
                  </a:cubicBezTo>
                  <a:cubicBezTo>
                    <a:pt x="1177" y="84"/>
                    <a:pt x="1180" y="86"/>
                    <a:pt x="1180" y="90"/>
                  </a:cubicBezTo>
                  <a:cubicBezTo>
                    <a:pt x="1180" y="93"/>
                    <a:pt x="1178" y="93"/>
                    <a:pt x="1175" y="95"/>
                  </a:cubicBezTo>
                  <a:cubicBezTo>
                    <a:pt x="1173" y="97"/>
                    <a:pt x="1171" y="96"/>
                    <a:pt x="1170" y="93"/>
                  </a:cubicBezTo>
                  <a:close/>
                  <a:moveTo>
                    <a:pt x="245" y="1961"/>
                  </a:moveTo>
                  <a:cubicBezTo>
                    <a:pt x="245" y="1961"/>
                    <a:pt x="251" y="1956"/>
                    <a:pt x="253" y="1957"/>
                  </a:cubicBezTo>
                  <a:cubicBezTo>
                    <a:pt x="255" y="1958"/>
                    <a:pt x="255" y="1959"/>
                    <a:pt x="254" y="1960"/>
                  </a:cubicBezTo>
                  <a:cubicBezTo>
                    <a:pt x="253" y="1961"/>
                    <a:pt x="246" y="1963"/>
                    <a:pt x="246" y="1963"/>
                  </a:cubicBezTo>
                  <a:cubicBezTo>
                    <a:pt x="246" y="1963"/>
                    <a:pt x="245" y="1961"/>
                    <a:pt x="245" y="1961"/>
                  </a:cubicBezTo>
                  <a:close/>
                  <a:moveTo>
                    <a:pt x="90" y="1294"/>
                  </a:moveTo>
                  <a:cubicBezTo>
                    <a:pt x="90" y="1294"/>
                    <a:pt x="91" y="1293"/>
                    <a:pt x="93" y="1295"/>
                  </a:cubicBezTo>
                  <a:cubicBezTo>
                    <a:pt x="95" y="1297"/>
                    <a:pt x="95" y="1297"/>
                    <a:pt x="96" y="1300"/>
                  </a:cubicBezTo>
                  <a:cubicBezTo>
                    <a:pt x="98" y="1302"/>
                    <a:pt x="96" y="1303"/>
                    <a:pt x="95" y="1303"/>
                  </a:cubicBezTo>
                  <a:cubicBezTo>
                    <a:pt x="94" y="1304"/>
                    <a:pt x="93" y="1302"/>
                    <a:pt x="92" y="1301"/>
                  </a:cubicBezTo>
                  <a:cubicBezTo>
                    <a:pt x="91" y="1300"/>
                    <a:pt x="90" y="1295"/>
                    <a:pt x="90" y="1294"/>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1" name="Freeform 11"/>
            <p:cNvSpPr>
              <a:spLocks/>
            </p:cNvSpPr>
            <p:nvPr/>
          </p:nvSpPr>
          <p:spPr bwMode="auto">
            <a:xfrm>
              <a:off x="10290175" y="4813301"/>
              <a:ext cx="85725" cy="117475"/>
            </a:xfrm>
            <a:custGeom>
              <a:avLst/>
              <a:gdLst>
                <a:gd name="T0" fmla="*/ 21 w 64"/>
                <a:gd name="T1" fmla="*/ 83 h 88"/>
                <a:gd name="T2" fmla="*/ 30 w 64"/>
                <a:gd name="T3" fmla="*/ 86 h 88"/>
                <a:gd name="T4" fmla="*/ 32 w 64"/>
                <a:gd name="T5" fmla="*/ 80 h 88"/>
                <a:gd name="T6" fmla="*/ 34 w 64"/>
                <a:gd name="T7" fmla="*/ 76 h 88"/>
                <a:gd name="T8" fmla="*/ 33 w 64"/>
                <a:gd name="T9" fmla="*/ 63 h 88"/>
                <a:gd name="T10" fmla="*/ 35 w 64"/>
                <a:gd name="T11" fmla="*/ 56 h 88"/>
                <a:gd name="T12" fmla="*/ 40 w 64"/>
                <a:gd name="T13" fmla="*/ 55 h 88"/>
                <a:gd name="T14" fmla="*/ 36 w 64"/>
                <a:gd name="T15" fmla="*/ 40 h 88"/>
                <a:gd name="T16" fmla="*/ 42 w 64"/>
                <a:gd name="T17" fmla="*/ 29 h 88"/>
                <a:gd name="T18" fmla="*/ 47 w 64"/>
                <a:gd name="T19" fmla="*/ 24 h 88"/>
                <a:gd name="T20" fmla="*/ 59 w 64"/>
                <a:gd name="T21" fmla="*/ 25 h 88"/>
                <a:gd name="T22" fmla="*/ 64 w 64"/>
                <a:gd name="T23" fmla="*/ 22 h 88"/>
                <a:gd name="T24" fmla="*/ 59 w 64"/>
                <a:gd name="T25" fmla="*/ 17 h 88"/>
                <a:gd name="T26" fmla="*/ 47 w 64"/>
                <a:gd name="T27" fmla="*/ 11 h 88"/>
                <a:gd name="T28" fmla="*/ 41 w 64"/>
                <a:gd name="T29" fmla="*/ 3 h 88"/>
                <a:gd name="T30" fmla="*/ 38 w 64"/>
                <a:gd name="T31" fmla="*/ 0 h 88"/>
                <a:gd name="T32" fmla="*/ 24 w 64"/>
                <a:gd name="T33" fmla="*/ 7 h 88"/>
                <a:gd name="T34" fmla="*/ 16 w 64"/>
                <a:gd name="T35" fmla="*/ 15 h 88"/>
                <a:gd name="T36" fmla="*/ 4 w 64"/>
                <a:gd name="T37" fmla="*/ 22 h 88"/>
                <a:gd name="T38" fmla="*/ 2 w 64"/>
                <a:gd name="T39" fmla="*/ 57 h 88"/>
                <a:gd name="T40" fmla="*/ 11 w 64"/>
                <a:gd name="T41" fmla="*/ 68 h 88"/>
                <a:gd name="T42" fmla="*/ 17 w 64"/>
                <a:gd name="T43" fmla="*/ 67 h 88"/>
                <a:gd name="T44" fmla="*/ 18 w 64"/>
                <a:gd name="T45" fmla="*/ 79 h 88"/>
                <a:gd name="T46" fmla="*/ 21 w 64"/>
                <a:gd name="T47"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8">
                  <a:moveTo>
                    <a:pt x="21" y="83"/>
                  </a:moveTo>
                  <a:cubicBezTo>
                    <a:pt x="23" y="84"/>
                    <a:pt x="29" y="88"/>
                    <a:pt x="30" y="86"/>
                  </a:cubicBezTo>
                  <a:cubicBezTo>
                    <a:pt x="30" y="84"/>
                    <a:pt x="32" y="81"/>
                    <a:pt x="32" y="80"/>
                  </a:cubicBezTo>
                  <a:cubicBezTo>
                    <a:pt x="33" y="79"/>
                    <a:pt x="34" y="77"/>
                    <a:pt x="34" y="76"/>
                  </a:cubicBezTo>
                  <a:cubicBezTo>
                    <a:pt x="34" y="74"/>
                    <a:pt x="33" y="66"/>
                    <a:pt x="33" y="63"/>
                  </a:cubicBezTo>
                  <a:cubicBezTo>
                    <a:pt x="33" y="60"/>
                    <a:pt x="33" y="56"/>
                    <a:pt x="35" y="56"/>
                  </a:cubicBezTo>
                  <a:cubicBezTo>
                    <a:pt x="37" y="55"/>
                    <a:pt x="40" y="56"/>
                    <a:pt x="40" y="55"/>
                  </a:cubicBezTo>
                  <a:cubicBezTo>
                    <a:pt x="40" y="53"/>
                    <a:pt x="35" y="44"/>
                    <a:pt x="36" y="40"/>
                  </a:cubicBezTo>
                  <a:cubicBezTo>
                    <a:pt x="36" y="36"/>
                    <a:pt x="40" y="32"/>
                    <a:pt x="42" y="29"/>
                  </a:cubicBezTo>
                  <a:cubicBezTo>
                    <a:pt x="43" y="26"/>
                    <a:pt x="45" y="24"/>
                    <a:pt x="47" y="24"/>
                  </a:cubicBezTo>
                  <a:cubicBezTo>
                    <a:pt x="50" y="24"/>
                    <a:pt x="56" y="25"/>
                    <a:pt x="59" y="25"/>
                  </a:cubicBezTo>
                  <a:cubicBezTo>
                    <a:pt x="61" y="25"/>
                    <a:pt x="64" y="23"/>
                    <a:pt x="64" y="22"/>
                  </a:cubicBezTo>
                  <a:cubicBezTo>
                    <a:pt x="64" y="21"/>
                    <a:pt x="63" y="19"/>
                    <a:pt x="59" y="17"/>
                  </a:cubicBezTo>
                  <a:cubicBezTo>
                    <a:pt x="54" y="15"/>
                    <a:pt x="50" y="15"/>
                    <a:pt x="47" y="11"/>
                  </a:cubicBezTo>
                  <a:cubicBezTo>
                    <a:pt x="44" y="8"/>
                    <a:pt x="42" y="5"/>
                    <a:pt x="41" y="3"/>
                  </a:cubicBezTo>
                  <a:cubicBezTo>
                    <a:pt x="40" y="1"/>
                    <a:pt x="39" y="0"/>
                    <a:pt x="38" y="0"/>
                  </a:cubicBezTo>
                  <a:cubicBezTo>
                    <a:pt x="36" y="0"/>
                    <a:pt x="26" y="5"/>
                    <a:pt x="24" y="7"/>
                  </a:cubicBezTo>
                  <a:cubicBezTo>
                    <a:pt x="21" y="10"/>
                    <a:pt x="21" y="11"/>
                    <a:pt x="16" y="15"/>
                  </a:cubicBezTo>
                  <a:cubicBezTo>
                    <a:pt x="12" y="18"/>
                    <a:pt x="5" y="21"/>
                    <a:pt x="4" y="22"/>
                  </a:cubicBezTo>
                  <a:cubicBezTo>
                    <a:pt x="4" y="24"/>
                    <a:pt x="0" y="50"/>
                    <a:pt x="2" y="57"/>
                  </a:cubicBezTo>
                  <a:cubicBezTo>
                    <a:pt x="4" y="63"/>
                    <a:pt x="9" y="69"/>
                    <a:pt x="11" y="68"/>
                  </a:cubicBezTo>
                  <a:cubicBezTo>
                    <a:pt x="12" y="68"/>
                    <a:pt x="17" y="67"/>
                    <a:pt x="17" y="67"/>
                  </a:cubicBezTo>
                  <a:cubicBezTo>
                    <a:pt x="17" y="68"/>
                    <a:pt x="17" y="77"/>
                    <a:pt x="18" y="79"/>
                  </a:cubicBezTo>
                  <a:cubicBezTo>
                    <a:pt x="20" y="82"/>
                    <a:pt x="21" y="83"/>
                    <a:pt x="21" y="83"/>
                  </a:cubicBez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72" name="Freeform 12"/>
            <p:cNvSpPr>
              <a:spLocks noEditPoints="1"/>
            </p:cNvSpPr>
            <p:nvPr/>
          </p:nvSpPr>
          <p:spPr bwMode="auto">
            <a:xfrm>
              <a:off x="9664700" y="5445126"/>
              <a:ext cx="593725" cy="584200"/>
            </a:xfrm>
            <a:custGeom>
              <a:avLst/>
              <a:gdLst>
                <a:gd name="T0" fmla="*/ 434 w 449"/>
                <a:gd name="T1" fmla="*/ 279 h 440"/>
                <a:gd name="T2" fmla="*/ 415 w 449"/>
                <a:gd name="T3" fmla="*/ 325 h 440"/>
                <a:gd name="T4" fmla="*/ 410 w 449"/>
                <a:gd name="T5" fmla="*/ 348 h 440"/>
                <a:gd name="T6" fmla="*/ 378 w 449"/>
                <a:gd name="T7" fmla="*/ 383 h 440"/>
                <a:gd name="T8" fmla="*/ 403 w 449"/>
                <a:gd name="T9" fmla="*/ 391 h 440"/>
                <a:gd name="T10" fmla="*/ 393 w 449"/>
                <a:gd name="T11" fmla="*/ 361 h 440"/>
                <a:gd name="T12" fmla="*/ 367 w 449"/>
                <a:gd name="T13" fmla="*/ 373 h 440"/>
                <a:gd name="T14" fmla="*/ 356 w 449"/>
                <a:gd name="T15" fmla="*/ 367 h 440"/>
                <a:gd name="T16" fmla="*/ 341 w 449"/>
                <a:gd name="T17" fmla="*/ 386 h 440"/>
                <a:gd name="T18" fmla="*/ 343 w 449"/>
                <a:gd name="T19" fmla="*/ 392 h 440"/>
                <a:gd name="T20" fmla="*/ 333 w 449"/>
                <a:gd name="T21" fmla="*/ 416 h 440"/>
                <a:gd name="T22" fmla="*/ 338 w 449"/>
                <a:gd name="T23" fmla="*/ 404 h 440"/>
                <a:gd name="T24" fmla="*/ 87 w 449"/>
                <a:gd name="T25" fmla="*/ 115 h 440"/>
                <a:gd name="T26" fmla="*/ 121 w 449"/>
                <a:gd name="T27" fmla="*/ 125 h 440"/>
                <a:gd name="T28" fmla="*/ 144 w 449"/>
                <a:gd name="T29" fmla="*/ 128 h 440"/>
                <a:gd name="T30" fmla="*/ 184 w 449"/>
                <a:gd name="T31" fmla="*/ 149 h 440"/>
                <a:gd name="T32" fmla="*/ 253 w 449"/>
                <a:gd name="T33" fmla="*/ 172 h 440"/>
                <a:gd name="T34" fmla="*/ 293 w 449"/>
                <a:gd name="T35" fmla="*/ 158 h 440"/>
                <a:gd name="T36" fmla="*/ 341 w 449"/>
                <a:gd name="T37" fmla="*/ 148 h 440"/>
                <a:gd name="T38" fmla="*/ 359 w 449"/>
                <a:gd name="T39" fmla="*/ 148 h 440"/>
                <a:gd name="T40" fmla="*/ 392 w 449"/>
                <a:gd name="T41" fmla="*/ 141 h 440"/>
                <a:gd name="T42" fmla="*/ 412 w 449"/>
                <a:gd name="T43" fmla="*/ 124 h 440"/>
                <a:gd name="T44" fmla="*/ 437 w 449"/>
                <a:gd name="T45" fmla="*/ 152 h 440"/>
                <a:gd name="T46" fmla="*/ 429 w 449"/>
                <a:gd name="T47" fmla="*/ 206 h 440"/>
                <a:gd name="T48" fmla="*/ 434 w 449"/>
                <a:gd name="T49" fmla="*/ 247 h 440"/>
                <a:gd name="T50" fmla="*/ 418 w 449"/>
                <a:gd name="T51" fmla="*/ 272 h 440"/>
                <a:gd name="T52" fmla="*/ 404 w 449"/>
                <a:gd name="T53" fmla="*/ 314 h 440"/>
                <a:gd name="T54" fmla="*/ 381 w 449"/>
                <a:gd name="T55" fmla="*/ 361 h 440"/>
                <a:gd name="T56" fmla="*/ 349 w 449"/>
                <a:gd name="T57" fmla="*/ 356 h 440"/>
                <a:gd name="T58" fmla="*/ 332 w 449"/>
                <a:gd name="T59" fmla="*/ 379 h 440"/>
                <a:gd name="T60" fmla="*/ 315 w 449"/>
                <a:gd name="T61" fmla="*/ 391 h 440"/>
                <a:gd name="T62" fmla="*/ 315 w 449"/>
                <a:gd name="T63" fmla="*/ 402 h 440"/>
                <a:gd name="T64" fmla="*/ 288 w 449"/>
                <a:gd name="T65" fmla="*/ 435 h 440"/>
                <a:gd name="T66" fmla="*/ 225 w 449"/>
                <a:gd name="T67" fmla="*/ 426 h 440"/>
                <a:gd name="T68" fmla="*/ 186 w 449"/>
                <a:gd name="T69" fmla="*/ 381 h 440"/>
                <a:gd name="T70" fmla="*/ 135 w 449"/>
                <a:gd name="T71" fmla="*/ 299 h 440"/>
                <a:gd name="T72" fmla="*/ 168 w 449"/>
                <a:gd name="T73" fmla="*/ 299 h 440"/>
                <a:gd name="T74" fmla="*/ 96 w 449"/>
                <a:gd name="T75" fmla="*/ 202 h 440"/>
                <a:gd name="T76" fmla="*/ 87 w 449"/>
                <a:gd name="T77" fmla="*/ 137 h 440"/>
                <a:gd name="T78" fmla="*/ 117 w 449"/>
                <a:gd name="T79" fmla="*/ 121 h 440"/>
                <a:gd name="T80" fmla="*/ 112 w 449"/>
                <a:gd name="T81" fmla="*/ 90 h 440"/>
                <a:gd name="T82" fmla="*/ 425 w 449"/>
                <a:gd name="T83" fmla="*/ 99 h 440"/>
                <a:gd name="T84" fmla="*/ 413 w 449"/>
                <a:gd name="T85" fmla="*/ 93 h 440"/>
                <a:gd name="T86" fmla="*/ 419 w 449"/>
                <a:gd name="T87" fmla="*/ 83 h 440"/>
                <a:gd name="T88" fmla="*/ 383 w 449"/>
                <a:gd name="T89" fmla="*/ 30 h 440"/>
                <a:gd name="T90" fmla="*/ 407 w 449"/>
                <a:gd name="T91" fmla="*/ 69 h 440"/>
                <a:gd name="T92" fmla="*/ 420 w 449"/>
                <a:gd name="T93" fmla="*/ 37 h 440"/>
                <a:gd name="T94" fmla="*/ 3 w 449"/>
                <a:gd name="T95" fmla="*/ 12 h 440"/>
                <a:gd name="T96" fmla="*/ 13 w 449"/>
                <a:gd name="T97" fmla="*/ 59 h 440"/>
                <a:gd name="T98" fmla="*/ 30 w 449"/>
                <a:gd name="T99" fmla="*/ 27 h 440"/>
                <a:gd name="T100" fmla="*/ 13 w 449"/>
                <a:gd name="T101"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432" y="280"/>
                  </a:moveTo>
                  <a:cubicBezTo>
                    <a:pt x="432" y="282"/>
                    <a:pt x="432" y="286"/>
                    <a:pt x="432" y="288"/>
                  </a:cubicBezTo>
                  <a:cubicBezTo>
                    <a:pt x="432" y="290"/>
                    <a:pt x="433" y="291"/>
                    <a:pt x="435" y="290"/>
                  </a:cubicBezTo>
                  <a:cubicBezTo>
                    <a:pt x="437" y="288"/>
                    <a:pt x="443" y="285"/>
                    <a:pt x="440" y="282"/>
                  </a:cubicBezTo>
                  <a:cubicBezTo>
                    <a:pt x="438" y="279"/>
                    <a:pt x="434" y="278"/>
                    <a:pt x="434" y="279"/>
                  </a:cubicBezTo>
                  <a:cubicBezTo>
                    <a:pt x="433" y="279"/>
                    <a:pt x="432" y="280"/>
                    <a:pt x="432" y="280"/>
                  </a:cubicBezTo>
                  <a:close/>
                  <a:moveTo>
                    <a:pt x="410" y="329"/>
                  </a:moveTo>
                  <a:cubicBezTo>
                    <a:pt x="409" y="331"/>
                    <a:pt x="407" y="335"/>
                    <a:pt x="410" y="335"/>
                  </a:cubicBezTo>
                  <a:cubicBezTo>
                    <a:pt x="413" y="334"/>
                    <a:pt x="418" y="334"/>
                    <a:pt x="418" y="332"/>
                  </a:cubicBezTo>
                  <a:cubicBezTo>
                    <a:pt x="418" y="330"/>
                    <a:pt x="416" y="325"/>
                    <a:pt x="415" y="325"/>
                  </a:cubicBezTo>
                  <a:cubicBezTo>
                    <a:pt x="415" y="324"/>
                    <a:pt x="410" y="323"/>
                    <a:pt x="410" y="324"/>
                  </a:cubicBezTo>
                  <a:cubicBezTo>
                    <a:pt x="410" y="325"/>
                    <a:pt x="410" y="327"/>
                    <a:pt x="410" y="327"/>
                  </a:cubicBezTo>
                  <a:cubicBezTo>
                    <a:pt x="410" y="329"/>
                    <a:pt x="410" y="329"/>
                    <a:pt x="410" y="329"/>
                  </a:cubicBezTo>
                  <a:close/>
                  <a:moveTo>
                    <a:pt x="410" y="344"/>
                  </a:moveTo>
                  <a:cubicBezTo>
                    <a:pt x="410" y="346"/>
                    <a:pt x="408" y="348"/>
                    <a:pt x="410" y="348"/>
                  </a:cubicBezTo>
                  <a:cubicBezTo>
                    <a:pt x="412" y="347"/>
                    <a:pt x="417" y="347"/>
                    <a:pt x="417" y="345"/>
                  </a:cubicBezTo>
                  <a:cubicBezTo>
                    <a:pt x="417" y="344"/>
                    <a:pt x="416" y="342"/>
                    <a:pt x="414" y="342"/>
                  </a:cubicBezTo>
                  <a:cubicBezTo>
                    <a:pt x="411" y="342"/>
                    <a:pt x="410" y="344"/>
                    <a:pt x="410" y="344"/>
                  </a:cubicBezTo>
                  <a:close/>
                  <a:moveTo>
                    <a:pt x="367" y="374"/>
                  </a:moveTo>
                  <a:cubicBezTo>
                    <a:pt x="367" y="375"/>
                    <a:pt x="381" y="381"/>
                    <a:pt x="378" y="383"/>
                  </a:cubicBezTo>
                  <a:cubicBezTo>
                    <a:pt x="375" y="384"/>
                    <a:pt x="373" y="383"/>
                    <a:pt x="375" y="385"/>
                  </a:cubicBezTo>
                  <a:cubicBezTo>
                    <a:pt x="377" y="388"/>
                    <a:pt x="381" y="396"/>
                    <a:pt x="385" y="393"/>
                  </a:cubicBezTo>
                  <a:cubicBezTo>
                    <a:pt x="390" y="389"/>
                    <a:pt x="389" y="377"/>
                    <a:pt x="392" y="380"/>
                  </a:cubicBezTo>
                  <a:cubicBezTo>
                    <a:pt x="395" y="384"/>
                    <a:pt x="395" y="389"/>
                    <a:pt x="395" y="389"/>
                  </a:cubicBezTo>
                  <a:cubicBezTo>
                    <a:pt x="395" y="389"/>
                    <a:pt x="403" y="393"/>
                    <a:pt x="403" y="391"/>
                  </a:cubicBezTo>
                  <a:cubicBezTo>
                    <a:pt x="403" y="389"/>
                    <a:pt x="405" y="389"/>
                    <a:pt x="403" y="386"/>
                  </a:cubicBezTo>
                  <a:cubicBezTo>
                    <a:pt x="402" y="383"/>
                    <a:pt x="400" y="378"/>
                    <a:pt x="400" y="376"/>
                  </a:cubicBezTo>
                  <a:cubicBezTo>
                    <a:pt x="400" y="373"/>
                    <a:pt x="403" y="369"/>
                    <a:pt x="404" y="367"/>
                  </a:cubicBezTo>
                  <a:cubicBezTo>
                    <a:pt x="405" y="365"/>
                    <a:pt x="404" y="362"/>
                    <a:pt x="401" y="360"/>
                  </a:cubicBezTo>
                  <a:cubicBezTo>
                    <a:pt x="399" y="358"/>
                    <a:pt x="394" y="357"/>
                    <a:pt x="393" y="361"/>
                  </a:cubicBezTo>
                  <a:cubicBezTo>
                    <a:pt x="391" y="364"/>
                    <a:pt x="394" y="371"/>
                    <a:pt x="392" y="373"/>
                  </a:cubicBezTo>
                  <a:cubicBezTo>
                    <a:pt x="390" y="375"/>
                    <a:pt x="390" y="380"/>
                    <a:pt x="386" y="379"/>
                  </a:cubicBezTo>
                  <a:cubicBezTo>
                    <a:pt x="382" y="378"/>
                    <a:pt x="376" y="374"/>
                    <a:pt x="375" y="373"/>
                  </a:cubicBezTo>
                  <a:cubicBezTo>
                    <a:pt x="374" y="371"/>
                    <a:pt x="373" y="367"/>
                    <a:pt x="371" y="369"/>
                  </a:cubicBezTo>
                  <a:cubicBezTo>
                    <a:pt x="368" y="372"/>
                    <a:pt x="367" y="373"/>
                    <a:pt x="367" y="373"/>
                  </a:cubicBezTo>
                  <a:cubicBezTo>
                    <a:pt x="367" y="374"/>
                    <a:pt x="367" y="374"/>
                    <a:pt x="367" y="374"/>
                  </a:cubicBezTo>
                  <a:close/>
                  <a:moveTo>
                    <a:pt x="352" y="368"/>
                  </a:moveTo>
                  <a:cubicBezTo>
                    <a:pt x="352" y="372"/>
                    <a:pt x="352" y="377"/>
                    <a:pt x="354" y="378"/>
                  </a:cubicBezTo>
                  <a:cubicBezTo>
                    <a:pt x="355" y="378"/>
                    <a:pt x="359" y="377"/>
                    <a:pt x="359" y="375"/>
                  </a:cubicBezTo>
                  <a:cubicBezTo>
                    <a:pt x="359" y="372"/>
                    <a:pt x="356" y="367"/>
                    <a:pt x="356" y="367"/>
                  </a:cubicBezTo>
                  <a:cubicBezTo>
                    <a:pt x="355" y="367"/>
                    <a:pt x="352" y="368"/>
                    <a:pt x="352" y="368"/>
                  </a:cubicBezTo>
                  <a:close/>
                  <a:moveTo>
                    <a:pt x="341" y="389"/>
                  </a:moveTo>
                  <a:cubicBezTo>
                    <a:pt x="342" y="389"/>
                    <a:pt x="345" y="389"/>
                    <a:pt x="345" y="388"/>
                  </a:cubicBezTo>
                  <a:cubicBezTo>
                    <a:pt x="345" y="387"/>
                    <a:pt x="346" y="383"/>
                    <a:pt x="344" y="384"/>
                  </a:cubicBezTo>
                  <a:cubicBezTo>
                    <a:pt x="342" y="384"/>
                    <a:pt x="341" y="385"/>
                    <a:pt x="341" y="386"/>
                  </a:cubicBezTo>
                  <a:cubicBezTo>
                    <a:pt x="341" y="387"/>
                    <a:pt x="341" y="389"/>
                    <a:pt x="341" y="389"/>
                  </a:cubicBezTo>
                  <a:close/>
                  <a:moveTo>
                    <a:pt x="342" y="394"/>
                  </a:moveTo>
                  <a:cubicBezTo>
                    <a:pt x="343" y="395"/>
                    <a:pt x="345" y="396"/>
                    <a:pt x="347" y="395"/>
                  </a:cubicBezTo>
                  <a:cubicBezTo>
                    <a:pt x="348" y="394"/>
                    <a:pt x="350" y="392"/>
                    <a:pt x="348" y="392"/>
                  </a:cubicBezTo>
                  <a:cubicBezTo>
                    <a:pt x="346" y="391"/>
                    <a:pt x="344" y="391"/>
                    <a:pt x="343" y="392"/>
                  </a:cubicBezTo>
                  <a:cubicBezTo>
                    <a:pt x="342" y="393"/>
                    <a:pt x="342" y="394"/>
                    <a:pt x="342" y="394"/>
                  </a:cubicBezTo>
                  <a:close/>
                  <a:moveTo>
                    <a:pt x="334" y="401"/>
                  </a:moveTo>
                  <a:cubicBezTo>
                    <a:pt x="332" y="403"/>
                    <a:pt x="334" y="407"/>
                    <a:pt x="331" y="408"/>
                  </a:cubicBezTo>
                  <a:cubicBezTo>
                    <a:pt x="328" y="410"/>
                    <a:pt x="327" y="410"/>
                    <a:pt x="328" y="412"/>
                  </a:cubicBezTo>
                  <a:cubicBezTo>
                    <a:pt x="329" y="414"/>
                    <a:pt x="332" y="414"/>
                    <a:pt x="333" y="416"/>
                  </a:cubicBezTo>
                  <a:cubicBezTo>
                    <a:pt x="333" y="418"/>
                    <a:pt x="330" y="420"/>
                    <a:pt x="332" y="422"/>
                  </a:cubicBezTo>
                  <a:cubicBezTo>
                    <a:pt x="333" y="423"/>
                    <a:pt x="337" y="424"/>
                    <a:pt x="338" y="422"/>
                  </a:cubicBezTo>
                  <a:cubicBezTo>
                    <a:pt x="339" y="420"/>
                    <a:pt x="341" y="415"/>
                    <a:pt x="342" y="412"/>
                  </a:cubicBezTo>
                  <a:cubicBezTo>
                    <a:pt x="343" y="410"/>
                    <a:pt x="341" y="408"/>
                    <a:pt x="340" y="408"/>
                  </a:cubicBezTo>
                  <a:cubicBezTo>
                    <a:pt x="338" y="407"/>
                    <a:pt x="337" y="406"/>
                    <a:pt x="338" y="404"/>
                  </a:cubicBezTo>
                  <a:cubicBezTo>
                    <a:pt x="338" y="402"/>
                    <a:pt x="339" y="398"/>
                    <a:pt x="337" y="399"/>
                  </a:cubicBezTo>
                  <a:cubicBezTo>
                    <a:pt x="334" y="399"/>
                    <a:pt x="334" y="400"/>
                    <a:pt x="334" y="400"/>
                  </a:cubicBezTo>
                  <a:cubicBezTo>
                    <a:pt x="334" y="401"/>
                    <a:pt x="334" y="401"/>
                    <a:pt x="334" y="401"/>
                  </a:cubicBezTo>
                  <a:close/>
                  <a:moveTo>
                    <a:pt x="85" y="116"/>
                  </a:moveTo>
                  <a:cubicBezTo>
                    <a:pt x="85" y="116"/>
                    <a:pt x="86" y="115"/>
                    <a:pt x="87" y="115"/>
                  </a:cubicBezTo>
                  <a:cubicBezTo>
                    <a:pt x="88" y="115"/>
                    <a:pt x="89" y="117"/>
                    <a:pt x="90" y="119"/>
                  </a:cubicBezTo>
                  <a:cubicBezTo>
                    <a:pt x="91" y="121"/>
                    <a:pt x="94" y="125"/>
                    <a:pt x="95" y="124"/>
                  </a:cubicBezTo>
                  <a:cubicBezTo>
                    <a:pt x="96" y="124"/>
                    <a:pt x="101" y="125"/>
                    <a:pt x="104" y="127"/>
                  </a:cubicBezTo>
                  <a:cubicBezTo>
                    <a:pt x="107" y="128"/>
                    <a:pt x="114" y="129"/>
                    <a:pt x="115" y="129"/>
                  </a:cubicBezTo>
                  <a:cubicBezTo>
                    <a:pt x="116" y="128"/>
                    <a:pt x="120" y="123"/>
                    <a:pt x="121" y="125"/>
                  </a:cubicBezTo>
                  <a:cubicBezTo>
                    <a:pt x="122" y="127"/>
                    <a:pt x="125" y="132"/>
                    <a:pt x="129" y="133"/>
                  </a:cubicBezTo>
                  <a:cubicBezTo>
                    <a:pt x="134" y="133"/>
                    <a:pt x="136" y="133"/>
                    <a:pt x="139" y="132"/>
                  </a:cubicBezTo>
                  <a:cubicBezTo>
                    <a:pt x="141" y="132"/>
                    <a:pt x="140" y="130"/>
                    <a:pt x="140" y="128"/>
                  </a:cubicBezTo>
                  <a:cubicBezTo>
                    <a:pt x="140" y="126"/>
                    <a:pt x="140" y="124"/>
                    <a:pt x="141" y="123"/>
                  </a:cubicBezTo>
                  <a:cubicBezTo>
                    <a:pt x="142" y="122"/>
                    <a:pt x="143" y="126"/>
                    <a:pt x="144" y="128"/>
                  </a:cubicBezTo>
                  <a:cubicBezTo>
                    <a:pt x="146" y="131"/>
                    <a:pt x="143" y="130"/>
                    <a:pt x="143" y="131"/>
                  </a:cubicBezTo>
                  <a:cubicBezTo>
                    <a:pt x="142" y="132"/>
                    <a:pt x="143" y="133"/>
                    <a:pt x="145" y="136"/>
                  </a:cubicBezTo>
                  <a:cubicBezTo>
                    <a:pt x="146" y="138"/>
                    <a:pt x="154" y="140"/>
                    <a:pt x="158" y="140"/>
                  </a:cubicBezTo>
                  <a:cubicBezTo>
                    <a:pt x="161" y="141"/>
                    <a:pt x="164" y="141"/>
                    <a:pt x="168" y="144"/>
                  </a:cubicBezTo>
                  <a:cubicBezTo>
                    <a:pt x="172" y="147"/>
                    <a:pt x="180" y="147"/>
                    <a:pt x="184" y="149"/>
                  </a:cubicBezTo>
                  <a:cubicBezTo>
                    <a:pt x="187" y="150"/>
                    <a:pt x="185" y="152"/>
                    <a:pt x="186" y="152"/>
                  </a:cubicBezTo>
                  <a:cubicBezTo>
                    <a:pt x="187" y="153"/>
                    <a:pt x="191" y="156"/>
                    <a:pt x="195" y="157"/>
                  </a:cubicBezTo>
                  <a:cubicBezTo>
                    <a:pt x="198" y="157"/>
                    <a:pt x="210" y="161"/>
                    <a:pt x="213" y="164"/>
                  </a:cubicBezTo>
                  <a:cubicBezTo>
                    <a:pt x="217" y="167"/>
                    <a:pt x="227" y="170"/>
                    <a:pt x="231" y="171"/>
                  </a:cubicBezTo>
                  <a:cubicBezTo>
                    <a:pt x="235" y="172"/>
                    <a:pt x="244" y="171"/>
                    <a:pt x="253" y="172"/>
                  </a:cubicBezTo>
                  <a:cubicBezTo>
                    <a:pt x="263" y="174"/>
                    <a:pt x="262" y="170"/>
                    <a:pt x="264" y="171"/>
                  </a:cubicBezTo>
                  <a:cubicBezTo>
                    <a:pt x="266" y="171"/>
                    <a:pt x="267" y="169"/>
                    <a:pt x="270" y="168"/>
                  </a:cubicBezTo>
                  <a:cubicBezTo>
                    <a:pt x="272" y="167"/>
                    <a:pt x="279" y="164"/>
                    <a:pt x="282" y="163"/>
                  </a:cubicBezTo>
                  <a:cubicBezTo>
                    <a:pt x="284" y="163"/>
                    <a:pt x="286" y="162"/>
                    <a:pt x="290" y="164"/>
                  </a:cubicBezTo>
                  <a:cubicBezTo>
                    <a:pt x="294" y="166"/>
                    <a:pt x="291" y="160"/>
                    <a:pt x="293" y="158"/>
                  </a:cubicBezTo>
                  <a:cubicBezTo>
                    <a:pt x="294" y="157"/>
                    <a:pt x="300" y="158"/>
                    <a:pt x="303" y="155"/>
                  </a:cubicBezTo>
                  <a:cubicBezTo>
                    <a:pt x="306" y="153"/>
                    <a:pt x="308" y="153"/>
                    <a:pt x="314" y="153"/>
                  </a:cubicBezTo>
                  <a:cubicBezTo>
                    <a:pt x="320" y="152"/>
                    <a:pt x="321" y="155"/>
                    <a:pt x="325" y="155"/>
                  </a:cubicBezTo>
                  <a:cubicBezTo>
                    <a:pt x="329" y="155"/>
                    <a:pt x="331" y="150"/>
                    <a:pt x="333" y="148"/>
                  </a:cubicBezTo>
                  <a:cubicBezTo>
                    <a:pt x="335" y="147"/>
                    <a:pt x="339" y="148"/>
                    <a:pt x="341" y="148"/>
                  </a:cubicBezTo>
                  <a:cubicBezTo>
                    <a:pt x="343" y="148"/>
                    <a:pt x="344" y="149"/>
                    <a:pt x="345" y="151"/>
                  </a:cubicBezTo>
                  <a:cubicBezTo>
                    <a:pt x="346" y="152"/>
                    <a:pt x="346" y="153"/>
                    <a:pt x="347" y="155"/>
                  </a:cubicBezTo>
                  <a:cubicBezTo>
                    <a:pt x="347" y="157"/>
                    <a:pt x="348" y="155"/>
                    <a:pt x="350" y="154"/>
                  </a:cubicBezTo>
                  <a:cubicBezTo>
                    <a:pt x="351" y="153"/>
                    <a:pt x="354" y="152"/>
                    <a:pt x="356" y="151"/>
                  </a:cubicBezTo>
                  <a:cubicBezTo>
                    <a:pt x="359" y="150"/>
                    <a:pt x="358" y="149"/>
                    <a:pt x="359" y="148"/>
                  </a:cubicBezTo>
                  <a:cubicBezTo>
                    <a:pt x="361" y="146"/>
                    <a:pt x="365" y="141"/>
                    <a:pt x="366" y="139"/>
                  </a:cubicBezTo>
                  <a:cubicBezTo>
                    <a:pt x="366" y="138"/>
                    <a:pt x="366" y="137"/>
                    <a:pt x="369" y="135"/>
                  </a:cubicBezTo>
                  <a:cubicBezTo>
                    <a:pt x="371" y="132"/>
                    <a:pt x="374" y="137"/>
                    <a:pt x="374" y="137"/>
                  </a:cubicBezTo>
                  <a:cubicBezTo>
                    <a:pt x="375" y="137"/>
                    <a:pt x="380" y="139"/>
                    <a:pt x="380" y="140"/>
                  </a:cubicBezTo>
                  <a:cubicBezTo>
                    <a:pt x="381" y="140"/>
                    <a:pt x="388" y="140"/>
                    <a:pt x="392" y="141"/>
                  </a:cubicBezTo>
                  <a:cubicBezTo>
                    <a:pt x="396" y="142"/>
                    <a:pt x="396" y="136"/>
                    <a:pt x="398" y="133"/>
                  </a:cubicBezTo>
                  <a:cubicBezTo>
                    <a:pt x="400" y="129"/>
                    <a:pt x="399" y="129"/>
                    <a:pt x="400" y="127"/>
                  </a:cubicBezTo>
                  <a:cubicBezTo>
                    <a:pt x="401" y="126"/>
                    <a:pt x="406" y="127"/>
                    <a:pt x="407" y="128"/>
                  </a:cubicBezTo>
                  <a:cubicBezTo>
                    <a:pt x="408" y="128"/>
                    <a:pt x="409" y="129"/>
                    <a:pt x="411" y="129"/>
                  </a:cubicBezTo>
                  <a:cubicBezTo>
                    <a:pt x="412" y="130"/>
                    <a:pt x="411" y="126"/>
                    <a:pt x="412" y="124"/>
                  </a:cubicBezTo>
                  <a:cubicBezTo>
                    <a:pt x="414" y="123"/>
                    <a:pt x="412" y="127"/>
                    <a:pt x="413" y="128"/>
                  </a:cubicBezTo>
                  <a:cubicBezTo>
                    <a:pt x="414" y="128"/>
                    <a:pt x="415" y="135"/>
                    <a:pt x="416" y="136"/>
                  </a:cubicBezTo>
                  <a:cubicBezTo>
                    <a:pt x="416" y="136"/>
                    <a:pt x="424" y="136"/>
                    <a:pt x="427" y="136"/>
                  </a:cubicBezTo>
                  <a:cubicBezTo>
                    <a:pt x="429" y="137"/>
                    <a:pt x="433" y="145"/>
                    <a:pt x="433" y="148"/>
                  </a:cubicBezTo>
                  <a:cubicBezTo>
                    <a:pt x="434" y="150"/>
                    <a:pt x="434" y="150"/>
                    <a:pt x="437" y="152"/>
                  </a:cubicBezTo>
                  <a:cubicBezTo>
                    <a:pt x="440" y="155"/>
                    <a:pt x="433" y="155"/>
                    <a:pt x="433" y="155"/>
                  </a:cubicBezTo>
                  <a:cubicBezTo>
                    <a:pt x="433" y="155"/>
                    <a:pt x="431" y="166"/>
                    <a:pt x="431" y="170"/>
                  </a:cubicBezTo>
                  <a:cubicBezTo>
                    <a:pt x="431" y="175"/>
                    <a:pt x="435" y="182"/>
                    <a:pt x="436" y="183"/>
                  </a:cubicBezTo>
                  <a:cubicBezTo>
                    <a:pt x="436" y="183"/>
                    <a:pt x="436" y="188"/>
                    <a:pt x="436" y="190"/>
                  </a:cubicBezTo>
                  <a:cubicBezTo>
                    <a:pt x="436" y="192"/>
                    <a:pt x="430" y="201"/>
                    <a:pt x="429" y="206"/>
                  </a:cubicBezTo>
                  <a:cubicBezTo>
                    <a:pt x="428" y="211"/>
                    <a:pt x="434" y="215"/>
                    <a:pt x="436" y="219"/>
                  </a:cubicBezTo>
                  <a:cubicBezTo>
                    <a:pt x="437" y="223"/>
                    <a:pt x="434" y="224"/>
                    <a:pt x="433" y="227"/>
                  </a:cubicBezTo>
                  <a:cubicBezTo>
                    <a:pt x="432" y="230"/>
                    <a:pt x="432" y="229"/>
                    <a:pt x="433" y="231"/>
                  </a:cubicBezTo>
                  <a:cubicBezTo>
                    <a:pt x="433" y="233"/>
                    <a:pt x="431" y="236"/>
                    <a:pt x="429" y="237"/>
                  </a:cubicBezTo>
                  <a:cubicBezTo>
                    <a:pt x="428" y="239"/>
                    <a:pt x="432" y="245"/>
                    <a:pt x="434" y="247"/>
                  </a:cubicBezTo>
                  <a:cubicBezTo>
                    <a:pt x="435" y="250"/>
                    <a:pt x="435" y="255"/>
                    <a:pt x="434" y="256"/>
                  </a:cubicBezTo>
                  <a:cubicBezTo>
                    <a:pt x="433" y="257"/>
                    <a:pt x="431" y="262"/>
                    <a:pt x="430" y="264"/>
                  </a:cubicBezTo>
                  <a:cubicBezTo>
                    <a:pt x="430" y="266"/>
                    <a:pt x="434" y="269"/>
                    <a:pt x="436" y="272"/>
                  </a:cubicBezTo>
                  <a:cubicBezTo>
                    <a:pt x="438" y="275"/>
                    <a:pt x="432" y="276"/>
                    <a:pt x="430" y="274"/>
                  </a:cubicBezTo>
                  <a:cubicBezTo>
                    <a:pt x="428" y="272"/>
                    <a:pt x="422" y="273"/>
                    <a:pt x="418" y="272"/>
                  </a:cubicBezTo>
                  <a:cubicBezTo>
                    <a:pt x="415" y="272"/>
                    <a:pt x="414" y="274"/>
                    <a:pt x="413" y="276"/>
                  </a:cubicBezTo>
                  <a:cubicBezTo>
                    <a:pt x="412" y="279"/>
                    <a:pt x="410" y="284"/>
                    <a:pt x="407" y="288"/>
                  </a:cubicBezTo>
                  <a:cubicBezTo>
                    <a:pt x="404" y="291"/>
                    <a:pt x="405" y="299"/>
                    <a:pt x="405" y="300"/>
                  </a:cubicBezTo>
                  <a:cubicBezTo>
                    <a:pt x="405" y="302"/>
                    <a:pt x="403" y="304"/>
                    <a:pt x="402" y="306"/>
                  </a:cubicBezTo>
                  <a:cubicBezTo>
                    <a:pt x="402" y="309"/>
                    <a:pt x="404" y="312"/>
                    <a:pt x="404" y="314"/>
                  </a:cubicBezTo>
                  <a:cubicBezTo>
                    <a:pt x="403" y="317"/>
                    <a:pt x="396" y="319"/>
                    <a:pt x="393" y="320"/>
                  </a:cubicBezTo>
                  <a:cubicBezTo>
                    <a:pt x="391" y="321"/>
                    <a:pt x="395" y="324"/>
                    <a:pt x="397" y="326"/>
                  </a:cubicBezTo>
                  <a:cubicBezTo>
                    <a:pt x="399" y="327"/>
                    <a:pt x="398" y="332"/>
                    <a:pt x="398" y="335"/>
                  </a:cubicBezTo>
                  <a:cubicBezTo>
                    <a:pt x="398" y="338"/>
                    <a:pt x="392" y="344"/>
                    <a:pt x="391" y="350"/>
                  </a:cubicBezTo>
                  <a:cubicBezTo>
                    <a:pt x="389" y="355"/>
                    <a:pt x="384" y="360"/>
                    <a:pt x="381" y="361"/>
                  </a:cubicBezTo>
                  <a:cubicBezTo>
                    <a:pt x="378" y="362"/>
                    <a:pt x="373" y="359"/>
                    <a:pt x="367" y="351"/>
                  </a:cubicBezTo>
                  <a:cubicBezTo>
                    <a:pt x="362" y="343"/>
                    <a:pt x="359" y="345"/>
                    <a:pt x="354" y="347"/>
                  </a:cubicBezTo>
                  <a:cubicBezTo>
                    <a:pt x="350" y="348"/>
                    <a:pt x="355" y="352"/>
                    <a:pt x="358" y="356"/>
                  </a:cubicBezTo>
                  <a:cubicBezTo>
                    <a:pt x="360" y="359"/>
                    <a:pt x="359" y="361"/>
                    <a:pt x="357" y="362"/>
                  </a:cubicBezTo>
                  <a:cubicBezTo>
                    <a:pt x="355" y="363"/>
                    <a:pt x="352" y="359"/>
                    <a:pt x="349" y="356"/>
                  </a:cubicBezTo>
                  <a:cubicBezTo>
                    <a:pt x="346" y="352"/>
                    <a:pt x="344" y="348"/>
                    <a:pt x="342" y="345"/>
                  </a:cubicBezTo>
                  <a:cubicBezTo>
                    <a:pt x="340" y="342"/>
                    <a:pt x="340" y="344"/>
                    <a:pt x="339" y="346"/>
                  </a:cubicBezTo>
                  <a:cubicBezTo>
                    <a:pt x="339" y="348"/>
                    <a:pt x="344" y="354"/>
                    <a:pt x="344" y="355"/>
                  </a:cubicBezTo>
                  <a:cubicBezTo>
                    <a:pt x="344" y="356"/>
                    <a:pt x="343" y="364"/>
                    <a:pt x="340" y="367"/>
                  </a:cubicBezTo>
                  <a:cubicBezTo>
                    <a:pt x="338" y="370"/>
                    <a:pt x="334" y="376"/>
                    <a:pt x="332" y="379"/>
                  </a:cubicBezTo>
                  <a:cubicBezTo>
                    <a:pt x="330" y="382"/>
                    <a:pt x="332" y="389"/>
                    <a:pt x="332" y="391"/>
                  </a:cubicBezTo>
                  <a:cubicBezTo>
                    <a:pt x="333" y="393"/>
                    <a:pt x="332" y="398"/>
                    <a:pt x="331" y="398"/>
                  </a:cubicBezTo>
                  <a:cubicBezTo>
                    <a:pt x="330" y="398"/>
                    <a:pt x="323" y="397"/>
                    <a:pt x="321" y="395"/>
                  </a:cubicBezTo>
                  <a:cubicBezTo>
                    <a:pt x="320" y="393"/>
                    <a:pt x="321" y="391"/>
                    <a:pt x="319" y="389"/>
                  </a:cubicBezTo>
                  <a:cubicBezTo>
                    <a:pt x="317" y="386"/>
                    <a:pt x="317" y="389"/>
                    <a:pt x="315" y="391"/>
                  </a:cubicBezTo>
                  <a:cubicBezTo>
                    <a:pt x="312" y="392"/>
                    <a:pt x="310" y="390"/>
                    <a:pt x="308" y="389"/>
                  </a:cubicBezTo>
                  <a:cubicBezTo>
                    <a:pt x="306" y="387"/>
                    <a:pt x="308" y="385"/>
                    <a:pt x="309" y="382"/>
                  </a:cubicBezTo>
                  <a:cubicBezTo>
                    <a:pt x="310" y="379"/>
                    <a:pt x="304" y="386"/>
                    <a:pt x="304" y="388"/>
                  </a:cubicBezTo>
                  <a:cubicBezTo>
                    <a:pt x="305" y="391"/>
                    <a:pt x="310" y="393"/>
                    <a:pt x="313" y="396"/>
                  </a:cubicBezTo>
                  <a:cubicBezTo>
                    <a:pt x="316" y="399"/>
                    <a:pt x="317" y="401"/>
                    <a:pt x="315" y="402"/>
                  </a:cubicBezTo>
                  <a:cubicBezTo>
                    <a:pt x="313" y="404"/>
                    <a:pt x="312" y="408"/>
                    <a:pt x="311" y="410"/>
                  </a:cubicBezTo>
                  <a:cubicBezTo>
                    <a:pt x="310" y="413"/>
                    <a:pt x="308" y="420"/>
                    <a:pt x="306" y="422"/>
                  </a:cubicBezTo>
                  <a:cubicBezTo>
                    <a:pt x="305" y="424"/>
                    <a:pt x="304" y="425"/>
                    <a:pt x="302" y="426"/>
                  </a:cubicBezTo>
                  <a:cubicBezTo>
                    <a:pt x="300" y="426"/>
                    <a:pt x="299" y="430"/>
                    <a:pt x="299" y="435"/>
                  </a:cubicBezTo>
                  <a:cubicBezTo>
                    <a:pt x="298" y="440"/>
                    <a:pt x="291" y="436"/>
                    <a:pt x="288" y="435"/>
                  </a:cubicBezTo>
                  <a:cubicBezTo>
                    <a:pt x="286" y="434"/>
                    <a:pt x="285" y="437"/>
                    <a:pt x="282" y="436"/>
                  </a:cubicBezTo>
                  <a:cubicBezTo>
                    <a:pt x="278" y="435"/>
                    <a:pt x="276" y="435"/>
                    <a:pt x="274" y="432"/>
                  </a:cubicBezTo>
                  <a:cubicBezTo>
                    <a:pt x="272" y="429"/>
                    <a:pt x="268" y="428"/>
                    <a:pt x="261" y="428"/>
                  </a:cubicBezTo>
                  <a:cubicBezTo>
                    <a:pt x="254" y="427"/>
                    <a:pt x="245" y="425"/>
                    <a:pt x="245" y="425"/>
                  </a:cubicBezTo>
                  <a:cubicBezTo>
                    <a:pt x="245" y="425"/>
                    <a:pt x="234" y="423"/>
                    <a:pt x="225" y="426"/>
                  </a:cubicBezTo>
                  <a:cubicBezTo>
                    <a:pt x="217" y="429"/>
                    <a:pt x="211" y="415"/>
                    <a:pt x="209" y="409"/>
                  </a:cubicBezTo>
                  <a:cubicBezTo>
                    <a:pt x="208" y="403"/>
                    <a:pt x="209" y="401"/>
                    <a:pt x="209" y="395"/>
                  </a:cubicBezTo>
                  <a:cubicBezTo>
                    <a:pt x="208" y="389"/>
                    <a:pt x="206" y="393"/>
                    <a:pt x="203" y="398"/>
                  </a:cubicBezTo>
                  <a:cubicBezTo>
                    <a:pt x="199" y="404"/>
                    <a:pt x="197" y="402"/>
                    <a:pt x="197" y="402"/>
                  </a:cubicBezTo>
                  <a:cubicBezTo>
                    <a:pt x="197" y="402"/>
                    <a:pt x="188" y="386"/>
                    <a:pt x="186" y="381"/>
                  </a:cubicBezTo>
                  <a:cubicBezTo>
                    <a:pt x="184" y="375"/>
                    <a:pt x="177" y="373"/>
                    <a:pt x="173" y="366"/>
                  </a:cubicBezTo>
                  <a:cubicBezTo>
                    <a:pt x="170" y="359"/>
                    <a:pt x="168" y="366"/>
                    <a:pt x="163" y="361"/>
                  </a:cubicBezTo>
                  <a:cubicBezTo>
                    <a:pt x="159" y="355"/>
                    <a:pt x="144" y="323"/>
                    <a:pt x="143" y="322"/>
                  </a:cubicBezTo>
                  <a:cubicBezTo>
                    <a:pt x="143" y="321"/>
                    <a:pt x="141" y="315"/>
                    <a:pt x="140" y="313"/>
                  </a:cubicBezTo>
                  <a:cubicBezTo>
                    <a:pt x="139" y="310"/>
                    <a:pt x="137" y="303"/>
                    <a:pt x="135" y="299"/>
                  </a:cubicBezTo>
                  <a:cubicBezTo>
                    <a:pt x="133" y="294"/>
                    <a:pt x="135" y="288"/>
                    <a:pt x="136" y="284"/>
                  </a:cubicBezTo>
                  <a:cubicBezTo>
                    <a:pt x="137" y="280"/>
                    <a:pt x="141" y="285"/>
                    <a:pt x="141" y="286"/>
                  </a:cubicBezTo>
                  <a:cubicBezTo>
                    <a:pt x="141" y="287"/>
                    <a:pt x="150" y="297"/>
                    <a:pt x="151" y="300"/>
                  </a:cubicBezTo>
                  <a:cubicBezTo>
                    <a:pt x="153" y="304"/>
                    <a:pt x="162" y="308"/>
                    <a:pt x="165" y="306"/>
                  </a:cubicBezTo>
                  <a:cubicBezTo>
                    <a:pt x="167" y="304"/>
                    <a:pt x="168" y="299"/>
                    <a:pt x="168" y="299"/>
                  </a:cubicBezTo>
                  <a:cubicBezTo>
                    <a:pt x="168" y="299"/>
                    <a:pt x="151" y="286"/>
                    <a:pt x="150" y="283"/>
                  </a:cubicBezTo>
                  <a:cubicBezTo>
                    <a:pt x="149" y="279"/>
                    <a:pt x="144" y="279"/>
                    <a:pt x="144" y="279"/>
                  </a:cubicBezTo>
                  <a:cubicBezTo>
                    <a:pt x="144" y="279"/>
                    <a:pt x="140" y="278"/>
                    <a:pt x="141" y="275"/>
                  </a:cubicBezTo>
                  <a:cubicBezTo>
                    <a:pt x="141" y="272"/>
                    <a:pt x="112" y="231"/>
                    <a:pt x="110" y="228"/>
                  </a:cubicBezTo>
                  <a:cubicBezTo>
                    <a:pt x="109" y="225"/>
                    <a:pt x="97" y="207"/>
                    <a:pt x="96" y="202"/>
                  </a:cubicBezTo>
                  <a:cubicBezTo>
                    <a:pt x="94" y="196"/>
                    <a:pt x="95" y="194"/>
                    <a:pt x="94" y="190"/>
                  </a:cubicBezTo>
                  <a:cubicBezTo>
                    <a:pt x="92" y="185"/>
                    <a:pt x="84" y="171"/>
                    <a:pt x="84" y="167"/>
                  </a:cubicBezTo>
                  <a:cubicBezTo>
                    <a:pt x="84" y="163"/>
                    <a:pt x="82" y="158"/>
                    <a:pt x="79" y="155"/>
                  </a:cubicBezTo>
                  <a:cubicBezTo>
                    <a:pt x="76" y="152"/>
                    <a:pt x="82" y="146"/>
                    <a:pt x="83" y="143"/>
                  </a:cubicBezTo>
                  <a:cubicBezTo>
                    <a:pt x="85" y="140"/>
                    <a:pt x="87" y="141"/>
                    <a:pt x="87" y="137"/>
                  </a:cubicBezTo>
                  <a:cubicBezTo>
                    <a:pt x="87" y="133"/>
                    <a:pt x="87" y="129"/>
                    <a:pt x="87" y="128"/>
                  </a:cubicBezTo>
                  <a:cubicBezTo>
                    <a:pt x="86" y="126"/>
                    <a:pt x="85" y="116"/>
                    <a:pt x="85" y="116"/>
                  </a:cubicBezTo>
                  <a:close/>
                  <a:moveTo>
                    <a:pt x="103" y="121"/>
                  </a:moveTo>
                  <a:cubicBezTo>
                    <a:pt x="103" y="121"/>
                    <a:pt x="108" y="125"/>
                    <a:pt x="110" y="125"/>
                  </a:cubicBezTo>
                  <a:cubicBezTo>
                    <a:pt x="112" y="126"/>
                    <a:pt x="116" y="122"/>
                    <a:pt x="117" y="121"/>
                  </a:cubicBezTo>
                  <a:cubicBezTo>
                    <a:pt x="117" y="120"/>
                    <a:pt x="114" y="117"/>
                    <a:pt x="111" y="115"/>
                  </a:cubicBezTo>
                  <a:cubicBezTo>
                    <a:pt x="109" y="114"/>
                    <a:pt x="103" y="121"/>
                    <a:pt x="103" y="121"/>
                  </a:cubicBezTo>
                  <a:close/>
                  <a:moveTo>
                    <a:pt x="100" y="93"/>
                  </a:moveTo>
                  <a:cubicBezTo>
                    <a:pt x="100" y="93"/>
                    <a:pt x="108" y="99"/>
                    <a:pt x="109" y="98"/>
                  </a:cubicBezTo>
                  <a:cubicBezTo>
                    <a:pt x="110" y="97"/>
                    <a:pt x="113" y="91"/>
                    <a:pt x="112" y="90"/>
                  </a:cubicBezTo>
                  <a:cubicBezTo>
                    <a:pt x="111" y="89"/>
                    <a:pt x="108" y="85"/>
                    <a:pt x="105" y="88"/>
                  </a:cubicBezTo>
                  <a:cubicBezTo>
                    <a:pt x="102" y="91"/>
                    <a:pt x="100" y="93"/>
                    <a:pt x="100" y="93"/>
                  </a:cubicBezTo>
                  <a:close/>
                  <a:moveTo>
                    <a:pt x="415" y="103"/>
                  </a:moveTo>
                  <a:cubicBezTo>
                    <a:pt x="415" y="104"/>
                    <a:pt x="417" y="108"/>
                    <a:pt x="421" y="106"/>
                  </a:cubicBezTo>
                  <a:cubicBezTo>
                    <a:pt x="425" y="105"/>
                    <a:pt x="426" y="99"/>
                    <a:pt x="425" y="99"/>
                  </a:cubicBezTo>
                  <a:cubicBezTo>
                    <a:pt x="424" y="98"/>
                    <a:pt x="421" y="98"/>
                    <a:pt x="420" y="98"/>
                  </a:cubicBezTo>
                  <a:cubicBezTo>
                    <a:pt x="418" y="99"/>
                    <a:pt x="415" y="102"/>
                    <a:pt x="415" y="102"/>
                  </a:cubicBezTo>
                  <a:cubicBezTo>
                    <a:pt x="415" y="103"/>
                    <a:pt x="415" y="103"/>
                    <a:pt x="415" y="103"/>
                  </a:cubicBezTo>
                  <a:close/>
                  <a:moveTo>
                    <a:pt x="405" y="87"/>
                  </a:moveTo>
                  <a:cubicBezTo>
                    <a:pt x="406" y="89"/>
                    <a:pt x="409" y="94"/>
                    <a:pt x="413" y="93"/>
                  </a:cubicBezTo>
                  <a:cubicBezTo>
                    <a:pt x="417" y="93"/>
                    <a:pt x="420" y="95"/>
                    <a:pt x="427" y="94"/>
                  </a:cubicBezTo>
                  <a:cubicBezTo>
                    <a:pt x="433" y="93"/>
                    <a:pt x="439" y="96"/>
                    <a:pt x="442" y="94"/>
                  </a:cubicBezTo>
                  <a:cubicBezTo>
                    <a:pt x="444" y="92"/>
                    <a:pt x="449" y="91"/>
                    <a:pt x="445" y="87"/>
                  </a:cubicBezTo>
                  <a:cubicBezTo>
                    <a:pt x="441" y="83"/>
                    <a:pt x="438" y="78"/>
                    <a:pt x="434" y="79"/>
                  </a:cubicBezTo>
                  <a:cubicBezTo>
                    <a:pt x="431" y="79"/>
                    <a:pt x="424" y="84"/>
                    <a:pt x="419" y="83"/>
                  </a:cubicBezTo>
                  <a:cubicBezTo>
                    <a:pt x="414" y="82"/>
                    <a:pt x="409" y="82"/>
                    <a:pt x="408" y="83"/>
                  </a:cubicBezTo>
                  <a:cubicBezTo>
                    <a:pt x="406" y="85"/>
                    <a:pt x="405" y="87"/>
                    <a:pt x="405" y="87"/>
                  </a:cubicBezTo>
                  <a:close/>
                  <a:moveTo>
                    <a:pt x="391" y="18"/>
                  </a:moveTo>
                  <a:cubicBezTo>
                    <a:pt x="391" y="18"/>
                    <a:pt x="391" y="25"/>
                    <a:pt x="388" y="26"/>
                  </a:cubicBezTo>
                  <a:cubicBezTo>
                    <a:pt x="385" y="28"/>
                    <a:pt x="383" y="28"/>
                    <a:pt x="383" y="30"/>
                  </a:cubicBezTo>
                  <a:cubicBezTo>
                    <a:pt x="382" y="32"/>
                    <a:pt x="389" y="32"/>
                    <a:pt x="391" y="36"/>
                  </a:cubicBezTo>
                  <a:cubicBezTo>
                    <a:pt x="393" y="40"/>
                    <a:pt x="394" y="43"/>
                    <a:pt x="395" y="46"/>
                  </a:cubicBezTo>
                  <a:cubicBezTo>
                    <a:pt x="396" y="49"/>
                    <a:pt x="398" y="48"/>
                    <a:pt x="400" y="53"/>
                  </a:cubicBezTo>
                  <a:cubicBezTo>
                    <a:pt x="401" y="57"/>
                    <a:pt x="407" y="58"/>
                    <a:pt x="408" y="60"/>
                  </a:cubicBezTo>
                  <a:cubicBezTo>
                    <a:pt x="408" y="62"/>
                    <a:pt x="405" y="66"/>
                    <a:pt x="407" y="69"/>
                  </a:cubicBezTo>
                  <a:cubicBezTo>
                    <a:pt x="409" y="71"/>
                    <a:pt x="416" y="76"/>
                    <a:pt x="420" y="73"/>
                  </a:cubicBezTo>
                  <a:cubicBezTo>
                    <a:pt x="424" y="69"/>
                    <a:pt x="429" y="66"/>
                    <a:pt x="431" y="66"/>
                  </a:cubicBezTo>
                  <a:cubicBezTo>
                    <a:pt x="432" y="65"/>
                    <a:pt x="435" y="65"/>
                    <a:pt x="432" y="56"/>
                  </a:cubicBezTo>
                  <a:cubicBezTo>
                    <a:pt x="429" y="46"/>
                    <a:pt x="432" y="44"/>
                    <a:pt x="430" y="42"/>
                  </a:cubicBezTo>
                  <a:cubicBezTo>
                    <a:pt x="428" y="40"/>
                    <a:pt x="421" y="38"/>
                    <a:pt x="420" y="37"/>
                  </a:cubicBezTo>
                  <a:cubicBezTo>
                    <a:pt x="418" y="36"/>
                    <a:pt x="404" y="22"/>
                    <a:pt x="402" y="20"/>
                  </a:cubicBezTo>
                  <a:cubicBezTo>
                    <a:pt x="399" y="18"/>
                    <a:pt x="400" y="14"/>
                    <a:pt x="399" y="15"/>
                  </a:cubicBezTo>
                  <a:cubicBezTo>
                    <a:pt x="397" y="15"/>
                    <a:pt x="394" y="17"/>
                    <a:pt x="394" y="17"/>
                  </a:cubicBezTo>
                  <a:cubicBezTo>
                    <a:pt x="391" y="18"/>
                    <a:pt x="391" y="18"/>
                    <a:pt x="391" y="18"/>
                  </a:cubicBezTo>
                  <a:close/>
                  <a:moveTo>
                    <a:pt x="3" y="12"/>
                  </a:moveTo>
                  <a:cubicBezTo>
                    <a:pt x="2" y="15"/>
                    <a:pt x="7" y="24"/>
                    <a:pt x="5" y="27"/>
                  </a:cubicBezTo>
                  <a:cubicBezTo>
                    <a:pt x="3" y="30"/>
                    <a:pt x="0" y="34"/>
                    <a:pt x="0" y="35"/>
                  </a:cubicBezTo>
                  <a:cubicBezTo>
                    <a:pt x="1" y="37"/>
                    <a:pt x="7" y="47"/>
                    <a:pt x="7" y="47"/>
                  </a:cubicBezTo>
                  <a:cubicBezTo>
                    <a:pt x="7" y="47"/>
                    <a:pt x="2" y="51"/>
                    <a:pt x="5" y="55"/>
                  </a:cubicBezTo>
                  <a:cubicBezTo>
                    <a:pt x="8" y="59"/>
                    <a:pt x="10" y="61"/>
                    <a:pt x="13" y="59"/>
                  </a:cubicBezTo>
                  <a:cubicBezTo>
                    <a:pt x="17" y="56"/>
                    <a:pt x="19" y="54"/>
                    <a:pt x="20" y="55"/>
                  </a:cubicBezTo>
                  <a:cubicBezTo>
                    <a:pt x="21" y="56"/>
                    <a:pt x="26" y="50"/>
                    <a:pt x="27" y="48"/>
                  </a:cubicBezTo>
                  <a:cubicBezTo>
                    <a:pt x="29" y="47"/>
                    <a:pt x="30" y="38"/>
                    <a:pt x="30" y="38"/>
                  </a:cubicBezTo>
                  <a:cubicBezTo>
                    <a:pt x="30" y="38"/>
                    <a:pt x="28" y="35"/>
                    <a:pt x="29" y="33"/>
                  </a:cubicBezTo>
                  <a:cubicBezTo>
                    <a:pt x="30" y="31"/>
                    <a:pt x="32" y="31"/>
                    <a:pt x="30" y="27"/>
                  </a:cubicBezTo>
                  <a:cubicBezTo>
                    <a:pt x="29" y="23"/>
                    <a:pt x="28" y="18"/>
                    <a:pt x="28" y="15"/>
                  </a:cubicBezTo>
                  <a:cubicBezTo>
                    <a:pt x="29" y="12"/>
                    <a:pt x="32" y="13"/>
                    <a:pt x="30" y="9"/>
                  </a:cubicBezTo>
                  <a:cubicBezTo>
                    <a:pt x="28" y="5"/>
                    <a:pt x="22" y="5"/>
                    <a:pt x="21" y="3"/>
                  </a:cubicBezTo>
                  <a:cubicBezTo>
                    <a:pt x="19" y="1"/>
                    <a:pt x="14" y="0"/>
                    <a:pt x="14" y="2"/>
                  </a:cubicBezTo>
                  <a:cubicBezTo>
                    <a:pt x="13" y="3"/>
                    <a:pt x="16" y="7"/>
                    <a:pt x="13" y="8"/>
                  </a:cubicBezTo>
                  <a:cubicBezTo>
                    <a:pt x="11" y="9"/>
                    <a:pt x="7" y="15"/>
                    <a:pt x="7" y="15"/>
                  </a:cubicBezTo>
                  <a:cubicBezTo>
                    <a:pt x="5" y="11"/>
                    <a:pt x="5" y="11"/>
                    <a:pt x="5" y="11"/>
                  </a:cubicBezTo>
                  <a:lnTo>
                    <a:pt x="3" y="12"/>
                  </a:lnTo>
                  <a:close/>
                </a:path>
              </a:pathLst>
            </a:custGeom>
            <a:grpFill/>
            <a:ln w="6350">
              <a:solidFill>
                <a:schemeClr val="bg2"/>
              </a:solidFill>
            </a:ln>
          </p:spPr>
          <p:txBody>
            <a:bodyPr vert="horz" wrap="square" lIns="91440" tIns="45720" rIns="91440" bIns="45720" numCol="1" anchor="t" anchorCtr="0" compatLnSpc="1">
              <a:prstTxWarp prst="textNoShape">
                <a:avLst/>
              </a:prstTxWarp>
            </a:bodyPr>
            <a:lstStyle/>
            <a:p>
              <a:endParaRPr lang="en-AU"/>
            </a:p>
          </p:txBody>
        </p:sp>
      </p:grpSp>
      <p:grpSp>
        <p:nvGrpSpPr>
          <p:cNvPr id="152" name="Group 151"/>
          <p:cNvGrpSpPr/>
          <p:nvPr/>
        </p:nvGrpSpPr>
        <p:grpSpPr>
          <a:xfrm>
            <a:off x="695400" y="4186699"/>
            <a:ext cx="926284" cy="826477"/>
            <a:chOff x="1386704" y="4116794"/>
            <a:chExt cx="926284" cy="826477"/>
          </a:xfrm>
        </p:grpSpPr>
        <p:sp>
          <p:nvSpPr>
            <p:cNvPr id="154"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158"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159"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0"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grpSp>
        <p:nvGrpSpPr>
          <p:cNvPr id="161" name="Group 160"/>
          <p:cNvGrpSpPr/>
          <p:nvPr/>
        </p:nvGrpSpPr>
        <p:grpSpPr>
          <a:xfrm>
            <a:off x="10786340" y="4186699"/>
            <a:ext cx="926284" cy="826477"/>
            <a:chOff x="1386704" y="4116794"/>
            <a:chExt cx="926284" cy="826477"/>
          </a:xfrm>
        </p:grpSpPr>
        <p:sp>
          <p:nvSpPr>
            <p:cNvPr id="165" name="AutoShape 124"/>
            <p:cNvSpPr>
              <a:spLocks/>
            </p:cNvSpPr>
            <p:nvPr/>
          </p:nvSpPr>
          <p:spPr bwMode="auto">
            <a:xfrm>
              <a:off x="1386704" y="4155504"/>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166" name="AutoShape 137"/>
            <p:cNvSpPr>
              <a:spLocks/>
            </p:cNvSpPr>
            <p:nvPr/>
          </p:nvSpPr>
          <p:spPr bwMode="auto">
            <a:xfrm>
              <a:off x="1419419" y="465940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3"/>
            </a:solidFill>
            <a:ln>
              <a:noFill/>
            </a:ln>
          </p:spPr>
          <p:txBody>
            <a:bodyPr lIns="0" tIns="0" rIns="0" bIns="0"/>
            <a:lstStyle/>
            <a:p>
              <a:endParaRPr lang="en-US">
                <a:solidFill>
                  <a:schemeClr val="tx2"/>
                </a:solidFill>
                <a:latin typeface="Open Sans"/>
                <a:cs typeface="Open Sans"/>
              </a:endParaRPr>
            </a:p>
          </p:txBody>
        </p:sp>
        <p:sp>
          <p:nvSpPr>
            <p:cNvPr id="167" name="Rectangle 129"/>
            <p:cNvSpPr>
              <a:spLocks/>
            </p:cNvSpPr>
            <p:nvPr/>
          </p:nvSpPr>
          <p:spPr bwMode="auto">
            <a:xfrm>
              <a:off x="1574808" y="4116794"/>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8" name="Rectangle 129"/>
            <p:cNvSpPr>
              <a:spLocks/>
            </p:cNvSpPr>
            <p:nvPr/>
          </p:nvSpPr>
          <p:spPr bwMode="auto">
            <a:xfrm>
              <a:off x="1602728" y="4620850"/>
              <a:ext cx="710260"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grpSp>
      <p:sp>
        <p:nvSpPr>
          <p:cNvPr id="170" name="Rounded Rectangle 169"/>
          <p:cNvSpPr/>
          <p:nvPr/>
        </p:nvSpPr>
        <p:spPr>
          <a:xfrm>
            <a:off x="1127448" y="5805264"/>
            <a:ext cx="2676808"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70%</a:t>
            </a:r>
            <a:endParaRPr lang="en-AU" sz="1000" dirty="0">
              <a:latin typeface="Roboto" pitchFamily="2" charset="0"/>
              <a:ea typeface="Roboto" pitchFamily="2" charset="0"/>
            </a:endParaRPr>
          </a:p>
        </p:txBody>
      </p:sp>
      <p:sp>
        <p:nvSpPr>
          <p:cNvPr id="174" name="Rounded Rectangle 173"/>
          <p:cNvSpPr/>
          <p:nvPr/>
        </p:nvSpPr>
        <p:spPr>
          <a:xfrm>
            <a:off x="1127448" y="6131042"/>
            <a:ext cx="1785516" cy="22355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30%</a:t>
            </a:r>
            <a:endParaRPr lang="en-AU" sz="1000" dirty="0">
              <a:latin typeface="Roboto" pitchFamily="2" charset="0"/>
              <a:ea typeface="Roboto" pitchFamily="2" charset="0"/>
            </a:endParaRPr>
          </a:p>
        </p:txBody>
      </p:sp>
      <p:sp>
        <p:nvSpPr>
          <p:cNvPr id="176" name="Rounded Rectangle 175"/>
          <p:cNvSpPr/>
          <p:nvPr/>
        </p:nvSpPr>
        <p:spPr>
          <a:xfrm>
            <a:off x="7033526" y="5805264"/>
            <a:ext cx="3238938"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80%</a:t>
            </a:r>
            <a:endParaRPr lang="en-AU" sz="1000" dirty="0">
              <a:latin typeface="Roboto" pitchFamily="2" charset="0"/>
              <a:ea typeface="Roboto" pitchFamily="2" charset="0"/>
            </a:endParaRPr>
          </a:p>
        </p:txBody>
      </p:sp>
      <p:sp>
        <p:nvSpPr>
          <p:cNvPr id="178" name="Rounded Rectangle 177"/>
          <p:cNvSpPr/>
          <p:nvPr/>
        </p:nvSpPr>
        <p:spPr>
          <a:xfrm>
            <a:off x="7032104" y="6131042"/>
            <a:ext cx="1219532" cy="22355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smtClean="0">
                <a:latin typeface="Roboto" pitchFamily="2" charset="0"/>
                <a:ea typeface="Roboto" pitchFamily="2" charset="0"/>
              </a:rPr>
              <a:t>20%</a:t>
            </a:r>
            <a:endParaRPr lang="en-AU" sz="1000" dirty="0">
              <a:latin typeface="Roboto" pitchFamily="2" charset="0"/>
              <a:ea typeface="Roboto" pitchFamily="2" charset="0"/>
            </a:endParaRPr>
          </a:p>
        </p:txBody>
      </p:sp>
      <p:sp>
        <p:nvSpPr>
          <p:cNvPr id="179" name="Rounded Rectangle 178"/>
          <p:cNvSpPr/>
          <p:nvPr/>
        </p:nvSpPr>
        <p:spPr>
          <a:xfrm>
            <a:off x="1127448" y="2957675"/>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AUSTRALIA</a:t>
            </a:r>
            <a:endParaRPr lang="en-AU" sz="1000" dirty="0">
              <a:latin typeface="Roboto" pitchFamily="2" charset="0"/>
              <a:ea typeface="Roboto" pitchFamily="2" charset="0"/>
            </a:endParaRPr>
          </a:p>
        </p:txBody>
      </p:sp>
      <p:sp>
        <p:nvSpPr>
          <p:cNvPr id="180" name="Rounded Rectangle 179"/>
          <p:cNvSpPr/>
          <p:nvPr/>
        </p:nvSpPr>
        <p:spPr>
          <a:xfrm>
            <a:off x="9762935" y="2957675"/>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EUROPE</a:t>
            </a:r>
            <a:endParaRPr lang="en-AU" sz="1000" dirty="0">
              <a:latin typeface="Roboto" pitchFamily="2" charset="0"/>
              <a:ea typeface="Roboto" pitchFamily="2" charset="0"/>
            </a:endParaRPr>
          </a:p>
        </p:txBody>
      </p:sp>
      <p:grpSp>
        <p:nvGrpSpPr>
          <p:cNvPr id="188" name="Group 187"/>
          <p:cNvGrpSpPr/>
          <p:nvPr/>
        </p:nvGrpSpPr>
        <p:grpSpPr>
          <a:xfrm rot="5400000">
            <a:off x="4613211" y="4361696"/>
            <a:ext cx="2918669" cy="45165"/>
            <a:chOff x="0" y="-243408"/>
            <a:chExt cx="12192000" cy="7056784"/>
          </a:xfrm>
        </p:grpSpPr>
        <p:sp>
          <p:nvSpPr>
            <p:cNvPr id="189" name="Rounded Rectangle 188"/>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0" name="Rounded Rectangle 189"/>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1" name="Rounded Rectangle 190"/>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2" name="Rounded Rectangle 191"/>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3" name="Rounded Rectangle 192"/>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94" name="Rounded Rectangle 193"/>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97174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88"/>
                                        </p:tgtEl>
                                        <p:attrNameLst>
                                          <p:attrName>style.visibility</p:attrName>
                                        </p:attrNameLst>
                                      </p:cBhvr>
                                      <p:to>
                                        <p:strVal val="visible"/>
                                      </p:to>
                                    </p:set>
                                    <p:animEffect transition="in" filter="fade">
                                      <p:cBhvr>
                                        <p:cTn id="18" dur="500"/>
                                        <p:tgtEl>
                                          <p:spTgt spid="188"/>
                                        </p:tgtEl>
                                      </p:cBhvr>
                                    </p:animEffect>
                                  </p:childTnLst>
                                </p:cTn>
                              </p:par>
                            </p:childTnLst>
                          </p:cTn>
                        </p:par>
                        <p:par>
                          <p:cTn id="19" fill="hold">
                            <p:stCondLst>
                              <p:cond delay="1000"/>
                            </p:stCondLst>
                            <p:childTnLst>
                              <p:par>
                                <p:cTn id="20" presetID="23" presetClass="entr" presetSubtype="16" fill="hold" nodeType="afterEffect">
                                  <p:stCondLst>
                                    <p:cond delay="0"/>
                                  </p:stCondLst>
                                  <p:childTnLst>
                                    <p:set>
                                      <p:cBhvr>
                                        <p:cTn id="21" dur="1" fill="hold">
                                          <p:stCondLst>
                                            <p:cond delay="0"/>
                                          </p:stCondLst>
                                        </p:cTn>
                                        <p:tgtEl>
                                          <p:spTgt spid="153"/>
                                        </p:tgtEl>
                                        <p:attrNameLst>
                                          <p:attrName>style.visibility</p:attrName>
                                        </p:attrNameLst>
                                      </p:cBhvr>
                                      <p:to>
                                        <p:strVal val="visible"/>
                                      </p:to>
                                    </p:set>
                                    <p:anim calcmode="lin" valueType="num">
                                      <p:cBhvr>
                                        <p:cTn id="22" dur="500" fill="hold"/>
                                        <p:tgtEl>
                                          <p:spTgt spid="153"/>
                                        </p:tgtEl>
                                        <p:attrNameLst>
                                          <p:attrName>ppt_w</p:attrName>
                                        </p:attrNameLst>
                                      </p:cBhvr>
                                      <p:tavLst>
                                        <p:tav tm="0">
                                          <p:val>
                                            <p:fltVal val="0"/>
                                          </p:val>
                                        </p:tav>
                                        <p:tav tm="100000">
                                          <p:val>
                                            <p:strVal val="#ppt_w"/>
                                          </p:val>
                                        </p:tav>
                                      </p:tavLst>
                                    </p:anim>
                                    <p:anim calcmode="lin" valueType="num">
                                      <p:cBhvr>
                                        <p:cTn id="23" dur="500" fill="hold"/>
                                        <p:tgtEl>
                                          <p:spTgt spid="153"/>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151"/>
                                        </p:tgtEl>
                                        <p:attrNameLst>
                                          <p:attrName>style.visibility</p:attrName>
                                        </p:attrNameLst>
                                      </p:cBhvr>
                                      <p:to>
                                        <p:strVal val="visible"/>
                                      </p:to>
                                    </p:set>
                                    <p:anim calcmode="lin" valueType="num">
                                      <p:cBhvr>
                                        <p:cTn id="26" dur="500" fill="hold"/>
                                        <p:tgtEl>
                                          <p:spTgt spid="151"/>
                                        </p:tgtEl>
                                        <p:attrNameLst>
                                          <p:attrName>ppt_w</p:attrName>
                                        </p:attrNameLst>
                                      </p:cBhvr>
                                      <p:tavLst>
                                        <p:tav tm="0">
                                          <p:val>
                                            <p:fltVal val="0"/>
                                          </p:val>
                                        </p:tav>
                                        <p:tav tm="100000">
                                          <p:val>
                                            <p:strVal val="#ppt_w"/>
                                          </p:val>
                                        </p:tav>
                                      </p:tavLst>
                                    </p:anim>
                                    <p:anim calcmode="lin" valueType="num">
                                      <p:cBhvr>
                                        <p:cTn id="27" dur="500" fill="hold"/>
                                        <p:tgtEl>
                                          <p:spTgt spid="151"/>
                                        </p:tgtEl>
                                        <p:attrNameLst>
                                          <p:attrName>ppt_h</p:attrName>
                                        </p:attrNameLst>
                                      </p:cBhvr>
                                      <p:tavLst>
                                        <p:tav tm="0">
                                          <p:val>
                                            <p:fltVal val="0"/>
                                          </p:val>
                                        </p:tav>
                                        <p:tav tm="100000">
                                          <p:val>
                                            <p:strVal val="#ppt_h"/>
                                          </p:val>
                                        </p:tav>
                                      </p:tavLst>
                                    </p:anim>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500"/>
                                        <p:tgtEl>
                                          <p:spTgt spid="17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0"/>
                                        </p:tgtEl>
                                        <p:attrNameLst>
                                          <p:attrName>style.visibility</p:attrName>
                                        </p:attrNameLst>
                                      </p:cBhvr>
                                      <p:to>
                                        <p:strVal val="visible"/>
                                      </p:to>
                                    </p:set>
                                    <p:animEffect transition="in" filter="fade">
                                      <p:cBhvr>
                                        <p:cTn id="34" dur="500"/>
                                        <p:tgtEl>
                                          <p:spTgt spid="180"/>
                                        </p:tgtEl>
                                      </p:cBhvr>
                                    </p:animEffect>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fade">
                                      <p:cBhvr>
                                        <p:cTn id="38" dur="500"/>
                                        <p:tgtEl>
                                          <p:spTgt spid="152"/>
                                        </p:tgtEl>
                                      </p:cBhvr>
                                    </p:animEffect>
                                    <p:anim calcmode="lin" valueType="num">
                                      <p:cBhvr>
                                        <p:cTn id="39" dur="500" fill="hold"/>
                                        <p:tgtEl>
                                          <p:spTgt spid="152"/>
                                        </p:tgtEl>
                                        <p:attrNameLst>
                                          <p:attrName>ppt_x</p:attrName>
                                        </p:attrNameLst>
                                      </p:cBhvr>
                                      <p:tavLst>
                                        <p:tav tm="0">
                                          <p:val>
                                            <p:strVal val="#ppt_x"/>
                                          </p:val>
                                        </p:tav>
                                        <p:tav tm="100000">
                                          <p:val>
                                            <p:strVal val="#ppt_x"/>
                                          </p:val>
                                        </p:tav>
                                      </p:tavLst>
                                    </p:anim>
                                    <p:anim calcmode="lin" valueType="num">
                                      <p:cBhvr>
                                        <p:cTn id="40" dur="500" fill="hold"/>
                                        <p:tgtEl>
                                          <p:spTgt spid="152"/>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500"/>
                                        <p:tgtEl>
                                          <p:spTgt spid="161"/>
                                        </p:tgtEl>
                                      </p:cBhvr>
                                    </p:animEffect>
                                    <p:anim calcmode="lin" valueType="num">
                                      <p:cBhvr>
                                        <p:cTn id="44" dur="500" fill="hold"/>
                                        <p:tgtEl>
                                          <p:spTgt spid="161"/>
                                        </p:tgtEl>
                                        <p:attrNameLst>
                                          <p:attrName>ppt_x</p:attrName>
                                        </p:attrNameLst>
                                      </p:cBhvr>
                                      <p:tavLst>
                                        <p:tav tm="0">
                                          <p:val>
                                            <p:strVal val="#ppt_x"/>
                                          </p:val>
                                        </p:tav>
                                        <p:tav tm="100000">
                                          <p:val>
                                            <p:strVal val="#ppt_x"/>
                                          </p:val>
                                        </p:tav>
                                      </p:tavLst>
                                    </p:anim>
                                    <p:anim calcmode="lin" valueType="num">
                                      <p:cBhvr>
                                        <p:cTn id="45" dur="5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69"/>
                                        </p:tgtEl>
                                        <p:attrNameLst>
                                          <p:attrName>style.visibility</p:attrName>
                                        </p:attrNameLst>
                                      </p:cBhvr>
                                      <p:to>
                                        <p:strVal val="visible"/>
                                      </p:to>
                                    </p:set>
                                    <p:animEffect transition="in" filter="fade">
                                      <p:cBhvr>
                                        <p:cTn id="49" dur="500"/>
                                        <p:tgtEl>
                                          <p:spTgt spid="169"/>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3"/>
                                        </p:tgtEl>
                                        <p:attrNameLst>
                                          <p:attrName>style.visibility</p:attrName>
                                        </p:attrNameLst>
                                      </p:cBhvr>
                                      <p:to>
                                        <p:strVal val="visible"/>
                                      </p:to>
                                    </p:set>
                                    <p:animEffect transition="in" filter="fade">
                                      <p:cBhvr>
                                        <p:cTn id="52" dur="500"/>
                                        <p:tgtEl>
                                          <p:spTgt spid="17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5"/>
                                        </p:tgtEl>
                                        <p:attrNameLst>
                                          <p:attrName>style.visibility</p:attrName>
                                        </p:attrNameLst>
                                      </p:cBhvr>
                                      <p:to>
                                        <p:strVal val="visible"/>
                                      </p:to>
                                    </p:set>
                                    <p:animEffect transition="in" filter="fade">
                                      <p:cBhvr>
                                        <p:cTn id="55" dur="500"/>
                                        <p:tgtEl>
                                          <p:spTgt spid="17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7"/>
                                        </p:tgtEl>
                                        <p:attrNameLst>
                                          <p:attrName>style.visibility</p:attrName>
                                        </p:attrNameLst>
                                      </p:cBhvr>
                                      <p:to>
                                        <p:strVal val="visible"/>
                                      </p:to>
                                    </p:set>
                                    <p:animEffect transition="in" filter="fade">
                                      <p:cBhvr>
                                        <p:cTn id="58" dur="500"/>
                                        <p:tgtEl>
                                          <p:spTgt spid="177"/>
                                        </p:tgtEl>
                                      </p:cBhvr>
                                    </p:animEffect>
                                  </p:childTnLst>
                                </p:cTn>
                              </p:par>
                            </p:childTnLst>
                          </p:cTn>
                        </p:par>
                        <p:par>
                          <p:cTn id="59" fill="hold">
                            <p:stCondLst>
                              <p:cond delay="3000"/>
                            </p:stCondLst>
                            <p:childTnLst>
                              <p:par>
                                <p:cTn id="60" presetID="22" presetClass="entr" presetSubtype="8" fill="hold" grpId="0" nodeType="afterEffect">
                                  <p:stCondLst>
                                    <p:cond delay="0"/>
                                  </p:stCondLst>
                                  <p:childTnLst>
                                    <p:set>
                                      <p:cBhvr>
                                        <p:cTn id="61" dur="1" fill="hold">
                                          <p:stCondLst>
                                            <p:cond delay="0"/>
                                          </p:stCondLst>
                                        </p:cTn>
                                        <p:tgtEl>
                                          <p:spTgt spid="170"/>
                                        </p:tgtEl>
                                        <p:attrNameLst>
                                          <p:attrName>style.visibility</p:attrName>
                                        </p:attrNameLst>
                                      </p:cBhvr>
                                      <p:to>
                                        <p:strVal val="visible"/>
                                      </p:to>
                                    </p:set>
                                    <p:animEffect transition="in" filter="wipe(left)">
                                      <p:cBhvr>
                                        <p:cTn id="62" dur="1000"/>
                                        <p:tgtEl>
                                          <p:spTgt spid="170"/>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74"/>
                                        </p:tgtEl>
                                        <p:attrNameLst>
                                          <p:attrName>style.visibility</p:attrName>
                                        </p:attrNameLst>
                                      </p:cBhvr>
                                      <p:to>
                                        <p:strVal val="visible"/>
                                      </p:to>
                                    </p:set>
                                    <p:animEffect transition="in" filter="wipe(left)">
                                      <p:cBhvr>
                                        <p:cTn id="65" dur="1000"/>
                                        <p:tgtEl>
                                          <p:spTgt spid="174"/>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178"/>
                                        </p:tgtEl>
                                        <p:attrNameLst>
                                          <p:attrName>style.visibility</p:attrName>
                                        </p:attrNameLst>
                                      </p:cBhvr>
                                      <p:to>
                                        <p:strVal val="visible"/>
                                      </p:to>
                                    </p:set>
                                    <p:animEffect transition="in" filter="wipe(left)">
                                      <p:cBhvr>
                                        <p:cTn id="68" dur="1000"/>
                                        <p:tgtEl>
                                          <p:spTgt spid="178"/>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6"/>
                                        </p:tgtEl>
                                        <p:attrNameLst>
                                          <p:attrName>style.visibility</p:attrName>
                                        </p:attrNameLst>
                                      </p:cBhvr>
                                      <p:to>
                                        <p:strVal val="visible"/>
                                      </p:to>
                                    </p:set>
                                    <p:animEffect transition="in" filter="wipe(left)">
                                      <p:cBhvr>
                                        <p:cTn id="71"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73" grpId="0" animBg="1"/>
      <p:bldP spid="175" grpId="0" animBg="1"/>
      <p:bldP spid="177" grpId="0" animBg="1"/>
      <p:bldP spid="11" grpId="0"/>
      <p:bldP spid="2" grpId="0" build="p"/>
      <p:bldP spid="170" grpId="0" animBg="1"/>
      <p:bldP spid="174" grpId="0" animBg="1"/>
      <p:bldP spid="176" grpId="0" animBg="1"/>
      <p:bldP spid="178" grpId="0" animBg="1"/>
      <p:bldP spid="179" grpId="0" animBg="1"/>
      <p:bldP spid="180"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nchor="b"/>
          <a:lstStyle/>
          <a:p>
            <a:r>
              <a:rPr lang="en-US" dirty="0" smtClean="0"/>
              <a:t>Top 3 Countries with the Highest Population</a:t>
            </a:r>
            <a:endParaRPr lang="en-AU" dirty="0"/>
          </a:p>
        </p:txBody>
      </p:sp>
      <p:sp>
        <p:nvSpPr>
          <p:cNvPr id="3" name="Text Placeholder 2"/>
          <p:cNvSpPr>
            <a:spLocks noGrp="1"/>
          </p:cNvSpPr>
          <p:nvPr>
            <p:ph type="body" sz="half" idx="11"/>
          </p:nvPr>
        </p:nvSpPr>
        <p:spPr/>
        <p:txBody>
          <a:bodyPr>
            <a:normAutofit/>
          </a:bodyPr>
          <a:lstStyle/>
          <a:p>
            <a:r>
              <a:rPr lang="en-AU" dirty="0" smtClean="0"/>
              <a:t>/map</a:t>
            </a:r>
            <a:endParaRPr lang="en-AU" dirty="0"/>
          </a:p>
        </p:txBody>
      </p:sp>
      <p:sp>
        <p:nvSpPr>
          <p:cNvPr id="2" name="Subtitle 1"/>
          <p:cNvSpPr>
            <a:spLocks noGrp="1"/>
          </p:cNvSpPr>
          <p:nvPr>
            <p:ph type="subTitle" idx="1"/>
          </p:nvPr>
        </p:nvSpPr>
        <p:spPr/>
        <p:txBody>
          <a:bodyPr/>
          <a:lstStyle/>
          <a:p>
            <a:r>
              <a:rPr lang="en-US" dirty="0" smtClean="0"/>
              <a:t>The World Population</a:t>
            </a:r>
            <a:endParaRPr lang="en-US" dirty="0"/>
          </a:p>
        </p:txBody>
      </p:sp>
      <p:sp>
        <p:nvSpPr>
          <p:cNvPr id="179" name="Rounded Rectangle 178"/>
          <p:cNvSpPr/>
          <p:nvPr/>
        </p:nvSpPr>
        <p:spPr>
          <a:xfrm>
            <a:off x="1698039"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CHINA</a:t>
            </a:r>
            <a:endParaRPr lang="en-AU" sz="1000" dirty="0">
              <a:latin typeface="Roboto" pitchFamily="2" charset="0"/>
              <a:ea typeface="Roboto" pitchFamily="2" charset="0"/>
            </a:endParaRPr>
          </a:p>
        </p:txBody>
      </p:sp>
      <p:sp>
        <p:nvSpPr>
          <p:cNvPr id="180" name="Rounded Rectangle 179"/>
          <p:cNvSpPr/>
          <p:nvPr/>
        </p:nvSpPr>
        <p:spPr>
          <a:xfrm>
            <a:off x="5447928"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INDIA</a:t>
            </a:r>
            <a:endParaRPr lang="en-AU" sz="1000" dirty="0">
              <a:latin typeface="Roboto" pitchFamily="2" charset="0"/>
              <a:ea typeface="Roboto" pitchFamily="2" charset="0"/>
            </a:endParaRPr>
          </a:p>
        </p:txBody>
      </p:sp>
      <p:grpSp>
        <p:nvGrpSpPr>
          <p:cNvPr id="181" name="Group 180"/>
          <p:cNvGrpSpPr/>
          <p:nvPr/>
        </p:nvGrpSpPr>
        <p:grpSpPr>
          <a:xfrm>
            <a:off x="4917693" y="2585327"/>
            <a:ext cx="2402443" cy="2643873"/>
            <a:chOff x="6459538" y="685800"/>
            <a:chExt cx="5149850" cy="5667376"/>
          </a:xfrm>
          <a:solidFill>
            <a:schemeClr val="accent2"/>
          </a:solidFill>
        </p:grpSpPr>
        <p:sp>
          <p:nvSpPr>
            <p:cNvPr id="182" name="Freeform 5"/>
            <p:cNvSpPr>
              <a:spLocks/>
            </p:cNvSpPr>
            <p:nvPr/>
          </p:nvSpPr>
          <p:spPr bwMode="auto">
            <a:xfrm>
              <a:off x="7478713" y="2714625"/>
              <a:ext cx="1617662" cy="1096963"/>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3" name="Freeform 6"/>
            <p:cNvSpPr>
              <a:spLocks/>
            </p:cNvSpPr>
            <p:nvPr/>
          </p:nvSpPr>
          <p:spPr bwMode="auto">
            <a:xfrm>
              <a:off x="6459538" y="3030538"/>
              <a:ext cx="1125537" cy="922338"/>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4" name="Freeform 7"/>
            <p:cNvSpPr>
              <a:spLocks/>
            </p:cNvSpPr>
            <p:nvPr/>
          </p:nvSpPr>
          <p:spPr bwMode="auto">
            <a:xfrm>
              <a:off x="7313613" y="35321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5" name="Freeform 8"/>
            <p:cNvSpPr>
              <a:spLocks/>
            </p:cNvSpPr>
            <p:nvPr/>
          </p:nvSpPr>
          <p:spPr bwMode="auto">
            <a:xfrm>
              <a:off x="7313613" y="4786313"/>
              <a:ext cx="119062" cy="184150"/>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6" name="Freeform 9"/>
            <p:cNvSpPr>
              <a:spLocks/>
            </p:cNvSpPr>
            <p:nvPr/>
          </p:nvSpPr>
          <p:spPr bwMode="auto">
            <a:xfrm>
              <a:off x="7369175" y="4333875"/>
              <a:ext cx="862012" cy="1327150"/>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7" name="Freeform 10"/>
            <p:cNvSpPr>
              <a:spLocks/>
            </p:cNvSpPr>
            <p:nvPr/>
          </p:nvSpPr>
          <p:spPr bwMode="auto">
            <a:xfrm>
              <a:off x="7670800" y="1903413"/>
              <a:ext cx="541337" cy="652463"/>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8" name="Freeform 11"/>
            <p:cNvSpPr>
              <a:spLocks/>
            </p:cNvSpPr>
            <p:nvPr/>
          </p:nvSpPr>
          <p:spPr bwMode="auto">
            <a:xfrm>
              <a:off x="7204075" y="3619500"/>
              <a:ext cx="1517650" cy="1214438"/>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89" name="Freeform 12"/>
            <p:cNvSpPr>
              <a:spLocks/>
            </p:cNvSpPr>
            <p:nvPr/>
          </p:nvSpPr>
          <p:spPr bwMode="auto">
            <a:xfrm>
              <a:off x="6762750" y="2028825"/>
              <a:ext cx="1535112" cy="1374775"/>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0" name="Freeform 13"/>
            <p:cNvSpPr>
              <a:spLocks/>
            </p:cNvSpPr>
            <p:nvPr/>
          </p:nvSpPr>
          <p:spPr bwMode="auto">
            <a:xfrm>
              <a:off x="8205788" y="1800225"/>
              <a:ext cx="603250" cy="568325"/>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1" name="Freeform 14"/>
            <p:cNvSpPr>
              <a:spLocks/>
            </p:cNvSpPr>
            <p:nvPr/>
          </p:nvSpPr>
          <p:spPr bwMode="auto">
            <a:xfrm>
              <a:off x="8101013" y="2028825"/>
              <a:ext cx="1308100" cy="1290638"/>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2" name="Freeform 15"/>
            <p:cNvSpPr>
              <a:spLocks/>
            </p:cNvSpPr>
            <p:nvPr/>
          </p:nvSpPr>
          <p:spPr bwMode="auto">
            <a:xfrm>
              <a:off x="7519988" y="5411788"/>
              <a:ext cx="457200" cy="901700"/>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3" name="Freeform 16"/>
            <p:cNvSpPr>
              <a:spLocks/>
            </p:cNvSpPr>
            <p:nvPr/>
          </p:nvSpPr>
          <p:spPr bwMode="auto">
            <a:xfrm>
              <a:off x="9177338" y="2595563"/>
              <a:ext cx="863600" cy="652463"/>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4" name="Freeform 17"/>
            <p:cNvSpPr>
              <a:spLocks/>
            </p:cNvSpPr>
            <p:nvPr/>
          </p:nvSpPr>
          <p:spPr bwMode="auto">
            <a:xfrm>
              <a:off x="7570788" y="1582738"/>
              <a:ext cx="530225" cy="579438"/>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5" name="Freeform 18"/>
            <p:cNvSpPr>
              <a:spLocks/>
            </p:cNvSpPr>
            <p:nvPr/>
          </p:nvSpPr>
          <p:spPr bwMode="auto">
            <a:xfrm>
              <a:off x="8591550" y="3265488"/>
              <a:ext cx="762000" cy="1233488"/>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6" name="Freeform 19"/>
            <p:cNvSpPr>
              <a:spLocks/>
            </p:cNvSpPr>
            <p:nvPr/>
          </p:nvSpPr>
          <p:spPr bwMode="auto">
            <a:xfrm>
              <a:off x="7881938" y="1447800"/>
              <a:ext cx="585787" cy="574675"/>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7" name="Freeform 20"/>
            <p:cNvSpPr>
              <a:spLocks/>
            </p:cNvSpPr>
            <p:nvPr/>
          </p:nvSpPr>
          <p:spPr bwMode="auto">
            <a:xfrm>
              <a:off x="8788400" y="3562350"/>
              <a:ext cx="1150937" cy="917575"/>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8" name="Freeform 21"/>
            <p:cNvSpPr>
              <a:spLocks/>
            </p:cNvSpPr>
            <p:nvPr/>
          </p:nvSpPr>
          <p:spPr bwMode="auto">
            <a:xfrm>
              <a:off x="10577513" y="3163888"/>
              <a:ext cx="196850" cy="285750"/>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199" name="Freeform 22"/>
            <p:cNvSpPr>
              <a:spLocks/>
            </p:cNvSpPr>
            <p:nvPr/>
          </p:nvSpPr>
          <p:spPr bwMode="auto">
            <a:xfrm>
              <a:off x="8334375" y="6115050"/>
              <a:ext cx="50800" cy="33338"/>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0" name="Freeform 23"/>
            <p:cNvSpPr>
              <a:spLocks/>
            </p:cNvSpPr>
            <p:nvPr/>
          </p:nvSpPr>
          <p:spPr bwMode="auto">
            <a:xfrm>
              <a:off x="10741025" y="3154363"/>
              <a:ext cx="6350" cy="9525"/>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1" name="Freeform 24"/>
            <p:cNvSpPr>
              <a:spLocks/>
            </p:cNvSpPr>
            <p:nvPr/>
          </p:nvSpPr>
          <p:spPr bwMode="auto">
            <a:xfrm>
              <a:off x="8326438" y="6121400"/>
              <a:ext cx="7937" cy="3175"/>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2" name="Freeform 25"/>
            <p:cNvSpPr>
              <a:spLocks/>
            </p:cNvSpPr>
            <p:nvPr/>
          </p:nvSpPr>
          <p:spPr bwMode="auto">
            <a:xfrm>
              <a:off x="10883900" y="2898775"/>
              <a:ext cx="312737" cy="334963"/>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3" name="Freeform 26"/>
            <p:cNvSpPr>
              <a:spLocks/>
            </p:cNvSpPr>
            <p:nvPr/>
          </p:nvSpPr>
          <p:spPr bwMode="auto">
            <a:xfrm>
              <a:off x="10618788" y="2133600"/>
              <a:ext cx="990600" cy="862013"/>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4" name="Freeform 27"/>
            <p:cNvSpPr>
              <a:spLocks/>
            </p:cNvSpPr>
            <p:nvPr/>
          </p:nvSpPr>
          <p:spPr bwMode="auto">
            <a:xfrm>
              <a:off x="10320338" y="2857500"/>
              <a:ext cx="530225" cy="184150"/>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5" name="Freeform 28"/>
            <p:cNvSpPr>
              <a:spLocks/>
            </p:cNvSpPr>
            <p:nvPr/>
          </p:nvSpPr>
          <p:spPr bwMode="auto">
            <a:xfrm>
              <a:off x="10760075" y="3141663"/>
              <a:ext cx="230187" cy="481013"/>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6" name="Freeform 29"/>
            <p:cNvSpPr>
              <a:spLocks/>
            </p:cNvSpPr>
            <p:nvPr/>
          </p:nvSpPr>
          <p:spPr bwMode="auto">
            <a:xfrm>
              <a:off x="7894638" y="4048125"/>
              <a:ext cx="1536700" cy="1422400"/>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7" name="Freeform 30"/>
            <p:cNvSpPr>
              <a:spLocks/>
            </p:cNvSpPr>
            <p:nvPr/>
          </p:nvSpPr>
          <p:spPr bwMode="auto">
            <a:xfrm>
              <a:off x="9632950" y="2651125"/>
              <a:ext cx="695325" cy="109220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8" name="Freeform 31"/>
            <p:cNvSpPr>
              <a:spLocks/>
            </p:cNvSpPr>
            <p:nvPr/>
          </p:nvSpPr>
          <p:spPr bwMode="auto">
            <a:xfrm>
              <a:off x="9990138" y="2463800"/>
              <a:ext cx="157162" cy="22066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09" name="Freeform 32"/>
            <p:cNvSpPr>
              <a:spLocks/>
            </p:cNvSpPr>
            <p:nvPr/>
          </p:nvSpPr>
          <p:spPr bwMode="auto">
            <a:xfrm>
              <a:off x="8578850" y="4302125"/>
              <a:ext cx="14287" cy="19050"/>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0" name="Freeform 33"/>
            <p:cNvSpPr>
              <a:spLocks noEditPoints="1"/>
            </p:cNvSpPr>
            <p:nvPr/>
          </p:nvSpPr>
          <p:spPr bwMode="auto">
            <a:xfrm>
              <a:off x="7761288" y="5291138"/>
              <a:ext cx="820737" cy="1062038"/>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1" name="Freeform 34"/>
            <p:cNvSpPr>
              <a:spLocks/>
            </p:cNvSpPr>
            <p:nvPr/>
          </p:nvSpPr>
          <p:spPr bwMode="auto">
            <a:xfrm>
              <a:off x="9177338" y="3040063"/>
              <a:ext cx="811212" cy="630238"/>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2" name="Freeform 35"/>
            <p:cNvSpPr>
              <a:spLocks/>
            </p:cNvSpPr>
            <p:nvPr/>
          </p:nvSpPr>
          <p:spPr bwMode="auto">
            <a:xfrm>
              <a:off x="9491663" y="4144963"/>
              <a:ext cx="7937" cy="1588"/>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3" name="Freeform 36"/>
            <p:cNvSpPr>
              <a:spLocks/>
            </p:cNvSpPr>
            <p:nvPr/>
          </p:nvSpPr>
          <p:spPr bwMode="auto">
            <a:xfrm>
              <a:off x="8070850" y="2312988"/>
              <a:ext cx="71437" cy="80963"/>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4" name="Freeform 37"/>
            <p:cNvSpPr>
              <a:spLocks/>
            </p:cNvSpPr>
            <p:nvPr/>
          </p:nvSpPr>
          <p:spPr bwMode="auto">
            <a:xfrm>
              <a:off x="7459663" y="685800"/>
              <a:ext cx="1262062" cy="949325"/>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5" name="Freeform 38"/>
            <p:cNvSpPr>
              <a:spLocks/>
            </p:cNvSpPr>
            <p:nvPr/>
          </p:nvSpPr>
          <p:spPr bwMode="auto">
            <a:xfrm>
              <a:off x="10283825" y="2436813"/>
              <a:ext cx="1093787" cy="777875"/>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6" name="Freeform 39"/>
            <p:cNvSpPr>
              <a:spLocks/>
            </p:cNvSpPr>
            <p:nvPr/>
          </p:nvSpPr>
          <p:spPr bwMode="auto">
            <a:xfrm>
              <a:off x="7245350" y="3884613"/>
              <a:ext cx="14287" cy="14288"/>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7" name="Freeform 40"/>
            <p:cNvSpPr>
              <a:spLocks/>
            </p:cNvSpPr>
            <p:nvPr/>
          </p:nvSpPr>
          <p:spPr bwMode="auto">
            <a:xfrm>
              <a:off x="8061325" y="1887538"/>
              <a:ext cx="31750" cy="52388"/>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8" name="Freeform 41"/>
            <p:cNvSpPr>
              <a:spLocks/>
            </p:cNvSpPr>
            <p:nvPr/>
          </p:nvSpPr>
          <p:spPr bwMode="auto">
            <a:xfrm>
              <a:off x="8075613" y="1928813"/>
              <a:ext cx="3175" cy="11113"/>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19" name="Freeform 42"/>
            <p:cNvSpPr>
              <a:spLocks/>
            </p:cNvSpPr>
            <p:nvPr/>
          </p:nvSpPr>
          <p:spPr bwMode="auto">
            <a:xfrm>
              <a:off x="8086725" y="1892300"/>
              <a:ext cx="6350" cy="11113"/>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0" name="Freeform 43"/>
            <p:cNvSpPr>
              <a:spLocks/>
            </p:cNvSpPr>
            <p:nvPr/>
          </p:nvSpPr>
          <p:spPr bwMode="auto">
            <a:xfrm>
              <a:off x="8413750" y="5592763"/>
              <a:ext cx="58737" cy="5556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1" name="Freeform 44"/>
            <p:cNvSpPr>
              <a:spLocks/>
            </p:cNvSpPr>
            <p:nvPr/>
          </p:nvSpPr>
          <p:spPr bwMode="auto">
            <a:xfrm>
              <a:off x="8437563" y="5795963"/>
              <a:ext cx="34925" cy="39688"/>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2" name="Freeform 45"/>
            <p:cNvSpPr>
              <a:spLocks/>
            </p:cNvSpPr>
            <p:nvPr/>
          </p:nvSpPr>
          <p:spPr bwMode="auto">
            <a:xfrm>
              <a:off x="7245350" y="3892550"/>
              <a:ext cx="60325" cy="11112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3" name="Freeform 46"/>
            <p:cNvSpPr>
              <a:spLocks/>
            </p:cNvSpPr>
            <p:nvPr/>
          </p:nvSpPr>
          <p:spPr bwMode="auto">
            <a:xfrm>
              <a:off x="7250113" y="3889375"/>
              <a:ext cx="9525" cy="9525"/>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grpSp>
      <p:sp>
        <p:nvSpPr>
          <p:cNvPr id="224" name="Freeform 161"/>
          <p:cNvSpPr>
            <a:spLocks/>
          </p:cNvSpPr>
          <p:nvPr/>
        </p:nvSpPr>
        <p:spPr bwMode="auto">
          <a:xfrm>
            <a:off x="928293" y="2636912"/>
            <a:ext cx="2797224" cy="2429705"/>
          </a:xfrm>
          <a:custGeom>
            <a:avLst/>
            <a:gdLst>
              <a:gd name="T0" fmla="*/ 285 w 287"/>
              <a:gd name="T1" fmla="*/ 40 h 249"/>
              <a:gd name="T2" fmla="*/ 256 w 287"/>
              <a:gd name="T3" fmla="*/ 28 h 249"/>
              <a:gd name="T4" fmla="*/ 215 w 287"/>
              <a:gd name="T5" fmla="*/ 4 h 249"/>
              <a:gd name="T6" fmla="*/ 197 w 287"/>
              <a:gd name="T7" fmla="*/ 8 h 249"/>
              <a:gd name="T8" fmla="*/ 199 w 287"/>
              <a:gd name="T9" fmla="*/ 20 h 249"/>
              <a:gd name="T10" fmla="*/ 196 w 287"/>
              <a:gd name="T11" fmla="*/ 25 h 249"/>
              <a:gd name="T12" fmla="*/ 191 w 287"/>
              <a:gd name="T13" fmla="*/ 36 h 249"/>
              <a:gd name="T14" fmla="*/ 210 w 287"/>
              <a:gd name="T15" fmla="*/ 43 h 249"/>
              <a:gd name="T16" fmla="*/ 185 w 287"/>
              <a:gd name="T17" fmla="*/ 53 h 249"/>
              <a:gd name="T18" fmla="*/ 162 w 287"/>
              <a:gd name="T19" fmla="*/ 71 h 249"/>
              <a:gd name="T20" fmla="*/ 123 w 287"/>
              <a:gd name="T21" fmla="*/ 68 h 249"/>
              <a:gd name="T22" fmla="*/ 78 w 287"/>
              <a:gd name="T23" fmla="*/ 53 h 249"/>
              <a:gd name="T24" fmla="*/ 57 w 287"/>
              <a:gd name="T25" fmla="*/ 34 h 249"/>
              <a:gd name="T26" fmla="*/ 45 w 287"/>
              <a:gd name="T27" fmla="*/ 30 h 249"/>
              <a:gd name="T28" fmla="*/ 44 w 287"/>
              <a:gd name="T29" fmla="*/ 40 h 249"/>
              <a:gd name="T30" fmla="*/ 32 w 287"/>
              <a:gd name="T31" fmla="*/ 39 h 249"/>
              <a:gd name="T32" fmla="*/ 31 w 287"/>
              <a:gd name="T33" fmla="*/ 52 h 249"/>
              <a:gd name="T34" fmla="*/ 25 w 287"/>
              <a:gd name="T35" fmla="*/ 60 h 249"/>
              <a:gd name="T36" fmla="*/ 29 w 287"/>
              <a:gd name="T37" fmla="*/ 71 h 249"/>
              <a:gd name="T38" fmla="*/ 22 w 287"/>
              <a:gd name="T39" fmla="*/ 74 h 249"/>
              <a:gd name="T40" fmla="*/ 12 w 287"/>
              <a:gd name="T41" fmla="*/ 83 h 249"/>
              <a:gd name="T42" fmla="*/ 1 w 287"/>
              <a:gd name="T43" fmla="*/ 85 h 249"/>
              <a:gd name="T44" fmla="*/ 1 w 287"/>
              <a:gd name="T45" fmla="*/ 92 h 249"/>
              <a:gd name="T46" fmla="*/ 9 w 287"/>
              <a:gd name="T47" fmla="*/ 100 h 249"/>
              <a:gd name="T48" fmla="*/ 28 w 287"/>
              <a:gd name="T49" fmla="*/ 112 h 249"/>
              <a:gd name="T50" fmla="*/ 41 w 287"/>
              <a:gd name="T51" fmla="*/ 131 h 249"/>
              <a:gd name="T52" fmla="*/ 49 w 287"/>
              <a:gd name="T53" fmla="*/ 145 h 249"/>
              <a:gd name="T54" fmla="*/ 70 w 287"/>
              <a:gd name="T55" fmla="*/ 155 h 249"/>
              <a:gd name="T56" fmla="*/ 91 w 287"/>
              <a:gd name="T57" fmla="*/ 162 h 249"/>
              <a:gd name="T58" fmla="*/ 99 w 287"/>
              <a:gd name="T59" fmla="*/ 161 h 249"/>
              <a:gd name="T60" fmla="*/ 104 w 287"/>
              <a:gd name="T61" fmla="*/ 159 h 249"/>
              <a:gd name="T62" fmla="*/ 117 w 287"/>
              <a:gd name="T63" fmla="*/ 161 h 249"/>
              <a:gd name="T64" fmla="*/ 122 w 287"/>
              <a:gd name="T65" fmla="*/ 156 h 249"/>
              <a:gd name="T66" fmla="*/ 127 w 287"/>
              <a:gd name="T67" fmla="*/ 152 h 249"/>
              <a:gd name="T68" fmla="*/ 132 w 287"/>
              <a:gd name="T69" fmla="*/ 151 h 249"/>
              <a:gd name="T70" fmla="*/ 136 w 287"/>
              <a:gd name="T71" fmla="*/ 156 h 249"/>
              <a:gd name="T72" fmla="*/ 142 w 287"/>
              <a:gd name="T73" fmla="*/ 157 h 249"/>
              <a:gd name="T74" fmla="*/ 148 w 287"/>
              <a:gd name="T75" fmla="*/ 160 h 249"/>
              <a:gd name="T76" fmla="*/ 152 w 287"/>
              <a:gd name="T77" fmla="*/ 170 h 249"/>
              <a:gd name="T78" fmla="*/ 155 w 287"/>
              <a:gd name="T79" fmla="*/ 185 h 249"/>
              <a:gd name="T80" fmla="*/ 164 w 287"/>
              <a:gd name="T81" fmla="*/ 199 h 249"/>
              <a:gd name="T82" fmla="*/ 167 w 287"/>
              <a:gd name="T83" fmla="*/ 211 h 249"/>
              <a:gd name="T84" fmla="*/ 172 w 287"/>
              <a:gd name="T85" fmla="*/ 227 h 249"/>
              <a:gd name="T86" fmla="*/ 178 w 287"/>
              <a:gd name="T87" fmla="*/ 223 h 249"/>
              <a:gd name="T88" fmla="*/ 188 w 287"/>
              <a:gd name="T89" fmla="*/ 223 h 249"/>
              <a:gd name="T90" fmla="*/ 201 w 287"/>
              <a:gd name="T91" fmla="*/ 248 h 249"/>
              <a:gd name="T92" fmla="*/ 210 w 287"/>
              <a:gd name="T93" fmla="*/ 245 h 249"/>
              <a:gd name="T94" fmla="*/ 187 w 287"/>
              <a:gd name="T95" fmla="*/ 214 h 249"/>
              <a:gd name="T96" fmla="*/ 185 w 287"/>
              <a:gd name="T97" fmla="*/ 207 h 249"/>
              <a:gd name="T98" fmla="*/ 181 w 287"/>
              <a:gd name="T99" fmla="*/ 194 h 249"/>
              <a:gd name="T100" fmla="*/ 199 w 287"/>
              <a:gd name="T101" fmla="*/ 198 h 249"/>
              <a:gd name="T102" fmla="*/ 218 w 287"/>
              <a:gd name="T103" fmla="*/ 209 h 249"/>
              <a:gd name="T104" fmla="*/ 258 w 287"/>
              <a:gd name="T105" fmla="*/ 187 h 249"/>
              <a:gd name="T106" fmla="*/ 269 w 287"/>
              <a:gd name="T107" fmla="*/ 143 h 249"/>
              <a:gd name="T108" fmla="*/ 258 w 287"/>
              <a:gd name="T109" fmla="*/ 103 h 249"/>
              <a:gd name="T110" fmla="*/ 234 w 287"/>
              <a:gd name="T111" fmla="*/ 97 h 249"/>
              <a:gd name="T112" fmla="*/ 247 w 287"/>
              <a:gd name="T113" fmla="*/ 84 h 249"/>
              <a:gd name="T114" fmla="*/ 260 w 287"/>
              <a:gd name="T115" fmla="*/ 84 h 249"/>
              <a:gd name="T116" fmla="*/ 274 w 287"/>
              <a:gd name="T117" fmla="*/ 73 h 249"/>
              <a:gd name="T118" fmla="*/ 281 w 287"/>
              <a:gd name="T119" fmla="*/ 5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249">
                <a:moveTo>
                  <a:pt x="279" y="55"/>
                </a:moveTo>
                <a:cubicBezTo>
                  <a:pt x="279" y="53"/>
                  <a:pt x="281" y="54"/>
                  <a:pt x="282" y="52"/>
                </a:cubicBezTo>
                <a:cubicBezTo>
                  <a:pt x="283" y="51"/>
                  <a:pt x="283" y="53"/>
                  <a:pt x="285" y="53"/>
                </a:cubicBezTo>
                <a:cubicBezTo>
                  <a:pt x="287" y="53"/>
                  <a:pt x="287" y="52"/>
                  <a:pt x="287" y="49"/>
                </a:cubicBezTo>
                <a:cubicBezTo>
                  <a:pt x="287" y="46"/>
                  <a:pt x="287" y="46"/>
                  <a:pt x="286" y="43"/>
                </a:cubicBezTo>
                <a:cubicBezTo>
                  <a:pt x="285" y="41"/>
                  <a:pt x="285" y="41"/>
                  <a:pt x="285" y="40"/>
                </a:cubicBezTo>
                <a:cubicBezTo>
                  <a:pt x="285" y="39"/>
                  <a:pt x="284" y="36"/>
                  <a:pt x="284" y="34"/>
                </a:cubicBezTo>
                <a:cubicBezTo>
                  <a:pt x="284" y="33"/>
                  <a:pt x="284" y="32"/>
                  <a:pt x="281" y="32"/>
                </a:cubicBezTo>
                <a:cubicBezTo>
                  <a:pt x="279" y="31"/>
                  <a:pt x="277" y="33"/>
                  <a:pt x="275" y="35"/>
                </a:cubicBezTo>
                <a:cubicBezTo>
                  <a:pt x="273" y="37"/>
                  <a:pt x="272" y="37"/>
                  <a:pt x="268" y="37"/>
                </a:cubicBezTo>
                <a:cubicBezTo>
                  <a:pt x="264" y="37"/>
                  <a:pt x="265" y="35"/>
                  <a:pt x="262" y="31"/>
                </a:cubicBezTo>
                <a:cubicBezTo>
                  <a:pt x="260" y="28"/>
                  <a:pt x="258" y="29"/>
                  <a:pt x="256" y="28"/>
                </a:cubicBezTo>
                <a:cubicBezTo>
                  <a:pt x="254" y="27"/>
                  <a:pt x="253" y="27"/>
                  <a:pt x="251" y="26"/>
                </a:cubicBezTo>
                <a:cubicBezTo>
                  <a:pt x="249" y="24"/>
                  <a:pt x="248" y="25"/>
                  <a:pt x="246" y="25"/>
                </a:cubicBezTo>
                <a:cubicBezTo>
                  <a:pt x="244" y="25"/>
                  <a:pt x="241" y="24"/>
                  <a:pt x="240" y="23"/>
                </a:cubicBezTo>
                <a:cubicBezTo>
                  <a:pt x="240" y="23"/>
                  <a:pt x="236" y="19"/>
                  <a:pt x="235" y="17"/>
                </a:cubicBezTo>
                <a:cubicBezTo>
                  <a:pt x="233" y="16"/>
                  <a:pt x="227" y="10"/>
                  <a:pt x="224" y="7"/>
                </a:cubicBezTo>
                <a:cubicBezTo>
                  <a:pt x="220" y="4"/>
                  <a:pt x="216" y="4"/>
                  <a:pt x="215" y="4"/>
                </a:cubicBezTo>
                <a:cubicBezTo>
                  <a:pt x="214" y="4"/>
                  <a:pt x="212" y="2"/>
                  <a:pt x="210" y="2"/>
                </a:cubicBezTo>
                <a:cubicBezTo>
                  <a:pt x="208" y="1"/>
                  <a:pt x="204" y="0"/>
                  <a:pt x="202" y="0"/>
                </a:cubicBezTo>
                <a:cubicBezTo>
                  <a:pt x="201" y="0"/>
                  <a:pt x="196" y="2"/>
                  <a:pt x="196" y="2"/>
                </a:cubicBezTo>
                <a:cubicBezTo>
                  <a:pt x="195" y="3"/>
                  <a:pt x="193" y="6"/>
                  <a:pt x="193" y="6"/>
                </a:cubicBezTo>
                <a:cubicBezTo>
                  <a:pt x="193" y="6"/>
                  <a:pt x="194" y="7"/>
                  <a:pt x="194" y="7"/>
                </a:cubicBezTo>
                <a:cubicBezTo>
                  <a:pt x="195" y="7"/>
                  <a:pt x="196" y="8"/>
                  <a:pt x="197" y="8"/>
                </a:cubicBezTo>
                <a:cubicBezTo>
                  <a:pt x="198" y="8"/>
                  <a:pt x="200" y="9"/>
                  <a:pt x="200" y="10"/>
                </a:cubicBezTo>
                <a:cubicBezTo>
                  <a:pt x="200" y="10"/>
                  <a:pt x="199" y="11"/>
                  <a:pt x="199" y="12"/>
                </a:cubicBezTo>
                <a:cubicBezTo>
                  <a:pt x="198" y="12"/>
                  <a:pt x="198" y="15"/>
                  <a:pt x="198" y="15"/>
                </a:cubicBezTo>
                <a:cubicBezTo>
                  <a:pt x="198" y="18"/>
                  <a:pt x="198" y="18"/>
                  <a:pt x="198" y="18"/>
                </a:cubicBezTo>
                <a:cubicBezTo>
                  <a:pt x="198" y="21"/>
                  <a:pt x="198" y="21"/>
                  <a:pt x="198" y="21"/>
                </a:cubicBezTo>
                <a:cubicBezTo>
                  <a:pt x="199" y="20"/>
                  <a:pt x="199" y="20"/>
                  <a:pt x="199" y="20"/>
                </a:cubicBezTo>
                <a:cubicBezTo>
                  <a:pt x="199" y="22"/>
                  <a:pt x="199" y="22"/>
                  <a:pt x="199" y="22"/>
                </a:cubicBezTo>
                <a:cubicBezTo>
                  <a:pt x="199" y="22"/>
                  <a:pt x="199" y="22"/>
                  <a:pt x="199" y="22"/>
                </a:cubicBezTo>
                <a:cubicBezTo>
                  <a:pt x="197" y="22"/>
                  <a:pt x="197" y="22"/>
                  <a:pt x="197" y="22"/>
                </a:cubicBezTo>
                <a:cubicBezTo>
                  <a:pt x="197" y="24"/>
                  <a:pt x="197" y="24"/>
                  <a:pt x="197" y="24"/>
                </a:cubicBezTo>
                <a:cubicBezTo>
                  <a:pt x="196" y="24"/>
                  <a:pt x="196" y="24"/>
                  <a:pt x="196" y="24"/>
                </a:cubicBezTo>
                <a:cubicBezTo>
                  <a:pt x="196" y="25"/>
                  <a:pt x="196" y="25"/>
                  <a:pt x="196" y="25"/>
                </a:cubicBezTo>
                <a:cubicBezTo>
                  <a:pt x="193" y="25"/>
                  <a:pt x="193" y="25"/>
                  <a:pt x="193" y="25"/>
                </a:cubicBezTo>
                <a:cubicBezTo>
                  <a:pt x="192" y="24"/>
                  <a:pt x="192" y="24"/>
                  <a:pt x="192" y="24"/>
                </a:cubicBezTo>
                <a:cubicBezTo>
                  <a:pt x="190" y="24"/>
                  <a:pt x="190" y="24"/>
                  <a:pt x="190" y="24"/>
                </a:cubicBezTo>
                <a:cubicBezTo>
                  <a:pt x="190" y="24"/>
                  <a:pt x="189" y="27"/>
                  <a:pt x="189" y="27"/>
                </a:cubicBezTo>
                <a:cubicBezTo>
                  <a:pt x="189" y="28"/>
                  <a:pt x="189" y="31"/>
                  <a:pt x="189" y="33"/>
                </a:cubicBezTo>
                <a:cubicBezTo>
                  <a:pt x="189" y="34"/>
                  <a:pt x="190" y="36"/>
                  <a:pt x="191" y="36"/>
                </a:cubicBezTo>
                <a:cubicBezTo>
                  <a:pt x="192" y="37"/>
                  <a:pt x="194" y="37"/>
                  <a:pt x="196" y="37"/>
                </a:cubicBezTo>
                <a:cubicBezTo>
                  <a:pt x="198" y="37"/>
                  <a:pt x="200" y="36"/>
                  <a:pt x="201" y="36"/>
                </a:cubicBezTo>
                <a:cubicBezTo>
                  <a:pt x="202" y="35"/>
                  <a:pt x="204" y="35"/>
                  <a:pt x="206" y="36"/>
                </a:cubicBezTo>
                <a:cubicBezTo>
                  <a:pt x="208" y="37"/>
                  <a:pt x="210" y="39"/>
                  <a:pt x="213" y="40"/>
                </a:cubicBezTo>
                <a:cubicBezTo>
                  <a:pt x="215" y="42"/>
                  <a:pt x="217" y="43"/>
                  <a:pt x="216" y="43"/>
                </a:cubicBezTo>
                <a:cubicBezTo>
                  <a:pt x="215" y="43"/>
                  <a:pt x="212" y="43"/>
                  <a:pt x="210" y="43"/>
                </a:cubicBezTo>
                <a:cubicBezTo>
                  <a:pt x="207" y="43"/>
                  <a:pt x="206" y="44"/>
                  <a:pt x="204" y="45"/>
                </a:cubicBezTo>
                <a:cubicBezTo>
                  <a:pt x="202" y="46"/>
                  <a:pt x="201" y="46"/>
                  <a:pt x="201" y="47"/>
                </a:cubicBezTo>
                <a:cubicBezTo>
                  <a:pt x="200" y="49"/>
                  <a:pt x="199" y="50"/>
                  <a:pt x="198" y="50"/>
                </a:cubicBezTo>
                <a:cubicBezTo>
                  <a:pt x="197" y="50"/>
                  <a:pt x="194" y="51"/>
                  <a:pt x="193" y="53"/>
                </a:cubicBezTo>
                <a:cubicBezTo>
                  <a:pt x="192" y="54"/>
                  <a:pt x="192" y="55"/>
                  <a:pt x="190" y="55"/>
                </a:cubicBezTo>
                <a:cubicBezTo>
                  <a:pt x="188" y="56"/>
                  <a:pt x="187" y="54"/>
                  <a:pt x="185" y="53"/>
                </a:cubicBezTo>
                <a:cubicBezTo>
                  <a:pt x="182" y="52"/>
                  <a:pt x="181" y="54"/>
                  <a:pt x="181" y="55"/>
                </a:cubicBezTo>
                <a:cubicBezTo>
                  <a:pt x="181" y="57"/>
                  <a:pt x="182" y="59"/>
                  <a:pt x="184" y="59"/>
                </a:cubicBezTo>
                <a:cubicBezTo>
                  <a:pt x="186" y="60"/>
                  <a:pt x="185" y="62"/>
                  <a:pt x="183" y="63"/>
                </a:cubicBezTo>
                <a:cubicBezTo>
                  <a:pt x="182" y="65"/>
                  <a:pt x="181" y="68"/>
                  <a:pt x="179" y="69"/>
                </a:cubicBezTo>
                <a:cubicBezTo>
                  <a:pt x="177" y="70"/>
                  <a:pt x="175" y="69"/>
                  <a:pt x="173" y="69"/>
                </a:cubicBezTo>
                <a:cubicBezTo>
                  <a:pt x="170" y="70"/>
                  <a:pt x="164" y="70"/>
                  <a:pt x="162" y="71"/>
                </a:cubicBezTo>
                <a:cubicBezTo>
                  <a:pt x="161" y="72"/>
                  <a:pt x="158" y="74"/>
                  <a:pt x="156" y="75"/>
                </a:cubicBezTo>
                <a:cubicBezTo>
                  <a:pt x="155" y="75"/>
                  <a:pt x="153" y="73"/>
                  <a:pt x="151" y="73"/>
                </a:cubicBezTo>
                <a:cubicBezTo>
                  <a:pt x="149" y="73"/>
                  <a:pt x="147" y="73"/>
                  <a:pt x="145" y="72"/>
                </a:cubicBezTo>
                <a:cubicBezTo>
                  <a:pt x="144" y="72"/>
                  <a:pt x="139" y="70"/>
                  <a:pt x="138" y="70"/>
                </a:cubicBezTo>
                <a:cubicBezTo>
                  <a:pt x="138" y="69"/>
                  <a:pt x="134" y="69"/>
                  <a:pt x="132" y="68"/>
                </a:cubicBezTo>
                <a:cubicBezTo>
                  <a:pt x="129" y="68"/>
                  <a:pt x="126" y="68"/>
                  <a:pt x="123" y="68"/>
                </a:cubicBezTo>
                <a:cubicBezTo>
                  <a:pt x="120" y="68"/>
                  <a:pt x="118" y="68"/>
                  <a:pt x="115" y="68"/>
                </a:cubicBezTo>
                <a:cubicBezTo>
                  <a:pt x="112" y="68"/>
                  <a:pt x="108" y="67"/>
                  <a:pt x="106" y="64"/>
                </a:cubicBezTo>
                <a:cubicBezTo>
                  <a:pt x="104" y="62"/>
                  <a:pt x="102" y="60"/>
                  <a:pt x="100" y="59"/>
                </a:cubicBezTo>
                <a:cubicBezTo>
                  <a:pt x="98" y="57"/>
                  <a:pt x="96" y="57"/>
                  <a:pt x="93" y="55"/>
                </a:cubicBezTo>
                <a:cubicBezTo>
                  <a:pt x="90" y="54"/>
                  <a:pt x="85" y="54"/>
                  <a:pt x="84" y="54"/>
                </a:cubicBezTo>
                <a:cubicBezTo>
                  <a:pt x="83" y="54"/>
                  <a:pt x="80" y="53"/>
                  <a:pt x="78" y="53"/>
                </a:cubicBezTo>
                <a:cubicBezTo>
                  <a:pt x="75" y="53"/>
                  <a:pt x="74" y="52"/>
                  <a:pt x="74" y="50"/>
                </a:cubicBezTo>
                <a:cubicBezTo>
                  <a:pt x="74" y="49"/>
                  <a:pt x="74" y="47"/>
                  <a:pt x="73" y="45"/>
                </a:cubicBezTo>
                <a:cubicBezTo>
                  <a:pt x="73" y="43"/>
                  <a:pt x="70" y="40"/>
                  <a:pt x="70" y="40"/>
                </a:cubicBezTo>
                <a:cubicBezTo>
                  <a:pt x="69" y="39"/>
                  <a:pt x="65" y="36"/>
                  <a:pt x="65" y="36"/>
                </a:cubicBezTo>
                <a:cubicBezTo>
                  <a:pt x="64" y="35"/>
                  <a:pt x="62" y="35"/>
                  <a:pt x="60" y="35"/>
                </a:cubicBezTo>
                <a:cubicBezTo>
                  <a:pt x="59" y="35"/>
                  <a:pt x="57" y="34"/>
                  <a:pt x="57" y="34"/>
                </a:cubicBezTo>
                <a:cubicBezTo>
                  <a:pt x="57" y="34"/>
                  <a:pt x="52" y="29"/>
                  <a:pt x="51" y="28"/>
                </a:cubicBezTo>
                <a:cubicBezTo>
                  <a:pt x="48" y="28"/>
                  <a:pt x="48" y="28"/>
                  <a:pt x="48" y="28"/>
                </a:cubicBezTo>
                <a:cubicBezTo>
                  <a:pt x="48" y="28"/>
                  <a:pt x="48" y="28"/>
                  <a:pt x="48" y="28"/>
                </a:cubicBezTo>
                <a:cubicBezTo>
                  <a:pt x="48" y="28"/>
                  <a:pt x="48" y="28"/>
                  <a:pt x="48" y="28"/>
                </a:cubicBezTo>
                <a:cubicBezTo>
                  <a:pt x="46" y="28"/>
                  <a:pt x="46" y="28"/>
                  <a:pt x="46" y="28"/>
                </a:cubicBezTo>
                <a:cubicBezTo>
                  <a:pt x="45" y="30"/>
                  <a:pt x="45" y="30"/>
                  <a:pt x="45" y="30"/>
                </a:cubicBezTo>
                <a:cubicBezTo>
                  <a:pt x="45" y="31"/>
                  <a:pt x="45" y="31"/>
                  <a:pt x="45" y="31"/>
                </a:cubicBezTo>
                <a:cubicBezTo>
                  <a:pt x="42" y="33"/>
                  <a:pt x="42" y="33"/>
                  <a:pt x="42" y="33"/>
                </a:cubicBezTo>
                <a:cubicBezTo>
                  <a:pt x="42" y="35"/>
                  <a:pt x="42" y="35"/>
                  <a:pt x="42" y="35"/>
                </a:cubicBezTo>
                <a:cubicBezTo>
                  <a:pt x="43" y="38"/>
                  <a:pt x="43" y="38"/>
                  <a:pt x="43" y="38"/>
                </a:cubicBezTo>
                <a:cubicBezTo>
                  <a:pt x="45" y="39"/>
                  <a:pt x="45" y="39"/>
                  <a:pt x="45" y="39"/>
                </a:cubicBezTo>
                <a:cubicBezTo>
                  <a:pt x="44" y="40"/>
                  <a:pt x="44" y="40"/>
                  <a:pt x="44" y="40"/>
                </a:cubicBezTo>
                <a:cubicBezTo>
                  <a:pt x="42" y="42"/>
                  <a:pt x="42" y="42"/>
                  <a:pt x="42" y="42"/>
                </a:cubicBezTo>
                <a:cubicBezTo>
                  <a:pt x="41" y="41"/>
                  <a:pt x="41" y="41"/>
                  <a:pt x="41" y="41"/>
                </a:cubicBezTo>
                <a:cubicBezTo>
                  <a:pt x="38" y="40"/>
                  <a:pt x="38" y="40"/>
                  <a:pt x="38" y="40"/>
                </a:cubicBezTo>
                <a:cubicBezTo>
                  <a:pt x="33" y="41"/>
                  <a:pt x="33" y="41"/>
                  <a:pt x="33" y="41"/>
                </a:cubicBezTo>
                <a:cubicBezTo>
                  <a:pt x="33" y="39"/>
                  <a:pt x="33" y="39"/>
                  <a:pt x="33" y="39"/>
                </a:cubicBezTo>
                <a:cubicBezTo>
                  <a:pt x="32" y="39"/>
                  <a:pt x="32" y="39"/>
                  <a:pt x="32" y="39"/>
                </a:cubicBezTo>
                <a:cubicBezTo>
                  <a:pt x="32" y="50"/>
                  <a:pt x="32" y="50"/>
                  <a:pt x="32" y="50"/>
                </a:cubicBezTo>
                <a:cubicBezTo>
                  <a:pt x="34" y="50"/>
                  <a:pt x="34" y="50"/>
                  <a:pt x="34" y="50"/>
                </a:cubicBezTo>
                <a:cubicBezTo>
                  <a:pt x="35" y="52"/>
                  <a:pt x="35" y="52"/>
                  <a:pt x="35" y="52"/>
                </a:cubicBezTo>
                <a:cubicBezTo>
                  <a:pt x="34" y="54"/>
                  <a:pt x="34" y="54"/>
                  <a:pt x="34" y="54"/>
                </a:cubicBezTo>
                <a:cubicBezTo>
                  <a:pt x="32" y="54"/>
                  <a:pt x="32" y="54"/>
                  <a:pt x="32" y="54"/>
                </a:cubicBezTo>
                <a:cubicBezTo>
                  <a:pt x="31" y="52"/>
                  <a:pt x="31" y="52"/>
                  <a:pt x="31" y="52"/>
                </a:cubicBezTo>
                <a:cubicBezTo>
                  <a:pt x="28" y="51"/>
                  <a:pt x="28" y="51"/>
                  <a:pt x="28" y="51"/>
                </a:cubicBezTo>
                <a:cubicBezTo>
                  <a:pt x="27" y="53"/>
                  <a:pt x="27" y="53"/>
                  <a:pt x="27" y="53"/>
                </a:cubicBezTo>
                <a:cubicBezTo>
                  <a:pt x="22" y="53"/>
                  <a:pt x="22" y="53"/>
                  <a:pt x="22" y="53"/>
                </a:cubicBezTo>
                <a:cubicBezTo>
                  <a:pt x="22" y="54"/>
                  <a:pt x="22" y="54"/>
                  <a:pt x="22" y="54"/>
                </a:cubicBezTo>
                <a:cubicBezTo>
                  <a:pt x="24" y="56"/>
                  <a:pt x="24" y="56"/>
                  <a:pt x="24" y="56"/>
                </a:cubicBezTo>
                <a:cubicBezTo>
                  <a:pt x="25" y="60"/>
                  <a:pt x="25" y="60"/>
                  <a:pt x="25" y="60"/>
                </a:cubicBezTo>
                <a:cubicBezTo>
                  <a:pt x="28" y="62"/>
                  <a:pt x="28" y="62"/>
                  <a:pt x="28" y="62"/>
                </a:cubicBezTo>
                <a:cubicBezTo>
                  <a:pt x="29" y="65"/>
                  <a:pt x="29" y="65"/>
                  <a:pt x="29" y="65"/>
                </a:cubicBezTo>
                <a:cubicBezTo>
                  <a:pt x="28" y="67"/>
                  <a:pt x="28" y="67"/>
                  <a:pt x="28" y="67"/>
                </a:cubicBezTo>
                <a:cubicBezTo>
                  <a:pt x="27" y="69"/>
                  <a:pt x="27" y="69"/>
                  <a:pt x="27" y="69"/>
                </a:cubicBezTo>
                <a:cubicBezTo>
                  <a:pt x="29" y="70"/>
                  <a:pt x="29" y="70"/>
                  <a:pt x="29" y="70"/>
                </a:cubicBezTo>
                <a:cubicBezTo>
                  <a:pt x="29" y="71"/>
                  <a:pt x="29" y="71"/>
                  <a:pt x="29" y="71"/>
                </a:cubicBezTo>
                <a:cubicBezTo>
                  <a:pt x="29" y="71"/>
                  <a:pt x="29" y="71"/>
                  <a:pt x="29" y="71"/>
                </a:cubicBezTo>
                <a:cubicBezTo>
                  <a:pt x="29" y="71"/>
                  <a:pt x="29" y="71"/>
                  <a:pt x="29" y="71"/>
                </a:cubicBezTo>
                <a:cubicBezTo>
                  <a:pt x="30" y="72"/>
                  <a:pt x="30" y="72"/>
                  <a:pt x="30" y="72"/>
                </a:cubicBezTo>
                <a:cubicBezTo>
                  <a:pt x="27" y="72"/>
                  <a:pt x="27" y="72"/>
                  <a:pt x="27" y="72"/>
                </a:cubicBezTo>
                <a:cubicBezTo>
                  <a:pt x="25" y="74"/>
                  <a:pt x="25" y="74"/>
                  <a:pt x="25" y="74"/>
                </a:cubicBezTo>
                <a:cubicBezTo>
                  <a:pt x="22" y="74"/>
                  <a:pt x="22" y="74"/>
                  <a:pt x="22" y="74"/>
                </a:cubicBezTo>
                <a:cubicBezTo>
                  <a:pt x="20" y="76"/>
                  <a:pt x="20" y="76"/>
                  <a:pt x="20" y="76"/>
                </a:cubicBezTo>
                <a:cubicBezTo>
                  <a:pt x="20" y="78"/>
                  <a:pt x="20" y="78"/>
                  <a:pt x="20" y="78"/>
                </a:cubicBezTo>
                <a:cubicBezTo>
                  <a:pt x="14" y="78"/>
                  <a:pt x="14" y="78"/>
                  <a:pt x="14" y="78"/>
                </a:cubicBezTo>
                <a:cubicBezTo>
                  <a:pt x="13" y="79"/>
                  <a:pt x="13" y="79"/>
                  <a:pt x="13" y="79"/>
                </a:cubicBezTo>
                <a:cubicBezTo>
                  <a:pt x="13" y="81"/>
                  <a:pt x="13" y="81"/>
                  <a:pt x="13" y="81"/>
                </a:cubicBezTo>
                <a:cubicBezTo>
                  <a:pt x="12" y="83"/>
                  <a:pt x="12" y="83"/>
                  <a:pt x="12" y="83"/>
                </a:cubicBezTo>
                <a:cubicBezTo>
                  <a:pt x="9" y="83"/>
                  <a:pt x="9" y="83"/>
                  <a:pt x="9" y="83"/>
                </a:cubicBezTo>
                <a:cubicBezTo>
                  <a:pt x="8" y="81"/>
                  <a:pt x="8" y="81"/>
                  <a:pt x="8" y="81"/>
                </a:cubicBezTo>
                <a:cubicBezTo>
                  <a:pt x="4" y="81"/>
                  <a:pt x="4" y="81"/>
                  <a:pt x="4" y="81"/>
                </a:cubicBezTo>
                <a:cubicBezTo>
                  <a:pt x="3" y="83"/>
                  <a:pt x="3" y="83"/>
                  <a:pt x="3" y="83"/>
                </a:cubicBezTo>
                <a:cubicBezTo>
                  <a:pt x="3" y="84"/>
                  <a:pt x="3" y="84"/>
                  <a:pt x="3" y="84"/>
                </a:cubicBezTo>
                <a:cubicBezTo>
                  <a:pt x="1" y="85"/>
                  <a:pt x="1" y="85"/>
                  <a:pt x="1" y="85"/>
                </a:cubicBezTo>
                <a:cubicBezTo>
                  <a:pt x="0" y="88"/>
                  <a:pt x="0" y="88"/>
                  <a:pt x="0" y="88"/>
                </a:cubicBezTo>
                <a:cubicBezTo>
                  <a:pt x="0" y="89"/>
                  <a:pt x="0" y="89"/>
                  <a:pt x="0" y="89"/>
                </a:cubicBezTo>
                <a:cubicBezTo>
                  <a:pt x="0" y="89"/>
                  <a:pt x="0" y="89"/>
                  <a:pt x="0" y="89"/>
                </a:cubicBezTo>
                <a:cubicBezTo>
                  <a:pt x="0" y="89"/>
                  <a:pt x="0" y="89"/>
                  <a:pt x="0" y="89"/>
                </a:cubicBezTo>
                <a:cubicBezTo>
                  <a:pt x="0" y="90"/>
                  <a:pt x="0" y="90"/>
                  <a:pt x="0" y="90"/>
                </a:cubicBezTo>
                <a:cubicBezTo>
                  <a:pt x="1" y="92"/>
                  <a:pt x="1" y="92"/>
                  <a:pt x="1" y="92"/>
                </a:cubicBezTo>
                <a:cubicBezTo>
                  <a:pt x="1" y="93"/>
                  <a:pt x="1" y="93"/>
                  <a:pt x="1" y="93"/>
                </a:cubicBezTo>
                <a:cubicBezTo>
                  <a:pt x="3" y="93"/>
                  <a:pt x="3" y="93"/>
                  <a:pt x="3" y="93"/>
                </a:cubicBezTo>
                <a:cubicBezTo>
                  <a:pt x="7" y="94"/>
                  <a:pt x="7" y="94"/>
                  <a:pt x="7" y="94"/>
                </a:cubicBezTo>
                <a:cubicBezTo>
                  <a:pt x="7" y="97"/>
                  <a:pt x="7" y="97"/>
                  <a:pt x="7" y="97"/>
                </a:cubicBezTo>
                <a:cubicBezTo>
                  <a:pt x="8" y="98"/>
                  <a:pt x="8" y="98"/>
                  <a:pt x="8" y="98"/>
                </a:cubicBezTo>
                <a:cubicBezTo>
                  <a:pt x="9" y="100"/>
                  <a:pt x="9" y="100"/>
                  <a:pt x="9" y="100"/>
                </a:cubicBezTo>
                <a:cubicBezTo>
                  <a:pt x="11" y="103"/>
                  <a:pt x="11" y="103"/>
                  <a:pt x="11" y="103"/>
                </a:cubicBezTo>
                <a:cubicBezTo>
                  <a:pt x="10" y="103"/>
                  <a:pt x="10" y="103"/>
                  <a:pt x="10" y="103"/>
                </a:cubicBezTo>
                <a:cubicBezTo>
                  <a:pt x="11" y="103"/>
                  <a:pt x="13" y="104"/>
                  <a:pt x="14" y="105"/>
                </a:cubicBezTo>
                <a:cubicBezTo>
                  <a:pt x="16" y="107"/>
                  <a:pt x="17" y="109"/>
                  <a:pt x="19" y="110"/>
                </a:cubicBezTo>
                <a:cubicBezTo>
                  <a:pt x="21" y="111"/>
                  <a:pt x="20" y="112"/>
                  <a:pt x="22" y="112"/>
                </a:cubicBezTo>
                <a:cubicBezTo>
                  <a:pt x="25" y="112"/>
                  <a:pt x="27" y="112"/>
                  <a:pt x="28" y="112"/>
                </a:cubicBezTo>
                <a:cubicBezTo>
                  <a:pt x="29" y="112"/>
                  <a:pt x="28" y="113"/>
                  <a:pt x="28" y="114"/>
                </a:cubicBezTo>
                <a:cubicBezTo>
                  <a:pt x="28" y="114"/>
                  <a:pt x="29" y="115"/>
                  <a:pt x="29" y="116"/>
                </a:cubicBezTo>
                <a:cubicBezTo>
                  <a:pt x="30" y="117"/>
                  <a:pt x="32" y="118"/>
                  <a:pt x="33" y="120"/>
                </a:cubicBezTo>
                <a:cubicBezTo>
                  <a:pt x="34" y="121"/>
                  <a:pt x="35" y="120"/>
                  <a:pt x="35" y="122"/>
                </a:cubicBezTo>
                <a:cubicBezTo>
                  <a:pt x="35" y="124"/>
                  <a:pt x="34" y="126"/>
                  <a:pt x="37" y="127"/>
                </a:cubicBezTo>
                <a:cubicBezTo>
                  <a:pt x="40" y="128"/>
                  <a:pt x="42" y="129"/>
                  <a:pt x="41" y="131"/>
                </a:cubicBezTo>
                <a:cubicBezTo>
                  <a:pt x="39" y="132"/>
                  <a:pt x="37" y="132"/>
                  <a:pt x="36" y="132"/>
                </a:cubicBezTo>
                <a:cubicBezTo>
                  <a:pt x="35" y="132"/>
                  <a:pt x="33" y="132"/>
                  <a:pt x="35" y="134"/>
                </a:cubicBezTo>
                <a:cubicBezTo>
                  <a:pt x="36" y="136"/>
                  <a:pt x="37" y="135"/>
                  <a:pt x="38" y="137"/>
                </a:cubicBezTo>
                <a:cubicBezTo>
                  <a:pt x="38" y="139"/>
                  <a:pt x="39" y="140"/>
                  <a:pt x="41" y="140"/>
                </a:cubicBezTo>
                <a:cubicBezTo>
                  <a:pt x="42" y="140"/>
                  <a:pt x="43" y="141"/>
                  <a:pt x="45" y="142"/>
                </a:cubicBezTo>
                <a:cubicBezTo>
                  <a:pt x="46" y="144"/>
                  <a:pt x="46" y="144"/>
                  <a:pt x="49" y="145"/>
                </a:cubicBezTo>
                <a:cubicBezTo>
                  <a:pt x="51" y="146"/>
                  <a:pt x="52" y="145"/>
                  <a:pt x="51" y="147"/>
                </a:cubicBezTo>
                <a:cubicBezTo>
                  <a:pt x="50" y="148"/>
                  <a:pt x="51" y="147"/>
                  <a:pt x="54" y="146"/>
                </a:cubicBezTo>
                <a:cubicBezTo>
                  <a:pt x="56" y="145"/>
                  <a:pt x="57" y="144"/>
                  <a:pt x="59" y="147"/>
                </a:cubicBezTo>
                <a:cubicBezTo>
                  <a:pt x="61" y="149"/>
                  <a:pt x="63" y="149"/>
                  <a:pt x="65" y="151"/>
                </a:cubicBezTo>
                <a:cubicBezTo>
                  <a:pt x="67" y="153"/>
                  <a:pt x="66" y="153"/>
                  <a:pt x="68" y="153"/>
                </a:cubicBezTo>
                <a:cubicBezTo>
                  <a:pt x="70" y="153"/>
                  <a:pt x="69" y="152"/>
                  <a:pt x="70" y="155"/>
                </a:cubicBezTo>
                <a:cubicBezTo>
                  <a:pt x="71" y="157"/>
                  <a:pt x="74" y="158"/>
                  <a:pt x="75" y="158"/>
                </a:cubicBezTo>
                <a:cubicBezTo>
                  <a:pt x="76" y="158"/>
                  <a:pt x="78" y="160"/>
                  <a:pt x="81" y="160"/>
                </a:cubicBezTo>
                <a:cubicBezTo>
                  <a:pt x="85" y="160"/>
                  <a:pt x="79" y="161"/>
                  <a:pt x="82" y="161"/>
                </a:cubicBezTo>
                <a:cubicBezTo>
                  <a:pt x="85" y="161"/>
                  <a:pt x="85" y="161"/>
                  <a:pt x="86" y="161"/>
                </a:cubicBezTo>
                <a:cubicBezTo>
                  <a:pt x="87" y="161"/>
                  <a:pt x="84" y="162"/>
                  <a:pt x="88" y="162"/>
                </a:cubicBezTo>
                <a:cubicBezTo>
                  <a:pt x="91" y="162"/>
                  <a:pt x="91" y="162"/>
                  <a:pt x="91" y="162"/>
                </a:cubicBezTo>
                <a:cubicBezTo>
                  <a:pt x="92" y="162"/>
                  <a:pt x="92" y="162"/>
                  <a:pt x="92" y="162"/>
                </a:cubicBezTo>
                <a:cubicBezTo>
                  <a:pt x="93" y="160"/>
                  <a:pt x="93" y="160"/>
                  <a:pt x="93" y="160"/>
                </a:cubicBezTo>
                <a:cubicBezTo>
                  <a:pt x="97" y="160"/>
                  <a:pt x="97" y="160"/>
                  <a:pt x="97" y="160"/>
                </a:cubicBezTo>
                <a:cubicBezTo>
                  <a:pt x="97" y="162"/>
                  <a:pt x="97" y="162"/>
                  <a:pt x="97" y="162"/>
                </a:cubicBezTo>
                <a:cubicBezTo>
                  <a:pt x="98" y="162"/>
                  <a:pt x="98" y="162"/>
                  <a:pt x="98" y="162"/>
                </a:cubicBezTo>
                <a:cubicBezTo>
                  <a:pt x="99" y="161"/>
                  <a:pt x="99" y="161"/>
                  <a:pt x="99" y="161"/>
                </a:cubicBezTo>
                <a:cubicBezTo>
                  <a:pt x="99" y="159"/>
                  <a:pt x="99" y="159"/>
                  <a:pt x="99" y="159"/>
                </a:cubicBezTo>
                <a:cubicBezTo>
                  <a:pt x="100" y="159"/>
                  <a:pt x="100" y="159"/>
                  <a:pt x="100" y="159"/>
                </a:cubicBezTo>
                <a:cubicBezTo>
                  <a:pt x="101" y="158"/>
                  <a:pt x="101" y="158"/>
                  <a:pt x="101" y="158"/>
                </a:cubicBezTo>
                <a:cubicBezTo>
                  <a:pt x="102" y="157"/>
                  <a:pt x="102" y="157"/>
                  <a:pt x="102" y="157"/>
                </a:cubicBezTo>
                <a:cubicBezTo>
                  <a:pt x="104" y="157"/>
                  <a:pt x="104" y="157"/>
                  <a:pt x="104" y="157"/>
                </a:cubicBezTo>
                <a:cubicBezTo>
                  <a:pt x="104" y="159"/>
                  <a:pt x="104" y="159"/>
                  <a:pt x="104" y="159"/>
                </a:cubicBezTo>
                <a:cubicBezTo>
                  <a:pt x="105" y="159"/>
                  <a:pt x="105" y="159"/>
                  <a:pt x="105" y="159"/>
                </a:cubicBezTo>
                <a:cubicBezTo>
                  <a:pt x="105" y="160"/>
                  <a:pt x="105" y="160"/>
                  <a:pt x="105" y="160"/>
                </a:cubicBezTo>
                <a:cubicBezTo>
                  <a:pt x="112" y="160"/>
                  <a:pt x="112" y="160"/>
                  <a:pt x="112" y="160"/>
                </a:cubicBezTo>
                <a:cubicBezTo>
                  <a:pt x="112" y="161"/>
                  <a:pt x="112" y="161"/>
                  <a:pt x="112" y="161"/>
                </a:cubicBezTo>
                <a:cubicBezTo>
                  <a:pt x="115" y="161"/>
                  <a:pt x="115" y="161"/>
                  <a:pt x="115" y="161"/>
                </a:cubicBezTo>
                <a:cubicBezTo>
                  <a:pt x="117" y="161"/>
                  <a:pt x="117" y="161"/>
                  <a:pt x="117" y="161"/>
                </a:cubicBezTo>
                <a:cubicBezTo>
                  <a:pt x="117" y="159"/>
                  <a:pt x="117" y="159"/>
                  <a:pt x="117" y="159"/>
                </a:cubicBezTo>
                <a:cubicBezTo>
                  <a:pt x="118" y="159"/>
                  <a:pt x="118" y="159"/>
                  <a:pt x="118" y="159"/>
                </a:cubicBezTo>
                <a:cubicBezTo>
                  <a:pt x="119" y="158"/>
                  <a:pt x="119" y="158"/>
                  <a:pt x="119" y="158"/>
                </a:cubicBezTo>
                <a:cubicBezTo>
                  <a:pt x="119" y="157"/>
                  <a:pt x="119" y="157"/>
                  <a:pt x="119" y="157"/>
                </a:cubicBezTo>
                <a:cubicBezTo>
                  <a:pt x="120" y="156"/>
                  <a:pt x="120" y="156"/>
                  <a:pt x="120" y="156"/>
                </a:cubicBezTo>
                <a:cubicBezTo>
                  <a:pt x="122" y="156"/>
                  <a:pt x="122" y="156"/>
                  <a:pt x="122" y="156"/>
                </a:cubicBezTo>
                <a:cubicBezTo>
                  <a:pt x="122" y="155"/>
                  <a:pt x="122" y="155"/>
                  <a:pt x="122" y="155"/>
                </a:cubicBezTo>
                <a:cubicBezTo>
                  <a:pt x="124" y="155"/>
                  <a:pt x="124" y="155"/>
                  <a:pt x="124" y="155"/>
                </a:cubicBezTo>
                <a:cubicBezTo>
                  <a:pt x="124" y="153"/>
                  <a:pt x="124" y="153"/>
                  <a:pt x="124" y="153"/>
                </a:cubicBezTo>
                <a:cubicBezTo>
                  <a:pt x="125" y="153"/>
                  <a:pt x="125" y="153"/>
                  <a:pt x="125" y="153"/>
                </a:cubicBezTo>
                <a:cubicBezTo>
                  <a:pt x="125" y="153"/>
                  <a:pt x="125" y="153"/>
                  <a:pt x="125" y="153"/>
                </a:cubicBezTo>
                <a:cubicBezTo>
                  <a:pt x="127" y="152"/>
                  <a:pt x="127" y="152"/>
                  <a:pt x="127" y="152"/>
                </a:cubicBezTo>
                <a:cubicBezTo>
                  <a:pt x="128" y="152"/>
                  <a:pt x="128" y="152"/>
                  <a:pt x="128" y="152"/>
                </a:cubicBezTo>
                <a:cubicBezTo>
                  <a:pt x="129" y="154"/>
                  <a:pt x="129" y="154"/>
                  <a:pt x="129" y="154"/>
                </a:cubicBezTo>
                <a:cubicBezTo>
                  <a:pt x="131" y="154"/>
                  <a:pt x="131" y="154"/>
                  <a:pt x="131" y="154"/>
                </a:cubicBezTo>
                <a:cubicBezTo>
                  <a:pt x="131" y="152"/>
                  <a:pt x="131" y="152"/>
                  <a:pt x="131" y="152"/>
                </a:cubicBezTo>
                <a:cubicBezTo>
                  <a:pt x="132" y="152"/>
                  <a:pt x="132" y="152"/>
                  <a:pt x="132" y="152"/>
                </a:cubicBezTo>
                <a:cubicBezTo>
                  <a:pt x="132" y="152"/>
                  <a:pt x="132" y="151"/>
                  <a:pt x="132" y="151"/>
                </a:cubicBezTo>
                <a:cubicBezTo>
                  <a:pt x="133" y="151"/>
                  <a:pt x="134" y="151"/>
                  <a:pt x="134" y="151"/>
                </a:cubicBezTo>
                <a:cubicBezTo>
                  <a:pt x="134" y="153"/>
                  <a:pt x="134" y="153"/>
                  <a:pt x="134" y="153"/>
                </a:cubicBezTo>
                <a:cubicBezTo>
                  <a:pt x="135" y="154"/>
                  <a:pt x="135" y="154"/>
                  <a:pt x="135" y="154"/>
                </a:cubicBezTo>
                <a:cubicBezTo>
                  <a:pt x="137" y="154"/>
                  <a:pt x="137" y="154"/>
                  <a:pt x="137" y="154"/>
                </a:cubicBezTo>
                <a:cubicBezTo>
                  <a:pt x="137" y="156"/>
                  <a:pt x="137" y="156"/>
                  <a:pt x="137" y="156"/>
                </a:cubicBezTo>
                <a:cubicBezTo>
                  <a:pt x="136" y="156"/>
                  <a:pt x="136" y="156"/>
                  <a:pt x="136" y="156"/>
                </a:cubicBezTo>
                <a:cubicBezTo>
                  <a:pt x="135" y="157"/>
                  <a:pt x="135" y="157"/>
                  <a:pt x="135" y="157"/>
                </a:cubicBezTo>
                <a:cubicBezTo>
                  <a:pt x="136" y="159"/>
                  <a:pt x="136" y="159"/>
                  <a:pt x="136" y="159"/>
                </a:cubicBezTo>
                <a:cubicBezTo>
                  <a:pt x="140" y="159"/>
                  <a:pt x="140" y="159"/>
                  <a:pt x="140" y="159"/>
                </a:cubicBezTo>
                <a:cubicBezTo>
                  <a:pt x="142" y="159"/>
                  <a:pt x="142" y="159"/>
                  <a:pt x="142" y="159"/>
                </a:cubicBezTo>
                <a:cubicBezTo>
                  <a:pt x="142" y="158"/>
                  <a:pt x="142" y="158"/>
                  <a:pt x="142" y="158"/>
                </a:cubicBezTo>
                <a:cubicBezTo>
                  <a:pt x="142" y="158"/>
                  <a:pt x="142" y="157"/>
                  <a:pt x="142" y="157"/>
                </a:cubicBezTo>
                <a:cubicBezTo>
                  <a:pt x="142" y="157"/>
                  <a:pt x="142" y="158"/>
                  <a:pt x="142" y="158"/>
                </a:cubicBezTo>
                <a:cubicBezTo>
                  <a:pt x="142" y="157"/>
                  <a:pt x="142" y="157"/>
                  <a:pt x="142" y="157"/>
                </a:cubicBezTo>
                <a:cubicBezTo>
                  <a:pt x="144" y="157"/>
                  <a:pt x="144" y="157"/>
                  <a:pt x="144" y="157"/>
                </a:cubicBezTo>
                <a:cubicBezTo>
                  <a:pt x="145" y="158"/>
                  <a:pt x="145" y="158"/>
                  <a:pt x="145" y="158"/>
                </a:cubicBezTo>
                <a:cubicBezTo>
                  <a:pt x="147" y="159"/>
                  <a:pt x="147" y="159"/>
                  <a:pt x="147" y="159"/>
                </a:cubicBezTo>
                <a:cubicBezTo>
                  <a:pt x="148" y="160"/>
                  <a:pt x="148" y="160"/>
                  <a:pt x="148" y="160"/>
                </a:cubicBezTo>
                <a:cubicBezTo>
                  <a:pt x="149" y="162"/>
                  <a:pt x="149" y="162"/>
                  <a:pt x="149" y="162"/>
                </a:cubicBezTo>
                <a:cubicBezTo>
                  <a:pt x="150" y="162"/>
                  <a:pt x="150" y="162"/>
                  <a:pt x="150" y="162"/>
                </a:cubicBezTo>
                <a:cubicBezTo>
                  <a:pt x="150" y="164"/>
                  <a:pt x="150" y="164"/>
                  <a:pt x="150" y="164"/>
                </a:cubicBezTo>
                <a:cubicBezTo>
                  <a:pt x="151" y="163"/>
                  <a:pt x="151" y="163"/>
                  <a:pt x="151" y="163"/>
                </a:cubicBezTo>
                <a:cubicBezTo>
                  <a:pt x="152" y="166"/>
                  <a:pt x="152" y="166"/>
                  <a:pt x="152" y="166"/>
                </a:cubicBezTo>
                <a:cubicBezTo>
                  <a:pt x="152" y="170"/>
                  <a:pt x="152" y="170"/>
                  <a:pt x="152" y="170"/>
                </a:cubicBezTo>
                <a:cubicBezTo>
                  <a:pt x="152" y="174"/>
                  <a:pt x="152" y="174"/>
                  <a:pt x="152" y="174"/>
                </a:cubicBezTo>
                <a:cubicBezTo>
                  <a:pt x="152" y="174"/>
                  <a:pt x="149" y="177"/>
                  <a:pt x="149" y="177"/>
                </a:cubicBezTo>
                <a:cubicBezTo>
                  <a:pt x="149" y="177"/>
                  <a:pt x="148" y="181"/>
                  <a:pt x="148" y="181"/>
                </a:cubicBezTo>
                <a:cubicBezTo>
                  <a:pt x="148" y="181"/>
                  <a:pt x="149" y="184"/>
                  <a:pt x="150" y="184"/>
                </a:cubicBezTo>
                <a:cubicBezTo>
                  <a:pt x="150" y="184"/>
                  <a:pt x="150" y="185"/>
                  <a:pt x="152" y="185"/>
                </a:cubicBezTo>
                <a:cubicBezTo>
                  <a:pt x="153" y="185"/>
                  <a:pt x="154" y="184"/>
                  <a:pt x="155" y="185"/>
                </a:cubicBezTo>
                <a:cubicBezTo>
                  <a:pt x="155" y="186"/>
                  <a:pt x="155" y="187"/>
                  <a:pt x="155" y="187"/>
                </a:cubicBezTo>
                <a:cubicBezTo>
                  <a:pt x="155" y="187"/>
                  <a:pt x="156" y="188"/>
                  <a:pt x="156" y="190"/>
                </a:cubicBezTo>
                <a:cubicBezTo>
                  <a:pt x="156" y="191"/>
                  <a:pt x="155" y="191"/>
                  <a:pt x="158" y="191"/>
                </a:cubicBezTo>
                <a:cubicBezTo>
                  <a:pt x="161" y="191"/>
                  <a:pt x="160" y="191"/>
                  <a:pt x="160" y="193"/>
                </a:cubicBezTo>
                <a:cubicBezTo>
                  <a:pt x="159" y="195"/>
                  <a:pt x="159" y="197"/>
                  <a:pt x="161" y="198"/>
                </a:cubicBezTo>
                <a:cubicBezTo>
                  <a:pt x="163" y="198"/>
                  <a:pt x="163" y="197"/>
                  <a:pt x="164" y="199"/>
                </a:cubicBezTo>
                <a:cubicBezTo>
                  <a:pt x="164" y="200"/>
                  <a:pt x="164" y="201"/>
                  <a:pt x="166" y="201"/>
                </a:cubicBezTo>
                <a:cubicBezTo>
                  <a:pt x="167" y="202"/>
                  <a:pt x="168" y="201"/>
                  <a:pt x="169" y="201"/>
                </a:cubicBezTo>
                <a:cubicBezTo>
                  <a:pt x="170" y="201"/>
                  <a:pt x="170" y="202"/>
                  <a:pt x="170" y="202"/>
                </a:cubicBezTo>
                <a:cubicBezTo>
                  <a:pt x="169" y="203"/>
                  <a:pt x="166" y="205"/>
                  <a:pt x="166" y="207"/>
                </a:cubicBezTo>
                <a:cubicBezTo>
                  <a:pt x="165" y="208"/>
                  <a:pt x="164" y="208"/>
                  <a:pt x="164" y="209"/>
                </a:cubicBezTo>
                <a:cubicBezTo>
                  <a:pt x="165" y="209"/>
                  <a:pt x="167" y="209"/>
                  <a:pt x="167" y="211"/>
                </a:cubicBezTo>
                <a:cubicBezTo>
                  <a:pt x="168" y="212"/>
                  <a:pt x="168" y="214"/>
                  <a:pt x="168" y="214"/>
                </a:cubicBezTo>
                <a:cubicBezTo>
                  <a:pt x="173" y="214"/>
                  <a:pt x="173" y="214"/>
                  <a:pt x="173" y="214"/>
                </a:cubicBezTo>
                <a:cubicBezTo>
                  <a:pt x="173" y="216"/>
                  <a:pt x="173" y="216"/>
                  <a:pt x="173" y="216"/>
                </a:cubicBezTo>
                <a:cubicBezTo>
                  <a:pt x="172" y="219"/>
                  <a:pt x="172" y="219"/>
                  <a:pt x="172" y="219"/>
                </a:cubicBezTo>
                <a:cubicBezTo>
                  <a:pt x="172" y="219"/>
                  <a:pt x="172" y="222"/>
                  <a:pt x="172" y="223"/>
                </a:cubicBezTo>
                <a:cubicBezTo>
                  <a:pt x="172" y="223"/>
                  <a:pt x="172" y="227"/>
                  <a:pt x="172" y="227"/>
                </a:cubicBezTo>
                <a:cubicBezTo>
                  <a:pt x="174" y="227"/>
                  <a:pt x="174" y="227"/>
                  <a:pt x="174" y="227"/>
                </a:cubicBezTo>
                <a:cubicBezTo>
                  <a:pt x="175" y="225"/>
                  <a:pt x="175" y="225"/>
                  <a:pt x="175" y="225"/>
                </a:cubicBezTo>
                <a:cubicBezTo>
                  <a:pt x="176" y="225"/>
                  <a:pt x="176" y="225"/>
                  <a:pt x="176" y="225"/>
                </a:cubicBezTo>
                <a:cubicBezTo>
                  <a:pt x="176" y="224"/>
                  <a:pt x="176" y="224"/>
                  <a:pt x="176" y="224"/>
                </a:cubicBezTo>
                <a:cubicBezTo>
                  <a:pt x="177" y="223"/>
                  <a:pt x="177" y="223"/>
                  <a:pt x="177" y="223"/>
                </a:cubicBezTo>
                <a:cubicBezTo>
                  <a:pt x="178" y="223"/>
                  <a:pt x="178" y="223"/>
                  <a:pt x="178" y="223"/>
                </a:cubicBezTo>
                <a:cubicBezTo>
                  <a:pt x="179" y="223"/>
                  <a:pt x="179" y="223"/>
                  <a:pt x="179" y="223"/>
                </a:cubicBezTo>
                <a:cubicBezTo>
                  <a:pt x="181" y="225"/>
                  <a:pt x="181" y="225"/>
                  <a:pt x="181" y="225"/>
                </a:cubicBezTo>
                <a:cubicBezTo>
                  <a:pt x="183" y="224"/>
                  <a:pt x="183" y="224"/>
                  <a:pt x="183" y="224"/>
                </a:cubicBezTo>
                <a:cubicBezTo>
                  <a:pt x="184" y="222"/>
                  <a:pt x="184" y="222"/>
                  <a:pt x="184" y="222"/>
                </a:cubicBezTo>
                <a:cubicBezTo>
                  <a:pt x="184" y="222"/>
                  <a:pt x="186" y="221"/>
                  <a:pt x="186" y="221"/>
                </a:cubicBezTo>
                <a:cubicBezTo>
                  <a:pt x="186" y="221"/>
                  <a:pt x="188" y="222"/>
                  <a:pt x="188" y="223"/>
                </a:cubicBezTo>
                <a:cubicBezTo>
                  <a:pt x="189" y="224"/>
                  <a:pt x="191" y="224"/>
                  <a:pt x="192" y="226"/>
                </a:cubicBezTo>
                <a:cubicBezTo>
                  <a:pt x="193" y="229"/>
                  <a:pt x="195" y="231"/>
                  <a:pt x="195" y="232"/>
                </a:cubicBezTo>
                <a:cubicBezTo>
                  <a:pt x="195" y="232"/>
                  <a:pt x="199" y="239"/>
                  <a:pt x="199" y="239"/>
                </a:cubicBezTo>
                <a:cubicBezTo>
                  <a:pt x="199" y="239"/>
                  <a:pt x="199" y="243"/>
                  <a:pt x="199" y="244"/>
                </a:cubicBezTo>
                <a:cubicBezTo>
                  <a:pt x="199" y="245"/>
                  <a:pt x="199" y="247"/>
                  <a:pt x="199" y="247"/>
                </a:cubicBezTo>
                <a:cubicBezTo>
                  <a:pt x="200" y="248"/>
                  <a:pt x="200" y="248"/>
                  <a:pt x="201" y="248"/>
                </a:cubicBezTo>
                <a:cubicBezTo>
                  <a:pt x="203" y="249"/>
                  <a:pt x="203" y="248"/>
                  <a:pt x="203" y="246"/>
                </a:cubicBezTo>
                <a:cubicBezTo>
                  <a:pt x="204" y="244"/>
                  <a:pt x="204" y="246"/>
                  <a:pt x="207" y="247"/>
                </a:cubicBezTo>
                <a:cubicBezTo>
                  <a:pt x="208" y="247"/>
                  <a:pt x="208" y="247"/>
                  <a:pt x="208" y="247"/>
                </a:cubicBezTo>
                <a:cubicBezTo>
                  <a:pt x="208" y="246"/>
                  <a:pt x="208" y="246"/>
                  <a:pt x="208" y="246"/>
                </a:cubicBezTo>
                <a:cubicBezTo>
                  <a:pt x="208" y="246"/>
                  <a:pt x="208" y="246"/>
                  <a:pt x="208" y="247"/>
                </a:cubicBezTo>
                <a:cubicBezTo>
                  <a:pt x="211" y="247"/>
                  <a:pt x="210" y="246"/>
                  <a:pt x="210" y="245"/>
                </a:cubicBezTo>
                <a:cubicBezTo>
                  <a:pt x="211" y="244"/>
                  <a:pt x="210" y="240"/>
                  <a:pt x="209" y="238"/>
                </a:cubicBezTo>
                <a:cubicBezTo>
                  <a:pt x="207" y="237"/>
                  <a:pt x="204" y="233"/>
                  <a:pt x="202" y="230"/>
                </a:cubicBezTo>
                <a:cubicBezTo>
                  <a:pt x="199" y="227"/>
                  <a:pt x="199" y="227"/>
                  <a:pt x="198" y="224"/>
                </a:cubicBezTo>
                <a:cubicBezTo>
                  <a:pt x="196" y="222"/>
                  <a:pt x="195" y="222"/>
                  <a:pt x="193" y="220"/>
                </a:cubicBezTo>
                <a:cubicBezTo>
                  <a:pt x="192" y="219"/>
                  <a:pt x="191" y="217"/>
                  <a:pt x="188" y="217"/>
                </a:cubicBezTo>
                <a:cubicBezTo>
                  <a:pt x="186" y="216"/>
                  <a:pt x="187" y="215"/>
                  <a:pt x="187" y="214"/>
                </a:cubicBezTo>
                <a:cubicBezTo>
                  <a:pt x="186" y="213"/>
                  <a:pt x="189" y="214"/>
                  <a:pt x="191" y="214"/>
                </a:cubicBezTo>
                <a:cubicBezTo>
                  <a:pt x="193" y="214"/>
                  <a:pt x="192" y="211"/>
                  <a:pt x="192" y="210"/>
                </a:cubicBezTo>
                <a:cubicBezTo>
                  <a:pt x="192" y="209"/>
                  <a:pt x="192" y="209"/>
                  <a:pt x="190" y="209"/>
                </a:cubicBezTo>
                <a:cubicBezTo>
                  <a:pt x="188" y="209"/>
                  <a:pt x="189" y="208"/>
                  <a:pt x="188" y="206"/>
                </a:cubicBezTo>
                <a:cubicBezTo>
                  <a:pt x="188" y="205"/>
                  <a:pt x="188" y="206"/>
                  <a:pt x="187" y="206"/>
                </a:cubicBezTo>
                <a:cubicBezTo>
                  <a:pt x="185" y="206"/>
                  <a:pt x="185" y="207"/>
                  <a:pt x="185" y="207"/>
                </a:cubicBezTo>
                <a:cubicBezTo>
                  <a:pt x="184" y="208"/>
                  <a:pt x="183" y="208"/>
                  <a:pt x="182" y="206"/>
                </a:cubicBezTo>
                <a:cubicBezTo>
                  <a:pt x="180" y="204"/>
                  <a:pt x="180" y="205"/>
                  <a:pt x="180" y="204"/>
                </a:cubicBezTo>
                <a:cubicBezTo>
                  <a:pt x="180" y="202"/>
                  <a:pt x="180" y="201"/>
                  <a:pt x="178" y="200"/>
                </a:cubicBezTo>
                <a:cubicBezTo>
                  <a:pt x="176" y="199"/>
                  <a:pt x="175" y="198"/>
                  <a:pt x="174" y="196"/>
                </a:cubicBezTo>
                <a:cubicBezTo>
                  <a:pt x="174" y="195"/>
                  <a:pt x="175" y="195"/>
                  <a:pt x="177" y="194"/>
                </a:cubicBezTo>
                <a:cubicBezTo>
                  <a:pt x="179" y="194"/>
                  <a:pt x="179" y="194"/>
                  <a:pt x="181" y="194"/>
                </a:cubicBezTo>
                <a:cubicBezTo>
                  <a:pt x="183" y="194"/>
                  <a:pt x="183" y="194"/>
                  <a:pt x="184" y="194"/>
                </a:cubicBezTo>
                <a:cubicBezTo>
                  <a:pt x="186" y="194"/>
                  <a:pt x="188" y="193"/>
                  <a:pt x="188" y="191"/>
                </a:cubicBezTo>
                <a:cubicBezTo>
                  <a:pt x="189" y="190"/>
                  <a:pt x="191" y="191"/>
                  <a:pt x="192" y="191"/>
                </a:cubicBezTo>
                <a:cubicBezTo>
                  <a:pt x="192" y="192"/>
                  <a:pt x="195" y="192"/>
                  <a:pt x="196" y="192"/>
                </a:cubicBezTo>
                <a:cubicBezTo>
                  <a:pt x="198" y="192"/>
                  <a:pt x="199" y="192"/>
                  <a:pt x="199" y="193"/>
                </a:cubicBezTo>
                <a:cubicBezTo>
                  <a:pt x="199" y="195"/>
                  <a:pt x="199" y="197"/>
                  <a:pt x="199" y="198"/>
                </a:cubicBezTo>
                <a:cubicBezTo>
                  <a:pt x="200" y="198"/>
                  <a:pt x="201" y="199"/>
                  <a:pt x="202" y="199"/>
                </a:cubicBezTo>
                <a:cubicBezTo>
                  <a:pt x="203" y="199"/>
                  <a:pt x="203" y="201"/>
                  <a:pt x="205" y="201"/>
                </a:cubicBezTo>
                <a:cubicBezTo>
                  <a:pt x="206" y="201"/>
                  <a:pt x="207" y="201"/>
                  <a:pt x="208" y="202"/>
                </a:cubicBezTo>
                <a:cubicBezTo>
                  <a:pt x="211" y="201"/>
                  <a:pt x="217" y="199"/>
                  <a:pt x="217" y="202"/>
                </a:cubicBezTo>
                <a:cubicBezTo>
                  <a:pt x="217" y="204"/>
                  <a:pt x="217" y="206"/>
                  <a:pt x="217" y="206"/>
                </a:cubicBezTo>
                <a:cubicBezTo>
                  <a:pt x="217" y="206"/>
                  <a:pt x="217" y="208"/>
                  <a:pt x="218" y="209"/>
                </a:cubicBezTo>
                <a:cubicBezTo>
                  <a:pt x="219" y="210"/>
                  <a:pt x="222" y="211"/>
                  <a:pt x="222" y="210"/>
                </a:cubicBezTo>
                <a:cubicBezTo>
                  <a:pt x="222" y="208"/>
                  <a:pt x="220" y="205"/>
                  <a:pt x="222" y="204"/>
                </a:cubicBezTo>
                <a:cubicBezTo>
                  <a:pt x="224" y="203"/>
                  <a:pt x="231" y="202"/>
                  <a:pt x="231" y="202"/>
                </a:cubicBezTo>
                <a:cubicBezTo>
                  <a:pt x="231" y="202"/>
                  <a:pt x="233" y="200"/>
                  <a:pt x="237" y="199"/>
                </a:cubicBezTo>
                <a:cubicBezTo>
                  <a:pt x="240" y="199"/>
                  <a:pt x="244" y="195"/>
                  <a:pt x="249" y="195"/>
                </a:cubicBezTo>
                <a:cubicBezTo>
                  <a:pt x="254" y="195"/>
                  <a:pt x="255" y="190"/>
                  <a:pt x="258" y="187"/>
                </a:cubicBezTo>
                <a:cubicBezTo>
                  <a:pt x="260" y="184"/>
                  <a:pt x="265" y="179"/>
                  <a:pt x="266" y="176"/>
                </a:cubicBezTo>
                <a:cubicBezTo>
                  <a:pt x="266" y="173"/>
                  <a:pt x="266" y="172"/>
                  <a:pt x="266" y="170"/>
                </a:cubicBezTo>
                <a:cubicBezTo>
                  <a:pt x="267" y="168"/>
                  <a:pt x="268" y="167"/>
                  <a:pt x="270" y="164"/>
                </a:cubicBezTo>
                <a:cubicBezTo>
                  <a:pt x="271" y="160"/>
                  <a:pt x="273" y="154"/>
                  <a:pt x="273" y="153"/>
                </a:cubicBezTo>
                <a:cubicBezTo>
                  <a:pt x="273" y="152"/>
                  <a:pt x="270" y="146"/>
                  <a:pt x="263" y="146"/>
                </a:cubicBezTo>
                <a:cubicBezTo>
                  <a:pt x="263" y="146"/>
                  <a:pt x="268" y="143"/>
                  <a:pt x="269" y="143"/>
                </a:cubicBezTo>
                <a:cubicBezTo>
                  <a:pt x="270" y="143"/>
                  <a:pt x="266" y="137"/>
                  <a:pt x="261" y="136"/>
                </a:cubicBezTo>
                <a:cubicBezTo>
                  <a:pt x="261" y="136"/>
                  <a:pt x="269" y="138"/>
                  <a:pt x="264" y="135"/>
                </a:cubicBezTo>
                <a:cubicBezTo>
                  <a:pt x="260" y="132"/>
                  <a:pt x="261" y="131"/>
                  <a:pt x="257" y="125"/>
                </a:cubicBezTo>
                <a:cubicBezTo>
                  <a:pt x="252" y="120"/>
                  <a:pt x="249" y="118"/>
                  <a:pt x="247" y="118"/>
                </a:cubicBezTo>
                <a:cubicBezTo>
                  <a:pt x="245" y="118"/>
                  <a:pt x="250" y="105"/>
                  <a:pt x="256" y="105"/>
                </a:cubicBezTo>
                <a:cubicBezTo>
                  <a:pt x="256" y="105"/>
                  <a:pt x="259" y="106"/>
                  <a:pt x="258" y="103"/>
                </a:cubicBezTo>
                <a:cubicBezTo>
                  <a:pt x="257" y="101"/>
                  <a:pt x="258" y="100"/>
                  <a:pt x="255" y="100"/>
                </a:cubicBezTo>
                <a:cubicBezTo>
                  <a:pt x="252" y="100"/>
                  <a:pt x="252" y="103"/>
                  <a:pt x="250" y="100"/>
                </a:cubicBezTo>
                <a:cubicBezTo>
                  <a:pt x="248" y="98"/>
                  <a:pt x="247" y="99"/>
                  <a:pt x="245" y="101"/>
                </a:cubicBezTo>
                <a:cubicBezTo>
                  <a:pt x="243" y="102"/>
                  <a:pt x="244" y="103"/>
                  <a:pt x="242" y="103"/>
                </a:cubicBezTo>
                <a:cubicBezTo>
                  <a:pt x="239" y="103"/>
                  <a:pt x="238" y="101"/>
                  <a:pt x="238" y="99"/>
                </a:cubicBezTo>
                <a:cubicBezTo>
                  <a:pt x="239" y="97"/>
                  <a:pt x="237" y="97"/>
                  <a:pt x="234" y="97"/>
                </a:cubicBezTo>
                <a:cubicBezTo>
                  <a:pt x="232" y="97"/>
                  <a:pt x="227" y="94"/>
                  <a:pt x="227" y="90"/>
                </a:cubicBezTo>
                <a:cubicBezTo>
                  <a:pt x="235" y="90"/>
                  <a:pt x="235" y="90"/>
                  <a:pt x="235" y="90"/>
                </a:cubicBezTo>
                <a:cubicBezTo>
                  <a:pt x="235" y="87"/>
                  <a:pt x="235" y="87"/>
                  <a:pt x="235" y="87"/>
                </a:cubicBezTo>
                <a:cubicBezTo>
                  <a:pt x="235" y="87"/>
                  <a:pt x="237" y="87"/>
                  <a:pt x="239" y="85"/>
                </a:cubicBezTo>
                <a:cubicBezTo>
                  <a:pt x="240" y="83"/>
                  <a:pt x="240" y="79"/>
                  <a:pt x="243" y="80"/>
                </a:cubicBezTo>
                <a:cubicBezTo>
                  <a:pt x="247" y="80"/>
                  <a:pt x="248" y="84"/>
                  <a:pt x="247" y="84"/>
                </a:cubicBezTo>
                <a:cubicBezTo>
                  <a:pt x="245" y="85"/>
                  <a:pt x="245" y="87"/>
                  <a:pt x="246" y="87"/>
                </a:cubicBezTo>
                <a:cubicBezTo>
                  <a:pt x="248" y="87"/>
                  <a:pt x="248" y="91"/>
                  <a:pt x="245" y="92"/>
                </a:cubicBezTo>
                <a:cubicBezTo>
                  <a:pt x="243" y="92"/>
                  <a:pt x="249" y="95"/>
                  <a:pt x="249" y="92"/>
                </a:cubicBezTo>
                <a:cubicBezTo>
                  <a:pt x="249" y="88"/>
                  <a:pt x="255" y="87"/>
                  <a:pt x="256" y="87"/>
                </a:cubicBezTo>
                <a:cubicBezTo>
                  <a:pt x="257" y="87"/>
                  <a:pt x="257" y="87"/>
                  <a:pt x="258" y="87"/>
                </a:cubicBezTo>
                <a:cubicBezTo>
                  <a:pt x="259" y="86"/>
                  <a:pt x="259" y="85"/>
                  <a:pt x="260" y="84"/>
                </a:cubicBezTo>
                <a:cubicBezTo>
                  <a:pt x="260" y="84"/>
                  <a:pt x="261" y="82"/>
                  <a:pt x="262" y="81"/>
                </a:cubicBezTo>
                <a:cubicBezTo>
                  <a:pt x="263" y="80"/>
                  <a:pt x="265" y="79"/>
                  <a:pt x="265" y="79"/>
                </a:cubicBezTo>
                <a:cubicBezTo>
                  <a:pt x="266" y="78"/>
                  <a:pt x="266" y="75"/>
                  <a:pt x="266" y="74"/>
                </a:cubicBezTo>
                <a:cubicBezTo>
                  <a:pt x="266" y="73"/>
                  <a:pt x="268" y="75"/>
                  <a:pt x="269" y="76"/>
                </a:cubicBezTo>
                <a:cubicBezTo>
                  <a:pt x="270" y="76"/>
                  <a:pt x="274" y="76"/>
                  <a:pt x="274" y="76"/>
                </a:cubicBezTo>
                <a:cubicBezTo>
                  <a:pt x="275" y="76"/>
                  <a:pt x="274" y="73"/>
                  <a:pt x="274" y="73"/>
                </a:cubicBezTo>
                <a:cubicBezTo>
                  <a:pt x="274" y="73"/>
                  <a:pt x="278" y="71"/>
                  <a:pt x="278" y="70"/>
                </a:cubicBezTo>
                <a:cubicBezTo>
                  <a:pt x="279" y="69"/>
                  <a:pt x="279" y="66"/>
                  <a:pt x="279" y="66"/>
                </a:cubicBezTo>
                <a:cubicBezTo>
                  <a:pt x="279" y="66"/>
                  <a:pt x="282" y="67"/>
                  <a:pt x="282" y="67"/>
                </a:cubicBezTo>
                <a:cubicBezTo>
                  <a:pt x="282" y="68"/>
                  <a:pt x="284" y="68"/>
                  <a:pt x="284" y="68"/>
                </a:cubicBezTo>
                <a:cubicBezTo>
                  <a:pt x="284" y="68"/>
                  <a:pt x="285" y="67"/>
                  <a:pt x="286" y="66"/>
                </a:cubicBezTo>
                <a:cubicBezTo>
                  <a:pt x="285" y="66"/>
                  <a:pt x="282" y="60"/>
                  <a:pt x="281" y="58"/>
                </a:cubicBezTo>
                <a:cubicBezTo>
                  <a:pt x="279" y="56"/>
                  <a:pt x="279" y="56"/>
                  <a:pt x="279" y="55"/>
                </a:cubicBezTo>
                <a:close/>
              </a:path>
            </a:pathLst>
          </a:custGeom>
          <a:solidFill>
            <a:schemeClr val="accent4"/>
          </a:solidFill>
          <a:ln>
            <a:solidFill>
              <a:schemeClr val="bg2"/>
            </a:solidFill>
          </a:ln>
        </p:spPr>
        <p:txBody>
          <a:bodyPr vert="horz" wrap="square" lIns="91440" tIns="45720" rIns="91440" bIns="45720" numCol="1" anchor="t" anchorCtr="0" compatLnSpc="1">
            <a:prstTxWarp prst="textNoShape">
              <a:avLst/>
            </a:prstTxWarp>
          </a:bodyPr>
          <a:lstStyle/>
          <a:p>
            <a:endParaRPr lang="en-AU"/>
          </a:p>
        </p:txBody>
      </p:sp>
      <p:sp>
        <p:nvSpPr>
          <p:cNvPr id="225" name="Rounded Rectangle 224"/>
          <p:cNvSpPr/>
          <p:nvPr/>
        </p:nvSpPr>
        <p:spPr>
          <a:xfrm>
            <a:off x="9042855" y="2420888"/>
            <a:ext cx="1373625" cy="327309"/>
          </a:xfrm>
          <a:prstGeom prst="roundRect">
            <a:avLst>
              <a:gd name="adj" fmla="val 50000"/>
            </a:avLst>
          </a:prstGeom>
          <a:solidFill>
            <a:schemeClr val="tx2"/>
          </a:solidFill>
          <a:ln w="19050" cmpd="sng">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smtClean="0">
                <a:latin typeface="Roboto" pitchFamily="2" charset="0"/>
                <a:ea typeface="Roboto" pitchFamily="2" charset="0"/>
              </a:rPr>
              <a:t>UNITED STATES</a:t>
            </a:r>
            <a:endParaRPr lang="en-AU" sz="1000" dirty="0">
              <a:latin typeface="Roboto" pitchFamily="2" charset="0"/>
              <a:ea typeface="Roboto" pitchFamily="2" charset="0"/>
            </a:endParaRPr>
          </a:p>
        </p:txBody>
      </p:sp>
      <p:grpSp>
        <p:nvGrpSpPr>
          <p:cNvPr id="4" name="Group 3"/>
          <p:cNvGrpSpPr/>
          <p:nvPr/>
        </p:nvGrpSpPr>
        <p:grpSpPr>
          <a:xfrm>
            <a:off x="1199456" y="4653136"/>
            <a:ext cx="1368152" cy="1618565"/>
            <a:chOff x="1127448" y="4618747"/>
            <a:chExt cx="1368152" cy="1618565"/>
          </a:xfrm>
        </p:grpSpPr>
        <p:sp>
          <p:nvSpPr>
            <p:cNvPr id="154"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158"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4"/>
            </a:solidFill>
            <a:ln>
              <a:noFill/>
            </a:ln>
          </p:spPr>
          <p:txBody>
            <a:bodyPr lIns="0" tIns="0" rIns="0" bIns="0"/>
            <a:lstStyle/>
            <a:p>
              <a:endParaRPr lang="en-US">
                <a:solidFill>
                  <a:schemeClr val="tx2"/>
                </a:solidFill>
                <a:latin typeface="Open Sans"/>
                <a:cs typeface="Open Sans"/>
              </a:endParaRPr>
            </a:p>
          </p:txBody>
        </p:sp>
        <p:sp>
          <p:nvSpPr>
            <p:cNvPr id="159"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160"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48"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49"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50" name="Group 349"/>
            <p:cNvGrpSpPr/>
            <p:nvPr/>
          </p:nvGrpSpPr>
          <p:grpSpPr>
            <a:xfrm>
              <a:off x="1127448" y="5961332"/>
              <a:ext cx="220767" cy="241052"/>
              <a:chOff x="2936875" y="2108200"/>
              <a:chExt cx="430213" cy="427038"/>
            </a:xfrm>
            <a:solidFill>
              <a:srgbClr val="BD392F"/>
            </a:solidFill>
          </p:grpSpPr>
          <p:sp>
            <p:nvSpPr>
              <p:cNvPr id="351"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52"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5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354" name="Group 353"/>
          <p:cNvGrpSpPr/>
          <p:nvPr/>
        </p:nvGrpSpPr>
        <p:grpSpPr>
          <a:xfrm>
            <a:off x="6023992" y="4653136"/>
            <a:ext cx="1368152" cy="1618565"/>
            <a:chOff x="1127448" y="4618747"/>
            <a:chExt cx="1368152" cy="1618565"/>
          </a:xfrm>
        </p:grpSpPr>
        <p:sp>
          <p:nvSpPr>
            <p:cNvPr id="355"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356"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2"/>
            </a:solidFill>
            <a:ln>
              <a:noFill/>
            </a:ln>
          </p:spPr>
          <p:txBody>
            <a:bodyPr lIns="0" tIns="0" rIns="0" bIns="0"/>
            <a:lstStyle/>
            <a:p>
              <a:endParaRPr lang="en-US">
                <a:solidFill>
                  <a:schemeClr val="tx2"/>
                </a:solidFill>
                <a:latin typeface="Open Sans"/>
                <a:cs typeface="Open Sans"/>
              </a:endParaRPr>
            </a:p>
          </p:txBody>
        </p:sp>
        <p:sp>
          <p:nvSpPr>
            <p:cNvPr id="357"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58"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59"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60"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61" name="Group 360"/>
            <p:cNvGrpSpPr/>
            <p:nvPr/>
          </p:nvGrpSpPr>
          <p:grpSpPr>
            <a:xfrm>
              <a:off x="1127448" y="5961332"/>
              <a:ext cx="220767" cy="241052"/>
              <a:chOff x="2936875" y="2108200"/>
              <a:chExt cx="430213" cy="427038"/>
            </a:xfrm>
            <a:solidFill>
              <a:srgbClr val="BD392F"/>
            </a:solidFill>
          </p:grpSpPr>
          <p:sp>
            <p:nvSpPr>
              <p:cNvPr id="363"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64"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62"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365" name="Group 364"/>
          <p:cNvGrpSpPr/>
          <p:nvPr/>
        </p:nvGrpSpPr>
        <p:grpSpPr>
          <a:xfrm>
            <a:off x="8904312" y="4653136"/>
            <a:ext cx="1368152" cy="1618565"/>
            <a:chOff x="1127448" y="4618747"/>
            <a:chExt cx="1368152" cy="1618565"/>
          </a:xfrm>
        </p:grpSpPr>
        <p:sp>
          <p:nvSpPr>
            <p:cNvPr id="366" name="AutoShape 124"/>
            <p:cNvSpPr>
              <a:spLocks/>
            </p:cNvSpPr>
            <p:nvPr/>
          </p:nvSpPr>
          <p:spPr bwMode="auto">
            <a:xfrm>
              <a:off x="1188417" y="4657457"/>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367" name="AutoShape 137"/>
            <p:cNvSpPr>
              <a:spLocks/>
            </p:cNvSpPr>
            <p:nvPr/>
          </p:nvSpPr>
          <p:spPr bwMode="auto">
            <a:xfrm>
              <a:off x="1188417" y="508934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solidFill>
              <a:schemeClr val="accent1"/>
            </a:solidFill>
            <a:ln>
              <a:noFill/>
            </a:ln>
          </p:spPr>
          <p:txBody>
            <a:bodyPr lIns="0" tIns="0" rIns="0" bIns="0"/>
            <a:lstStyle/>
            <a:p>
              <a:endParaRPr lang="en-US">
                <a:solidFill>
                  <a:schemeClr val="tx2"/>
                </a:solidFill>
                <a:latin typeface="Open Sans"/>
                <a:cs typeface="Open Sans"/>
              </a:endParaRPr>
            </a:p>
          </p:txBody>
        </p:sp>
        <p:sp>
          <p:nvSpPr>
            <p:cNvPr id="368" name="Rectangle 129"/>
            <p:cNvSpPr>
              <a:spLocks/>
            </p:cNvSpPr>
            <p:nvPr/>
          </p:nvSpPr>
          <p:spPr bwMode="auto">
            <a:xfrm>
              <a:off x="1455707" y="4618747"/>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1,800,234K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69" name="Rectangle 129"/>
            <p:cNvSpPr>
              <a:spLocks/>
            </p:cNvSpPr>
            <p:nvPr/>
          </p:nvSpPr>
          <p:spPr bwMode="auto">
            <a:xfrm>
              <a:off x="1455707" y="5050795"/>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2,800,100K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FEMALES</a:t>
              </a:r>
              <a:endParaRPr lang="en-US" sz="700" dirty="0">
                <a:solidFill>
                  <a:schemeClr val="tx2"/>
                </a:solidFill>
                <a:latin typeface="Roboto Bold"/>
                <a:ea typeface="ＭＳ Ｐゴシック" charset="0"/>
                <a:cs typeface="Roboto Bold"/>
                <a:sym typeface="Helvetica" charset="0"/>
              </a:endParaRPr>
            </a:p>
          </p:txBody>
        </p:sp>
        <p:sp>
          <p:nvSpPr>
            <p:cNvPr id="370" name="Freeform 22"/>
            <p:cNvSpPr>
              <a:spLocks noEditPoints="1"/>
            </p:cNvSpPr>
            <p:nvPr/>
          </p:nvSpPr>
          <p:spPr bwMode="auto">
            <a:xfrm>
              <a:off x="1163609" y="5503643"/>
              <a:ext cx="168824" cy="267232"/>
            </a:xfrm>
            <a:custGeom>
              <a:avLst/>
              <a:gdLst>
                <a:gd name="T0" fmla="*/ 20 w 40"/>
                <a:gd name="T1" fmla="*/ 0 h 57"/>
                <a:gd name="T2" fmla="*/ 0 w 40"/>
                <a:gd name="T3" fmla="*/ 20 h 57"/>
                <a:gd name="T4" fmla="*/ 8 w 40"/>
                <a:gd name="T5" fmla="*/ 37 h 57"/>
                <a:gd name="T6" fmla="*/ 16 w 40"/>
                <a:gd name="T7" fmla="*/ 53 h 57"/>
                <a:gd name="T8" fmla="*/ 23 w 40"/>
                <a:gd name="T9" fmla="*/ 53 h 57"/>
                <a:gd name="T10" fmla="*/ 32 w 40"/>
                <a:gd name="T11" fmla="*/ 37 h 57"/>
                <a:gd name="T12" fmla="*/ 40 w 40"/>
                <a:gd name="T13" fmla="*/ 20 h 57"/>
                <a:gd name="T14" fmla="*/ 20 w 40"/>
                <a:gd name="T15" fmla="*/ 0 h 57"/>
                <a:gd name="T16" fmla="*/ 20 w 40"/>
                <a:gd name="T17" fmla="*/ 32 h 57"/>
                <a:gd name="T18" fmla="*/ 8 w 40"/>
                <a:gd name="T19" fmla="*/ 20 h 57"/>
                <a:gd name="T20" fmla="*/ 20 w 40"/>
                <a:gd name="T21" fmla="*/ 8 h 57"/>
                <a:gd name="T22" fmla="*/ 32 w 40"/>
                <a:gd name="T23" fmla="*/ 20 h 57"/>
                <a:gd name="T24" fmla="*/ 20 w 40"/>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57">
                  <a:moveTo>
                    <a:pt x="20" y="0"/>
                  </a:moveTo>
                  <a:cubicBezTo>
                    <a:pt x="9" y="0"/>
                    <a:pt x="0" y="10"/>
                    <a:pt x="0" y="20"/>
                  </a:cubicBezTo>
                  <a:cubicBezTo>
                    <a:pt x="0" y="26"/>
                    <a:pt x="3" y="28"/>
                    <a:pt x="8" y="37"/>
                  </a:cubicBezTo>
                  <a:cubicBezTo>
                    <a:pt x="13" y="46"/>
                    <a:pt x="16" y="53"/>
                    <a:pt x="16" y="53"/>
                  </a:cubicBezTo>
                  <a:cubicBezTo>
                    <a:pt x="18" y="57"/>
                    <a:pt x="22" y="57"/>
                    <a:pt x="23" y="53"/>
                  </a:cubicBezTo>
                  <a:cubicBezTo>
                    <a:pt x="23" y="53"/>
                    <a:pt x="27" y="46"/>
                    <a:pt x="32" y="37"/>
                  </a:cubicBezTo>
                  <a:cubicBezTo>
                    <a:pt x="37" y="28"/>
                    <a:pt x="40" y="26"/>
                    <a:pt x="40" y="20"/>
                  </a:cubicBezTo>
                  <a:cubicBezTo>
                    <a:pt x="40" y="10"/>
                    <a:pt x="31" y="0"/>
                    <a:pt x="20" y="0"/>
                  </a:cubicBezTo>
                  <a:close/>
                  <a:moveTo>
                    <a:pt x="20" y="32"/>
                  </a:moveTo>
                  <a:cubicBezTo>
                    <a:pt x="13" y="32"/>
                    <a:pt x="8" y="27"/>
                    <a:pt x="8" y="20"/>
                  </a:cubicBezTo>
                  <a:cubicBezTo>
                    <a:pt x="8" y="13"/>
                    <a:pt x="13" y="8"/>
                    <a:pt x="20" y="8"/>
                  </a:cubicBezTo>
                  <a:cubicBezTo>
                    <a:pt x="27" y="8"/>
                    <a:pt x="32" y="13"/>
                    <a:pt x="32" y="20"/>
                  </a:cubicBezTo>
                  <a:cubicBezTo>
                    <a:pt x="32" y="27"/>
                    <a:pt x="27" y="32"/>
                    <a:pt x="20" y="3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AU"/>
            </a:p>
          </p:txBody>
        </p:sp>
        <p:sp>
          <p:nvSpPr>
            <p:cNvPr id="371" name="Rectangle 129"/>
            <p:cNvSpPr>
              <a:spLocks/>
            </p:cNvSpPr>
            <p:nvPr/>
          </p:nvSpPr>
          <p:spPr bwMode="auto">
            <a:xfrm>
              <a:off x="1445887" y="5482843"/>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3,300K</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SQ KM</a:t>
              </a:r>
              <a:endParaRPr lang="en-US" sz="700" dirty="0">
                <a:solidFill>
                  <a:schemeClr val="tx2"/>
                </a:solidFill>
                <a:latin typeface="Roboto Bold"/>
                <a:ea typeface="ＭＳ Ｐゴシック" charset="0"/>
                <a:cs typeface="Roboto Bold"/>
                <a:sym typeface="Helvetica" charset="0"/>
              </a:endParaRPr>
            </a:p>
          </p:txBody>
        </p:sp>
        <p:grpSp>
          <p:nvGrpSpPr>
            <p:cNvPr id="372" name="Group 371"/>
            <p:cNvGrpSpPr/>
            <p:nvPr/>
          </p:nvGrpSpPr>
          <p:grpSpPr>
            <a:xfrm>
              <a:off x="1127448" y="5961332"/>
              <a:ext cx="220767" cy="241052"/>
              <a:chOff x="2936875" y="2108200"/>
              <a:chExt cx="430213" cy="427038"/>
            </a:xfrm>
            <a:solidFill>
              <a:srgbClr val="BD392F"/>
            </a:solidFill>
          </p:grpSpPr>
          <p:sp>
            <p:nvSpPr>
              <p:cNvPr id="374" name="Freeform 253"/>
              <p:cNvSpPr>
                <a:spLocks/>
              </p:cNvSpPr>
              <p:nvPr/>
            </p:nvSpPr>
            <p:spPr bwMode="auto">
              <a:xfrm>
                <a:off x="3036888" y="2108200"/>
                <a:ext cx="223838" cy="93663"/>
              </a:xfrm>
              <a:custGeom>
                <a:avLst/>
                <a:gdLst>
                  <a:gd name="T0" fmla="*/ 6 w 292"/>
                  <a:gd name="T1" fmla="*/ 34 h 122"/>
                  <a:gd name="T2" fmla="*/ 13 w 292"/>
                  <a:gd name="T3" fmla="*/ 23 h 122"/>
                  <a:gd name="T4" fmla="*/ 51 w 292"/>
                  <a:gd name="T5" fmla="*/ 36 h 122"/>
                  <a:gd name="T6" fmla="*/ 74 w 292"/>
                  <a:gd name="T7" fmla="*/ 0 h 122"/>
                  <a:gd name="T8" fmla="*/ 133 w 292"/>
                  <a:gd name="T9" fmla="*/ 33 h 122"/>
                  <a:gd name="T10" fmla="*/ 174 w 292"/>
                  <a:gd name="T11" fmla="*/ 7 h 122"/>
                  <a:gd name="T12" fmla="*/ 279 w 292"/>
                  <a:gd name="T13" fmla="*/ 23 h 122"/>
                  <a:gd name="T14" fmla="*/ 287 w 292"/>
                  <a:gd name="T15" fmla="*/ 34 h 122"/>
                  <a:gd name="T16" fmla="*/ 167 w 292"/>
                  <a:gd name="T17" fmla="*/ 122 h 122"/>
                  <a:gd name="T18" fmla="*/ 125 w 292"/>
                  <a:gd name="T19" fmla="*/ 122 h 122"/>
                  <a:gd name="T20" fmla="*/ 6 w 292"/>
                  <a:gd name="T21"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2" h="122">
                    <a:moveTo>
                      <a:pt x="6" y="34"/>
                    </a:moveTo>
                    <a:cubicBezTo>
                      <a:pt x="0" y="21"/>
                      <a:pt x="10" y="23"/>
                      <a:pt x="13" y="23"/>
                    </a:cubicBezTo>
                    <a:cubicBezTo>
                      <a:pt x="22" y="23"/>
                      <a:pt x="43" y="36"/>
                      <a:pt x="51" y="36"/>
                    </a:cubicBezTo>
                    <a:cubicBezTo>
                      <a:pt x="64" y="36"/>
                      <a:pt x="62" y="0"/>
                      <a:pt x="74" y="0"/>
                    </a:cubicBezTo>
                    <a:cubicBezTo>
                      <a:pt x="89" y="0"/>
                      <a:pt x="117" y="33"/>
                      <a:pt x="133" y="33"/>
                    </a:cubicBezTo>
                    <a:cubicBezTo>
                      <a:pt x="151" y="33"/>
                      <a:pt x="155" y="7"/>
                      <a:pt x="174" y="7"/>
                    </a:cubicBezTo>
                    <a:cubicBezTo>
                      <a:pt x="186" y="7"/>
                      <a:pt x="195" y="53"/>
                      <a:pt x="279" y="23"/>
                    </a:cubicBezTo>
                    <a:cubicBezTo>
                      <a:pt x="282" y="22"/>
                      <a:pt x="292" y="21"/>
                      <a:pt x="287" y="34"/>
                    </a:cubicBezTo>
                    <a:cubicBezTo>
                      <a:pt x="287" y="34"/>
                      <a:pt x="238" y="118"/>
                      <a:pt x="167" y="122"/>
                    </a:cubicBezTo>
                    <a:cubicBezTo>
                      <a:pt x="125" y="122"/>
                      <a:pt x="125" y="122"/>
                      <a:pt x="125" y="122"/>
                    </a:cubicBezTo>
                    <a:cubicBezTo>
                      <a:pt x="55" y="118"/>
                      <a:pt x="6" y="34"/>
                      <a:pt x="6"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375" name="Freeform 254"/>
              <p:cNvSpPr>
                <a:spLocks noEditPoints="1"/>
              </p:cNvSpPr>
              <p:nvPr/>
            </p:nvSpPr>
            <p:spPr bwMode="auto">
              <a:xfrm>
                <a:off x="2936875" y="2193925"/>
                <a:ext cx="430213" cy="341313"/>
              </a:xfrm>
              <a:custGeom>
                <a:avLst/>
                <a:gdLst>
                  <a:gd name="T0" fmla="*/ 518 w 559"/>
                  <a:gd name="T1" fmla="*/ 284 h 444"/>
                  <a:gd name="T2" fmla="*/ 336 w 559"/>
                  <a:gd name="T3" fmla="*/ 36 h 444"/>
                  <a:gd name="T4" fmla="*/ 307 w 559"/>
                  <a:gd name="T5" fmla="*/ 28 h 444"/>
                  <a:gd name="T6" fmla="*/ 287 w 559"/>
                  <a:gd name="T7" fmla="*/ 26 h 444"/>
                  <a:gd name="T8" fmla="*/ 41 w 559"/>
                  <a:gd name="T9" fmla="*/ 285 h 444"/>
                  <a:gd name="T10" fmla="*/ 55 w 559"/>
                  <a:gd name="T11" fmla="*/ 440 h 444"/>
                  <a:gd name="T12" fmla="*/ 132 w 559"/>
                  <a:gd name="T13" fmla="*/ 442 h 444"/>
                  <a:gd name="T14" fmla="*/ 477 w 559"/>
                  <a:gd name="T15" fmla="*/ 442 h 444"/>
                  <a:gd name="T16" fmla="*/ 488 w 559"/>
                  <a:gd name="T17" fmla="*/ 440 h 444"/>
                  <a:gd name="T18" fmla="*/ 504 w 559"/>
                  <a:gd name="T19" fmla="*/ 439 h 444"/>
                  <a:gd name="T20" fmla="*/ 518 w 559"/>
                  <a:gd name="T21" fmla="*/ 284 h 444"/>
                  <a:gd name="T22" fmla="*/ 294 w 559"/>
                  <a:gd name="T23" fmla="*/ 327 h 444"/>
                  <a:gd name="T24" fmla="*/ 294 w 559"/>
                  <a:gd name="T25" fmla="*/ 356 h 444"/>
                  <a:gd name="T26" fmla="*/ 266 w 559"/>
                  <a:gd name="T27" fmla="*/ 356 h 444"/>
                  <a:gd name="T28" fmla="*/ 266 w 559"/>
                  <a:gd name="T29" fmla="*/ 329 h 444"/>
                  <a:gd name="T30" fmla="*/ 217 w 559"/>
                  <a:gd name="T31" fmla="*/ 317 h 444"/>
                  <a:gd name="T32" fmla="*/ 226 w 559"/>
                  <a:gd name="T33" fmla="*/ 284 h 444"/>
                  <a:gd name="T34" fmla="*/ 273 w 559"/>
                  <a:gd name="T35" fmla="*/ 296 h 444"/>
                  <a:gd name="T36" fmla="*/ 301 w 559"/>
                  <a:gd name="T37" fmla="*/ 279 h 444"/>
                  <a:gd name="T38" fmla="*/ 270 w 559"/>
                  <a:gd name="T39" fmla="*/ 254 h 444"/>
                  <a:gd name="T40" fmla="*/ 219 w 559"/>
                  <a:gd name="T41" fmla="*/ 202 h 444"/>
                  <a:gd name="T42" fmla="*/ 267 w 559"/>
                  <a:gd name="T43" fmla="*/ 151 h 444"/>
                  <a:gd name="T44" fmla="*/ 267 w 559"/>
                  <a:gd name="T45" fmla="*/ 124 h 444"/>
                  <a:gd name="T46" fmla="*/ 295 w 559"/>
                  <a:gd name="T47" fmla="*/ 124 h 444"/>
                  <a:gd name="T48" fmla="*/ 295 w 559"/>
                  <a:gd name="T49" fmla="*/ 149 h 444"/>
                  <a:gd name="T50" fmla="*/ 337 w 559"/>
                  <a:gd name="T51" fmla="*/ 158 h 444"/>
                  <a:gd name="T52" fmla="*/ 328 w 559"/>
                  <a:gd name="T53" fmla="*/ 191 h 444"/>
                  <a:gd name="T54" fmla="*/ 287 w 559"/>
                  <a:gd name="T55" fmla="*/ 181 h 444"/>
                  <a:gd name="T56" fmla="*/ 263 w 559"/>
                  <a:gd name="T57" fmla="*/ 197 h 444"/>
                  <a:gd name="T58" fmla="*/ 297 w 559"/>
                  <a:gd name="T59" fmla="*/ 221 h 444"/>
                  <a:gd name="T60" fmla="*/ 344 w 559"/>
                  <a:gd name="T61" fmla="*/ 275 h 444"/>
                  <a:gd name="T62" fmla="*/ 294 w 559"/>
                  <a:gd name="T63" fmla="*/ 32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9" h="444">
                    <a:moveTo>
                      <a:pt x="518" y="284"/>
                    </a:moveTo>
                    <a:cubicBezTo>
                      <a:pt x="466" y="115"/>
                      <a:pt x="387" y="56"/>
                      <a:pt x="336" y="36"/>
                    </a:cubicBezTo>
                    <a:cubicBezTo>
                      <a:pt x="325" y="32"/>
                      <a:pt x="316" y="29"/>
                      <a:pt x="307" y="28"/>
                    </a:cubicBezTo>
                    <a:cubicBezTo>
                      <a:pt x="297" y="26"/>
                      <a:pt x="290" y="26"/>
                      <a:pt x="287" y="26"/>
                    </a:cubicBezTo>
                    <a:cubicBezTo>
                      <a:pt x="287" y="26"/>
                      <a:pt x="120" y="0"/>
                      <a:pt x="41" y="285"/>
                    </a:cubicBezTo>
                    <a:cubicBezTo>
                      <a:pt x="41" y="285"/>
                      <a:pt x="0" y="429"/>
                      <a:pt x="55" y="440"/>
                    </a:cubicBezTo>
                    <a:cubicBezTo>
                      <a:pt x="55" y="440"/>
                      <a:pt x="69" y="444"/>
                      <a:pt x="132" y="442"/>
                    </a:cubicBezTo>
                    <a:cubicBezTo>
                      <a:pt x="477" y="442"/>
                      <a:pt x="477" y="442"/>
                      <a:pt x="477" y="442"/>
                    </a:cubicBezTo>
                    <a:cubicBezTo>
                      <a:pt x="481" y="442"/>
                      <a:pt x="485" y="441"/>
                      <a:pt x="488" y="440"/>
                    </a:cubicBezTo>
                    <a:cubicBezTo>
                      <a:pt x="500" y="440"/>
                      <a:pt x="504" y="439"/>
                      <a:pt x="504" y="439"/>
                    </a:cubicBezTo>
                    <a:cubicBezTo>
                      <a:pt x="559" y="427"/>
                      <a:pt x="518" y="284"/>
                      <a:pt x="518" y="284"/>
                    </a:cubicBezTo>
                    <a:close/>
                    <a:moveTo>
                      <a:pt x="294" y="327"/>
                    </a:moveTo>
                    <a:cubicBezTo>
                      <a:pt x="294" y="356"/>
                      <a:pt x="294" y="356"/>
                      <a:pt x="294" y="356"/>
                    </a:cubicBezTo>
                    <a:cubicBezTo>
                      <a:pt x="266" y="356"/>
                      <a:pt x="266" y="356"/>
                      <a:pt x="266" y="356"/>
                    </a:cubicBezTo>
                    <a:cubicBezTo>
                      <a:pt x="266" y="329"/>
                      <a:pt x="266" y="329"/>
                      <a:pt x="266" y="329"/>
                    </a:cubicBezTo>
                    <a:cubicBezTo>
                      <a:pt x="247" y="328"/>
                      <a:pt x="228" y="323"/>
                      <a:pt x="217" y="317"/>
                    </a:cubicBezTo>
                    <a:cubicBezTo>
                      <a:pt x="226" y="284"/>
                      <a:pt x="226" y="284"/>
                      <a:pt x="226" y="284"/>
                    </a:cubicBezTo>
                    <a:cubicBezTo>
                      <a:pt x="238" y="290"/>
                      <a:pt x="255" y="296"/>
                      <a:pt x="273" y="296"/>
                    </a:cubicBezTo>
                    <a:cubicBezTo>
                      <a:pt x="290" y="296"/>
                      <a:pt x="301" y="290"/>
                      <a:pt x="301" y="279"/>
                    </a:cubicBezTo>
                    <a:cubicBezTo>
                      <a:pt x="301" y="268"/>
                      <a:pt x="292" y="261"/>
                      <a:pt x="270" y="254"/>
                    </a:cubicBezTo>
                    <a:cubicBezTo>
                      <a:pt x="240" y="244"/>
                      <a:pt x="219" y="229"/>
                      <a:pt x="219" y="202"/>
                    </a:cubicBezTo>
                    <a:cubicBezTo>
                      <a:pt x="219" y="176"/>
                      <a:pt x="237" y="157"/>
                      <a:pt x="267" y="151"/>
                    </a:cubicBezTo>
                    <a:cubicBezTo>
                      <a:pt x="267" y="124"/>
                      <a:pt x="267" y="124"/>
                      <a:pt x="267" y="124"/>
                    </a:cubicBezTo>
                    <a:cubicBezTo>
                      <a:pt x="295" y="124"/>
                      <a:pt x="295" y="124"/>
                      <a:pt x="295" y="124"/>
                    </a:cubicBezTo>
                    <a:cubicBezTo>
                      <a:pt x="295" y="149"/>
                      <a:pt x="295" y="149"/>
                      <a:pt x="295" y="149"/>
                    </a:cubicBezTo>
                    <a:cubicBezTo>
                      <a:pt x="314" y="150"/>
                      <a:pt x="327" y="154"/>
                      <a:pt x="337" y="158"/>
                    </a:cubicBezTo>
                    <a:cubicBezTo>
                      <a:pt x="328" y="191"/>
                      <a:pt x="328" y="191"/>
                      <a:pt x="328" y="191"/>
                    </a:cubicBezTo>
                    <a:cubicBezTo>
                      <a:pt x="321" y="187"/>
                      <a:pt x="308" y="181"/>
                      <a:pt x="287" y="181"/>
                    </a:cubicBezTo>
                    <a:cubicBezTo>
                      <a:pt x="269" y="181"/>
                      <a:pt x="263" y="189"/>
                      <a:pt x="263" y="197"/>
                    </a:cubicBezTo>
                    <a:cubicBezTo>
                      <a:pt x="263" y="206"/>
                      <a:pt x="273" y="212"/>
                      <a:pt x="297" y="221"/>
                    </a:cubicBezTo>
                    <a:cubicBezTo>
                      <a:pt x="331" y="233"/>
                      <a:pt x="344" y="249"/>
                      <a:pt x="344" y="275"/>
                    </a:cubicBezTo>
                    <a:cubicBezTo>
                      <a:pt x="344" y="300"/>
                      <a:pt x="327" y="322"/>
                      <a:pt x="294" y="32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a:p>
            </p:txBody>
          </p:sp>
        </p:grpSp>
        <p:sp>
          <p:nvSpPr>
            <p:cNvPr id="373" name="Rectangle 129"/>
            <p:cNvSpPr>
              <a:spLocks/>
            </p:cNvSpPr>
            <p:nvPr/>
          </p:nvSpPr>
          <p:spPr bwMode="auto">
            <a:xfrm>
              <a:off x="1445887" y="5914891"/>
              <a:ext cx="1039893" cy="322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lstStyle/>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1400" dirty="0" smtClean="0">
                  <a:solidFill>
                    <a:schemeClr val="tx2"/>
                  </a:solidFill>
                  <a:latin typeface="Roboto Bold"/>
                  <a:ea typeface="ＭＳ Ｐゴシック" charset="0"/>
                  <a:cs typeface="Roboto Bold"/>
                  <a:sym typeface="Helvetica" charset="0"/>
                </a:rPr>
                <a:t>$56,912</a:t>
              </a:r>
            </a:p>
            <a:p>
              <a:pPr>
                <a:tabLst>
                  <a:tab pos="355600" algn="l"/>
                  <a:tab pos="711200" algn="l"/>
                  <a:tab pos="1066800" algn="l"/>
                  <a:tab pos="1422400" algn="l"/>
                  <a:tab pos="1778000" algn="l"/>
                  <a:tab pos="2133600" algn="l"/>
                  <a:tab pos="2489200" algn="l"/>
                  <a:tab pos="2844800" algn="l"/>
                  <a:tab pos="3200400" algn="l"/>
                  <a:tab pos="3556000" algn="l"/>
                  <a:tab pos="3911600" algn="l"/>
                  <a:tab pos="4267200" algn="l"/>
                </a:tabLst>
              </a:pPr>
              <a:r>
                <a:rPr lang="en-US" sz="700" dirty="0" smtClean="0">
                  <a:solidFill>
                    <a:schemeClr val="tx2"/>
                  </a:solidFill>
                  <a:latin typeface="Roboto Bold"/>
                  <a:ea typeface="ＭＳ Ｐゴシック" charset="0"/>
                  <a:cs typeface="Roboto Bold"/>
                  <a:sym typeface="Helvetica" charset="0"/>
                </a:rPr>
                <a:t>GROSS INCOME</a:t>
              </a:r>
              <a:endParaRPr lang="en-US" sz="700" dirty="0">
                <a:solidFill>
                  <a:schemeClr val="tx2"/>
                </a:solidFill>
                <a:latin typeface="Roboto Bold"/>
                <a:ea typeface="ＭＳ Ｐゴシック" charset="0"/>
                <a:cs typeface="Roboto Bold"/>
                <a:sym typeface="Helvetica" charset="0"/>
              </a:endParaRPr>
            </a:p>
          </p:txBody>
        </p:sp>
      </p:grpSp>
      <p:grpSp>
        <p:nvGrpSpPr>
          <p:cNvPr id="427" name="Group 426"/>
          <p:cNvGrpSpPr/>
          <p:nvPr/>
        </p:nvGrpSpPr>
        <p:grpSpPr>
          <a:xfrm>
            <a:off x="8353773" y="2582347"/>
            <a:ext cx="3130326" cy="1926773"/>
            <a:chOff x="561976" y="2986087"/>
            <a:chExt cx="4583111" cy="2820989"/>
          </a:xfrm>
          <a:solidFill>
            <a:schemeClr val="accent1"/>
          </a:solidFill>
        </p:grpSpPr>
        <p:sp>
          <p:nvSpPr>
            <p:cNvPr id="428" name="Freeform 54"/>
            <p:cNvSpPr>
              <a:spLocks/>
            </p:cNvSpPr>
            <p:nvPr/>
          </p:nvSpPr>
          <p:spPr bwMode="auto">
            <a:xfrm>
              <a:off x="3305175" y="3865563"/>
              <a:ext cx="361950" cy="633413"/>
            </a:xfrm>
            <a:custGeom>
              <a:avLst/>
              <a:gdLst>
                <a:gd name="T0" fmla="*/ 23 w 34"/>
                <a:gd name="T1" fmla="*/ 57 h 59"/>
                <a:gd name="T2" fmla="*/ 27 w 34"/>
                <a:gd name="T3" fmla="*/ 57 h 59"/>
                <a:gd name="T4" fmla="*/ 29 w 34"/>
                <a:gd name="T5" fmla="*/ 57 h 59"/>
                <a:gd name="T6" fmla="*/ 28 w 34"/>
                <a:gd name="T7" fmla="*/ 54 h 59"/>
                <a:gd name="T8" fmla="*/ 31 w 34"/>
                <a:gd name="T9" fmla="*/ 53 h 59"/>
                <a:gd name="T10" fmla="*/ 30 w 34"/>
                <a:gd name="T11" fmla="*/ 51 h 59"/>
                <a:gd name="T12" fmla="*/ 31 w 34"/>
                <a:gd name="T13" fmla="*/ 49 h 59"/>
                <a:gd name="T14" fmla="*/ 31 w 34"/>
                <a:gd name="T15" fmla="*/ 48 h 59"/>
                <a:gd name="T16" fmla="*/ 31 w 34"/>
                <a:gd name="T17" fmla="*/ 46 h 59"/>
                <a:gd name="T18" fmla="*/ 31 w 34"/>
                <a:gd name="T19" fmla="*/ 45 h 59"/>
                <a:gd name="T20" fmla="*/ 31 w 34"/>
                <a:gd name="T21" fmla="*/ 44 h 59"/>
                <a:gd name="T22" fmla="*/ 32 w 34"/>
                <a:gd name="T23" fmla="*/ 43 h 59"/>
                <a:gd name="T24" fmla="*/ 33 w 34"/>
                <a:gd name="T25" fmla="*/ 41 h 59"/>
                <a:gd name="T26" fmla="*/ 34 w 34"/>
                <a:gd name="T27" fmla="*/ 40 h 59"/>
                <a:gd name="T28" fmla="*/ 34 w 34"/>
                <a:gd name="T29" fmla="*/ 38 h 59"/>
                <a:gd name="T30" fmla="*/ 33 w 34"/>
                <a:gd name="T31" fmla="*/ 36 h 59"/>
                <a:gd name="T32" fmla="*/ 32 w 34"/>
                <a:gd name="T33" fmla="*/ 35 h 59"/>
                <a:gd name="T34" fmla="*/ 33 w 34"/>
                <a:gd name="T35" fmla="*/ 33 h 59"/>
                <a:gd name="T36" fmla="*/ 29 w 34"/>
                <a:gd name="T37" fmla="*/ 7 h 59"/>
                <a:gd name="T38" fmla="*/ 28 w 34"/>
                <a:gd name="T39" fmla="*/ 5 h 59"/>
                <a:gd name="T40" fmla="*/ 26 w 34"/>
                <a:gd name="T41" fmla="*/ 2 h 59"/>
                <a:gd name="T42" fmla="*/ 5 w 34"/>
                <a:gd name="T43" fmla="*/ 3 h 59"/>
                <a:gd name="T44" fmla="*/ 6 w 34"/>
                <a:gd name="T45" fmla="*/ 4 h 59"/>
                <a:gd name="T46" fmla="*/ 8 w 34"/>
                <a:gd name="T47" fmla="*/ 6 h 59"/>
                <a:gd name="T48" fmla="*/ 9 w 34"/>
                <a:gd name="T49" fmla="*/ 8 h 59"/>
                <a:gd name="T50" fmla="*/ 9 w 34"/>
                <a:gd name="T51" fmla="*/ 9 h 59"/>
                <a:gd name="T52" fmla="*/ 8 w 34"/>
                <a:gd name="T53" fmla="*/ 11 h 59"/>
                <a:gd name="T54" fmla="*/ 7 w 34"/>
                <a:gd name="T55" fmla="*/ 13 h 59"/>
                <a:gd name="T56" fmla="*/ 6 w 34"/>
                <a:gd name="T57" fmla="*/ 13 h 59"/>
                <a:gd name="T58" fmla="*/ 4 w 34"/>
                <a:gd name="T59" fmla="*/ 14 h 59"/>
                <a:gd name="T60" fmla="*/ 3 w 34"/>
                <a:gd name="T61" fmla="*/ 14 h 59"/>
                <a:gd name="T62" fmla="*/ 3 w 34"/>
                <a:gd name="T63" fmla="*/ 15 h 59"/>
                <a:gd name="T64" fmla="*/ 3 w 34"/>
                <a:gd name="T65" fmla="*/ 17 h 59"/>
                <a:gd name="T66" fmla="*/ 4 w 34"/>
                <a:gd name="T67" fmla="*/ 19 h 59"/>
                <a:gd name="T68" fmla="*/ 3 w 34"/>
                <a:gd name="T69" fmla="*/ 20 h 59"/>
                <a:gd name="T70" fmla="*/ 3 w 34"/>
                <a:gd name="T71" fmla="*/ 22 h 59"/>
                <a:gd name="T72" fmla="*/ 1 w 34"/>
                <a:gd name="T73" fmla="*/ 24 h 59"/>
                <a:gd name="T74" fmla="*/ 1 w 34"/>
                <a:gd name="T75" fmla="*/ 25 h 59"/>
                <a:gd name="T76" fmla="*/ 1 w 34"/>
                <a:gd name="T77" fmla="*/ 30 h 59"/>
                <a:gd name="T78" fmla="*/ 2 w 34"/>
                <a:gd name="T79" fmla="*/ 32 h 59"/>
                <a:gd name="T80" fmla="*/ 4 w 34"/>
                <a:gd name="T81" fmla="*/ 34 h 59"/>
                <a:gd name="T82" fmla="*/ 6 w 34"/>
                <a:gd name="T83" fmla="*/ 35 h 59"/>
                <a:gd name="T84" fmla="*/ 8 w 34"/>
                <a:gd name="T85" fmla="*/ 38 h 59"/>
                <a:gd name="T86" fmla="*/ 8 w 34"/>
                <a:gd name="T87" fmla="*/ 40 h 59"/>
                <a:gd name="T88" fmla="*/ 10 w 34"/>
                <a:gd name="T89" fmla="*/ 39 h 59"/>
                <a:gd name="T90" fmla="*/ 12 w 34"/>
                <a:gd name="T91" fmla="*/ 40 h 59"/>
                <a:gd name="T92" fmla="*/ 12 w 34"/>
                <a:gd name="T93" fmla="*/ 41 h 59"/>
                <a:gd name="T94" fmla="*/ 12 w 34"/>
                <a:gd name="T95" fmla="*/ 44 h 59"/>
                <a:gd name="T96" fmla="*/ 12 w 34"/>
                <a:gd name="T97" fmla="*/ 48 h 59"/>
                <a:gd name="T98" fmla="*/ 14 w 34"/>
                <a:gd name="T99" fmla="*/ 49 h 59"/>
                <a:gd name="T100" fmla="*/ 15 w 34"/>
                <a:gd name="T101" fmla="*/ 50 h 59"/>
                <a:gd name="T102" fmla="*/ 16 w 34"/>
                <a:gd name="T103" fmla="*/ 50 h 59"/>
                <a:gd name="T104" fmla="*/ 17 w 34"/>
                <a:gd name="T105" fmla="*/ 51 h 59"/>
                <a:gd name="T106" fmla="*/ 18 w 34"/>
                <a:gd name="T107" fmla="*/ 52 h 59"/>
                <a:gd name="T108" fmla="*/ 19 w 34"/>
                <a:gd name="T109" fmla="*/ 53 h 59"/>
                <a:gd name="T110" fmla="*/ 19 w 34"/>
                <a:gd name="T111" fmla="*/ 56 h 59"/>
                <a:gd name="T112" fmla="*/ 20 w 34"/>
                <a:gd name="T113" fmla="*/ 58 h 59"/>
                <a:gd name="T114" fmla="*/ 22 w 34"/>
                <a:gd name="T115" fmla="*/ 59 h 59"/>
                <a:gd name="T116" fmla="*/ 22 w 34"/>
                <a:gd name="T117" fmla="*/ 58 h 59"/>
                <a:gd name="T118" fmla="*/ 23 w 3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59">
                  <a:moveTo>
                    <a:pt x="23" y="59"/>
                  </a:moveTo>
                  <a:cubicBezTo>
                    <a:pt x="23" y="59"/>
                    <a:pt x="23" y="59"/>
                    <a:pt x="22" y="59"/>
                  </a:cubicBezTo>
                  <a:cubicBezTo>
                    <a:pt x="22" y="58"/>
                    <a:pt x="23" y="58"/>
                    <a:pt x="23" y="58"/>
                  </a:cubicBezTo>
                  <a:cubicBezTo>
                    <a:pt x="23" y="58"/>
                    <a:pt x="23" y="58"/>
                    <a:pt x="23" y="57"/>
                  </a:cubicBezTo>
                  <a:cubicBezTo>
                    <a:pt x="23" y="57"/>
                    <a:pt x="24" y="56"/>
                    <a:pt x="24" y="56"/>
                  </a:cubicBezTo>
                  <a:cubicBezTo>
                    <a:pt x="24" y="56"/>
                    <a:pt x="25" y="57"/>
                    <a:pt x="26" y="57"/>
                  </a:cubicBezTo>
                  <a:cubicBezTo>
                    <a:pt x="26" y="57"/>
                    <a:pt x="26" y="57"/>
                    <a:pt x="26" y="57"/>
                  </a:cubicBezTo>
                  <a:cubicBezTo>
                    <a:pt x="26" y="57"/>
                    <a:pt x="26" y="57"/>
                    <a:pt x="27" y="57"/>
                  </a:cubicBezTo>
                  <a:cubicBezTo>
                    <a:pt x="27" y="57"/>
                    <a:pt x="27" y="57"/>
                    <a:pt x="28" y="58"/>
                  </a:cubicBezTo>
                  <a:cubicBezTo>
                    <a:pt x="28" y="58"/>
                    <a:pt x="28" y="58"/>
                    <a:pt x="28" y="57"/>
                  </a:cubicBezTo>
                  <a:cubicBezTo>
                    <a:pt x="28" y="57"/>
                    <a:pt x="28" y="57"/>
                    <a:pt x="28" y="57"/>
                  </a:cubicBezTo>
                  <a:cubicBezTo>
                    <a:pt x="28" y="57"/>
                    <a:pt x="29" y="57"/>
                    <a:pt x="29" y="57"/>
                  </a:cubicBezTo>
                  <a:cubicBezTo>
                    <a:pt x="28" y="57"/>
                    <a:pt x="28" y="56"/>
                    <a:pt x="28" y="56"/>
                  </a:cubicBezTo>
                  <a:cubicBezTo>
                    <a:pt x="28" y="56"/>
                    <a:pt x="28" y="56"/>
                    <a:pt x="28" y="55"/>
                  </a:cubicBezTo>
                  <a:cubicBezTo>
                    <a:pt x="28" y="55"/>
                    <a:pt x="28" y="55"/>
                    <a:pt x="28" y="55"/>
                  </a:cubicBezTo>
                  <a:cubicBezTo>
                    <a:pt x="28" y="54"/>
                    <a:pt x="28" y="54"/>
                    <a:pt x="28" y="54"/>
                  </a:cubicBezTo>
                  <a:cubicBezTo>
                    <a:pt x="28" y="54"/>
                    <a:pt x="28" y="54"/>
                    <a:pt x="28" y="54"/>
                  </a:cubicBezTo>
                  <a:cubicBezTo>
                    <a:pt x="29" y="54"/>
                    <a:pt x="28" y="54"/>
                    <a:pt x="29" y="54"/>
                  </a:cubicBezTo>
                  <a:cubicBezTo>
                    <a:pt x="29" y="54"/>
                    <a:pt x="29" y="54"/>
                    <a:pt x="29" y="53"/>
                  </a:cubicBezTo>
                  <a:cubicBezTo>
                    <a:pt x="30" y="53"/>
                    <a:pt x="30" y="53"/>
                    <a:pt x="31" y="53"/>
                  </a:cubicBezTo>
                  <a:cubicBezTo>
                    <a:pt x="31" y="53"/>
                    <a:pt x="31" y="53"/>
                    <a:pt x="31" y="53"/>
                  </a:cubicBezTo>
                  <a:cubicBezTo>
                    <a:pt x="31" y="53"/>
                    <a:pt x="31" y="53"/>
                    <a:pt x="31" y="52"/>
                  </a:cubicBezTo>
                  <a:cubicBezTo>
                    <a:pt x="31" y="52"/>
                    <a:pt x="30" y="52"/>
                    <a:pt x="30" y="52"/>
                  </a:cubicBezTo>
                  <a:cubicBezTo>
                    <a:pt x="30" y="52"/>
                    <a:pt x="30" y="52"/>
                    <a:pt x="30" y="51"/>
                  </a:cubicBezTo>
                  <a:cubicBezTo>
                    <a:pt x="30" y="51"/>
                    <a:pt x="30" y="51"/>
                    <a:pt x="30" y="51"/>
                  </a:cubicBezTo>
                  <a:cubicBezTo>
                    <a:pt x="31" y="50"/>
                    <a:pt x="31" y="50"/>
                    <a:pt x="31" y="50"/>
                  </a:cubicBezTo>
                  <a:cubicBezTo>
                    <a:pt x="31" y="50"/>
                    <a:pt x="31" y="49"/>
                    <a:pt x="31" y="49"/>
                  </a:cubicBezTo>
                  <a:cubicBezTo>
                    <a:pt x="31" y="49"/>
                    <a:pt x="31" y="49"/>
                    <a:pt x="31" y="49"/>
                  </a:cubicBezTo>
                  <a:cubicBezTo>
                    <a:pt x="31" y="49"/>
                    <a:pt x="31" y="49"/>
                    <a:pt x="31" y="49"/>
                  </a:cubicBezTo>
                  <a:cubicBezTo>
                    <a:pt x="31" y="49"/>
                    <a:pt x="31" y="49"/>
                    <a:pt x="31" y="49"/>
                  </a:cubicBezTo>
                  <a:cubicBezTo>
                    <a:pt x="31" y="49"/>
                    <a:pt x="31" y="49"/>
                    <a:pt x="31" y="48"/>
                  </a:cubicBezTo>
                  <a:cubicBezTo>
                    <a:pt x="31" y="48"/>
                    <a:pt x="31" y="48"/>
                    <a:pt x="31" y="48"/>
                  </a:cubicBezTo>
                  <a:cubicBezTo>
                    <a:pt x="31" y="48"/>
                    <a:pt x="31" y="48"/>
                    <a:pt x="31" y="48"/>
                  </a:cubicBezTo>
                  <a:cubicBezTo>
                    <a:pt x="31" y="48"/>
                    <a:pt x="31" y="47"/>
                    <a:pt x="31" y="47"/>
                  </a:cubicBezTo>
                  <a:cubicBezTo>
                    <a:pt x="31" y="47"/>
                    <a:pt x="31" y="47"/>
                    <a:pt x="31" y="46"/>
                  </a:cubicBezTo>
                  <a:cubicBezTo>
                    <a:pt x="31" y="46"/>
                    <a:pt x="31" y="46"/>
                    <a:pt x="31" y="46"/>
                  </a:cubicBezTo>
                  <a:cubicBezTo>
                    <a:pt x="31" y="46"/>
                    <a:pt x="31" y="46"/>
                    <a:pt x="31" y="46"/>
                  </a:cubicBezTo>
                  <a:cubicBezTo>
                    <a:pt x="31" y="46"/>
                    <a:pt x="31" y="46"/>
                    <a:pt x="31" y="46"/>
                  </a:cubicBezTo>
                  <a:cubicBezTo>
                    <a:pt x="31" y="46"/>
                    <a:pt x="31" y="45"/>
                    <a:pt x="31" y="45"/>
                  </a:cubicBezTo>
                  <a:cubicBezTo>
                    <a:pt x="31" y="45"/>
                    <a:pt x="31" y="45"/>
                    <a:pt x="31" y="45"/>
                  </a:cubicBezTo>
                  <a:cubicBezTo>
                    <a:pt x="31" y="45"/>
                    <a:pt x="31" y="45"/>
                    <a:pt x="31" y="45"/>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3"/>
                  </a:cubicBezTo>
                  <a:cubicBezTo>
                    <a:pt x="32" y="43"/>
                    <a:pt x="32" y="43"/>
                    <a:pt x="32" y="43"/>
                  </a:cubicBezTo>
                  <a:cubicBezTo>
                    <a:pt x="32" y="43"/>
                    <a:pt x="32" y="43"/>
                    <a:pt x="32" y="43"/>
                  </a:cubicBezTo>
                  <a:cubicBezTo>
                    <a:pt x="32" y="42"/>
                    <a:pt x="33" y="42"/>
                    <a:pt x="32" y="42"/>
                  </a:cubicBezTo>
                  <a:cubicBezTo>
                    <a:pt x="32" y="42"/>
                    <a:pt x="32" y="42"/>
                    <a:pt x="32" y="42"/>
                  </a:cubicBezTo>
                  <a:cubicBezTo>
                    <a:pt x="32" y="42"/>
                    <a:pt x="33" y="42"/>
                    <a:pt x="33" y="42"/>
                  </a:cubicBezTo>
                  <a:cubicBezTo>
                    <a:pt x="33" y="41"/>
                    <a:pt x="33" y="42"/>
                    <a:pt x="33" y="41"/>
                  </a:cubicBezTo>
                  <a:cubicBezTo>
                    <a:pt x="33" y="41"/>
                    <a:pt x="33" y="41"/>
                    <a:pt x="33" y="41"/>
                  </a:cubicBezTo>
                  <a:cubicBezTo>
                    <a:pt x="33" y="41"/>
                    <a:pt x="33" y="41"/>
                    <a:pt x="33" y="40"/>
                  </a:cubicBezTo>
                  <a:cubicBezTo>
                    <a:pt x="33" y="40"/>
                    <a:pt x="33" y="40"/>
                    <a:pt x="33" y="40"/>
                  </a:cubicBezTo>
                  <a:cubicBezTo>
                    <a:pt x="34" y="40"/>
                    <a:pt x="34" y="40"/>
                    <a:pt x="34" y="40"/>
                  </a:cubicBezTo>
                  <a:cubicBezTo>
                    <a:pt x="34" y="39"/>
                    <a:pt x="34" y="39"/>
                    <a:pt x="34" y="39"/>
                  </a:cubicBezTo>
                  <a:cubicBezTo>
                    <a:pt x="34" y="39"/>
                    <a:pt x="34" y="38"/>
                    <a:pt x="34" y="38"/>
                  </a:cubicBezTo>
                  <a:cubicBezTo>
                    <a:pt x="34" y="38"/>
                    <a:pt x="34" y="38"/>
                    <a:pt x="34" y="38"/>
                  </a:cubicBezTo>
                  <a:cubicBezTo>
                    <a:pt x="34" y="38"/>
                    <a:pt x="34" y="38"/>
                    <a:pt x="34" y="38"/>
                  </a:cubicBezTo>
                  <a:cubicBezTo>
                    <a:pt x="34" y="38"/>
                    <a:pt x="33" y="38"/>
                    <a:pt x="33" y="38"/>
                  </a:cubicBezTo>
                  <a:cubicBezTo>
                    <a:pt x="33" y="38"/>
                    <a:pt x="34" y="37"/>
                    <a:pt x="34" y="37"/>
                  </a:cubicBezTo>
                  <a:cubicBezTo>
                    <a:pt x="34" y="37"/>
                    <a:pt x="33" y="37"/>
                    <a:pt x="33" y="37"/>
                  </a:cubicBezTo>
                  <a:cubicBezTo>
                    <a:pt x="33" y="36"/>
                    <a:pt x="33" y="36"/>
                    <a:pt x="33" y="36"/>
                  </a:cubicBezTo>
                  <a:cubicBezTo>
                    <a:pt x="33" y="36"/>
                    <a:pt x="33" y="36"/>
                    <a:pt x="33" y="36"/>
                  </a:cubicBezTo>
                  <a:cubicBezTo>
                    <a:pt x="33" y="36"/>
                    <a:pt x="33" y="36"/>
                    <a:pt x="33" y="36"/>
                  </a:cubicBezTo>
                  <a:cubicBezTo>
                    <a:pt x="33" y="36"/>
                    <a:pt x="32" y="35"/>
                    <a:pt x="32" y="35"/>
                  </a:cubicBezTo>
                  <a:cubicBezTo>
                    <a:pt x="32" y="35"/>
                    <a:pt x="32" y="35"/>
                    <a:pt x="32" y="35"/>
                  </a:cubicBezTo>
                  <a:cubicBezTo>
                    <a:pt x="32" y="35"/>
                    <a:pt x="33" y="34"/>
                    <a:pt x="33" y="34"/>
                  </a:cubicBezTo>
                  <a:cubicBezTo>
                    <a:pt x="33" y="34"/>
                    <a:pt x="32" y="34"/>
                    <a:pt x="32" y="33"/>
                  </a:cubicBezTo>
                  <a:cubicBezTo>
                    <a:pt x="32" y="33"/>
                    <a:pt x="32" y="33"/>
                    <a:pt x="32" y="33"/>
                  </a:cubicBezTo>
                  <a:cubicBezTo>
                    <a:pt x="33" y="33"/>
                    <a:pt x="33" y="33"/>
                    <a:pt x="33" y="33"/>
                  </a:cubicBezTo>
                  <a:cubicBezTo>
                    <a:pt x="33" y="33"/>
                    <a:pt x="33" y="32"/>
                    <a:pt x="33" y="32"/>
                  </a:cubicBezTo>
                  <a:cubicBezTo>
                    <a:pt x="30" y="8"/>
                    <a:pt x="30" y="8"/>
                    <a:pt x="30" y="8"/>
                  </a:cubicBezTo>
                  <a:cubicBezTo>
                    <a:pt x="30" y="8"/>
                    <a:pt x="30" y="8"/>
                    <a:pt x="30" y="8"/>
                  </a:cubicBezTo>
                  <a:cubicBezTo>
                    <a:pt x="29" y="8"/>
                    <a:pt x="30" y="8"/>
                    <a:pt x="29" y="7"/>
                  </a:cubicBezTo>
                  <a:cubicBezTo>
                    <a:pt x="29" y="7"/>
                    <a:pt x="29" y="6"/>
                    <a:pt x="29" y="6"/>
                  </a:cubicBezTo>
                  <a:cubicBezTo>
                    <a:pt x="29" y="6"/>
                    <a:pt x="29" y="6"/>
                    <a:pt x="29" y="6"/>
                  </a:cubicBezTo>
                  <a:cubicBezTo>
                    <a:pt x="29" y="5"/>
                    <a:pt x="29" y="5"/>
                    <a:pt x="29" y="5"/>
                  </a:cubicBezTo>
                  <a:cubicBezTo>
                    <a:pt x="28" y="5"/>
                    <a:pt x="28" y="5"/>
                    <a:pt x="28" y="5"/>
                  </a:cubicBezTo>
                  <a:cubicBezTo>
                    <a:pt x="28" y="5"/>
                    <a:pt x="28" y="4"/>
                    <a:pt x="28" y="4"/>
                  </a:cubicBezTo>
                  <a:cubicBezTo>
                    <a:pt x="28" y="4"/>
                    <a:pt x="28" y="4"/>
                    <a:pt x="28" y="4"/>
                  </a:cubicBezTo>
                  <a:cubicBezTo>
                    <a:pt x="27" y="4"/>
                    <a:pt x="27" y="4"/>
                    <a:pt x="27" y="3"/>
                  </a:cubicBezTo>
                  <a:cubicBezTo>
                    <a:pt x="27" y="3"/>
                    <a:pt x="26" y="2"/>
                    <a:pt x="26" y="2"/>
                  </a:cubicBezTo>
                  <a:cubicBezTo>
                    <a:pt x="26" y="1"/>
                    <a:pt x="26" y="1"/>
                    <a:pt x="26" y="0"/>
                  </a:cubicBezTo>
                  <a:cubicBezTo>
                    <a:pt x="26" y="0"/>
                    <a:pt x="26" y="0"/>
                    <a:pt x="26" y="0"/>
                  </a:cubicBezTo>
                  <a:cubicBezTo>
                    <a:pt x="19" y="1"/>
                    <a:pt x="12" y="2"/>
                    <a:pt x="5" y="2"/>
                  </a:cubicBezTo>
                  <a:cubicBezTo>
                    <a:pt x="5" y="3"/>
                    <a:pt x="5" y="3"/>
                    <a:pt x="5" y="3"/>
                  </a:cubicBezTo>
                  <a:cubicBezTo>
                    <a:pt x="5" y="3"/>
                    <a:pt x="5" y="3"/>
                    <a:pt x="5" y="3"/>
                  </a:cubicBezTo>
                  <a:cubicBezTo>
                    <a:pt x="5" y="3"/>
                    <a:pt x="5" y="3"/>
                    <a:pt x="5" y="3"/>
                  </a:cubicBezTo>
                  <a:cubicBezTo>
                    <a:pt x="5" y="3"/>
                    <a:pt x="5" y="3"/>
                    <a:pt x="6" y="3"/>
                  </a:cubicBezTo>
                  <a:cubicBezTo>
                    <a:pt x="6" y="3"/>
                    <a:pt x="6" y="4"/>
                    <a:pt x="6" y="4"/>
                  </a:cubicBezTo>
                  <a:cubicBezTo>
                    <a:pt x="6" y="4"/>
                    <a:pt x="7" y="4"/>
                    <a:pt x="7" y="4"/>
                  </a:cubicBezTo>
                  <a:cubicBezTo>
                    <a:pt x="7" y="4"/>
                    <a:pt x="6" y="5"/>
                    <a:pt x="7" y="5"/>
                  </a:cubicBezTo>
                  <a:cubicBezTo>
                    <a:pt x="7" y="5"/>
                    <a:pt x="7" y="5"/>
                    <a:pt x="7" y="5"/>
                  </a:cubicBezTo>
                  <a:cubicBezTo>
                    <a:pt x="8" y="6"/>
                    <a:pt x="8" y="6"/>
                    <a:pt x="8" y="6"/>
                  </a:cubicBezTo>
                  <a:cubicBezTo>
                    <a:pt x="8" y="6"/>
                    <a:pt x="8" y="6"/>
                    <a:pt x="9" y="6"/>
                  </a:cubicBezTo>
                  <a:cubicBezTo>
                    <a:pt x="9" y="6"/>
                    <a:pt x="9" y="6"/>
                    <a:pt x="9" y="6"/>
                  </a:cubicBezTo>
                  <a:cubicBezTo>
                    <a:pt x="9" y="6"/>
                    <a:pt x="9" y="7"/>
                    <a:pt x="9" y="7"/>
                  </a:cubicBezTo>
                  <a:cubicBezTo>
                    <a:pt x="9" y="7"/>
                    <a:pt x="9" y="7"/>
                    <a:pt x="9" y="8"/>
                  </a:cubicBezTo>
                  <a:cubicBezTo>
                    <a:pt x="9" y="8"/>
                    <a:pt x="9" y="8"/>
                    <a:pt x="9" y="8"/>
                  </a:cubicBezTo>
                  <a:cubicBezTo>
                    <a:pt x="9" y="8"/>
                    <a:pt x="9" y="8"/>
                    <a:pt x="9" y="8"/>
                  </a:cubicBezTo>
                  <a:cubicBezTo>
                    <a:pt x="9" y="8"/>
                    <a:pt x="9" y="9"/>
                    <a:pt x="9" y="9"/>
                  </a:cubicBezTo>
                  <a:cubicBezTo>
                    <a:pt x="9" y="9"/>
                    <a:pt x="9" y="9"/>
                    <a:pt x="9" y="9"/>
                  </a:cubicBezTo>
                  <a:cubicBezTo>
                    <a:pt x="9" y="9"/>
                    <a:pt x="9"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2"/>
                    <a:pt x="8" y="12"/>
                  </a:cubicBezTo>
                  <a:cubicBezTo>
                    <a:pt x="8" y="12"/>
                    <a:pt x="8" y="12"/>
                    <a:pt x="7" y="12"/>
                  </a:cubicBezTo>
                  <a:cubicBezTo>
                    <a:pt x="7" y="12"/>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5" y="14"/>
                    <a:pt x="5" y="14"/>
                    <a:pt x="4" y="14"/>
                  </a:cubicBezTo>
                  <a:cubicBezTo>
                    <a:pt x="4" y="14"/>
                    <a:pt x="4" y="14"/>
                    <a:pt x="4" y="14"/>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2" y="16"/>
                    <a:pt x="2" y="16"/>
                    <a:pt x="2" y="16"/>
                  </a:cubicBezTo>
                  <a:cubicBezTo>
                    <a:pt x="2" y="16"/>
                    <a:pt x="3" y="16"/>
                    <a:pt x="3" y="16"/>
                  </a:cubicBezTo>
                  <a:cubicBezTo>
                    <a:pt x="3" y="17"/>
                    <a:pt x="3" y="17"/>
                    <a:pt x="3" y="17"/>
                  </a:cubicBezTo>
                  <a:cubicBezTo>
                    <a:pt x="3" y="17"/>
                    <a:pt x="3" y="17"/>
                    <a:pt x="3" y="17"/>
                  </a:cubicBezTo>
                  <a:cubicBezTo>
                    <a:pt x="3" y="17"/>
                    <a:pt x="4" y="17"/>
                    <a:pt x="4" y="17"/>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3" y="20"/>
                  </a:cubicBezTo>
                  <a:cubicBezTo>
                    <a:pt x="3" y="20"/>
                    <a:pt x="3" y="20"/>
                    <a:pt x="3" y="20"/>
                  </a:cubicBezTo>
                  <a:cubicBezTo>
                    <a:pt x="3" y="20"/>
                    <a:pt x="3" y="21"/>
                    <a:pt x="3" y="21"/>
                  </a:cubicBezTo>
                  <a:cubicBezTo>
                    <a:pt x="3" y="21"/>
                    <a:pt x="3" y="21"/>
                    <a:pt x="3" y="21"/>
                  </a:cubicBezTo>
                  <a:cubicBezTo>
                    <a:pt x="3" y="21"/>
                    <a:pt x="3" y="21"/>
                    <a:pt x="3" y="21"/>
                  </a:cubicBezTo>
                  <a:cubicBezTo>
                    <a:pt x="3" y="22"/>
                    <a:pt x="3" y="22"/>
                    <a:pt x="3" y="22"/>
                  </a:cubicBezTo>
                  <a:cubicBezTo>
                    <a:pt x="3" y="22"/>
                    <a:pt x="2" y="22"/>
                    <a:pt x="2" y="23"/>
                  </a:cubicBezTo>
                  <a:cubicBezTo>
                    <a:pt x="2"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5"/>
                    <a:pt x="1" y="25"/>
                  </a:cubicBezTo>
                  <a:cubicBezTo>
                    <a:pt x="1" y="25"/>
                    <a:pt x="1" y="25"/>
                    <a:pt x="1" y="25"/>
                  </a:cubicBezTo>
                  <a:cubicBezTo>
                    <a:pt x="1" y="25"/>
                    <a:pt x="1" y="25"/>
                    <a:pt x="1" y="25"/>
                  </a:cubicBezTo>
                  <a:cubicBezTo>
                    <a:pt x="1" y="26"/>
                    <a:pt x="0" y="27"/>
                    <a:pt x="0" y="28"/>
                  </a:cubicBezTo>
                  <a:cubicBezTo>
                    <a:pt x="1" y="29"/>
                    <a:pt x="1" y="29"/>
                    <a:pt x="1" y="29"/>
                  </a:cubicBezTo>
                  <a:cubicBezTo>
                    <a:pt x="1" y="29"/>
                    <a:pt x="1" y="29"/>
                    <a:pt x="1" y="30"/>
                  </a:cubicBezTo>
                  <a:cubicBezTo>
                    <a:pt x="1" y="30"/>
                    <a:pt x="1" y="30"/>
                    <a:pt x="1" y="30"/>
                  </a:cubicBezTo>
                  <a:cubicBezTo>
                    <a:pt x="1" y="30"/>
                    <a:pt x="1" y="31"/>
                    <a:pt x="1" y="31"/>
                  </a:cubicBezTo>
                  <a:cubicBezTo>
                    <a:pt x="1" y="31"/>
                    <a:pt x="2" y="31"/>
                    <a:pt x="2" y="31"/>
                  </a:cubicBezTo>
                  <a:cubicBezTo>
                    <a:pt x="2" y="32"/>
                    <a:pt x="2" y="32"/>
                    <a:pt x="2" y="32"/>
                  </a:cubicBezTo>
                  <a:cubicBezTo>
                    <a:pt x="2" y="32"/>
                    <a:pt x="2" y="32"/>
                    <a:pt x="3" y="33"/>
                  </a:cubicBezTo>
                  <a:cubicBezTo>
                    <a:pt x="3" y="33"/>
                    <a:pt x="3" y="33"/>
                    <a:pt x="3" y="33"/>
                  </a:cubicBezTo>
                  <a:cubicBezTo>
                    <a:pt x="3" y="33"/>
                    <a:pt x="3" y="33"/>
                    <a:pt x="3" y="33"/>
                  </a:cubicBezTo>
                  <a:cubicBezTo>
                    <a:pt x="4" y="33"/>
                    <a:pt x="4" y="34"/>
                    <a:pt x="4" y="34"/>
                  </a:cubicBezTo>
                  <a:cubicBezTo>
                    <a:pt x="4" y="34"/>
                    <a:pt x="4" y="34"/>
                    <a:pt x="4" y="34"/>
                  </a:cubicBezTo>
                  <a:cubicBezTo>
                    <a:pt x="4" y="34"/>
                    <a:pt x="4" y="34"/>
                    <a:pt x="5" y="34"/>
                  </a:cubicBezTo>
                  <a:cubicBezTo>
                    <a:pt x="5" y="34"/>
                    <a:pt x="5" y="35"/>
                    <a:pt x="5" y="35"/>
                  </a:cubicBezTo>
                  <a:cubicBezTo>
                    <a:pt x="5" y="35"/>
                    <a:pt x="5" y="35"/>
                    <a:pt x="6" y="35"/>
                  </a:cubicBezTo>
                  <a:cubicBezTo>
                    <a:pt x="6" y="35"/>
                    <a:pt x="7" y="36"/>
                    <a:pt x="7" y="36"/>
                  </a:cubicBezTo>
                  <a:cubicBezTo>
                    <a:pt x="7" y="36"/>
                    <a:pt x="7" y="37"/>
                    <a:pt x="7" y="37"/>
                  </a:cubicBezTo>
                  <a:cubicBezTo>
                    <a:pt x="7" y="37"/>
                    <a:pt x="7" y="37"/>
                    <a:pt x="7" y="37"/>
                  </a:cubicBezTo>
                  <a:cubicBezTo>
                    <a:pt x="7" y="37"/>
                    <a:pt x="8" y="38"/>
                    <a:pt x="8" y="38"/>
                  </a:cubicBezTo>
                  <a:cubicBezTo>
                    <a:pt x="8" y="38"/>
                    <a:pt x="8" y="38"/>
                    <a:pt x="8" y="38"/>
                  </a:cubicBezTo>
                  <a:cubicBezTo>
                    <a:pt x="8" y="38"/>
                    <a:pt x="8" y="39"/>
                    <a:pt x="8" y="39"/>
                  </a:cubicBezTo>
                  <a:cubicBezTo>
                    <a:pt x="8" y="39"/>
                    <a:pt x="8" y="39"/>
                    <a:pt x="8" y="39"/>
                  </a:cubicBezTo>
                  <a:cubicBezTo>
                    <a:pt x="8" y="39"/>
                    <a:pt x="8" y="40"/>
                    <a:pt x="8" y="40"/>
                  </a:cubicBezTo>
                  <a:cubicBezTo>
                    <a:pt x="9" y="40"/>
                    <a:pt x="9" y="41"/>
                    <a:pt x="9" y="40"/>
                  </a:cubicBezTo>
                  <a:cubicBezTo>
                    <a:pt x="9" y="40"/>
                    <a:pt x="10" y="40"/>
                    <a:pt x="10" y="40"/>
                  </a:cubicBezTo>
                  <a:cubicBezTo>
                    <a:pt x="10" y="40"/>
                    <a:pt x="10" y="40"/>
                    <a:pt x="10" y="40"/>
                  </a:cubicBezTo>
                  <a:cubicBezTo>
                    <a:pt x="10" y="39"/>
                    <a:pt x="10" y="39"/>
                    <a:pt x="10" y="39"/>
                  </a:cubicBezTo>
                  <a:cubicBezTo>
                    <a:pt x="10" y="39"/>
                    <a:pt x="10" y="39"/>
                    <a:pt x="10" y="39"/>
                  </a:cubicBezTo>
                  <a:cubicBezTo>
                    <a:pt x="10" y="39"/>
                    <a:pt x="11" y="39"/>
                    <a:pt x="11" y="40"/>
                  </a:cubicBezTo>
                  <a:cubicBezTo>
                    <a:pt x="11" y="40"/>
                    <a:pt x="11" y="40"/>
                    <a:pt x="11" y="40"/>
                  </a:cubicBezTo>
                  <a:cubicBezTo>
                    <a:pt x="11" y="40"/>
                    <a:pt x="11" y="40"/>
                    <a:pt x="12" y="40"/>
                  </a:cubicBezTo>
                  <a:cubicBezTo>
                    <a:pt x="12" y="40"/>
                    <a:pt x="12" y="40"/>
                    <a:pt x="12" y="40"/>
                  </a:cubicBezTo>
                  <a:cubicBezTo>
                    <a:pt x="13" y="40"/>
                    <a:pt x="13" y="40"/>
                    <a:pt x="13" y="40"/>
                  </a:cubicBezTo>
                  <a:cubicBezTo>
                    <a:pt x="13" y="41"/>
                    <a:pt x="13" y="41"/>
                    <a:pt x="13" y="41"/>
                  </a:cubicBezTo>
                  <a:cubicBezTo>
                    <a:pt x="13" y="41"/>
                    <a:pt x="12" y="41"/>
                    <a:pt x="12" y="41"/>
                  </a:cubicBezTo>
                  <a:cubicBezTo>
                    <a:pt x="12" y="41"/>
                    <a:pt x="12" y="42"/>
                    <a:pt x="12" y="42"/>
                  </a:cubicBezTo>
                  <a:cubicBezTo>
                    <a:pt x="12" y="42"/>
                    <a:pt x="12" y="42"/>
                    <a:pt x="12" y="42"/>
                  </a:cubicBezTo>
                  <a:cubicBezTo>
                    <a:pt x="12" y="42"/>
                    <a:pt x="13" y="42"/>
                    <a:pt x="12" y="43"/>
                  </a:cubicBezTo>
                  <a:cubicBezTo>
                    <a:pt x="12" y="43"/>
                    <a:pt x="12" y="44"/>
                    <a:pt x="12" y="44"/>
                  </a:cubicBezTo>
                  <a:cubicBezTo>
                    <a:pt x="12" y="44"/>
                    <a:pt x="12" y="45"/>
                    <a:pt x="12" y="45"/>
                  </a:cubicBezTo>
                  <a:cubicBezTo>
                    <a:pt x="12" y="45"/>
                    <a:pt x="11" y="46"/>
                    <a:pt x="11" y="46"/>
                  </a:cubicBezTo>
                  <a:cubicBezTo>
                    <a:pt x="11" y="47"/>
                    <a:pt x="12" y="47"/>
                    <a:pt x="12" y="48"/>
                  </a:cubicBezTo>
                  <a:cubicBezTo>
                    <a:pt x="12" y="48"/>
                    <a:pt x="12" y="48"/>
                    <a:pt x="12" y="48"/>
                  </a:cubicBezTo>
                  <a:cubicBezTo>
                    <a:pt x="12" y="48"/>
                    <a:pt x="13" y="48"/>
                    <a:pt x="13" y="49"/>
                  </a:cubicBezTo>
                  <a:cubicBezTo>
                    <a:pt x="13" y="49"/>
                    <a:pt x="13" y="48"/>
                    <a:pt x="14" y="49"/>
                  </a:cubicBezTo>
                  <a:cubicBezTo>
                    <a:pt x="14" y="49"/>
                    <a:pt x="13" y="49"/>
                    <a:pt x="14" y="49"/>
                  </a:cubicBezTo>
                  <a:cubicBezTo>
                    <a:pt x="14" y="49"/>
                    <a:pt x="14" y="49"/>
                    <a:pt x="14" y="49"/>
                  </a:cubicBezTo>
                  <a:cubicBezTo>
                    <a:pt x="14" y="49"/>
                    <a:pt x="14" y="49"/>
                    <a:pt x="14" y="49"/>
                  </a:cubicBezTo>
                  <a:cubicBezTo>
                    <a:pt x="15" y="49"/>
                    <a:pt x="15" y="50"/>
                    <a:pt x="15" y="50"/>
                  </a:cubicBezTo>
                  <a:cubicBezTo>
                    <a:pt x="15" y="50"/>
                    <a:pt x="15" y="49"/>
                    <a:pt x="15" y="50"/>
                  </a:cubicBezTo>
                  <a:cubicBezTo>
                    <a:pt x="15" y="50"/>
                    <a:pt x="15" y="50"/>
                    <a:pt x="15" y="50"/>
                  </a:cubicBezTo>
                  <a:cubicBezTo>
                    <a:pt x="15" y="50"/>
                    <a:pt x="15" y="50"/>
                    <a:pt x="15" y="50"/>
                  </a:cubicBezTo>
                  <a:cubicBezTo>
                    <a:pt x="15" y="50"/>
                    <a:pt x="15" y="50"/>
                    <a:pt x="15" y="50"/>
                  </a:cubicBezTo>
                  <a:cubicBezTo>
                    <a:pt x="15" y="51"/>
                    <a:pt x="16" y="50"/>
                    <a:pt x="16" y="50"/>
                  </a:cubicBezTo>
                  <a:cubicBezTo>
                    <a:pt x="16" y="50"/>
                    <a:pt x="16" y="50"/>
                    <a:pt x="16" y="50"/>
                  </a:cubicBezTo>
                  <a:cubicBezTo>
                    <a:pt x="16" y="50"/>
                    <a:pt x="16" y="50"/>
                    <a:pt x="16" y="50"/>
                  </a:cubicBezTo>
                  <a:cubicBezTo>
                    <a:pt x="16" y="50"/>
                    <a:pt x="17" y="51"/>
                    <a:pt x="17" y="51"/>
                  </a:cubicBezTo>
                  <a:cubicBezTo>
                    <a:pt x="17" y="51"/>
                    <a:pt x="17" y="51"/>
                    <a:pt x="17" y="51"/>
                  </a:cubicBezTo>
                  <a:cubicBezTo>
                    <a:pt x="17" y="51"/>
                    <a:pt x="17" y="51"/>
                    <a:pt x="17" y="51"/>
                  </a:cubicBezTo>
                  <a:cubicBezTo>
                    <a:pt x="17" y="51"/>
                    <a:pt x="18" y="51"/>
                    <a:pt x="18" y="51"/>
                  </a:cubicBezTo>
                  <a:cubicBezTo>
                    <a:pt x="18" y="51"/>
                    <a:pt x="18" y="51"/>
                    <a:pt x="18" y="52"/>
                  </a:cubicBezTo>
                  <a:cubicBezTo>
                    <a:pt x="18" y="52"/>
                    <a:pt x="18" y="51"/>
                    <a:pt x="18" y="52"/>
                  </a:cubicBezTo>
                  <a:cubicBezTo>
                    <a:pt x="18" y="52"/>
                    <a:pt x="18" y="52"/>
                    <a:pt x="18" y="52"/>
                  </a:cubicBezTo>
                  <a:cubicBezTo>
                    <a:pt x="19" y="52"/>
                    <a:pt x="19" y="52"/>
                    <a:pt x="19" y="52"/>
                  </a:cubicBezTo>
                  <a:cubicBezTo>
                    <a:pt x="19" y="52"/>
                    <a:pt x="19" y="52"/>
                    <a:pt x="19" y="53"/>
                  </a:cubicBezTo>
                  <a:cubicBezTo>
                    <a:pt x="19" y="53"/>
                    <a:pt x="19" y="53"/>
                    <a:pt x="19" y="53"/>
                  </a:cubicBezTo>
                  <a:cubicBezTo>
                    <a:pt x="19" y="53"/>
                    <a:pt x="19" y="53"/>
                    <a:pt x="19" y="53"/>
                  </a:cubicBezTo>
                  <a:cubicBezTo>
                    <a:pt x="19" y="53"/>
                    <a:pt x="19" y="54"/>
                    <a:pt x="19" y="54"/>
                  </a:cubicBezTo>
                  <a:cubicBezTo>
                    <a:pt x="20" y="55"/>
                    <a:pt x="20" y="55"/>
                    <a:pt x="20" y="55"/>
                  </a:cubicBezTo>
                  <a:cubicBezTo>
                    <a:pt x="20" y="55"/>
                    <a:pt x="20" y="56"/>
                    <a:pt x="20" y="56"/>
                  </a:cubicBezTo>
                  <a:cubicBezTo>
                    <a:pt x="20" y="56"/>
                    <a:pt x="20" y="56"/>
                    <a:pt x="19" y="56"/>
                  </a:cubicBezTo>
                  <a:cubicBezTo>
                    <a:pt x="19" y="56"/>
                    <a:pt x="19" y="56"/>
                    <a:pt x="20" y="57"/>
                  </a:cubicBezTo>
                  <a:cubicBezTo>
                    <a:pt x="20" y="57"/>
                    <a:pt x="20" y="57"/>
                    <a:pt x="20" y="57"/>
                  </a:cubicBezTo>
                  <a:cubicBezTo>
                    <a:pt x="20" y="57"/>
                    <a:pt x="20" y="57"/>
                    <a:pt x="20" y="57"/>
                  </a:cubicBezTo>
                  <a:cubicBezTo>
                    <a:pt x="20" y="57"/>
                    <a:pt x="20" y="58"/>
                    <a:pt x="20" y="58"/>
                  </a:cubicBezTo>
                  <a:cubicBezTo>
                    <a:pt x="21" y="58"/>
                    <a:pt x="21" y="58"/>
                    <a:pt x="21" y="58"/>
                  </a:cubicBezTo>
                  <a:cubicBezTo>
                    <a:pt x="21" y="58"/>
                    <a:pt x="21" y="59"/>
                    <a:pt x="21" y="59"/>
                  </a:cubicBezTo>
                  <a:cubicBezTo>
                    <a:pt x="21" y="59"/>
                    <a:pt x="21" y="59"/>
                    <a:pt x="21" y="59"/>
                  </a:cubicBezTo>
                  <a:cubicBezTo>
                    <a:pt x="22" y="59"/>
                    <a:pt x="22" y="59"/>
                    <a:pt x="22" y="59"/>
                  </a:cubicBezTo>
                  <a:cubicBezTo>
                    <a:pt x="22" y="59"/>
                    <a:pt x="22" y="59"/>
                    <a:pt x="22" y="59"/>
                  </a:cubicBezTo>
                  <a:cubicBezTo>
                    <a:pt x="21" y="59"/>
                    <a:pt x="21" y="58"/>
                    <a:pt x="21" y="58"/>
                  </a:cubicBezTo>
                  <a:cubicBezTo>
                    <a:pt x="21" y="58"/>
                    <a:pt x="22" y="58"/>
                    <a:pt x="22" y="58"/>
                  </a:cubicBezTo>
                  <a:cubicBezTo>
                    <a:pt x="22" y="58"/>
                    <a:pt x="22" y="58"/>
                    <a:pt x="22" y="58"/>
                  </a:cubicBezTo>
                  <a:cubicBezTo>
                    <a:pt x="22" y="58"/>
                    <a:pt x="22" y="59"/>
                    <a:pt x="22" y="59"/>
                  </a:cubicBezTo>
                  <a:cubicBezTo>
                    <a:pt x="22" y="59"/>
                    <a:pt x="22" y="59"/>
                    <a:pt x="22" y="59"/>
                  </a:cubicBezTo>
                  <a:cubicBezTo>
                    <a:pt x="22" y="59"/>
                    <a:pt x="22" y="59"/>
                    <a:pt x="22" y="59"/>
                  </a:cubicBezTo>
                  <a:cubicBezTo>
                    <a:pt x="23" y="59"/>
                    <a:pt x="23" y="59"/>
                    <a:pt x="23" y="59"/>
                  </a:cubicBezTo>
                  <a:cubicBezTo>
                    <a:pt x="23" y="59"/>
                    <a:pt x="23" y="59"/>
                    <a:pt x="23" y="5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29" name="Freeform 55"/>
            <p:cNvSpPr>
              <a:spLocks/>
            </p:cNvSpPr>
            <p:nvPr/>
          </p:nvSpPr>
          <p:spPr bwMode="auto">
            <a:xfrm>
              <a:off x="2944813" y="4113213"/>
              <a:ext cx="604837" cy="514350"/>
            </a:xfrm>
            <a:custGeom>
              <a:avLst/>
              <a:gdLst>
                <a:gd name="T0" fmla="*/ 49 w 57"/>
                <a:gd name="T1" fmla="*/ 42 h 48"/>
                <a:gd name="T2" fmla="*/ 50 w 57"/>
                <a:gd name="T3" fmla="*/ 43 h 48"/>
                <a:gd name="T4" fmla="*/ 50 w 57"/>
                <a:gd name="T5" fmla="*/ 45 h 48"/>
                <a:gd name="T6" fmla="*/ 49 w 57"/>
                <a:gd name="T7" fmla="*/ 46 h 48"/>
                <a:gd name="T8" fmla="*/ 48 w 57"/>
                <a:gd name="T9" fmla="*/ 48 h 48"/>
                <a:gd name="T10" fmla="*/ 54 w 57"/>
                <a:gd name="T11" fmla="*/ 46 h 48"/>
                <a:gd name="T12" fmla="*/ 54 w 57"/>
                <a:gd name="T13" fmla="*/ 44 h 48"/>
                <a:gd name="T14" fmla="*/ 54 w 57"/>
                <a:gd name="T15" fmla="*/ 44 h 48"/>
                <a:gd name="T16" fmla="*/ 54 w 57"/>
                <a:gd name="T17" fmla="*/ 43 h 48"/>
                <a:gd name="T18" fmla="*/ 54 w 57"/>
                <a:gd name="T19" fmla="*/ 41 h 48"/>
                <a:gd name="T20" fmla="*/ 55 w 57"/>
                <a:gd name="T21" fmla="*/ 40 h 48"/>
                <a:gd name="T22" fmla="*/ 57 w 57"/>
                <a:gd name="T23" fmla="*/ 39 h 48"/>
                <a:gd name="T24" fmla="*/ 57 w 57"/>
                <a:gd name="T25" fmla="*/ 38 h 48"/>
                <a:gd name="T26" fmla="*/ 57 w 57"/>
                <a:gd name="T27" fmla="*/ 36 h 48"/>
                <a:gd name="T28" fmla="*/ 56 w 57"/>
                <a:gd name="T29" fmla="*/ 36 h 48"/>
                <a:gd name="T30" fmla="*/ 56 w 57"/>
                <a:gd name="T31" fmla="*/ 36 h 48"/>
                <a:gd name="T32" fmla="*/ 55 w 57"/>
                <a:gd name="T33" fmla="*/ 35 h 48"/>
                <a:gd name="T34" fmla="*/ 54 w 57"/>
                <a:gd name="T35" fmla="*/ 34 h 48"/>
                <a:gd name="T36" fmla="*/ 53 w 57"/>
                <a:gd name="T37" fmla="*/ 31 h 48"/>
                <a:gd name="T38" fmla="*/ 53 w 57"/>
                <a:gd name="T39" fmla="*/ 29 h 48"/>
                <a:gd name="T40" fmla="*/ 52 w 57"/>
                <a:gd name="T41" fmla="*/ 28 h 48"/>
                <a:gd name="T42" fmla="*/ 50 w 57"/>
                <a:gd name="T43" fmla="*/ 27 h 48"/>
                <a:gd name="T44" fmla="*/ 49 w 57"/>
                <a:gd name="T45" fmla="*/ 27 h 48"/>
                <a:gd name="T46" fmla="*/ 48 w 57"/>
                <a:gd name="T47" fmla="*/ 26 h 48"/>
                <a:gd name="T48" fmla="*/ 47 w 57"/>
                <a:gd name="T49" fmla="*/ 26 h 48"/>
                <a:gd name="T50" fmla="*/ 46 w 57"/>
                <a:gd name="T51" fmla="*/ 22 h 48"/>
                <a:gd name="T52" fmla="*/ 46 w 57"/>
                <a:gd name="T53" fmla="*/ 19 h 48"/>
                <a:gd name="T54" fmla="*/ 46 w 57"/>
                <a:gd name="T55" fmla="*/ 17 h 48"/>
                <a:gd name="T56" fmla="*/ 44 w 57"/>
                <a:gd name="T57" fmla="*/ 16 h 48"/>
                <a:gd name="T58" fmla="*/ 43 w 57"/>
                <a:gd name="T59" fmla="*/ 17 h 48"/>
                <a:gd name="T60" fmla="*/ 42 w 57"/>
                <a:gd name="T61" fmla="*/ 15 h 48"/>
                <a:gd name="T62" fmla="*/ 41 w 57"/>
                <a:gd name="T63" fmla="*/ 13 h 48"/>
                <a:gd name="T64" fmla="*/ 38 w 57"/>
                <a:gd name="T65" fmla="*/ 11 h 48"/>
                <a:gd name="T66" fmla="*/ 37 w 57"/>
                <a:gd name="T67" fmla="*/ 10 h 48"/>
                <a:gd name="T68" fmla="*/ 35 w 57"/>
                <a:gd name="T69" fmla="*/ 7 h 48"/>
                <a:gd name="T70" fmla="*/ 35 w 57"/>
                <a:gd name="T71" fmla="*/ 2 h 48"/>
                <a:gd name="T72" fmla="*/ 34 w 57"/>
                <a:gd name="T73" fmla="*/ 2 h 48"/>
                <a:gd name="T74" fmla="*/ 33 w 57"/>
                <a:gd name="T75" fmla="*/ 1 h 48"/>
                <a:gd name="T76" fmla="*/ 32 w 57"/>
                <a:gd name="T77" fmla="*/ 0 h 48"/>
                <a:gd name="T78" fmla="*/ 0 w 57"/>
                <a:gd name="T79" fmla="*/ 3 h 48"/>
                <a:gd name="T80" fmla="*/ 1 w 57"/>
                <a:gd name="T81" fmla="*/ 3 h 48"/>
                <a:gd name="T82" fmla="*/ 1 w 57"/>
                <a:gd name="T83" fmla="*/ 4 h 48"/>
                <a:gd name="T84" fmla="*/ 1 w 57"/>
                <a:gd name="T85" fmla="*/ 4 h 48"/>
                <a:gd name="T86" fmla="*/ 2 w 57"/>
                <a:gd name="T87" fmla="*/ 5 h 48"/>
                <a:gd name="T88" fmla="*/ 2 w 57"/>
                <a:gd name="T89" fmla="*/ 5 h 48"/>
                <a:gd name="T90" fmla="*/ 3 w 57"/>
                <a:gd name="T91" fmla="*/ 7 h 48"/>
                <a:gd name="T92" fmla="*/ 4 w 57"/>
                <a:gd name="T93" fmla="*/ 8 h 48"/>
                <a:gd name="T94" fmla="*/ 4 w 57"/>
                <a:gd name="T95" fmla="*/ 8 h 48"/>
                <a:gd name="T96" fmla="*/ 5 w 57"/>
                <a:gd name="T97" fmla="*/ 9 h 48"/>
                <a:gd name="T98" fmla="*/ 6 w 57"/>
                <a:gd name="T99" fmla="*/ 10 h 48"/>
                <a:gd name="T100" fmla="*/ 7 w 57"/>
                <a:gd name="T101" fmla="*/ 9 h 48"/>
                <a:gd name="T102" fmla="*/ 7 w 57"/>
                <a:gd name="T103" fmla="*/ 10 h 48"/>
                <a:gd name="T104" fmla="*/ 7 w 57"/>
                <a:gd name="T105" fmla="*/ 11 h 48"/>
                <a:gd name="T106" fmla="*/ 8 w 57"/>
                <a:gd name="T107" fmla="*/ 11 h 48"/>
                <a:gd name="T108" fmla="*/ 7 w 57"/>
                <a:gd name="T109" fmla="*/ 12 h 48"/>
                <a:gd name="T110" fmla="*/ 7 w 57"/>
                <a:gd name="T111" fmla="*/ 13 h 48"/>
                <a:gd name="T112" fmla="*/ 7 w 57"/>
                <a:gd name="T113" fmla="*/ 14 h 48"/>
                <a:gd name="T114" fmla="*/ 7 w 57"/>
                <a:gd name="T115" fmla="*/ 14 h 48"/>
                <a:gd name="T116" fmla="*/ 8 w 57"/>
                <a:gd name="T117" fmla="*/ 15 h 48"/>
                <a:gd name="T118" fmla="*/ 8 w 57"/>
                <a:gd name="T119" fmla="*/ 16 h 48"/>
                <a:gd name="T120" fmla="*/ 9 w 57"/>
                <a:gd name="T121" fmla="*/ 17 h 48"/>
                <a:gd name="T122" fmla="*/ 10 w 57"/>
                <a:gd name="T123" fmla="*/ 17 h 48"/>
                <a:gd name="T124" fmla="*/ 12 w 57"/>
                <a:gd name="T125"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 h="48">
                  <a:moveTo>
                    <a:pt x="12" y="40"/>
                  </a:moveTo>
                  <a:cubicBezTo>
                    <a:pt x="12" y="40"/>
                    <a:pt x="12" y="40"/>
                    <a:pt x="12" y="40"/>
                  </a:cubicBezTo>
                  <a:cubicBezTo>
                    <a:pt x="12" y="45"/>
                    <a:pt x="12" y="45"/>
                    <a:pt x="12" y="45"/>
                  </a:cubicBezTo>
                  <a:cubicBezTo>
                    <a:pt x="24" y="44"/>
                    <a:pt x="37" y="43"/>
                    <a:pt x="49" y="42"/>
                  </a:cubicBezTo>
                  <a:cubicBezTo>
                    <a:pt x="49" y="42"/>
                    <a:pt x="49" y="42"/>
                    <a:pt x="49" y="42"/>
                  </a:cubicBezTo>
                  <a:cubicBezTo>
                    <a:pt x="49" y="42"/>
                    <a:pt x="49" y="43"/>
                    <a:pt x="49" y="43"/>
                  </a:cubicBezTo>
                  <a:cubicBezTo>
                    <a:pt x="49" y="43"/>
                    <a:pt x="49" y="43"/>
                    <a:pt x="49" y="43"/>
                  </a:cubicBezTo>
                  <a:cubicBezTo>
                    <a:pt x="49" y="43"/>
                    <a:pt x="50" y="43"/>
                    <a:pt x="50" y="43"/>
                  </a:cubicBezTo>
                  <a:cubicBezTo>
                    <a:pt x="50" y="43"/>
                    <a:pt x="50" y="43"/>
                    <a:pt x="50" y="43"/>
                  </a:cubicBezTo>
                  <a:cubicBezTo>
                    <a:pt x="50" y="43"/>
                    <a:pt x="50" y="43"/>
                    <a:pt x="50" y="44"/>
                  </a:cubicBezTo>
                  <a:cubicBezTo>
                    <a:pt x="50" y="44"/>
                    <a:pt x="50" y="44"/>
                    <a:pt x="50" y="44"/>
                  </a:cubicBezTo>
                  <a:cubicBezTo>
                    <a:pt x="50" y="44"/>
                    <a:pt x="50" y="45"/>
                    <a:pt x="50" y="45"/>
                  </a:cubicBezTo>
                  <a:cubicBezTo>
                    <a:pt x="50" y="45"/>
                    <a:pt x="50" y="45"/>
                    <a:pt x="50" y="45"/>
                  </a:cubicBezTo>
                  <a:cubicBezTo>
                    <a:pt x="49" y="45"/>
                    <a:pt x="49" y="45"/>
                    <a:pt x="49" y="45"/>
                  </a:cubicBezTo>
                  <a:cubicBezTo>
                    <a:pt x="49" y="45"/>
                    <a:pt x="49" y="45"/>
                    <a:pt x="49" y="45"/>
                  </a:cubicBezTo>
                  <a:cubicBezTo>
                    <a:pt x="49" y="45"/>
                    <a:pt x="49" y="45"/>
                    <a:pt x="49" y="46"/>
                  </a:cubicBezTo>
                  <a:cubicBezTo>
                    <a:pt x="49" y="46"/>
                    <a:pt x="49" y="46"/>
                    <a:pt x="49" y="46"/>
                  </a:cubicBezTo>
                  <a:cubicBezTo>
                    <a:pt x="49" y="46"/>
                    <a:pt x="48" y="46"/>
                    <a:pt x="48" y="46"/>
                  </a:cubicBezTo>
                  <a:cubicBezTo>
                    <a:pt x="48" y="46"/>
                    <a:pt x="48" y="47"/>
                    <a:pt x="48" y="47"/>
                  </a:cubicBezTo>
                  <a:cubicBezTo>
                    <a:pt x="48" y="47"/>
                    <a:pt x="48" y="48"/>
                    <a:pt x="48" y="48"/>
                  </a:cubicBezTo>
                  <a:cubicBezTo>
                    <a:pt x="53" y="47"/>
                    <a:pt x="53" y="47"/>
                    <a:pt x="53" y="47"/>
                  </a:cubicBezTo>
                  <a:cubicBezTo>
                    <a:pt x="53" y="47"/>
                    <a:pt x="53" y="47"/>
                    <a:pt x="53" y="47"/>
                  </a:cubicBezTo>
                  <a:cubicBezTo>
                    <a:pt x="53" y="46"/>
                    <a:pt x="53" y="46"/>
                    <a:pt x="53" y="46"/>
                  </a:cubicBezTo>
                  <a:cubicBezTo>
                    <a:pt x="54" y="46"/>
                    <a:pt x="54" y="46"/>
                    <a:pt x="54" y="46"/>
                  </a:cubicBezTo>
                  <a:cubicBezTo>
                    <a:pt x="54" y="45"/>
                    <a:pt x="54" y="45"/>
                    <a:pt x="54" y="45"/>
                  </a:cubicBezTo>
                  <a:cubicBezTo>
                    <a:pt x="53" y="45"/>
                    <a:pt x="53" y="45"/>
                    <a:pt x="53" y="44"/>
                  </a:cubicBezTo>
                  <a:cubicBezTo>
                    <a:pt x="53" y="44"/>
                    <a:pt x="53" y="44"/>
                    <a:pt x="53" y="44"/>
                  </a:cubicBezTo>
                  <a:cubicBezTo>
                    <a:pt x="53" y="44"/>
                    <a:pt x="53"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3"/>
                  </a:cubicBezTo>
                  <a:cubicBezTo>
                    <a:pt x="54" y="43"/>
                    <a:pt x="54" y="43"/>
                    <a:pt x="54" y="43"/>
                  </a:cubicBezTo>
                  <a:cubicBezTo>
                    <a:pt x="54" y="43"/>
                    <a:pt x="54" y="43"/>
                    <a:pt x="54" y="43"/>
                  </a:cubicBezTo>
                  <a:cubicBezTo>
                    <a:pt x="54" y="43"/>
                    <a:pt x="54" y="43"/>
                    <a:pt x="54" y="43"/>
                  </a:cubicBezTo>
                  <a:cubicBezTo>
                    <a:pt x="54" y="42"/>
                    <a:pt x="54" y="42"/>
                    <a:pt x="54" y="42"/>
                  </a:cubicBezTo>
                  <a:cubicBezTo>
                    <a:pt x="54" y="42"/>
                    <a:pt x="54" y="42"/>
                    <a:pt x="54" y="42"/>
                  </a:cubicBezTo>
                  <a:cubicBezTo>
                    <a:pt x="54" y="42"/>
                    <a:pt x="54" y="41"/>
                    <a:pt x="54" y="41"/>
                  </a:cubicBezTo>
                  <a:cubicBezTo>
                    <a:pt x="54" y="41"/>
                    <a:pt x="54" y="41"/>
                    <a:pt x="54" y="41"/>
                  </a:cubicBezTo>
                  <a:cubicBezTo>
                    <a:pt x="54" y="41"/>
                    <a:pt x="55" y="41"/>
                    <a:pt x="55" y="41"/>
                  </a:cubicBezTo>
                  <a:cubicBezTo>
                    <a:pt x="55" y="41"/>
                    <a:pt x="54" y="42"/>
                    <a:pt x="55" y="42"/>
                  </a:cubicBezTo>
                  <a:cubicBezTo>
                    <a:pt x="55" y="42"/>
                    <a:pt x="55" y="42"/>
                    <a:pt x="55" y="42"/>
                  </a:cubicBezTo>
                  <a:cubicBezTo>
                    <a:pt x="55" y="41"/>
                    <a:pt x="55" y="41"/>
                    <a:pt x="55" y="40"/>
                  </a:cubicBezTo>
                  <a:cubicBezTo>
                    <a:pt x="55" y="40"/>
                    <a:pt x="56" y="40"/>
                    <a:pt x="56" y="40"/>
                  </a:cubicBezTo>
                  <a:cubicBezTo>
                    <a:pt x="56" y="40"/>
                    <a:pt x="56" y="41"/>
                    <a:pt x="56" y="41"/>
                  </a:cubicBezTo>
                  <a:cubicBezTo>
                    <a:pt x="57" y="40"/>
                    <a:pt x="57" y="40"/>
                    <a:pt x="57" y="40"/>
                  </a:cubicBezTo>
                  <a:cubicBezTo>
                    <a:pt x="57" y="40"/>
                    <a:pt x="57" y="40"/>
                    <a:pt x="57" y="39"/>
                  </a:cubicBezTo>
                  <a:cubicBezTo>
                    <a:pt x="57" y="39"/>
                    <a:pt x="57" y="39"/>
                    <a:pt x="57" y="39"/>
                  </a:cubicBezTo>
                  <a:cubicBezTo>
                    <a:pt x="57" y="39"/>
                    <a:pt x="57" y="39"/>
                    <a:pt x="57" y="38"/>
                  </a:cubicBezTo>
                  <a:cubicBezTo>
                    <a:pt x="57" y="38"/>
                    <a:pt x="57" y="38"/>
                    <a:pt x="57" y="38"/>
                  </a:cubicBezTo>
                  <a:cubicBezTo>
                    <a:pt x="57" y="38"/>
                    <a:pt x="57" y="38"/>
                    <a:pt x="57" y="38"/>
                  </a:cubicBezTo>
                  <a:cubicBezTo>
                    <a:pt x="57" y="38"/>
                    <a:pt x="57" y="37"/>
                    <a:pt x="57" y="37"/>
                  </a:cubicBezTo>
                  <a:cubicBezTo>
                    <a:pt x="57" y="37"/>
                    <a:pt x="57" y="36"/>
                    <a:pt x="57" y="36"/>
                  </a:cubicBezTo>
                  <a:cubicBezTo>
                    <a:pt x="57" y="36"/>
                    <a:pt x="57" y="36"/>
                    <a:pt x="57" y="36"/>
                  </a:cubicBezTo>
                  <a:cubicBezTo>
                    <a:pt x="57" y="36"/>
                    <a:pt x="57" y="36"/>
                    <a:pt x="57" y="36"/>
                  </a:cubicBezTo>
                  <a:cubicBezTo>
                    <a:pt x="57" y="36"/>
                    <a:pt x="57" y="36"/>
                    <a:pt x="57" y="36"/>
                  </a:cubicBezTo>
                  <a:cubicBezTo>
                    <a:pt x="57" y="36"/>
                    <a:pt x="57" y="36"/>
                    <a:pt x="56" y="36"/>
                  </a:cubicBezTo>
                  <a:cubicBezTo>
                    <a:pt x="56" y="36"/>
                    <a:pt x="56" y="36"/>
                    <a:pt x="56" y="36"/>
                  </a:cubicBezTo>
                  <a:cubicBezTo>
                    <a:pt x="56" y="36"/>
                    <a:pt x="56" y="36"/>
                    <a:pt x="56" y="36"/>
                  </a:cubicBezTo>
                  <a:cubicBezTo>
                    <a:pt x="56" y="36"/>
                    <a:pt x="56" y="35"/>
                    <a:pt x="56" y="35"/>
                  </a:cubicBezTo>
                  <a:cubicBezTo>
                    <a:pt x="56" y="35"/>
                    <a:pt x="56" y="35"/>
                    <a:pt x="56" y="35"/>
                  </a:cubicBezTo>
                  <a:cubicBezTo>
                    <a:pt x="56" y="35"/>
                    <a:pt x="55" y="35"/>
                    <a:pt x="55" y="35"/>
                  </a:cubicBezTo>
                  <a:cubicBezTo>
                    <a:pt x="55" y="35"/>
                    <a:pt x="55" y="36"/>
                    <a:pt x="56" y="36"/>
                  </a:cubicBezTo>
                  <a:cubicBezTo>
                    <a:pt x="56" y="36"/>
                    <a:pt x="56" y="36"/>
                    <a:pt x="56" y="36"/>
                  </a:cubicBezTo>
                  <a:cubicBezTo>
                    <a:pt x="56" y="36"/>
                    <a:pt x="56" y="36"/>
                    <a:pt x="55" y="36"/>
                  </a:cubicBezTo>
                  <a:cubicBezTo>
                    <a:pt x="55" y="36"/>
                    <a:pt x="55" y="36"/>
                    <a:pt x="55" y="36"/>
                  </a:cubicBezTo>
                  <a:cubicBezTo>
                    <a:pt x="55" y="36"/>
                    <a:pt x="55" y="35"/>
                    <a:pt x="55" y="35"/>
                  </a:cubicBezTo>
                  <a:cubicBezTo>
                    <a:pt x="55" y="35"/>
                    <a:pt x="55" y="35"/>
                    <a:pt x="54" y="35"/>
                  </a:cubicBezTo>
                  <a:cubicBezTo>
                    <a:pt x="54" y="35"/>
                    <a:pt x="54" y="34"/>
                    <a:pt x="54" y="34"/>
                  </a:cubicBezTo>
                  <a:cubicBezTo>
                    <a:pt x="54" y="34"/>
                    <a:pt x="54" y="34"/>
                    <a:pt x="54" y="34"/>
                  </a:cubicBezTo>
                  <a:cubicBezTo>
                    <a:pt x="54" y="34"/>
                    <a:pt x="54" y="34"/>
                    <a:pt x="54" y="34"/>
                  </a:cubicBezTo>
                  <a:cubicBezTo>
                    <a:pt x="53" y="33"/>
                    <a:pt x="53" y="33"/>
                    <a:pt x="53" y="33"/>
                  </a:cubicBezTo>
                  <a:cubicBezTo>
                    <a:pt x="54" y="33"/>
                    <a:pt x="54" y="33"/>
                    <a:pt x="54" y="33"/>
                  </a:cubicBezTo>
                  <a:cubicBezTo>
                    <a:pt x="54" y="33"/>
                    <a:pt x="54" y="32"/>
                    <a:pt x="54" y="32"/>
                  </a:cubicBezTo>
                  <a:cubicBezTo>
                    <a:pt x="54" y="32"/>
                    <a:pt x="54" y="32"/>
                    <a:pt x="53" y="31"/>
                  </a:cubicBezTo>
                  <a:cubicBezTo>
                    <a:pt x="53" y="31"/>
                    <a:pt x="53" y="30"/>
                    <a:pt x="53" y="30"/>
                  </a:cubicBezTo>
                  <a:cubicBezTo>
                    <a:pt x="53" y="30"/>
                    <a:pt x="53" y="30"/>
                    <a:pt x="53" y="30"/>
                  </a:cubicBezTo>
                  <a:cubicBezTo>
                    <a:pt x="53" y="30"/>
                    <a:pt x="53" y="30"/>
                    <a:pt x="53" y="30"/>
                  </a:cubicBezTo>
                  <a:cubicBezTo>
                    <a:pt x="53" y="29"/>
                    <a:pt x="53" y="29"/>
                    <a:pt x="53" y="29"/>
                  </a:cubicBezTo>
                  <a:cubicBezTo>
                    <a:pt x="53" y="29"/>
                    <a:pt x="53" y="29"/>
                    <a:pt x="52" y="29"/>
                  </a:cubicBezTo>
                  <a:cubicBezTo>
                    <a:pt x="52" y="29"/>
                    <a:pt x="52" y="29"/>
                    <a:pt x="52" y="29"/>
                  </a:cubicBezTo>
                  <a:cubicBezTo>
                    <a:pt x="52" y="28"/>
                    <a:pt x="52" y="29"/>
                    <a:pt x="52" y="29"/>
                  </a:cubicBezTo>
                  <a:cubicBezTo>
                    <a:pt x="52" y="28"/>
                    <a:pt x="52" y="28"/>
                    <a:pt x="52" y="28"/>
                  </a:cubicBezTo>
                  <a:cubicBezTo>
                    <a:pt x="52" y="28"/>
                    <a:pt x="51" y="28"/>
                    <a:pt x="51" y="28"/>
                  </a:cubicBezTo>
                  <a:cubicBezTo>
                    <a:pt x="51" y="28"/>
                    <a:pt x="51" y="28"/>
                    <a:pt x="51" y="28"/>
                  </a:cubicBezTo>
                  <a:cubicBezTo>
                    <a:pt x="51" y="28"/>
                    <a:pt x="51" y="28"/>
                    <a:pt x="51" y="28"/>
                  </a:cubicBezTo>
                  <a:cubicBezTo>
                    <a:pt x="51" y="28"/>
                    <a:pt x="50" y="27"/>
                    <a:pt x="50" y="27"/>
                  </a:cubicBezTo>
                  <a:cubicBezTo>
                    <a:pt x="50" y="27"/>
                    <a:pt x="50" y="27"/>
                    <a:pt x="50" y="27"/>
                  </a:cubicBezTo>
                  <a:cubicBezTo>
                    <a:pt x="50" y="27"/>
                    <a:pt x="50" y="27"/>
                    <a:pt x="50" y="27"/>
                  </a:cubicBezTo>
                  <a:cubicBezTo>
                    <a:pt x="50" y="27"/>
                    <a:pt x="49" y="28"/>
                    <a:pt x="49" y="27"/>
                  </a:cubicBezTo>
                  <a:cubicBezTo>
                    <a:pt x="49" y="27"/>
                    <a:pt x="49" y="27"/>
                    <a:pt x="49" y="27"/>
                  </a:cubicBezTo>
                  <a:cubicBezTo>
                    <a:pt x="49" y="27"/>
                    <a:pt x="49" y="27"/>
                    <a:pt x="49" y="27"/>
                  </a:cubicBezTo>
                  <a:cubicBezTo>
                    <a:pt x="49" y="27"/>
                    <a:pt x="49" y="27"/>
                    <a:pt x="49" y="27"/>
                  </a:cubicBezTo>
                  <a:cubicBezTo>
                    <a:pt x="49" y="26"/>
                    <a:pt x="49" y="27"/>
                    <a:pt x="49" y="27"/>
                  </a:cubicBezTo>
                  <a:cubicBezTo>
                    <a:pt x="49" y="27"/>
                    <a:pt x="49" y="26"/>
                    <a:pt x="48" y="26"/>
                  </a:cubicBezTo>
                  <a:cubicBezTo>
                    <a:pt x="48" y="26"/>
                    <a:pt x="48" y="26"/>
                    <a:pt x="48" y="26"/>
                  </a:cubicBezTo>
                  <a:cubicBezTo>
                    <a:pt x="48" y="26"/>
                    <a:pt x="48" y="26"/>
                    <a:pt x="48" y="26"/>
                  </a:cubicBezTo>
                  <a:cubicBezTo>
                    <a:pt x="47" y="26"/>
                    <a:pt x="48" y="26"/>
                    <a:pt x="48" y="26"/>
                  </a:cubicBezTo>
                  <a:cubicBezTo>
                    <a:pt x="47" y="25"/>
                    <a:pt x="47" y="26"/>
                    <a:pt x="47" y="26"/>
                  </a:cubicBezTo>
                  <a:cubicBezTo>
                    <a:pt x="47" y="25"/>
                    <a:pt x="46" y="25"/>
                    <a:pt x="46" y="25"/>
                  </a:cubicBezTo>
                  <a:cubicBezTo>
                    <a:pt x="46" y="25"/>
                    <a:pt x="46" y="25"/>
                    <a:pt x="46" y="25"/>
                  </a:cubicBezTo>
                  <a:cubicBezTo>
                    <a:pt x="46" y="24"/>
                    <a:pt x="45" y="24"/>
                    <a:pt x="45" y="23"/>
                  </a:cubicBezTo>
                  <a:cubicBezTo>
                    <a:pt x="45" y="23"/>
                    <a:pt x="46" y="22"/>
                    <a:pt x="46" y="22"/>
                  </a:cubicBezTo>
                  <a:cubicBezTo>
                    <a:pt x="46" y="22"/>
                    <a:pt x="46" y="21"/>
                    <a:pt x="46" y="21"/>
                  </a:cubicBezTo>
                  <a:cubicBezTo>
                    <a:pt x="46" y="21"/>
                    <a:pt x="46" y="20"/>
                    <a:pt x="46" y="20"/>
                  </a:cubicBezTo>
                  <a:cubicBezTo>
                    <a:pt x="47" y="19"/>
                    <a:pt x="46" y="19"/>
                    <a:pt x="46" y="19"/>
                  </a:cubicBezTo>
                  <a:cubicBezTo>
                    <a:pt x="46" y="19"/>
                    <a:pt x="46" y="19"/>
                    <a:pt x="46" y="19"/>
                  </a:cubicBezTo>
                  <a:cubicBezTo>
                    <a:pt x="46" y="19"/>
                    <a:pt x="46" y="18"/>
                    <a:pt x="46" y="18"/>
                  </a:cubicBezTo>
                  <a:cubicBezTo>
                    <a:pt x="46" y="18"/>
                    <a:pt x="47" y="18"/>
                    <a:pt x="47" y="18"/>
                  </a:cubicBezTo>
                  <a:cubicBezTo>
                    <a:pt x="47" y="18"/>
                    <a:pt x="47" y="18"/>
                    <a:pt x="47" y="17"/>
                  </a:cubicBezTo>
                  <a:cubicBezTo>
                    <a:pt x="47" y="17"/>
                    <a:pt x="47" y="17"/>
                    <a:pt x="46" y="17"/>
                  </a:cubicBezTo>
                  <a:cubicBezTo>
                    <a:pt x="46" y="17"/>
                    <a:pt x="46" y="17"/>
                    <a:pt x="46" y="17"/>
                  </a:cubicBezTo>
                  <a:cubicBezTo>
                    <a:pt x="45" y="17"/>
                    <a:pt x="45" y="17"/>
                    <a:pt x="45" y="17"/>
                  </a:cubicBezTo>
                  <a:cubicBezTo>
                    <a:pt x="45" y="17"/>
                    <a:pt x="45" y="17"/>
                    <a:pt x="45" y="17"/>
                  </a:cubicBezTo>
                  <a:cubicBezTo>
                    <a:pt x="45" y="16"/>
                    <a:pt x="44" y="16"/>
                    <a:pt x="44" y="16"/>
                  </a:cubicBezTo>
                  <a:cubicBezTo>
                    <a:pt x="44" y="16"/>
                    <a:pt x="44" y="16"/>
                    <a:pt x="44" y="16"/>
                  </a:cubicBezTo>
                  <a:cubicBezTo>
                    <a:pt x="44" y="16"/>
                    <a:pt x="44" y="16"/>
                    <a:pt x="44" y="17"/>
                  </a:cubicBezTo>
                  <a:cubicBezTo>
                    <a:pt x="44" y="17"/>
                    <a:pt x="44" y="17"/>
                    <a:pt x="44" y="17"/>
                  </a:cubicBezTo>
                  <a:cubicBezTo>
                    <a:pt x="44" y="17"/>
                    <a:pt x="43" y="17"/>
                    <a:pt x="43" y="17"/>
                  </a:cubicBezTo>
                  <a:cubicBezTo>
                    <a:pt x="43" y="18"/>
                    <a:pt x="43" y="17"/>
                    <a:pt x="42" y="17"/>
                  </a:cubicBezTo>
                  <a:cubicBezTo>
                    <a:pt x="42" y="17"/>
                    <a:pt x="42" y="16"/>
                    <a:pt x="42" y="16"/>
                  </a:cubicBezTo>
                  <a:cubicBezTo>
                    <a:pt x="42" y="16"/>
                    <a:pt x="42" y="16"/>
                    <a:pt x="42" y="16"/>
                  </a:cubicBezTo>
                  <a:cubicBezTo>
                    <a:pt x="42" y="16"/>
                    <a:pt x="42" y="15"/>
                    <a:pt x="42" y="15"/>
                  </a:cubicBezTo>
                  <a:cubicBezTo>
                    <a:pt x="42" y="15"/>
                    <a:pt x="42" y="15"/>
                    <a:pt x="42" y="15"/>
                  </a:cubicBezTo>
                  <a:cubicBezTo>
                    <a:pt x="42" y="15"/>
                    <a:pt x="41" y="14"/>
                    <a:pt x="41" y="14"/>
                  </a:cubicBezTo>
                  <a:cubicBezTo>
                    <a:pt x="41" y="14"/>
                    <a:pt x="41" y="14"/>
                    <a:pt x="41" y="14"/>
                  </a:cubicBezTo>
                  <a:cubicBezTo>
                    <a:pt x="41" y="14"/>
                    <a:pt x="41" y="13"/>
                    <a:pt x="41" y="13"/>
                  </a:cubicBezTo>
                  <a:cubicBezTo>
                    <a:pt x="41" y="13"/>
                    <a:pt x="40" y="12"/>
                    <a:pt x="40" y="12"/>
                  </a:cubicBezTo>
                  <a:cubicBezTo>
                    <a:pt x="39" y="12"/>
                    <a:pt x="39" y="12"/>
                    <a:pt x="39" y="12"/>
                  </a:cubicBezTo>
                  <a:cubicBezTo>
                    <a:pt x="39" y="12"/>
                    <a:pt x="39" y="11"/>
                    <a:pt x="39" y="11"/>
                  </a:cubicBezTo>
                  <a:cubicBezTo>
                    <a:pt x="38" y="11"/>
                    <a:pt x="38" y="11"/>
                    <a:pt x="38" y="11"/>
                  </a:cubicBezTo>
                  <a:cubicBezTo>
                    <a:pt x="38" y="11"/>
                    <a:pt x="38" y="11"/>
                    <a:pt x="38" y="11"/>
                  </a:cubicBezTo>
                  <a:cubicBezTo>
                    <a:pt x="38" y="11"/>
                    <a:pt x="38" y="10"/>
                    <a:pt x="37" y="10"/>
                  </a:cubicBezTo>
                  <a:cubicBezTo>
                    <a:pt x="37" y="10"/>
                    <a:pt x="37" y="10"/>
                    <a:pt x="37" y="10"/>
                  </a:cubicBezTo>
                  <a:cubicBezTo>
                    <a:pt x="37" y="10"/>
                    <a:pt x="37" y="10"/>
                    <a:pt x="37" y="10"/>
                  </a:cubicBezTo>
                  <a:cubicBezTo>
                    <a:pt x="36" y="9"/>
                    <a:pt x="36" y="9"/>
                    <a:pt x="36" y="9"/>
                  </a:cubicBezTo>
                  <a:cubicBezTo>
                    <a:pt x="36" y="9"/>
                    <a:pt x="36" y="9"/>
                    <a:pt x="36" y="8"/>
                  </a:cubicBezTo>
                  <a:cubicBezTo>
                    <a:pt x="36" y="8"/>
                    <a:pt x="35" y="8"/>
                    <a:pt x="35" y="8"/>
                  </a:cubicBezTo>
                  <a:cubicBezTo>
                    <a:pt x="35" y="8"/>
                    <a:pt x="35" y="7"/>
                    <a:pt x="35" y="7"/>
                  </a:cubicBezTo>
                  <a:cubicBezTo>
                    <a:pt x="35" y="7"/>
                    <a:pt x="35" y="7"/>
                    <a:pt x="35" y="7"/>
                  </a:cubicBezTo>
                  <a:cubicBezTo>
                    <a:pt x="35" y="6"/>
                    <a:pt x="35" y="6"/>
                    <a:pt x="35" y="6"/>
                  </a:cubicBezTo>
                  <a:cubicBezTo>
                    <a:pt x="35" y="6"/>
                    <a:pt x="35" y="6"/>
                    <a:pt x="34" y="5"/>
                  </a:cubicBezTo>
                  <a:cubicBezTo>
                    <a:pt x="34" y="4"/>
                    <a:pt x="35" y="3"/>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3" y="2"/>
                  </a:cubicBezTo>
                  <a:cubicBezTo>
                    <a:pt x="33" y="2"/>
                    <a:pt x="33" y="1"/>
                    <a:pt x="33" y="1"/>
                  </a:cubicBezTo>
                  <a:cubicBezTo>
                    <a:pt x="33" y="1"/>
                    <a:pt x="33" y="1"/>
                    <a:pt x="33" y="1"/>
                  </a:cubicBezTo>
                  <a:cubicBezTo>
                    <a:pt x="33" y="1"/>
                    <a:pt x="33" y="1"/>
                    <a:pt x="33" y="1"/>
                  </a:cubicBezTo>
                  <a:cubicBezTo>
                    <a:pt x="33" y="1"/>
                    <a:pt x="33" y="1"/>
                    <a:pt x="33" y="1"/>
                  </a:cubicBezTo>
                  <a:cubicBezTo>
                    <a:pt x="33" y="1"/>
                    <a:pt x="32" y="0"/>
                    <a:pt x="32" y="0"/>
                  </a:cubicBezTo>
                  <a:cubicBezTo>
                    <a:pt x="32" y="0"/>
                    <a:pt x="32" y="0"/>
                    <a:pt x="32" y="0"/>
                  </a:cubicBezTo>
                  <a:cubicBezTo>
                    <a:pt x="32" y="0"/>
                    <a:pt x="32" y="0"/>
                    <a:pt x="32" y="0"/>
                  </a:cubicBezTo>
                  <a:cubicBezTo>
                    <a:pt x="22" y="1"/>
                    <a:pt x="11" y="2"/>
                    <a:pt x="0" y="2"/>
                  </a:cubicBezTo>
                  <a:cubicBezTo>
                    <a:pt x="0" y="3"/>
                    <a:pt x="0" y="3"/>
                    <a:pt x="0" y="3"/>
                  </a:cubicBezTo>
                  <a:cubicBezTo>
                    <a:pt x="0" y="3"/>
                    <a:pt x="0" y="3"/>
                    <a:pt x="0" y="3"/>
                  </a:cubicBezTo>
                  <a:cubicBezTo>
                    <a:pt x="0" y="3"/>
                    <a:pt x="0" y="3"/>
                    <a:pt x="0" y="3"/>
                  </a:cubicBezTo>
                  <a:cubicBezTo>
                    <a:pt x="0"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3"/>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ubicBezTo>
                    <a:pt x="2" y="5"/>
                    <a:pt x="2" y="5"/>
                    <a:pt x="2" y="5"/>
                  </a:cubicBezTo>
                  <a:cubicBezTo>
                    <a:pt x="1" y="5"/>
                    <a:pt x="1" y="5"/>
                    <a:pt x="1" y="5"/>
                  </a:cubicBezTo>
                  <a:cubicBezTo>
                    <a:pt x="1" y="5"/>
                    <a:pt x="1" y="5"/>
                    <a:pt x="1" y="5"/>
                  </a:cubicBezTo>
                  <a:cubicBezTo>
                    <a:pt x="1" y="5"/>
                    <a:pt x="2" y="5"/>
                    <a:pt x="2" y="5"/>
                  </a:cubicBezTo>
                  <a:cubicBezTo>
                    <a:pt x="2" y="5"/>
                    <a:pt x="2" y="5"/>
                    <a:pt x="2" y="5"/>
                  </a:cubicBezTo>
                  <a:cubicBezTo>
                    <a:pt x="2" y="6"/>
                    <a:pt x="2" y="6"/>
                    <a:pt x="2" y="6"/>
                  </a:cubicBezTo>
                  <a:cubicBezTo>
                    <a:pt x="2" y="6"/>
                    <a:pt x="2" y="6"/>
                    <a:pt x="3" y="6"/>
                  </a:cubicBezTo>
                  <a:cubicBezTo>
                    <a:pt x="3" y="6"/>
                    <a:pt x="3" y="6"/>
                    <a:pt x="3" y="6"/>
                  </a:cubicBezTo>
                  <a:cubicBezTo>
                    <a:pt x="3" y="6"/>
                    <a:pt x="3" y="6"/>
                    <a:pt x="3" y="7"/>
                  </a:cubicBezTo>
                  <a:cubicBezTo>
                    <a:pt x="3" y="7"/>
                    <a:pt x="3" y="7"/>
                    <a:pt x="3" y="7"/>
                  </a:cubicBezTo>
                  <a:cubicBezTo>
                    <a:pt x="3" y="7"/>
                    <a:pt x="3" y="7"/>
                    <a:pt x="3" y="7"/>
                  </a:cubicBezTo>
                  <a:cubicBezTo>
                    <a:pt x="3" y="7"/>
                    <a:pt x="3" y="7"/>
                    <a:pt x="3" y="7"/>
                  </a:cubicBezTo>
                  <a:cubicBezTo>
                    <a:pt x="4" y="7"/>
                    <a:pt x="4" y="8"/>
                    <a:pt x="4" y="8"/>
                  </a:cubicBezTo>
                  <a:cubicBezTo>
                    <a:pt x="4" y="8"/>
                    <a:pt x="3" y="8"/>
                    <a:pt x="3" y="8"/>
                  </a:cubicBezTo>
                  <a:cubicBezTo>
                    <a:pt x="3" y="8"/>
                    <a:pt x="3" y="8"/>
                    <a:pt x="4" y="8"/>
                  </a:cubicBezTo>
                  <a:cubicBezTo>
                    <a:pt x="4" y="8"/>
                    <a:pt x="4" y="8"/>
                    <a:pt x="4" y="8"/>
                  </a:cubicBezTo>
                  <a:cubicBezTo>
                    <a:pt x="4" y="8"/>
                    <a:pt x="4" y="8"/>
                    <a:pt x="4" y="8"/>
                  </a:cubicBezTo>
                  <a:cubicBezTo>
                    <a:pt x="4" y="8"/>
                    <a:pt x="4" y="9"/>
                    <a:pt x="4" y="9"/>
                  </a:cubicBezTo>
                  <a:cubicBezTo>
                    <a:pt x="4" y="9"/>
                    <a:pt x="5" y="9"/>
                    <a:pt x="5" y="9"/>
                  </a:cubicBezTo>
                  <a:cubicBezTo>
                    <a:pt x="5" y="9"/>
                    <a:pt x="5" y="9"/>
                    <a:pt x="5" y="9"/>
                  </a:cubicBezTo>
                  <a:cubicBezTo>
                    <a:pt x="5" y="9"/>
                    <a:pt x="5" y="9"/>
                    <a:pt x="5" y="9"/>
                  </a:cubicBezTo>
                  <a:cubicBezTo>
                    <a:pt x="5" y="9"/>
                    <a:pt x="5" y="9"/>
                    <a:pt x="5" y="9"/>
                  </a:cubicBezTo>
                  <a:cubicBezTo>
                    <a:pt x="5" y="10"/>
                    <a:pt x="5" y="9"/>
                    <a:pt x="5" y="9"/>
                  </a:cubicBezTo>
                  <a:cubicBezTo>
                    <a:pt x="5" y="9"/>
                    <a:pt x="5" y="9"/>
                    <a:pt x="6" y="9"/>
                  </a:cubicBezTo>
                  <a:cubicBezTo>
                    <a:pt x="6" y="9"/>
                    <a:pt x="6" y="10"/>
                    <a:pt x="6" y="10"/>
                  </a:cubicBezTo>
                  <a:cubicBezTo>
                    <a:pt x="6" y="10"/>
                    <a:pt x="6" y="10"/>
                    <a:pt x="6" y="10"/>
                  </a:cubicBezTo>
                  <a:cubicBezTo>
                    <a:pt x="6" y="10"/>
                    <a:pt x="6" y="10"/>
                    <a:pt x="7" y="10"/>
                  </a:cubicBezTo>
                  <a:cubicBezTo>
                    <a:pt x="7" y="10"/>
                    <a:pt x="7" y="10"/>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1"/>
                  </a:cubicBezTo>
                  <a:cubicBezTo>
                    <a:pt x="8" y="11"/>
                    <a:pt x="7" y="11"/>
                    <a:pt x="7" y="11"/>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2"/>
                    <a:pt x="7" y="12"/>
                  </a:cubicBezTo>
                  <a:cubicBezTo>
                    <a:pt x="7" y="12"/>
                    <a:pt x="7" y="12"/>
                    <a:pt x="7" y="12"/>
                  </a:cubicBezTo>
                  <a:cubicBezTo>
                    <a:pt x="7" y="12"/>
                    <a:pt x="7" y="12"/>
                    <a:pt x="7" y="12"/>
                  </a:cubicBezTo>
                  <a:cubicBezTo>
                    <a:pt x="7" y="12"/>
                    <a:pt x="6" y="12"/>
                    <a:pt x="6" y="12"/>
                  </a:cubicBezTo>
                  <a:cubicBezTo>
                    <a:pt x="6" y="12"/>
                    <a:pt x="7" y="12"/>
                    <a:pt x="7" y="13"/>
                  </a:cubicBezTo>
                  <a:cubicBezTo>
                    <a:pt x="7" y="13"/>
                    <a:pt x="7" y="13"/>
                    <a:pt x="6" y="13"/>
                  </a:cubicBezTo>
                  <a:cubicBezTo>
                    <a:pt x="6" y="13"/>
                    <a:pt x="6" y="13"/>
                    <a:pt x="6" y="13"/>
                  </a:cubicBezTo>
                  <a:cubicBezTo>
                    <a:pt x="6" y="13"/>
                    <a:pt x="6" y="13"/>
                    <a:pt x="6" y="13"/>
                  </a:cubicBezTo>
                  <a:cubicBezTo>
                    <a:pt x="6" y="13"/>
                    <a:pt x="6"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4"/>
                    <a:pt x="7" y="15"/>
                  </a:cubicBezTo>
                  <a:cubicBezTo>
                    <a:pt x="7" y="15"/>
                    <a:pt x="7" y="15"/>
                    <a:pt x="7" y="15"/>
                  </a:cubicBezTo>
                  <a:cubicBezTo>
                    <a:pt x="7" y="15"/>
                    <a:pt x="8" y="15"/>
                    <a:pt x="8" y="15"/>
                  </a:cubicBezTo>
                  <a:cubicBezTo>
                    <a:pt x="8" y="15"/>
                    <a:pt x="8" y="15"/>
                    <a:pt x="8" y="15"/>
                  </a:cubicBezTo>
                  <a:cubicBezTo>
                    <a:pt x="8" y="15"/>
                    <a:pt x="8" y="15"/>
                    <a:pt x="8" y="15"/>
                  </a:cubicBezTo>
                  <a:cubicBezTo>
                    <a:pt x="8" y="15"/>
                    <a:pt x="8" y="15"/>
                    <a:pt x="8" y="15"/>
                  </a:cubicBezTo>
                  <a:cubicBezTo>
                    <a:pt x="8" y="15"/>
                    <a:pt x="8" y="16"/>
                    <a:pt x="8" y="16"/>
                  </a:cubicBezTo>
                  <a:cubicBezTo>
                    <a:pt x="8" y="16"/>
                    <a:pt x="8" y="16"/>
                    <a:pt x="8" y="16"/>
                  </a:cubicBezTo>
                  <a:cubicBezTo>
                    <a:pt x="9" y="16"/>
                    <a:pt x="9" y="16"/>
                    <a:pt x="9" y="16"/>
                  </a:cubicBezTo>
                  <a:cubicBezTo>
                    <a:pt x="8"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1" y="17"/>
                    <a:pt x="10" y="17"/>
                    <a:pt x="10" y="17"/>
                  </a:cubicBezTo>
                  <a:cubicBezTo>
                    <a:pt x="12" y="40"/>
                    <a:pt x="12" y="40"/>
                    <a:pt x="12" y="4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0" name="Freeform 56"/>
            <p:cNvSpPr>
              <a:spLocks noEditPoints="1"/>
            </p:cNvSpPr>
            <p:nvPr/>
          </p:nvSpPr>
          <p:spPr bwMode="auto">
            <a:xfrm>
              <a:off x="3146425" y="3382963"/>
              <a:ext cx="477837" cy="504825"/>
            </a:xfrm>
            <a:custGeom>
              <a:avLst/>
              <a:gdLst>
                <a:gd name="T0" fmla="*/ 41 w 45"/>
                <a:gd name="T1" fmla="*/ 43 h 47"/>
                <a:gd name="T2" fmla="*/ 40 w 45"/>
                <a:gd name="T3" fmla="*/ 39 h 47"/>
                <a:gd name="T4" fmla="*/ 40 w 45"/>
                <a:gd name="T5" fmla="*/ 34 h 47"/>
                <a:gd name="T6" fmla="*/ 40 w 45"/>
                <a:gd name="T7" fmla="*/ 29 h 47"/>
                <a:gd name="T8" fmla="*/ 41 w 45"/>
                <a:gd name="T9" fmla="*/ 23 h 47"/>
                <a:gd name="T10" fmla="*/ 43 w 45"/>
                <a:gd name="T11" fmla="*/ 19 h 47"/>
                <a:gd name="T12" fmla="*/ 43 w 45"/>
                <a:gd name="T13" fmla="*/ 17 h 47"/>
                <a:gd name="T14" fmla="*/ 44 w 45"/>
                <a:gd name="T15" fmla="*/ 16 h 47"/>
                <a:gd name="T16" fmla="*/ 43 w 45"/>
                <a:gd name="T17" fmla="*/ 16 h 47"/>
                <a:gd name="T18" fmla="*/ 41 w 45"/>
                <a:gd name="T19" fmla="*/ 18 h 47"/>
                <a:gd name="T20" fmla="*/ 41 w 45"/>
                <a:gd name="T21" fmla="*/ 20 h 47"/>
                <a:gd name="T22" fmla="*/ 39 w 45"/>
                <a:gd name="T23" fmla="*/ 22 h 47"/>
                <a:gd name="T24" fmla="*/ 37 w 45"/>
                <a:gd name="T25" fmla="*/ 24 h 47"/>
                <a:gd name="T26" fmla="*/ 38 w 45"/>
                <a:gd name="T27" fmla="*/ 21 h 47"/>
                <a:gd name="T28" fmla="*/ 39 w 45"/>
                <a:gd name="T29" fmla="*/ 18 h 47"/>
                <a:gd name="T30" fmla="*/ 39 w 45"/>
                <a:gd name="T31" fmla="*/ 15 h 47"/>
                <a:gd name="T32" fmla="*/ 37 w 45"/>
                <a:gd name="T33" fmla="*/ 15 h 47"/>
                <a:gd name="T34" fmla="*/ 37 w 45"/>
                <a:gd name="T35" fmla="*/ 12 h 47"/>
                <a:gd name="T36" fmla="*/ 35 w 45"/>
                <a:gd name="T37" fmla="*/ 11 h 47"/>
                <a:gd name="T38" fmla="*/ 34 w 45"/>
                <a:gd name="T39" fmla="*/ 9 h 47"/>
                <a:gd name="T40" fmla="*/ 31 w 45"/>
                <a:gd name="T41" fmla="*/ 9 h 47"/>
                <a:gd name="T42" fmla="*/ 27 w 45"/>
                <a:gd name="T43" fmla="*/ 8 h 47"/>
                <a:gd name="T44" fmla="*/ 18 w 45"/>
                <a:gd name="T45" fmla="*/ 5 h 47"/>
                <a:gd name="T46" fmla="*/ 17 w 45"/>
                <a:gd name="T47" fmla="*/ 5 h 47"/>
                <a:gd name="T48" fmla="*/ 14 w 45"/>
                <a:gd name="T49" fmla="*/ 5 h 47"/>
                <a:gd name="T50" fmla="*/ 14 w 45"/>
                <a:gd name="T51" fmla="*/ 3 h 47"/>
                <a:gd name="T52" fmla="*/ 13 w 45"/>
                <a:gd name="T53" fmla="*/ 1 h 47"/>
                <a:gd name="T54" fmla="*/ 12 w 45"/>
                <a:gd name="T55" fmla="*/ 2 h 47"/>
                <a:gd name="T56" fmla="*/ 10 w 45"/>
                <a:gd name="T57" fmla="*/ 3 h 47"/>
                <a:gd name="T58" fmla="*/ 6 w 45"/>
                <a:gd name="T59" fmla="*/ 5 h 47"/>
                <a:gd name="T60" fmla="*/ 4 w 45"/>
                <a:gd name="T61" fmla="*/ 5 h 47"/>
                <a:gd name="T62" fmla="*/ 4 w 45"/>
                <a:gd name="T63" fmla="*/ 12 h 47"/>
                <a:gd name="T64" fmla="*/ 2 w 45"/>
                <a:gd name="T65" fmla="*/ 13 h 47"/>
                <a:gd name="T66" fmla="*/ 0 w 45"/>
                <a:gd name="T67" fmla="*/ 15 h 47"/>
                <a:gd name="T68" fmla="*/ 1 w 45"/>
                <a:gd name="T69" fmla="*/ 17 h 47"/>
                <a:gd name="T70" fmla="*/ 2 w 45"/>
                <a:gd name="T71" fmla="*/ 19 h 47"/>
                <a:gd name="T72" fmla="*/ 1 w 45"/>
                <a:gd name="T73" fmla="*/ 21 h 47"/>
                <a:gd name="T74" fmla="*/ 1 w 45"/>
                <a:gd name="T75" fmla="*/ 24 h 47"/>
                <a:gd name="T76" fmla="*/ 3 w 45"/>
                <a:gd name="T77" fmla="*/ 26 h 47"/>
                <a:gd name="T78" fmla="*/ 5 w 45"/>
                <a:gd name="T79" fmla="*/ 27 h 47"/>
                <a:gd name="T80" fmla="*/ 9 w 45"/>
                <a:gd name="T81" fmla="*/ 30 h 47"/>
                <a:gd name="T82" fmla="*/ 11 w 45"/>
                <a:gd name="T83" fmla="*/ 32 h 47"/>
                <a:gd name="T84" fmla="*/ 14 w 45"/>
                <a:gd name="T85" fmla="*/ 36 h 47"/>
                <a:gd name="T86" fmla="*/ 14 w 45"/>
                <a:gd name="T87" fmla="*/ 37 h 47"/>
                <a:gd name="T88" fmla="*/ 16 w 45"/>
                <a:gd name="T89" fmla="*/ 40 h 47"/>
                <a:gd name="T90" fmla="*/ 15 w 45"/>
                <a:gd name="T91" fmla="*/ 43 h 47"/>
                <a:gd name="T92" fmla="*/ 19 w 45"/>
                <a:gd name="T93" fmla="*/ 46 h 47"/>
                <a:gd name="T94" fmla="*/ 14 w 45"/>
                <a:gd name="T95" fmla="*/ 3 h 47"/>
                <a:gd name="T96" fmla="*/ 16 w 45"/>
                <a:gd name="T97" fmla="*/ 2 h 47"/>
                <a:gd name="T98" fmla="*/ 15 w 45"/>
                <a:gd name="T99" fmla="*/ 3 h 47"/>
                <a:gd name="T100" fmla="*/ 17 w 45"/>
                <a:gd name="T101" fmla="*/ 1 h 47"/>
                <a:gd name="T102" fmla="*/ 16 w 45"/>
                <a:gd name="T103" fmla="*/ 1 h 47"/>
                <a:gd name="T104" fmla="*/ 44 w 45"/>
                <a:gd name="T105" fmla="*/ 15 h 47"/>
                <a:gd name="T106" fmla="*/ 45 w 45"/>
                <a:gd name="T107" fmla="*/ 14 h 47"/>
                <a:gd name="T108" fmla="*/ 44 w 45"/>
                <a:gd name="T10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7">
                  <a:moveTo>
                    <a:pt x="41" y="45"/>
                  </a:moveTo>
                  <a:cubicBezTo>
                    <a:pt x="42" y="45"/>
                    <a:pt x="42" y="45"/>
                    <a:pt x="41" y="44"/>
                  </a:cubicBezTo>
                  <a:cubicBezTo>
                    <a:pt x="41" y="44"/>
                    <a:pt x="41" y="44"/>
                    <a:pt x="41" y="44"/>
                  </a:cubicBezTo>
                  <a:cubicBezTo>
                    <a:pt x="41" y="44"/>
                    <a:pt x="41" y="44"/>
                    <a:pt x="41" y="44"/>
                  </a:cubicBezTo>
                  <a:cubicBezTo>
                    <a:pt x="41" y="44"/>
                    <a:pt x="41" y="44"/>
                    <a:pt x="41" y="44"/>
                  </a:cubicBezTo>
                  <a:cubicBezTo>
                    <a:pt x="41" y="44"/>
                    <a:pt x="41" y="43"/>
                    <a:pt x="41" y="43"/>
                  </a:cubicBezTo>
                  <a:cubicBezTo>
                    <a:pt x="41" y="43"/>
                    <a:pt x="41" y="43"/>
                    <a:pt x="41" y="43"/>
                  </a:cubicBezTo>
                  <a:cubicBezTo>
                    <a:pt x="41" y="43"/>
                    <a:pt x="41" y="43"/>
                    <a:pt x="41" y="43"/>
                  </a:cubicBezTo>
                  <a:cubicBezTo>
                    <a:pt x="41" y="43"/>
                    <a:pt x="41" y="42"/>
                    <a:pt x="41" y="42"/>
                  </a:cubicBezTo>
                  <a:cubicBezTo>
                    <a:pt x="41" y="42"/>
                    <a:pt x="41" y="42"/>
                    <a:pt x="41" y="42"/>
                  </a:cubicBezTo>
                  <a:cubicBezTo>
                    <a:pt x="41" y="42"/>
                    <a:pt x="41" y="41"/>
                    <a:pt x="41" y="41"/>
                  </a:cubicBezTo>
                  <a:cubicBezTo>
                    <a:pt x="41" y="41"/>
                    <a:pt x="41" y="40"/>
                    <a:pt x="41" y="40"/>
                  </a:cubicBezTo>
                  <a:cubicBezTo>
                    <a:pt x="40" y="40"/>
                    <a:pt x="40" y="40"/>
                    <a:pt x="40" y="40"/>
                  </a:cubicBezTo>
                  <a:cubicBezTo>
                    <a:pt x="40" y="39"/>
                    <a:pt x="40" y="39"/>
                    <a:pt x="40" y="39"/>
                  </a:cubicBezTo>
                  <a:cubicBezTo>
                    <a:pt x="40" y="39"/>
                    <a:pt x="40" y="39"/>
                    <a:pt x="40" y="38"/>
                  </a:cubicBezTo>
                  <a:cubicBezTo>
                    <a:pt x="40" y="38"/>
                    <a:pt x="40" y="38"/>
                    <a:pt x="40" y="38"/>
                  </a:cubicBezTo>
                  <a:cubicBezTo>
                    <a:pt x="40" y="38"/>
                    <a:pt x="39" y="38"/>
                    <a:pt x="40" y="37"/>
                  </a:cubicBezTo>
                  <a:cubicBezTo>
                    <a:pt x="40" y="37"/>
                    <a:pt x="40" y="37"/>
                    <a:pt x="40" y="37"/>
                  </a:cubicBezTo>
                  <a:cubicBezTo>
                    <a:pt x="40" y="37"/>
                    <a:pt x="40" y="36"/>
                    <a:pt x="40" y="36"/>
                  </a:cubicBezTo>
                  <a:cubicBezTo>
                    <a:pt x="40" y="36"/>
                    <a:pt x="40" y="35"/>
                    <a:pt x="40" y="35"/>
                  </a:cubicBezTo>
                  <a:cubicBezTo>
                    <a:pt x="40" y="35"/>
                    <a:pt x="40" y="34"/>
                    <a:pt x="40" y="34"/>
                  </a:cubicBezTo>
                  <a:cubicBezTo>
                    <a:pt x="40" y="34"/>
                    <a:pt x="41" y="33"/>
                    <a:pt x="41" y="33"/>
                  </a:cubicBezTo>
                  <a:cubicBezTo>
                    <a:pt x="41" y="32"/>
                    <a:pt x="40" y="32"/>
                    <a:pt x="40" y="32"/>
                  </a:cubicBezTo>
                  <a:cubicBezTo>
                    <a:pt x="40" y="32"/>
                    <a:pt x="40" y="32"/>
                    <a:pt x="40" y="32"/>
                  </a:cubicBezTo>
                  <a:cubicBezTo>
                    <a:pt x="40" y="31"/>
                    <a:pt x="40" y="31"/>
                    <a:pt x="40" y="31"/>
                  </a:cubicBezTo>
                  <a:cubicBezTo>
                    <a:pt x="40" y="30"/>
                    <a:pt x="40" y="30"/>
                    <a:pt x="40" y="30"/>
                  </a:cubicBezTo>
                  <a:cubicBezTo>
                    <a:pt x="40" y="29"/>
                    <a:pt x="40" y="29"/>
                    <a:pt x="40" y="29"/>
                  </a:cubicBezTo>
                  <a:cubicBezTo>
                    <a:pt x="40" y="29"/>
                    <a:pt x="40" y="29"/>
                    <a:pt x="40" y="29"/>
                  </a:cubicBezTo>
                  <a:cubicBezTo>
                    <a:pt x="40" y="29"/>
                    <a:pt x="40" y="28"/>
                    <a:pt x="40" y="28"/>
                  </a:cubicBezTo>
                  <a:cubicBezTo>
                    <a:pt x="41" y="28"/>
                    <a:pt x="41" y="28"/>
                    <a:pt x="41" y="27"/>
                  </a:cubicBezTo>
                  <a:cubicBezTo>
                    <a:pt x="41" y="27"/>
                    <a:pt x="41" y="26"/>
                    <a:pt x="41" y="26"/>
                  </a:cubicBezTo>
                  <a:cubicBezTo>
                    <a:pt x="41" y="25"/>
                    <a:pt x="41" y="25"/>
                    <a:pt x="41" y="25"/>
                  </a:cubicBezTo>
                  <a:cubicBezTo>
                    <a:pt x="41" y="25"/>
                    <a:pt x="41" y="25"/>
                    <a:pt x="41" y="24"/>
                  </a:cubicBezTo>
                  <a:cubicBezTo>
                    <a:pt x="41" y="24"/>
                    <a:pt x="41" y="24"/>
                    <a:pt x="41" y="24"/>
                  </a:cubicBezTo>
                  <a:cubicBezTo>
                    <a:pt x="41" y="24"/>
                    <a:pt x="41" y="23"/>
                    <a:pt x="41" y="23"/>
                  </a:cubicBezTo>
                  <a:cubicBezTo>
                    <a:pt x="41" y="23"/>
                    <a:pt x="42" y="22"/>
                    <a:pt x="42" y="22"/>
                  </a:cubicBezTo>
                  <a:cubicBezTo>
                    <a:pt x="42" y="22"/>
                    <a:pt x="42" y="21"/>
                    <a:pt x="42" y="21"/>
                  </a:cubicBezTo>
                  <a:cubicBezTo>
                    <a:pt x="42" y="21"/>
                    <a:pt x="42" y="21"/>
                    <a:pt x="42" y="21"/>
                  </a:cubicBezTo>
                  <a:cubicBezTo>
                    <a:pt x="42" y="21"/>
                    <a:pt x="42" y="21"/>
                    <a:pt x="42" y="20"/>
                  </a:cubicBezTo>
                  <a:cubicBezTo>
                    <a:pt x="42" y="20"/>
                    <a:pt x="42" y="20"/>
                    <a:pt x="42" y="20"/>
                  </a:cubicBezTo>
                  <a:cubicBezTo>
                    <a:pt x="42" y="20"/>
                    <a:pt x="43" y="20"/>
                    <a:pt x="43" y="20"/>
                  </a:cubicBezTo>
                  <a:cubicBezTo>
                    <a:pt x="43" y="20"/>
                    <a:pt x="42" y="20"/>
                    <a:pt x="43" y="19"/>
                  </a:cubicBezTo>
                  <a:cubicBezTo>
                    <a:pt x="43" y="19"/>
                    <a:pt x="43" y="19"/>
                    <a:pt x="43" y="19"/>
                  </a:cubicBezTo>
                  <a:cubicBezTo>
                    <a:pt x="43" y="19"/>
                    <a:pt x="43" y="19"/>
                    <a:pt x="43" y="19"/>
                  </a:cubicBezTo>
                  <a:cubicBezTo>
                    <a:pt x="43" y="19"/>
                    <a:pt x="43" y="19"/>
                    <a:pt x="43" y="18"/>
                  </a:cubicBezTo>
                  <a:cubicBezTo>
                    <a:pt x="43" y="18"/>
                    <a:pt x="43" y="18"/>
                    <a:pt x="43" y="18"/>
                  </a:cubicBezTo>
                  <a:cubicBezTo>
                    <a:pt x="43" y="18"/>
                    <a:pt x="43" y="18"/>
                    <a:pt x="43" y="18"/>
                  </a:cubicBezTo>
                  <a:cubicBezTo>
                    <a:pt x="43" y="18"/>
                    <a:pt x="43" y="18"/>
                    <a:pt x="43" y="18"/>
                  </a:cubicBezTo>
                  <a:cubicBezTo>
                    <a:pt x="43" y="18"/>
                    <a:pt x="43" y="18"/>
                    <a:pt x="43" y="17"/>
                  </a:cubicBezTo>
                  <a:cubicBezTo>
                    <a:pt x="43" y="17"/>
                    <a:pt x="43" y="17"/>
                    <a:pt x="43" y="17"/>
                  </a:cubicBezTo>
                  <a:cubicBezTo>
                    <a:pt x="43" y="17"/>
                    <a:pt x="43" y="17"/>
                    <a:pt x="43" y="17"/>
                  </a:cubicBezTo>
                  <a:cubicBezTo>
                    <a:pt x="43" y="17"/>
                    <a:pt x="44" y="17"/>
                    <a:pt x="44" y="17"/>
                  </a:cubicBezTo>
                  <a:cubicBezTo>
                    <a:pt x="44" y="17"/>
                    <a:pt x="43" y="17"/>
                    <a:pt x="43" y="17"/>
                  </a:cubicBezTo>
                  <a:cubicBezTo>
                    <a:pt x="43" y="16"/>
                    <a:pt x="43" y="16"/>
                    <a:pt x="43" y="16"/>
                  </a:cubicBezTo>
                  <a:cubicBezTo>
                    <a:pt x="43"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3" y="15"/>
                    <a:pt x="43" y="15"/>
                    <a:pt x="43" y="15"/>
                  </a:cubicBezTo>
                  <a:cubicBezTo>
                    <a:pt x="43" y="15"/>
                    <a:pt x="43" y="15"/>
                    <a:pt x="43" y="15"/>
                  </a:cubicBezTo>
                  <a:cubicBezTo>
                    <a:pt x="43" y="16"/>
                    <a:pt x="43" y="16"/>
                    <a:pt x="43" y="16"/>
                  </a:cubicBezTo>
                  <a:cubicBezTo>
                    <a:pt x="43" y="16"/>
                    <a:pt x="43" y="16"/>
                    <a:pt x="43" y="16"/>
                  </a:cubicBezTo>
                  <a:cubicBezTo>
                    <a:pt x="43" y="16"/>
                    <a:pt x="43" y="16"/>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8"/>
                  </a:cubicBezTo>
                  <a:cubicBezTo>
                    <a:pt x="42" y="18"/>
                    <a:pt x="41" y="18"/>
                    <a:pt x="41" y="18"/>
                  </a:cubicBezTo>
                  <a:cubicBezTo>
                    <a:pt x="41" y="19"/>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39" y="21"/>
                    <a:pt x="39" y="21"/>
                  </a:cubicBezTo>
                  <a:cubicBezTo>
                    <a:pt x="39" y="22"/>
                    <a:pt x="39" y="22"/>
                    <a:pt x="39" y="22"/>
                  </a:cubicBezTo>
                  <a:cubicBezTo>
                    <a:pt x="39" y="22"/>
                    <a:pt x="39" y="22"/>
                    <a:pt x="39" y="22"/>
                  </a:cubicBezTo>
                  <a:cubicBezTo>
                    <a:pt x="39" y="22"/>
                    <a:pt x="39" y="23"/>
                    <a:pt x="39" y="23"/>
                  </a:cubicBezTo>
                  <a:cubicBezTo>
                    <a:pt x="39" y="23"/>
                    <a:pt x="38" y="23"/>
                    <a:pt x="38" y="23"/>
                  </a:cubicBezTo>
                  <a:cubicBezTo>
                    <a:pt x="38" y="23"/>
                    <a:pt x="38" y="23"/>
                    <a:pt x="38" y="23"/>
                  </a:cubicBezTo>
                  <a:cubicBezTo>
                    <a:pt x="38" y="24"/>
                    <a:pt x="38" y="24"/>
                    <a:pt x="38" y="24"/>
                  </a:cubicBezTo>
                  <a:cubicBezTo>
                    <a:pt x="38" y="24"/>
                    <a:pt x="38" y="24"/>
                    <a:pt x="38" y="24"/>
                  </a:cubicBezTo>
                  <a:cubicBezTo>
                    <a:pt x="37" y="24"/>
                    <a:pt x="37" y="24"/>
                    <a:pt x="37" y="24"/>
                  </a:cubicBezTo>
                  <a:cubicBezTo>
                    <a:pt x="37" y="24"/>
                    <a:pt x="37" y="24"/>
                    <a:pt x="37" y="24"/>
                  </a:cubicBezTo>
                  <a:cubicBezTo>
                    <a:pt x="37" y="24"/>
                    <a:pt x="37" y="23"/>
                    <a:pt x="37" y="23"/>
                  </a:cubicBezTo>
                  <a:cubicBezTo>
                    <a:pt x="37" y="23"/>
                    <a:pt x="37" y="23"/>
                    <a:pt x="37" y="23"/>
                  </a:cubicBezTo>
                  <a:cubicBezTo>
                    <a:pt x="37" y="23"/>
                    <a:pt x="37" y="23"/>
                    <a:pt x="37" y="23"/>
                  </a:cubicBezTo>
                  <a:cubicBezTo>
                    <a:pt x="37" y="22"/>
                    <a:pt x="37" y="22"/>
                    <a:pt x="37" y="22"/>
                  </a:cubicBezTo>
                  <a:cubicBezTo>
                    <a:pt x="37" y="22"/>
                    <a:pt x="37" y="22"/>
                    <a:pt x="37" y="22"/>
                  </a:cubicBezTo>
                  <a:cubicBezTo>
                    <a:pt x="37" y="22"/>
                    <a:pt x="37" y="21"/>
                    <a:pt x="37" y="21"/>
                  </a:cubicBezTo>
                  <a:cubicBezTo>
                    <a:pt x="37" y="21"/>
                    <a:pt x="37" y="21"/>
                    <a:pt x="38" y="21"/>
                  </a:cubicBezTo>
                  <a:cubicBezTo>
                    <a:pt x="38" y="21"/>
                    <a:pt x="38" y="21"/>
                    <a:pt x="38" y="21"/>
                  </a:cubicBezTo>
                  <a:cubicBezTo>
                    <a:pt x="38" y="21"/>
                    <a:pt x="38" y="20"/>
                    <a:pt x="38" y="20"/>
                  </a:cubicBezTo>
                  <a:cubicBezTo>
                    <a:pt x="38" y="20"/>
                    <a:pt x="38" y="20"/>
                    <a:pt x="38" y="20"/>
                  </a:cubicBezTo>
                  <a:cubicBezTo>
                    <a:pt x="38" y="20"/>
                    <a:pt x="38" y="20"/>
                    <a:pt x="38" y="19"/>
                  </a:cubicBezTo>
                  <a:cubicBezTo>
                    <a:pt x="39" y="19"/>
                    <a:pt x="39" y="19"/>
                    <a:pt x="39" y="19"/>
                  </a:cubicBezTo>
                  <a:cubicBezTo>
                    <a:pt x="39" y="19"/>
                    <a:pt x="39" y="19"/>
                    <a:pt x="39" y="19"/>
                  </a:cubicBezTo>
                  <a:cubicBezTo>
                    <a:pt x="39" y="18"/>
                    <a:pt x="39" y="19"/>
                    <a:pt x="39" y="18"/>
                  </a:cubicBezTo>
                  <a:cubicBezTo>
                    <a:pt x="39" y="18"/>
                    <a:pt x="39" y="18"/>
                    <a:pt x="39" y="18"/>
                  </a:cubicBezTo>
                  <a:cubicBezTo>
                    <a:pt x="39" y="18"/>
                    <a:pt x="39" y="18"/>
                    <a:pt x="39" y="18"/>
                  </a:cubicBezTo>
                  <a:cubicBezTo>
                    <a:pt x="39" y="18"/>
                    <a:pt x="39" y="18"/>
                    <a:pt x="39" y="18"/>
                  </a:cubicBezTo>
                  <a:cubicBezTo>
                    <a:pt x="39" y="18"/>
                    <a:pt x="39" y="18"/>
                    <a:pt x="39" y="17"/>
                  </a:cubicBezTo>
                  <a:cubicBezTo>
                    <a:pt x="39" y="17"/>
                    <a:pt x="38" y="17"/>
                    <a:pt x="38" y="17"/>
                  </a:cubicBezTo>
                  <a:cubicBezTo>
                    <a:pt x="38" y="17"/>
                    <a:pt x="38" y="16"/>
                    <a:pt x="39" y="16"/>
                  </a:cubicBezTo>
                  <a:cubicBezTo>
                    <a:pt x="39" y="16"/>
                    <a:pt x="39" y="15"/>
                    <a:pt x="39" y="15"/>
                  </a:cubicBezTo>
                  <a:cubicBezTo>
                    <a:pt x="39" y="15"/>
                    <a:pt x="38" y="15"/>
                    <a:pt x="38" y="15"/>
                  </a:cubicBezTo>
                  <a:cubicBezTo>
                    <a:pt x="38" y="15"/>
                    <a:pt x="38" y="15"/>
                    <a:pt x="38" y="15"/>
                  </a:cubicBezTo>
                  <a:cubicBezTo>
                    <a:pt x="38" y="15"/>
                    <a:pt x="38" y="15"/>
                    <a:pt x="37" y="15"/>
                  </a:cubicBezTo>
                  <a:cubicBezTo>
                    <a:pt x="37" y="15"/>
                    <a:pt x="37" y="16"/>
                    <a:pt x="37" y="16"/>
                  </a:cubicBezTo>
                  <a:cubicBezTo>
                    <a:pt x="37" y="15"/>
                    <a:pt x="37" y="16"/>
                    <a:pt x="37" y="15"/>
                  </a:cubicBezTo>
                  <a:cubicBezTo>
                    <a:pt x="37" y="15"/>
                    <a:pt x="37" y="15"/>
                    <a:pt x="37" y="15"/>
                  </a:cubicBezTo>
                  <a:cubicBezTo>
                    <a:pt x="37" y="15"/>
                    <a:pt x="37" y="15"/>
                    <a:pt x="37" y="15"/>
                  </a:cubicBezTo>
                  <a:cubicBezTo>
                    <a:pt x="37" y="14"/>
                    <a:pt x="38" y="14"/>
                    <a:pt x="38" y="14"/>
                  </a:cubicBezTo>
                  <a:cubicBezTo>
                    <a:pt x="37" y="14"/>
                    <a:pt x="37" y="14"/>
                    <a:pt x="37" y="13"/>
                  </a:cubicBezTo>
                  <a:cubicBezTo>
                    <a:pt x="37" y="13"/>
                    <a:pt x="37" y="13"/>
                    <a:pt x="37" y="13"/>
                  </a:cubicBezTo>
                  <a:cubicBezTo>
                    <a:pt x="37" y="13"/>
                    <a:pt x="37" y="13"/>
                    <a:pt x="37" y="13"/>
                  </a:cubicBezTo>
                  <a:cubicBezTo>
                    <a:pt x="37" y="13"/>
                    <a:pt x="37" y="13"/>
                    <a:pt x="37" y="13"/>
                  </a:cubicBezTo>
                  <a:cubicBezTo>
                    <a:pt x="37" y="13"/>
                    <a:pt x="37" y="12"/>
                    <a:pt x="37" y="12"/>
                  </a:cubicBezTo>
                  <a:cubicBezTo>
                    <a:pt x="37" y="12"/>
                    <a:pt x="37" y="12"/>
                    <a:pt x="37" y="12"/>
                  </a:cubicBezTo>
                  <a:cubicBezTo>
                    <a:pt x="37" y="12"/>
                    <a:pt x="37" y="12"/>
                    <a:pt x="37" y="12"/>
                  </a:cubicBezTo>
                  <a:cubicBezTo>
                    <a:pt x="37" y="12"/>
                    <a:pt x="37" y="12"/>
                    <a:pt x="37" y="12"/>
                  </a:cubicBezTo>
                  <a:cubicBezTo>
                    <a:pt x="37" y="11"/>
                    <a:pt x="37" y="11"/>
                    <a:pt x="37"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0"/>
                    <a:pt x="35" y="10"/>
                  </a:cubicBezTo>
                  <a:cubicBezTo>
                    <a:pt x="35" y="10"/>
                    <a:pt x="35" y="10"/>
                    <a:pt x="35" y="10"/>
                  </a:cubicBezTo>
                  <a:cubicBezTo>
                    <a:pt x="35" y="10"/>
                    <a:pt x="35" y="10"/>
                    <a:pt x="35" y="10"/>
                  </a:cubicBezTo>
                  <a:cubicBezTo>
                    <a:pt x="35" y="10"/>
                    <a:pt x="34" y="9"/>
                    <a:pt x="34" y="10"/>
                  </a:cubicBezTo>
                  <a:cubicBezTo>
                    <a:pt x="34" y="10"/>
                    <a:pt x="34" y="10"/>
                    <a:pt x="34" y="10"/>
                  </a:cubicBezTo>
                  <a:cubicBezTo>
                    <a:pt x="34" y="10"/>
                    <a:pt x="34" y="9"/>
                    <a:pt x="34" y="9"/>
                  </a:cubicBezTo>
                  <a:cubicBezTo>
                    <a:pt x="33" y="10"/>
                    <a:pt x="33" y="10"/>
                    <a:pt x="33" y="10"/>
                  </a:cubicBezTo>
                  <a:cubicBezTo>
                    <a:pt x="33" y="10"/>
                    <a:pt x="33" y="9"/>
                    <a:pt x="33" y="9"/>
                  </a:cubicBezTo>
                  <a:cubicBezTo>
                    <a:pt x="32" y="9"/>
                    <a:pt x="32" y="10"/>
                    <a:pt x="32" y="9"/>
                  </a:cubicBezTo>
                  <a:cubicBezTo>
                    <a:pt x="32" y="9"/>
                    <a:pt x="32" y="9"/>
                    <a:pt x="32" y="9"/>
                  </a:cubicBezTo>
                  <a:cubicBezTo>
                    <a:pt x="32" y="9"/>
                    <a:pt x="32" y="9"/>
                    <a:pt x="32" y="9"/>
                  </a:cubicBezTo>
                  <a:cubicBezTo>
                    <a:pt x="32" y="9"/>
                    <a:pt x="32" y="9"/>
                    <a:pt x="32" y="9"/>
                  </a:cubicBezTo>
                  <a:cubicBezTo>
                    <a:pt x="31" y="9"/>
                    <a:pt x="31" y="9"/>
                    <a:pt x="31" y="9"/>
                  </a:cubicBezTo>
                  <a:cubicBezTo>
                    <a:pt x="31" y="9"/>
                    <a:pt x="31" y="10"/>
                    <a:pt x="31" y="10"/>
                  </a:cubicBezTo>
                  <a:cubicBezTo>
                    <a:pt x="31" y="10"/>
                    <a:pt x="30" y="10"/>
                    <a:pt x="30" y="10"/>
                  </a:cubicBezTo>
                  <a:cubicBezTo>
                    <a:pt x="30" y="9"/>
                    <a:pt x="30" y="9"/>
                    <a:pt x="30" y="9"/>
                  </a:cubicBezTo>
                  <a:cubicBezTo>
                    <a:pt x="30" y="9"/>
                    <a:pt x="30" y="9"/>
                    <a:pt x="30" y="9"/>
                  </a:cubicBezTo>
                  <a:cubicBezTo>
                    <a:pt x="30" y="9"/>
                    <a:pt x="30" y="9"/>
                    <a:pt x="30" y="9"/>
                  </a:cubicBezTo>
                  <a:cubicBezTo>
                    <a:pt x="29" y="9"/>
                    <a:pt x="29" y="9"/>
                    <a:pt x="29" y="9"/>
                  </a:cubicBezTo>
                  <a:cubicBezTo>
                    <a:pt x="27" y="8"/>
                    <a:pt x="27" y="8"/>
                    <a:pt x="27" y="8"/>
                  </a:cubicBezTo>
                  <a:cubicBezTo>
                    <a:pt x="20" y="7"/>
                    <a:pt x="20" y="7"/>
                    <a:pt x="20" y="7"/>
                  </a:cubicBezTo>
                  <a:cubicBezTo>
                    <a:pt x="20" y="7"/>
                    <a:pt x="19" y="7"/>
                    <a:pt x="19" y="7"/>
                  </a:cubicBezTo>
                  <a:cubicBezTo>
                    <a:pt x="19" y="7"/>
                    <a:pt x="19" y="6"/>
                    <a:pt x="19" y="6"/>
                  </a:cubicBezTo>
                  <a:cubicBezTo>
                    <a:pt x="19" y="6"/>
                    <a:pt x="19" y="6"/>
                    <a:pt x="19" y="6"/>
                  </a:cubicBezTo>
                  <a:cubicBezTo>
                    <a:pt x="19" y="6"/>
                    <a:pt x="19" y="6"/>
                    <a:pt x="19" y="6"/>
                  </a:cubicBezTo>
                  <a:cubicBezTo>
                    <a:pt x="19" y="5"/>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7" y="5"/>
                    <a:pt x="17" y="5"/>
                  </a:cubicBezTo>
                  <a:cubicBezTo>
                    <a:pt x="17" y="5"/>
                    <a:pt x="17" y="5"/>
                    <a:pt x="17" y="5"/>
                  </a:cubicBezTo>
                  <a:cubicBezTo>
                    <a:pt x="17" y="5"/>
                    <a:pt x="17" y="5"/>
                    <a:pt x="17" y="5"/>
                  </a:cubicBezTo>
                  <a:cubicBezTo>
                    <a:pt x="17" y="5"/>
                    <a:pt x="17" y="5"/>
                    <a:pt x="17" y="5"/>
                  </a:cubicBezTo>
                  <a:cubicBezTo>
                    <a:pt x="17" y="5"/>
                    <a:pt x="17" y="5"/>
                    <a:pt x="16" y="5"/>
                  </a:cubicBezTo>
                  <a:cubicBezTo>
                    <a:pt x="16" y="5"/>
                    <a:pt x="16" y="5"/>
                    <a:pt x="16" y="5"/>
                  </a:cubicBezTo>
                  <a:cubicBezTo>
                    <a:pt x="16" y="5"/>
                    <a:pt x="15" y="4"/>
                    <a:pt x="15" y="4"/>
                  </a:cubicBezTo>
                  <a:cubicBezTo>
                    <a:pt x="15" y="4"/>
                    <a:pt x="15" y="4"/>
                    <a:pt x="15" y="4"/>
                  </a:cubicBezTo>
                  <a:cubicBezTo>
                    <a:pt x="15" y="4"/>
                    <a:pt x="15" y="4"/>
                    <a:pt x="15" y="4"/>
                  </a:cubicBezTo>
                  <a:cubicBezTo>
                    <a:pt x="15" y="4"/>
                    <a:pt x="15" y="4"/>
                    <a:pt x="15" y="4"/>
                  </a:cubicBezTo>
                  <a:cubicBezTo>
                    <a:pt x="15" y="5"/>
                    <a:pt x="14" y="5"/>
                    <a:pt x="14" y="5"/>
                  </a:cubicBezTo>
                  <a:cubicBezTo>
                    <a:pt x="14" y="5"/>
                    <a:pt x="14" y="5"/>
                    <a:pt x="13" y="5"/>
                  </a:cubicBezTo>
                  <a:cubicBezTo>
                    <a:pt x="13" y="5"/>
                    <a:pt x="13" y="5"/>
                    <a:pt x="13" y="5"/>
                  </a:cubicBezTo>
                  <a:cubicBezTo>
                    <a:pt x="13" y="5"/>
                    <a:pt x="13" y="5"/>
                    <a:pt x="13" y="5"/>
                  </a:cubicBezTo>
                  <a:cubicBezTo>
                    <a:pt x="13" y="5"/>
                    <a:pt x="13" y="4"/>
                    <a:pt x="13"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2"/>
                    <a:pt x="14" y="2"/>
                  </a:cubicBezTo>
                  <a:cubicBezTo>
                    <a:pt x="14" y="2"/>
                    <a:pt x="14" y="2"/>
                    <a:pt x="14" y="2"/>
                  </a:cubicBezTo>
                  <a:cubicBezTo>
                    <a:pt x="14" y="2"/>
                    <a:pt x="14" y="1"/>
                    <a:pt x="14" y="1"/>
                  </a:cubicBezTo>
                  <a:cubicBezTo>
                    <a:pt x="14" y="1"/>
                    <a:pt x="13" y="1"/>
                    <a:pt x="13" y="1"/>
                  </a:cubicBezTo>
                  <a:cubicBezTo>
                    <a:pt x="13" y="1"/>
                    <a:pt x="13" y="1"/>
                    <a:pt x="13" y="1"/>
                  </a:cubicBezTo>
                  <a:cubicBezTo>
                    <a:pt x="13" y="1"/>
                    <a:pt x="13" y="2"/>
                    <a:pt x="13" y="2"/>
                  </a:cubicBezTo>
                  <a:cubicBezTo>
                    <a:pt x="13" y="2"/>
                    <a:pt x="13" y="1"/>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3"/>
                    <a:pt x="11" y="3"/>
                  </a:cubicBezTo>
                  <a:cubicBezTo>
                    <a:pt x="11" y="3"/>
                    <a:pt x="11" y="2"/>
                    <a:pt x="11" y="2"/>
                  </a:cubicBezTo>
                  <a:cubicBezTo>
                    <a:pt x="11" y="2"/>
                    <a:pt x="11" y="3"/>
                    <a:pt x="11" y="3"/>
                  </a:cubicBezTo>
                  <a:cubicBezTo>
                    <a:pt x="11" y="3"/>
                    <a:pt x="11" y="3"/>
                    <a:pt x="11" y="3"/>
                  </a:cubicBezTo>
                  <a:cubicBezTo>
                    <a:pt x="11" y="3"/>
                    <a:pt x="10" y="3"/>
                    <a:pt x="10" y="3"/>
                  </a:cubicBezTo>
                  <a:cubicBezTo>
                    <a:pt x="10" y="3"/>
                    <a:pt x="10" y="3"/>
                    <a:pt x="10" y="3"/>
                  </a:cubicBezTo>
                  <a:cubicBezTo>
                    <a:pt x="10" y="3"/>
                    <a:pt x="10" y="3"/>
                    <a:pt x="10" y="3"/>
                  </a:cubicBezTo>
                  <a:cubicBezTo>
                    <a:pt x="10" y="3"/>
                    <a:pt x="9" y="4"/>
                    <a:pt x="9" y="4"/>
                  </a:cubicBezTo>
                  <a:cubicBezTo>
                    <a:pt x="9" y="4"/>
                    <a:pt x="9" y="4"/>
                    <a:pt x="9" y="4"/>
                  </a:cubicBezTo>
                  <a:cubicBezTo>
                    <a:pt x="9" y="4"/>
                    <a:pt x="8" y="4"/>
                    <a:pt x="7" y="4"/>
                  </a:cubicBezTo>
                  <a:cubicBezTo>
                    <a:pt x="7" y="4"/>
                    <a:pt x="7" y="5"/>
                    <a:pt x="7" y="5"/>
                  </a:cubicBezTo>
                  <a:cubicBezTo>
                    <a:pt x="7" y="5"/>
                    <a:pt x="7" y="5"/>
                    <a:pt x="6" y="5"/>
                  </a:cubicBezTo>
                  <a:cubicBezTo>
                    <a:pt x="6" y="5"/>
                    <a:pt x="6" y="5"/>
                    <a:pt x="6" y="5"/>
                  </a:cubicBezTo>
                  <a:cubicBezTo>
                    <a:pt x="6" y="5"/>
                    <a:pt x="6" y="5"/>
                    <a:pt x="5" y="5"/>
                  </a:cubicBezTo>
                  <a:cubicBezTo>
                    <a:pt x="5" y="5"/>
                    <a:pt x="5" y="5"/>
                    <a:pt x="5" y="4"/>
                  </a:cubicBezTo>
                  <a:cubicBezTo>
                    <a:pt x="5" y="4"/>
                    <a:pt x="5" y="4"/>
                    <a:pt x="5" y="4"/>
                  </a:cubicBezTo>
                  <a:cubicBezTo>
                    <a:pt x="5" y="4"/>
                    <a:pt x="5" y="4"/>
                    <a:pt x="5" y="4"/>
                  </a:cubicBezTo>
                  <a:cubicBezTo>
                    <a:pt x="5" y="4"/>
                    <a:pt x="5" y="4"/>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11"/>
                    <a:pt x="4"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3" y="12"/>
                    <a:pt x="3" y="12"/>
                  </a:cubicBezTo>
                  <a:cubicBezTo>
                    <a:pt x="3" y="12"/>
                    <a:pt x="3" y="12"/>
                    <a:pt x="3" y="12"/>
                  </a:cubicBezTo>
                  <a:cubicBezTo>
                    <a:pt x="3" y="12"/>
                    <a:pt x="3" y="12"/>
                    <a:pt x="3" y="12"/>
                  </a:cubicBezTo>
                  <a:cubicBezTo>
                    <a:pt x="3" y="13"/>
                    <a:pt x="3" y="12"/>
                    <a:pt x="2" y="12"/>
                  </a:cubicBezTo>
                  <a:cubicBezTo>
                    <a:pt x="2" y="12"/>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0" y="15"/>
                    <a:pt x="0" y="15"/>
                  </a:cubicBezTo>
                  <a:cubicBezTo>
                    <a:pt x="0" y="15"/>
                    <a:pt x="0" y="15"/>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1" y="17"/>
                    <a:pt x="1" y="17"/>
                  </a:cubicBezTo>
                  <a:cubicBezTo>
                    <a:pt x="1" y="17"/>
                    <a:pt x="1" y="17"/>
                    <a:pt x="1" y="17"/>
                  </a:cubicBezTo>
                  <a:cubicBezTo>
                    <a:pt x="1" y="17"/>
                    <a:pt x="1" y="17"/>
                    <a:pt x="1" y="17"/>
                  </a:cubicBezTo>
                  <a:cubicBezTo>
                    <a:pt x="1" y="17"/>
                    <a:pt x="1" y="17"/>
                    <a:pt x="1" y="17"/>
                  </a:cubicBezTo>
                  <a:cubicBezTo>
                    <a:pt x="1" y="17"/>
                    <a:pt x="1" y="17"/>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2" y="21"/>
                    <a:pt x="2" y="22"/>
                  </a:cubicBezTo>
                  <a:cubicBezTo>
                    <a:pt x="2" y="22"/>
                    <a:pt x="1" y="22"/>
                    <a:pt x="1" y="22"/>
                  </a:cubicBezTo>
                  <a:cubicBezTo>
                    <a:pt x="1" y="22"/>
                    <a:pt x="1" y="22"/>
                    <a:pt x="1" y="23"/>
                  </a:cubicBezTo>
                  <a:cubicBezTo>
                    <a:pt x="2" y="23"/>
                    <a:pt x="1" y="23"/>
                    <a:pt x="1" y="23"/>
                  </a:cubicBezTo>
                  <a:cubicBezTo>
                    <a:pt x="1" y="23"/>
                    <a:pt x="2" y="23"/>
                    <a:pt x="2" y="24"/>
                  </a:cubicBezTo>
                  <a:cubicBezTo>
                    <a:pt x="2" y="24"/>
                    <a:pt x="1" y="24"/>
                    <a:pt x="1" y="24"/>
                  </a:cubicBezTo>
                  <a:cubicBezTo>
                    <a:pt x="1" y="24"/>
                    <a:pt x="2" y="24"/>
                    <a:pt x="2" y="24"/>
                  </a:cubicBezTo>
                  <a:cubicBezTo>
                    <a:pt x="2" y="24"/>
                    <a:pt x="2" y="24"/>
                    <a:pt x="2" y="25"/>
                  </a:cubicBezTo>
                  <a:cubicBezTo>
                    <a:pt x="2" y="25"/>
                    <a:pt x="2" y="25"/>
                    <a:pt x="1" y="25"/>
                  </a:cubicBezTo>
                  <a:cubicBezTo>
                    <a:pt x="1" y="25"/>
                    <a:pt x="1" y="25"/>
                    <a:pt x="1" y="25"/>
                  </a:cubicBezTo>
                  <a:cubicBezTo>
                    <a:pt x="1" y="25"/>
                    <a:pt x="1" y="25"/>
                    <a:pt x="1" y="25"/>
                  </a:cubicBezTo>
                  <a:cubicBezTo>
                    <a:pt x="1" y="26"/>
                    <a:pt x="2" y="26"/>
                    <a:pt x="2" y="26"/>
                  </a:cubicBezTo>
                  <a:cubicBezTo>
                    <a:pt x="2" y="26"/>
                    <a:pt x="2" y="26"/>
                    <a:pt x="3" y="26"/>
                  </a:cubicBezTo>
                  <a:cubicBezTo>
                    <a:pt x="3" y="26"/>
                    <a:pt x="3" y="26"/>
                    <a:pt x="3" y="26"/>
                  </a:cubicBezTo>
                  <a:cubicBezTo>
                    <a:pt x="3" y="26"/>
                    <a:pt x="3" y="27"/>
                    <a:pt x="3" y="27"/>
                  </a:cubicBezTo>
                  <a:cubicBezTo>
                    <a:pt x="3" y="27"/>
                    <a:pt x="3" y="27"/>
                    <a:pt x="3" y="27"/>
                  </a:cubicBezTo>
                  <a:cubicBezTo>
                    <a:pt x="3" y="27"/>
                    <a:pt x="3" y="27"/>
                    <a:pt x="3" y="27"/>
                  </a:cubicBezTo>
                  <a:cubicBezTo>
                    <a:pt x="3" y="27"/>
                    <a:pt x="4" y="27"/>
                    <a:pt x="4" y="27"/>
                  </a:cubicBezTo>
                  <a:cubicBezTo>
                    <a:pt x="4" y="27"/>
                    <a:pt x="4" y="27"/>
                    <a:pt x="4" y="27"/>
                  </a:cubicBezTo>
                  <a:cubicBezTo>
                    <a:pt x="4" y="27"/>
                    <a:pt x="5" y="27"/>
                    <a:pt x="5" y="27"/>
                  </a:cubicBezTo>
                  <a:cubicBezTo>
                    <a:pt x="5" y="27"/>
                    <a:pt x="5" y="27"/>
                    <a:pt x="5" y="27"/>
                  </a:cubicBezTo>
                  <a:cubicBezTo>
                    <a:pt x="5" y="27"/>
                    <a:pt x="5" y="27"/>
                    <a:pt x="5" y="28"/>
                  </a:cubicBezTo>
                  <a:cubicBezTo>
                    <a:pt x="5" y="28"/>
                    <a:pt x="5" y="28"/>
                    <a:pt x="6" y="28"/>
                  </a:cubicBezTo>
                  <a:cubicBezTo>
                    <a:pt x="6" y="29"/>
                    <a:pt x="7" y="28"/>
                    <a:pt x="7" y="29"/>
                  </a:cubicBezTo>
                  <a:cubicBezTo>
                    <a:pt x="8" y="29"/>
                    <a:pt x="8" y="29"/>
                    <a:pt x="8" y="29"/>
                  </a:cubicBezTo>
                  <a:cubicBezTo>
                    <a:pt x="8" y="29"/>
                    <a:pt x="8" y="30"/>
                    <a:pt x="8" y="30"/>
                  </a:cubicBezTo>
                  <a:cubicBezTo>
                    <a:pt x="8" y="30"/>
                    <a:pt x="8" y="30"/>
                    <a:pt x="9" y="30"/>
                  </a:cubicBezTo>
                  <a:cubicBezTo>
                    <a:pt x="9" y="30"/>
                    <a:pt x="9" y="30"/>
                    <a:pt x="9" y="30"/>
                  </a:cubicBezTo>
                  <a:cubicBezTo>
                    <a:pt x="9" y="30"/>
                    <a:pt x="9" y="31"/>
                    <a:pt x="9" y="31"/>
                  </a:cubicBezTo>
                  <a:cubicBezTo>
                    <a:pt x="9" y="31"/>
                    <a:pt x="10" y="31"/>
                    <a:pt x="10" y="31"/>
                  </a:cubicBezTo>
                  <a:cubicBezTo>
                    <a:pt x="10" y="31"/>
                    <a:pt x="10" y="31"/>
                    <a:pt x="10" y="32"/>
                  </a:cubicBezTo>
                  <a:cubicBezTo>
                    <a:pt x="10" y="32"/>
                    <a:pt x="10" y="32"/>
                    <a:pt x="10" y="32"/>
                  </a:cubicBezTo>
                  <a:cubicBezTo>
                    <a:pt x="10" y="32"/>
                    <a:pt x="10" y="32"/>
                    <a:pt x="10" y="32"/>
                  </a:cubicBezTo>
                  <a:cubicBezTo>
                    <a:pt x="11" y="32"/>
                    <a:pt x="11" y="32"/>
                    <a:pt x="11" y="32"/>
                  </a:cubicBezTo>
                  <a:cubicBezTo>
                    <a:pt x="11" y="32"/>
                    <a:pt x="12" y="32"/>
                    <a:pt x="12" y="32"/>
                  </a:cubicBezTo>
                  <a:cubicBezTo>
                    <a:pt x="12" y="32"/>
                    <a:pt x="13" y="33"/>
                    <a:pt x="13" y="33"/>
                  </a:cubicBezTo>
                  <a:cubicBezTo>
                    <a:pt x="13" y="33"/>
                    <a:pt x="14" y="34"/>
                    <a:pt x="14" y="34"/>
                  </a:cubicBezTo>
                  <a:cubicBezTo>
                    <a:pt x="14" y="34"/>
                    <a:pt x="14" y="34"/>
                    <a:pt x="14" y="34"/>
                  </a:cubicBezTo>
                  <a:cubicBezTo>
                    <a:pt x="14" y="34"/>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8"/>
                    <a:pt x="14" y="38"/>
                  </a:cubicBezTo>
                  <a:cubicBezTo>
                    <a:pt x="14" y="38"/>
                    <a:pt x="14" y="38"/>
                    <a:pt x="14" y="38"/>
                  </a:cubicBezTo>
                  <a:cubicBezTo>
                    <a:pt x="14" y="38"/>
                    <a:pt x="14" y="38"/>
                    <a:pt x="14" y="38"/>
                  </a:cubicBezTo>
                  <a:cubicBezTo>
                    <a:pt x="14" y="38"/>
                    <a:pt x="15" y="38"/>
                    <a:pt x="15" y="39"/>
                  </a:cubicBezTo>
                  <a:cubicBezTo>
                    <a:pt x="15" y="39"/>
                    <a:pt x="14" y="39"/>
                    <a:pt x="14" y="39"/>
                  </a:cubicBezTo>
                  <a:cubicBezTo>
                    <a:pt x="15" y="39"/>
                    <a:pt x="15" y="39"/>
                    <a:pt x="15" y="39"/>
                  </a:cubicBezTo>
                  <a:cubicBezTo>
                    <a:pt x="15" y="39"/>
                    <a:pt x="15" y="39"/>
                    <a:pt x="16" y="40"/>
                  </a:cubicBezTo>
                  <a:cubicBezTo>
                    <a:pt x="16" y="40"/>
                    <a:pt x="16" y="40"/>
                    <a:pt x="16" y="40"/>
                  </a:cubicBezTo>
                  <a:cubicBezTo>
                    <a:pt x="16" y="40"/>
                    <a:pt x="15" y="40"/>
                    <a:pt x="15" y="41"/>
                  </a:cubicBezTo>
                  <a:cubicBezTo>
                    <a:pt x="15" y="41"/>
                    <a:pt x="15" y="41"/>
                    <a:pt x="15" y="41"/>
                  </a:cubicBezTo>
                  <a:cubicBezTo>
                    <a:pt x="15" y="41"/>
                    <a:pt x="15" y="41"/>
                    <a:pt x="15" y="41"/>
                  </a:cubicBezTo>
                  <a:cubicBezTo>
                    <a:pt x="15" y="41"/>
                    <a:pt x="15" y="42"/>
                    <a:pt x="15" y="42"/>
                  </a:cubicBezTo>
                  <a:cubicBezTo>
                    <a:pt x="15" y="42"/>
                    <a:pt x="15" y="42"/>
                    <a:pt x="15" y="43"/>
                  </a:cubicBezTo>
                  <a:cubicBezTo>
                    <a:pt x="15" y="43"/>
                    <a:pt x="15" y="43"/>
                    <a:pt x="15" y="43"/>
                  </a:cubicBezTo>
                  <a:cubicBezTo>
                    <a:pt x="15" y="43"/>
                    <a:pt x="15" y="44"/>
                    <a:pt x="15" y="44"/>
                  </a:cubicBezTo>
                  <a:cubicBezTo>
                    <a:pt x="16" y="44"/>
                    <a:pt x="16" y="44"/>
                    <a:pt x="16" y="44"/>
                  </a:cubicBezTo>
                  <a:cubicBezTo>
                    <a:pt x="16" y="44"/>
                    <a:pt x="16" y="44"/>
                    <a:pt x="16" y="44"/>
                  </a:cubicBezTo>
                  <a:cubicBezTo>
                    <a:pt x="16" y="44"/>
                    <a:pt x="16" y="45"/>
                    <a:pt x="16" y="45"/>
                  </a:cubicBezTo>
                  <a:cubicBezTo>
                    <a:pt x="16" y="45"/>
                    <a:pt x="16" y="45"/>
                    <a:pt x="17" y="45"/>
                  </a:cubicBezTo>
                  <a:cubicBezTo>
                    <a:pt x="17" y="46"/>
                    <a:pt x="17" y="46"/>
                    <a:pt x="18" y="46"/>
                  </a:cubicBezTo>
                  <a:cubicBezTo>
                    <a:pt x="19" y="46"/>
                    <a:pt x="19" y="46"/>
                    <a:pt x="19" y="46"/>
                  </a:cubicBezTo>
                  <a:cubicBezTo>
                    <a:pt x="19" y="46"/>
                    <a:pt x="19" y="47"/>
                    <a:pt x="19" y="47"/>
                  </a:cubicBezTo>
                  <a:cubicBezTo>
                    <a:pt x="20" y="47"/>
                    <a:pt x="20" y="47"/>
                    <a:pt x="20" y="47"/>
                  </a:cubicBezTo>
                  <a:cubicBezTo>
                    <a:pt x="20" y="47"/>
                    <a:pt x="20" y="47"/>
                    <a:pt x="20" y="47"/>
                  </a:cubicBezTo>
                  <a:cubicBezTo>
                    <a:pt x="27" y="47"/>
                    <a:pt x="34" y="46"/>
                    <a:pt x="41" y="45"/>
                  </a:cubicBezTo>
                  <a:close/>
                  <a:moveTo>
                    <a:pt x="14" y="3"/>
                  </a:move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5" y="3"/>
                    <a:pt x="15" y="2"/>
                    <a:pt x="15" y="2"/>
                  </a:cubicBezTo>
                  <a:cubicBezTo>
                    <a:pt x="15" y="2"/>
                    <a:pt x="15" y="2"/>
                    <a:pt x="15" y="2"/>
                  </a:cubicBezTo>
                  <a:cubicBezTo>
                    <a:pt x="15" y="2"/>
                    <a:pt x="16" y="2"/>
                    <a:pt x="16" y="2"/>
                  </a:cubicBezTo>
                  <a:cubicBezTo>
                    <a:pt x="16" y="2"/>
                    <a:pt x="16" y="2"/>
                    <a:pt x="16" y="2"/>
                  </a:cubicBezTo>
                  <a:cubicBezTo>
                    <a:pt x="16" y="2"/>
                    <a:pt x="15" y="2"/>
                    <a:pt x="15" y="2"/>
                  </a:cubicBezTo>
                  <a:cubicBezTo>
                    <a:pt x="15" y="2"/>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4" y="3"/>
                    <a:pt x="14" y="3"/>
                  </a:cubicBezTo>
                  <a:cubicBezTo>
                    <a:pt x="14" y="3"/>
                    <a:pt x="14" y="3"/>
                    <a:pt x="14" y="3"/>
                  </a:cubicBezTo>
                  <a:close/>
                  <a:moveTo>
                    <a:pt x="16" y="0"/>
                  </a:moveTo>
                  <a:cubicBezTo>
                    <a:pt x="16" y="0"/>
                    <a:pt x="16" y="0"/>
                    <a:pt x="16" y="0"/>
                  </a:cubicBezTo>
                  <a:cubicBezTo>
                    <a:pt x="16" y="0"/>
                    <a:pt x="17" y="0"/>
                    <a:pt x="17" y="0"/>
                  </a:cubicBezTo>
                  <a:cubicBezTo>
                    <a:pt x="17" y="0"/>
                    <a:pt x="17" y="0"/>
                    <a:pt x="17" y="0"/>
                  </a:cubicBezTo>
                  <a:cubicBezTo>
                    <a:pt x="17" y="0"/>
                    <a:pt x="17" y="0"/>
                    <a:pt x="17" y="1"/>
                  </a:cubicBezTo>
                  <a:cubicBezTo>
                    <a:pt x="17" y="1"/>
                    <a:pt x="16" y="1"/>
                    <a:pt x="16" y="0"/>
                  </a:cubicBezTo>
                  <a:cubicBezTo>
                    <a:pt x="16" y="0"/>
                    <a:pt x="16" y="0"/>
                    <a:pt x="16" y="0"/>
                  </a:cubicBezTo>
                  <a:cubicBezTo>
                    <a:pt x="16" y="0"/>
                    <a:pt x="16" y="0"/>
                    <a:pt x="16" y="0"/>
                  </a:cubicBezTo>
                  <a:close/>
                  <a:moveTo>
                    <a:pt x="15" y="1"/>
                  </a:moveTo>
                  <a:cubicBezTo>
                    <a:pt x="15"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2"/>
                    <a:pt x="15" y="2"/>
                  </a:cubicBezTo>
                  <a:cubicBezTo>
                    <a:pt x="15" y="2"/>
                    <a:pt x="15" y="1"/>
                    <a:pt x="15" y="1"/>
                  </a:cubicBezTo>
                  <a:cubicBezTo>
                    <a:pt x="15" y="1"/>
                    <a:pt x="15" y="1"/>
                    <a:pt x="15" y="1"/>
                  </a:cubicBezTo>
                  <a:close/>
                  <a:moveTo>
                    <a:pt x="44" y="15"/>
                  </a:moveTo>
                  <a:cubicBezTo>
                    <a:pt x="44" y="15"/>
                    <a:pt x="44" y="15"/>
                    <a:pt x="44" y="15"/>
                  </a:cubicBezTo>
                  <a:cubicBezTo>
                    <a:pt x="44" y="15"/>
                    <a:pt x="44" y="15"/>
                    <a:pt x="44" y="15"/>
                  </a:cubicBezTo>
                  <a:cubicBezTo>
                    <a:pt x="44" y="15"/>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5" y="14"/>
                  </a:cubicBezTo>
                  <a:cubicBezTo>
                    <a:pt x="45" y="14"/>
                    <a:pt x="45" y="14"/>
                    <a:pt x="45" y="14"/>
                  </a:cubicBezTo>
                  <a:cubicBezTo>
                    <a:pt x="45" y="14"/>
                    <a:pt x="45" y="14"/>
                    <a:pt x="45" y="14"/>
                  </a:cubicBezTo>
                  <a:cubicBezTo>
                    <a:pt x="45" y="14"/>
                    <a:pt x="45" y="14"/>
                    <a:pt x="45" y="14"/>
                  </a:cubicBezTo>
                  <a:cubicBezTo>
                    <a:pt x="45" y="14"/>
                    <a:pt x="44" y="14"/>
                    <a:pt x="44" y="14"/>
                  </a:cubicBezTo>
                  <a:cubicBezTo>
                    <a:pt x="44" y="14"/>
                    <a:pt x="45" y="15"/>
                    <a:pt x="44" y="15"/>
                  </a:cubicBezTo>
                  <a:cubicBezTo>
                    <a:pt x="44" y="15"/>
                    <a:pt x="44" y="15"/>
                    <a:pt x="44" y="15"/>
                  </a:cubicBezTo>
                  <a:cubicBezTo>
                    <a:pt x="44" y="15"/>
                    <a:pt x="44" y="15"/>
                    <a:pt x="44" y="15"/>
                  </a:cubicBezTo>
                  <a:cubicBezTo>
                    <a:pt x="44" y="15"/>
                    <a:pt x="44" y="15"/>
                    <a:pt x="44" y="1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1" name="Freeform 57"/>
            <p:cNvSpPr>
              <a:spLocks/>
            </p:cNvSpPr>
            <p:nvPr/>
          </p:nvSpPr>
          <p:spPr bwMode="auto">
            <a:xfrm>
              <a:off x="2870200" y="3779838"/>
              <a:ext cx="531812" cy="354013"/>
            </a:xfrm>
            <a:custGeom>
              <a:avLst/>
              <a:gdLst>
                <a:gd name="T0" fmla="*/ 0 w 50"/>
                <a:gd name="T1" fmla="*/ 3 h 33"/>
                <a:gd name="T2" fmla="*/ 0 w 50"/>
                <a:gd name="T3" fmla="*/ 4 h 33"/>
                <a:gd name="T4" fmla="*/ 0 w 50"/>
                <a:gd name="T5" fmla="*/ 5 h 33"/>
                <a:gd name="T6" fmla="*/ 0 w 50"/>
                <a:gd name="T7" fmla="*/ 6 h 33"/>
                <a:gd name="T8" fmla="*/ 1 w 50"/>
                <a:gd name="T9" fmla="*/ 7 h 33"/>
                <a:gd name="T10" fmla="*/ 1 w 50"/>
                <a:gd name="T11" fmla="*/ 8 h 33"/>
                <a:gd name="T12" fmla="*/ 0 w 50"/>
                <a:gd name="T13" fmla="*/ 9 h 33"/>
                <a:gd name="T14" fmla="*/ 0 w 50"/>
                <a:gd name="T15" fmla="*/ 11 h 33"/>
                <a:gd name="T16" fmla="*/ 0 w 50"/>
                <a:gd name="T17" fmla="*/ 11 h 33"/>
                <a:gd name="T18" fmla="*/ 1 w 50"/>
                <a:gd name="T19" fmla="*/ 13 h 33"/>
                <a:gd name="T20" fmla="*/ 2 w 50"/>
                <a:gd name="T21" fmla="*/ 14 h 33"/>
                <a:gd name="T22" fmla="*/ 1 w 50"/>
                <a:gd name="T23" fmla="*/ 15 h 33"/>
                <a:gd name="T24" fmla="*/ 2 w 50"/>
                <a:gd name="T25" fmla="*/ 16 h 33"/>
                <a:gd name="T26" fmla="*/ 2 w 50"/>
                <a:gd name="T27" fmla="*/ 17 h 33"/>
                <a:gd name="T28" fmla="*/ 3 w 50"/>
                <a:gd name="T29" fmla="*/ 18 h 33"/>
                <a:gd name="T30" fmla="*/ 3 w 50"/>
                <a:gd name="T31" fmla="*/ 19 h 33"/>
                <a:gd name="T32" fmla="*/ 4 w 50"/>
                <a:gd name="T33" fmla="*/ 19 h 33"/>
                <a:gd name="T34" fmla="*/ 4 w 50"/>
                <a:gd name="T35" fmla="*/ 20 h 33"/>
                <a:gd name="T36" fmla="*/ 4 w 50"/>
                <a:gd name="T37" fmla="*/ 21 h 33"/>
                <a:gd name="T38" fmla="*/ 4 w 50"/>
                <a:gd name="T39" fmla="*/ 22 h 33"/>
                <a:gd name="T40" fmla="*/ 4 w 50"/>
                <a:gd name="T41" fmla="*/ 23 h 33"/>
                <a:gd name="T42" fmla="*/ 5 w 50"/>
                <a:gd name="T43" fmla="*/ 24 h 33"/>
                <a:gd name="T44" fmla="*/ 5 w 50"/>
                <a:gd name="T45" fmla="*/ 24 h 33"/>
                <a:gd name="T46" fmla="*/ 6 w 50"/>
                <a:gd name="T47" fmla="*/ 25 h 33"/>
                <a:gd name="T48" fmla="*/ 6 w 50"/>
                <a:gd name="T49" fmla="*/ 26 h 33"/>
                <a:gd name="T50" fmla="*/ 6 w 50"/>
                <a:gd name="T51" fmla="*/ 27 h 33"/>
                <a:gd name="T52" fmla="*/ 6 w 50"/>
                <a:gd name="T53" fmla="*/ 27 h 33"/>
                <a:gd name="T54" fmla="*/ 6 w 50"/>
                <a:gd name="T55" fmla="*/ 28 h 33"/>
                <a:gd name="T56" fmla="*/ 6 w 50"/>
                <a:gd name="T57" fmla="*/ 29 h 33"/>
                <a:gd name="T58" fmla="*/ 7 w 50"/>
                <a:gd name="T59" fmla="*/ 30 h 33"/>
                <a:gd name="T60" fmla="*/ 7 w 50"/>
                <a:gd name="T61" fmla="*/ 31 h 33"/>
                <a:gd name="T62" fmla="*/ 7 w 50"/>
                <a:gd name="T63" fmla="*/ 32 h 33"/>
                <a:gd name="T64" fmla="*/ 7 w 50"/>
                <a:gd name="T65" fmla="*/ 33 h 33"/>
                <a:gd name="T66" fmla="*/ 39 w 50"/>
                <a:gd name="T67" fmla="*/ 31 h 33"/>
                <a:gd name="T68" fmla="*/ 40 w 50"/>
                <a:gd name="T69" fmla="*/ 32 h 33"/>
                <a:gd name="T70" fmla="*/ 41 w 50"/>
                <a:gd name="T71" fmla="*/ 33 h 33"/>
                <a:gd name="T72" fmla="*/ 42 w 50"/>
                <a:gd name="T73" fmla="*/ 33 h 33"/>
                <a:gd name="T74" fmla="*/ 42 w 50"/>
                <a:gd name="T75" fmla="*/ 31 h 33"/>
                <a:gd name="T76" fmla="*/ 44 w 50"/>
                <a:gd name="T77" fmla="*/ 29 h 33"/>
                <a:gd name="T78" fmla="*/ 44 w 50"/>
                <a:gd name="T79" fmla="*/ 28 h 33"/>
                <a:gd name="T80" fmla="*/ 45 w 50"/>
                <a:gd name="T81" fmla="*/ 26 h 33"/>
                <a:gd name="T82" fmla="*/ 44 w 50"/>
                <a:gd name="T83" fmla="*/ 25 h 33"/>
                <a:gd name="T84" fmla="*/ 44 w 50"/>
                <a:gd name="T85" fmla="*/ 23 h 33"/>
                <a:gd name="T86" fmla="*/ 44 w 50"/>
                <a:gd name="T87" fmla="*/ 22 h 33"/>
                <a:gd name="T88" fmla="*/ 46 w 50"/>
                <a:gd name="T89" fmla="*/ 22 h 33"/>
                <a:gd name="T90" fmla="*/ 47 w 50"/>
                <a:gd name="T91" fmla="*/ 21 h 33"/>
                <a:gd name="T92" fmla="*/ 48 w 50"/>
                <a:gd name="T93" fmla="*/ 20 h 33"/>
                <a:gd name="T94" fmla="*/ 49 w 50"/>
                <a:gd name="T95" fmla="*/ 19 h 33"/>
                <a:gd name="T96" fmla="*/ 50 w 50"/>
                <a:gd name="T97" fmla="*/ 17 h 33"/>
                <a:gd name="T98" fmla="*/ 50 w 50"/>
                <a:gd name="T99" fmla="*/ 15 h 33"/>
                <a:gd name="T100" fmla="*/ 48 w 50"/>
                <a:gd name="T101" fmla="*/ 13 h 33"/>
                <a:gd name="T102" fmla="*/ 47 w 50"/>
                <a:gd name="T103" fmla="*/ 11 h 33"/>
                <a:gd name="T104" fmla="*/ 46 w 50"/>
                <a:gd name="T105" fmla="*/ 10 h 33"/>
                <a:gd name="T106" fmla="*/ 43 w 50"/>
                <a:gd name="T107" fmla="*/ 8 h 33"/>
                <a:gd name="T108" fmla="*/ 41 w 50"/>
                <a:gd name="T109" fmla="*/ 7 h 33"/>
                <a:gd name="T110" fmla="*/ 41 w 50"/>
                <a:gd name="T111" fmla="*/ 4 h 33"/>
                <a:gd name="T112" fmla="*/ 42 w 50"/>
                <a:gd name="T113" fmla="*/ 3 h 33"/>
                <a:gd name="T114" fmla="*/ 40 w 50"/>
                <a:gd name="T11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 h="33">
                  <a:moveTo>
                    <a:pt x="40" y="0"/>
                  </a:moveTo>
                  <a:cubicBezTo>
                    <a:pt x="40" y="0"/>
                    <a:pt x="40" y="0"/>
                    <a:pt x="40" y="0"/>
                  </a:cubicBezTo>
                  <a:cubicBezTo>
                    <a:pt x="26" y="2"/>
                    <a:pt x="13"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7"/>
                    <a:pt x="1" y="7"/>
                  </a:cubicBezTo>
                  <a:cubicBezTo>
                    <a:pt x="1" y="7"/>
                    <a:pt x="1" y="7"/>
                    <a:pt x="1" y="7"/>
                  </a:cubicBezTo>
                  <a:cubicBezTo>
                    <a:pt x="1" y="7"/>
                    <a:pt x="1" y="7"/>
                    <a:pt x="1" y="7"/>
                  </a:cubicBezTo>
                  <a:cubicBezTo>
                    <a:pt x="1" y="7"/>
                    <a:pt x="1" y="7"/>
                    <a:pt x="1" y="8"/>
                  </a:cubicBezTo>
                  <a:cubicBezTo>
                    <a:pt x="1" y="8"/>
                    <a:pt x="1" y="8"/>
                    <a:pt x="1" y="8"/>
                  </a:cubicBezTo>
                  <a:cubicBezTo>
                    <a:pt x="0" y="8"/>
                    <a:pt x="1" y="8"/>
                    <a:pt x="1" y="8"/>
                  </a:cubicBezTo>
                  <a:cubicBezTo>
                    <a:pt x="1" y="8"/>
                    <a:pt x="0" y="8"/>
                    <a:pt x="0" y="8"/>
                  </a:cubicBezTo>
                  <a:cubicBezTo>
                    <a:pt x="0" y="9"/>
                    <a:pt x="0" y="9"/>
                    <a:pt x="1" y="9"/>
                  </a:cubicBezTo>
                  <a:cubicBezTo>
                    <a:pt x="1" y="9"/>
                    <a:pt x="0" y="9"/>
                    <a:pt x="0" y="9"/>
                  </a:cubicBezTo>
                  <a:cubicBezTo>
                    <a:pt x="0" y="9"/>
                    <a:pt x="0" y="9"/>
                    <a:pt x="0" y="10"/>
                  </a:cubicBezTo>
                  <a:cubicBezTo>
                    <a:pt x="0" y="10"/>
                    <a:pt x="0" y="10"/>
                    <a:pt x="0" y="10"/>
                  </a:cubicBezTo>
                  <a:cubicBezTo>
                    <a:pt x="0" y="10"/>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2"/>
                    <a:pt x="0" y="12"/>
                  </a:cubicBezTo>
                  <a:cubicBezTo>
                    <a:pt x="0" y="12"/>
                    <a:pt x="1" y="12"/>
                    <a:pt x="1" y="12"/>
                  </a:cubicBezTo>
                  <a:cubicBezTo>
                    <a:pt x="1" y="12"/>
                    <a:pt x="1" y="12"/>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2" y="14"/>
                  </a:cubicBezTo>
                  <a:cubicBezTo>
                    <a:pt x="2" y="14"/>
                    <a:pt x="2" y="14"/>
                    <a:pt x="2" y="14"/>
                  </a:cubicBezTo>
                  <a:cubicBezTo>
                    <a:pt x="2" y="14"/>
                    <a:pt x="2" y="14"/>
                    <a:pt x="1" y="15"/>
                  </a:cubicBezTo>
                  <a:cubicBezTo>
                    <a:pt x="1" y="15"/>
                    <a:pt x="2" y="15"/>
                    <a:pt x="2" y="15"/>
                  </a:cubicBezTo>
                  <a:cubicBezTo>
                    <a:pt x="2" y="15"/>
                    <a:pt x="2" y="15"/>
                    <a:pt x="1" y="15"/>
                  </a:cubicBezTo>
                  <a:cubicBezTo>
                    <a:pt x="1"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1"/>
                  </a:cubicBezTo>
                  <a:cubicBezTo>
                    <a:pt x="4" y="21"/>
                    <a:pt x="4" y="21"/>
                    <a:pt x="4" y="21"/>
                  </a:cubicBezTo>
                  <a:cubicBezTo>
                    <a:pt x="4" y="21"/>
                    <a:pt x="4" y="21"/>
                    <a:pt x="4" y="21"/>
                  </a:cubicBezTo>
                  <a:cubicBezTo>
                    <a:pt x="5"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3"/>
                    <a:pt x="4" y="23"/>
                  </a:cubicBezTo>
                  <a:cubicBezTo>
                    <a:pt x="4" y="23"/>
                    <a:pt x="4" y="23"/>
                    <a:pt x="4" y="23"/>
                  </a:cubicBezTo>
                  <a:cubicBezTo>
                    <a:pt x="4" y="23"/>
                    <a:pt x="4" y="23"/>
                    <a:pt x="4" y="23"/>
                  </a:cubicBezTo>
                  <a:cubicBezTo>
                    <a:pt x="4" y="23"/>
                    <a:pt x="4" y="23"/>
                    <a:pt x="4" y="23"/>
                  </a:cubicBezTo>
                  <a:cubicBezTo>
                    <a:pt x="4" y="24"/>
                    <a:pt x="5" y="24"/>
                    <a:pt x="5" y="24"/>
                  </a:cubicBezTo>
                  <a:cubicBezTo>
                    <a:pt x="5" y="24"/>
                    <a:pt x="5" y="24"/>
                    <a:pt x="5" y="24"/>
                  </a:cubicBezTo>
                  <a:cubicBezTo>
                    <a:pt x="5" y="24"/>
                    <a:pt x="5" y="24"/>
                    <a:pt x="5" y="23"/>
                  </a:cubicBezTo>
                  <a:cubicBezTo>
                    <a:pt x="5" y="23"/>
                    <a:pt x="5" y="24"/>
                    <a:pt x="5" y="24"/>
                  </a:cubicBezTo>
                  <a:cubicBezTo>
                    <a:pt x="5" y="24"/>
                    <a:pt x="5" y="24"/>
                    <a:pt x="5" y="24"/>
                  </a:cubicBezTo>
                  <a:cubicBezTo>
                    <a:pt x="5" y="24"/>
                    <a:pt x="5" y="24"/>
                    <a:pt x="5" y="24"/>
                  </a:cubicBezTo>
                  <a:cubicBezTo>
                    <a:pt x="5" y="24"/>
                    <a:pt x="6" y="24"/>
                    <a:pt x="6" y="24"/>
                  </a:cubicBezTo>
                  <a:cubicBezTo>
                    <a:pt x="6" y="24"/>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8"/>
                  </a:cubicBezTo>
                  <a:cubicBezTo>
                    <a:pt x="6" y="28"/>
                    <a:pt x="6" y="28"/>
                    <a:pt x="6" y="28"/>
                  </a:cubicBezTo>
                  <a:cubicBezTo>
                    <a:pt x="6" y="28"/>
                    <a:pt x="6" y="28"/>
                    <a:pt x="6" y="28"/>
                  </a:cubicBezTo>
                  <a:cubicBezTo>
                    <a:pt x="6" y="28"/>
                    <a:pt x="6" y="28"/>
                    <a:pt x="6" y="28"/>
                  </a:cubicBezTo>
                  <a:cubicBezTo>
                    <a:pt x="6" y="29"/>
                    <a:pt x="6" y="29"/>
                    <a:pt x="6" y="29"/>
                  </a:cubicBezTo>
                  <a:cubicBezTo>
                    <a:pt x="7" y="29"/>
                    <a:pt x="6" y="29"/>
                    <a:pt x="6" y="29"/>
                  </a:cubicBezTo>
                  <a:cubicBezTo>
                    <a:pt x="6" y="29"/>
                    <a:pt x="6" y="29"/>
                    <a:pt x="6" y="29"/>
                  </a:cubicBezTo>
                  <a:cubicBezTo>
                    <a:pt x="6" y="29"/>
                    <a:pt x="6" y="29"/>
                    <a:pt x="6"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1"/>
                  </a:cubicBezTo>
                  <a:cubicBezTo>
                    <a:pt x="6" y="31"/>
                    <a:pt x="7" y="31"/>
                    <a:pt x="7" y="31"/>
                  </a:cubicBezTo>
                  <a:cubicBezTo>
                    <a:pt x="7" y="31"/>
                    <a:pt x="7" y="31"/>
                    <a:pt x="7" y="31"/>
                  </a:cubicBezTo>
                  <a:cubicBezTo>
                    <a:pt x="7" y="31"/>
                    <a:pt x="7" y="31"/>
                    <a:pt x="7" y="31"/>
                  </a:cubicBezTo>
                  <a:cubicBezTo>
                    <a:pt x="7" y="32"/>
                    <a:pt x="7" y="32"/>
                    <a:pt x="6" y="32"/>
                  </a:cubicBezTo>
                  <a:cubicBezTo>
                    <a:pt x="6" y="32"/>
                    <a:pt x="6" y="32"/>
                    <a:pt x="6" y="32"/>
                  </a:cubicBezTo>
                  <a:cubicBezTo>
                    <a:pt x="6" y="32"/>
                    <a:pt x="6" y="32"/>
                    <a:pt x="7" y="32"/>
                  </a:cubicBezTo>
                  <a:cubicBezTo>
                    <a:pt x="7" y="32"/>
                    <a:pt x="7" y="32"/>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18" y="33"/>
                    <a:pt x="29" y="32"/>
                    <a:pt x="39" y="31"/>
                  </a:cubicBezTo>
                  <a:cubicBezTo>
                    <a:pt x="39" y="31"/>
                    <a:pt x="39" y="31"/>
                    <a:pt x="39" y="31"/>
                  </a:cubicBezTo>
                  <a:cubicBezTo>
                    <a:pt x="39" y="31"/>
                    <a:pt x="39" y="31"/>
                    <a:pt x="39" y="31"/>
                  </a:cubicBezTo>
                  <a:cubicBezTo>
                    <a:pt x="39" y="31"/>
                    <a:pt x="40" y="32"/>
                    <a:pt x="40" y="32"/>
                  </a:cubicBezTo>
                  <a:cubicBezTo>
                    <a:pt x="40" y="32"/>
                    <a:pt x="40" y="32"/>
                    <a:pt x="40" y="32"/>
                  </a:cubicBezTo>
                  <a:cubicBezTo>
                    <a:pt x="40" y="32"/>
                    <a:pt x="40" y="32"/>
                    <a:pt x="40" y="32"/>
                  </a:cubicBezTo>
                  <a:cubicBezTo>
                    <a:pt x="40" y="32"/>
                    <a:pt x="40" y="32"/>
                    <a:pt x="40" y="32"/>
                  </a:cubicBezTo>
                  <a:cubicBezTo>
                    <a:pt x="40" y="32"/>
                    <a:pt x="40" y="33"/>
                    <a:pt x="40" y="33"/>
                  </a:cubicBezTo>
                  <a:cubicBezTo>
                    <a:pt x="41" y="33"/>
                    <a:pt x="41" y="33"/>
                    <a:pt x="41" y="33"/>
                  </a:cubicBezTo>
                  <a:cubicBezTo>
                    <a:pt x="41" y="33"/>
                    <a:pt x="41" y="33"/>
                    <a:pt x="41" y="33"/>
                  </a:cubicBezTo>
                  <a:cubicBezTo>
                    <a:pt x="41" y="33"/>
                    <a:pt x="41" y="33"/>
                    <a:pt x="41" y="33"/>
                  </a:cubicBezTo>
                  <a:cubicBezTo>
                    <a:pt x="41" y="33"/>
                    <a:pt x="41"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3" y="31"/>
                    <a:pt x="43" y="31"/>
                  </a:cubicBezTo>
                  <a:cubicBezTo>
                    <a:pt x="43" y="30"/>
                    <a:pt x="44" y="30"/>
                    <a:pt x="44" y="30"/>
                  </a:cubicBezTo>
                  <a:cubicBezTo>
                    <a:pt x="44" y="30"/>
                    <a:pt x="44" y="30"/>
                    <a:pt x="44" y="29"/>
                  </a:cubicBezTo>
                  <a:cubicBezTo>
                    <a:pt x="44" y="29"/>
                    <a:pt x="44" y="29"/>
                    <a:pt x="44" y="29"/>
                  </a:cubicBezTo>
                  <a:cubicBezTo>
                    <a:pt x="44" y="29"/>
                    <a:pt x="44" y="29"/>
                    <a:pt x="44" y="29"/>
                  </a:cubicBezTo>
                  <a:cubicBezTo>
                    <a:pt x="44" y="29"/>
                    <a:pt x="44" y="28"/>
                    <a:pt x="44" y="28"/>
                  </a:cubicBezTo>
                  <a:cubicBezTo>
                    <a:pt x="44" y="28"/>
                    <a:pt x="44" y="28"/>
                    <a:pt x="44" y="28"/>
                  </a:cubicBezTo>
                  <a:cubicBezTo>
                    <a:pt x="45" y="27"/>
                    <a:pt x="45" y="27"/>
                    <a:pt x="45" y="27"/>
                  </a:cubicBezTo>
                  <a:cubicBezTo>
                    <a:pt x="45" y="27"/>
                    <a:pt x="45" y="27"/>
                    <a:pt x="45" y="27"/>
                  </a:cubicBezTo>
                  <a:cubicBezTo>
                    <a:pt x="45" y="27"/>
                    <a:pt x="45" y="27"/>
                    <a:pt x="45" y="27"/>
                  </a:cubicBezTo>
                  <a:cubicBezTo>
                    <a:pt x="45" y="27"/>
                    <a:pt x="45" y="27"/>
                    <a:pt x="45" y="26"/>
                  </a:cubicBezTo>
                  <a:cubicBezTo>
                    <a:pt x="45" y="26"/>
                    <a:pt x="45" y="26"/>
                    <a:pt x="45" y="26"/>
                  </a:cubicBezTo>
                  <a:cubicBezTo>
                    <a:pt x="45" y="26"/>
                    <a:pt x="45" y="26"/>
                    <a:pt x="45" y="25"/>
                  </a:cubicBezTo>
                  <a:cubicBezTo>
                    <a:pt x="45" y="25"/>
                    <a:pt x="44" y="25"/>
                    <a:pt x="44" y="25"/>
                  </a:cubicBezTo>
                  <a:cubicBezTo>
                    <a:pt x="44" y="25"/>
                    <a:pt x="44" y="25"/>
                    <a:pt x="44" y="25"/>
                  </a:cubicBezTo>
                  <a:cubicBezTo>
                    <a:pt x="44" y="25"/>
                    <a:pt x="44" y="25"/>
                    <a:pt x="44" y="24"/>
                  </a:cubicBezTo>
                  <a:cubicBezTo>
                    <a:pt x="44" y="24"/>
                    <a:pt x="43" y="24"/>
                    <a:pt x="43" y="24"/>
                  </a:cubicBezTo>
                  <a:cubicBezTo>
                    <a:pt x="43" y="24"/>
                    <a:pt x="43" y="24"/>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7" y="21"/>
                  </a:cubicBezTo>
                  <a:cubicBezTo>
                    <a:pt x="47" y="21"/>
                    <a:pt x="47" y="21"/>
                    <a:pt x="47" y="21"/>
                  </a:cubicBezTo>
                  <a:cubicBezTo>
                    <a:pt x="47" y="21"/>
                    <a:pt x="47" y="21"/>
                    <a:pt x="47" y="21"/>
                  </a:cubicBezTo>
                  <a:cubicBezTo>
                    <a:pt x="47" y="21"/>
                    <a:pt x="47" y="21"/>
                    <a:pt x="48" y="21"/>
                  </a:cubicBezTo>
                  <a:cubicBezTo>
                    <a:pt x="48" y="21"/>
                    <a:pt x="48" y="21"/>
                    <a:pt x="48" y="21"/>
                  </a:cubicBezTo>
                  <a:cubicBezTo>
                    <a:pt x="48" y="21"/>
                    <a:pt x="48" y="20"/>
                    <a:pt x="48" y="20"/>
                  </a:cubicBezTo>
                  <a:cubicBezTo>
                    <a:pt x="49" y="20"/>
                    <a:pt x="49" y="20"/>
                    <a:pt x="49" y="20"/>
                  </a:cubicBezTo>
                  <a:cubicBezTo>
                    <a:pt x="49" y="20"/>
                    <a:pt x="49" y="19"/>
                    <a:pt x="49" y="19"/>
                  </a:cubicBezTo>
                  <a:cubicBezTo>
                    <a:pt x="49" y="19"/>
                    <a:pt x="49" y="19"/>
                    <a:pt x="49" y="19"/>
                  </a:cubicBezTo>
                  <a:cubicBezTo>
                    <a:pt x="49" y="19"/>
                    <a:pt x="49" y="19"/>
                    <a:pt x="49" y="19"/>
                  </a:cubicBezTo>
                  <a:cubicBezTo>
                    <a:pt x="49" y="19"/>
                    <a:pt x="49" y="19"/>
                    <a:pt x="49" y="18"/>
                  </a:cubicBezTo>
                  <a:cubicBezTo>
                    <a:pt x="49" y="18"/>
                    <a:pt x="49" y="18"/>
                    <a:pt x="49" y="18"/>
                  </a:cubicBezTo>
                  <a:cubicBezTo>
                    <a:pt x="50" y="18"/>
                    <a:pt x="50" y="17"/>
                    <a:pt x="50" y="17"/>
                  </a:cubicBezTo>
                  <a:cubicBezTo>
                    <a:pt x="50" y="17"/>
                    <a:pt x="50" y="17"/>
                    <a:pt x="50" y="17"/>
                  </a:cubicBezTo>
                  <a:cubicBezTo>
                    <a:pt x="50" y="17"/>
                    <a:pt x="50" y="16"/>
                    <a:pt x="50" y="16"/>
                  </a:cubicBezTo>
                  <a:cubicBezTo>
                    <a:pt x="50" y="16"/>
                    <a:pt x="50" y="16"/>
                    <a:pt x="50" y="16"/>
                  </a:cubicBezTo>
                  <a:cubicBezTo>
                    <a:pt x="50" y="16"/>
                    <a:pt x="50" y="16"/>
                    <a:pt x="50" y="16"/>
                  </a:cubicBezTo>
                  <a:cubicBezTo>
                    <a:pt x="50" y="15"/>
                    <a:pt x="50" y="15"/>
                    <a:pt x="50" y="15"/>
                  </a:cubicBezTo>
                  <a:cubicBezTo>
                    <a:pt x="50" y="15"/>
                    <a:pt x="50" y="14"/>
                    <a:pt x="50" y="14"/>
                  </a:cubicBezTo>
                  <a:cubicBezTo>
                    <a:pt x="50" y="14"/>
                    <a:pt x="50" y="14"/>
                    <a:pt x="50" y="14"/>
                  </a:cubicBezTo>
                  <a:cubicBezTo>
                    <a:pt x="49" y="14"/>
                    <a:pt x="49" y="14"/>
                    <a:pt x="49" y="14"/>
                  </a:cubicBezTo>
                  <a:cubicBezTo>
                    <a:pt x="49" y="14"/>
                    <a:pt x="49" y="14"/>
                    <a:pt x="48" y="13"/>
                  </a:cubicBezTo>
                  <a:cubicBezTo>
                    <a:pt x="48" y="13"/>
                    <a:pt x="48" y="13"/>
                    <a:pt x="48" y="13"/>
                  </a:cubicBezTo>
                  <a:cubicBezTo>
                    <a:pt x="47" y="13"/>
                    <a:pt x="48" y="12"/>
                    <a:pt x="48" y="12"/>
                  </a:cubicBezTo>
                  <a:cubicBezTo>
                    <a:pt x="48" y="12"/>
                    <a:pt x="47" y="12"/>
                    <a:pt x="47" y="12"/>
                  </a:cubicBezTo>
                  <a:cubicBezTo>
                    <a:pt x="47" y="12"/>
                    <a:pt x="47" y="11"/>
                    <a:pt x="47" y="11"/>
                  </a:cubicBezTo>
                  <a:cubicBezTo>
                    <a:pt x="46" y="11"/>
                    <a:pt x="46" y="11"/>
                    <a:pt x="46" y="11"/>
                  </a:cubicBezTo>
                  <a:cubicBezTo>
                    <a:pt x="46" y="11"/>
                    <a:pt x="46" y="11"/>
                    <a:pt x="46" y="11"/>
                  </a:cubicBezTo>
                  <a:cubicBezTo>
                    <a:pt x="46" y="11"/>
                    <a:pt x="46" y="11"/>
                    <a:pt x="46" y="11"/>
                  </a:cubicBezTo>
                  <a:cubicBezTo>
                    <a:pt x="46" y="11"/>
                    <a:pt x="46" y="11"/>
                    <a:pt x="46" y="10"/>
                  </a:cubicBezTo>
                  <a:cubicBezTo>
                    <a:pt x="46" y="10"/>
                    <a:pt x="46" y="10"/>
                    <a:pt x="45" y="10"/>
                  </a:cubicBezTo>
                  <a:cubicBezTo>
                    <a:pt x="45" y="10"/>
                    <a:pt x="45" y="9"/>
                    <a:pt x="45" y="9"/>
                  </a:cubicBezTo>
                  <a:cubicBezTo>
                    <a:pt x="45" y="9"/>
                    <a:pt x="45" y="9"/>
                    <a:pt x="44" y="9"/>
                  </a:cubicBezTo>
                  <a:cubicBezTo>
                    <a:pt x="43" y="9"/>
                    <a:pt x="43" y="9"/>
                    <a:pt x="43" y="8"/>
                  </a:cubicBezTo>
                  <a:cubicBezTo>
                    <a:pt x="42" y="8"/>
                    <a:pt x="42" y="8"/>
                    <a:pt x="42" y="8"/>
                  </a:cubicBezTo>
                  <a:cubicBezTo>
                    <a:pt x="42" y="8"/>
                    <a:pt x="42" y="7"/>
                    <a:pt x="42" y="7"/>
                  </a:cubicBezTo>
                  <a:cubicBezTo>
                    <a:pt x="42" y="7"/>
                    <a:pt x="42" y="7"/>
                    <a:pt x="42" y="7"/>
                  </a:cubicBezTo>
                  <a:cubicBezTo>
                    <a:pt x="42" y="7"/>
                    <a:pt x="42" y="7"/>
                    <a:pt x="41" y="7"/>
                  </a:cubicBezTo>
                  <a:cubicBezTo>
                    <a:pt x="41" y="7"/>
                    <a:pt x="41" y="6"/>
                    <a:pt x="41" y="6"/>
                  </a:cubicBezTo>
                  <a:cubicBezTo>
                    <a:pt x="41" y="6"/>
                    <a:pt x="41" y="6"/>
                    <a:pt x="41" y="6"/>
                  </a:cubicBezTo>
                  <a:cubicBezTo>
                    <a:pt x="41" y="5"/>
                    <a:pt x="41" y="5"/>
                    <a:pt x="41" y="5"/>
                  </a:cubicBezTo>
                  <a:cubicBezTo>
                    <a:pt x="41" y="5"/>
                    <a:pt x="41" y="4"/>
                    <a:pt x="41" y="4"/>
                  </a:cubicBezTo>
                  <a:cubicBezTo>
                    <a:pt x="41" y="4"/>
                    <a:pt x="41" y="4"/>
                    <a:pt x="41" y="4"/>
                  </a:cubicBezTo>
                  <a:cubicBezTo>
                    <a:pt x="41" y="4"/>
                    <a:pt x="41" y="4"/>
                    <a:pt x="41" y="4"/>
                  </a:cubicBezTo>
                  <a:cubicBezTo>
                    <a:pt x="41" y="3"/>
                    <a:pt x="42" y="3"/>
                    <a:pt x="42" y="3"/>
                  </a:cubicBezTo>
                  <a:cubicBezTo>
                    <a:pt x="42" y="3"/>
                    <a:pt x="42" y="3"/>
                    <a:pt x="42" y="3"/>
                  </a:cubicBezTo>
                  <a:cubicBezTo>
                    <a:pt x="41" y="2"/>
                    <a:pt x="41" y="2"/>
                    <a:pt x="41" y="2"/>
                  </a:cubicBezTo>
                  <a:cubicBezTo>
                    <a:pt x="41" y="2"/>
                    <a:pt x="41" y="2"/>
                    <a:pt x="40" y="2"/>
                  </a:cubicBezTo>
                  <a:cubicBezTo>
                    <a:pt x="40" y="2"/>
                    <a:pt x="41" y="2"/>
                    <a:pt x="41" y="2"/>
                  </a:cubicBezTo>
                  <a:cubicBezTo>
                    <a:pt x="41" y="1"/>
                    <a:pt x="40" y="1"/>
                    <a:pt x="40" y="1"/>
                  </a:cubicBezTo>
                  <a:cubicBezTo>
                    <a:pt x="40" y="1"/>
                    <a:pt x="40" y="1"/>
                    <a:pt x="40" y="1"/>
                  </a:cubicBezTo>
                  <a:cubicBezTo>
                    <a:pt x="40" y="1"/>
                    <a:pt x="40" y="1"/>
                    <a:pt x="40" y="1"/>
                  </a:cubicBezTo>
                  <a:cubicBezTo>
                    <a:pt x="40" y="1"/>
                    <a:pt x="40" y="0"/>
                    <a:pt x="40"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2" name="Freeform 58"/>
            <p:cNvSpPr>
              <a:spLocks/>
            </p:cNvSpPr>
            <p:nvPr/>
          </p:nvSpPr>
          <p:spPr bwMode="auto">
            <a:xfrm>
              <a:off x="2795588" y="3148013"/>
              <a:ext cx="584200" cy="665163"/>
            </a:xfrm>
            <a:custGeom>
              <a:avLst/>
              <a:gdLst>
                <a:gd name="T0" fmla="*/ 1 w 55"/>
                <a:gd name="T1" fmla="*/ 7 h 62"/>
                <a:gd name="T2" fmla="*/ 1 w 55"/>
                <a:gd name="T3" fmla="*/ 9 h 62"/>
                <a:gd name="T4" fmla="*/ 1 w 55"/>
                <a:gd name="T5" fmla="*/ 10 h 62"/>
                <a:gd name="T6" fmla="*/ 1 w 55"/>
                <a:gd name="T7" fmla="*/ 13 h 62"/>
                <a:gd name="T8" fmla="*/ 2 w 55"/>
                <a:gd name="T9" fmla="*/ 16 h 62"/>
                <a:gd name="T10" fmla="*/ 3 w 55"/>
                <a:gd name="T11" fmla="*/ 18 h 62"/>
                <a:gd name="T12" fmla="*/ 3 w 55"/>
                <a:gd name="T13" fmla="*/ 21 h 62"/>
                <a:gd name="T14" fmla="*/ 4 w 55"/>
                <a:gd name="T15" fmla="*/ 23 h 62"/>
                <a:gd name="T16" fmla="*/ 4 w 55"/>
                <a:gd name="T17" fmla="*/ 26 h 62"/>
                <a:gd name="T18" fmla="*/ 4 w 55"/>
                <a:gd name="T19" fmla="*/ 28 h 62"/>
                <a:gd name="T20" fmla="*/ 5 w 55"/>
                <a:gd name="T21" fmla="*/ 31 h 62"/>
                <a:gd name="T22" fmla="*/ 6 w 55"/>
                <a:gd name="T23" fmla="*/ 34 h 62"/>
                <a:gd name="T24" fmla="*/ 6 w 55"/>
                <a:gd name="T25" fmla="*/ 38 h 62"/>
                <a:gd name="T26" fmla="*/ 5 w 55"/>
                <a:gd name="T27" fmla="*/ 41 h 62"/>
                <a:gd name="T28" fmla="*/ 7 w 55"/>
                <a:gd name="T29" fmla="*/ 43 h 62"/>
                <a:gd name="T30" fmla="*/ 47 w 55"/>
                <a:gd name="T31" fmla="*/ 58 h 62"/>
                <a:gd name="T32" fmla="*/ 47 w 55"/>
                <a:gd name="T33" fmla="*/ 56 h 62"/>
                <a:gd name="T34" fmla="*/ 43 w 55"/>
                <a:gd name="T35" fmla="*/ 54 h 62"/>
                <a:gd name="T36" fmla="*/ 41 w 55"/>
                <a:gd name="T37" fmla="*/ 51 h 62"/>
                <a:gd name="T38" fmla="*/ 37 w 55"/>
                <a:gd name="T39" fmla="*/ 49 h 62"/>
                <a:gd name="T40" fmla="*/ 36 w 55"/>
                <a:gd name="T41" fmla="*/ 48 h 62"/>
                <a:gd name="T42" fmla="*/ 35 w 55"/>
                <a:gd name="T43" fmla="*/ 46 h 62"/>
                <a:gd name="T44" fmla="*/ 35 w 55"/>
                <a:gd name="T45" fmla="*/ 44 h 62"/>
                <a:gd name="T46" fmla="*/ 34 w 55"/>
                <a:gd name="T47" fmla="*/ 42 h 62"/>
                <a:gd name="T48" fmla="*/ 35 w 55"/>
                <a:gd name="T49" fmla="*/ 40 h 62"/>
                <a:gd name="T50" fmla="*/ 33 w 55"/>
                <a:gd name="T51" fmla="*/ 39 h 62"/>
                <a:gd name="T52" fmla="*/ 34 w 55"/>
                <a:gd name="T53" fmla="*/ 37 h 62"/>
                <a:gd name="T54" fmla="*/ 35 w 55"/>
                <a:gd name="T55" fmla="*/ 35 h 62"/>
                <a:gd name="T56" fmla="*/ 37 w 55"/>
                <a:gd name="T57" fmla="*/ 34 h 62"/>
                <a:gd name="T58" fmla="*/ 37 w 55"/>
                <a:gd name="T59" fmla="*/ 27 h 62"/>
                <a:gd name="T60" fmla="*/ 38 w 55"/>
                <a:gd name="T61" fmla="*/ 26 h 62"/>
                <a:gd name="T62" fmla="*/ 40 w 55"/>
                <a:gd name="T63" fmla="*/ 23 h 62"/>
                <a:gd name="T64" fmla="*/ 43 w 55"/>
                <a:gd name="T65" fmla="*/ 21 h 62"/>
                <a:gd name="T66" fmla="*/ 48 w 55"/>
                <a:gd name="T67" fmla="*/ 16 h 62"/>
                <a:gd name="T68" fmla="*/ 53 w 55"/>
                <a:gd name="T69" fmla="*/ 12 h 62"/>
                <a:gd name="T70" fmla="*/ 54 w 55"/>
                <a:gd name="T71" fmla="*/ 11 h 62"/>
                <a:gd name="T72" fmla="*/ 52 w 55"/>
                <a:gd name="T73" fmla="*/ 12 h 62"/>
                <a:gd name="T74" fmla="*/ 49 w 55"/>
                <a:gd name="T75" fmla="*/ 11 h 62"/>
                <a:gd name="T76" fmla="*/ 47 w 55"/>
                <a:gd name="T77" fmla="*/ 11 h 62"/>
                <a:gd name="T78" fmla="*/ 45 w 55"/>
                <a:gd name="T79" fmla="*/ 10 h 62"/>
                <a:gd name="T80" fmla="*/ 44 w 55"/>
                <a:gd name="T81" fmla="*/ 11 h 62"/>
                <a:gd name="T82" fmla="*/ 41 w 55"/>
                <a:gd name="T83" fmla="*/ 12 h 62"/>
                <a:gd name="T84" fmla="*/ 39 w 55"/>
                <a:gd name="T85" fmla="*/ 12 h 62"/>
                <a:gd name="T86" fmla="*/ 39 w 55"/>
                <a:gd name="T87" fmla="*/ 11 h 62"/>
                <a:gd name="T88" fmla="*/ 37 w 55"/>
                <a:gd name="T89" fmla="*/ 10 h 62"/>
                <a:gd name="T90" fmla="*/ 36 w 55"/>
                <a:gd name="T91" fmla="*/ 10 h 62"/>
                <a:gd name="T92" fmla="*/ 35 w 55"/>
                <a:gd name="T93" fmla="*/ 11 h 62"/>
                <a:gd name="T94" fmla="*/ 32 w 55"/>
                <a:gd name="T95" fmla="*/ 9 h 62"/>
                <a:gd name="T96" fmla="*/ 30 w 55"/>
                <a:gd name="T97" fmla="*/ 7 h 62"/>
                <a:gd name="T98" fmla="*/ 28 w 55"/>
                <a:gd name="T99" fmla="*/ 7 h 62"/>
                <a:gd name="T100" fmla="*/ 25 w 55"/>
                <a:gd name="T101" fmla="*/ 9 h 62"/>
                <a:gd name="T102" fmla="*/ 23 w 55"/>
                <a:gd name="T103" fmla="*/ 8 h 62"/>
                <a:gd name="T104" fmla="*/ 21 w 55"/>
                <a:gd name="T105" fmla="*/ 7 h 62"/>
                <a:gd name="T106" fmla="*/ 18 w 55"/>
                <a:gd name="T107" fmla="*/ 6 h 62"/>
                <a:gd name="T108" fmla="*/ 17 w 55"/>
                <a:gd name="T109" fmla="*/ 2 h 62"/>
                <a:gd name="T110" fmla="*/ 15 w 55"/>
                <a:gd name="T111"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2">
                  <a:moveTo>
                    <a:pt x="15" y="4"/>
                  </a:moveTo>
                  <a:cubicBezTo>
                    <a:pt x="10" y="5"/>
                    <a:pt x="5" y="5"/>
                    <a:pt x="0" y="5"/>
                  </a:cubicBezTo>
                  <a:cubicBezTo>
                    <a:pt x="0" y="5"/>
                    <a:pt x="0" y="5"/>
                    <a:pt x="0" y="5"/>
                  </a:cubicBezTo>
                  <a:cubicBezTo>
                    <a:pt x="0" y="5"/>
                    <a:pt x="0" y="6"/>
                    <a:pt x="0" y="6"/>
                  </a:cubicBezTo>
                  <a:cubicBezTo>
                    <a:pt x="1" y="6"/>
                    <a:pt x="1" y="6"/>
                    <a:pt x="1" y="6"/>
                  </a:cubicBezTo>
                  <a:cubicBezTo>
                    <a:pt x="1" y="6"/>
                    <a:pt x="1" y="7"/>
                    <a:pt x="1" y="7"/>
                  </a:cubicBezTo>
                  <a:cubicBezTo>
                    <a:pt x="1" y="7"/>
                    <a:pt x="1" y="7"/>
                    <a:pt x="1" y="7"/>
                  </a:cubicBezTo>
                  <a:cubicBezTo>
                    <a:pt x="1" y="7"/>
                    <a:pt x="1" y="7"/>
                    <a:pt x="1" y="7"/>
                  </a:cubicBezTo>
                  <a:cubicBezTo>
                    <a:pt x="1" y="8"/>
                    <a:pt x="1" y="8"/>
                    <a:pt x="1" y="8"/>
                  </a:cubicBezTo>
                  <a:cubicBezTo>
                    <a:pt x="1" y="8"/>
                    <a:pt x="1" y="9"/>
                    <a:pt x="1" y="9"/>
                  </a:cubicBezTo>
                  <a:cubicBezTo>
                    <a:pt x="1" y="9"/>
                    <a:pt x="1" y="9"/>
                    <a:pt x="1" y="9"/>
                  </a:cubicBezTo>
                  <a:cubicBezTo>
                    <a:pt x="1" y="9"/>
                    <a:pt x="1" y="9"/>
                    <a:pt x="1" y="9"/>
                  </a:cubicBezTo>
                  <a:cubicBezTo>
                    <a:pt x="1" y="9"/>
                    <a:pt x="1"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3"/>
                    <a:pt x="1" y="13"/>
                    <a:pt x="1" y="13"/>
                  </a:cubicBezTo>
                  <a:cubicBezTo>
                    <a:pt x="1" y="14"/>
                    <a:pt x="1" y="14"/>
                    <a:pt x="1" y="14"/>
                  </a:cubicBezTo>
                  <a:cubicBezTo>
                    <a:pt x="1" y="14"/>
                    <a:pt x="1" y="14"/>
                    <a:pt x="1" y="15"/>
                  </a:cubicBezTo>
                  <a:cubicBezTo>
                    <a:pt x="1" y="15"/>
                    <a:pt x="2" y="15"/>
                    <a:pt x="2" y="15"/>
                  </a:cubicBezTo>
                  <a:cubicBezTo>
                    <a:pt x="2" y="15"/>
                    <a:pt x="2" y="16"/>
                    <a:pt x="2" y="16"/>
                  </a:cubicBezTo>
                  <a:cubicBezTo>
                    <a:pt x="2" y="16"/>
                    <a:pt x="2" y="16"/>
                    <a:pt x="2" y="16"/>
                  </a:cubicBezTo>
                  <a:cubicBezTo>
                    <a:pt x="2" y="16"/>
                    <a:pt x="2" y="16"/>
                    <a:pt x="2" y="16"/>
                  </a:cubicBezTo>
                  <a:cubicBezTo>
                    <a:pt x="2" y="16"/>
                    <a:pt x="2" y="17"/>
                    <a:pt x="2" y="17"/>
                  </a:cubicBezTo>
                  <a:cubicBezTo>
                    <a:pt x="2" y="17"/>
                    <a:pt x="2" y="17"/>
                    <a:pt x="2" y="17"/>
                  </a:cubicBezTo>
                  <a:cubicBezTo>
                    <a:pt x="2" y="17"/>
                    <a:pt x="3" y="17"/>
                    <a:pt x="3" y="18"/>
                  </a:cubicBezTo>
                  <a:cubicBezTo>
                    <a:pt x="3" y="18"/>
                    <a:pt x="3" y="18"/>
                    <a:pt x="3" y="18"/>
                  </a:cubicBezTo>
                  <a:cubicBezTo>
                    <a:pt x="3" y="19"/>
                    <a:pt x="3" y="19"/>
                    <a:pt x="3" y="19"/>
                  </a:cubicBezTo>
                  <a:cubicBezTo>
                    <a:pt x="3" y="19"/>
                    <a:pt x="3" y="19"/>
                    <a:pt x="3" y="19"/>
                  </a:cubicBezTo>
                  <a:cubicBezTo>
                    <a:pt x="3" y="19"/>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4" y="21"/>
                    <a:pt x="3" y="22"/>
                    <a:pt x="3" y="22"/>
                  </a:cubicBezTo>
                  <a:cubicBezTo>
                    <a:pt x="3" y="22"/>
                    <a:pt x="3" y="22"/>
                    <a:pt x="4" y="22"/>
                  </a:cubicBezTo>
                  <a:cubicBezTo>
                    <a:pt x="4" y="22"/>
                    <a:pt x="4" y="23"/>
                    <a:pt x="4" y="23"/>
                  </a:cubicBezTo>
                  <a:cubicBezTo>
                    <a:pt x="3" y="23"/>
                    <a:pt x="4" y="23"/>
                    <a:pt x="4" y="23"/>
                  </a:cubicBezTo>
                  <a:cubicBezTo>
                    <a:pt x="4" y="23"/>
                    <a:pt x="4" y="23"/>
                    <a:pt x="4" y="23"/>
                  </a:cubicBezTo>
                  <a:cubicBezTo>
                    <a:pt x="4" y="24"/>
                    <a:pt x="4" y="24"/>
                    <a:pt x="4" y="24"/>
                  </a:cubicBezTo>
                  <a:cubicBezTo>
                    <a:pt x="4" y="24"/>
                    <a:pt x="4" y="24"/>
                    <a:pt x="4" y="24"/>
                  </a:cubicBezTo>
                  <a:cubicBezTo>
                    <a:pt x="4" y="24"/>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7"/>
                    <a:pt x="4" y="27"/>
                  </a:cubicBezTo>
                  <a:cubicBezTo>
                    <a:pt x="4" y="27"/>
                    <a:pt x="4" y="27"/>
                    <a:pt x="4" y="27"/>
                  </a:cubicBezTo>
                  <a:cubicBezTo>
                    <a:pt x="4" y="27"/>
                    <a:pt x="4" y="28"/>
                    <a:pt x="4" y="28"/>
                  </a:cubicBezTo>
                  <a:cubicBezTo>
                    <a:pt x="4" y="28"/>
                    <a:pt x="4" y="28"/>
                    <a:pt x="4" y="28"/>
                  </a:cubicBezTo>
                  <a:cubicBezTo>
                    <a:pt x="4" y="28"/>
                    <a:pt x="4" y="29"/>
                    <a:pt x="4" y="29"/>
                  </a:cubicBezTo>
                  <a:cubicBezTo>
                    <a:pt x="4" y="29"/>
                    <a:pt x="4" y="29"/>
                    <a:pt x="4" y="29"/>
                  </a:cubicBezTo>
                  <a:cubicBezTo>
                    <a:pt x="4" y="29"/>
                    <a:pt x="4" y="29"/>
                    <a:pt x="4" y="29"/>
                  </a:cubicBezTo>
                  <a:cubicBezTo>
                    <a:pt x="4" y="29"/>
                    <a:pt x="4" y="29"/>
                    <a:pt x="4" y="29"/>
                  </a:cubicBezTo>
                  <a:cubicBezTo>
                    <a:pt x="4" y="30"/>
                    <a:pt x="4" y="30"/>
                    <a:pt x="5" y="30"/>
                  </a:cubicBezTo>
                  <a:cubicBezTo>
                    <a:pt x="5" y="31"/>
                    <a:pt x="5" y="31"/>
                    <a:pt x="5" y="31"/>
                  </a:cubicBezTo>
                  <a:cubicBezTo>
                    <a:pt x="5" y="31"/>
                    <a:pt x="5" y="31"/>
                    <a:pt x="5" y="31"/>
                  </a:cubicBezTo>
                  <a:cubicBezTo>
                    <a:pt x="5" y="31"/>
                    <a:pt x="5" y="31"/>
                    <a:pt x="5" y="31"/>
                  </a:cubicBezTo>
                  <a:cubicBezTo>
                    <a:pt x="5" y="31"/>
                    <a:pt x="5" y="32"/>
                    <a:pt x="5" y="32"/>
                  </a:cubicBezTo>
                  <a:cubicBezTo>
                    <a:pt x="5" y="32"/>
                    <a:pt x="5" y="32"/>
                    <a:pt x="5" y="32"/>
                  </a:cubicBezTo>
                  <a:cubicBezTo>
                    <a:pt x="5" y="32"/>
                    <a:pt x="6" y="32"/>
                    <a:pt x="6" y="32"/>
                  </a:cubicBezTo>
                  <a:cubicBezTo>
                    <a:pt x="6" y="33"/>
                    <a:pt x="6" y="33"/>
                    <a:pt x="6" y="34"/>
                  </a:cubicBezTo>
                  <a:cubicBezTo>
                    <a:pt x="6" y="34"/>
                    <a:pt x="6" y="35"/>
                    <a:pt x="6" y="35"/>
                  </a:cubicBezTo>
                  <a:cubicBezTo>
                    <a:pt x="6" y="35"/>
                    <a:pt x="6" y="35"/>
                    <a:pt x="6" y="35"/>
                  </a:cubicBezTo>
                  <a:cubicBezTo>
                    <a:pt x="6" y="36"/>
                    <a:pt x="6" y="36"/>
                    <a:pt x="6" y="36"/>
                  </a:cubicBezTo>
                  <a:cubicBezTo>
                    <a:pt x="6" y="36"/>
                    <a:pt x="6" y="36"/>
                    <a:pt x="6" y="37"/>
                  </a:cubicBezTo>
                  <a:cubicBezTo>
                    <a:pt x="6" y="37"/>
                    <a:pt x="6" y="38"/>
                    <a:pt x="6" y="38"/>
                  </a:cubicBezTo>
                  <a:cubicBezTo>
                    <a:pt x="6" y="38"/>
                    <a:pt x="6" y="38"/>
                    <a:pt x="6" y="38"/>
                  </a:cubicBezTo>
                  <a:cubicBezTo>
                    <a:pt x="5" y="38"/>
                    <a:pt x="6" y="38"/>
                    <a:pt x="5" y="39"/>
                  </a:cubicBezTo>
                  <a:cubicBezTo>
                    <a:pt x="5" y="39"/>
                    <a:pt x="5" y="39"/>
                    <a:pt x="5" y="39"/>
                  </a:cubicBezTo>
                  <a:cubicBezTo>
                    <a:pt x="5" y="39"/>
                    <a:pt x="5" y="39"/>
                    <a:pt x="5" y="39"/>
                  </a:cubicBezTo>
                  <a:cubicBezTo>
                    <a:pt x="5" y="39"/>
                    <a:pt x="4" y="39"/>
                    <a:pt x="4" y="40"/>
                  </a:cubicBezTo>
                  <a:cubicBezTo>
                    <a:pt x="4" y="40"/>
                    <a:pt x="4" y="40"/>
                    <a:pt x="4" y="40"/>
                  </a:cubicBezTo>
                  <a:cubicBezTo>
                    <a:pt x="4" y="40"/>
                    <a:pt x="4" y="41"/>
                    <a:pt x="5" y="41"/>
                  </a:cubicBezTo>
                  <a:cubicBezTo>
                    <a:pt x="5" y="41"/>
                    <a:pt x="5" y="41"/>
                    <a:pt x="5" y="41"/>
                  </a:cubicBezTo>
                  <a:cubicBezTo>
                    <a:pt x="5" y="42"/>
                    <a:pt x="5" y="42"/>
                    <a:pt x="5" y="42"/>
                  </a:cubicBezTo>
                  <a:cubicBezTo>
                    <a:pt x="5" y="42"/>
                    <a:pt x="6" y="42"/>
                    <a:pt x="6" y="42"/>
                  </a:cubicBezTo>
                  <a:cubicBezTo>
                    <a:pt x="6" y="42"/>
                    <a:pt x="6" y="42"/>
                    <a:pt x="6" y="42"/>
                  </a:cubicBezTo>
                  <a:cubicBezTo>
                    <a:pt x="6" y="42"/>
                    <a:pt x="6" y="42"/>
                    <a:pt x="7" y="43"/>
                  </a:cubicBezTo>
                  <a:cubicBezTo>
                    <a:pt x="7" y="43"/>
                    <a:pt x="7" y="43"/>
                    <a:pt x="7" y="43"/>
                  </a:cubicBezTo>
                  <a:cubicBezTo>
                    <a:pt x="8" y="62"/>
                    <a:pt x="8" y="62"/>
                    <a:pt x="8" y="62"/>
                  </a:cubicBezTo>
                  <a:cubicBezTo>
                    <a:pt x="21" y="62"/>
                    <a:pt x="34" y="61"/>
                    <a:pt x="47" y="59"/>
                  </a:cubicBezTo>
                  <a:cubicBezTo>
                    <a:pt x="47" y="59"/>
                    <a:pt x="47" y="59"/>
                    <a:pt x="47" y="59"/>
                  </a:cubicBezTo>
                  <a:cubicBezTo>
                    <a:pt x="47" y="59"/>
                    <a:pt x="47" y="59"/>
                    <a:pt x="47" y="59"/>
                  </a:cubicBezTo>
                  <a:cubicBezTo>
                    <a:pt x="47" y="59"/>
                    <a:pt x="47" y="59"/>
                    <a:pt x="47" y="59"/>
                  </a:cubicBezTo>
                  <a:cubicBezTo>
                    <a:pt x="47" y="59"/>
                    <a:pt x="47" y="58"/>
                    <a:pt x="47" y="58"/>
                  </a:cubicBezTo>
                  <a:cubicBezTo>
                    <a:pt x="47" y="58"/>
                    <a:pt x="47" y="58"/>
                    <a:pt x="47" y="58"/>
                  </a:cubicBezTo>
                  <a:cubicBezTo>
                    <a:pt x="47" y="58"/>
                    <a:pt x="47" y="58"/>
                    <a:pt x="47" y="58"/>
                  </a:cubicBezTo>
                  <a:cubicBezTo>
                    <a:pt x="47" y="58"/>
                    <a:pt x="47" y="57"/>
                    <a:pt x="47" y="57"/>
                  </a:cubicBezTo>
                  <a:cubicBezTo>
                    <a:pt x="47" y="57"/>
                    <a:pt x="47" y="57"/>
                    <a:pt x="47" y="57"/>
                  </a:cubicBezTo>
                  <a:cubicBezTo>
                    <a:pt x="47" y="57"/>
                    <a:pt x="47" y="56"/>
                    <a:pt x="47" y="56"/>
                  </a:cubicBezTo>
                  <a:cubicBezTo>
                    <a:pt x="47" y="56"/>
                    <a:pt x="47" y="56"/>
                    <a:pt x="47" y="56"/>
                  </a:cubicBezTo>
                  <a:cubicBezTo>
                    <a:pt x="47" y="56"/>
                    <a:pt x="46" y="55"/>
                    <a:pt x="46" y="55"/>
                  </a:cubicBezTo>
                  <a:cubicBezTo>
                    <a:pt x="46" y="55"/>
                    <a:pt x="45" y="54"/>
                    <a:pt x="45" y="54"/>
                  </a:cubicBezTo>
                  <a:cubicBezTo>
                    <a:pt x="45" y="54"/>
                    <a:pt x="44" y="54"/>
                    <a:pt x="44" y="54"/>
                  </a:cubicBezTo>
                  <a:cubicBezTo>
                    <a:pt x="44" y="54"/>
                    <a:pt x="44" y="54"/>
                    <a:pt x="43" y="54"/>
                  </a:cubicBezTo>
                  <a:cubicBezTo>
                    <a:pt x="43" y="54"/>
                    <a:pt x="43" y="54"/>
                    <a:pt x="43" y="54"/>
                  </a:cubicBezTo>
                  <a:cubicBezTo>
                    <a:pt x="43" y="54"/>
                    <a:pt x="43" y="54"/>
                    <a:pt x="43" y="54"/>
                  </a:cubicBezTo>
                  <a:cubicBezTo>
                    <a:pt x="43" y="53"/>
                    <a:pt x="43" y="53"/>
                    <a:pt x="43" y="53"/>
                  </a:cubicBezTo>
                  <a:cubicBezTo>
                    <a:pt x="43" y="53"/>
                    <a:pt x="42" y="53"/>
                    <a:pt x="42" y="53"/>
                  </a:cubicBezTo>
                  <a:cubicBezTo>
                    <a:pt x="42" y="53"/>
                    <a:pt x="42" y="52"/>
                    <a:pt x="42" y="52"/>
                  </a:cubicBezTo>
                  <a:cubicBezTo>
                    <a:pt x="42" y="52"/>
                    <a:pt x="42" y="52"/>
                    <a:pt x="42" y="52"/>
                  </a:cubicBezTo>
                  <a:cubicBezTo>
                    <a:pt x="41" y="52"/>
                    <a:pt x="41" y="52"/>
                    <a:pt x="41" y="52"/>
                  </a:cubicBezTo>
                  <a:cubicBezTo>
                    <a:pt x="41" y="52"/>
                    <a:pt x="41" y="51"/>
                    <a:pt x="41" y="51"/>
                  </a:cubicBezTo>
                  <a:cubicBezTo>
                    <a:pt x="41" y="51"/>
                    <a:pt x="41" y="51"/>
                    <a:pt x="40" y="51"/>
                  </a:cubicBezTo>
                  <a:cubicBezTo>
                    <a:pt x="40" y="50"/>
                    <a:pt x="39" y="51"/>
                    <a:pt x="39" y="50"/>
                  </a:cubicBezTo>
                  <a:cubicBezTo>
                    <a:pt x="38" y="50"/>
                    <a:pt x="38" y="50"/>
                    <a:pt x="38" y="50"/>
                  </a:cubicBezTo>
                  <a:cubicBezTo>
                    <a:pt x="38" y="49"/>
                    <a:pt x="38" y="49"/>
                    <a:pt x="38" y="49"/>
                  </a:cubicBezTo>
                  <a:cubicBezTo>
                    <a:pt x="38" y="49"/>
                    <a:pt x="38" y="49"/>
                    <a:pt x="38" y="49"/>
                  </a:cubicBezTo>
                  <a:cubicBezTo>
                    <a:pt x="38" y="49"/>
                    <a:pt x="37" y="49"/>
                    <a:pt x="37" y="49"/>
                  </a:cubicBezTo>
                  <a:cubicBezTo>
                    <a:pt x="37" y="49"/>
                    <a:pt x="37" y="49"/>
                    <a:pt x="37" y="49"/>
                  </a:cubicBezTo>
                  <a:cubicBezTo>
                    <a:pt x="37" y="49"/>
                    <a:pt x="36" y="49"/>
                    <a:pt x="36" y="49"/>
                  </a:cubicBezTo>
                  <a:cubicBezTo>
                    <a:pt x="36" y="49"/>
                    <a:pt x="36" y="49"/>
                    <a:pt x="36" y="49"/>
                  </a:cubicBezTo>
                  <a:cubicBezTo>
                    <a:pt x="36" y="49"/>
                    <a:pt x="36" y="49"/>
                    <a:pt x="36" y="49"/>
                  </a:cubicBezTo>
                  <a:cubicBezTo>
                    <a:pt x="36" y="49"/>
                    <a:pt x="36" y="48"/>
                    <a:pt x="36" y="48"/>
                  </a:cubicBezTo>
                  <a:cubicBezTo>
                    <a:pt x="36" y="48"/>
                    <a:pt x="36" y="48"/>
                    <a:pt x="36" y="48"/>
                  </a:cubicBezTo>
                  <a:cubicBezTo>
                    <a:pt x="35" y="48"/>
                    <a:pt x="35" y="48"/>
                    <a:pt x="35" y="48"/>
                  </a:cubicBezTo>
                  <a:cubicBezTo>
                    <a:pt x="35" y="48"/>
                    <a:pt x="34" y="48"/>
                    <a:pt x="34" y="47"/>
                  </a:cubicBezTo>
                  <a:cubicBezTo>
                    <a:pt x="34" y="47"/>
                    <a:pt x="34" y="47"/>
                    <a:pt x="34" y="47"/>
                  </a:cubicBezTo>
                  <a:cubicBezTo>
                    <a:pt x="34" y="47"/>
                    <a:pt x="34" y="47"/>
                    <a:pt x="34" y="47"/>
                  </a:cubicBezTo>
                  <a:cubicBezTo>
                    <a:pt x="35" y="47"/>
                    <a:pt x="35" y="47"/>
                    <a:pt x="35" y="47"/>
                  </a:cubicBezTo>
                  <a:cubicBezTo>
                    <a:pt x="35" y="46"/>
                    <a:pt x="35" y="46"/>
                    <a:pt x="35" y="46"/>
                  </a:cubicBezTo>
                  <a:cubicBezTo>
                    <a:pt x="35" y="46"/>
                    <a:pt x="34" y="46"/>
                    <a:pt x="34" y="46"/>
                  </a:cubicBezTo>
                  <a:cubicBezTo>
                    <a:pt x="34" y="46"/>
                    <a:pt x="35" y="46"/>
                    <a:pt x="35" y="46"/>
                  </a:cubicBezTo>
                  <a:cubicBezTo>
                    <a:pt x="35" y="45"/>
                    <a:pt x="34" y="45"/>
                    <a:pt x="34" y="45"/>
                  </a:cubicBezTo>
                  <a:cubicBezTo>
                    <a:pt x="34" y="45"/>
                    <a:pt x="35" y="45"/>
                    <a:pt x="34" y="45"/>
                  </a:cubicBezTo>
                  <a:cubicBezTo>
                    <a:pt x="34" y="44"/>
                    <a:pt x="34" y="44"/>
                    <a:pt x="34" y="44"/>
                  </a:cubicBezTo>
                  <a:cubicBezTo>
                    <a:pt x="34" y="44"/>
                    <a:pt x="35" y="44"/>
                    <a:pt x="35" y="44"/>
                  </a:cubicBezTo>
                  <a:cubicBezTo>
                    <a:pt x="35" y="43"/>
                    <a:pt x="34" y="43"/>
                    <a:pt x="34" y="43"/>
                  </a:cubicBezTo>
                  <a:cubicBezTo>
                    <a:pt x="34" y="43"/>
                    <a:pt x="34" y="43"/>
                    <a:pt x="34" y="43"/>
                  </a:cubicBezTo>
                  <a:cubicBezTo>
                    <a:pt x="34" y="43"/>
                    <a:pt x="34" y="43"/>
                    <a:pt x="34" y="43"/>
                  </a:cubicBezTo>
                  <a:cubicBezTo>
                    <a:pt x="34" y="43"/>
                    <a:pt x="34" y="43"/>
                    <a:pt x="34" y="42"/>
                  </a:cubicBezTo>
                  <a:cubicBezTo>
                    <a:pt x="34" y="42"/>
                    <a:pt x="34" y="42"/>
                    <a:pt x="34" y="42"/>
                  </a:cubicBezTo>
                  <a:cubicBezTo>
                    <a:pt x="34" y="42"/>
                    <a:pt x="34" y="42"/>
                    <a:pt x="34" y="42"/>
                  </a:cubicBezTo>
                  <a:cubicBezTo>
                    <a:pt x="35" y="41"/>
                    <a:pt x="35" y="41"/>
                    <a:pt x="35" y="41"/>
                  </a:cubicBezTo>
                  <a:cubicBezTo>
                    <a:pt x="35" y="41"/>
                    <a:pt x="35" y="41"/>
                    <a:pt x="35" y="41"/>
                  </a:cubicBezTo>
                  <a:cubicBezTo>
                    <a:pt x="35" y="41"/>
                    <a:pt x="35" y="41"/>
                    <a:pt x="35" y="41"/>
                  </a:cubicBezTo>
                  <a:cubicBezTo>
                    <a:pt x="35" y="41"/>
                    <a:pt x="35" y="41"/>
                    <a:pt x="35" y="41"/>
                  </a:cubicBezTo>
                  <a:cubicBezTo>
                    <a:pt x="35" y="41"/>
                    <a:pt x="35" y="41"/>
                    <a:pt x="35" y="40"/>
                  </a:cubicBezTo>
                  <a:cubicBezTo>
                    <a:pt x="35" y="40"/>
                    <a:pt x="35" y="40"/>
                    <a:pt x="35" y="40"/>
                  </a:cubicBezTo>
                  <a:cubicBezTo>
                    <a:pt x="35" y="40"/>
                    <a:pt x="35" y="40"/>
                    <a:pt x="35"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3" y="39"/>
                    <a:pt x="33" y="39"/>
                  </a:cubicBezTo>
                  <a:cubicBezTo>
                    <a:pt x="33" y="39"/>
                    <a:pt x="33" y="39"/>
                    <a:pt x="33" y="39"/>
                  </a:cubicBezTo>
                  <a:cubicBezTo>
                    <a:pt x="33" y="39"/>
                    <a:pt x="33" y="39"/>
                    <a:pt x="33" y="39"/>
                  </a:cubicBezTo>
                  <a:cubicBezTo>
                    <a:pt x="33" y="39"/>
                    <a:pt x="33" y="39"/>
                    <a:pt x="33" y="38"/>
                  </a:cubicBezTo>
                  <a:cubicBezTo>
                    <a:pt x="33" y="38"/>
                    <a:pt x="33" y="38"/>
                    <a:pt x="33" y="38"/>
                  </a:cubicBezTo>
                  <a:cubicBezTo>
                    <a:pt x="33" y="37"/>
                    <a:pt x="33" y="37"/>
                    <a:pt x="33" y="37"/>
                  </a:cubicBezTo>
                  <a:cubicBezTo>
                    <a:pt x="33" y="37"/>
                    <a:pt x="34" y="37"/>
                    <a:pt x="34" y="37"/>
                  </a:cubicBezTo>
                  <a:cubicBezTo>
                    <a:pt x="34" y="37"/>
                    <a:pt x="34" y="37"/>
                    <a:pt x="34" y="37"/>
                  </a:cubicBezTo>
                  <a:cubicBezTo>
                    <a:pt x="34" y="36"/>
                    <a:pt x="34" y="36"/>
                    <a:pt x="34" y="36"/>
                  </a:cubicBezTo>
                  <a:cubicBezTo>
                    <a:pt x="34" y="36"/>
                    <a:pt x="34" y="36"/>
                    <a:pt x="34" y="36"/>
                  </a:cubicBezTo>
                  <a:cubicBezTo>
                    <a:pt x="34" y="36"/>
                    <a:pt x="34" y="36"/>
                    <a:pt x="34" y="36"/>
                  </a:cubicBezTo>
                  <a:cubicBezTo>
                    <a:pt x="34" y="36"/>
                    <a:pt x="34" y="36"/>
                    <a:pt x="34" y="35"/>
                  </a:cubicBezTo>
                  <a:cubicBezTo>
                    <a:pt x="34" y="35"/>
                    <a:pt x="34" y="35"/>
                    <a:pt x="35" y="35"/>
                  </a:cubicBezTo>
                  <a:cubicBezTo>
                    <a:pt x="35" y="35"/>
                    <a:pt x="35" y="35"/>
                    <a:pt x="35" y="35"/>
                  </a:cubicBezTo>
                  <a:cubicBezTo>
                    <a:pt x="35" y="35"/>
                    <a:pt x="35" y="34"/>
                    <a:pt x="35" y="34"/>
                  </a:cubicBezTo>
                  <a:cubicBezTo>
                    <a:pt x="36" y="34"/>
                    <a:pt x="36" y="35"/>
                    <a:pt x="36" y="34"/>
                  </a:cubicBezTo>
                  <a:cubicBezTo>
                    <a:pt x="36" y="34"/>
                    <a:pt x="36" y="34"/>
                    <a:pt x="36" y="34"/>
                  </a:cubicBezTo>
                  <a:cubicBezTo>
                    <a:pt x="36" y="34"/>
                    <a:pt x="36" y="34"/>
                    <a:pt x="36" y="34"/>
                  </a:cubicBezTo>
                  <a:cubicBezTo>
                    <a:pt x="36" y="34"/>
                    <a:pt x="37" y="34"/>
                    <a:pt x="37" y="34"/>
                  </a:cubicBezTo>
                  <a:cubicBezTo>
                    <a:pt x="37" y="34"/>
                    <a:pt x="37" y="34"/>
                    <a:pt x="37" y="34"/>
                  </a:cubicBezTo>
                  <a:cubicBezTo>
                    <a:pt x="37" y="33"/>
                    <a:pt x="37" y="33"/>
                    <a:pt x="37" y="33"/>
                  </a:cubicBezTo>
                  <a:cubicBezTo>
                    <a:pt x="37" y="33"/>
                    <a:pt x="37" y="33"/>
                    <a:pt x="37" y="33"/>
                  </a:cubicBezTo>
                  <a:cubicBezTo>
                    <a:pt x="37" y="33"/>
                    <a:pt x="37" y="33"/>
                    <a:pt x="37" y="33"/>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6"/>
                    <a:pt x="38" y="26"/>
                    <a:pt x="38" y="26"/>
                  </a:cubicBezTo>
                  <a:cubicBezTo>
                    <a:pt x="38" y="26"/>
                    <a:pt x="38" y="26"/>
                    <a:pt x="38" y="26"/>
                  </a:cubicBezTo>
                  <a:cubicBezTo>
                    <a:pt x="38" y="26"/>
                    <a:pt x="38" y="26"/>
                    <a:pt x="38" y="26"/>
                  </a:cubicBezTo>
                  <a:cubicBezTo>
                    <a:pt x="38" y="26"/>
                    <a:pt x="39" y="24"/>
                    <a:pt x="39" y="24"/>
                  </a:cubicBezTo>
                  <a:cubicBezTo>
                    <a:pt x="40" y="24"/>
                    <a:pt x="40" y="24"/>
                    <a:pt x="40" y="24"/>
                  </a:cubicBezTo>
                  <a:cubicBezTo>
                    <a:pt x="40" y="24"/>
                    <a:pt x="40" y="24"/>
                    <a:pt x="40" y="24"/>
                  </a:cubicBezTo>
                  <a:cubicBezTo>
                    <a:pt x="40" y="24"/>
                    <a:pt x="40" y="24"/>
                    <a:pt x="40" y="24"/>
                  </a:cubicBezTo>
                  <a:cubicBezTo>
                    <a:pt x="40" y="24"/>
                    <a:pt x="40" y="23"/>
                    <a:pt x="40" y="23"/>
                  </a:cubicBezTo>
                  <a:cubicBezTo>
                    <a:pt x="41" y="23"/>
                    <a:pt x="41" y="23"/>
                    <a:pt x="41" y="23"/>
                  </a:cubicBezTo>
                  <a:cubicBezTo>
                    <a:pt x="41" y="23"/>
                    <a:pt x="41" y="23"/>
                    <a:pt x="41" y="23"/>
                  </a:cubicBezTo>
                  <a:cubicBezTo>
                    <a:pt x="41" y="23"/>
                    <a:pt x="41" y="23"/>
                    <a:pt x="41" y="22"/>
                  </a:cubicBezTo>
                  <a:cubicBezTo>
                    <a:pt x="41" y="22"/>
                    <a:pt x="41" y="22"/>
                    <a:pt x="42" y="22"/>
                  </a:cubicBezTo>
                  <a:cubicBezTo>
                    <a:pt x="42" y="22"/>
                    <a:pt x="42" y="22"/>
                    <a:pt x="42" y="22"/>
                  </a:cubicBezTo>
                  <a:cubicBezTo>
                    <a:pt x="42" y="21"/>
                    <a:pt x="42" y="21"/>
                    <a:pt x="43" y="21"/>
                  </a:cubicBezTo>
                  <a:cubicBezTo>
                    <a:pt x="43" y="21"/>
                    <a:pt x="43" y="20"/>
                    <a:pt x="43" y="20"/>
                  </a:cubicBezTo>
                  <a:cubicBezTo>
                    <a:pt x="44" y="20"/>
                    <a:pt x="44" y="19"/>
                    <a:pt x="44" y="19"/>
                  </a:cubicBezTo>
                  <a:cubicBezTo>
                    <a:pt x="44" y="19"/>
                    <a:pt x="44" y="19"/>
                    <a:pt x="44" y="19"/>
                  </a:cubicBezTo>
                  <a:cubicBezTo>
                    <a:pt x="44" y="19"/>
                    <a:pt x="45" y="18"/>
                    <a:pt x="45" y="18"/>
                  </a:cubicBezTo>
                  <a:cubicBezTo>
                    <a:pt x="45" y="18"/>
                    <a:pt x="46" y="17"/>
                    <a:pt x="46" y="17"/>
                  </a:cubicBezTo>
                  <a:cubicBezTo>
                    <a:pt x="46" y="17"/>
                    <a:pt x="47" y="16"/>
                    <a:pt x="48" y="16"/>
                  </a:cubicBezTo>
                  <a:cubicBezTo>
                    <a:pt x="49" y="15"/>
                    <a:pt x="49" y="15"/>
                    <a:pt x="50" y="15"/>
                  </a:cubicBezTo>
                  <a:cubicBezTo>
                    <a:pt x="50" y="14"/>
                    <a:pt x="51" y="14"/>
                    <a:pt x="51" y="14"/>
                  </a:cubicBezTo>
                  <a:cubicBezTo>
                    <a:pt x="52" y="14"/>
                    <a:pt x="52" y="14"/>
                    <a:pt x="52" y="14"/>
                  </a:cubicBezTo>
                  <a:cubicBezTo>
                    <a:pt x="52" y="14"/>
                    <a:pt x="52" y="13"/>
                    <a:pt x="52" y="13"/>
                  </a:cubicBezTo>
                  <a:cubicBezTo>
                    <a:pt x="53" y="13"/>
                    <a:pt x="53" y="13"/>
                    <a:pt x="53" y="13"/>
                  </a:cubicBezTo>
                  <a:cubicBezTo>
                    <a:pt x="53" y="13"/>
                    <a:pt x="53" y="13"/>
                    <a:pt x="53" y="12"/>
                  </a:cubicBezTo>
                  <a:cubicBezTo>
                    <a:pt x="54" y="12"/>
                    <a:pt x="54" y="12"/>
                    <a:pt x="54" y="12"/>
                  </a:cubicBezTo>
                  <a:cubicBezTo>
                    <a:pt x="54" y="12"/>
                    <a:pt x="54" y="12"/>
                    <a:pt x="54" y="12"/>
                  </a:cubicBezTo>
                  <a:cubicBezTo>
                    <a:pt x="54" y="12"/>
                    <a:pt x="54" y="12"/>
                    <a:pt x="55" y="12"/>
                  </a:cubicBezTo>
                  <a:cubicBezTo>
                    <a:pt x="55" y="12"/>
                    <a:pt x="55" y="12"/>
                    <a:pt x="55" y="12"/>
                  </a:cubicBezTo>
                  <a:cubicBezTo>
                    <a:pt x="55" y="12"/>
                    <a:pt x="54" y="11"/>
                    <a:pt x="54" y="11"/>
                  </a:cubicBezTo>
                  <a:cubicBezTo>
                    <a:pt x="54" y="11"/>
                    <a:pt x="54" y="12"/>
                    <a:pt x="54" y="11"/>
                  </a:cubicBezTo>
                  <a:cubicBezTo>
                    <a:pt x="54" y="11"/>
                    <a:pt x="54" y="12"/>
                    <a:pt x="54" y="12"/>
                  </a:cubicBezTo>
                  <a:cubicBezTo>
                    <a:pt x="54" y="11"/>
                    <a:pt x="53" y="11"/>
                    <a:pt x="53" y="11"/>
                  </a:cubicBezTo>
                  <a:cubicBezTo>
                    <a:pt x="53" y="11"/>
                    <a:pt x="53" y="12"/>
                    <a:pt x="53" y="12"/>
                  </a:cubicBezTo>
                  <a:cubicBezTo>
                    <a:pt x="53" y="12"/>
                    <a:pt x="53" y="12"/>
                    <a:pt x="52" y="12"/>
                  </a:cubicBezTo>
                  <a:cubicBezTo>
                    <a:pt x="52" y="12"/>
                    <a:pt x="52" y="12"/>
                    <a:pt x="52" y="12"/>
                  </a:cubicBezTo>
                  <a:cubicBezTo>
                    <a:pt x="52" y="12"/>
                    <a:pt x="52" y="12"/>
                    <a:pt x="52" y="12"/>
                  </a:cubicBezTo>
                  <a:cubicBezTo>
                    <a:pt x="52" y="11"/>
                    <a:pt x="52" y="11"/>
                    <a:pt x="51" y="11"/>
                  </a:cubicBezTo>
                  <a:cubicBezTo>
                    <a:pt x="51" y="11"/>
                    <a:pt x="51" y="11"/>
                    <a:pt x="51" y="11"/>
                  </a:cubicBezTo>
                  <a:cubicBezTo>
                    <a:pt x="51" y="11"/>
                    <a:pt x="50" y="11"/>
                    <a:pt x="50" y="11"/>
                  </a:cubicBezTo>
                  <a:cubicBezTo>
                    <a:pt x="50" y="11"/>
                    <a:pt x="50" y="11"/>
                    <a:pt x="50" y="11"/>
                  </a:cubicBezTo>
                  <a:cubicBezTo>
                    <a:pt x="49" y="11"/>
                    <a:pt x="49" y="11"/>
                    <a:pt x="49" y="11"/>
                  </a:cubicBezTo>
                  <a:cubicBezTo>
                    <a:pt x="49" y="11"/>
                    <a:pt x="49" y="11"/>
                    <a:pt x="49" y="11"/>
                  </a:cubicBezTo>
                  <a:cubicBezTo>
                    <a:pt x="49" y="11"/>
                    <a:pt x="49" y="11"/>
                    <a:pt x="49" y="11"/>
                  </a:cubicBezTo>
                  <a:cubicBezTo>
                    <a:pt x="49" y="11"/>
                    <a:pt x="48" y="11"/>
                    <a:pt x="48" y="11"/>
                  </a:cubicBezTo>
                  <a:cubicBezTo>
                    <a:pt x="48" y="11"/>
                    <a:pt x="48" y="11"/>
                    <a:pt x="48" y="11"/>
                  </a:cubicBezTo>
                  <a:cubicBezTo>
                    <a:pt x="48" y="11"/>
                    <a:pt x="48" y="11"/>
                    <a:pt x="47" y="11"/>
                  </a:cubicBezTo>
                  <a:cubicBezTo>
                    <a:pt x="47" y="11"/>
                    <a:pt x="47" y="11"/>
                    <a:pt x="47" y="11"/>
                  </a:cubicBezTo>
                  <a:cubicBezTo>
                    <a:pt x="47" y="11"/>
                    <a:pt x="47" y="11"/>
                    <a:pt x="47" y="11"/>
                  </a:cubicBezTo>
                  <a:cubicBezTo>
                    <a:pt x="46" y="11"/>
                    <a:pt x="46" y="12"/>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0"/>
                  </a:cubicBezTo>
                  <a:cubicBezTo>
                    <a:pt x="46" y="10"/>
                    <a:pt x="45" y="10"/>
                    <a:pt x="45" y="10"/>
                  </a:cubicBezTo>
                  <a:cubicBezTo>
                    <a:pt x="45" y="10"/>
                    <a:pt x="45" y="10"/>
                    <a:pt x="45" y="10"/>
                  </a:cubicBezTo>
                  <a:cubicBezTo>
                    <a:pt x="45" y="10"/>
                    <a:pt x="45" y="10"/>
                    <a:pt x="45" y="10"/>
                  </a:cubicBezTo>
                  <a:cubicBezTo>
                    <a:pt x="45" y="10"/>
                    <a:pt x="45" y="10"/>
                    <a:pt x="44" y="10"/>
                  </a:cubicBezTo>
                  <a:cubicBezTo>
                    <a:pt x="44" y="10"/>
                    <a:pt x="44" y="11"/>
                    <a:pt x="44" y="11"/>
                  </a:cubicBezTo>
                  <a:cubicBezTo>
                    <a:pt x="44" y="11"/>
                    <a:pt x="44" y="11"/>
                    <a:pt x="44" y="11"/>
                  </a:cubicBezTo>
                  <a:cubicBezTo>
                    <a:pt x="44" y="11"/>
                    <a:pt x="43" y="11"/>
                    <a:pt x="43" y="11"/>
                  </a:cubicBezTo>
                  <a:cubicBezTo>
                    <a:pt x="43" y="11"/>
                    <a:pt x="43" y="11"/>
                    <a:pt x="43" y="11"/>
                  </a:cubicBezTo>
                  <a:cubicBezTo>
                    <a:pt x="43" y="12"/>
                    <a:pt x="43" y="12"/>
                    <a:pt x="43" y="12"/>
                  </a:cubicBezTo>
                  <a:cubicBezTo>
                    <a:pt x="42" y="12"/>
                    <a:pt x="42" y="12"/>
                    <a:pt x="42" y="12"/>
                  </a:cubicBezTo>
                  <a:cubicBezTo>
                    <a:pt x="42" y="12"/>
                    <a:pt x="42" y="12"/>
                    <a:pt x="41" y="12"/>
                  </a:cubicBezTo>
                  <a:cubicBezTo>
                    <a:pt x="41" y="12"/>
                    <a:pt x="41" y="12"/>
                    <a:pt x="41" y="12"/>
                  </a:cubicBezTo>
                  <a:cubicBezTo>
                    <a:pt x="41" y="12"/>
                    <a:pt x="41" y="13"/>
                    <a:pt x="41" y="12"/>
                  </a:cubicBezTo>
                  <a:cubicBezTo>
                    <a:pt x="40" y="12"/>
                    <a:pt x="40" y="12"/>
                    <a:pt x="40" y="12"/>
                  </a:cubicBezTo>
                  <a:cubicBezTo>
                    <a:pt x="40" y="12"/>
                    <a:pt x="41" y="12"/>
                    <a:pt x="40" y="12"/>
                  </a:cubicBezTo>
                  <a:cubicBezTo>
                    <a:pt x="40" y="12"/>
                    <a:pt x="40" y="12"/>
                    <a:pt x="40" y="12"/>
                  </a:cubicBezTo>
                  <a:cubicBezTo>
                    <a:pt x="40" y="12"/>
                    <a:pt x="40" y="12"/>
                    <a:pt x="40" y="12"/>
                  </a:cubicBezTo>
                  <a:cubicBezTo>
                    <a:pt x="40" y="12"/>
                    <a:pt x="39" y="12"/>
                    <a:pt x="39" y="12"/>
                  </a:cubicBezTo>
                  <a:cubicBezTo>
                    <a:pt x="39" y="12"/>
                    <a:pt x="40" y="12"/>
                    <a:pt x="39" y="12"/>
                  </a:cubicBezTo>
                  <a:cubicBezTo>
                    <a:pt x="39" y="12"/>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7" y="11"/>
                  </a:cubicBezTo>
                  <a:cubicBezTo>
                    <a:pt x="37" y="11"/>
                    <a:pt x="37" y="10"/>
                    <a:pt x="37" y="10"/>
                  </a:cubicBezTo>
                  <a:cubicBezTo>
                    <a:pt x="37" y="10"/>
                    <a:pt x="37" y="10"/>
                    <a:pt x="37" y="10"/>
                  </a:cubicBezTo>
                  <a:cubicBezTo>
                    <a:pt x="37" y="10"/>
                    <a:pt x="37" y="10"/>
                    <a:pt x="37" y="10"/>
                  </a:cubicBezTo>
                  <a:cubicBezTo>
                    <a:pt x="37" y="10"/>
                    <a:pt x="37" y="10"/>
                    <a:pt x="37" y="10"/>
                  </a:cubicBezTo>
                  <a:cubicBezTo>
                    <a:pt x="37" y="10"/>
                    <a:pt x="37" y="9"/>
                    <a:pt x="37" y="9"/>
                  </a:cubicBezTo>
                  <a:cubicBezTo>
                    <a:pt x="37" y="9"/>
                    <a:pt x="36" y="10"/>
                    <a:pt x="36" y="10"/>
                  </a:cubicBezTo>
                  <a:cubicBezTo>
                    <a:pt x="36" y="10"/>
                    <a:pt x="36" y="10"/>
                    <a:pt x="36" y="10"/>
                  </a:cubicBezTo>
                  <a:cubicBezTo>
                    <a:pt x="36" y="10"/>
                    <a:pt x="36" y="10"/>
                    <a:pt x="36" y="10"/>
                  </a:cubicBezTo>
                  <a:cubicBezTo>
                    <a:pt x="36" y="10"/>
                    <a:pt x="35" y="10"/>
                    <a:pt x="35" y="10"/>
                  </a:cubicBezTo>
                  <a:cubicBezTo>
                    <a:pt x="35" y="10"/>
                    <a:pt x="35" y="10"/>
                    <a:pt x="35" y="10"/>
                  </a:cubicBezTo>
                  <a:cubicBezTo>
                    <a:pt x="35" y="10"/>
                    <a:pt x="35" y="10"/>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4" y="11"/>
                  </a:cubicBezTo>
                  <a:cubicBezTo>
                    <a:pt x="34" y="11"/>
                    <a:pt x="34" y="10"/>
                    <a:pt x="34" y="10"/>
                  </a:cubicBezTo>
                  <a:cubicBezTo>
                    <a:pt x="34" y="10"/>
                    <a:pt x="34" y="9"/>
                    <a:pt x="34" y="9"/>
                  </a:cubicBezTo>
                  <a:cubicBezTo>
                    <a:pt x="34" y="9"/>
                    <a:pt x="34" y="9"/>
                    <a:pt x="33" y="9"/>
                  </a:cubicBezTo>
                  <a:cubicBezTo>
                    <a:pt x="33" y="9"/>
                    <a:pt x="33" y="9"/>
                    <a:pt x="32" y="9"/>
                  </a:cubicBezTo>
                  <a:cubicBezTo>
                    <a:pt x="32" y="9"/>
                    <a:pt x="32" y="9"/>
                    <a:pt x="32" y="8"/>
                  </a:cubicBezTo>
                  <a:cubicBezTo>
                    <a:pt x="32" y="8"/>
                    <a:pt x="33" y="8"/>
                    <a:pt x="33" y="8"/>
                  </a:cubicBezTo>
                  <a:cubicBezTo>
                    <a:pt x="33" y="8"/>
                    <a:pt x="33" y="8"/>
                    <a:pt x="32" y="8"/>
                  </a:cubicBezTo>
                  <a:cubicBezTo>
                    <a:pt x="32" y="8"/>
                    <a:pt x="32" y="8"/>
                    <a:pt x="32" y="8"/>
                  </a:cubicBezTo>
                  <a:cubicBezTo>
                    <a:pt x="32" y="8"/>
                    <a:pt x="31" y="8"/>
                    <a:pt x="30" y="7"/>
                  </a:cubicBezTo>
                  <a:cubicBezTo>
                    <a:pt x="30" y="7"/>
                    <a:pt x="30" y="7"/>
                    <a:pt x="30" y="7"/>
                  </a:cubicBezTo>
                  <a:cubicBezTo>
                    <a:pt x="30" y="7"/>
                    <a:pt x="30" y="7"/>
                    <a:pt x="30" y="7"/>
                  </a:cubicBezTo>
                  <a:cubicBezTo>
                    <a:pt x="30" y="7"/>
                    <a:pt x="30" y="7"/>
                    <a:pt x="30" y="7"/>
                  </a:cubicBezTo>
                  <a:cubicBezTo>
                    <a:pt x="30" y="7"/>
                    <a:pt x="29" y="7"/>
                    <a:pt x="29" y="7"/>
                  </a:cubicBezTo>
                  <a:cubicBezTo>
                    <a:pt x="29" y="7"/>
                    <a:pt x="29" y="7"/>
                    <a:pt x="29" y="7"/>
                  </a:cubicBezTo>
                  <a:cubicBezTo>
                    <a:pt x="29" y="7"/>
                    <a:pt x="28" y="7"/>
                    <a:pt x="28" y="7"/>
                  </a:cubicBezTo>
                  <a:cubicBezTo>
                    <a:pt x="28" y="7"/>
                    <a:pt x="28" y="7"/>
                    <a:pt x="28" y="7"/>
                  </a:cubicBezTo>
                  <a:cubicBezTo>
                    <a:pt x="28" y="7"/>
                    <a:pt x="28" y="7"/>
                    <a:pt x="28" y="7"/>
                  </a:cubicBezTo>
                  <a:cubicBezTo>
                    <a:pt x="28" y="7"/>
                    <a:pt x="27" y="8"/>
                    <a:pt x="27" y="8"/>
                  </a:cubicBezTo>
                  <a:cubicBezTo>
                    <a:pt x="27" y="8"/>
                    <a:pt x="27" y="8"/>
                    <a:pt x="27" y="8"/>
                  </a:cubicBezTo>
                  <a:cubicBezTo>
                    <a:pt x="27" y="8"/>
                    <a:pt x="27" y="8"/>
                    <a:pt x="27" y="8"/>
                  </a:cubicBezTo>
                  <a:cubicBezTo>
                    <a:pt x="27" y="8"/>
                    <a:pt x="27" y="8"/>
                    <a:pt x="27" y="8"/>
                  </a:cubicBezTo>
                  <a:cubicBezTo>
                    <a:pt x="27" y="8"/>
                    <a:pt x="26" y="9"/>
                    <a:pt x="25" y="9"/>
                  </a:cubicBezTo>
                  <a:cubicBezTo>
                    <a:pt x="25" y="9"/>
                    <a:pt x="24" y="9"/>
                    <a:pt x="24" y="9"/>
                  </a:cubicBezTo>
                  <a:cubicBezTo>
                    <a:pt x="24" y="8"/>
                    <a:pt x="24" y="9"/>
                    <a:pt x="24" y="8"/>
                  </a:cubicBezTo>
                  <a:cubicBezTo>
                    <a:pt x="24" y="8"/>
                    <a:pt x="24" y="8"/>
                    <a:pt x="24" y="8"/>
                  </a:cubicBezTo>
                  <a:cubicBezTo>
                    <a:pt x="24" y="8"/>
                    <a:pt x="24" y="8"/>
                    <a:pt x="24" y="8"/>
                  </a:cubicBezTo>
                  <a:cubicBezTo>
                    <a:pt x="24" y="8"/>
                    <a:pt x="23" y="8"/>
                    <a:pt x="23" y="8"/>
                  </a:cubicBezTo>
                  <a:cubicBezTo>
                    <a:pt x="23" y="8"/>
                    <a:pt x="23" y="8"/>
                    <a:pt x="23" y="8"/>
                  </a:cubicBezTo>
                  <a:cubicBezTo>
                    <a:pt x="23" y="8"/>
                    <a:pt x="22" y="8"/>
                    <a:pt x="22" y="8"/>
                  </a:cubicBezTo>
                  <a:cubicBezTo>
                    <a:pt x="22" y="8"/>
                    <a:pt x="22" y="8"/>
                    <a:pt x="22" y="8"/>
                  </a:cubicBezTo>
                  <a:cubicBezTo>
                    <a:pt x="22" y="8"/>
                    <a:pt x="21" y="8"/>
                    <a:pt x="21" y="8"/>
                  </a:cubicBezTo>
                  <a:cubicBezTo>
                    <a:pt x="21" y="8"/>
                    <a:pt x="21" y="7"/>
                    <a:pt x="21" y="7"/>
                  </a:cubicBezTo>
                  <a:cubicBezTo>
                    <a:pt x="21" y="7"/>
                    <a:pt x="21" y="7"/>
                    <a:pt x="21" y="7"/>
                  </a:cubicBezTo>
                  <a:cubicBezTo>
                    <a:pt x="21" y="7"/>
                    <a:pt x="21" y="7"/>
                    <a:pt x="21" y="7"/>
                  </a:cubicBezTo>
                  <a:cubicBezTo>
                    <a:pt x="21" y="7"/>
                    <a:pt x="21" y="7"/>
                    <a:pt x="20" y="7"/>
                  </a:cubicBezTo>
                  <a:cubicBezTo>
                    <a:pt x="20" y="7"/>
                    <a:pt x="20" y="7"/>
                    <a:pt x="20" y="7"/>
                  </a:cubicBezTo>
                  <a:cubicBezTo>
                    <a:pt x="20" y="7"/>
                    <a:pt x="20" y="7"/>
                    <a:pt x="20" y="7"/>
                  </a:cubicBezTo>
                  <a:cubicBezTo>
                    <a:pt x="20" y="7"/>
                    <a:pt x="19" y="7"/>
                    <a:pt x="19" y="7"/>
                  </a:cubicBezTo>
                  <a:cubicBezTo>
                    <a:pt x="18" y="7"/>
                    <a:pt x="18" y="6"/>
                    <a:pt x="18" y="6"/>
                  </a:cubicBezTo>
                  <a:cubicBezTo>
                    <a:pt x="18" y="6"/>
                    <a:pt x="18" y="6"/>
                    <a:pt x="18" y="6"/>
                  </a:cubicBezTo>
                  <a:cubicBezTo>
                    <a:pt x="18" y="6"/>
                    <a:pt x="18" y="6"/>
                    <a:pt x="18" y="6"/>
                  </a:cubicBezTo>
                  <a:cubicBezTo>
                    <a:pt x="18" y="6"/>
                    <a:pt x="18" y="5"/>
                    <a:pt x="18" y="5"/>
                  </a:cubicBezTo>
                  <a:cubicBezTo>
                    <a:pt x="18" y="5"/>
                    <a:pt x="18" y="4"/>
                    <a:pt x="18" y="4"/>
                  </a:cubicBezTo>
                  <a:cubicBezTo>
                    <a:pt x="18" y="4"/>
                    <a:pt x="17" y="4"/>
                    <a:pt x="17" y="4"/>
                  </a:cubicBezTo>
                  <a:cubicBezTo>
                    <a:pt x="17" y="4"/>
                    <a:pt x="17" y="3"/>
                    <a:pt x="17" y="3"/>
                  </a:cubicBezTo>
                  <a:cubicBezTo>
                    <a:pt x="17" y="3"/>
                    <a:pt x="17" y="3"/>
                    <a:pt x="17" y="2"/>
                  </a:cubicBezTo>
                  <a:cubicBezTo>
                    <a:pt x="17" y="2"/>
                    <a:pt x="17" y="2"/>
                    <a:pt x="17" y="2"/>
                  </a:cubicBezTo>
                  <a:cubicBezTo>
                    <a:pt x="17" y="2"/>
                    <a:pt x="17" y="1"/>
                    <a:pt x="17" y="1"/>
                  </a:cubicBezTo>
                  <a:cubicBezTo>
                    <a:pt x="17" y="1"/>
                    <a:pt x="17" y="1"/>
                    <a:pt x="17" y="1"/>
                  </a:cubicBezTo>
                  <a:cubicBezTo>
                    <a:pt x="17" y="1"/>
                    <a:pt x="17" y="1"/>
                    <a:pt x="16" y="1"/>
                  </a:cubicBezTo>
                  <a:cubicBezTo>
                    <a:pt x="16" y="1"/>
                    <a:pt x="16" y="0"/>
                    <a:pt x="16" y="0"/>
                  </a:cubicBezTo>
                  <a:cubicBezTo>
                    <a:pt x="16" y="0"/>
                    <a:pt x="15" y="1"/>
                    <a:pt x="15" y="1"/>
                  </a:cubicBezTo>
                  <a:cubicBezTo>
                    <a:pt x="15" y="1"/>
                    <a:pt x="15" y="1"/>
                    <a:pt x="15" y="1"/>
                  </a:cubicBezTo>
                  <a:cubicBezTo>
                    <a:pt x="15" y="1"/>
                    <a:pt x="15" y="1"/>
                    <a:pt x="15" y="0"/>
                  </a:cubicBezTo>
                  <a:cubicBezTo>
                    <a:pt x="15" y="0"/>
                    <a:pt x="15" y="0"/>
                    <a:pt x="15" y="0"/>
                  </a:cubicBezTo>
                  <a:cubicBezTo>
                    <a:pt x="15" y="0"/>
                    <a:pt x="15" y="1"/>
                    <a:pt x="15" y="1"/>
                  </a:cubicBezTo>
                  <a:lnTo>
                    <a:pt x="15" y="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3" name="Freeform 59"/>
            <p:cNvSpPr>
              <a:spLocks/>
            </p:cNvSpPr>
            <p:nvPr/>
          </p:nvSpPr>
          <p:spPr bwMode="auto">
            <a:xfrm>
              <a:off x="2263775" y="3533775"/>
              <a:ext cx="615950" cy="396875"/>
            </a:xfrm>
            <a:custGeom>
              <a:avLst/>
              <a:gdLst>
                <a:gd name="T0" fmla="*/ 1 w 58"/>
                <a:gd name="T1" fmla="*/ 10 h 37"/>
                <a:gd name="T2" fmla="*/ 0 w 58"/>
                <a:gd name="T3" fmla="*/ 31 h 37"/>
                <a:gd name="T4" fmla="*/ 43 w 58"/>
                <a:gd name="T5" fmla="*/ 32 h 37"/>
                <a:gd name="T6" fmla="*/ 43 w 58"/>
                <a:gd name="T7" fmla="*/ 32 h 37"/>
                <a:gd name="T8" fmla="*/ 44 w 58"/>
                <a:gd name="T9" fmla="*/ 33 h 37"/>
                <a:gd name="T10" fmla="*/ 45 w 58"/>
                <a:gd name="T11" fmla="*/ 33 h 37"/>
                <a:gd name="T12" fmla="*/ 45 w 58"/>
                <a:gd name="T13" fmla="*/ 34 h 37"/>
                <a:gd name="T14" fmla="*/ 46 w 58"/>
                <a:gd name="T15" fmla="*/ 34 h 37"/>
                <a:gd name="T16" fmla="*/ 47 w 58"/>
                <a:gd name="T17" fmla="*/ 34 h 37"/>
                <a:gd name="T18" fmla="*/ 47 w 58"/>
                <a:gd name="T19" fmla="*/ 33 h 37"/>
                <a:gd name="T20" fmla="*/ 48 w 58"/>
                <a:gd name="T21" fmla="*/ 33 h 37"/>
                <a:gd name="T22" fmla="*/ 49 w 58"/>
                <a:gd name="T23" fmla="*/ 33 h 37"/>
                <a:gd name="T24" fmla="*/ 50 w 58"/>
                <a:gd name="T25" fmla="*/ 33 h 37"/>
                <a:gd name="T26" fmla="*/ 51 w 58"/>
                <a:gd name="T27" fmla="*/ 33 h 37"/>
                <a:gd name="T28" fmla="*/ 51 w 58"/>
                <a:gd name="T29" fmla="*/ 33 h 37"/>
                <a:gd name="T30" fmla="*/ 52 w 58"/>
                <a:gd name="T31" fmla="*/ 33 h 37"/>
                <a:gd name="T32" fmla="*/ 52 w 58"/>
                <a:gd name="T33" fmla="*/ 33 h 37"/>
                <a:gd name="T34" fmla="*/ 53 w 58"/>
                <a:gd name="T35" fmla="*/ 34 h 37"/>
                <a:gd name="T36" fmla="*/ 54 w 58"/>
                <a:gd name="T37" fmla="*/ 34 h 37"/>
                <a:gd name="T38" fmla="*/ 54 w 58"/>
                <a:gd name="T39" fmla="*/ 34 h 37"/>
                <a:gd name="T40" fmla="*/ 55 w 58"/>
                <a:gd name="T41" fmla="*/ 34 h 37"/>
                <a:gd name="T42" fmla="*/ 55 w 58"/>
                <a:gd name="T43" fmla="*/ 35 h 37"/>
                <a:gd name="T44" fmla="*/ 56 w 58"/>
                <a:gd name="T45" fmla="*/ 35 h 37"/>
                <a:gd name="T46" fmla="*/ 56 w 58"/>
                <a:gd name="T47" fmla="*/ 36 h 37"/>
                <a:gd name="T48" fmla="*/ 57 w 58"/>
                <a:gd name="T49" fmla="*/ 37 h 37"/>
                <a:gd name="T50" fmla="*/ 58 w 58"/>
                <a:gd name="T51" fmla="*/ 37 h 37"/>
                <a:gd name="T52" fmla="*/ 58 w 58"/>
                <a:gd name="T53" fmla="*/ 37 h 37"/>
                <a:gd name="T54" fmla="*/ 58 w 58"/>
                <a:gd name="T55" fmla="*/ 36 h 37"/>
                <a:gd name="T56" fmla="*/ 58 w 58"/>
                <a:gd name="T57" fmla="*/ 36 h 37"/>
                <a:gd name="T58" fmla="*/ 57 w 58"/>
                <a:gd name="T59" fmla="*/ 35 h 37"/>
                <a:gd name="T60" fmla="*/ 57 w 58"/>
                <a:gd name="T61" fmla="*/ 34 h 37"/>
                <a:gd name="T62" fmla="*/ 57 w 58"/>
                <a:gd name="T63" fmla="*/ 34 h 37"/>
                <a:gd name="T64" fmla="*/ 57 w 58"/>
                <a:gd name="T65" fmla="*/ 33 h 37"/>
                <a:gd name="T66" fmla="*/ 57 w 58"/>
                <a:gd name="T67" fmla="*/ 33 h 37"/>
                <a:gd name="T68" fmla="*/ 58 w 58"/>
                <a:gd name="T69" fmla="*/ 32 h 37"/>
                <a:gd name="T70" fmla="*/ 58 w 58"/>
                <a:gd name="T71" fmla="*/ 31 h 37"/>
                <a:gd name="T72" fmla="*/ 58 w 58"/>
                <a:gd name="T73" fmla="*/ 31 h 37"/>
                <a:gd name="T74" fmla="*/ 58 w 58"/>
                <a:gd name="T75" fmla="*/ 30 h 37"/>
                <a:gd name="T76" fmla="*/ 58 w 58"/>
                <a:gd name="T77" fmla="*/ 29 h 37"/>
                <a:gd name="T78" fmla="*/ 57 w 58"/>
                <a:gd name="T79" fmla="*/ 29 h 37"/>
                <a:gd name="T80" fmla="*/ 57 w 58"/>
                <a:gd name="T81" fmla="*/ 29 h 37"/>
                <a:gd name="T82" fmla="*/ 57 w 58"/>
                <a:gd name="T83" fmla="*/ 28 h 37"/>
                <a:gd name="T84" fmla="*/ 57 w 58"/>
                <a:gd name="T85" fmla="*/ 28 h 37"/>
                <a:gd name="T86" fmla="*/ 57 w 58"/>
                <a:gd name="T87" fmla="*/ 27 h 37"/>
                <a:gd name="T88" fmla="*/ 57 w 58"/>
                <a:gd name="T89" fmla="*/ 27 h 37"/>
                <a:gd name="T90" fmla="*/ 57 w 58"/>
                <a:gd name="T91" fmla="*/ 27 h 37"/>
                <a:gd name="T92" fmla="*/ 57 w 58"/>
                <a:gd name="T93" fmla="*/ 26 h 37"/>
                <a:gd name="T94" fmla="*/ 57 w 58"/>
                <a:gd name="T95" fmla="*/ 7 h 37"/>
                <a:gd name="T96" fmla="*/ 56 w 58"/>
                <a:gd name="T97" fmla="*/ 6 h 37"/>
                <a:gd name="T98" fmla="*/ 55 w 58"/>
                <a:gd name="T99" fmla="*/ 6 h 37"/>
                <a:gd name="T100" fmla="*/ 55 w 58"/>
                <a:gd name="T101" fmla="*/ 5 h 37"/>
                <a:gd name="T102" fmla="*/ 54 w 58"/>
                <a:gd name="T103" fmla="*/ 4 h 37"/>
                <a:gd name="T104" fmla="*/ 55 w 58"/>
                <a:gd name="T105" fmla="*/ 3 h 37"/>
                <a:gd name="T106" fmla="*/ 56 w 58"/>
                <a:gd name="T107" fmla="*/ 2 h 37"/>
                <a:gd name="T108" fmla="*/ 56 w 58"/>
                <a:gd name="T10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 h="37">
                  <a:moveTo>
                    <a:pt x="1" y="0"/>
                  </a:moveTo>
                  <a:cubicBezTo>
                    <a:pt x="1" y="10"/>
                    <a:pt x="1" y="10"/>
                    <a:pt x="1" y="10"/>
                  </a:cubicBezTo>
                  <a:cubicBezTo>
                    <a:pt x="1" y="10"/>
                    <a:pt x="1" y="10"/>
                    <a:pt x="1" y="10"/>
                  </a:cubicBezTo>
                  <a:cubicBezTo>
                    <a:pt x="0" y="31"/>
                    <a:pt x="0" y="31"/>
                    <a:pt x="0" y="31"/>
                  </a:cubicBezTo>
                  <a:cubicBezTo>
                    <a:pt x="14" y="32"/>
                    <a:pt x="28" y="32"/>
                    <a:pt x="42" y="32"/>
                  </a:cubicBezTo>
                  <a:cubicBezTo>
                    <a:pt x="42" y="32"/>
                    <a:pt x="43" y="32"/>
                    <a:pt x="43" y="32"/>
                  </a:cubicBezTo>
                  <a:cubicBezTo>
                    <a:pt x="43" y="32"/>
                    <a:pt x="43" y="32"/>
                    <a:pt x="43" y="32"/>
                  </a:cubicBezTo>
                  <a:cubicBezTo>
                    <a:pt x="43" y="32"/>
                    <a:pt x="43" y="32"/>
                    <a:pt x="43" y="32"/>
                  </a:cubicBezTo>
                  <a:cubicBezTo>
                    <a:pt x="43" y="33"/>
                    <a:pt x="44" y="33"/>
                    <a:pt x="44" y="33"/>
                  </a:cubicBezTo>
                  <a:cubicBezTo>
                    <a:pt x="44" y="33"/>
                    <a:pt x="44" y="33"/>
                    <a:pt x="44" y="33"/>
                  </a:cubicBezTo>
                  <a:cubicBezTo>
                    <a:pt x="44" y="33"/>
                    <a:pt x="44" y="33"/>
                    <a:pt x="44" y="33"/>
                  </a:cubicBezTo>
                  <a:cubicBezTo>
                    <a:pt x="44" y="33"/>
                    <a:pt x="45" y="33"/>
                    <a:pt x="45" y="33"/>
                  </a:cubicBezTo>
                  <a:cubicBezTo>
                    <a:pt x="45" y="33"/>
                    <a:pt x="45" y="33"/>
                    <a:pt x="45" y="33"/>
                  </a:cubicBezTo>
                  <a:cubicBezTo>
                    <a:pt x="45" y="33"/>
                    <a:pt x="45" y="34"/>
                    <a:pt x="45" y="34"/>
                  </a:cubicBezTo>
                  <a:cubicBezTo>
                    <a:pt x="45" y="34"/>
                    <a:pt x="46" y="34"/>
                    <a:pt x="46" y="34"/>
                  </a:cubicBezTo>
                  <a:cubicBezTo>
                    <a:pt x="46" y="34"/>
                    <a:pt x="46" y="34"/>
                    <a:pt x="46" y="34"/>
                  </a:cubicBezTo>
                  <a:cubicBezTo>
                    <a:pt x="46" y="34"/>
                    <a:pt x="46" y="34"/>
                    <a:pt x="46" y="34"/>
                  </a:cubicBezTo>
                  <a:cubicBezTo>
                    <a:pt x="47" y="34"/>
                    <a:pt x="47" y="34"/>
                    <a:pt x="47" y="34"/>
                  </a:cubicBezTo>
                  <a:cubicBezTo>
                    <a:pt x="47" y="34"/>
                    <a:pt x="47" y="34"/>
                    <a:pt x="47" y="33"/>
                  </a:cubicBezTo>
                  <a:cubicBezTo>
                    <a:pt x="47" y="33"/>
                    <a:pt x="47" y="33"/>
                    <a:pt x="47" y="33"/>
                  </a:cubicBezTo>
                  <a:cubicBezTo>
                    <a:pt x="47" y="33"/>
                    <a:pt x="47" y="33"/>
                    <a:pt x="48" y="33"/>
                  </a:cubicBezTo>
                  <a:cubicBezTo>
                    <a:pt x="48" y="33"/>
                    <a:pt x="48" y="33"/>
                    <a:pt x="48" y="33"/>
                  </a:cubicBezTo>
                  <a:cubicBezTo>
                    <a:pt x="48" y="33"/>
                    <a:pt x="48" y="33"/>
                    <a:pt x="48" y="33"/>
                  </a:cubicBezTo>
                  <a:cubicBezTo>
                    <a:pt x="49" y="33"/>
                    <a:pt x="49" y="33"/>
                    <a:pt x="49" y="33"/>
                  </a:cubicBezTo>
                  <a:cubicBezTo>
                    <a:pt x="49" y="33"/>
                    <a:pt x="49" y="33"/>
                    <a:pt x="49" y="33"/>
                  </a:cubicBezTo>
                  <a:cubicBezTo>
                    <a:pt x="49" y="33"/>
                    <a:pt x="50" y="33"/>
                    <a:pt x="50" y="33"/>
                  </a:cubicBezTo>
                  <a:cubicBezTo>
                    <a:pt x="50" y="33"/>
                    <a:pt x="50" y="33"/>
                    <a:pt x="50" y="33"/>
                  </a:cubicBezTo>
                  <a:cubicBezTo>
                    <a:pt x="50" y="33"/>
                    <a:pt x="50" y="33"/>
                    <a:pt x="51" y="33"/>
                  </a:cubicBezTo>
                  <a:cubicBezTo>
                    <a:pt x="51" y="33"/>
                    <a:pt x="51" y="33"/>
                    <a:pt x="51" y="33"/>
                  </a:cubicBezTo>
                  <a:cubicBezTo>
                    <a:pt x="51" y="33"/>
                    <a:pt x="51" y="33"/>
                    <a:pt x="51" y="33"/>
                  </a:cubicBezTo>
                  <a:cubicBezTo>
                    <a:pt x="51" y="33"/>
                    <a:pt x="51" y="33"/>
                    <a:pt x="52" y="33"/>
                  </a:cubicBezTo>
                  <a:cubicBezTo>
                    <a:pt x="52" y="33"/>
                    <a:pt x="52" y="33"/>
                    <a:pt x="52" y="33"/>
                  </a:cubicBezTo>
                  <a:cubicBezTo>
                    <a:pt x="52" y="33"/>
                    <a:pt x="52" y="33"/>
                    <a:pt x="52" y="33"/>
                  </a:cubicBezTo>
                  <a:cubicBezTo>
                    <a:pt x="52" y="33"/>
                    <a:pt x="52" y="33"/>
                    <a:pt x="52" y="33"/>
                  </a:cubicBezTo>
                  <a:cubicBezTo>
                    <a:pt x="52" y="33"/>
                    <a:pt x="52" y="34"/>
                    <a:pt x="52" y="34"/>
                  </a:cubicBezTo>
                  <a:cubicBezTo>
                    <a:pt x="52" y="34"/>
                    <a:pt x="53" y="34"/>
                    <a:pt x="53" y="34"/>
                  </a:cubicBezTo>
                  <a:cubicBezTo>
                    <a:pt x="53" y="34"/>
                    <a:pt x="53" y="34"/>
                    <a:pt x="53" y="34"/>
                  </a:cubicBezTo>
                  <a:cubicBezTo>
                    <a:pt x="53" y="34"/>
                    <a:pt x="53" y="34"/>
                    <a:pt x="54" y="34"/>
                  </a:cubicBezTo>
                  <a:cubicBezTo>
                    <a:pt x="54" y="34"/>
                    <a:pt x="54" y="34"/>
                    <a:pt x="54" y="34"/>
                  </a:cubicBezTo>
                  <a:cubicBezTo>
                    <a:pt x="54" y="34"/>
                    <a:pt x="54" y="34"/>
                    <a:pt x="54" y="34"/>
                  </a:cubicBezTo>
                  <a:cubicBezTo>
                    <a:pt x="54" y="34"/>
                    <a:pt x="54" y="34"/>
                    <a:pt x="54" y="34"/>
                  </a:cubicBezTo>
                  <a:cubicBezTo>
                    <a:pt x="54" y="34"/>
                    <a:pt x="55" y="34"/>
                    <a:pt x="55" y="34"/>
                  </a:cubicBezTo>
                  <a:cubicBezTo>
                    <a:pt x="55" y="34"/>
                    <a:pt x="55" y="34"/>
                    <a:pt x="55" y="34"/>
                  </a:cubicBezTo>
                  <a:cubicBezTo>
                    <a:pt x="55" y="34"/>
                    <a:pt x="55" y="34"/>
                    <a:pt x="55" y="35"/>
                  </a:cubicBezTo>
                  <a:cubicBezTo>
                    <a:pt x="55" y="35"/>
                    <a:pt x="55" y="35"/>
                    <a:pt x="56" y="35"/>
                  </a:cubicBezTo>
                  <a:cubicBezTo>
                    <a:pt x="56" y="35"/>
                    <a:pt x="56" y="35"/>
                    <a:pt x="56" y="35"/>
                  </a:cubicBezTo>
                  <a:cubicBezTo>
                    <a:pt x="56" y="35"/>
                    <a:pt x="56" y="35"/>
                    <a:pt x="56" y="35"/>
                  </a:cubicBezTo>
                  <a:cubicBezTo>
                    <a:pt x="56" y="35"/>
                    <a:pt x="56" y="35"/>
                    <a:pt x="56" y="36"/>
                  </a:cubicBezTo>
                  <a:cubicBezTo>
                    <a:pt x="57" y="36"/>
                    <a:pt x="57" y="36"/>
                    <a:pt x="57" y="36"/>
                  </a:cubicBezTo>
                  <a:cubicBezTo>
                    <a:pt x="57" y="36"/>
                    <a:pt x="57" y="37"/>
                    <a:pt x="57" y="37"/>
                  </a:cubicBezTo>
                  <a:cubicBezTo>
                    <a:pt x="57" y="37"/>
                    <a:pt x="57" y="36"/>
                    <a:pt x="57" y="36"/>
                  </a:cubicBezTo>
                  <a:cubicBezTo>
                    <a:pt x="58" y="36"/>
                    <a:pt x="58" y="37"/>
                    <a:pt x="58" y="37"/>
                  </a:cubicBezTo>
                  <a:cubicBezTo>
                    <a:pt x="58" y="37"/>
                    <a:pt x="58" y="37"/>
                    <a:pt x="58" y="37"/>
                  </a:cubicBezTo>
                  <a:cubicBezTo>
                    <a:pt x="58" y="37"/>
                    <a:pt x="58" y="37"/>
                    <a:pt x="58" y="37"/>
                  </a:cubicBezTo>
                  <a:cubicBezTo>
                    <a:pt x="58" y="37"/>
                    <a:pt x="58" y="37"/>
                    <a:pt x="58" y="37"/>
                  </a:cubicBezTo>
                  <a:cubicBezTo>
                    <a:pt x="58" y="37"/>
                    <a:pt x="58" y="36"/>
                    <a:pt x="58" y="36"/>
                  </a:cubicBezTo>
                  <a:cubicBezTo>
                    <a:pt x="58" y="36"/>
                    <a:pt x="58" y="36"/>
                    <a:pt x="58" y="36"/>
                  </a:cubicBezTo>
                  <a:cubicBezTo>
                    <a:pt x="58" y="36"/>
                    <a:pt x="58" y="36"/>
                    <a:pt x="58" y="36"/>
                  </a:cubicBezTo>
                  <a:cubicBezTo>
                    <a:pt x="58" y="35"/>
                    <a:pt x="58" y="35"/>
                    <a:pt x="58" y="35"/>
                  </a:cubicBezTo>
                  <a:cubicBezTo>
                    <a:pt x="58" y="35"/>
                    <a:pt x="57" y="35"/>
                    <a:pt x="57" y="35"/>
                  </a:cubicBezTo>
                  <a:cubicBezTo>
                    <a:pt x="57" y="35"/>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8" y="32"/>
                    <a:pt x="58" y="32"/>
                  </a:cubicBezTo>
                  <a:cubicBezTo>
                    <a:pt x="57" y="32"/>
                    <a:pt x="57" y="32"/>
                    <a:pt x="57" y="31"/>
                  </a:cubicBezTo>
                  <a:cubicBezTo>
                    <a:pt x="57" y="31"/>
                    <a:pt x="58" y="31"/>
                    <a:pt x="58" y="31"/>
                  </a:cubicBezTo>
                  <a:cubicBezTo>
                    <a:pt x="58" y="31"/>
                    <a:pt x="57"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29"/>
                    <a:pt x="58" y="29"/>
                  </a:cubicBezTo>
                  <a:cubicBezTo>
                    <a:pt x="58" y="29"/>
                    <a:pt x="57" y="29"/>
                    <a:pt x="57" y="29"/>
                  </a:cubicBezTo>
                  <a:cubicBezTo>
                    <a:pt x="57" y="29"/>
                    <a:pt x="57" y="29"/>
                    <a:pt x="57" y="29"/>
                  </a:cubicBezTo>
                  <a:cubicBezTo>
                    <a:pt x="57" y="29"/>
                    <a:pt x="57" y="29"/>
                    <a:pt x="57" y="29"/>
                  </a:cubicBezTo>
                  <a:cubicBezTo>
                    <a:pt x="57" y="29"/>
                    <a:pt x="57" y="29"/>
                    <a:pt x="57" y="29"/>
                  </a:cubicBezTo>
                  <a:cubicBezTo>
                    <a:pt x="57" y="29"/>
                    <a:pt x="57" y="29"/>
                    <a:pt x="57" y="28"/>
                  </a:cubicBezTo>
                  <a:cubicBezTo>
                    <a:pt x="57" y="28"/>
                    <a:pt x="57" y="28"/>
                    <a:pt x="57" y="28"/>
                  </a:cubicBezTo>
                  <a:cubicBezTo>
                    <a:pt x="57" y="28"/>
                    <a:pt x="57" y="28"/>
                    <a:pt x="57" y="28"/>
                  </a:cubicBezTo>
                  <a:cubicBezTo>
                    <a:pt x="57" y="28"/>
                    <a:pt x="57" y="28"/>
                    <a:pt x="57" y="28"/>
                  </a:cubicBezTo>
                  <a:cubicBezTo>
                    <a:pt x="57" y="28"/>
                    <a:pt x="57" y="28"/>
                    <a:pt x="57" y="28"/>
                  </a:cubicBezTo>
                  <a:cubicBezTo>
                    <a:pt x="57" y="28"/>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8" y="26"/>
                  </a:cubicBezTo>
                  <a:cubicBezTo>
                    <a:pt x="57" y="7"/>
                    <a:pt x="57" y="7"/>
                    <a:pt x="57" y="7"/>
                  </a:cubicBezTo>
                  <a:cubicBezTo>
                    <a:pt x="57" y="7"/>
                    <a:pt x="57" y="7"/>
                    <a:pt x="57" y="7"/>
                  </a:cubicBezTo>
                  <a:cubicBezTo>
                    <a:pt x="56" y="6"/>
                    <a:pt x="56" y="6"/>
                    <a:pt x="56" y="6"/>
                  </a:cubicBezTo>
                  <a:cubicBezTo>
                    <a:pt x="56" y="6"/>
                    <a:pt x="56" y="6"/>
                    <a:pt x="56" y="6"/>
                  </a:cubicBezTo>
                  <a:cubicBezTo>
                    <a:pt x="56" y="6"/>
                    <a:pt x="55" y="6"/>
                    <a:pt x="55" y="6"/>
                  </a:cubicBezTo>
                  <a:cubicBezTo>
                    <a:pt x="55" y="6"/>
                    <a:pt x="55" y="6"/>
                    <a:pt x="55" y="5"/>
                  </a:cubicBezTo>
                  <a:cubicBezTo>
                    <a:pt x="55" y="5"/>
                    <a:pt x="55" y="5"/>
                    <a:pt x="55" y="5"/>
                  </a:cubicBezTo>
                  <a:cubicBezTo>
                    <a:pt x="54" y="5"/>
                    <a:pt x="54" y="4"/>
                    <a:pt x="54" y="4"/>
                  </a:cubicBezTo>
                  <a:cubicBezTo>
                    <a:pt x="54" y="4"/>
                    <a:pt x="54" y="4"/>
                    <a:pt x="54" y="4"/>
                  </a:cubicBezTo>
                  <a:cubicBezTo>
                    <a:pt x="54" y="3"/>
                    <a:pt x="55" y="3"/>
                    <a:pt x="55" y="3"/>
                  </a:cubicBezTo>
                  <a:cubicBezTo>
                    <a:pt x="55" y="3"/>
                    <a:pt x="55" y="3"/>
                    <a:pt x="55" y="3"/>
                  </a:cubicBezTo>
                  <a:cubicBezTo>
                    <a:pt x="55" y="3"/>
                    <a:pt x="55" y="3"/>
                    <a:pt x="55" y="3"/>
                  </a:cubicBezTo>
                  <a:cubicBezTo>
                    <a:pt x="56" y="2"/>
                    <a:pt x="55" y="2"/>
                    <a:pt x="56" y="2"/>
                  </a:cubicBezTo>
                  <a:cubicBezTo>
                    <a:pt x="56" y="2"/>
                    <a:pt x="56" y="2"/>
                    <a:pt x="56" y="2"/>
                  </a:cubicBezTo>
                  <a:cubicBezTo>
                    <a:pt x="56" y="2"/>
                    <a:pt x="56" y="1"/>
                    <a:pt x="56" y="1"/>
                  </a:cubicBezTo>
                  <a:cubicBezTo>
                    <a:pt x="38" y="1"/>
                    <a:pt x="20"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4" name="Freeform 60"/>
            <p:cNvSpPr>
              <a:spLocks/>
            </p:cNvSpPr>
            <p:nvPr/>
          </p:nvSpPr>
          <p:spPr bwMode="auto">
            <a:xfrm>
              <a:off x="2274888" y="3201988"/>
              <a:ext cx="584200" cy="342900"/>
            </a:xfrm>
            <a:custGeom>
              <a:avLst/>
              <a:gdLst>
                <a:gd name="T0" fmla="*/ 2 w 55"/>
                <a:gd name="T1" fmla="*/ 0 h 32"/>
                <a:gd name="T2" fmla="*/ 55 w 55"/>
                <a:gd name="T3" fmla="*/ 32 h 32"/>
                <a:gd name="T4" fmla="*/ 55 w 55"/>
                <a:gd name="T5" fmla="*/ 31 h 32"/>
                <a:gd name="T6" fmla="*/ 55 w 55"/>
                <a:gd name="T7" fmla="*/ 30 h 32"/>
                <a:gd name="T8" fmla="*/ 55 w 55"/>
                <a:gd name="T9" fmla="*/ 27 h 32"/>
                <a:gd name="T10" fmla="*/ 54 w 55"/>
                <a:gd name="T11" fmla="*/ 27 h 32"/>
                <a:gd name="T12" fmla="*/ 54 w 55"/>
                <a:gd name="T13" fmla="*/ 26 h 32"/>
                <a:gd name="T14" fmla="*/ 54 w 55"/>
                <a:gd name="T15" fmla="*/ 25 h 32"/>
                <a:gd name="T16" fmla="*/ 53 w 55"/>
                <a:gd name="T17" fmla="*/ 24 h 32"/>
                <a:gd name="T18" fmla="*/ 53 w 55"/>
                <a:gd name="T19" fmla="*/ 24 h 32"/>
                <a:gd name="T20" fmla="*/ 53 w 55"/>
                <a:gd name="T21" fmla="*/ 23 h 32"/>
                <a:gd name="T22" fmla="*/ 53 w 55"/>
                <a:gd name="T23" fmla="*/ 22 h 32"/>
                <a:gd name="T24" fmla="*/ 53 w 55"/>
                <a:gd name="T25" fmla="*/ 21 h 32"/>
                <a:gd name="T26" fmla="*/ 53 w 55"/>
                <a:gd name="T27" fmla="*/ 21 h 32"/>
                <a:gd name="T28" fmla="*/ 53 w 55"/>
                <a:gd name="T29" fmla="*/ 20 h 32"/>
                <a:gd name="T30" fmla="*/ 53 w 55"/>
                <a:gd name="T31" fmla="*/ 19 h 32"/>
                <a:gd name="T32" fmla="*/ 53 w 55"/>
                <a:gd name="T33" fmla="*/ 18 h 32"/>
                <a:gd name="T34" fmla="*/ 53 w 55"/>
                <a:gd name="T35" fmla="*/ 17 h 32"/>
                <a:gd name="T36" fmla="*/ 52 w 55"/>
                <a:gd name="T37" fmla="*/ 16 h 32"/>
                <a:gd name="T38" fmla="*/ 52 w 55"/>
                <a:gd name="T39" fmla="*/ 16 h 32"/>
                <a:gd name="T40" fmla="*/ 52 w 55"/>
                <a:gd name="T41" fmla="*/ 15 h 32"/>
                <a:gd name="T42" fmla="*/ 52 w 55"/>
                <a:gd name="T43" fmla="*/ 14 h 32"/>
                <a:gd name="T44" fmla="*/ 52 w 55"/>
                <a:gd name="T45" fmla="*/ 13 h 32"/>
                <a:gd name="T46" fmla="*/ 51 w 55"/>
                <a:gd name="T47" fmla="*/ 12 h 32"/>
                <a:gd name="T48" fmla="*/ 51 w 55"/>
                <a:gd name="T49" fmla="*/ 11 h 32"/>
                <a:gd name="T50" fmla="*/ 51 w 55"/>
                <a:gd name="T51" fmla="*/ 10 h 32"/>
                <a:gd name="T52" fmla="*/ 50 w 55"/>
                <a:gd name="T53" fmla="*/ 9 h 32"/>
                <a:gd name="T54" fmla="*/ 50 w 55"/>
                <a:gd name="T55" fmla="*/ 8 h 32"/>
                <a:gd name="T56" fmla="*/ 50 w 55"/>
                <a:gd name="T57" fmla="*/ 7 h 32"/>
                <a:gd name="T58" fmla="*/ 50 w 55"/>
                <a:gd name="T59" fmla="*/ 6 h 32"/>
                <a:gd name="T60" fmla="*/ 50 w 55"/>
                <a:gd name="T61" fmla="*/ 6 h 32"/>
                <a:gd name="T62" fmla="*/ 50 w 55"/>
                <a:gd name="T63" fmla="*/ 5 h 32"/>
                <a:gd name="T64" fmla="*/ 50 w 55"/>
                <a:gd name="T65" fmla="*/ 5 h 32"/>
                <a:gd name="T66" fmla="*/ 50 w 55"/>
                <a:gd name="T67" fmla="*/ 5 h 32"/>
                <a:gd name="T68" fmla="*/ 50 w 55"/>
                <a:gd name="T69" fmla="*/ 4 h 32"/>
                <a:gd name="T70" fmla="*/ 50 w 55"/>
                <a:gd name="T71" fmla="*/ 3 h 32"/>
                <a:gd name="T72" fmla="*/ 50 w 55"/>
                <a:gd name="T73" fmla="*/ 2 h 32"/>
                <a:gd name="T74" fmla="*/ 50 w 55"/>
                <a:gd name="T75" fmla="*/ 1 h 32"/>
                <a:gd name="T76" fmla="*/ 49 w 55"/>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2">
                  <a:moveTo>
                    <a:pt x="49" y="0"/>
                  </a:moveTo>
                  <a:cubicBezTo>
                    <a:pt x="33" y="0"/>
                    <a:pt x="17" y="0"/>
                    <a:pt x="2" y="0"/>
                  </a:cubicBezTo>
                  <a:cubicBezTo>
                    <a:pt x="0" y="31"/>
                    <a:pt x="0" y="31"/>
                    <a:pt x="0" y="31"/>
                  </a:cubicBezTo>
                  <a:cubicBezTo>
                    <a:pt x="19" y="32"/>
                    <a:pt x="37" y="32"/>
                    <a:pt x="55" y="32"/>
                  </a:cubicBezTo>
                  <a:cubicBezTo>
                    <a:pt x="55" y="32"/>
                    <a:pt x="55" y="32"/>
                    <a:pt x="55" y="32"/>
                  </a:cubicBezTo>
                  <a:cubicBezTo>
                    <a:pt x="55" y="31"/>
                    <a:pt x="55" y="31"/>
                    <a:pt x="55" y="31"/>
                  </a:cubicBezTo>
                  <a:cubicBezTo>
                    <a:pt x="55" y="31"/>
                    <a:pt x="55" y="31"/>
                    <a:pt x="55" y="30"/>
                  </a:cubicBezTo>
                  <a:cubicBezTo>
                    <a:pt x="55" y="30"/>
                    <a:pt x="55" y="30"/>
                    <a:pt x="55" y="30"/>
                  </a:cubicBezTo>
                  <a:cubicBezTo>
                    <a:pt x="55" y="30"/>
                    <a:pt x="55" y="29"/>
                    <a:pt x="55" y="29"/>
                  </a:cubicBezTo>
                  <a:cubicBezTo>
                    <a:pt x="55" y="28"/>
                    <a:pt x="55" y="28"/>
                    <a:pt x="55" y="27"/>
                  </a:cubicBezTo>
                  <a:cubicBezTo>
                    <a:pt x="55"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5"/>
                  </a:cubicBezTo>
                  <a:cubicBezTo>
                    <a:pt x="53" y="25"/>
                    <a:pt x="53" y="25"/>
                    <a:pt x="53" y="24"/>
                  </a:cubicBezTo>
                  <a:cubicBezTo>
                    <a:pt x="53" y="24"/>
                    <a:pt x="53" y="24"/>
                    <a:pt x="53" y="24"/>
                  </a:cubicBezTo>
                  <a:cubicBezTo>
                    <a:pt x="53" y="24"/>
                    <a:pt x="53" y="24"/>
                    <a:pt x="53" y="24"/>
                  </a:cubicBezTo>
                  <a:cubicBezTo>
                    <a:pt x="53" y="24"/>
                    <a:pt x="53" y="24"/>
                    <a:pt x="53" y="24"/>
                  </a:cubicBezTo>
                  <a:cubicBezTo>
                    <a:pt x="53" y="24"/>
                    <a:pt x="53" y="23"/>
                    <a:pt x="53" y="23"/>
                  </a:cubicBezTo>
                  <a:cubicBezTo>
                    <a:pt x="53" y="23"/>
                    <a:pt x="53" y="23"/>
                    <a:pt x="53" y="23"/>
                  </a:cubicBezTo>
                  <a:cubicBezTo>
                    <a:pt x="53" y="23"/>
                    <a:pt x="53" y="22"/>
                    <a:pt x="53" y="22"/>
                  </a:cubicBezTo>
                  <a:cubicBezTo>
                    <a:pt x="53" y="22"/>
                    <a:pt x="53" y="22"/>
                    <a:pt x="53" y="22"/>
                  </a:cubicBezTo>
                  <a:cubicBezTo>
                    <a:pt x="53" y="22"/>
                    <a:pt x="53" y="21"/>
                    <a:pt x="53" y="21"/>
                  </a:cubicBezTo>
                  <a:cubicBezTo>
                    <a:pt x="53" y="21"/>
                    <a:pt x="53" y="21"/>
                    <a:pt x="53" y="21"/>
                  </a:cubicBezTo>
                  <a:cubicBezTo>
                    <a:pt x="53" y="21"/>
                    <a:pt x="53" y="21"/>
                    <a:pt x="53" y="21"/>
                  </a:cubicBezTo>
                  <a:cubicBezTo>
                    <a:pt x="53" y="21"/>
                    <a:pt x="53" y="21"/>
                    <a:pt x="53" y="21"/>
                  </a:cubicBezTo>
                  <a:cubicBezTo>
                    <a:pt x="53" y="21"/>
                    <a:pt x="53" y="21"/>
                    <a:pt x="53" y="20"/>
                  </a:cubicBezTo>
                  <a:cubicBezTo>
                    <a:pt x="53" y="20"/>
                    <a:pt x="53" y="20"/>
                    <a:pt x="53" y="20"/>
                  </a:cubicBezTo>
                  <a:cubicBezTo>
                    <a:pt x="53" y="20"/>
                    <a:pt x="53" y="19"/>
                    <a:pt x="53" y="19"/>
                  </a:cubicBezTo>
                  <a:cubicBezTo>
                    <a:pt x="53" y="19"/>
                    <a:pt x="53" y="19"/>
                    <a:pt x="53" y="19"/>
                  </a:cubicBezTo>
                  <a:cubicBezTo>
                    <a:pt x="53" y="19"/>
                    <a:pt x="53" y="19"/>
                    <a:pt x="53" y="18"/>
                  </a:cubicBezTo>
                  <a:cubicBezTo>
                    <a:pt x="53" y="18"/>
                    <a:pt x="53" y="18"/>
                    <a:pt x="53" y="18"/>
                  </a:cubicBezTo>
                  <a:cubicBezTo>
                    <a:pt x="53" y="18"/>
                    <a:pt x="52" y="18"/>
                    <a:pt x="53" y="18"/>
                  </a:cubicBezTo>
                  <a:cubicBezTo>
                    <a:pt x="53" y="18"/>
                    <a:pt x="53" y="17"/>
                    <a:pt x="53" y="17"/>
                  </a:cubicBezTo>
                  <a:cubicBezTo>
                    <a:pt x="52" y="17"/>
                    <a:pt x="52" y="17"/>
                    <a:pt x="52" y="17"/>
                  </a:cubicBezTo>
                  <a:cubicBezTo>
                    <a:pt x="52" y="17"/>
                    <a:pt x="53"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4"/>
                    <a:pt x="52" y="14"/>
                  </a:cubicBezTo>
                  <a:cubicBezTo>
                    <a:pt x="52" y="14"/>
                    <a:pt x="52" y="14"/>
                    <a:pt x="52" y="14"/>
                  </a:cubicBezTo>
                  <a:cubicBezTo>
                    <a:pt x="52" y="14"/>
                    <a:pt x="52" y="14"/>
                    <a:pt x="52" y="13"/>
                  </a:cubicBezTo>
                  <a:cubicBezTo>
                    <a:pt x="52" y="13"/>
                    <a:pt x="52" y="13"/>
                    <a:pt x="52" y="13"/>
                  </a:cubicBezTo>
                  <a:cubicBezTo>
                    <a:pt x="52" y="12"/>
                    <a:pt x="51" y="12"/>
                    <a:pt x="51" y="12"/>
                  </a:cubicBezTo>
                  <a:cubicBezTo>
                    <a:pt x="51" y="12"/>
                    <a:pt x="51" y="12"/>
                    <a:pt x="51" y="12"/>
                  </a:cubicBezTo>
                  <a:cubicBezTo>
                    <a:pt x="51" y="12"/>
                    <a:pt x="51" y="11"/>
                    <a:pt x="51" y="11"/>
                  </a:cubicBezTo>
                  <a:cubicBezTo>
                    <a:pt x="51" y="11"/>
                    <a:pt x="51" y="11"/>
                    <a:pt x="51" y="11"/>
                  </a:cubicBezTo>
                  <a:cubicBezTo>
                    <a:pt x="51" y="11"/>
                    <a:pt x="51" y="11"/>
                    <a:pt x="51" y="11"/>
                  </a:cubicBezTo>
                  <a:cubicBezTo>
                    <a:pt x="51" y="11"/>
                    <a:pt x="51" y="10"/>
                    <a:pt x="51" y="10"/>
                  </a:cubicBezTo>
                  <a:cubicBezTo>
                    <a:pt x="51" y="10"/>
                    <a:pt x="50" y="10"/>
                    <a:pt x="50" y="10"/>
                  </a:cubicBezTo>
                  <a:cubicBezTo>
                    <a:pt x="50" y="9"/>
                    <a:pt x="50" y="9"/>
                    <a:pt x="50" y="9"/>
                  </a:cubicBezTo>
                  <a:cubicBezTo>
                    <a:pt x="50" y="9"/>
                    <a:pt x="50" y="9"/>
                    <a:pt x="50" y="8"/>
                  </a:cubicBezTo>
                  <a:cubicBezTo>
                    <a:pt x="50" y="8"/>
                    <a:pt x="50" y="8"/>
                    <a:pt x="50" y="8"/>
                  </a:cubicBezTo>
                  <a:cubicBezTo>
                    <a:pt x="50" y="8"/>
                    <a:pt x="50" y="8"/>
                    <a:pt x="50" y="8"/>
                  </a:cubicBezTo>
                  <a:cubicBezTo>
                    <a:pt x="50" y="8"/>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50" y="6"/>
                    <a:pt x="50" y="6"/>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3"/>
                    <a:pt x="50" y="3"/>
                  </a:cubicBezTo>
                  <a:cubicBezTo>
                    <a:pt x="50" y="3"/>
                    <a:pt x="50" y="3"/>
                    <a:pt x="50" y="2"/>
                  </a:cubicBezTo>
                  <a:cubicBezTo>
                    <a:pt x="50" y="2"/>
                    <a:pt x="50" y="2"/>
                    <a:pt x="50" y="2"/>
                  </a:cubicBezTo>
                  <a:cubicBezTo>
                    <a:pt x="50" y="2"/>
                    <a:pt x="50" y="2"/>
                    <a:pt x="50" y="2"/>
                  </a:cubicBezTo>
                  <a:cubicBezTo>
                    <a:pt x="50" y="2"/>
                    <a:pt x="50" y="1"/>
                    <a:pt x="50" y="1"/>
                  </a:cubicBezTo>
                  <a:cubicBezTo>
                    <a:pt x="50" y="1"/>
                    <a:pt x="50" y="1"/>
                    <a:pt x="49" y="1"/>
                  </a:cubicBezTo>
                  <a:cubicBezTo>
                    <a:pt x="49" y="1"/>
                    <a:pt x="49" y="0"/>
                    <a:pt x="49" y="0"/>
                  </a:cubicBezTo>
                  <a:cubicBezTo>
                    <a:pt x="49" y="0"/>
                    <a:pt x="49" y="0"/>
                    <a:pt x="49"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5" name="Freeform 61"/>
            <p:cNvSpPr>
              <a:spLocks/>
            </p:cNvSpPr>
            <p:nvPr/>
          </p:nvSpPr>
          <p:spPr bwMode="auto">
            <a:xfrm>
              <a:off x="2252663" y="3865563"/>
              <a:ext cx="733425" cy="354013"/>
            </a:xfrm>
            <a:custGeom>
              <a:avLst/>
              <a:gdLst>
                <a:gd name="T0" fmla="*/ 16 w 69"/>
                <a:gd name="T1" fmla="*/ 22 h 33"/>
                <a:gd name="T2" fmla="*/ 69 w 69"/>
                <a:gd name="T3" fmla="*/ 31 h 33"/>
                <a:gd name="T4" fmla="*/ 68 w 69"/>
                <a:gd name="T5" fmla="*/ 31 h 33"/>
                <a:gd name="T6" fmla="*/ 68 w 69"/>
                <a:gd name="T7" fmla="*/ 30 h 33"/>
                <a:gd name="T8" fmla="*/ 68 w 69"/>
                <a:gd name="T9" fmla="*/ 29 h 33"/>
                <a:gd name="T10" fmla="*/ 67 w 69"/>
                <a:gd name="T11" fmla="*/ 28 h 33"/>
                <a:gd name="T12" fmla="*/ 66 w 69"/>
                <a:gd name="T13" fmla="*/ 28 h 33"/>
                <a:gd name="T14" fmla="*/ 66 w 69"/>
                <a:gd name="T15" fmla="*/ 28 h 33"/>
                <a:gd name="T16" fmla="*/ 66 w 69"/>
                <a:gd name="T17" fmla="*/ 27 h 33"/>
                <a:gd name="T18" fmla="*/ 66 w 69"/>
                <a:gd name="T19" fmla="*/ 27 h 33"/>
                <a:gd name="T20" fmla="*/ 66 w 69"/>
                <a:gd name="T21" fmla="*/ 26 h 33"/>
                <a:gd name="T22" fmla="*/ 66 w 69"/>
                <a:gd name="T23" fmla="*/ 26 h 33"/>
                <a:gd name="T24" fmla="*/ 65 w 69"/>
                <a:gd name="T25" fmla="*/ 26 h 33"/>
                <a:gd name="T26" fmla="*/ 65 w 69"/>
                <a:gd name="T27" fmla="*/ 25 h 33"/>
                <a:gd name="T28" fmla="*/ 65 w 69"/>
                <a:gd name="T29" fmla="*/ 25 h 33"/>
                <a:gd name="T30" fmla="*/ 64 w 69"/>
                <a:gd name="T31" fmla="*/ 24 h 33"/>
                <a:gd name="T32" fmla="*/ 65 w 69"/>
                <a:gd name="T33" fmla="*/ 23 h 33"/>
                <a:gd name="T34" fmla="*/ 65 w 69"/>
                <a:gd name="T35" fmla="*/ 22 h 33"/>
                <a:gd name="T36" fmla="*/ 64 w 69"/>
                <a:gd name="T37" fmla="*/ 21 h 33"/>
                <a:gd name="T38" fmla="*/ 64 w 69"/>
                <a:gd name="T39" fmla="*/ 21 h 33"/>
                <a:gd name="T40" fmla="*/ 64 w 69"/>
                <a:gd name="T41" fmla="*/ 20 h 33"/>
                <a:gd name="T42" fmla="*/ 64 w 69"/>
                <a:gd name="T43" fmla="*/ 19 h 33"/>
                <a:gd name="T44" fmla="*/ 64 w 69"/>
                <a:gd name="T45" fmla="*/ 19 h 33"/>
                <a:gd name="T46" fmla="*/ 64 w 69"/>
                <a:gd name="T47" fmla="*/ 18 h 33"/>
                <a:gd name="T48" fmla="*/ 64 w 69"/>
                <a:gd name="T49" fmla="*/ 18 h 33"/>
                <a:gd name="T50" fmla="*/ 64 w 69"/>
                <a:gd name="T51" fmla="*/ 17 h 33"/>
                <a:gd name="T52" fmla="*/ 64 w 69"/>
                <a:gd name="T53" fmla="*/ 16 h 33"/>
                <a:gd name="T54" fmla="*/ 63 w 69"/>
                <a:gd name="T55" fmla="*/ 16 h 33"/>
                <a:gd name="T56" fmla="*/ 63 w 69"/>
                <a:gd name="T57" fmla="*/ 16 h 33"/>
                <a:gd name="T58" fmla="*/ 62 w 69"/>
                <a:gd name="T59" fmla="*/ 15 h 33"/>
                <a:gd name="T60" fmla="*/ 62 w 69"/>
                <a:gd name="T61" fmla="*/ 14 h 33"/>
                <a:gd name="T62" fmla="*/ 62 w 69"/>
                <a:gd name="T63" fmla="*/ 13 h 33"/>
                <a:gd name="T64" fmla="*/ 62 w 69"/>
                <a:gd name="T65" fmla="*/ 13 h 33"/>
                <a:gd name="T66" fmla="*/ 62 w 69"/>
                <a:gd name="T67" fmla="*/ 12 h 33"/>
                <a:gd name="T68" fmla="*/ 62 w 69"/>
                <a:gd name="T69" fmla="*/ 12 h 33"/>
                <a:gd name="T70" fmla="*/ 62 w 69"/>
                <a:gd name="T71" fmla="*/ 11 h 33"/>
                <a:gd name="T72" fmla="*/ 61 w 69"/>
                <a:gd name="T73" fmla="*/ 11 h 33"/>
                <a:gd name="T74" fmla="*/ 61 w 69"/>
                <a:gd name="T75" fmla="*/ 10 h 33"/>
                <a:gd name="T76" fmla="*/ 61 w 69"/>
                <a:gd name="T77" fmla="*/ 10 h 33"/>
                <a:gd name="T78" fmla="*/ 60 w 69"/>
                <a:gd name="T79" fmla="*/ 9 h 33"/>
                <a:gd name="T80" fmla="*/ 60 w 69"/>
                <a:gd name="T81" fmla="*/ 8 h 33"/>
                <a:gd name="T82" fmla="*/ 59 w 69"/>
                <a:gd name="T83" fmla="*/ 7 h 33"/>
                <a:gd name="T84" fmla="*/ 60 w 69"/>
                <a:gd name="T85" fmla="*/ 6 h 33"/>
                <a:gd name="T86" fmla="*/ 59 w 69"/>
                <a:gd name="T87" fmla="*/ 6 h 33"/>
                <a:gd name="T88" fmla="*/ 58 w 69"/>
                <a:gd name="T89" fmla="*/ 5 h 33"/>
                <a:gd name="T90" fmla="*/ 57 w 69"/>
                <a:gd name="T91" fmla="*/ 5 h 33"/>
                <a:gd name="T92" fmla="*/ 57 w 69"/>
                <a:gd name="T93" fmla="*/ 4 h 33"/>
                <a:gd name="T94" fmla="*/ 56 w 69"/>
                <a:gd name="T95" fmla="*/ 3 h 33"/>
                <a:gd name="T96" fmla="*/ 55 w 69"/>
                <a:gd name="T97" fmla="*/ 3 h 33"/>
                <a:gd name="T98" fmla="*/ 54 w 69"/>
                <a:gd name="T99" fmla="*/ 3 h 33"/>
                <a:gd name="T100" fmla="*/ 53 w 69"/>
                <a:gd name="T101" fmla="*/ 2 h 33"/>
                <a:gd name="T102" fmla="*/ 52 w 69"/>
                <a:gd name="T103" fmla="*/ 2 h 33"/>
                <a:gd name="T104" fmla="*/ 51 w 69"/>
                <a:gd name="T105" fmla="*/ 2 h 33"/>
                <a:gd name="T106" fmla="*/ 50 w 69"/>
                <a:gd name="T107" fmla="*/ 2 h 33"/>
                <a:gd name="T108" fmla="*/ 49 w 69"/>
                <a:gd name="T109" fmla="*/ 2 h 33"/>
                <a:gd name="T110" fmla="*/ 48 w 69"/>
                <a:gd name="T111" fmla="*/ 3 h 33"/>
                <a:gd name="T112" fmla="*/ 47 w 69"/>
                <a:gd name="T113" fmla="*/ 3 h 33"/>
                <a:gd name="T114" fmla="*/ 46 w 69"/>
                <a:gd name="T115" fmla="*/ 2 h 33"/>
                <a:gd name="T116" fmla="*/ 45 w 69"/>
                <a:gd name="T117" fmla="*/ 2 h 33"/>
                <a:gd name="T118" fmla="*/ 44 w 69"/>
                <a:gd name="T119"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 h="33">
                  <a:moveTo>
                    <a:pt x="1" y="0"/>
                  </a:moveTo>
                  <a:cubicBezTo>
                    <a:pt x="0" y="21"/>
                    <a:pt x="0" y="21"/>
                    <a:pt x="0" y="21"/>
                  </a:cubicBezTo>
                  <a:cubicBezTo>
                    <a:pt x="5" y="21"/>
                    <a:pt x="11" y="22"/>
                    <a:pt x="16" y="22"/>
                  </a:cubicBezTo>
                  <a:cubicBezTo>
                    <a:pt x="16" y="32"/>
                    <a:pt x="16" y="32"/>
                    <a:pt x="16" y="32"/>
                  </a:cubicBezTo>
                  <a:cubicBezTo>
                    <a:pt x="34" y="33"/>
                    <a:pt x="51" y="32"/>
                    <a:pt x="69" y="31"/>
                  </a:cubicBezTo>
                  <a:cubicBezTo>
                    <a:pt x="69" y="31"/>
                    <a:pt x="69" y="31"/>
                    <a:pt x="69" y="31"/>
                  </a:cubicBezTo>
                  <a:cubicBezTo>
                    <a:pt x="69" y="31"/>
                    <a:pt x="69" y="31"/>
                    <a:pt x="69" y="31"/>
                  </a:cubicBezTo>
                  <a:cubicBezTo>
                    <a:pt x="69" y="31"/>
                    <a:pt x="69" y="31"/>
                    <a:pt x="69" y="31"/>
                  </a:cubicBezTo>
                  <a:cubicBezTo>
                    <a:pt x="68" y="31"/>
                    <a:pt x="68" y="31"/>
                    <a:pt x="68" y="31"/>
                  </a:cubicBezTo>
                  <a:cubicBezTo>
                    <a:pt x="68" y="31"/>
                    <a:pt x="69" y="31"/>
                    <a:pt x="69" y="31"/>
                  </a:cubicBezTo>
                  <a:cubicBezTo>
                    <a:pt x="69" y="31"/>
                    <a:pt x="69" y="30"/>
                    <a:pt x="68" y="30"/>
                  </a:cubicBezTo>
                  <a:cubicBezTo>
                    <a:pt x="68" y="30"/>
                    <a:pt x="68" y="30"/>
                    <a:pt x="68" y="30"/>
                  </a:cubicBezTo>
                  <a:cubicBezTo>
                    <a:pt x="68" y="30"/>
                    <a:pt x="68" y="30"/>
                    <a:pt x="68" y="30"/>
                  </a:cubicBezTo>
                  <a:cubicBezTo>
                    <a:pt x="68" y="30"/>
                    <a:pt x="68" y="30"/>
                    <a:pt x="68" y="30"/>
                  </a:cubicBezTo>
                  <a:cubicBezTo>
                    <a:pt x="68" y="29"/>
                    <a:pt x="68" y="29"/>
                    <a:pt x="68" y="29"/>
                  </a:cubicBezTo>
                  <a:cubicBezTo>
                    <a:pt x="68" y="29"/>
                    <a:pt x="68" y="29"/>
                    <a:pt x="68" y="29"/>
                  </a:cubicBezTo>
                  <a:cubicBezTo>
                    <a:pt x="67" y="29"/>
                    <a:pt x="67" y="29"/>
                    <a:pt x="67" y="29"/>
                  </a:cubicBezTo>
                  <a:cubicBezTo>
                    <a:pt x="67" y="29"/>
                    <a:pt x="67" y="29"/>
                    <a:pt x="67" y="28"/>
                  </a:cubicBezTo>
                  <a:cubicBezTo>
                    <a:pt x="67" y="28"/>
                    <a:pt x="67" y="28"/>
                    <a:pt x="67" y="28"/>
                  </a:cubicBezTo>
                  <a:cubicBezTo>
                    <a:pt x="67" y="28"/>
                    <a:pt x="66" y="28"/>
                    <a:pt x="66" y="28"/>
                  </a:cubicBezTo>
                  <a:cubicBezTo>
                    <a:pt x="66" y="28"/>
                    <a:pt x="66" y="28"/>
                    <a:pt x="66" y="28"/>
                  </a:cubicBezTo>
                  <a:cubicBezTo>
                    <a:pt x="66" y="28"/>
                    <a:pt x="66" y="28"/>
                    <a:pt x="67" y="28"/>
                  </a:cubicBezTo>
                  <a:cubicBezTo>
                    <a:pt x="67" y="28"/>
                    <a:pt x="67" y="28"/>
                    <a:pt x="67" y="28"/>
                  </a:cubicBezTo>
                  <a:cubicBezTo>
                    <a:pt x="67" y="28"/>
                    <a:pt x="66" y="28"/>
                    <a:pt x="66" y="28"/>
                  </a:cubicBezTo>
                  <a:cubicBezTo>
                    <a:pt x="66" y="28"/>
                    <a:pt x="66" y="28"/>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6"/>
                    <a:pt x="66" y="27"/>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5" y="26"/>
                    <a:pt x="65" y="26"/>
                  </a:cubicBezTo>
                  <a:cubicBezTo>
                    <a:pt x="65" y="26"/>
                    <a:pt x="65" y="26"/>
                    <a:pt x="65" y="26"/>
                  </a:cubicBezTo>
                  <a:cubicBezTo>
                    <a:pt x="65" y="26"/>
                    <a:pt x="65" y="26"/>
                    <a:pt x="65" y="26"/>
                  </a:cubicBezTo>
                  <a:cubicBezTo>
                    <a:pt x="65" y="26"/>
                    <a:pt x="65" y="26"/>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4"/>
                    <a:pt x="65" y="24"/>
                    <a:pt x="65" y="24"/>
                  </a:cubicBezTo>
                  <a:cubicBezTo>
                    <a:pt x="64" y="24"/>
                    <a:pt x="64" y="24"/>
                    <a:pt x="64" y="24"/>
                  </a:cubicBezTo>
                  <a:cubicBezTo>
                    <a:pt x="64" y="24"/>
                    <a:pt x="64" y="24"/>
                    <a:pt x="64" y="24"/>
                  </a:cubicBezTo>
                  <a:cubicBezTo>
                    <a:pt x="65" y="24"/>
                    <a:pt x="65" y="24"/>
                    <a:pt x="65" y="23"/>
                  </a:cubicBezTo>
                  <a:cubicBezTo>
                    <a:pt x="65" y="23"/>
                    <a:pt x="65" y="23"/>
                    <a:pt x="65" y="23"/>
                  </a:cubicBezTo>
                  <a:cubicBezTo>
                    <a:pt x="65" y="23"/>
                    <a:pt x="65" y="23"/>
                    <a:pt x="65" y="23"/>
                  </a:cubicBezTo>
                  <a:cubicBezTo>
                    <a:pt x="65" y="23"/>
                    <a:pt x="64" y="23"/>
                    <a:pt x="65" y="23"/>
                  </a:cubicBezTo>
                  <a:cubicBezTo>
                    <a:pt x="65" y="22"/>
                    <a:pt x="65" y="22"/>
                    <a:pt x="65" y="22"/>
                  </a:cubicBezTo>
                  <a:cubicBezTo>
                    <a:pt x="65" y="22"/>
                    <a:pt x="65" y="22"/>
                    <a:pt x="65" y="22"/>
                  </a:cubicBezTo>
                  <a:cubicBezTo>
                    <a:pt x="65" y="22"/>
                    <a:pt x="65" y="22"/>
                    <a:pt x="65" y="22"/>
                  </a:cubicBezTo>
                  <a:cubicBezTo>
                    <a:pt x="65" y="22"/>
                    <a:pt x="65" y="22"/>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1"/>
                    <a:pt x="64" y="21"/>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3" y="16"/>
                    <a:pt x="63" y="16"/>
                  </a:cubicBezTo>
                  <a:cubicBezTo>
                    <a:pt x="63" y="16"/>
                    <a:pt x="63" y="16"/>
                    <a:pt x="63" y="16"/>
                  </a:cubicBezTo>
                  <a:cubicBezTo>
                    <a:pt x="63" y="16"/>
                    <a:pt x="63" y="16"/>
                    <a:pt x="63" y="16"/>
                  </a:cubicBezTo>
                  <a:cubicBezTo>
                    <a:pt x="63" y="16"/>
                    <a:pt x="63" y="15"/>
                    <a:pt x="63" y="15"/>
                  </a:cubicBezTo>
                  <a:cubicBezTo>
                    <a:pt x="63" y="16"/>
                    <a:pt x="63" y="16"/>
                    <a:pt x="63" y="16"/>
                  </a:cubicBezTo>
                  <a:cubicBezTo>
                    <a:pt x="63" y="16"/>
                    <a:pt x="63" y="16"/>
                    <a:pt x="63" y="16"/>
                  </a:cubicBezTo>
                  <a:cubicBezTo>
                    <a:pt x="63" y="16"/>
                    <a:pt x="62" y="16"/>
                    <a:pt x="62" y="15"/>
                  </a:cubicBezTo>
                  <a:cubicBezTo>
                    <a:pt x="62" y="15"/>
                    <a:pt x="62" y="15"/>
                    <a:pt x="62" y="15"/>
                  </a:cubicBezTo>
                  <a:cubicBezTo>
                    <a:pt x="62" y="15"/>
                    <a:pt x="62" y="15"/>
                    <a:pt x="62" y="15"/>
                  </a:cubicBezTo>
                  <a:cubicBezTo>
                    <a:pt x="62" y="15"/>
                    <a:pt x="62" y="15"/>
                    <a:pt x="62" y="15"/>
                  </a:cubicBezTo>
                  <a:cubicBezTo>
                    <a:pt x="62" y="15"/>
                    <a:pt x="62" y="14"/>
                    <a:pt x="62" y="14"/>
                  </a:cubicBezTo>
                  <a:cubicBezTo>
                    <a:pt x="62" y="14"/>
                    <a:pt x="62" y="14"/>
                    <a:pt x="62" y="14"/>
                  </a:cubicBezTo>
                  <a:cubicBezTo>
                    <a:pt x="62" y="14"/>
                    <a:pt x="62" y="14"/>
                    <a:pt x="62" y="14"/>
                  </a:cubicBezTo>
                  <a:cubicBezTo>
                    <a:pt x="62" y="14"/>
                    <a:pt x="62" y="14"/>
                    <a:pt x="62" y="14"/>
                  </a:cubicBezTo>
                  <a:cubicBezTo>
                    <a:pt x="62" y="14"/>
                    <a:pt x="62" y="13"/>
                    <a:pt x="62" y="13"/>
                  </a:cubicBezTo>
                  <a:cubicBezTo>
                    <a:pt x="62" y="13"/>
                    <a:pt x="62" y="13"/>
                    <a:pt x="62" y="13"/>
                  </a:cubicBezTo>
                  <a:cubicBezTo>
                    <a:pt x="62" y="13"/>
                    <a:pt x="62" y="13"/>
                    <a:pt x="62" y="13"/>
                  </a:cubicBezTo>
                  <a:cubicBezTo>
                    <a:pt x="62" y="13"/>
                    <a:pt x="63" y="13"/>
                    <a:pt x="62" y="13"/>
                  </a:cubicBezTo>
                  <a:cubicBezTo>
                    <a:pt x="62" y="13"/>
                    <a:pt x="62" y="13"/>
                    <a:pt x="62" y="13"/>
                  </a:cubicBezTo>
                  <a:cubicBezTo>
                    <a:pt x="62" y="13"/>
                    <a:pt x="62" y="13"/>
                    <a:pt x="62" y="13"/>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1"/>
                  </a:cubicBezTo>
                  <a:cubicBezTo>
                    <a:pt x="62" y="11"/>
                    <a:pt x="62" y="11"/>
                    <a:pt x="62" y="11"/>
                  </a:cubicBezTo>
                  <a:cubicBezTo>
                    <a:pt x="62" y="11"/>
                    <a:pt x="62" y="11"/>
                    <a:pt x="62" y="11"/>
                  </a:cubicBezTo>
                  <a:cubicBezTo>
                    <a:pt x="62" y="11"/>
                    <a:pt x="61" y="11"/>
                    <a:pt x="61" y="11"/>
                  </a:cubicBezTo>
                  <a:cubicBezTo>
                    <a:pt x="61" y="11"/>
                    <a:pt x="61" y="11"/>
                    <a:pt x="61" y="11"/>
                  </a:cubicBezTo>
                  <a:cubicBezTo>
                    <a:pt x="61" y="11"/>
                    <a:pt x="61" y="11"/>
                    <a:pt x="61" y="11"/>
                  </a:cubicBezTo>
                  <a:cubicBezTo>
                    <a:pt x="61" y="11"/>
                    <a:pt x="61" y="11"/>
                    <a:pt x="61" y="11"/>
                  </a:cubicBezTo>
                  <a:cubicBezTo>
                    <a:pt x="61" y="11"/>
                    <a:pt x="61" y="11"/>
                    <a:pt x="61" y="10"/>
                  </a:cubicBezTo>
                  <a:cubicBezTo>
                    <a:pt x="61" y="10"/>
                    <a:pt x="61" y="10"/>
                    <a:pt x="61" y="10"/>
                  </a:cubicBezTo>
                  <a:cubicBezTo>
                    <a:pt x="61" y="10"/>
                    <a:pt x="61" y="10"/>
                    <a:pt x="61" y="10"/>
                  </a:cubicBezTo>
                  <a:cubicBezTo>
                    <a:pt x="61" y="10"/>
                    <a:pt x="61" y="10"/>
                    <a:pt x="61" y="10"/>
                  </a:cubicBezTo>
                  <a:cubicBezTo>
                    <a:pt x="61" y="10"/>
                    <a:pt x="61" y="10"/>
                    <a:pt x="61" y="10"/>
                  </a:cubicBezTo>
                  <a:cubicBezTo>
                    <a:pt x="61" y="10"/>
                    <a:pt x="60" y="9"/>
                    <a:pt x="60" y="9"/>
                  </a:cubicBezTo>
                  <a:cubicBezTo>
                    <a:pt x="60" y="9"/>
                    <a:pt x="60" y="9"/>
                    <a:pt x="60" y="9"/>
                  </a:cubicBezTo>
                  <a:cubicBezTo>
                    <a:pt x="60" y="9"/>
                    <a:pt x="60" y="9"/>
                    <a:pt x="60" y="9"/>
                  </a:cubicBezTo>
                  <a:cubicBezTo>
                    <a:pt x="60" y="9"/>
                    <a:pt x="60" y="9"/>
                    <a:pt x="60" y="9"/>
                  </a:cubicBezTo>
                  <a:cubicBezTo>
                    <a:pt x="60" y="9"/>
                    <a:pt x="60" y="9"/>
                    <a:pt x="60" y="8"/>
                  </a:cubicBezTo>
                  <a:cubicBezTo>
                    <a:pt x="60" y="8"/>
                    <a:pt x="60" y="8"/>
                    <a:pt x="60" y="8"/>
                  </a:cubicBezTo>
                  <a:cubicBezTo>
                    <a:pt x="60" y="8"/>
                    <a:pt x="60" y="8"/>
                    <a:pt x="60" y="8"/>
                  </a:cubicBezTo>
                  <a:cubicBezTo>
                    <a:pt x="60" y="8"/>
                    <a:pt x="60" y="8"/>
                    <a:pt x="60" y="7"/>
                  </a:cubicBezTo>
                  <a:cubicBezTo>
                    <a:pt x="60" y="7"/>
                    <a:pt x="59" y="7"/>
                    <a:pt x="59" y="7"/>
                  </a:cubicBezTo>
                  <a:cubicBezTo>
                    <a:pt x="60" y="7"/>
                    <a:pt x="60" y="7"/>
                    <a:pt x="60" y="7"/>
                  </a:cubicBezTo>
                  <a:cubicBezTo>
                    <a:pt x="60" y="7"/>
                    <a:pt x="59" y="7"/>
                    <a:pt x="59" y="7"/>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5"/>
                    <a:pt x="58" y="5"/>
                  </a:cubicBezTo>
                  <a:cubicBezTo>
                    <a:pt x="58" y="5"/>
                    <a:pt x="58" y="6"/>
                    <a:pt x="58" y="6"/>
                  </a:cubicBezTo>
                  <a:cubicBezTo>
                    <a:pt x="58" y="6"/>
                    <a:pt x="58" y="5"/>
                    <a:pt x="58" y="5"/>
                  </a:cubicBezTo>
                  <a:cubicBezTo>
                    <a:pt x="58" y="5"/>
                    <a:pt x="58" y="5"/>
                    <a:pt x="57" y="5"/>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5" y="3"/>
                    <a:pt x="55" y="3"/>
                  </a:cubicBezTo>
                  <a:cubicBezTo>
                    <a:pt x="55" y="3"/>
                    <a:pt x="55" y="3"/>
                    <a:pt x="55" y="3"/>
                  </a:cubicBezTo>
                  <a:cubicBezTo>
                    <a:pt x="55" y="3"/>
                    <a:pt x="55" y="3"/>
                    <a:pt x="55" y="3"/>
                  </a:cubicBezTo>
                  <a:cubicBezTo>
                    <a:pt x="55" y="3"/>
                    <a:pt x="55" y="3"/>
                    <a:pt x="55" y="3"/>
                  </a:cubicBezTo>
                  <a:cubicBezTo>
                    <a:pt x="54" y="3"/>
                    <a:pt x="54" y="3"/>
                    <a:pt x="54" y="3"/>
                  </a:cubicBezTo>
                  <a:cubicBezTo>
                    <a:pt x="54" y="3"/>
                    <a:pt x="54" y="3"/>
                    <a:pt x="54" y="3"/>
                  </a:cubicBezTo>
                  <a:cubicBezTo>
                    <a:pt x="54" y="3"/>
                    <a:pt x="53" y="3"/>
                    <a:pt x="53" y="3"/>
                  </a:cubicBezTo>
                  <a:cubicBezTo>
                    <a:pt x="53" y="3"/>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1" y="2"/>
                    <a:pt x="51" y="2"/>
                    <a:pt x="51" y="2"/>
                  </a:cubicBezTo>
                  <a:cubicBezTo>
                    <a:pt x="51" y="2"/>
                    <a:pt x="51" y="2"/>
                    <a:pt x="51" y="2"/>
                  </a:cubicBezTo>
                  <a:cubicBezTo>
                    <a:pt x="51" y="2"/>
                    <a:pt x="50" y="2"/>
                    <a:pt x="50" y="2"/>
                  </a:cubicBezTo>
                  <a:cubicBezTo>
                    <a:pt x="50" y="2"/>
                    <a:pt x="50" y="2"/>
                    <a:pt x="50" y="2"/>
                  </a:cubicBezTo>
                  <a:cubicBezTo>
                    <a:pt x="50" y="2"/>
                    <a:pt x="50" y="2"/>
                    <a:pt x="49" y="2"/>
                  </a:cubicBezTo>
                  <a:cubicBezTo>
                    <a:pt x="49" y="2"/>
                    <a:pt x="49" y="2"/>
                    <a:pt x="49" y="2"/>
                  </a:cubicBezTo>
                  <a:cubicBezTo>
                    <a:pt x="49" y="2"/>
                    <a:pt x="49" y="2"/>
                    <a:pt x="49" y="2"/>
                  </a:cubicBezTo>
                  <a:cubicBezTo>
                    <a:pt x="48" y="2"/>
                    <a:pt x="48" y="2"/>
                    <a:pt x="48" y="2"/>
                  </a:cubicBezTo>
                  <a:cubicBezTo>
                    <a:pt x="48" y="2"/>
                    <a:pt x="48" y="2"/>
                    <a:pt x="48" y="2"/>
                  </a:cubicBezTo>
                  <a:cubicBezTo>
                    <a:pt x="48" y="3"/>
                    <a:pt x="48" y="3"/>
                    <a:pt x="48" y="3"/>
                  </a:cubicBezTo>
                  <a:cubicBezTo>
                    <a:pt x="48" y="3"/>
                    <a:pt x="48" y="3"/>
                    <a:pt x="47" y="3"/>
                  </a:cubicBezTo>
                  <a:cubicBezTo>
                    <a:pt x="47" y="3"/>
                    <a:pt x="47" y="3"/>
                    <a:pt x="47" y="3"/>
                  </a:cubicBezTo>
                  <a:cubicBezTo>
                    <a:pt x="47" y="3"/>
                    <a:pt x="47" y="3"/>
                    <a:pt x="47" y="3"/>
                  </a:cubicBezTo>
                  <a:cubicBezTo>
                    <a:pt x="47" y="3"/>
                    <a:pt x="46" y="3"/>
                    <a:pt x="46" y="3"/>
                  </a:cubicBezTo>
                  <a:cubicBezTo>
                    <a:pt x="46" y="3"/>
                    <a:pt x="46" y="2"/>
                    <a:pt x="46" y="2"/>
                  </a:cubicBezTo>
                  <a:cubicBezTo>
                    <a:pt x="46" y="2"/>
                    <a:pt x="46" y="2"/>
                    <a:pt x="46" y="2"/>
                  </a:cubicBezTo>
                  <a:cubicBezTo>
                    <a:pt x="46" y="2"/>
                    <a:pt x="45" y="2"/>
                    <a:pt x="45" y="2"/>
                  </a:cubicBezTo>
                  <a:cubicBezTo>
                    <a:pt x="45" y="2"/>
                    <a:pt x="45" y="2"/>
                    <a:pt x="45" y="2"/>
                  </a:cubicBezTo>
                  <a:cubicBezTo>
                    <a:pt x="45" y="2"/>
                    <a:pt x="45" y="2"/>
                    <a:pt x="45" y="2"/>
                  </a:cubicBezTo>
                  <a:cubicBezTo>
                    <a:pt x="45" y="2"/>
                    <a:pt x="44" y="2"/>
                    <a:pt x="44" y="1"/>
                  </a:cubicBezTo>
                  <a:cubicBezTo>
                    <a:pt x="44" y="1"/>
                    <a:pt x="44" y="1"/>
                    <a:pt x="44" y="1"/>
                  </a:cubicBezTo>
                  <a:cubicBezTo>
                    <a:pt x="44" y="1"/>
                    <a:pt x="44" y="1"/>
                    <a:pt x="44" y="1"/>
                  </a:cubicBezTo>
                  <a:cubicBezTo>
                    <a:pt x="44" y="1"/>
                    <a:pt x="43" y="1"/>
                    <a:pt x="43" y="1"/>
                  </a:cubicBezTo>
                  <a:cubicBezTo>
                    <a:pt x="29" y="1"/>
                    <a:pt x="15" y="1"/>
                    <a:pt x="1"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6" name="Freeform 62"/>
            <p:cNvSpPr>
              <a:spLocks/>
            </p:cNvSpPr>
            <p:nvPr/>
          </p:nvSpPr>
          <p:spPr bwMode="auto">
            <a:xfrm>
              <a:off x="2413000" y="4198938"/>
              <a:ext cx="658812" cy="354013"/>
            </a:xfrm>
            <a:custGeom>
              <a:avLst/>
              <a:gdLst>
                <a:gd name="T0" fmla="*/ 0 w 62"/>
                <a:gd name="T1" fmla="*/ 33 h 33"/>
                <a:gd name="T2" fmla="*/ 62 w 62"/>
                <a:gd name="T3" fmla="*/ 32 h 33"/>
                <a:gd name="T4" fmla="*/ 61 w 62"/>
                <a:gd name="T5" fmla="*/ 9 h 33"/>
                <a:gd name="T6" fmla="*/ 60 w 62"/>
                <a:gd name="T7" fmla="*/ 9 h 33"/>
                <a:gd name="T8" fmla="*/ 60 w 62"/>
                <a:gd name="T9" fmla="*/ 9 h 33"/>
                <a:gd name="T10" fmla="*/ 59 w 62"/>
                <a:gd name="T11" fmla="*/ 9 h 33"/>
                <a:gd name="T12" fmla="*/ 59 w 62"/>
                <a:gd name="T13" fmla="*/ 9 h 33"/>
                <a:gd name="T14" fmla="*/ 58 w 62"/>
                <a:gd name="T15" fmla="*/ 8 h 33"/>
                <a:gd name="T16" fmla="*/ 58 w 62"/>
                <a:gd name="T17" fmla="*/ 7 h 33"/>
                <a:gd name="T18" fmla="*/ 58 w 62"/>
                <a:gd name="T19" fmla="*/ 7 h 33"/>
                <a:gd name="T20" fmla="*/ 57 w 62"/>
                <a:gd name="T21" fmla="*/ 7 h 33"/>
                <a:gd name="T22" fmla="*/ 57 w 62"/>
                <a:gd name="T23" fmla="*/ 6 h 33"/>
                <a:gd name="T24" fmla="*/ 57 w 62"/>
                <a:gd name="T25" fmla="*/ 6 h 33"/>
                <a:gd name="T26" fmla="*/ 57 w 62"/>
                <a:gd name="T27" fmla="*/ 6 h 33"/>
                <a:gd name="T28" fmla="*/ 56 w 62"/>
                <a:gd name="T29" fmla="*/ 5 h 33"/>
                <a:gd name="T30" fmla="*/ 57 w 62"/>
                <a:gd name="T31" fmla="*/ 5 h 33"/>
                <a:gd name="T32" fmla="*/ 57 w 62"/>
                <a:gd name="T33" fmla="*/ 4 h 33"/>
                <a:gd name="T34" fmla="*/ 57 w 62"/>
                <a:gd name="T35" fmla="*/ 4 h 33"/>
                <a:gd name="T36" fmla="*/ 57 w 62"/>
                <a:gd name="T37" fmla="*/ 3 h 33"/>
                <a:gd name="T38" fmla="*/ 58 w 62"/>
                <a:gd name="T39" fmla="*/ 3 h 33"/>
                <a:gd name="T40" fmla="*/ 58 w 62"/>
                <a:gd name="T41" fmla="*/ 3 h 33"/>
                <a:gd name="T42" fmla="*/ 57 w 62"/>
                <a:gd name="T43" fmla="*/ 3 h 33"/>
                <a:gd name="T44" fmla="*/ 58 w 62"/>
                <a:gd name="T45" fmla="*/ 2 h 33"/>
                <a:gd name="T46" fmla="*/ 57 w 62"/>
                <a:gd name="T47" fmla="*/ 2 h 33"/>
                <a:gd name="T48" fmla="*/ 57 w 62"/>
                <a:gd name="T49" fmla="*/ 1 h 33"/>
                <a:gd name="T50" fmla="*/ 57 w 62"/>
                <a:gd name="T51" fmla="*/ 1 h 33"/>
                <a:gd name="T52" fmla="*/ 57 w 62"/>
                <a:gd name="T53" fmla="*/ 2 h 33"/>
                <a:gd name="T54" fmla="*/ 56 w 62"/>
                <a:gd name="T55" fmla="*/ 2 h 33"/>
                <a:gd name="T56" fmla="*/ 55 w 62"/>
                <a:gd name="T57" fmla="*/ 1 h 33"/>
                <a:gd name="T58" fmla="*/ 55 w 62"/>
                <a:gd name="T59" fmla="*/ 1 h 33"/>
                <a:gd name="T60" fmla="*/ 55 w 62"/>
                <a:gd name="T61" fmla="*/ 1 h 33"/>
                <a:gd name="T62" fmla="*/ 54 w 62"/>
                <a:gd name="T6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33">
                  <a:moveTo>
                    <a:pt x="1" y="1"/>
                  </a:moveTo>
                  <a:cubicBezTo>
                    <a:pt x="0" y="33"/>
                    <a:pt x="0" y="33"/>
                    <a:pt x="0" y="33"/>
                  </a:cubicBezTo>
                  <a:cubicBezTo>
                    <a:pt x="21" y="33"/>
                    <a:pt x="41" y="33"/>
                    <a:pt x="62" y="32"/>
                  </a:cubicBezTo>
                  <a:cubicBezTo>
                    <a:pt x="62" y="32"/>
                    <a:pt x="62" y="32"/>
                    <a:pt x="62" y="32"/>
                  </a:cubicBezTo>
                  <a:cubicBezTo>
                    <a:pt x="60" y="9"/>
                    <a:pt x="60" y="9"/>
                    <a:pt x="60" y="9"/>
                  </a:cubicBezTo>
                  <a:cubicBezTo>
                    <a:pt x="60"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59" y="9"/>
                  </a:cubicBezTo>
                  <a:cubicBezTo>
                    <a:pt x="59" y="9"/>
                    <a:pt x="59" y="9"/>
                    <a:pt x="59" y="9"/>
                  </a:cubicBezTo>
                  <a:cubicBezTo>
                    <a:pt x="59" y="9"/>
                    <a:pt x="59" y="9"/>
                    <a:pt x="59" y="9"/>
                  </a:cubicBezTo>
                  <a:cubicBezTo>
                    <a:pt x="59" y="9"/>
                    <a:pt x="59" y="9"/>
                    <a:pt x="59" y="9"/>
                  </a:cubicBezTo>
                  <a:cubicBezTo>
                    <a:pt x="59" y="9"/>
                    <a:pt x="58" y="9"/>
                    <a:pt x="59" y="8"/>
                  </a:cubicBezTo>
                  <a:cubicBezTo>
                    <a:pt x="59" y="8"/>
                    <a:pt x="59" y="8"/>
                    <a:pt x="58" y="8"/>
                  </a:cubicBezTo>
                  <a:cubicBezTo>
                    <a:pt x="58" y="8"/>
                    <a:pt x="58" y="8"/>
                    <a:pt x="58" y="8"/>
                  </a:cubicBezTo>
                  <a:cubicBezTo>
                    <a:pt x="58" y="8"/>
                    <a:pt x="58" y="7"/>
                    <a:pt x="58" y="7"/>
                  </a:cubicBezTo>
                  <a:cubicBezTo>
                    <a:pt x="58" y="7"/>
                    <a:pt x="58" y="7"/>
                    <a:pt x="58" y="7"/>
                  </a:cubicBezTo>
                  <a:cubicBezTo>
                    <a:pt x="58" y="7"/>
                    <a:pt x="58" y="7"/>
                    <a:pt x="58" y="7"/>
                  </a:cubicBezTo>
                  <a:cubicBezTo>
                    <a:pt x="58" y="7"/>
                    <a:pt x="58" y="7"/>
                    <a:pt x="58" y="7"/>
                  </a:cubicBezTo>
                  <a:cubicBezTo>
                    <a:pt x="58" y="7"/>
                    <a:pt x="57" y="7"/>
                    <a:pt x="57" y="7"/>
                  </a:cubicBezTo>
                  <a:cubicBezTo>
                    <a:pt x="57" y="7"/>
                    <a:pt x="57" y="7"/>
                    <a:pt x="57" y="7"/>
                  </a:cubicBezTo>
                  <a:cubicBezTo>
                    <a:pt x="57" y="6"/>
                    <a:pt x="57" y="7"/>
                    <a:pt x="57" y="6"/>
                  </a:cubicBezTo>
                  <a:cubicBezTo>
                    <a:pt x="57" y="6"/>
                    <a:pt x="57" y="6"/>
                    <a:pt x="57" y="6"/>
                  </a:cubicBezTo>
                  <a:cubicBezTo>
                    <a:pt x="57" y="6"/>
                    <a:pt x="57" y="6"/>
                    <a:pt x="57" y="6"/>
                  </a:cubicBezTo>
                  <a:cubicBezTo>
                    <a:pt x="57" y="6"/>
                    <a:pt x="57" y="6"/>
                    <a:pt x="57" y="6"/>
                  </a:cubicBezTo>
                  <a:cubicBezTo>
                    <a:pt x="57" y="6"/>
                    <a:pt x="57" y="6"/>
                    <a:pt x="57" y="6"/>
                  </a:cubicBezTo>
                  <a:cubicBezTo>
                    <a:pt x="56" y="6"/>
                    <a:pt x="56" y="5"/>
                    <a:pt x="56" y="5"/>
                  </a:cubicBezTo>
                  <a:cubicBezTo>
                    <a:pt x="56" y="5"/>
                    <a:pt x="56" y="5"/>
                    <a:pt x="56" y="5"/>
                  </a:cubicBezTo>
                  <a:cubicBezTo>
                    <a:pt x="56" y="5"/>
                    <a:pt x="56" y="5"/>
                    <a:pt x="56" y="5"/>
                  </a:cubicBezTo>
                  <a:cubicBezTo>
                    <a:pt x="57" y="5"/>
                    <a:pt x="57" y="5"/>
                    <a:pt x="57" y="5"/>
                  </a:cubicBezTo>
                  <a:cubicBezTo>
                    <a:pt x="57" y="4"/>
                    <a:pt x="56" y="4"/>
                    <a:pt x="56" y="4"/>
                  </a:cubicBezTo>
                  <a:cubicBezTo>
                    <a:pt x="56" y="4"/>
                    <a:pt x="57" y="4"/>
                    <a:pt x="57" y="4"/>
                  </a:cubicBezTo>
                  <a:cubicBezTo>
                    <a:pt x="57" y="4"/>
                    <a:pt x="57" y="4"/>
                    <a:pt x="57" y="4"/>
                  </a:cubicBezTo>
                  <a:cubicBezTo>
                    <a:pt x="57" y="4"/>
                    <a:pt x="57" y="4"/>
                    <a:pt x="57" y="4"/>
                  </a:cubicBezTo>
                  <a:cubicBezTo>
                    <a:pt x="57" y="4"/>
                    <a:pt x="57"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7" y="3"/>
                    <a:pt x="57" y="3"/>
                  </a:cubicBezTo>
                  <a:cubicBezTo>
                    <a:pt x="57" y="3"/>
                    <a:pt x="58" y="3"/>
                    <a:pt x="58" y="3"/>
                  </a:cubicBezTo>
                  <a:cubicBezTo>
                    <a:pt x="58" y="2"/>
                    <a:pt x="58" y="2"/>
                    <a:pt x="58" y="2"/>
                  </a:cubicBezTo>
                  <a:cubicBezTo>
                    <a:pt x="58" y="2"/>
                    <a:pt x="58" y="2"/>
                    <a:pt x="58" y="2"/>
                  </a:cubicBezTo>
                  <a:cubicBezTo>
                    <a:pt x="58" y="2"/>
                    <a:pt x="57" y="2"/>
                    <a:pt x="57" y="2"/>
                  </a:cubicBezTo>
                  <a:cubicBezTo>
                    <a:pt x="57" y="2"/>
                    <a:pt x="57" y="2"/>
                    <a:pt x="57" y="2"/>
                  </a:cubicBezTo>
                  <a:cubicBezTo>
                    <a:pt x="57" y="2"/>
                    <a:pt x="57" y="2"/>
                    <a:pt x="57" y="1"/>
                  </a:cubicBezTo>
                  <a:cubicBezTo>
                    <a:pt x="57" y="1"/>
                    <a:pt x="57" y="1"/>
                    <a:pt x="57" y="1"/>
                  </a:cubicBezTo>
                  <a:cubicBezTo>
                    <a:pt x="57" y="1"/>
                    <a:pt x="57" y="1"/>
                    <a:pt x="57" y="1"/>
                  </a:cubicBezTo>
                  <a:cubicBezTo>
                    <a:pt x="57" y="1"/>
                    <a:pt x="57" y="1"/>
                    <a:pt x="57" y="1"/>
                  </a:cubicBezTo>
                  <a:cubicBezTo>
                    <a:pt x="57" y="2"/>
                    <a:pt x="57" y="2"/>
                    <a:pt x="57" y="2"/>
                  </a:cubicBezTo>
                  <a:cubicBezTo>
                    <a:pt x="56" y="2"/>
                    <a:pt x="56" y="2"/>
                    <a:pt x="56" y="2"/>
                  </a:cubicBezTo>
                  <a:cubicBezTo>
                    <a:pt x="56" y="2"/>
                    <a:pt x="56" y="2"/>
                    <a:pt x="56" y="2"/>
                  </a:cubicBezTo>
                  <a:cubicBezTo>
                    <a:pt x="56" y="2"/>
                    <a:pt x="56" y="1"/>
                    <a:pt x="56" y="1"/>
                  </a:cubicBezTo>
                  <a:cubicBezTo>
                    <a:pt x="55" y="1"/>
                    <a:pt x="55" y="1"/>
                    <a:pt x="55" y="1"/>
                  </a:cubicBezTo>
                  <a:cubicBezTo>
                    <a:pt x="55" y="1"/>
                    <a:pt x="55" y="2"/>
                    <a:pt x="55" y="1"/>
                  </a:cubicBezTo>
                  <a:cubicBezTo>
                    <a:pt x="55" y="1"/>
                    <a:pt x="55" y="1"/>
                    <a:pt x="55" y="1"/>
                  </a:cubicBezTo>
                  <a:cubicBezTo>
                    <a:pt x="55" y="1"/>
                    <a:pt x="55" y="1"/>
                    <a:pt x="55" y="1"/>
                  </a:cubicBezTo>
                  <a:cubicBezTo>
                    <a:pt x="55" y="1"/>
                    <a:pt x="55" y="1"/>
                    <a:pt x="55" y="1"/>
                  </a:cubicBezTo>
                  <a:cubicBezTo>
                    <a:pt x="55" y="1"/>
                    <a:pt x="54" y="1"/>
                    <a:pt x="54" y="1"/>
                  </a:cubicBezTo>
                  <a:cubicBezTo>
                    <a:pt x="54" y="1"/>
                    <a:pt x="54" y="1"/>
                    <a:pt x="54" y="0"/>
                  </a:cubicBezTo>
                  <a:cubicBezTo>
                    <a:pt x="36" y="1"/>
                    <a:pt x="19" y="2"/>
                    <a:pt x="1"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7" name="Freeform 63"/>
            <p:cNvSpPr>
              <a:spLocks/>
            </p:cNvSpPr>
            <p:nvPr/>
          </p:nvSpPr>
          <p:spPr bwMode="auto">
            <a:xfrm>
              <a:off x="1668463" y="3597275"/>
              <a:ext cx="606425" cy="493713"/>
            </a:xfrm>
            <a:custGeom>
              <a:avLst/>
              <a:gdLst>
                <a:gd name="T0" fmla="*/ 57 w 57"/>
                <a:gd name="T1" fmla="*/ 4 h 46"/>
                <a:gd name="T2" fmla="*/ 57 w 57"/>
                <a:gd name="T3" fmla="*/ 4 h 46"/>
                <a:gd name="T4" fmla="*/ 5 w 57"/>
                <a:gd name="T5" fmla="*/ 0 h 46"/>
                <a:gd name="T6" fmla="*/ 1 w 57"/>
                <a:gd name="T7" fmla="*/ 31 h 46"/>
                <a:gd name="T8" fmla="*/ 1 w 57"/>
                <a:gd name="T9" fmla="*/ 31 h 46"/>
                <a:gd name="T10" fmla="*/ 0 w 57"/>
                <a:gd name="T11" fmla="*/ 42 h 46"/>
                <a:gd name="T12" fmla="*/ 55 w 57"/>
                <a:gd name="T13" fmla="*/ 46 h 46"/>
                <a:gd name="T14" fmla="*/ 57 w 57"/>
                <a:gd name="T15" fmla="*/ 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6">
                  <a:moveTo>
                    <a:pt x="57" y="4"/>
                  </a:moveTo>
                  <a:cubicBezTo>
                    <a:pt x="57" y="4"/>
                    <a:pt x="57" y="4"/>
                    <a:pt x="57" y="4"/>
                  </a:cubicBezTo>
                  <a:cubicBezTo>
                    <a:pt x="40" y="3"/>
                    <a:pt x="22" y="2"/>
                    <a:pt x="5" y="0"/>
                  </a:cubicBezTo>
                  <a:cubicBezTo>
                    <a:pt x="1" y="31"/>
                    <a:pt x="1" y="31"/>
                    <a:pt x="1" y="31"/>
                  </a:cubicBezTo>
                  <a:cubicBezTo>
                    <a:pt x="1" y="31"/>
                    <a:pt x="1" y="31"/>
                    <a:pt x="1" y="31"/>
                  </a:cubicBezTo>
                  <a:cubicBezTo>
                    <a:pt x="1" y="35"/>
                    <a:pt x="1" y="38"/>
                    <a:pt x="0" y="42"/>
                  </a:cubicBezTo>
                  <a:cubicBezTo>
                    <a:pt x="20" y="44"/>
                    <a:pt x="38" y="45"/>
                    <a:pt x="55" y="46"/>
                  </a:cubicBezTo>
                  <a:cubicBezTo>
                    <a:pt x="57" y="4"/>
                    <a:pt x="57" y="4"/>
                    <a:pt x="57" y="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8" name="Freeform 64"/>
            <p:cNvSpPr>
              <a:spLocks/>
            </p:cNvSpPr>
            <p:nvPr/>
          </p:nvSpPr>
          <p:spPr bwMode="auto">
            <a:xfrm>
              <a:off x="1795463" y="4059238"/>
              <a:ext cx="627062" cy="493713"/>
            </a:xfrm>
            <a:custGeom>
              <a:avLst/>
              <a:gdLst>
                <a:gd name="T0" fmla="*/ 0 w 59"/>
                <a:gd name="T1" fmla="*/ 42 h 46"/>
                <a:gd name="T2" fmla="*/ 58 w 59"/>
                <a:gd name="T3" fmla="*/ 46 h 46"/>
                <a:gd name="T4" fmla="*/ 59 w 59"/>
                <a:gd name="T5" fmla="*/ 4 h 46"/>
                <a:gd name="T6" fmla="*/ 4 w 59"/>
                <a:gd name="T7" fmla="*/ 0 h 46"/>
                <a:gd name="T8" fmla="*/ 0 w 59"/>
                <a:gd name="T9" fmla="*/ 42 h 46"/>
              </a:gdLst>
              <a:ahLst/>
              <a:cxnLst>
                <a:cxn ang="0">
                  <a:pos x="T0" y="T1"/>
                </a:cxn>
                <a:cxn ang="0">
                  <a:pos x="T2" y="T3"/>
                </a:cxn>
                <a:cxn ang="0">
                  <a:pos x="T4" y="T5"/>
                </a:cxn>
                <a:cxn ang="0">
                  <a:pos x="T6" y="T7"/>
                </a:cxn>
                <a:cxn ang="0">
                  <a:pos x="T8" y="T9"/>
                </a:cxn>
              </a:cxnLst>
              <a:rect l="0" t="0" r="r" b="b"/>
              <a:pathLst>
                <a:path w="59" h="46">
                  <a:moveTo>
                    <a:pt x="0" y="42"/>
                  </a:moveTo>
                  <a:cubicBezTo>
                    <a:pt x="19" y="44"/>
                    <a:pt x="39" y="46"/>
                    <a:pt x="58" y="46"/>
                  </a:cubicBezTo>
                  <a:cubicBezTo>
                    <a:pt x="59" y="4"/>
                    <a:pt x="59" y="4"/>
                    <a:pt x="59" y="4"/>
                  </a:cubicBezTo>
                  <a:cubicBezTo>
                    <a:pt x="42" y="3"/>
                    <a:pt x="24" y="2"/>
                    <a:pt x="4" y="0"/>
                  </a:cubicBezTo>
                  <a:lnTo>
                    <a:pt x="0" y="42"/>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39" name="Freeform 65"/>
            <p:cNvSpPr>
              <a:spLocks/>
            </p:cNvSpPr>
            <p:nvPr/>
          </p:nvSpPr>
          <p:spPr bwMode="auto">
            <a:xfrm>
              <a:off x="1360488" y="3898900"/>
              <a:ext cx="477837" cy="611188"/>
            </a:xfrm>
            <a:custGeom>
              <a:avLst/>
              <a:gdLst>
                <a:gd name="T0" fmla="*/ 30 w 45"/>
                <a:gd name="T1" fmla="*/ 3 h 57"/>
                <a:gd name="T2" fmla="*/ 30 w 45"/>
                <a:gd name="T3" fmla="*/ 3 h 57"/>
                <a:gd name="T4" fmla="*/ 7 w 45"/>
                <a:gd name="T5" fmla="*/ 0 h 57"/>
                <a:gd name="T6" fmla="*/ 0 w 45"/>
                <a:gd name="T7" fmla="*/ 52 h 57"/>
                <a:gd name="T8" fmla="*/ 41 w 45"/>
                <a:gd name="T9" fmla="*/ 57 h 57"/>
                <a:gd name="T10" fmla="*/ 45 w 45"/>
                <a:gd name="T11" fmla="*/ 15 h 57"/>
                <a:gd name="T12" fmla="*/ 29 w 45"/>
                <a:gd name="T13" fmla="*/ 14 h 57"/>
                <a:gd name="T14" fmla="*/ 30 w 45"/>
                <a:gd name="T15" fmla="*/ 3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7">
                  <a:moveTo>
                    <a:pt x="30" y="3"/>
                  </a:moveTo>
                  <a:cubicBezTo>
                    <a:pt x="30" y="3"/>
                    <a:pt x="30" y="3"/>
                    <a:pt x="30" y="3"/>
                  </a:cubicBezTo>
                  <a:cubicBezTo>
                    <a:pt x="23" y="2"/>
                    <a:pt x="15" y="1"/>
                    <a:pt x="7" y="0"/>
                  </a:cubicBezTo>
                  <a:cubicBezTo>
                    <a:pt x="0" y="52"/>
                    <a:pt x="0" y="52"/>
                    <a:pt x="0" y="52"/>
                  </a:cubicBezTo>
                  <a:cubicBezTo>
                    <a:pt x="13" y="54"/>
                    <a:pt x="27" y="56"/>
                    <a:pt x="41" y="57"/>
                  </a:cubicBezTo>
                  <a:cubicBezTo>
                    <a:pt x="45" y="15"/>
                    <a:pt x="45" y="15"/>
                    <a:pt x="45" y="15"/>
                  </a:cubicBezTo>
                  <a:cubicBezTo>
                    <a:pt x="40" y="15"/>
                    <a:pt x="35" y="14"/>
                    <a:pt x="29" y="14"/>
                  </a:cubicBezTo>
                  <a:cubicBezTo>
                    <a:pt x="30" y="10"/>
                    <a:pt x="30" y="7"/>
                    <a:pt x="3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0" name="Freeform 66"/>
            <p:cNvSpPr>
              <a:spLocks/>
            </p:cNvSpPr>
            <p:nvPr/>
          </p:nvSpPr>
          <p:spPr bwMode="auto">
            <a:xfrm>
              <a:off x="3071813" y="4562475"/>
              <a:ext cx="446087" cy="419100"/>
            </a:xfrm>
            <a:custGeom>
              <a:avLst/>
              <a:gdLst>
                <a:gd name="T0" fmla="*/ 3 w 42"/>
                <a:gd name="T1" fmla="*/ 33 h 39"/>
                <a:gd name="T2" fmla="*/ 3 w 42"/>
                <a:gd name="T3" fmla="*/ 33 h 39"/>
                <a:gd name="T4" fmla="*/ 4 w 42"/>
                <a:gd name="T5" fmla="*/ 34 h 39"/>
                <a:gd name="T6" fmla="*/ 5 w 42"/>
                <a:gd name="T7" fmla="*/ 34 h 39"/>
                <a:gd name="T8" fmla="*/ 7 w 42"/>
                <a:gd name="T9" fmla="*/ 34 h 39"/>
                <a:gd name="T10" fmla="*/ 32 w 42"/>
                <a:gd name="T11" fmla="*/ 37 h 39"/>
                <a:gd name="T12" fmla="*/ 32 w 42"/>
                <a:gd name="T13" fmla="*/ 36 h 39"/>
                <a:gd name="T14" fmla="*/ 32 w 42"/>
                <a:gd name="T15" fmla="*/ 35 h 39"/>
                <a:gd name="T16" fmla="*/ 33 w 42"/>
                <a:gd name="T17" fmla="*/ 33 h 39"/>
                <a:gd name="T18" fmla="*/ 31 w 42"/>
                <a:gd name="T19" fmla="*/ 33 h 39"/>
                <a:gd name="T20" fmla="*/ 31 w 42"/>
                <a:gd name="T21" fmla="*/ 33 h 39"/>
                <a:gd name="T22" fmla="*/ 31 w 42"/>
                <a:gd name="T23" fmla="*/ 32 h 39"/>
                <a:gd name="T24" fmla="*/ 31 w 42"/>
                <a:gd name="T25" fmla="*/ 31 h 39"/>
                <a:gd name="T26" fmla="*/ 33 w 42"/>
                <a:gd name="T27" fmla="*/ 30 h 39"/>
                <a:gd name="T28" fmla="*/ 31 w 42"/>
                <a:gd name="T29" fmla="*/ 30 h 39"/>
                <a:gd name="T30" fmla="*/ 33 w 42"/>
                <a:gd name="T31" fmla="*/ 30 h 39"/>
                <a:gd name="T32" fmla="*/ 32 w 42"/>
                <a:gd name="T33" fmla="*/ 28 h 39"/>
                <a:gd name="T34" fmla="*/ 32 w 42"/>
                <a:gd name="T35" fmla="*/ 27 h 39"/>
                <a:gd name="T36" fmla="*/ 33 w 42"/>
                <a:gd name="T37" fmla="*/ 27 h 39"/>
                <a:gd name="T38" fmla="*/ 34 w 42"/>
                <a:gd name="T39" fmla="*/ 26 h 39"/>
                <a:gd name="T40" fmla="*/ 33 w 42"/>
                <a:gd name="T41" fmla="*/ 25 h 39"/>
                <a:gd name="T42" fmla="*/ 33 w 42"/>
                <a:gd name="T43" fmla="*/ 24 h 39"/>
                <a:gd name="T44" fmla="*/ 34 w 42"/>
                <a:gd name="T45" fmla="*/ 24 h 39"/>
                <a:gd name="T46" fmla="*/ 35 w 42"/>
                <a:gd name="T47" fmla="*/ 23 h 39"/>
                <a:gd name="T48" fmla="*/ 35 w 42"/>
                <a:gd name="T49" fmla="*/ 23 h 39"/>
                <a:gd name="T50" fmla="*/ 36 w 42"/>
                <a:gd name="T51" fmla="*/ 21 h 39"/>
                <a:gd name="T52" fmla="*/ 36 w 42"/>
                <a:gd name="T53" fmla="*/ 20 h 39"/>
                <a:gd name="T54" fmla="*/ 35 w 42"/>
                <a:gd name="T55" fmla="*/ 19 h 39"/>
                <a:gd name="T56" fmla="*/ 36 w 42"/>
                <a:gd name="T57" fmla="*/ 19 h 39"/>
                <a:gd name="T58" fmla="*/ 36 w 42"/>
                <a:gd name="T59" fmla="*/ 18 h 39"/>
                <a:gd name="T60" fmla="*/ 37 w 42"/>
                <a:gd name="T61" fmla="*/ 18 h 39"/>
                <a:gd name="T62" fmla="*/ 38 w 42"/>
                <a:gd name="T63" fmla="*/ 17 h 39"/>
                <a:gd name="T64" fmla="*/ 38 w 42"/>
                <a:gd name="T65" fmla="*/ 16 h 39"/>
                <a:gd name="T66" fmla="*/ 39 w 42"/>
                <a:gd name="T67" fmla="*/ 14 h 39"/>
                <a:gd name="T68" fmla="*/ 39 w 42"/>
                <a:gd name="T69" fmla="*/ 13 h 39"/>
                <a:gd name="T70" fmla="*/ 39 w 42"/>
                <a:gd name="T71" fmla="*/ 12 h 39"/>
                <a:gd name="T72" fmla="*/ 38 w 42"/>
                <a:gd name="T73" fmla="*/ 12 h 39"/>
                <a:gd name="T74" fmla="*/ 39 w 42"/>
                <a:gd name="T75" fmla="*/ 11 h 39"/>
                <a:gd name="T76" fmla="*/ 40 w 42"/>
                <a:gd name="T77" fmla="*/ 10 h 39"/>
                <a:gd name="T78" fmla="*/ 40 w 42"/>
                <a:gd name="T79" fmla="*/ 9 h 39"/>
                <a:gd name="T80" fmla="*/ 40 w 42"/>
                <a:gd name="T81" fmla="*/ 8 h 39"/>
                <a:gd name="T82" fmla="*/ 40 w 42"/>
                <a:gd name="T83" fmla="*/ 8 h 39"/>
                <a:gd name="T84" fmla="*/ 41 w 42"/>
                <a:gd name="T85" fmla="*/ 7 h 39"/>
                <a:gd name="T86" fmla="*/ 42 w 42"/>
                <a:gd name="T87" fmla="*/ 6 h 39"/>
                <a:gd name="T88" fmla="*/ 36 w 42"/>
                <a:gd name="T89" fmla="*/ 5 h 39"/>
                <a:gd name="T90" fmla="*/ 37 w 42"/>
                <a:gd name="T91" fmla="*/ 3 h 39"/>
                <a:gd name="T92" fmla="*/ 38 w 42"/>
                <a:gd name="T93" fmla="*/ 2 h 39"/>
                <a:gd name="T94" fmla="*/ 37 w 42"/>
                <a:gd name="T95" fmla="*/ 1 h 39"/>
                <a:gd name="T96" fmla="*/ 0 w 42"/>
                <a:gd name="T9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9">
                  <a:moveTo>
                    <a:pt x="0" y="3"/>
                  </a:moveTo>
                  <a:cubicBezTo>
                    <a:pt x="0" y="3"/>
                    <a:pt x="0" y="3"/>
                    <a:pt x="0" y="3"/>
                  </a:cubicBezTo>
                  <a:cubicBezTo>
                    <a:pt x="2" y="15"/>
                    <a:pt x="2" y="15"/>
                    <a:pt x="2" y="15"/>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5" y="34"/>
                  </a:cubicBezTo>
                  <a:cubicBezTo>
                    <a:pt x="5" y="34"/>
                    <a:pt x="5" y="33"/>
                    <a:pt x="5" y="34"/>
                  </a:cubicBezTo>
                  <a:cubicBezTo>
                    <a:pt x="5" y="34"/>
                    <a:pt x="5" y="33"/>
                    <a:pt x="5" y="33"/>
                  </a:cubicBezTo>
                  <a:cubicBezTo>
                    <a:pt x="6" y="34"/>
                    <a:pt x="6" y="34"/>
                    <a:pt x="6" y="34"/>
                  </a:cubicBezTo>
                  <a:cubicBezTo>
                    <a:pt x="6" y="34"/>
                    <a:pt x="6" y="33"/>
                    <a:pt x="6" y="34"/>
                  </a:cubicBezTo>
                  <a:cubicBezTo>
                    <a:pt x="6" y="34"/>
                    <a:pt x="7" y="34"/>
                    <a:pt x="7" y="34"/>
                  </a:cubicBezTo>
                  <a:cubicBezTo>
                    <a:pt x="7" y="34"/>
                    <a:pt x="7" y="36"/>
                    <a:pt x="7" y="39"/>
                  </a:cubicBezTo>
                  <a:cubicBezTo>
                    <a:pt x="15" y="39"/>
                    <a:pt x="24" y="38"/>
                    <a:pt x="32" y="38"/>
                  </a:cubicBezTo>
                  <a:cubicBezTo>
                    <a:pt x="32" y="37"/>
                    <a:pt x="32" y="37"/>
                    <a:pt x="32" y="37"/>
                  </a:cubicBezTo>
                  <a:cubicBezTo>
                    <a:pt x="32" y="37"/>
                    <a:pt x="32" y="37"/>
                    <a:pt x="32" y="37"/>
                  </a:cubicBezTo>
                  <a:cubicBezTo>
                    <a:pt x="32" y="37"/>
                    <a:pt x="32" y="37"/>
                    <a:pt x="32" y="37"/>
                  </a:cubicBezTo>
                  <a:cubicBezTo>
                    <a:pt x="32" y="37"/>
                    <a:pt x="31" y="36"/>
                    <a:pt x="32" y="36"/>
                  </a:cubicBezTo>
                  <a:cubicBezTo>
                    <a:pt x="32" y="36"/>
                    <a:pt x="32" y="36"/>
                    <a:pt x="32" y="36"/>
                  </a:cubicBezTo>
                  <a:cubicBezTo>
                    <a:pt x="32" y="36"/>
                    <a:pt x="32" y="36"/>
                    <a:pt x="32" y="36"/>
                  </a:cubicBezTo>
                  <a:cubicBezTo>
                    <a:pt x="33" y="36"/>
                    <a:pt x="33" y="36"/>
                    <a:pt x="33" y="36"/>
                  </a:cubicBezTo>
                  <a:cubicBezTo>
                    <a:pt x="33" y="36"/>
                    <a:pt x="32" y="35"/>
                    <a:pt x="33" y="35"/>
                  </a:cubicBezTo>
                  <a:cubicBezTo>
                    <a:pt x="33" y="35"/>
                    <a:pt x="33" y="35"/>
                    <a:pt x="33" y="35"/>
                  </a:cubicBezTo>
                  <a:cubicBezTo>
                    <a:pt x="33" y="34"/>
                    <a:pt x="32" y="34"/>
                    <a:pt x="32" y="35"/>
                  </a:cubicBezTo>
                  <a:cubicBezTo>
                    <a:pt x="32" y="35"/>
                    <a:pt x="32" y="35"/>
                    <a:pt x="32" y="35"/>
                  </a:cubicBezTo>
                  <a:cubicBezTo>
                    <a:pt x="32" y="35"/>
                    <a:pt x="32" y="34"/>
                    <a:pt x="32" y="34"/>
                  </a:cubicBezTo>
                  <a:cubicBezTo>
                    <a:pt x="32" y="34"/>
                    <a:pt x="32" y="34"/>
                    <a:pt x="32" y="34"/>
                  </a:cubicBezTo>
                  <a:cubicBezTo>
                    <a:pt x="32" y="33"/>
                    <a:pt x="33" y="33"/>
                    <a:pt x="33" y="33"/>
                  </a:cubicBezTo>
                  <a:cubicBezTo>
                    <a:pt x="33" y="33"/>
                    <a:pt x="32" y="33"/>
                    <a:pt x="32" y="33"/>
                  </a:cubicBezTo>
                  <a:cubicBezTo>
                    <a:pt x="32" y="33"/>
                    <a:pt x="32" y="33"/>
                    <a:pt x="32" y="33"/>
                  </a:cubicBezTo>
                  <a:cubicBezTo>
                    <a:pt x="32" y="33"/>
                    <a:pt x="32" y="34"/>
                    <a:pt x="32" y="34"/>
                  </a:cubicBezTo>
                  <a:cubicBezTo>
                    <a:pt x="31" y="34"/>
                    <a:pt x="31" y="33"/>
                    <a:pt x="31" y="33"/>
                  </a:cubicBezTo>
                  <a:cubicBezTo>
                    <a:pt x="31" y="33"/>
                    <a:pt x="32" y="33"/>
                    <a:pt x="32" y="33"/>
                  </a:cubicBezTo>
                  <a:cubicBezTo>
                    <a:pt x="32" y="33"/>
                    <a:pt x="32" y="33"/>
                    <a:pt x="32" y="33"/>
                  </a:cubicBezTo>
                  <a:cubicBezTo>
                    <a:pt x="32" y="32"/>
                    <a:pt x="32" y="32"/>
                    <a:pt x="32" y="32"/>
                  </a:cubicBezTo>
                  <a:cubicBezTo>
                    <a:pt x="31" y="33"/>
                    <a:pt x="32" y="33"/>
                    <a:pt x="31" y="33"/>
                  </a:cubicBezTo>
                  <a:cubicBezTo>
                    <a:pt x="31" y="33"/>
                    <a:pt x="31" y="33"/>
                    <a:pt x="31" y="33"/>
                  </a:cubicBezTo>
                  <a:cubicBezTo>
                    <a:pt x="31" y="33"/>
                    <a:pt x="31" y="33"/>
                    <a:pt x="31" y="33"/>
                  </a:cubicBezTo>
                  <a:cubicBezTo>
                    <a:pt x="31" y="33"/>
                    <a:pt x="31" y="32"/>
                    <a:pt x="31" y="32"/>
                  </a:cubicBezTo>
                  <a:cubicBezTo>
                    <a:pt x="31" y="32"/>
                    <a:pt x="31" y="32"/>
                    <a:pt x="31" y="32"/>
                  </a:cubicBezTo>
                  <a:cubicBezTo>
                    <a:pt x="31" y="32"/>
                    <a:pt x="31" y="32"/>
                    <a:pt x="31" y="32"/>
                  </a:cubicBezTo>
                  <a:cubicBezTo>
                    <a:pt x="31" y="32"/>
                    <a:pt x="31" y="31"/>
                    <a:pt x="31" y="31"/>
                  </a:cubicBezTo>
                  <a:cubicBezTo>
                    <a:pt x="32" y="31"/>
                    <a:pt x="32" y="31"/>
                    <a:pt x="32" y="31"/>
                  </a:cubicBezTo>
                  <a:cubicBezTo>
                    <a:pt x="32" y="31"/>
                    <a:pt x="32" y="31"/>
                    <a:pt x="31" y="31"/>
                  </a:cubicBezTo>
                  <a:cubicBezTo>
                    <a:pt x="31" y="31"/>
                    <a:pt x="31" y="31"/>
                    <a:pt x="31" y="31"/>
                  </a:cubicBezTo>
                  <a:cubicBezTo>
                    <a:pt x="31" y="30"/>
                    <a:pt x="31" y="30"/>
                    <a:pt x="31" y="30"/>
                  </a:cubicBezTo>
                  <a:cubicBezTo>
                    <a:pt x="31" y="30"/>
                    <a:pt x="32" y="31"/>
                    <a:pt x="32" y="31"/>
                  </a:cubicBezTo>
                  <a:cubicBezTo>
                    <a:pt x="32" y="31"/>
                    <a:pt x="33" y="31"/>
                    <a:pt x="33" y="30"/>
                  </a:cubicBezTo>
                  <a:cubicBezTo>
                    <a:pt x="33" y="30"/>
                    <a:pt x="32" y="30"/>
                    <a:pt x="32" y="30"/>
                  </a:cubicBezTo>
                  <a:cubicBezTo>
                    <a:pt x="32" y="30"/>
                    <a:pt x="32" y="30"/>
                    <a:pt x="32" y="30"/>
                  </a:cubicBezTo>
                  <a:cubicBezTo>
                    <a:pt x="32" y="30"/>
                    <a:pt x="31" y="30"/>
                    <a:pt x="31" y="30"/>
                  </a:cubicBezTo>
                  <a:cubicBezTo>
                    <a:pt x="31" y="30"/>
                    <a:pt x="31" y="30"/>
                    <a:pt x="31" y="30"/>
                  </a:cubicBezTo>
                  <a:cubicBezTo>
                    <a:pt x="31" y="30"/>
                    <a:pt x="31" y="29"/>
                    <a:pt x="32" y="29"/>
                  </a:cubicBezTo>
                  <a:cubicBezTo>
                    <a:pt x="32" y="29"/>
                    <a:pt x="32" y="29"/>
                    <a:pt x="32" y="29"/>
                  </a:cubicBezTo>
                  <a:cubicBezTo>
                    <a:pt x="32" y="29"/>
                    <a:pt x="32" y="29"/>
                    <a:pt x="32" y="29"/>
                  </a:cubicBezTo>
                  <a:cubicBezTo>
                    <a:pt x="32" y="29"/>
                    <a:pt x="32" y="30"/>
                    <a:pt x="33" y="30"/>
                  </a:cubicBezTo>
                  <a:cubicBezTo>
                    <a:pt x="33" y="29"/>
                    <a:pt x="33" y="29"/>
                    <a:pt x="33" y="29"/>
                  </a:cubicBezTo>
                  <a:cubicBezTo>
                    <a:pt x="33" y="29"/>
                    <a:pt x="32" y="29"/>
                    <a:pt x="32" y="29"/>
                  </a:cubicBezTo>
                  <a:cubicBezTo>
                    <a:pt x="32" y="28"/>
                    <a:pt x="32" y="28"/>
                    <a:pt x="32" y="28"/>
                  </a:cubicBezTo>
                  <a:cubicBezTo>
                    <a:pt x="32" y="28"/>
                    <a:pt x="33" y="28"/>
                    <a:pt x="32" y="28"/>
                  </a:cubicBezTo>
                  <a:cubicBezTo>
                    <a:pt x="32" y="28"/>
                    <a:pt x="32" y="28"/>
                    <a:pt x="32" y="28"/>
                  </a:cubicBezTo>
                  <a:cubicBezTo>
                    <a:pt x="32" y="27"/>
                    <a:pt x="32" y="28"/>
                    <a:pt x="32" y="27"/>
                  </a:cubicBezTo>
                  <a:cubicBezTo>
                    <a:pt x="32" y="27"/>
                    <a:pt x="32" y="27"/>
                    <a:pt x="32" y="27"/>
                  </a:cubicBezTo>
                  <a:cubicBezTo>
                    <a:pt x="32" y="27"/>
                    <a:pt x="32" y="27"/>
                    <a:pt x="32" y="27"/>
                  </a:cubicBezTo>
                  <a:cubicBezTo>
                    <a:pt x="32"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4" y="26"/>
                    <a:pt x="34" y="26"/>
                  </a:cubicBezTo>
                  <a:cubicBezTo>
                    <a:pt x="33" y="26"/>
                    <a:pt x="33" y="26"/>
                    <a:pt x="33" y="26"/>
                  </a:cubicBezTo>
                  <a:cubicBezTo>
                    <a:pt x="33" y="26"/>
                    <a:pt x="33" y="26"/>
                    <a:pt x="33" y="26"/>
                  </a:cubicBezTo>
                  <a:cubicBezTo>
                    <a:pt x="33" y="26"/>
                    <a:pt x="33" y="26"/>
                    <a:pt x="33" y="26"/>
                  </a:cubicBezTo>
                  <a:cubicBezTo>
                    <a:pt x="33" y="25"/>
                    <a:pt x="33" y="25"/>
                    <a:pt x="33" y="25"/>
                  </a:cubicBezTo>
                  <a:cubicBezTo>
                    <a:pt x="33" y="25"/>
                    <a:pt x="33" y="26"/>
                    <a:pt x="34" y="25"/>
                  </a:cubicBezTo>
                  <a:cubicBezTo>
                    <a:pt x="34" y="25"/>
                    <a:pt x="34" y="25"/>
                    <a:pt x="34" y="25"/>
                  </a:cubicBezTo>
                  <a:cubicBezTo>
                    <a:pt x="34" y="25"/>
                    <a:pt x="33" y="25"/>
                    <a:pt x="33" y="25"/>
                  </a:cubicBezTo>
                  <a:cubicBezTo>
                    <a:pt x="33" y="25"/>
                    <a:pt x="33" y="25"/>
                    <a:pt x="33" y="24"/>
                  </a:cubicBezTo>
                  <a:cubicBezTo>
                    <a:pt x="33" y="24"/>
                    <a:pt x="33" y="24"/>
                    <a:pt x="33" y="24"/>
                  </a:cubicBezTo>
                  <a:cubicBezTo>
                    <a:pt x="33" y="25"/>
                    <a:pt x="33" y="25"/>
                    <a:pt x="34" y="25"/>
                  </a:cubicBezTo>
                  <a:cubicBezTo>
                    <a:pt x="34" y="25"/>
                    <a:pt x="34" y="24"/>
                    <a:pt x="34" y="24"/>
                  </a:cubicBezTo>
                  <a:cubicBezTo>
                    <a:pt x="34" y="24"/>
                    <a:pt x="34" y="24"/>
                    <a:pt x="34" y="24"/>
                  </a:cubicBezTo>
                  <a:cubicBezTo>
                    <a:pt x="34" y="24"/>
                    <a:pt x="34" y="23"/>
                    <a:pt x="34" y="23"/>
                  </a:cubicBezTo>
                  <a:cubicBezTo>
                    <a:pt x="34" y="23"/>
                    <a:pt x="34" y="23"/>
                    <a:pt x="34" y="23"/>
                  </a:cubicBezTo>
                  <a:cubicBezTo>
                    <a:pt x="34" y="23"/>
                    <a:pt x="34" y="23"/>
                    <a:pt x="35" y="23"/>
                  </a:cubicBezTo>
                  <a:cubicBezTo>
                    <a:pt x="35" y="23"/>
                    <a:pt x="35" y="23"/>
                    <a:pt x="35" y="23"/>
                  </a:cubicBezTo>
                  <a:cubicBezTo>
                    <a:pt x="35" y="23"/>
                    <a:pt x="35" y="23"/>
                    <a:pt x="35" y="23"/>
                  </a:cubicBezTo>
                  <a:cubicBezTo>
                    <a:pt x="35" y="23"/>
                    <a:pt x="35" y="24"/>
                    <a:pt x="35" y="23"/>
                  </a:cubicBezTo>
                  <a:cubicBezTo>
                    <a:pt x="35" y="23"/>
                    <a:pt x="35" y="23"/>
                    <a:pt x="35" y="23"/>
                  </a:cubicBezTo>
                  <a:cubicBezTo>
                    <a:pt x="35" y="23"/>
                    <a:pt x="35" y="23"/>
                    <a:pt x="35" y="23"/>
                  </a:cubicBezTo>
                  <a:cubicBezTo>
                    <a:pt x="35" y="23"/>
                    <a:pt x="36" y="22"/>
                    <a:pt x="36" y="22"/>
                  </a:cubicBezTo>
                  <a:cubicBezTo>
                    <a:pt x="36" y="22"/>
                    <a:pt x="36" y="22"/>
                    <a:pt x="36" y="22"/>
                  </a:cubicBezTo>
                  <a:cubicBezTo>
                    <a:pt x="36" y="22"/>
                    <a:pt x="35" y="21"/>
                    <a:pt x="36" y="21"/>
                  </a:cubicBezTo>
                  <a:cubicBezTo>
                    <a:pt x="36" y="21"/>
                    <a:pt x="36" y="21"/>
                    <a:pt x="36" y="21"/>
                  </a:cubicBezTo>
                  <a:cubicBezTo>
                    <a:pt x="36" y="21"/>
                    <a:pt x="35" y="20"/>
                    <a:pt x="35" y="20"/>
                  </a:cubicBezTo>
                  <a:cubicBezTo>
                    <a:pt x="35" y="20"/>
                    <a:pt x="35" y="19"/>
                    <a:pt x="36" y="19"/>
                  </a:cubicBezTo>
                  <a:cubicBezTo>
                    <a:pt x="36" y="19"/>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5" y="19"/>
                    <a:pt x="35" y="19"/>
                    <a:pt x="35" y="19"/>
                  </a:cubicBezTo>
                  <a:cubicBezTo>
                    <a:pt x="35" y="19"/>
                    <a:pt x="36" y="19"/>
                    <a:pt x="36" y="19"/>
                  </a:cubicBezTo>
                  <a:cubicBezTo>
                    <a:pt x="36" y="19"/>
                    <a:pt x="36" y="18"/>
                    <a:pt x="36" y="18"/>
                  </a:cubicBezTo>
                  <a:cubicBezTo>
                    <a:pt x="36" y="18"/>
                    <a:pt x="36" y="18"/>
                    <a:pt x="36" y="18"/>
                  </a:cubicBezTo>
                  <a:cubicBezTo>
                    <a:pt x="36" y="19"/>
                    <a:pt x="36" y="19"/>
                    <a:pt x="36" y="19"/>
                  </a:cubicBezTo>
                  <a:cubicBezTo>
                    <a:pt x="36" y="19"/>
                    <a:pt x="36" y="19"/>
                    <a:pt x="36" y="19"/>
                  </a:cubicBezTo>
                  <a:cubicBezTo>
                    <a:pt x="36" y="19"/>
                    <a:pt x="36" y="19"/>
                    <a:pt x="36" y="19"/>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8"/>
                    <a:pt x="37" y="18"/>
                  </a:cubicBezTo>
                  <a:cubicBezTo>
                    <a:pt x="37" y="18"/>
                    <a:pt x="37" y="18"/>
                    <a:pt x="37" y="18"/>
                  </a:cubicBezTo>
                  <a:cubicBezTo>
                    <a:pt x="37" y="17"/>
                    <a:pt x="37" y="17"/>
                    <a:pt x="37" y="17"/>
                  </a:cubicBezTo>
                  <a:cubicBezTo>
                    <a:pt x="37" y="17"/>
                    <a:pt x="37" y="18"/>
                    <a:pt x="37" y="17"/>
                  </a:cubicBezTo>
                  <a:cubicBezTo>
                    <a:pt x="37" y="17"/>
                    <a:pt x="37" y="17"/>
                    <a:pt x="37" y="17"/>
                  </a:cubicBezTo>
                  <a:cubicBezTo>
                    <a:pt x="38" y="17"/>
                    <a:pt x="38" y="17"/>
                    <a:pt x="38" y="17"/>
                  </a:cubicBezTo>
                  <a:cubicBezTo>
                    <a:pt x="38" y="16"/>
                    <a:pt x="38" y="16"/>
                    <a:pt x="37" y="16"/>
                  </a:cubicBezTo>
                  <a:cubicBezTo>
                    <a:pt x="37" y="16"/>
                    <a:pt x="37" y="16"/>
                    <a:pt x="37" y="16"/>
                  </a:cubicBezTo>
                  <a:cubicBezTo>
                    <a:pt x="37" y="16"/>
                    <a:pt x="38" y="15"/>
                    <a:pt x="38" y="15"/>
                  </a:cubicBezTo>
                  <a:cubicBezTo>
                    <a:pt x="38" y="16"/>
                    <a:pt x="38" y="16"/>
                    <a:pt x="38" y="16"/>
                  </a:cubicBezTo>
                  <a:cubicBezTo>
                    <a:pt x="38" y="15"/>
                    <a:pt x="38" y="15"/>
                    <a:pt x="38" y="15"/>
                  </a:cubicBezTo>
                  <a:cubicBezTo>
                    <a:pt x="38" y="15"/>
                    <a:pt x="39" y="14"/>
                    <a:pt x="39" y="14"/>
                  </a:cubicBezTo>
                  <a:cubicBezTo>
                    <a:pt x="39" y="14"/>
                    <a:pt x="39" y="15"/>
                    <a:pt x="39" y="15"/>
                  </a:cubicBezTo>
                  <a:cubicBezTo>
                    <a:pt x="39" y="14"/>
                    <a:pt x="39" y="14"/>
                    <a:pt x="39" y="14"/>
                  </a:cubicBezTo>
                  <a:cubicBezTo>
                    <a:pt x="39" y="14"/>
                    <a:pt x="39" y="14"/>
                    <a:pt x="39" y="14"/>
                  </a:cubicBezTo>
                  <a:cubicBezTo>
                    <a:pt x="39" y="14"/>
                    <a:pt x="39" y="14"/>
                    <a:pt x="39" y="14"/>
                  </a:cubicBezTo>
                  <a:cubicBezTo>
                    <a:pt x="39" y="14"/>
                    <a:pt x="39" y="14"/>
                    <a:pt x="39" y="13"/>
                  </a:cubicBezTo>
                  <a:cubicBezTo>
                    <a:pt x="39" y="13"/>
                    <a:pt x="39" y="13"/>
                    <a:pt x="39" y="13"/>
                  </a:cubicBezTo>
                  <a:cubicBezTo>
                    <a:pt x="38" y="13"/>
                    <a:pt x="38" y="13"/>
                    <a:pt x="38" y="13"/>
                  </a:cubicBezTo>
                  <a:cubicBezTo>
                    <a:pt x="38" y="13"/>
                    <a:pt x="38" y="13"/>
                    <a:pt x="38" y="13"/>
                  </a:cubicBezTo>
                  <a:cubicBezTo>
                    <a:pt x="38" y="13"/>
                    <a:pt x="39" y="13"/>
                    <a:pt x="39" y="12"/>
                  </a:cubicBezTo>
                  <a:cubicBezTo>
                    <a:pt x="39" y="12"/>
                    <a:pt x="39" y="12"/>
                    <a:pt x="39" y="12"/>
                  </a:cubicBezTo>
                  <a:cubicBezTo>
                    <a:pt x="39" y="12"/>
                    <a:pt x="39" y="12"/>
                    <a:pt x="39" y="12"/>
                  </a:cubicBezTo>
                  <a:cubicBezTo>
                    <a:pt x="39" y="12"/>
                    <a:pt x="38" y="11"/>
                    <a:pt x="38" y="11"/>
                  </a:cubicBezTo>
                  <a:cubicBezTo>
                    <a:pt x="38" y="12"/>
                    <a:pt x="38" y="12"/>
                    <a:pt x="38" y="12"/>
                  </a:cubicBezTo>
                  <a:cubicBezTo>
                    <a:pt x="38" y="12"/>
                    <a:pt x="38" y="12"/>
                    <a:pt x="38" y="12"/>
                  </a:cubicBezTo>
                  <a:cubicBezTo>
                    <a:pt x="38" y="12"/>
                    <a:pt x="38" y="11"/>
                    <a:pt x="38" y="11"/>
                  </a:cubicBezTo>
                  <a:cubicBezTo>
                    <a:pt x="38" y="11"/>
                    <a:pt x="38" y="11"/>
                    <a:pt x="38" y="11"/>
                  </a:cubicBezTo>
                  <a:cubicBezTo>
                    <a:pt x="38" y="11"/>
                    <a:pt x="39" y="11"/>
                    <a:pt x="39" y="11"/>
                  </a:cubicBezTo>
                  <a:cubicBezTo>
                    <a:pt x="39" y="11"/>
                    <a:pt x="39" y="11"/>
                    <a:pt x="39" y="11"/>
                  </a:cubicBezTo>
                  <a:cubicBezTo>
                    <a:pt x="39" y="11"/>
                    <a:pt x="39" y="11"/>
                    <a:pt x="39" y="11"/>
                  </a:cubicBezTo>
                  <a:cubicBezTo>
                    <a:pt x="39" y="11"/>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9"/>
                  </a:cubicBezTo>
                  <a:cubicBezTo>
                    <a:pt x="40" y="9"/>
                    <a:pt x="40" y="9"/>
                    <a:pt x="40" y="9"/>
                  </a:cubicBezTo>
                  <a:cubicBezTo>
                    <a:pt x="40" y="9"/>
                    <a:pt x="40" y="9"/>
                    <a:pt x="40" y="9"/>
                  </a:cubicBezTo>
                  <a:cubicBezTo>
                    <a:pt x="41" y="9"/>
                    <a:pt x="40" y="8"/>
                    <a:pt x="40" y="8"/>
                  </a:cubicBezTo>
                  <a:cubicBezTo>
                    <a:pt x="40" y="9"/>
                    <a:pt x="40" y="9"/>
                    <a:pt x="40" y="9"/>
                  </a:cubicBezTo>
                  <a:cubicBezTo>
                    <a:pt x="40" y="9"/>
                    <a:pt x="40" y="9"/>
                    <a:pt x="40" y="8"/>
                  </a:cubicBezTo>
                  <a:cubicBezTo>
                    <a:pt x="39"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7"/>
                    <a:pt x="41" y="7"/>
                  </a:cubicBezTo>
                  <a:cubicBezTo>
                    <a:pt x="41" y="7"/>
                    <a:pt x="41" y="7"/>
                    <a:pt x="41" y="7"/>
                  </a:cubicBezTo>
                  <a:cubicBezTo>
                    <a:pt x="41" y="7"/>
                    <a:pt x="42" y="7"/>
                    <a:pt x="41" y="7"/>
                  </a:cubicBezTo>
                  <a:cubicBezTo>
                    <a:pt x="41" y="6"/>
                    <a:pt x="41" y="7"/>
                    <a:pt x="41" y="6"/>
                  </a:cubicBezTo>
                  <a:cubicBezTo>
                    <a:pt x="41" y="6"/>
                    <a:pt x="41" y="6"/>
                    <a:pt x="41" y="6"/>
                  </a:cubicBezTo>
                  <a:cubicBezTo>
                    <a:pt x="41" y="6"/>
                    <a:pt x="42" y="6"/>
                    <a:pt x="42" y="6"/>
                  </a:cubicBezTo>
                  <a:cubicBezTo>
                    <a:pt x="42" y="6"/>
                    <a:pt x="42" y="6"/>
                    <a:pt x="42" y="6"/>
                  </a:cubicBezTo>
                  <a:cubicBezTo>
                    <a:pt x="42" y="6"/>
                    <a:pt x="41" y="5"/>
                    <a:pt x="41" y="5"/>
                  </a:cubicBezTo>
                  <a:cubicBezTo>
                    <a:pt x="41" y="5"/>
                    <a:pt x="41" y="5"/>
                    <a:pt x="41" y="5"/>
                  </a:cubicBezTo>
                  <a:cubicBezTo>
                    <a:pt x="36" y="6"/>
                    <a:pt x="36" y="6"/>
                    <a:pt x="36" y="6"/>
                  </a:cubicBezTo>
                  <a:cubicBezTo>
                    <a:pt x="36" y="6"/>
                    <a:pt x="36" y="5"/>
                    <a:pt x="36" y="5"/>
                  </a:cubicBezTo>
                  <a:cubicBezTo>
                    <a:pt x="36" y="5"/>
                    <a:pt x="36" y="4"/>
                    <a:pt x="36" y="4"/>
                  </a:cubicBezTo>
                  <a:cubicBezTo>
                    <a:pt x="36" y="4"/>
                    <a:pt x="37" y="4"/>
                    <a:pt x="37" y="4"/>
                  </a:cubicBezTo>
                  <a:cubicBezTo>
                    <a:pt x="37" y="4"/>
                    <a:pt x="37" y="4"/>
                    <a:pt x="37" y="4"/>
                  </a:cubicBezTo>
                  <a:cubicBezTo>
                    <a:pt x="37" y="3"/>
                    <a:pt x="37" y="3"/>
                    <a:pt x="37" y="3"/>
                  </a:cubicBezTo>
                  <a:cubicBezTo>
                    <a:pt x="37" y="3"/>
                    <a:pt x="37" y="3"/>
                    <a:pt x="37" y="3"/>
                  </a:cubicBezTo>
                  <a:cubicBezTo>
                    <a:pt x="37" y="3"/>
                    <a:pt x="37" y="3"/>
                    <a:pt x="38" y="3"/>
                  </a:cubicBezTo>
                  <a:cubicBezTo>
                    <a:pt x="38" y="3"/>
                    <a:pt x="38" y="3"/>
                    <a:pt x="38" y="3"/>
                  </a:cubicBezTo>
                  <a:cubicBezTo>
                    <a:pt x="38" y="3"/>
                    <a:pt x="38" y="2"/>
                    <a:pt x="38" y="2"/>
                  </a:cubicBezTo>
                  <a:cubicBezTo>
                    <a:pt x="38" y="2"/>
                    <a:pt x="38" y="2"/>
                    <a:pt x="38" y="2"/>
                  </a:cubicBezTo>
                  <a:cubicBezTo>
                    <a:pt x="38" y="1"/>
                    <a:pt x="38" y="1"/>
                    <a:pt x="38" y="1"/>
                  </a:cubicBezTo>
                  <a:cubicBezTo>
                    <a:pt x="38" y="1"/>
                    <a:pt x="38" y="1"/>
                    <a:pt x="38" y="1"/>
                  </a:cubicBezTo>
                  <a:cubicBezTo>
                    <a:pt x="38" y="1"/>
                    <a:pt x="37" y="1"/>
                    <a:pt x="37" y="1"/>
                  </a:cubicBezTo>
                  <a:cubicBezTo>
                    <a:pt x="37" y="1"/>
                    <a:pt x="37" y="1"/>
                    <a:pt x="37" y="1"/>
                  </a:cubicBezTo>
                  <a:cubicBezTo>
                    <a:pt x="37" y="1"/>
                    <a:pt x="37" y="0"/>
                    <a:pt x="37" y="0"/>
                  </a:cubicBezTo>
                  <a:cubicBezTo>
                    <a:pt x="37" y="0"/>
                    <a:pt x="37" y="0"/>
                    <a:pt x="37" y="0"/>
                  </a:cubicBezTo>
                  <a:cubicBezTo>
                    <a:pt x="25" y="1"/>
                    <a:pt x="12" y="2"/>
                    <a:pt x="0"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1" name="Freeform 67"/>
            <p:cNvSpPr>
              <a:spLocks noEditPoints="1"/>
            </p:cNvSpPr>
            <p:nvPr/>
          </p:nvSpPr>
          <p:spPr bwMode="auto">
            <a:xfrm>
              <a:off x="3146425" y="4970463"/>
              <a:ext cx="520700" cy="439738"/>
            </a:xfrm>
            <a:custGeom>
              <a:avLst/>
              <a:gdLst>
                <a:gd name="T0" fmla="*/ 3 w 49"/>
                <a:gd name="T1" fmla="*/ 15 h 41"/>
                <a:gd name="T2" fmla="*/ 4 w 49"/>
                <a:gd name="T3" fmla="*/ 17 h 41"/>
                <a:gd name="T4" fmla="*/ 5 w 49"/>
                <a:gd name="T5" fmla="*/ 20 h 41"/>
                <a:gd name="T6" fmla="*/ 6 w 49"/>
                <a:gd name="T7" fmla="*/ 23 h 41"/>
                <a:gd name="T8" fmla="*/ 5 w 49"/>
                <a:gd name="T9" fmla="*/ 26 h 41"/>
                <a:gd name="T10" fmla="*/ 5 w 49"/>
                <a:gd name="T11" fmla="*/ 30 h 41"/>
                <a:gd name="T12" fmla="*/ 3 w 49"/>
                <a:gd name="T13" fmla="*/ 35 h 41"/>
                <a:gd name="T14" fmla="*/ 9 w 49"/>
                <a:gd name="T15" fmla="*/ 35 h 41"/>
                <a:gd name="T16" fmla="*/ 21 w 49"/>
                <a:gd name="T17" fmla="*/ 36 h 41"/>
                <a:gd name="T18" fmla="*/ 23 w 49"/>
                <a:gd name="T19" fmla="*/ 36 h 41"/>
                <a:gd name="T20" fmla="*/ 21 w 49"/>
                <a:gd name="T21" fmla="*/ 35 h 41"/>
                <a:gd name="T22" fmla="*/ 21 w 49"/>
                <a:gd name="T23" fmla="*/ 34 h 41"/>
                <a:gd name="T24" fmla="*/ 23 w 49"/>
                <a:gd name="T25" fmla="*/ 34 h 41"/>
                <a:gd name="T26" fmla="*/ 25 w 49"/>
                <a:gd name="T27" fmla="*/ 36 h 41"/>
                <a:gd name="T28" fmla="*/ 28 w 49"/>
                <a:gd name="T29" fmla="*/ 37 h 41"/>
                <a:gd name="T30" fmla="*/ 29 w 49"/>
                <a:gd name="T31" fmla="*/ 39 h 41"/>
                <a:gd name="T32" fmla="*/ 33 w 49"/>
                <a:gd name="T33" fmla="*/ 40 h 41"/>
                <a:gd name="T34" fmla="*/ 33 w 49"/>
                <a:gd name="T35" fmla="*/ 40 h 41"/>
                <a:gd name="T36" fmla="*/ 34 w 49"/>
                <a:gd name="T37" fmla="*/ 38 h 41"/>
                <a:gd name="T38" fmla="*/ 35 w 49"/>
                <a:gd name="T39" fmla="*/ 38 h 41"/>
                <a:gd name="T40" fmla="*/ 37 w 49"/>
                <a:gd name="T41" fmla="*/ 38 h 41"/>
                <a:gd name="T42" fmla="*/ 37 w 49"/>
                <a:gd name="T43" fmla="*/ 40 h 41"/>
                <a:gd name="T44" fmla="*/ 39 w 49"/>
                <a:gd name="T45" fmla="*/ 38 h 41"/>
                <a:gd name="T46" fmla="*/ 39 w 49"/>
                <a:gd name="T47" fmla="*/ 36 h 41"/>
                <a:gd name="T48" fmla="*/ 40 w 49"/>
                <a:gd name="T49" fmla="*/ 36 h 41"/>
                <a:gd name="T50" fmla="*/ 44 w 49"/>
                <a:gd name="T51" fmla="*/ 37 h 41"/>
                <a:gd name="T52" fmla="*/ 45 w 49"/>
                <a:gd name="T53" fmla="*/ 40 h 41"/>
                <a:gd name="T54" fmla="*/ 47 w 49"/>
                <a:gd name="T55" fmla="*/ 39 h 41"/>
                <a:gd name="T56" fmla="*/ 48 w 49"/>
                <a:gd name="T57" fmla="*/ 37 h 41"/>
                <a:gd name="T58" fmla="*/ 47 w 49"/>
                <a:gd name="T59" fmla="*/ 36 h 41"/>
                <a:gd name="T60" fmla="*/ 44 w 49"/>
                <a:gd name="T61" fmla="*/ 36 h 41"/>
                <a:gd name="T62" fmla="*/ 42 w 49"/>
                <a:gd name="T63" fmla="*/ 35 h 41"/>
                <a:gd name="T64" fmla="*/ 42 w 49"/>
                <a:gd name="T65" fmla="*/ 33 h 41"/>
                <a:gd name="T66" fmla="*/ 42 w 49"/>
                <a:gd name="T67" fmla="*/ 33 h 41"/>
                <a:gd name="T68" fmla="*/ 44 w 49"/>
                <a:gd name="T69" fmla="*/ 32 h 41"/>
                <a:gd name="T70" fmla="*/ 45 w 49"/>
                <a:gd name="T71" fmla="*/ 32 h 41"/>
                <a:gd name="T72" fmla="*/ 45 w 49"/>
                <a:gd name="T73" fmla="*/ 31 h 41"/>
                <a:gd name="T74" fmla="*/ 45 w 49"/>
                <a:gd name="T75" fmla="*/ 29 h 41"/>
                <a:gd name="T76" fmla="*/ 44 w 49"/>
                <a:gd name="T77" fmla="*/ 29 h 41"/>
                <a:gd name="T78" fmla="*/ 42 w 49"/>
                <a:gd name="T79" fmla="*/ 29 h 41"/>
                <a:gd name="T80" fmla="*/ 41 w 49"/>
                <a:gd name="T81" fmla="*/ 30 h 41"/>
                <a:gd name="T82" fmla="*/ 41 w 49"/>
                <a:gd name="T83" fmla="*/ 29 h 41"/>
                <a:gd name="T84" fmla="*/ 42 w 49"/>
                <a:gd name="T85" fmla="*/ 27 h 41"/>
                <a:gd name="T86" fmla="*/ 41 w 49"/>
                <a:gd name="T87" fmla="*/ 26 h 41"/>
                <a:gd name="T88" fmla="*/ 39 w 49"/>
                <a:gd name="T89" fmla="*/ 22 h 41"/>
                <a:gd name="T90" fmla="*/ 23 w 49"/>
                <a:gd name="T91" fmla="*/ 21 h 41"/>
                <a:gd name="T92" fmla="*/ 23 w 49"/>
                <a:gd name="T93" fmla="*/ 16 h 41"/>
                <a:gd name="T94" fmla="*/ 24 w 49"/>
                <a:gd name="T95" fmla="*/ 14 h 41"/>
                <a:gd name="T96" fmla="*/ 25 w 49"/>
                <a:gd name="T97" fmla="*/ 12 h 41"/>
                <a:gd name="T98" fmla="*/ 27 w 49"/>
                <a:gd name="T99" fmla="*/ 10 h 41"/>
                <a:gd name="T100" fmla="*/ 26 w 49"/>
                <a:gd name="T101" fmla="*/ 8 h 41"/>
                <a:gd name="T102" fmla="*/ 27 w 49"/>
                <a:gd name="T103" fmla="*/ 6 h 41"/>
                <a:gd name="T104" fmla="*/ 27 w 49"/>
                <a:gd name="T105" fmla="*/ 5 h 41"/>
                <a:gd name="T106" fmla="*/ 26 w 49"/>
                <a:gd name="T107" fmla="*/ 3 h 41"/>
                <a:gd name="T108" fmla="*/ 25 w 49"/>
                <a:gd name="T109" fmla="*/ 0 h 41"/>
                <a:gd name="T110" fmla="*/ 49 w 49"/>
                <a:gd name="T111" fmla="*/ 30 h 41"/>
                <a:gd name="T112" fmla="*/ 49 w 49"/>
                <a:gd name="T113"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41">
                  <a:moveTo>
                    <a:pt x="0" y="1"/>
                  </a:moveTo>
                  <a:cubicBezTo>
                    <a:pt x="0" y="6"/>
                    <a:pt x="1" y="12"/>
                    <a:pt x="1" y="12"/>
                  </a:cubicBezTo>
                  <a:cubicBezTo>
                    <a:pt x="1" y="12"/>
                    <a:pt x="1" y="12"/>
                    <a:pt x="1" y="12"/>
                  </a:cubicBezTo>
                  <a:cubicBezTo>
                    <a:pt x="1" y="12"/>
                    <a:pt x="1" y="13"/>
                    <a:pt x="1" y="13"/>
                  </a:cubicBezTo>
                  <a:cubicBezTo>
                    <a:pt x="1" y="13"/>
                    <a:pt x="2" y="13"/>
                    <a:pt x="2" y="13"/>
                  </a:cubicBezTo>
                  <a:cubicBezTo>
                    <a:pt x="2" y="13"/>
                    <a:pt x="2" y="13"/>
                    <a:pt x="2" y="13"/>
                  </a:cubicBezTo>
                  <a:cubicBezTo>
                    <a:pt x="2" y="13"/>
                    <a:pt x="2" y="14"/>
                    <a:pt x="2" y="14"/>
                  </a:cubicBezTo>
                  <a:cubicBezTo>
                    <a:pt x="2" y="14"/>
                    <a:pt x="2" y="14"/>
                    <a:pt x="2" y="14"/>
                  </a:cubicBezTo>
                  <a:cubicBezTo>
                    <a:pt x="2" y="14"/>
                    <a:pt x="3" y="14"/>
                    <a:pt x="3" y="14"/>
                  </a:cubicBezTo>
                  <a:cubicBezTo>
                    <a:pt x="3" y="14"/>
                    <a:pt x="3" y="15"/>
                    <a:pt x="3" y="15"/>
                  </a:cubicBezTo>
                  <a:cubicBezTo>
                    <a:pt x="3" y="15"/>
                    <a:pt x="3" y="15"/>
                    <a:pt x="3" y="15"/>
                  </a:cubicBezTo>
                  <a:cubicBezTo>
                    <a:pt x="3" y="15"/>
                    <a:pt x="3" y="15"/>
                    <a:pt x="3" y="15"/>
                  </a:cubicBezTo>
                  <a:cubicBezTo>
                    <a:pt x="3" y="15"/>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4" y="17"/>
                    <a:pt x="4" y="17"/>
                  </a:cubicBezTo>
                  <a:cubicBezTo>
                    <a:pt x="4" y="17"/>
                    <a:pt x="4" y="17"/>
                    <a:pt x="4" y="17"/>
                  </a:cubicBezTo>
                  <a:cubicBezTo>
                    <a:pt x="4" y="17"/>
                    <a:pt x="4" y="17"/>
                    <a:pt x="4" y="17"/>
                  </a:cubicBezTo>
                  <a:cubicBezTo>
                    <a:pt x="4" y="17"/>
                    <a:pt x="4" y="18"/>
                    <a:pt x="4" y="18"/>
                  </a:cubicBezTo>
                  <a:cubicBezTo>
                    <a:pt x="4" y="18"/>
                    <a:pt x="4" y="18"/>
                    <a:pt x="4" y="18"/>
                  </a:cubicBezTo>
                  <a:cubicBezTo>
                    <a:pt x="4" y="18"/>
                    <a:pt x="4" y="18"/>
                    <a:pt x="4" y="18"/>
                  </a:cubicBezTo>
                  <a:cubicBezTo>
                    <a:pt x="4" y="18"/>
                    <a:pt x="4" y="19"/>
                    <a:pt x="4" y="19"/>
                  </a:cubicBezTo>
                  <a:cubicBezTo>
                    <a:pt x="4" y="19"/>
                    <a:pt x="4"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6" y="20"/>
                    <a:pt x="6" y="20"/>
                  </a:cubicBezTo>
                  <a:cubicBezTo>
                    <a:pt x="6" y="20"/>
                    <a:pt x="6" y="20"/>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5" y="22"/>
                    <a:pt x="5" y="22"/>
                  </a:cubicBezTo>
                  <a:cubicBezTo>
                    <a:pt x="6" y="22"/>
                    <a:pt x="6" y="23"/>
                    <a:pt x="6" y="23"/>
                  </a:cubicBezTo>
                  <a:cubicBezTo>
                    <a:pt x="6" y="23"/>
                    <a:pt x="6" y="23"/>
                    <a:pt x="6" y="23"/>
                  </a:cubicBezTo>
                  <a:cubicBezTo>
                    <a:pt x="6" y="23"/>
                    <a:pt x="6" y="23"/>
                    <a:pt x="6" y="23"/>
                  </a:cubicBezTo>
                  <a:cubicBezTo>
                    <a:pt x="6" y="24"/>
                    <a:pt x="6" y="24"/>
                    <a:pt x="6" y="24"/>
                  </a:cubicBezTo>
                  <a:cubicBezTo>
                    <a:pt x="6" y="24"/>
                    <a:pt x="5" y="24"/>
                    <a:pt x="5" y="24"/>
                  </a:cubicBezTo>
                  <a:cubicBezTo>
                    <a:pt x="5" y="24"/>
                    <a:pt x="5" y="25"/>
                    <a:pt x="5" y="25"/>
                  </a:cubicBezTo>
                  <a:cubicBezTo>
                    <a:pt x="5" y="25"/>
                    <a:pt x="5" y="25"/>
                    <a:pt x="5" y="25"/>
                  </a:cubicBezTo>
                  <a:cubicBezTo>
                    <a:pt x="5" y="25"/>
                    <a:pt x="5" y="25"/>
                    <a:pt x="5" y="25"/>
                  </a:cubicBezTo>
                  <a:cubicBezTo>
                    <a:pt x="5" y="25"/>
                    <a:pt x="5" y="26"/>
                    <a:pt x="5" y="26"/>
                  </a:cubicBezTo>
                  <a:cubicBezTo>
                    <a:pt x="5" y="26"/>
                    <a:pt x="5" y="26"/>
                    <a:pt x="5" y="26"/>
                  </a:cubicBezTo>
                  <a:cubicBezTo>
                    <a:pt x="5" y="26"/>
                    <a:pt x="5" y="26"/>
                    <a:pt x="5" y="26"/>
                  </a:cubicBezTo>
                  <a:cubicBezTo>
                    <a:pt x="5" y="26"/>
                    <a:pt x="5" y="26"/>
                    <a:pt x="5" y="26"/>
                  </a:cubicBezTo>
                  <a:cubicBezTo>
                    <a:pt x="5" y="26"/>
                    <a:pt x="4" y="27"/>
                    <a:pt x="4" y="27"/>
                  </a:cubicBezTo>
                  <a:cubicBezTo>
                    <a:pt x="4" y="27"/>
                    <a:pt x="4" y="27"/>
                    <a:pt x="4" y="27"/>
                  </a:cubicBezTo>
                  <a:cubicBezTo>
                    <a:pt x="4" y="27"/>
                    <a:pt x="5" y="27"/>
                    <a:pt x="5" y="27"/>
                  </a:cubicBezTo>
                  <a:cubicBezTo>
                    <a:pt x="5" y="27"/>
                    <a:pt x="5" y="28"/>
                    <a:pt x="5" y="28"/>
                  </a:cubicBezTo>
                  <a:cubicBezTo>
                    <a:pt x="5" y="28"/>
                    <a:pt x="5" y="28"/>
                    <a:pt x="5" y="28"/>
                  </a:cubicBezTo>
                  <a:cubicBezTo>
                    <a:pt x="5" y="28"/>
                    <a:pt x="4" y="29"/>
                    <a:pt x="4" y="29"/>
                  </a:cubicBezTo>
                  <a:cubicBezTo>
                    <a:pt x="4" y="29"/>
                    <a:pt x="4" y="29"/>
                    <a:pt x="4" y="29"/>
                  </a:cubicBezTo>
                  <a:cubicBezTo>
                    <a:pt x="4" y="29"/>
                    <a:pt x="4" y="29"/>
                    <a:pt x="4" y="29"/>
                  </a:cubicBezTo>
                  <a:cubicBezTo>
                    <a:pt x="4" y="29"/>
                    <a:pt x="5" y="30"/>
                    <a:pt x="5" y="30"/>
                  </a:cubicBezTo>
                  <a:cubicBezTo>
                    <a:pt x="5" y="30"/>
                    <a:pt x="5" y="30"/>
                    <a:pt x="5" y="30"/>
                  </a:cubicBezTo>
                  <a:cubicBezTo>
                    <a:pt x="5" y="30"/>
                    <a:pt x="5" y="30"/>
                    <a:pt x="5" y="31"/>
                  </a:cubicBezTo>
                  <a:cubicBezTo>
                    <a:pt x="5" y="31"/>
                    <a:pt x="5" y="31"/>
                    <a:pt x="5" y="31"/>
                  </a:cubicBezTo>
                  <a:cubicBezTo>
                    <a:pt x="5" y="31"/>
                    <a:pt x="5" y="32"/>
                    <a:pt x="5" y="32"/>
                  </a:cubicBezTo>
                  <a:cubicBezTo>
                    <a:pt x="5" y="32"/>
                    <a:pt x="5" y="32"/>
                    <a:pt x="5" y="32"/>
                  </a:cubicBezTo>
                  <a:cubicBezTo>
                    <a:pt x="5" y="32"/>
                    <a:pt x="5" y="32"/>
                    <a:pt x="5" y="32"/>
                  </a:cubicBezTo>
                  <a:cubicBezTo>
                    <a:pt x="5" y="32"/>
                    <a:pt x="5" y="32"/>
                    <a:pt x="5" y="32"/>
                  </a:cubicBezTo>
                  <a:cubicBezTo>
                    <a:pt x="5" y="32"/>
                    <a:pt x="5" y="33"/>
                    <a:pt x="5" y="33"/>
                  </a:cubicBezTo>
                  <a:cubicBezTo>
                    <a:pt x="5" y="33"/>
                    <a:pt x="4" y="33"/>
                    <a:pt x="4" y="33"/>
                  </a:cubicBezTo>
                  <a:cubicBezTo>
                    <a:pt x="4" y="33"/>
                    <a:pt x="4" y="34"/>
                    <a:pt x="4" y="34"/>
                  </a:cubicBezTo>
                  <a:cubicBezTo>
                    <a:pt x="4" y="34"/>
                    <a:pt x="3" y="35"/>
                    <a:pt x="3" y="35"/>
                  </a:cubicBezTo>
                  <a:cubicBezTo>
                    <a:pt x="3" y="35"/>
                    <a:pt x="3" y="35"/>
                    <a:pt x="3" y="35"/>
                  </a:cubicBezTo>
                  <a:cubicBezTo>
                    <a:pt x="3" y="35"/>
                    <a:pt x="3" y="35"/>
                    <a:pt x="3" y="35"/>
                  </a:cubicBezTo>
                  <a:cubicBezTo>
                    <a:pt x="3" y="35"/>
                    <a:pt x="3" y="35"/>
                    <a:pt x="3" y="35"/>
                  </a:cubicBezTo>
                  <a:cubicBezTo>
                    <a:pt x="3" y="35"/>
                    <a:pt x="4" y="36"/>
                    <a:pt x="4" y="36"/>
                  </a:cubicBezTo>
                  <a:cubicBezTo>
                    <a:pt x="4" y="36"/>
                    <a:pt x="4" y="36"/>
                    <a:pt x="4" y="36"/>
                  </a:cubicBezTo>
                  <a:cubicBezTo>
                    <a:pt x="4" y="36"/>
                    <a:pt x="4" y="36"/>
                    <a:pt x="4" y="36"/>
                  </a:cubicBezTo>
                  <a:cubicBezTo>
                    <a:pt x="4" y="36"/>
                    <a:pt x="4" y="36"/>
                    <a:pt x="5" y="35"/>
                  </a:cubicBezTo>
                  <a:cubicBezTo>
                    <a:pt x="6" y="35"/>
                    <a:pt x="7" y="35"/>
                    <a:pt x="8" y="35"/>
                  </a:cubicBezTo>
                  <a:cubicBezTo>
                    <a:pt x="8" y="35"/>
                    <a:pt x="8" y="35"/>
                    <a:pt x="9" y="35"/>
                  </a:cubicBezTo>
                  <a:cubicBezTo>
                    <a:pt x="9" y="35"/>
                    <a:pt x="9" y="35"/>
                    <a:pt x="9" y="35"/>
                  </a:cubicBezTo>
                  <a:cubicBezTo>
                    <a:pt x="9" y="35"/>
                    <a:pt x="10" y="35"/>
                    <a:pt x="10" y="35"/>
                  </a:cubicBezTo>
                  <a:cubicBezTo>
                    <a:pt x="10" y="35"/>
                    <a:pt x="11" y="35"/>
                    <a:pt x="12" y="35"/>
                  </a:cubicBezTo>
                  <a:cubicBezTo>
                    <a:pt x="13" y="36"/>
                    <a:pt x="13" y="36"/>
                    <a:pt x="15" y="36"/>
                  </a:cubicBezTo>
                  <a:cubicBezTo>
                    <a:pt x="16" y="36"/>
                    <a:pt x="16" y="36"/>
                    <a:pt x="16" y="36"/>
                  </a:cubicBezTo>
                  <a:cubicBezTo>
                    <a:pt x="17" y="36"/>
                    <a:pt x="17" y="36"/>
                    <a:pt x="17" y="37"/>
                  </a:cubicBezTo>
                  <a:cubicBezTo>
                    <a:pt x="18" y="37"/>
                    <a:pt x="18" y="37"/>
                    <a:pt x="18" y="37"/>
                  </a:cubicBezTo>
                  <a:cubicBezTo>
                    <a:pt x="18" y="37"/>
                    <a:pt x="18" y="37"/>
                    <a:pt x="19" y="36"/>
                  </a:cubicBezTo>
                  <a:cubicBezTo>
                    <a:pt x="19" y="36"/>
                    <a:pt x="19" y="36"/>
                    <a:pt x="20" y="36"/>
                  </a:cubicBezTo>
                  <a:cubicBezTo>
                    <a:pt x="20" y="36"/>
                    <a:pt x="20" y="36"/>
                    <a:pt x="20" y="36"/>
                  </a:cubicBezTo>
                  <a:cubicBezTo>
                    <a:pt x="20" y="36"/>
                    <a:pt x="21" y="36"/>
                    <a:pt x="21" y="36"/>
                  </a:cubicBezTo>
                  <a:cubicBezTo>
                    <a:pt x="21" y="36"/>
                    <a:pt x="21" y="36"/>
                    <a:pt x="21" y="36"/>
                  </a:cubicBezTo>
                  <a:cubicBezTo>
                    <a:pt x="21" y="36"/>
                    <a:pt x="22" y="36"/>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2" y="36"/>
                    <a:pt x="22" y="35"/>
                  </a:cubicBezTo>
                  <a:cubicBezTo>
                    <a:pt x="22" y="35"/>
                    <a:pt x="22" y="35"/>
                    <a:pt x="22" y="35"/>
                  </a:cubicBezTo>
                  <a:cubicBezTo>
                    <a:pt x="22" y="35"/>
                    <a:pt x="22" y="35"/>
                    <a:pt x="22" y="35"/>
                  </a:cubicBezTo>
                  <a:cubicBezTo>
                    <a:pt x="22" y="35"/>
                    <a:pt x="21" y="35"/>
                    <a:pt x="21" y="35"/>
                  </a:cubicBezTo>
                  <a:cubicBezTo>
                    <a:pt x="21" y="35"/>
                    <a:pt x="21" y="36"/>
                    <a:pt x="21" y="36"/>
                  </a:cubicBezTo>
                  <a:cubicBezTo>
                    <a:pt x="21" y="36"/>
                    <a:pt x="21" y="36"/>
                    <a:pt x="21" y="36"/>
                  </a:cubicBezTo>
                  <a:cubicBezTo>
                    <a:pt x="21" y="36"/>
                    <a:pt x="21" y="36"/>
                    <a:pt x="21" y="35"/>
                  </a:cubicBezTo>
                  <a:cubicBezTo>
                    <a:pt x="21" y="35"/>
                    <a:pt x="20" y="35"/>
                    <a:pt x="20" y="35"/>
                  </a:cubicBezTo>
                  <a:cubicBezTo>
                    <a:pt x="20" y="35"/>
                    <a:pt x="20" y="35"/>
                    <a:pt x="20" y="35"/>
                  </a:cubicBezTo>
                  <a:cubicBezTo>
                    <a:pt x="20" y="35"/>
                    <a:pt x="20" y="35"/>
                    <a:pt x="20" y="36"/>
                  </a:cubicBezTo>
                  <a:cubicBezTo>
                    <a:pt x="20" y="36"/>
                    <a:pt x="20" y="36"/>
                    <a:pt x="20" y="36"/>
                  </a:cubicBezTo>
                  <a:cubicBezTo>
                    <a:pt x="20" y="36"/>
                    <a:pt x="20" y="35"/>
                    <a:pt x="20" y="35"/>
                  </a:cubicBezTo>
                  <a:cubicBezTo>
                    <a:pt x="19" y="35"/>
                    <a:pt x="19" y="35"/>
                    <a:pt x="19" y="35"/>
                  </a:cubicBezTo>
                  <a:cubicBezTo>
                    <a:pt x="19" y="35"/>
                    <a:pt x="19" y="35"/>
                    <a:pt x="19" y="35"/>
                  </a:cubicBezTo>
                  <a:cubicBezTo>
                    <a:pt x="19" y="35"/>
                    <a:pt x="20" y="34"/>
                    <a:pt x="20" y="34"/>
                  </a:cubicBezTo>
                  <a:cubicBezTo>
                    <a:pt x="20" y="34"/>
                    <a:pt x="20" y="34"/>
                    <a:pt x="20" y="34"/>
                  </a:cubicBezTo>
                  <a:cubicBezTo>
                    <a:pt x="21" y="34"/>
                    <a:pt x="21" y="34"/>
                    <a:pt x="21" y="34"/>
                  </a:cubicBezTo>
                  <a:cubicBezTo>
                    <a:pt x="21" y="34"/>
                    <a:pt x="21" y="33"/>
                    <a:pt x="21" y="33"/>
                  </a:cubicBezTo>
                  <a:cubicBezTo>
                    <a:pt x="21" y="33"/>
                    <a:pt x="21" y="33"/>
                    <a:pt x="21" y="33"/>
                  </a:cubicBezTo>
                  <a:cubicBezTo>
                    <a:pt x="21" y="33"/>
                    <a:pt x="21"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5"/>
                    <a:pt x="24" y="35"/>
                  </a:cubicBezTo>
                  <a:cubicBezTo>
                    <a:pt x="24" y="35"/>
                    <a:pt x="24" y="35"/>
                    <a:pt x="24" y="35"/>
                  </a:cubicBezTo>
                  <a:cubicBezTo>
                    <a:pt x="24" y="35"/>
                    <a:pt x="24" y="35"/>
                    <a:pt x="24" y="35"/>
                  </a:cubicBezTo>
                  <a:cubicBezTo>
                    <a:pt x="24" y="35"/>
                    <a:pt x="24" y="35"/>
                    <a:pt x="25" y="35"/>
                  </a:cubicBezTo>
                  <a:cubicBezTo>
                    <a:pt x="25" y="35"/>
                    <a:pt x="25" y="35"/>
                    <a:pt x="25" y="35"/>
                  </a:cubicBezTo>
                  <a:cubicBezTo>
                    <a:pt x="25" y="35"/>
                    <a:pt x="25" y="36"/>
                    <a:pt x="25" y="36"/>
                  </a:cubicBezTo>
                  <a:cubicBezTo>
                    <a:pt x="25" y="36"/>
                    <a:pt x="25" y="36"/>
                    <a:pt x="25" y="36"/>
                  </a:cubicBezTo>
                  <a:cubicBezTo>
                    <a:pt x="25" y="36"/>
                    <a:pt x="25" y="36"/>
                    <a:pt x="25" y="36"/>
                  </a:cubicBezTo>
                  <a:cubicBezTo>
                    <a:pt x="25" y="36"/>
                    <a:pt x="25" y="36"/>
                    <a:pt x="26" y="36"/>
                  </a:cubicBezTo>
                  <a:cubicBezTo>
                    <a:pt x="26" y="36"/>
                    <a:pt x="26" y="36"/>
                    <a:pt x="26" y="36"/>
                  </a:cubicBezTo>
                  <a:cubicBezTo>
                    <a:pt x="26" y="36"/>
                    <a:pt x="26" y="36"/>
                    <a:pt x="26" y="36"/>
                  </a:cubicBezTo>
                  <a:cubicBezTo>
                    <a:pt x="26" y="36"/>
                    <a:pt x="26" y="36"/>
                    <a:pt x="26" y="36"/>
                  </a:cubicBezTo>
                  <a:cubicBezTo>
                    <a:pt x="26" y="36"/>
                    <a:pt x="27" y="36"/>
                    <a:pt x="27" y="36"/>
                  </a:cubicBezTo>
                  <a:cubicBezTo>
                    <a:pt x="27" y="36"/>
                    <a:pt x="27" y="36"/>
                    <a:pt x="27" y="36"/>
                  </a:cubicBezTo>
                  <a:cubicBezTo>
                    <a:pt x="27" y="36"/>
                    <a:pt x="27" y="36"/>
                    <a:pt x="27" y="36"/>
                  </a:cubicBezTo>
                  <a:cubicBezTo>
                    <a:pt x="27" y="36"/>
                    <a:pt x="27" y="36"/>
                    <a:pt x="27" y="36"/>
                  </a:cubicBezTo>
                  <a:cubicBezTo>
                    <a:pt x="28" y="36"/>
                    <a:pt x="28" y="37"/>
                    <a:pt x="28" y="37"/>
                  </a:cubicBezTo>
                  <a:cubicBezTo>
                    <a:pt x="28" y="37"/>
                    <a:pt x="28" y="37"/>
                    <a:pt x="28" y="37"/>
                  </a:cubicBezTo>
                  <a:cubicBezTo>
                    <a:pt x="28" y="37"/>
                    <a:pt x="28" y="37"/>
                    <a:pt x="28" y="37"/>
                  </a:cubicBezTo>
                  <a:cubicBezTo>
                    <a:pt x="28" y="37"/>
                    <a:pt x="28" y="37"/>
                    <a:pt x="28" y="37"/>
                  </a:cubicBezTo>
                  <a:cubicBezTo>
                    <a:pt x="28" y="38"/>
                    <a:pt x="28" y="38"/>
                    <a:pt x="28" y="38"/>
                  </a:cubicBezTo>
                  <a:cubicBezTo>
                    <a:pt x="28" y="38"/>
                    <a:pt x="28" y="37"/>
                    <a:pt x="28" y="37"/>
                  </a:cubicBezTo>
                  <a:cubicBezTo>
                    <a:pt x="28" y="38"/>
                    <a:pt x="28" y="38"/>
                    <a:pt x="28" y="38"/>
                  </a:cubicBezTo>
                  <a:cubicBezTo>
                    <a:pt x="28" y="38"/>
                    <a:pt x="28" y="38"/>
                    <a:pt x="27" y="38"/>
                  </a:cubicBezTo>
                  <a:cubicBezTo>
                    <a:pt x="27" y="38"/>
                    <a:pt x="27" y="38"/>
                    <a:pt x="27" y="38"/>
                  </a:cubicBezTo>
                  <a:cubicBezTo>
                    <a:pt x="27" y="38"/>
                    <a:pt x="27" y="39"/>
                    <a:pt x="28" y="39"/>
                  </a:cubicBezTo>
                  <a:cubicBezTo>
                    <a:pt x="28" y="39"/>
                    <a:pt x="29" y="39"/>
                    <a:pt x="29" y="39"/>
                  </a:cubicBezTo>
                  <a:cubicBezTo>
                    <a:pt x="29" y="39"/>
                    <a:pt x="29" y="39"/>
                    <a:pt x="29" y="39"/>
                  </a:cubicBezTo>
                  <a:cubicBezTo>
                    <a:pt x="30" y="39"/>
                    <a:pt x="30" y="39"/>
                    <a:pt x="30" y="39"/>
                  </a:cubicBezTo>
                  <a:cubicBezTo>
                    <a:pt x="30" y="39"/>
                    <a:pt x="30" y="39"/>
                    <a:pt x="30" y="39"/>
                  </a:cubicBezTo>
                  <a:cubicBezTo>
                    <a:pt x="30" y="39"/>
                    <a:pt x="31" y="39"/>
                    <a:pt x="31" y="39"/>
                  </a:cubicBezTo>
                  <a:cubicBezTo>
                    <a:pt x="31" y="39"/>
                    <a:pt x="31" y="40"/>
                    <a:pt x="31" y="40"/>
                  </a:cubicBezTo>
                  <a:cubicBezTo>
                    <a:pt x="31" y="40"/>
                    <a:pt x="31" y="40"/>
                    <a:pt x="31" y="40"/>
                  </a:cubicBezTo>
                  <a:cubicBezTo>
                    <a:pt x="31" y="40"/>
                    <a:pt x="32" y="40"/>
                    <a:pt x="32" y="40"/>
                  </a:cubicBezTo>
                  <a:cubicBezTo>
                    <a:pt x="32" y="40"/>
                    <a:pt x="32" y="40"/>
                    <a:pt x="32" y="40"/>
                  </a:cubicBezTo>
                  <a:cubicBezTo>
                    <a:pt x="32" y="41"/>
                    <a:pt x="32" y="41"/>
                    <a:pt x="32" y="41"/>
                  </a:cubicBezTo>
                  <a:cubicBezTo>
                    <a:pt x="32" y="41"/>
                    <a:pt x="33" y="40"/>
                    <a:pt x="33" y="40"/>
                  </a:cubicBezTo>
                  <a:cubicBezTo>
                    <a:pt x="33" y="40"/>
                    <a:pt x="33" y="40"/>
                    <a:pt x="33" y="40"/>
                  </a:cubicBezTo>
                  <a:cubicBezTo>
                    <a:pt x="33" y="40"/>
                    <a:pt x="33"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0"/>
                    <a:pt x="32" y="40"/>
                    <a:pt x="32" y="40"/>
                  </a:cubicBezTo>
                  <a:cubicBezTo>
                    <a:pt x="32" y="40"/>
                    <a:pt x="32" y="40"/>
                    <a:pt x="32" y="40"/>
                  </a:cubicBezTo>
                  <a:cubicBezTo>
                    <a:pt x="32" y="40"/>
                    <a:pt x="32" y="40"/>
                    <a:pt x="33" y="40"/>
                  </a:cubicBezTo>
                  <a:cubicBezTo>
                    <a:pt x="33" y="40"/>
                    <a:pt x="33" y="40"/>
                    <a:pt x="33" y="40"/>
                  </a:cubicBezTo>
                  <a:cubicBezTo>
                    <a:pt x="33" y="40"/>
                    <a:pt x="33" y="40"/>
                    <a:pt x="33" y="40"/>
                  </a:cubicBezTo>
                  <a:cubicBezTo>
                    <a:pt x="33" y="40"/>
                    <a:pt x="33" y="40"/>
                    <a:pt x="33" y="39"/>
                  </a:cubicBezTo>
                  <a:cubicBezTo>
                    <a:pt x="33" y="39"/>
                    <a:pt x="34" y="39"/>
                    <a:pt x="34" y="39"/>
                  </a:cubicBezTo>
                  <a:cubicBezTo>
                    <a:pt x="34"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9"/>
                    <a:pt x="35" y="39"/>
                  </a:cubicBezTo>
                  <a:cubicBezTo>
                    <a:pt x="35" y="39"/>
                    <a:pt x="35" y="39"/>
                    <a:pt x="36" y="39"/>
                  </a:cubicBezTo>
                  <a:cubicBezTo>
                    <a:pt x="36" y="39"/>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7" y="39"/>
                    <a:pt x="37" y="38"/>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40"/>
                    <a:pt x="37" y="40"/>
                    <a:pt x="37" y="40"/>
                  </a:cubicBezTo>
                  <a:cubicBezTo>
                    <a:pt x="37" y="40"/>
                    <a:pt x="36" y="40"/>
                    <a:pt x="36" y="40"/>
                  </a:cubicBezTo>
                  <a:cubicBezTo>
                    <a:pt x="36" y="40"/>
                    <a:pt x="36" y="40"/>
                    <a:pt x="36" y="40"/>
                  </a:cubicBezTo>
                  <a:cubicBezTo>
                    <a:pt x="36" y="40"/>
                    <a:pt x="37" y="40"/>
                    <a:pt x="37" y="40"/>
                  </a:cubicBezTo>
                  <a:cubicBezTo>
                    <a:pt x="37" y="40"/>
                    <a:pt x="37" y="40"/>
                    <a:pt x="37" y="40"/>
                  </a:cubicBezTo>
                  <a:cubicBezTo>
                    <a:pt x="37" y="40"/>
                    <a:pt x="37" y="39"/>
                    <a:pt x="38" y="39"/>
                  </a:cubicBezTo>
                  <a:cubicBezTo>
                    <a:pt x="38" y="39"/>
                    <a:pt x="38" y="39"/>
                    <a:pt x="38" y="39"/>
                  </a:cubicBezTo>
                  <a:cubicBezTo>
                    <a:pt x="38" y="39"/>
                    <a:pt x="39" y="38"/>
                    <a:pt x="39" y="38"/>
                  </a:cubicBezTo>
                  <a:cubicBezTo>
                    <a:pt x="39" y="38"/>
                    <a:pt x="39" y="38"/>
                    <a:pt x="39" y="38"/>
                  </a:cubicBezTo>
                  <a:cubicBezTo>
                    <a:pt x="39" y="38"/>
                    <a:pt x="40" y="38"/>
                    <a:pt x="40" y="38"/>
                  </a:cubicBezTo>
                  <a:cubicBezTo>
                    <a:pt x="40" y="38"/>
                    <a:pt x="40" y="37"/>
                    <a:pt x="40" y="37"/>
                  </a:cubicBezTo>
                  <a:cubicBezTo>
                    <a:pt x="40" y="37"/>
                    <a:pt x="40" y="37"/>
                    <a:pt x="40" y="38"/>
                  </a:cubicBezTo>
                  <a:cubicBezTo>
                    <a:pt x="40"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8" y="38"/>
                    <a:pt x="38" y="38"/>
                  </a:cubicBezTo>
                  <a:cubicBezTo>
                    <a:pt x="38" y="38"/>
                    <a:pt x="39" y="38"/>
                    <a:pt x="39" y="38"/>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6"/>
                    <a:pt x="39" y="36"/>
                  </a:cubicBezTo>
                  <a:cubicBezTo>
                    <a:pt x="39" y="36"/>
                    <a:pt x="40" y="36"/>
                    <a:pt x="40" y="36"/>
                  </a:cubicBezTo>
                  <a:cubicBezTo>
                    <a:pt x="40" y="36"/>
                    <a:pt x="40" y="35"/>
                    <a:pt x="40" y="35"/>
                  </a:cubicBezTo>
                  <a:cubicBezTo>
                    <a:pt x="40" y="35"/>
                    <a:pt x="40" y="35"/>
                    <a:pt x="40" y="35"/>
                  </a:cubicBezTo>
                  <a:cubicBezTo>
                    <a:pt x="41" y="35"/>
                    <a:pt x="41" y="35"/>
                    <a:pt x="41" y="35"/>
                  </a:cubicBezTo>
                  <a:cubicBezTo>
                    <a:pt x="41" y="35"/>
                    <a:pt x="40" y="35"/>
                    <a:pt x="40" y="36"/>
                  </a:cubicBezTo>
                  <a:cubicBezTo>
                    <a:pt x="41" y="36"/>
                    <a:pt x="41" y="36"/>
                    <a:pt x="41" y="36"/>
                  </a:cubicBezTo>
                  <a:cubicBezTo>
                    <a:pt x="41" y="36"/>
                    <a:pt x="41" y="36"/>
                    <a:pt x="41" y="36"/>
                  </a:cubicBezTo>
                  <a:cubicBezTo>
                    <a:pt x="41" y="36"/>
                    <a:pt x="41" y="36"/>
                    <a:pt x="41" y="36"/>
                  </a:cubicBezTo>
                  <a:cubicBezTo>
                    <a:pt x="41" y="36"/>
                    <a:pt x="41" y="36"/>
                    <a:pt x="41" y="37"/>
                  </a:cubicBezTo>
                  <a:cubicBezTo>
                    <a:pt x="41" y="37"/>
                    <a:pt x="40" y="37"/>
                    <a:pt x="41" y="37"/>
                  </a:cubicBezTo>
                  <a:cubicBezTo>
                    <a:pt x="41" y="37"/>
                    <a:pt x="41" y="37"/>
                    <a:pt x="41" y="37"/>
                  </a:cubicBezTo>
                  <a:cubicBezTo>
                    <a:pt x="42" y="37"/>
                    <a:pt x="42" y="37"/>
                    <a:pt x="42" y="37"/>
                  </a:cubicBezTo>
                  <a:cubicBezTo>
                    <a:pt x="42" y="37"/>
                    <a:pt x="42" y="37"/>
                    <a:pt x="42" y="37"/>
                  </a:cubicBezTo>
                  <a:cubicBezTo>
                    <a:pt x="43" y="37"/>
                    <a:pt x="43" y="37"/>
                    <a:pt x="43" y="37"/>
                  </a:cubicBezTo>
                  <a:cubicBezTo>
                    <a:pt x="43" y="37"/>
                    <a:pt x="44" y="37"/>
                    <a:pt x="44" y="37"/>
                  </a:cubicBezTo>
                  <a:cubicBezTo>
                    <a:pt x="44" y="38"/>
                    <a:pt x="44" y="38"/>
                    <a:pt x="45" y="38"/>
                  </a:cubicBezTo>
                  <a:cubicBezTo>
                    <a:pt x="45" y="38"/>
                    <a:pt x="45" y="38"/>
                    <a:pt x="45" y="38"/>
                  </a:cubicBezTo>
                  <a:cubicBezTo>
                    <a:pt x="45" y="38"/>
                    <a:pt x="45" y="39"/>
                    <a:pt x="45" y="39"/>
                  </a:cubicBezTo>
                  <a:cubicBezTo>
                    <a:pt x="45" y="39"/>
                    <a:pt x="45" y="39"/>
                    <a:pt x="45" y="39"/>
                  </a:cubicBezTo>
                  <a:cubicBezTo>
                    <a:pt x="45" y="39"/>
                    <a:pt x="46" y="39"/>
                    <a:pt x="46" y="39"/>
                  </a:cubicBezTo>
                  <a:cubicBezTo>
                    <a:pt x="46" y="39"/>
                    <a:pt x="45" y="39"/>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5" y="40"/>
                  </a:cubicBezTo>
                  <a:cubicBezTo>
                    <a:pt x="45" y="40"/>
                    <a:pt x="45" y="40"/>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8"/>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8" y="39"/>
                  </a:cubicBezTo>
                  <a:cubicBezTo>
                    <a:pt x="48" y="39"/>
                    <a:pt x="48" y="39"/>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7" y="37"/>
                    <a:pt x="47" y="37"/>
                  </a:cubicBezTo>
                  <a:cubicBezTo>
                    <a:pt x="47" y="37"/>
                    <a:pt x="48" y="37"/>
                    <a:pt x="47" y="37"/>
                  </a:cubicBezTo>
                  <a:cubicBezTo>
                    <a:pt x="47" y="37"/>
                    <a:pt x="47" y="37"/>
                    <a:pt x="47" y="37"/>
                  </a:cubicBezTo>
                  <a:cubicBezTo>
                    <a:pt x="47" y="36"/>
                    <a:pt x="47" y="36"/>
                    <a:pt x="47" y="36"/>
                  </a:cubicBezTo>
                  <a:cubicBezTo>
                    <a:pt x="47" y="36"/>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6"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4" y="35"/>
                    <a:pt x="44" y="36"/>
                  </a:cubicBezTo>
                  <a:cubicBezTo>
                    <a:pt x="44" y="36"/>
                    <a:pt x="44" y="36"/>
                    <a:pt x="44" y="36"/>
                  </a:cubicBezTo>
                  <a:cubicBezTo>
                    <a:pt x="44" y="36"/>
                    <a:pt x="44" y="35"/>
                    <a:pt x="44" y="36"/>
                  </a:cubicBezTo>
                  <a:cubicBezTo>
                    <a:pt x="44" y="36"/>
                    <a:pt x="44" y="36"/>
                    <a:pt x="44" y="36"/>
                  </a:cubicBezTo>
                  <a:cubicBezTo>
                    <a:pt x="44" y="36"/>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2" y="35"/>
                  </a:cubicBezTo>
                  <a:cubicBezTo>
                    <a:pt x="42" y="35"/>
                    <a:pt x="42" y="35"/>
                    <a:pt x="42"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3" y="33"/>
                    <a:pt x="43" y="33"/>
                  </a:cubicBezTo>
                  <a:cubicBezTo>
                    <a:pt x="43" y="33"/>
                    <a:pt x="43" y="33"/>
                    <a:pt x="43" y="33"/>
                  </a:cubicBezTo>
                  <a:cubicBezTo>
                    <a:pt x="43" y="33"/>
                    <a:pt x="44" y="33"/>
                    <a:pt x="44" y="33"/>
                  </a:cubicBezTo>
                  <a:cubicBezTo>
                    <a:pt x="44" y="33"/>
                    <a:pt x="43" y="33"/>
                    <a:pt x="43" y="33"/>
                  </a:cubicBezTo>
                  <a:cubicBezTo>
                    <a:pt x="43" y="33"/>
                    <a:pt x="43" y="33"/>
                    <a:pt x="43" y="33"/>
                  </a:cubicBezTo>
                  <a:cubicBezTo>
                    <a:pt x="43" y="33"/>
                    <a:pt x="43" y="33"/>
                    <a:pt x="43" y="33"/>
                  </a:cubicBezTo>
                  <a:cubicBezTo>
                    <a:pt x="43" y="33"/>
                    <a:pt x="42" y="33"/>
                    <a:pt x="42" y="33"/>
                  </a:cubicBezTo>
                  <a:cubicBezTo>
                    <a:pt x="42" y="33"/>
                    <a:pt x="42" y="33"/>
                    <a:pt x="42" y="33"/>
                  </a:cubicBezTo>
                  <a:cubicBezTo>
                    <a:pt x="42" y="33"/>
                    <a:pt x="42" y="33"/>
                    <a:pt x="42" y="33"/>
                  </a:cubicBezTo>
                  <a:cubicBezTo>
                    <a:pt x="42" y="33"/>
                    <a:pt x="42" y="32"/>
                    <a:pt x="42" y="32"/>
                  </a:cubicBezTo>
                  <a:cubicBezTo>
                    <a:pt x="42" y="32"/>
                    <a:pt x="42" y="32"/>
                    <a:pt x="42" y="32"/>
                  </a:cubicBezTo>
                  <a:cubicBezTo>
                    <a:pt x="42" y="32"/>
                    <a:pt x="42" y="32"/>
                    <a:pt x="42"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1"/>
                    <a:pt x="44" y="31"/>
                  </a:cubicBezTo>
                  <a:cubicBezTo>
                    <a:pt x="44" y="31"/>
                    <a:pt x="44" y="32"/>
                    <a:pt x="44" y="32"/>
                  </a:cubicBezTo>
                  <a:cubicBezTo>
                    <a:pt x="44" y="32"/>
                    <a:pt x="45" y="31"/>
                    <a:pt x="45" y="31"/>
                  </a:cubicBezTo>
                  <a:cubicBezTo>
                    <a:pt x="45" y="31"/>
                    <a:pt x="45" y="31"/>
                    <a:pt x="45" y="31"/>
                  </a:cubicBezTo>
                  <a:cubicBezTo>
                    <a:pt x="45" y="32"/>
                    <a:pt x="45" y="32"/>
                    <a:pt x="45" y="32"/>
                  </a:cubicBezTo>
                  <a:cubicBezTo>
                    <a:pt x="45" y="32"/>
                    <a:pt x="45" y="32"/>
                    <a:pt x="45" y="32"/>
                  </a:cubicBezTo>
                  <a:cubicBezTo>
                    <a:pt x="45" y="32"/>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5" y="31"/>
                    <a:pt x="45" y="31"/>
                  </a:cubicBezTo>
                  <a:cubicBezTo>
                    <a:pt x="45" y="31"/>
                    <a:pt x="44" y="31"/>
                    <a:pt x="44" y="31"/>
                  </a:cubicBezTo>
                  <a:cubicBezTo>
                    <a:pt x="44" y="31"/>
                    <a:pt x="44" y="31"/>
                    <a:pt x="44" y="31"/>
                  </a:cubicBezTo>
                  <a:cubicBezTo>
                    <a:pt x="44" y="31"/>
                    <a:pt x="45" y="31"/>
                    <a:pt x="45" y="31"/>
                  </a:cubicBezTo>
                  <a:cubicBezTo>
                    <a:pt x="45" y="31"/>
                    <a:pt x="45" y="31"/>
                    <a:pt x="45" y="31"/>
                  </a:cubicBezTo>
                  <a:cubicBezTo>
                    <a:pt x="45" y="31"/>
                    <a:pt x="45" y="31"/>
                    <a:pt x="45" y="31"/>
                  </a:cubicBezTo>
                  <a:cubicBezTo>
                    <a:pt x="45" y="30"/>
                    <a:pt x="46"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6" y="29"/>
                    <a:pt x="45" y="29"/>
                  </a:cubicBezTo>
                  <a:cubicBezTo>
                    <a:pt x="45" y="29"/>
                    <a:pt x="45" y="29"/>
                    <a:pt x="45" y="29"/>
                  </a:cubicBezTo>
                  <a:cubicBezTo>
                    <a:pt x="45" y="29"/>
                    <a:pt x="45" y="29"/>
                    <a:pt x="45" y="29"/>
                  </a:cubicBezTo>
                  <a:cubicBezTo>
                    <a:pt x="45" y="29"/>
                    <a:pt x="45" y="29"/>
                    <a:pt x="45" y="30"/>
                  </a:cubicBezTo>
                  <a:cubicBezTo>
                    <a:pt x="45" y="30"/>
                    <a:pt x="45" y="30"/>
                    <a:pt x="45" y="30"/>
                  </a:cubicBezTo>
                  <a:cubicBezTo>
                    <a:pt x="45"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3"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2" y="29"/>
                    <a:pt x="42" y="29"/>
                  </a:cubicBezTo>
                  <a:cubicBezTo>
                    <a:pt x="42" y="29"/>
                    <a:pt x="42" y="29"/>
                    <a:pt x="42" y="29"/>
                  </a:cubicBezTo>
                  <a:cubicBezTo>
                    <a:pt x="42" y="30"/>
                    <a:pt x="42" y="30"/>
                    <a:pt x="42" y="30"/>
                  </a:cubicBezTo>
                  <a:cubicBezTo>
                    <a:pt x="42" y="30"/>
                    <a:pt x="42" y="30"/>
                    <a:pt x="42" y="30"/>
                  </a:cubicBezTo>
                  <a:cubicBezTo>
                    <a:pt x="42" y="30"/>
                    <a:pt x="42" y="30"/>
                    <a:pt x="42" y="31"/>
                  </a:cubicBezTo>
                  <a:cubicBezTo>
                    <a:pt x="42" y="31"/>
                    <a:pt x="42" y="31"/>
                    <a:pt x="42" y="31"/>
                  </a:cubicBezTo>
                  <a:cubicBezTo>
                    <a:pt x="42" y="31"/>
                    <a:pt x="41" y="31"/>
                    <a:pt x="41" y="31"/>
                  </a:cubicBezTo>
                  <a:cubicBezTo>
                    <a:pt x="41" y="31"/>
                    <a:pt x="41" y="31"/>
                    <a:pt x="41" y="31"/>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0" y="30"/>
                    <a:pt x="40" y="30"/>
                    <a:pt x="40" y="30"/>
                  </a:cubicBezTo>
                  <a:cubicBezTo>
                    <a:pt x="40" y="30"/>
                    <a:pt x="40" y="30"/>
                    <a:pt x="40" y="30"/>
                  </a:cubicBezTo>
                  <a:cubicBezTo>
                    <a:pt x="40" y="30"/>
                    <a:pt x="40" y="30"/>
                    <a:pt x="40" y="29"/>
                  </a:cubicBezTo>
                  <a:cubicBezTo>
                    <a:pt x="40" y="29"/>
                    <a:pt x="40" y="29"/>
                    <a:pt x="40" y="29"/>
                  </a:cubicBezTo>
                  <a:cubicBezTo>
                    <a:pt x="40" y="29"/>
                    <a:pt x="40"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9"/>
                    <a:pt x="41" y="29"/>
                  </a:cubicBezTo>
                  <a:cubicBezTo>
                    <a:pt x="41" y="29"/>
                    <a:pt x="41" y="28"/>
                    <a:pt x="41" y="28"/>
                  </a:cubicBezTo>
                  <a:cubicBezTo>
                    <a:pt x="41" y="28"/>
                    <a:pt x="41" y="28"/>
                    <a:pt x="41" y="28"/>
                  </a:cubicBezTo>
                  <a:cubicBezTo>
                    <a:pt x="41" y="28"/>
                    <a:pt x="42" y="28"/>
                    <a:pt x="42" y="28"/>
                  </a:cubicBezTo>
                  <a:cubicBezTo>
                    <a:pt x="42" y="28"/>
                    <a:pt x="42" y="28"/>
                    <a:pt x="42" y="28"/>
                  </a:cubicBezTo>
                  <a:cubicBezTo>
                    <a:pt x="42" y="28"/>
                    <a:pt x="42" y="28"/>
                    <a:pt x="42" y="28"/>
                  </a:cubicBezTo>
                  <a:cubicBezTo>
                    <a:pt x="42" y="28"/>
                    <a:pt x="42" y="27"/>
                    <a:pt x="42" y="27"/>
                  </a:cubicBezTo>
                  <a:cubicBezTo>
                    <a:pt x="42" y="27"/>
                    <a:pt x="42" y="27"/>
                    <a:pt x="42" y="27"/>
                  </a:cubicBezTo>
                  <a:cubicBezTo>
                    <a:pt x="42" y="27"/>
                    <a:pt x="42" y="27"/>
                    <a:pt x="42" y="27"/>
                  </a:cubicBezTo>
                  <a:cubicBezTo>
                    <a:pt x="42" y="27"/>
                    <a:pt x="42" y="28"/>
                    <a:pt x="42" y="27"/>
                  </a:cubicBezTo>
                  <a:cubicBezTo>
                    <a:pt x="42" y="27"/>
                    <a:pt x="42" y="27"/>
                    <a:pt x="42" y="27"/>
                  </a:cubicBezTo>
                  <a:cubicBezTo>
                    <a:pt x="42" y="27"/>
                    <a:pt x="42" y="27"/>
                    <a:pt x="42" y="27"/>
                  </a:cubicBezTo>
                  <a:cubicBezTo>
                    <a:pt x="42" y="27"/>
                    <a:pt x="42" y="27"/>
                    <a:pt x="42" y="27"/>
                  </a:cubicBezTo>
                  <a:cubicBezTo>
                    <a:pt x="42" y="27"/>
                    <a:pt x="41" y="27"/>
                    <a:pt x="41" y="27"/>
                  </a:cubicBezTo>
                  <a:cubicBezTo>
                    <a:pt x="41" y="27"/>
                    <a:pt x="41" y="26"/>
                    <a:pt x="41" y="26"/>
                  </a:cubicBezTo>
                  <a:cubicBezTo>
                    <a:pt x="41" y="26"/>
                    <a:pt x="41" y="26"/>
                    <a:pt x="41" y="26"/>
                  </a:cubicBezTo>
                  <a:cubicBezTo>
                    <a:pt x="41" y="26"/>
                    <a:pt x="41" y="26"/>
                    <a:pt x="41" y="26"/>
                  </a:cubicBezTo>
                  <a:cubicBezTo>
                    <a:pt x="41" y="26"/>
                    <a:pt x="41" y="26"/>
                    <a:pt x="41" y="25"/>
                  </a:cubicBezTo>
                  <a:cubicBezTo>
                    <a:pt x="41" y="25"/>
                    <a:pt x="41" y="25"/>
                    <a:pt x="41" y="25"/>
                  </a:cubicBezTo>
                  <a:cubicBezTo>
                    <a:pt x="41" y="25"/>
                    <a:pt x="40" y="24"/>
                    <a:pt x="40" y="24"/>
                  </a:cubicBezTo>
                  <a:cubicBezTo>
                    <a:pt x="40" y="24"/>
                    <a:pt x="40" y="24"/>
                    <a:pt x="40" y="24"/>
                  </a:cubicBezTo>
                  <a:cubicBezTo>
                    <a:pt x="40" y="24"/>
                    <a:pt x="39" y="23"/>
                    <a:pt x="39" y="23"/>
                  </a:cubicBezTo>
                  <a:cubicBezTo>
                    <a:pt x="39" y="23"/>
                    <a:pt x="39" y="23"/>
                    <a:pt x="39" y="23"/>
                  </a:cubicBezTo>
                  <a:cubicBezTo>
                    <a:pt x="39" y="23"/>
                    <a:pt x="39" y="23"/>
                    <a:pt x="39" y="23"/>
                  </a:cubicBezTo>
                  <a:cubicBezTo>
                    <a:pt x="39" y="23"/>
                    <a:pt x="39" y="22"/>
                    <a:pt x="39" y="22"/>
                  </a:cubicBezTo>
                  <a:cubicBezTo>
                    <a:pt x="39" y="22"/>
                    <a:pt x="39" y="22"/>
                    <a:pt x="39" y="22"/>
                  </a:cubicBezTo>
                  <a:cubicBezTo>
                    <a:pt x="39" y="22"/>
                    <a:pt x="39" y="22"/>
                    <a:pt x="39" y="22"/>
                  </a:cubicBezTo>
                  <a:cubicBezTo>
                    <a:pt x="39" y="22"/>
                    <a:pt x="39" y="21"/>
                    <a:pt x="39" y="21"/>
                  </a:cubicBezTo>
                  <a:cubicBezTo>
                    <a:pt x="39" y="21"/>
                    <a:pt x="40" y="21"/>
                    <a:pt x="39" y="21"/>
                  </a:cubicBezTo>
                  <a:cubicBezTo>
                    <a:pt x="39" y="21"/>
                    <a:pt x="39" y="21"/>
                    <a:pt x="39" y="21"/>
                  </a:cubicBezTo>
                  <a:cubicBezTo>
                    <a:pt x="39" y="21"/>
                    <a:pt x="40" y="21"/>
                    <a:pt x="40" y="21"/>
                  </a:cubicBezTo>
                  <a:cubicBezTo>
                    <a:pt x="39" y="21"/>
                    <a:pt x="39" y="20"/>
                    <a:pt x="40" y="20"/>
                  </a:cubicBezTo>
                  <a:cubicBezTo>
                    <a:pt x="40" y="20"/>
                    <a:pt x="40" y="20"/>
                    <a:pt x="40" y="20"/>
                  </a:cubicBezTo>
                  <a:cubicBezTo>
                    <a:pt x="40" y="20"/>
                    <a:pt x="40" y="20"/>
                    <a:pt x="40" y="20"/>
                  </a:cubicBezTo>
                  <a:cubicBezTo>
                    <a:pt x="40" y="20"/>
                    <a:pt x="40" y="20"/>
                    <a:pt x="40" y="19"/>
                  </a:cubicBezTo>
                  <a:cubicBezTo>
                    <a:pt x="40" y="19"/>
                    <a:pt x="40" y="19"/>
                    <a:pt x="40" y="19"/>
                  </a:cubicBezTo>
                  <a:cubicBezTo>
                    <a:pt x="34" y="20"/>
                    <a:pt x="28" y="20"/>
                    <a:pt x="23" y="21"/>
                  </a:cubicBezTo>
                  <a:cubicBezTo>
                    <a:pt x="23" y="21"/>
                    <a:pt x="23" y="20"/>
                    <a:pt x="23" y="20"/>
                  </a:cubicBezTo>
                  <a:cubicBezTo>
                    <a:pt x="23" y="20"/>
                    <a:pt x="23" y="20"/>
                    <a:pt x="23" y="19"/>
                  </a:cubicBezTo>
                  <a:cubicBezTo>
                    <a:pt x="23" y="19"/>
                    <a:pt x="23" y="19"/>
                    <a:pt x="23" y="19"/>
                  </a:cubicBezTo>
                  <a:cubicBezTo>
                    <a:pt x="23" y="19"/>
                    <a:pt x="22" y="18"/>
                    <a:pt x="22" y="18"/>
                  </a:cubicBezTo>
                  <a:cubicBezTo>
                    <a:pt x="23" y="18"/>
                    <a:pt x="23" y="18"/>
                    <a:pt x="23" y="18"/>
                  </a:cubicBezTo>
                  <a:cubicBezTo>
                    <a:pt x="23" y="18"/>
                    <a:pt x="24" y="18"/>
                    <a:pt x="24" y="17"/>
                  </a:cubicBezTo>
                  <a:cubicBezTo>
                    <a:pt x="23" y="17"/>
                    <a:pt x="23" y="17"/>
                    <a:pt x="23" y="17"/>
                  </a:cubicBezTo>
                  <a:cubicBezTo>
                    <a:pt x="23" y="17"/>
                    <a:pt x="23" y="17"/>
                    <a:pt x="23" y="17"/>
                  </a:cubicBezTo>
                  <a:cubicBezTo>
                    <a:pt x="23" y="17"/>
                    <a:pt x="23" y="16"/>
                    <a:pt x="23" y="16"/>
                  </a:cubicBezTo>
                  <a:cubicBezTo>
                    <a:pt x="23" y="16"/>
                    <a:pt x="23" y="16"/>
                    <a:pt x="23" y="16"/>
                  </a:cubicBezTo>
                  <a:cubicBezTo>
                    <a:pt x="23" y="17"/>
                    <a:pt x="23" y="17"/>
                    <a:pt x="23" y="17"/>
                  </a:cubicBezTo>
                  <a:cubicBezTo>
                    <a:pt x="24" y="17"/>
                    <a:pt x="24" y="17"/>
                    <a:pt x="24" y="17"/>
                  </a:cubicBezTo>
                  <a:cubicBezTo>
                    <a:pt x="24" y="16"/>
                    <a:pt x="23" y="16"/>
                    <a:pt x="23" y="16"/>
                  </a:cubicBezTo>
                  <a:cubicBezTo>
                    <a:pt x="23" y="16"/>
                    <a:pt x="23" y="16"/>
                    <a:pt x="23" y="16"/>
                  </a:cubicBezTo>
                  <a:cubicBezTo>
                    <a:pt x="23" y="15"/>
                    <a:pt x="23" y="15"/>
                    <a:pt x="23" y="15"/>
                  </a:cubicBezTo>
                  <a:cubicBezTo>
                    <a:pt x="24" y="15"/>
                    <a:pt x="24" y="15"/>
                    <a:pt x="24" y="15"/>
                  </a:cubicBezTo>
                  <a:cubicBezTo>
                    <a:pt x="24" y="15"/>
                    <a:pt x="24" y="15"/>
                    <a:pt x="24" y="15"/>
                  </a:cubicBezTo>
                  <a:cubicBezTo>
                    <a:pt x="24" y="14"/>
                    <a:pt x="24" y="15"/>
                    <a:pt x="24" y="15"/>
                  </a:cubicBezTo>
                  <a:cubicBezTo>
                    <a:pt x="23" y="15"/>
                    <a:pt x="23" y="14"/>
                    <a:pt x="23" y="14"/>
                  </a:cubicBezTo>
                  <a:cubicBezTo>
                    <a:pt x="23" y="14"/>
                    <a:pt x="24" y="14"/>
                    <a:pt x="24" y="14"/>
                  </a:cubicBezTo>
                  <a:cubicBezTo>
                    <a:pt x="24" y="14"/>
                    <a:pt x="24" y="14"/>
                    <a:pt x="24" y="14"/>
                  </a:cubicBezTo>
                  <a:cubicBezTo>
                    <a:pt x="24" y="14"/>
                    <a:pt x="24" y="14"/>
                    <a:pt x="24" y="13"/>
                  </a:cubicBezTo>
                  <a:cubicBezTo>
                    <a:pt x="24" y="13"/>
                    <a:pt x="24" y="13"/>
                    <a:pt x="24" y="13"/>
                  </a:cubicBezTo>
                  <a:cubicBezTo>
                    <a:pt x="25" y="13"/>
                    <a:pt x="25" y="13"/>
                    <a:pt x="25" y="13"/>
                  </a:cubicBezTo>
                  <a:cubicBezTo>
                    <a:pt x="25" y="13"/>
                    <a:pt x="24" y="13"/>
                    <a:pt x="24" y="12"/>
                  </a:cubicBezTo>
                  <a:cubicBezTo>
                    <a:pt x="24" y="12"/>
                    <a:pt x="25" y="12"/>
                    <a:pt x="25" y="12"/>
                  </a:cubicBezTo>
                  <a:cubicBezTo>
                    <a:pt x="25" y="12"/>
                    <a:pt x="25" y="12"/>
                    <a:pt x="25" y="12"/>
                  </a:cubicBezTo>
                  <a:cubicBezTo>
                    <a:pt x="25" y="12"/>
                    <a:pt x="25" y="12"/>
                    <a:pt x="25" y="12"/>
                  </a:cubicBezTo>
                  <a:cubicBezTo>
                    <a:pt x="25" y="12"/>
                    <a:pt x="25" y="12"/>
                    <a:pt x="25" y="12"/>
                  </a:cubicBezTo>
                  <a:cubicBezTo>
                    <a:pt x="26" y="12"/>
                    <a:pt x="25" y="12"/>
                    <a:pt x="25" y="12"/>
                  </a:cubicBezTo>
                  <a:cubicBezTo>
                    <a:pt x="25" y="12"/>
                    <a:pt x="25" y="12"/>
                    <a:pt x="25" y="12"/>
                  </a:cubicBezTo>
                  <a:cubicBezTo>
                    <a:pt x="25" y="11"/>
                    <a:pt x="26" y="11"/>
                    <a:pt x="26" y="11"/>
                  </a:cubicBezTo>
                  <a:cubicBezTo>
                    <a:pt x="26" y="11"/>
                    <a:pt x="26" y="11"/>
                    <a:pt x="26" y="11"/>
                  </a:cubicBezTo>
                  <a:cubicBezTo>
                    <a:pt x="26" y="11"/>
                    <a:pt x="26" y="10"/>
                    <a:pt x="26" y="10"/>
                  </a:cubicBezTo>
                  <a:cubicBezTo>
                    <a:pt x="26" y="10"/>
                    <a:pt x="26" y="10"/>
                    <a:pt x="27" y="10"/>
                  </a:cubicBezTo>
                  <a:cubicBezTo>
                    <a:pt x="27" y="10"/>
                    <a:pt x="27" y="10"/>
                    <a:pt x="27" y="10"/>
                  </a:cubicBezTo>
                  <a:cubicBezTo>
                    <a:pt x="27" y="10"/>
                    <a:pt x="26" y="10"/>
                    <a:pt x="26" y="10"/>
                  </a:cubicBezTo>
                  <a:cubicBezTo>
                    <a:pt x="26" y="9"/>
                    <a:pt x="26" y="9"/>
                    <a:pt x="26" y="9"/>
                  </a:cubicBezTo>
                  <a:cubicBezTo>
                    <a:pt x="26" y="9"/>
                    <a:pt x="26" y="9"/>
                    <a:pt x="26" y="9"/>
                  </a:cubicBezTo>
                  <a:cubicBezTo>
                    <a:pt x="26" y="9"/>
                    <a:pt x="27" y="10"/>
                    <a:pt x="27" y="10"/>
                  </a:cubicBezTo>
                  <a:cubicBezTo>
                    <a:pt x="27" y="9"/>
                    <a:pt x="27" y="9"/>
                    <a:pt x="27" y="9"/>
                  </a:cubicBezTo>
                  <a:cubicBezTo>
                    <a:pt x="27" y="9"/>
                    <a:pt x="27" y="9"/>
                    <a:pt x="27" y="9"/>
                  </a:cubicBezTo>
                  <a:cubicBezTo>
                    <a:pt x="27" y="9"/>
                    <a:pt x="27" y="8"/>
                    <a:pt x="27" y="8"/>
                  </a:cubicBezTo>
                  <a:cubicBezTo>
                    <a:pt x="27" y="8"/>
                    <a:pt x="27" y="8"/>
                    <a:pt x="27" y="8"/>
                  </a:cubicBezTo>
                  <a:cubicBezTo>
                    <a:pt x="27" y="8"/>
                    <a:pt x="27" y="9"/>
                    <a:pt x="27" y="9"/>
                  </a:cubicBezTo>
                  <a:cubicBezTo>
                    <a:pt x="27" y="9"/>
                    <a:pt x="26" y="9"/>
                    <a:pt x="26" y="9"/>
                  </a:cubicBezTo>
                  <a:cubicBezTo>
                    <a:pt x="26" y="9"/>
                    <a:pt x="26" y="9"/>
                    <a:pt x="26" y="9"/>
                  </a:cubicBezTo>
                  <a:cubicBezTo>
                    <a:pt x="26" y="9"/>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7"/>
                    <a:pt x="27" y="7"/>
                    <a:pt x="27" y="7"/>
                  </a:cubicBezTo>
                  <a:cubicBezTo>
                    <a:pt x="27" y="7"/>
                    <a:pt x="27" y="8"/>
                    <a:pt x="27" y="8"/>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6"/>
                  </a:cubicBezTo>
                  <a:cubicBezTo>
                    <a:pt x="28" y="6"/>
                    <a:pt x="28" y="6"/>
                    <a:pt x="27" y="6"/>
                  </a:cubicBezTo>
                  <a:cubicBezTo>
                    <a:pt x="27" y="6"/>
                    <a:pt x="27" y="6"/>
                    <a:pt x="27" y="6"/>
                  </a:cubicBezTo>
                  <a:cubicBezTo>
                    <a:pt x="27" y="6"/>
                    <a:pt x="27" y="6"/>
                    <a:pt x="27" y="6"/>
                  </a:cubicBezTo>
                  <a:cubicBezTo>
                    <a:pt x="27" y="6"/>
                    <a:pt x="27" y="5"/>
                    <a:pt x="27" y="5"/>
                  </a:cubicBezTo>
                  <a:cubicBezTo>
                    <a:pt x="27" y="5"/>
                    <a:pt x="27" y="5"/>
                    <a:pt x="27" y="5"/>
                  </a:cubicBezTo>
                  <a:cubicBezTo>
                    <a:pt x="27" y="5"/>
                    <a:pt x="27" y="5"/>
                    <a:pt x="27" y="5"/>
                  </a:cubicBezTo>
                  <a:cubicBezTo>
                    <a:pt x="27" y="5"/>
                    <a:pt x="26" y="5"/>
                    <a:pt x="26" y="5"/>
                  </a:cubicBezTo>
                  <a:cubicBezTo>
                    <a:pt x="26" y="5"/>
                    <a:pt x="26" y="5"/>
                    <a:pt x="26" y="5"/>
                  </a:cubicBezTo>
                  <a:cubicBezTo>
                    <a:pt x="26" y="5"/>
                    <a:pt x="26" y="4"/>
                    <a:pt x="26" y="4"/>
                  </a:cubicBezTo>
                  <a:cubicBezTo>
                    <a:pt x="26" y="4"/>
                    <a:pt x="26" y="5"/>
                    <a:pt x="26" y="5"/>
                  </a:cubicBezTo>
                  <a:cubicBezTo>
                    <a:pt x="27" y="5"/>
                    <a:pt x="27" y="5"/>
                    <a:pt x="27" y="5"/>
                  </a:cubicBezTo>
                  <a:cubicBezTo>
                    <a:pt x="27" y="5"/>
                    <a:pt x="27" y="4"/>
                    <a:pt x="27" y="4"/>
                  </a:cubicBezTo>
                  <a:cubicBezTo>
                    <a:pt x="26" y="4"/>
                    <a:pt x="26" y="4"/>
                    <a:pt x="26" y="4"/>
                  </a:cubicBezTo>
                  <a:cubicBezTo>
                    <a:pt x="26" y="4"/>
                    <a:pt x="26" y="4"/>
                    <a:pt x="27" y="4"/>
                  </a:cubicBezTo>
                  <a:cubicBezTo>
                    <a:pt x="27" y="4"/>
                    <a:pt x="27" y="4"/>
                    <a:pt x="27" y="3"/>
                  </a:cubicBezTo>
                  <a:cubicBezTo>
                    <a:pt x="27" y="3"/>
                    <a:pt x="27" y="3"/>
                    <a:pt x="26" y="3"/>
                  </a:cubicBezTo>
                  <a:cubicBezTo>
                    <a:pt x="26" y="3"/>
                    <a:pt x="26" y="4"/>
                    <a:pt x="26" y="4"/>
                  </a:cubicBezTo>
                  <a:cubicBezTo>
                    <a:pt x="26" y="4"/>
                    <a:pt x="26" y="4"/>
                    <a:pt x="26" y="4"/>
                  </a:cubicBezTo>
                  <a:cubicBezTo>
                    <a:pt x="26" y="4"/>
                    <a:pt x="26" y="4"/>
                    <a:pt x="26" y="4"/>
                  </a:cubicBezTo>
                  <a:cubicBezTo>
                    <a:pt x="26" y="4"/>
                    <a:pt x="25" y="3"/>
                    <a:pt x="26" y="3"/>
                  </a:cubicBezTo>
                  <a:cubicBezTo>
                    <a:pt x="26" y="3"/>
                    <a:pt x="26" y="3"/>
                    <a:pt x="26" y="3"/>
                  </a:cubicBezTo>
                  <a:cubicBezTo>
                    <a:pt x="26" y="2"/>
                    <a:pt x="26" y="2"/>
                    <a:pt x="26" y="2"/>
                  </a:cubicBezTo>
                  <a:cubicBezTo>
                    <a:pt x="26" y="2"/>
                    <a:pt x="25" y="2"/>
                    <a:pt x="25" y="2"/>
                  </a:cubicBezTo>
                  <a:cubicBezTo>
                    <a:pt x="25" y="2"/>
                    <a:pt x="25" y="1"/>
                    <a:pt x="25" y="1"/>
                  </a:cubicBezTo>
                  <a:cubicBezTo>
                    <a:pt x="25" y="1"/>
                    <a:pt x="26" y="1"/>
                    <a:pt x="26" y="1"/>
                  </a:cubicBezTo>
                  <a:cubicBezTo>
                    <a:pt x="26" y="1"/>
                    <a:pt x="26" y="0"/>
                    <a:pt x="26" y="0"/>
                  </a:cubicBezTo>
                  <a:cubicBezTo>
                    <a:pt x="26" y="0"/>
                    <a:pt x="26" y="0"/>
                    <a:pt x="26" y="0"/>
                  </a:cubicBezTo>
                  <a:cubicBezTo>
                    <a:pt x="26" y="0"/>
                    <a:pt x="25" y="0"/>
                    <a:pt x="25" y="0"/>
                  </a:cubicBezTo>
                  <a:cubicBezTo>
                    <a:pt x="25" y="0"/>
                    <a:pt x="25" y="0"/>
                    <a:pt x="25" y="0"/>
                  </a:cubicBezTo>
                  <a:cubicBezTo>
                    <a:pt x="25" y="1"/>
                    <a:pt x="25" y="1"/>
                    <a:pt x="25" y="1"/>
                  </a:cubicBezTo>
                  <a:cubicBezTo>
                    <a:pt x="25" y="1"/>
                    <a:pt x="25" y="0"/>
                    <a:pt x="25" y="0"/>
                  </a:cubicBezTo>
                  <a:cubicBezTo>
                    <a:pt x="25" y="0"/>
                    <a:pt x="25" y="0"/>
                    <a:pt x="25" y="0"/>
                  </a:cubicBezTo>
                  <a:cubicBezTo>
                    <a:pt x="25" y="0"/>
                    <a:pt x="25" y="0"/>
                    <a:pt x="25" y="0"/>
                  </a:cubicBezTo>
                  <a:cubicBezTo>
                    <a:pt x="17" y="0"/>
                    <a:pt x="8" y="1"/>
                    <a:pt x="0" y="1"/>
                  </a:cubicBezTo>
                  <a:close/>
                  <a:moveTo>
                    <a:pt x="48" y="32"/>
                  </a:moveTo>
                  <a:cubicBezTo>
                    <a:pt x="48" y="32"/>
                    <a:pt x="49" y="31"/>
                    <a:pt x="49" y="31"/>
                  </a:cubicBezTo>
                  <a:cubicBezTo>
                    <a:pt x="49" y="31"/>
                    <a:pt x="49" y="31"/>
                    <a:pt x="49" y="31"/>
                  </a:cubicBezTo>
                  <a:cubicBezTo>
                    <a:pt x="49" y="31"/>
                    <a:pt x="49" y="31"/>
                    <a:pt x="49" y="31"/>
                  </a:cubicBezTo>
                  <a:cubicBezTo>
                    <a:pt x="49" y="31"/>
                    <a:pt x="49" y="31"/>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29"/>
                    <a:pt x="49" y="29"/>
                  </a:cubicBezTo>
                  <a:cubicBezTo>
                    <a:pt x="49" y="29"/>
                    <a:pt x="49" y="29"/>
                    <a:pt x="49" y="29"/>
                  </a:cubicBezTo>
                  <a:cubicBezTo>
                    <a:pt x="49" y="28"/>
                    <a:pt x="48" y="28"/>
                    <a:pt x="48" y="28"/>
                  </a:cubicBezTo>
                  <a:cubicBezTo>
                    <a:pt x="49" y="28"/>
                    <a:pt x="49" y="28"/>
                    <a:pt x="49" y="29"/>
                  </a:cubicBezTo>
                  <a:cubicBezTo>
                    <a:pt x="49" y="29"/>
                    <a:pt x="49" y="29"/>
                    <a:pt x="49" y="29"/>
                  </a:cubicBezTo>
                  <a:cubicBezTo>
                    <a:pt x="49" y="29"/>
                    <a:pt x="49" y="29"/>
                    <a:pt x="49" y="29"/>
                  </a:cubicBezTo>
                  <a:cubicBezTo>
                    <a:pt x="49" y="29"/>
                    <a:pt x="49" y="30"/>
                    <a:pt x="49" y="30"/>
                  </a:cubicBezTo>
                  <a:cubicBezTo>
                    <a:pt x="49" y="30"/>
                    <a:pt x="49" y="30"/>
                    <a:pt x="49" y="30"/>
                  </a:cubicBezTo>
                  <a:cubicBezTo>
                    <a:pt x="49" y="30"/>
                    <a:pt x="49" y="30"/>
                    <a:pt x="49" y="30"/>
                  </a:cubicBezTo>
                  <a:cubicBezTo>
                    <a:pt x="49" y="30"/>
                    <a:pt x="49" y="30"/>
                    <a:pt x="49" y="31"/>
                  </a:cubicBezTo>
                  <a:cubicBezTo>
                    <a:pt x="49" y="31"/>
                    <a:pt x="49" y="31"/>
                    <a:pt x="49" y="31"/>
                  </a:cubicBezTo>
                  <a:cubicBezTo>
                    <a:pt x="49" y="31"/>
                    <a:pt x="49" y="31"/>
                    <a:pt x="49" y="32"/>
                  </a:cubicBezTo>
                  <a:cubicBezTo>
                    <a:pt x="49" y="32"/>
                    <a:pt x="48" y="32"/>
                    <a:pt x="48" y="32"/>
                  </a:cubicBezTo>
                  <a:cubicBezTo>
                    <a:pt x="48" y="32"/>
                    <a:pt x="48" y="32"/>
                    <a:pt x="48" y="32"/>
                  </a:cubicBezTo>
                  <a:cubicBezTo>
                    <a:pt x="48" y="32"/>
                    <a:pt x="48" y="32"/>
                    <a:pt x="48" y="3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2" name="Freeform 68"/>
            <p:cNvSpPr>
              <a:spLocks/>
            </p:cNvSpPr>
            <p:nvPr/>
          </p:nvSpPr>
          <p:spPr bwMode="auto">
            <a:xfrm>
              <a:off x="3890963" y="4638675"/>
              <a:ext cx="488950" cy="503238"/>
            </a:xfrm>
            <a:custGeom>
              <a:avLst/>
              <a:gdLst>
                <a:gd name="T0" fmla="*/ 12 w 46"/>
                <a:gd name="T1" fmla="*/ 45 h 47"/>
                <a:gd name="T2" fmla="*/ 13 w 46"/>
                <a:gd name="T3" fmla="*/ 47 h 47"/>
                <a:gd name="T4" fmla="*/ 38 w 46"/>
                <a:gd name="T5" fmla="*/ 46 h 47"/>
                <a:gd name="T6" fmla="*/ 39 w 46"/>
                <a:gd name="T7" fmla="*/ 46 h 47"/>
                <a:gd name="T8" fmla="*/ 39 w 46"/>
                <a:gd name="T9" fmla="*/ 44 h 47"/>
                <a:gd name="T10" fmla="*/ 38 w 46"/>
                <a:gd name="T11" fmla="*/ 42 h 47"/>
                <a:gd name="T12" fmla="*/ 39 w 46"/>
                <a:gd name="T13" fmla="*/ 42 h 47"/>
                <a:gd name="T14" fmla="*/ 41 w 46"/>
                <a:gd name="T15" fmla="*/ 42 h 47"/>
                <a:gd name="T16" fmla="*/ 42 w 46"/>
                <a:gd name="T17" fmla="*/ 42 h 47"/>
                <a:gd name="T18" fmla="*/ 44 w 46"/>
                <a:gd name="T19" fmla="*/ 42 h 47"/>
                <a:gd name="T20" fmla="*/ 44 w 46"/>
                <a:gd name="T21" fmla="*/ 39 h 47"/>
                <a:gd name="T22" fmla="*/ 43 w 46"/>
                <a:gd name="T23" fmla="*/ 39 h 47"/>
                <a:gd name="T24" fmla="*/ 43 w 46"/>
                <a:gd name="T25" fmla="*/ 37 h 47"/>
                <a:gd name="T26" fmla="*/ 44 w 46"/>
                <a:gd name="T27" fmla="*/ 36 h 47"/>
                <a:gd name="T28" fmla="*/ 44 w 46"/>
                <a:gd name="T29" fmla="*/ 33 h 47"/>
                <a:gd name="T30" fmla="*/ 44 w 46"/>
                <a:gd name="T31" fmla="*/ 33 h 47"/>
                <a:gd name="T32" fmla="*/ 45 w 46"/>
                <a:gd name="T33" fmla="*/ 32 h 47"/>
                <a:gd name="T34" fmla="*/ 44 w 46"/>
                <a:gd name="T35" fmla="*/ 31 h 47"/>
                <a:gd name="T36" fmla="*/ 45 w 46"/>
                <a:gd name="T37" fmla="*/ 30 h 47"/>
                <a:gd name="T38" fmla="*/ 45 w 46"/>
                <a:gd name="T39" fmla="*/ 30 h 47"/>
                <a:gd name="T40" fmla="*/ 45 w 46"/>
                <a:gd name="T41" fmla="*/ 29 h 47"/>
                <a:gd name="T42" fmla="*/ 46 w 46"/>
                <a:gd name="T43" fmla="*/ 28 h 47"/>
                <a:gd name="T44" fmla="*/ 46 w 46"/>
                <a:gd name="T45" fmla="*/ 27 h 47"/>
                <a:gd name="T46" fmla="*/ 45 w 46"/>
                <a:gd name="T47" fmla="*/ 27 h 47"/>
                <a:gd name="T48" fmla="*/ 44 w 46"/>
                <a:gd name="T49" fmla="*/ 26 h 47"/>
                <a:gd name="T50" fmla="*/ 43 w 46"/>
                <a:gd name="T51" fmla="*/ 25 h 47"/>
                <a:gd name="T52" fmla="*/ 42 w 46"/>
                <a:gd name="T53" fmla="*/ 23 h 47"/>
                <a:gd name="T54" fmla="*/ 40 w 46"/>
                <a:gd name="T55" fmla="*/ 22 h 47"/>
                <a:gd name="T56" fmla="*/ 40 w 46"/>
                <a:gd name="T57" fmla="*/ 21 h 47"/>
                <a:gd name="T58" fmla="*/ 39 w 46"/>
                <a:gd name="T59" fmla="*/ 20 h 47"/>
                <a:gd name="T60" fmla="*/ 39 w 46"/>
                <a:gd name="T61" fmla="*/ 18 h 47"/>
                <a:gd name="T62" fmla="*/ 36 w 46"/>
                <a:gd name="T63" fmla="*/ 17 h 47"/>
                <a:gd name="T64" fmla="*/ 35 w 46"/>
                <a:gd name="T65" fmla="*/ 16 h 47"/>
                <a:gd name="T66" fmla="*/ 34 w 46"/>
                <a:gd name="T67" fmla="*/ 15 h 47"/>
                <a:gd name="T68" fmla="*/ 34 w 46"/>
                <a:gd name="T69" fmla="*/ 14 h 47"/>
                <a:gd name="T70" fmla="*/ 32 w 46"/>
                <a:gd name="T71" fmla="*/ 13 h 47"/>
                <a:gd name="T72" fmla="*/ 31 w 46"/>
                <a:gd name="T73" fmla="*/ 12 h 47"/>
                <a:gd name="T74" fmla="*/ 29 w 46"/>
                <a:gd name="T75" fmla="*/ 11 h 47"/>
                <a:gd name="T76" fmla="*/ 27 w 46"/>
                <a:gd name="T77" fmla="*/ 10 h 47"/>
                <a:gd name="T78" fmla="*/ 26 w 46"/>
                <a:gd name="T79" fmla="*/ 9 h 47"/>
                <a:gd name="T80" fmla="*/ 25 w 46"/>
                <a:gd name="T81" fmla="*/ 7 h 47"/>
                <a:gd name="T82" fmla="*/ 23 w 46"/>
                <a:gd name="T83" fmla="*/ 6 h 47"/>
                <a:gd name="T84" fmla="*/ 22 w 46"/>
                <a:gd name="T85" fmla="*/ 5 h 47"/>
                <a:gd name="T86" fmla="*/ 21 w 46"/>
                <a:gd name="T87" fmla="*/ 4 h 47"/>
                <a:gd name="T88" fmla="*/ 20 w 46"/>
                <a:gd name="T89" fmla="*/ 3 h 47"/>
                <a:gd name="T90" fmla="*/ 20 w 46"/>
                <a:gd name="T91" fmla="*/ 3 h 47"/>
                <a:gd name="T92" fmla="*/ 21 w 46"/>
                <a:gd name="T93" fmla="*/ 2 h 47"/>
                <a:gd name="T94" fmla="*/ 21 w 46"/>
                <a:gd name="T95" fmla="*/ 0 h 47"/>
                <a:gd name="T96" fmla="*/ 7 w 46"/>
                <a:gd name="T97" fmla="*/ 26 h 47"/>
                <a:gd name="T98" fmla="*/ 8 w 46"/>
                <a:gd name="T99" fmla="*/ 27 h 47"/>
                <a:gd name="T100" fmla="*/ 9 w 46"/>
                <a:gd name="T101" fmla="*/ 30 h 47"/>
                <a:gd name="T102" fmla="*/ 10 w 46"/>
                <a:gd name="T103" fmla="*/ 31 h 47"/>
                <a:gd name="T104" fmla="*/ 10 w 46"/>
                <a:gd name="T105" fmla="*/ 32 h 47"/>
                <a:gd name="T106" fmla="*/ 10 w 46"/>
                <a:gd name="T107" fmla="*/ 34 h 47"/>
                <a:gd name="T108" fmla="*/ 9 w 46"/>
                <a:gd name="T109" fmla="*/ 35 h 47"/>
                <a:gd name="T110" fmla="*/ 9 w 46"/>
                <a:gd name="T111" fmla="*/ 36 h 47"/>
                <a:gd name="T112" fmla="*/ 10 w 46"/>
                <a:gd name="T113" fmla="*/ 38 h 47"/>
                <a:gd name="T114" fmla="*/ 11 w 46"/>
                <a:gd name="T115" fmla="*/ 39 h 47"/>
                <a:gd name="T116" fmla="*/ 10 w 46"/>
                <a:gd name="T117" fmla="*/ 41 h 47"/>
                <a:gd name="T118" fmla="*/ 10 w 46"/>
                <a:gd name="T119" fmla="*/ 42 h 47"/>
                <a:gd name="T120" fmla="*/ 11 w 46"/>
                <a:gd name="T121" fmla="*/ 43 h 47"/>
                <a:gd name="T122" fmla="*/ 12 w 46"/>
                <a:gd name="T123"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7">
                  <a:moveTo>
                    <a:pt x="12" y="45"/>
                  </a:moveTo>
                  <a:cubicBezTo>
                    <a:pt x="12" y="45"/>
                    <a:pt x="12" y="45"/>
                    <a:pt x="12" y="45"/>
                  </a:cubicBezTo>
                  <a:cubicBezTo>
                    <a:pt x="12" y="45"/>
                    <a:pt x="12" y="45"/>
                    <a:pt x="12" y="45"/>
                  </a:cubicBezTo>
                  <a:cubicBezTo>
                    <a:pt x="12" y="45"/>
                    <a:pt x="12" y="45"/>
                    <a:pt x="12" y="45"/>
                  </a:cubicBezTo>
                  <a:cubicBezTo>
                    <a:pt x="12" y="45"/>
                    <a:pt x="12" y="45"/>
                    <a:pt x="12" y="45"/>
                  </a:cubicBezTo>
                  <a:cubicBezTo>
                    <a:pt x="12" y="45"/>
                    <a:pt x="12" y="46"/>
                    <a:pt x="13" y="46"/>
                  </a:cubicBezTo>
                  <a:cubicBezTo>
                    <a:pt x="13" y="46"/>
                    <a:pt x="13" y="46"/>
                    <a:pt x="13" y="46"/>
                  </a:cubicBezTo>
                  <a:cubicBezTo>
                    <a:pt x="13" y="46"/>
                    <a:pt x="13" y="46"/>
                    <a:pt x="13" y="47"/>
                  </a:cubicBezTo>
                  <a:cubicBezTo>
                    <a:pt x="13" y="47"/>
                    <a:pt x="13" y="47"/>
                    <a:pt x="13" y="47"/>
                  </a:cubicBezTo>
                  <a:cubicBezTo>
                    <a:pt x="13" y="47"/>
                    <a:pt x="13" y="47"/>
                    <a:pt x="13" y="47"/>
                  </a:cubicBezTo>
                  <a:cubicBezTo>
                    <a:pt x="13" y="47"/>
                    <a:pt x="13" y="47"/>
                    <a:pt x="14" y="47"/>
                  </a:cubicBezTo>
                  <a:cubicBezTo>
                    <a:pt x="14" y="47"/>
                    <a:pt x="14" y="47"/>
                    <a:pt x="14" y="47"/>
                  </a:cubicBezTo>
                  <a:cubicBezTo>
                    <a:pt x="21" y="46"/>
                    <a:pt x="29" y="46"/>
                    <a:pt x="37" y="45"/>
                  </a:cubicBezTo>
                  <a:cubicBezTo>
                    <a:pt x="37" y="45"/>
                    <a:pt x="37" y="45"/>
                    <a:pt x="37" y="45"/>
                  </a:cubicBezTo>
                  <a:cubicBezTo>
                    <a:pt x="37" y="45"/>
                    <a:pt x="38" y="45"/>
                    <a:pt x="38" y="46"/>
                  </a:cubicBezTo>
                  <a:cubicBezTo>
                    <a:pt x="38" y="46"/>
                    <a:pt x="38" y="46"/>
                    <a:pt x="38" y="47"/>
                  </a:cubicBezTo>
                  <a:cubicBezTo>
                    <a:pt x="38" y="47"/>
                    <a:pt x="38" y="47"/>
                    <a:pt x="38" y="47"/>
                  </a:cubicBezTo>
                  <a:cubicBezTo>
                    <a:pt x="38" y="47"/>
                    <a:pt x="38" y="47"/>
                    <a:pt x="39" y="47"/>
                  </a:cubicBezTo>
                  <a:cubicBezTo>
                    <a:pt x="39" y="47"/>
                    <a:pt x="39" y="47"/>
                    <a:pt x="39" y="47"/>
                  </a:cubicBezTo>
                  <a:cubicBezTo>
                    <a:pt x="39" y="47"/>
                    <a:pt x="39" y="46"/>
                    <a:pt x="39" y="46"/>
                  </a:cubicBezTo>
                  <a:cubicBezTo>
                    <a:pt x="39" y="46"/>
                    <a:pt x="39" y="46"/>
                    <a:pt x="39" y="46"/>
                  </a:cubicBezTo>
                  <a:cubicBezTo>
                    <a:pt x="39" y="45"/>
                    <a:pt x="39" y="45"/>
                    <a:pt x="39" y="45"/>
                  </a:cubicBezTo>
                  <a:cubicBezTo>
                    <a:pt x="39" y="45"/>
                    <a:pt x="39" y="45"/>
                    <a:pt x="39" y="45"/>
                  </a:cubicBezTo>
                  <a:cubicBezTo>
                    <a:pt x="39" y="45"/>
                    <a:pt x="39" y="44"/>
                    <a:pt x="39" y="44"/>
                  </a:cubicBezTo>
                  <a:cubicBezTo>
                    <a:pt x="39" y="44"/>
                    <a:pt x="39" y="44"/>
                    <a:pt x="39" y="44"/>
                  </a:cubicBezTo>
                  <a:cubicBezTo>
                    <a:pt x="39" y="44"/>
                    <a:pt x="38" y="43"/>
                    <a:pt x="38" y="43"/>
                  </a:cubicBezTo>
                  <a:cubicBezTo>
                    <a:pt x="38" y="43"/>
                    <a:pt x="39" y="43"/>
                    <a:pt x="39" y="43"/>
                  </a:cubicBezTo>
                  <a:cubicBezTo>
                    <a:pt x="39" y="43"/>
                    <a:pt x="38" y="43"/>
                    <a:pt x="38" y="43"/>
                  </a:cubicBezTo>
                  <a:cubicBezTo>
                    <a:pt x="38" y="43"/>
                    <a:pt x="39" y="42"/>
                    <a:pt x="39" y="42"/>
                  </a:cubicBezTo>
                  <a:cubicBezTo>
                    <a:pt x="39" y="42"/>
                    <a:pt x="38" y="42"/>
                    <a:pt x="38"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2" y="42"/>
                    <a:pt x="42" y="42"/>
                  </a:cubicBezTo>
                  <a:cubicBezTo>
                    <a:pt x="42" y="42"/>
                    <a:pt x="42" y="42"/>
                    <a:pt x="42" y="42"/>
                  </a:cubicBezTo>
                  <a:cubicBezTo>
                    <a:pt x="42" y="42"/>
                    <a:pt x="42" y="42"/>
                    <a:pt x="42" y="42"/>
                  </a:cubicBezTo>
                  <a:cubicBezTo>
                    <a:pt x="42" y="42"/>
                    <a:pt x="43" y="42"/>
                    <a:pt x="43" y="42"/>
                  </a:cubicBezTo>
                  <a:cubicBezTo>
                    <a:pt x="43" y="42"/>
                    <a:pt x="43" y="42"/>
                    <a:pt x="43" y="42"/>
                  </a:cubicBezTo>
                  <a:cubicBezTo>
                    <a:pt x="43" y="42"/>
                    <a:pt x="43" y="42"/>
                    <a:pt x="43" y="42"/>
                  </a:cubicBezTo>
                  <a:cubicBezTo>
                    <a:pt x="43" y="42"/>
                    <a:pt x="43" y="42"/>
                    <a:pt x="44" y="42"/>
                  </a:cubicBezTo>
                  <a:cubicBezTo>
                    <a:pt x="44" y="42"/>
                    <a:pt x="44" y="42"/>
                    <a:pt x="44" y="42"/>
                  </a:cubicBezTo>
                  <a:cubicBezTo>
                    <a:pt x="44" y="42"/>
                    <a:pt x="44" y="42"/>
                    <a:pt x="44" y="42"/>
                  </a:cubicBezTo>
                  <a:cubicBezTo>
                    <a:pt x="44" y="42"/>
                    <a:pt x="44" y="42"/>
                    <a:pt x="43" y="42"/>
                  </a:cubicBezTo>
                  <a:cubicBezTo>
                    <a:pt x="43" y="41"/>
                    <a:pt x="43" y="41"/>
                    <a:pt x="43" y="41"/>
                  </a:cubicBezTo>
                  <a:cubicBezTo>
                    <a:pt x="44" y="41"/>
                    <a:pt x="44" y="41"/>
                    <a:pt x="44" y="41"/>
                  </a:cubicBezTo>
                  <a:cubicBezTo>
                    <a:pt x="44" y="40"/>
                    <a:pt x="44" y="40"/>
                    <a:pt x="44" y="39"/>
                  </a:cubicBezTo>
                  <a:cubicBezTo>
                    <a:pt x="44" y="39"/>
                    <a:pt x="44"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8"/>
                    <a:pt x="43" y="38"/>
                  </a:cubicBezTo>
                  <a:cubicBezTo>
                    <a:pt x="43" y="38"/>
                    <a:pt x="43" y="38"/>
                    <a:pt x="43" y="38"/>
                  </a:cubicBezTo>
                  <a:cubicBezTo>
                    <a:pt x="43" y="38"/>
                    <a:pt x="43" y="37"/>
                    <a:pt x="43" y="37"/>
                  </a:cubicBezTo>
                  <a:cubicBezTo>
                    <a:pt x="43" y="37"/>
                    <a:pt x="44" y="37"/>
                    <a:pt x="44" y="37"/>
                  </a:cubicBezTo>
                  <a:cubicBezTo>
                    <a:pt x="44" y="37"/>
                    <a:pt x="43" y="37"/>
                    <a:pt x="44" y="37"/>
                  </a:cubicBezTo>
                  <a:cubicBezTo>
                    <a:pt x="44" y="37"/>
                    <a:pt x="44" y="37"/>
                    <a:pt x="44" y="37"/>
                  </a:cubicBezTo>
                  <a:cubicBezTo>
                    <a:pt x="44" y="37"/>
                    <a:pt x="44" y="36"/>
                    <a:pt x="44" y="36"/>
                  </a:cubicBezTo>
                  <a:cubicBezTo>
                    <a:pt x="44" y="36"/>
                    <a:pt x="44" y="36"/>
                    <a:pt x="44" y="36"/>
                  </a:cubicBezTo>
                  <a:cubicBezTo>
                    <a:pt x="44" y="36"/>
                    <a:pt x="44" y="35"/>
                    <a:pt x="44" y="35"/>
                  </a:cubicBezTo>
                  <a:cubicBezTo>
                    <a:pt x="44" y="35"/>
                    <a:pt x="44" y="35"/>
                    <a:pt x="44" y="35"/>
                  </a:cubicBezTo>
                  <a:cubicBezTo>
                    <a:pt x="44" y="35"/>
                    <a:pt x="44" y="35"/>
                    <a:pt x="44" y="35"/>
                  </a:cubicBezTo>
                  <a:cubicBezTo>
                    <a:pt x="44" y="34"/>
                    <a:pt x="44" y="34"/>
                    <a:pt x="44" y="34"/>
                  </a:cubicBezTo>
                  <a:cubicBezTo>
                    <a:pt x="44" y="34"/>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5" y="33"/>
                    <a:pt x="45" y="32"/>
                  </a:cubicBezTo>
                  <a:cubicBezTo>
                    <a:pt x="45" y="32"/>
                    <a:pt x="45" y="32"/>
                    <a:pt x="45" y="32"/>
                  </a:cubicBezTo>
                  <a:cubicBezTo>
                    <a:pt x="45" y="32"/>
                    <a:pt x="45" y="32"/>
                    <a:pt x="45" y="32"/>
                  </a:cubicBezTo>
                  <a:cubicBezTo>
                    <a:pt x="45" y="32"/>
                    <a:pt x="45" y="32"/>
                    <a:pt x="44" y="32"/>
                  </a:cubicBezTo>
                  <a:cubicBezTo>
                    <a:pt x="44" y="32"/>
                    <a:pt x="44" y="32"/>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4" y="31"/>
                  </a:cubicBezTo>
                  <a:cubicBezTo>
                    <a:pt x="44" y="31"/>
                    <a:pt x="44" y="31"/>
                    <a:pt x="45" y="31"/>
                  </a:cubicBezTo>
                  <a:cubicBezTo>
                    <a:pt x="45" y="31"/>
                    <a:pt x="45" y="31"/>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5" y="29"/>
                    <a:pt x="46" y="29"/>
                    <a:pt x="46" y="29"/>
                  </a:cubicBezTo>
                  <a:cubicBezTo>
                    <a:pt x="46" y="29"/>
                    <a:pt x="45" y="29"/>
                    <a:pt x="45" y="29"/>
                  </a:cubicBezTo>
                  <a:cubicBezTo>
                    <a:pt x="45" y="29"/>
                    <a:pt x="45" y="29"/>
                    <a:pt x="45" y="28"/>
                  </a:cubicBezTo>
                  <a:cubicBezTo>
                    <a:pt x="45" y="28"/>
                    <a:pt x="45" y="28"/>
                    <a:pt x="45" y="28"/>
                  </a:cubicBezTo>
                  <a:cubicBezTo>
                    <a:pt x="45" y="28"/>
                    <a:pt x="46" y="28"/>
                    <a:pt x="46" y="28"/>
                  </a:cubicBezTo>
                  <a:cubicBezTo>
                    <a:pt x="46" y="28"/>
                    <a:pt x="46" y="28"/>
                    <a:pt x="46" y="28"/>
                  </a:cubicBezTo>
                  <a:cubicBezTo>
                    <a:pt x="46" y="28"/>
                    <a:pt x="46" y="28"/>
                    <a:pt x="46" y="28"/>
                  </a:cubicBezTo>
                  <a:cubicBezTo>
                    <a:pt x="46" y="28"/>
                    <a:pt x="46" y="28"/>
                    <a:pt x="46" y="28"/>
                  </a:cubicBezTo>
                  <a:cubicBezTo>
                    <a:pt x="46" y="28"/>
                    <a:pt x="46" y="27"/>
                    <a:pt x="46" y="27"/>
                  </a:cubicBezTo>
                  <a:cubicBezTo>
                    <a:pt x="46" y="27"/>
                    <a:pt x="46" y="27"/>
                    <a:pt x="46" y="27"/>
                  </a:cubicBezTo>
                  <a:cubicBezTo>
                    <a:pt x="46" y="27"/>
                    <a:pt x="46" y="27"/>
                    <a:pt x="46" y="27"/>
                  </a:cubicBezTo>
                  <a:cubicBezTo>
                    <a:pt x="46" y="27"/>
                    <a:pt x="46" y="27"/>
                    <a:pt x="46" y="27"/>
                  </a:cubicBezTo>
                  <a:cubicBezTo>
                    <a:pt x="45" y="27"/>
                    <a:pt x="45" y="27"/>
                    <a:pt x="45" y="27"/>
                  </a:cubicBezTo>
                  <a:cubicBezTo>
                    <a:pt x="45" y="27"/>
                    <a:pt x="45" y="27"/>
                    <a:pt x="45" y="27"/>
                  </a:cubicBezTo>
                  <a:cubicBezTo>
                    <a:pt x="45" y="27"/>
                    <a:pt x="45" y="27"/>
                    <a:pt x="45" y="27"/>
                  </a:cubicBezTo>
                  <a:cubicBezTo>
                    <a:pt x="45"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4"/>
                  </a:cubicBezTo>
                  <a:cubicBezTo>
                    <a:pt x="43" y="24"/>
                    <a:pt x="43" y="24"/>
                    <a:pt x="43" y="24"/>
                  </a:cubicBezTo>
                  <a:cubicBezTo>
                    <a:pt x="43"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0" y="23"/>
                    <a:pt x="40" y="22"/>
                    <a:pt x="40" y="22"/>
                  </a:cubicBezTo>
                  <a:cubicBezTo>
                    <a:pt x="40" y="22"/>
                    <a:pt x="40" y="22"/>
                    <a:pt x="40" y="22"/>
                  </a:cubicBezTo>
                  <a:cubicBezTo>
                    <a:pt x="40" y="22"/>
                    <a:pt x="40" y="22"/>
                    <a:pt x="40" y="22"/>
                  </a:cubicBezTo>
                  <a:cubicBezTo>
                    <a:pt x="40" y="22"/>
                    <a:pt x="40" y="22"/>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0"/>
                    <a:pt x="40" y="20"/>
                  </a:cubicBezTo>
                  <a:cubicBezTo>
                    <a:pt x="40" y="20"/>
                    <a:pt x="39" y="20"/>
                    <a:pt x="39" y="20"/>
                  </a:cubicBezTo>
                  <a:cubicBezTo>
                    <a:pt x="39"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8"/>
                  </a:cubicBezTo>
                  <a:cubicBezTo>
                    <a:pt x="39" y="18"/>
                    <a:pt x="38" y="18"/>
                    <a:pt x="38" y="18"/>
                  </a:cubicBezTo>
                  <a:cubicBezTo>
                    <a:pt x="38" y="18"/>
                    <a:pt x="37" y="18"/>
                    <a:pt x="37" y="18"/>
                  </a:cubicBezTo>
                  <a:cubicBezTo>
                    <a:pt x="37" y="18"/>
                    <a:pt x="37" y="18"/>
                    <a:pt x="37" y="18"/>
                  </a:cubicBezTo>
                  <a:cubicBezTo>
                    <a:pt x="37" y="18"/>
                    <a:pt x="37" y="18"/>
                    <a:pt x="37" y="18"/>
                  </a:cubicBezTo>
                  <a:cubicBezTo>
                    <a:pt x="37" y="18"/>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6"/>
                  </a:cubicBezTo>
                  <a:cubicBezTo>
                    <a:pt x="35" y="16"/>
                    <a:pt x="35" y="16"/>
                    <a:pt x="35" y="16"/>
                  </a:cubicBezTo>
                  <a:cubicBezTo>
                    <a:pt x="35" y="16"/>
                    <a:pt x="35" y="16"/>
                    <a:pt x="35" y="16"/>
                  </a:cubicBezTo>
                  <a:cubicBezTo>
                    <a:pt x="35" y="16"/>
                    <a:pt x="35" y="16"/>
                    <a:pt x="35" y="16"/>
                  </a:cubicBezTo>
                  <a:cubicBezTo>
                    <a:pt x="35" y="16"/>
                    <a:pt x="35"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3" y="14"/>
                    <a:pt x="33" y="14"/>
                  </a:cubicBezTo>
                  <a:cubicBezTo>
                    <a:pt x="33" y="14"/>
                    <a:pt x="33" y="14"/>
                    <a:pt x="33" y="14"/>
                  </a:cubicBezTo>
                  <a:cubicBezTo>
                    <a:pt x="33" y="13"/>
                    <a:pt x="32" y="13"/>
                    <a:pt x="32" y="13"/>
                  </a:cubicBezTo>
                  <a:cubicBezTo>
                    <a:pt x="32" y="13"/>
                    <a:pt x="32" y="13"/>
                    <a:pt x="32" y="13"/>
                  </a:cubicBezTo>
                  <a:cubicBezTo>
                    <a:pt x="32" y="13"/>
                    <a:pt x="32" y="13"/>
                    <a:pt x="32" y="13"/>
                  </a:cubicBezTo>
                  <a:cubicBezTo>
                    <a:pt x="32" y="13"/>
                    <a:pt x="32" y="13"/>
                    <a:pt x="32" y="13"/>
                  </a:cubicBezTo>
                  <a:cubicBezTo>
                    <a:pt x="32" y="13"/>
                    <a:pt x="32" y="13"/>
                    <a:pt x="31" y="13"/>
                  </a:cubicBezTo>
                  <a:cubicBezTo>
                    <a:pt x="31" y="13"/>
                    <a:pt x="31" y="13"/>
                    <a:pt x="31" y="13"/>
                  </a:cubicBezTo>
                  <a:cubicBezTo>
                    <a:pt x="31" y="13"/>
                    <a:pt x="31" y="13"/>
                    <a:pt x="31" y="12"/>
                  </a:cubicBezTo>
                  <a:cubicBezTo>
                    <a:pt x="31" y="12"/>
                    <a:pt x="31" y="12"/>
                    <a:pt x="31" y="12"/>
                  </a:cubicBezTo>
                  <a:cubicBezTo>
                    <a:pt x="31" y="12"/>
                    <a:pt x="30" y="12"/>
                    <a:pt x="30" y="12"/>
                  </a:cubicBezTo>
                  <a:cubicBezTo>
                    <a:pt x="30" y="12"/>
                    <a:pt x="30" y="12"/>
                    <a:pt x="30" y="12"/>
                  </a:cubicBezTo>
                  <a:cubicBezTo>
                    <a:pt x="30" y="12"/>
                    <a:pt x="30" y="11"/>
                    <a:pt x="30" y="11"/>
                  </a:cubicBezTo>
                  <a:cubicBezTo>
                    <a:pt x="30" y="11"/>
                    <a:pt x="29" y="11"/>
                    <a:pt x="29" y="11"/>
                  </a:cubicBezTo>
                  <a:cubicBezTo>
                    <a:pt x="29" y="11"/>
                    <a:pt x="29" y="11"/>
                    <a:pt x="29" y="11"/>
                  </a:cubicBezTo>
                  <a:cubicBezTo>
                    <a:pt x="29" y="11"/>
                    <a:pt x="29" y="11"/>
                    <a:pt x="29" y="11"/>
                  </a:cubicBezTo>
                  <a:cubicBezTo>
                    <a:pt x="29" y="11"/>
                    <a:pt x="28" y="11"/>
                    <a:pt x="28" y="10"/>
                  </a:cubicBezTo>
                  <a:cubicBezTo>
                    <a:pt x="28" y="10"/>
                    <a:pt x="28" y="10"/>
                    <a:pt x="28" y="10"/>
                  </a:cubicBezTo>
                  <a:cubicBezTo>
                    <a:pt x="28" y="10"/>
                    <a:pt x="28" y="10"/>
                    <a:pt x="28" y="10"/>
                  </a:cubicBezTo>
                  <a:cubicBezTo>
                    <a:pt x="28" y="10"/>
                    <a:pt x="27" y="10"/>
                    <a:pt x="27" y="10"/>
                  </a:cubicBezTo>
                  <a:cubicBezTo>
                    <a:pt x="27" y="10"/>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8"/>
                    <a:pt x="26" y="8"/>
                  </a:cubicBezTo>
                  <a:cubicBezTo>
                    <a:pt x="26" y="8"/>
                    <a:pt x="26" y="8"/>
                    <a:pt x="26" y="7"/>
                  </a:cubicBezTo>
                  <a:cubicBezTo>
                    <a:pt x="26" y="7"/>
                    <a:pt x="25" y="7"/>
                    <a:pt x="25" y="7"/>
                  </a:cubicBezTo>
                  <a:cubicBezTo>
                    <a:pt x="25" y="7"/>
                    <a:pt x="25" y="7"/>
                    <a:pt x="25" y="7"/>
                  </a:cubicBezTo>
                  <a:cubicBezTo>
                    <a:pt x="25" y="7"/>
                    <a:pt x="25" y="7"/>
                    <a:pt x="25" y="7"/>
                  </a:cubicBezTo>
                  <a:cubicBezTo>
                    <a:pt x="25" y="7"/>
                    <a:pt x="25" y="7"/>
                    <a:pt x="25" y="6"/>
                  </a:cubicBezTo>
                  <a:cubicBezTo>
                    <a:pt x="25" y="6"/>
                    <a:pt x="24" y="6"/>
                    <a:pt x="24" y="6"/>
                  </a:cubicBezTo>
                  <a:cubicBezTo>
                    <a:pt x="24" y="6"/>
                    <a:pt x="24" y="5"/>
                    <a:pt x="24" y="5"/>
                  </a:cubicBezTo>
                  <a:cubicBezTo>
                    <a:pt x="24" y="5"/>
                    <a:pt x="23" y="5"/>
                    <a:pt x="23" y="6"/>
                  </a:cubicBezTo>
                  <a:cubicBezTo>
                    <a:pt x="23" y="6"/>
                    <a:pt x="23" y="6"/>
                    <a:pt x="23" y="6"/>
                  </a:cubicBezTo>
                  <a:cubicBezTo>
                    <a:pt x="23" y="6"/>
                    <a:pt x="23" y="6"/>
                    <a:pt x="23" y="6"/>
                  </a:cubicBezTo>
                  <a:cubicBezTo>
                    <a:pt x="23" y="6"/>
                    <a:pt x="23" y="6"/>
                    <a:pt x="23" y="6"/>
                  </a:cubicBezTo>
                  <a:cubicBezTo>
                    <a:pt x="23" y="6"/>
                    <a:pt x="22" y="5"/>
                    <a:pt x="22" y="5"/>
                  </a:cubicBezTo>
                  <a:cubicBezTo>
                    <a:pt x="22" y="5"/>
                    <a:pt x="22" y="5"/>
                    <a:pt x="22" y="5"/>
                  </a:cubicBezTo>
                  <a:cubicBezTo>
                    <a:pt x="22" y="5"/>
                    <a:pt x="22" y="5"/>
                    <a:pt x="22" y="5"/>
                  </a:cubicBezTo>
                  <a:cubicBezTo>
                    <a:pt x="22" y="5"/>
                    <a:pt x="21" y="5"/>
                    <a:pt x="21" y="5"/>
                  </a:cubicBezTo>
                  <a:cubicBezTo>
                    <a:pt x="21" y="4"/>
                    <a:pt x="21" y="5"/>
                    <a:pt x="21" y="5"/>
                  </a:cubicBezTo>
                  <a:cubicBezTo>
                    <a:pt x="21" y="4"/>
                    <a:pt x="21" y="5"/>
                    <a:pt x="21" y="5"/>
                  </a:cubicBezTo>
                  <a:cubicBezTo>
                    <a:pt x="21" y="5"/>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19" y="4"/>
                    <a:pt x="20" y="4"/>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1" y="2"/>
                  </a:cubicBezTo>
                  <a:cubicBezTo>
                    <a:pt x="21" y="2"/>
                    <a:pt x="21" y="1"/>
                    <a:pt x="21" y="1"/>
                  </a:cubicBezTo>
                  <a:cubicBezTo>
                    <a:pt x="21" y="1"/>
                    <a:pt x="21" y="1"/>
                    <a:pt x="21" y="1"/>
                  </a:cubicBezTo>
                  <a:cubicBezTo>
                    <a:pt x="21" y="1"/>
                    <a:pt x="21" y="1"/>
                    <a:pt x="21" y="1"/>
                  </a:cubicBezTo>
                  <a:cubicBezTo>
                    <a:pt x="21" y="1"/>
                    <a:pt x="21" y="1"/>
                    <a:pt x="21" y="1"/>
                  </a:cubicBezTo>
                  <a:cubicBezTo>
                    <a:pt x="21" y="1"/>
                    <a:pt x="21" y="0"/>
                    <a:pt x="21" y="0"/>
                  </a:cubicBezTo>
                  <a:cubicBezTo>
                    <a:pt x="21" y="0"/>
                    <a:pt x="21" y="0"/>
                    <a:pt x="21" y="0"/>
                  </a:cubicBezTo>
                  <a:cubicBezTo>
                    <a:pt x="14" y="2"/>
                    <a:pt x="7" y="3"/>
                    <a:pt x="0" y="4"/>
                  </a:cubicBezTo>
                  <a:cubicBezTo>
                    <a:pt x="7" y="26"/>
                    <a:pt x="7" y="26"/>
                    <a:pt x="7" y="26"/>
                  </a:cubicBezTo>
                  <a:cubicBezTo>
                    <a:pt x="7" y="26"/>
                    <a:pt x="7" y="26"/>
                    <a:pt x="7" y="26"/>
                  </a:cubicBezTo>
                  <a:cubicBezTo>
                    <a:pt x="7" y="26"/>
                    <a:pt x="7" y="26"/>
                    <a:pt x="7" y="26"/>
                  </a:cubicBezTo>
                  <a:cubicBezTo>
                    <a:pt x="7" y="26"/>
                    <a:pt x="8" y="26"/>
                    <a:pt x="8" y="26"/>
                  </a:cubicBezTo>
                  <a:cubicBezTo>
                    <a:pt x="8" y="26"/>
                    <a:pt x="8" y="26"/>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9" y="28"/>
                    <a:pt x="9" y="28"/>
                  </a:cubicBezTo>
                  <a:cubicBezTo>
                    <a:pt x="9" y="28"/>
                    <a:pt x="9" y="29"/>
                    <a:pt x="9" y="29"/>
                  </a:cubicBezTo>
                  <a:cubicBezTo>
                    <a:pt x="9" y="29"/>
                    <a:pt x="9" y="30"/>
                    <a:pt x="9" y="30"/>
                  </a:cubicBezTo>
                  <a:cubicBezTo>
                    <a:pt x="10" y="30"/>
                    <a:pt x="10" y="30"/>
                    <a:pt x="10" y="30"/>
                  </a:cubicBezTo>
                  <a:cubicBezTo>
                    <a:pt x="10" y="30"/>
                    <a:pt x="10" y="30"/>
                    <a:pt x="10" y="30"/>
                  </a:cubicBezTo>
                  <a:cubicBezTo>
                    <a:pt x="10" y="30"/>
                    <a:pt x="10" y="30"/>
                    <a:pt x="10" y="30"/>
                  </a:cubicBezTo>
                  <a:cubicBezTo>
                    <a:pt x="10" y="31"/>
                    <a:pt x="9" y="31"/>
                    <a:pt x="10" y="31"/>
                  </a:cubicBezTo>
                  <a:cubicBezTo>
                    <a:pt x="10" y="31"/>
                    <a:pt x="10" y="31"/>
                    <a:pt x="10" y="31"/>
                  </a:cubicBezTo>
                  <a:cubicBezTo>
                    <a:pt x="10" y="31"/>
                    <a:pt x="11" y="31"/>
                    <a:pt x="11" y="31"/>
                  </a:cubicBezTo>
                  <a:cubicBezTo>
                    <a:pt x="11" y="32"/>
                    <a:pt x="11" y="32"/>
                    <a:pt x="10" y="32"/>
                  </a:cubicBezTo>
                  <a:cubicBezTo>
                    <a:pt x="10" y="32"/>
                    <a:pt x="10" y="32"/>
                    <a:pt x="10" y="32"/>
                  </a:cubicBezTo>
                  <a:cubicBezTo>
                    <a:pt x="10" y="32"/>
                    <a:pt x="10" y="32"/>
                    <a:pt x="10" y="32"/>
                  </a:cubicBezTo>
                  <a:cubicBezTo>
                    <a:pt x="10" y="32"/>
                    <a:pt x="10" y="32"/>
                    <a:pt x="10" y="32"/>
                  </a:cubicBezTo>
                  <a:cubicBezTo>
                    <a:pt x="10" y="33"/>
                    <a:pt x="9" y="33"/>
                    <a:pt x="9" y="33"/>
                  </a:cubicBezTo>
                  <a:cubicBezTo>
                    <a:pt x="9" y="33"/>
                    <a:pt x="9" y="33"/>
                    <a:pt x="9" y="33"/>
                  </a:cubicBezTo>
                  <a:cubicBezTo>
                    <a:pt x="9" y="33"/>
                    <a:pt x="10" y="33"/>
                    <a:pt x="10" y="33"/>
                  </a:cubicBezTo>
                  <a:cubicBezTo>
                    <a:pt x="10" y="33"/>
                    <a:pt x="9" y="34"/>
                    <a:pt x="10" y="34"/>
                  </a:cubicBezTo>
                  <a:cubicBezTo>
                    <a:pt x="10" y="34"/>
                    <a:pt x="10" y="34"/>
                    <a:pt x="10" y="34"/>
                  </a:cubicBezTo>
                  <a:cubicBezTo>
                    <a:pt x="10" y="34"/>
                    <a:pt x="10" y="34"/>
                    <a:pt x="10" y="34"/>
                  </a:cubicBezTo>
                  <a:cubicBezTo>
                    <a:pt x="10" y="34"/>
                    <a:pt x="10" y="35"/>
                    <a:pt x="10" y="35"/>
                  </a:cubicBezTo>
                  <a:cubicBezTo>
                    <a:pt x="10" y="35"/>
                    <a:pt x="9" y="35"/>
                    <a:pt x="9" y="35"/>
                  </a:cubicBezTo>
                  <a:cubicBezTo>
                    <a:pt x="9" y="35"/>
                    <a:pt x="10"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10" y="37"/>
                    <a:pt x="9" y="37"/>
                    <a:pt x="9" y="37"/>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1" y="39"/>
                    <a:pt x="11" y="39"/>
                  </a:cubicBezTo>
                  <a:cubicBezTo>
                    <a:pt x="11" y="39"/>
                    <a:pt x="11" y="39"/>
                    <a:pt x="10" y="39"/>
                  </a:cubicBezTo>
                  <a:cubicBezTo>
                    <a:pt x="10" y="40"/>
                    <a:pt x="10" y="40"/>
                    <a:pt x="10" y="40"/>
                  </a:cubicBezTo>
                  <a:cubicBezTo>
                    <a:pt x="10" y="40"/>
                    <a:pt x="10" y="40"/>
                    <a:pt x="10" y="40"/>
                  </a:cubicBezTo>
                  <a:cubicBezTo>
                    <a:pt x="10" y="40"/>
                    <a:pt x="10" y="40"/>
                    <a:pt x="10" y="40"/>
                  </a:cubicBezTo>
                  <a:cubicBezTo>
                    <a:pt x="10" y="40"/>
                    <a:pt x="10" y="41"/>
                    <a:pt x="10" y="41"/>
                  </a:cubicBezTo>
                  <a:cubicBezTo>
                    <a:pt x="10" y="41"/>
                    <a:pt x="10" y="41"/>
                    <a:pt x="10" y="41"/>
                  </a:cubicBezTo>
                  <a:cubicBezTo>
                    <a:pt x="10" y="41"/>
                    <a:pt x="10" y="41"/>
                    <a:pt x="10" y="41"/>
                  </a:cubicBezTo>
                  <a:cubicBezTo>
                    <a:pt x="11" y="41"/>
                    <a:pt x="11" y="41"/>
                    <a:pt x="10" y="42"/>
                  </a:cubicBezTo>
                  <a:cubicBezTo>
                    <a:pt x="10" y="42"/>
                    <a:pt x="10" y="42"/>
                    <a:pt x="10" y="42"/>
                  </a:cubicBezTo>
                  <a:cubicBezTo>
                    <a:pt x="10" y="42"/>
                    <a:pt x="10" y="42"/>
                    <a:pt x="10" y="42"/>
                  </a:cubicBezTo>
                  <a:cubicBezTo>
                    <a:pt x="10" y="42"/>
                    <a:pt x="10" y="42"/>
                    <a:pt x="10" y="42"/>
                  </a:cubicBezTo>
                  <a:cubicBezTo>
                    <a:pt x="11" y="42"/>
                    <a:pt x="11" y="42"/>
                    <a:pt x="11" y="43"/>
                  </a:cubicBezTo>
                  <a:cubicBezTo>
                    <a:pt x="11" y="43"/>
                    <a:pt x="10"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3" name="Freeform 69"/>
            <p:cNvSpPr>
              <a:spLocks/>
            </p:cNvSpPr>
            <p:nvPr/>
          </p:nvSpPr>
          <p:spPr bwMode="auto">
            <a:xfrm>
              <a:off x="4092575" y="4595813"/>
              <a:ext cx="457200" cy="331788"/>
            </a:xfrm>
            <a:custGeom>
              <a:avLst/>
              <a:gdLst>
                <a:gd name="T0" fmla="*/ 27 w 43"/>
                <a:gd name="T1" fmla="*/ 31 h 31"/>
                <a:gd name="T2" fmla="*/ 28 w 43"/>
                <a:gd name="T3" fmla="*/ 30 h 31"/>
                <a:gd name="T4" fmla="*/ 28 w 43"/>
                <a:gd name="T5" fmla="*/ 29 h 31"/>
                <a:gd name="T6" fmla="*/ 29 w 43"/>
                <a:gd name="T7" fmla="*/ 28 h 31"/>
                <a:gd name="T8" fmla="*/ 30 w 43"/>
                <a:gd name="T9" fmla="*/ 27 h 31"/>
                <a:gd name="T10" fmla="*/ 29 w 43"/>
                <a:gd name="T11" fmla="*/ 26 h 31"/>
                <a:gd name="T12" fmla="*/ 30 w 43"/>
                <a:gd name="T13" fmla="*/ 26 h 31"/>
                <a:gd name="T14" fmla="*/ 31 w 43"/>
                <a:gd name="T15" fmla="*/ 25 h 31"/>
                <a:gd name="T16" fmla="*/ 32 w 43"/>
                <a:gd name="T17" fmla="*/ 24 h 31"/>
                <a:gd name="T18" fmla="*/ 34 w 43"/>
                <a:gd name="T19" fmla="*/ 23 h 31"/>
                <a:gd name="T20" fmla="*/ 34 w 43"/>
                <a:gd name="T21" fmla="*/ 22 h 31"/>
                <a:gd name="T22" fmla="*/ 36 w 43"/>
                <a:gd name="T23" fmla="*/ 20 h 31"/>
                <a:gd name="T24" fmla="*/ 36 w 43"/>
                <a:gd name="T25" fmla="*/ 20 h 31"/>
                <a:gd name="T26" fmla="*/ 36 w 43"/>
                <a:gd name="T27" fmla="*/ 19 h 31"/>
                <a:gd name="T28" fmla="*/ 37 w 43"/>
                <a:gd name="T29" fmla="*/ 19 h 31"/>
                <a:gd name="T30" fmla="*/ 38 w 43"/>
                <a:gd name="T31" fmla="*/ 18 h 31"/>
                <a:gd name="T32" fmla="*/ 38 w 43"/>
                <a:gd name="T33" fmla="*/ 17 h 31"/>
                <a:gd name="T34" fmla="*/ 39 w 43"/>
                <a:gd name="T35" fmla="*/ 16 h 31"/>
                <a:gd name="T36" fmla="*/ 40 w 43"/>
                <a:gd name="T37" fmla="*/ 10 h 31"/>
                <a:gd name="T38" fmla="*/ 22 w 43"/>
                <a:gd name="T39" fmla="*/ 3 h 31"/>
                <a:gd name="T40" fmla="*/ 20 w 43"/>
                <a:gd name="T41" fmla="*/ 0 h 31"/>
                <a:gd name="T42" fmla="*/ 19 w 43"/>
                <a:gd name="T43" fmla="*/ 0 h 31"/>
                <a:gd name="T44" fmla="*/ 9 w 43"/>
                <a:gd name="T45" fmla="*/ 1 h 31"/>
                <a:gd name="T46" fmla="*/ 8 w 43"/>
                <a:gd name="T47" fmla="*/ 1 h 31"/>
                <a:gd name="T48" fmla="*/ 7 w 43"/>
                <a:gd name="T49" fmla="*/ 2 h 31"/>
                <a:gd name="T50" fmla="*/ 6 w 43"/>
                <a:gd name="T51" fmla="*/ 2 h 31"/>
                <a:gd name="T52" fmla="*/ 5 w 43"/>
                <a:gd name="T53" fmla="*/ 3 h 31"/>
                <a:gd name="T54" fmla="*/ 2 w 43"/>
                <a:gd name="T55" fmla="*/ 5 h 31"/>
                <a:gd name="T56" fmla="*/ 1 w 43"/>
                <a:gd name="T57" fmla="*/ 6 h 31"/>
                <a:gd name="T58" fmla="*/ 1 w 43"/>
                <a:gd name="T59" fmla="*/ 7 h 31"/>
                <a:gd name="T60" fmla="*/ 1 w 43"/>
                <a:gd name="T61" fmla="*/ 7 h 31"/>
                <a:gd name="T62" fmla="*/ 1 w 43"/>
                <a:gd name="T63" fmla="*/ 8 h 31"/>
                <a:gd name="T64" fmla="*/ 2 w 43"/>
                <a:gd name="T65" fmla="*/ 9 h 31"/>
                <a:gd name="T66" fmla="*/ 3 w 43"/>
                <a:gd name="T67" fmla="*/ 9 h 31"/>
                <a:gd name="T68" fmla="*/ 4 w 43"/>
                <a:gd name="T69" fmla="*/ 10 h 31"/>
                <a:gd name="T70" fmla="*/ 6 w 43"/>
                <a:gd name="T71" fmla="*/ 11 h 31"/>
                <a:gd name="T72" fmla="*/ 7 w 43"/>
                <a:gd name="T73" fmla="*/ 12 h 31"/>
                <a:gd name="T74" fmla="*/ 8 w 43"/>
                <a:gd name="T75" fmla="*/ 13 h 31"/>
                <a:gd name="T76" fmla="*/ 9 w 43"/>
                <a:gd name="T77" fmla="*/ 14 h 31"/>
                <a:gd name="T78" fmla="*/ 10 w 43"/>
                <a:gd name="T79" fmla="*/ 15 h 31"/>
                <a:gd name="T80" fmla="*/ 11 w 43"/>
                <a:gd name="T81" fmla="*/ 16 h 31"/>
                <a:gd name="T82" fmla="*/ 12 w 43"/>
                <a:gd name="T83" fmla="*/ 17 h 31"/>
                <a:gd name="T84" fmla="*/ 13 w 43"/>
                <a:gd name="T85" fmla="*/ 17 h 31"/>
                <a:gd name="T86" fmla="*/ 15 w 43"/>
                <a:gd name="T87" fmla="*/ 19 h 31"/>
                <a:gd name="T88" fmla="*/ 15 w 43"/>
                <a:gd name="T89" fmla="*/ 19 h 31"/>
                <a:gd name="T90" fmla="*/ 16 w 43"/>
                <a:gd name="T91" fmla="*/ 20 h 31"/>
                <a:gd name="T92" fmla="*/ 17 w 43"/>
                <a:gd name="T93" fmla="*/ 21 h 31"/>
                <a:gd name="T94" fmla="*/ 18 w 43"/>
                <a:gd name="T95" fmla="*/ 22 h 31"/>
                <a:gd name="T96" fmla="*/ 20 w 43"/>
                <a:gd name="T97" fmla="*/ 23 h 31"/>
                <a:gd name="T98" fmla="*/ 20 w 43"/>
                <a:gd name="T99" fmla="*/ 24 h 31"/>
                <a:gd name="T100" fmla="*/ 21 w 43"/>
                <a:gd name="T101" fmla="*/ 25 h 31"/>
                <a:gd name="T102" fmla="*/ 21 w 43"/>
                <a:gd name="T103" fmla="*/ 26 h 31"/>
                <a:gd name="T104" fmla="*/ 22 w 43"/>
                <a:gd name="T105" fmla="*/ 27 h 31"/>
                <a:gd name="T106" fmla="*/ 23 w 43"/>
                <a:gd name="T107" fmla="*/ 28 h 31"/>
                <a:gd name="T108" fmla="*/ 24 w 43"/>
                <a:gd name="T109" fmla="*/ 29 h 31"/>
                <a:gd name="T110" fmla="*/ 24 w 43"/>
                <a:gd name="T111" fmla="*/ 30 h 31"/>
                <a:gd name="T112" fmla="*/ 25 w 43"/>
                <a:gd name="T113" fmla="*/ 31 h 31"/>
                <a:gd name="T114" fmla="*/ 26 w 43"/>
                <a:gd name="T11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31">
                  <a:moveTo>
                    <a:pt x="27" y="31"/>
                  </a:moveTo>
                  <a:cubicBezTo>
                    <a:pt x="27" y="31"/>
                    <a:pt x="27" y="31"/>
                    <a:pt x="27" y="31"/>
                  </a:cubicBezTo>
                  <a:cubicBezTo>
                    <a:pt x="27" y="31"/>
                    <a:pt x="27" y="31"/>
                    <a:pt x="27" y="31"/>
                  </a:cubicBezTo>
                  <a:cubicBezTo>
                    <a:pt x="27" y="31"/>
                    <a:pt x="27" y="31"/>
                    <a:pt x="27" y="31"/>
                  </a:cubicBezTo>
                  <a:cubicBezTo>
                    <a:pt x="27" y="31"/>
                    <a:pt x="27" y="31"/>
                    <a:pt x="27" y="30"/>
                  </a:cubicBezTo>
                  <a:cubicBezTo>
                    <a:pt x="27" y="30"/>
                    <a:pt x="27" y="31"/>
                    <a:pt x="27" y="30"/>
                  </a:cubicBezTo>
                  <a:cubicBezTo>
                    <a:pt x="27" y="30"/>
                    <a:pt x="28" y="30"/>
                    <a:pt x="28" y="30"/>
                  </a:cubicBezTo>
                  <a:cubicBezTo>
                    <a:pt x="28" y="30"/>
                    <a:pt x="28" y="30"/>
                    <a:pt x="28" y="30"/>
                  </a:cubicBezTo>
                  <a:cubicBezTo>
                    <a:pt x="28" y="30"/>
                    <a:pt x="28" y="30"/>
                    <a:pt x="28" y="30"/>
                  </a:cubicBezTo>
                  <a:cubicBezTo>
                    <a:pt x="28" y="30"/>
                    <a:pt x="28" y="29"/>
                    <a:pt x="28" y="29"/>
                  </a:cubicBezTo>
                  <a:cubicBezTo>
                    <a:pt x="28" y="29"/>
                    <a:pt x="28" y="29"/>
                    <a:pt x="28" y="29"/>
                  </a:cubicBezTo>
                  <a:cubicBezTo>
                    <a:pt x="28" y="29"/>
                    <a:pt x="28" y="29"/>
                    <a:pt x="28" y="29"/>
                  </a:cubicBezTo>
                  <a:cubicBezTo>
                    <a:pt x="28" y="29"/>
                    <a:pt x="29" y="29"/>
                    <a:pt x="29" y="29"/>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6"/>
                    <a:pt x="30" y="26"/>
                  </a:cubicBezTo>
                  <a:cubicBezTo>
                    <a:pt x="29" y="26"/>
                    <a:pt x="29" y="26"/>
                    <a:pt x="29" y="26"/>
                  </a:cubicBezTo>
                  <a:cubicBezTo>
                    <a:pt x="29" y="26"/>
                    <a:pt x="29" y="26"/>
                    <a:pt x="29" y="26"/>
                  </a:cubicBezTo>
                  <a:cubicBezTo>
                    <a:pt x="29"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5"/>
                    <a:pt x="31" y="25"/>
                  </a:cubicBezTo>
                  <a:cubicBezTo>
                    <a:pt x="31" y="25"/>
                    <a:pt x="32" y="25"/>
                    <a:pt x="32" y="25"/>
                  </a:cubicBezTo>
                  <a:cubicBezTo>
                    <a:pt x="32" y="25"/>
                    <a:pt x="32" y="25"/>
                    <a:pt x="32" y="25"/>
                  </a:cubicBezTo>
                  <a:cubicBezTo>
                    <a:pt x="32" y="25"/>
                    <a:pt x="32" y="25"/>
                    <a:pt x="32" y="25"/>
                  </a:cubicBezTo>
                  <a:cubicBezTo>
                    <a:pt x="32" y="24"/>
                    <a:pt x="32" y="24"/>
                    <a:pt x="32" y="24"/>
                  </a:cubicBezTo>
                  <a:cubicBezTo>
                    <a:pt x="32" y="24"/>
                    <a:pt x="33" y="24"/>
                    <a:pt x="33" y="24"/>
                  </a:cubicBezTo>
                  <a:cubicBezTo>
                    <a:pt x="33" y="24"/>
                    <a:pt x="33" y="24"/>
                    <a:pt x="33" y="24"/>
                  </a:cubicBezTo>
                  <a:cubicBezTo>
                    <a:pt x="33" y="24"/>
                    <a:pt x="33" y="24"/>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5" y="22"/>
                    <a:pt x="35" y="22"/>
                  </a:cubicBezTo>
                  <a:cubicBezTo>
                    <a:pt x="35" y="22"/>
                    <a:pt x="35" y="21"/>
                    <a:pt x="35" y="21"/>
                  </a:cubicBezTo>
                  <a:cubicBezTo>
                    <a:pt x="35" y="21"/>
                    <a:pt x="35" y="21"/>
                    <a:pt x="35" y="21"/>
                  </a:cubicBezTo>
                  <a:cubicBezTo>
                    <a:pt x="35" y="21"/>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8" y="19"/>
                    <a:pt x="38" y="19"/>
                  </a:cubicBezTo>
                  <a:cubicBezTo>
                    <a:pt x="38" y="19"/>
                    <a:pt x="38" y="19"/>
                    <a:pt x="38" y="19"/>
                  </a:cubicBezTo>
                  <a:cubicBezTo>
                    <a:pt x="38" y="19"/>
                    <a:pt x="38" y="19"/>
                    <a:pt x="38" y="18"/>
                  </a:cubicBezTo>
                  <a:cubicBezTo>
                    <a:pt x="38" y="18"/>
                    <a:pt x="38" y="18"/>
                    <a:pt x="38" y="18"/>
                  </a:cubicBezTo>
                  <a:cubicBezTo>
                    <a:pt x="38" y="18"/>
                    <a:pt x="38" y="18"/>
                    <a:pt x="38" y="18"/>
                  </a:cubicBezTo>
                  <a:cubicBezTo>
                    <a:pt x="38" y="18"/>
                    <a:pt x="38" y="18"/>
                    <a:pt x="38" y="18"/>
                  </a:cubicBezTo>
                  <a:cubicBezTo>
                    <a:pt x="38" y="18"/>
                    <a:pt x="38" y="18"/>
                    <a:pt x="38" y="17"/>
                  </a:cubicBezTo>
                  <a:cubicBezTo>
                    <a:pt x="38" y="17"/>
                    <a:pt x="38" y="17"/>
                    <a:pt x="38" y="17"/>
                  </a:cubicBezTo>
                  <a:cubicBezTo>
                    <a:pt x="39" y="17"/>
                    <a:pt x="39" y="17"/>
                    <a:pt x="39" y="17"/>
                  </a:cubicBezTo>
                  <a:cubicBezTo>
                    <a:pt x="39" y="17"/>
                    <a:pt x="39" y="17"/>
                    <a:pt x="39" y="17"/>
                  </a:cubicBezTo>
                  <a:cubicBezTo>
                    <a:pt x="39" y="17"/>
                    <a:pt x="39" y="16"/>
                    <a:pt x="39" y="16"/>
                  </a:cubicBezTo>
                  <a:cubicBezTo>
                    <a:pt x="39" y="16"/>
                    <a:pt x="39" y="16"/>
                    <a:pt x="39" y="16"/>
                  </a:cubicBezTo>
                  <a:cubicBezTo>
                    <a:pt x="39" y="16"/>
                    <a:pt x="39" y="16"/>
                    <a:pt x="39" y="16"/>
                  </a:cubicBezTo>
                  <a:cubicBezTo>
                    <a:pt x="39" y="16"/>
                    <a:pt x="39" y="15"/>
                    <a:pt x="39" y="14"/>
                  </a:cubicBezTo>
                  <a:cubicBezTo>
                    <a:pt x="39" y="13"/>
                    <a:pt x="39" y="13"/>
                    <a:pt x="40" y="13"/>
                  </a:cubicBezTo>
                  <a:cubicBezTo>
                    <a:pt x="40" y="12"/>
                    <a:pt x="40" y="11"/>
                    <a:pt x="40" y="10"/>
                  </a:cubicBezTo>
                  <a:cubicBezTo>
                    <a:pt x="41" y="10"/>
                    <a:pt x="41" y="9"/>
                    <a:pt x="42" y="9"/>
                  </a:cubicBezTo>
                  <a:cubicBezTo>
                    <a:pt x="42" y="9"/>
                    <a:pt x="42" y="9"/>
                    <a:pt x="43" y="8"/>
                  </a:cubicBezTo>
                  <a:cubicBezTo>
                    <a:pt x="31" y="1"/>
                    <a:pt x="31" y="1"/>
                    <a:pt x="31" y="1"/>
                  </a:cubicBezTo>
                  <a:cubicBezTo>
                    <a:pt x="28" y="1"/>
                    <a:pt x="25" y="2"/>
                    <a:pt x="22" y="3"/>
                  </a:cubicBezTo>
                  <a:cubicBezTo>
                    <a:pt x="22" y="2"/>
                    <a:pt x="22" y="2"/>
                    <a:pt x="22" y="1"/>
                  </a:cubicBezTo>
                  <a:cubicBezTo>
                    <a:pt x="21" y="1"/>
                    <a:pt x="21" y="0"/>
                    <a:pt x="20" y="0"/>
                  </a:cubicBezTo>
                  <a:cubicBezTo>
                    <a:pt x="20" y="0"/>
                    <a:pt x="20" y="0"/>
                    <a:pt x="20" y="0"/>
                  </a:cubicBezTo>
                  <a:cubicBezTo>
                    <a:pt x="20" y="0"/>
                    <a:pt x="20" y="0"/>
                    <a:pt x="20" y="0"/>
                  </a:cubicBezTo>
                  <a:cubicBezTo>
                    <a:pt x="20" y="0"/>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6" y="0"/>
                    <a:pt x="12" y="0"/>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3"/>
                    <a:pt x="6" y="2"/>
                    <a:pt x="5" y="2"/>
                  </a:cubicBezTo>
                  <a:cubicBezTo>
                    <a:pt x="5" y="2"/>
                    <a:pt x="5" y="3"/>
                    <a:pt x="5" y="3"/>
                  </a:cubicBezTo>
                  <a:cubicBezTo>
                    <a:pt x="5" y="3"/>
                    <a:pt x="5" y="3"/>
                    <a:pt x="5" y="3"/>
                  </a:cubicBezTo>
                  <a:cubicBezTo>
                    <a:pt x="5" y="3"/>
                    <a:pt x="5" y="3"/>
                    <a:pt x="5" y="3"/>
                  </a:cubicBezTo>
                  <a:cubicBezTo>
                    <a:pt x="5" y="3"/>
                    <a:pt x="5" y="3"/>
                    <a:pt x="5" y="3"/>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6"/>
                    <a:pt x="2"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0" y="8"/>
                    <a:pt x="1" y="8"/>
                  </a:cubicBezTo>
                  <a:cubicBezTo>
                    <a:pt x="1" y="8"/>
                    <a:pt x="1" y="8"/>
                    <a:pt x="1" y="8"/>
                  </a:cubicBezTo>
                  <a:cubicBezTo>
                    <a:pt x="1" y="8"/>
                    <a:pt x="1" y="8"/>
                    <a:pt x="1" y="8"/>
                  </a:cubicBezTo>
                  <a:cubicBezTo>
                    <a:pt x="1" y="8"/>
                    <a:pt x="1" y="8"/>
                    <a:pt x="1" y="8"/>
                  </a:cubicBezTo>
                  <a:cubicBezTo>
                    <a:pt x="1" y="8"/>
                    <a:pt x="2" y="8"/>
                    <a:pt x="2" y="8"/>
                  </a:cubicBezTo>
                  <a:cubicBezTo>
                    <a:pt x="2" y="8"/>
                    <a:pt x="2" y="9"/>
                    <a:pt x="2" y="9"/>
                  </a:cubicBezTo>
                  <a:cubicBezTo>
                    <a:pt x="2" y="9"/>
                    <a:pt x="2" y="8"/>
                    <a:pt x="2" y="9"/>
                  </a:cubicBezTo>
                  <a:cubicBezTo>
                    <a:pt x="2" y="9"/>
                    <a:pt x="2" y="8"/>
                    <a:pt x="2" y="9"/>
                  </a:cubicBezTo>
                  <a:cubicBezTo>
                    <a:pt x="2" y="9"/>
                    <a:pt x="3" y="9"/>
                    <a:pt x="3" y="9"/>
                  </a:cubicBezTo>
                  <a:cubicBezTo>
                    <a:pt x="3" y="9"/>
                    <a:pt x="3" y="9"/>
                    <a:pt x="3" y="9"/>
                  </a:cubicBezTo>
                  <a:cubicBezTo>
                    <a:pt x="3" y="9"/>
                    <a:pt x="3" y="9"/>
                    <a:pt x="3" y="9"/>
                  </a:cubicBezTo>
                  <a:cubicBezTo>
                    <a:pt x="3" y="9"/>
                    <a:pt x="4" y="10"/>
                    <a:pt x="4" y="10"/>
                  </a:cubicBezTo>
                  <a:cubicBezTo>
                    <a:pt x="4" y="10"/>
                    <a:pt x="4" y="10"/>
                    <a:pt x="4" y="10"/>
                  </a:cubicBezTo>
                  <a:cubicBezTo>
                    <a:pt x="4" y="10"/>
                    <a:pt x="4" y="10"/>
                    <a:pt x="4" y="10"/>
                  </a:cubicBezTo>
                  <a:cubicBezTo>
                    <a:pt x="4" y="10"/>
                    <a:pt x="4" y="10"/>
                    <a:pt x="4" y="10"/>
                  </a:cubicBezTo>
                  <a:cubicBezTo>
                    <a:pt x="4" y="9"/>
                    <a:pt x="5" y="9"/>
                    <a:pt x="5" y="9"/>
                  </a:cubicBezTo>
                  <a:cubicBezTo>
                    <a:pt x="5" y="9"/>
                    <a:pt x="5" y="10"/>
                    <a:pt x="5" y="10"/>
                  </a:cubicBezTo>
                  <a:cubicBezTo>
                    <a:pt x="5" y="10"/>
                    <a:pt x="6" y="10"/>
                    <a:pt x="6" y="10"/>
                  </a:cubicBezTo>
                  <a:cubicBezTo>
                    <a:pt x="6" y="11"/>
                    <a:pt x="6" y="11"/>
                    <a:pt x="6" y="11"/>
                  </a:cubicBezTo>
                  <a:cubicBezTo>
                    <a:pt x="6" y="11"/>
                    <a:pt x="6" y="11"/>
                    <a:pt x="6" y="11"/>
                  </a:cubicBezTo>
                  <a:cubicBezTo>
                    <a:pt x="6" y="11"/>
                    <a:pt x="6" y="11"/>
                    <a:pt x="6" y="11"/>
                  </a:cubicBezTo>
                  <a:cubicBezTo>
                    <a:pt x="6" y="11"/>
                    <a:pt x="7" y="11"/>
                    <a:pt x="7" y="11"/>
                  </a:cubicBezTo>
                  <a:cubicBezTo>
                    <a:pt x="7" y="12"/>
                    <a:pt x="7" y="12"/>
                    <a:pt x="7" y="12"/>
                  </a:cubicBezTo>
                  <a:cubicBezTo>
                    <a:pt x="7" y="12"/>
                    <a:pt x="7" y="13"/>
                    <a:pt x="7" y="13"/>
                  </a:cubicBezTo>
                  <a:cubicBezTo>
                    <a:pt x="7" y="13"/>
                    <a:pt x="7" y="13"/>
                    <a:pt x="7" y="13"/>
                  </a:cubicBezTo>
                  <a:cubicBezTo>
                    <a:pt x="7" y="13"/>
                    <a:pt x="8" y="13"/>
                    <a:pt x="8" y="13"/>
                  </a:cubicBezTo>
                  <a:cubicBezTo>
                    <a:pt x="8" y="13"/>
                    <a:pt x="8" y="13"/>
                    <a:pt x="8" y="13"/>
                  </a:cubicBezTo>
                  <a:cubicBezTo>
                    <a:pt x="8" y="13"/>
                    <a:pt x="8" y="13"/>
                    <a:pt x="8" y="13"/>
                  </a:cubicBezTo>
                  <a:cubicBezTo>
                    <a:pt x="8" y="13"/>
                    <a:pt x="8" y="13"/>
                    <a:pt x="8" y="13"/>
                  </a:cubicBezTo>
                  <a:cubicBezTo>
                    <a:pt x="8" y="13"/>
                    <a:pt x="8" y="14"/>
                    <a:pt x="8" y="14"/>
                  </a:cubicBezTo>
                  <a:cubicBezTo>
                    <a:pt x="8" y="14"/>
                    <a:pt x="9" y="14"/>
                    <a:pt x="9" y="14"/>
                  </a:cubicBezTo>
                  <a:cubicBezTo>
                    <a:pt x="9" y="14"/>
                    <a:pt x="9" y="14"/>
                    <a:pt x="9" y="14"/>
                  </a:cubicBezTo>
                  <a:cubicBezTo>
                    <a:pt x="9" y="14"/>
                    <a:pt x="9" y="14"/>
                    <a:pt x="9" y="14"/>
                  </a:cubicBezTo>
                  <a:cubicBezTo>
                    <a:pt x="9" y="15"/>
                    <a:pt x="10" y="15"/>
                    <a:pt x="10" y="15"/>
                  </a:cubicBezTo>
                  <a:cubicBezTo>
                    <a:pt x="10" y="15"/>
                    <a:pt x="10" y="15"/>
                    <a:pt x="10" y="15"/>
                  </a:cubicBezTo>
                  <a:cubicBezTo>
                    <a:pt x="10" y="15"/>
                    <a:pt x="10" y="15"/>
                    <a:pt x="10" y="15"/>
                  </a:cubicBezTo>
                  <a:cubicBezTo>
                    <a:pt x="10" y="15"/>
                    <a:pt x="11" y="15"/>
                    <a:pt x="11" y="15"/>
                  </a:cubicBezTo>
                  <a:cubicBezTo>
                    <a:pt x="11" y="15"/>
                    <a:pt x="11" y="16"/>
                    <a:pt x="11" y="16"/>
                  </a:cubicBezTo>
                  <a:cubicBezTo>
                    <a:pt x="11" y="16"/>
                    <a:pt x="11" y="16"/>
                    <a:pt x="11" y="16"/>
                  </a:cubicBezTo>
                  <a:cubicBezTo>
                    <a:pt x="11" y="16"/>
                    <a:pt x="12" y="16"/>
                    <a:pt x="12" y="16"/>
                  </a:cubicBezTo>
                  <a:cubicBezTo>
                    <a:pt x="12" y="16"/>
                    <a:pt x="12" y="16"/>
                    <a:pt x="12" y="16"/>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4" y="17"/>
                    <a:pt x="14" y="18"/>
                  </a:cubicBezTo>
                  <a:cubicBezTo>
                    <a:pt x="14" y="18"/>
                    <a:pt x="14" y="18"/>
                    <a:pt x="14" y="18"/>
                  </a:cubicBezTo>
                  <a:cubicBezTo>
                    <a:pt x="14" y="18"/>
                    <a:pt x="15" y="18"/>
                    <a:pt x="15" y="18"/>
                  </a:cubicBezTo>
                  <a:cubicBezTo>
                    <a:pt x="15" y="18"/>
                    <a:pt x="15" y="18"/>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9" y="22"/>
                    <a:pt x="19" y="22"/>
                  </a:cubicBezTo>
                  <a:cubicBezTo>
                    <a:pt x="19" y="22"/>
                    <a:pt x="20" y="22"/>
                    <a:pt x="20" y="22"/>
                  </a:cubicBezTo>
                  <a:cubicBezTo>
                    <a:pt x="20" y="23"/>
                    <a:pt x="20" y="23"/>
                    <a:pt x="20" y="23"/>
                  </a:cubicBezTo>
                  <a:cubicBezTo>
                    <a:pt x="20" y="23"/>
                    <a:pt x="20" y="23"/>
                    <a:pt x="20" y="23"/>
                  </a:cubicBezTo>
                  <a:cubicBezTo>
                    <a:pt x="20" y="23"/>
                    <a:pt x="20" y="23"/>
                    <a:pt x="20" y="23"/>
                  </a:cubicBezTo>
                  <a:cubicBezTo>
                    <a:pt x="20" y="24"/>
                    <a:pt x="20" y="24"/>
                    <a:pt x="20" y="24"/>
                  </a:cubicBezTo>
                  <a:cubicBezTo>
                    <a:pt x="20" y="24"/>
                    <a:pt x="20" y="24"/>
                    <a:pt x="20" y="24"/>
                  </a:cubicBezTo>
                  <a:cubicBezTo>
                    <a:pt x="20" y="24"/>
                    <a:pt x="20" y="24"/>
                    <a:pt x="20" y="24"/>
                  </a:cubicBezTo>
                  <a:cubicBezTo>
                    <a:pt x="20" y="24"/>
                    <a:pt x="21" y="24"/>
                    <a:pt x="21" y="24"/>
                  </a:cubicBezTo>
                  <a:cubicBezTo>
                    <a:pt x="21" y="24"/>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6"/>
                    <a:pt x="21" y="26"/>
                    <a:pt x="21" y="26"/>
                  </a:cubicBezTo>
                  <a:cubicBezTo>
                    <a:pt x="21" y="26"/>
                    <a:pt x="21" y="26"/>
                    <a:pt x="21" y="26"/>
                  </a:cubicBezTo>
                  <a:cubicBezTo>
                    <a:pt x="21" y="26"/>
                    <a:pt x="21" y="26"/>
                    <a:pt x="21" y="26"/>
                  </a:cubicBezTo>
                  <a:cubicBezTo>
                    <a:pt x="21" y="26"/>
                    <a:pt x="21" y="27"/>
                    <a:pt x="22" y="27"/>
                  </a:cubicBezTo>
                  <a:cubicBezTo>
                    <a:pt x="22" y="27"/>
                    <a:pt x="22" y="27"/>
                    <a:pt x="22" y="27"/>
                  </a:cubicBezTo>
                  <a:cubicBezTo>
                    <a:pt x="22" y="27"/>
                    <a:pt x="22" y="27"/>
                    <a:pt x="23" y="27"/>
                  </a:cubicBezTo>
                  <a:cubicBezTo>
                    <a:pt x="23" y="27"/>
                    <a:pt x="23" y="27"/>
                    <a:pt x="23" y="27"/>
                  </a:cubicBezTo>
                  <a:cubicBezTo>
                    <a:pt x="23" y="27"/>
                    <a:pt x="23" y="27"/>
                    <a:pt x="23" y="27"/>
                  </a:cubicBezTo>
                  <a:cubicBezTo>
                    <a:pt x="23" y="27"/>
                    <a:pt x="23" y="27"/>
                    <a:pt x="23" y="28"/>
                  </a:cubicBezTo>
                  <a:cubicBezTo>
                    <a:pt x="23" y="28"/>
                    <a:pt x="23" y="28"/>
                    <a:pt x="23" y="28"/>
                  </a:cubicBezTo>
                  <a:cubicBezTo>
                    <a:pt x="23"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30"/>
                  </a:cubicBezTo>
                  <a:cubicBezTo>
                    <a:pt x="24" y="30"/>
                    <a:pt x="24" y="30"/>
                    <a:pt x="24" y="30"/>
                  </a:cubicBezTo>
                  <a:cubicBezTo>
                    <a:pt x="25" y="30"/>
                    <a:pt x="25" y="30"/>
                    <a:pt x="25" y="30"/>
                  </a:cubicBezTo>
                  <a:cubicBezTo>
                    <a:pt x="25" y="30"/>
                    <a:pt x="25" y="30"/>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7" y="31"/>
                  </a:cubicBezTo>
                  <a:cubicBezTo>
                    <a:pt x="27" y="31"/>
                    <a:pt x="27" y="31"/>
                    <a:pt x="27" y="3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4" name="Freeform 70"/>
            <p:cNvSpPr>
              <a:spLocks noEditPoints="1"/>
            </p:cNvSpPr>
            <p:nvPr/>
          </p:nvSpPr>
          <p:spPr bwMode="auto">
            <a:xfrm>
              <a:off x="3656013" y="4681538"/>
              <a:ext cx="361950" cy="568325"/>
            </a:xfrm>
            <a:custGeom>
              <a:avLst/>
              <a:gdLst>
                <a:gd name="T0" fmla="*/ 5 w 34"/>
                <a:gd name="T1" fmla="*/ 51 h 53"/>
                <a:gd name="T2" fmla="*/ 6 w 34"/>
                <a:gd name="T3" fmla="*/ 51 h 53"/>
                <a:gd name="T4" fmla="*/ 7 w 34"/>
                <a:gd name="T5" fmla="*/ 51 h 53"/>
                <a:gd name="T6" fmla="*/ 7 w 34"/>
                <a:gd name="T7" fmla="*/ 50 h 53"/>
                <a:gd name="T8" fmla="*/ 7 w 34"/>
                <a:gd name="T9" fmla="*/ 49 h 53"/>
                <a:gd name="T10" fmla="*/ 7 w 34"/>
                <a:gd name="T11" fmla="*/ 48 h 53"/>
                <a:gd name="T12" fmla="*/ 8 w 34"/>
                <a:gd name="T13" fmla="*/ 48 h 53"/>
                <a:gd name="T14" fmla="*/ 8 w 34"/>
                <a:gd name="T15" fmla="*/ 48 h 53"/>
                <a:gd name="T16" fmla="*/ 9 w 34"/>
                <a:gd name="T17" fmla="*/ 49 h 53"/>
                <a:gd name="T18" fmla="*/ 9 w 34"/>
                <a:gd name="T19" fmla="*/ 50 h 53"/>
                <a:gd name="T20" fmla="*/ 10 w 34"/>
                <a:gd name="T21" fmla="*/ 51 h 53"/>
                <a:gd name="T22" fmla="*/ 10 w 34"/>
                <a:gd name="T23" fmla="*/ 52 h 53"/>
                <a:gd name="T24" fmla="*/ 9 w 34"/>
                <a:gd name="T25" fmla="*/ 52 h 53"/>
                <a:gd name="T26" fmla="*/ 8 w 34"/>
                <a:gd name="T27" fmla="*/ 52 h 53"/>
                <a:gd name="T28" fmla="*/ 9 w 34"/>
                <a:gd name="T29" fmla="*/ 52 h 53"/>
                <a:gd name="T30" fmla="*/ 12 w 34"/>
                <a:gd name="T31" fmla="*/ 51 h 53"/>
                <a:gd name="T32" fmla="*/ 13 w 34"/>
                <a:gd name="T33" fmla="*/ 51 h 53"/>
                <a:gd name="T34" fmla="*/ 13 w 34"/>
                <a:gd name="T35" fmla="*/ 51 h 53"/>
                <a:gd name="T36" fmla="*/ 13 w 34"/>
                <a:gd name="T37" fmla="*/ 49 h 53"/>
                <a:gd name="T38" fmla="*/ 13 w 34"/>
                <a:gd name="T39" fmla="*/ 49 h 53"/>
                <a:gd name="T40" fmla="*/ 13 w 34"/>
                <a:gd name="T41" fmla="*/ 47 h 53"/>
                <a:gd name="T42" fmla="*/ 11 w 34"/>
                <a:gd name="T43" fmla="*/ 46 h 53"/>
                <a:gd name="T44" fmla="*/ 11 w 34"/>
                <a:gd name="T45" fmla="*/ 44 h 53"/>
                <a:gd name="T46" fmla="*/ 34 w 34"/>
                <a:gd name="T47" fmla="*/ 41 h 53"/>
                <a:gd name="T48" fmla="*/ 34 w 34"/>
                <a:gd name="T49" fmla="*/ 40 h 53"/>
                <a:gd name="T50" fmla="*/ 33 w 34"/>
                <a:gd name="T51" fmla="*/ 39 h 53"/>
                <a:gd name="T52" fmla="*/ 33 w 34"/>
                <a:gd name="T53" fmla="*/ 39 h 53"/>
                <a:gd name="T54" fmla="*/ 32 w 34"/>
                <a:gd name="T55" fmla="*/ 38 h 53"/>
                <a:gd name="T56" fmla="*/ 32 w 34"/>
                <a:gd name="T57" fmla="*/ 38 h 53"/>
                <a:gd name="T58" fmla="*/ 32 w 34"/>
                <a:gd name="T59" fmla="*/ 37 h 53"/>
                <a:gd name="T60" fmla="*/ 32 w 34"/>
                <a:gd name="T61" fmla="*/ 36 h 53"/>
                <a:gd name="T62" fmla="*/ 32 w 34"/>
                <a:gd name="T63" fmla="*/ 35 h 53"/>
                <a:gd name="T64" fmla="*/ 32 w 34"/>
                <a:gd name="T65" fmla="*/ 34 h 53"/>
                <a:gd name="T66" fmla="*/ 31 w 34"/>
                <a:gd name="T67" fmla="*/ 33 h 53"/>
                <a:gd name="T68" fmla="*/ 31 w 34"/>
                <a:gd name="T69" fmla="*/ 32 h 53"/>
                <a:gd name="T70" fmla="*/ 31 w 34"/>
                <a:gd name="T71" fmla="*/ 31 h 53"/>
                <a:gd name="T72" fmla="*/ 31 w 34"/>
                <a:gd name="T73" fmla="*/ 31 h 53"/>
                <a:gd name="T74" fmla="*/ 32 w 34"/>
                <a:gd name="T75" fmla="*/ 30 h 53"/>
                <a:gd name="T76" fmla="*/ 32 w 34"/>
                <a:gd name="T77" fmla="*/ 29 h 53"/>
                <a:gd name="T78" fmla="*/ 32 w 34"/>
                <a:gd name="T79" fmla="*/ 28 h 53"/>
                <a:gd name="T80" fmla="*/ 32 w 34"/>
                <a:gd name="T81" fmla="*/ 28 h 53"/>
                <a:gd name="T82" fmla="*/ 32 w 34"/>
                <a:gd name="T83" fmla="*/ 27 h 53"/>
                <a:gd name="T84" fmla="*/ 32 w 34"/>
                <a:gd name="T85" fmla="*/ 26 h 53"/>
                <a:gd name="T86" fmla="*/ 31 w 34"/>
                <a:gd name="T87" fmla="*/ 24 h 53"/>
                <a:gd name="T88" fmla="*/ 30 w 34"/>
                <a:gd name="T89" fmla="*/ 23 h 53"/>
                <a:gd name="T90" fmla="*/ 30 w 34"/>
                <a:gd name="T91" fmla="*/ 23 h 53"/>
                <a:gd name="T92" fmla="*/ 29 w 34"/>
                <a:gd name="T93" fmla="*/ 22 h 53"/>
                <a:gd name="T94" fmla="*/ 0 w 34"/>
                <a:gd name="T95" fmla="*/ 3 h 53"/>
                <a:gd name="T96" fmla="*/ 1 w 34"/>
                <a:gd name="T97" fmla="*/ 3 h 53"/>
                <a:gd name="T98" fmla="*/ 1 w 34"/>
                <a:gd name="T99" fmla="*/ 4 h 53"/>
                <a:gd name="T100" fmla="*/ 5 w 34"/>
                <a:gd name="T101" fmla="*/ 53 h 53"/>
                <a:gd name="T102" fmla="*/ 6 w 34"/>
                <a:gd name="T103" fmla="*/ 52 h 53"/>
                <a:gd name="T104" fmla="*/ 7 w 34"/>
                <a:gd name="T105" fmla="*/ 52 h 53"/>
                <a:gd name="T106" fmla="*/ 7 w 34"/>
                <a:gd name="T107" fmla="*/ 52 h 53"/>
                <a:gd name="T108" fmla="*/ 5 w 34"/>
                <a:gd name="T10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53">
                  <a:moveTo>
                    <a:pt x="4" y="51"/>
                  </a:moveTo>
                  <a:cubicBezTo>
                    <a:pt x="4" y="51"/>
                    <a:pt x="4" y="51"/>
                    <a:pt x="4" y="51"/>
                  </a:cubicBezTo>
                  <a:cubicBezTo>
                    <a:pt x="5" y="51"/>
                    <a:pt x="5" y="51"/>
                    <a:pt x="5" y="51"/>
                  </a:cubicBezTo>
                  <a:cubicBezTo>
                    <a:pt x="5" y="51"/>
                    <a:pt x="5" y="51"/>
                    <a:pt x="5" y="51"/>
                  </a:cubicBezTo>
                  <a:cubicBezTo>
                    <a:pt x="5" y="51"/>
                    <a:pt x="6" y="51"/>
                    <a:pt x="6" y="51"/>
                  </a:cubicBezTo>
                  <a:cubicBezTo>
                    <a:pt x="6" y="51"/>
                    <a:pt x="6" y="51"/>
                    <a:pt x="6" y="51"/>
                  </a:cubicBezTo>
                  <a:cubicBezTo>
                    <a:pt x="6" y="51"/>
                    <a:pt x="6" y="51"/>
                    <a:pt x="6" y="52"/>
                  </a:cubicBezTo>
                  <a:cubicBezTo>
                    <a:pt x="6" y="52"/>
                    <a:pt x="7" y="51"/>
                    <a:pt x="7" y="51"/>
                  </a:cubicBezTo>
                  <a:cubicBezTo>
                    <a:pt x="7" y="52"/>
                    <a:pt x="7" y="51"/>
                    <a:pt x="7" y="51"/>
                  </a:cubicBezTo>
                  <a:cubicBezTo>
                    <a:pt x="7" y="51"/>
                    <a:pt x="7" y="51"/>
                    <a:pt x="7" y="51"/>
                  </a:cubicBezTo>
                  <a:cubicBezTo>
                    <a:pt x="7" y="51"/>
                    <a:pt x="7" y="50"/>
                    <a:pt x="7" y="50"/>
                  </a:cubicBezTo>
                  <a:cubicBezTo>
                    <a:pt x="7" y="50"/>
                    <a:pt x="7" y="50"/>
                    <a:pt x="7" y="50"/>
                  </a:cubicBezTo>
                  <a:cubicBezTo>
                    <a:pt x="7" y="50"/>
                    <a:pt x="7" y="50"/>
                    <a:pt x="7" y="50"/>
                  </a:cubicBezTo>
                  <a:cubicBezTo>
                    <a:pt x="7" y="50"/>
                    <a:pt x="7" y="49"/>
                    <a:pt x="7" y="49"/>
                  </a:cubicBezTo>
                  <a:cubicBezTo>
                    <a:pt x="7" y="49"/>
                    <a:pt x="7" y="49"/>
                    <a:pt x="7" y="49"/>
                  </a:cubicBezTo>
                  <a:cubicBezTo>
                    <a:pt x="7" y="49"/>
                    <a:pt x="7" y="49"/>
                    <a:pt x="7" y="49"/>
                  </a:cubicBezTo>
                  <a:cubicBezTo>
                    <a:pt x="7" y="49"/>
                    <a:pt x="7" y="48"/>
                    <a:pt x="7" y="48"/>
                  </a:cubicBezTo>
                  <a:cubicBezTo>
                    <a:pt x="7" y="48"/>
                    <a:pt x="7" y="48"/>
                    <a:pt x="7" y="48"/>
                  </a:cubicBezTo>
                  <a:cubicBezTo>
                    <a:pt x="7" y="48"/>
                    <a:pt x="7" y="48"/>
                    <a:pt x="7" y="48"/>
                  </a:cubicBezTo>
                  <a:cubicBezTo>
                    <a:pt x="7" y="48"/>
                    <a:pt x="7"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9"/>
                    <a:pt x="9" y="49"/>
                  </a:cubicBezTo>
                  <a:cubicBezTo>
                    <a:pt x="9" y="49"/>
                    <a:pt x="9" y="49"/>
                    <a:pt x="9" y="49"/>
                  </a:cubicBezTo>
                  <a:cubicBezTo>
                    <a:pt x="9" y="49"/>
                    <a:pt x="9" y="49"/>
                    <a:pt x="9" y="49"/>
                  </a:cubicBezTo>
                  <a:cubicBezTo>
                    <a:pt x="9" y="49"/>
                    <a:pt x="9" y="49"/>
                    <a:pt x="8" y="49"/>
                  </a:cubicBezTo>
                  <a:cubicBezTo>
                    <a:pt x="8" y="50"/>
                    <a:pt x="8" y="50"/>
                    <a:pt x="8" y="50"/>
                  </a:cubicBezTo>
                  <a:cubicBezTo>
                    <a:pt x="8" y="50"/>
                    <a:pt x="9" y="50"/>
                    <a:pt x="9" y="50"/>
                  </a:cubicBezTo>
                  <a:cubicBezTo>
                    <a:pt x="9" y="50"/>
                    <a:pt x="9" y="50"/>
                    <a:pt x="9" y="50"/>
                  </a:cubicBezTo>
                  <a:cubicBezTo>
                    <a:pt x="9" y="51"/>
                    <a:pt x="9" y="51"/>
                    <a:pt x="9" y="51"/>
                  </a:cubicBezTo>
                  <a:cubicBezTo>
                    <a:pt x="10" y="51"/>
                    <a:pt x="10" y="51"/>
                    <a:pt x="10" y="51"/>
                  </a:cubicBezTo>
                  <a:cubicBezTo>
                    <a:pt x="10" y="51"/>
                    <a:pt x="10" y="51"/>
                    <a:pt x="10" y="51"/>
                  </a:cubicBezTo>
                  <a:cubicBezTo>
                    <a:pt x="10" y="52"/>
                    <a:pt x="10" y="52"/>
                    <a:pt x="10" y="52"/>
                  </a:cubicBezTo>
                  <a:cubicBezTo>
                    <a:pt x="10" y="52"/>
                    <a:pt x="10" y="52"/>
                    <a:pt x="10" y="52"/>
                  </a:cubicBezTo>
                  <a:cubicBezTo>
                    <a:pt x="10" y="52"/>
                    <a:pt x="9" y="52"/>
                    <a:pt x="9" y="52"/>
                  </a:cubicBezTo>
                  <a:cubicBezTo>
                    <a:pt x="9" y="52"/>
                    <a:pt x="9" y="52"/>
                    <a:pt x="9" y="52"/>
                  </a:cubicBezTo>
                  <a:cubicBezTo>
                    <a:pt x="9" y="52"/>
                    <a:pt x="9" y="52"/>
                    <a:pt x="9" y="52"/>
                  </a:cubicBezTo>
                  <a:cubicBezTo>
                    <a:pt x="9" y="52"/>
                    <a:pt x="9" y="52"/>
                    <a:pt x="8" y="52"/>
                  </a:cubicBezTo>
                  <a:cubicBezTo>
                    <a:pt x="8" y="52"/>
                    <a:pt x="8" y="52"/>
                    <a:pt x="8" y="52"/>
                  </a:cubicBezTo>
                  <a:cubicBezTo>
                    <a:pt x="8" y="52"/>
                    <a:pt x="8" y="52"/>
                    <a:pt x="8" y="52"/>
                  </a:cubicBezTo>
                  <a:cubicBezTo>
                    <a:pt x="8" y="52"/>
                    <a:pt x="8" y="52"/>
                    <a:pt x="8" y="52"/>
                  </a:cubicBezTo>
                  <a:cubicBezTo>
                    <a:pt x="8" y="52"/>
                    <a:pt x="8" y="52"/>
                    <a:pt x="9" y="52"/>
                  </a:cubicBezTo>
                  <a:cubicBezTo>
                    <a:pt x="9" y="52"/>
                    <a:pt x="9" y="52"/>
                    <a:pt x="9" y="52"/>
                  </a:cubicBezTo>
                  <a:cubicBezTo>
                    <a:pt x="9" y="52"/>
                    <a:pt x="10" y="52"/>
                    <a:pt x="10" y="52"/>
                  </a:cubicBezTo>
                  <a:cubicBezTo>
                    <a:pt x="10" y="52"/>
                    <a:pt x="10" y="52"/>
                    <a:pt x="10" y="52"/>
                  </a:cubicBezTo>
                  <a:cubicBezTo>
                    <a:pt x="11" y="52"/>
                    <a:pt x="11" y="52"/>
                    <a:pt x="12" y="51"/>
                  </a:cubicBezTo>
                  <a:cubicBezTo>
                    <a:pt x="12" y="51"/>
                    <a:pt x="12"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0"/>
                    <a:pt x="13" y="50"/>
                    <a:pt x="13" y="50"/>
                  </a:cubicBezTo>
                  <a:cubicBezTo>
                    <a:pt x="13" y="50"/>
                    <a:pt x="14" y="50"/>
                    <a:pt x="14" y="50"/>
                  </a:cubicBezTo>
                  <a:cubicBezTo>
                    <a:pt x="14" y="49"/>
                    <a:pt x="14" y="49"/>
                    <a:pt x="13" y="49"/>
                  </a:cubicBezTo>
                  <a:cubicBezTo>
                    <a:pt x="13" y="49"/>
                    <a:pt x="13" y="49"/>
                    <a:pt x="13" y="49"/>
                  </a:cubicBezTo>
                  <a:cubicBezTo>
                    <a:pt x="13" y="49"/>
                    <a:pt x="13" y="49"/>
                    <a:pt x="13" y="49"/>
                  </a:cubicBezTo>
                  <a:cubicBezTo>
                    <a:pt x="13" y="49"/>
                    <a:pt x="13" y="49"/>
                    <a:pt x="13" y="49"/>
                  </a:cubicBezTo>
                  <a:cubicBezTo>
                    <a:pt x="13" y="49"/>
                    <a:pt x="13" y="48"/>
                    <a:pt x="13" y="48"/>
                  </a:cubicBezTo>
                  <a:cubicBezTo>
                    <a:pt x="13" y="48"/>
                    <a:pt x="13" y="48"/>
                    <a:pt x="13" y="48"/>
                  </a:cubicBezTo>
                  <a:cubicBezTo>
                    <a:pt x="13" y="48"/>
                    <a:pt x="13" y="47"/>
                    <a:pt x="13" y="47"/>
                  </a:cubicBezTo>
                  <a:cubicBezTo>
                    <a:pt x="13" y="47"/>
                    <a:pt x="12" y="47"/>
                    <a:pt x="12" y="47"/>
                  </a:cubicBezTo>
                  <a:cubicBezTo>
                    <a:pt x="12" y="47"/>
                    <a:pt x="12" y="46"/>
                    <a:pt x="12" y="46"/>
                  </a:cubicBezTo>
                  <a:cubicBezTo>
                    <a:pt x="12" y="46"/>
                    <a:pt x="12" y="46"/>
                    <a:pt x="11" y="46"/>
                  </a:cubicBezTo>
                  <a:cubicBezTo>
                    <a:pt x="11" y="46"/>
                    <a:pt x="11" y="46"/>
                    <a:pt x="11" y="46"/>
                  </a:cubicBezTo>
                  <a:cubicBezTo>
                    <a:pt x="11" y="45"/>
                    <a:pt x="11" y="45"/>
                    <a:pt x="11" y="45"/>
                  </a:cubicBezTo>
                  <a:cubicBezTo>
                    <a:pt x="11" y="45"/>
                    <a:pt x="11" y="44"/>
                    <a:pt x="11" y="44"/>
                  </a:cubicBezTo>
                  <a:cubicBezTo>
                    <a:pt x="11" y="44"/>
                    <a:pt x="11" y="44"/>
                    <a:pt x="11" y="44"/>
                  </a:cubicBezTo>
                  <a:cubicBezTo>
                    <a:pt x="11" y="44"/>
                    <a:pt x="11" y="44"/>
                    <a:pt x="11" y="44"/>
                  </a:cubicBezTo>
                  <a:cubicBezTo>
                    <a:pt x="19" y="43"/>
                    <a:pt x="26" y="42"/>
                    <a:pt x="34" y="41"/>
                  </a:cubicBezTo>
                  <a:cubicBezTo>
                    <a:pt x="34" y="40"/>
                    <a:pt x="34" y="40"/>
                    <a:pt x="34" y="40"/>
                  </a:cubicBezTo>
                  <a:cubicBezTo>
                    <a:pt x="34" y="40"/>
                    <a:pt x="34" y="40"/>
                    <a:pt x="34" y="40"/>
                  </a:cubicBezTo>
                  <a:cubicBezTo>
                    <a:pt x="34" y="40"/>
                    <a:pt x="34" y="40"/>
                    <a:pt x="34" y="40"/>
                  </a:cubicBezTo>
                  <a:cubicBezTo>
                    <a:pt x="34" y="40"/>
                    <a:pt x="34" y="40"/>
                    <a:pt x="33" y="40"/>
                  </a:cubicBezTo>
                  <a:cubicBezTo>
                    <a:pt x="33" y="40"/>
                    <a:pt x="33" y="40"/>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3" y="39"/>
                    <a:pt x="33" y="39"/>
                  </a:cubicBezTo>
                  <a:cubicBezTo>
                    <a:pt x="33" y="38"/>
                    <a:pt x="33" y="38"/>
                    <a:pt x="32" y="38"/>
                  </a:cubicBezTo>
                  <a:cubicBezTo>
                    <a:pt x="32" y="38"/>
                    <a:pt x="32" y="38"/>
                    <a:pt x="32" y="38"/>
                  </a:cubicBezTo>
                  <a:cubicBezTo>
                    <a:pt x="32" y="38"/>
                    <a:pt x="32" y="38"/>
                    <a:pt x="32" y="38"/>
                  </a:cubicBezTo>
                  <a:cubicBezTo>
                    <a:pt x="32" y="38"/>
                    <a:pt x="32" y="38"/>
                    <a:pt x="32" y="38"/>
                  </a:cubicBezTo>
                  <a:cubicBezTo>
                    <a:pt x="33" y="37"/>
                    <a:pt x="33" y="37"/>
                    <a:pt x="32" y="37"/>
                  </a:cubicBezTo>
                  <a:cubicBezTo>
                    <a:pt x="32" y="37"/>
                    <a:pt x="32" y="37"/>
                    <a:pt x="32" y="37"/>
                  </a:cubicBezTo>
                  <a:cubicBezTo>
                    <a:pt x="32" y="37"/>
                    <a:pt x="32" y="37"/>
                    <a:pt x="32" y="37"/>
                  </a:cubicBezTo>
                  <a:cubicBezTo>
                    <a:pt x="32" y="37"/>
                    <a:pt x="32" y="36"/>
                    <a:pt x="32" y="36"/>
                  </a:cubicBezTo>
                  <a:cubicBezTo>
                    <a:pt x="32" y="36"/>
                    <a:pt x="32" y="36"/>
                    <a:pt x="32" y="36"/>
                  </a:cubicBezTo>
                  <a:cubicBezTo>
                    <a:pt x="32" y="36"/>
                    <a:pt x="32" y="36"/>
                    <a:pt x="32" y="36"/>
                  </a:cubicBezTo>
                  <a:cubicBezTo>
                    <a:pt x="32" y="36"/>
                    <a:pt x="32" y="36"/>
                    <a:pt x="32" y="35"/>
                  </a:cubicBezTo>
                  <a:cubicBezTo>
                    <a:pt x="33" y="35"/>
                    <a:pt x="33" y="35"/>
                    <a:pt x="33" y="35"/>
                  </a:cubicBezTo>
                  <a:cubicBezTo>
                    <a:pt x="33" y="35"/>
                    <a:pt x="32" y="35"/>
                    <a:pt x="32" y="35"/>
                  </a:cubicBezTo>
                  <a:cubicBezTo>
                    <a:pt x="32" y="35"/>
                    <a:pt x="32" y="35"/>
                    <a:pt x="32" y="34"/>
                  </a:cubicBezTo>
                  <a:cubicBezTo>
                    <a:pt x="32" y="34"/>
                    <a:pt x="32" y="34"/>
                    <a:pt x="32" y="34"/>
                  </a:cubicBezTo>
                  <a:cubicBezTo>
                    <a:pt x="32" y="34"/>
                    <a:pt x="32" y="34"/>
                    <a:pt x="32" y="34"/>
                  </a:cubicBezTo>
                  <a:cubicBezTo>
                    <a:pt x="32" y="34"/>
                    <a:pt x="32" y="34"/>
                    <a:pt x="32" y="34"/>
                  </a:cubicBezTo>
                  <a:cubicBezTo>
                    <a:pt x="32" y="34"/>
                    <a:pt x="32" y="34"/>
                    <a:pt x="31" y="33"/>
                  </a:cubicBezTo>
                  <a:cubicBezTo>
                    <a:pt x="31" y="33"/>
                    <a:pt x="32" y="33"/>
                    <a:pt x="31" y="33"/>
                  </a:cubicBezTo>
                  <a:cubicBezTo>
                    <a:pt x="31" y="33"/>
                    <a:pt x="31" y="33"/>
                    <a:pt x="31" y="33"/>
                  </a:cubicBezTo>
                  <a:cubicBezTo>
                    <a:pt x="31" y="33"/>
                    <a:pt x="31" y="33"/>
                    <a:pt x="31" y="32"/>
                  </a:cubicBezTo>
                  <a:cubicBezTo>
                    <a:pt x="31" y="32"/>
                    <a:pt x="31" y="32"/>
                    <a:pt x="31" y="32"/>
                  </a:cubicBezTo>
                  <a:cubicBezTo>
                    <a:pt x="31" y="32"/>
                    <a:pt x="31" y="32"/>
                    <a:pt x="31" y="32"/>
                  </a:cubicBezTo>
                  <a:cubicBezTo>
                    <a:pt x="31" y="32"/>
                    <a:pt x="31" y="32"/>
                    <a:pt x="31" y="32"/>
                  </a:cubicBezTo>
                  <a:cubicBezTo>
                    <a:pt x="31" y="32"/>
                    <a:pt x="31" y="32"/>
                    <a:pt x="31" y="31"/>
                  </a:cubicBezTo>
                  <a:cubicBezTo>
                    <a:pt x="31" y="31"/>
                    <a:pt x="31" y="31"/>
                    <a:pt x="31" y="31"/>
                  </a:cubicBezTo>
                  <a:cubicBezTo>
                    <a:pt x="31" y="31"/>
                    <a:pt x="31" y="31"/>
                    <a:pt x="31" y="31"/>
                  </a:cubicBezTo>
                  <a:cubicBezTo>
                    <a:pt x="31" y="31"/>
                    <a:pt x="31" y="31"/>
                    <a:pt x="31" y="31"/>
                  </a:cubicBezTo>
                  <a:cubicBezTo>
                    <a:pt x="32" y="31"/>
                    <a:pt x="31" y="31"/>
                    <a:pt x="31" y="31"/>
                  </a:cubicBezTo>
                  <a:cubicBezTo>
                    <a:pt x="31" y="31"/>
                    <a:pt x="32" y="31"/>
                    <a:pt x="32" y="31"/>
                  </a:cubicBezTo>
                  <a:cubicBezTo>
                    <a:pt x="32" y="31"/>
                    <a:pt x="32" y="30"/>
                    <a:pt x="32" y="30"/>
                  </a:cubicBezTo>
                  <a:cubicBezTo>
                    <a:pt x="32" y="30"/>
                    <a:pt x="32" y="30"/>
                    <a:pt x="32" y="30"/>
                  </a:cubicBezTo>
                  <a:cubicBezTo>
                    <a:pt x="32" y="30"/>
                    <a:pt x="32" y="30"/>
                    <a:pt x="32" y="30"/>
                  </a:cubicBezTo>
                  <a:cubicBezTo>
                    <a:pt x="31" y="30"/>
                    <a:pt x="32" y="29"/>
                    <a:pt x="32" y="29"/>
                  </a:cubicBezTo>
                  <a:cubicBezTo>
                    <a:pt x="32" y="29"/>
                    <a:pt x="31" y="29"/>
                    <a:pt x="31" y="29"/>
                  </a:cubicBezTo>
                  <a:cubicBezTo>
                    <a:pt x="31" y="29"/>
                    <a:pt x="31" y="29"/>
                    <a:pt x="31" y="29"/>
                  </a:cubicBezTo>
                  <a:cubicBezTo>
                    <a:pt x="31" y="29"/>
                    <a:pt x="32" y="29"/>
                    <a:pt x="32" y="28"/>
                  </a:cubicBezTo>
                  <a:cubicBezTo>
                    <a:pt x="32" y="28"/>
                    <a:pt x="32" y="28"/>
                    <a:pt x="32" y="28"/>
                  </a:cubicBezTo>
                  <a:cubicBezTo>
                    <a:pt x="32" y="28"/>
                    <a:pt x="32" y="28"/>
                    <a:pt x="32" y="28"/>
                  </a:cubicBezTo>
                  <a:cubicBezTo>
                    <a:pt x="32" y="28"/>
                    <a:pt x="32" y="28"/>
                    <a:pt x="32" y="28"/>
                  </a:cubicBezTo>
                  <a:cubicBezTo>
                    <a:pt x="33" y="28"/>
                    <a:pt x="33" y="28"/>
                    <a:pt x="33" y="27"/>
                  </a:cubicBezTo>
                  <a:cubicBezTo>
                    <a:pt x="33" y="27"/>
                    <a:pt x="32" y="27"/>
                    <a:pt x="32" y="27"/>
                  </a:cubicBezTo>
                  <a:cubicBezTo>
                    <a:pt x="32" y="27"/>
                    <a:pt x="32" y="27"/>
                    <a:pt x="32" y="27"/>
                  </a:cubicBezTo>
                  <a:cubicBezTo>
                    <a:pt x="31" y="27"/>
                    <a:pt x="32" y="27"/>
                    <a:pt x="32" y="26"/>
                  </a:cubicBezTo>
                  <a:cubicBezTo>
                    <a:pt x="32" y="26"/>
                    <a:pt x="32" y="26"/>
                    <a:pt x="32" y="26"/>
                  </a:cubicBezTo>
                  <a:cubicBezTo>
                    <a:pt x="32" y="26"/>
                    <a:pt x="32" y="26"/>
                    <a:pt x="32" y="26"/>
                  </a:cubicBezTo>
                  <a:cubicBezTo>
                    <a:pt x="32" y="26"/>
                    <a:pt x="32" y="26"/>
                    <a:pt x="31" y="26"/>
                  </a:cubicBezTo>
                  <a:cubicBezTo>
                    <a:pt x="31" y="26"/>
                    <a:pt x="31" y="25"/>
                    <a:pt x="31" y="25"/>
                  </a:cubicBezTo>
                  <a:cubicBezTo>
                    <a:pt x="31" y="25"/>
                    <a:pt x="31" y="24"/>
                    <a:pt x="31" y="24"/>
                  </a:cubicBezTo>
                  <a:cubicBezTo>
                    <a:pt x="31" y="24"/>
                    <a:pt x="30" y="24"/>
                    <a:pt x="30" y="24"/>
                  </a:cubicBezTo>
                  <a:cubicBezTo>
                    <a:pt x="30" y="24"/>
                    <a:pt x="30" y="24"/>
                    <a:pt x="30" y="24"/>
                  </a:cubicBezTo>
                  <a:cubicBezTo>
                    <a:pt x="30" y="24"/>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29" y="22"/>
                    <a:pt x="29" y="22"/>
                  </a:cubicBezTo>
                  <a:cubicBezTo>
                    <a:pt x="29" y="22"/>
                    <a:pt x="29" y="22"/>
                    <a:pt x="29" y="22"/>
                  </a:cubicBezTo>
                  <a:cubicBezTo>
                    <a:pt x="29" y="22"/>
                    <a:pt x="29" y="22"/>
                    <a:pt x="29" y="22"/>
                  </a:cubicBezTo>
                  <a:cubicBezTo>
                    <a:pt x="22" y="0"/>
                    <a:pt x="22" y="0"/>
                    <a:pt x="22" y="0"/>
                  </a:cubicBezTo>
                  <a:cubicBezTo>
                    <a:pt x="15" y="1"/>
                    <a:pt x="8" y="2"/>
                    <a:pt x="0" y="3"/>
                  </a:cubicBezTo>
                  <a:cubicBezTo>
                    <a:pt x="0" y="3"/>
                    <a:pt x="0" y="3"/>
                    <a:pt x="0" y="3"/>
                  </a:cubicBezTo>
                  <a:cubicBezTo>
                    <a:pt x="0" y="3"/>
                    <a:pt x="0" y="3"/>
                    <a:pt x="0" y="3"/>
                  </a:cubicBezTo>
                  <a:cubicBezTo>
                    <a:pt x="0" y="3"/>
                    <a:pt x="0" y="3"/>
                    <a:pt x="1" y="3"/>
                  </a:cubicBezTo>
                  <a:cubicBezTo>
                    <a:pt x="1" y="3"/>
                    <a:pt x="1" y="4"/>
                    <a:pt x="1" y="4"/>
                  </a:cubicBezTo>
                  <a:cubicBezTo>
                    <a:pt x="1" y="4"/>
                    <a:pt x="1" y="4"/>
                    <a:pt x="1" y="4"/>
                  </a:cubicBezTo>
                  <a:cubicBezTo>
                    <a:pt x="1" y="4"/>
                    <a:pt x="1" y="4"/>
                    <a:pt x="1" y="4"/>
                  </a:cubicBezTo>
                  <a:cubicBezTo>
                    <a:pt x="1" y="15"/>
                    <a:pt x="2" y="25"/>
                    <a:pt x="2" y="36"/>
                  </a:cubicBezTo>
                  <a:cubicBezTo>
                    <a:pt x="4" y="51"/>
                    <a:pt x="4" y="51"/>
                    <a:pt x="4" y="51"/>
                  </a:cubicBezTo>
                  <a:close/>
                  <a:moveTo>
                    <a:pt x="5" y="53"/>
                  </a:moveTo>
                  <a:cubicBezTo>
                    <a:pt x="5" y="53"/>
                    <a:pt x="5" y="53"/>
                    <a:pt x="5" y="53"/>
                  </a:cubicBezTo>
                  <a:cubicBezTo>
                    <a:pt x="5" y="53"/>
                    <a:pt x="6" y="53"/>
                    <a:pt x="6" y="53"/>
                  </a:cubicBezTo>
                  <a:cubicBezTo>
                    <a:pt x="6" y="53"/>
                    <a:pt x="6" y="52"/>
                    <a:pt x="6" y="52"/>
                  </a:cubicBezTo>
                  <a:cubicBezTo>
                    <a:pt x="6"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7" y="52"/>
                    <a:pt x="7" y="52"/>
                  </a:cubicBezTo>
                  <a:cubicBezTo>
                    <a:pt x="7" y="52"/>
                    <a:pt x="6" y="52"/>
                    <a:pt x="6" y="52"/>
                  </a:cubicBezTo>
                  <a:cubicBezTo>
                    <a:pt x="6" y="53"/>
                    <a:pt x="6" y="53"/>
                    <a:pt x="5" y="5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5" name="Freeform 71"/>
            <p:cNvSpPr>
              <a:spLocks noEditPoints="1"/>
            </p:cNvSpPr>
            <p:nvPr/>
          </p:nvSpPr>
          <p:spPr bwMode="auto">
            <a:xfrm>
              <a:off x="3773488" y="5087938"/>
              <a:ext cx="819150" cy="687388"/>
            </a:xfrm>
            <a:custGeom>
              <a:avLst/>
              <a:gdLst>
                <a:gd name="T0" fmla="*/ 21 w 77"/>
                <a:gd name="T1" fmla="*/ 14 h 64"/>
                <a:gd name="T2" fmla="*/ 21 w 77"/>
                <a:gd name="T3" fmla="*/ 15 h 64"/>
                <a:gd name="T4" fmla="*/ 25 w 77"/>
                <a:gd name="T5" fmla="*/ 15 h 64"/>
                <a:gd name="T6" fmla="*/ 29 w 77"/>
                <a:gd name="T7" fmla="*/ 13 h 64"/>
                <a:gd name="T8" fmla="*/ 30 w 77"/>
                <a:gd name="T9" fmla="*/ 11 h 64"/>
                <a:gd name="T10" fmla="*/ 33 w 77"/>
                <a:gd name="T11" fmla="*/ 10 h 64"/>
                <a:gd name="T12" fmla="*/ 37 w 77"/>
                <a:gd name="T13" fmla="*/ 13 h 64"/>
                <a:gd name="T14" fmla="*/ 40 w 77"/>
                <a:gd name="T15" fmla="*/ 16 h 64"/>
                <a:gd name="T16" fmla="*/ 43 w 77"/>
                <a:gd name="T17" fmla="*/ 18 h 64"/>
                <a:gd name="T18" fmla="*/ 46 w 77"/>
                <a:gd name="T19" fmla="*/ 19 h 64"/>
                <a:gd name="T20" fmla="*/ 48 w 77"/>
                <a:gd name="T21" fmla="*/ 22 h 64"/>
                <a:gd name="T22" fmla="*/ 48 w 77"/>
                <a:gd name="T23" fmla="*/ 27 h 64"/>
                <a:gd name="T24" fmla="*/ 48 w 77"/>
                <a:gd name="T25" fmla="*/ 31 h 64"/>
                <a:gd name="T26" fmla="*/ 48 w 77"/>
                <a:gd name="T27" fmla="*/ 30 h 64"/>
                <a:gd name="T28" fmla="*/ 49 w 77"/>
                <a:gd name="T29" fmla="*/ 34 h 64"/>
                <a:gd name="T30" fmla="*/ 50 w 77"/>
                <a:gd name="T31" fmla="*/ 31 h 64"/>
                <a:gd name="T32" fmla="*/ 50 w 77"/>
                <a:gd name="T33" fmla="*/ 30 h 64"/>
                <a:gd name="T34" fmla="*/ 51 w 77"/>
                <a:gd name="T35" fmla="*/ 30 h 64"/>
                <a:gd name="T36" fmla="*/ 52 w 77"/>
                <a:gd name="T37" fmla="*/ 32 h 64"/>
                <a:gd name="T38" fmla="*/ 50 w 77"/>
                <a:gd name="T39" fmla="*/ 35 h 64"/>
                <a:gd name="T40" fmla="*/ 53 w 77"/>
                <a:gd name="T41" fmla="*/ 40 h 64"/>
                <a:gd name="T42" fmla="*/ 56 w 77"/>
                <a:gd name="T43" fmla="*/ 40 h 64"/>
                <a:gd name="T44" fmla="*/ 57 w 77"/>
                <a:gd name="T45" fmla="*/ 42 h 64"/>
                <a:gd name="T46" fmla="*/ 58 w 77"/>
                <a:gd name="T47" fmla="*/ 44 h 64"/>
                <a:gd name="T48" fmla="*/ 62 w 77"/>
                <a:gd name="T49" fmla="*/ 50 h 64"/>
                <a:gd name="T50" fmla="*/ 66 w 77"/>
                <a:gd name="T51" fmla="*/ 50 h 64"/>
                <a:gd name="T52" fmla="*/ 69 w 77"/>
                <a:gd name="T53" fmla="*/ 54 h 64"/>
                <a:gd name="T54" fmla="*/ 71 w 77"/>
                <a:gd name="T55" fmla="*/ 56 h 64"/>
                <a:gd name="T56" fmla="*/ 74 w 77"/>
                <a:gd name="T57" fmla="*/ 54 h 64"/>
                <a:gd name="T58" fmla="*/ 76 w 77"/>
                <a:gd name="T59" fmla="*/ 52 h 64"/>
                <a:gd name="T60" fmla="*/ 77 w 77"/>
                <a:gd name="T61" fmla="*/ 48 h 64"/>
                <a:gd name="T62" fmla="*/ 76 w 77"/>
                <a:gd name="T63" fmla="*/ 39 h 64"/>
                <a:gd name="T64" fmla="*/ 67 w 77"/>
                <a:gd name="T65" fmla="*/ 20 h 64"/>
                <a:gd name="T66" fmla="*/ 55 w 77"/>
                <a:gd name="T67" fmla="*/ 2 h 64"/>
                <a:gd name="T68" fmla="*/ 52 w 77"/>
                <a:gd name="T69" fmla="*/ 0 h 64"/>
                <a:gd name="T70" fmla="*/ 50 w 77"/>
                <a:gd name="T71" fmla="*/ 0 h 64"/>
                <a:gd name="T72" fmla="*/ 49 w 77"/>
                <a:gd name="T73" fmla="*/ 5 h 64"/>
                <a:gd name="T74" fmla="*/ 23 w 77"/>
                <a:gd name="T75" fmla="*/ 3 h 64"/>
                <a:gd name="T76" fmla="*/ 2 w 77"/>
                <a:gd name="T77" fmla="*/ 9 h 64"/>
                <a:gd name="T78" fmla="*/ 2 w 77"/>
                <a:gd name="T79" fmla="*/ 13 h 64"/>
                <a:gd name="T80" fmla="*/ 75 w 77"/>
                <a:gd name="T81" fmla="*/ 55 h 64"/>
                <a:gd name="T82" fmla="*/ 76 w 77"/>
                <a:gd name="T83" fmla="*/ 55 h 64"/>
                <a:gd name="T84" fmla="*/ 76 w 77"/>
                <a:gd name="T85" fmla="*/ 52 h 64"/>
                <a:gd name="T86" fmla="*/ 76 w 77"/>
                <a:gd name="T87" fmla="*/ 53 h 64"/>
                <a:gd name="T88" fmla="*/ 74 w 77"/>
                <a:gd name="T89" fmla="*/ 57 h 64"/>
                <a:gd name="T90" fmla="*/ 72 w 77"/>
                <a:gd name="T91" fmla="*/ 59 h 64"/>
                <a:gd name="T92" fmla="*/ 71 w 77"/>
                <a:gd name="T93" fmla="*/ 60 h 64"/>
                <a:gd name="T94" fmla="*/ 70 w 77"/>
                <a:gd name="T95" fmla="*/ 60 h 64"/>
                <a:gd name="T96" fmla="*/ 69 w 77"/>
                <a:gd name="T97" fmla="*/ 61 h 64"/>
                <a:gd name="T98" fmla="*/ 66 w 77"/>
                <a:gd name="T99" fmla="*/ 61 h 64"/>
                <a:gd name="T100" fmla="*/ 68 w 77"/>
                <a:gd name="T101" fmla="*/ 61 h 64"/>
                <a:gd name="T102" fmla="*/ 66 w 77"/>
                <a:gd name="T103" fmla="*/ 63 h 64"/>
                <a:gd name="T104" fmla="*/ 61 w 77"/>
                <a:gd name="T105" fmla="*/ 63 h 64"/>
                <a:gd name="T106" fmla="*/ 57 w 77"/>
                <a:gd name="T107" fmla="*/ 45 h 64"/>
                <a:gd name="T108" fmla="*/ 55 w 77"/>
                <a:gd name="T109" fmla="*/ 42 h 64"/>
                <a:gd name="T110" fmla="*/ 25 w 77"/>
                <a:gd name="T111" fmla="*/ 17 h 64"/>
                <a:gd name="T112" fmla="*/ 27 w 77"/>
                <a:gd name="T113" fmla="*/ 16 h 64"/>
                <a:gd name="T114" fmla="*/ 23 w 77"/>
                <a:gd name="T115"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64">
                  <a:moveTo>
                    <a:pt x="2" y="13"/>
                  </a:moveTo>
                  <a:cubicBezTo>
                    <a:pt x="2" y="13"/>
                    <a:pt x="3" y="13"/>
                    <a:pt x="3" y="13"/>
                  </a:cubicBezTo>
                  <a:cubicBezTo>
                    <a:pt x="3" y="13"/>
                    <a:pt x="4" y="13"/>
                    <a:pt x="4" y="12"/>
                  </a:cubicBezTo>
                  <a:cubicBezTo>
                    <a:pt x="5" y="12"/>
                    <a:pt x="6" y="12"/>
                    <a:pt x="8" y="11"/>
                  </a:cubicBezTo>
                  <a:cubicBezTo>
                    <a:pt x="9" y="11"/>
                    <a:pt x="11" y="11"/>
                    <a:pt x="11" y="11"/>
                  </a:cubicBezTo>
                  <a:cubicBezTo>
                    <a:pt x="12" y="11"/>
                    <a:pt x="14" y="11"/>
                    <a:pt x="15" y="11"/>
                  </a:cubicBezTo>
                  <a:cubicBezTo>
                    <a:pt x="16" y="12"/>
                    <a:pt x="17" y="12"/>
                    <a:pt x="18" y="13"/>
                  </a:cubicBezTo>
                  <a:cubicBezTo>
                    <a:pt x="18" y="13"/>
                    <a:pt x="18" y="13"/>
                    <a:pt x="18" y="13"/>
                  </a:cubicBezTo>
                  <a:cubicBezTo>
                    <a:pt x="19" y="13"/>
                    <a:pt x="19" y="13"/>
                    <a:pt x="19" y="13"/>
                  </a:cubicBezTo>
                  <a:cubicBezTo>
                    <a:pt x="19" y="13"/>
                    <a:pt x="19" y="14"/>
                    <a:pt x="20" y="14"/>
                  </a:cubicBezTo>
                  <a:cubicBezTo>
                    <a:pt x="20" y="14"/>
                    <a:pt x="21" y="14"/>
                    <a:pt x="21" y="14"/>
                  </a:cubicBezTo>
                  <a:cubicBezTo>
                    <a:pt x="21" y="14"/>
                    <a:pt x="21" y="14"/>
                    <a:pt x="21" y="14"/>
                  </a:cubicBezTo>
                  <a:cubicBezTo>
                    <a:pt x="21" y="15"/>
                    <a:pt x="21" y="15"/>
                    <a:pt x="22" y="15"/>
                  </a:cubicBezTo>
                  <a:cubicBezTo>
                    <a:pt x="22" y="15"/>
                    <a:pt x="22" y="15"/>
                    <a:pt x="22" y="15"/>
                  </a:cubicBezTo>
                  <a:cubicBezTo>
                    <a:pt x="22" y="15"/>
                    <a:pt x="22" y="16"/>
                    <a:pt x="22" y="16"/>
                  </a:cubicBezTo>
                  <a:cubicBezTo>
                    <a:pt x="22" y="16"/>
                    <a:pt x="22" y="16"/>
                    <a:pt x="22" y="16"/>
                  </a:cubicBezTo>
                  <a:cubicBezTo>
                    <a:pt x="22" y="17"/>
                    <a:pt x="22" y="17"/>
                    <a:pt x="22" y="17"/>
                  </a:cubicBezTo>
                  <a:cubicBezTo>
                    <a:pt x="22" y="17"/>
                    <a:pt x="22" y="17"/>
                    <a:pt x="22" y="17"/>
                  </a:cubicBezTo>
                  <a:cubicBezTo>
                    <a:pt x="22" y="17"/>
                    <a:pt x="21" y="16"/>
                    <a:pt x="21" y="16"/>
                  </a:cubicBezTo>
                  <a:cubicBezTo>
                    <a:pt x="21" y="16"/>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6"/>
                    <a:pt x="21" y="16"/>
                    <a:pt x="21" y="16"/>
                  </a:cubicBezTo>
                  <a:cubicBezTo>
                    <a:pt x="21" y="16"/>
                    <a:pt x="21" y="16"/>
                    <a:pt x="21" y="16"/>
                  </a:cubicBezTo>
                  <a:cubicBezTo>
                    <a:pt x="21" y="16"/>
                    <a:pt x="22" y="17"/>
                    <a:pt x="22" y="17"/>
                  </a:cubicBezTo>
                  <a:cubicBezTo>
                    <a:pt x="22" y="17"/>
                    <a:pt x="22" y="17"/>
                    <a:pt x="22" y="17"/>
                  </a:cubicBezTo>
                  <a:cubicBezTo>
                    <a:pt x="22" y="17"/>
                    <a:pt x="22" y="17"/>
                    <a:pt x="22" y="17"/>
                  </a:cubicBezTo>
                  <a:cubicBezTo>
                    <a:pt x="22" y="17"/>
                    <a:pt x="22" y="17"/>
                    <a:pt x="22" y="17"/>
                  </a:cubicBezTo>
                  <a:cubicBezTo>
                    <a:pt x="23" y="17"/>
                    <a:pt x="23" y="17"/>
                    <a:pt x="23" y="16"/>
                  </a:cubicBezTo>
                  <a:cubicBezTo>
                    <a:pt x="23" y="16"/>
                    <a:pt x="23" y="16"/>
                    <a:pt x="23" y="16"/>
                  </a:cubicBezTo>
                  <a:cubicBezTo>
                    <a:pt x="23" y="16"/>
                    <a:pt x="23" y="16"/>
                    <a:pt x="23" y="16"/>
                  </a:cubicBezTo>
                  <a:cubicBezTo>
                    <a:pt x="24" y="16"/>
                    <a:pt x="24" y="16"/>
                    <a:pt x="24" y="16"/>
                  </a:cubicBezTo>
                  <a:cubicBezTo>
                    <a:pt x="24" y="16"/>
                    <a:pt x="25" y="16"/>
                    <a:pt x="25" y="16"/>
                  </a:cubicBezTo>
                  <a:cubicBezTo>
                    <a:pt x="25" y="16"/>
                    <a:pt x="25" y="16"/>
                    <a:pt x="25" y="15"/>
                  </a:cubicBezTo>
                  <a:cubicBezTo>
                    <a:pt x="25" y="15"/>
                    <a:pt x="25" y="15"/>
                    <a:pt x="25" y="15"/>
                  </a:cubicBezTo>
                  <a:cubicBezTo>
                    <a:pt x="25" y="15"/>
                    <a:pt x="25" y="15"/>
                    <a:pt x="26" y="15"/>
                  </a:cubicBezTo>
                  <a:cubicBezTo>
                    <a:pt x="26" y="15"/>
                    <a:pt x="26" y="15"/>
                    <a:pt x="26" y="15"/>
                  </a:cubicBezTo>
                  <a:cubicBezTo>
                    <a:pt x="26" y="15"/>
                    <a:pt x="26" y="15"/>
                    <a:pt x="26" y="15"/>
                  </a:cubicBezTo>
                  <a:cubicBezTo>
                    <a:pt x="26" y="15"/>
                    <a:pt x="26" y="16"/>
                    <a:pt x="26" y="16"/>
                  </a:cubicBezTo>
                  <a:cubicBezTo>
                    <a:pt x="26" y="15"/>
                    <a:pt x="26" y="15"/>
                    <a:pt x="26" y="15"/>
                  </a:cubicBezTo>
                  <a:cubicBezTo>
                    <a:pt x="26" y="15"/>
                    <a:pt x="27" y="15"/>
                    <a:pt x="27" y="15"/>
                  </a:cubicBezTo>
                  <a:cubicBezTo>
                    <a:pt x="27" y="15"/>
                    <a:pt x="27" y="15"/>
                    <a:pt x="27" y="15"/>
                  </a:cubicBezTo>
                  <a:cubicBezTo>
                    <a:pt x="27" y="15"/>
                    <a:pt x="27" y="14"/>
                    <a:pt x="27" y="14"/>
                  </a:cubicBezTo>
                  <a:cubicBezTo>
                    <a:pt x="28" y="14"/>
                    <a:pt x="28" y="14"/>
                    <a:pt x="28" y="14"/>
                  </a:cubicBezTo>
                  <a:cubicBezTo>
                    <a:pt x="28" y="14"/>
                    <a:pt x="28" y="14"/>
                    <a:pt x="28" y="13"/>
                  </a:cubicBezTo>
                  <a:cubicBezTo>
                    <a:pt x="28" y="13"/>
                    <a:pt x="29" y="13"/>
                    <a:pt x="29" y="13"/>
                  </a:cubicBezTo>
                  <a:cubicBezTo>
                    <a:pt x="29" y="13"/>
                    <a:pt x="29" y="13"/>
                    <a:pt x="29" y="13"/>
                  </a:cubicBezTo>
                  <a:cubicBezTo>
                    <a:pt x="29" y="13"/>
                    <a:pt x="29" y="13"/>
                    <a:pt x="29" y="13"/>
                  </a:cubicBezTo>
                  <a:cubicBezTo>
                    <a:pt x="29" y="13"/>
                    <a:pt x="29"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1"/>
                    <a:pt x="30" y="11"/>
                  </a:cubicBezTo>
                  <a:cubicBezTo>
                    <a:pt x="30" y="11"/>
                    <a:pt x="30" y="11"/>
                    <a:pt x="30" y="11"/>
                  </a:cubicBezTo>
                  <a:cubicBezTo>
                    <a:pt x="30" y="11"/>
                    <a:pt x="30" y="11"/>
                    <a:pt x="30" y="11"/>
                  </a:cubicBezTo>
                  <a:cubicBezTo>
                    <a:pt x="30" y="11"/>
                    <a:pt x="30" y="11"/>
                    <a:pt x="30" y="11"/>
                  </a:cubicBezTo>
                  <a:cubicBezTo>
                    <a:pt x="30"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2" y="11"/>
                    <a:pt x="32" y="11"/>
                  </a:cubicBezTo>
                  <a:cubicBezTo>
                    <a:pt x="32" y="11"/>
                    <a:pt x="32" y="11"/>
                    <a:pt x="32" y="11"/>
                  </a:cubicBezTo>
                  <a:cubicBezTo>
                    <a:pt x="32" y="11"/>
                    <a:pt x="32" y="11"/>
                    <a:pt x="32" y="11"/>
                  </a:cubicBezTo>
                  <a:cubicBezTo>
                    <a:pt x="32" y="11"/>
                    <a:pt x="32" y="11"/>
                    <a:pt x="32" y="11"/>
                  </a:cubicBezTo>
                  <a:cubicBezTo>
                    <a:pt x="32" y="10"/>
                    <a:pt x="33" y="10"/>
                    <a:pt x="33" y="10"/>
                  </a:cubicBezTo>
                  <a:cubicBezTo>
                    <a:pt x="33" y="10"/>
                    <a:pt x="33" y="10"/>
                    <a:pt x="33" y="10"/>
                  </a:cubicBezTo>
                  <a:cubicBezTo>
                    <a:pt x="33" y="10"/>
                    <a:pt x="33" y="11"/>
                    <a:pt x="33" y="11"/>
                  </a:cubicBezTo>
                  <a:cubicBezTo>
                    <a:pt x="34" y="11"/>
                    <a:pt x="34" y="11"/>
                    <a:pt x="34" y="11"/>
                  </a:cubicBezTo>
                  <a:cubicBezTo>
                    <a:pt x="34" y="11"/>
                    <a:pt x="34" y="11"/>
                    <a:pt x="34" y="11"/>
                  </a:cubicBezTo>
                  <a:cubicBezTo>
                    <a:pt x="34" y="11"/>
                    <a:pt x="34" y="11"/>
                    <a:pt x="34" y="11"/>
                  </a:cubicBezTo>
                  <a:cubicBezTo>
                    <a:pt x="34" y="11"/>
                    <a:pt x="35" y="11"/>
                    <a:pt x="35" y="11"/>
                  </a:cubicBezTo>
                  <a:cubicBezTo>
                    <a:pt x="35" y="11"/>
                    <a:pt x="35" y="11"/>
                    <a:pt x="35" y="11"/>
                  </a:cubicBezTo>
                  <a:cubicBezTo>
                    <a:pt x="35" y="11"/>
                    <a:pt x="35" y="11"/>
                    <a:pt x="35" y="11"/>
                  </a:cubicBezTo>
                  <a:cubicBezTo>
                    <a:pt x="35" y="11"/>
                    <a:pt x="35" y="11"/>
                    <a:pt x="35" y="11"/>
                  </a:cubicBezTo>
                  <a:cubicBezTo>
                    <a:pt x="36" y="11"/>
                    <a:pt x="37" y="12"/>
                    <a:pt x="37" y="12"/>
                  </a:cubicBezTo>
                  <a:cubicBezTo>
                    <a:pt x="37" y="12"/>
                    <a:pt x="37" y="12"/>
                    <a:pt x="37" y="12"/>
                  </a:cubicBezTo>
                  <a:cubicBezTo>
                    <a:pt x="37" y="12"/>
                    <a:pt x="37" y="13"/>
                    <a:pt x="37" y="13"/>
                  </a:cubicBezTo>
                  <a:cubicBezTo>
                    <a:pt x="37" y="13"/>
                    <a:pt x="37" y="13"/>
                    <a:pt x="37" y="13"/>
                  </a:cubicBezTo>
                  <a:cubicBezTo>
                    <a:pt x="38" y="13"/>
                    <a:pt x="38" y="13"/>
                    <a:pt x="38" y="14"/>
                  </a:cubicBezTo>
                  <a:cubicBezTo>
                    <a:pt x="38" y="14"/>
                    <a:pt x="38" y="13"/>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40" y="15"/>
                    <a:pt x="40" y="15"/>
                  </a:cubicBezTo>
                  <a:cubicBezTo>
                    <a:pt x="40" y="15"/>
                    <a:pt x="40" y="15"/>
                    <a:pt x="40" y="15"/>
                  </a:cubicBezTo>
                  <a:cubicBezTo>
                    <a:pt x="40" y="15"/>
                    <a:pt x="40" y="16"/>
                    <a:pt x="40" y="16"/>
                  </a:cubicBezTo>
                  <a:cubicBezTo>
                    <a:pt x="40" y="16"/>
                    <a:pt x="40" y="16"/>
                    <a:pt x="40" y="16"/>
                  </a:cubicBezTo>
                  <a:cubicBezTo>
                    <a:pt x="40" y="16"/>
                    <a:pt x="40" y="16"/>
                    <a:pt x="41" y="16"/>
                  </a:cubicBezTo>
                  <a:cubicBezTo>
                    <a:pt x="41" y="16"/>
                    <a:pt x="41" y="16"/>
                    <a:pt x="41" y="16"/>
                  </a:cubicBezTo>
                  <a:cubicBezTo>
                    <a:pt x="41" y="16"/>
                    <a:pt x="41" y="16"/>
                    <a:pt x="41" y="16"/>
                  </a:cubicBezTo>
                  <a:cubicBezTo>
                    <a:pt x="41" y="16"/>
                    <a:pt x="42" y="17"/>
                    <a:pt x="42" y="17"/>
                  </a:cubicBezTo>
                  <a:cubicBezTo>
                    <a:pt x="42" y="17"/>
                    <a:pt x="42" y="17"/>
                    <a:pt x="42" y="17"/>
                  </a:cubicBezTo>
                  <a:cubicBezTo>
                    <a:pt x="42" y="17"/>
                    <a:pt x="42" y="17"/>
                    <a:pt x="42" y="17"/>
                  </a:cubicBezTo>
                  <a:cubicBezTo>
                    <a:pt x="42" y="17"/>
                    <a:pt x="42" y="17"/>
                    <a:pt x="42" y="17"/>
                  </a:cubicBezTo>
                  <a:cubicBezTo>
                    <a:pt x="42" y="17"/>
                    <a:pt x="42" y="17"/>
                    <a:pt x="43" y="17"/>
                  </a:cubicBezTo>
                  <a:cubicBezTo>
                    <a:pt x="43" y="18"/>
                    <a:pt x="43" y="17"/>
                    <a:pt x="43" y="18"/>
                  </a:cubicBezTo>
                  <a:cubicBezTo>
                    <a:pt x="43" y="18"/>
                    <a:pt x="43" y="18"/>
                    <a:pt x="43" y="18"/>
                  </a:cubicBezTo>
                  <a:cubicBezTo>
                    <a:pt x="43" y="18"/>
                    <a:pt x="43" y="18"/>
                    <a:pt x="43" y="18"/>
                  </a:cubicBezTo>
                  <a:cubicBezTo>
                    <a:pt x="43" y="18"/>
                    <a:pt x="43" y="18"/>
                    <a:pt x="43" y="18"/>
                  </a:cubicBezTo>
                  <a:cubicBezTo>
                    <a:pt x="43" y="18"/>
                    <a:pt x="43" y="19"/>
                    <a:pt x="43" y="19"/>
                  </a:cubicBezTo>
                  <a:cubicBezTo>
                    <a:pt x="43" y="19"/>
                    <a:pt x="43" y="19"/>
                    <a:pt x="44" y="19"/>
                  </a:cubicBezTo>
                  <a:cubicBezTo>
                    <a:pt x="44" y="19"/>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6" y="18"/>
                    <a:pt x="46" y="18"/>
                  </a:cubicBezTo>
                  <a:cubicBezTo>
                    <a:pt x="46" y="18"/>
                    <a:pt x="46" y="18"/>
                    <a:pt x="46" y="18"/>
                  </a:cubicBezTo>
                  <a:cubicBezTo>
                    <a:pt x="46" y="18"/>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6" y="20"/>
                    <a:pt x="47" y="20"/>
                    <a:pt x="47" y="20"/>
                  </a:cubicBezTo>
                  <a:cubicBezTo>
                    <a:pt x="47" y="20"/>
                    <a:pt x="47" y="20"/>
                    <a:pt x="47" y="20"/>
                  </a:cubicBezTo>
                  <a:cubicBezTo>
                    <a:pt x="47" y="20"/>
                    <a:pt x="47" y="20"/>
                    <a:pt x="47" y="21"/>
                  </a:cubicBezTo>
                  <a:cubicBezTo>
                    <a:pt x="47" y="21"/>
                    <a:pt x="48" y="21"/>
                    <a:pt x="48" y="21"/>
                  </a:cubicBezTo>
                  <a:cubicBezTo>
                    <a:pt x="48" y="21"/>
                    <a:pt x="48" y="21"/>
                    <a:pt x="48" y="21"/>
                  </a:cubicBezTo>
                  <a:cubicBezTo>
                    <a:pt x="48" y="21"/>
                    <a:pt x="48" y="21"/>
                    <a:pt x="48" y="21"/>
                  </a:cubicBezTo>
                  <a:cubicBezTo>
                    <a:pt x="48" y="21"/>
                    <a:pt x="48" y="22"/>
                    <a:pt x="48" y="22"/>
                  </a:cubicBezTo>
                  <a:cubicBezTo>
                    <a:pt x="48" y="22"/>
                    <a:pt x="48" y="22"/>
                    <a:pt x="48" y="22"/>
                  </a:cubicBezTo>
                  <a:cubicBezTo>
                    <a:pt x="48" y="22"/>
                    <a:pt x="48" y="22"/>
                    <a:pt x="48" y="22"/>
                  </a:cubicBezTo>
                  <a:cubicBezTo>
                    <a:pt x="48" y="22"/>
                    <a:pt x="48" y="22"/>
                    <a:pt x="48" y="22"/>
                  </a:cubicBezTo>
                  <a:cubicBezTo>
                    <a:pt x="48" y="22"/>
                    <a:pt x="48" y="23"/>
                    <a:pt x="48" y="23"/>
                  </a:cubicBezTo>
                  <a:cubicBezTo>
                    <a:pt x="48" y="23"/>
                    <a:pt x="48" y="24"/>
                    <a:pt x="48" y="24"/>
                  </a:cubicBezTo>
                  <a:cubicBezTo>
                    <a:pt x="48" y="24"/>
                    <a:pt x="48" y="24"/>
                    <a:pt x="48" y="24"/>
                  </a:cubicBezTo>
                  <a:cubicBezTo>
                    <a:pt x="48" y="24"/>
                    <a:pt x="48" y="24"/>
                    <a:pt x="48" y="24"/>
                  </a:cubicBezTo>
                  <a:cubicBezTo>
                    <a:pt x="48" y="25"/>
                    <a:pt x="48" y="25"/>
                    <a:pt x="48" y="25"/>
                  </a:cubicBezTo>
                  <a:cubicBezTo>
                    <a:pt x="48" y="25"/>
                    <a:pt x="48" y="25"/>
                    <a:pt x="48" y="25"/>
                  </a:cubicBezTo>
                  <a:cubicBezTo>
                    <a:pt x="48" y="25"/>
                    <a:pt x="48" y="26"/>
                    <a:pt x="48" y="26"/>
                  </a:cubicBezTo>
                  <a:cubicBezTo>
                    <a:pt x="48" y="26"/>
                    <a:pt x="48" y="26"/>
                    <a:pt x="48" y="26"/>
                  </a:cubicBezTo>
                  <a:cubicBezTo>
                    <a:pt x="48" y="26"/>
                    <a:pt x="48" y="27"/>
                    <a:pt x="48" y="27"/>
                  </a:cubicBezTo>
                  <a:cubicBezTo>
                    <a:pt x="48" y="27"/>
                    <a:pt x="48" y="27"/>
                    <a:pt x="48" y="27"/>
                  </a:cubicBezTo>
                  <a:cubicBezTo>
                    <a:pt x="48" y="27"/>
                    <a:pt x="48" y="27"/>
                    <a:pt x="48" y="28"/>
                  </a:cubicBezTo>
                  <a:cubicBezTo>
                    <a:pt x="48" y="28"/>
                    <a:pt x="48" y="28"/>
                    <a:pt x="48" y="28"/>
                  </a:cubicBezTo>
                  <a:cubicBezTo>
                    <a:pt x="48" y="28"/>
                    <a:pt x="48" y="28"/>
                    <a:pt x="48" y="28"/>
                  </a:cubicBezTo>
                  <a:cubicBezTo>
                    <a:pt x="47" y="28"/>
                    <a:pt x="47" y="28"/>
                    <a:pt x="47" y="28"/>
                  </a:cubicBezTo>
                  <a:cubicBezTo>
                    <a:pt x="47" y="28"/>
                    <a:pt x="47" y="28"/>
                    <a:pt x="47" y="28"/>
                  </a:cubicBezTo>
                  <a:cubicBezTo>
                    <a:pt x="48" y="28"/>
                    <a:pt x="48" y="28"/>
                    <a:pt x="48" y="28"/>
                  </a:cubicBezTo>
                  <a:cubicBezTo>
                    <a:pt x="48" y="29"/>
                    <a:pt x="48" y="29"/>
                    <a:pt x="48" y="29"/>
                  </a:cubicBezTo>
                  <a:cubicBezTo>
                    <a:pt x="48" y="29"/>
                    <a:pt x="48" y="30"/>
                    <a:pt x="48" y="30"/>
                  </a:cubicBezTo>
                  <a:cubicBezTo>
                    <a:pt x="48" y="30"/>
                    <a:pt x="48" y="30"/>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1"/>
                    <a:pt x="48" y="31"/>
                  </a:cubicBezTo>
                  <a:cubicBezTo>
                    <a:pt x="48" y="31"/>
                    <a:pt x="48" y="30"/>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7" y="29"/>
                    <a:pt x="47" y="29"/>
                    <a:pt x="47" y="29"/>
                  </a:cubicBezTo>
                  <a:cubicBezTo>
                    <a:pt x="47" y="29"/>
                    <a:pt x="47" y="29"/>
                    <a:pt x="47" y="29"/>
                  </a:cubicBezTo>
                  <a:cubicBezTo>
                    <a:pt x="47" y="29"/>
                    <a:pt x="48" y="30"/>
                    <a:pt x="48" y="30"/>
                  </a:cubicBezTo>
                  <a:cubicBezTo>
                    <a:pt x="48" y="30"/>
                    <a:pt x="48" y="30"/>
                    <a:pt x="48" y="30"/>
                  </a:cubicBezTo>
                  <a:cubicBezTo>
                    <a:pt x="48" y="30"/>
                    <a:pt x="48" y="30"/>
                    <a:pt x="48" y="30"/>
                  </a:cubicBezTo>
                  <a:cubicBezTo>
                    <a:pt x="48" y="30"/>
                    <a:pt x="48" y="31"/>
                    <a:pt x="48" y="31"/>
                  </a:cubicBezTo>
                  <a:cubicBezTo>
                    <a:pt x="48" y="31"/>
                    <a:pt x="48" y="31"/>
                    <a:pt x="48" y="31"/>
                  </a:cubicBezTo>
                  <a:cubicBezTo>
                    <a:pt x="48" y="31"/>
                    <a:pt x="48" y="31"/>
                    <a:pt x="48" y="31"/>
                  </a:cubicBezTo>
                  <a:cubicBezTo>
                    <a:pt x="48" y="32"/>
                    <a:pt x="48" y="32"/>
                    <a:pt x="48" y="32"/>
                  </a:cubicBezTo>
                  <a:cubicBezTo>
                    <a:pt x="48" y="32"/>
                    <a:pt x="48" y="32"/>
                    <a:pt x="48" y="32"/>
                  </a:cubicBezTo>
                  <a:cubicBezTo>
                    <a:pt x="48" y="32"/>
                    <a:pt x="49" y="32"/>
                    <a:pt x="49" y="33"/>
                  </a:cubicBezTo>
                  <a:cubicBezTo>
                    <a:pt x="49" y="33"/>
                    <a:pt x="49" y="33"/>
                    <a:pt x="49" y="33"/>
                  </a:cubicBezTo>
                  <a:cubicBezTo>
                    <a:pt x="49" y="33"/>
                    <a:pt x="49" y="33"/>
                    <a:pt x="49" y="33"/>
                  </a:cubicBezTo>
                  <a:cubicBezTo>
                    <a:pt x="49" y="33"/>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50" y="33"/>
                    <a:pt x="50" y="33"/>
                    <a:pt x="50" y="33"/>
                  </a:cubicBezTo>
                  <a:cubicBezTo>
                    <a:pt x="50" y="33"/>
                    <a:pt x="50" y="33"/>
                    <a:pt x="50" y="33"/>
                  </a:cubicBezTo>
                  <a:cubicBezTo>
                    <a:pt x="50" y="33"/>
                    <a:pt x="50" y="33"/>
                    <a:pt x="50" y="32"/>
                  </a:cubicBezTo>
                  <a:cubicBezTo>
                    <a:pt x="50" y="32"/>
                    <a:pt x="50" y="32"/>
                    <a:pt x="50" y="32"/>
                  </a:cubicBezTo>
                  <a:cubicBezTo>
                    <a:pt x="50" y="32"/>
                    <a:pt x="50" y="32"/>
                    <a:pt x="50" y="32"/>
                  </a:cubicBezTo>
                  <a:cubicBezTo>
                    <a:pt x="50" y="32"/>
                    <a:pt x="50" y="32"/>
                    <a:pt x="50" y="32"/>
                  </a:cubicBezTo>
                  <a:cubicBezTo>
                    <a:pt x="50" y="32"/>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49" y="31"/>
                    <a:pt x="50" y="31"/>
                  </a:cubicBezTo>
                  <a:cubicBezTo>
                    <a:pt x="50" y="31"/>
                    <a:pt x="50" y="31"/>
                    <a:pt x="49" y="31"/>
                  </a:cubicBezTo>
                  <a:cubicBezTo>
                    <a:pt x="49" y="31"/>
                    <a:pt x="49" y="31"/>
                    <a:pt x="49" y="31"/>
                  </a:cubicBezTo>
                  <a:cubicBezTo>
                    <a:pt x="49" y="30"/>
                    <a:pt x="49" y="30"/>
                    <a:pt x="49" y="30"/>
                  </a:cubicBezTo>
                  <a:cubicBezTo>
                    <a:pt x="49" y="30"/>
                    <a:pt x="49" y="30"/>
                    <a:pt x="49" y="30"/>
                  </a:cubicBezTo>
                  <a:cubicBezTo>
                    <a:pt x="49" y="30"/>
                    <a:pt x="49" y="30"/>
                    <a:pt x="49" y="30"/>
                  </a:cubicBezTo>
                  <a:cubicBezTo>
                    <a:pt x="49" y="30"/>
                    <a:pt x="49" y="30"/>
                    <a:pt x="49" y="30"/>
                  </a:cubicBezTo>
                  <a:cubicBezTo>
                    <a:pt x="50" y="30"/>
                    <a:pt x="50" y="30"/>
                    <a:pt x="50" y="30"/>
                  </a:cubicBezTo>
                  <a:cubicBezTo>
                    <a:pt x="50" y="30"/>
                    <a:pt x="50" y="30"/>
                    <a:pt x="50" y="30"/>
                  </a:cubicBezTo>
                  <a:cubicBezTo>
                    <a:pt x="50" y="30"/>
                    <a:pt x="51" y="30"/>
                    <a:pt x="51" y="31"/>
                  </a:cubicBezTo>
                  <a:cubicBezTo>
                    <a:pt x="51" y="31"/>
                    <a:pt x="50" y="31"/>
                    <a:pt x="50" y="31"/>
                  </a:cubicBezTo>
                  <a:cubicBezTo>
                    <a:pt x="50" y="31"/>
                    <a:pt x="51" y="31"/>
                    <a:pt x="51" y="31"/>
                  </a:cubicBezTo>
                  <a:cubicBezTo>
                    <a:pt x="51" y="31"/>
                    <a:pt x="50" y="31"/>
                    <a:pt x="50" y="31"/>
                  </a:cubicBezTo>
                  <a:cubicBezTo>
                    <a:pt x="50"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0"/>
                    <a:pt x="51" y="30"/>
                  </a:cubicBezTo>
                  <a:cubicBezTo>
                    <a:pt x="51" y="30"/>
                    <a:pt x="51" y="30"/>
                    <a:pt x="51" y="30"/>
                  </a:cubicBezTo>
                  <a:cubicBezTo>
                    <a:pt x="51" y="30"/>
                    <a:pt x="51" y="30"/>
                    <a:pt x="51" y="30"/>
                  </a:cubicBezTo>
                  <a:cubicBezTo>
                    <a:pt x="51" y="30"/>
                    <a:pt x="51" y="30"/>
                    <a:pt x="51" y="30"/>
                  </a:cubicBezTo>
                  <a:cubicBezTo>
                    <a:pt x="51" y="30"/>
                    <a:pt x="52" y="30"/>
                    <a:pt x="52" y="30"/>
                  </a:cubicBezTo>
                  <a:cubicBezTo>
                    <a:pt x="52" y="30"/>
                    <a:pt x="52" y="30"/>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2"/>
                    <a:pt x="52" y="32"/>
                  </a:cubicBezTo>
                  <a:cubicBezTo>
                    <a:pt x="52" y="32"/>
                    <a:pt x="52" y="32"/>
                    <a:pt x="52" y="32"/>
                  </a:cubicBezTo>
                  <a:cubicBezTo>
                    <a:pt x="52" y="32"/>
                    <a:pt x="52" y="32"/>
                    <a:pt x="52" y="32"/>
                  </a:cubicBezTo>
                  <a:cubicBezTo>
                    <a:pt x="52" y="32"/>
                    <a:pt x="51" y="32"/>
                    <a:pt x="51" y="32"/>
                  </a:cubicBezTo>
                  <a:cubicBezTo>
                    <a:pt x="51" y="32"/>
                    <a:pt x="51" y="32"/>
                    <a:pt x="51" y="32"/>
                  </a:cubicBezTo>
                  <a:cubicBezTo>
                    <a:pt x="51" y="32"/>
                    <a:pt x="51" y="32"/>
                    <a:pt x="51" y="32"/>
                  </a:cubicBezTo>
                  <a:cubicBezTo>
                    <a:pt x="51" y="32"/>
                    <a:pt x="51" y="33"/>
                    <a:pt x="51" y="33"/>
                  </a:cubicBezTo>
                  <a:cubicBezTo>
                    <a:pt x="51" y="33"/>
                    <a:pt x="51" y="33"/>
                    <a:pt x="51" y="33"/>
                  </a:cubicBezTo>
                  <a:cubicBezTo>
                    <a:pt x="51" y="33"/>
                    <a:pt x="51" y="34"/>
                    <a:pt x="51" y="34"/>
                  </a:cubicBezTo>
                  <a:cubicBezTo>
                    <a:pt x="51" y="34"/>
                    <a:pt x="50" y="34"/>
                    <a:pt x="50" y="34"/>
                  </a:cubicBezTo>
                  <a:cubicBezTo>
                    <a:pt x="50" y="34"/>
                    <a:pt x="50" y="34"/>
                    <a:pt x="50" y="34"/>
                  </a:cubicBezTo>
                  <a:cubicBezTo>
                    <a:pt x="50" y="34"/>
                    <a:pt x="50" y="35"/>
                    <a:pt x="50" y="35"/>
                  </a:cubicBezTo>
                  <a:cubicBezTo>
                    <a:pt x="50" y="35"/>
                    <a:pt x="50" y="35"/>
                    <a:pt x="50" y="35"/>
                  </a:cubicBezTo>
                  <a:cubicBezTo>
                    <a:pt x="50" y="35"/>
                    <a:pt x="50" y="35"/>
                    <a:pt x="50" y="35"/>
                  </a:cubicBezTo>
                  <a:cubicBezTo>
                    <a:pt x="50" y="35"/>
                    <a:pt x="50" y="35"/>
                    <a:pt x="50" y="35"/>
                  </a:cubicBezTo>
                  <a:cubicBezTo>
                    <a:pt x="50" y="35"/>
                    <a:pt x="50" y="35"/>
                    <a:pt x="49" y="35"/>
                  </a:cubicBezTo>
                  <a:cubicBezTo>
                    <a:pt x="49" y="35"/>
                    <a:pt x="49" y="35"/>
                    <a:pt x="49" y="35"/>
                  </a:cubicBezTo>
                  <a:cubicBezTo>
                    <a:pt x="49" y="35"/>
                    <a:pt x="50" y="35"/>
                    <a:pt x="50" y="35"/>
                  </a:cubicBezTo>
                  <a:cubicBezTo>
                    <a:pt x="50" y="35"/>
                    <a:pt x="50" y="35"/>
                    <a:pt x="50" y="35"/>
                  </a:cubicBezTo>
                  <a:cubicBezTo>
                    <a:pt x="50" y="36"/>
                    <a:pt x="50" y="36"/>
                    <a:pt x="50" y="36"/>
                  </a:cubicBezTo>
                  <a:cubicBezTo>
                    <a:pt x="50" y="36"/>
                    <a:pt x="51" y="36"/>
                    <a:pt x="51" y="36"/>
                  </a:cubicBezTo>
                  <a:cubicBezTo>
                    <a:pt x="51" y="37"/>
                    <a:pt x="51" y="37"/>
                    <a:pt x="51" y="37"/>
                  </a:cubicBezTo>
                  <a:cubicBezTo>
                    <a:pt x="51" y="37"/>
                    <a:pt x="51" y="37"/>
                    <a:pt x="51" y="37"/>
                  </a:cubicBezTo>
                  <a:cubicBezTo>
                    <a:pt x="51" y="37"/>
                    <a:pt x="52" y="37"/>
                    <a:pt x="52" y="37"/>
                  </a:cubicBezTo>
                  <a:cubicBezTo>
                    <a:pt x="52" y="37"/>
                    <a:pt x="52" y="38"/>
                    <a:pt x="52" y="38"/>
                  </a:cubicBezTo>
                  <a:cubicBezTo>
                    <a:pt x="52" y="38"/>
                    <a:pt x="53" y="39"/>
                    <a:pt x="53" y="39"/>
                  </a:cubicBezTo>
                  <a:cubicBezTo>
                    <a:pt x="53" y="39"/>
                    <a:pt x="53" y="39"/>
                    <a:pt x="53" y="40"/>
                  </a:cubicBezTo>
                  <a:cubicBezTo>
                    <a:pt x="54" y="40"/>
                    <a:pt x="54" y="40"/>
                    <a:pt x="54"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5" y="41"/>
                    <a:pt x="55" y="41"/>
                  </a:cubicBezTo>
                  <a:cubicBezTo>
                    <a:pt x="55" y="41"/>
                    <a:pt x="56" y="41"/>
                    <a:pt x="56" y="41"/>
                  </a:cubicBezTo>
                  <a:cubicBezTo>
                    <a:pt x="56" y="41"/>
                    <a:pt x="56" y="42"/>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39"/>
                  </a:cubicBezTo>
                  <a:cubicBezTo>
                    <a:pt x="56" y="39"/>
                    <a:pt x="56" y="39"/>
                    <a:pt x="56" y="39"/>
                  </a:cubicBezTo>
                  <a:cubicBezTo>
                    <a:pt x="57" y="39"/>
                    <a:pt x="57" y="40"/>
                    <a:pt x="57" y="40"/>
                  </a:cubicBezTo>
                  <a:cubicBezTo>
                    <a:pt x="57" y="40"/>
                    <a:pt x="56" y="40"/>
                    <a:pt x="56" y="40"/>
                  </a:cubicBezTo>
                  <a:cubicBezTo>
                    <a:pt x="56" y="40"/>
                    <a:pt x="56" y="40"/>
                    <a:pt x="56" y="40"/>
                  </a:cubicBezTo>
                  <a:cubicBezTo>
                    <a:pt x="57" y="40"/>
                    <a:pt x="57" y="40"/>
                    <a:pt x="57" y="40"/>
                  </a:cubicBezTo>
                  <a:cubicBezTo>
                    <a:pt x="57" y="40"/>
                    <a:pt x="57" y="41"/>
                    <a:pt x="57" y="41"/>
                  </a:cubicBezTo>
                  <a:cubicBezTo>
                    <a:pt x="57" y="41"/>
                    <a:pt x="57" y="41"/>
                    <a:pt x="57" y="41"/>
                  </a:cubicBezTo>
                  <a:cubicBezTo>
                    <a:pt x="57" y="41"/>
                    <a:pt x="57" y="42"/>
                    <a:pt x="57" y="42"/>
                  </a:cubicBezTo>
                  <a:cubicBezTo>
                    <a:pt x="57" y="42"/>
                    <a:pt x="57" y="42"/>
                    <a:pt x="57" y="42"/>
                  </a:cubicBezTo>
                  <a:cubicBezTo>
                    <a:pt x="57" y="42"/>
                    <a:pt x="57" y="42"/>
                    <a:pt x="57" y="42"/>
                  </a:cubicBezTo>
                  <a:cubicBezTo>
                    <a:pt x="57" y="42"/>
                    <a:pt x="57" y="42"/>
                    <a:pt x="57" y="42"/>
                  </a:cubicBezTo>
                  <a:cubicBezTo>
                    <a:pt x="57" y="42"/>
                    <a:pt x="57" y="42"/>
                    <a:pt x="57" y="42"/>
                  </a:cubicBezTo>
                  <a:cubicBezTo>
                    <a:pt x="56" y="42"/>
                    <a:pt x="56" y="42"/>
                    <a:pt x="56" y="42"/>
                  </a:cubicBezTo>
                  <a:cubicBezTo>
                    <a:pt x="56" y="42"/>
                    <a:pt x="56" y="42"/>
                    <a:pt x="56" y="42"/>
                  </a:cubicBezTo>
                  <a:cubicBezTo>
                    <a:pt x="56" y="42"/>
                    <a:pt x="56" y="42"/>
                    <a:pt x="56" y="43"/>
                  </a:cubicBezTo>
                  <a:cubicBezTo>
                    <a:pt x="56" y="43"/>
                    <a:pt x="57" y="43"/>
                    <a:pt x="57" y="43"/>
                  </a:cubicBezTo>
                  <a:cubicBezTo>
                    <a:pt x="57" y="43"/>
                    <a:pt x="57" y="44"/>
                    <a:pt x="57" y="44"/>
                  </a:cubicBezTo>
                  <a:cubicBezTo>
                    <a:pt x="57" y="44"/>
                    <a:pt x="57" y="44"/>
                    <a:pt x="57" y="44"/>
                  </a:cubicBezTo>
                  <a:cubicBezTo>
                    <a:pt x="57" y="44"/>
                    <a:pt x="57" y="44"/>
                    <a:pt x="57" y="44"/>
                  </a:cubicBezTo>
                  <a:cubicBezTo>
                    <a:pt x="57" y="44"/>
                    <a:pt x="57" y="44"/>
                    <a:pt x="57" y="44"/>
                  </a:cubicBezTo>
                  <a:cubicBezTo>
                    <a:pt x="58" y="44"/>
                    <a:pt x="58" y="44"/>
                    <a:pt x="58" y="44"/>
                  </a:cubicBezTo>
                  <a:cubicBezTo>
                    <a:pt x="58" y="44"/>
                    <a:pt x="58" y="44"/>
                    <a:pt x="58" y="44"/>
                  </a:cubicBezTo>
                  <a:cubicBezTo>
                    <a:pt x="58" y="44"/>
                    <a:pt x="58" y="44"/>
                    <a:pt x="58" y="44"/>
                  </a:cubicBezTo>
                  <a:cubicBezTo>
                    <a:pt x="58" y="44"/>
                    <a:pt x="58" y="44"/>
                    <a:pt x="59" y="44"/>
                  </a:cubicBezTo>
                  <a:cubicBezTo>
                    <a:pt x="59" y="44"/>
                    <a:pt x="59" y="44"/>
                    <a:pt x="59" y="44"/>
                  </a:cubicBezTo>
                  <a:cubicBezTo>
                    <a:pt x="59" y="45"/>
                    <a:pt x="60" y="45"/>
                    <a:pt x="60" y="45"/>
                  </a:cubicBezTo>
                  <a:cubicBezTo>
                    <a:pt x="60" y="46"/>
                    <a:pt x="60" y="47"/>
                    <a:pt x="61" y="47"/>
                  </a:cubicBezTo>
                  <a:cubicBezTo>
                    <a:pt x="61" y="48"/>
                    <a:pt x="61" y="48"/>
                    <a:pt x="61" y="48"/>
                  </a:cubicBezTo>
                  <a:cubicBezTo>
                    <a:pt x="61" y="49"/>
                    <a:pt x="61" y="49"/>
                    <a:pt x="61" y="49"/>
                  </a:cubicBezTo>
                  <a:cubicBezTo>
                    <a:pt x="61" y="49"/>
                    <a:pt x="61" y="49"/>
                    <a:pt x="61" y="49"/>
                  </a:cubicBezTo>
                  <a:cubicBezTo>
                    <a:pt x="61" y="49"/>
                    <a:pt x="62" y="49"/>
                    <a:pt x="62" y="49"/>
                  </a:cubicBezTo>
                  <a:cubicBezTo>
                    <a:pt x="62" y="49"/>
                    <a:pt x="62" y="49"/>
                    <a:pt x="62" y="50"/>
                  </a:cubicBezTo>
                  <a:cubicBezTo>
                    <a:pt x="62" y="50"/>
                    <a:pt x="62" y="50"/>
                    <a:pt x="62" y="50"/>
                  </a:cubicBezTo>
                  <a:cubicBezTo>
                    <a:pt x="62" y="50"/>
                    <a:pt x="62" y="50"/>
                    <a:pt x="62" y="50"/>
                  </a:cubicBezTo>
                  <a:cubicBezTo>
                    <a:pt x="62" y="50"/>
                    <a:pt x="62" y="50"/>
                    <a:pt x="62" y="50"/>
                  </a:cubicBezTo>
                  <a:cubicBezTo>
                    <a:pt x="62" y="49"/>
                    <a:pt x="63" y="49"/>
                    <a:pt x="63" y="49"/>
                  </a:cubicBezTo>
                  <a:cubicBezTo>
                    <a:pt x="63" y="49"/>
                    <a:pt x="63" y="49"/>
                    <a:pt x="63" y="49"/>
                  </a:cubicBezTo>
                  <a:cubicBezTo>
                    <a:pt x="63" y="49"/>
                    <a:pt x="64" y="49"/>
                    <a:pt x="64" y="49"/>
                  </a:cubicBezTo>
                  <a:cubicBezTo>
                    <a:pt x="64" y="49"/>
                    <a:pt x="64" y="49"/>
                    <a:pt x="64" y="49"/>
                  </a:cubicBezTo>
                  <a:cubicBezTo>
                    <a:pt x="64" y="49"/>
                    <a:pt x="64" y="49"/>
                    <a:pt x="64" y="49"/>
                  </a:cubicBezTo>
                  <a:cubicBezTo>
                    <a:pt x="64" y="49"/>
                    <a:pt x="64" y="49"/>
                    <a:pt x="65" y="49"/>
                  </a:cubicBezTo>
                  <a:cubicBezTo>
                    <a:pt x="65" y="49"/>
                    <a:pt x="65" y="49"/>
                    <a:pt x="65" y="49"/>
                  </a:cubicBezTo>
                  <a:cubicBezTo>
                    <a:pt x="65" y="49"/>
                    <a:pt x="65" y="50"/>
                    <a:pt x="65" y="50"/>
                  </a:cubicBezTo>
                  <a:cubicBezTo>
                    <a:pt x="65" y="50"/>
                    <a:pt x="66" y="50"/>
                    <a:pt x="66" y="50"/>
                  </a:cubicBezTo>
                  <a:cubicBezTo>
                    <a:pt x="66" y="50"/>
                    <a:pt x="66" y="50"/>
                    <a:pt x="66" y="50"/>
                  </a:cubicBezTo>
                  <a:cubicBezTo>
                    <a:pt x="66" y="50"/>
                    <a:pt x="65" y="50"/>
                    <a:pt x="66" y="50"/>
                  </a:cubicBezTo>
                  <a:cubicBezTo>
                    <a:pt x="66" y="50"/>
                    <a:pt x="66" y="50"/>
                    <a:pt x="66" y="50"/>
                  </a:cubicBezTo>
                  <a:cubicBezTo>
                    <a:pt x="66" y="50"/>
                    <a:pt x="66" y="50"/>
                    <a:pt x="66" y="51"/>
                  </a:cubicBezTo>
                  <a:cubicBezTo>
                    <a:pt x="66" y="51"/>
                    <a:pt x="66" y="51"/>
                    <a:pt x="66" y="51"/>
                  </a:cubicBezTo>
                  <a:cubicBezTo>
                    <a:pt x="66" y="51"/>
                    <a:pt x="66" y="51"/>
                    <a:pt x="66" y="51"/>
                  </a:cubicBezTo>
                  <a:cubicBezTo>
                    <a:pt x="66" y="51"/>
                    <a:pt x="67" y="51"/>
                    <a:pt x="67" y="51"/>
                  </a:cubicBezTo>
                  <a:cubicBezTo>
                    <a:pt x="67" y="51"/>
                    <a:pt x="67" y="52"/>
                    <a:pt x="67" y="52"/>
                  </a:cubicBezTo>
                  <a:cubicBezTo>
                    <a:pt x="67" y="52"/>
                    <a:pt x="67" y="52"/>
                    <a:pt x="67" y="52"/>
                  </a:cubicBezTo>
                  <a:cubicBezTo>
                    <a:pt x="67" y="52"/>
                    <a:pt x="67" y="53"/>
                    <a:pt x="67" y="53"/>
                  </a:cubicBezTo>
                  <a:cubicBezTo>
                    <a:pt x="68" y="53"/>
                    <a:pt x="68" y="53"/>
                    <a:pt x="68" y="53"/>
                  </a:cubicBezTo>
                  <a:cubicBezTo>
                    <a:pt x="68" y="53"/>
                    <a:pt x="68" y="53"/>
                    <a:pt x="68" y="53"/>
                  </a:cubicBezTo>
                  <a:cubicBezTo>
                    <a:pt x="68" y="54"/>
                    <a:pt x="68" y="54"/>
                    <a:pt x="68" y="54"/>
                  </a:cubicBezTo>
                  <a:cubicBezTo>
                    <a:pt x="68" y="54"/>
                    <a:pt x="68" y="54"/>
                    <a:pt x="68" y="54"/>
                  </a:cubicBezTo>
                  <a:cubicBezTo>
                    <a:pt x="69" y="54"/>
                    <a:pt x="69" y="54"/>
                    <a:pt x="69" y="54"/>
                  </a:cubicBezTo>
                  <a:cubicBezTo>
                    <a:pt x="68" y="54"/>
                    <a:pt x="68" y="54"/>
                    <a:pt x="68" y="54"/>
                  </a:cubicBezTo>
                  <a:cubicBezTo>
                    <a:pt x="68" y="54"/>
                    <a:pt x="68" y="55"/>
                    <a:pt x="68" y="55"/>
                  </a:cubicBezTo>
                  <a:cubicBezTo>
                    <a:pt x="68" y="55"/>
                    <a:pt x="69" y="56"/>
                    <a:pt x="69" y="56"/>
                  </a:cubicBezTo>
                  <a:cubicBezTo>
                    <a:pt x="69" y="56"/>
                    <a:pt x="69" y="56"/>
                    <a:pt x="69" y="56"/>
                  </a:cubicBezTo>
                  <a:cubicBezTo>
                    <a:pt x="69" y="56"/>
                    <a:pt x="69" y="56"/>
                    <a:pt x="69" y="56"/>
                  </a:cubicBezTo>
                  <a:cubicBezTo>
                    <a:pt x="69" y="56"/>
                    <a:pt x="69" y="56"/>
                    <a:pt x="69" y="56"/>
                  </a:cubicBezTo>
                  <a:cubicBezTo>
                    <a:pt x="69" y="56"/>
                    <a:pt x="69" y="56"/>
                    <a:pt x="70" y="56"/>
                  </a:cubicBezTo>
                  <a:cubicBezTo>
                    <a:pt x="70" y="56"/>
                    <a:pt x="70" y="56"/>
                    <a:pt x="70" y="56"/>
                  </a:cubicBezTo>
                  <a:cubicBezTo>
                    <a:pt x="70" y="56"/>
                    <a:pt x="70" y="56"/>
                    <a:pt x="70" y="56"/>
                  </a:cubicBezTo>
                  <a:cubicBezTo>
                    <a:pt x="70" y="56"/>
                    <a:pt x="70" y="56"/>
                    <a:pt x="70" y="56"/>
                  </a:cubicBezTo>
                  <a:cubicBezTo>
                    <a:pt x="70" y="56"/>
                    <a:pt x="70" y="56"/>
                    <a:pt x="71" y="56"/>
                  </a:cubicBezTo>
                  <a:cubicBezTo>
                    <a:pt x="71" y="56"/>
                    <a:pt x="71" y="56"/>
                    <a:pt x="71" y="56"/>
                  </a:cubicBezTo>
                  <a:cubicBezTo>
                    <a:pt x="71" y="56"/>
                    <a:pt x="71" y="55"/>
                    <a:pt x="71" y="55"/>
                  </a:cubicBezTo>
                  <a:cubicBezTo>
                    <a:pt x="71" y="55"/>
                    <a:pt x="71" y="55"/>
                    <a:pt x="71" y="55"/>
                  </a:cubicBezTo>
                  <a:cubicBezTo>
                    <a:pt x="71" y="55"/>
                    <a:pt x="72" y="55"/>
                    <a:pt x="72" y="55"/>
                  </a:cubicBezTo>
                  <a:cubicBezTo>
                    <a:pt x="72" y="55"/>
                    <a:pt x="72" y="55"/>
                    <a:pt x="72" y="55"/>
                  </a:cubicBezTo>
                  <a:cubicBezTo>
                    <a:pt x="72" y="55"/>
                    <a:pt x="72" y="55"/>
                    <a:pt x="72" y="55"/>
                  </a:cubicBezTo>
                  <a:cubicBezTo>
                    <a:pt x="72" y="55"/>
                    <a:pt x="72" y="55"/>
                    <a:pt x="72" y="55"/>
                  </a:cubicBezTo>
                  <a:cubicBezTo>
                    <a:pt x="73" y="55"/>
                    <a:pt x="72" y="55"/>
                    <a:pt x="73" y="55"/>
                  </a:cubicBezTo>
                  <a:cubicBezTo>
                    <a:pt x="73" y="55"/>
                    <a:pt x="73" y="55"/>
                    <a:pt x="73" y="55"/>
                  </a:cubicBezTo>
                  <a:cubicBezTo>
                    <a:pt x="73" y="55"/>
                    <a:pt x="73" y="55"/>
                    <a:pt x="73" y="55"/>
                  </a:cubicBezTo>
                  <a:cubicBezTo>
                    <a:pt x="73" y="55"/>
                    <a:pt x="73" y="55"/>
                    <a:pt x="73" y="55"/>
                  </a:cubicBezTo>
                  <a:cubicBezTo>
                    <a:pt x="74" y="55"/>
                    <a:pt x="74" y="55"/>
                    <a:pt x="74" y="55"/>
                  </a:cubicBezTo>
                  <a:cubicBezTo>
                    <a:pt x="74" y="55"/>
                    <a:pt x="74" y="55"/>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5" y="54"/>
                  </a:cubicBezTo>
                  <a:cubicBezTo>
                    <a:pt x="75" y="54"/>
                    <a:pt x="75" y="54"/>
                    <a:pt x="75" y="54"/>
                  </a:cubicBezTo>
                  <a:cubicBezTo>
                    <a:pt x="75" y="54"/>
                    <a:pt x="75" y="54"/>
                    <a:pt x="75" y="54"/>
                  </a:cubicBezTo>
                  <a:cubicBezTo>
                    <a:pt x="75" y="54"/>
                    <a:pt x="75" y="54"/>
                    <a:pt x="75" y="54"/>
                  </a:cubicBezTo>
                  <a:cubicBezTo>
                    <a:pt x="75" y="54"/>
                    <a:pt x="75" y="53"/>
                    <a:pt x="76" y="53"/>
                  </a:cubicBezTo>
                  <a:cubicBezTo>
                    <a:pt x="76" y="53"/>
                    <a:pt x="76" y="53"/>
                    <a:pt x="76" y="53"/>
                  </a:cubicBezTo>
                  <a:cubicBezTo>
                    <a:pt x="76" y="53"/>
                    <a:pt x="76" y="52"/>
                    <a:pt x="76" y="52"/>
                  </a:cubicBezTo>
                  <a:cubicBezTo>
                    <a:pt x="76" y="52"/>
                    <a:pt x="76" y="52"/>
                    <a:pt x="76" y="52"/>
                  </a:cubicBezTo>
                  <a:cubicBezTo>
                    <a:pt x="76" y="52"/>
                    <a:pt x="76" y="52"/>
                    <a:pt x="76" y="52"/>
                  </a:cubicBezTo>
                  <a:cubicBezTo>
                    <a:pt x="76" y="52"/>
                    <a:pt x="76" y="52"/>
                    <a:pt x="76" y="52"/>
                  </a:cubicBezTo>
                  <a:cubicBezTo>
                    <a:pt x="76" y="51"/>
                    <a:pt x="76" y="51"/>
                    <a:pt x="76" y="51"/>
                  </a:cubicBezTo>
                  <a:cubicBezTo>
                    <a:pt x="76" y="51"/>
                    <a:pt x="76" y="51"/>
                    <a:pt x="76" y="51"/>
                  </a:cubicBezTo>
                  <a:cubicBezTo>
                    <a:pt x="76" y="50"/>
                    <a:pt x="76" y="50"/>
                    <a:pt x="76" y="50"/>
                  </a:cubicBezTo>
                  <a:cubicBezTo>
                    <a:pt x="76" y="50"/>
                    <a:pt x="76" y="50"/>
                    <a:pt x="76" y="50"/>
                  </a:cubicBezTo>
                  <a:cubicBezTo>
                    <a:pt x="76" y="50"/>
                    <a:pt x="76" y="49"/>
                    <a:pt x="76" y="49"/>
                  </a:cubicBezTo>
                  <a:cubicBezTo>
                    <a:pt x="76" y="49"/>
                    <a:pt x="76" y="49"/>
                    <a:pt x="76" y="49"/>
                  </a:cubicBezTo>
                  <a:cubicBezTo>
                    <a:pt x="76" y="48"/>
                    <a:pt x="76" y="48"/>
                    <a:pt x="77" y="48"/>
                  </a:cubicBezTo>
                  <a:cubicBezTo>
                    <a:pt x="77" y="48"/>
                    <a:pt x="77" y="48"/>
                    <a:pt x="77" y="48"/>
                  </a:cubicBezTo>
                  <a:cubicBezTo>
                    <a:pt x="77" y="48"/>
                    <a:pt x="77" y="48"/>
                    <a:pt x="77" y="48"/>
                  </a:cubicBezTo>
                  <a:cubicBezTo>
                    <a:pt x="77" y="48"/>
                    <a:pt x="77" y="49"/>
                    <a:pt x="77" y="49"/>
                  </a:cubicBezTo>
                  <a:cubicBezTo>
                    <a:pt x="77" y="49"/>
                    <a:pt x="77" y="49"/>
                    <a:pt x="77" y="49"/>
                  </a:cubicBezTo>
                  <a:cubicBezTo>
                    <a:pt x="77" y="49"/>
                    <a:pt x="77" y="49"/>
                    <a:pt x="77" y="49"/>
                  </a:cubicBezTo>
                  <a:cubicBezTo>
                    <a:pt x="77" y="48"/>
                    <a:pt x="77" y="48"/>
                    <a:pt x="77" y="48"/>
                  </a:cubicBezTo>
                  <a:cubicBezTo>
                    <a:pt x="77" y="48"/>
                    <a:pt x="77" y="48"/>
                    <a:pt x="77" y="48"/>
                  </a:cubicBezTo>
                  <a:cubicBezTo>
                    <a:pt x="77" y="48"/>
                    <a:pt x="77" y="47"/>
                    <a:pt x="77" y="47"/>
                  </a:cubicBezTo>
                  <a:cubicBezTo>
                    <a:pt x="77" y="47"/>
                    <a:pt x="77" y="47"/>
                    <a:pt x="77" y="47"/>
                  </a:cubicBezTo>
                  <a:cubicBezTo>
                    <a:pt x="77" y="47"/>
                    <a:pt x="77" y="47"/>
                    <a:pt x="77" y="47"/>
                  </a:cubicBezTo>
                  <a:cubicBezTo>
                    <a:pt x="77" y="47"/>
                    <a:pt x="77" y="46"/>
                    <a:pt x="77" y="46"/>
                  </a:cubicBezTo>
                  <a:cubicBezTo>
                    <a:pt x="77" y="46"/>
                    <a:pt x="77" y="45"/>
                    <a:pt x="77" y="45"/>
                  </a:cubicBezTo>
                  <a:cubicBezTo>
                    <a:pt x="77" y="45"/>
                    <a:pt x="77" y="45"/>
                    <a:pt x="77" y="45"/>
                  </a:cubicBezTo>
                  <a:cubicBezTo>
                    <a:pt x="77" y="45"/>
                    <a:pt x="76" y="40"/>
                    <a:pt x="76" y="39"/>
                  </a:cubicBezTo>
                  <a:cubicBezTo>
                    <a:pt x="76" y="38"/>
                    <a:pt x="76" y="37"/>
                    <a:pt x="75" y="36"/>
                  </a:cubicBezTo>
                  <a:cubicBezTo>
                    <a:pt x="75" y="36"/>
                    <a:pt x="74" y="34"/>
                    <a:pt x="74" y="34"/>
                  </a:cubicBezTo>
                  <a:cubicBezTo>
                    <a:pt x="74" y="34"/>
                    <a:pt x="73" y="33"/>
                    <a:pt x="73" y="32"/>
                  </a:cubicBezTo>
                  <a:cubicBezTo>
                    <a:pt x="72" y="32"/>
                    <a:pt x="72" y="31"/>
                    <a:pt x="72" y="31"/>
                  </a:cubicBezTo>
                  <a:cubicBezTo>
                    <a:pt x="72" y="31"/>
                    <a:pt x="72" y="31"/>
                    <a:pt x="71" y="30"/>
                  </a:cubicBezTo>
                  <a:cubicBezTo>
                    <a:pt x="71" y="29"/>
                    <a:pt x="71" y="30"/>
                    <a:pt x="71" y="29"/>
                  </a:cubicBezTo>
                  <a:cubicBezTo>
                    <a:pt x="71" y="29"/>
                    <a:pt x="71" y="29"/>
                    <a:pt x="70" y="28"/>
                  </a:cubicBezTo>
                  <a:cubicBezTo>
                    <a:pt x="69" y="27"/>
                    <a:pt x="68" y="25"/>
                    <a:pt x="68" y="24"/>
                  </a:cubicBezTo>
                  <a:cubicBezTo>
                    <a:pt x="67" y="23"/>
                    <a:pt x="67" y="22"/>
                    <a:pt x="67" y="22"/>
                  </a:cubicBezTo>
                  <a:cubicBezTo>
                    <a:pt x="67" y="22"/>
                    <a:pt x="68" y="21"/>
                    <a:pt x="68" y="21"/>
                  </a:cubicBezTo>
                  <a:cubicBezTo>
                    <a:pt x="68" y="21"/>
                    <a:pt x="67" y="21"/>
                    <a:pt x="67" y="21"/>
                  </a:cubicBezTo>
                  <a:cubicBezTo>
                    <a:pt x="67" y="21"/>
                    <a:pt x="67" y="20"/>
                    <a:pt x="67" y="20"/>
                  </a:cubicBezTo>
                  <a:cubicBezTo>
                    <a:pt x="67" y="20"/>
                    <a:pt x="65" y="19"/>
                    <a:pt x="65" y="19"/>
                  </a:cubicBezTo>
                  <a:cubicBezTo>
                    <a:pt x="65" y="19"/>
                    <a:pt x="65" y="18"/>
                    <a:pt x="65" y="18"/>
                  </a:cubicBezTo>
                  <a:cubicBezTo>
                    <a:pt x="65" y="18"/>
                    <a:pt x="65" y="18"/>
                    <a:pt x="65" y="18"/>
                  </a:cubicBezTo>
                  <a:cubicBezTo>
                    <a:pt x="65" y="18"/>
                    <a:pt x="63" y="16"/>
                    <a:pt x="61" y="14"/>
                  </a:cubicBezTo>
                  <a:cubicBezTo>
                    <a:pt x="60" y="12"/>
                    <a:pt x="58" y="9"/>
                    <a:pt x="58" y="9"/>
                  </a:cubicBezTo>
                  <a:cubicBezTo>
                    <a:pt x="58" y="8"/>
                    <a:pt x="58" y="8"/>
                    <a:pt x="58" y="8"/>
                  </a:cubicBezTo>
                  <a:cubicBezTo>
                    <a:pt x="58" y="8"/>
                    <a:pt x="58" y="8"/>
                    <a:pt x="58" y="7"/>
                  </a:cubicBezTo>
                  <a:cubicBezTo>
                    <a:pt x="57" y="7"/>
                    <a:pt x="57" y="6"/>
                    <a:pt x="56" y="5"/>
                  </a:cubicBezTo>
                  <a:cubicBezTo>
                    <a:pt x="56" y="4"/>
                    <a:pt x="56" y="4"/>
                    <a:pt x="56" y="4"/>
                  </a:cubicBezTo>
                  <a:cubicBezTo>
                    <a:pt x="56" y="3"/>
                    <a:pt x="56" y="2"/>
                    <a:pt x="55" y="2"/>
                  </a:cubicBezTo>
                  <a:cubicBezTo>
                    <a:pt x="55" y="2"/>
                    <a:pt x="55" y="2"/>
                    <a:pt x="55" y="2"/>
                  </a:cubicBezTo>
                  <a:cubicBezTo>
                    <a:pt x="55" y="2"/>
                    <a:pt x="55" y="2"/>
                    <a:pt x="55" y="2"/>
                  </a:cubicBezTo>
                  <a:cubicBezTo>
                    <a:pt x="55" y="2"/>
                    <a:pt x="55" y="1"/>
                    <a:pt x="55" y="1"/>
                  </a:cubicBezTo>
                  <a:cubicBezTo>
                    <a:pt x="55" y="1"/>
                    <a:pt x="55" y="0"/>
                    <a:pt x="55" y="0"/>
                  </a:cubicBezTo>
                  <a:cubicBezTo>
                    <a:pt x="55" y="0"/>
                    <a:pt x="55" y="0"/>
                    <a:pt x="55" y="0"/>
                  </a:cubicBezTo>
                  <a:cubicBezTo>
                    <a:pt x="55" y="0"/>
                    <a:pt x="55" y="0"/>
                    <a:pt x="55" y="0"/>
                  </a:cubicBezTo>
                  <a:cubicBezTo>
                    <a:pt x="54" y="0"/>
                    <a:pt x="54" y="0"/>
                    <a:pt x="54" y="0"/>
                  </a:cubicBezTo>
                  <a:cubicBezTo>
                    <a:pt x="54" y="0"/>
                    <a:pt x="54" y="0"/>
                    <a:pt x="54" y="0"/>
                  </a:cubicBezTo>
                  <a:cubicBezTo>
                    <a:pt x="54" y="0"/>
                    <a:pt x="54" y="0"/>
                    <a:pt x="54" y="0"/>
                  </a:cubicBezTo>
                  <a:cubicBezTo>
                    <a:pt x="54" y="0"/>
                    <a:pt x="53" y="0"/>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2" y="0"/>
                    <a:pt x="52" y="0"/>
                  </a:cubicBezTo>
                  <a:cubicBezTo>
                    <a:pt x="52" y="0"/>
                    <a:pt x="52"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49" y="0"/>
                  </a:cubicBezTo>
                  <a:cubicBezTo>
                    <a:pt x="49" y="0"/>
                    <a:pt x="50" y="0"/>
                    <a:pt x="50" y="0"/>
                  </a:cubicBezTo>
                  <a:cubicBezTo>
                    <a:pt x="50" y="0"/>
                    <a:pt x="49" y="1"/>
                    <a:pt x="49" y="1"/>
                  </a:cubicBezTo>
                  <a:cubicBezTo>
                    <a:pt x="49" y="1"/>
                    <a:pt x="50" y="1"/>
                    <a:pt x="50" y="1"/>
                  </a:cubicBezTo>
                  <a:cubicBezTo>
                    <a:pt x="50" y="1"/>
                    <a:pt x="49" y="1"/>
                    <a:pt x="49" y="1"/>
                  </a:cubicBezTo>
                  <a:cubicBezTo>
                    <a:pt x="49" y="1"/>
                    <a:pt x="50" y="2"/>
                    <a:pt x="50" y="2"/>
                  </a:cubicBezTo>
                  <a:cubicBezTo>
                    <a:pt x="50" y="2"/>
                    <a:pt x="50" y="2"/>
                    <a:pt x="50" y="2"/>
                  </a:cubicBezTo>
                  <a:cubicBezTo>
                    <a:pt x="50" y="2"/>
                    <a:pt x="50" y="3"/>
                    <a:pt x="50" y="3"/>
                  </a:cubicBezTo>
                  <a:cubicBezTo>
                    <a:pt x="50" y="3"/>
                    <a:pt x="50" y="3"/>
                    <a:pt x="50" y="3"/>
                  </a:cubicBezTo>
                  <a:cubicBezTo>
                    <a:pt x="50" y="3"/>
                    <a:pt x="50" y="3"/>
                    <a:pt x="50" y="4"/>
                  </a:cubicBezTo>
                  <a:cubicBezTo>
                    <a:pt x="50" y="4"/>
                    <a:pt x="50" y="4"/>
                    <a:pt x="50" y="4"/>
                  </a:cubicBezTo>
                  <a:cubicBezTo>
                    <a:pt x="50" y="4"/>
                    <a:pt x="50" y="5"/>
                    <a:pt x="50" y="5"/>
                  </a:cubicBezTo>
                  <a:cubicBezTo>
                    <a:pt x="50" y="5"/>
                    <a:pt x="50" y="5"/>
                    <a:pt x="50" y="5"/>
                  </a:cubicBezTo>
                  <a:cubicBezTo>
                    <a:pt x="49" y="5"/>
                    <a:pt x="49" y="5"/>
                    <a:pt x="49" y="5"/>
                  </a:cubicBezTo>
                  <a:cubicBezTo>
                    <a:pt x="49" y="5"/>
                    <a:pt x="49" y="5"/>
                    <a:pt x="49" y="5"/>
                  </a:cubicBezTo>
                  <a:cubicBezTo>
                    <a:pt x="49" y="4"/>
                    <a:pt x="49" y="4"/>
                    <a:pt x="49" y="4"/>
                  </a:cubicBezTo>
                  <a:cubicBezTo>
                    <a:pt x="49" y="3"/>
                    <a:pt x="48" y="3"/>
                    <a:pt x="48" y="3"/>
                  </a:cubicBezTo>
                  <a:cubicBezTo>
                    <a:pt x="48" y="3"/>
                    <a:pt x="48" y="3"/>
                    <a:pt x="48" y="3"/>
                  </a:cubicBezTo>
                  <a:cubicBezTo>
                    <a:pt x="40" y="4"/>
                    <a:pt x="32" y="4"/>
                    <a:pt x="25" y="5"/>
                  </a:cubicBezTo>
                  <a:cubicBezTo>
                    <a:pt x="25" y="5"/>
                    <a:pt x="25" y="5"/>
                    <a:pt x="25"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3" y="4"/>
                    <a:pt x="23" y="3"/>
                    <a:pt x="23" y="3"/>
                  </a:cubicBezTo>
                  <a:cubicBezTo>
                    <a:pt x="23" y="3"/>
                    <a:pt x="23" y="3"/>
                    <a:pt x="23" y="3"/>
                  </a:cubicBezTo>
                  <a:cubicBezTo>
                    <a:pt x="23" y="3"/>
                    <a:pt x="23" y="3"/>
                    <a:pt x="23" y="3"/>
                  </a:cubicBezTo>
                  <a:cubicBezTo>
                    <a:pt x="23" y="3"/>
                    <a:pt x="23" y="3"/>
                    <a:pt x="23" y="3"/>
                  </a:cubicBezTo>
                  <a:cubicBezTo>
                    <a:pt x="15" y="4"/>
                    <a:pt x="8" y="5"/>
                    <a:pt x="0" y="6"/>
                  </a:cubicBezTo>
                  <a:cubicBezTo>
                    <a:pt x="0" y="6"/>
                    <a:pt x="0" y="6"/>
                    <a:pt x="0" y="6"/>
                  </a:cubicBezTo>
                  <a:cubicBezTo>
                    <a:pt x="0" y="6"/>
                    <a:pt x="0" y="6"/>
                    <a:pt x="0" y="6"/>
                  </a:cubicBezTo>
                  <a:cubicBezTo>
                    <a:pt x="0" y="6"/>
                    <a:pt x="0" y="7"/>
                    <a:pt x="0" y="7"/>
                  </a:cubicBezTo>
                  <a:cubicBezTo>
                    <a:pt x="0" y="7"/>
                    <a:pt x="0" y="7"/>
                    <a:pt x="0" y="8"/>
                  </a:cubicBezTo>
                  <a:cubicBezTo>
                    <a:pt x="0" y="8"/>
                    <a:pt x="0" y="8"/>
                    <a:pt x="0" y="8"/>
                  </a:cubicBezTo>
                  <a:cubicBezTo>
                    <a:pt x="1" y="8"/>
                    <a:pt x="1" y="8"/>
                    <a:pt x="1" y="8"/>
                  </a:cubicBezTo>
                  <a:cubicBezTo>
                    <a:pt x="1" y="8"/>
                    <a:pt x="1" y="9"/>
                    <a:pt x="1" y="9"/>
                  </a:cubicBezTo>
                  <a:cubicBezTo>
                    <a:pt x="1" y="9"/>
                    <a:pt x="2" y="9"/>
                    <a:pt x="2" y="9"/>
                  </a:cubicBezTo>
                  <a:cubicBezTo>
                    <a:pt x="2" y="9"/>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3" y="11"/>
                    <a:pt x="3" y="11"/>
                    <a:pt x="3" y="12"/>
                  </a:cubicBezTo>
                  <a:cubicBezTo>
                    <a:pt x="3" y="12"/>
                    <a:pt x="2" y="12"/>
                    <a:pt x="2" y="12"/>
                  </a:cubicBezTo>
                  <a:cubicBezTo>
                    <a:pt x="2" y="12"/>
                    <a:pt x="2" y="12"/>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lose/>
                  <a:moveTo>
                    <a:pt x="74" y="58"/>
                  </a:moveTo>
                  <a:cubicBezTo>
                    <a:pt x="74" y="58"/>
                    <a:pt x="74" y="57"/>
                    <a:pt x="74" y="57"/>
                  </a:cubicBezTo>
                  <a:cubicBezTo>
                    <a:pt x="74" y="57"/>
                    <a:pt x="74" y="57"/>
                    <a:pt x="74" y="57"/>
                  </a:cubicBezTo>
                  <a:cubicBezTo>
                    <a:pt x="74" y="57"/>
                    <a:pt x="74" y="57"/>
                    <a:pt x="74" y="57"/>
                  </a:cubicBezTo>
                  <a:cubicBezTo>
                    <a:pt x="74" y="57"/>
                    <a:pt x="75" y="57"/>
                    <a:pt x="75" y="57"/>
                  </a:cubicBezTo>
                  <a:cubicBezTo>
                    <a:pt x="75" y="57"/>
                    <a:pt x="75" y="56"/>
                    <a:pt x="75" y="56"/>
                  </a:cubicBezTo>
                  <a:cubicBezTo>
                    <a:pt x="75" y="56"/>
                    <a:pt x="75" y="56"/>
                    <a:pt x="75" y="56"/>
                  </a:cubicBezTo>
                  <a:cubicBezTo>
                    <a:pt x="75" y="56"/>
                    <a:pt x="75" y="56"/>
                    <a:pt x="75" y="56"/>
                  </a:cubicBezTo>
                  <a:cubicBezTo>
                    <a:pt x="75" y="56"/>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6" y="55"/>
                    <a:pt x="76" y="55"/>
                  </a:cubicBezTo>
                  <a:cubicBezTo>
                    <a:pt x="76" y="55"/>
                    <a:pt x="76" y="55"/>
                    <a:pt x="76" y="55"/>
                  </a:cubicBezTo>
                  <a:cubicBezTo>
                    <a:pt x="75" y="55"/>
                    <a:pt x="75" y="55"/>
                    <a:pt x="75" y="55"/>
                  </a:cubicBezTo>
                  <a:cubicBezTo>
                    <a:pt x="75" y="55"/>
                    <a:pt x="75" y="55"/>
                    <a:pt x="75" y="55"/>
                  </a:cubicBezTo>
                  <a:cubicBezTo>
                    <a:pt x="75" y="55"/>
                    <a:pt x="76" y="55"/>
                    <a:pt x="76" y="55"/>
                  </a:cubicBezTo>
                  <a:cubicBezTo>
                    <a:pt x="76" y="55"/>
                    <a:pt x="76" y="55"/>
                    <a:pt x="76" y="55"/>
                  </a:cubicBezTo>
                  <a:cubicBezTo>
                    <a:pt x="76" y="55"/>
                    <a:pt x="76" y="55"/>
                    <a:pt x="76" y="55"/>
                  </a:cubicBezTo>
                  <a:cubicBezTo>
                    <a:pt x="76" y="55"/>
                    <a:pt x="76" y="55"/>
                    <a:pt x="76" y="55"/>
                  </a:cubicBezTo>
                  <a:cubicBezTo>
                    <a:pt x="76" y="55"/>
                    <a:pt x="76" y="55"/>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6" y="54"/>
                    <a:pt x="76" y="53"/>
                    <a:pt x="76" y="53"/>
                  </a:cubicBezTo>
                  <a:cubicBezTo>
                    <a:pt x="76" y="53"/>
                    <a:pt x="76" y="53"/>
                    <a:pt x="76" y="53"/>
                  </a:cubicBezTo>
                  <a:cubicBezTo>
                    <a:pt x="76" y="53"/>
                    <a:pt x="76" y="53"/>
                    <a:pt x="76" y="53"/>
                  </a:cubicBezTo>
                  <a:cubicBezTo>
                    <a:pt x="76" y="53"/>
                    <a:pt x="76" y="53"/>
                    <a:pt x="76" y="53"/>
                  </a:cubicBezTo>
                  <a:cubicBezTo>
                    <a:pt x="76" y="53"/>
                    <a:pt x="76" y="53"/>
                    <a:pt x="76" y="53"/>
                  </a:cubicBezTo>
                  <a:cubicBezTo>
                    <a:pt x="76" y="53"/>
                    <a:pt x="76" y="52"/>
                    <a:pt x="76" y="52"/>
                  </a:cubicBezTo>
                  <a:cubicBezTo>
                    <a:pt x="77" y="52"/>
                    <a:pt x="77" y="52"/>
                    <a:pt x="77" y="52"/>
                  </a:cubicBezTo>
                  <a:cubicBezTo>
                    <a:pt x="77" y="52"/>
                    <a:pt x="77" y="52"/>
                    <a:pt x="77" y="52"/>
                  </a:cubicBezTo>
                  <a:cubicBezTo>
                    <a:pt x="77" y="52"/>
                    <a:pt x="77" y="52"/>
                    <a:pt x="77" y="51"/>
                  </a:cubicBezTo>
                  <a:cubicBezTo>
                    <a:pt x="77" y="51"/>
                    <a:pt x="77" y="51"/>
                    <a:pt x="77" y="51"/>
                  </a:cubicBezTo>
                  <a:cubicBezTo>
                    <a:pt x="77" y="51"/>
                    <a:pt x="77" y="51"/>
                    <a:pt x="77" y="51"/>
                  </a:cubicBezTo>
                  <a:cubicBezTo>
                    <a:pt x="77" y="51"/>
                    <a:pt x="77" y="51"/>
                    <a:pt x="77" y="51"/>
                  </a:cubicBezTo>
                  <a:cubicBezTo>
                    <a:pt x="77" y="51"/>
                    <a:pt x="77" y="50"/>
                    <a:pt x="77" y="50"/>
                  </a:cubicBezTo>
                  <a:cubicBezTo>
                    <a:pt x="77" y="51"/>
                    <a:pt x="77" y="51"/>
                    <a:pt x="77" y="51"/>
                  </a:cubicBezTo>
                  <a:cubicBezTo>
                    <a:pt x="77" y="51"/>
                    <a:pt x="77" y="51"/>
                    <a:pt x="77" y="51"/>
                  </a:cubicBezTo>
                  <a:cubicBezTo>
                    <a:pt x="77" y="52"/>
                    <a:pt x="77" y="52"/>
                    <a:pt x="77" y="52"/>
                  </a:cubicBezTo>
                  <a:cubicBezTo>
                    <a:pt x="77" y="52"/>
                    <a:pt x="77" y="52"/>
                    <a:pt x="77" y="52"/>
                  </a:cubicBezTo>
                  <a:cubicBezTo>
                    <a:pt x="77" y="52"/>
                    <a:pt x="77" y="53"/>
                    <a:pt x="76" y="53"/>
                  </a:cubicBezTo>
                  <a:cubicBezTo>
                    <a:pt x="76" y="53"/>
                    <a:pt x="76" y="54"/>
                    <a:pt x="76" y="54"/>
                  </a:cubicBezTo>
                  <a:cubicBezTo>
                    <a:pt x="76" y="54"/>
                    <a:pt x="76" y="54"/>
                    <a:pt x="76" y="54"/>
                  </a:cubicBezTo>
                  <a:cubicBezTo>
                    <a:pt x="76" y="55"/>
                    <a:pt x="76" y="55"/>
                    <a:pt x="76" y="55"/>
                  </a:cubicBezTo>
                  <a:cubicBezTo>
                    <a:pt x="76" y="55"/>
                    <a:pt x="76" y="55"/>
                    <a:pt x="76" y="55"/>
                  </a:cubicBezTo>
                  <a:cubicBezTo>
                    <a:pt x="76" y="55"/>
                    <a:pt x="76" y="55"/>
                    <a:pt x="75" y="55"/>
                  </a:cubicBezTo>
                  <a:cubicBezTo>
                    <a:pt x="75" y="56"/>
                    <a:pt x="75" y="56"/>
                    <a:pt x="75" y="56"/>
                  </a:cubicBezTo>
                  <a:cubicBezTo>
                    <a:pt x="75" y="56"/>
                    <a:pt x="75" y="56"/>
                    <a:pt x="75" y="56"/>
                  </a:cubicBezTo>
                  <a:cubicBezTo>
                    <a:pt x="75" y="56"/>
                    <a:pt x="75" y="56"/>
                    <a:pt x="75" y="56"/>
                  </a:cubicBezTo>
                  <a:cubicBezTo>
                    <a:pt x="75" y="56"/>
                    <a:pt x="75" y="57"/>
                    <a:pt x="75" y="57"/>
                  </a:cubicBezTo>
                  <a:cubicBezTo>
                    <a:pt x="75" y="57"/>
                    <a:pt x="75" y="57"/>
                    <a:pt x="75" y="57"/>
                  </a:cubicBezTo>
                  <a:cubicBezTo>
                    <a:pt x="75" y="57"/>
                    <a:pt x="74" y="57"/>
                    <a:pt x="74" y="57"/>
                  </a:cubicBezTo>
                  <a:cubicBezTo>
                    <a:pt x="74" y="57"/>
                    <a:pt x="74" y="57"/>
                    <a:pt x="74" y="57"/>
                  </a:cubicBezTo>
                  <a:cubicBezTo>
                    <a:pt x="74" y="57"/>
                    <a:pt x="74" y="58"/>
                    <a:pt x="74" y="58"/>
                  </a:cubicBezTo>
                  <a:cubicBezTo>
                    <a:pt x="74" y="58"/>
                    <a:pt x="74" y="58"/>
                    <a:pt x="74" y="58"/>
                  </a:cubicBezTo>
                  <a:cubicBezTo>
                    <a:pt x="74" y="58"/>
                    <a:pt x="74" y="58"/>
                    <a:pt x="74" y="58"/>
                  </a:cubicBezTo>
                  <a:close/>
                  <a:moveTo>
                    <a:pt x="73" y="58"/>
                  </a:moveTo>
                  <a:cubicBezTo>
                    <a:pt x="73" y="58"/>
                    <a:pt x="73" y="58"/>
                    <a:pt x="73" y="58"/>
                  </a:cubicBezTo>
                  <a:cubicBezTo>
                    <a:pt x="73" y="58"/>
                    <a:pt x="73" y="58"/>
                    <a:pt x="73" y="58"/>
                  </a:cubicBezTo>
                  <a:cubicBezTo>
                    <a:pt x="73" y="58"/>
                    <a:pt x="74" y="58"/>
                    <a:pt x="74" y="58"/>
                  </a:cubicBezTo>
                  <a:cubicBezTo>
                    <a:pt x="74" y="58"/>
                    <a:pt x="73" y="58"/>
                    <a:pt x="73" y="58"/>
                  </a:cubicBezTo>
                  <a:cubicBezTo>
                    <a:pt x="73" y="58"/>
                    <a:pt x="73" y="58"/>
                    <a:pt x="73" y="58"/>
                  </a:cubicBezTo>
                  <a:cubicBezTo>
                    <a:pt x="73" y="58"/>
                    <a:pt x="73" y="59"/>
                    <a:pt x="73" y="58"/>
                  </a:cubicBezTo>
                  <a:cubicBezTo>
                    <a:pt x="73" y="58"/>
                    <a:pt x="73" y="58"/>
                    <a:pt x="73" y="58"/>
                  </a:cubicBezTo>
                  <a:close/>
                  <a:moveTo>
                    <a:pt x="72" y="59"/>
                  </a:moveTo>
                  <a:cubicBezTo>
                    <a:pt x="72" y="59"/>
                    <a:pt x="72" y="59"/>
                    <a:pt x="72" y="59"/>
                  </a:cubicBezTo>
                  <a:cubicBezTo>
                    <a:pt x="72" y="59"/>
                    <a:pt x="73" y="59"/>
                    <a:pt x="73" y="59"/>
                  </a:cubicBezTo>
                  <a:cubicBezTo>
                    <a:pt x="73" y="58"/>
                    <a:pt x="73" y="58"/>
                    <a:pt x="73" y="58"/>
                  </a:cubicBezTo>
                  <a:cubicBezTo>
                    <a:pt x="73" y="58"/>
                    <a:pt x="73" y="59"/>
                    <a:pt x="73" y="59"/>
                  </a:cubicBezTo>
                  <a:cubicBezTo>
                    <a:pt x="73" y="59"/>
                    <a:pt x="72" y="59"/>
                    <a:pt x="72" y="59"/>
                  </a:cubicBezTo>
                  <a:cubicBezTo>
                    <a:pt x="72" y="59"/>
                    <a:pt x="72" y="59"/>
                    <a:pt x="72" y="59"/>
                  </a:cubicBezTo>
                  <a:cubicBezTo>
                    <a:pt x="72" y="59"/>
                    <a:pt x="72" y="59"/>
                    <a:pt x="72" y="59"/>
                  </a:cubicBezTo>
                  <a:close/>
                  <a:moveTo>
                    <a:pt x="70" y="60"/>
                  </a:moveTo>
                  <a:cubicBezTo>
                    <a:pt x="70" y="60"/>
                    <a:pt x="70" y="61"/>
                    <a:pt x="70" y="61"/>
                  </a:cubicBezTo>
                  <a:cubicBezTo>
                    <a:pt x="70" y="61"/>
                    <a:pt x="70" y="61"/>
                    <a:pt x="70" y="60"/>
                  </a:cubicBezTo>
                  <a:cubicBezTo>
                    <a:pt x="70" y="60"/>
                    <a:pt x="70" y="60"/>
                    <a:pt x="70" y="60"/>
                  </a:cubicBezTo>
                  <a:cubicBezTo>
                    <a:pt x="70" y="60"/>
                    <a:pt x="71" y="60"/>
                    <a:pt x="71" y="60"/>
                  </a:cubicBezTo>
                  <a:cubicBezTo>
                    <a:pt x="71" y="60"/>
                    <a:pt x="71" y="60"/>
                    <a:pt x="71" y="60"/>
                  </a:cubicBezTo>
                  <a:cubicBezTo>
                    <a:pt x="71" y="60"/>
                    <a:pt x="71" y="60"/>
                    <a:pt x="71" y="60"/>
                  </a:cubicBezTo>
                  <a:cubicBezTo>
                    <a:pt x="71" y="60"/>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1" y="59"/>
                    <a:pt x="71" y="60"/>
                  </a:cubicBezTo>
                  <a:cubicBezTo>
                    <a:pt x="71" y="60"/>
                    <a:pt x="71" y="60"/>
                    <a:pt x="71" y="60"/>
                  </a:cubicBezTo>
                  <a:cubicBezTo>
                    <a:pt x="71" y="60"/>
                    <a:pt x="71" y="60"/>
                    <a:pt x="71" y="60"/>
                  </a:cubicBezTo>
                  <a:cubicBezTo>
                    <a:pt x="71" y="60"/>
                    <a:pt x="70" y="60"/>
                    <a:pt x="70" y="60"/>
                  </a:cubicBezTo>
                  <a:cubicBezTo>
                    <a:pt x="70" y="60"/>
                    <a:pt x="70" y="60"/>
                    <a:pt x="70" y="60"/>
                  </a:cubicBezTo>
                  <a:cubicBezTo>
                    <a:pt x="70" y="60"/>
                    <a:pt x="70" y="60"/>
                    <a:pt x="70" y="60"/>
                  </a:cubicBezTo>
                  <a:cubicBezTo>
                    <a:pt x="70" y="60"/>
                    <a:pt x="70" y="60"/>
                    <a:pt x="70" y="60"/>
                  </a:cubicBezTo>
                  <a:close/>
                  <a:moveTo>
                    <a:pt x="68" y="61"/>
                  </a:moveTo>
                  <a:cubicBezTo>
                    <a:pt x="68" y="61"/>
                    <a:pt x="68" y="61"/>
                    <a:pt x="68" y="61"/>
                  </a:cubicBezTo>
                  <a:cubicBezTo>
                    <a:pt x="68" y="61"/>
                    <a:pt x="68" y="60"/>
                    <a:pt x="68" y="60"/>
                  </a:cubicBezTo>
                  <a:cubicBezTo>
                    <a:pt x="68" y="60"/>
                    <a:pt x="68" y="60"/>
                    <a:pt x="68" y="60"/>
                  </a:cubicBezTo>
                  <a:cubicBezTo>
                    <a:pt x="68" y="60"/>
                    <a:pt x="68" y="60"/>
                    <a:pt x="68" y="60"/>
                  </a:cubicBezTo>
                  <a:cubicBezTo>
                    <a:pt x="68" y="61"/>
                    <a:pt x="68" y="61"/>
                    <a:pt x="68" y="61"/>
                  </a:cubicBezTo>
                  <a:cubicBezTo>
                    <a:pt x="68" y="61"/>
                    <a:pt x="68" y="61"/>
                    <a:pt x="68" y="61"/>
                  </a:cubicBezTo>
                  <a:close/>
                  <a:moveTo>
                    <a:pt x="68" y="61"/>
                  </a:moveTo>
                  <a:cubicBezTo>
                    <a:pt x="68" y="61"/>
                    <a:pt x="69" y="61"/>
                    <a:pt x="69" y="61"/>
                  </a:cubicBezTo>
                  <a:cubicBezTo>
                    <a:pt x="69" y="61"/>
                    <a:pt x="69" y="61"/>
                    <a:pt x="69" y="61"/>
                  </a:cubicBezTo>
                  <a:cubicBezTo>
                    <a:pt x="69" y="61"/>
                    <a:pt x="68" y="61"/>
                    <a:pt x="68" y="61"/>
                  </a:cubicBezTo>
                  <a:cubicBezTo>
                    <a:pt x="68" y="61"/>
                    <a:pt x="68" y="61"/>
                    <a:pt x="68" y="61"/>
                  </a:cubicBezTo>
                  <a:cubicBezTo>
                    <a:pt x="68" y="61"/>
                    <a:pt x="68" y="61"/>
                    <a:pt x="68" y="61"/>
                  </a:cubicBezTo>
                  <a:close/>
                  <a:moveTo>
                    <a:pt x="64" y="63"/>
                  </a:moveTo>
                  <a:cubicBezTo>
                    <a:pt x="64" y="63"/>
                    <a:pt x="64" y="63"/>
                    <a:pt x="64" y="63"/>
                  </a:cubicBezTo>
                  <a:cubicBezTo>
                    <a:pt x="64" y="63"/>
                    <a:pt x="65" y="63"/>
                    <a:pt x="65" y="63"/>
                  </a:cubicBezTo>
                  <a:cubicBezTo>
                    <a:pt x="65" y="63"/>
                    <a:pt x="65" y="63"/>
                    <a:pt x="65" y="63"/>
                  </a:cubicBezTo>
                  <a:cubicBezTo>
                    <a:pt x="65" y="63"/>
                    <a:pt x="65" y="62"/>
                    <a:pt x="65" y="62"/>
                  </a:cubicBezTo>
                  <a:cubicBezTo>
                    <a:pt x="65" y="62"/>
                    <a:pt x="65" y="62"/>
                    <a:pt x="65" y="62"/>
                  </a:cubicBezTo>
                  <a:cubicBezTo>
                    <a:pt x="65" y="62"/>
                    <a:pt x="65" y="62"/>
                    <a:pt x="65" y="62"/>
                  </a:cubicBezTo>
                  <a:cubicBezTo>
                    <a:pt x="65" y="62"/>
                    <a:pt x="66" y="62"/>
                    <a:pt x="66" y="62"/>
                  </a:cubicBezTo>
                  <a:cubicBezTo>
                    <a:pt x="66" y="62"/>
                    <a:pt x="66" y="61"/>
                    <a:pt x="66" y="61"/>
                  </a:cubicBezTo>
                  <a:cubicBezTo>
                    <a:pt x="66" y="61"/>
                    <a:pt x="66" y="62"/>
                    <a:pt x="66" y="61"/>
                  </a:cubicBezTo>
                  <a:cubicBezTo>
                    <a:pt x="66" y="61"/>
                    <a:pt x="66" y="61"/>
                    <a:pt x="66" y="61"/>
                  </a:cubicBezTo>
                  <a:cubicBezTo>
                    <a:pt x="66"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2"/>
                    <a:pt x="68"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7" y="62"/>
                  </a:cubicBezTo>
                  <a:cubicBezTo>
                    <a:pt x="67" y="62"/>
                    <a:pt x="67" y="62"/>
                    <a:pt x="66" y="62"/>
                  </a:cubicBezTo>
                  <a:cubicBezTo>
                    <a:pt x="66" y="62"/>
                    <a:pt x="66" y="62"/>
                    <a:pt x="66" y="62"/>
                  </a:cubicBezTo>
                  <a:cubicBezTo>
                    <a:pt x="66" y="62"/>
                    <a:pt x="66" y="62"/>
                    <a:pt x="66" y="62"/>
                  </a:cubicBezTo>
                  <a:cubicBezTo>
                    <a:pt x="66" y="62"/>
                    <a:pt x="66" y="62"/>
                    <a:pt x="66" y="62"/>
                  </a:cubicBezTo>
                  <a:cubicBezTo>
                    <a:pt x="66" y="62"/>
                    <a:pt x="66" y="63"/>
                    <a:pt x="66" y="63"/>
                  </a:cubicBezTo>
                  <a:cubicBezTo>
                    <a:pt x="66" y="63"/>
                    <a:pt x="65" y="63"/>
                    <a:pt x="65" y="63"/>
                  </a:cubicBezTo>
                  <a:cubicBezTo>
                    <a:pt x="65" y="63"/>
                    <a:pt x="65" y="63"/>
                    <a:pt x="65" y="63"/>
                  </a:cubicBezTo>
                  <a:cubicBezTo>
                    <a:pt x="65" y="63"/>
                    <a:pt x="65" y="63"/>
                    <a:pt x="64" y="63"/>
                  </a:cubicBezTo>
                  <a:cubicBezTo>
                    <a:pt x="64" y="63"/>
                    <a:pt x="64" y="63"/>
                    <a:pt x="64" y="63"/>
                  </a:cubicBezTo>
                  <a:cubicBezTo>
                    <a:pt x="64" y="63"/>
                    <a:pt x="64" y="63"/>
                    <a:pt x="64" y="63"/>
                  </a:cubicBezTo>
                  <a:cubicBezTo>
                    <a:pt x="64" y="63"/>
                    <a:pt x="64" y="63"/>
                    <a:pt x="64" y="63"/>
                  </a:cubicBezTo>
                  <a:cubicBezTo>
                    <a:pt x="64" y="63"/>
                    <a:pt x="64" y="63"/>
                    <a:pt x="64" y="63"/>
                  </a:cubicBezTo>
                  <a:close/>
                  <a:moveTo>
                    <a:pt x="60" y="64"/>
                  </a:moveTo>
                  <a:cubicBezTo>
                    <a:pt x="60" y="64"/>
                    <a:pt x="61" y="64"/>
                    <a:pt x="61" y="64"/>
                  </a:cubicBezTo>
                  <a:cubicBezTo>
                    <a:pt x="61" y="64"/>
                    <a:pt x="61" y="64"/>
                    <a:pt x="61" y="64"/>
                  </a:cubicBezTo>
                  <a:cubicBezTo>
                    <a:pt x="61" y="64"/>
                    <a:pt x="61" y="64"/>
                    <a:pt x="61" y="64"/>
                  </a:cubicBezTo>
                  <a:cubicBezTo>
                    <a:pt x="61" y="64"/>
                    <a:pt x="61" y="64"/>
                    <a:pt x="61" y="63"/>
                  </a:cubicBezTo>
                  <a:cubicBezTo>
                    <a:pt x="61" y="63"/>
                    <a:pt x="61" y="63"/>
                    <a:pt x="61" y="63"/>
                  </a:cubicBezTo>
                  <a:cubicBezTo>
                    <a:pt x="60" y="63"/>
                    <a:pt x="60" y="64"/>
                    <a:pt x="60" y="64"/>
                  </a:cubicBezTo>
                  <a:cubicBezTo>
                    <a:pt x="60" y="64"/>
                    <a:pt x="60" y="64"/>
                    <a:pt x="60" y="64"/>
                  </a:cubicBezTo>
                  <a:cubicBezTo>
                    <a:pt x="60" y="64"/>
                    <a:pt x="60" y="64"/>
                    <a:pt x="60" y="64"/>
                  </a:cubicBezTo>
                  <a:cubicBezTo>
                    <a:pt x="60" y="64"/>
                    <a:pt x="60" y="64"/>
                    <a:pt x="60" y="64"/>
                  </a:cubicBezTo>
                  <a:close/>
                  <a:moveTo>
                    <a:pt x="56" y="43"/>
                  </a:moveTo>
                  <a:cubicBezTo>
                    <a:pt x="56" y="43"/>
                    <a:pt x="56" y="43"/>
                    <a:pt x="56" y="43"/>
                  </a:cubicBezTo>
                  <a:cubicBezTo>
                    <a:pt x="56" y="43"/>
                    <a:pt x="56" y="43"/>
                    <a:pt x="56" y="43"/>
                  </a:cubicBezTo>
                  <a:cubicBezTo>
                    <a:pt x="56" y="44"/>
                    <a:pt x="56" y="44"/>
                    <a:pt x="56" y="44"/>
                  </a:cubicBezTo>
                  <a:cubicBezTo>
                    <a:pt x="56" y="44"/>
                    <a:pt x="57" y="44"/>
                    <a:pt x="57" y="44"/>
                  </a:cubicBezTo>
                  <a:cubicBezTo>
                    <a:pt x="57" y="44"/>
                    <a:pt x="57" y="44"/>
                    <a:pt x="57" y="44"/>
                  </a:cubicBezTo>
                  <a:cubicBezTo>
                    <a:pt x="57" y="44"/>
                    <a:pt x="57" y="45"/>
                    <a:pt x="57" y="45"/>
                  </a:cubicBezTo>
                  <a:cubicBezTo>
                    <a:pt x="57" y="44"/>
                    <a:pt x="58" y="44"/>
                    <a:pt x="58" y="44"/>
                  </a:cubicBezTo>
                  <a:cubicBezTo>
                    <a:pt x="58" y="44"/>
                    <a:pt x="58" y="44"/>
                    <a:pt x="58" y="44"/>
                  </a:cubicBezTo>
                  <a:cubicBezTo>
                    <a:pt x="58" y="44"/>
                    <a:pt x="58" y="44"/>
                    <a:pt x="58" y="44"/>
                  </a:cubicBezTo>
                  <a:cubicBezTo>
                    <a:pt x="58" y="44"/>
                    <a:pt x="58" y="45"/>
                    <a:pt x="58" y="45"/>
                  </a:cubicBezTo>
                  <a:cubicBezTo>
                    <a:pt x="58" y="45"/>
                    <a:pt x="58" y="45"/>
                    <a:pt x="57" y="45"/>
                  </a:cubicBezTo>
                  <a:cubicBezTo>
                    <a:pt x="57" y="45"/>
                    <a:pt x="57" y="45"/>
                    <a:pt x="57" y="45"/>
                  </a:cubicBezTo>
                  <a:cubicBezTo>
                    <a:pt x="57" y="45"/>
                    <a:pt x="57" y="45"/>
                    <a:pt x="57" y="45"/>
                  </a:cubicBezTo>
                  <a:cubicBezTo>
                    <a:pt x="57" y="45"/>
                    <a:pt x="57" y="45"/>
                    <a:pt x="56" y="45"/>
                  </a:cubicBezTo>
                  <a:cubicBezTo>
                    <a:pt x="56" y="44"/>
                    <a:pt x="56" y="44"/>
                    <a:pt x="56" y="44"/>
                  </a:cubicBezTo>
                  <a:cubicBezTo>
                    <a:pt x="56" y="44"/>
                    <a:pt x="56" y="43"/>
                    <a:pt x="56" y="43"/>
                  </a:cubicBezTo>
                  <a:close/>
                  <a:moveTo>
                    <a:pt x="55" y="42"/>
                  </a:moveTo>
                  <a:cubicBezTo>
                    <a:pt x="55" y="42"/>
                    <a:pt x="55" y="42"/>
                    <a:pt x="55" y="42"/>
                  </a:cubicBezTo>
                  <a:cubicBezTo>
                    <a:pt x="55" y="42"/>
                    <a:pt x="55" y="42"/>
                    <a:pt x="55" y="42"/>
                  </a:cubicBezTo>
                  <a:cubicBezTo>
                    <a:pt x="55" y="42"/>
                    <a:pt x="55" y="43"/>
                    <a:pt x="55" y="43"/>
                  </a:cubicBezTo>
                  <a:cubicBezTo>
                    <a:pt x="55" y="43"/>
                    <a:pt x="56" y="43"/>
                    <a:pt x="56" y="43"/>
                  </a:cubicBezTo>
                  <a:cubicBezTo>
                    <a:pt x="56" y="43"/>
                    <a:pt x="56" y="43"/>
                    <a:pt x="56" y="43"/>
                  </a:cubicBezTo>
                  <a:cubicBezTo>
                    <a:pt x="56" y="43"/>
                    <a:pt x="55" y="43"/>
                    <a:pt x="55" y="43"/>
                  </a:cubicBezTo>
                  <a:cubicBezTo>
                    <a:pt x="55" y="43"/>
                    <a:pt x="55" y="42"/>
                    <a:pt x="55" y="42"/>
                  </a:cubicBezTo>
                  <a:close/>
                  <a:moveTo>
                    <a:pt x="24" y="17"/>
                  </a:moveTo>
                  <a:cubicBezTo>
                    <a:pt x="24" y="17"/>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6" y="16"/>
                    <a:pt x="26" y="16"/>
                  </a:cubicBezTo>
                  <a:cubicBezTo>
                    <a:pt x="26" y="16"/>
                    <a:pt x="26" y="16"/>
                    <a:pt x="26" y="16"/>
                  </a:cubicBezTo>
                  <a:cubicBezTo>
                    <a:pt x="26" y="16"/>
                    <a:pt x="26" y="16"/>
                    <a:pt x="26" y="16"/>
                  </a:cubicBezTo>
                  <a:cubicBezTo>
                    <a:pt x="26" y="16"/>
                    <a:pt x="26" y="16"/>
                    <a:pt x="27" y="16"/>
                  </a:cubicBezTo>
                  <a:cubicBezTo>
                    <a:pt x="27" y="16"/>
                    <a:pt x="27" y="16"/>
                    <a:pt x="27" y="16"/>
                  </a:cubicBezTo>
                  <a:cubicBezTo>
                    <a:pt x="27" y="15"/>
                    <a:pt x="27" y="15"/>
                    <a:pt x="27" y="15"/>
                  </a:cubicBezTo>
                  <a:cubicBezTo>
                    <a:pt x="27" y="15"/>
                    <a:pt x="27" y="15"/>
                    <a:pt x="27" y="15"/>
                  </a:cubicBezTo>
                  <a:cubicBezTo>
                    <a:pt x="27" y="15"/>
                    <a:pt x="28" y="15"/>
                    <a:pt x="28" y="15"/>
                  </a:cubicBezTo>
                  <a:cubicBezTo>
                    <a:pt x="28" y="15"/>
                    <a:pt x="27" y="15"/>
                    <a:pt x="27" y="15"/>
                  </a:cubicBezTo>
                  <a:cubicBezTo>
                    <a:pt x="27" y="15"/>
                    <a:pt x="27" y="16"/>
                    <a:pt x="27" y="16"/>
                  </a:cubicBezTo>
                  <a:cubicBezTo>
                    <a:pt x="27" y="16"/>
                    <a:pt x="27" y="16"/>
                    <a:pt x="26" y="16"/>
                  </a:cubicBezTo>
                  <a:cubicBezTo>
                    <a:pt x="26" y="16"/>
                    <a:pt x="26" y="17"/>
                    <a:pt x="25" y="17"/>
                  </a:cubicBezTo>
                  <a:cubicBezTo>
                    <a:pt x="25" y="17"/>
                    <a:pt x="25" y="17"/>
                    <a:pt x="25" y="17"/>
                  </a:cubicBezTo>
                  <a:cubicBezTo>
                    <a:pt x="25" y="17"/>
                    <a:pt x="25" y="17"/>
                    <a:pt x="25" y="17"/>
                  </a:cubicBezTo>
                  <a:cubicBezTo>
                    <a:pt x="25" y="17"/>
                    <a:pt x="25" y="17"/>
                    <a:pt x="25" y="17"/>
                  </a:cubicBezTo>
                  <a:cubicBezTo>
                    <a:pt x="25" y="17"/>
                    <a:pt x="25" y="17"/>
                    <a:pt x="24" y="17"/>
                  </a:cubicBezTo>
                  <a:cubicBezTo>
                    <a:pt x="24" y="17"/>
                    <a:pt x="24" y="17"/>
                    <a:pt x="24" y="17"/>
                  </a:cubicBezTo>
                  <a:cubicBezTo>
                    <a:pt x="24" y="17"/>
                    <a:pt x="24" y="17"/>
                    <a:pt x="24" y="17"/>
                  </a:cubicBezTo>
                  <a:close/>
                  <a:moveTo>
                    <a:pt x="23" y="16"/>
                  </a:moveTo>
                  <a:cubicBezTo>
                    <a:pt x="23" y="16"/>
                    <a:pt x="23" y="16"/>
                    <a:pt x="23" y="16"/>
                  </a:cubicBezTo>
                  <a:cubicBezTo>
                    <a:pt x="23" y="16"/>
                    <a:pt x="23"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4" y="16"/>
                  </a:cubicBezTo>
                  <a:cubicBezTo>
                    <a:pt x="24" y="16"/>
                    <a:pt x="24" y="16"/>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6"/>
                    <a:pt x="23" y="1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6" name="Freeform 72"/>
            <p:cNvSpPr>
              <a:spLocks noEditPoints="1"/>
            </p:cNvSpPr>
            <p:nvPr/>
          </p:nvSpPr>
          <p:spPr bwMode="auto">
            <a:xfrm>
              <a:off x="4006850" y="4327525"/>
              <a:ext cx="766762" cy="354013"/>
            </a:xfrm>
            <a:custGeom>
              <a:avLst/>
              <a:gdLst>
                <a:gd name="T0" fmla="*/ 56 w 72"/>
                <a:gd name="T1" fmla="*/ 32 h 33"/>
                <a:gd name="T2" fmla="*/ 56 w 72"/>
                <a:gd name="T3" fmla="*/ 30 h 33"/>
                <a:gd name="T4" fmla="*/ 61 w 72"/>
                <a:gd name="T5" fmla="*/ 23 h 33"/>
                <a:gd name="T6" fmla="*/ 66 w 72"/>
                <a:gd name="T7" fmla="*/ 21 h 33"/>
                <a:gd name="T8" fmla="*/ 68 w 72"/>
                <a:gd name="T9" fmla="*/ 17 h 33"/>
                <a:gd name="T10" fmla="*/ 66 w 72"/>
                <a:gd name="T11" fmla="*/ 19 h 33"/>
                <a:gd name="T12" fmla="*/ 66 w 72"/>
                <a:gd name="T13" fmla="*/ 17 h 33"/>
                <a:gd name="T14" fmla="*/ 65 w 72"/>
                <a:gd name="T15" fmla="*/ 17 h 33"/>
                <a:gd name="T16" fmla="*/ 64 w 72"/>
                <a:gd name="T17" fmla="*/ 17 h 33"/>
                <a:gd name="T18" fmla="*/ 65 w 72"/>
                <a:gd name="T19" fmla="*/ 15 h 33"/>
                <a:gd name="T20" fmla="*/ 63 w 72"/>
                <a:gd name="T21" fmla="*/ 14 h 33"/>
                <a:gd name="T22" fmla="*/ 65 w 72"/>
                <a:gd name="T23" fmla="*/ 13 h 33"/>
                <a:gd name="T24" fmla="*/ 66 w 72"/>
                <a:gd name="T25" fmla="*/ 13 h 33"/>
                <a:gd name="T26" fmla="*/ 68 w 72"/>
                <a:gd name="T27" fmla="*/ 12 h 33"/>
                <a:gd name="T28" fmla="*/ 68 w 72"/>
                <a:gd name="T29" fmla="*/ 11 h 33"/>
                <a:gd name="T30" fmla="*/ 70 w 72"/>
                <a:gd name="T31" fmla="*/ 10 h 33"/>
                <a:gd name="T32" fmla="*/ 69 w 72"/>
                <a:gd name="T33" fmla="*/ 8 h 33"/>
                <a:gd name="T34" fmla="*/ 68 w 72"/>
                <a:gd name="T35" fmla="*/ 6 h 33"/>
                <a:gd name="T36" fmla="*/ 67 w 72"/>
                <a:gd name="T37" fmla="*/ 7 h 33"/>
                <a:gd name="T38" fmla="*/ 64 w 72"/>
                <a:gd name="T39" fmla="*/ 8 h 33"/>
                <a:gd name="T40" fmla="*/ 62 w 72"/>
                <a:gd name="T41" fmla="*/ 8 h 33"/>
                <a:gd name="T42" fmla="*/ 61 w 72"/>
                <a:gd name="T43" fmla="*/ 8 h 33"/>
                <a:gd name="T44" fmla="*/ 63 w 72"/>
                <a:gd name="T45" fmla="*/ 7 h 33"/>
                <a:gd name="T46" fmla="*/ 65 w 72"/>
                <a:gd name="T47" fmla="*/ 5 h 33"/>
                <a:gd name="T48" fmla="*/ 66 w 72"/>
                <a:gd name="T49" fmla="*/ 5 h 33"/>
                <a:gd name="T50" fmla="*/ 67 w 72"/>
                <a:gd name="T51" fmla="*/ 5 h 33"/>
                <a:gd name="T52" fmla="*/ 67 w 72"/>
                <a:gd name="T53" fmla="*/ 4 h 33"/>
                <a:gd name="T54" fmla="*/ 67 w 72"/>
                <a:gd name="T55" fmla="*/ 3 h 33"/>
                <a:gd name="T56" fmla="*/ 66 w 72"/>
                <a:gd name="T57" fmla="*/ 2 h 33"/>
                <a:gd name="T58" fmla="*/ 66 w 72"/>
                <a:gd name="T59" fmla="*/ 1 h 33"/>
                <a:gd name="T60" fmla="*/ 67 w 72"/>
                <a:gd name="T61" fmla="*/ 3 h 33"/>
                <a:gd name="T62" fmla="*/ 69 w 72"/>
                <a:gd name="T63" fmla="*/ 5 h 33"/>
                <a:gd name="T64" fmla="*/ 71 w 72"/>
                <a:gd name="T65" fmla="*/ 8 h 33"/>
                <a:gd name="T66" fmla="*/ 72 w 72"/>
                <a:gd name="T67" fmla="*/ 13 h 33"/>
                <a:gd name="T68" fmla="*/ 70 w 72"/>
                <a:gd name="T69" fmla="*/ 14 h 33"/>
                <a:gd name="T70" fmla="*/ 69 w 72"/>
                <a:gd name="T71" fmla="*/ 15 h 33"/>
                <a:gd name="T72" fmla="*/ 72 w 72"/>
                <a:gd name="T73" fmla="*/ 13 h 33"/>
                <a:gd name="T74" fmla="*/ 71 w 72"/>
                <a:gd name="T75" fmla="*/ 8 h 33"/>
                <a:gd name="T76" fmla="*/ 68 w 72"/>
                <a:gd name="T77" fmla="*/ 3 h 33"/>
                <a:gd name="T78" fmla="*/ 19 w 72"/>
                <a:gd name="T79" fmla="*/ 11 h 33"/>
                <a:gd name="T80" fmla="*/ 19 w 72"/>
                <a:gd name="T81" fmla="*/ 13 h 33"/>
                <a:gd name="T82" fmla="*/ 18 w 72"/>
                <a:gd name="T83" fmla="*/ 13 h 33"/>
                <a:gd name="T84" fmla="*/ 17 w 72"/>
                <a:gd name="T85" fmla="*/ 16 h 33"/>
                <a:gd name="T86" fmla="*/ 15 w 72"/>
                <a:gd name="T87" fmla="*/ 16 h 33"/>
                <a:gd name="T88" fmla="*/ 13 w 72"/>
                <a:gd name="T89" fmla="*/ 18 h 33"/>
                <a:gd name="T90" fmla="*/ 12 w 72"/>
                <a:gd name="T91" fmla="*/ 18 h 33"/>
                <a:gd name="T92" fmla="*/ 11 w 72"/>
                <a:gd name="T93" fmla="*/ 19 h 33"/>
                <a:gd name="T94" fmla="*/ 10 w 72"/>
                <a:gd name="T95" fmla="*/ 20 h 33"/>
                <a:gd name="T96" fmla="*/ 9 w 72"/>
                <a:gd name="T97" fmla="*/ 21 h 33"/>
                <a:gd name="T98" fmla="*/ 8 w 72"/>
                <a:gd name="T99" fmla="*/ 22 h 33"/>
                <a:gd name="T100" fmla="*/ 6 w 72"/>
                <a:gd name="T101" fmla="*/ 24 h 33"/>
                <a:gd name="T102" fmla="*/ 4 w 72"/>
                <a:gd name="T103" fmla="*/ 24 h 33"/>
                <a:gd name="T104" fmla="*/ 2 w 72"/>
                <a:gd name="T105" fmla="*/ 26 h 33"/>
                <a:gd name="T106" fmla="*/ 1 w 72"/>
                <a:gd name="T107" fmla="*/ 28 h 33"/>
                <a:gd name="T108" fmla="*/ 0 w 72"/>
                <a:gd name="T109" fmla="*/ 31 h 33"/>
                <a:gd name="T110" fmla="*/ 13 w 72"/>
                <a:gd name="T111" fmla="*/ 27 h 33"/>
                <a:gd name="T112" fmla="*/ 15 w 72"/>
                <a:gd name="T113" fmla="*/ 27 h 33"/>
                <a:gd name="T114" fmla="*/ 16 w 72"/>
                <a:gd name="T115" fmla="*/ 26 h 33"/>
                <a:gd name="T116" fmla="*/ 27 w 72"/>
                <a:gd name="T117" fmla="*/ 25 h 33"/>
                <a:gd name="T118" fmla="*/ 30 w 72"/>
                <a:gd name="T119" fmla="*/ 26 h 33"/>
                <a:gd name="T120" fmla="*/ 70 w 72"/>
                <a:gd name="T121" fmla="*/ 7 h 33"/>
                <a:gd name="T122" fmla="*/ 69 w 72"/>
                <a:gd name="T123" fmla="*/ 6 h 33"/>
                <a:gd name="T124" fmla="*/ 70 w 72"/>
                <a:gd name="T12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3">
                  <a:moveTo>
                    <a:pt x="51" y="33"/>
                  </a:moveTo>
                  <a:cubicBezTo>
                    <a:pt x="51" y="33"/>
                    <a:pt x="52" y="33"/>
                    <a:pt x="52" y="33"/>
                  </a:cubicBezTo>
                  <a:cubicBezTo>
                    <a:pt x="53" y="32"/>
                    <a:pt x="54" y="32"/>
                    <a:pt x="54" y="32"/>
                  </a:cubicBezTo>
                  <a:cubicBezTo>
                    <a:pt x="55" y="32"/>
                    <a:pt x="55" y="32"/>
                    <a:pt x="55" y="32"/>
                  </a:cubicBezTo>
                  <a:cubicBezTo>
                    <a:pt x="55" y="32"/>
                    <a:pt x="55" y="32"/>
                    <a:pt x="55" y="32"/>
                  </a:cubicBezTo>
                  <a:cubicBezTo>
                    <a:pt x="55" y="32"/>
                    <a:pt x="56" y="32"/>
                    <a:pt x="56" y="32"/>
                  </a:cubicBezTo>
                  <a:cubicBezTo>
                    <a:pt x="56" y="32"/>
                    <a:pt x="56" y="32"/>
                    <a:pt x="56" y="32"/>
                  </a:cubicBezTo>
                  <a:cubicBezTo>
                    <a:pt x="56" y="32"/>
                    <a:pt x="56" y="32"/>
                    <a:pt x="56" y="32"/>
                  </a:cubicBezTo>
                  <a:cubicBezTo>
                    <a:pt x="56" y="32"/>
                    <a:pt x="56" y="32"/>
                    <a:pt x="56" y="31"/>
                  </a:cubicBezTo>
                  <a:cubicBezTo>
                    <a:pt x="56" y="31"/>
                    <a:pt x="56" y="31"/>
                    <a:pt x="56" y="31"/>
                  </a:cubicBezTo>
                  <a:cubicBezTo>
                    <a:pt x="56" y="31"/>
                    <a:pt x="56" y="31"/>
                    <a:pt x="56" y="31"/>
                  </a:cubicBezTo>
                  <a:cubicBezTo>
                    <a:pt x="56" y="31"/>
                    <a:pt x="56" y="30"/>
                    <a:pt x="56" y="30"/>
                  </a:cubicBezTo>
                  <a:cubicBezTo>
                    <a:pt x="56" y="30"/>
                    <a:pt x="56" y="30"/>
                    <a:pt x="56" y="30"/>
                  </a:cubicBezTo>
                  <a:cubicBezTo>
                    <a:pt x="56" y="30"/>
                    <a:pt x="56" y="29"/>
                    <a:pt x="56" y="29"/>
                  </a:cubicBezTo>
                  <a:cubicBezTo>
                    <a:pt x="56" y="29"/>
                    <a:pt x="56" y="29"/>
                    <a:pt x="56" y="28"/>
                  </a:cubicBezTo>
                  <a:cubicBezTo>
                    <a:pt x="56" y="28"/>
                    <a:pt x="57" y="27"/>
                    <a:pt x="57" y="26"/>
                  </a:cubicBezTo>
                  <a:cubicBezTo>
                    <a:pt x="58" y="25"/>
                    <a:pt x="59" y="24"/>
                    <a:pt x="59" y="24"/>
                  </a:cubicBezTo>
                  <a:cubicBezTo>
                    <a:pt x="59" y="24"/>
                    <a:pt x="60" y="23"/>
                    <a:pt x="61" y="23"/>
                  </a:cubicBezTo>
                  <a:cubicBezTo>
                    <a:pt x="61" y="22"/>
                    <a:pt x="63" y="21"/>
                    <a:pt x="64" y="21"/>
                  </a:cubicBezTo>
                  <a:cubicBezTo>
                    <a:pt x="64" y="21"/>
                    <a:pt x="65" y="21"/>
                    <a:pt x="65" y="21"/>
                  </a:cubicBezTo>
                  <a:cubicBezTo>
                    <a:pt x="65" y="21"/>
                    <a:pt x="66" y="21"/>
                    <a:pt x="66" y="21"/>
                  </a:cubicBezTo>
                  <a:cubicBezTo>
                    <a:pt x="66" y="21"/>
                    <a:pt x="66" y="21"/>
                    <a:pt x="66" y="22"/>
                  </a:cubicBezTo>
                  <a:cubicBezTo>
                    <a:pt x="66" y="22"/>
                    <a:pt x="66" y="22"/>
                    <a:pt x="66" y="22"/>
                  </a:cubicBezTo>
                  <a:cubicBezTo>
                    <a:pt x="66" y="22"/>
                    <a:pt x="66" y="21"/>
                    <a:pt x="66" y="21"/>
                  </a:cubicBezTo>
                  <a:cubicBezTo>
                    <a:pt x="66" y="21"/>
                    <a:pt x="66" y="20"/>
                    <a:pt x="67" y="19"/>
                  </a:cubicBezTo>
                  <a:cubicBezTo>
                    <a:pt x="67" y="18"/>
                    <a:pt x="68" y="18"/>
                    <a:pt x="68" y="18"/>
                  </a:cubicBezTo>
                  <a:cubicBezTo>
                    <a:pt x="68" y="17"/>
                    <a:pt x="68" y="17"/>
                    <a:pt x="68" y="16"/>
                  </a:cubicBezTo>
                  <a:cubicBezTo>
                    <a:pt x="69" y="16"/>
                    <a:pt x="69" y="16"/>
                    <a:pt x="69" y="16"/>
                  </a:cubicBezTo>
                  <a:cubicBezTo>
                    <a:pt x="69" y="16"/>
                    <a:pt x="69" y="16"/>
                    <a:pt x="68" y="16"/>
                  </a:cubicBezTo>
                  <a:cubicBezTo>
                    <a:pt x="68" y="16"/>
                    <a:pt x="68" y="17"/>
                    <a:pt x="68" y="17"/>
                  </a:cubicBezTo>
                  <a:cubicBezTo>
                    <a:pt x="68" y="17"/>
                    <a:pt x="68" y="18"/>
                    <a:pt x="67" y="18"/>
                  </a:cubicBezTo>
                  <a:cubicBezTo>
                    <a:pt x="67" y="18"/>
                    <a:pt x="67" y="18"/>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7" y="19"/>
                    <a:pt x="67" y="18"/>
                  </a:cubicBezTo>
                  <a:cubicBezTo>
                    <a:pt x="67" y="18"/>
                    <a:pt x="67" y="18"/>
                    <a:pt x="67" y="18"/>
                  </a:cubicBezTo>
                  <a:cubicBezTo>
                    <a:pt x="67" y="18"/>
                    <a:pt x="67" y="18"/>
                    <a:pt x="67" y="18"/>
                  </a:cubicBezTo>
                  <a:cubicBezTo>
                    <a:pt x="67" y="18"/>
                    <a:pt x="67" y="17"/>
                    <a:pt x="67" y="17"/>
                  </a:cubicBezTo>
                  <a:cubicBezTo>
                    <a:pt x="67" y="17"/>
                    <a:pt x="67" y="17"/>
                    <a:pt x="67" y="17"/>
                  </a:cubicBezTo>
                  <a:cubicBezTo>
                    <a:pt x="67" y="17"/>
                    <a:pt x="66" y="17"/>
                    <a:pt x="66" y="17"/>
                  </a:cubicBezTo>
                  <a:cubicBezTo>
                    <a:pt x="66" y="17"/>
                    <a:pt x="66" y="17"/>
                    <a:pt x="66" y="17"/>
                  </a:cubicBezTo>
                  <a:cubicBezTo>
                    <a:pt x="66" y="17"/>
                    <a:pt x="67" y="17"/>
                    <a:pt x="67" y="17"/>
                  </a:cubicBezTo>
                  <a:cubicBezTo>
                    <a:pt x="67" y="17"/>
                    <a:pt x="67" y="18"/>
                    <a:pt x="66" y="18"/>
                  </a:cubicBezTo>
                  <a:cubicBezTo>
                    <a:pt x="66" y="18"/>
                    <a:pt x="66" y="18"/>
                    <a:pt x="66" y="18"/>
                  </a:cubicBezTo>
                  <a:cubicBezTo>
                    <a:pt x="66" y="17"/>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4" y="18"/>
                    <a:pt x="64" y="18"/>
                  </a:cubicBezTo>
                  <a:cubicBezTo>
                    <a:pt x="64" y="18"/>
                    <a:pt x="64" y="18"/>
                    <a:pt x="64" y="18"/>
                  </a:cubicBezTo>
                  <a:cubicBezTo>
                    <a:pt x="64" y="18"/>
                    <a:pt x="64" y="17"/>
                    <a:pt x="64" y="17"/>
                  </a:cubicBezTo>
                  <a:cubicBezTo>
                    <a:pt x="64" y="17"/>
                    <a:pt x="64" y="17"/>
                    <a:pt x="64" y="17"/>
                  </a:cubicBezTo>
                  <a:cubicBezTo>
                    <a:pt x="64" y="17"/>
                    <a:pt x="64" y="17"/>
                    <a:pt x="64" y="17"/>
                  </a:cubicBezTo>
                  <a:cubicBezTo>
                    <a:pt x="64" y="17"/>
                    <a:pt x="64" y="17"/>
                    <a:pt x="64" y="17"/>
                  </a:cubicBezTo>
                  <a:cubicBezTo>
                    <a:pt x="64" y="17"/>
                    <a:pt x="64" y="16"/>
                    <a:pt x="64" y="16"/>
                  </a:cubicBezTo>
                  <a:cubicBezTo>
                    <a:pt x="64" y="16"/>
                    <a:pt x="64" y="16"/>
                    <a:pt x="64" y="16"/>
                  </a:cubicBezTo>
                  <a:cubicBezTo>
                    <a:pt x="64" y="16"/>
                    <a:pt x="65" y="15"/>
                    <a:pt x="65" y="15"/>
                  </a:cubicBezTo>
                  <a:cubicBezTo>
                    <a:pt x="65" y="15"/>
                    <a:pt x="65" y="15"/>
                    <a:pt x="65" y="15"/>
                  </a:cubicBezTo>
                  <a:cubicBezTo>
                    <a:pt x="65" y="15"/>
                    <a:pt x="65" y="15"/>
                    <a:pt x="65" y="15"/>
                  </a:cubicBezTo>
                  <a:cubicBezTo>
                    <a:pt x="65" y="15"/>
                    <a:pt x="64" y="14"/>
                    <a:pt x="64" y="14"/>
                  </a:cubicBezTo>
                  <a:cubicBezTo>
                    <a:pt x="64" y="14"/>
                    <a:pt x="64" y="14"/>
                    <a:pt x="64" y="14"/>
                  </a:cubicBezTo>
                  <a:cubicBezTo>
                    <a:pt x="64" y="14"/>
                    <a:pt x="64" y="14"/>
                    <a:pt x="63" y="14"/>
                  </a:cubicBezTo>
                  <a:cubicBezTo>
                    <a:pt x="63" y="14"/>
                    <a:pt x="63" y="14"/>
                    <a:pt x="63" y="14"/>
                  </a:cubicBezTo>
                  <a:cubicBezTo>
                    <a:pt x="63" y="14"/>
                    <a:pt x="63" y="14"/>
                    <a:pt x="63" y="14"/>
                  </a:cubicBezTo>
                  <a:cubicBezTo>
                    <a:pt x="63" y="14"/>
                    <a:pt x="63" y="14"/>
                    <a:pt x="63" y="14"/>
                  </a:cubicBezTo>
                  <a:cubicBezTo>
                    <a:pt x="63" y="14"/>
                    <a:pt x="64" y="14"/>
                    <a:pt x="64" y="14"/>
                  </a:cubicBezTo>
                  <a:cubicBezTo>
                    <a:pt x="64" y="14"/>
                    <a:pt x="64" y="13"/>
                    <a:pt x="64" y="14"/>
                  </a:cubicBezTo>
                  <a:cubicBezTo>
                    <a:pt x="64" y="14"/>
                    <a:pt x="64" y="14"/>
                    <a:pt x="64" y="14"/>
                  </a:cubicBezTo>
                  <a:cubicBezTo>
                    <a:pt x="64" y="14"/>
                    <a:pt x="64" y="13"/>
                    <a:pt x="65" y="13"/>
                  </a:cubicBezTo>
                  <a:cubicBezTo>
                    <a:pt x="65" y="14"/>
                    <a:pt x="65" y="14"/>
                    <a:pt x="65" y="14"/>
                  </a:cubicBezTo>
                  <a:cubicBezTo>
                    <a:pt x="65" y="14"/>
                    <a:pt x="65" y="14"/>
                    <a:pt x="65" y="14"/>
                  </a:cubicBezTo>
                  <a:cubicBezTo>
                    <a:pt x="65" y="14"/>
                    <a:pt x="65" y="14"/>
                    <a:pt x="65" y="14"/>
                  </a:cubicBezTo>
                  <a:cubicBezTo>
                    <a:pt x="65" y="14"/>
                    <a:pt x="66" y="13"/>
                    <a:pt x="66" y="13"/>
                  </a:cubicBezTo>
                  <a:cubicBezTo>
                    <a:pt x="66" y="13"/>
                    <a:pt x="66" y="13"/>
                    <a:pt x="66" y="13"/>
                  </a:cubicBezTo>
                  <a:cubicBezTo>
                    <a:pt x="66" y="13"/>
                    <a:pt x="66" y="13"/>
                    <a:pt x="66" y="13"/>
                  </a:cubicBezTo>
                  <a:cubicBezTo>
                    <a:pt x="66" y="13"/>
                    <a:pt x="67" y="13"/>
                    <a:pt x="67" y="13"/>
                  </a:cubicBezTo>
                  <a:cubicBezTo>
                    <a:pt x="67" y="13"/>
                    <a:pt x="67" y="13"/>
                    <a:pt x="67" y="13"/>
                  </a:cubicBezTo>
                  <a:cubicBezTo>
                    <a:pt x="67" y="13"/>
                    <a:pt x="67" y="13"/>
                    <a:pt x="67" y="13"/>
                  </a:cubicBezTo>
                  <a:cubicBezTo>
                    <a:pt x="67" y="13"/>
                    <a:pt x="67" y="13"/>
                    <a:pt x="67" y="13"/>
                  </a:cubicBezTo>
                  <a:cubicBezTo>
                    <a:pt x="67" y="13"/>
                    <a:pt x="68" y="13"/>
                    <a:pt x="68" y="13"/>
                  </a:cubicBezTo>
                  <a:cubicBezTo>
                    <a:pt x="68" y="13"/>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9" y="11"/>
                    <a:pt x="68" y="10"/>
                    <a:pt x="69" y="10"/>
                  </a:cubicBezTo>
                  <a:cubicBezTo>
                    <a:pt x="69" y="10"/>
                    <a:pt x="69" y="10"/>
                    <a:pt x="69" y="10"/>
                  </a:cubicBezTo>
                  <a:cubicBezTo>
                    <a:pt x="69" y="10"/>
                    <a:pt x="69" y="10"/>
                    <a:pt x="69" y="10"/>
                  </a:cubicBezTo>
                  <a:cubicBezTo>
                    <a:pt x="69" y="10"/>
                    <a:pt x="69" y="10"/>
                    <a:pt x="69" y="10"/>
                  </a:cubicBezTo>
                  <a:cubicBezTo>
                    <a:pt x="69" y="10"/>
                    <a:pt x="69" y="10"/>
                    <a:pt x="70" y="10"/>
                  </a:cubicBezTo>
                  <a:cubicBezTo>
                    <a:pt x="70" y="10"/>
                    <a:pt x="70" y="10"/>
                    <a:pt x="70" y="10"/>
                  </a:cubicBezTo>
                  <a:cubicBezTo>
                    <a:pt x="70" y="9"/>
                    <a:pt x="69" y="9"/>
                    <a:pt x="70" y="9"/>
                  </a:cubicBezTo>
                  <a:cubicBezTo>
                    <a:pt x="70" y="9"/>
                    <a:pt x="70" y="9"/>
                    <a:pt x="70" y="9"/>
                  </a:cubicBezTo>
                  <a:cubicBezTo>
                    <a:pt x="70" y="9"/>
                    <a:pt x="70" y="9"/>
                    <a:pt x="70" y="9"/>
                  </a:cubicBezTo>
                  <a:cubicBezTo>
                    <a:pt x="70" y="9"/>
                    <a:pt x="69" y="8"/>
                    <a:pt x="69" y="8"/>
                  </a:cubicBezTo>
                  <a:cubicBezTo>
                    <a:pt x="69" y="8"/>
                    <a:pt x="69" y="8"/>
                    <a:pt x="69" y="8"/>
                  </a:cubicBezTo>
                  <a:cubicBezTo>
                    <a:pt x="69" y="8"/>
                    <a:pt x="69" y="8"/>
                    <a:pt x="69" y="8"/>
                  </a:cubicBezTo>
                  <a:cubicBezTo>
                    <a:pt x="69" y="7"/>
                    <a:pt x="69" y="7"/>
                    <a:pt x="69" y="7"/>
                  </a:cubicBezTo>
                  <a:cubicBezTo>
                    <a:pt x="69" y="7"/>
                    <a:pt x="69" y="7"/>
                    <a:pt x="69" y="7"/>
                  </a:cubicBezTo>
                  <a:cubicBezTo>
                    <a:pt x="69" y="7"/>
                    <a:pt x="69" y="7"/>
                    <a:pt x="68" y="6"/>
                  </a:cubicBezTo>
                  <a:cubicBezTo>
                    <a:pt x="68" y="6"/>
                    <a:pt x="68" y="6"/>
                    <a:pt x="68" y="6"/>
                  </a:cubicBezTo>
                  <a:cubicBezTo>
                    <a:pt x="68" y="6"/>
                    <a:pt x="68" y="6"/>
                    <a:pt x="68" y="6"/>
                  </a:cubicBezTo>
                  <a:cubicBezTo>
                    <a:pt x="68" y="6"/>
                    <a:pt x="67" y="6"/>
                    <a:pt x="67" y="6"/>
                  </a:cubicBezTo>
                  <a:cubicBezTo>
                    <a:pt x="67" y="6"/>
                    <a:pt x="67" y="6"/>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6"/>
                    <a:pt x="66" y="6"/>
                  </a:cubicBezTo>
                  <a:cubicBezTo>
                    <a:pt x="66" y="6"/>
                    <a:pt x="66" y="7"/>
                    <a:pt x="66" y="7"/>
                  </a:cubicBezTo>
                  <a:cubicBezTo>
                    <a:pt x="65" y="7"/>
                    <a:pt x="65" y="7"/>
                    <a:pt x="64" y="7"/>
                  </a:cubicBezTo>
                  <a:cubicBezTo>
                    <a:pt x="64" y="7"/>
                    <a:pt x="64" y="8"/>
                    <a:pt x="64" y="8"/>
                  </a:cubicBezTo>
                  <a:cubicBezTo>
                    <a:pt x="64" y="8"/>
                    <a:pt x="64" y="7"/>
                    <a:pt x="64" y="8"/>
                  </a:cubicBezTo>
                  <a:cubicBezTo>
                    <a:pt x="64" y="8"/>
                    <a:pt x="64" y="8"/>
                    <a:pt x="64" y="8"/>
                  </a:cubicBezTo>
                  <a:cubicBezTo>
                    <a:pt x="64" y="8"/>
                    <a:pt x="63" y="7"/>
                    <a:pt x="63" y="7"/>
                  </a:cubicBezTo>
                  <a:cubicBezTo>
                    <a:pt x="63" y="7"/>
                    <a:pt x="63" y="8"/>
                    <a:pt x="63" y="8"/>
                  </a:cubicBezTo>
                  <a:cubicBezTo>
                    <a:pt x="63" y="8"/>
                    <a:pt x="62" y="8"/>
                    <a:pt x="62" y="8"/>
                  </a:cubicBezTo>
                  <a:cubicBezTo>
                    <a:pt x="62" y="8"/>
                    <a:pt x="62" y="8"/>
                    <a:pt x="62" y="8"/>
                  </a:cubicBezTo>
                  <a:cubicBezTo>
                    <a:pt x="62" y="8"/>
                    <a:pt x="62" y="8"/>
                    <a:pt x="62" y="8"/>
                  </a:cubicBezTo>
                  <a:cubicBezTo>
                    <a:pt x="62" y="8"/>
                    <a:pt x="61" y="8"/>
                    <a:pt x="61" y="8"/>
                  </a:cubicBezTo>
                  <a:cubicBezTo>
                    <a:pt x="61" y="8"/>
                    <a:pt x="61" y="8"/>
                    <a:pt x="61" y="8"/>
                  </a:cubicBezTo>
                  <a:cubicBezTo>
                    <a:pt x="61" y="8"/>
                    <a:pt x="61" y="8"/>
                    <a:pt x="61" y="8"/>
                  </a:cubicBezTo>
                  <a:cubicBezTo>
                    <a:pt x="61" y="8"/>
                    <a:pt x="61" y="8"/>
                    <a:pt x="61" y="8"/>
                  </a:cubicBezTo>
                  <a:cubicBezTo>
                    <a:pt x="61" y="8"/>
                    <a:pt x="61" y="8"/>
                    <a:pt x="61" y="8"/>
                  </a:cubicBezTo>
                  <a:cubicBezTo>
                    <a:pt x="61" y="7"/>
                    <a:pt x="61" y="7"/>
                    <a:pt x="61" y="7"/>
                  </a:cubicBezTo>
                  <a:cubicBezTo>
                    <a:pt x="61" y="7"/>
                    <a:pt x="62" y="7"/>
                    <a:pt x="62" y="7"/>
                  </a:cubicBezTo>
                  <a:cubicBezTo>
                    <a:pt x="62" y="7"/>
                    <a:pt x="62" y="7"/>
                    <a:pt x="62" y="7"/>
                  </a:cubicBezTo>
                  <a:cubicBezTo>
                    <a:pt x="62" y="7"/>
                    <a:pt x="62" y="7"/>
                    <a:pt x="62" y="7"/>
                  </a:cubicBezTo>
                  <a:cubicBezTo>
                    <a:pt x="62" y="7"/>
                    <a:pt x="62" y="7"/>
                    <a:pt x="62" y="7"/>
                  </a:cubicBezTo>
                  <a:cubicBezTo>
                    <a:pt x="63" y="7"/>
                    <a:pt x="63" y="7"/>
                    <a:pt x="63" y="7"/>
                  </a:cubicBezTo>
                  <a:cubicBezTo>
                    <a:pt x="63" y="6"/>
                    <a:pt x="63" y="6"/>
                    <a:pt x="63" y="6"/>
                  </a:cubicBezTo>
                  <a:cubicBezTo>
                    <a:pt x="63" y="6"/>
                    <a:pt x="63" y="6"/>
                    <a:pt x="64" y="6"/>
                  </a:cubicBezTo>
                  <a:cubicBezTo>
                    <a:pt x="64" y="6"/>
                    <a:pt x="64" y="6"/>
                    <a:pt x="64" y="6"/>
                  </a:cubicBezTo>
                  <a:cubicBezTo>
                    <a:pt x="64" y="6"/>
                    <a:pt x="64" y="6"/>
                    <a:pt x="64" y="6"/>
                  </a:cubicBezTo>
                  <a:cubicBezTo>
                    <a:pt x="64" y="6"/>
                    <a:pt x="65" y="6"/>
                    <a:pt x="65" y="6"/>
                  </a:cubicBezTo>
                  <a:cubicBezTo>
                    <a:pt x="65" y="6"/>
                    <a:pt x="65" y="6"/>
                    <a:pt x="65" y="5"/>
                  </a:cubicBezTo>
                  <a:cubicBezTo>
                    <a:pt x="65" y="5"/>
                    <a:pt x="65" y="5"/>
                    <a:pt x="65" y="5"/>
                  </a:cubicBezTo>
                  <a:cubicBezTo>
                    <a:pt x="65" y="5"/>
                    <a:pt x="65" y="5"/>
                    <a:pt x="65" y="5"/>
                  </a:cubicBezTo>
                  <a:cubicBezTo>
                    <a:pt x="65" y="5"/>
                    <a:pt x="65" y="5"/>
                    <a:pt x="65" y="5"/>
                  </a:cubicBezTo>
                  <a:cubicBezTo>
                    <a:pt x="66" y="5"/>
                    <a:pt x="66" y="5"/>
                    <a:pt x="66" y="5"/>
                  </a:cubicBezTo>
                  <a:cubicBezTo>
                    <a:pt x="66" y="5"/>
                    <a:pt x="65" y="5"/>
                    <a:pt x="66" y="5"/>
                  </a:cubicBezTo>
                  <a:cubicBezTo>
                    <a:pt x="66" y="5"/>
                    <a:pt x="66" y="5"/>
                    <a:pt x="66" y="5"/>
                  </a:cubicBezTo>
                  <a:cubicBezTo>
                    <a:pt x="66" y="5"/>
                    <a:pt x="66" y="4"/>
                    <a:pt x="66" y="4"/>
                  </a:cubicBezTo>
                  <a:cubicBezTo>
                    <a:pt x="66" y="4"/>
                    <a:pt x="66" y="4"/>
                    <a:pt x="66" y="4"/>
                  </a:cubicBezTo>
                  <a:cubicBezTo>
                    <a:pt x="66" y="4"/>
                    <a:pt x="67" y="4"/>
                    <a:pt x="67" y="4"/>
                  </a:cubicBezTo>
                  <a:cubicBezTo>
                    <a:pt x="67" y="4"/>
                    <a:pt x="67" y="4"/>
                    <a:pt x="67" y="4"/>
                  </a:cubicBezTo>
                  <a:cubicBezTo>
                    <a:pt x="67" y="4"/>
                    <a:pt x="67" y="4"/>
                    <a:pt x="67" y="5"/>
                  </a:cubicBezTo>
                  <a:cubicBezTo>
                    <a:pt x="67" y="5"/>
                    <a:pt x="67" y="5"/>
                    <a:pt x="67" y="5"/>
                  </a:cubicBezTo>
                  <a:cubicBezTo>
                    <a:pt x="67" y="5"/>
                    <a:pt x="67" y="5"/>
                    <a:pt x="67" y="5"/>
                  </a:cubicBezTo>
                  <a:cubicBezTo>
                    <a:pt x="68" y="5"/>
                    <a:pt x="68" y="5"/>
                    <a:pt x="68" y="5"/>
                  </a:cubicBezTo>
                  <a:cubicBezTo>
                    <a:pt x="68" y="5"/>
                    <a:pt x="68" y="5"/>
                    <a:pt x="68" y="5"/>
                  </a:cubicBezTo>
                  <a:cubicBezTo>
                    <a:pt x="68" y="5"/>
                    <a:pt x="68" y="5"/>
                    <a:pt x="68" y="5"/>
                  </a:cubicBezTo>
                  <a:cubicBezTo>
                    <a:pt x="68" y="5"/>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3"/>
                  </a:cubicBezTo>
                  <a:cubicBezTo>
                    <a:pt x="67" y="3"/>
                    <a:pt x="67" y="3"/>
                    <a:pt x="67" y="3"/>
                  </a:cubicBezTo>
                  <a:cubicBezTo>
                    <a:pt x="67" y="3"/>
                    <a:pt x="67" y="3"/>
                    <a:pt x="67" y="3"/>
                  </a:cubicBezTo>
                  <a:cubicBezTo>
                    <a:pt x="67" y="3"/>
                    <a:pt x="67" y="3"/>
                    <a:pt x="67" y="3"/>
                  </a:cubicBezTo>
                  <a:cubicBezTo>
                    <a:pt x="67"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1"/>
                    <a:pt x="65" y="1"/>
                  </a:cubicBezTo>
                  <a:cubicBezTo>
                    <a:pt x="65" y="1"/>
                    <a:pt x="65" y="1"/>
                    <a:pt x="65" y="1"/>
                  </a:cubicBezTo>
                  <a:cubicBezTo>
                    <a:pt x="65" y="1"/>
                    <a:pt x="65" y="1"/>
                    <a:pt x="65" y="1"/>
                  </a:cubicBezTo>
                  <a:cubicBezTo>
                    <a:pt x="65" y="1"/>
                    <a:pt x="66" y="1"/>
                    <a:pt x="66" y="1"/>
                  </a:cubicBezTo>
                  <a:cubicBezTo>
                    <a:pt x="66" y="1"/>
                    <a:pt x="66" y="1"/>
                    <a:pt x="66" y="1"/>
                  </a:cubicBezTo>
                  <a:cubicBezTo>
                    <a:pt x="66" y="1"/>
                    <a:pt x="66" y="1"/>
                    <a:pt x="66" y="2"/>
                  </a:cubicBezTo>
                  <a:cubicBezTo>
                    <a:pt x="66" y="2"/>
                    <a:pt x="67" y="2"/>
                    <a:pt x="67" y="2"/>
                  </a:cubicBezTo>
                  <a:cubicBezTo>
                    <a:pt x="67" y="2"/>
                    <a:pt x="67" y="2"/>
                    <a:pt x="67" y="2"/>
                  </a:cubicBezTo>
                  <a:cubicBezTo>
                    <a:pt x="67" y="2"/>
                    <a:pt x="67" y="2"/>
                    <a:pt x="67" y="2"/>
                  </a:cubicBezTo>
                  <a:cubicBezTo>
                    <a:pt x="67" y="2"/>
                    <a:pt x="67" y="3"/>
                    <a:pt x="67" y="3"/>
                  </a:cubicBezTo>
                  <a:cubicBezTo>
                    <a:pt x="67" y="3"/>
                    <a:pt x="67" y="3"/>
                    <a:pt x="67" y="3"/>
                  </a:cubicBezTo>
                  <a:cubicBezTo>
                    <a:pt x="67" y="3"/>
                    <a:pt x="67" y="3"/>
                    <a:pt x="67" y="3"/>
                  </a:cubicBezTo>
                  <a:cubicBezTo>
                    <a:pt x="68" y="3"/>
                    <a:pt x="68" y="4"/>
                    <a:pt x="68" y="4"/>
                  </a:cubicBezTo>
                  <a:cubicBezTo>
                    <a:pt x="68" y="4"/>
                    <a:pt x="68" y="4"/>
                    <a:pt x="68" y="5"/>
                  </a:cubicBezTo>
                  <a:cubicBezTo>
                    <a:pt x="68" y="5"/>
                    <a:pt x="69" y="5"/>
                    <a:pt x="69" y="5"/>
                  </a:cubicBezTo>
                  <a:cubicBezTo>
                    <a:pt x="69" y="5"/>
                    <a:pt x="69" y="5"/>
                    <a:pt x="69" y="5"/>
                  </a:cubicBezTo>
                  <a:cubicBezTo>
                    <a:pt x="69" y="5"/>
                    <a:pt x="69" y="6"/>
                    <a:pt x="69" y="6"/>
                  </a:cubicBezTo>
                  <a:cubicBezTo>
                    <a:pt x="69" y="6"/>
                    <a:pt x="69" y="6"/>
                    <a:pt x="69" y="6"/>
                  </a:cubicBezTo>
                  <a:cubicBezTo>
                    <a:pt x="69" y="6"/>
                    <a:pt x="70" y="6"/>
                    <a:pt x="70" y="6"/>
                  </a:cubicBezTo>
                  <a:cubicBezTo>
                    <a:pt x="70" y="6"/>
                    <a:pt x="70" y="7"/>
                    <a:pt x="70" y="7"/>
                  </a:cubicBezTo>
                  <a:cubicBezTo>
                    <a:pt x="70" y="7"/>
                    <a:pt x="70" y="7"/>
                    <a:pt x="70" y="7"/>
                  </a:cubicBezTo>
                  <a:cubicBezTo>
                    <a:pt x="70" y="7"/>
                    <a:pt x="71" y="7"/>
                    <a:pt x="71" y="8"/>
                  </a:cubicBezTo>
                  <a:cubicBezTo>
                    <a:pt x="71" y="8"/>
                    <a:pt x="71" y="8"/>
                    <a:pt x="71" y="8"/>
                  </a:cubicBezTo>
                  <a:cubicBezTo>
                    <a:pt x="71" y="8"/>
                    <a:pt x="71" y="8"/>
                    <a:pt x="72" y="8"/>
                  </a:cubicBezTo>
                  <a:cubicBezTo>
                    <a:pt x="72" y="9"/>
                    <a:pt x="72" y="9"/>
                    <a:pt x="72" y="9"/>
                  </a:cubicBezTo>
                  <a:cubicBezTo>
                    <a:pt x="72" y="10"/>
                    <a:pt x="72" y="11"/>
                    <a:pt x="72" y="11"/>
                  </a:cubicBezTo>
                  <a:cubicBezTo>
                    <a:pt x="72" y="12"/>
                    <a:pt x="72" y="12"/>
                    <a:pt x="72" y="12"/>
                  </a:cubicBezTo>
                  <a:cubicBezTo>
                    <a:pt x="72" y="12"/>
                    <a:pt x="72" y="13"/>
                    <a:pt x="72" y="13"/>
                  </a:cubicBezTo>
                  <a:cubicBezTo>
                    <a:pt x="72" y="13"/>
                    <a:pt x="72" y="13"/>
                    <a:pt x="72" y="13"/>
                  </a:cubicBezTo>
                  <a:cubicBezTo>
                    <a:pt x="72" y="13"/>
                    <a:pt x="72" y="13"/>
                    <a:pt x="72" y="13"/>
                  </a:cubicBezTo>
                  <a:cubicBezTo>
                    <a:pt x="71" y="13"/>
                    <a:pt x="71" y="13"/>
                    <a:pt x="71" y="13"/>
                  </a:cubicBezTo>
                  <a:cubicBezTo>
                    <a:pt x="71" y="14"/>
                    <a:pt x="71" y="14"/>
                    <a:pt x="71" y="14"/>
                  </a:cubicBezTo>
                  <a:cubicBezTo>
                    <a:pt x="71" y="14"/>
                    <a:pt x="70" y="14"/>
                    <a:pt x="70" y="14"/>
                  </a:cubicBezTo>
                  <a:cubicBezTo>
                    <a:pt x="70" y="14"/>
                    <a:pt x="70" y="14"/>
                    <a:pt x="70" y="14"/>
                  </a:cubicBezTo>
                  <a:cubicBezTo>
                    <a:pt x="70" y="14"/>
                    <a:pt x="70" y="14"/>
                    <a:pt x="70" y="14"/>
                  </a:cubicBezTo>
                  <a:cubicBezTo>
                    <a:pt x="70" y="14"/>
                    <a:pt x="69" y="15"/>
                    <a:pt x="69" y="15"/>
                  </a:cubicBezTo>
                  <a:cubicBezTo>
                    <a:pt x="69" y="15"/>
                    <a:pt x="69" y="15"/>
                    <a:pt x="69" y="15"/>
                  </a:cubicBezTo>
                  <a:cubicBezTo>
                    <a:pt x="69" y="15"/>
                    <a:pt x="69" y="15"/>
                    <a:pt x="69" y="16"/>
                  </a:cubicBezTo>
                  <a:cubicBezTo>
                    <a:pt x="69" y="16"/>
                    <a:pt x="69" y="16"/>
                    <a:pt x="69" y="16"/>
                  </a:cubicBezTo>
                  <a:cubicBezTo>
                    <a:pt x="69" y="16"/>
                    <a:pt x="69" y="15"/>
                    <a:pt x="69" y="15"/>
                  </a:cubicBezTo>
                  <a:cubicBezTo>
                    <a:pt x="69" y="15"/>
                    <a:pt x="70" y="15"/>
                    <a:pt x="70" y="14"/>
                  </a:cubicBezTo>
                  <a:cubicBezTo>
                    <a:pt x="70" y="14"/>
                    <a:pt x="71" y="14"/>
                    <a:pt x="71" y="14"/>
                  </a:cubicBezTo>
                  <a:cubicBezTo>
                    <a:pt x="71" y="14"/>
                    <a:pt x="71" y="14"/>
                    <a:pt x="71" y="14"/>
                  </a:cubicBezTo>
                  <a:cubicBezTo>
                    <a:pt x="71" y="14"/>
                    <a:pt x="72" y="13"/>
                    <a:pt x="72" y="13"/>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0"/>
                    <a:pt x="72" y="10"/>
                  </a:cubicBezTo>
                  <a:cubicBezTo>
                    <a:pt x="72" y="10"/>
                    <a:pt x="72" y="9"/>
                    <a:pt x="72" y="9"/>
                  </a:cubicBezTo>
                  <a:cubicBezTo>
                    <a:pt x="72" y="9"/>
                    <a:pt x="72" y="9"/>
                    <a:pt x="72" y="8"/>
                  </a:cubicBezTo>
                  <a:cubicBezTo>
                    <a:pt x="72" y="8"/>
                    <a:pt x="71" y="8"/>
                    <a:pt x="71" y="8"/>
                  </a:cubicBezTo>
                  <a:cubicBezTo>
                    <a:pt x="71" y="8"/>
                    <a:pt x="71" y="7"/>
                    <a:pt x="71" y="7"/>
                  </a:cubicBezTo>
                  <a:cubicBezTo>
                    <a:pt x="71" y="7"/>
                    <a:pt x="70" y="7"/>
                    <a:pt x="70" y="6"/>
                  </a:cubicBezTo>
                  <a:cubicBezTo>
                    <a:pt x="70" y="6"/>
                    <a:pt x="69" y="5"/>
                    <a:pt x="69" y="5"/>
                  </a:cubicBezTo>
                  <a:cubicBezTo>
                    <a:pt x="69" y="5"/>
                    <a:pt x="68" y="4"/>
                    <a:pt x="68" y="4"/>
                  </a:cubicBezTo>
                  <a:cubicBezTo>
                    <a:pt x="68" y="4"/>
                    <a:pt x="68" y="3"/>
                    <a:pt x="68" y="3"/>
                  </a:cubicBezTo>
                  <a:cubicBezTo>
                    <a:pt x="68" y="3"/>
                    <a:pt x="68" y="3"/>
                    <a:pt x="68" y="3"/>
                  </a:cubicBezTo>
                  <a:cubicBezTo>
                    <a:pt x="68" y="3"/>
                    <a:pt x="68" y="3"/>
                    <a:pt x="67" y="3"/>
                  </a:cubicBezTo>
                  <a:cubicBezTo>
                    <a:pt x="67" y="3"/>
                    <a:pt x="67" y="3"/>
                    <a:pt x="67" y="2"/>
                  </a:cubicBezTo>
                  <a:cubicBezTo>
                    <a:pt x="67" y="2"/>
                    <a:pt x="67" y="2"/>
                    <a:pt x="66" y="1"/>
                  </a:cubicBezTo>
                  <a:cubicBezTo>
                    <a:pt x="66" y="0"/>
                    <a:pt x="66" y="0"/>
                    <a:pt x="66" y="0"/>
                  </a:cubicBezTo>
                  <a:cubicBezTo>
                    <a:pt x="46" y="6"/>
                    <a:pt x="30" y="9"/>
                    <a:pt x="19" y="11"/>
                  </a:cubicBezTo>
                  <a:cubicBezTo>
                    <a:pt x="19" y="11"/>
                    <a:pt x="19" y="11"/>
                    <a:pt x="19" y="11"/>
                  </a:cubicBezTo>
                  <a:cubicBezTo>
                    <a:pt x="19" y="11"/>
                    <a:pt x="19" y="11"/>
                    <a:pt x="19" y="11"/>
                  </a:cubicBezTo>
                  <a:cubicBezTo>
                    <a:pt x="19" y="11"/>
                    <a:pt x="19" y="11"/>
                    <a:pt x="19" y="11"/>
                  </a:cubicBezTo>
                  <a:cubicBezTo>
                    <a:pt x="19" y="11"/>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8" y="13"/>
                  </a:cubicBezTo>
                  <a:cubicBezTo>
                    <a:pt x="18" y="13"/>
                    <a:pt x="18" y="13"/>
                    <a:pt x="18" y="13"/>
                  </a:cubicBezTo>
                  <a:cubicBezTo>
                    <a:pt x="18" y="14"/>
                    <a:pt x="18" y="14"/>
                    <a:pt x="18" y="14"/>
                  </a:cubicBezTo>
                  <a:cubicBezTo>
                    <a:pt x="18" y="14"/>
                    <a:pt x="18" y="14"/>
                    <a:pt x="18" y="14"/>
                  </a:cubicBezTo>
                  <a:cubicBezTo>
                    <a:pt x="17" y="14"/>
                    <a:pt x="17" y="15"/>
                    <a:pt x="17" y="15"/>
                  </a:cubicBezTo>
                  <a:cubicBezTo>
                    <a:pt x="17" y="15"/>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7"/>
                  </a:cubicBezTo>
                  <a:cubicBezTo>
                    <a:pt x="15" y="17"/>
                    <a:pt x="14" y="17"/>
                    <a:pt x="14" y="17"/>
                  </a:cubicBezTo>
                  <a:cubicBezTo>
                    <a:pt x="14" y="17"/>
                    <a:pt x="14" y="17"/>
                    <a:pt x="14" y="17"/>
                  </a:cubicBezTo>
                  <a:cubicBezTo>
                    <a:pt x="14" y="17"/>
                    <a:pt x="14" y="17"/>
                    <a:pt x="14" y="17"/>
                  </a:cubicBezTo>
                  <a:cubicBezTo>
                    <a:pt x="14" y="18"/>
                    <a:pt x="14" y="18"/>
                    <a:pt x="13" y="18"/>
                  </a:cubicBezTo>
                  <a:cubicBezTo>
                    <a:pt x="13" y="18"/>
                    <a:pt x="13" y="18"/>
                    <a:pt x="13" y="18"/>
                  </a:cubicBezTo>
                  <a:cubicBezTo>
                    <a:pt x="13" y="19"/>
                    <a:pt x="13" y="19"/>
                    <a:pt x="13" y="19"/>
                  </a:cubicBezTo>
                  <a:cubicBezTo>
                    <a:pt x="13" y="19"/>
                    <a:pt x="13" y="19"/>
                    <a:pt x="13" y="19"/>
                  </a:cubicBezTo>
                  <a:cubicBezTo>
                    <a:pt x="13" y="19"/>
                    <a:pt x="12" y="19"/>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1" y="18"/>
                    <a:pt x="11" y="18"/>
                  </a:cubicBezTo>
                  <a:cubicBezTo>
                    <a:pt x="11" y="18"/>
                    <a:pt x="11" y="18"/>
                    <a:pt x="11" y="18"/>
                  </a:cubicBezTo>
                  <a:cubicBezTo>
                    <a:pt x="11" y="18"/>
                    <a:pt x="11" y="19"/>
                    <a:pt x="11" y="19"/>
                  </a:cubicBezTo>
                  <a:cubicBezTo>
                    <a:pt x="11" y="19"/>
                    <a:pt x="11" y="19"/>
                    <a:pt x="11" y="19"/>
                  </a:cubicBezTo>
                  <a:cubicBezTo>
                    <a:pt x="11" y="19"/>
                    <a:pt x="11" y="19"/>
                    <a:pt x="11" y="19"/>
                  </a:cubicBezTo>
                  <a:cubicBezTo>
                    <a:pt x="11" y="19"/>
                    <a:pt x="11" y="19"/>
                    <a:pt x="11" y="19"/>
                  </a:cubicBezTo>
                  <a:cubicBezTo>
                    <a:pt x="11" y="19"/>
                    <a:pt x="11"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1"/>
                    <a:pt x="10" y="21"/>
                  </a:cubicBezTo>
                  <a:cubicBezTo>
                    <a:pt x="10" y="21"/>
                    <a:pt x="10" y="21"/>
                    <a:pt x="10" y="21"/>
                  </a:cubicBezTo>
                  <a:cubicBezTo>
                    <a:pt x="10" y="21"/>
                    <a:pt x="10" y="21"/>
                    <a:pt x="10" y="21"/>
                  </a:cubicBezTo>
                  <a:cubicBezTo>
                    <a:pt x="10" y="21"/>
                    <a:pt x="10" y="21"/>
                    <a:pt x="9" y="21"/>
                  </a:cubicBezTo>
                  <a:cubicBezTo>
                    <a:pt x="9" y="21"/>
                    <a:pt x="9" y="21"/>
                    <a:pt x="9" y="21"/>
                  </a:cubicBezTo>
                  <a:cubicBezTo>
                    <a:pt x="9" y="21"/>
                    <a:pt x="9" y="21"/>
                    <a:pt x="9" y="21"/>
                  </a:cubicBezTo>
                  <a:cubicBezTo>
                    <a:pt x="8" y="22"/>
                    <a:pt x="8" y="21"/>
                    <a:pt x="8" y="22"/>
                  </a:cubicBezTo>
                  <a:cubicBezTo>
                    <a:pt x="8" y="22"/>
                    <a:pt x="8" y="22"/>
                    <a:pt x="8" y="22"/>
                  </a:cubicBezTo>
                  <a:cubicBezTo>
                    <a:pt x="8" y="22"/>
                    <a:pt x="8" y="22"/>
                    <a:pt x="8" y="22"/>
                  </a:cubicBezTo>
                  <a:cubicBezTo>
                    <a:pt x="8" y="22"/>
                    <a:pt x="8" y="22"/>
                    <a:pt x="8" y="22"/>
                  </a:cubicBezTo>
                  <a:cubicBezTo>
                    <a:pt x="8" y="22"/>
                    <a:pt x="7" y="23"/>
                    <a:pt x="7" y="23"/>
                  </a:cubicBezTo>
                  <a:cubicBezTo>
                    <a:pt x="7" y="23"/>
                    <a:pt x="7" y="23"/>
                    <a:pt x="7" y="23"/>
                  </a:cubicBezTo>
                  <a:cubicBezTo>
                    <a:pt x="7" y="23"/>
                    <a:pt x="7" y="23"/>
                    <a:pt x="7" y="23"/>
                  </a:cubicBezTo>
                  <a:cubicBezTo>
                    <a:pt x="7" y="23"/>
                    <a:pt x="7" y="23"/>
                    <a:pt x="7" y="23"/>
                  </a:cubicBezTo>
                  <a:cubicBezTo>
                    <a:pt x="7" y="23"/>
                    <a:pt x="6" y="23"/>
                    <a:pt x="6" y="23"/>
                  </a:cubicBezTo>
                  <a:cubicBezTo>
                    <a:pt x="6" y="23"/>
                    <a:pt x="6" y="23"/>
                    <a:pt x="6" y="24"/>
                  </a:cubicBezTo>
                  <a:cubicBezTo>
                    <a:pt x="6" y="24"/>
                    <a:pt x="6" y="24"/>
                    <a:pt x="6" y="24"/>
                  </a:cubicBezTo>
                  <a:cubicBezTo>
                    <a:pt x="6" y="24"/>
                    <a:pt x="6" y="24"/>
                    <a:pt x="5" y="24"/>
                  </a:cubicBezTo>
                  <a:cubicBezTo>
                    <a:pt x="5" y="24"/>
                    <a:pt x="5" y="24"/>
                    <a:pt x="5" y="24"/>
                  </a:cubicBezTo>
                  <a:cubicBezTo>
                    <a:pt x="5" y="24"/>
                    <a:pt x="5" y="24"/>
                    <a:pt x="5" y="24"/>
                  </a:cubicBezTo>
                  <a:cubicBezTo>
                    <a:pt x="5" y="24"/>
                    <a:pt x="5" y="24"/>
                    <a:pt x="5" y="24"/>
                  </a:cubicBezTo>
                  <a:cubicBezTo>
                    <a:pt x="5" y="24"/>
                    <a:pt x="5" y="24"/>
                    <a:pt x="4" y="24"/>
                  </a:cubicBezTo>
                  <a:cubicBezTo>
                    <a:pt x="4" y="24"/>
                    <a:pt x="4" y="24"/>
                    <a:pt x="4" y="24"/>
                  </a:cubicBezTo>
                  <a:cubicBezTo>
                    <a:pt x="3" y="25"/>
                    <a:pt x="3" y="25"/>
                    <a:pt x="3" y="25"/>
                  </a:cubicBezTo>
                  <a:cubicBezTo>
                    <a:pt x="3" y="25"/>
                    <a:pt x="3" y="25"/>
                    <a:pt x="3" y="25"/>
                  </a:cubicBezTo>
                  <a:cubicBezTo>
                    <a:pt x="3" y="25"/>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8"/>
                  </a:cubicBezTo>
                  <a:cubicBezTo>
                    <a:pt x="2" y="28"/>
                    <a:pt x="2" y="28"/>
                    <a:pt x="2" y="28"/>
                  </a:cubicBezTo>
                  <a:cubicBezTo>
                    <a:pt x="2" y="28"/>
                    <a:pt x="1" y="28"/>
                    <a:pt x="1" y="28"/>
                  </a:cubicBezTo>
                  <a:cubicBezTo>
                    <a:pt x="1" y="28"/>
                    <a:pt x="1" y="28"/>
                    <a:pt x="1" y="28"/>
                  </a:cubicBezTo>
                  <a:cubicBezTo>
                    <a:pt x="1" y="28"/>
                    <a:pt x="1" y="28"/>
                    <a:pt x="1" y="28"/>
                  </a:cubicBezTo>
                  <a:cubicBezTo>
                    <a:pt x="0" y="28"/>
                    <a:pt x="0" y="28"/>
                    <a:pt x="0" y="28"/>
                  </a:cubicBezTo>
                  <a:cubicBezTo>
                    <a:pt x="0" y="28"/>
                    <a:pt x="0" y="28"/>
                    <a:pt x="0" y="29"/>
                  </a:cubicBezTo>
                  <a:cubicBezTo>
                    <a:pt x="0" y="29"/>
                    <a:pt x="0" y="29"/>
                    <a:pt x="0" y="29"/>
                  </a:cubicBezTo>
                  <a:cubicBezTo>
                    <a:pt x="0" y="31"/>
                    <a:pt x="0" y="31"/>
                    <a:pt x="0" y="31"/>
                  </a:cubicBezTo>
                  <a:cubicBezTo>
                    <a:pt x="3" y="31"/>
                    <a:pt x="7" y="30"/>
                    <a:pt x="10" y="29"/>
                  </a:cubicBezTo>
                  <a:cubicBezTo>
                    <a:pt x="11" y="29"/>
                    <a:pt x="12" y="28"/>
                    <a:pt x="13" y="28"/>
                  </a:cubicBezTo>
                  <a:cubicBezTo>
                    <a:pt x="13" y="28"/>
                    <a:pt x="13" y="28"/>
                    <a:pt x="13" y="28"/>
                  </a:cubicBezTo>
                  <a:cubicBezTo>
                    <a:pt x="13" y="28"/>
                    <a:pt x="13" y="28"/>
                    <a:pt x="13" y="28"/>
                  </a:cubicBezTo>
                  <a:cubicBezTo>
                    <a:pt x="13" y="28"/>
                    <a:pt x="13" y="28"/>
                    <a:pt x="13" y="28"/>
                  </a:cubicBezTo>
                  <a:cubicBezTo>
                    <a:pt x="13" y="28"/>
                    <a:pt x="13" y="27"/>
                    <a:pt x="13" y="27"/>
                  </a:cubicBezTo>
                  <a:cubicBezTo>
                    <a:pt x="14" y="27"/>
                    <a:pt x="14" y="28"/>
                    <a:pt x="14" y="27"/>
                  </a:cubicBezTo>
                  <a:cubicBezTo>
                    <a:pt x="14" y="27"/>
                    <a:pt x="14" y="27"/>
                    <a:pt x="14" y="27"/>
                  </a:cubicBezTo>
                  <a:cubicBezTo>
                    <a:pt x="14" y="27"/>
                    <a:pt x="14" y="27"/>
                    <a:pt x="14" y="27"/>
                  </a:cubicBezTo>
                  <a:cubicBezTo>
                    <a:pt x="14" y="27"/>
                    <a:pt x="14" y="27"/>
                    <a:pt x="15" y="27"/>
                  </a:cubicBezTo>
                  <a:cubicBezTo>
                    <a:pt x="15" y="27"/>
                    <a:pt x="15" y="27"/>
                    <a:pt x="15" y="27"/>
                  </a:cubicBezTo>
                  <a:cubicBezTo>
                    <a:pt x="15" y="27"/>
                    <a:pt x="15" y="27"/>
                    <a:pt x="15" y="27"/>
                  </a:cubicBezTo>
                  <a:cubicBezTo>
                    <a:pt x="15" y="27"/>
                    <a:pt x="15" y="27"/>
                    <a:pt x="15" y="27"/>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7" y="26"/>
                    <a:pt x="17" y="26"/>
                  </a:cubicBezTo>
                  <a:cubicBezTo>
                    <a:pt x="17" y="26"/>
                    <a:pt x="17" y="26"/>
                    <a:pt x="17" y="26"/>
                  </a:cubicBezTo>
                  <a:cubicBezTo>
                    <a:pt x="20" y="25"/>
                    <a:pt x="24"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6"/>
                    <a:pt x="27" y="26"/>
                  </a:cubicBezTo>
                  <a:cubicBezTo>
                    <a:pt x="27" y="25"/>
                    <a:pt x="28" y="25"/>
                    <a:pt x="28" y="25"/>
                  </a:cubicBezTo>
                  <a:cubicBezTo>
                    <a:pt x="28" y="25"/>
                    <a:pt x="28" y="25"/>
                    <a:pt x="28" y="25"/>
                  </a:cubicBezTo>
                  <a:cubicBezTo>
                    <a:pt x="28" y="25"/>
                    <a:pt x="28" y="25"/>
                    <a:pt x="28" y="25"/>
                  </a:cubicBezTo>
                  <a:cubicBezTo>
                    <a:pt x="29" y="25"/>
                    <a:pt x="29" y="26"/>
                    <a:pt x="30" y="26"/>
                  </a:cubicBezTo>
                  <a:cubicBezTo>
                    <a:pt x="30" y="27"/>
                    <a:pt x="30" y="27"/>
                    <a:pt x="30" y="28"/>
                  </a:cubicBezTo>
                  <a:cubicBezTo>
                    <a:pt x="33" y="27"/>
                    <a:pt x="36" y="26"/>
                    <a:pt x="39" y="26"/>
                  </a:cubicBezTo>
                  <a:cubicBezTo>
                    <a:pt x="51" y="33"/>
                    <a:pt x="51" y="33"/>
                    <a:pt x="51" y="33"/>
                  </a:cubicBezTo>
                  <a:close/>
                  <a:moveTo>
                    <a:pt x="70" y="7"/>
                  </a:moveTo>
                  <a:cubicBezTo>
                    <a:pt x="70" y="7"/>
                    <a:pt x="70" y="7"/>
                    <a:pt x="70" y="7"/>
                  </a:cubicBezTo>
                  <a:cubicBezTo>
                    <a:pt x="70" y="7"/>
                    <a:pt x="70" y="7"/>
                    <a:pt x="70" y="7"/>
                  </a:cubicBezTo>
                  <a:cubicBezTo>
                    <a:pt x="70" y="7"/>
                    <a:pt x="70" y="7"/>
                    <a:pt x="70" y="7"/>
                  </a:cubicBezTo>
                  <a:cubicBezTo>
                    <a:pt x="70" y="7"/>
                    <a:pt x="70" y="7"/>
                    <a:pt x="70" y="7"/>
                  </a:cubicBezTo>
                  <a:cubicBezTo>
                    <a:pt x="70" y="7"/>
                    <a:pt x="69" y="7"/>
                    <a:pt x="69" y="7"/>
                  </a:cubicBezTo>
                  <a:cubicBezTo>
                    <a:pt x="69" y="7"/>
                    <a:pt x="69" y="7"/>
                    <a:pt x="69" y="7"/>
                  </a:cubicBezTo>
                  <a:cubicBezTo>
                    <a:pt x="69" y="6"/>
                    <a:pt x="69" y="6"/>
                    <a:pt x="69" y="6"/>
                  </a:cubicBezTo>
                  <a:cubicBezTo>
                    <a:pt x="69" y="6"/>
                    <a:pt x="69" y="6"/>
                    <a:pt x="69" y="6"/>
                  </a:cubicBezTo>
                  <a:cubicBezTo>
                    <a:pt x="69" y="6"/>
                    <a:pt x="70" y="7"/>
                    <a:pt x="70" y="7"/>
                  </a:cubicBezTo>
                  <a:cubicBezTo>
                    <a:pt x="70" y="7"/>
                    <a:pt x="70" y="7"/>
                    <a:pt x="70" y="7"/>
                  </a:cubicBezTo>
                  <a:cubicBezTo>
                    <a:pt x="70" y="7"/>
                    <a:pt x="70" y="7"/>
                    <a:pt x="70" y="7"/>
                  </a:cubicBezTo>
                  <a:cubicBezTo>
                    <a:pt x="70" y="7"/>
                    <a:pt x="70" y="7"/>
                    <a:pt x="70" y="7"/>
                  </a:cubicBezTo>
                  <a:cubicBezTo>
                    <a:pt x="70" y="7"/>
                    <a:pt x="70" y="7"/>
                    <a:pt x="70" y="7"/>
                  </a:cubicBezTo>
                  <a:cubicBezTo>
                    <a:pt x="70" y="7"/>
                    <a:pt x="70" y="7"/>
                    <a:pt x="70"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7" name="Freeform 73"/>
            <p:cNvSpPr>
              <a:spLocks/>
            </p:cNvSpPr>
            <p:nvPr/>
          </p:nvSpPr>
          <p:spPr bwMode="auto">
            <a:xfrm>
              <a:off x="3465513" y="4433888"/>
              <a:ext cx="744537" cy="300038"/>
            </a:xfrm>
            <a:custGeom>
              <a:avLst/>
              <a:gdLst>
                <a:gd name="T0" fmla="*/ 70 w 70"/>
                <a:gd name="T1" fmla="*/ 0 h 28"/>
                <a:gd name="T2" fmla="*/ 53 w 70"/>
                <a:gd name="T3" fmla="*/ 4 h 28"/>
                <a:gd name="T4" fmla="*/ 41 w 70"/>
                <a:gd name="T5" fmla="*/ 5 h 28"/>
                <a:gd name="T6" fmla="*/ 30 w 70"/>
                <a:gd name="T7" fmla="*/ 7 h 28"/>
                <a:gd name="T8" fmla="*/ 19 w 70"/>
                <a:gd name="T9" fmla="*/ 8 h 28"/>
                <a:gd name="T10" fmla="*/ 19 w 70"/>
                <a:gd name="T11" fmla="*/ 8 h 28"/>
                <a:gd name="T12" fmla="*/ 17 w 70"/>
                <a:gd name="T13" fmla="*/ 9 h 28"/>
                <a:gd name="T14" fmla="*/ 6 w 70"/>
                <a:gd name="T15" fmla="*/ 11 h 28"/>
                <a:gd name="T16" fmla="*/ 6 w 70"/>
                <a:gd name="T17" fmla="*/ 11 h 28"/>
                <a:gd name="T18" fmla="*/ 5 w 70"/>
                <a:gd name="T19" fmla="*/ 12 h 28"/>
                <a:gd name="T20" fmla="*/ 5 w 70"/>
                <a:gd name="T21" fmla="*/ 13 h 28"/>
                <a:gd name="T22" fmla="*/ 5 w 70"/>
                <a:gd name="T23" fmla="*/ 14 h 28"/>
                <a:gd name="T24" fmla="*/ 5 w 70"/>
                <a:gd name="T25" fmla="*/ 14 h 28"/>
                <a:gd name="T26" fmla="*/ 4 w 70"/>
                <a:gd name="T27" fmla="*/ 14 h 28"/>
                <a:gd name="T28" fmla="*/ 4 w 70"/>
                <a:gd name="T29" fmla="*/ 16 h 28"/>
                <a:gd name="T30" fmla="*/ 5 w 70"/>
                <a:gd name="T31" fmla="*/ 18 h 28"/>
                <a:gd name="T32" fmla="*/ 4 w 70"/>
                <a:gd name="T33" fmla="*/ 18 h 28"/>
                <a:gd name="T34" fmla="*/ 4 w 70"/>
                <a:gd name="T35" fmla="*/ 19 h 28"/>
                <a:gd name="T36" fmla="*/ 3 w 70"/>
                <a:gd name="T37" fmla="*/ 20 h 28"/>
                <a:gd name="T38" fmla="*/ 3 w 70"/>
                <a:gd name="T39" fmla="*/ 20 h 28"/>
                <a:gd name="T40" fmla="*/ 3 w 70"/>
                <a:gd name="T41" fmla="*/ 21 h 28"/>
                <a:gd name="T42" fmla="*/ 3 w 70"/>
                <a:gd name="T43" fmla="*/ 22 h 28"/>
                <a:gd name="T44" fmla="*/ 2 w 70"/>
                <a:gd name="T45" fmla="*/ 22 h 28"/>
                <a:gd name="T46" fmla="*/ 2 w 70"/>
                <a:gd name="T47" fmla="*/ 23 h 28"/>
                <a:gd name="T48" fmla="*/ 1 w 70"/>
                <a:gd name="T49" fmla="*/ 23 h 28"/>
                <a:gd name="T50" fmla="*/ 1 w 70"/>
                <a:gd name="T51" fmla="*/ 23 h 28"/>
                <a:gd name="T52" fmla="*/ 2 w 70"/>
                <a:gd name="T53" fmla="*/ 24 h 28"/>
                <a:gd name="T54" fmla="*/ 2 w 70"/>
                <a:gd name="T55" fmla="*/ 25 h 28"/>
                <a:gd name="T56" fmla="*/ 2 w 70"/>
                <a:gd name="T57" fmla="*/ 26 h 28"/>
                <a:gd name="T58" fmla="*/ 2 w 70"/>
                <a:gd name="T59" fmla="*/ 26 h 28"/>
                <a:gd name="T60" fmla="*/ 1 w 70"/>
                <a:gd name="T61" fmla="*/ 27 h 28"/>
                <a:gd name="T62" fmla="*/ 18 w 70"/>
                <a:gd name="T63" fmla="*/ 26 h 28"/>
                <a:gd name="T64" fmla="*/ 18 w 70"/>
                <a:gd name="T65" fmla="*/ 26 h 28"/>
                <a:gd name="T66" fmla="*/ 51 w 70"/>
                <a:gd name="T67" fmla="*/ 19 h 28"/>
                <a:gd name="T68" fmla="*/ 52 w 70"/>
                <a:gd name="T69" fmla="*/ 18 h 28"/>
                <a:gd name="T70" fmla="*/ 53 w 70"/>
                <a:gd name="T71" fmla="*/ 18 h 28"/>
                <a:gd name="T72" fmla="*/ 53 w 70"/>
                <a:gd name="T73" fmla="*/ 17 h 28"/>
                <a:gd name="T74" fmla="*/ 53 w 70"/>
                <a:gd name="T75" fmla="*/ 16 h 28"/>
                <a:gd name="T76" fmla="*/ 55 w 70"/>
                <a:gd name="T77" fmla="*/ 14 h 28"/>
                <a:gd name="T78" fmla="*/ 56 w 70"/>
                <a:gd name="T79" fmla="*/ 14 h 28"/>
                <a:gd name="T80" fmla="*/ 57 w 70"/>
                <a:gd name="T81" fmla="*/ 14 h 28"/>
                <a:gd name="T82" fmla="*/ 58 w 70"/>
                <a:gd name="T83" fmla="*/ 13 h 28"/>
                <a:gd name="T84" fmla="*/ 58 w 70"/>
                <a:gd name="T85" fmla="*/ 13 h 28"/>
                <a:gd name="T86" fmla="*/ 59 w 70"/>
                <a:gd name="T87" fmla="*/ 12 h 28"/>
                <a:gd name="T88" fmla="*/ 60 w 70"/>
                <a:gd name="T89" fmla="*/ 11 h 28"/>
                <a:gd name="T90" fmla="*/ 61 w 70"/>
                <a:gd name="T91" fmla="*/ 11 h 28"/>
                <a:gd name="T92" fmla="*/ 61 w 70"/>
                <a:gd name="T93" fmla="*/ 10 h 28"/>
                <a:gd name="T94" fmla="*/ 61 w 70"/>
                <a:gd name="T95" fmla="*/ 9 h 28"/>
                <a:gd name="T96" fmla="*/ 62 w 70"/>
                <a:gd name="T97" fmla="*/ 9 h 28"/>
                <a:gd name="T98" fmla="*/ 62 w 70"/>
                <a:gd name="T99" fmla="*/ 8 h 28"/>
                <a:gd name="T100" fmla="*/ 63 w 70"/>
                <a:gd name="T101" fmla="*/ 8 h 28"/>
                <a:gd name="T102" fmla="*/ 63 w 70"/>
                <a:gd name="T103" fmla="*/ 8 h 28"/>
                <a:gd name="T104" fmla="*/ 64 w 70"/>
                <a:gd name="T105" fmla="*/ 8 h 28"/>
                <a:gd name="T106" fmla="*/ 65 w 70"/>
                <a:gd name="T107" fmla="*/ 7 h 28"/>
                <a:gd name="T108" fmla="*/ 66 w 70"/>
                <a:gd name="T109" fmla="*/ 6 h 28"/>
                <a:gd name="T110" fmla="*/ 67 w 70"/>
                <a:gd name="T111" fmla="*/ 6 h 28"/>
                <a:gd name="T112" fmla="*/ 68 w 70"/>
                <a:gd name="T113" fmla="*/ 6 h 28"/>
                <a:gd name="T114" fmla="*/ 68 w 70"/>
                <a:gd name="T115" fmla="*/ 5 h 28"/>
                <a:gd name="T116" fmla="*/ 69 w 70"/>
                <a:gd name="T117" fmla="*/ 3 h 28"/>
                <a:gd name="T118" fmla="*/ 70 w 70"/>
                <a:gd name="T119" fmla="*/ 3 h 28"/>
                <a:gd name="T120" fmla="*/ 70 w 70"/>
                <a:gd name="T121" fmla="*/ 3 h 28"/>
                <a:gd name="T122" fmla="*/ 70 w 70"/>
                <a:gd name="T123" fmla="*/ 2 h 28"/>
                <a:gd name="T124" fmla="*/ 70 w 70"/>
                <a:gd name="T12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28">
                  <a:moveTo>
                    <a:pt x="70" y="1"/>
                  </a:moveTo>
                  <a:cubicBezTo>
                    <a:pt x="70" y="1"/>
                    <a:pt x="70" y="1"/>
                    <a:pt x="70" y="1"/>
                  </a:cubicBezTo>
                  <a:cubicBezTo>
                    <a:pt x="70" y="1"/>
                    <a:pt x="70" y="1"/>
                    <a:pt x="70" y="0"/>
                  </a:cubicBezTo>
                  <a:cubicBezTo>
                    <a:pt x="69" y="1"/>
                    <a:pt x="69" y="1"/>
                    <a:pt x="68" y="1"/>
                  </a:cubicBezTo>
                  <a:cubicBezTo>
                    <a:pt x="68" y="1"/>
                    <a:pt x="68" y="1"/>
                    <a:pt x="68" y="1"/>
                  </a:cubicBezTo>
                  <a:cubicBezTo>
                    <a:pt x="63" y="2"/>
                    <a:pt x="58" y="3"/>
                    <a:pt x="53" y="4"/>
                  </a:cubicBezTo>
                  <a:cubicBezTo>
                    <a:pt x="53" y="4"/>
                    <a:pt x="53" y="4"/>
                    <a:pt x="53" y="4"/>
                  </a:cubicBezTo>
                  <a:cubicBezTo>
                    <a:pt x="53" y="4"/>
                    <a:pt x="48" y="5"/>
                    <a:pt x="47" y="5"/>
                  </a:cubicBezTo>
                  <a:cubicBezTo>
                    <a:pt x="45" y="5"/>
                    <a:pt x="42" y="5"/>
                    <a:pt x="41" y="5"/>
                  </a:cubicBezTo>
                  <a:cubicBezTo>
                    <a:pt x="40" y="6"/>
                    <a:pt x="38" y="6"/>
                    <a:pt x="37" y="6"/>
                  </a:cubicBezTo>
                  <a:cubicBezTo>
                    <a:pt x="36" y="6"/>
                    <a:pt x="31" y="7"/>
                    <a:pt x="31" y="7"/>
                  </a:cubicBezTo>
                  <a:cubicBezTo>
                    <a:pt x="31" y="7"/>
                    <a:pt x="30" y="7"/>
                    <a:pt x="30" y="7"/>
                  </a:cubicBezTo>
                  <a:cubicBezTo>
                    <a:pt x="30" y="7"/>
                    <a:pt x="30" y="7"/>
                    <a:pt x="30" y="7"/>
                  </a:cubicBezTo>
                  <a:cubicBezTo>
                    <a:pt x="30" y="7"/>
                    <a:pt x="29" y="7"/>
                    <a:pt x="29" y="7"/>
                  </a:cubicBezTo>
                  <a:cubicBezTo>
                    <a:pt x="26" y="7"/>
                    <a:pt x="23" y="8"/>
                    <a:pt x="19" y="8"/>
                  </a:cubicBezTo>
                  <a:cubicBezTo>
                    <a:pt x="19" y="8"/>
                    <a:pt x="19" y="8"/>
                    <a:pt x="19" y="8"/>
                  </a:cubicBezTo>
                  <a:cubicBezTo>
                    <a:pt x="19" y="8"/>
                    <a:pt x="19" y="8"/>
                    <a:pt x="19" y="8"/>
                  </a:cubicBezTo>
                  <a:cubicBezTo>
                    <a:pt x="19" y="8"/>
                    <a:pt x="19" y="8"/>
                    <a:pt x="19" y="8"/>
                  </a:cubicBezTo>
                  <a:cubicBezTo>
                    <a:pt x="18" y="8"/>
                    <a:pt x="17" y="8"/>
                    <a:pt x="17" y="8"/>
                  </a:cubicBezTo>
                  <a:cubicBezTo>
                    <a:pt x="17" y="8"/>
                    <a:pt x="17" y="8"/>
                    <a:pt x="17" y="8"/>
                  </a:cubicBezTo>
                  <a:cubicBezTo>
                    <a:pt x="17" y="8"/>
                    <a:pt x="17" y="9"/>
                    <a:pt x="17" y="9"/>
                  </a:cubicBezTo>
                  <a:cubicBezTo>
                    <a:pt x="18" y="10"/>
                    <a:pt x="17" y="10"/>
                    <a:pt x="17" y="10"/>
                  </a:cubicBezTo>
                  <a:cubicBezTo>
                    <a:pt x="14" y="10"/>
                    <a:pt x="11" y="11"/>
                    <a:pt x="8" y="11"/>
                  </a:cubicBezTo>
                  <a:cubicBezTo>
                    <a:pt x="6" y="11"/>
                    <a:pt x="6" y="11"/>
                    <a:pt x="6" y="11"/>
                  </a:cubicBezTo>
                  <a:cubicBezTo>
                    <a:pt x="6" y="12"/>
                    <a:pt x="6" y="12"/>
                    <a:pt x="6" y="12"/>
                  </a:cubicBezTo>
                  <a:cubicBezTo>
                    <a:pt x="6" y="12"/>
                    <a:pt x="6" y="12"/>
                    <a:pt x="6" y="12"/>
                  </a:cubicBezTo>
                  <a:cubicBezTo>
                    <a:pt x="5" y="12"/>
                    <a:pt x="6" y="11"/>
                    <a:pt x="6" y="11"/>
                  </a:cubicBezTo>
                  <a:cubicBezTo>
                    <a:pt x="6" y="11"/>
                    <a:pt x="5" y="11"/>
                    <a:pt x="5" y="11"/>
                  </a:cubicBezTo>
                  <a:cubicBezTo>
                    <a:pt x="5" y="11"/>
                    <a:pt x="5" y="11"/>
                    <a:pt x="5" y="11"/>
                  </a:cubicBezTo>
                  <a:cubicBezTo>
                    <a:pt x="5" y="11"/>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5"/>
                    <a:pt x="4" y="15"/>
                    <a:pt x="5" y="15"/>
                  </a:cubicBezTo>
                  <a:cubicBezTo>
                    <a:pt x="5" y="15"/>
                    <a:pt x="5" y="15"/>
                    <a:pt x="5" y="16"/>
                  </a:cubicBezTo>
                  <a:cubicBezTo>
                    <a:pt x="5" y="16"/>
                    <a:pt x="5" y="16"/>
                    <a:pt x="4" y="16"/>
                  </a:cubicBezTo>
                  <a:cubicBezTo>
                    <a:pt x="4" y="16"/>
                    <a:pt x="4" y="16"/>
                    <a:pt x="4" y="17"/>
                  </a:cubicBezTo>
                  <a:cubicBezTo>
                    <a:pt x="4" y="17"/>
                    <a:pt x="4" y="17"/>
                    <a:pt x="4" y="17"/>
                  </a:cubicBezTo>
                  <a:cubicBezTo>
                    <a:pt x="4" y="17"/>
                    <a:pt x="5" y="18"/>
                    <a:pt x="5" y="18"/>
                  </a:cubicBezTo>
                  <a:cubicBezTo>
                    <a:pt x="5" y="18"/>
                    <a:pt x="5" y="18"/>
                    <a:pt x="5" y="18"/>
                  </a:cubicBezTo>
                  <a:cubicBezTo>
                    <a:pt x="5" y="18"/>
                    <a:pt x="4" y="18"/>
                    <a:pt x="4" y="18"/>
                  </a:cubicBezTo>
                  <a:cubicBezTo>
                    <a:pt x="4" y="18"/>
                    <a:pt x="4" y="18"/>
                    <a:pt x="4" y="18"/>
                  </a:cubicBezTo>
                  <a:cubicBezTo>
                    <a:pt x="4" y="19"/>
                    <a:pt x="4" y="18"/>
                    <a:pt x="4" y="19"/>
                  </a:cubicBezTo>
                  <a:cubicBezTo>
                    <a:pt x="5" y="19"/>
                    <a:pt x="4" y="19"/>
                    <a:pt x="4" y="19"/>
                  </a:cubicBezTo>
                  <a:cubicBezTo>
                    <a:pt x="4" y="19"/>
                    <a:pt x="4" y="19"/>
                    <a:pt x="4" y="19"/>
                  </a:cubicBezTo>
                  <a:cubicBezTo>
                    <a:pt x="4" y="19"/>
                    <a:pt x="4" y="20"/>
                    <a:pt x="4" y="20"/>
                  </a:cubicBezTo>
                  <a:cubicBezTo>
                    <a:pt x="4" y="20"/>
                    <a:pt x="3" y="20"/>
                    <a:pt x="3" y="20"/>
                  </a:cubicBezTo>
                  <a:cubicBezTo>
                    <a:pt x="3" y="20"/>
                    <a:pt x="3" y="20"/>
                    <a:pt x="3" y="20"/>
                  </a:cubicBezTo>
                  <a:cubicBezTo>
                    <a:pt x="3" y="20"/>
                    <a:pt x="3" y="20"/>
                    <a:pt x="3" y="20"/>
                  </a:cubicBezTo>
                  <a:cubicBezTo>
                    <a:pt x="3" y="20"/>
                    <a:pt x="3" y="20"/>
                    <a:pt x="3" y="20"/>
                  </a:cubicBezTo>
                  <a:cubicBezTo>
                    <a:pt x="3" y="20"/>
                    <a:pt x="2" y="20"/>
                    <a:pt x="3" y="20"/>
                  </a:cubicBezTo>
                  <a:cubicBezTo>
                    <a:pt x="3" y="21"/>
                    <a:pt x="3" y="21"/>
                    <a:pt x="3" y="21"/>
                  </a:cubicBezTo>
                  <a:cubicBezTo>
                    <a:pt x="3" y="21"/>
                    <a:pt x="3" y="21"/>
                    <a:pt x="3" y="20"/>
                  </a:cubicBezTo>
                  <a:cubicBezTo>
                    <a:pt x="3" y="20"/>
                    <a:pt x="4"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3"/>
                    <a:pt x="2" y="23"/>
                  </a:cubicBezTo>
                  <a:cubicBezTo>
                    <a:pt x="2" y="23"/>
                    <a:pt x="2" y="23"/>
                    <a:pt x="2" y="23"/>
                  </a:cubicBezTo>
                  <a:cubicBezTo>
                    <a:pt x="2" y="23"/>
                    <a:pt x="2" y="23"/>
                    <a:pt x="2" y="23"/>
                  </a:cubicBezTo>
                  <a:cubicBezTo>
                    <a:pt x="2" y="23"/>
                    <a:pt x="1" y="23"/>
                    <a:pt x="1" y="23"/>
                  </a:cubicBezTo>
                  <a:cubicBezTo>
                    <a:pt x="1" y="23"/>
                    <a:pt x="1" y="23"/>
                    <a:pt x="1" y="23"/>
                  </a:cubicBezTo>
                  <a:cubicBezTo>
                    <a:pt x="1" y="23"/>
                    <a:pt x="1" y="24"/>
                    <a:pt x="1" y="24"/>
                  </a:cubicBezTo>
                  <a:cubicBezTo>
                    <a:pt x="1" y="24"/>
                    <a:pt x="1" y="24"/>
                    <a:pt x="1" y="24"/>
                  </a:cubicBezTo>
                  <a:cubicBezTo>
                    <a:pt x="1" y="24"/>
                    <a:pt x="1" y="24"/>
                    <a:pt x="1" y="23"/>
                  </a:cubicBezTo>
                  <a:cubicBezTo>
                    <a:pt x="1" y="23"/>
                    <a:pt x="2" y="24"/>
                    <a:pt x="2" y="24"/>
                  </a:cubicBezTo>
                  <a:cubicBezTo>
                    <a:pt x="2" y="24"/>
                    <a:pt x="2" y="24"/>
                    <a:pt x="2" y="24"/>
                  </a:cubicBezTo>
                  <a:cubicBezTo>
                    <a:pt x="2" y="24"/>
                    <a:pt x="2" y="24"/>
                    <a:pt x="2" y="24"/>
                  </a:cubicBezTo>
                  <a:cubicBezTo>
                    <a:pt x="2" y="25"/>
                    <a:pt x="1" y="25"/>
                    <a:pt x="1" y="25"/>
                  </a:cubicBezTo>
                  <a:cubicBezTo>
                    <a:pt x="1" y="25"/>
                    <a:pt x="1" y="25"/>
                    <a:pt x="1" y="25"/>
                  </a:cubicBezTo>
                  <a:cubicBezTo>
                    <a:pt x="1" y="25"/>
                    <a:pt x="1"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7"/>
                  </a:cubicBezTo>
                  <a:cubicBezTo>
                    <a:pt x="2" y="27"/>
                    <a:pt x="2" y="26"/>
                    <a:pt x="2" y="26"/>
                  </a:cubicBezTo>
                  <a:cubicBezTo>
                    <a:pt x="2" y="26"/>
                    <a:pt x="1" y="27"/>
                    <a:pt x="1" y="27"/>
                  </a:cubicBezTo>
                  <a:cubicBezTo>
                    <a:pt x="1" y="27"/>
                    <a:pt x="1" y="27"/>
                    <a:pt x="1" y="28"/>
                  </a:cubicBezTo>
                  <a:cubicBezTo>
                    <a:pt x="1" y="28"/>
                    <a:pt x="1" y="28"/>
                    <a:pt x="1" y="27"/>
                  </a:cubicBezTo>
                  <a:cubicBezTo>
                    <a:pt x="1" y="27"/>
                    <a:pt x="0" y="28"/>
                    <a:pt x="0" y="28"/>
                  </a:cubicBezTo>
                  <a:cubicBezTo>
                    <a:pt x="0" y="28"/>
                    <a:pt x="0" y="28"/>
                    <a:pt x="0" y="28"/>
                  </a:cubicBezTo>
                  <a:cubicBezTo>
                    <a:pt x="6" y="27"/>
                    <a:pt x="12" y="27"/>
                    <a:pt x="18" y="26"/>
                  </a:cubicBezTo>
                  <a:cubicBezTo>
                    <a:pt x="18" y="26"/>
                    <a:pt x="18" y="26"/>
                    <a:pt x="18" y="26"/>
                  </a:cubicBezTo>
                  <a:cubicBezTo>
                    <a:pt x="18" y="26"/>
                    <a:pt x="18" y="26"/>
                    <a:pt x="18" y="26"/>
                  </a:cubicBezTo>
                  <a:cubicBezTo>
                    <a:pt x="18" y="26"/>
                    <a:pt x="18" y="26"/>
                    <a:pt x="18" y="26"/>
                  </a:cubicBezTo>
                  <a:cubicBezTo>
                    <a:pt x="30" y="24"/>
                    <a:pt x="41" y="23"/>
                    <a:pt x="51" y="21"/>
                  </a:cubicBezTo>
                  <a:cubicBezTo>
                    <a:pt x="51" y="19"/>
                    <a:pt x="51" y="19"/>
                    <a:pt x="51" y="19"/>
                  </a:cubicBezTo>
                  <a:cubicBezTo>
                    <a:pt x="51" y="19"/>
                    <a:pt x="51" y="19"/>
                    <a:pt x="51" y="19"/>
                  </a:cubicBezTo>
                  <a:cubicBezTo>
                    <a:pt x="51" y="18"/>
                    <a:pt x="51" y="18"/>
                    <a:pt x="51" y="18"/>
                  </a:cubicBezTo>
                  <a:cubicBezTo>
                    <a:pt x="51" y="18"/>
                    <a:pt x="51" y="18"/>
                    <a:pt x="52" y="18"/>
                  </a:cubicBezTo>
                  <a:cubicBezTo>
                    <a:pt x="52" y="18"/>
                    <a:pt x="52" y="18"/>
                    <a:pt x="52" y="18"/>
                  </a:cubicBezTo>
                  <a:cubicBezTo>
                    <a:pt x="52" y="18"/>
                    <a:pt x="52" y="18"/>
                    <a:pt x="52" y="18"/>
                  </a:cubicBezTo>
                  <a:cubicBezTo>
                    <a:pt x="52" y="18"/>
                    <a:pt x="53" y="18"/>
                    <a:pt x="53" y="18"/>
                  </a:cubicBezTo>
                  <a:cubicBezTo>
                    <a:pt x="53" y="18"/>
                    <a:pt x="53" y="18"/>
                    <a:pt x="53" y="18"/>
                  </a:cubicBezTo>
                  <a:cubicBezTo>
                    <a:pt x="53" y="17"/>
                    <a:pt x="53" y="17"/>
                    <a:pt x="53" y="17"/>
                  </a:cubicBezTo>
                  <a:cubicBezTo>
                    <a:pt x="53" y="17"/>
                    <a:pt x="53" y="17"/>
                    <a:pt x="53" y="17"/>
                  </a:cubicBezTo>
                  <a:cubicBezTo>
                    <a:pt x="53" y="17"/>
                    <a:pt x="53" y="17"/>
                    <a:pt x="53" y="17"/>
                  </a:cubicBezTo>
                  <a:cubicBezTo>
                    <a:pt x="53" y="17"/>
                    <a:pt x="53" y="17"/>
                    <a:pt x="53" y="16"/>
                  </a:cubicBezTo>
                  <a:cubicBezTo>
                    <a:pt x="53" y="16"/>
                    <a:pt x="53" y="16"/>
                    <a:pt x="53" y="16"/>
                  </a:cubicBezTo>
                  <a:cubicBezTo>
                    <a:pt x="53" y="16"/>
                    <a:pt x="53" y="16"/>
                    <a:pt x="53" y="16"/>
                  </a:cubicBezTo>
                  <a:cubicBezTo>
                    <a:pt x="53" y="16"/>
                    <a:pt x="54" y="15"/>
                    <a:pt x="54" y="15"/>
                  </a:cubicBezTo>
                  <a:cubicBezTo>
                    <a:pt x="54" y="15"/>
                    <a:pt x="54" y="15"/>
                    <a:pt x="54" y="15"/>
                  </a:cubicBezTo>
                  <a:cubicBezTo>
                    <a:pt x="54" y="15"/>
                    <a:pt x="54" y="15"/>
                    <a:pt x="55" y="14"/>
                  </a:cubicBezTo>
                  <a:cubicBezTo>
                    <a:pt x="55" y="14"/>
                    <a:pt x="55" y="14"/>
                    <a:pt x="55" y="14"/>
                  </a:cubicBezTo>
                  <a:cubicBezTo>
                    <a:pt x="56" y="14"/>
                    <a:pt x="56" y="14"/>
                    <a:pt x="56" y="14"/>
                  </a:cubicBezTo>
                  <a:cubicBezTo>
                    <a:pt x="56" y="14"/>
                    <a:pt x="56"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57" y="13"/>
                    <a:pt x="57" y="13"/>
                    <a:pt x="57" y="13"/>
                  </a:cubicBezTo>
                  <a:cubicBezTo>
                    <a:pt x="57" y="13"/>
                    <a:pt x="58" y="13"/>
                    <a:pt x="58" y="13"/>
                  </a:cubicBezTo>
                  <a:cubicBezTo>
                    <a:pt x="58" y="13"/>
                    <a:pt x="58" y="13"/>
                    <a:pt x="58" y="13"/>
                  </a:cubicBezTo>
                  <a:cubicBezTo>
                    <a:pt x="58" y="13"/>
                    <a:pt x="58" y="13"/>
                    <a:pt x="58" y="13"/>
                  </a:cubicBezTo>
                  <a:cubicBezTo>
                    <a:pt x="58" y="13"/>
                    <a:pt x="58" y="13"/>
                    <a:pt x="58" y="13"/>
                  </a:cubicBezTo>
                  <a:cubicBezTo>
                    <a:pt x="58" y="13"/>
                    <a:pt x="59" y="12"/>
                    <a:pt x="59" y="12"/>
                  </a:cubicBezTo>
                  <a:cubicBezTo>
                    <a:pt x="59" y="12"/>
                    <a:pt x="59" y="12"/>
                    <a:pt x="59" y="12"/>
                  </a:cubicBezTo>
                  <a:cubicBezTo>
                    <a:pt x="59" y="12"/>
                    <a:pt x="59" y="12"/>
                    <a:pt x="59" y="12"/>
                  </a:cubicBezTo>
                  <a:cubicBezTo>
                    <a:pt x="59" y="12"/>
                    <a:pt x="59" y="12"/>
                    <a:pt x="59" y="12"/>
                  </a:cubicBezTo>
                  <a:cubicBezTo>
                    <a:pt x="59" y="11"/>
                    <a:pt x="59" y="12"/>
                    <a:pt x="60" y="11"/>
                  </a:cubicBezTo>
                  <a:cubicBezTo>
                    <a:pt x="60" y="11"/>
                    <a:pt x="60" y="11"/>
                    <a:pt x="60" y="11"/>
                  </a:cubicBezTo>
                  <a:cubicBezTo>
                    <a:pt x="60" y="11"/>
                    <a:pt x="60" y="11"/>
                    <a:pt x="60" y="11"/>
                  </a:cubicBezTo>
                  <a:cubicBezTo>
                    <a:pt x="61" y="11"/>
                    <a:pt x="61" y="11"/>
                    <a:pt x="61" y="11"/>
                  </a:cubicBezTo>
                  <a:cubicBezTo>
                    <a:pt x="61" y="11"/>
                    <a:pt x="61" y="11"/>
                    <a:pt x="61" y="11"/>
                  </a:cubicBezTo>
                  <a:cubicBezTo>
                    <a:pt x="61" y="11"/>
                    <a:pt x="61" y="11"/>
                    <a:pt x="61" y="11"/>
                  </a:cubicBezTo>
                  <a:cubicBezTo>
                    <a:pt x="61" y="11"/>
                    <a:pt x="61" y="10"/>
                    <a:pt x="61" y="10"/>
                  </a:cubicBezTo>
                  <a:cubicBezTo>
                    <a:pt x="61" y="10"/>
                    <a:pt x="61" y="10"/>
                    <a:pt x="61" y="10"/>
                  </a:cubicBezTo>
                  <a:cubicBezTo>
                    <a:pt x="61" y="10"/>
                    <a:pt x="61" y="10"/>
                    <a:pt x="61" y="10"/>
                  </a:cubicBezTo>
                  <a:cubicBezTo>
                    <a:pt x="61" y="10"/>
                    <a:pt x="61" y="10"/>
                    <a:pt x="61" y="9"/>
                  </a:cubicBezTo>
                  <a:cubicBezTo>
                    <a:pt x="61" y="9"/>
                    <a:pt x="61" y="9"/>
                    <a:pt x="61" y="9"/>
                  </a:cubicBezTo>
                  <a:cubicBezTo>
                    <a:pt x="62" y="9"/>
                    <a:pt x="62" y="9"/>
                    <a:pt x="62" y="9"/>
                  </a:cubicBezTo>
                  <a:cubicBezTo>
                    <a:pt x="62" y="9"/>
                    <a:pt x="62" y="9"/>
                    <a:pt x="62" y="9"/>
                  </a:cubicBezTo>
                  <a:cubicBezTo>
                    <a:pt x="62" y="9"/>
                    <a:pt x="62" y="9"/>
                    <a:pt x="62" y="9"/>
                  </a:cubicBezTo>
                  <a:cubicBezTo>
                    <a:pt x="62" y="9"/>
                    <a:pt x="62" y="9"/>
                    <a:pt x="62" y="9"/>
                  </a:cubicBezTo>
                  <a:cubicBezTo>
                    <a:pt x="62" y="9"/>
                    <a:pt x="62" y="8"/>
                    <a:pt x="62" y="8"/>
                  </a:cubicBezTo>
                  <a:cubicBezTo>
                    <a:pt x="62" y="8"/>
                    <a:pt x="62" y="8"/>
                    <a:pt x="62" y="8"/>
                  </a:cubicBezTo>
                  <a:cubicBezTo>
                    <a:pt x="62"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9"/>
                    <a:pt x="64" y="9"/>
                    <a:pt x="64" y="9"/>
                  </a:cubicBezTo>
                  <a:cubicBezTo>
                    <a:pt x="64" y="9"/>
                    <a:pt x="64" y="9"/>
                    <a:pt x="64" y="9"/>
                  </a:cubicBezTo>
                  <a:cubicBezTo>
                    <a:pt x="64" y="9"/>
                    <a:pt x="64" y="9"/>
                    <a:pt x="64" y="8"/>
                  </a:cubicBezTo>
                  <a:cubicBezTo>
                    <a:pt x="64" y="8"/>
                    <a:pt x="64" y="8"/>
                    <a:pt x="64" y="8"/>
                  </a:cubicBezTo>
                  <a:cubicBezTo>
                    <a:pt x="65" y="8"/>
                    <a:pt x="65" y="8"/>
                    <a:pt x="65" y="7"/>
                  </a:cubicBezTo>
                  <a:cubicBezTo>
                    <a:pt x="65" y="7"/>
                    <a:pt x="65" y="7"/>
                    <a:pt x="65" y="7"/>
                  </a:cubicBezTo>
                  <a:cubicBezTo>
                    <a:pt x="65" y="7"/>
                    <a:pt x="65" y="7"/>
                    <a:pt x="65" y="7"/>
                  </a:cubicBezTo>
                  <a:cubicBezTo>
                    <a:pt x="65" y="7"/>
                    <a:pt x="66" y="7"/>
                    <a:pt x="66" y="7"/>
                  </a:cubicBezTo>
                  <a:cubicBezTo>
                    <a:pt x="66" y="6"/>
                    <a:pt x="66" y="6"/>
                    <a:pt x="66" y="6"/>
                  </a:cubicBezTo>
                  <a:cubicBezTo>
                    <a:pt x="66" y="6"/>
                    <a:pt x="66" y="6"/>
                    <a:pt x="66" y="6"/>
                  </a:cubicBezTo>
                  <a:cubicBezTo>
                    <a:pt x="66" y="6"/>
                    <a:pt x="66" y="6"/>
                    <a:pt x="66" y="6"/>
                  </a:cubicBezTo>
                  <a:cubicBezTo>
                    <a:pt x="66" y="6"/>
                    <a:pt x="66" y="6"/>
                    <a:pt x="67" y="6"/>
                  </a:cubicBezTo>
                  <a:cubicBezTo>
                    <a:pt x="67" y="6"/>
                    <a:pt x="67" y="6"/>
                    <a:pt x="67" y="6"/>
                  </a:cubicBezTo>
                  <a:cubicBezTo>
                    <a:pt x="67" y="6"/>
                    <a:pt x="67" y="6"/>
                    <a:pt x="67" y="6"/>
                  </a:cubicBezTo>
                  <a:cubicBezTo>
                    <a:pt x="67" y="6"/>
                    <a:pt x="67" y="6"/>
                    <a:pt x="68" y="6"/>
                  </a:cubicBezTo>
                  <a:cubicBezTo>
                    <a:pt x="68" y="6"/>
                    <a:pt x="68" y="6"/>
                    <a:pt x="68" y="6"/>
                  </a:cubicBezTo>
                  <a:cubicBezTo>
                    <a:pt x="68" y="6"/>
                    <a:pt x="68" y="6"/>
                    <a:pt x="68" y="6"/>
                  </a:cubicBezTo>
                  <a:cubicBezTo>
                    <a:pt x="68" y="6"/>
                    <a:pt x="68" y="5"/>
                    <a:pt x="68" y="5"/>
                  </a:cubicBezTo>
                  <a:cubicBezTo>
                    <a:pt x="68" y="5"/>
                    <a:pt x="68" y="4"/>
                    <a:pt x="69" y="4"/>
                  </a:cubicBezTo>
                  <a:cubicBezTo>
                    <a:pt x="69" y="4"/>
                    <a:pt x="69" y="4"/>
                    <a:pt x="69" y="4"/>
                  </a:cubicBezTo>
                  <a:cubicBezTo>
                    <a:pt x="69" y="4"/>
                    <a:pt x="69" y="4"/>
                    <a:pt x="69" y="3"/>
                  </a:cubicBezTo>
                  <a:cubicBezTo>
                    <a:pt x="69" y="3"/>
                    <a:pt x="69" y="3"/>
                    <a:pt x="69"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3"/>
                    <a:pt x="70" y="3"/>
                  </a:cubicBezTo>
                  <a:cubicBezTo>
                    <a:pt x="70" y="3"/>
                    <a:pt x="70" y="2"/>
                    <a:pt x="70" y="2"/>
                  </a:cubicBezTo>
                  <a:cubicBezTo>
                    <a:pt x="70" y="2"/>
                    <a:pt x="70" y="2"/>
                    <a:pt x="70" y="2"/>
                  </a:cubicBezTo>
                  <a:cubicBezTo>
                    <a:pt x="70" y="2"/>
                    <a:pt x="70" y="2"/>
                    <a:pt x="70" y="2"/>
                  </a:cubicBezTo>
                  <a:cubicBezTo>
                    <a:pt x="70" y="2"/>
                    <a:pt x="70" y="1"/>
                    <a:pt x="70" y="1"/>
                  </a:cubicBezTo>
                  <a:cubicBezTo>
                    <a:pt x="70" y="1"/>
                    <a:pt x="70" y="1"/>
                    <a:pt x="70" y="1"/>
                  </a:cubicBezTo>
                  <a:cubicBezTo>
                    <a:pt x="70" y="1"/>
                    <a:pt x="70" y="1"/>
                    <a:pt x="70" y="1"/>
                  </a:cubicBezTo>
                  <a:cubicBezTo>
                    <a:pt x="70" y="1"/>
                    <a:pt x="70" y="1"/>
                    <a:pt x="70"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8" name="Freeform 74"/>
            <p:cNvSpPr>
              <a:spLocks noEditPoints="1"/>
            </p:cNvSpPr>
            <p:nvPr/>
          </p:nvSpPr>
          <p:spPr bwMode="auto">
            <a:xfrm>
              <a:off x="3379788" y="4713288"/>
              <a:ext cx="330200" cy="557213"/>
            </a:xfrm>
            <a:custGeom>
              <a:avLst/>
              <a:gdLst>
                <a:gd name="T0" fmla="*/ 21 w 31"/>
                <a:gd name="T1" fmla="*/ 51 h 52"/>
                <a:gd name="T2" fmla="*/ 22 w 31"/>
                <a:gd name="T3" fmla="*/ 50 h 52"/>
                <a:gd name="T4" fmla="*/ 23 w 31"/>
                <a:gd name="T5" fmla="*/ 49 h 52"/>
                <a:gd name="T6" fmla="*/ 23 w 31"/>
                <a:gd name="T7" fmla="*/ 50 h 52"/>
                <a:gd name="T8" fmla="*/ 26 w 31"/>
                <a:gd name="T9" fmla="*/ 49 h 52"/>
                <a:gd name="T10" fmla="*/ 27 w 31"/>
                <a:gd name="T11" fmla="*/ 49 h 52"/>
                <a:gd name="T12" fmla="*/ 29 w 31"/>
                <a:gd name="T13" fmla="*/ 49 h 52"/>
                <a:gd name="T14" fmla="*/ 30 w 31"/>
                <a:gd name="T15" fmla="*/ 48 h 52"/>
                <a:gd name="T16" fmla="*/ 27 w 31"/>
                <a:gd name="T17" fmla="*/ 1 h 52"/>
                <a:gd name="T18" fmla="*/ 9 w 31"/>
                <a:gd name="T19" fmla="*/ 3 h 52"/>
                <a:gd name="T20" fmla="*/ 8 w 31"/>
                <a:gd name="T21" fmla="*/ 4 h 52"/>
                <a:gd name="T22" fmla="*/ 7 w 31"/>
                <a:gd name="T23" fmla="*/ 5 h 52"/>
                <a:gd name="T24" fmla="*/ 7 w 31"/>
                <a:gd name="T25" fmla="*/ 5 h 52"/>
                <a:gd name="T26" fmla="*/ 7 w 31"/>
                <a:gd name="T27" fmla="*/ 6 h 52"/>
                <a:gd name="T28" fmla="*/ 7 w 31"/>
                <a:gd name="T29" fmla="*/ 7 h 52"/>
                <a:gd name="T30" fmla="*/ 6 w 31"/>
                <a:gd name="T31" fmla="*/ 9 h 52"/>
                <a:gd name="T32" fmla="*/ 5 w 31"/>
                <a:gd name="T33" fmla="*/ 9 h 52"/>
                <a:gd name="T34" fmla="*/ 4 w 31"/>
                <a:gd name="T35" fmla="*/ 10 h 52"/>
                <a:gd name="T36" fmla="*/ 4 w 31"/>
                <a:gd name="T37" fmla="*/ 12 h 52"/>
                <a:gd name="T38" fmla="*/ 4 w 31"/>
                <a:gd name="T39" fmla="*/ 13 h 52"/>
                <a:gd name="T40" fmla="*/ 4 w 31"/>
                <a:gd name="T41" fmla="*/ 13 h 52"/>
                <a:gd name="T42" fmla="*/ 3 w 31"/>
                <a:gd name="T43" fmla="*/ 14 h 52"/>
                <a:gd name="T44" fmla="*/ 3 w 31"/>
                <a:gd name="T45" fmla="*/ 15 h 52"/>
                <a:gd name="T46" fmla="*/ 3 w 31"/>
                <a:gd name="T47" fmla="*/ 16 h 52"/>
                <a:gd name="T48" fmla="*/ 2 w 31"/>
                <a:gd name="T49" fmla="*/ 17 h 52"/>
                <a:gd name="T50" fmla="*/ 2 w 31"/>
                <a:gd name="T51" fmla="*/ 18 h 52"/>
                <a:gd name="T52" fmla="*/ 3 w 31"/>
                <a:gd name="T53" fmla="*/ 18 h 52"/>
                <a:gd name="T54" fmla="*/ 3 w 31"/>
                <a:gd name="T55" fmla="*/ 19 h 52"/>
                <a:gd name="T56" fmla="*/ 3 w 31"/>
                <a:gd name="T57" fmla="*/ 21 h 52"/>
                <a:gd name="T58" fmla="*/ 3 w 31"/>
                <a:gd name="T59" fmla="*/ 22 h 52"/>
                <a:gd name="T60" fmla="*/ 3 w 31"/>
                <a:gd name="T61" fmla="*/ 23 h 52"/>
                <a:gd name="T62" fmla="*/ 3 w 31"/>
                <a:gd name="T63" fmla="*/ 24 h 52"/>
                <a:gd name="T64" fmla="*/ 3 w 31"/>
                <a:gd name="T65" fmla="*/ 26 h 52"/>
                <a:gd name="T66" fmla="*/ 4 w 31"/>
                <a:gd name="T67" fmla="*/ 28 h 52"/>
                <a:gd name="T68" fmla="*/ 4 w 31"/>
                <a:gd name="T69" fmla="*/ 28 h 52"/>
                <a:gd name="T70" fmla="*/ 4 w 31"/>
                <a:gd name="T71" fmla="*/ 29 h 52"/>
                <a:gd name="T72" fmla="*/ 5 w 31"/>
                <a:gd name="T73" fmla="*/ 30 h 52"/>
                <a:gd name="T74" fmla="*/ 5 w 31"/>
                <a:gd name="T75" fmla="*/ 31 h 52"/>
                <a:gd name="T76" fmla="*/ 5 w 31"/>
                <a:gd name="T77" fmla="*/ 32 h 52"/>
                <a:gd name="T78" fmla="*/ 4 w 31"/>
                <a:gd name="T79" fmla="*/ 33 h 52"/>
                <a:gd name="T80" fmla="*/ 5 w 31"/>
                <a:gd name="T81" fmla="*/ 33 h 52"/>
                <a:gd name="T82" fmla="*/ 4 w 31"/>
                <a:gd name="T83" fmla="*/ 34 h 52"/>
                <a:gd name="T84" fmla="*/ 4 w 31"/>
                <a:gd name="T85" fmla="*/ 35 h 52"/>
                <a:gd name="T86" fmla="*/ 3 w 31"/>
                <a:gd name="T87" fmla="*/ 36 h 52"/>
                <a:gd name="T88" fmla="*/ 2 w 31"/>
                <a:gd name="T89" fmla="*/ 37 h 52"/>
                <a:gd name="T90" fmla="*/ 2 w 31"/>
                <a:gd name="T91" fmla="*/ 39 h 52"/>
                <a:gd name="T92" fmla="*/ 2 w 31"/>
                <a:gd name="T93" fmla="*/ 41 h 52"/>
                <a:gd name="T94" fmla="*/ 1 w 31"/>
                <a:gd name="T95" fmla="*/ 41 h 52"/>
                <a:gd name="T96" fmla="*/ 1 w 31"/>
                <a:gd name="T97" fmla="*/ 43 h 52"/>
                <a:gd name="T98" fmla="*/ 18 w 31"/>
                <a:gd name="T99" fmla="*/ 44 h 52"/>
                <a:gd name="T100" fmla="*/ 17 w 31"/>
                <a:gd name="T101" fmla="*/ 45 h 52"/>
                <a:gd name="T102" fmla="*/ 17 w 31"/>
                <a:gd name="T103" fmla="*/ 47 h 52"/>
                <a:gd name="T104" fmla="*/ 19 w 31"/>
                <a:gd name="T105" fmla="*/ 49 h 52"/>
                <a:gd name="T106" fmla="*/ 19 w 31"/>
                <a:gd name="T107" fmla="*/ 51 h 52"/>
                <a:gd name="T108" fmla="*/ 20 w 31"/>
                <a:gd name="T109" fmla="*/ 51 h 52"/>
                <a:gd name="T110" fmla="*/ 30 w 31"/>
                <a:gd name="T111" fmla="*/ 50 h 52"/>
                <a:gd name="T112" fmla="*/ 27 w 31"/>
                <a:gd name="T113" fmla="*/ 50 h 52"/>
                <a:gd name="T114" fmla="*/ 28 w 31"/>
                <a:gd name="T115" fmla="*/ 50 h 52"/>
                <a:gd name="T116" fmla="*/ 27 w 31"/>
                <a:gd name="T117" fmla="*/ 50 h 52"/>
                <a:gd name="T118" fmla="*/ 26 w 31"/>
                <a:gd name="T119" fmla="*/ 51 h 52"/>
                <a:gd name="T120" fmla="*/ 24 w 31"/>
                <a:gd name="T121" fmla="*/ 51 h 52"/>
                <a:gd name="T122" fmla="*/ 24 w 31"/>
                <a:gd name="T123"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52">
                  <a:moveTo>
                    <a:pt x="20" y="51"/>
                  </a:move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2" y="50"/>
                    <a:pt x="22" y="50"/>
                  </a:cubicBezTo>
                  <a:cubicBezTo>
                    <a:pt x="22" y="50"/>
                    <a:pt x="22" y="50"/>
                    <a:pt x="22" y="50"/>
                  </a:cubicBezTo>
                  <a:cubicBezTo>
                    <a:pt x="22" y="50"/>
                    <a:pt x="22" y="50"/>
                    <a:pt x="22" y="50"/>
                  </a:cubicBezTo>
                  <a:cubicBezTo>
                    <a:pt x="22" y="50"/>
                    <a:pt x="22" y="50"/>
                    <a:pt x="22" y="50"/>
                  </a:cubicBezTo>
                  <a:cubicBezTo>
                    <a:pt x="22" y="50"/>
                    <a:pt x="22" y="50"/>
                    <a:pt x="22" y="50"/>
                  </a:cubicBezTo>
                  <a:cubicBezTo>
                    <a:pt x="22" y="49"/>
                    <a:pt x="22" y="49"/>
                    <a:pt x="22" y="49"/>
                  </a:cubicBezTo>
                  <a:cubicBezTo>
                    <a:pt x="22" y="49"/>
                    <a:pt x="23" y="49"/>
                    <a:pt x="23" y="49"/>
                  </a:cubicBezTo>
                  <a:cubicBezTo>
                    <a:pt x="23" y="50"/>
                    <a:pt x="23" y="50"/>
                    <a:pt x="23" y="50"/>
                  </a:cubicBezTo>
                  <a:cubicBezTo>
                    <a:pt x="23" y="50"/>
                    <a:pt x="22" y="50"/>
                    <a:pt x="22" y="50"/>
                  </a:cubicBezTo>
                  <a:cubicBezTo>
                    <a:pt x="22" y="50"/>
                    <a:pt x="22" y="50"/>
                    <a:pt x="23" y="50"/>
                  </a:cubicBezTo>
                  <a:cubicBezTo>
                    <a:pt x="23" y="50"/>
                    <a:pt x="23" y="50"/>
                    <a:pt x="23" y="50"/>
                  </a:cubicBezTo>
                  <a:cubicBezTo>
                    <a:pt x="23" y="50"/>
                    <a:pt x="23" y="50"/>
                    <a:pt x="23" y="50"/>
                  </a:cubicBezTo>
                  <a:cubicBezTo>
                    <a:pt x="24" y="49"/>
                    <a:pt x="24" y="49"/>
                    <a:pt x="24" y="49"/>
                  </a:cubicBezTo>
                  <a:cubicBezTo>
                    <a:pt x="24" y="49"/>
                    <a:pt x="24" y="49"/>
                    <a:pt x="25" y="49"/>
                  </a:cubicBezTo>
                  <a:cubicBezTo>
                    <a:pt x="25" y="49"/>
                    <a:pt x="26" y="49"/>
                    <a:pt x="26" y="49"/>
                  </a:cubicBezTo>
                  <a:cubicBezTo>
                    <a:pt x="26" y="49"/>
                    <a:pt x="26" y="49"/>
                    <a:pt x="26" y="49"/>
                  </a:cubicBezTo>
                  <a:cubicBezTo>
                    <a:pt x="26" y="49"/>
                    <a:pt x="26" y="49"/>
                    <a:pt x="26" y="49"/>
                  </a:cubicBezTo>
                  <a:cubicBezTo>
                    <a:pt x="26" y="49"/>
                    <a:pt x="26" y="48"/>
                    <a:pt x="26" y="48"/>
                  </a:cubicBezTo>
                  <a:cubicBezTo>
                    <a:pt x="26" y="48"/>
                    <a:pt x="27" y="48"/>
                    <a:pt x="27" y="48"/>
                  </a:cubicBezTo>
                  <a:cubicBezTo>
                    <a:pt x="27" y="49"/>
                    <a:pt x="27" y="49"/>
                    <a:pt x="27" y="49"/>
                  </a:cubicBezTo>
                  <a:cubicBezTo>
                    <a:pt x="27" y="49"/>
                    <a:pt x="27" y="49"/>
                    <a:pt x="27" y="49"/>
                  </a:cubicBezTo>
                  <a:cubicBezTo>
                    <a:pt x="27" y="49"/>
                    <a:pt x="27" y="49"/>
                    <a:pt x="27" y="49"/>
                  </a:cubicBezTo>
                  <a:cubicBezTo>
                    <a:pt x="27" y="49"/>
                    <a:pt x="28" y="49"/>
                    <a:pt x="28" y="49"/>
                  </a:cubicBezTo>
                  <a:cubicBezTo>
                    <a:pt x="28" y="49"/>
                    <a:pt x="28" y="49"/>
                    <a:pt x="28" y="49"/>
                  </a:cubicBezTo>
                  <a:cubicBezTo>
                    <a:pt x="28" y="49"/>
                    <a:pt x="28" y="49"/>
                    <a:pt x="28" y="49"/>
                  </a:cubicBezTo>
                  <a:cubicBezTo>
                    <a:pt x="29" y="49"/>
                    <a:pt x="29" y="49"/>
                    <a:pt x="29" y="49"/>
                  </a:cubicBezTo>
                  <a:cubicBezTo>
                    <a:pt x="29" y="49"/>
                    <a:pt x="29" y="49"/>
                    <a:pt x="29" y="49"/>
                  </a:cubicBezTo>
                  <a:cubicBezTo>
                    <a:pt x="29" y="49"/>
                    <a:pt x="29" y="49"/>
                    <a:pt x="29" y="49"/>
                  </a:cubicBezTo>
                  <a:cubicBezTo>
                    <a:pt x="29" y="49"/>
                    <a:pt x="30" y="49"/>
                    <a:pt x="30" y="49"/>
                  </a:cubicBezTo>
                  <a:cubicBezTo>
                    <a:pt x="30" y="49"/>
                    <a:pt x="30" y="49"/>
                    <a:pt x="30" y="49"/>
                  </a:cubicBezTo>
                  <a:cubicBezTo>
                    <a:pt x="30" y="49"/>
                    <a:pt x="30" y="49"/>
                    <a:pt x="30" y="49"/>
                  </a:cubicBezTo>
                  <a:cubicBezTo>
                    <a:pt x="30" y="48"/>
                    <a:pt x="30" y="49"/>
                    <a:pt x="30" y="48"/>
                  </a:cubicBezTo>
                  <a:cubicBezTo>
                    <a:pt x="30" y="48"/>
                    <a:pt x="30" y="48"/>
                    <a:pt x="30" y="48"/>
                  </a:cubicBezTo>
                  <a:cubicBezTo>
                    <a:pt x="28" y="33"/>
                    <a:pt x="28" y="33"/>
                    <a:pt x="28" y="33"/>
                  </a:cubicBezTo>
                  <a:cubicBezTo>
                    <a:pt x="28" y="22"/>
                    <a:pt x="27" y="12"/>
                    <a:pt x="27" y="1"/>
                  </a:cubicBezTo>
                  <a:cubicBezTo>
                    <a:pt x="27" y="1"/>
                    <a:pt x="27" y="1"/>
                    <a:pt x="27" y="1"/>
                  </a:cubicBezTo>
                  <a:cubicBezTo>
                    <a:pt x="27" y="1"/>
                    <a:pt x="27" y="1"/>
                    <a:pt x="27" y="1"/>
                  </a:cubicBezTo>
                  <a:cubicBezTo>
                    <a:pt x="27" y="1"/>
                    <a:pt x="27" y="0"/>
                    <a:pt x="27" y="0"/>
                  </a:cubicBezTo>
                  <a:cubicBezTo>
                    <a:pt x="26" y="0"/>
                    <a:pt x="26" y="0"/>
                    <a:pt x="26" y="0"/>
                  </a:cubicBezTo>
                  <a:cubicBezTo>
                    <a:pt x="20" y="1"/>
                    <a:pt x="14" y="1"/>
                    <a:pt x="8" y="2"/>
                  </a:cubicBezTo>
                  <a:cubicBezTo>
                    <a:pt x="8" y="2"/>
                    <a:pt x="8" y="2"/>
                    <a:pt x="8" y="2"/>
                  </a:cubicBezTo>
                  <a:cubicBezTo>
                    <a:pt x="9" y="2"/>
                    <a:pt x="9" y="2"/>
                    <a:pt x="9" y="3"/>
                  </a:cubicBezTo>
                  <a:cubicBezTo>
                    <a:pt x="9" y="3"/>
                    <a:pt x="9" y="3"/>
                    <a:pt x="8" y="3"/>
                  </a:cubicBezTo>
                  <a:cubicBezTo>
                    <a:pt x="8" y="3"/>
                    <a:pt x="8" y="3"/>
                    <a:pt x="8" y="3"/>
                  </a:cubicBezTo>
                  <a:cubicBezTo>
                    <a:pt x="8" y="4"/>
                    <a:pt x="8" y="3"/>
                    <a:pt x="8" y="3"/>
                  </a:cubicBezTo>
                  <a:cubicBezTo>
                    <a:pt x="8" y="3"/>
                    <a:pt x="8" y="3"/>
                    <a:pt x="8" y="4"/>
                  </a:cubicBezTo>
                  <a:cubicBezTo>
                    <a:pt x="8" y="4"/>
                    <a:pt x="8" y="4"/>
                    <a:pt x="8" y="4"/>
                  </a:cubicBezTo>
                  <a:cubicBezTo>
                    <a:pt x="7" y="4"/>
                    <a:pt x="7" y="3"/>
                    <a:pt x="7" y="3"/>
                  </a:cubicBezTo>
                  <a:cubicBezTo>
                    <a:pt x="7" y="3"/>
                    <a:pt x="7" y="3"/>
                    <a:pt x="7" y="3"/>
                  </a:cubicBezTo>
                  <a:cubicBezTo>
                    <a:pt x="7" y="4"/>
                    <a:pt x="7" y="4"/>
                    <a:pt x="7" y="4"/>
                  </a:cubicBezTo>
                  <a:cubicBezTo>
                    <a:pt x="7" y="4"/>
                    <a:pt x="7" y="4"/>
                    <a:pt x="7" y="4"/>
                  </a:cubicBezTo>
                  <a:cubicBezTo>
                    <a:pt x="7" y="4"/>
                    <a:pt x="7" y="4"/>
                    <a:pt x="7" y="5"/>
                  </a:cubicBezTo>
                  <a:cubicBezTo>
                    <a:pt x="7" y="5"/>
                    <a:pt x="7" y="5"/>
                    <a:pt x="7" y="5"/>
                  </a:cubicBezTo>
                  <a:cubicBezTo>
                    <a:pt x="7" y="5"/>
                    <a:pt x="7" y="5"/>
                    <a:pt x="7" y="5"/>
                  </a:cubicBezTo>
                  <a:cubicBezTo>
                    <a:pt x="7" y="5"/>
                    <a:pt x="7" y="5"/>
                    <a:pt x="7" y="4"/>
                  </a:cubicBezTo>
                  <a:cubicBezTo>
                    <a:pt x="7" y="4"/>
                    <a:pt x="7" y="4"/>
                    <a:pt x="7" y="4"/>
                  </a:cubicBezTo>
                  <a:cubicBezTo>
                    <a:pt x="7" y="4"/>
                    <a:pt x="7" y="5"/>
                    <a:pt x="7" y="5"/>
                  </a:cubicBezTo>
                  <a:cubicBezTo>
                    <a:pt x="7" y="5"/>
                    <a:pt x="6" y="5"/>
                    <a:pt x="6" y="5"/>
                  </a:cubicBezTo>
                  <a:cubicBezTo>
                    <a:pt x="6" y="5"/>
                    <a:pt x="6" y="5"/>
                    <a:pt x="7" y="5"/>
                  </a:cubicBezTo>
                  <a:cubicBezTo>
                    <a:pt x="7" y="5"/>
                    <a:pt x="7" y="5"/>
                    <a:pt x="7" y="5"/>
                  </a:cubicBezTo>
                  <a:cubicBezTo>
                    <a:pt x="7" y="5"/>
                    <a:pt x="7" y="5"/>
                    <a:pt x="7" y="5"/>
                  </a:cubicBezTo>
                  <a:cubicBezTo>
                    <a:pt x="7" y="5"/>
                    <a:pt x="7" y="6"/>
                    <a:pt x="7" y="6"/>
                  </a:cubicBezTo>
                  <a:cubicBezTo>
                    <a:pt x="7" y="6"/>
                    <a:pt x="7" y="6"/>
                    <a:pt x="7" y="6"/>
                  </a:cubicBezTo>
                  <a:cubicBezTo>
                    <a:pt x="7" y="6"/>
                    <a:pt x="7" y="5"/>
                    <a:pt x="7" y="5"/>
                  </a:cubicBezTo>
                  <a:cubicBezTo>
                    <a:pt x="6" y="5"/>
                    <a:pt x="6" y="6"/>
                    <a:pt x="6" y="6"/>
                  </a:cubicBezTo>
                  <a:cubicBezTo>
                    <a:pt x="6" y="6"/>
                    <a:pt x="7" y="7"/>
                    <a:pt x="7" y="7"/>
                  </a:cubicBezTo>
                  <a:cubicBezTo>
                    <a:pt x="7" y="7"/>
                    <a:pt x="7" y="7"/>
                    <a:pt x="7" y="7"/>
                  </a:cubicBezTo>
                  <a:cubicBezTo>
                    <a:pt x="6" y="7"/>
                    <a:pt x="7" y="8"/>
                    <a:pt x="7" y="8"/>
                  </a:cubicBezTo>
                  <a:cubicBezTo>
                    <a:pt x="7" y="8"/>
                    <a:pt x="7" y="8"/>
                    <a:pt x="7" y="8"/>
                  </a:cubicBezTo>
                  <a:cubicBezTo>
                    <a:pt x="7" y="8"/>
                    <a:pt x="6" y="9"/>
                    <a:pt x="6" y="9"/>
                  </a:cubicBezTo>
                  <a:cubicBezTo>
                    <a:pt x="6" y="9"/>
                    <a:pt x="6" y="9"/>
                    <a:pt x="6" y="9"/>
                  </a:cubicBezTo>
                  <a:cubicBezTo>
                    <a:pt x="6" y="9"/>
                    <a:pt x="6" y="9"/>
                    <a:pt x="6" y="9"/>
                  </a:cubicBezTo>
                  <a:cubicBezTo>
                    <a:pt x="6" y="10"/>
                    <a:pt x="6" y="9"/>
                    <a:pt x="6" y="9"/>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1"/>
                    <a:pt x="5" y="11"/>
                  </a:cubicBezTo>
                  <a:cubicBezTo>
                    <a:pt x="4" y="11"/>
                    <a:pt x="4" y="11"/>
                    <a:pt x="4" y="10"/>
                  </a:cubicBezTo>
                  <a:cubicBezTo>
                    <a:pt x="4" y="10"/>
                    <a:pt x="4" y="10"/>
                    <a:pt x="4" y="10"/>
                  </a:cubicBezTo>
                  <a:cubicBezTo>
                    <a:pt x="4" y="11"/>
                    <a:pt x="4" y="11"/>
                    <a:pt x="4" y="11"/>
                  </a:cubicBezTo>
                  <a:cubicBezTo>
                    <a:pt x="4" y="11"/>
                    <a:pt x="5" y="11"/>
                    <a:pt x="5" y="11"/>
                  </a:cubicBezTo>
                  <a:cubicBezTo>
                    <a:pt x="5" y="11"/>
                    <a:pt x="5" y="11"/>
                    <a:pt x="5" y="11"/>
                  </a:cubicBezTo>
                  <a:cubicBezTo>
                    <a:pt x="4" y="12"/>
                    <a:pt x="4" y="11"/>
                    <a:pt x="4" y="11"/>
                  </a:cubicBezTo>
                  <a:cubicBezTo>
                    <a:pt x="4" y="11"/>
                    <a:pt x="4" y="11"/>
                    <a:pt x="4" y="12"/>
                  </a:cubicBezTo>
                  <a:cubicBezTo>
                    <a:pt x="4" y="12"/>
                    <a:pt x="4" y="12"/>
                    <a:pt x="4" y="12"/>
                  </a:cubicBezTo>
                  <a:cubicBezTo>
                    <a:pt x="4" y="12"/>
                    <a:pt x="4" y="12"/>
                    <a:pt x="4" y="12"/>
                  </a:cubicBezTo>
                  <a:cubicBezTo>
                    <a:pt x="4" y="12"/>
                    <a:pt x="4" y="12"/>
                    <a:pt x="5" y="12"/>
                  </a:cubicBezTo>
                  <a:cubicBezTo>
                    <a:pt x="5"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4"/>
                    <a:pt x="3" y="13"/>
                    <a:pt x="3" y="14"/>
                  </a:cubicBezTo>
                  <a:cubicBezTo>
                    <a:pt x="3" y="14"/>
                    <a:pt x="3" y="14"/>
                    <a:pt x="3" y="14"/>
                  </a:cubicBezTo>
                  <a:cubicBezTo>
                    <a:pt x="4" y="14"/>
                    <a:pt x="3" y="14"/>
                    <a:pt x="3" y="14"/>
                  </a:cubicBezTo>
                  <a:cubicBezTo>
                    <a:pt x="3" y="14"/>
                    <a:pt x="3" y="14"/>
                    <a:pt x="3" y="15"/>
                  </a:cubicBezTo>
                  <a:cubicBezTo>
                    <a:pt x="3" y="15"/>
                    <a:pt x="4" y="15"/>
                    <a:pt x="4" y="15"/>
                  </a:cubicBezTo>
                  <a:cubicBezTo>
                    <a:pt x="4" y="15"/>
                    <a:pt x="4" y="15"/>
                    <a:pt x="4" y="16"/>
                  </a:cubicBezTo>
                  <a:cubicBezTo>
                    <a:pt x="3" y="16"/>
                    <a:pt x="3" y="15"/>
                    <a:pt x="3" y="15"/>
                  </a:cubicBezTo>
                  <a:cubicBezTo>
                    <a:pt x="3" y="15"/>
                    <a:pt x="3" y="15"/>
                    <a:pt x="3" y="15"/>
                  </a:cubicBezTo>
                  <a:cubicBezTo>
                    <a:pt x="3" y="15"/>
                    <a:pt x="3" y="15"/>
                    <a:pt x="3" y="15"/>
                  </a:cubicBezTo>
                  <a:cubicBezTo>
                    <a:pt x="2" y="15"/>
                    <a:pt x="2" y="16"/>
                    <a:pt x="2" y="16"/>
                  </a:cubicBezTo>
                  <a:cubicBezTo>
                    <a:pt x="2" y="16"/>
                    <a:pt x="2" y="16"/>
                    <a:pt x="2" y="16"/>
                  </a:cubicBezTo>
                  <a:cubicBezTo>
                    <a:pt x="2" y="16"/>
                    <a:pt x="3" y="16"/>
                    <a:pt x="3" y="16"/>
                  </a:cubicBezTo>
                  <a:cubicBezTo>
                    <a:pt x="3" y="16"/>
                    <a:pt x="3" y="16"/>
                    <a:pt x="3" y="16"/>
                  </a:cubicBezTo>
                  <a:cubicBezTo>
                    <a:pt x="3" y="16"/>
                    <a:pt x="4" y="16"/>
                    <a:pt x="4" y="16"/>
                  </a:cubicBezTo>
                  <a:cubicBezTo>
                    <a:pt x="4" y="17"/>
                    <a:pt x="3" y="17"/>
                    <a:pt x="3" y="17"/>
                  </a:cubicBezTo>
                  <a:cubicBezTo>
                    <a:pt x="3" y="17"/>
                    <a:pt x="2" y="16"/>
                    <a:pt x="2" y="16"/>
                  </a:cubicBezTo>
                  <a:cubicBezTo>
                    <a:pt x="2" y="16"/>
                    <a:pt x="2" y="16"/>
                    <a:pt x="2" y="17"/>
                  </a:cubicBezTo>
                  <a:cubicBezTo>
                    <a:pt x="2" y="17"/>
                    <a:pt x="2" y="17"/>
                    <a:pt x="2" y="17"/>
                  </a:cubicBezTo>
                  <a:cubicBezTo>
                    <a:pt x="3" y="17"/>
                    <a:pt x="3" y="17"/>
                    <a:pt x="3" y="17"/>
                  </a:cubicBezTo>
                  <a:cubicBezTo>
                    <a:pt x="3" y="17"/>
                    <a:pt x="3" y="17"/>
                    <a:pt x="2" y="17"/>
                  </a:cubicBezTo>
                  <a:cubicBezTo>
                    <a:pt x="2" y="17"/>
                    <a:pt x="2" y="18"/>
                    <a:pt x="2" y="18"/>
                  </a:cubicBezTo>
                  <a:cubicBezTo>
                    <a:pt x="2" y="18"/>
                    <a:pt x="2" y="18"/>
                    <a:pt x="2" y="18"/>
                  </a:cubicBezTo>
                  <a:cubicBezTo>
                    <a:pt x="2" y="18"/>
                    <a:pt x="2" y="18"/>
                    <a:pt x="2" y="18"/>
                  </a:cubicBezTo>
                  <a:cubicBezTo>
                    <a:pt x="2" y="18"/>
                    <a:pt x="2" y="19"/>
                    <a:pt x="2" y="19"/>
                  </a:cubicBezTo>
                  <a:cubicBezTo>
                    <a:pt x="2" y="19"/>
                    <a:pt x="2" y="19"/>
                    <a:pt x="2" y="19"/>
                  </a:cubicBezTo>
                  <a:cubicBezTo>
                    <a:pt x="2" y="19"/>
                    <a:pt x="2" y="19"/>
                    <a:pt x="2" y="19"/>
                  </a:cubicBezTo>
                  <a:cubicBezTo>
                    <a:pt x="3" y="19"/>
                    <a:pt x="2" y="19"/>
                    <a:pt x="3" y="18"/>
                  </a:cubicBezTo>
                  <a:cubicBezTo>
                    <a:pt x="3" y="18"/>
                    <a:pt x="3" y="18"/>
                    <a:pt x="3" y="19"/>
                  </a:cubicBezTo>
                  <a:cubicBezTo>
                    <a:pt x="3" y="19"/>
                    <a:pt x="3" y="19"/>
                    <a:pt x="3" y="19"/>
                  </a:cubicBezTo>
                  <a:cubicBezTo>
                    <a:pt x="3" y="19"/>
                    <a:pt x="2" y="19"/>
                    <a:pt x="2" y="19"/>
                  </a:cubicBezTo>
                  <a:cubicBezTo>
                    <a:pt x="2" y="19"/>
                    <a:pt x="2" y="20"/>
                    <a:pt x="3" y="20"/>
                  </a:cubicBezTo>
                  <a:cubicBezTo>
                    <a:pt x="3" y="20"/>
                    <a:pt x="3" y="19"/>
                    <a:pt x="3" y="19"/>
                  </a:cubicBezTo>
                  <a:cubicBezTo>
                    <a:pt x="3" y="19"/>
                    <a:pt x="3" y="19"/>
                    <a:pt x="3" y="19"/>
                  </a:cubicBezTo>
                  <a:cubicBezTo>
                    <a:pt x="3" y="19"/>
                    <a:pt x="4" y="19"/>
                    <a:pt x="4" y="19"/>
                  </a:cubicBezTo>
                  <a:cubicBezTo>
                    <a:pt x="4" y="19"/>
                    <a:pt x="3" y="19"/>
                    <a:pt x="3" y="20"/>
                  </a:cubicBezTo>
                  <a:cubicBezTo>
                    <a:pt x="3" y="20"/>
                    <a:pt x="3" y="20"/>
                    <a:pt x="3" y="20"/>
                  </a:cubicBezTo>
                  <a:cubicBezTo>
                    <a:pt x="3" y="20"/>
                    <a:pt x="3" y="21"/>
                    <a:pt x="3" y="21"/>
                  </a:cubicBezTo>
                  <a:cubicBezTo>
                    <a:pt x="3" y="21"/>
                    <a:pt x="3" y="21"/>
                    <a:pt x="3" y="21"/>
                  </a:cubicBezTo>
                  <a:cubicBezTo>
                    <a:pt x="3" y="20"/>
                    <a:pt x="4" y="20"/>
                    <a:pt x="4" y="21"/>
                  </a:cubicBezTo>
                  <a:cubicBezTo>
                    <a:pt x="4" y="21"/>
                    <a:pt x="4" y="21"/>
                    <a:pt x="4" y="21"/>
                  </a:cubicBezTo>
                  <a:cubicBezTo>
                    <a:pt x="3" y="21"/>
                    <a:pt x="4" y="22"/>
                    <a:pt x="4" y="22"/>
                  </a:cubicBezTo>
                  <a:cubicBezTo>
                    <a:pt x="4" y="22"/>
                    <a:pt x="4" y="22"/>
                    <a:pt x="3" y="22"/>
                  </a:cubicBezTo>
                  <a:cubicBezTo>
                    <a:pt x="3" y="22"/>
                    <a:pt x="3" y="22"/>
                    <a:pt x="3" y="22"/>
                  </a:cubicBezTo>
                  <a:cubicBezTo>
                    <a:pt x="3" y="22"/>
                    <a:pt x="3" y="22"/>
                    <a:pt x="3" y="22"/>
                  </a:cubicBezTo>
                  <a:cubicBezTo>
                    <a:pt x="2" y="22"/>
                    <a:pt x="3" y="23"/>
                    <a:pt x="3" y="23"/>
                  </a:cubicBezTo>
                  <a:cubicBezTo>
                    <a:pt x="3" y="23"/>
                    <a:pt x="3" y="23"/>
                    <a:pt x="3" y="23"/>
                  </a:cubicBezTo>
                  <a:cubicBezTo>
                    <a:pt x="3" y="23"/>
                    <a:pt x="3" y="23"/>
                    <a:pt x="3" y="23"/>
                  </a:cubicBezTo>
                  <a:cubicBezTo>
                    <a:pt x="3" y="23"/>
                    <a:pt x="3" y="23"/>
                    <a:pt x="3" y="24"/>
                  </a:cubicBezTo>
                  <a:cubicBezTo>
                    <a:pt x="3" y="24"/>
                    <a:pt x="3" y="24"/>
                    <a:pt x="3" y="24"/>
                  </a:cubicBezTo>
                  <a:cubicBezTo>
                    <a:pt x="3" y="24"/>
                    <a:pt x="3" y="25"/>
                    <a:pt x="3" y="25"/>
                  </a:cubicBezTo>
                  <a:cubicBezTo>
                    <a:pt x="3" y="25"/>
                    <a:pt x="3" y="25"/>
                    <a:pt x="3" y="24"/>
                  </a:cubicBezTo>
                  <a:cubicBezTo>
                    <a:pt x="3" y="24"/>
                    <a:pt x="3" y="24"/>
                    <a:pt x="3" y="24"/>
                  </a:cubicBezTo>
                  <a:cubicBezTo>
                    <a:pt x="3" y="24"/>
                    <a:pt x="4" y="24"/>
                    <a:pt x="4" y="24"/>
                  </a:cubicBezTo>
                  <a:cubicBezTo>
                    <a:pt x="4" y="24"/>
                    <a:pt x="4" y="24"/>
                    <a:pt x="4" y="24"/>
                  </a:cubicBezTo>
                  <a:cubicBezTo>
                    <a:pt x="4" y="24"/>
                    <a:pt x="4" y="25"/>
                    <a:pt x="4" y="25"/>
                  </a:cubicBezTo>
                  <a:cubicBezTo>
                    <a:pt x="4" y="25"/>
                    <a:pt x="3" y="25"/>
                    <a:pt x="3" y="25"/>
                  </a:cubicBezTo>
                  <a:cubicBezTo>
                    <a:pt x="3" y="25"/>
                    <a:pt x="3" y="26"/>
                    <a:pt x="3" y="26"/>
                  </a:cubicBezTo>
                  <a:cubicBezTo>
                    <a:pt x="3" y="26"/>
                    <a:pt x="4" y="26"/>
                    <a:pt x="4" y="26"/>
                  </a:cubicBezTo>
                  <a:cubicBezTo>
                    <a:pt x="4" y="26"/>
                    <a:pt x="4" y="26"/>
                    <a:pt x="4" y="27"/>
                  </a:cubicBezTo>
                  <a:cubicBezTo>
                    <a:pt x="4" y="27"/>
                    <a:pt x="4" y="27"/>
                    <a:pt x="4" y="27"/>
                  </a:cubicBezTo>
                  <a:cubicBezTo>
                    <a:pt x="3" y="27"/>
                    <a:pt x="4" y="28"/>
                    <a:pt x="4" y="28"/>
                  </a:cubicBezTo>
                  <a:cubicBezTo>
                    <a:pt x="4" y="28"/>
                    <a:pt x="4" y="28"/>
                    <a:pt x="4" y="28"/>
                  </a:cubicBezTo>
                  <a:cubicBezTo>
                    <a:pt x="4" y="28"/>
                    <a:pt x="4" y="28"/>
                    <a:pt x="4" y="28"/>
                  </a:cubicBezTo>
                  <a:cubicBezTo>
                    <a:pt x="4" y="28"/>
                    <a:pt x="4" y="27"/>
                    <a:pt x="4" y="27"/>
                  </a:cubicBezTo>
                  <a:cubicBezTo>
                    <a:pt x="5" y="27"/>
                    <a:pt x="5" y="27"/>
                    <a:pt x="5" y="27"/>
                  </a:cubicBezTo>
                  <a:cubicBezTo>
                    <a:pt x="5" y="28"/>
                    <a:pt x="5" y="28"/>
                    <a:pt x="5" y="28"/>
                  </a:cubicBezTo>
                  <a:cubicBezTo>
                    <a:pt x="4" y="28"/>
                    <a:pt x="4" y="28"/>
                    <a:pt x="4" y="28"/>
                  </a:cubicBezTo>
                  <a:cubicBezTo>
                    <a:pt x="4" y="28"/>
                    <a:pt x="4" y="28"/>
                    <a:pt x="5" y="28"/>
                  </a:cubicBezTo>
                  <a:cubicBezTo>
                    <a:pt x="5" y="28"/>
                    <a:pt x="5" y="29"/>
                    <a:pt x="5" y="29"/>
                  </a:cubicBezTo>
                  <a:cubicBezTo>
                    <a:pt x="5" y="29"/>
                    <a:pt x="5" y="29"/>
                    <a:pt x="4" y="29"/>
                  </a:cubicBezTo>
                  <a:cubicBezTo>
                    <a:pt x="4" y="29"/>
                    <a:pt x="4" y="28"/>
                    <a:pt x="4" y="28"/>
                  </a:cubicBezTo>
                  <a:cubicBezTo>
                    <a:pt x="4" y="28"/>
                    <a:pt x="4" y="29"/>
                    <a:pt x="4" y="29"/>
                  </a:cubicBezTo>
                  <a:cubicBezTo>
                    <a:pt x="4" y="29"/>
                    <a:pt x="4" y="29"/>
                    <a:pt x="4" y="29"/>
                  </a:cubicBezTo>
                  <a:cubicBezTo>
                    <a:pt x="4" y="29"/>
                    <a:pt x="5" y="29"/>
                    <a:pt x="5" y="29"/>
                  </a:cubicBezTo>
                  <a:cubicBezTo>
                    <a:pt x="5" y="29"/>
                    <a:pt x="5" y="29"/>
                    <a:pt x="5" y="29"/>
                  </a:cubicBezTo>
                  <a:cubicBezTo>
                    <a:pt x="5" y="29"/>
                    <a:pt x="5" y="29"/>
                    <a:pt x="5" y="29"/>
                  </a:cubicBezTo>
                  <a:cubicBezTo>
                    <a:pt x="5" y="29"/>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5" y="31"/>
                  </a:cubicBezTo>
                  <a:cubicBezTo>
                    <a:pt x="5" y="31"/>
                    <a:pt x="5" y="31"/>
                    <a:pt x="5" y="31"/>
                  </a:cubicBezTo>
                  <a:cubicBezTo>
                    <a:pt x="5" y="31"/>
                    <a:pt x="5" y="31"/>
                    <a:pt x="5" y="31"/>
                  </a:cubicBezTo>
                  <a:cubicBezTo>
                    <a:pt x="5" y="31"/>
                    <a:pt x="5" y="31"/>
                    <a:pt x="5" y="32"/>
                  </a:cubicBezTo>
                  <a:cubicBezTo>
                    <a:pt x="5" y="32"/>
                    <a:pt x="5" y="31"/>
                    <a:pt x="5" y="31"/>
                  </a:cubicBezTo>
                  <a:cubicBezTo>
                    <a:pt x="5" y="31"/>
                    <a:pt x="5" y="31"/>
                    <a:pt x="5" y="32"/>
                  </a:cubicBezTo>
                  <a:cubicBezTo>
                    <a:pt x="5" y="32"/>
                    <a:pt x="5" y="32"/>
                    <a:pt x="4" y="32"/>
                  </a:cubicBezTo>
                  <a:cubicBezTo>
                    <a:pt x="4" y="32"/>
                    <a:pt x="4" y="32"/>
                    <a:pt x="4" y="32"/>
                  </a:cubicBezTo>
                  <a:cubicBezTo>
                    <a:pt x="4" y="32"/>
                    <a:pt x="4" y="32"/>
                    <a:pt x="4" y="32"/>
                  </a:cubicBezTo>
                  <a:cubicBezTo>
                    <a:pt x="4" y="32"/>
                    <a:pt x="4" y="32"/>
                    <a:pt x="4" y="32"/>
                  </a:cubicBezTo>
                  <a:cubicBezTo>
                    <a:pt x="4" y="32"/>
                    <a:pt x="4" y="33"/>
                    <a:pt x="4" y="33"/>
                  </a:cubicBezTo>
                  <a:cubicBezTo>
                    <a:pt x="4" y="33"/>
                    <a:pt x="4" y="33"/>
                    <a:pt x="4" y="33"/>
                  </a:cubicBezTo>
                  <a:cubicBezTo>
                    <a:pt x="4" y="33"/>
                    <a:pt x="5" y="33"/>
                    <a:pt x="5" y="33"/>
                  </a:cubicBezTo>
                  <a:cubicBezTo>
                    <a:pt x="5" y="33"/>
                    <a:pt x="5" y="32"/>
                    <a:pt x="5" y="32"/>
                  </a:cubicBezTo>
                  <a:cubicBezTo>
                    <a:pt x="5" y="32"/>
                    <a:pt x="5" y="32"/>
                    <a:pt x="5" y="32"/>
                  </a:cubicBezTo>
                  <a:cubicBezTo>
                    <a:pt x="5" y="32"/>
                    <a:pt x="5" y="33"/>
                    <a:pt x="5" y="33"/>
                  </a:cubicBezTo>
                  <a:cubicBezTo>
                    <a:pt x="5" y="33"/>
                    <a:pt x="5" y="33"/>
                    <a:pt x="5" y="33"/>
                  </a:cubicBezTo>
                  <a:cubicBezTo>
                    <a:pt x="5" y="33"/>
                    <a:pt x="5" y="33"/>
                    <a:pt x="5" y="34"/>
                  </a:cubicBezTo>
                  <a:cubicBezTo>
                    <a:pt x="5" y="34"/>
                    <a:pt x="4" y="33"/>
                    <a:pt x="4" y="33"/>
                  </a:cubicBezTo>
                  <a:cubicBezTo>
                    <a:pt x="4" y="33"/>
                    <a:pt x="4" y="33"/>
                    <a:pt x="4" y="33"/>
                  </a:cubicBezTo>
                  <a:cubicBezTo>
                    <a:pt x="4" y="33"/>
                    <a:pt x="4" y="33"/>
                    <a:pt x="4" y="34"/>
                  </a:cubicBezTo>
                  <a:cubicBezTo>
                    <a:pt x="4" y="34"/>
                    <a:pt x="5" y="34"/>
                    <a:pt x="5" y="34"/>
                  </a:cubicBezTo>
                  <a:cubicBezTo>
                    <a:pt x="5" y="34"/>
                    <a:pt x="5" y="34"/>
                    <a:pt x="5" y="34"/>
                  </a:cubicBezTo>
                  <a:cubicBezTo>
                    <a:pt x="4" y="34"/>
                    <a:pt x="4" y="34"/>
                    <a:pt x="4" y="34"/>
                  </a:cubicBezTo>
                  <a:cubicBezTo>
                    <a:pt x="4" y="34"/>
                    <a:pt x="4" y="35"/>
                    <a:pt x="4" y="35"/>
                  </a:cubicBezTo>
                  <a:cubicBezTo>
                    <a:pt x="4" y="35"/>
                    <a:pt x="4" y="35"/>
                    <a:pt x="4" y="35"/>
                  </a:cubicBezTo>
                  <a:cubicBezTo>
                    <a:pt x="4" y="35"/>
                    <a:pt x="3" y="35"/>
                    <a:pt x="3" y="36"/>
                  </a:cubicBezTo>
                  <a:cubicBezTo>
                    <a:pt x="3" y="36"/>
                    <a:pt x="3" y="36"/>
                    <a:pt x="3" y="36"/>
                  </a:cubicBezTo>
                  <a:cubicBezTo>
                    <a:pt x="3" y="36"/>
                    <a:pt x="4" y="36"/>
                    <a:pt x="3" y="36"/>
                  </a:cubicBezTo>
                  <a:cubicBezTo>
                    <a:pt x="3" y="36"/>
                    <a:pt x="3" y="36"/>
                    <a:pt x="3" y="36"/>
                  </a:cubicBezTo>
                  <a:cubicBezTo>
                    <a:pt x="3" y="36"/>
                    <a:pt x="3" y="36"/>
                    <a:pt x="3" y="36"/>
                  </a:cubicBezTo>
                  <a:cubicBezTo>
                    <a:pt x="3" y="36"/>
                    <a:pt x="3" y="36"/>
                    <a:pt x="3" y="36"/>
                  </a:cubicBezTo>
                  <a:cubicBezTo>
                    <a:pt x="3" y="36"/>
                    <a:pt x="2" y="36"/>
                    <a:pt x="2" y="36"/>
                  </a:cubicBezTo>
                  <a:cubicBezTo>
                    <a:pt x="2" y="37"/>
                    <a:pt x="3" y="37"/>
                    <a:pt x="3" y="37"/>
                  </a:cubicBezTo>
                  <a:cubicBezTo>
                    <a:pt x="3" y="37"/>
                    <a:pt x="3" y="37"/>
                    <a:pt x="2" y="37"/>
                  </a:cubicBezTo>
                  <a:cubicBezTo>
                    <a:pt x="2" y="37"/>
                    <a:pt x="2" y="37"/>
                    <a:pt x="2" y="37"/>
                  </a:cubicBezTo>
                  <a:cubicBezTo>
                    <a:pt x="2" y="38"/>
                    <a:pt x="2" y="38"/>
                    <a:pt x="2" y="38"/>
                  </a:cubicBezTo>
                  <a:cubicBezTo>
                    <a:pt x="2" y="38"/>
                    <a:pt x="2" y="38"/>
                    <a:pt x="2" y="38"/>
                  </a:cubicBezTo>
                  <a:cubicBezTo>
                    <a:pt x="2" y="38"/>
                    <a:pt x="1" y="38"/>
                    <a:pt x="1" y="38"/>
                  </a:cubicBezTo>
                  <a:cubicBezTo>
                    <a:pt x="1" y="38"/>
                    <a:pt x="1" y="39"/>
                    <a:pt x="2" y="39"/>
                  </a:cubicBezTo>
                  <a:cubicBezTo>
                    <a:pt x="2" y="39"/>
                    <a:pt x="2" y="38"/>
                    <a:pt x="2" y="39"/>
                  </a:cubicBezTo>
                  <a:cubicBezTo>
                    <a:pt x="2" y="39"/>
                    <a:pt x="2" y="39"/>
                    <a:pt x="2" y="39"/>
                  </a:cubicBezTo>
                  <a:cubicBezTo>
                    <a:pt x="2" y="39"/>
                    <a:pt x="2" y="39"/>
                    <a:pt x="1" y="39"/>
                  </a:cubicBezTo>
                  <a:cubicBezTo>
                    <a:pt x="1" y="39"/>
                    <a:pt x="1" y="39"/>
                    <a:pt x="1" y="40"/>
                  </a:cubicBezTo>
                  <a:cubicBezTo>
                    <a:pt x="1" y="40"/>
                    <a:pt x="1" y="40"/>
                    <a:pt x="1" y="40"/>
                  </a:cubicBezTo>
                  <a:cubicBezTo>
                    <a:pt x="1" y="40"/>
                    <a:pt x="2" y="40"/>
                    <a:pt x="2" y="41"/>
                  </a:cubicBezTo>
                  <a:cubicBezTo>
                    <a:pt x="2" y="41"/>
                    <a:pt x="2" y="41"/>
                    <a:pt x="1" y="41"/>
                  </a:cubicBezTo>
                  <a:cubicBezTo>
                    <a:pt x="1" y="41"/>
                    <a:pt x="1" y="41"/>
                    <a:pt x="1" y="40"/>
                  </a:cubicBezTo>
                  <a:cubicBezTo>
                    <a:pt x="1" y="40"/>
                    <a:pt x="1" y="40"/>
                    <a:pt x="1" y="40"/>
                  </a:cubicBezTo>
                  <a:cubicBezTo>
                    <a:pt x="1" y="40"/>
                    <a:pt x="1" y="41"/>
                    <a:pt x="1" y="41"/>
                  </a:cubicBezTo>
                  <a:cubicBezTo>
                    <a:pt x="1" y="41"/>
                    <a:pt x="1" y="41"/>
                    <a:pt x="1" y="41"/>
                  </a:cubicBezTo>
                  <a:cubicBezTo>
                    <a:pt x="1" y="41"/>
                    <a:pt x="1" y="41"/>
                    <a:pt x="2" y="41"/>
                  </a:cubicBezTo>
                  <a:cubicBezTo>
                    <a:pt x="2" y="42"/>
                    <a:pt x="1" y="42"/>
                    <a:pt x="1" y="42"/>
                  </a:cubicBezTo>
                  <a:cubicBezTo>
                    <a:pt x="1" y="42"/>
                    <a:pt x="1" y="42"/>
                    <a:pt x="0" y="42"/>
                  </a:cubicBezTo>
                  <a:cubicBezTo>
                    <a:pt x="0" y="42"/>
                    <a:pt x="1" y="43"/>
                    <a:pt x="1" y="43"/>
                  </a:cubicBezTo>
                  <a:cubicBezTo>
                    <a:pt x="1" y="43"/>
                    <a:pt x="1" y="43"/>
                    <a:pt x="1" y="43"/>
                  </a:cubicBezTo>
                  <a:cubicBezTo>
                    <a:pt x="1" y="44"/>
                    <a:pt x="1" y="44"/>
                    <a:pt x="1" y="44"/>
                  </a:cubicBezTo>
                  <a:cubicBezTo>
                    <a:pt x="1" y="44"/>
                    <a:pt x="1" y="45"/>
                    <a:pt x="1" y="45"/>
                  </a:cubicBezTo>
                  <a:cubicBezTo>
                    <a:pt x="6" y="44"/>
                    <a:pt x="12" y="44"/>
                    <a:pt x="18" y="43"/>
                  </a:cubicBezTo>
                  <a:cubicBezTo>
                    <a:pt x="18" y="43"/>
                    <a:pt x="18" y="43"/>
                    <a:pt x="18" y="43"/>
                  </a:cubicBezTo>
                  <a:cubicBezTo>
                    <a:pt x="18" y="44"/>
                    <a:pt x="18" y="44"/>
                    <a:pt x="18" y="44"/>
                  </a:cubicBezTo>
                  <a:cubicBezTo>
                    <a:pt x="18" y="44"/>
                    <a:pt x="18" y="44"/>
                    <a:pt x="18" y="44"/>
                  </a:cubicBezTo>
                  <a:cubicBezTo>
                    <a:pt x="18" y="44"/>
                    <a:pt x="18" y="44"/>
                    <a:pt x="18" y="44"/>
                  </a:cubicBezTo>
                  <a:cubicBezTo>
                    <a:pt x="17" y="44"/>
                    <a:pt x="17" y="45"/>
                    <a:pt x="18" y="45"/>
                  </a:cubicBezTo>
                  <a:cubicBezTo>
                    <a:pt x="18" y="45"/>
                    <a:pt x="17" y="45"/>
                    <a:pt x="17" y="45"/>
                  </a:cubicBezTo>
                  <a:cubicBezTo>
                    <a:pt x="17" y="45"/>
                    <a:pt x="17" y="45"/>
                    <a:pt x="17" y="45"/>
                  </a:cubicBezTo>
                  <a:cubicBezTo>
                    <a:pt x="18" y="45"/>
                    <a:pt x="17" y="45"/>
                    <a:pt x="17" y="45"/>
                  </a:cubicBezTo>
                  <a:cubicBezTo>
                    <a:pt x="17" y="45"/>
                    <a:pt x="17" y="46"/>
                    <a:pt x="17" y="46"/>
                  </a:cubicBezTo>
                  <a:cubicBezTo>
                    <a:pt x="17" y="46"/>
                    <a:pt x="17" y="46"/>
                    <a:pt x="17" y="46"/>
                  </a:cubicBezTo>
                  <a:cubicBezTo>
                    <a:pt x="17" y="46"/>
                    <a:pt x="17" y="46"/>
                    <a:pt x="17" y="46"/>
                  </a:cubicBezTo>
                  <a:cubicBezTo>
                    <a:pt x="17" y="46"/>
                    <a:pt x="17" y="47"/>
                    <a:pt x="17" y="47"/>
                  </a:cubicBezTo>
                  <a:cubicBezTo>
                    <a:pt x="17" y="47"/>
                    <a:pt x="17" y="47"/>
                    <a:pt x="17" y="47"/>
                  </a:cubicBezTo>
                  <a:cubicBezTo>
                    <a:pt x="17" y="47"/>
                    <a:pt x="17" y="47"/>
                    <a:pt x="17" y="47"/>
                  </a:cubicBezTo>
                  <a:cubicBezTo>
                    <a:pt x="17" y="47"/>
                    <a:pt x="18" y="48"/>
                    <a:pt x="18" y="48"/>
                  </a:cubicBezTo>
                  <a:cubicBezTo>
                    <a:pt x="18" y="48"/>
                    <a:pt x="18" y="48"/>
                    <a:pt x="18" y="48"/>
                  </a:cubicBezTo>
                  <a:cubicBezTo>
                    <a:pt x="18" y="48"/>
                    <a:pt x="19" y="49"/>
                    <a:pt x="19" y="49"/>
                  </a:cubicBezTo>
                  <a:cubicBezTo>
                    <a:pt x="19" y="49"/>
                    <a:pt x="19" y="49"/>
                    <a:pt x="19" y="49"/>
                  </a:cubicBezTo>
                  <a:cubicBezTo>
                    <a:pt x="19" y="50"/>
                    <a:pt x="19" y="50"/>
                    <a:pt x="19" y="50"/>
                  </a:cubicBezTo>
                  <a:cubicBezTo>
                    <a:pt x="19" y="50"/>
                    <a:pt x="19" y="50"/>
                    <a:pt x="19" y="50"/>
                  </a:cubicBezTo>
                  <a:cubicBezTo>
                    <a:pt x="19" y="50"/>
                    <a:pt x="19" y="50"/>
                    <a:pt x="19" y="50"/>
                  </a:cubicBezTo>
                  <a:cubicBezTo>
                    <a:pt x="19" y="50"/>
                    <a:pt x="19" y="51"/>
                    <a:pt x="19" y="51"/>
                  </a:cubicBezTo>
                  <a:cubicBezTo>
                    <a:pt x="19" y="51"/>
                    <a:pt x="20" y="51"/>
                    <a:pt x="20" y="51"/>
                  </a:cubicBezTo>
                  <a:cubicBezTo>
                    <a:pt x="20" y="51"/>
                    <a:pt x="20" y="51"/>
                    <a:pt x="20" y="51"/>
                  </a:cubicBezTo>
                  <a:cubicBezTo>
                    <a:pt x="20" y="51"/>
                    <a:pt x="20" y="51"/>
                    <a:pt x="20" y="51"/>
                  </a:cubicBezTo>
                  <a:cubicBezTo>
                    <a:pt x="20" y="51"/>
                    <a:pt x="20" y="51"/>
                    <a:pt x="20" y="51"/>
                  </a:cubicBezTo>
                  <a:cubicBezTo>
                    <a:pt x="20" y="52"/>
                    <a:pt x="20" y="51"/>
                    <a:pt x="20" y="51"/>
                  </a:cubicBezTo>
                  <a:cubicBezTo>
                    <a:pt x="20" y="51"/>
                    <a:pt x="20" y="51"/>
                    <a:pt x="20" y="51"/>
                  </a:cubicBezTo>
                  <a:close/>
                  <a:moveTo>
                    <a:pt x="30" y="50"/>
                  </a:moveTo>
                  <a:cubicBezTo>
                    <a:pt x="30" y="50"/>
                    <a:pt x="30" y="50"/>
                    <a:pt x="30" y="50"/>
                  </a:cubicBezTo>
                  <a:cubicBezTo>
                    <a:pt x="30" y="50"/>
                    <a:pt x="30" y="50"/>
                    <a:pt x="30" y="50"/>
                  </a:cubicBezTo>
                  <a:cubicBezTo>
                    <a:pt x="30" y="50"/>
                    <a:pt x="30" y="50"/>
                    <a:pt x="30" y="50"/>
                  </a:cubicBezTo>
                  <a:cubicBezTo>
                    <a:pt x="30" y="50"/>
                    <a:pt x="31" y="50"/>
                    <a:pt x="31" y="50"/>
                  </a:cubicBezTo>
                  <a:cubicBezTo>
                    <a:pt x="31" y="50"/>
                    <a:pt x="31" y="50"/>
                    <a:pt x="30" y="50"/>
                  </a:cubicBezTo>
                  <a:cubicBezTo>
                    <a:pt x="30" y="50"/>
                    <a:pt x="30" y="50"/>
                    <a:pt x="30" y="50"/>
                  </a:cubicBezTo>
                  <a:cubicBezTo>
                    <a:pt x="30" y="50"/>
                    <a:pt x="30" y="50"/>
                    <a:pt x="30" y="50"/>
                  </a:cubicBezTo>
                  <a:close/>
                  <a:moveTo>
                    <a:pt x="27" y="50"/>
                  </a:moveTo>
                  <a:cubicBezTo>
                    <a:pt x="27" y="50"/>
                    <a:pt x="27" y="50"/>
                    <a:pt x="27" y="50"/>
                  </a:cubicBezTo>
                  <a:cubicBezTo>
                    <a:pt x="27" y="50"/>
                    <a:pt x="27" y="50"/>
                    <a:pt x="27"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8" y="50"/>
                    <a:pt x="28" y="50"/>
                  </a:cubicBezTo>
                  <a:cubicBezTo>
                    <a:pt x="28" y="50"/>
                    <a:pt x="28" y="50"/>
                    <a:pt x="28" y="50"/>
                  </a:cubicBezTo>
                  <a:cubicBezTo>
                    <a:pt x="28" y="50"/>
                    <a:pt x="27" y="50"/>
                    <a:pt x="27" y="50"/>
                  </a:cubicBezTo>
                  <a:close/>
                  <a:moveTo>
                    <a:pt x="25" y="51"/>
                  </a:moveTo>
                  <a:cubicBezTo>
                    <a:pt x="26" y="51"/>
                    <a:pt x="26" y="50"/>
                    <a:pt x="26" y="50"/>
                  </a:cubicBezTo>
                  <a:cubicBezTo>
                    <a:pt x="26" y="50"/>
                    <a:pt x="26" y="50"/>
                    <a:pt x="26" y="50"/>
                  </a:cubicBezTo>
                  <a:cubicBezTo>
                    <a:pt x="26" y="50"/>
                    <a:pt x="26" y="50"/>
                    <a:pt x="26" y="50"/>
                  </a:cubicBezTo>
                  <a:cubicBezTo>
                    <a:pt x="26" y="50"/>
                    <a:pt x="26" y="51"/>
                    <a:pt x="26" y="51"/>
                  </a:cubicBezTo>
                  <a:cubicBezTo>
                    <a:pt x="25" y="51"/>
                    <a:pt x="25" y="51"/>
                    <a:pt x="25" y="51"/>
                  </a:cubicBezTo>
                  <a:cubicBezTo>
                    <a:pt x="25" y="51"/>
                    <a:pt x="25" y="51"/>
                    <a:pt x="25" y="51"/>
                  </a:cubicBezTo>
                  <a:close/>
                  <a:moveTo>
                    <a:pt x="24" y="51"/>
                  </a:moveTo>
                  <a:cubicBezTo>
                    <a:pt x="24" y="51"/>
                    <a:pt x="24" y="50"/>
                    <a:pt x="24" y="50"/>
                  </a:cubicBezTo>
                  <a:cubicBezTo>
                    <a:pt x="24" y="50"/>
                    <a:pt x="24" y="50"/>
                    <a:pt x="24" y="51"/>
                  </a:cubicBezTo>
                  <a:cubicBezTo>
                    <a:pt x="24" y="51"/>
                    <a:pt x="24" y="50"/>
                    <a:pt x="24" y="50"/>
                  </a:cubicBezTo>
                  <a:cubicBezTo>
                    <a:pt x="25" y="50"/>
                    <a:pt x="25" y="50"/>
                    <a:pt x="25" y="50"/>
                  </a:cubicBezTo>
                  <a:cubicBezTo>
                    <a:pt x="25" y="50"/>
                    <a:pt x="25" y="51"/>
                    <a:pt x="25" y="51"/>
                  </a:cubicBezTo>
                  <a:cubicBezTo>
                    <a:pt x="25" y="51"/>
                    <a:pt x="25" y="51"/>
                    <a:pt x="24" y="51"/>
                  </a:cubicBezTo>
                  <a:cubicBezTo>
                    <a:pt x="24" y="51"/>
                    <a:pt x="24" y="51"/>
                    <a:pt x="24" y="51"/>
                  </a:cubicBezTo>
                  <a:cubicBezTo>
                    <a:pt x="24" y="51"/>
                    <a:pt x="24" y="51"/>
                    <a:pt x="24" y="5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49" name="Freeform 75"/>
            <p:cNvSpPr>
              <a:spLocks noEditPoints="1"/>
            </p:cNvSpPr>
            <p:nvPr/>
          </p:nvSpPr>
          <p:spPr bwMode="auto">
            <a:xfrm>
              <a:off x="4038600" y="4059238"/>
              <a:ext cx="681037" cy="417513"/>
            </a:xfrm>
            <a:custGeom>
              <a:avLst/>
              <a:gdLst>
                <a:gd name="T0" fmla="*/ 60 w 64"/>
                <a:gd name="T1" fmla="*/ 22 h 39"/>
                <a:gd name="T2" fmla="*/ 58 w 64"/>
                <a:gd name="T3" fmla="*/ 23 h 39"/>
                <a:gd name="T4" fmla="*/ 56 w 64"/>
                <a:gd name="T5" fmla="*/ 22 h 39"/>
                <a:gd name="T6" fmla="*/ 54 w 64"/>
                <a:gd name="T7" fmla="*/ 21 h 39"/>
                <a:gd name="T8" fmla="*/ 56 w 64"/>
                <a:gd name="T9" fmla="*/ 21 h 39"/>
                <a:gd name="T10" fmla="*/ 58 w 64"/>
                <a:gd name="T11" fmla="*/ 22 h 39"/>
                <a:gd name="T12" fmla="*/ 58 w 64"/>
                <a:gd name="T13" fmla="*/ 21 h 39"/>
                <a:gd name="T14" fmla="*/ 57 w 64"/>
                <a:gd name="T15" fmla="*/ 20 h 39"/>
                <a:gd name="T16" fmla="*/ 57 w 64"/>
                <a:gd name="T17" fmla="*/ 19 h 39"/>
                <a:gd name="T18" fmla="*/ 57 w 64"/>
                <a:gd name="T19" fmla="*/ 18 h 39"/>
                <a:gd name="T20" fmla="*/ 58 w 64"/>
                <a:gd name="T21" fmla="*/ 18 h 39"/>
                <a:gd name="T22" fmla="*/ 57 w 64"/>
                <a:gd name="T23" fmla="*/ 17 h 39"/>
                <a:gd name="T24" fmla="*/ 56 w 64"/>
                <a:gd name="T25" fmla="*/ 16 h 39"/>
                <a:gd name="T26" fmla="*/ 55 w 64"/>
                <a:gd name="T27" fmla="*/ 15 h 39"/>
                <a:gd name="T28" fmla="*/ 52 w 64"/>
                <a:gd name="T29" fmla="*/ 14 h 39"/>
                <a:gd name="T30" fmla="*/ 54 w 64"/>
                <a:gd name="T31" fmla="*/ 14 h 39"/>
                <a:gd name="T32" fmla="*/ 56 w 64"/>
                <a:gd name="T33" fmla="*/ 15 h 39"/>
                <a:gd name="T34" fmla="*/ 56 w 64"/>
                <a:gd name="T35" fmla="*/ 14 h 39"/>
                <a:gd name="T36" fmla="*/ 55 w 64"/>
                <a:gd name="T37" fmla="*/ 12 h 39"/>
                <a:gd name="T38" fmla="*/ 52 w 64"/>
                <a:gd name="T39" fmla="*/ 11 h 39"/>
                <a:gd name="T40" fmla="*/ 50 w 64"/>
                <a:gd name="T41" fmla="*/ 11 h 39"/>
                <a:gd name="T42" fmla="*/ 49 w 64"/>
                <a:gd name="T43" fmla="*/ 9 h 39"/>
                <a:gd name="T44" fmla="*/ 47 w 64"/>
                <a:gd name="T45" fmla="*/ 8 h 39"/>
                <a:gd name="T46" fmla="*/ 48 w 64"/>
                <a:gd name="T47" fmla="*/ 7 h 39"/>
                <a:gd name="T48" fmla="*/ 47 w 64"/>
                <a:gd name="T49" fmla="*/ 4 h 39"/>
                <a:gd name="T50" fmla="*/ 44 w 64"/>
                <a:gd name="T51" fmla="*/ 2 h 39"/>
                <a:gd name="T52" fmla="*/ 42 w 64"/>
                <a:gd name="T53" fmla="*/ 1 h 39"/>
                <a:gd name="T54" fmla="*/ 36 w 64"/>
                <a:gd name="T55" fmla="*/ 1 h 39"/>
                <a:gd name="T56" fmla="*/ 36 w 64"/>
                <a:gd name="T57" fmla="*/ 4 h 39"/>
                <a:gd name="T58" fmla="*/ 35 w 64"/>
                <a:gd name="T59" fmla="*/ 6 h 39"/>
                <a:gd name="T60" fmla="*/ 34 w 64"/>
                <a:gd name="T61" fmla="*/ 8 h 39"/>
                <a:gd name="T62" fmla="*/ 32 w 64"/>
                <a:gd name="T63" fmla="*/ 9 h 39"/>
                <a:gd name="T64" fmla="*/ 31 w 64"/>
                <a:gd name="T65" fmla="*/ 13 h 39"/>
                <a:gd name="T66" fmla="*/ 28 w 64"/>
                <a:gd name="T67" fmla="*/ 12 h 39"/>
                <a:gd name="T68" fmla="*/ 28 w 64"/>
                <a:gd name="T69" fmla="*/ 14 h 39"/>
                <a:gd name="T70" fmla="*/ 27 w 64"/>
                <a:gd name="T71" fmla="*/ 17 h 39"/>
                <a:gd name="T72" fmla="*/ 25 w 64"/>
                <a:gd name="T73" fmla="*/ 21 h 39"/>
                <a:gd name="T74" fmla="*/ 24 w 64"/>
                <a:gd name="T75" fmla="*/ 25 h 39"/>
                <a:gd name="T76" fmla="*/ 21 w 64"/>
                <a:gd name="T77" fmla="*/ 26 h 39"/>
                <a:gd name="T78" fmla="*/ 17 w 64"/>
                <a:gd name="T79" fmla="*/ 27 h 39"/>
                <a:gd name="T80" fmla="*/ 15 w 64"/>
                <a:gd name="T81" fmla="*/ 29 h 39"/>
                <a:gd name="T82" fmla="*/ 12 w 64"/>
                <a:gd name="T83" fmla="*/ 27 h 39"/>
                <a:gd name="T84" fmla="*/ 7 w 64"/>
                <a:gd name="T85" fmla="*/ 31 h 39"/>
                <a:gd name="T86" fmla="*/ 5 w 64"/>
                <a:gd name="T87" fmla="*/ 34 h 39"/>
                <a:gd name="T88" fmla="*/ 4 w 64"/>
                <a:gd name="T89" fmla="*/ 35 h 39"/>
                <a:gd name="T90" fmla="*/ 0 w 64"/>
                <a:gd name="T91" fmla="*/ 38 h 39"/>
                <a:gd name="T92" fmla="*/ 61 w 64"/>
                <a:gd name="T93" fmla="*/ 11 h 39"/>
                <a:gd name="T94" fmla="*/ 62 w 64"/>
                <a:gd name="T95" fmla="*/ 14 h 39"/>
                <a:gd name="T96" fmla="*/ 62 w 64"/>
                <a:gd name="T97" fmla="*/ 17 h 39"/>
                <a:gd name="T98" fmla="*/ 62 w 64"/>
                <a:gd name="T99" fmla="*/ 19 h 39"/>
                <a:gd name="T100" fmla="*/ 60 w 64"/>
                <a:gd name="T101" fmla="*/ 19 h 39"/>
                <a:gd name="T102" fmla="*/ 60 w 64"/>
                <a:gd name="T103" fmla="*/ 17 h 39"/>
                <a:gd name="T104" fmla="*/ 61 w 64"/>
                <a:gd name="T105" fmla="*/ 13 h 39"/>
                <a:gd name="T106" fmla="*/ 61 w 64"/>
                <a:gd name="T107" fmla="*/ 11 h 39"/>
                <a:gd name="T108" fmla="*/ 58 w 64"/>
                <a:gd name="T109" fmla="*/ 11 h 39"/>
                <a:gd name="T110" fmla="*/ 59 w 64"/>
                <a:gd name="T11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9">
                  <a:moveTo>
                    <a:pt x="63" y="25"/>
                  </a:moveTo>
                  <a:cubicBezTo>
                    <a:pt x="63" y="25"/>
                    <a:pt x="63" y="24"/>
                    <a:pt x="63" y="24"/>
                  </a:cubicBezTo>
                  <a:cubicBezTo>
                    <a:pt x="62" y="24"/>
                    <a:pt x="62" y="24"/>
                    <a:pt x="62" y="24"/>
                  </a:cubicBezTo>
                  <a:cubicBezTo>
                    <a:pt x="62" y="23"/>
                    <a:pt x="61" y="22"/>
                    <a:pt x="61" y="22"/>
                  </a:cubicBezTo>
                  <a:cubicBezTo>
                    <a:pt x="61" y="22"/>
                    <a:pt x="61" y="22"/>
                    <a:pt x="61" y="22"/>
                  </a:cubicBezTo>
                  <a:cubicBezTo>
                    <a:pt x="61" y="22"/>
                    <a:pt x="61" y="22"/>
                    <a:pt x="60" y="22"/>
                  </a:cubicBezTo>
                  <a:cubicBezTo>
                    <a:pt x="60" y="22"/>
                    <a:pt x="60" y="22"/>
                    <a:pt x="60" y="22"/>
                  </a:cubicBezTo>
                  <a:cubicBezTo>
                    <a:pt x="60" y="22"/>
                    <a:pt x="60" y="22"/>
                    <a:pt x="60" y="22"/>
                  </a:cubicBezTo>
                  <a:cubicBezTo>
                    <a:pt x="60" y="22"/>
                    <a:pt x="59" y="22"/>
                    <a:pt x="59" y="22"/>
                  </a:cubicBezTo>
                  <a:cubicBezTo>
                    <a:pt x="59" y="22"/>
                    <a:pt x="59" y="22"/>
                    <a:pt x="59" y="22"/>
                  </a:cubicBezTo>
                  <a:cubicBezTo>
                    <a:pt x="59" y="22"/>
                    <a:pt x="59" y="22"/>
                    <a:pt x="59" y="22"/>
                  </a:cubicBezTo>
                  <a:cubicBezTo>
                    <a:pt x="59" y="22"/>
                    <a:pt x="58" y="22"/>
                    <a:pt x="58" y="22"/>
                  </a:cubicBezTo>
                  <a:cubicBezTo>
                    <a:pt x="58" y="22"/>
                    <a:pt x="58" y="22"/>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7" y="23"/>
                    <a:pt x="57" y="23"/>
                    <a:pt x="57" y="23"/>
                  </a:cubicBezTo>
                  <a:cubicBezTo>
                    <a:pt x="57" y="23"/>
                    <a:pt x="57" y="23"/>
                    <a:pt x="57" y="23"/>
                  </a:cubicBezTo>
                  <a:cubicBezTo>
                    <a:pt x="57" y="22"/>
                    <a:pt x="57" y="22"/>
                    <a:pt x="57" y="22"/>
                  </a:cubicBezTo>
                  <a:cubicBezTo>
                    <a:pt x="57" y="22"/>
                    <a:pt x="57" y="22"/>
                    <a:pt x="56" y="22"/>
                  </a:cubicBezTo>
                  <a:cubicBezTo>
                    <a:pt x="56" y="22"/>
                    <a:pt x="56" y="22"/>
                    <a:pt x="56" y="22"/>
                  </a:cubicBezTo>
                  <a:cubicBezTo>
                    <a:pt x="56" y="22"/>
                    <a:pt x="56" y="22"/>
                    <a:pt x="56" y="22"/>
                  </a:cubicBezTo>
                  <a:cubicBezTo>
                    <a:pt x="56" y="22"/>
                    <a:pt x="56" y="22"/>
                    <a:pt x="56" y="22"/>
                  </a:cubicBezTo>
                  <a:cubicBezTo>
                    <a:pt x="56" y="22"/>
                    <a:pt x="55" y="22"/>
                    <a:pt x="55" y="22"/>
                  </a:cubicBezTo>
                  <a:cubicBezTo>
                    <a:pt x="55" y="22"/>
                    <a:pt x="55" y="21"/>
                    <a:pt x="55" y="21"/>
                  </a:cubicBezTo>
                  <a:cubicBezTo>
                    <a:pt x="55" y="21"/>
                    <a:pt x="55" y="21"/>
                    <a:pt x="55" y="21"/>
                  </a:cubicBezTo>
                  <a:cubicBezTo>
                    <a:pt x="55" y="21"/>
                    <a:pt x="55" y="21"/>
                    <a:pt x="55" y="21"/>
                  </a:cubicBezTo>
                  <a:cubicBezTo>
                    <a:pt x="55" y="20"/>
                    <a:pt x="55" y="20"/>
                    <a:pt x="55" y="20"/>
                  </a:cubicBezTo>
                  <a:cubicBezTo>
                    <a:pt x="55" y="21"/>
                    <a:pt x="55" y="21"/>
                    <a:pt x="55" y="21"/>
                  </a:cubicBezTo>
                  <a:cubicBezTo>
                    <a:pt x="55" y="21"/>
                    <a:pt x="55" y="21"/>
                    <a:pt x="55" y="21"/>
                  </a:cubicBezTo>
                  <a:cubicBezTo>
                    <a:pt x="55" y="21"/>
                    <a:pt x="54" y="21"/>
                    <a:pt x="54" y="21"/>
                  </a:cubicBezTo>
                  <a:cubicBezTo>
                    <a:pt x="54" y="21"/>
                    <a:pt x="54" y="21"/>
                    <a:pt x="54" y="21"/>
                  </a:cubicBezTo>
                  <a:cubicBezTo>
                    <a:pt x="54" y="21"/>
                    <a:pt x="54" y="20"/>
                    <a:pt x="54" y="21"/>
                  </a:cubicBezTo>
                  <a:cubicBezTo>
                    <a:pt x="54" y="21"/>
                    <a:pt x="54" y="21"/>
                    <a:pt x="54" y="21"/>
                  </a:cubicBezTo>
                  <a:cubicBezTo>
                    <a:pt x="54" y="21"/>
                    <a:pt x="54" y="20"/>
                    <a:pt x="55" y="20"/>
                  </a:cubicBezTo>
                  <a:cubicBezTo>
                    <a:pt x="55" y="20"/>
                    <a:pt x="55" y="20"/>
                    <a:pt x="55" y="20"/>
                  </a:cubicBezTo>
                  <a:cubicBezTo>
                    <a:pt x="55" y="20"/>
                    <a:pt x="56" y="20"/>
                    <a:pt x="56" y="20"/>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6" y="21"/>
                    <a:pt x="56" y="21"/>
                  </a:cubicBezTo>
                  <a:cubicBezTo>
                    <a:pt x="56" y="21"/>
                    <a:pt x="57" y="22"/>
                    <a:pt x="57" y="22"/>
                  </a:cubicBezTo>
                  <a:cubicBezTo>
                    <a:pt x="57" y="22"/>
                    <a:pt x="57" y="22"/>
                    <a:pt x="57" y="22"/>
                  </a:cubicBezTo>
                  <a:cubicBezTo>
                    <a:pt x="57" y="22"/>
                    <a:pt x="57" y="22"/>
                    <a:pt x="57" y="22"/>
                  </a:cubicBezTo>
                  <a:cubicBezTo>
                    <a:pt x="57" y="22"/>
                    <a:pt x="57"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9" y="22"/>
                    <a:pt x="59" y="22"/>
                  </a:cubicBezTo>
                  <a:cubicBezTo>
                    <a:pt x="59" y="21"/>
                    <a:pt x="59" y="21"/>
                    <a:pt x="59" y="21"/>
                  </a:cubicBezTo>
                  <a:cubicBezTo>
                    <a:pt x="58" y="21"/>
                    <a:pt x="59"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6" y="20"/>
                    <a:pt x="56" y="20"/>
                  </a:cubicBezTo>
                  <a:cubicBezTo>
                    <a:pt x="56" y="20"/>
                    <a:pt x="56" y="19"/>
                    <a:pt x="56" y="19"/>
                  </a:cubicBezTo>
                  <a:cubicBezTo>
                    <a:pt x="56"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9"/>
                  </a:cubicBezTo>
                  <a:cubicBezTo>
                    <a:pt x="57" y="19"/>
                    <a:pt x="57" y="19"/>
                    <a:pt x="57" y="18"/>
                  </a:cubicBezTo>
                  <a:cubicBezTo>
                    <a:pt x="57" y="18"/>
                    <a:pt x="56" y="18"/>
                    <a:pt x="56" y="18"/>
                  </a:cubicBezTo>
                  <a:cubicBezTo>
                    <a:pt x="56" y="18"/>
                    <a:pt x="56" y="18"/>
                    <a:pt x="56" y="18"/>
                  </a:cubicBezTo>
                  <a:cubicBezTo>
                    <a:pt x="56" y="18"/>
                    <a:pt x="57" y="18"/>
                    <a:pt x="57" y="18"/>
                  </a:cubicBezTo>
                  <a:cubicBezTo>
                    <a:pt x="57" y="18"/>
                    <a:pt x="57" y="18"/>
                    <a:pt x="57" y="18"/>
                  </a:cubicBezTo>
                  <a:cubicBezTo>
                    <a:pt x="57" y="18"/>
                    <a:pt x="57" y="18"/>
                    <a:pt x="57" y="18"/>
                  </a:cubicBezTo>
                  <a:cubicBezTo>
                    <a:pt x="57" y="18"/>
                    <a:pt x="57" y="18"/>
                    <a:pt x="57" y="18"/>
                  </a:cubicBezTo>
                  <a:cubicBezTo>
                    <a:pt x="57"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8"/>
                  </a:cubicBezTo>
                  <a:cubicBezTo>
                    <a:pt x="58" y="18"/>
                    <a:pt x="58" y="18"/>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6"/>
                    <a:pt x="57" y="16"/>
                    <a:pt x="57" y="16"/>
                  </a:cubicBezTo>
                  <a:cubicBezTo>
                    <a:pt x="57" y="16"/>
                    <a:pt x="57" y="17"/>
                    <a:pt x="57" y="17"/>
                  </a:cubicBezTo>
                  <a:cubicBezTo>
                    <a:pt x="57" y="17"/>
                    <a:pt x="57" y="17"/>
                    <a:pt x="57" y="17"/>
                  </a:cubicBezTo>
                  <a:cubicBezTo>
                    <a:pt x="57" y="17"/>
                    <a:pt x="57" y="17"/>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7" y="16"/>
                    <a:pt x="57" y="16"/>
                  </a:cubicBezTo>
                  <a:cubicBezTo>
                    <a:pt x="57" y="16"/>
                    <a:pt x="56" y="16"/>
                    <a:pt x="56" y="16"/>
                  </a:cubicBezTo>
                  <a:cubicBezTo>
                    <a:pt x="56" y="16"/>
                    <a:pt x="56" y="16"/>
                    <a:pt x="56" y="16"/>
                  </a:cubicBezTo>
                  <a:cubicBezTo>
                    <a:pt x="56" y="16"/>
                    <a:pt x="56" y="16"/>
                    <a:pt x="56" y="16"/>
                  </a:cubicBezTo>
                  <a:cubicBezTo>
                    <a:pt x="56" y="16"/>
                    <a:pt x="56" y="16"/>
                    <a:pt x="56" y="16"/>
                  </a:cubicBezTo>
                  <a:cubicBezTo>
                    <a:pt x="56" y="16"/>
                    <a:pt x="56" y="16"/>
                    <a:pt x="56" y="16"/>
                  </a:cubicBezTo>
                  <a:cubicBezTo>
                    <a:pt x="56" y="16"/>
                    <a:pt x="55" y="16"/>
                    <a:pt x="55" y="16"/>
                  </a:cubicBezTo>
                  <a:cubicBezTo>
                    <a:pt x="55" y="16"/>
                    <a:pt x="55" y="16"/>
                    <a:pt x="55" y="16"/>
                  </a:cubicBezTo>
                  <a:cubicBezTo>
                    <a:pt x="55" y="16"/>
                    <a:pt x="55" y="16"/>
                    <a:pt x="55" y="16"/>
                  </a:cubicBezTo>
                  <a:cubicBezTo>
                    <a:pt x="55" y="15"/>
                    <a:pt x="55" y="15"/>
                    <a:pt x="55" y="15"/>
                  </a:cubicBezTo>
                  <a:cubicBezTo>
                    <a:pt x="55"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4"/>
                    <a:pt x="53" y="15"/>
                    <a:pt x="53" y="14"/>
                  </a:cubicBezTo>
                  <a:cubicBezTo>
                    <a:pt x="53" y="14"/>
                    <a:pt x="53" y="14"/>
                    <a:pt x="52" y="14"/>
                  </a:cubicBezTo>
                  <a:cubicBezTo>
                    <a:pt x="52" y="14"/>
                    <a:pt x="52" y="14"/>
                    <a:pt x="52" y="14"/>
                  </a:cubicBezTo>
                  <a:cubicBezTo>
                    <a:pt x="52" y="14"/>
                    <a:pt x="53" y="14"/>
                    <a:pt x="53" y="14"/>
                  </a:cubicBezTo>
                  <a:cubicBezTo>
                    <a:pt x="53" y="14"/>
                    <a:pt x="53" y="14"/>
                    <a:pt x="53" y="14"/>
                  </a:cubicBezTo>
                  <a:cubicBezTo>
                    <a:pt x="53" y="14"/>
                    <a:pt x="53" y="14"/>
                    <a:pt x="53" y="14"/>
                  </a:cubicBezTo>
                  <a:cubicBezTo>
                    <a:pt x="53" y="14"/>
                    <a:pt x="53" y="14"/>
                    <a:pt x="53"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5"/>
                    <a:pt x="55" y="15"/>
                  </a:cubicBezTo>
                  <a:cubicBezTo>
                    <a:pt x="55" y="15"/>
                    <a:pt x="55" y="15"/>
                    <a:pt x="55" y="15"/>
                  </a:cubicBezTo>
                  <a:cubicBezTo>
                    <a:pt x="55" y="15"/>
                    <a:pt x="55" y="15"/>
                    <a:pt x="55" y="15"/>
                  </a:cubicBezTo>
                  <a:cubicBezTo>
                    <a:pt x="55" y="15"/>
                    <a:pt x="55" y="16"/>
                    <a:pt x="55" y="15"/>
                  </a:cubicBezTo>
                  <a:cubicBezTo>
                    <a:pt x="55" y="15"/>
                    <a:pt x="55" y="15"/>
                    <a:pt x="55" y="15"/>
                  </a:cubicBezTo>
                  <a:cubicBezTo>
                    <a:pt x="55" y="15"/>
                    <a:pt x="56" y="15"/>
                    <a:pt x="56" y="15"/>
                  </a:cubicBezTo>
                  <a:cubicBezTo>
                    <a:pt x="56" y="15"/>
                    <a:pt x="56" y="15"/>
                    <a:pt x="56" y="15"/>
                  </a:cubicBezTo>
                  <a:cubicBezTo>
                    <a:pt x="56" y="15"/>
                    <a:pt x="56" y="15"/>
                    <a:pt x="56" y="15"/>
                  </a:cubicBezTo>
                  <a:cubicBezTo>
                    <a:pt x="56" y="16"/>
                    <a:pt x="56" y="16"/>
                    <a:pt x="56" y="16"/>
                  </a:cubicBezTo>
                  <a:cubicBezTo>
                    <a:pt x="57" y="16"/>
                    <a:pt x="57" y="15"/>
                    <a:pt x="57" y="15"/>
                  </a:cubicBezTo>
                  <a:cubicBezTo>
                    <a:pt x="57" y="15"/>
                    <a:pt x="57" y="15"/>
                    <a:pt x="57" y="15"/>
                  </a:cubicBezTo>
                  <a:cubicBezTo>
                    <a:pt x="57" y="15"/>
                    <a:pt x="57" y="15"/>
                    <a:pt x="57" y="15"/>
                  </a:cubicBezTo>
                  <a:cubicBezTo>
                    <a:pt x="57" y="15"/>
                    <a:pt x="57" y="15"/>
                    <a:pt x="57" y="15"/>
                  </a:cubicBezTo>
                  <a:cubicBezTo>
                    <a:pt x="57" y="15"/>
                    <a:pt x="56" y="15"/>
                    <a:pt x="57" y="15"/>
                  </a:cubicBezTo>
                  <a:cubicBezTo>
                    <a:pt x="57" y="15"/>
                    <a:pt x="57" y="15"/>
                    <a:pt x="57" y="15"/>
                  </a:cubicBezTo>
                  <a:cubicBezTo>
                    <a:pt x="57" y="14"/>
                    <a:pt x="56" y="14"/>
                    <a:pt x="56" y="14"/>
                  </a:cubicBezTo>
                  <a:cubicBezTo>
                    <a:pt x="56" y="14"/>
                    <a:pt x="56" y="13"/>
                    <a:pt x="56" y="13"/>
                  </a:cubicBezTo>
                  <a:cubicBezTo>
                    <a:pt x="56" y="13"/>
                    <a:pt x="57" y="13"/>
                    <a:pt x="57" y="13"/>
                  </a:cubicBezTo>
                  <a:cubicBezTo>
                    <a:pt x="57" y="13"/>
                    <a:pt x="57" y="13"/>
                    <a:pt x="57" y="13"/>
                  </a:cubicBezTo>
                  <a:cubicBezTo>
                    <a:pt x="57" y="13"/>
                    <a:pt x="57" y="12"/>
                    <a:pt x="56" y="12"/>
                  </a:cubicBezTo>
                  <a:cubicBezTo>
                    <a:pt x="56" y="12"/>
                    <a:pt x="56" y="12"/>
                    <a:pt x="56" y="12"/>
                  </a:cubicBezTo>
                  <a:cubicBezTo>
                    <a:pt x="56" y="12"/>
                    <a:pt x="56" y="12"/>
                    <a:pt x="56" y="12"/>
                  </a:cubicBezTo>
                  <a:cubicBezTo>
                    <a:pt x="56" y="12"/>
                    <a:pt x="55" y="12"/>
                    <a:pt x="55" y="12"/>
                  </a:cubicBezTo>
                  <a:cubicBezTo>
                    <a:pt x="55" y="12"/>
                    <a:pt x="55" y="12"/>
                    <a:pt x="55" y="12"/>
                  </a:cubicBezTo>
                  <a:cubicBezTo>
                    <a:pt x="54" y="12"/>
                    <a:pt x="54" y="12"/>
                    <a:pt x="54" y="12"/>
                  </a:cubicBezTo>
                  <a:cubicBezTo>
                    <a:pt x="54" y="12"/>
                    <a:pt x="54" y="11"/>
                    <a:pt x="54" y="11"/>
                  </a:cubicBezTo>
                  <a:cubicBezTo>
                    <a:pt x="54"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1" y="11"/>
                  </a:cubicBezTo>
                  <a:cubicBezTo>
                    <a:pt x="51" y="11"/>
                    <a:pt x="51" y="11"/>
                    <a:pt x="51" y="11"/>
                  </a:cubicBezTo>
                  <a:cubicBezTo>
                    <a:pt x="51" y="11"/>
                    <a:pt x="51" y="11"/>
                    <a:pt x="51" y="11"/>
                  </a:cubicBezTo>
                  <a:cubicBezTo>
                    <a:pt x="51" y="11"/>
                    <a:pt x="50" y="11"/>
                    <a:pt x="50" y="11"/>
                  </a:cubicBezTo>
                  <a:cubicBezTo>
                    <a:pt x="50" y="11"/>
                    <a:pt x="50" y="10"/>
                    <a:pt x="50" y="10"/>
                  </a:cubicBezTo>
                  <a:cubicBezTo>
                    <a:pt x="50" y="10"/>
                    <a:pt x="50" y="10"/>
                    <a:pt x="50" y="10"/>
                  </a:cubicBezTo>
                  <a:cubicBezTo>
                    <a:pt x="50" y="10"/>
                    <a:pt x="50" y="10"/>
                    <a:pt x="50" y="10"/>
                  </a:cubicBezTo>
                  <a:cubicBezTo>
                    <a:pt x="50" y="10"/>
                    <a:pt x="49" y="10"/>
                    <a:pt x="49" y="10"/>
                  </a:cubicBezTo>
                  <a:cubicBezTo>
                    <a:pt x="49" y="10"/>
                    <a:pt x="49" y="9"/>
                    <a:pt x="49" y="9"/>
                  </a:cubicBezTo>
                  <a:cubicBezTo>
                    <a:pt x="49" y="9"/>
                    <a:pt x="49" y="9"/>
                    <a:pt x="49" y="9"/>
                  </a:cubicBezTo>
                  <a:cubicBezTo>
                    <a:pt x="49" y="9"/>
                    <a:pt x="49" y="9"/>
                    <a:pt x="49" y="9"/>
                  </a:cubicBezTo>
                  <a:cubicBezTo>
                    <a:pt x="49" y="9"/>
                    <a:pt x="49" y="9"/>
                    <a:pt x="49" y="9"/>
                  </a:cubicBezTo>
                  <a:cubicBezTo>
                    <a:pt x="49" y="9"/>
                    <a:pt x="48" y="9"/>
                    <a:pt x="48" y="9"/>
                  </a:cubicBezTo>
                  <a:cubicBezTo>
                    <a:pt x="48" y="9"/>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8"/>
                    <a:pt x="47" y="8"/>
                  </a:cubicBezTo>
                  <a:cubicBezTo>
                    <a:pt x="47" y="8"/>
                    <a:pt x="47" y="8"/>
                    <a:pt x="47" y="8"/>
                  </a:cubicBezTo>
                  <a:cubicBezTo>
                    <a:pt x="47" y="8"/>
                    <a:pt x="47" y="8"/>
                    <a:pt x="47" y="8"/>
                  </a:cubicBezTo>
                  <a:cubicBezTo>
                    <a:pt x="47" y="8"/>
                    <a:pt x="47" y="7"/>
                    <a:pt x="47" y="7"/>
                  </a:cubicBezTo>
                  <a:cubicBezTo>
                    <a:pt x="47" y="7"/>
                    <a:pt x="47" y="7"/>
                    <a:pt x="47" y="7"/>
                  </a:cubicBezTo>
                  <a:cubicBezTo>
                    <a:pt x="47" y="7"/>
                    <a:pt x="47" y="7"/>
                    <a:pt x="47" y="7"/>
                  </a:cubicBezTo>
                  <a:cubicBezTo>
                    <a:pt x="47" y="7"/>
                    <a:pt x="47" y="7"/>
                    <a:pt x="47" y="7"/>
                  </a:cubicBezTo>
                  <a:cubicBezTo>
                    <a:pt x="47" y="7"/>
                    <a:pt x="47" y="7"/>
                    <a:pt x="48" y="7"/>
                  </a:cubicBezTo>
                  <a:cubicBezTo>
                    <a:pt x="48" y="7"/>
                    <a:pt x="48" y="7"/>
                    <a:pt x="48" y="7"/>
                  </a:cubicBezTo>
                  <a:cubicBezTo>
                    <a:pt x="48" y="6"/>
                    <a:pt x="48" y="6"/>
                    <a:pt x="48" y="6"/>
                  </a:cubicBezTo>
                  <a:cubicBezTo>
                    <a:pt x="48" y="6"/>
                    <a:pt x="48" y="6"/>
                    <a:pt x="48" y="6"/>
                  </a:cubicBezTo>
                  <a:cubicBezTo>
                    <a:pt x="48" y="6"/>
                    <a:pt x="48" y="6"/>
                    <a:pt x="48" y="6"/>
                  </a:cubicBezTo>
                  <a:cubicBezTo>
                    <a:pt x="48" y="6"/>
                    <a:pt x="48" y="6"/>
                    <a:pt x="48" y="6"/>
                  </a:cubicBezTo>
                  <a:cubicBezTo>
                    <a:pt x="48" y="6"/>
                    <a:pt x="48" y="5"/>
                    <a:pt x="48" y="5"/>
                  </a:cubicBezTo>
                  <a:cubicBezTo>
                    <a:pt x="48" y="5"/>
                    <a:pt x="48" y="4"/>
                    <a:pt x="48" y="4"/>
                  </a:cubicBezTo>
                  <a:cubicBezTo>
                    <a:pt x="48" y="4"/>
                    <a:pt x="48" y="4"/>
                    <a:pt x="48" y="4"/>
                  </a:cubicBezTo>
                  <a:cubicBezTo>
                    <a:pt x="48" y="4"/>
                    <a:pt x="47" y="4"/>
                    <a:pt x="47" y="4"/>
                  </a:cubicBezTo>
                  <a:cubicBezTo>
                    <a:pt x="47" y="4"/>
                    <a:pt x="47" y="3"/>
                    <a:pt x="47" y="3"/>
                  </a:cubicBezTo>
                  <a:cubicBezTo>
                    <a:pt x="47" y="3"/>
                    <a:pt x="47" y="3"/>
                    <a:pt x="47" y="3"/>
                  </a:cubicBezTo>
                  <a:cubicBezTo>
                    <a:pt x="46" y="3"/>
                    <a:pt x="46" y="3"/>
                    <a:pt x="46" y="3"/>
                  </a:cubicBezTo>
                  <a:cubicBezTo>
                    <a:pt x="46" y="3"/>
                    <a:pt x="46" y="3"/>
                    <a:pt x="46" y="3"/>
                  </a:cubicBezTo>
                  <a:cubicBezTo>
                    <a:pt x="46" y="3"/>
                    <a:pt x="46" y="3"/>
                    <a:pt x="45" y="3"/>
                  </a:cubicBezTo>
                  <a:cubicBezTo>
                    <a:pt x="45" y="3"/>
                    <a:pt x="45" y="3"/>
                    <a:pt x="45" y="3"/>
                  </a:cubicBezTo>
                  <a:cubicBezTo>
                    <a:pt x="45" y="3"/>
                    <a:pt x="44" y="3"/>
                    <a:pt x="44" y="3"/>
                  </a:cubicBezTo>
                  <a:cubicBezTo>
                    <a:pt x="44" y="3"/>
                    <a:pt x="44" y="3"/>
                    <a:pt x="44" y="2"/>
                  </a:cubicBezTo>
                  <a:cubicBezTo>
                    <a:pt x="44" y="2"/>
                    <a:pt x="44" y="2"/>
                    <a:pt x="44" y="2"/>
                  </a:cubicBezTo>
                  <a:cubicBezTo>
                    <a:pt x="43" y="2"/>
                    <a:pt x="43" y="2"/>
                    <a:pt x="43" y="2"/>
                  </a:cubicBezTo>
                  <a:cubicBezTo>
                    <a:pt x="43" y="2"/>
                    <a:pt x="44" y="2"/>
                    <a:pt x="44" y="2"/>
                  </a:cubicBezTo>
                  <a:cubicBezTo>
                    <a:pt x="44" y="1"/>
                    <a:pt x="44" y="1"/>
                    <a:pt x="43" y="1"/>
                  </a:cubicBezTo>
                  <a:cubicBezTo>
                    <a:pt x="43" y="1"/>
                    <a:pt x="43" y="1"/>
                    <a:pt x="43" y="1"/>
                  </a:cubicBezTo>
                  <a:cubicBezTo>
                    <a:pt x="43" y="1"/>
                    <a:pt x="43" y="1"/>
                    <a:pt x="43" y="1"/>
                  </a:cubicBezTo>
                  <a:cubicBezTo>
                    <a:pt x="43" y="1"/>
                    <a:pt x="42" y="1"/>
                    <a:pt x="42" y="1"/>
                  </a:cubicBezTo>
                  <a:cubicBezTo>
                    <a:pt x="42" y="1"/>
                    <a:pt x="42" y="1"/>
                    <a:pt x="42" y="1"/>
                  </a:cubicBezTo>
                  <a:cubicBezTo>
                    <a:pt x="42" y="1"/>
                    <a:pt x="42" y="1"/>
                    <a:pt x="42" y="1"/>
                  </a:cubicBezTo>
                  <a:cubicBezTo>
                    <a:pt x="42" y="1"/>
                    <a:pt x="41" y="1"/>
                    <a:pt x="41" y="1"/>
                  </a:cubicBezTo>
                  <a:cubicBezTo>
                    <a:pt x="41" y="3"/>
                    <a:pt x="41" y="3"/>
                    <a:pt x="41" y="3"/>
                  </a:cubicBezTo>
                  <a:cubicBezTo>
                    <a:pt x="36" y="0"/>
                    <a:pt x="36" y="0"/>
                    <a:pt x="36" y="0"/>
                  </a:cubicBezTo>
                  <a:cubicBezTo>
                    <a:pt x="36" y="0"/>
                    <a:pt x="36" y="0"/>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7" y="2"/>
                    <a:pt x="36" y="2"/>
                  </a:cubicBezTo>
                  <a:cubicBezTo>
                    <a:pt x="36" y="2"/>
                    <a:pt x="36" y="3"/>
                    <a:pt x="36" y="3"/>
                  </a:cubicBezTo>
                  <a:cubicBezTo>
                    <a:pt x="36" y="3"/>
                    <a:pt x="36" y="3"/>
                    <a:pt x="36" y="3"/>
                  </a:cubicBezTo>
                  <a:cubicBezTo>
                    <a:pt x="36" y="3"/>
                    <a:pt x="36" y="3"/>
                    <a:pt x="36" y="3"/>
                  </a:cubicBezTo>
                  <a:cubicBezTo>
                    <a:pt x="36" y="3"/>
                    <a:pt x="36" y="3"/>
                    <a:pt x="36" y="3"/>
                  </a:cubicBezTo>
                  <a:cubicBezTo>
                    <a:pt x="36" y="3"/>
                    <a:pt x="36" y="3"/>
                    <a:pt x="36" y="4"/>
                  </a:cubicBezTo>
                  <a:cubicBezTo>
                    <a:pt x="36" y="4"/>
                    <a:pt x="36" y="4"/>
                    <a:pt x="36" y="4"/>
                  </a:cubicBezTo>
                  <a:cubicBezTo>
                    <a:pt x="36" y="4"/>
                    <a:pt x="36" y="4"/>
                    <a:pt x="36" y="4"/>
                  </a:cubicBezTo>
                  <a:cubicBezTo>
                    <a:pt x="36" y="4"/>
                    <a:pt x="36" y="4"/>
                    <a:pt x="36" y="4"/>
                  </a:cubicBezTo>
                  <a:cubicBezTo>
                    <a:pt x="36" y="4"/>
                    <a:pt x="36" y="5"/>
                    <a:pt x="36" y="5"/>
                  </a:cubicBezTo>
                  <a:cubicBezTo>
                    <a:pt x="36" y="5"/>
                    <a:pt x="35" y="5"/>
                    <a:pt x="35" y="5"/>
                  </a:cubicBezTo>
                  <a:cubicBezTo>
                    <a:pt x="35" y="5"/>
                    <a:pt x="36" y="5"/>
                    <a:pt x="36" y="5"/>
                  </a:cubicBezTo>
                  <a:cubicBezTo>
                    <a:pt x="36" y="5"/>
                    <a:pt x="36" y="5"/>
                    <a:pt x="35" y="6"/>
                  </a:cubicBezTo>
                  <a:cubicBezTo>
                    <a:pt x="35" y="6"/>
                    <a:pt x="35" y="6"/>
                    <a:pt x="35" y="6"/>
                  </a:cubicBezTo>
                  <a:cubicBezTo>
                    <a:pt x="35" y="6"/>
                    <a:pt x="35" y="6"/>
                    <a:pt x="35" y="6"/>
                  </a:cubicBezTo>
                  <a:cubicBezTo>
                    <a:pt x="35" y="6"/>
                    <a:pt x="35" y="6"/>
                    <a:pt x="35" y="6"/>
                  </a:cubicBezTo>
                  <a:cubicBezTo>
                    <a:pt x="35" y="6"/>
                    <a:pt x="35" y="7"/>
                    <a:pt x="35" y="7"/>
                  </a:cubicBezTo>
                  <a:cubicBezTo>
                    <a:pt x="35" y="7"/>
                    <a:pt x="35" y="7"/>
                    <a:pt x="35" y="7"/>
                  </a:cubicBezTo>
                  <a:cubicBezTo>
                    <a:pt x="34" y="6"/>
                    <a:pt x="34" y="7"/>
                    <a:pt x="34" y="7"/>
                  </a:cubicBezTo>
                  <a:cubicBezTo>
                    <a:pt x="34" y="7"/>
                    <a:pt x="34" y="7"/>
                    <a:pt x="34" y="7"/>
                  </a:cubicBezTo>
                  <a:cubicBezTo>
                    <a:pt x="34" y="7"/>
                    <a:pt x="34" y="7"/>
                    <a:pt x="34" y="7"/>
                  </a:cubicBezTo>
                  <a:cubicBezTo>
                    <a:pt x="34" y="7"/>
                    <a:pt x="34" y="7"/>
                    <a:pt x="34" y="7"/>
                  </a:cubicBezTo>
                  <a:cubicBezTo>
                    <a:pt x="34" y="7"/>
                    <a:pt x="34" y="8"/>
                    <a:pt x="34" y="8"/>
                  </a:cubicBezTo>
                  <a:cubicBezTo>
                    <a:pt x="34" y="8"/>
                    <a:pt x="34" y="8"/>
                    <a:pt x="34" y="8"/>
                  </a:cubicBezTo>
                  <a:cubicBezTo>
                    <a:pt x="33" y="8"/>
                    <a:pt x="33" y="8"/>
                    <a:pt x="33" y="8"/>
                  </a:cubicBezTo>
                  <a:cubicBezTo>
                    <a:pt x="33" y="8"/>
                    <a:pt x="32" y="8"/>
                    <a:pt x="32" y="8"/>
                  </a:cubicBezTo>
                  <a:cubicBezTo>
                    <a:pt x="32" y="8"/>
                    <a:pt x="32" y="8"/>
                    <a:pt x="32" y="8"/>
                  </a:cubicBezTo>
                  <a:cubicBezTo>
                    <a:pt x="32" y="8"/>
                    <a:pt x="32" y="8"/>
                    <a:pt x="32" y="8"/>
                  </a:cubicBezTo>
                  <a:cubicBezTo>
                    <a:pt x="32" y="8"/>
                    <a:pt x="32" y="8"/>
                    <a:pt x="32" y="9"/>
                  </a:cubicBezTo>
                  <a:cubicBezTo>
                    <a:pt x="32" y="9"/>
                    <a:pt x="32" y="9"/>
                    <a:pt x="32" y="9"/>
                  </a:cubicBezTo>
                  <a:cubicBezTo>
                    <a:pt x="32" y="9"/>
                    <a:pt x="32" y="9"/>
                    <a:pt x="32" y="9"/>
                  </a:cubicBezTo>
                  <a:cubicBezTo>
                    <a:pt x="32" y="9"/>
                    <a:pt x="32" y="10"/>
                    <a:pt x="32" y="10"/>
                  </a:cubicBezTo>
                  <a:cubicBezTo>
                    <a:pt x="32" y="10"/>
                    <a:pt x="32" y="10"/>
                    <a:pt x="32" y="10"/>
                  </a:cubicBezTo>
                  <a:cubicBezTo>
                    <a:pt x="32" y="10"/>
                    <a:pt x="32" y="10"/>
                    <a:pt x="32" y="10"/>
                  </a:cubicBezTo>
                  <a:cubicBezTo>
                    <a:pt x="32" y="10"/>
                    <a:pt x="32" y="11"/>
                    <a:pt x="32" y="11"/>
                  </a:cubicBezTo>
                  <a:cubicBezTo>
                    <a:pt x="32" y="11"/>
                    <a:pt x="32" y="11"/>
                    <a:pt x="32" y="11"/>
                  </a:cubicBezTo>
                  <a:cubicBezTo>
                    <a:pt x="32" y="12"/>
                    <a:pt x="32" y="12"/>
                    <a:pt x="32" y="12"/>
                  </a:cubicBezTo>
                  <a:cubicBezTo>
                    <a:pt x="32" y="12"/>
                    <a:pt x="32" y="12"/>
                    <a:pt x="31" y="12"/>
                  </a:cubicBezTo>
                  <a:cubicBezTo>
                    <a:pt x="31" y="12"/>
                    <a:pt x="31" y="12"/>
                    <a:pt x="31" y="13"/>
                  </a:cubicBezTo>
                  <a:cubicBezTo>
                    <a:pt x="31" y="13"/>
                    <a:pt x="31" y="13"/>
                    <a:pt x="31" y="13"/>
                  </a:cubicBezTo>
                  <a:cubicBezTo>
                    <a:pt x="31" y="13"/>
                    <a:pt x="31" y="13"/>
                    <a:pt x="31" y="13"/>
                  </a:cubicBezTo>
                  <a:cubicBezTo>
                    <a:pt x="30" y="13"/>
                    <a:pt x="30" y="13"/>
                    <a:pt x="30" y="13"/>
                  </a:cubicBezTo>
                  <a:cubicBezTo>
                    <a:pt x="30" y="13"/>
                    <a:pt x="30" y="13"/>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3"/>
                    <a:pt x="28" y="13"/>
                    <a:pt x="28" y="13"/>
                  </a:cubicBezTo>
                  <a:cubicBezTo>
                    <a:pt x="28" y="13"/>
                    <a:pt x="28" y="13"/>
                    <a:pt x="28" y="13"/>
                  </a:cubicBezTo>
                  <a:cubicBezTo>
                    <a:pt x="28" y="13"/>
                    <a:pt x="28" y="13"/>
                    <a:pt x="28" y="14"/>
                  </a:cubicBezTo>
                  <a:cubicBezTo>
                    <a:pt x="28" y="14"/>
                    <a:pt x="28" y="14"/>
                    <a:pt x="28" y="14"/>
                  </a:cubicBezTo>
                  <a:cubicBezTo>
                    <a:pt x="28" y="14"/>
                    <a:pt x="28" y="14"/>
                    <a:pt x="28" y="14"/>
                  </a:cubicBezTo>
                  <a:cubicBezTo>
                    <a:pt x="27" y="14"/>
                    <a:pt x="28" y="14"/>
                    <a:pt x="28" y="14"/>
                  </a:cubicBezTo>
                  <a:cubicBezTo>
                    <a:pt x="28" y="14"/>
                    <a:pt x="27" y="15"/>
                    <a:pt x="27" y="15"/>
                  </a:cubicBezTo>
                  <a:cubicBezTo>
                    <a:pt x="27" y="15"/>
                    <a:pt x="27" y="15"/>
                    <a:pt x="27" y="15"/>
                  </a:cubicBezTo>
                  <a:cubicBezTo>
                    <a:pt x="27" y="15"/>
                    <a:pt x="28" y="15"/>
                    <a:pt x="28" y="15"/>
                  </a:cubicBezTo>
                  <a:cubicBezTo>
                    <a:pt x="28" y="15"/>
                    <a:pt x="27" y="15"/>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7" y="17"/>
                    <a:pt x="27" y="18"/>
                    <a:pt x="27" y="18"/>
                  </a:cubicBezTo>
                  <a:cubicBezTo>
                    <a:pt x="27" y="18"/>
                    <a:pt x="26" y="19"/>
                    <a:pt x="26" y="19"/>
                  </a:cubicBezTo>
                  <a:cubicBezTo>
                    <a:pt x="26" y="19"/>
                    <a:pt x="26" y="20"/>
                    <a:pt x="25" y="20"/>
                  </a:cubicBezTo>
                  <a:cubicBezTo>
                    <a:pt x="25" y="20"/>
                    <a:pt x="25" y="20"/>
                    <a:pt x="25" y="20"/>
                  </a:cubicBezTo>
                  <a:cubicBezTo>
                    <a:pt x="25" y="20"/>
                    <a:pt x="25" y="21"/>
                    <a:pt x="25" y="21"/>
                  </a:cubicBezTo>
                  <a:cubicBezTo>
                    <a:pt x="25" y="21"/>
                    <a:pt x="25" y="21"/>
                    <a:pt x="25" y="21"/>
                  </a:cubicBezTo>
                  <a:cubicBezTo>
                    <a:pt x="25" y="21"/>
                    <a:pt x="25" y="21"/>
                    <a:pt x="25" y="21"/>
                  </a:cubicBezTo>
                  <a:cubicBezTo>
                    <a:pt x="25" y="21"/>
                    <a:pt x="25" y="22"/>
                    <a:pt x="25" y="22"/>
                  </a:cubicBezTo>
                  <a:cubicBezTo>
                    <a:pt x="25" y="22"/>
                    <a:pt x="25" y="22"/>
                    <a:pt x="25" y="22"/>
                  </a:cubicBezTo>
                  <a:cubicBezTo>
                    <a:pt x="25" y="22"/>
                    <a:pt x="25" y="22"/>
                    <a:pt x="25" y="22"/>
                  </a:cubicBezTo>
                  <a:cubicBezTo>
                    <a:pt x="25" y="23"/>
                    <a:pt x="25" y="23"/>
                    <a:pt x="25" y="23"/>
                  </a:cubicBezTo>
                  <a:cubicBezTo>
                    <a:pt x="26" y="23"/>
                    <a:pt x="25" y="23"/>
                    <a:pt x="25" y="23"/>
                  </a:cubicBezTo>
                  <a:cubicBezTo>
                    <a:pt x="25" y="24"/>
                    <a:pt x="25" y="24"/>
                    <a:pt x="25" y="24"/>
                  </a:cubicBezTo>
                  <a:cubicBezTo>
                    <a:pt x="25" y="24"/>
                    <a:pt x="25" y="24"/>
                    <a:pt x="25" y="24"/>
                  </a:cubicBezTo>
                  <a:cubicBezTo>
                    <a:pt x="25" y="24"/>
                    <a:pt x="24" y="25"/>
                    <a:pt x="24" y="25"/>
                  </a:cubicBezTo>
                  <a:cubicBezTo>
                    <a:pt x="24" y="25"/>
                    <a:pt x="24" y="25"/>
                    <a:pt x="24" y="25"/>
                  </a:cubicBezTo>
                  <a:cubicBezTo>
                    <a:pt x="24" y="25"/>
                    <a:pt x="24" y="25"/>
                    <a:pt x="23" y="25"/>
                  </a:cubicBezTo>
                  <a:cubicBezTo>
                    <a:pt x="23" y="24"/>
                    <a:pt x="23" y="25"/>
                    <a:pt x="22" y="25"/>
                  </a:cubicBezTo>
                  <a:cubicBezTo>
                    <a:pt x="22" y="26"/>
                    <a:pt x="22" y="26"/>
                    <a:pt x="22"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7"/>
                    <a:pt x="21" y="27"/>
                    <a:pt x="21" y="27"/>
                  </a:cubicBezTo>
                  <a:cubicBezTo>
                    <a:pt x="21" y="27"/>
                    <a:pt x="20" y="27"/>
                    <a:pt x="20" y="27"/>
                  </a:cubicBezTo>
                  <a:cubicBezTo>
                    <a:pt x="20" y="27"/>
                    <a:pt x="20" y="27"/>
                    <a:pt x="20" y="27"/>
                  </a:cubicBezTo>
                  <a:cubicBezTo>
                    <a:pt x="20" y="27"/>
                    <a:pt x="20" y="27"/>
                    <a:pt x="19" y="28"/>
                  </a:cubicBezTo>
                  <a:cubicBezTo>
                    <a:pt x="19" y="28"/>
                    <a:pt x="18" y="28"/>
                    <a:pt x="18" y="28"/>
                  </a:cubicBezTo>
                  <a:cubicBezTo>
                    <a:pt x="18" y="28"/>
                    <a:pt x="17" y="28"/>
                    <a:pt x="17" y="27"/>
                  </a:cubicBezTo>
                  <a:cubicBezTo>
                    <a:pt x="17" y="27"/>
                    <a:pt x="17" y="28"/>
                    <a:pt x="17" y="28"/>
                  </a:cubicBezTo>
                  <a:cubicBezTo>
                    <a:pt x="17" y="28"/>
                    <a:pt x="17" y="28"/>
                    <a:pt x="17" y="28"/>
                  </a:cubicBezTo>
                  <a:cubicBezTo>
                    <a:pt x="17" y="28"/>
                    <a:pt x="16" y="28"/>
                    <a:pt x="16" y="28"/>
                  </a:cubicBezTo>
                  <a:cubicBezTo>
                    <a:pt x="16" y="28"/>
                    <a:pt x="16" y="28"/>
                    <a:pt x="16" y="28"/>
                  </a:cubicBezTo>
                  <a:cubicBezTo>
                    <a:pt x="16" y="28"/>
                    <a:pt x="16" y="28"/>
                    <a:pt x="16" y="29"/>
                  </a:cubicBezTo>
                  <a:cubicBezTo>
                    <a:pt x="16" y="29"/>
                    <a:pt x="16" y="29"/>
                    <a:pt x="16" y="29"/>
                  </a:cubicBezTo>
                  <a:cubicBezTo>
                    <a:pt x="16" y="29"/>
                    <a:pt x="16" y="29"/>
                    <a:pt x="16" y="29"/>
                  </a:cubicBezTo>
                  <a:cubicBezTo>
                    <a:pt x="15" y="29"/>
                    <a:pt x="15" y="29"/>
                    <a:pt x="15" y="29"/>
                  </a:cubicBezTo>
                  <a:cubicBezTo>
                    <a:pt x="15" y="29"/>
                    <a:pt x="14" y="29"/>
                    <a:pt x="14" y="29"/>
                  </a:cubicBezTo>
                  <a:cubicBezTo>
                    <a:pt x="14" y="29"/>
                    <a:pt x="14" y="29"/>
                    <a:pt x="14" y="29"/>
                  </a:cubicBezTo>
                  <a:cubicBezTo>
                    <a:pt x="13" y="29"/>
                    <a:pt x="13" y="29"/>
                    <a:pt x="13" y="29"/>
                  </a:cubicBezTo>
                  <a:cubicBezTo>
                    <a:pt x="13" y="29"/>
                    <a:pt x="13" y="29"/>
                    <a:pt x="13" y="28"/>
                  </a:cubicBezTo>
                  <a:cubicBezTo>
                    <a:pt x="13" y="28"/>
                    <a:pt x="12" y="28"/>
                    <a:pt x="12" y="28"/>
                  </a:cubicBezTo>
                  <a:cubicBezTo>
                    <a:pt x="12" y="28"/>
                    <a:pt x="12" y="28"/>
                    <a:pt x="12" y="28"/>
                  </a:cubicBezTo>
                  <a:cubicBezTo>
                    <a:pt x="12" y="28"/>
                    <a:pt x="12" y="28"/>
                    <a:pt x="12" y="28"/>
                  </a:cubicBezTo>
                  <a:cubicBezTo>
                    <a:pt x="12" y="28"/>
                    <a:pt x="12" y="27"/>
                    <a:pt x="12" y="27"/>
                  </a:cubicBezTo>
                  <a:cubicBezTo>
                    <a:pt x="12" y="27"/>
                    <a:pt x="12" y="27"/>
                    <a:pt x="12" y="27"/>
                  </a:cubicBezTo>
                  <a:cubicBezTo>
                    <a:pt x="12" y="27"/>
                    <a:pt x="12" y="27"/>
                    <a:pt x="11" y="27"/>
                  </a:cubicBezTo>
                  <a:cubicBezTo>
                    <a:pt x="11" y="27"/>
                    <a:pt x="12" y="27"/>
                    <a:pt x="12" y="27"/>
                  </a:cubicBezTo>
                  <a:cubicBezTo>
                    <a:pt x="12" y="27"/>
                    <a:pt x="12" y="26"/>
                    <a:pt x="12" y="26"/>
                  </a:cubicBezTo>
                  <a:cubicBezTo>
                    <a:pt x="12" y="26"/>
                    <a:pt x="12" y="26"/>
                    <a:pt x="12" y="26"/>
                  </a:cubicBezTo>
                  <a:cubicBezTo>
                    <a:pt x="9" y="30"/>
                    <a:pt x="9" y="30"/>
                    <a:pt x="9" y="30"/>
                  </a:cubicBezTo>
                  <a:cubicBezTo>
                    <a:pt x="9" y="30"/>
                    <a:pt x="8" y="30"/>
                    <a:pt x="8" y="30"/>
                  </a:cubicBezTo>
                  <a:cubicBezTo>
                    <a:pt x="8" y="30"/>
                    <a:pt x="7" y="31"/>
                    <a:pt x="7" y="31"/>
                  </a:cubicBezTo>
                  <a:cubicBezTo>
                    <a:pt x="7" y="32"/>
                    <a:pt x="6" y="32"/>
                    <a:pt x="6" y="32"/>
                  </a:cubicBezTo>
                  <a:cubicBezTo>
                    <a:pt x="6" y="32"/>
                    <a:pt x="6" y="32"/>
                    <a:pt x="6" y="32"/>
                  </a:cubicBezTo>
                  <a:cubicBezTo>
                    <a:pt x="6" y="32"/>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5" y="33"/>
                    <a:pt x="5" y="34"/>
                  </a:cubicBezTo>
                  <a:cubicBezTo>
                    <a:pt x="5" y="34"/>
                    <a:pt x="5" y="34"/>
                    <a:pt x="5" y="34"/>
                  </a:cubicBezTo>
                  <a:cubicBezTo>
                    <a:pt x="6" y="34"/>
                    <a:pt x="6" y="34"/>
                    <a:pt x="6" y="34"/>
                  </a:cubicBezTo>
                  <a:cubicBezTo>
                    <a:pt x="6" y="34"/>
                    <a:pt x="5" y="34"/>
                    <a:pt x="5" y="34"/>
                  </a:cubicBezTo>
                  <a:cubicBezTo>
                    <a:pt x="5" y="34"/>
                    <a:pt x="5" y="34"/>
                    <a:pt x="5" y="34"/>
                  </a:cubicBezTo>
                  <a:cubicBezTo>
                    <a:pt x="5" y="35"/>
                    <a:pt x="5" y="35"/>
                    <a:pt x="5" y="35"/>
                  </a:cubicBezTo>
                  <a:cubicBezTo>
                    <a:pt x="5" y="35"/>
                    <a:pt x="5"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4" y="36"/>
                    <a:pt x="3" y="36"/>
                    <a:pt x="3" y="36"/>
                  </a:cubicBezTo>
                  <a:cubicBezTo>
                    <a:pt x="3" y="36"/>
                    <a:pt x="3" y="37"/>
                    <a:pt x="3" y="37"/>
                  </a:cubicBezTo>
                  <a:cubicBezTo>
                    <a:pt x="2" y="37"/>
                    <a:pt x="2" y="37"/>
                    <a:pt x="1" y="38"/>
                  </a:cubicBezTo>
                  <a:cubicBezTo>
                    <a:pt x="1" y="38"/>
                    <a:pt x="1" y="38"/>
                    <a:pt x="1" y="38"/>
                  </a:cubicBezTo>
                  <a:cubicBezTo>
                    <a:pt x="0" y="38"/>
                    <a:pt x="0" y="38"/>
                    <a:pt x="0" y="38"/>
                  </a:cubicBezTo>
                  <a:cubicBezTo>
                    <a:pt x="0" y="38"/>
                    <a:pt x="0" y="38"/>
                    <a:pt x="0" y="38"/>
                  </a:cubicBezTo>
                  <a:cubicBezTo>
                    <a:pt x="0" y="38"/>
                    <a:pt x="0" y="39"/>
                    <a:pt x="0" y="39"/>
                  </a:cubicBezTo>
                  <a:cubicBezTo>
                    <a:pt x="14" y="36"/>
                    <a:pt x="14" y="36"/>
                    <a:pt x="14" y="36"/>
                  </a:cubicBezTo>
                  <a:cubicBezTo>
                    <a:pt x="14" y="36"/>
                    <a:pt x="14" y="36"/>
                    <a:pt x="14" y="36"/>
                  </a:cubicBezTo>
                  <a:cubicBezTo>
                    <a:pt x="15" y="36"/>
                    <a:pt x="15" y="36"/>
                    <a:pt x="16" y="35"/>
                  </a:cubicBezTo>
                  <a:cubicBezTo>
                    <a:pt x="16" y="36"/>
                    <a:pt x="16" y="36"/>
                    <a:pt x="16" y="36"/>
                  </a:cubicBezTo>
                  <a:cubicBezTo>
                    <a:pt x="27" y="34"/>
                    <a:pt x="43" y="31"/>
                    <a:pt x="63" y="25"/>
                  </a:cubicBezTo>
                  <a:close/>
                  <a:moveTo>
                    <a:pt x="61" y="11"/>
                  </a:moveTo>
                  <a:cubicBezTo>
                    <a:pt x="61" y="10"/>
                    <a:pt x="61" y="10"/>
                    <a:pt x="61" y="10"/>
                  </a:cubicBezTo>
                  <a:cubicBezTo>
                    <a:pt x="64" y="9"/>
                    <a:pt x="64" y="9"/>
                    <a:pt x="64" y="9"/>
                  </a:cubicBezTo>
                  <a:cubicBezTo>
                    <a:pt x="64" y="10"/>
                    <a:pt x="64" y="11"/>
                    <a:pt x="64" y="11"/>
                  </a:cubicBezTo>
                  <a:cubicBezTo>
                    <a:pt x="64" y="11"/>
                    <a:pt x="64" y="11"/>
                    <a:pt x="64" y="11"/>
                  </a:cubicBezTo>
                  <a:cubicBezTo>
                    <a:pt x="64" y="11"/>
                    <a:pt x="64" y="11"/>
                    <a:pt x="64" y="11"/>
                  </a:cubicBezTo>
                  <a:cubicBezTo>
                    <a:pt x="63" y="11"/>
                    <a:pt x="63" y="11"/>
                    <a:pt x="63" y="11"/>
                  </a:cubicBezTo>
                  <a:cubicBezTo>
                    <a:pt x="63" y="11"/>
                    <a:pt x="63" y="12"/>
                    <a:pt x="63" y="12"/>
                  </a:cubicBezTo>
                  <a:cubicBezTo>
                    <a:pt x="62" y="13"/>
                    <a:pt x="62" y="14"/>
                    <a:pt x="62" y="14"/>
                  </a:cubicBezTo>
                  <a:cubicBezTo>
                    <a:pt x="62" y="14"/>
                    <a:pt x="63" y="14"/>
                    <a:pt x="63" y="14"/>
                  </a:cubicBezTo>
                  <a:cubicBezTo>
                    <a:pt x="63" y="15"/>
                    <a:pt x="63" y="15"/>
                    <a:pt x="63" y="15"/>
                  </a:cubicBezTo>
                  <a:cubicBezTo>
                    <a:pt x="63" y="15"/>
                    <a:pt x="62" y="15"/>
                    <a:pt x="62" y="15"/>
                  </a:cubicBezTo>
                  <a:cubicBezTo>
                    <a:pt x="62" y="15"/>
                    <a:pt x="62" y="15"/>
                    <a:pt x="62" y="15"/>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7"/>
                    <a:pt x="62" y="17"/>
                    <a:pt x="62" y="17"/>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9"/>
                    <a:pt x="62" y="19"/>
                    <a:pt x="62" y="19"/>
                  </a:cubicBezTo>
                  <a:cubicBezTo>
                    <a:pt x="62" y="19"/>
                    <a:pt x="62" y="19"/>
                    <a:pt x="62" y="19"/>
                  </a:cubicBezTo>
                  <a:cubicBezTo>
                    <a:pt x="62" y="19"/>
                    <a:pt x="61" y="20"/>
                    <a:pt x="61" y="20"/>
                  </a:cubicBezTo>
                  <a:cubicBezTo>
                    <a:pt x="61" y="20"/>
                    <a:pt x="61" y="20"/>
                    <a:pt x="61" y="20"/>
                  </a:cubicBezTo>
                  <a:cubicBezTo>
                    <a:pt x="61" y="19"/>
                    <a:pt x="61" y="20"/>
                    <a:pt x="61" y="20"/>
                  </a:cubicBezTo>
                  <a:cubicBezTo>
                    <a:pt x="61" y="20"/>
                    <a:pt x="61" y="20"/>
                    <a:pt x="61" y="20"/>
                  </a:cubicBezTo>
                  <a:cubicBezTo>
                    <a:pt x="61" y="20"/>
                    <a:pt x="61" y="19"/>
                    <a:pt x="61" y="19"/>
                  </a:cubicBezTo>
                  <a:cubicBezTo>
                    <a:pt x="61" y="19"/>
                    <a:pt x="61" y="19"/>
                    <a:pt x="61" y="19"/>
                  </a:cubicBezTo>
                  <a:cubicBezTo>
                    <a:pt x="61"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5"/>
                  </a:cubicBezTo>
                  <a:cubicBezTo>
                    <a:pt x="60" y="14"/>
                    <a:pt x="60" y="14"/>
                    <a:pt x="60" y="14"/>
                  </a:cubicBezTo>
                  <a:cubicBezTo>
                    <a:pt x="60" y="14"/>
                    <a:pt x="60" y="14"/>
                    <a:pt x="60" y="14"/>
                  </a:cubicBezTo>
                  <a:cubicBezTo>
                    <a:pt x="60" y="14"/>
                    <a:pt x="60" y="14"/>
                    <a:pt x="60" y="13"/>
                  </a:cubicBezTo>
                  <a:cubicBezTo>
                    <a:pt x="60" y="13"/>
                    <a:pt x="60" y="13"/>
                    <a:pt x="60" y="13"/>
                  </a:cubicBezTo>
                  <a:cubicBezTo>
                    <a:pt x="60" y="13"/>
                    <a:pt x="61" y="13"/>
                    <a:pt x="61" y="13"/>
                  </a:cubicBezTo>
                  <a:cubicBezTo>
                    <a:pt x="61" y="13"/>
                    <a:pt x="60" y="13"/>
                    <a:pt x="60" y="12"/>
                  </a:cubicBezTo>
                  <a:cubicBezTo>
                    <a:pt x="60" y="12"/>
                    <a:pt x="61" y="12"/>
                    <a:pt x="61" y="12"/>
                  </a:cubicBezTo>
                  <a:cubicBezTo>
                    <a:pt x="61" y="12"/>
                    <a:pt x="61" y="12"/>
                    <a:pt x="61" y="12"/>
                  </a:cubicBezTo>
                  <a:cubicBezTo>
                    <a:pt x="61" y="12"/>
                    <a:pt x="61" y="12"/>
                    <a:pt x="61" y="12"/>
                  </a:cubicBezTo>
                  <a:cubicBezTo>
                    <a:pt x="61" y="12"/>
                    <a:pt x="61" y="12"/>
                    <a:pt x="61" y="12"/>
                  </a:cubicBezTo>
                  <a:cubicBezTo>
                    <a:pt x="61" y="12"/>
                    <a:pt x="61" y="11"/>
                    <a:pt x="61" y="11"/>
                  </a:cubicBezTo>
                  <a:cubicBezTo>
                    <a:pt x="61" y="11"/>
                    <a:pt x="61" y="11"/>
                    <a:pt x="61" y="11"/>
                  </a:cubicBezTo>
                  <a:cubicBezTo>
                    <a:pt x="61" y="11"/>
                    <a:pt x="61" y="11"/>
                    <a:pt x="61" y="11"/>
                  </a:cubicBezTo>
                  <a:cubicBezTo>
                    <a:pt x="60" y="11"/>
                    <a:pt x="60" y="11"/>
                    <a:pt x="60" y="11"/>
                  </a:cubicBezTo>
                  <a:cubicBezTo>
                    <a:pt x="60"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lose/>
                  <a:moveTo>
                    <a:pt x="58" y="12"/>
                  </a:moveTo>
                  <a:cubicBezTo>
                    <a:pt x="58" y="12"/>
                    <a:pt x="58" y="12"/>
                    <a:pt x="58" y="11"/>
                  </a:cubicBezTo>
                  <a:cubicBezTo>
                    <a:pt x="58" y="11"/>
                    <a:pt x="58" y="11"/>
                    <a:pt x="58" y="11"/>
                  </a:cubicBezTo>
                  <a:cubicBezTo>
                    <a:pt x="58" y="11"/>
                    <a:pt x="58" y="11"/>
                    <a:pt x="58" y="11"/>
                  </a:cubicBezTo>
                  <a:cubicBezTo>
                    <a:pt x="58" y="12"/>
                    <a:pt x="58" y="12"/>
                    <a:pt x="58" y="12"/>
                  </a:cubicBezTo>
                  <a:cubicBezTo>
                    <a:pt x="58" y="12"/>
                    <a:pt x="58" y="12"/>
                    <a:pt x="58" y="12"/>
                  </a:cubicBezTo>
                  <a:close/>
                  <a:moveTo>
                    <a:pt x="59" y="12"/>
                  </a:moveTo>
                  <a:cubicBezTo>
                    <a:pt x="59" y="12"/>
                    <a:pt x="59" y="12"/>
                    <a:pt x="59" y="12"/>
                  </a:cubicBezTo>
                  <a:cubicBezTo>
                    <a:pt x="59" y="12"/>
                    <a:pt x="59" y="12"/>
                    <a:pt x="59" y="12"/>
                  </a:cubicBezTo>
                  <a:cubicBezTo>
                    <a:pt x="59" y="13"/>
                    <a:pt x="59" y="13"/>
                    <a:pt x="59" y="13"/>
                  </a:cubicBezTo>
                  <a:cubicBezTo>
                    <a:pt x="59" y="13"/>
                    <a:pt x="59" y="13"/>
                    <a:pt x="59" y="13"/>
                  </a:cubicBezTo>
                  <a:cubicBezTo>
                    <a:pt x="59" y="13"/>
                    <a:pt x="59" y="12"/>
                    <a:pt x="59" y="1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0" name="Freeform 76"/>
            <p:cNvSpPr>
              <a:spLocks/>
            </p:cNvSpPr>
            <p:nvPr/>
          </p:nvSpPr>
          <p:spPr bwMode="auto">
            <a:xfrm>
              <a:off x="3529013" y="4198938"/>
              <a:ext cx="638175" cy="354013"/>
            </a:xfrm>
            <a:custGeom>
              <a:avLst/>
              <a:gdLst>
                <a:gd name="T0" fmla="*/ 58 w 60"/>
                <a:gd name="T1" fmla="*/ 13 h 33"/>
                <a:gd name="T2" fmla="*/ 57 w 60"/>
                <a:gd name="T3" fmla="*/ 13 h 33"/>
                <a:gd name="T4" fmla="*/ 56 w 60"/>
                <a:gd name="T5" fmla="*/ 11 h 33"/>
                <a:gd name="T6" fmla="*/ 55 w 60"/>
                <a:gd name="T7" fmla="*/ 10 h 33"/>
                <a:gd name="T8" fmla="*/ 54 w 60"/>
                <a:gd name="T9" fmla="*/ 8 h 33"/>
                <a:gd name="T10" fmla="*/ 53 w 60"/>
                <a:gd name="T11" fmla="*/ 7 h 33"/>
                <a:gd name="T12" fmla="*/ 53 w 60"/>
                <a:gd name="T13" fmla="*/ 6 h 33"/>
                <a:gd name="T14" fmla="*/ 52 w 60"/>
                <a:gd name="T15" fmla="*/ 4 h 33"/>
                <a:gd name="T16" fmla="*/ 50 w 60"/>
                <a:gd name="T17" fmla="*/ 3 h 33"/>
                <a:gd name="T18" fmla="*/ 49 w 60"/>
                <a:gd name="T19" fmla="*/ 3 h 33"/>
                <a:gd name="T20" fmla="*/ 47 w 60"/>
                <a:gd name="T21" fmla="*/ 4 h 33"/>
                <a:gd name="T22" fmla="*/ 44 w 60"/>
                <a:gd name="T23" fmla="*/ 4 h 33"/>
                <a:gd name="T24" fmla="*/ 42 w 60"/>
                <a:gd name="T25" fmla="*/ 4 h 33"/>
                <a:gd name="T26" fmla="*/ 40 w 60"/>
                <a:gd name="T27" fmla="*/ 4 h 33"/>
                <a:gd name="T28" fmla="*/ 38 w 60"/>
                <a:gd name="T29" fmla="*/ 1 h 33"/>
                <a:gd name="T30" fmla="*/ 36 w 60"/>
                <a:gd name="T31" fmla="*/ 1 h 33"/>
                <a:gd name="T32" fmla="*/ 34 w 60"/>
                <a:gd name="T33" fmla="*/ 1 h 33"/>
                <a:gd name="T34" fmla="*/ 33 w 60"/>
                <a:gd name="T35" fmla="*/ 2 h 33"/>
                <a:gd name="T36" fmla="*/ 34 w 60"/>
                <a:gd name="T37" fmla="*/ 3 h 33"/>
                <a:gd name="T38" fmla="*/ 34 w 60"/>
                <a:gd name="T39" fmla="*/ 4 h 33"/>
                <a:gd name="T40" fmla="*/ 32 w 60"/>
                <a:gd name="T41" fmla="*/ 5 h 33"/>
                <a:gd name="T42" fmla="*/ 29 w 60"/>
                <a:gd name="T43" fmla="*/ 6 h 33"/>
                <a:gd name="T44" fmla="*/ 29 w 60"/>
                <a:gd name="T45" fmla="*/ 9 h 33"/>
                <a:gd name="T46" fmla="*/ 28 w 60"/>
                <a:gd name="T47" fmla="*/ 11 h 33"/>
                <a:gd name="T48" fmla="*/ 27 w 60"/>
                <a:gd name="T49" fmla="*/ 12 h 33"/>
                <a:gd name="T50" fmla="*/ 26 w 60"/>
                <a:gd name="T51" fmla="*/ 14 h 33"/>
                <a:gd name="T52" fmla="*/ 24 w 60"/>
                <a:gd name="T53" fmla="*/ 14 h 33"/>
                <a:gd name="T54" fmla="*/ 23 w 60"/>
                <a:gd name="T55" fmla="*/ 13 h 33"/>
                <a:gd name="T56" fmla="*/ 22 w 60"/>
                <a:gd name="T57" fmla="*/ 14 h 33"/>
                <a:gd name="T58" fmla="*/ 22 w 60"/>
                <a:gd name="T59" fmla="*/ 16 h 33"/>
                <a:gd name="T60" fmla="*/ 21 w 60"/>
                <a:gd name="T61" fmla="*/ 16 h 33"/>
                <a:gd name="T62" fmla="*/ 19 w 60"/>
                <a:gd name="T63" fmla="*/ 16 h 33"/>
                <a:gd name="T64" fmla="*/ 17 w 60"/>
                <a:gd name="T65" fmla="*/ 18 h 33"/>
                <a:gd name="T66" fmla="*/ 15 w 60"/>
                <a:gd name="T67" fmla="*/ 16 h 33"/>
                <a:gd name="T68" fmla="*/ 13 w 60"/>
                <a:gd name="T69" fmla="*/ 16 h 33"/>
                <a:gd name="T70" fmla="*/ 13 w 60"/>
                <a:gd name="T71" fmla="*/ 17 h 33"/>
                <a:gd name="T72" fmla="*/ 11 w 60"/>
                <a:gd name="T73" fmla="*/ 17 h 33"/>
                <a:gd name="T74" fmla="*/ 11 w 60"/>
                <a:gd name="T75" fmla="*/ 19 h 33"/>
                <a:gd name="T76" fmla="*/ 9 w 60"/>
                <a:gd name="T77" fmla="*/ 20 h 33"/>
                <a:gd name="T78" fmla="*/ 8 w 60"/>
                <a:gd name="T79" fmla="*/ 22 h 33"/>
                <a:gd name="T80" fmla="*/ 7 w 60"/>
                <a:gd name="T81" fmla="*/ 24 h 33"/>
                <a:gd name="T82" fmla="*/ 7 w 60"/>
                <a:gd name="T83" fmla="*/ 27 h 33"/>
                <a:gd name="T84" fmla="*/ 2 w 60"/>
                <a:gd name="T85" fmla="*/ 26 h 33"/>
                <a:gd name="T86" fmla="*/ 2 w 60"/>
                <a:gd name="T87" fmla="*/ 29 h 33"/>
                <a:gd name="T88" fmla="*/ 2 w 60"/>
                <a:gd name="T89" fmla="*/ 31 h 33"/>
                <a:gd name="T90" fmla="*/ 0 w 60"/>
                <a:gd name="T91" fmla="*/ 33 h 33"/>
                <a:gd name="T92" fmla="*/ 11 w 60"/>
                <a:gd name="T93" fmla="*/ 30 h 33"/>
                <a:gd name="T94" fmla="*/ 23 w 60"/>
                <a:gd name="T95" fmla="*/ 29 h 33"/>
                <a:gd name="T96" fmla="*/ 35 w 60"/>
                <a:gd name="T97" fmla="*/ 27 h 33"/>
                <a:gd name="T98" fmla="*/ 48 w 60"/>
                <a:gd name="T99" fmla="*/ 25 h 33"/>
                <a:gd name="T100" fmla="*/ 51 w 60"/>
                <a:gd name="T101" fmla="*/ 23 h 33"/>
                <a:gd name="T102" fmla="*/ 52 w 60"/>
                <a:gd name="T103" fmla="*/ 22 h 33"/>
                <a:gd name="T104" fmla="*/ 54 w 60"/>
                <a:gd name="T105" fmla="*/ 21 h 33"/>
                <a:gd name="T106" fmla="*/ 54 w 60"/>
                <a:gd name="T107" fmla="*/ 20 h 33"/>
                <a:gd name="T108" fmla="*/ 55 w 60"/>
                <a:gd name="T10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3">
                  <a:moveTo>
                    <a:pt x="60" y="13"/>
                  </a:moveTo>
                  <a:cubicBezTo>
                    <a:pt x="59" y="13"/>
                    <a:pt x="59" y="13"/>
                    <a:pt x="59" y="13"/>
                  </a:cubicBezTo>
                  <a:cubicBezTo>
                    <a:pt x="59" y="13"/>
                    <a:pt x="59" y="13"/>
                    <a:pt x="59" y="13"/>
                  </a:cubicBezTo>
                  <a:cubicBezTo>
                    <a:pt x="59" y="13"/>
                    <a:pt x="58" y="13"/>
                    <a:pt x="58" y="13"/>
                  </a:cubicBezTo>
                  <a:cubicBezTo>
                    <a:pt x="58" y="13"/>
                    <a:pt x="58" y="13"/>
                    <a:pt x="58" y="13"/>
                  </a:cubicBezTo>
                  <a:cubicBezTo>
                    <a:pt x="58" y="13"/>
                    <a:pt x="58" y="13"/>
                    <a:pt x="58" y="13"/>
                  </a:cubicBezTo>
                  <a:cubicBezTo>
                    <a:pt x="58" y="13"/>
                    <a:pt x="58" y="13"/>
                    <a:pt x="58" y="13"/>
                  </a:cubicBezTo>
                  <a:cubicBezTo>
                    <a:pt x="58" y="13"/>
                    <a:pt x="58" y="13"/>
                    <a:pt x="58" y="13"/>
                  </a:cubicBezTo>
                  <a:cubicBezTo>
                    <a:pt x="58" y="12"/>
                    <a:pt x="57" y="13"/>
                    <a:pt x="57" y="13"/>
                  </a:cubicBezTo>
                  <a:cubicBezTo>
                    <a:pt x="57" y="13"/>
                    <a:pt x="57" y="13"/>
                    <a:pt x="57" y="13"/>
                  </a:cubicBezTo>
                  <a:cubicBezTo>
                    <a:pt x="57" y="12"/>
                    <a:pt x="57" y="13"/>
                    <a:pt x="57" y="12"/>
                  </a:cubicBezTo>
                  <a:cubicBezTo>
                    <a:pt x="57" y="12"/>
                    <a:pt x="57" y="12"/>
                    <a:pt x="57" y="12"/>
                  </a:cubicBezTo>
                  <a:cubicBezTo>
                    <a:pt x="57" y="12"/>
                    <a:pt x="56" y="12"/>
                    <a:pt x="56" y="12"/>
                  </a:cubicBezTo>
                  <a:cubicBezTo>
                    <a:pt x="56" y="12"/>
                    <a:pt x="56" y="12"/>
                    <a:pt x="56" y="12"/>
                  </a:cubicBezTo>
                  <a:cubicBezTo>
                    <a:pt x="56" y="12"/>
                    <a:pt x="56" y="11"/>
                    <a:pt x="56" y="11"/>
                  </a:cubicBezTo>
                  <a:cubicBezTo>
                    <a:pt x="56" y="11"/>
                    <a:pt x="56" y="11"/>
                    <a:pt x="56" y="11"/>
                  </a:cubicBezTo>
                  <a:cubicBezTo>
                    <a:pt x="56" y="11"/>
                    <a:pt x="55" y="11"/>
                    <a:pt x="55" y="11"/>
                  </a:cubicBezTo>
                  <a:cubicBezTo>
                    <a:pt x="55" y="11"/>
                    <a:pt x="55" y="10"/>
                    <a:pt x="55" y="10"/>
                  </a:cubicBezTo>
                  <a:cubicBezTo>
                    <a:pt x="55" y="10"/>
                    <a:pt x="55" y="10"/>
                    <a:pt x="55" y="10"/>
                  </a:cubicBezTo>
                  <a:cubicBezTo>
                    <a:pt x="55" y="10"/>
                    <a:pt x="55" y="10"/>
                    <a:pt x="55" y="10"/>
                  </a:cubicBezTo>
                  <a:cubicBezTo>
                    <a:pt x="55" y="10"/>
                    <a:pt x="55" y="10"/>
                    <a:pt x="55" y="10"/>
                  </a:cubicBezTo>
                  <a:cubicBezTo>
                    <a:pt x="55" y="9"/>
                    <a:pt x="54" y="9"/>
                    <a:pt x="54" y="9"/>
                  </a:cubicBezTo>
                  <a:cubicBezTo>
                    <a:pt x="54" y="9"/>
                    <a:pt x="54" y="9"/>
                    <a:pt x="54" y="9"/>
                  </a:cubicBezTo>
                  <a:cubicBezTo>
                    <a:pt x="54" y="9"/>
                    <a:pt x="54" y="9"/>
                    <a:pt x="54" y="9"/>
                  </a:cubicBezTo>
                  <a:cubicBezTo>
                    <a:pt x="54" y="9"/>
                    <a:pt x="54" y="8"/>
                    <a:pt x="54" y="8"/>
                  </a:cubicBezTo>
                  <a:cubicBezTo>
                    <a:pt x="54"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6"/>
                    <a:pt x="53" y="6"/>
                  </a:cubicBezTo>
                  <a:cubicBezTo>
                    <a:pt x="53" y="6"/>
                    <a:pt x="53" y="6"/>
                    <a:pt x="53" y="6"/>
                  </a:cubicBezTo>
                  <a:cubicBezTo>
                    <a:pt x="53" y="6"/>
                    <a:pt x="53" y="6"/>
                    <a:pt x="53" y="6"/>
                  </a:cubicBezTo>
                  <a:cubicBezTo>
                    <a:pt x="53" y="6"/>
                    <a:pt x="53" y="6"/>
                    <a:pt x="53" y="6"/>
                  </a:cubicBezTo>
                  <a:cubicBezTo>
                    <a:pt x="53" y="6"/>
                    <a:pt x="53" y="6"/>
                    <a:pt x="53" y="6"/>
                  </a:cubicBezTo>
                  <a:cubicBezTo>
                    <a:pt x="53" y="5"/>
                    <a:pt x="53" y="5"/>
                    <a:pt x="53" y="5"/>
                  </a:cubicBezTo>
                  <a:cubicBezTo>
                    <a:pt x="53" y="5"/>
                    <a:pt x="53" y="5"/>
                    <a:pt x="53" y="5"/>
                  </a:cubicBezTo>
                  <a:cubicBezTo>
                    <a:pt x="53" y="5"/>
                    <a:pt x="53" y="5"/>
                    <a:pt x="53" y="5"/>
                  </a:cubicBezTo>
                  <a:cubicBezTo>
                    <a:pt x="53" y="5"/>
                    <a:pt x="52" y="5"/>
                    <a:pt x="52" y="4"/>
                  </a:cubicBezTo>
                  <a:cubicBezTo>
                    <a:pt x="52" y="4"/>
                    <a:pt x="52" y="4"/>
                    <a:pt x="52" y="4"/>
                  </a:cubicBezTo>
                  <a:cubicBezTo>
                    <a:pt x="52" y="4"/>
                    <a:pt x="52" y="4"/>
                    <a:pt x="52" y="4"/>
                  </a:cubicBezTo>
                  <a:cubicBezTo>
                    <a:pt x="51" y="4"/>
                    <a:pt x="51" y="4"/>
                    <a:pt x="51" y="4"/>
                  </a:cubicBezTo>
                  <a:cubicBezTo>
                    <a:pt x="51" y="4"/>
                    <a:pt x="51" y="4"/>
                    <a:pt x="51" y="4"/>
                  </a:cubicBezTo>
                  <a:cubicBezTo>
                    <a:pt x="50" y="4"/>
                    <a:pt x="50" y="3"/>
                    <a:pt x="50" y="3"/>
                  </a:cubicBezTo>
                  <a:cubicBezTo>
                    <a:pt x="50" y="3"/>
                    <a:pt x="50" y="3"/>
                    <a:pt x="50" y="3"/>
                  </a:cubicBezTo>
                  <a:cubicBezTo>
                    <a:pt x="50" y="3"/>
                    <a:pt x="50" y="2"/>
                    <a:pt x="50" y="2"/>
                  </a:cubicBezTo>
                  <a:cubicBezTo>
                    <a:pt x="50" y="2"/>
                    <a:pt x="49" y="2"/>
                    <a:pt x="49" y="3"/>
                  </a:cubicBezTo>
                  <a:cubicBezTo>
                    <a:pt x="49" y="3"/>
                    <a:pt x="49" y="2"/>
                    <a:pt x="49" y="3"/>
                  </a:cubicBezTo>
                  <a:cubicBezTo>
                    <a:pt x="49" y="3"/>
                    <a:pt x="49" y="3"/>
                    <a:pt x="49" y="3"/>
                  </a:cubicBezTo>
                  <a:cubicBezTo>
                    <a:pt x="49" y="3"/>
                    <a:pt x="48" y="3"/>
                    <a:pt x="48" y="3"/>
                  </a:cubicBezTo>
                  <a:cubicBezTo>
                    <a:pt x="48" y="3"/>
                    <a:pt x="48" y="4"/>
                    <a:pt x="48" y="4"/>
                  </a:cubicBezTo>
                  <a:cubicBezTo>
                    <a:pt x="48" y="4"/>
                    <a:pt x="48" y="4"/>
                    <a:pt x="48" y="4"/>
                  </a:cubicBezTo>
                  <a:cubicBezTo>
                    <a:pt x="48" y="4"/>
                    <a:pt x="48" y="4"/>
                    <a:pt x="48" y="4"/>
                  </a:cubicBezTo>
                  <a:cubicBezTo>
                    <a:pt x="48" y="4"/>
                    <a:pt x="47" y="4"/>
                    <a:pt x="47" y="4"/>
                  </a:cubicBezTo>
                  <a:cubicBezTo>
                    <a:pt x="47" y="4"/>
                    <a:pt x="47" y="4"/>
                    <a:pt x="47" y="4"/>
                  </a:cubicBezTo>
                  <a:cubicBezTo>
                    <a:pt x="47" y="4"/>
                    <a:pt x="47" y="4"/>
                    <a:pt x="47" y="4"/>
                  </a:cubicBezTo>
                  <a:cubicBezTo>
                    <a:pt x="46" y="4"/>
                    <a:pt x="46" y="4"/>
                    <a:pt x="46" y="4"/>
                  </a:cubicBezTo>
                  <a:cubicBezTo>
                    <a:pt x="45" y="4"/>
                    <a:pt x="45" y="4"/>
                    <a:pt x="45" y="4"/>
                  </a:cubicBezTo>
                  <a:cubicBezTo>
                    <a:pt x="45" y="4"/>
                    <a:pt x="44" y="4"/>
                    <a:pt x="44" y="4"/>
                  </a:cubicBezTo>
                  <a:cubicBezTo>
                    <a:pt x="44" y="4"/>
                    <a:pt x="44" y="4"/>
                    <a:pt x="44" y="4"/>
                  </a:cubicBezTo>
                  <a:cubicBezTo>
                    <a:pt x="44" y="5"/>
                    <a:pt x="44" y="4"/>
                    <a:pt x="44" y="4"/>
                  </a:cubicBezTo>
                  <a:cubicBezTo>
                    <a:pt x="43" y="4"/>
                    <a:pt x="43" y="4"/>
                    <a:pt x="43" y="4"/>
                  </a:cubicBezTo>
                  <a:cubicBezTo>
                    <a:pt x="43" y="4"/>
                    <a:pt x="43" y="4"/>
                    <a:pt x="43" y="4"/>
                  </a:cubicBezTo>
                  <a:cubicBezTo>
                    <a:pt x="43" y="4"/>
                    <a:pt x="43" y="4"/>
                    <a:pt x="42" y="4"/>
                  </a:cubicBezTo>
                  <a:cubicBezTo>
                    <a:pt x="42" y="4"/>
                    <a:pt x="42" y="4"/>
                    <a:pt x="42" y="3"/>
                  </a:cubicBezTo>
                  <a:cubicBezTo>
                    <a:pt x="42" y="3"/>
                    <a:pt x="42" y="3"/>
                    <a:pt x="42" y="3"/>
                  </a:cubicBezTo>
                  <a:cubicBezTo>
                    <a:pt x="42" y="3"/>
                    <a:pt x="41" y="3"/>
                    <a:pt x="41" y="3"/>
                  </a:cubicBezTo>
                  <a:cubicBezTo>
                    <a:pt x="41" y="3"/>
                    <a:pt x="41" y="3"/>
                    <a:pt x="41" y="3"/>
                  </a:cubicBezTo>
                  <a:cubicBezTo>
                    <a:pt x="41" y="3"/>
                    <a:pt x="40" y="4"/>
                    <a:pt x="40" y="4"/>
                  </a:cubicBezTo>
                  <a:cubicBezTo>
                    <a:pt x="40" y="4"/>
                    <a:pt x="40" y="4"/>
                    <a:pt x="40" y="3"/>
                  </a:cubicBezTo>
                  <a:cubicBezTo>
                    <a:pt x="40" y="3"/>
                    <a:pt x="39" y="3"/>
                    <a:pt x="39" y="3"/>
                  </a:cubicBezTo>
                  <a:cubicBezTo>
                    <a:pt x="39" y="3"/>
                    <a:pt x="39" y="3"/>
                    <a:pt x="39" y="3"/>
                  </a:cubicBezTo>
                  <a:cubicBezTo>
                    <a:pt x="39" y="3"/>
                    <a:pt x="38" y="2"/>
                    <a:pt x="38" y="2"/>
                  </a:cubicBezTo>
                  <a:cubicBezTo>
                    <a:pt x="38" y="2"/>
                    <a:pt x="38" y="2"/>
                    <a:pt x="38" y="1"/>
                  </a:cubicBezTo>
                  <a:cubicBezTo>
                    <a:pt x="38" y="1"/>
                    <a:pt x="38" y="1"/>
                    <a:pt x="37" y="1"/>
                  </a:cubicBezTo>
                  <a:cubicBezTo>
                    <a:pt x="37" y="1"/>
                    <a:pt x="37" y="1"/>
                    <a:pt x="37" y="1"/>
                  </a:cubicBezTo>
                  <a:cubicBezTo>
                    <a:pt x="37" y="1"/>
                    <a:pt x="37" y="1"/>
                    <a:pt x="37" y="0"/>
                  </a:cubicBezTo>
                  <a:cubicBezTo>
                    <a:pt x="36" y="0"/>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3" y="1"/>
                    <a:pt x="33" y="2"/>
                  </a:cubicBezTo>
                  <a:cubicBezTo>
                    <a:pt x="33" y="2"/>
                    <a:pt x="33" y="2"/>
                    <a:pt x="33" y="2"/>
                  </a:cubicBezTo>
                  <a:cubicBezTo>
                    <a:pt x="33" y="2"/>
                    <a:pt x="33" y="2"/>
                    <a:pt x="33" y="2"/>
                  </a:cubicBezTo>
                  <a:cubicBezTo>
                    <a:pt x="34" y="2"/>
                    <a:pt x="34" y="2"/>
                    <a:pt x="34" y="2"/>
                  </a:cubicBezTo>
                  <a:cubicBezTo>
                    <a:pt x="34" y="2"/>
                    <a:pt x="34" y="3"/>
                    <a:pt x="34" y="3"/>
                  </a:cubicBezTo>
                  <a:cubicBezTo>
                    <a:pt x="34" y="3"/>
                    <a:pt x="34" y="3"/>
                    <a:pt x="34" y="3"/>
                  </a:cubicBezTo>
                  <a:cubicBezTo>
                    <a:pt x="34" y="3"/>
                    <a:pt x="34" y="3"/>
                    <a:pt x="34" y="3"/>
                  </a:cubicBezTo>
                  <a:cubicBezTo>
                    <a:pt x="34" y="3"/>
                    <a:pt x="34" y="3"/>
                    <a:pt x="34" y="3"/>
                  </a:cubicBezTo>
                  <a:cubicBezTo>
                    <a:pt x="34" y="3"/>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5"/>
                    <a:pt x="33" y="5"/>
                  </a:cubicBezTo>
                  <a:cubicBezTo>
                    <a:pt x="33" y="5"/>
                    <a:pt x="33" y="5"/>
                    <a:pt x="33" y="5"/>
                  </a:cubicBezTo>
                  <a:cubicBezTo>
                    <a:pt x="33" y="5"/>
                    <a:pt x="32" y="5"/>
                    <a:pt x="32" y="5"/>
                  </a:cubicBezTo>
                  <a:cubicBezTo>
                    <a:pt x="32" y="6"/>
                    <a:pt x="32" y="6"/>
                    <a:pt x="31" y="6"/>
                  </a:cubicBezTo>
                  <a:cubicBezTo>
                    <a:pt x="31" y="6"/>
                    <a:pt x="31" y="5"/>
                    <a:pt x="31" y="5"/>
                  </a:cubicBezTo>
                  <a:cubicBezTo>
                    <a:pt x="30" y="6"/>
                    <a:pt x="30" y="6"/>
                    <a:pt x="30" y="6"/>
                  </a:cubicBezTo>
                  <a:cubicBezTo>
                    <a:pt x="30" y="6"/>
                    <a:pt x="30" y="6"/>
                    <a:pt x="29" y="6"/>
                  </a:cubicBezTo>
                  <a:cubicBezTo>
                    <a:pt x="29" y="6"/>
                    <a:pt x="29" y="6"/>
                    <a:pt x="29" y="6"/>
                  </a:cubicBezTo>
                  <a:cubicBezTo>
                    <a:pt x="30" y="6"/>
                    <a:pt x="30" y="6"/>
                    <a:pt x="30" y="7"/>
                  </a:cubicBezTo>
                  <a:cubicBezTo>
                    <a:pt x="30" y="7"/>
                    <a:pt x="30" y="7"/>
                    <a:pt x="30" y="7"/>
                  </a:cubicBezTo>
                  <a:cubicBezTo>
                    <a:pt x="30" y="7"/>
                    <a:pt x="30" y="8"/>
                    <a:pt x="30" y="8"/>
                  </a:cubicBezTo>
                  <a:cubicBezTo>
                    <a:pt x="30" y="8"/>
                    <a:pt x="30" y="8"/>
                    <a:pt x="29" y="8"/>
                  </a:cubicBezTo>
                  <a:cubicBezTo>
                    <a:pt x="29" y="8"/>
                    <a:pt x="30" y="8"/>
                    <a:pt x="29" y="9"/>
                  </a:cubicBezTo>
                  <a:cubicBezTo>
                    <a:pt x="29" y="9"/>
                    <a:pt x="29" y="9"/>
                    <a:pt x="29" y="9"/>
                  </a:cubicBezTo>
                  <a:cubicBezTo>
                    <a:pt x="28" y="9"/>
                    <a:pt x="29" y="9"/>
                    <a:pt x="28" y="9"/>
                  </a:cubicBezTo>
                  <a:cubicBezTo>
                    <a:pt x="28" y="10"/>
                    <a:pt x="28" y="10"/>
                    <a:pt x="28" y="10"/>
                  </a:cubicBezTo>
                  <a:cubicBezTo>
                    <a:pt x="28" y="10"/>
                    <a:pt x="28" y="10"/>
                    <a:pt x="28" y="10"/>
                  </a:cubicBezTo>
                  <a:cubicBezTo>
                    <a:pt x="28" y="10"/>
                    <a:pt x="28" y="11"/>
                    <a:pt x="28" y="11"/>
                  </a:cubicBezTo>
                  <a:cubicBezTo>
                    <a:pt x="28" y="11"/>
                    <a:pt x="28" y="11"/>
                    <a:pt x="28" y="11"/>
                  </a:cubicBezTo>
                  <a:cubicBezTo>
                    <a:pt x="28" y="11"/>
                    <a:pt x="27" y="11"/>
                    <a:pt x="27" y="11"/>
                  </a:cubicBezTo>
                  <a:cubicBezTo>
                    <a:pt x="27" y="11"/>
                    <a:pt x="27" y="11"/>
                    <a:pt x="27" y="11"/>
                  </a:cubicBezTo>
                  <a:cubicBezTo>
                    <a:pt x="27" y="11"/>
                    <a:pt x="27" y="11"/>
                    <a:pt x="27" y="12"/>
                  </a:cubicBezTo>
                  <a:cubicBezTo>
                    <a:pt x="27" y="12"/>
                    <a:pt x="27" y="12"/>
                    <a:pt x="27" y="12"/>
                  </a:cubicBezTo>
                  <a:cubicBezTo>
                    <a:pt x="27" y="12"/>
                    <a:pt x="27" y="13"/>
                    <a:pt x="27" y="13"/>
                  </a:cubicBezTo>
                  <a:cubicBezTo>
                    <a:pt x="27" y="13"/>
                    <a:pt x="27" y="13"/>
                    <a:pt x="27" y="13"/>
                  </a:cubicBezTo>
                  <a:cubicBezTo>
                    <a:pt x="27" y="13"/>
                    <a:pt x="27" y="13"/>
                    <a:pt x="27" y="13"/>
                  </a:cubicBezTo>
                  <a:cubicBezTo>
                    <a:pt x="27" y="14"/>
                    <a:pt x="27" y="14"/>
                    <a:pt x="27" y="14"/>
                  </a:cubicBezTo>
                  <a:cubicBezTo>
                    <a:pt x="26" y="14"/>
                    <a:pt x="26" y="14"/>
                    <a:pt x="26" y="14"/>
                  </a:cubicBezTo>
                  <a:cubicBezTo>
                    <a:pt x="26" y="14"/>
                    <a:pt x="26" y="15"/>
                    <a:pt x="26" y="15"/>
                  </a:cubicBezTo>
                  <a:cubicBezTo>
                    <a:pt x="26" y="15"/>
                    <a:pt x="26" y="14"/>
                    <a:pt x="26" y="14"/>
                  </a:cubicBezTo>
                  <a:cubicBezTo>
                    <a:pt x="26" y="14"/>
                    <a:pt x="26" y="14"/>
                    <a:pt x="25" y="14"/>
                  </a:cubicBezTo>
                  <a:cubicBezTo>
                    <a:pt x="25" y="14"/>
                    <a:pt x="25" y="14"/>
                    <a:pt x="25" y="14"/>
                  </a:cubicBezTo>
                  <a:cubicBezTo>
                    <a:pt x="25" y="14"/>
                    <a:pt x="25" y="14"/>
                    <a:pt x="24" y="14"/>
                  </a:cubicBezTo>
                  <a:cubicBezTo>
                    <a:pt x="24" y="14"/>
                    <a:pt x="24" y="14"/>
                    <a:pt x="24" y="13"/>
                  </a:cubicBezTo>
                  <a:cubicBezTo>
                    <a:pt x="24" y="13"/>
                    <a:pt x="24" y="13"/>
                    <a:pt x="24" y="13"/>
                  </a:cubicBezTo>
                  <a:cubicBezTo>
                    <a:pt x="24" y="13"/>
                    <a:pt x="23" y="13"/>
                    <a:pt x="23" y="13"/>
                  </a:cubicBezTo>
                  <a:cubicBezTo>
                    <a:pt x="23" y="13"/>
                    <a:pt x="23" y="13"/>
                    <a:pt x="23" y="13"/>
                  </a:cubicBezTo>
                  <a:cubicBezTo>
                    <a:pt x="23" y="13"/>
                    <a:pt x="23" y="13"/>
                    <a:pt x="23" y="13"/>
                  </a:cubicBezTo>
                  <a:cubicBezTo>
                    <a:pt x="23" y="13"/>
                    <a:pt x="23" y="13"/>
                    <a:pt x="23" y="13"/>
                  </a:cubicBezTo>
                  <a:cubicBezTo>
                    <a:pt x="23" y="13"/>
                    <a:pt x="23" y="13"/>
                    <a:pt x="22" y="13"/>
                  </a:cubicBezTo>
                  <a:cubicBezTo>
                    <a:pt x="22" y="13"/>
                    <a:pt x="22" y="13"/>
                    <a:pt x="22" y="13"/>
                  </a:cubicBezTo>
                  <a:cubicBezTo>
                    <a:pt x="22" y="13"/>
                    <a:pt x="22" y="14"/>
                    <a:pt x="22" y="14"/>
                  </a:cubicBezTo>
                  <a:cubicBezTo>
                    <a:pt x="22" y="14"/>
                    <a:pt x="23" y="14"/>
                    <a:pt x="22" y="14"/>
                  </a:cubicBezTo>
                  <a:cubicBezTo>
                    <a:pt x="22" y="14"/>
                    <a:pt x="22" y="14"/>
                    <a:pt x="22" y="14"/>
                  </a:cubicBezTo>
                  <a:cubicBezTo>
                    <a:pt x="22" y="14"/>
                    <a:pt x="22" y="14"/>
                    <a:pt x="22" y="14"/>
                  </a:cubicBezTo>
                  <a:cubicBezTo>
                    <a:pt x="22" y="14"/>
                    <a:pt x="22" y="15"/>
                    <a:pt x="22" y="15"/>
                  </a:cubicBezTo>
                  <a:cubicBezTo>
                    <a:pt x="22" y="15"/>
                    <a:pt x="22" y="15"/>
                    <a:pt x="22" y="15"/>
                  </a:cubicBezTo>
                  <a:cubicBezTo>
                    <a:pt x="22" y="16"/>
                    <a:pt x="22" y="16"/>
                    <a:pt x="22" y="16"/>
                  </a:cubicBezTo>
                  <a:cubicBezTo>
                    <a:pt x="22" y="16"/>
                    <a:pt x="21" y="16"/>
                    <a:pt x="21" y="16"/>
                  </a:cubicBezTo>
                  <a:cubicBezTo>
                    <a:pt x="21" y="16"/>
                    <a:pt x="21" y="16"/>
                    <a:pt x="21" y="16"/>
                  </a:cubicBezTo>
                  <a:cubicBezTo>
                    <a:pt x="21" y="16"/>
                    <a:pt x="21" y="17"/>
                    <a:pt x="21" y="16"/>
                  </a:cubicBezTo>
                  <a:cubicBezTo>
                    <a:pt x="21" y="16"/>
                    <a:pt x="21" y="16"/>
                    <a:pt x="21" y="16"/>
                  </a:cubicBezTo>
                  <a:cubicBezTo>
                    <a:pt x="21" y="16"/>
                    <a:pt x="21" y="16"/>
                    <a:pt x="21" y="16"/>
                  </a:cubicBezTo>
                  <a:cubicBezTo>
                    <a:pt x="21" y="16"/>
                    <a:pt x="21" y="16"/>
                    <a:pt x="21" y="16"/>
                  </a:cubicBezTo>
                  <a:cubicBezTo>
                    <a:pt x="21" y="16"/>
                    <a:pt x="21" y="16"/>
                    <a:pt x="20" y="16"/>
                  </a:cubicBezTo>
                  <a:cubicBezTo>
                    <a:pt x="20" y="16"/>
                    <a:pt x="20" y="16"/>
                    <a:pt x="20" y="15"/>
                  </a:cubicBezTo>
                  <a:cubicBezTo>
                    <a:pt x="20" y="15"/>
                    <a:pt x="20" y="15"/>
                    <a:pt x="19" y="15"/>
                  </a:cubicBezTo>
                  <a:cubicBezTo>
                    <a:pt x="19" y="15"/>
                    <a:pt x="19" y="15"/>
                    <a:pt x="19" y="16"/>
                  </a:cubicBezTo>
                  <a:cubicBezTo>
                    <a:pt x="19" y="16"/>
                    <a:pt x="19" y="16"/>
                    <a:pt x="19" y="16"/>
                  </a:cubicBezTo>
                  <a:cubicBezTo>
                    <a:pt x="19" y="16"/>
                    <a:pt x="18" y="16"/>
                    <a:pt x="18" y="16"/>
                  </a:cubicBezTo>
                  <a:cubicBezTo>
                    <a:pt x="18" y="16"/>
                    <a:pt x="18" y="16"/>
                    <a:pt x="18" y="16"/>
                  </a:cubicBezTo>
                  <a:cubicBezTo>
                    <a:pt x="18" y="16"/>
                    <a:pt x="18" y="17"/>
                    <a:pt x="18" y="17"/>
                  </a:cubicBezTo>
                  <a:cubicBezTo>
                    <a:pt x="18" y="17"/>
                    <a:pt x="17" y="18"/>
                    <a:pt x="17" y="18"/>
                  </a:cubicBezTo>
                  <a:cubicBezTo>
                    <a:pt x="17" y="17"/>
                    <a:pt x="17" y="17"/>
                    <a:pt x="17" y="17"/>
                  </a:cubicBezTo>
                  <a:cubicBezTo>
                    <a:pt x="17" y="17"/>
                    <a:pt x="17" y="17"/>
                    <a:pt x="17" y="17"/>
                  </a:cubicBezTo>
                  <a:cubicBezTo>
                    <a:pt x="16" y="17"/>
                    <a:pt x="16" y="17"/>
                    <a:pt x="16" y="17"/>
                  </a:cubicBezTo>
                  <a:cubicBezTo>
                    <a:pt x="16" y="17"/>
                    <a:pt x="16" y="17"/>
                    <a:pt x="16" y="17"/>
                  </a:cubicBezTo>
                  <a:cubicBezTo>
                    <a:pt x="16" y="17"/>
                    <a:pt x="15" y="17"/>
                    <a:pt x="15" y="16"/>
                  </a:cubicBezTo>
                  <a:cubicBezTo>
                    <a:pt x="15" y="16"/>
                    <a:pt x="15" y="16"/>
                    <a:pt x="15" y="16"/>
                  </a:cubicBezTo>
                  <a:cubicBezTo>
                    <a:pt x="14" y="16"/>
                    <a:pt x="14" y="17"/>
                    <a:pt x="14" y="17"/>
                  </a:cubicBezTo>
                  <a:cubicBezTo>
                    <a:pt x="14" y="17"/>
                    <a:pt x="14" y="17"/>
                    <a:pt x="14" y="17"/>
                  </a:cubicBezTo>
                  <a:cubicBezTo>
                    <a:pt x="14" y="17"/>
                    <a:pt x="13" y="17"/>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8"/>
                    <a:pt x="13" y="18"/>
                  </a:cubicBezTo>
                  <a:cubicBezTo>
                    <a:pt x="13" y="18"/>
                    <a:pt x="13" y="18"/>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1" y="17"/>
                  </a:cubicBezTo>
                  <a:cubicBezTo>
                    <a:pt x="11" y="17"/>
                    <a:pt x="11" y="17"/>
                    <a:pt x="11" y="17"/>
                  </a:cubicBezTo>
                  <a:cubicBezTo>
                    <a:pt x="11" y="17"/>
                    <a:pt x="10" y="17"/>
                    <a:pt x="11" y="18"/>
                  </a:cubicBezTo>
                  <a:cubicBezTo>
                    <a:pt x="11" y="18"/>
                    <a:pt x="11" y="18"/>
                    <a:pt x="11" y="18"/>
                  </a:cubicBezTo>
                  <a:cubicBezTo>
                    <a:pt x="11" y="18"/>
                    <a:pt x="11" y="18"/>
                    <a:pt x="11" y="18"/>
                  </a:cubicBezTo>
                  <a:cubicBezTo>
                    <a:pt x="11" y="18"/>
                    <a:pt x="11" y="19"/>
                    <a:pt x="11" y="19"/>
                  </a:cubicBezTo>
                  <a:cubicBezTo>
                    <a:pt x="10" y="19"/>
                    <a:pt x="10" y="18"/>
                    <a:pt x="10" y="18"/>
                  </a:cubicBezTo>
                  <a:cubicBezTo>
                    <a:pt x="10" y="18"/>
                    <a:pt x="10" y="18"/>
                    <a:pt x="10" y="19"/>
                  </a:cubicBezTo>
                  <a:cubicBezTo>
                    <a:pt x="10" y="19"/>
                    <a:pt x="10" y="19"/>
                    <a:pt x="10" y="19"/>
                  </a:cubicBezTo>
                  <a:cubicBezTo>
                    <a:pt x="10" y="19"/>
                    <a:pt x="10" y="19"/>
                    <a:pt x="9" y="20"/>
                  </a:cubicBezTo>
                  <a:cubicBezTo>
                    <a:pt x="9" y="20"/>
                    <a:pt x="9" y="20"/>
                    <a:pt x="9" y="20"/>
                  </a:cubicBezTo>
                  <a:cubicBezTo>
                    <a:pt x="9" y="21"/>
                    <a:pt x="9" y="21"/>
                    <a:pt x="9" y="21"/>
                  </a:cubicBezTo>
                  <a:cubicBezTo>
                    <a:pt x="9" y="21"/>
                    <a:pt x="10" y="21"/>
                    <a:pt x="10" y="21"/>
                  </a:cubicBezTo>
                  <a:cubicBezTo>
                    <a:pt x="10" y="22"/>
                    <a:pt x="10" y="22"/>
                    <a:pt x="10" y="22"/>
                  </a:cubicBezTo>
                  <a:cubicBezTo>
                    <a:pt x="10" y="22"/>
                    <a:pt x="10" y="22"/>
                    <a:pt x="10" y="22"/>
                  </a:cubicBezTo>
                  <a:cubicBezTo>
                    <a:pt x="9" y="22"/>
                    <a:pt x="9" y="22"/>
                    <a:pt x="8" y="22"/>
                  </a:cubicBezTo>
                  <a:cubicBezTo>
                    <a:pt x="8" y="23"/>
                    <a:pt x="8" y="23"/>
                    <a:pt x="8" y="23"/>
                  </a:cubicBezTo>
                  <a:cubicBezTo>
                    <a:pt x="7" y="23"/>
                    <a:pt x="8" y="23"/>
                    <a:pt x="7" y="23"/>
                  </a:cubicBezTo>
                  <a:cubicBezTo>
                    <a:pt x="7" y="23"/>
                    <a:pt x="7" y="23"/>
                    <a:pt x="7" y="23"/>
                  </a:cubicBezTo>
                  <a:cubicBezTo>
                    <a:pt x="7" y="23"/>
                    <a:pt x="7" y="23"/>
                    <a:pt x="7" y="24"/>
                  </a:cubicBezTo>
                  <a:cubicBezTo>
                    <a:pt x="7" y="24"/>
                    <a:pt x="7" y="24"/>
                    <a:pt x="7" y="24"/>
                  </a:cubicBezTo>
                  <a:cubicBezTo>
                    <a:pt x="7" y="25"/>
                    <a:pt x="7" y="25"/>
                    <a:pt x="7" y="25"/>
                  </a:cubicBezTo>
                  <a:cubicBezTo>
                    <a:pt x="7" y="25"/>
                    <a:pt x="7" y="26"/>
                    <a:pt x="8" y="26"/>
                  </a:cubicBezTo>
                  <a:cubicBezTo>
                    <a:pt x="8" y="26"/>
                    <a:pt x="7" y="26"/>
                    <a:pt x="7" y="26"/>
                  </a:cubicBezTo>
                  <a:cubicBezTo>
                    <a:pt x="7" y="26"/>
                    <a:pt x="7" y="26"/>
                    <a:pt x="7" y="26"/>
                  </a:cubicBezTo>
                  <a:cubicBezTo>
                    <a:pt x="7" y="27"/>
                    <a:pt x="7" y="27"/>
                    <a:pt x="7" y="27"/>
                  </a:cubicBezTo>
                  <a:cubicBezTo>
                    <a:pt x="6" y="26"/>
                    <a:pt x="6" y="26"/>
                    <a:pt x="6" y="26"/>
                  </a:cubicBezTo>
                  <a:cubicBezTo>
                    <a:pt x="5" y="26"/>
                    <a:pt x="5" y="26"/>
                    <a:pt x="5" y="26"/>
                  </a:cubicBezTo>
                  <a:cubicBezTo>
                    <a:pt x="5" y="26"/>
                    <a:pt x="5" y="26"/>
                    <a:pt x="5" y="26"/>
                  </a:cubicBezTo>
                  <a:cubicBezTo>
                    <a:pt x="4" y="26"/>
                    <a:pt x="3" y="25"/>
                    <a:pt x="3" y="25"/>
                  </a:cubicBezTo>
                  <a:cubicBezTo>
                    <a:pt x="3" y="25"/>
                    <a:pt x="2" y="26"/>
                    <a:pt x="2" y="26"/>
                  </a:cubicBezTo>
                  <a:cubicBezTo>
                    <a:pt x="2" y="27"/>
                    <a:pt x="2" y="27"/>
                    <a:pt x="2" y="27"/>
                  </a:cubicBezTo>
                  <a:cubicBezTo>
                    <a:pt x="2" y="27"/>
                    <a:pt x="1" y="27"/>
                    <a:pt x="1" y="28"/>
                  </a:cubicBezTo>
                  <a:cubicBezTo>
                    <a:pt x="2" y="28"/>
                    <a:pt x="2" y="28"/>
                    <a:pt x="2" y="28"/>
                  </a:cubicBezTo>
                  <a:cubicBezTo>
                    <a:pt x="2" y="28"/>
                    <a:pt x="2" y="28"/>
                    <a:pt x="2" y="28"/>
                  </a:cubicBezTo>
                  <a:cubicBezTo>
                    <a:pt x="2" y="28"/>
                    <a:pt x="2" y="29"/>
                    <a:pt x="2" y="29"/>
                  </a:cubicBezTo>
                  <a:cubicBezTo>
                    <a:pt x="2" y="29"/>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2" y="32"/>
                    <a:pt x="2" y="32"/>
                    <a:pt x="1" y="33"/>
                  </a:cubicBezTo>
                  <a:cubicBezTo>
                    <a:pt x="1" y="33"/>
                    <a:pt x="1" y="32"/>
                    <a:pt x="1" y="32"/>
                  </a:cubicBezTo>
                  <a:cubicBezTo>
                    <a:pt x="1" y="32"/>
                    <a:pt x="0" y="32"/>
                    <a:pt x="0" y="32"/>
                  </a:cubicBezTo>
                  <a:cubicBezTo>
                    <a:pt x="0" y="32"/>
                    <a:pt x="0" y="33"/>
                    <a:pt x="0" y="33"/>
                  </a:cubicBezTo>
                  <a:cubicBezTo>
                    <a:pt x="2" y="33"/>
                    <a:pt x="2" y="33"/>
                    <a:pt x="2" y="33"/>
                  </a:cubicBezTo>
                  <a:cubicBezTo>
                    <a:pt x="5" y="33"/>
                    <a:pt x="8" y="32"/>
                    <a:pt x="11" y="32"/>
                  </a:cubicBezTo>
                  <a:cubicBezTo>
                    <a:pt x="11" y="32"/>
                    <a:pt x="12" y="32"/>
                    <a:pt x="11" y="31"/>
                  </a:cubicBezTo>
                  <a:cubicBezTo>
                    <a:pt x="11" y="31"/>
                    <a:pt x="11" y="30"/>
                    <a:pt x="11" y="30"/>
                  </a:cubicBezTo>
                  <a:cubicBezTo>
                    <a:pt x="11" y="30"/>
                    <a:pt x="11" y="30"/>
                    <a:pt x="11" y="30"/>
                  </a:cubicBezTo>
                  <a:cubicBezTo>
                    <a:pt x="11" y="30"/>
                    <a:pt x="12" y="30"/>
                    <a:pt x="13" y="30"/>
                  </a:cubicBezTo>
                  <a:cubicBezTo>
                    <a:pt x="13" y="30"/>
                    <a:pt x="13" y="30"/>
                    <a:pt x="13" y="30"/>
                  </a:cubicBezTo>
                  <a:cubicBezTo>
                    <a:pt x="13" y="30"/>
                    <a:pt x="13" y="30"/>
                    <a:pt x="13" y="30"/>
                  </a:cubicBezTo>
                  <a:cubicBezTo>
                    <a:pt x="13" y="30"/>
                    <a:pt x="13" y="30"/>
                    <a:pt x="13" y="30"/>
                  </a:cubicBezTo>
                  <a:cubicBezTo>
                    <a:pt x="17" y="30"/>
                    <a:pt x="20" y="29"/>
                    <a:pt x="23" y="29"/>
                  </a:cubicBezTo>
                  <a:cubicBezTo>
                    <a:pt x="23" y="29"/>
                    <a:pt x="24" y="29"/>
                    <a:pt x="24" y="29"/>
                  </a:cubicBezTo>
                  <a:cubicBezTo>
                    <a:pt x="24" y="29"/>
                    <a:pt x="24" y="29"/>
                    <a:pt x="24" y="29"/>
                  </a:cubicBezTo>
                  <a:cubicBezTo>
                    <a:pt x="24" y="29"/>
                    <a:pt x="25" y="29"/>
                    <a:pt x="25" y="29"/>
                  </a:cubicBezTo>
                  <a:cubicBezTo>
                    <a:pt x="25" y="29"/>
                    <a:pt x="30" y="28"/>
                    <a:pt x="31" y="28"/>
                  </a:cubicBezTo>
                  <a:cubicBezTo>
                    <a:pt x="32" y="28"/>
                    <a:pt x="34" y="28"/>
                    <a:pt x="35" y="27"/>
                  </a:cubicBezTo>
                  <a:cubicBezTo>
                    <a:pt x="36" y="27"/>
                    <a:pt x="39" y="27"/>
                    <a:pt x="41" y="27"/>
                  </a:cubicBezTo>
                  <a:cubicBezTo>
                    <a:pt x="42" y="27"/>
                    <a:pt x="47" y="26"/>
                    <a:pt x="47" y="26"/>
                  </a:cubicBezTo>
                  <a:cubicBezTo>
                    <a:pt x="47" y="26"/>
                    <a:pt x="47" y="26"/>
                    <a:pt x="47" y="26"/>
                  </a:cubicBezTo>
                  <a:cubicBezTo>
                    <a:pt x="48" y="26"/>
                    <a:pt x="48" y="26"/>
                    <a:pt x="48" y="26"/>
                  </a:cubicBezTo>
                  <a:cubicBezTo>
                    <a:pt x="48" y="26"/>
                    <a:pt x="48" y="25"/>
                    <a:pt x="48" y="25"/>
                  </a:cubicBezTo>
                  <a:cubicBezTo>
                    <a:pt x="48" y="25"/>
                    <a:pt x="48" y="25"/>
                    <a:pt x="48" y="25"/>
                  </a:cubicBezTo>
                  <a:cubicBezTo>
                    <a:pt x="48" y="25"/>
                    <a:pt x="48" y="25"/>
                    <a:pt x="49" y="25"/>
                  </a:cubicBezTo>
                  <a:cubicBezTo>
                    <a:pt x="49" y="25"/>
                    <a:pt x="49" y="25"/>
                    <a:pt x="49" y="25"/>
                  </a:cubicBezTo>
                  <a:cubicBezTo>
                    <a:pt x="50" y="24"/>
                    <a:pt x="50" y="24"/>
                    <a:pt x="51" y="24"/>
                  </a:cubicBezTo>
                  <a:cubicBezTo>
                    <a:pt x="51" y="24"/>
                    <a:pt x="51" y="23"/>
                    <a:pt x="51" y="23"/>
                  </a:cubicBezTo>
                  <a:cubicBezTo>
                    <a:pt x="51" y="23"/>
                    <a:pt x="52" y="23"/>
                    <a:pt x="52" y="23"/>
                  </a:cubicBezTo>
                  <a:cubicBezTo>
                    <a:pt x="52" y="23"/>
                    <a:pt x="52" y="23"/>
                    <a:pt x="52" y="23"/>
                  </a:cubicBezTo>
                  <a:cubicBezTo>
                    <a:pt x="52" y="23"/>
                    <a:pt x="52" y="23"/>
                    <a:pt x="52" y="23"/>
                  </a:cubicBezTo>
                  <a:cubicBezTo>
                    <a:pt x="52" y="23"/>
                    <a:pt x="52" y="22"/>
                    <a:pt x="52" y="22"/>
                  </a:cubicBezTo>
                  <a:cubicBezTo>
                    <a:pt x="52" y="22"/>
                    <a:pt x="52" y="22"/>
                    <a:pt x="52" y="22"/>
                  </a:cubicBezTo>
                  <a:cubicBezTo>
                    <a:pt x="52" y="22"/>
                    <a:pt x="52" y="22"/>
                    <a:pt x="52" y="22"/>
                  </a:cubicBezTo>
                  <a:cubicBezTo>
                    <a:pt x="53" y="22"/>
                    <a:pt x="53" y="22"/>
                    <a:pt x="53" y="22"/>
                  </a:cubicBezTo>
                  <a:cubicBezTo>
                    <a:pt x="53" y="22"/>
                    <a:pt x="53" y="22"/>
                    <a:pt x="53" y="21"/>
                  </a:cubicBezTo>
                  <a:cubicBezTo>
                    <a:pt x="53" y="21"/>
                    <a:pt x="53" y="21"/>
                    <a:pt x="53" y="21"/>
                  </a:cubicBezTo>
                  <a:cubicBezTo>
                    <a:pt x="53" y="21"/>
                    <a:pt x="54" y="21"/>
                    <a:pt x="54" y="21"/>
                  </a:cubicBezTo>
                  <a:cubicBezTo>
                    <a:pt x="54" y="21"/>
                    <a:pt x="54" y="21"/>
                    <a:pt x="53" y="21"/>
                  </a:cubicBezTo>
                  <a:cubicBezTo>
                    <a:pt x="53" y="21"/>
                    <a:pt x="53" y="21"/>
                    <a:pt x="53" y="21"/>
                  </a:cubicBezTo>
                  <a:cubicBezTo>
                    <a:pt x="53"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19"/>
                    <a:pt x="54" y="19"/>
                  </a:cubicBezTo>
                  <a:cubicBezTo>
                    <a:pt x="54" y="19"/>
                    <a:pt x="54" y="19"/>
                    <a:pt x="54" y="19"/>
                  </a:cubicBezTo>
                  <a:cubicBezTo>
                    <a:pt x="54" y="19"/>
                    <a:pt x="55" y="19"/>
                    <a:pt x="55" y="18"/>
                  </a:cubicBezTo>
                  <a:cubicBezTo>
                    <a:pt x="55" y="18"/>
                    <a:pt x="56" y="17"/>
                    <a:pt x="56" y="17"/>
                  </a:cubicBezTo>
                  <a:cubicBezTo>
                    <a:pt x="56" y="17"/>
                    <a:pt x="57" y="17"/>
                    <a:pt x="57" y="17"/>
                  </a:cubicBezTo>
                  <a:lnTo>
                    <a:pt x="60" y="13"/>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1" name="Freeform 77"/>
            <p:cNvSpPr>
              <a:spLocks noEditPoints="1"/>
            </p:cNvSpPr>
            <p:nvPr/>
          </p:nvSpPr>
          <p:spPr bwMode="auto">
            <a:xfrm>
              <a:off x="4325938" y="3984625"/>
              <a:ext cx="404812" cy="192088"/>
            </a:xfrm>
            <a:custGeom>
              <a:avLst/>
              <a:gdLst>
                <a:gd name="T0" fmla="*/ 20 w 38"/>
                <a:gd name="T1" fmla="*/ 15 h 18"/>
                <a:gd name="T2" fmla="*/ 21 w 38"/>
                <a:gd name="T3" fmla="*/ 16 h 18"/>
                <a:gd name="T4" fmla="*/ 24 w 38"/>
                <a:gd name="T5" fmla="*/ 17 h 18"/>
                <a:gd name="T6" fmla="*/ 25 w 38"/>
                <a:gd name="T7" fmla="*/ 17 h 18"/>
                <a:gd name="T8" fmla="*/ 27 w 38"/>
                <a:gd name="T9" fmla="*/ 17 h 18"/>
                <a:gd name="T10" fmla="*/ 28 w 38"/>
                <a:gd name="T11" fmla="*/ 18 h 18"/>
                <a:gd name="T12" fmla="*/ 28 w 38"/>
                <a:gd name="T13" fmla="*/ 16 h 18"/>
                <a:gd name="T14" fmla="*/ 27 w 38"/>
                <a:gd name="T15" fmla="*/ 15 h 18"/>
                <a:gd name="T16" fmla="*/ 25 w 38"/>
                <a:gd name="T17" fmla="*/ 12 h 18"/>
                <a:gd name="T18" fmla="*/ 25 w 38"/>
                <a:gd name="T19" fmla="*/ 11 h 18"/>
                <a:gd name="T20" fmla="*/ 25 w 38"/>
                <a:gd name="T21" fmla="*/ 9 h 18"/>
                <a:gd name="T22" fmla="*/ 25 w 38"/>
                <a:gd name="T23" fmla="*/ 7 h 18"/>
                <a:gd name="T24" fmla="*/ 25 w 38"/>
                <a:gd name="T25" fmla="*/ 6 h 18"/>
                <a:gd name="T26" fmla="*/ 25 w 38"/>
                <a:gd name="T27" fmla="*/ 5 h 18"/>
                <a:gd name="T28" fmla="*/ 26 w 38"/>
                <a:gd name="T29" fmla="*/ 5 h 18"/>
                <a:gd name="T30" fmla="*/ 26 w 38"/>
                <a:gd name="T31" fmla="*/ 4 h 18"/>
                <a:gd name="T32" fmla="*/ 26 w 38"/>
                <a:gd name="T33" fmla="*/ 3 h 18"/>
                <a:gd name="T34" fmla="*/ 27 w 38"/>
                <a:gd name="T35" fmla="*/ 3 h 18"/>
                <a:gd name="T36" fmla="*/ 28 w 38"/>
                <a:gd name="T37" fmla="*/ 4 h 18"/>
                <a:gd name="T38" fmla="*/ 26 w 38"/>
                <a:gd name="T39" fmla="*/ 5 h 18"/>
                <a:gd name="T40" fmla="*/ 27 w 38"/>
                <a:gd name="T41" fmla="*/ 7 h 18"/>
                <a:gd name="T42" fmla="*/ 27 w 38"/>
                <a:gd name="T43" fmla="*/ 7 h 18"/>
                <a:gd name="T44" fmla="*/ 27 w 38"/>
                <a:gd name="T45" fmla="*/ 8 h 18"/>
                <a:gd name="T46" fmla="*/ 26 w 38"/>
                <a:gd name="T47" fmla="*/ 9 h 18"/>
                <a:gd name="T48" fmla="*/ 27 w 38"/>
                <a:gd name="T49" fmla="*/ 9 h 18"/>
                <a:gd name="T50" fmla="*/ 27 w 38"/>
                <a:gd name="T51" fmla="*/ 10 h 18"/>
                <a:gd name="T52" fmla="*/ 27 w 38"/>
                <a:gd name="T53" fmla="*/ 11 h 18"/>
                <a:gd name="T54" fmla="*/ 27 w 38"/>
                <a:gd name="T55" fmla="*/ 11 h 18"/>
                <a:gd name="T56" fmla="*/ 28 w 38"/>
                <a:gd name="T57" fmla="*/ 12 h 18"/>
                <a:gd name="T58" fmla="*/ 28 w 38"/>
                <a:gd name="T59" fmla="*/ 13 h 18"/>
                <a:gd name="T60" fmla="*/ 29 w 38"/>
                <a:gd name="T61" fmla="*/ 15 h 18"/>
                <a:gd name="T62" fmla="*/ 29 w 38"/>
                <a:gd name="T63" fmla="*/ 16 h 18"/>
                <a:gd name="T64" fmla="*/ 30 w 38"/>
                <a:gd name="T65" fmla="*/ 16 h 18"/>
                <a:gd name="T66" fmla="*/ 31 w 38"/>
                <a:gd name="T67" fmla="*/ 14 h 18"/>
                <a:gd name="T68" fmla="*/ 31 w 38"/>
                <a:gd name="T69" fmla="*/ 15 h 18"/>
                <a:gd name="T70" fmla="*/ 32 w 38"/>
                <a:gd name="T71" fmla="*/ 16 h 18"/>
                <a:gd name="T72" fmla="*/ 32 w 38"/>
                <a:gd name="T73" fmla="*/ 16 h 18"/>
                <a:gd name="T74" fmla="*/ 32 w 38"/>
                <a:gd name="T75" fmla="*/ 17 h 18"/>
                <a:gd name="T76" fmla="*/ 33 w 38"/>
                <a:gd name="T77" fmla="*/ 18 h 18"/>
                <a:gd name="T78" fmla="*/ 38 w 38"/>
                <a:gd name="T79" fmla="*/ 14 h 18"/>
                <a:gd name="T80" fmla="*/ 1 w 38"/>
                <a:gd name="T81" fmla="*/ 12 h 18"/>
                <a:gd name="T82" fmla="*/ 3 w 38"/>
                <a:gd name="T83" fmla="*/ 10 h 18"/>
                <a:gd name="T84" fmla="*/ 5 w 38"/>
                <a:gd name="T85" fmla="*/ 8 h 18"/>
                <a:gd name="T86" fmla="*/ 6 w 38"/>
                <a:gd name="T87" fmla="*/ 7 h 18"/>
                <a:gd name="T88" fmla="*/ 8 w 38"/>
                <a:gd name="T89" fmla="*/ 7 h 18"/>
                <a:gd name="T90" fmla="*/ 9 w 38"/>
                <a:gd name="T91" fmla="*/ 6 h 18"/>
                <a:gd name="T92" fmla="*/ 12 w 38"/>
                <a:gd name="T93" fmla="*/ 5 h 18"/>
                <a:gd name="T94" fmla="*/ 13 w 38"/>
                <a:gd name="T95" fmla="*/ 5 h 18"/>
                <a:gd name="T96" fmla="*/ 13 w 38"/>
                <a:gd name="T97" fmla="*/ 6 h 18"/>
                <a:gd name="T98" fmla="*/ 14 w 38"/>
                <a:gd name="T99" fmla="*/ 7 h 18"/>
                <a:gd name="T100" fmla="*/ 15 w 38"/>
                <a:gd name="T101" fmla="*/ 8 h 18"/>
                <a:gd name="T102" fmla="*/ 17 w 38"/>
                <a:gd name="T103" fmla="*/ 9 h 18"/>
                <a:gd name="T104" fmla="*/ 20 w 38"/>
                <a:gd name="T105" fmla="*/ 10 h 18"/>
                <a:gd name="T106" fmla="*/ 21 w 38"/>
                <a:gd name="T107" fmla="*/ 13 h 18"/>
                <a:gd name="T108" fmla="*/ 31 w 38"/>
                <a:gd name="T109" fmla="*/ 18 h 18"/>
                <a:gd name="T110" fmla="*/ 31 w 38"/>
                <a:gd name="T11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8">
                  <a:moveTo>
                    <a:pt x="21" y="13"/>
                  </a:moveTo>
                  <a:cubicBezTo>
                    <a:pt x="21" y="13"/>
                    <a:pt x="21" y="13"/>
                    <a:pt x="21" y="13"/>
                  </a:cubicBezTo>
                  <a:cubicBezTo>
                    <a:pt x="21" y="13"/>
                    <a:pt x="21" y="13"/>
                    <a:pt x="21" y="14"/>
                  </a:cubicBezTo>
                  <a:cubicBezTo>
                    <a:pt x="21" y="14"/>
                    <a:pt x="21" y="14"/>
                    <a:pt x="21" y="14"/>
                  </a:cubicBezTo>
                  <a:cubicBezTo>
                    <a:pt x="21" y="14"/>
                    <a:pt x="21" y="14"/>
                    <a:pt x="21" y="14"/>
                  </a:cubicBezTo>
                  <a:cubicBezTo>
                    <a:pt x="21" y="14"/>
                    <a:pt x="20" y="14"/>
                    <a:pt x="20" y="14"/>
                  </a:cubicBezTo>
                  <a:cubicBezTo>
                    <a:pt x="20" y="14"/>
                    <a:pt x="20" y="14"/>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5"/>
                    <a:pt x="22" y="15"/>
                  </a:cubicBezTo>
                  <a:cubicBezTo>
                    <a:pt x="22" y="15"/>
                    <a:pt x="22" y="15"/>
                    <a:pt x="22" y="15"/>
                  </a:cubicBezTo>
                  <a:cubicBezTo>
                    <a:pt x="22" y="15"/>
                    <a:pt x="23" y="16"/>
                    <a:pt x="23" y="16"/>
                  </a:cubicBezTo>
                  <a:cubicBezTo>
                    <a:pt x="23" y="16"/>
                    <a:pt x="23" y="16"/>
                    <a:pt x="23" y="16"/>
                  </a:cubicBezTo>
                  <a:cubicBezTo>
                    <a:pt x="23" y="16"/>
                    <a:pt x="23" y="16"/>
                    <a:pt x="23" y="16"/>
                  </a:cubicBezTo>
                  <a:cubicBezTo>
                    <a:pt x="23" y="16"/>
                    <a:pt x="23" y="17"/>
                    <a:pt x="23" y="17"/>
                  </a:cubicBezTo>
                  <a:cubicBezTo>
                    <a:pt x="23" y="17"/>
                    <a:pt x="24" y="17"/>
                    <a:pt x="24" y="17"/>
                  </a:cubicBezTo>
                  <a:cubicBezTo>
                    <a:pt x="24" y="17"/>
                    <a:pt x="24" y="17"/>
                    <a:pt x="24" y="17"/>
                  </a:cubicBezTo>
                  <a:cubicBezTo>
                    <a:pt x="24" y="17"/>
                    <a:pt x="24" y="17"/>
                    <a:pt x="24" y="17"/>
                  </a:cubicBezTo>
                  <a:cubicBezTo>
                    <a:pt x="24" y="17"/>
                    <a:pt x="24" y="17"/>
                    <a:pt x="24" y="17"/>
                  </a:cubicBezTo>
                  <a:cubicBezTo>
                    <a:pt x="24" y="17"/>
                    <a:pt x="24" y="17"/>
                    <a:pt x="24" y="16"/>
                  </a:cubicBezTo>
                  <a:cubicBezTo>
                    <a:pt x="24" y="16"/>
                    <a:pt x="24" y="16"/>
                    <a:pt x="24" y="16"/>
                  </a:cubicBezTo>
                  <a:cubicBezTo>
                    <a:pt x="24" y="16"/>
                    <a:pt x="24" y="17"/>
                    <a:pt x="24" y="17"/>
                  </a:cubicBezTo>
                  <a:cubicBezTo>
                    <a:pt x="24" y="17"/>
                    <a:pt x="24" y="17"/>
                    <a:pt x="24" y="17"/>
                  </a:cubicBezTo>
                  <a:cubicBezTo>
                    <a:pt x="24"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7" y="17"/>
                    <a:pt x="27" y="17"/>
                  </a:cubicBezTo>
                  <a:cubicBezTo>
                    <a:pt x="27" y="17"/>
                    <a:pt x="27" y="17"/>
                    <a:pt x="27" y="17"/>
                  </a:cubicBezTo>
                  <a:cubicBezTo>
                    <a:pt x="27" y="17"/>
                    <a:pt x="27" y="17"/>
                    <a:pt x="27" y="17"/>
                  </a:cubicBezTo>
                  <a:cubicBezTo>
                    <a:pt x="27" y="17"/>
                    <a:pt x="27" y="18"/>
                    <a:pt x="27" y="18"/>
                  </a:cubicBezTo>
                  <a:cubicBezTo>
                    <a:pt x="27" y="18"/>
                    <a:pt x="27" y="18"/>
                    <a:pt x="27" y="17"/>
                  </a:cubicBezTo>
                  <a:cubicBezTo>
                    <a:pt x="27" y="17"/>
                    <a:pt x="27" y="17"/>
                    <a:pt x="27" y="17"/>
                  </a:cubicBezTo>
                  <a:cubicBezTo>
                    <a:pt x="27" y="17"/>
                    <a:pt x="27" y="17"/>
                    <a:pt x="28" y="17"/>
                  </a:cubicBezTo>
                  <a:cubicBezTo>
                    <a:pt x="28" y="17"/>
                    <a:pt x="28" y="18"/>
                    <a:pt x="28" y="18"/>
                  </a:cubicBezTo>
                  <a:cubicBezTo>
                    <a:pt x="28" y="18"/>
                    <a:pt x="28" y="18"/>
                    <a:pt x="28" y="18"/>
                  </a:cubicBezTo>
                  <a:cubicBezTo>
                    <a:pt x="28" y="18"/>
                    <a:pt x="28" y="18"/>
                    <a:pt x="28" y="18"/>
                  </a:cubicBezTo>
                  <a:cubicBezTo>
                    <a:pt x="28" y="18"/>
                    <a:pt x="28" y="18"/>
                    <a:pt x="28" y="18"/>
                  </a:cubicBezTo>
                  <a:cubicBezTo>
                    <a:pt x="28" y="18"/>
                    <a:pt x="28" y="18"/>
                    <a:pt x="29" y="18"/>
                  </a:cubicBezTo>
                  <a:cubicBezTo>
                    <a:pt x="29" y="18"/>
                    <a:pt x="29" y="18"/>
                    <a:pt x="29" y="18"/>
                  </a:cubicBezTo>
                  <a:cubicBezTo>
                    <a:pt x="29" y="18"/>
                    <a:pt x="28" y="18"/>
                    <a:pt x="28" y="18"/>
                  </a:cubicBezTo>
                  <a:cubicBezTo>
                    <a:pt x="28" y="17"/>
                    <a:pt x="28" y="17"/>
                    <a:pt x="28" y="17"/>
                  </a:cubicBezTo>
                  <a:cubicBezTo>
                    <a:pt x="28" y="17"/>
                    <a:pt x="28" y="17"/>
                    <a:pt x="28" y="17"/>
                  </a:cubicBezTo>
                  <a:cubicBezTo>
                    <a:pt x="28" y="17"/>
                    <a:pt x="28" y="17"/>
                    <a:pt x="28" y="17"/>
                  </a:cubicBezTo>
                  <a:cubicBezTo>
                    <a:pt x="28" y="17"/>
                    <a:pt x="28" y="17"/>
                    <a:pt x="28" y="16"/>
                  </a:cubicBezTo>
                  <a:cubicBezTo>
                    <a:pt x="28" y="16"/>
                    <a:pt x="28" y="16"/>
                    <a:pt x="28" y="16"/>
                  </a:cubicBezTo>
                  <a:cubicBezTo>
                    <a:pt x="28" y="16"/>
                    <a:pt x="27" y="16"/>
                    <a:pt x="27" y="16"/>
                  </a:cubicBezTo>
                  <a:cubicBezTo>
                    <a:pt x="27" y="16"/>
                    <a:pt x="27" y="16"/>
                    <a:pt x="27" y="16"/>
                  </a:cubicBezTo>
                  <a:cubicBezTo>
                    <a:pt x="27" y="16"/>
                    <a:pt x="28" y="16"/>
                    <a:pt x="28" y="16"/>
                  </a:cubicBezTo>
                  <a:cubicBezTo>
                    <a:pt x="28" y="16"/>
                    <a:pt x="28"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6" y="14"/>
                    <a:pt x="26" y="14"/>
                  </a:cubicBezTo>
                  <a:cubicBezTo>
                    <a:pt x="26" y="14"/>
                    <a:pt x="26" y="13"/>
                    <a:pt x="26" y="13"/>
                  </a:cubicBezTo>
                  <a:cubicBezTo>
                    <a:pt x="26" y="13"/>
                    <a:pt x="26" y="13"/>
                    <a:pt x="26" y="12"/>
                  </a:cubicBezTo>
                  <a:cubicBezTo>
                    <a:pt x="26" y="12"/>
                    <a:pt x="26" y="12"/>
                    <a:pt x="25" y="12"/>
                  </a:cubicBezTo>
                  <a:cubicBezTo>
                    <a:pt x="25" y="12"/>
                    <a:pt x="25" y="12"/>
                    <a:pt x="25"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0"/>
                    <a:pt x="25" y="10"/>
                  </a:cubicBezTo>
                  <a:cubicBezTo>
                    <a:pt x="25" y="10"/>
                    <a:pt x="25" y="10"/>
                    <a:pt x="25" y="10"/>
                  </a:cubicBezTo>
                  <a:cubicBezTo>
                    <a:pt x="25" y="10"/>
                    <a:pt x="25" y="10"/>
                    <a:pt x="25" y="10"/>
                  </a:cubicBezTo>
                  <a:cubicBezTo>
                    <a:pt x="25" y="10"/>
                    <a:pt x="25" y="10"/>
                    <a:pt x="25" y="10"/>
                  </a:cubicBezTo>
                  <a:cubicBezTo>
                    <a:pt x="25" y="10"/>
                    <a:pt x="25" y="10"/>
                    <a:pt x="25" y="9"/>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7"/>
                  </a:cubicBezTo>
                  <a:cubicBezTo>
                    <a:pt x="25" y="7"/>
                    <a:pt x="25" y="7"/>
                    <a:pt x="25" y="7"/>
                  </a:cubicBezTo>
                  <a:cubicBezTo>
                    <a:pt x="25" y="7"/>
                    <a:pt x="25" y="7"/>
                    <a:pt x="25" y="7"/>
                  </a:cubicBezTo>
                  <a:cubicBezTo>
                    <a:pt x="25" y="7"/>
                    <a:pt x="25"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7"/>
                    <a:pt x="24" y="7"/>
                  </a:cubicBezTo>
                  <a:cubicBezTo>
                    <a:pt x="24" y="6"/>
                    <a:pt x="24"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4"/>
                    <a:pt x="26" y="4"/>
                  </a:cubicBezTo>
                  <a:cubicBezTo>
                    <a:pt x="26" y="4"/>
                    <a:pt x="26" y="5"/>
                    <a:pt x="26" y="4"/>
                  </a:cubicBezTo>
                  <a:cubicBezTo>
                    <a:pt x="26" y="4"/>
                    <a:pt x="26" y="4"/>
                    <a:pt x="26" y="4"/>
                  </a:cubicBezTo>
                  <a:cubicBezTo>
                    <a:pt x="26" y="4"/>
                    <a:pt x="26" y="4"/>
                    <a:pt x="26" y="4"/>
                  </a:cubicBezTo>
                  <a:cubicBezTo>
                    <a:pt x="26" y="4"/>
                    <a:pt x="26" y="4"/>
                    <a:pt x="26" y="4"/>
                  </a:cubicBezTo>
                  <a:cubicBezTo>
                    <a:pt x="26" y="4"/>
                    <a:pt x="27" y="4"/>
                    <a:pt x="27" y="4"/>
                  </a:cubicBezTo>
                  <a:cubicBezTo>
                    <a:pt x="27" y="4"/>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7" y="2"/>
                    <a:pt x="27" y="2"/>
                  </a:cubicBezTo>
                  <a:cubicBezTo>
                    <a:pt x="27" y="2"/>
                    <a:pt x="27" y="2"/>
                    <a:pt x="27" y="2"/>
                  </a:cubicBezTo>
                  <a:cubicBezTo>
                    <a:pt x="27" y="2"/>
                    <a:pt x="27" y="2"/>
                    <a:pt x="27" y="2"/>
                  </a:cubicBezTo>
                  <a:cubicBezTo>
                    <a:pt x="27" y="2"/>
                    <a:pt x="27" y="2"/>
                    <a:pt x="27" y="2"/>
                  </a:cubicBezTo>
                  <a:cubicBezTo>
                    <a:pt x="27" y="2"/>
                    <a:pt x="27" y="2"/>
                    <a:pt x="28" y="2"/>
                  </a:cubicBezTo>
                  <a:cubicBezTo>
                    <a:pt x="28" y="2"/>
                    <a:pt x="28" y="2"/>
                    <a:pt x="27" y="2"/>
                  </a:cubicBezTo>
                  <a:cubicBezTo>
                    <a:pt x="27" y="2"/>
                    <a:pt x="27" y="2"/>
                    <a:pt x="27" y="2"/>
                  </a:cubicBezTo>
                  <a:cubicBezTo>
                    <a:pt x="27" y="3"/>
                    <a:pt x="27" y="3"/>
                    <a:pt x="27" y="3"/>
                  </a:cubicBezTo>
                  <a:cubicBezTo>
                    <a:pt x="27" y="3"/>
                    <a:pt x="27" y="3"/>
                    <a:pt x="27" y="3"/>
                  </a:cubicBezTo>
                  <a:cubicBezTo>
                    <a:pt x="27" y="3"/>
                    <a:pt x="28" y="3"/>
                    <a:pt x="28" y="3"/>
                  </a:cubicBezTo>
                  <a:cubicBezTo>
                    <a:pt x="28" y="3"/>
                    <a:pt x="28" y="3"/>
                    <a:pt x="28" y="3"/>
                  </a:cubicBezTo>
                  <a:cubicBezTo>
                    <a:pt x="28" y="3"/>
                    <a:pt x="28" y="3"/>
                    <a:pt x="28" y="3"/>
                  </a:cubicBezTo>
                  <a:cubicBezTo>
                    <a:pt x="28" y="3"/>
                    <a:pt x="28" y="3"/>
                    <a:pt x="28" y="3"/>
                  </a:cubicBezTo>
                  <a:cubicBezTo>
                    <a:pt x="28" y="3"/>
                    <a:pt x="27" y="4"/>
                    <a:pt x="27" y="4"/>
                  </a:cubicBezTo>
                  <a:cubicBezTo>
                    <a:pt x="27" y="4"/>
                    <a:pt x="27" y="4"/>
                    <a:pt x="27" y="4"/>
                  </a:cubicBezTo>
                  <a:cubicBezTo>
                    <a:pt x="27"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6" y="5"/>
                    <a:pt x="26" y="5"/>
                  </a:cubicBezTo>
                  <a:cubicBezTo>
                    <a:pt x="26" y="5"/>
                    <a:pt x="26" y="5"/>
                    <a:pt x="26" y="5"/>
                  </a:cubicBezTo>
                  <a:cubicBezTo>
                    <a:pt x="26" y="5"/>
                    <a:pt x="27" y="5"/>
                    <a:pt x="27" y="5"/>
                  </a:cubicBezTo>
                  <a:cubicBezTo>
                    <a:pt x="27" y="5"/>
                    <a:pt x="26" y="5"/>
                    <a:pt x="26" y="5"/>
                  </a:cubicBezTo>
                  <a:cubicBezTo>
                    <a:pt x="26" y="5"/>
                    <a:pt x="26" y="6"/>
                    <a:pt x="26" y="6"/>
                  </a:cubicBezTo>
                  <a:cubicBezTo>
                    <a:pt x="26" y="6"/>
                    <a:pt x="26" y="6"/>
                    <a:pt x="26" y="6"/>
                  </a:cubicBezTo>
                  <a:cubicBezTo>
                    <a:pt x="26" y="6"/>
                    <a:pt x="26" y="7"/>
                    <a:pt x="26" y="7"/>
                  </a:cubicBezTo>
                  <a:cubicBezTo>
                    <a:pt x="26" y="7"/>
                    <a:pt x="26" y="7"/>
                    <a:pt x="26" y="7"/>
                  </a:cubicBezTo>
                  <a:cubicBezTo>
                    <a:pt x="26"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9"/>
                    <a:pt x="26" y="9"/>
                  </a:cubicBezTo>
                  <a:cubicBezTo>
                    <a:pt x="26" y="9"/>
                    <a:pt x="26" y="9"/>
                    <a:pt x="26" y="9"/>
                  </a:cubicBezTo>
                  <a:cubicBezTo>
                    <a:pt x="26" y="9"/>
                    <a:pt x="26" y="10"/>
                    <a:pt x="26" y="10"/>
                  </a:cubicBezTo>
                  <a:cubicBezTo>
                    <a:pt x="26" y="10"/>
                    <a:pt x="26" y="10"/>
                    <a:pt x="26" y="10"/>
                  </a:cubicBezTo>
                  <a:cubicBezTo>
                    <a:pt x="26" y="10"/>
                    <a:pt x="26" y="10"/>
                    <a:pt x="26" y="10"/>
                  </a:cubicBezTo>
                  <a:cubicBezTo>
                    <a:pt x="26" y="10"/>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8" y="9"/>
                    <a:pt x="28" y="9"/>
                  </a:cubicBezTo>
                  <a:cubicBezTo>
                    <a:pt x="28" y="9"/>
                    <a:pt x="27" y="10"/>
                    <a:pt x="27" y="10"/>
                  </a:cubicBezTo>
                  <a:cubicBezTo>
                    <a:pt x="28" y="10"/>
                    <a:pt x="28" y="10"/>
                    <a:pt x="28" y="10"/>
                  </a:cubicBezTo>
                  <a:cubicBezTo>
                    <a:pt x="28" y="10"/>
                    <a:pt x="28"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1"/>
                    <a:pt x="27" y="11"/>
                  </a:cubicBezTo>
                  <a:cubicBezTo>
                    <a:pt x="27" y="11"/>
                    <a:pt x="27" y="11"/>
                    <a:pt x="27" y="11"/>
                  </a:cubicBezTo>
                  <a:cubicBezTo>
                    <a:pt x="27" y="11"/>
                    <a:pt x="27" y="11"/>
                    <a:pt x="27" y="11"/>
                  </a:cubicBezTo>
                  <a:cubicBezTo>
                    <a:pt x="27" y="11"/>
                    <a:pt x="27" y="11"/>
                    <a:pt x="27" y="11"/>
                  </a:cubicBezTo>
                  <a:cubicBezTo>
                    <a:pt x="27" y="11"/>
                    <a:pt x="27" y="11"/>
                    <a:pt x="27" y="12"/>
                  </a:cubicBezTo>
                  <a:cubicBezTo>
                    <a:pt x="27" y="12"/>
                    <a:pt x="27" y="12"/>
                    <a:pt x="27" y="12"/>
                  </a:cubicBezTo>
                  <a:cubicBezTo>
                    <a:pt x="27" y="12"/>
                    <a:pt x="27" y="12"/>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8" y="11"/>
                    <a:pt x="28" y="11"/>
                  </a:cubicBezTo>
                  <a:cubicBezTo>
                    <a:pt x="28" y="11"/>
                    <a:pt x="28" y="11"/>
                    <a:pt x="28" y="11"/>
                  </a:cubicBezTo>
                  <a:cubicBezTo>
                    <a:pt x="28" y="11"/>
                    <a:pt x="28" y="11"/>
                    <a:pt x="28" y="11"/>
                  </a:cubicBezTo>
                  <a:cubicBezTo>
                    <a:pt x="28" y="11"/>
                    <a:pt x="29"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7" y="12"/>
                    <a:pt x="27" y="13"/>
                  </a:cubicBezTo>
                  <a:cubicBezTo>
                    <a:pt x="27"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4"/>
                    <a:pt x="28" y="14"/>
                    <a:pt x="28" y="14"/>
                  </a:cubicBezTo>
                  <a:cubicBezTo>
                    <a:pt x="28" y="14"/>
                    <a:pt x="28" y="14"/>
                    <a:pt x="28" y="14"/>
                  </a:cubicBezTo>
                  <a:cubicBezTo>
                    <a:pt x="28" y="14"/>
                    <a:pt x="28" y="14"/>
                    <a:pt x="28" y="14"/>
                  </a:cubicBezTo>
                  <a:cubicBezTo>
                    <a:pt x="28" y="14"/>
                    <a:pt x="28" y="15"/>
                    <a:pt x="28" y="15"/>
                  </a:cubicBezTo>
                  <a:cubicBezTo>
                    <a:pt x="28" y="15"/>
                    <a:pt x="29" y="15"/>
                    <a:pt x="29" y="15"/>
                  </a:cubicBezTo>
                  <a:cubicBezTo>
                    <a:pt x="29" y="15"/>
                    <a:pt x="29"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5"/>
                    <a:pt x="29" y="16"/>
                    <a:pt x="29" y="16"/>
                  </a:cubicBezTo>
                  <a:cubicBezTo>
                    <a:pt x="29" y="16"/>
                    <a:pt x="30" y="16"/>
                    <a:pt x="30" y="16"/>
                  </a:cubicBezTo>
                  <a:cubicBezTo>
                    <a:pt x="30"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6"/>
                    <a:pt x="30" y="16"/>
                  </a:cubicBezTo>
                  <a:cubicBezTo>
                    <a:pt x="30" y="16"/>
                    <a:pt x="30" y="16"/>
                    <a:pt x="30" y="16"/>
                  </a:cubicBezTo>
                  <a:cubicBezTo>
                    <a:pt x="30" y="16"/>
                    <a:pt x="30" y="15"/>
                    <a:pt x="30" y="15"/>
                  </a:cubicBezTo>
                  <a:cubicBezTo>
                    <a:pt x="30" y="15"/>
                    <a:pt x="30" y="15"/>
                    <a:pt x="30" y="15"/>
                  </a:cubicBezTo>
                  <a:cubicBezTo>
                    <a:pt x="30" y="15"/>
                    <a:pt x="30" y="15"/>
                    <a:pt x="30" y="15"/>
                  </a:cubicBezTo>
                  <a:cubicBezTo>
                    <a:pt x="30" y="15"/>
                    <a:pt x="30" y="15"/>
                    <a:pt x="30" y="14"/>
                  </a:cubicBezTo>
                  <a:cubicBezTo>
                    <a:pt x="30" y="14"/>
                    <a:pt x="30" y="14"/>
                    <a:pt x="30" y="14"/>
                  </a:cubicBezTo>
                  <a:cubicBezTo>
                    <a:pt x="30" y="14"/>
                    <a:pt x="31" y="14"/>
                    <a:pt x="31" y="14"/>
                  </a:cubicBezTo>
                  <a:cubicBezTo>
                    <a:pt x="31" y="14"/>
                    <a:pt x="31" y="14"/>
                    <a:pt x="31" y="14"/>
                  </a:cubicBezTo>
                  <a:cubicBezTo>
                    <a:pt x="31" y="14"/>
                    <a:pt x="31" y="15"/>
                    <a:pt x="31" y="15"/>
                  </a:cubicBezTo>
                  <a:cubicBezTo>
                    <a:pt x="31" y="15"/>
                    <a:pt x="30" y="15"/>
                    <a:pt x="30" y="15"/>
                  </a:cubicBezTo>
                  <a:cubicBezTo>
                    <a:pt x="30"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6"/>
                  </a:cubicBezTo>
                  <a:cubicBezTo>
                    <a:pt x="32" y="16"/>
                    <a:pt x="32" y="16"/>
                    <a:pt x="32" y="16"/>
                  </a:cubicBezTo>
                  <a:cubicBezTo>
                    <a:pt x="32"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6"/>
                    <a:pt x="31"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7"/>
                  </a:cubicBezTo>
                  <a:cubicBezTo>
                    <a:pt x="32" y="17"/>
                    <a:pt x="32" y="17"/>
                    <a:pt x="32" y="17"/>
                  </a:cubicBezTo>
                  <a:cubicBezTo>
                    <a:pt x="32" y="17"/>
                    <a:pt x="32" y="17"/>
                    <a:pt x="32" y="17"/>
                  </a:cubicBezTo>
                  <a:cubicBezTo>
                    <a:pt x="32" y="17"/>
                    <a:pt x="33" y="17"/>
                    <a:pt x="33" y="17"/>
                  </a:cubicBezTo>
                  <a:cubicBezTo>
                    <a:pt x="33" y="17"/>
                    <a:pt x="33" y="17"/>
                    <a:pt x="32" y="17"/>
                  </a:cubicBezTo>
                  <a:cubicBezTo>
                    <a:pt x="32" y="17"/>
                    <a:pt x="32" y="17"/>
                    <a:pt x="32" y="17"/>
                  </a:cubicBezTo>
                  <a:cubicBezTo>
                    <a:pt x="32" y="17"/>
                    <a:pt x="32" y="18"/>
                    <a:pt x="32" y="18"/>
                  </a:cubicBezTo>
                  <a:cubicBezTo>
                    <a:pt x="32" y="18"/>
                    <a:pt x="32" y="18"/>
                    <a:pt x="32" y="18"/>
                  </a:cubicBezTo>
                  <a:cubicBezTo>
                    <a:pt x="32" y="18"/>
                    <a:pt x="32" y="18"/>
                    <a:pt x="32" y="18"/>
                  </a:cubicBezTo>
                  <a:cubicBezTo>
                    <a:pt x="32" y="18"/>
                    <a:pt x="33" y="18"/>
                    <a:pt x="33" y="18"/>
                  </a:cubicBezTo>
                  <a:cubicBezTo>
                    <a:pt x="33" y="18"/>
                    <a:pt x="33" y="18"/>
                    <a:pt x="33" y="18"/>
                  </a:cubicBezTo>
                  <a:cubicBezTo>
                    <a:pt x="33" y="18"/>
                    <a:pt x="33" y="18"/>
                    <a:pt x="33" y="18"/>
                  </a:cubicBezTo>
                  <a:cubicBezTo>
                    <a:pt x="33" y="18"/>
                    <a:pt x="33" y="18"/>
                    <a:pt x="33" y="18"/>
                  </a:cubicBezTo>
                  <a:cubicBezTo>
                    <a:pt x="34" y="18"/>
                    <a:pt x="34" y="17"/>
                    <a:pt x="34" y="17"/>
                  </a:cubicBezTo>
                  <a:cubicBezTo>
                    <a:pt x="34" y="18"/>
                    <a:pt x="34" y="17"/>
                    <a:pt x="34" y="18"/>
                  </a:cubicBezTo>
                  <a:cubicBezTo>
                    <a:pt x="34" y="18"/>
                    <a:pt x="34" y="18"/>
                    <a:pt x="34" y="18"/>
                  </a:cubicBezTo>
                  <a:cubicBezTo>
                    <a:pt x="34" y="17"/>
                    <a:pt x="34" y="17"/>
                    <a:pt x="34" y="17"/>
                  </a:cubicBezTo>
                  <a:cubicBezTo>
                    <a:pt x="37" y="16"/>
                    <a:pt x="37" y="16"/>
                    <a:pt x="37" y="16"/>
                  </a:cubicBezTo>
                  <a:cubicBezTo>
                    <a:pt x="37" y="16"/>
                    <a:pt x="37" y="16"/>
                    <a:pt x="37" y="16"/>
                  </a:cubicBezTo>
                  <a:cubicBezTo>
                    <a:pt x="37" y="15"/>
                    <a:pt x="37" y="15"/>
                    <a:pt x="37" y="15"/>
                  </a:cubicBezTo>
                  <a:cubicBezTo>
                    <a:pt x="37" y="15"/>
                    <a:pt x="37" y="14"/>
                    <a:pt x="38" y="14"/>
                  </a:cubicBezTo>
                  <a:cubicBezTo>
                    <a:pt x="38" y="13"/>
                    <a:pt x="38" y="13"/>
                    <a:pt x="38" y="13"/>
                  </a:cubicBezTo>
                  <a:cubicBezTo>
                    <a:pt x="38" y="13"/>
                    <a:pt x="38" y="12"/>
                    <a:pt x="38" y="12"/>
                  </a:cubicBezTo>
                  <a:cubicBezTo>
                    <a:pt x="38" y="12"/>
                    <a:pt x="38" y="12"/>
                    <a:pt x="38" y="12"/>
                  </a:cubicBezTo>
                  <a:cubicBezTo>
                    <a:pt x="38" y="11"/>
                    <a:pt x="38" y="11"/>
                    <a:pt x="38" y="11"/>
                  </a:cubicBezTo>
                  <a:cubicBezTo>
                    <a:pt x="36" y="12"/>
                    <a:pt x="34" y="12"/>
                    <a:pt x="33" y="13"/>
                  </a:cubicBezTo>
                  <a:cubicBezTo>
                    <a:pt x="31" y="8"/>
                    <a:pt x="30" y="4"/>
                    <a:pt x="28" y="0"/>
                  </a:cubicBezTo>
                  <a:cubicBezTo>
                    <a:pt x="19" y="2"/>
                    <a:pt x="9" y="5"/>
                    <a:pt x="0" y="7"/>
                  </a:cubicBezTo>
                  <a:cubicBezTo>
                    <a:pt x="1" y="12"/>
                    <a:pt x="1" y="12"/>
                    <a:pt x="1" y="12"/>
                  </a:cubicBezTo>
                  <a:cubicBezTo>
                    <a:pt x="1" y="12"/>
                    <a:pt x="1" y="12"/>
                    <a:pt x="1" y="12"/>
                  </a:cubicBezTo>
                  <a:cubicBezTo>
                    <a:pt x="1" y="12"/>
                    <a:pt x="1" y="12"/>
                    <a:pt x="1" y="12"/>
                  </a:cubicBezTo>
                  <a:cubicBezTo>
                    <a:pt x="1" y="11"/>
                    <a:pt x="2" y="11"/>
                    <a:pt x="2" y="11"/>
                  </a:cubicBezTo>
                  <a:cubicBezTo>
                    <a:pt x="2" y="11"/>
                    <a:pt x="2" y="11"/>
                    <a:pt x="2" y="11"/>
                  </a:cubicBezTo>
                  <a:cubicBezTo>
                    <a:pt x="2" y="11"/>
                    <a:pt x="2" y="11"/>
                    <a:pt x="2" y="11"/>
                  </a:cubicBezTo>
                  <a:cubicBezTo>
                    <a:pt x="2" y="11"/>
                    <a:pt x="2" y="11"/>
                    <a:pt x="2" y="11"/>
                  </a:cubicBezTo>
                  <a:cubicBezTo>
                    <a:pt x="2" y="11"/>
                    <a:pt x="2" y="10"/>
                    <a:pt x="2" y="10"/>
                  </a:cubicBezTo>
                  <a:cubicBezTo>
                    <a:pt x="2" y="10"/>
                    <a:pt x="2" y="10"/>
                    <a:pt x="3" y="10"/>
                  </a:cubicBezTo>
                  <a:cubicBezTo>
                    <a:pt x="3" y="10"/>
                    <a:pt x="3" y="10"/>
                    <a:pt x="3" y="10"/>
                  </a:cubicBezTo>
                  <a:cubicBezTo>
                    <a:pt x="3" y="10"/>
                    <a:pt x="3" y="9"/>
                    <a:pt x="3" y="9"/>
                  </a:cubicBezTo>
                  <a:cubicBezTo>
                    <a:pt x="3" y="9"/>
                    <a:pt x="3" y="9"/>
                    <a:pt x="3" y="9"/>
                  </a:cubicBezTo>
                  <a:cubicBezTo>
                    <a:pt x="3" y="9"/>
                    <a:pt x="3" y="9"/>
                    <a:pt x="3" y="9"/>
                  </a:cubicBezTo>
                  <a:cubicBezTo>
                    <a:pt x="3" y="9"/>
                    <a:pt x="4" y="8"/>
                    <a:pt x="4" y="8"/>
                  </a:cubicBezTo>
                  <a:cubicBezTo>
                    <a:pt x="4" y="8"/>
                    <a:pt x="4" y="9"/>
                    <a:pt x="4" y="9"/>
                  </a:cubicBezTo>
                  <a:cubicBezTo>
                    <a:pt x="5" y="9"/>
                    <a:pt x="4" y="8"/>
                    <a:pt x="4" y="8"/>
                  </a:cubicBezTo>
                  <a:cubicBezTo>
                    <a:pt x="4"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6" y="6"/>
                    <a:pt x="6" y="7"/>
                  </a:cubicBezTo>
                  <a:cubicBezTo>
                    <a:pt x="6" y="7"/>
                    <a:pt x="5" y="7"/>
                    <a:pt x="5" y="7"/>
                  </a:cubicBezTo>
                  <a:cubicBezTo>
                    <a:pt x="5" y="7"/>
                    <a:pt x="6" y="7"/>
                    <a:pt x="6" y="7"/>
                  </a:cubicBezTo>
                  <a:cubicBezTo>
                    <a:pt x="6" y="7"/>
                    <a:pt x="6" y="7"/>
                    <a:pt x="6" y="7"/>
                  </a:cubicBezTo>
                  <a:cubicBezTo>
                    <a:pt x="6" y="7"/>
                    <a:pt x="6" y="7"/>
                    <a:pt x="6" y="7"/>
                  </a:cubicBezTo>
                  <a:cubicBezTo>
                    <a:pt x="6" y="7"/>
                    <a:pt x="7" y="7"/>
                    <a:pt x="7" y="7"/>
                  </a:cubicBezTo>
                  <a:cubicBezTo>
                    <a:pt x="7" y="7"/>
                    <a:pt x="7" y="7"/>
                    <a:pt x="7" y="7"/>
                  </a:cubicBezTo>
                  <a:cubicBezTo>
                    <a:pt x="7" y="7"/>
                    <a:pt x="7" y="7"/>
                    <a:pt x="7" y="7"/>
                  </a:cubicBezTo>
                  <a:cubicBezTo>
                    <a:pt x="7"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9" y="6"/>
                    <a:pt x="8" y="6"/>
                    <a:pt x="8" y="6"/>
                  </a:cubicBezTo>
                  <a:cubicBezTo>
                    <a:pt x="8" y="6"/>
                    <a:pt x="8" y="6"/>
                    <a:pt x="9" y="6"/>
                  </a:cubicBezTo>
                  <a:cubicBezTo>
                    <a:pt x="9" y="6"/>
                    <a:pt x="9" y="6"/>
                    <a:pt x="9" y="6"/>
                  </a:cubicBezTo>
                  <a:cubicBezTo>
                    <a:pt x="9" y="5"/>
                    <a:pt x="9" y="6"/>
                    <a:pt x="9" y="6"/>
                  </a:cubicBezTo>
                  <a:cubicBezTo>
                    <a:pt x="9" y="6"/>
                    <a:pt x="9" y="6"/>
                    <a:pt x="9"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3" y="6"/>
                    <a:pt x="13" y="6"/>
                  </a:cubicBezTo>
                  <a:cubicBezTo>
                    <a:pt x="13" y="6"/>
                    <a:pt x="13" y="6"/>
                    <a:pt x="13" y="6"/>
                  </a:cubicBezTo>
                  <a:cubicBezTo>
                    <a:pt x="13" y="6"/>
                    <a:pt x="14" y="6"/>
                    <a:pt x="14" y="6"/>
                  </a:cubicBezTo>
                  <a:cubicBezTo>
                    <a:pt x="14" y="6"/>
                    <a:pt x="14" y="6"/>
                    <a:pt x="14" y="6"/>
                  </a:cubicBezTo>
                  <a:cubicBezTo>
                    <a:pt x="13" y="6"/>
                    <a:pt x="13"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7" y="8"/>
                    <a:pt x="17" y="8"/>
                    <a:pt x="17" y="9"/>
                  </a:cubicBezTo>
                  <a:cubicBezTo>
                    <a:pt x="17" y="9"/>
                    <a:pt x="16" y="9"/>
                    <a:pt x="16" y="9"/>
                  </a:cubicBezTo>
                  <a:cubicBezTo>
                    <a:pt x="16" y="9"/>
                    <a:pt x="16" y="9"/>
                    <a:pt x="17" y="9"/>
                  </a:cubicBezTo>
                  <a:cubicBezTo>
                    <a:pt x="17" y="9"/>
                    <a:pt x="17" y="9"/>
                    <a:pt x="17" y="9"/>
                  </a:cubicBezTo>
                  <a:cubicBezTo>
                    <a:pt x="17" y="10"/>
                    <a:pt x="17" y="10"/>
                    <a:pt x="17" y="10"/>
                  </a:cubicBezTo>
                  <a:cubicBezTo>
                    <a:pt x="17" y="10"/>
                    <a:pt x="18" y="10"/>
                    <a:pt x="18" y="10"/>
                  </a:cubicBezTo>
                  <a:cubicBezTo>
                    <a:pt x="18" y="10"/>
                    <a:pt x="18" y="10"/>
                    <a:pt x="18" y="10"/>
                  </a:cubicBezTo>
                  <a:cubicBezTo>
                    <a:pt x="19" y="10"/>
                    <a:pt x="19" y="10"/>
                    <a:pt x="19" y="10"/>
                  </a:cubicBezTo>
                  <a:cubicBezTo>
                    <a:pt x="19" y="10"/>
                    <a:pt x="19" y="10"/>
                    <a:pt x="19" y="10"/>
                  </a:cubicBezTo>
                  <a:cubicBezTo>
                    <a:pt x="19" y="10"/>
                    <a:pt x="19" y="10"/>
                    <a:pt x="20" y="10"/>
                  </a:cubicBezTo>
                  <a:cubicBezTo>
                    <a:pt x="20" y="10"/>
                    <a:pt x="20" y="10"/>
                    <a:pt x="20" y="10"/>
                  </a:cubicBezTo>
                  <a:cubicBezTo>
                    <a:pt x="20" y="10"/>
                    <a:pt x="20" y="10"/>
                    <a:pt x="20" y="11"/>
                  </a:cubicBezTo>
                  <a:cubicBezTo>
                    <a:pt x="21" y="10"/>
                    <a:pt x="21" y="10"/>
                    <a:pt x="21" y="10"/>
                  </a:cubicBezTo>
                  <a:cubicBezTo>
                    <a:pt x="22" y="11"/>
                    <a:pt x="22" y="11"/>
                    <a:pt x="22" y="11"/>
                  </a:cubicBezTo>
                  <a:cubicBezTo>
                    <a:pt x="21" y="12"/>
                    <a:pt x="21" y="12"/>
                    <a:pt x="21" y="12"/>
                  </a:cubicBezTo>
                  <a:cubicBezTo>
                    <a:pt x="21" y="12"/>
                    <a:pt x="21" y="12"/>
                    <a:pt x="21" y="12"/>
                  </a:cubicBezTo>
                  <a:cubicBezTo>
                    <a:pt x="21" y="12"/>
                    <a:pt x="21" y="13"/>
                    <a:pt x="21" y="13"/>
                  </a:cubicBezTo>
                  <a:cubicBezTo>
                    <a:pt x="21" y="13"/>
                    <a:pt x="21" y="13"/>
                    <a:pt x="21" y="13"/>
                  </a:cubicBezTo>
                  <a:cubicBezTo>
                    <a:pt x="21" y="13"/>
                    <a:pt x="21" y="13"/>
                    <a:pt x="21" y="13"/>
                  </a:cubicBezTo>
                  <a:cubicBezTo>
                    <a:pt x="21" y="13"/>
                    <a:pt x="21" y="13"/>
                    <a:pt x="21" y="13"/>
                  </a:cubicBezTo>
                  <a:close/>
                  <a:moveTo>
                    <a:pt x="31" y="18"/>
                  </a:moveTo>
                  <a:cubicBezTo>
                    <a:pt x="31" y="18"/>
                    <a:pt x="31" y="18"/>
                    <a:pt x="31" y="18"/>
                  </a:cubicBezTo>
                  <a:cubicBezTo>
                    <a:pt x="31" y="18"/>
                    <a:pt x="31" y="18"/>
                    <a:pt x="31" y="18"/>
                  </a:cubicBezTo>
                  <a:cubicBezTo>
                    <a:pt x="31" y="18"/>
                    <a:pt x="31" y="17"/>
                    <a:pt x="31" y="18"/>
                  </a:cubicBezTo>
                  <a:cubicBezTo>
                    <a:pt x="31" y="18"/>
                    <a:pt x="31" y="18"/>
                    <a:pt x="31" y="18"/>
                  </a:cubicBezTo>
                  <a:cubicBezTo>
                    <a:pt x="31" y="18"/>
                    <a:pt x="31" y="18"/>
                    <a:pt x="31" y="18"/>
                  </a:cubicBezTo>
                  <a:cubicBezTo>
                    <a:pt x="31" y="18"/>
                    <a:pt x="31" y="18"/>
                    <a:pt x="31" y="18"/>
                  </a:cubicBezTo>
                  <a:cubicBezTo>
                    <a:pt x="31" y="18"/>
                    <a:pt x="31" y="18"/>
                    <a:pt x="31" y="18"/>
                  </a:cubicBezTo>
                  <a:close/>
                  <a:moveTo>
                    <a:pt x="31" y="17"/>
                  </a:moveTo>
                  <a:cubicBezTo>
                    <a:pt x="31" y="17"/>
                    <a:pt x="30" y="17"/>
                    <a:pt x="30" y="17"/>
                  </a:cubicBezTo>
                  <a:cubicBezTo>
                    <a:pt x="30" y="17"/>
                    <a:pt x="30" y="17"/>
                    <a:pt x="30" y="17"/>
                  </a:cubicBezTo>
                  <a:cubicBezTo>
                    <a:pt x="30" y="17"/>
                    <a:pt x="30" y="17"/>
                    <a:pt x="30" y="16"/>
                  </a:cubicBezTo>
                  <a:cubicBezTo>
                    <a:pt x="30" y="16"/>
                    <a:pt x="30" y="16"/>
                    <a:pt x="30" y="16"/>
                  </a:cubicBezTo>
                  <a:cubicBezTo>
                    <a:pt x="30" y="16"/>
                    <a:pt x="30"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2" name="Freeform 78"/>
            <p:cNvSpPr>
              <a:spLocks/>
            </p:cNvSpPr>
            <p:nvPr/>
          </p:nvSpPr>
          <p:spPr bwMode="auto">
            <a:xfrm>
              <a:off x="4538663" y="4090988"/>
              <a:ext cx="22225" cy="22225"/>
            </a:xfrm>
            <a:custGeom>
              <a:avLst/>
              <a:gdLst>
                <a:gd name="T0" fmla="*/ 0 w 2"/>
                <a:gd name="T1" fmla="*/ 1 h 2"/>
                <a:gd name="T2" fmla="*/ 0 w 2"/>
                <a:gd name="T3" fmla="*/ 1 h 2"/>
                <a:gd name="T4" fmla="*/ 1 w 2"/>
                <a:gd name="T5" fmla="*/ 1 h 2"/>
                <a:gd name="T6" fmla="*/ 1 w 2"/>
                <a:gd name="T7" fmla="*/ 1 h 2"/>
                <a:gd name="T8" fmla="*/ 1 w 2"/>
                <a:gd name="T9" fmla="*/ 2 h 2"/>
                <a:gd name="T10" fmla="*/ 2 w 2"/>
                <a:gd name="T11" fmla="*/ 1 h 2"/>
                <a:gd name="T12" fmla="*/ 1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cubicBezTo>
                    <a:pt x="0" y="1"/>
                    <a:pt x="0" y="1"/>
                    <a:pt x="0" y="1"/>
                  </a:cubicBezTo>
                  <a:cubicBezTo>
                    <a:pt x="0" y="1"/>
                    <a:pt x="1" y="1"/>
                    <a:pt x="1" y="1"/>
                  </a:cubicBezTo>
                  <a:cubicBezTo>
                    <a:pt x="1" y="1"/>
                    <a:pt x="1" y="1"/>
                    <a:pt x="1" y="1"/>
                  </a:cubicBezTo>
                  <a:cubicBezTo>
                    <a:pt x="1" y="1"/>
                    <a:pt x="1" y="2"/>
                    <a:pt x="1" y="2"/>
                  </a:cubicBezTo>
                  <a:cubicBezTo>
                    <a:pt x="2" y="1"/>
                    <a:pt x="2" y="1"/>
                    <a:pt x="2" y="1"/>
                  </a:cubicBezTo>
                  <a:cubicBezTo>
                    <a:pt x="1" y="0"/>
                    <a:pt x="1" y="0"/>
                    <a:pt x="1" y="0"/>
                  </a:cubicBezTo>
                  <a:lnTo>
                    <a:pt x="0"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3" name="Freeform 79"/>
            <p:cNvSpPr>
              <a:spLocks/>
            </p:cNvSpPr>
            <p:nvPr/>
          </p:nvSpPr>
          <p:spPr bwMode="auto">
            <a:xfrm>
              <a:off x="4092575" y="3973513"/>
              <a:ext cx="382587" cy="396875"/>
            </a:xfrm>
            <a:custGeom>
              <a:avLst/>
              <a:gdLst>
                <a:gd name="T0" fmla="*/ 11 w 36"/>
                <a:gd name="T1" fmla="*/ 0 h 37"/>
                <a:gd name="T2" fmla="*/ 11 w 36"/>
                <a:gd name="T3" fmla="*/ 2 h 37"/>
                <a:gd name="T4" fmla="*/ 12 w 36"/>
                <a:gd name="T5" fmla="*/ 3 h 37"/>
                <a:gd name="T6" fmla="*/ 11 w 36"/>
                <a:gd name="T7" fmla="*/ 6 h 37"/>
                <a:gd name="T8" fmla="*/ 11 w 36"/>
                <a:gd name="T9" fmla="*/ 8 h 37"/>
                <a:gd name="T10" fmla="*/ 11 w 36"/>
                <a:gd name="T11" fmla="*/ 9 h 37"/>
                <a:gd name="T12" fmla="*/ 9 w 36"/>
                <a:gd name="T13" fmla="*/ 13 h 37"/>
                <a:gd name="T14" fmla="*/ 7 w 36"/>
                <a:gd name="T15" fmla="*/ 14 h 37"/>
                <a:gd name="T16" fmla="*/ 5 w 36"/>
                <a:gd name="T17" fmla="*/ 16 h 37"/>
                <a:gd name="T18" fmla="*/ 5 w 36"/>
                <a:gd name="T19" fmla="*/ 18 h 37"/>
                <a:gd name="T20" fmla="*/ 5 w 36"/>
                <a:gd name="T21" fmla="*/ 20 h 37"/>
                <a:gd name="T22" fmla="*/ 4 w 36"/>
                <a:gd name="T23" fmla="*/ 20 h 37"/>
                <a:gd name="T24" fmla="*/ 3 w 36"/>
                <a:gd name="T25" fmla="*/ 20 h 37"/>
                <a:gd name="T26" fmla="*/ 2 w 36"/>
                <a:gd name="T27" fmla="*/ 22 h 37"/>
                <a:gd name="T28" fmla="*/ 2 w 36"/>
                <a:gd name="T29" fmla="*/ 24 h 37"/>
                <a:gd name="T30" fmla="*/ 0 w 36"/>
                <a:gd name="T31" fmla="*/ 27 h 37"/>
                <a:gd name="T32" fmla="*/ 0 w 36"/>
                <a:gd name="T33" fmla="*/ 28 h 37"/>
                <a:gd name="T34" fmla="*/ 1 w 36"/>
                <a:gd name="T35" fmla="*/ 30 h 37"/>
                <a:gd name="T36" fmla="*/ 2 w 36"/>
                <a:gd name="T37" fmla="*/ 31 h 37"/>
                <a:gd name="T38" fmla="*/ 4 w 36"/>
                <a:gd name="T39" fmla="*/ 33 h 37"/>
                <a:gd name="T40" fmla="*/ 5 w 36"/>
                <a:gd name="T41" fmla="*/ 34 h 37"/>
                <a:gd name="T42" fmla="*/ 7 w 36"/>
                <a:gd name="T43" fmla="*/ 35 h 37"/>
                <a:gd name="T44" fmla="*/ 7 w 36"/>
                <a:gd name="T45" fmla="*/ 36 h 37"/>
                <a:gd name="T46" fmla="*/ 11 w 36"/>
                <a:gd name="T47" fmla="*/ 37 h 37"/>
                <a:gd name="T48" fmla="*/ 12 w 36"/>
                <a:gd name="T49" fmla="*/ 36 h 37"/>
                <a:gd name="T50" fmla="*/ 16 w 36"/>
                <a:gd name="T51" fmla="*/ 35 h 37"/>
                <a:gd name="T52" fmla="*/ 16 w 36"/>
                <a:gd name="T53" fmla="*/ 34 h 37"/>
                <a:gd name="T54" fmla="*/ 20 w 36"/>
                <a:gd name="T55" fmla="*/ 32 h 37"/>
                <a:gd name="T56" fmla="*/ 20 w 36"/>
                <a:gd name="T57" fmla="*/ 30 h 37"/>
                <a:gd name="T58" fmla="*/ 21 w 36"/>
                <a:gd name="T59" fmla="*/ 27 h 37"/>
                <a:gd name="T60" fmla="*/ 22 w 36"/>
                <a:gd name="T61" fmla="*/ 24 h 37"/>
                <a:gd name="T62" fmla="*/ 23 w 36"/>
                <a:gd name="T63" fmla="*/ 22 h 37"/>
                <a:gd name="T64" fmla="*/ 23 w 36"/>
                <a:gd name="T65" fmla="*/ 20 h 37"/>
                <a:gd name="T66" fmla="*/ 25 w 36"/>
                <a:gd name="T67" fmla="*/ 21 h 37"/>
                <a:gd name="T68" fmla="*/ 27 w 36"/>
                <a:gd name="T69" fmla="*/ 19 h 37"/>
                <a:gd name="T70" fmla="*/ 27 w 36"/>
                <a:gd name="T71" fmla="*/ 17 h 37"/>
                <a:gd name="T72" fmla="*/ 29 w 36"/>
                <a:gd name="T73" fmla="*/ 16 h 37"/>
                <a:gd name="T74" fmla="*/ 30 w 36"/>
                <a:gd name="T75" fmla="*/ 15 h 37"/>
                <a:gd name="T76" fmla="*/ 31 w 36"/>
                <a:gd name="T77" fmla="*/ 13 h 37"/>
                <a:gd name="T78" fmla="*/ 31 w 36"/>
                <a:gd name="T79" fmla="*/ 12 h 37"/>
                <a:gd name="T80" fmla="*/ 31 w 36"/>
                <a:gd name="T81" fmla="*/ 9 h 37"/>
                <a:gd name="T82" fmla="*/ 36 w 36"/>
                <a:gd name="T83" fmla="*/ 11 h 37"/>
                <a:gd name="T84" fmla="*/ 36 w 36"/>
                <a:gd name="T85" fmla="*/ 8 h 37"/>
                <a:gd name="T86" fmla="*/ 35 w 36"/>
                <a:gd name="T87" fmla="*/ 7 h 37"/>
                <a:gd name="T88" fmla="*/ 35 w 36"/>
                <a:gd name="T89" fmla="*/ 7 h 37"/>
                <a:gd name="T90" fmla="*/ 35 w 36"/>
                <a:gd name="T91" fmla="*/ 6 h 37"/>
                <a:gd name="T92" fmla="*/ 34 w 36"/>
                <a:gd name="T93" fmla="*/ 6 h 37"/>
                <a:gd name="T94" fmla="*/ 31 w 36"/>
                <a:gd name="T95" fmla="*/ 6 h 37"/>
                <a:gd name="T96" fmla="*/ 30 w 36"/>
                <a:gd name="T97" fmla="*/ 7 h 37"/>
                <a:gd name="T98" fmla="*/ 29 w 36"/>
                <a:gd name="T99" fmla="*/ 8 h 37"/>
                <a:gd name="T100" fmla="*/ 27 w 36"/>
                <a:gd name="T101" fmla="*/ 8 h 37"/>
                <a:gd name="T102" fmla="*/ 27 w 36"/>
                <a:gd name="T103" fmla="*/ 8 h 37"/>
                <a:gd name="T104" fmla="*/ 26 w 36"/>
                <a:gd name="T105" fmla="*/ 9 h 37"/>
                <a:gd name="T106" fmla="*/ 24 w 36"/>
                <a:gd name="T107" fmla="*/ 11 h 37"/>
                <a:gd name="T108" fmla="*/ 23 w 36"/>
                <a:gd name="T10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37">
                  <a:moveTo>
                    <a:pt x="22" y="8"/>
                  </a:moveTo>
                  <a:cubicBezTo>
                    <a:pt x="19" y="8"/>
                    <a:pt x="16" y="9"/>
                    <a:pt x="14" y="9"/>
                  </a:cubicBezTo>
                  <a:cubicBezTo>
                    <a:pt x="12" y="0"/>
                    <a:pt x="12" y="0"/>
                    <a:pt x="12" y="0"/>
                  </a:cubicBezTo>
                  <a:cubicBezTo>
                    <a:pt x="12"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3"/>
                    <a:pt x="11" y="3"/>
                    <a:pt x="11" y="3"/>
                  </a:cubicBezTo>
                  <a:cubicBezTo>
                    <a:pt x="12" y="3"/>
                    <a:pt x="11" y="3"/>
                    <a:pt x="12" y="3"/>
                  </a:cubicBezTo>
                  <a:cubicBezTo>
                    <a:pt x="12" y="4"/>
                    <a:pt x="12" y="4"/>
                    <a:pt x="12" y="4"/>
                  </a:cubicBezTo>
                  <a:cubicBezTo>
                    <a:pt x="12" y="4"/>
                    <a:pt x="12" y="4"/>
                    <a:pt x="12" y="4"/>
                  </a:cubicBezTo>
                  <a:cubicBezTo>
                    <a:pt x="12" y="4"/>
                    <a:pt x="12" y="4"/>
                    <a:pt x="11" y="4"/>
                  </a:cubicBezTo>
                  <a:cubicBezTo>
                    <a:pt x="11" y="4"/>
                    <a:pt x="11" y="5"/>
                    <a:pt x="11" y="5"/>
                  </a:cubicBezTo>
                  <a:cubicBezTo>
                    <a:pt x="11" y="5"/>
                    <a:pt x="11" y="5"/>
                    <a:pt x="11" y="5"/>
                  </a:cubicBezTo>
                  <a:cubicBezTo>
                    <a:pt x="11" y="5"/>
                    <a:pt x="11" y="6"/>
                    <a:pt x="11" y="6"/>
                  </a:cubicBezTo>
                  <a:cubicBezTo>
                    <a:pt x="11" y="6"/>
                    <a:pt x="11" y="6"/>
                    <a:pt x="11" y="6"/>
                  </a:cubicBezTo>
                  <a:cubicBezTo>
                    <a:pt x="11" y="6"/>
                    <a:pt x="11" y="6"/>
                    <a:pt x="11" y="6"/>
                  </a:cubicBezTo>
                  <a:cubicBezTo>
                    <a:pt x="11" y="6"/>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1"/>
                    <a:pt x="11" y="11"/>
                  </a:cubicBezTo>
                  <a:cubicBezTo>
                    <a:pt x="11" y="11"/>
                    <a:pt x="11" y="11"/>
                    <a:pt x="11" y="11"/>
                  </a:cubicBezTo>
                  <a:cubicBezTo>
                    <a:pt x="11" y="11"/>
                    <a:pt x="10" y="11"/>
                    <a:pt x="10" y="12"/>
                  </a:cubicBezTo>
                  <a:cubicBezTo>
                    <a:pt x="10" y="13"/>
                    <a:pt x="9" y="13"/>
                    <a:pt x="9" y="13"/>
                  </a:cubicBezTo>
                  <a:cubicBezTo>
                    <a:pt x="9" y="13"/>
                    <a:pt x="9" y="13"/>
                    <a:pt x="9" y="13"/>
                  </a:cubicBezTo>
                  <a:cubicBezTo>
                    <a:pt x="9" y="13"/>
                    <a:pt x="9" y="14"/>
                    <a:pt x="9" y="14"/>
                  </a:cubicBezTo>
                  <a:cubicBezTo>
                    <a:pt x="9" y="14"/>
                    <a:pt x="9" y="14"/>
                    <a:pt x="9" y="14"/>
                  </a:cubicBezTo>
                  <a:cubicBezTo>
                    <a:pt x="8" y="14"/>
                    <a:pt x="8" y="14"/>
                    <a:pt x="8" y="14"/>
                  </a:cubicBezTo>
                  <a:cubicBezTo>
                    <a:pt x="8" y="15"/>
                    <a:pt x="8" y="15"/>
                    <a:pt x="8" y="15"/>
                  </a:cubicBezTo>
                  <a:cubicBezTo>
                    <a:pt x="7" y="15"/>
                    <a:pt x="7" y="14"/>
                    <a:pt x="7" y="14"/>
                  </a:cubicBezTo>
                  <a:cubicBezTo>
                    <a:pt x="7" y="14"/>
                    <a:pt x="7" y="14"/>
                    <a:pt x="7" y="15"/>
                  </a:cubicBezTo>
                  <a:cubicBezTo>
                    <a:pt x="6" y="15"/>
                    <a:pt x="6" y="15"/>
                    <a:pt x="6" y="15"/>
                  </a:cubicBezTo>
                  <a:cubicBezTo>
                    <a:pt x="6" y="15"/>
                    <a:pt x="6" y="15"/>
                    <a:pt x="6" y="15"/>
                  </a:cubicBezTo>
                  <a:cubicBezTo>
                    <a:pt x="6" y="15"/>
                    <a:pt x="6" y="16"/>
                    <a:pt x="6" y="16"/>
                  </a:cubicBezTo>
                  <a:cubicBezTo>
                    <a:pt x="6" y="16"/>
                    <a:pt x="6" y="16"/>
                    <a:pt x="6" y="16"/>
                  </a:cubicBezTo>
                  <a:cubicBezTo>
                    <a:pt x="5" y="16"/>
                    <a:pt x="5" y="16"/>
                    <a:pt x="5" y="16"/>
                  </a:cubicBezTo>
                  <a:cubicBezTo>
                    <a:pt x="5" y="16"/>
                    <a:pt x="5" y="16"/>
                    <a:pt x="5" y="16"/>
                  </a:cubicBezTo>
                  <a:cubicBezTo>
                    <a:pt x="5" y="16"/>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9"/>
                    <a:pt x="5" y="19"/>
                  </a:cubicBezTo>
                  <a:cubicBezTo>
                    <a:pt x="5" y="19"/>
                    <a:pt x="5" y="19"/>
                    <a:pt x="5" y="19"/>
                  </a:cubicBezTo>
                  <a:cubicBezTo>
                    <a:pt x="5" y="19"/>
                    <a:pt x="5" y="19"/>
                    <a:pt x="5" y="19"/>
                  </a:cubicBezTo>
                  <a:cubicBezTo>
                    <a:pt x="5" y="19"/>
                    <a:pt x="5" y="19"/>
                    <a:pt x="5" y="20"/>
                  </a:cubicBezTo>
                  <a:cubicBezTo>
                    <a:pt x="6" y="20"/>
                    <a:pt x="5" y="20"/>
                    <a:pt x="5" y="20"/>
                  </a:cubicBezTo>
                  <a:cubicBezTo>
                    <a:pt x="5" y="20"/>
                    <a:pt x="5" y="20"/>
                    <a:pt x="5" y="20"/>
                  </a:cubicBezTo>
                  <a:cubicBezTo>
                    <a:pt x="5" y="19"/>
                    <a:pt x="5" y="20"/>
                    <a:pt x="5" y="20"/>
                  </a:cubicBezTo>
                  <a:cubicBezTo>
                    <a:pt x="5" y="20"/>
                    <a:pt x="5" y="20"/>
                    <a:pt x="5" y="20"/>
                  </a:cubicBezTo>
                  <a:cubicBezTo>
                    <a:pt x="5" y="20"/>
                    <a:pt x="4" y="20"/>
                    <a:pt x="4" y="20"/>
                  </a:cubicBezTo>
                  <a:cubicBezTo>
                    <a:pt x="4" y="20"/>
                    <a:pt x="4" y="20"/>
                    <a:pt x="4" y="20"/>
                  </a:cubicBezTo>
                  <a:cubicBezTo>
                    <a:pt x="4" y="20"/>
                    <a:pt x="4" y="19"/>
                    <a:pt x="4" y="19"/>
                  </a:cubicBezTo>
                  <a:cubicBezTo>
                    <a:pt x="4" y="19"/>
                    <a:pt x="4" y="19"/>
                    <a:pt x="4" y="19"/>
                  </a:cubicBezTo>
                  <a:cubicBezTo>
                    <a:pt x="4" y="19"/>
                    <a:pt x="4"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2" y="20"/>
                    <a:pt x="2" y="21"/>
                  </a:cubicBezTo>
                  <a:cubicBezTo>
                    <a:pt x="2" y="21"/>
                    <a:pt x="3" y="21"/>
                    <a:pt x="3" y="21"/>
                  </a:cubicBezTo>
                  <a:cubicBezTo>
                    <a:pt x="3" y="21"/>
                    <a:pt x="3" y="21"/>
                    <a:pt x="3" y="21"/>
                  </a:cubicBezTo>
                  <a:cubicBezTo>
                    <a:pt x="3" y="21"/>
                    <a:pt x="2" y="21"/>
                    <a:pt x="2" y="21"/>
                  </a:cubicBezTo>
                  <a:cubicBezTo>
                    <a:pt x="2" y="21"/>
                    <a:pt x="2" y="22"/>
                    <a:pt x="2" y="22"/>
                  </a:cubicBezTo>
                  <a:cubicBezTo>
                    <a:pt x="2" y="22"/>
                    <a:pt x="2" y="22"/>
                    <a:pt x="2" y="22"/>
                  </a:cubicBezTo>
                  <a:cubicBezTo>
                    <a:pt x="2" y="22"/>
                    <a:pt x="2" y="22"/>
                    <a:pt x="2" y="22"/>
                  </a:cubicBezTo>
                  <a:cubicBezTo>
                    <a:pt x="3" y="22"/>
                    <a:pt x="3" y="23"/>
                    <a:pt x="3" y="23"/>
                  </a:cubicBezTo>
                  <a:cubicBezTo>
                    <a:pt x="3" y="23"/>
                    <a:pt x="3" y="23"/>
                    <a:pt x="3" y="23"/>
                  </a:cubicBezTo>
                  <a:cubicBezTo>
                    <a:pt x="3" y="23"/>
                    <a:pt x="3" y="24"/>
                    <a:pt x="3" y="24"/>
                  </a:cubicBezTo>
                  <a:cubicBezTo>
                    <a:pt x="3" y="24"/>
                    <a:pt x="2" y="24"/>
                    <a:pt x="2" y="24"/>
                  </a:cubicBezTo>
                  <a:cubicBezTo>
                    <a:pt x="2" y="24"/>
                    <a:pt x="2" y="24"/>
                    <a:pt x="2" y="24"/>
                  </a:cubicBezTo>
                  <a:cubicBezTo>
                    <a:pt x="2" y="24"/>
                    <a:pt x="2" y="25"/>
                    <a:pt x="2" y="25"/>
                  </a:cubicBezTo>
                  <a:cubicBezTo>
                    <a:pt x="2" y="25"/>
                    <a:pt x="2" y="26"/>
                    <a:pt x="2" y="26"/>
                  </a:cubicBezTo>
                  <a:cubicBezTo>
                    <a:pt x="1" y="26"/>
                    <a:pt x="1" y="26"/>
                    <a:pt x="1" y="26"/>
                  </a:cubicBezTo>
                  <a:cubicBezTo>
                    <a:pt x="0" y="26"/>
                    <a:pt x="0" y="26"/>
                    <a:pt x="0" y="26"/>
                  </a:cubicBezTo>
                  <a:cubicBezTo>
                    <a:pt x="0" y="26"/>
                    <a:pt x="0" y="26"/>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1" y="29"/>
                    <a:pt x="1" y="29"/>
                  </a:cubicBezTo>
                  <a:cubicBezTo>
                    <a:pt x="1" y="29"/>
                    <a:pt x="1" y="30"/>
                    <a:pt x="1" y="30"/>
                  </a:cubicBezTo>
                  <a:cubicBezTo>
                    <a:pt x="1" y="30"/>
                    <a:pt x="1" y="30"/>
                    <a:pt x="1" y="30"/>
                  </a:cubicBezTo>
                  <a:cubicBezTo>
                    <a:pt x="1" y="30"/>
                    <a:pt x="1" y="30"/>
                    <a:pt x="1" y="30"/>
                  </a:cubicBezTo>
                  <a:cubicBezTo>
                    <a:pt x="1" y="30"/>
                    <a:pt x="2" y="30"/>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3" y="32"/>
                    <a:pt x="3" y="32"/>
                  </a:cubicBezTo>
                  <a:cubicBezTo>
                    <a:pt x="3" y="32"/>
                    <a:pt x="3" y="32"/>
                    <a:pt x="3" y="32"/>
                  </a:cubicBezTo>
                  <a:cubicBezTo>
                    <a:pt x="3" y="32"/>
                    <a:pt x="3" y="33"/>
                    <a:pt x="3" y="33"/>
                  </a:cubicBezTo>
                  <a:cubicBezTo>
                    <a:pt x="3" y="33"/>
                    <a:pt x="3" y="33"/>
                    <a:pt x="3" y="33"/>
                  </a:cubicBezTo>
                  <a:cubicBezTo>
                    <a:pt x="3" y="33"/>
                    <a:pt x="4" y="33"/>
                    <a:pt x="4" y="33"/>
                  </a:cubicBezTo>
                  <a:cubicBezTo>
                    <a:pt x="4" y="33"/>
                    <a:pt x="4" y="33"/>
                    <a:pt x="4" y="33"/>
                  </a:cubicBezTo>
                  <a:cubicBezTo>
                    <a:pt x="4" y="34"/>
                    <a:pt x="4" y="33"/>
                    <a:pt x="4" y="34"/>
                  </a:cubicBezTo>
                  <a:cubicBezTo>
                    <a:pt x="4" y="34"/>
                    <a:pt x="4" y="34"/>
                    <a:pt x="4" y="34"/>
                  </a:cubicBezTo>
                  <a:cubicBezTo>
                    <a:pt x="4" y="34"/>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6" y="34"/>
                    <a:pt x="6" y="34"/>
                  </a:cubicBezTo>
                  <a:cubicBezTo>
                    <a:pt x="6" y="34"/>
                    <a:pt x="6" y="34"/>
                    <a:pt x="6" y="34"/>
                  </a:cubicBezTo>
                  <a:cubicBezTo>
                    <a:pt x="6" y="34"/>
                    <a:pt x="7" y="34"/>
                    <a:pt x="7" y="34"/>
                  </a:cubicBezTo>
                  <a:cubicBezTo>
                    <a:pt x="7" y="34"/>
                    <a:pt x="7" y="35"/>
                    <a:pt x="7" y="35"/>
                  </a:cubicBezTo>
                  <a:cubicBezTo>
                    <a:pt x="7" y="35"/>
                    <a:pt x="6" y="35"/>
                    <a:pt x="6" y="35"/>
                  </a:cubicBezTo>
                  <a:cubicBezTo>
                    <a:pt x="7" y="35"/>
                    <a:pt x="7" y="35"/>
                    <a:pt x="7" y="35"/>
                  </a:cubicBezTo>
                  <a:cubicBezTo>
                    <a:pt x="7" y="35"/>
                    <a:pt x="7" y="35"/>
                    <a:pt x="7" y="35"/>
                  </a:cubicBezTo>
                  <a:cubicBezTo>
                    <a:pt x="7" y="35"/>
                    <a:pt x="7" y="36"/>
                    <a:pt x="7" y="36"/>
                  </a:cubicBezTo>
                  <a:cubicBezTo>
                    <a:pt x="7" y="36"/>
                    <a:pt x="7" y="36"/>
                    <a:pt x="7" y="36"/>
                  </a:cubicBezTo>
                  <a:cubicBezTo>
                    <a:pt x="7" y="36"/>
                    <a:pt x="7" y="36"/>
                    <a:pt x="7" y="36"/>
                  </a:cubicBezTo>
                  <a:cubicBezTo>
                    <a:pt x="7" y="36"/>
                    <a:pt x="8" y="36"/>
                    <a:pt x="8" y="36"/>
                  </a:cubicBezTo>
                  <a:cubicBezTo>
                    <a:pt x="8" y="37"/>
                    <a:pt x="8" y="37"/>
                    <a:pt x="8" y="37"/>
                  </a:cubicBezTo>
                  <a:cubicBezTo>
                    <a:pt x="8" y="37"/>
                    <a:pt x="8" y="37"/>
                    <a:pt x="9" y="37"/>
                  </a:cubicBezTo>
                  <a:cubicBezTo>
                    <a:pt x="9" y="37"/>
                    <a:pt x="9" y="37"/>
                    <a:pt x="9" y="37"/>
                  </a:cubicBezTo>
                  <a:cubicBezTo>
                    <a:pt x="9" y="37"/>
                    <a:pt x="10" y="37"/>
                    <a:pt x="10" y="37"/>
                  </a:cubicBezTo>
                  <a:cubicBezTo>
                    <a:pt x="10" y="37"/>
                    <a:pt x="10" y="37"/>
                    <a:pt x="11" y="37"/>
                  </a:cubicBezTo>
                  <a:cubicBezTo>
                    <a:pt x="11" y="37"/>
                    <a:pt x="11" y="37"/>
                    <a:pt x="11" y="37"/>
                  </a:cubicBezTo>
                  <a:cubicBezTo>
                    <a:pt x="11" y="37"/>
                    <a:pt x="11" y="37"/>
                    <a:pt x="11" y="37"/>
                  </a:cubicBezTo>
                  <a:cubicBezTo>
                    <a:pt x="11" y="36"/>
                    <a:pt x="11" y="36"/>
                    <a:pt x="11" y="36"/>
                  </a:cubicBezTo>
                  <a:cubicBezTo>
                    <a:pt x="11" y="36"/>
                    <a:pt x="11" y="36"/>
                    <a:pt x="11" y="36"/>
                  </a:cubicBezTo>
                  <a:cubicBezTo>
                    <a:pt x="11" y="36"/>
                    <a:pt x="12" y="36"/>
                    <a:pt x="12" y="36"/>
                  </a:cubicBezTo>
                  <a:cubicBezTo>
                    <a:pt x="12" y="36"/>
                    <a:pt x="12" y="36"/>
                    <a:pt x="12" y="36"/>
                  </a:cubicBezTo>
                  <a:cubicBezTo>
                    <a:pt x="12" y="36"/>
                    <a:pt x="12" y="35"/>
                    <a:pt x="12" y="35"/>
                  </a:cubicBezTo>
                  <a:cubicBezTo>
                    <a:pt x="12" y="36"/>
                    <a:pt x="13" y="36"/>
                    <a:pt x="13" y="36"/>
                  </a:cubicBezTo>
                  <a:cubicBezTo>
                    <a:pt x="13" y="36"/>
                    <a:pt x="14" y="36"/>
                    <a:pt x="14" y="36"/>
                  </a:cubicBezTo>
                  <a:cubicBezTo>
                    <a:pt x="15" y="35"/>
                    <a:pt x="15" y="35"/>
                    <a:pt x="15" y="35"/>
                  </a:cubicBezTo>
                  <a:cubicBezTo>
                    <a:pt x="15" y="35"/>
                    <a:pt x="15" y="35"/>
                    <a:pt x="15" y="35"/>
                  </a:cubicBezTo>
                  <a:cubicBezTo>
                    <a:pt x="15" y="35"/>
                    <a:pt x="16" y="35"/>
                    <a:pt x="16" y="35"/>
                  </a:cubicBezTo>
                  <a:cubicBezTo>
                    <a:pt x="16" y="35"/>
                    <a:pt x="16" y="35"/>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7" y="34"/>
                  </a:cubicBezTo>
                  <a:cubicBezTo>
                    <a:pt x="17" y="34"/>
                    <a:pt x="17" y="34"/>
                    <a:pt x="17" y="33"/>
                  </a:cubicBezTo>
                  <a:cubicBezTo>
                    <a:pt x="18" y="33"/>
                    <a:pt x="18" y="32"/>
                    <a:pt x="18" y="33"/>
                  </a:cubicBezTo>
                  <a:cubicBezTo>
                    <a:pt x="19" y="33"/>
                    <a:pt x="19" y="33"/>
                    <a:pt x="19" y="33"/>
                  </a:cubicBezTo>
                  <a:cubicBezTo>
                    <a:pt x="19" y="33"/>
                    <a:pt x="19" y="33"/>
                    <a:pt x="19" y="33"/>
                  </a:cubicBezTo>
                  <a:cubicBezTo>
                    <a:pt x="19" y="33"/>
                    <a:pt x="20" y="32"/>
                    <a:pt x="20" y="32"/>
                  </a:cubicBezTo>
                  <a:cubicBezTo>
                    <a:pt x="20" y="32"/>
                    <a:pt x="20" y="32"/>
                    <a:pt x="20" y="32"/>
                  </a:cubicBezTo>
                  <a:cubicBezTo>
                    <a:pt x="20" y="32"/>
                    <a:pt x="20" y="32"/>
                    <a:pt x="20" y="31"/>
                  </a:cubicBezTo>
                  <a:cubicBezTo>
                    <a:pt x="20" y="31"/>
                    <a:pt x="21" y="31"/>
                    <a:pt x="20" y="31"/>
                  </a:cubicBezTo>
                  <a:cubicBezTo>
                    <a:pt x="20" y="31"/>
                    <a:pt x="20" y="31"/>
                    <a:pt x="20" y="30"/>
                  </a:cubicBezTo>
                  <a:cubicBezTo>
                    <a:pt x="20" y="30"/>
                    <a:pt x="20" y="30"/>
                    <a:pt x="20" y="30"/>
                  </a:cubicBezTo>
                  <a:cubicBezTo>
                    <a:pt x="20" y="30"/>
                    <a:pt x="20" y="30"/>
                    <a:pt x="20" y="30"/>
                  </a:cubicBezTo>
                  <a:cubicBezTo>
                    <a:pt x="20" y="30"/>
                    <a:pt x="20" y="29"/>
                    <a:pt x="20" y="29"/>
                  </a:cubicBezTo>
                  <a:cubicBezTo>
                    <a:pt x="20" y="29"/>
                    <a:pt x="20" y="29"/>
                    <a:pt x="20" y="29"/>
                  </a:cubicBezTo>
                  <a:cubicBezTo>
                    <a:pt x="20" y="29"/>
                    <a:pt x="20" y="29"/>
                    <a:pt x="20" y="29"/>
                  </a:cubicBezTo>
                  <a:cubicBezTo>
                    <a:pt x="20" y="29"/>
                    <a:pt x="20" y="28"/>
                    <a:pt x="20" y="28"/>
                  </a:cubicBezTo>
                  <a:cubicBezTo>
                    <a:pt x="20" y="28"/>
                    <a:pt x="20" y="28"/>
                    <a:pt x="20" y="28"/>
                  </a:cubicBezTo>
                  <a:cubicBezTo>
                    <a:pt x="21" y="28"/>
                    <a:pt x="21" y="27"/>
                    <a:pt x="21" y="27"/>
                  </a:cubicBezTo>
                  <a:cubicBezTo>
                    <a:pt x="21" y="27"/>
                    <a:pt x="22" y="26"/>
                    <a:pt x="22" y="26"/>
                  </a:cubicBezTo>
                  <a:cubicBezTo>
                    <a:pt x="22" y="26"/>
                    <a:pt x="22" y="25"/>
                    <a:pt x="22" y="25"/>
                  </a:cubicBezTo>
                  <a:cubicBezTo>
                    <a:pt x="22" y="25"/>
                    <a:pt x="22" y="25"/>
                    <a:pt x="22" y="25"/>
                  </a:cubicBezTo>
                  <a:cubicBezTo>
                    <a:pt x="22" y="25"/>
                    <a:pt x="22" y="25"/>
                    <a:pt x="22" y="25"/>
                  </a:cubicBezTo>
                  <a:cubicBezTo>
                    <a:pt x="22" y="25"/>
                    <a:pt x="22" y="25"/>
                    <a:pt x="22" y="24"/>
                  </a:cubicBezTo>
                  <a:cubicBezTo>
                    <a:pt x="22" y="24"/>
                    <a:pt x="22" y="24"/>
                    <a:pt x="22" y="24"/>
                  </a:cubicBezTo>
                  <a:cubicBezTo>
                    <a:pt x="22" y="24"/>
                    <a:pt x="22" y="24"/>
                    <a:pt x="22" y="24"/>
                  </a:cubicBezTo>
                  <a:cubicBezTo>
                    <a:pt x="22" y="23"/>
                    <a:pt x="23" y="23"/>
                    <a:pt x="23" y="23"/>
                  </a:cubicBezTo>
                  <a:cubicBezTo>
                    <a:pt x="23" y="23"/>
                    <a:pt x="22" y="23"/>
                    <a:pt x="22" y="23"/>
                  </a:cubicBezTo>
                  <a:cubicBezTo>
                    <a:pt x="22" y="23"/>
                    <a:pt x="22" y="23"/>
                    <a:pt x="22" y="23"/>
                  </a:cubicBezTo>
                  <a:cubicBezTo>
                    <a:pt x="22" y="23"/>
                    <a:pt x="23" y="22"/>
                    <a:pt x="23" y="22"/>
                  </a:cubicBezTo>
                  <a:cubicBezTo>
                    <a:pt x="23" y="22"/>
                    <a:pt x="22"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5" y="21"/>
                    <a:pt x="25" y="21"/>
                    <a:pt x="25" y="21"/>
                  </a:cubicBezTo>
                  <a:cubicBezTo>
                    <a:pt x="25" y="21"/>
                    <a:pt x="25" y="21"/>
                    <a:pt x="26" y="21"/>
                  </a:cubicBezTo>
                  <a:cubicBezTo>
                    <a:pt x="26" y="21"/>
                    <a:pt x="26" y="21"/>
                    <a:pt x="26" y="21"/>
                  </a:cubicBezTo>
                  <a:cubicBezTo>
                    <a:pt x="26" y="21"/>
                    <a:pt x="26" y="21"/>
                    <a:pt x="26" y="21"/>
                  </a:cubicBezTo>
                  <a:cubicBezTo>
                    <a:pt x="26" y="20"/>
                    <a:pt x="26" y="20"/>
                    <a:pt x="26" y="20"/>
                  </a:cubicBezTo>
                  <a:cubicBezTo>
                    <a:pt x="27" y="20"/>
                    <a:pt x="27" y="20"/>
                    <a:pt x="27" y="20"/>
                  </a:cubicBezTo>
                  <a:cubicBezTo>
                    <a:pt x="27" y="20"/>
                    <a:pt x="27" y="20"/>
                    <a:pt x="27" y="19"/>
                  </a:cubicBezTo>
                  <a:cubicBezTo>
                    <a:pt x="27" y="19"/>
                    <a:pt x="27" y="19"/>
                    <a:pt x="27" y="19"/>
                  </a:cubicBezTo>
                  <a:cubicBezTo>
                    <a:pt x="27" y="19"/>
                    <a:pt x="27" y="18"/>
                    <a:pt x="27" y="18"/>
                  </a:cubicBezTo>
                  <a:cubicBezTo>
                    <a:pt x="27" y="18"/>
                    <a:pt x="27" y="18"/>
                    <a:pt x="27" y="18"/>
                  </a:cubicBezTo>
                  <a:cubicBezTo>
                    <a:pt x="27" y="18"/>
                    <a:pt x="27" y="18"/>
                    <a:pt x="27" y="18"/>
                  </a:cubicBezTo>
                  <a:cubicBezTo>
                    <a:pt x="27" y="18"/>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8" y="16"/>
                    <a:pt x="28" y="16"/>
                  </a:cubicBezTo>
                  <a:cubicBezTo>
                    <a:pt x="29" y="16"/>
                    <a:pt x="29" y="16"/>
                    <a:pt x="29" y="16"/>
                  </a:cubicBezTo>
                  <a:cubicBezTo>
                    <a:pt x="29" y="16"/>
                    <a:pt x="29" y="16"/>
                    <a:pt x="29" y="16"/>
                  </a:cubicBezTo>
                  <a:cubicBezTo>
                    <a:pt x="29" y="16"/>
                    <a:pt x="29" y="15"/>
                    <a:pt x="29" y="15"/>
                  </a:cubicBezTo>
                  <a:cubicBezTo>
                    <a:pt x="29" y="15"/>
                    <a:pt x="29" y="15"/>
                    <a:pt x="29" y="15"/>
                  </a:cubicBezTo>
                  <a:cubicBezTo>
                    <a:pt x="29" y="15"/>
                    <a:pt x="29" y="15"/>
                    <a:pt x="29" y="15"/>
                  </a:cubicBezTo>
                  <a:cubicBezTo>
                    <a:pt x="29" y="15"/>
                    <a:pt x="29" y="15"/>
                    <a:pt x="29" y="15"/>
                  </a:cubicBezTo>
                  <a:cubicBezTo>
                    <a:pt x="29" y="15"/>
                    <a:pt x="29" y="14"/>
                    <a:pt x="30" y="15"/>
                  </a:cubicBezTo>
                  <a:cubicBezTo>
                    <a:pt x="30" y="15"/>
                    <a:pt x="30" y="15"/>
                    <a:pt x="30" y="15"/>
                  </a:cubicBezTo>
                  <a:cubicBezTo>
                    <a:pt x="30" y="15"/>
                    <a:pt x="30" y="14"/>
                    <a:pt x="30" y="14"/>
                  </a:cubicBezTo>
                  <a:cubicBezTo>
                    <a:pt x="30" y="14"/>
                    <a:pt x="30" y="14"/>
                    <a:pt x="30" y="14"/>
                  </a:cubicBezTo>
                  <a:cubicBezTo>
                    <a:pt x="30" y="14"/>
                    <a:pt x="30" y="14"/>
                    <a:pt x="30" y="14"/>
                  </a:cubicBezTo>
                  <a:cubicBezTo>
                    <a:pt x="30" y="14"/>
                    <a:pt x="30" y="14"/>
                    <a:pt x="30" y="14"/>
                  </a:cubicBezTo>
                  <a:cubicBezTo>
                    <a:pt x="31" y="13"/>
                    <a:pt x="31" y="13"/>
                    <a:pt x="31" y="13"/>
                  </a:cubicBezTo>
                  <a:cubicBezTo>
                    <a:pt x="31" y="13"/>
                    <a:pt x="30" y="13"/>
                    <a:pt x="30" y="13"/>
                  </a:cubicBezTo>
                  <a:cubicBezTo>
                    <a:pt x="30" y="13"/>
                    <a:pt x="31" y="13"/>
                    <a:pt x="31" y="13"/>
                  </a:cubicBezTo>
                  <a:cubicBezTo>
                    <a:pt x="31" y="13"/>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0"/>
                    <a:pt x="31" y="10"/>
                  </a:cubicBezTo>
                  <a:cubicBezTo>
                    <a:pt x="32" y="10"/>
                    <a:pt x="31" y="10"/>
                    <a:pt x="31" y="9"/>
                  </a:cubicBezTo>
                  <a:cubicBezTo>
                    <a:pt x="31" y="9"/>
                    <a:pt x="31" y="9"/>
                    <a:pt x="31" y="9"/>
                  </a:cubicBezTo>
                  <a:cubicBezTo>
                    <a:pt x="31" y="9"/>
                    <a:pt x="31" y="9"/>
                    <a:pt x="31" y="9"/>
                  </a:cubicBezTo>
                  <a:cubicBezTo>
                    <a:pt x="31" y="9"/>
                    <a:pt x="31" y="9"/>
                    <a:pt x="31" y="9"/>
                  </a:cubicBezTo>
                  <a:cubicBezTo>
                    <a:pt x="31" y="9"/>
                    <a:pt x="31" y="9"/>
                    <a:pt x="31" y="9"/>
                  </a:cubicBezTo>
                  <a:cubicBezTo>
                    <a:pt x="31" y="8"/>
                    <a:pt x="31" y="8"/>
                    <a:pt x="31" y="8"/>
                  </a:cubicBezTo>
                  <a:cubicBezTo>
                    <a:pt x="36" y="11"/>
                    <a:pt x="36" y="11"/>
                    <a:pt x="36" y="11"/>
                  </a:cubicBezTo>
                  <a:cubicBezTo>
                    <a:pt x="36" y="9"/>
                    <a:pt x="36" y="9"/>
                    <a:pt x="36" y="9"/>
                  </a:cubicBezTo>
                  <a:cubicBezTo>
                    <a:pt x="36" y="9"/>
                    <a:pt x="36" y="9"/>
                    <a:pt x="36" y="9"/>
                  </a:cubicBezTo>
                  <a:cubicBezTo>
                    <a:pt x="36" y="9"/>
                    <a:pt x="36" y="9"/>
                    <a:pt x="36" y="9"/>
                  </a:cubicBezTo>
                  <a:cubicBezTo>
                    <a:pt x="36" y="9"/>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7"/>
                    <a:pt x="36" y="7"/>
                  </a:cubicBezTo>
                  <a:cubicBezTo>
                    <a:pt x="36" y="7"/>
                    <a:pt x="36" y="7"/>
                    <a:pt x="36" y="7"/>
                  </a:cubicBezTo>
                  <a:cubicBezTo>
                    <a:pt x="36" y="7"/>
                    <a:pt x="35" y="7"/>
                    <a:pt x="35" y="7"/>
                  </a:cubicBezTo>
                  <a:cubicBezTo>
                    <a:pt x="35" y="7"/>
                    <a:pt x="35" y="7"/>
                    <a:pt x="35" y="7"/>
                  </a:cubicBezTo>
                  <a:cubicBezTo>
                    <a:pt x="35" y="7"/>
                    <a:pt x="36" y="7"/>
                    <a:pt x="36" y="7"/>
                  </a:cubicBezTo>
                  <a:cubicBezTo>
                    <a:pt x="36" y="7"/>
                    <a:pt x="36"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2" y="6"/>
                  </a:cubicBezTo>
                  <a:cubicBezTo>
                    <a:pt x="32" y="6"/>
                    <a:pt x="32" y="6"/>
                    <a:pt x="32" y="6"/>
                  </a:cubicBezTo>
                  <a:cubicBezTo>
                    <a:pt x="32" y="6"/>
                    <a:pt x="32" y="6"/>
                    <a:pt x="32" y="6"/>
                  </a:cubicBezTo>
                  <a:cubicBezTo>
                    <a:pt x="32" y="6"/>
                    <a:pt x="32" y="6"/>
                    <a:pt x="31" y="6"/>
                  </a:cubicBezTo>
                  <a:cubicBezTo>
                    <a:pt x="31" y="7"/>
                    <a:pt x="31" y="7"/>
                    <a:pt x="31" y="7"/>
                  </a:cubicBezTo>
                  <a:cubicBezTo>
                    <a:pt x="31" y="7"/>
                    <a:pt x="31" y="6"/>
                    <a:pt x="31" y="7"/>
                  </a:cubicBezTo>
                  <a:cubicBezTo>
                    <a:pt x="31" y="7"/>
                    <a:pt x="31" y="7"/>
                    <a:pt x="31" y="7"/>
                  </a:cubicBezTo>
                  <a:cubicBezTo>
                    <a:pt x="30" y="7"/>
                    <a:pt x="30" y="7"/>
                    <a:pt x="30" y="7"/>
                  </a:cubicBezTo>
                  <a:cubicBezTo>
                    <a:pt x="30" y="7"/>
                    <a:pt x="31"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29" y="8"/>
                    <a:pt x="29" y="8"/>
                  </a:cubicBezTo>
                  <a:cubicBezTo>
                    <a:pt x="29" y="8"/>
                    <a:pt x="29" y="8"/>
                    <a:pt x="29" y="8"/>
                  </a:cubicBezTo>
                  <a:cubicBezTo>
                    <a:pt x="29" y="8"/>
                    <a:pt x="29" y="8"/>
                    <a:pt x="29" y="8"/>
                  </a:cubicBezTo>
                  <a:cubicBezTo>
                    <a:pt x="29" y="8"/>
                    <a:pt x="28" y="8"/>
                    <a:pt x="28" y="8"/>
                  </a:cubicBezTo>
                  <a:cubicBezTo>
                    <a:pt x="28" y="8"/>
                    <a:pt x="28" y="8"/>
                    <a:pt x="28" y="8"/>
                  </a:cubicBezTo>
                  <a:cubicBezTo>
                    <a:pt x="28" y="8"/>
                    <a:pt x="28" y="8"/>
                    <a:pt x="28" y="8"/>
                  </a:cubicBezTo>
                  <a:cubicBezTo>
                    <a:pt x="28" y="8"/>
                    <a:pt x="27" y="8"/>
                    <a:pt x="27" y="8"/>
                  </a:cubicBezTo>
                  <a:cubicBezTo>
                    <a:pt x="27" y="8"/>
                    <a:pt x="28" y="8"/>
                    <a:pt x="28" y="8"/>
                  </a:cubicBezTo>
                  <a:cubicBezTo>
                    <a:pt x="28"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9"/>
                    <a:pt x="27" y="9"/>
                  </a:cubicBezTo>
                  <a:cubicBezTo>
                    <a:pt x="27" y="9"/>
                    <a:pt x="26" y="9"/>
                    <a:pt x="26" y="9"/>
                  </a:cubicBezTo>
                  <a:cubicBezTo>
                    <a:pt x="26" y="9"/>
                    <a:pt x="27" y="10"/>
                    <a:pt x="26" y="10"/>
                  </a:cubicBezTo>
                  <a:cubicBezTo>
                    <a:pt x="26" y="10"/>
                    <a:pt x="26" y="9"/>
                    <a:pt x="26" y="9"/>
                  </a:cubicBezTo>
                  <a:cubicBezTo>
                    <a:pt x="26" y="9"/>
                    <a:pt x="25" y="10"/>
                    <a:pt x="25" y="10"/>
                  </a:cubicBezTo>
                  <a:cubicBezTo>
                    <a:pt x="25" y="10"/>
                    <a:pt x="25" y="10"/>
                    <a:pt x="25" y="10"/>
                  </a:cubicBezTo>
                  <a:cubicBezTo>
                    <a:pt x="25" y="10"/>
                    <a:pt x="25" y="10"/>
                    <a:pt x="25" y="10"/>
                  </a:cubicBezTo>
                  <a:cubicBezTo>
                    <a:pt x="25" y="10"/>
                    <a:pt x="25" y="11"/>
                    <a:pt x="25" y="11"/>
                  </a:cubicBezTo>
                  <a:cubicBezTo>
                    <a:pt x="25" y="11"/>
                    <a:pt x="25" y="11"/>
                    <a:pt x="25" y="11"/>
                  </a:cubicBezTo>
                  <a:cubicBezTo>
                    <a:pt x="24" y="11"/>
                    <a:pt x="24" y="11"/>
                    <a:pt x="24" y="11"/>
                  </a:cubicBezTo>
                  <a:cubicBezTo>
                    <a:pt x="24" y="11"/>
                    <a:pt x="24" y="12"/>
                    <a:pt x="24" y="12"/>
                  </a:cubicBezTo>
                  <a:cubicBezTo>
                    <a:pt x="24" y="12"/>
                    <a:pt x="24" y="12"/>
                    <a:pt x="24" y="12"/>
                  </a:cubicBezTo>
                  <a:cubicBezTo>
                    <a:pt x="24" y="12"/>
                    <a:pt x="24" y="12"/>
                    <a:pt x="24" y="12"/>
                  </a:cubicBezTo>
                  <a:cubicBezTo>
                    <a:pt x="24" y="12"/>
                    <a:pt x="24" y="12"/>
                    <a:pt x="24" y="12"/>
                  </a:cubicBezTo>
                  <a:cubicBezTo>
                    <a:pt x="24" y="12"/>
                    <a:pt x="23" y="12"/>
                    <a:pt x="23" y="13"/>
                  </a:cubicBezTo>
                  <a:cubicBezTo>
                    <a:pt x="23" y="13"/>
                    <a:pt x="23" y="13"/>
                    <a:pt x="23" y="13"/>
                  </a:cubicBezTo>
                  <a:cubicBezTo>
                    <a:pt x="23" y="13"/>
                    <a:pt x="23" y="13"/>
                    <a:pt x="23" y="13"/>
                  </a:cubicBezTo>
                  <a:lnTo>
                    <a:pt x="2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4" name="Freeform 80"/>
            <p:cNvSpPr>
              <a:spLocks noEditPoints="1"/>
            </p:cNvSpPr>
            <p:nvPr/>
          </p:nvSpPr>
          <p:spPr bwMode="auto">
            <a:xfrm>
              <a:off x="3848100" y="3822700"/>
              <a:ext cx="371475" cy="428625"/>
            </a:xfrm>
            <a:custGeom>
              <a:avLst/>
              <a:gdLst>
                <a:gd name="T0" fmla="*/ 30 w 35"/>
                <a:gd name="T1" fmla="*/ 1 h 40"/>
                <a:gd name="T2" fmla="*/ 27 w 35"/>
                <a:gd name="T3" fmla="*/ 4 h 40"/>
                <a:gd name="T4" fmla="*/ 25 w 35"/>
                <a:gd name="T5" fmla="*/ 5 h 40"/>
                <a:gd name="T6" fmla="*/ 23 w 35"/>
                <a:gd name="T7" fmla="*/ 7 h 40"/>
                <a:gd name="T8" fmla="*/ 21 w 35"/>
                <a:gd name="T9" fmla="*/ 7 h 40"/>
                <a:gd name="T10" fmla="*/ 18 w 35"/>
                <a:gd name="T11" fmla="*/ 9 h 40"/>
                <a:gd name="T12" fmla="*/ 16 w 35"/>
                <a:gd name="T13" fmla="*/ 8 h 40"/>
                <a:gd name="T14" fmla="*/ 15 w 35"/>
                <a:gd name="T15" fmla="*/ 8 h 40"/>
                <a:gd name="T16" fmla="*/ 13 w 35"/>
                <a:gd name="T17" fmla="*/ 8 h 40"/>
                <a:gd name="T18" fmla="*/ 11 w 35"/>
                <a:gd name="T19" fmla="*/ 7 h 40"/>
                <a:gd name="T20" fmla="*/ 10 w 35"/>
                <a:gd name="T21" fmla="*/ 7 h 40"/>
                <a:gd name="T22" fmla="*/ 4 w 35"/>
                <a:gd name="T23" fmla="*/ 36 h 40"/>
                <a:gd name="T24" fmla="*/ 5 w 35"/>
                <a:gd name="T25" fmla="*/ 36 h 40"/>
                <a:gd name="T26" fmla="*/ 7 w 35"/>
                <a:gd name="T27" fmla="*/ 35 h 40"/>
                <a:gd name="T28" fmla="*/ 8 w 35"/>
                <a:gd name="T29" fmla="*/ 37 h 40"/>
                <a:gd name="T30" fmla="*/ 10 w 35"/>
                <a:gd name="T31" fmla="*/ 39 h 40"/>
                <a:gd name="T32" fmla="*/ 12 w 35"/>
                <a:gd name="T33" fmla="*/ 38 h 40"/>
                <a:gd name="T34" fmla="*/ 14 w 35"/>
                <a:gd name="T35" fmla="*/ 39 h 40"/>
                <a:gd name="T36" fmla="*/ 16 w 35"/>
                <a:gd name="T37" fmla="*/ 39 h 40"/>
                <a:gd name="T38" fmla="*/ 18 w 35"/>
                <a:gd name="T39" fmla="*/ 39 h 40"/>
                <a:gd name="T40" fmla="*/ 19 w 35"/>
                <a:gd name="T41" fmla="*/ 38 h 40"/>
                <a:gd name="T42" fmla="*/ 20 w 35"/>
                <a:gd name="T43" fmla="*/ 38 h 40"/>
                <a:gd name="T44" fmla="*/ 22 w 35"/>
                <a:gd name="T45" fmla="*/ 39 h 40"/>
                <a:gd name="T46" fmla="*/ 23 w 35"/>
                <a:gd name="T47" fmla="*/ 40 h 40"/>
                <a:gd name="T48" fmla="*/ 25 w 35"/>
                <a:gd name="T49" fmla="*/ 38 h 40"/>
                <a:gd name="T50" fmla="*/ 26 w 35"/>
                <a:gd name="T51" fmla="*/ 37 h 40"/>
                <a:gd name="T52" fmla="*/ 25 w 35"/>
                <a:gd name="T53" fmla="*/ 35 h 40"/>
                <a:gd name="T54" fmla="*/ 26 w 35"/>
                <a:gd name="T55" fmla="*/ 34 h 40"/>
                <a:gd name="T56" fmla="*/ 26 w 35"/>
                <a:gd name="T57" fmla="*/ 33 h 40"/>
                <a:gd name="T58" fmla="*/ 27 w 35"/>
                <a:gd name="T59" fmla="*/ 34 h 40"/>
                <a:gd name="T60" fmla="*/ 28 w 35"/>
                <a:gd name="T61" fmla="*/ 34 h 40"/>
                <a:gd name="T62" fmla="*/ 28 w 35"/>
                <a:gd name="T63" fmla="*/ 33 h 40"/>
                <a:gd name="T64" fmla="*/ 28 w 35"/>
                <a:gd name="T65" fmla="*/ 31 h 40"/>
                <a:gd name="T66" fmla="*/ 28 w 35"/>
                <a:gd name="T67" fmla="*/ 30 h 40"/>
                <a:gd name="T68" fmla="*/ 29 w 35"/>
                <a:gd name="T69" fmla="*/ 29 h 40"/>
                <a:gd name="T70" fmla="*/ 31 w 35"/>
                <a:gd name="T71" fmla="*/ 29 h 40"/>
                <a:gd name="T72" fmla="*/ 32 w 35"/>
                <a:gd name="T73" fmla="*/ 27 h 40"/>
                <a:gd name="T74" fmla="*/ 34 w 35"/>
                <a:gd name="T75" fmla="*/ 25 h 40"/>
                <a:gd name="T76" fmla="*/ 34 w 35"/>
                <a:gd name="T77" fmla="*/ 23 h 40"/>
                <a:gd name="T78" fmla="*/ 34 w 35"/>
                <a:gd name="T79" fmla="*/ 22 h 40"/>
                <a:gd name="T80" fmla="*/ 34 w 35"/>
                <a:gd name="T81" fmla="*/ 21 h 40"/>
                <a:gd name="T82" fmla="*/ 34 w 35"/>
                <a:gd name="T83" fmla="*/ 19 h 40"/>
                <a:gd name="T84" fmla="*/ 35 w 35"/>
                <a:gd name="T85" fmla="*/ 18 h 40"/>
                <a:gd name="T86" fmla="*/ 34 w 35"/>
                <a:gd name="T87" fmla="*/ 17 h 40"/>
                <a:gd name="T88" fmla="*/ 34 w 35"/>
                <a:gd name="T89" fmla="*/ 15 h 40"/>
                <a:gd name="T90" fmla="*/ 34 w 35"/>
                <a:gd name="T91" fmla="*/ 14 h 40"/>
                <a:gd name="T92" fmla="*/ 35 w 35"/>
                <a:gd name="T93" fmla="*/ 14 h 40"/>
                <a:gd name="T94" fmla="*/ 15 w 35"/>
                <a:gd name="T95" fmla="*/ 6 h 40"/>
                <a:gd name="T96" fmla="*/ 15 w 35"/>
                <a:gd name="T97" fmla="*/ 7 h 40"/>
                <a:gd name="T98" fmla="*/ 15 w 35"/>
                <a:gd name="T99" fmla="*/ 7 h 40"/>
                <a:gd name="T100" fmla="*/ 16 w 35"/>
                <a:gd name="T101"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40">
                  <a:moveTo>
                    <a:pt x="35" y="14"/>
                  </a:moveTo>
                  <a:cubicBezTo>
                    <a:pt x="32" y="0"/>
                    <a:pt x="32" y="0"/>
                    <a:pt x="32" y="0"/>
                  </a:cubicBezTo>
                  <a:cubicBezTo>
                    <a:pt x="31" y="1"/>
                    <a:pt x="30" y="1"/>
                    <a:pt x="30" y="1"/>
                  </a:cubicBezTo>
                  <a:cubicBezTo>
                    <a:pt x="30" y="1"/>
                    <a:pt x="30" y="1"/>
                    <a:pt x="30" y="1"/>
                  </a:cubicBezTo>
                  <a:cubicBezTo>
                    <a:pt x="30" y="1"/>
                    <a:pt x="30" y="1"/>
                    <a:pt x="30" y="1"/>
                  </a:cubicBezTo>
                  <a:cubicBezTo>
                    <a:pt x="30" y="1"/>
                    <a:pt x="30" y="2"/>
                    <a:pt x="29" y="2"/>
                  </a:cubicBezTo>
                  <a:cubicBezTo>
                    <a:pt x="29" y="2"/>
                    <a:pt x="28" y="2"/>
                    <a:pt x="28" y="3"/>
                  </a:cubicBezTo>
                  <a:cubicBezTo>
                    <a:pt x="27" y="3"/>
                    <a:pt x="27" y="4"/>
                    <a:pt x="27" y="4"/>
                  </a:cubicBezTo>
                  <a:cubicBezTo>
                    <a:pt x="27" y="4"/>
                    <a:pt x="26" y="4"/>
                    <a:pt x="26" y="4"/>
                  </a:cubicBezTo>
                  <a:cubicBezTo>
                    <a:pt x="26" y="4"/>
                    <a:pt x="26" y="4"/>
                    <a:pt x="26" y="4"/>
                  </a:cubicBezTo>
                  <a:cubicBezTo>
                    <a:pt x="26" y="5"/>
                    <a:pt x="25" y="5"/>
                    <a:pt x="25" y="5"/>
                  </a:cubicBezTo>
                  <a:cubicBezTo>
                    <a:pt x="25" y="5"/>
                    <a:pt x="25" y="5"/>
                    <a:pt x="25" y="5"/>
                  </a:cubicBezTo>
                  <a:cubicBezTo>
                    <a:pt x="25" y="6"/>
                    <a:pt x="25" y="6"/>
                    <a:pt x="24" y="6"/>
                  </a:cubicBezTo>
                  <a:cubicBezTo>
                    <a:pt x="24" y="6"/>
                    <a:pt x="24" y="7"/>
                    <a:pt x="24" y="7"/>
                  </a:cubicBezTo>
                  <a:cubicBezTo>
                    <a:pt x="24" y="7"/>
                    <a:pt x="24" y="7"/>
                    <a:pt x="23" y="7"/>
                  </a:cubicBezTo>
                  <a:cubicBezTo>
                    <a:pt x="23" y="7"/>
                    <a:pt x="23" y="7"/>
                    <a:pt x="23" y="7"/>
                  </a:cubicBezTo>
                  <a:cubicBezTo>
                    <a:pt x="23" y="7"/>
                    <a:pt x="23" y="7"/>
                    <a:pt x="22" y="7"/>
                  </a:cubicBezTo>
                  <a:cubicBezTo>
                    <a:pt x="22" y="7"/>
                    <a:pt x="22" y="7"/>
                    <a:pt x="22" y="7"/>
                  </a:cubicBezTo>
                  <a:cubicBezTo>
                    <a:pt x="22" y="7"/>
                    <a:pt x="22" y="7"/>
                    <a:pt x="21" y="7"/>
                  </a:cubicBezTo>
                  <a:cubicBezTo>
                    <a:pt x="21" y="7"/>
                    <a:pt x="21" y="7"/>
                    <a:pt x="21" y="7"/>
                  </a:cubicBezTo>
                  <a:cubicBezTo>
                    <a:pt x="21" y="7"/>
                    <a:pt x="20" y="8"/>
                    <a:pt x="20" y="8"/>
                  </a:cubicBezTo>
                  <a:cubicBezTo>
                    <a:pt x="20" y="8"/>
                    <a:pt x="20" y="8"/>
                    <a:pt x="20" y="8"/>
                  </a:cubicBezTo>
                  <a:cubicBezTo>
                    <a:pt x="19" y="8"/>
                    <a:pt x="19" y="9"/>
                    <a:pt x="19" y="9"/>
                  </a:cubicBezTo>
                  <a:cubicBezTo>
                    <a:pt x="19" y="9"/>
                    <a:pt x="18" y="9"/>
                    <a:pt x="18" y="9"/>
                  </a:cubicBezTo>
                  <a:cubicBezTo>
                    <a:pt x="18" y="9"/>
                    <a:pt x="17" y="9"/>
                    <a:pt x="17" y="9"/>
                  </a:cubicBezTo>
                  <a:cubicBezTo>
                    <a:pt x="16" y="9"/>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9"/>
                    <a:pt x="14" y="9"/>
                  </a:cubicBezTo>
                  <a:cubicBezTo>
                    <a:pt x="14" y="8"/>
                    <a:pt x="13" y="8"/>
                    <a:pt x="13" y="8"/>
                  </a:cubicBezTo>
                  <a:cubicBezTo>
                    <a:pt x="13" y="8"/>
                    <a:pt x="13" y="8"/>
                    <a:pt x="13" y="8"/>
                  </a:cubicBezTo>
                  <a:cubicBezTo>
                    <a:pt x="13" y="8"/>
                    <a:pt x="12" y="8"/>
                    <a:pt x="12" y="8"/>
                  </a:cubicBezTo>
                  <a:cubicBezTo>
                    <a:pt x="11" y="7"/>
                    <a:pt x="11" y="7"/>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7" y="8"/>
                    <a:pt x="3" y="8"/>
                    <a:pt x="0" y="9"/>
                  </a:cubicBezTo>
                  <a:cubicBezTo>
                    <a:pt x="4" y="36"/>
                    <a:pt x="4" y="36"/>
                    <a:pt x="4" y="36"/>
                  </a:cubicBezTo>
                  <a:cubicBezTo>
                    <a:pt x="4" y="36"/>
                    <a:pt x="4" y="36"/>
                    <a:pt x="4" y="36"/>
                  </a:cubicBezTo>
                  <a:cubicBezTo>
                    <a:pt x="4" y="36"/>
                    <a:pt x="4" y="36"/>
                    <a:pt x="4" y="36"/>
                  </a:cubicBezTo>
                  <a:cubicBezTo>
                    <a:pt x="4" y="36"/>
                    <a:pt x="4" y="36"/>
                    <a:pt x="5" y="36"/>
                  </a:cubicBezTo>
                  <a:cubicBezTo>
                    <a:pt x="5" y="36"/>
                    <a:pt x="5" y="36"/>
                    <a:pt x="5" y="36"/>
                  </a:cubicBezTo>
                  <a:cubicBezTo>
                    <a:pt x="5" y="36"/>
                    <a:pt x="5" y="36"/>
                    <a:pt x="5" y="36"/>
                  </a:cubicBezTo>
                  <a:cubicBezTo>
                    <a:pt x="5" y="36"/>
                    <a:pt x="5" y="36"/>
                    <a:pt x="5" y="36"/>
                  </a:cubicBezTo>
                  <a:cubicBezTo>
                    <a:pt x="6" y="36"/>
                    <a:pt x="6" y="36"/>
                    <a:pt x="6" y="36"/>
                  </a:cubicBezTo>
                  <a:cubicBezTo>
                    <a:pt x="6" y="36"/>
                    <a:pt x="6" y="36"/>
                    <a:pt x="6" y="36"/>
                  </a:cubicBezTo>
                  <a:cubicBezTo>
                    <a:pt x="6" y="36"/>
                    <a:pt x="6" y="35"/>
                    <a:pt x="7" y="35"/>
                  </a:cubicBezTo>
                  <a:cubicBezTo>
                    <a:pt x="7" y="36"/>
                    <a:pt x="7" y="36"/>
                    <a:pt x="7" y="36"/>
                  </a:cubicBezTo>
                  <a:cubicBezTo>
                    <a:pt x="7" y="36"/>
                    <a:pt x="7" y="36"/>
                    <a:pt x="7" y="36"/>
                  </a:cubicBezTo>
                  <a:cubicBezTo>
                    <a:pt x="8" y="36"/>
                    <a:pt x="8" y="36"/>
                    <a:pt x="8" y="36"/>
                  </a:cubicBezTo>
                  <a:cubicBezTo>
                    <a:pt x="8" y="37"/>
                    <a:pt x="8" y="37"/>
                    <a:pt x="8" y="37"/>
                  </a:cubicBezTo>
                  <a:cubicBezTo>
                    <a:pt x="8" y="37"/>
                    <a:pt x="9" y="38"/>
                    <a:pt x="9" y="38"/>
                  </a:cubicBezTo>
                  <a:cubicBezTo>
                    <a:pt x="9" y="38"/>
                    <a:pt x="9" y="38"/>
                    <a:pt x="9" y="38"/>
                  </a:cubicBezTo>
                  <a:cubicBezTo>
                    <a:pt x="9" y="38"/>
                    <a:pt x="10" y="38"/>
                    <a:pt x="10" y="38"/>
                  </a:cubicBezTo>
                  <a:cubicBezTo>
                    <a:pt x="10" y="39"/>
                    <a:pt x="10" y="39"/>
                    <a:pt x="10" y="39"/>
                  </a:cubicBezTo>
                  <a:cubicBezTo>
                    <a:pt x="10" y="39"/>
                    <a:pt x="11" y="38"/>
                    <a:pt x="11" y="38"/>
                  </a:cubicBezTo>
                  <a:cubicBezTo>
                    <a:pt x="11" y="38"/>
                    <a:pt x="11" y="38"/>
                    <a:pt x="11" y="38"/>
                  </a:cubicBezTo>
                  <a:cubicBezTo>
                    <a:pt x="11" y="38"/>
                    <a:pt x="12" y="38"/>
                    <a:pt x="12" y="38"/>
                  </a:cubicBezTo>
                  <a:cubicBezTo>
                    <a:pt x="12" y="38"/>
                    <a:pt x="12" y="38"/>
                    <a:pt x="12" y="38"/>
                  </a:cubicBezTo>
                  <a:cubicBezTo>
                    <a:pt x="12" y="39"/>
                    <a:pt x="12" y="39"/>
                    <a:pt x="12" y="39"/>
                  </a:cubicBezTo>
                  <a:cubicBezTo>
                    <a:pt x="13" y="39"/>
                    <a:pt x="13" y="39"/>
                    <a:pt x="13" y="39"/>
                  </a:cubicBezTo>
                  <a:cubicBezTo>
                    <a:pt x="13" y="39"/>
                    <a:pt x="13" y="39"/>
                    <a:pt x="13" y="39"/>
                  </a:cubicBezTo>
                  <a:cubicBezTo>
                    <a:pt x="13" y="39"/>
                    <a:pt x="13" y="39"/>
                    <a:pt x="14" y="39"/>
                  </a:cubicBezTo>
                  <a:cubicBezTo>
                    <a:pt x="14" y="39"/>
                    <a:pt x="14" y="40"/>
                    <a:pt x="14" y="39"/>
                  </a:cubicBezTo>
                  <a:cubicBezTo>
                    <a:pt x="14" y="39"/>
                    <a:pt x="14" y="39"/>
                    <a:pt x="14" y="39"/>
                  </a:cubicBezTo>
                  <a:cubicBezTo>
                    <a:pt x="14" y="39"/>
                    <a:pt x="15" y="39"/>
                    <a:pt x="15" y="39"/>
                  </a:cubicBezTo>
                  <a:cubicBezTo>
                    <a:pt x="15" y="39"/>
                    <a:pt x="15" y="39"/>
                    <a:pt x="16" y="39"/>
                  </a:cubicBezTo>
                  <a:cubicBezTo>
                    <a:pt x="16" y="39"/>
                    <a:pt x="16" y="39"/>
                    <a:pt x="17" y="39"/>
                  </a:cubicBezTo>
                  <a:cubicBezTo>
                    <a:pt x="17" y="39"/>
                    <a:pt x="17" y="39"/>
                    <a:pt x="17" y="39"/>
                  </a:cubicBezTo>
                  <a:cubicBezTo>
                    <a:pt x="17" y="39"/>
                    <a:pt x="17" y="39"/>
                    <a:pt x="17" y="39"/>
                  </a:cubicBezTo>
                  <a:cubicBezTo>
                    <a:pt x="17" y="39"/>
                    <a:pt x="18" y="39"/>
                    <a:pt x="18" y="39"/>
                  </a:cubicBezTo>
                  <a:cubicBezTo>
                    <a:pt x="18" y="39"/>
                    <a:pt x="18" y="39"/>
                    <a:pt x="18" y="39"/>
                  </a:cubicBezTo>
                  <a:cubicBezTo>
                    <a:pt x="18" y="39"/>
                    <a:pt x="18" y="39"/>
                    <a:pt x="18" y="39"/>
                  </a:cubicBezTo>
                  <a:cubicBezTo>
                    <a:pt x="18" y="39"/>
                    <a:pt x="18" y="38"/>
                    <a:pt x="18" y="38"/>
                  </a:cubicBezTo>
                  <a:cubicBezTo>
                    <a:pt x="18" y="38"/>
                    <a:pt x="19" y="38"/>
                    <a:pt x="19" y="38"/>
                  </a:cubicBezTo>
                  <a:cubicBezTo>
                    <a:pt x="19" y="38"/>
                    <a:pt x="19" y="38"/>
                    <a:pt x="19" y="38"/>
                  </a:cubicBezTo>
                  <a:cubicBezTo>
                    <a:pt x="19" y="37"/>
                    <a:pt x="19" y="38"/>
                    <a:pt x="19" y="38"/>
                  </a:cubicBezTo>
                  <a:cubicBezTo>
                    <a:pt x="19" y="37"/>
                    <a:pt x="20" y="37"/>
                    <a:pt x="20" y="37"/>
                  </a:cubicBezTo>
                  <a:cubicBezTo>
                    <a:pt x="20" y="37"/>
                    <a:pt x="20" y="38"/>
                    <a:pt x="20" y="38"/>
                  </a:cubicBezTo>
                  <a:cubicBezTo>
                    <a:pt x="20" y="38"/>
                    <a:pt x="20" y="38"/>
                    <a:pt x="20" y="38"/>
                  </a:cubicBezTo>
                  <a:cubicBezTo>
                    <a:pt x="20" y="38"/>
                    <a:pt x="20" y="39"/>
                    <a:pt x="21" y="39"/>
                  </a:cubicBezTo>
                  <a:cubicBezTo>
                    <a:pt x="21" y="39"/>
                    <a:pt x="21" y="39"/>
                    <a:pt x="21" y="39"/>
                  </a:cubicBezTo>
                  <a:cubicBezTo>
                    <a:pt x="21" y="39"/>
                    <a:pt x="21" y="39"/>
                    <a:pt x="22" y="39"/>
                  </a:cubicBezTo>
                  <a:cubicBezTo>
                    <a:pt x="22" y="39"/>
                    <a:pt x="22" y="39"/>
                    <a:pt x="22" y="39"/>
                  </a:cubicBezTo>
                  <a:cubicBezTo>
                    <a:pt x="22" y="39"/>
                    <a:pt x="22" y="39"/>
                    <a:pt x="22" y="39"/>
                  </a:cubicBezTo>
                  <a:cubicBezTo>
                    <a:pt x="22" y="40"/>
                    <a:pt x="23" y="40"/>
                    <a:pt x="23" y="40"/>
                  </a:cubicBezTo>
                  <a:cubicBezTo>
                    <a:pt x="23" y="40"/>
                    <a:pt x="23" y="40"/>
                    <a:pt x="23" y="40"/>
                  </a:cubicBezTo>
                  <a:cubicBezTo>
                    <a:pt x="23" y="40"/>
                    <a:pt x="23" y="40"/>
                    <a:pt x="24" y="40"/>
                  </a:cubicBezTo>
                  <a:cubicBezTo>
                    <a:pt x="24" y="40"/>
                    <a:pt x="24" y="40"/>
                    <a:pt x="25" y="40"/>
                  </a:cubicBezTo>
                  <a:cubicBezTo>
                    <a:pt x="25" y="40"/>
                    <a:pt x="25" y="39"/>
                    <a:pt x="25" y="39"/>
                  </a:cubicBezTo>
                  <a:cubicBezTo>
                    <a:pt x="25" y="39"/>
                    <a:pt x="25" y="38"/>
                    <a:pt x="25" y="38"/>
                  </a:cubicBezTo>
                  <a:cubicBezTo>
                    <a:pt x="25" y="38"/>
                    <a:pt x="25" y="38"/>
                    <a:pt x="25" y="38"/>
                  </a:cubicBezTo>
                  <a:cubicBezTo>
                    <a:pt x="25" y="38"/>
                    <a:pt x="26" y="38"/>
                    <a:pt x="26" y="38"/>
                  </a:cubicBezTo>
                  <a:cubicBezTo>
                    <a:pt x="26" y="38"/>
                    <a:pt x="26" y="37"/>
                    <a:pt x="26" y="37"/>
                  </a:cubicBezTo>
                  <a:cubicBezTo>
                    <a:pt x="26" y="37"/>
                    <a:pt x="26" y="37"/>
                    <a:pt x="26" y="37"/>
                  </a:cubicBezTo>
                  <a:cubicBezTo>
                    <a:pt x="26" y="37"/>
                    <a:pt x="26" y="36"/>
                    <a:pt x="25" y="36"/>
                  </a:cubicBezTo>
                  <a:cubicBezTo>
                    <a:pt x="25" y="36"/>
                    <a:pt x="25" y="36"/>
                    <a:pt x="25" y="36"/>
                  </a:cubicBezTo>
                  <a:cubicBezTo>
                    <a:pt x="25" y="36"/>
                    <a:pt x="25" y="36"/>
                    <a:pt x="25" y="36"/>
                  </a:cubicBezTo>
                  <a:cubicBezTo>
                    <a:pt x="25" y="36"/>
                    <a:pt x="25" y="35"/>
                    <a:pt x="25" y="35"/>
                  </a:cubicBezTo>
                  <a:cubicBezTo>
                    <a:pt x="25" y="35"/>
                    <a:pt x="26" y="35"/>
                    <a:pt x="26" y="35"/>
                  </a:cubicBezTo>
                  <a:cubicBezTo>
                    <a:pt x="26" y="35"/>
                    <a:pt x="26" y="35"/>
                    <a:pt x="26" y="35"/>
                  </a:cubicBezTo>
                  <a:cubicBezTo>
                    <a:pt x="26" y="35"/>
                    <a:pt x="25" y="35"/>
                    <a:pt x="25" y="35"/>
                  </a:cubicBezTo>
                  <a:cubicBezTo>
                    <a:pt x="25" y="34"/>
                    <a:pt x="26" y="34"/>
                    <a:pt x="26" y="34"/>
                  </a:cubicBezTo>
                  <a:cubicBezTo>
                    <a:pt x="26" y="34"/>
                    <a:pt x="26" y="34"/>
                    <a:pt x="26" y="34"/>
                  </a:cubicBezTo>
                  <a:cubicBezTo>
                    <a:pt x="26" y="34"/>
                    <a:pt x="26" y="34"/>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4"/>
                    <a:pt x="27" y="34"/>
                  </a:cubicBezTo>
                  <a:cubicBezTo>
                    <a:pt x="27" y="34"/>
                    <a:pt x="27" y="34"/>
                    <a:pt x="27" y="34"/>
                  </a:cubicBezTo>
                  <a:cubicBezTo>
                    <a:pt x="27" y="34"/>
                    <a:pt x="28" y="34"/>
                    <a:pt x="28" y="34"/>
                  </a:cubicBezTo>
                  <a:cubicBezTo>
                    <a:pt x="28" y="34"/>
                    <a:pt x="28" y="34"/>
                    <a:pt x="28" y="34"/>
                  </a:cubicBezTo>
                  <a:cubicBezTo>
                    <a:pt x="28" y="34"/>
                    <a:pt x="28" y="33"/>
                    <a:pt x="28" y="34"/>
                  </a:cubicBezTo>
                  <a:cubicBezTo>
                    <a:pt x="28" y="34"/>
                    <a:pt x="28" y="34"/>
                    <a:pt x="28" y="34"/>
                  </a:cubicBezTo>
                  <a:cubicBezTo>
                    <a:pt x="28" y="34"/>
                    <a:pt x="29" y="34"/>
                    <a:pt x="28" y="34"/>
                  </a:cubicBezTo>
                  <a:cubicBezTo>
                    <a:pt x="28" y="33"/>
                    <a:pt x="28" y="33"/>
                    <a:pt x="28" y="33"/>
                  </a:cubicBezTo>
                  <a:cubicBezTo>
                    <a:pt x="28" y="33"/>
                    <a:pt x="28" y="33"/>
                    <a:pt x="28" y="33"/>
                  </a:cubicBezTo>
                  <a:cubicBezTo>
                    <a:pt x="28" y="33"/>
                    <a:pt x="28" y="33"/>
                    <a:pt x="28" y="33"/>
                  </a:cubicBezTo>
                  <a:cubicBezTo>
                    <a:pt x="28" y="33"/>
                    <a:pt x="28" y="32"/>
                    <a:pt x="28" y="32"/>
                  </a:cubicBezTo>
                  <a:cubicBezTo>
                    <a:pt x="28" y="32"/>
                    <a:pt x="28" y="32"/>
                    <a:pt x="28" y="32"/>
                  </a:cubicBezTo>
                  <a:cubicBezTo>
                    <a:pt x="28" y="32"/>
                    <a:pt x="28" y="32"/>
                    <a:pt x="28" y="32"/>
                  </a:cubicBezTo>
                  <a:cubicBezTo>
                    <a:pt x="28" y="32"/>
                    <a:pt x="28" y="32"/>
                    <a:pt x="28" y="31"/>
                  </a:cubicBezTo>
                  <a:cubicBezTo>
                    <a:pt x="28" y="31"/>
                    <a:pt x="28" y="31"/>
                    <a:pt x="28" y="31"/>
                  </a:cubicBezTo>
                  <a:cubicBezTo>
                    <a:pt x="28" y="31"/>
                    <a:pt x="28" y="31"/>
                    <a:pt x="28" y="31"/>
                  </a:cubicBezTo>
                  <a:cubicBezTo>
                    <a:pt x="28" y="31"/>
                    <a:pt x="28" y="31"/>
                    <a:pt x="28" y="31"/>
                  </a:cubicBezTo>
                  <a:cubicBezTo>
                    <a:pt x="28" y="31"/>
                    <a:pt x="28" y="30"/>
                    <a:pt x="28" y="30"/>
                  </a:cubicBezTo>
                  <a:cubicBezTo>
                    <a:pt x="28" y="30"/>
                    <a:pt x="28" y="30"/>
                    <a:pt x="28" y="30"/>
                  </a:cubicBezTo>
                  <a:cubicBezTo>
                    <a:pt x="28" y="30"/>
                    <a:pt x="28" y="30"/>
                    <a:pt x="29" y="30"/>
                  </a:cubicBezTo>
                  <a:cubicBezTo>
                    <a:pt x="29" y="30"/>
                    <a:pt x="29" y="30"/>
                    <a:pt x="29" y="30"/>
                  </a:cubicBezTo>
                  <a:cubicBezTo>
                    <a:pt x="29" y="30"/>
                    <a:pt x="29" y="29"/>
                    <a:pt x="29" y="29"/>
                  </a:cubicBezTo>
                  <a:cubicBezTo>
                    <a:pt x="29" y="29"/>
                    <a:pt x="29" y="29"/>
                    <a:pt x="29" y="29"/>
                  </a:cubicBezTo>
                  <a:cubicBezTo>
                    <a:pt x="29" y="29"/>
                    <a:pt x="29" y="29"/>
                    <a:pt x="30" y="29"/>
                  </a:cubicBezTo>
                  <a:cubicBezTo>
                    <a:pt x="30" y="28"/>
                    <a:pt x="30" y="28"/>
                    <a:pt x="30" y="28"/>
                  </a:cubicBezTo>
                  <a:cubicBezTo>
                    <a:pt x="30" y="28"/>
                    <a:pt x="30" y="29"/>
                    <a:pt x="31" y="29"/>
                  </a:cubicBezTo>
                  <a:cubicBezTo>
                    <a:pt x="31" y="29"/>
                    <a:pt x="31" y="29"/>
                    <a:pt x="31" y="28"/>
                  </a:cubicBezTo>
                  <a:cubicBezTo>
                    <a:pt x="31" y="28"/>
                    <a:pt x="31" y="28"/>
                    <a:pt x="32" y="28"/>
                  </a:cubicBezTo>
                  <a:cubicBezTo>
                    <a:pt x="32" y="28"/>
                    <a:pt x="32" y="28"/>
                    <a:pt x="32" y="28"/>
                  </a:cubicBezTo>
                  <a:cubicBezTo>
                    <a:pt x="32" y="28"/>
                    <a:pt x="32" y="27"/>
                    <a:pt x="32" y="27"/>
                  </a:cubicBezTo>
                  <a:cubicBezTo>
                    <a:pt x="32" y="27"/>
                    <a:pt x="32" y="27"/>
                    <a:pt x="32" y="27"/>
                  </a:cubicBezTo>
                  <a:cubicBezTo>
                    <a:pt x="32" y="27"/>
                    <a:pt x="33" y="27"/>
                    <a:pt x="33" y="26"/>
                  </a:cubicBezTo>
                  <a:cubicBezTo>
                    <a:pt x="33" y="25"/>
                    <a:pt x="34" y="25"/>
                    <a:pt x="34" y="25"/>
                  </a:cubicBezTo>
                  <a:cubicBezTo>
                    <a:pt x="34" y="25"/>
                    <a:pt x="34" y="25"/>
                    <a:pt x="34" y="25"/>
                  </a:cubicBezTo>
                  <a:cubicBezTo>
                    <a:pt x="34" y="25"/>
                    <a:pt x="34" y="24"/>
                    <a:pt x="34" y="24"/>
                  </a:cubicBezTo>
                  <a:cubicBezTo>
                    <a:pt x="34" y="24"/>
                    <a:pt x="34" y="24"/>
                    <a:pt x="34" y="24"/>
                  </a:cubicBezTo>
                  <a:cubicBezTo>
                    <a:pt x="34" y="24"/>
                    <a:pt x="34" y="24"/>
                    <a:pt x="34" y="23"/>
                  </a:cubicBezTo>
                  <a:cubicBezTo>
                    <a:pt x="34" y="23"/>
                    <a:pt x="34" y="23"/>
                    <a:pt x="34" y="23"/>
                  </a:cubicBezTo>
                  <a:cubicBezTo>
                    <a:pt x="34" y="23"/>
                    <a:pt x="34" y="23"/>
                    <a:pt x="34" y="23"/>
                  </a:cubicBezTo>
                  <a:cubicBezTo>
                    <a:pt x="34" y="23"/>
                    <a:pt x="34" y="23"/>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0"/>
                    <a:pt x="34" y="20"/>
                  </a:cubicBezTo>
                  <a:cubicBezTo>
                    <a:pt x="34" y="20"/>
                    <a:pt x="34" y="20"/>
                    <a:pt x="34" y="20"/>
                  </a:cubicBezTo>
                  <a:cubicBezTo>
                    <a:pt x="34" y="20"/>
                    <a:pt x="34" y="20"/>
                    <a:pt x="34" y="20"/>
                  </a:cubicBezTo>
                  <a:cubicBezTo>
                    <a:pt x="34" y="20"/>
                    <a:pt x="34" y="19"/>
                    <a:pt x="34" y="19"/>
                  </a:cubicBezTo>
                  <a:cubicBezTo>
                    <a:pt x="34" y="19"/>
                    <a:pt x="34" y="19"/>
                    <a:pt x="34" y="19"/>
                  </a:cubicBezTo>
                  <a:cubicBezTo>
                    <a:pt x="34" y="19"/>
                    <a:pt x="34" y="18"/>
                    <a:pt x="34" y="18"/>
                  </a:cubicBezTo>
                  <a:cubicBezTo>
                    <a:pt x="35" y="18"/>
                    <a:pt x="35" y="18"/>
                    <a:pt x="35" y="18"/>
                  </a:cubicBezTo>
                  <a:cubicBezTo>
                    <a:pt x="35" y="18"/>
                    <a:pt x="35" y="18"/>
                    <a:pt x="35" y="18"/>
                  </a:cubicBezTo>
                  <a:cubicBezTo>
                    <a:pt x="35" y="18"/>
                    <a:pt x="35" y="18"/>
                    <a:pt x="35" y="17"/>
                  </a:cubicBezTo>
                  <a:cubicBezTo>
                    <a:pt x="34" y="17"/>
                    <a:pt x="35"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5" y="14"/>
                    <a:pt x="35" y="14"/>
                  </a:cubicBezTo>
                  <a:close/>
                  <a:moveTo>
                    <a:pt x="15" y="6"/>
                  </a:moveTo>
                  <a:cubicBezTo>
                    <a:pt x="15" y="6"/>
                    <a:pt x="15" y="6"/>
                    <a:pt x="15" y="6"/>
                  </a:cubicBezTo>
                  <a:cubicBezTo>
                    <a:pt x="15" y="6"/>
                    <a:pt x="15" y="6"/>
                    <a:pt x="15" y="6"/>
                  </a:cubicBezTo>
                  <a:cubicBezTo>
                    <a:pt x="15" y="6"/>
                    <a:pt x="15" y="6"/>
                    <a:pt x="15" y="6"/>
                  </a:cubicBezTo>
                  <a:close/>
                  <a:moveTo>
                    <a:pt x="15" y="7"/>
                  </a:moveTo>
                  <a:cubicBezTo>
                    <a:pt x="15" y="7"/>
                    <a:pt x="15" y="7"/>
                    <a:pt x="15" y="7"/>
                  </a:cubicBezTo>
                  <a:cubicBezTo>
                    <a:pt x="15" y="7"/>
                    <a:pt x="15" y="7"/>
                    <a:pt x="15" y="7"/>
                  </a:cubicBezTo>
                  <a:cubicBezTo>
                    <a:pt x="15" y="7"/>
                    <a:pt x="15" y="7"/>
                    <a:pt x="15" y="7"/>
                  </a:cubicBezTo>
                  <a:close/>
                  <a:moveTo>
                    <a:pt x="15" y="7"/>
                  </a:moveTo>
                  <a:cubicBezTo>
                    <a:pt x="15" y="7"/>
                    <a:pt x="15" y="7"/>
                    <a:pt x="15" y="7"/>
                  </a:cubicBezTo>
                  <a:cubicBezTo>
                    <a:pt x="15" y="7"/>
                    <a:pt x="15" y="7"/>
                    <a:pt x="15" y="7"/>
                  </a:cubicBezTo>
                  <a:cubicBezTo>
                    <a:pt x="15" y="7"/>
                    <a:pt x="15" y="7"/>
                    <a:pt x="15" y="7"/>
                  </a:cubicBezTo>
                  <a:cubicBezTo>
                    <a:pt x="15" y="7"/>
                    <a:pt x="15" y="7"/>
                    <a:pt x="15" y="7"/>
                  </a:cubicBezTo>
                  <a:close/>
                  <a:moveTo>
                    <a:pt x="16" y="7"/>
                  </a:moveTo>
                  <a:cubicBezTo>
                    <a:pt x="16" y="7"/>
                    <a:pt x="16" y="7"/>
                    <a:pt x="16" y="7"/>
                  </a:cubicBezTo>
                  <a:cubicBezTo>
                    <a:pt x="16" y="7"/>
                    <a:pt x="16" y="7"/>
                    <a:pt x="16" y="7"/>
                  </a:cubicBezTo>
                  <a:cubicBezTo>
                    <a:pt x="16" y="7"/>
                    <a:pt x="16" y="7"/>
                    <a:pt x="16" y="7"/>
                  </a:cubicBezTo>
                  <a:cubicBezTo>
                    <a:pt x="16" y="7"/>
                    <a:pt x="16" y="7"/>
                    <a:pt x="16" y="7"/>
                  </a:cubicBezTo>
                  <a:cubicBezTo>
                    <a:pt x="16" y="8"/>
                    <a:pt x="16" y="7"/>
                    <a:pt x="16" y="7"/>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5" name="Freeform 81"/>
            <p:cNvSpPr>
              <a:spLocks noEditPoints="1"/>
            </p:cNvSpPr>
            <p:nvPr/>
          </p:nvSpPr>
          <p:spPr bwMode="auto">
            <a:xfrm>
              <a:off x="4826000" y="2986087"/>
              <a:ext cx="319087" cy="515938"/>
            </a:xfrm>
            <a:custGeom>
              <a:avLst/>
              <a:gdLst>
                <a:gd name="T0" fmla="*/ 11 w 30"/>
                <a:gd name="T1" fmla="*/ 45 h 48"/>
                <a:gd name="T2" fmla="*/ 12 w 30"/>
                <a:gd name="T3" fmla="*/ 42 h 48"/>
                <a:gd name="T4" fmla="*/ 12 w 30"/>
                <a:gd name="T5" fmla="*/ 39 h 48"/>
                <a:gd name="T6" fmla="*/ 13 w 30"/>
                <a:gd name="T7" fmla="*/ 39 h 48"/>
                <a:gd name="T8" fmla="*/ 14 w 30"/>
                <a:gd name="T9" fmla="*/ 39 h 48"/>
                <a:gd name="T10" fmla="*/ 15 w 30"/>
                <a:gd name="T11" fmla="*/ 38 h 48"/>
                <a:gd name="T12" fmla="*/ 16 w 30"/>
                <a:gd name="T13" fmla="*/ 37 h 48"/>
                <a:gd name="T14" fmla="*/ 17 w 30"/>
                <a:gd name="T15" fmla="*/ 36 h 48"/>
                <a:gd name="T16" fmla="*/ 18 w 30"/>
                <a:gd name="T17" fmla="*/ 35 h 48"/>
                <a:gd name="T18" fmla="*/ 18 w 30"/>
                <a:gd name="T19" fmla="*/ 34 h 48"/>
                <a:gd name="T20" fmla="*/ 18 w 30"/>
                <a:gd name="T21" fmla="*/ 31 h 48"/>
                <a:gd name="T22" fmla="*/ 19 w 30"/>
                <a:gd name="T23" fmla="*/ 30 h 48"/>
                <a:gd name="T24" fmla="*/ 20 w 30"/>
                <a:gd name="T25" fmla="*/ 31 h 48"/>
                <a:gd name="T26" fmla="*/ 21 w 30"/>
                <a:gd name="T27" fmla="*/ 31 h 48"/>
                <a:gd name="T28" fmla="*/ 22 w 30"/>
                <a:gd name="T29" fmla="*/ 29 h 48"/>
                <a:gd name="T30" fmla="*/ 22 w 30"/>
                <a:gd name="T31" fmla="*/ 30 h 48"/>
                <a:gd name="T32" fmla="*/ 23 w 30"/>
                <a:gd name="T33" fmla="*/ 30 h 48"/>
                <a:gd name="T34" fmla="*/ 23 w 30"/>
                <a:gd name="T35" fmla="*/ 29 h 48"/>
                <a:gd name="T36" fmla="*/ 24 w 30"/>
                <a:gd name="T37" fmla="*/ 28 h 48"/>
                <a:gd name="T38" fmla="*/ 25 w 30"/>
                <a:gd name="T39" fmla="*/ 28 h 48"/>
                <a:gd name="T40" fmla="*/ 26 w 30"/>
                <a:gd name="T41" fmla="*/ 28 h 48"/>
                <a:gd name="T42" fmla="*/ 26 w 30"/>
                <a:gd name="T43" fmla="*/ 26 h 48"/>
                <a:gd name="T44" fmla="*/ 27 w 30"/>
                <a:gd name="T45" fmla="*/ 26 h 48"/>
                <a:gd name="T46" fmla="*/ 28 w 30"/>
                <a:gd name="T47" fmla="*/ 24 h 48"/>
                <a:gd name="T48" fmla="*/ 29 w 30"/>
                <a:gd name="T49" fmla="*/ 24 h 48"/>
                <a:gd name="T50" fmla="*/ 30 w 30"/>
                <a:gd name="T51" fmla="*/ 22 h 48"/>
                <a:gd name="T52" fmla="*/ 27 w 30"/>
                <a:gd name="T53" fmla="*/ 19 h 48"/>
                <a:gd name="T54" fmla="*/ 25 w 30"/>
                <a:gd name="T55" fmla="*/ 18 h 48"/>
                <a:gd name="T56" fmla="*/ 24 w 30"/>
                <a:gd name="T57" fmla="*/ 16 h 48"/>
                <a:gd name="T58" fmla="*/ 23 w 30"/>
                <a:gd name="T59" fmla="*/ 15 h 48"/>
                <a:gd name="T60" fmla="*/ 21 w 30"/>
                <a:gd name="T61" fmla="*/ 15 h 48"/>
                <a:gd name="T62" fmla="*/ 21 w 30"/>
                <a:gd name="T63" fmla="*/ 13 h 48"/>
                <a:gd name="T64" fmla="*/ 15 w 30"/>
                <a:gd name="T65" fmla="*/ 1 h 48"/>
                <a:gd name="T66" fmla="*/ 12 w 30"/>
                <a:gd name="T67" fmla="*/ 0 h 48"/>
                <a:gd name="T68" fmla="*/ 10 w 30"/>
                <a:gd name="T69" fmla="*/ 2 h 48"/>
                <a:gd name="T70" fmla="*/ 6 w 30"/>
                <a:gd name="T71" fmla="*/ 1 h 48"/>
                <a:gd name="T72" fmla="*/ 3 w 30"/>
                <a:gd name="T73" fmla="*/ 16 h 48"/>
                <a:gd name="T74" fmla="*/ 4 w 30"/>
                <a:gd name="T75" fmla="*/ 18 h 48"/>
                <a:gd name="T76" fmla="*/ 3 w 30"/>
                <a:gd name="T77" fmla="*/ 21 h 48"/>
                <a:gd name="T78" fmla="*/ 2 w 30"/>
                <a:gd name="T79" fmla="*/ 24 h 48"/>
                <a:gd name="T80" fmla="*/ 2 w 30"/>
                <a:gd name="T81" fmla="*/ 25 h 48"/>
                <a:gd name="T82" fmla="*/ 1 w 30"/>
                <a:gd name="T83" fmla="*/ 27 h 48"/>
                <a:gd name="T84" fmla="*/ 7 w 30"/>
                <a:gd name="T85" fmla="*/ 44 h 48"/>
                <a:gd name="T86" fmla="*/ 8 w 30"/>
                <a:gd name="T87" fmla="*/ 47 h 48"/>
                <a:gd name="T88" fmla="*/ 28 w 30"/>
                <a:gd name="T89" fmla="*/ 26 h 48"/>
                <a:gd name="T90" fmla="*/ 21 w 30"/>
                <a:gd name="T91" fmla="*/ 30 h 48"/>
                <a:gd name="T92" fmla="*/ 23 w 30"/>
                <a:gd name="T93" fmla="*/ 30 h 48"/>
                <a:gd name="T94" fmla="*/ 23 w 30"/>
                <a:gd name="T95" fmla="*/ 31 h 48"/>
                <a:gd name="T96" fmla="*/ 22 w 30"/>
                <a:gd name="T97" fmla="*/ 32 h 48"/>
                <a:gd name="T98" fmla="*/ 22 w 30"/>
                <a:gd name="T99" fmla="*/ 32 h 48"/>
                <a:gd name="T100" fmla="*/ 22 w 30"/>
                <a:gd name="T101" fmla="*/ 32 h 48"/>
                <a:gd name="T102" fmla="*/ 21 w 30"/>
                <a:gd name="T103" fmla="*/ 33 h 48"/>
                <a:gd name="T104" fmla="*/ 21 w 30"/>
                <a:gd name="T105" fmla="*/ 32 h 48"/>
                <a:gd name="T106" fmla="*/ 20 w 30"/>
                <a:gd name="T107" fmla="*/ 32 h 48"/>
                <a:gd name="T108" fmla="*/ 20 w 30"/>
                <a:gd name="T109" fmla="*/ 34 h 48"/>
                <a:gd name="T110" fmla="*/ 18 w 30"/>
                <a:gd name="T111" fmla="*/ 31 h 48"/>
                <a:gd name="T112" fmla="*/ 16 w 30"/>
                <a:gd name="T113" fmla="*/ 36 h 48"/>
                <a:gd name="T114" fmla="*/ 12 w 30"/>
                <a:gd name="T115" fmla="*/ 40 h 48"/>
                <a:gd name="T116" fmla="*/ 12 w 30"/>
                <a:gd name="T117" fmla="*/ 41 h 48"/>
                <a:gd name="T118" fmla="*/ 11 w 30"/>
                <a:gd name="T11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8">
                  <a:moveTo>
                    <a:pt x="10" y="48"/>
                  </a:moveTo>
                  <a:cubicBezTo>
                    <a:pt x="10" y="48"/>
                    <a:pt x="10" y="48"/>
                    <a:pt x="10" y="48"/>
                  </a:cubicBezTo>
                  <a:cubicBezTo>
                    <a:pt x="10" y="48"/>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5"/>
                    <a:pt x="10" y="45"/>
                  </a:cubicBezTo>
                  <a:cubicBezTo>
                    <a:pt x="10" y="45"/>
                    <a:pt x="10" y="45"/>
                    <a:pt x="10" y="45"/>
                  </a:cubicBezTo>
                  <a:cubicBezTo>
                    <a:pt x="10" y="45"/>
                    <a:pt x="11" y="45"/>
                    <a:pt x="11" y="45"/>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2"/>
                    <a:pt x="11" y="42"/>
                  </a:cubicBezTo>
                  <a:cubicBezTo>
                    <a:pt x="11" y="42"/>
                    <a:pt x="11" y="42"/>
                    <a:pt x="11" y="42"/>
                  </a:cubicBezTo>
                  <a:cubicBezTo>
                    <a:pt x="11" y="42"/>
                    <a:pt x="11" y="42"/>
                    <a:pt x="11" y="42"/>
                  </a:cubicBezTo>
                  <a:cubicBezTo>
                    <a:pt x="11" y="42"/>
                    <a:pt x="12" y="42"/>
                    <a:pt x="12" y="42"/>
                  </a:cubicBezTo>
                  <a:cubicBezTo>
                    <a:pt x="12" y="42"/>
                    <a:pt x="12" y="42"/>
                    <a:pt x="12" y="42"/>
                  </a:cubicBezTo>
                  <a:cubicBezTo>
                    <a:pt x="12" y="42"/>
                    <a:pt x="12" y="42"/>
                    <a:pt x="12" y="42"/>
                  </a:cubicBezTo>
                  <a:cubicBezTo>
                    <a:pt x="12" y="42"/>
                    <a:pt x="11" y="41"/>
                    <a:pt x="11" y="41"/>
                  </a:cubicBezTo>
                  <a:cubicBezTo>
                    <a:pt x="11" y="41"/>
                    <a:pt x="11" y="41"/>
                    <a:pt x="11" y="41"/>
                  </a:cubicBezTo>
                  <a:cubicBezTo>
                    <a:pt x="11" y="41"/>
                    <a:pt x="11" y="41"/>
                    <a:pt x="11" y="41"/>
                  </a:cubicBezTo>
                  <a:cubicBezTo>
                    <a:pt x="11" y="41"/>
                    <a:pt x="11" y="41"/>
                    <a:pt x="11" y="40"/>
                  </a:cubicBezTo>
                  <a:cubicBezTo>
                    <a:pt x="11" y="40"/>
                    <a:pt x="11" y="40"/>
                    <a:pt x="11" y="40"/>
                  </a:cubicBezTo>
                  <a:cubicBezTo>
                    <a:pt x="11" y="40"/>
                    <a:pt x="11" y="40"/>
                    <a:pt x="11" y="40"/>
                  </a:cubicBezTo>
                  <a:cubicBezTo>
                    <a:pt x="11" y="40"/>
                    <a:pt x="11" y="40"/>
                    <a:pt x="11" y="40"/>
                  </a:cubicBezTo>
                  <a:cubicBezTo>
                    <a:pt x="12" y="39"/>
                    <a:pt x="12" y="39"/>
                    <a:pt x="12" y="39"/>
                  </a:cubicBezTo>
                  <a:cubicBezTo>
                    <a:pt x="12" y="39"/>
                    <a:pt x="12" y="39"/>
                    <a:pt x="12" y="39"/>
                  </a:cubicBezTo>
                  <a:cubicBezTo>
                    <a:pt x="12" y="39"/>
                    <a:pt x="12" y="39"/>
                    <a:pt x="12" y="39"/>
                  </a:cubicBezTo>
                  <a:cubicBezTo>
                    <a:pt x="12" y="38"/>
                    <a:pt x="12" y="38"/>
                    <a:pt x="12" y="38"/>
                  </a:cubicBezTo>
                  <a:cubicBezTo>
                    <a:pt x="12" y="39"/>
                    <a:pt x="12" y="39"/>
                    <a:pt x="12" y="39"/>
                  </a:cubicBezTo>
                  <a:cubicBezTo>
                    <a:pt x="12" y="39"/>
                    <a:pt x="12" y="39"/>
                    <a:pt x="12" y="39"/>
                  </a:cubicBezTo>
                  <a:cubicBezTo>
                    <a:pt x="12" y="39"/>
                    <a:pt x="13" y="39"/>
                    <a:pt x="13" y="39"/>
                  </a:cubicBezTo>
                  <a:cubicBezTo>
                    <a:pt x="13" y="39"/>
                    <a:pt x="12" y="39"/>
                    <a:pt x="12" y="40"/>
                  </a:cubicBezTo>
                  <a:cubicBezTo>
                    <a:pt x="12" y="40"/>
                    <a:pt x="12" y="40"/>
                    <a:pt x="12"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4" y="39"/>
                  </a:cubicBezTo>
                  <a:cubicBezTo>
                    <a:pt x="14" y="39"/>
                    <a:pt x="14" y="39"/>
                    <a:pt x="14" y="39"/>
                  </a:cubicBezTo>
                  <a:cubicBezTo>
                    <a:pt x="14" y="39"/>
                    <a:pt x="14" y="39"/>
                    <a:pt x="14" y="39"/>
                  </a:cubicBezTo>
                  <a:cubicBezTo>
                    <a:pt x="14" y="39"/>
                    <a:pt x="14" y="40"/>
                    <a:pt x="14" y="40"/>
                  </a:cubicBezTo>
                  <a:cubicBezTo>
                    <a:pt x="14" y="40"/>
                    <a:pt x="14" y="39"/>
                    <a:pt x="14" y="39"/>
                  </a:cubicBezTo>
                  <a:cubicBezTo>
                    <a:pt x="14" y="39"/>
                    <a:pt x="14" y="39"/>
                    <a:pt x="14" y="39"/>
                  </a:cubicBezTo>
                  <a:cubicBezTo>
                    <a:pt x="14" y="39"/>
                    <a:pt x="14" y="39"/>
                    <a:pt x="14" y="39"/>
                  </a:cubicBezTo>
                  <a:cubicBezTo>
                    <a:pt x="14" y="39"/>
                    <a:pt x="14" y="39"/>
                    <a:pt x="14" y="39"/>
                  </a:cubicBezTo>
                  <a:cubicBezTo>
                    <a:pt x="15" y="38"/>
                    <a:pt x="15" y="38"/>
                    <a:pt x="15" y="38"/>
                  </a:cubicBezTo>
                  <a:cubicBezTo>
                    <a:pt x="15" y="38"/>
                    <a:pt x="14"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7"/>
                    <a:pt x="15" y="37"/>
                  </a:cubicBezTo>
                  <a:cubicBezTo>
                    <a:pt x="15" y="38"/>
                    <a:pt x="15" y="38"/>
                    <a:pt x="15" y="38"/>
                  </a:cubicBezTo>
                  <a:cubicBezTo>
                    <a:pt x="15" y="38"/>
                    <a:pt x="15" y="38"/>
                    <a:pt x="15" y="38"/>
                  </a:cubicBezTo>
                  <a:cubicBezTo>
                    <a:pt x="15" y="38"/>
                    <a:pt x="15" y="38"/>
                    <a:pt x="15" y="38"/>
                  </a:cubicBezTo>
                  <a:cubicBezTo>
                    <a:pt x="15" y="38"/>
                    <a:pt x="16" y="38"/>
                    <a:pt x="16" y="37"/>
                  </a:cubicBezTo>
                  <a:cubicBezTo>
                    <a:pt x="16" y="37"/>
                    <a:pt x="15" y="37"/>
                    <a:pt x="15" y="37"/>
                  </a:cubicBezTo>
                  <a:cubicBezTo>
                    <a:pt x="15" y="37"/>
                    <a:pt x="16" y="37"/>
                    <a:pt x="16" y="37"/>
                  </a:cubicBezTo>
                  <a:cubicBezTo>
                    <a:pt x="16" y="37"/>
                    <a:pt x="16" y="37"/>
                    <a:pt x="16" y="37"/>
                  </a:cubicBezTo>
                  <a:cubicBezTo>
                    <a:pt x="16" y="37"/>
                    <a:pt x="16" y="37"/>
                    <a:pt x="16" y="37"/>
                  </a:cubicBezTo>
                  <a:cubicBezTo>
                    <a:pt x="16" y="37"/>
                    <a:pt x="16" y="38"/>
                    <a:pt x="16" y="37"/>
                  </a:cubicBezTo>
                  <a:cubicBezTo>
                    <a:pt x="16" y="37"/>
                    <a:pt x="16" y="37"/>
                    <a:pt x="16" y="37"/>
                  </a:cubicBezTo>
                  <a:cubicBezTo>
                    <a:pt x="16" y="37"/>
                    <a:pt x="16" y="37"/>
                    <a:pt x="16" y="37"/>
                  </a:cubicBezTo>
                  <a:cubicBezTo>
                    <a:pt x="16" y="37"/>
                    <a:pt x="16" y="37"/>
                    <a:pt x="16" y="37"/>
                  </a:cubicBezTo>
                  <a:cubicBezTo>
                    <a:pt x="16" y="37"/>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ubicBezTo>
                    <a:pt x="18" y="36"/>
                    <a:pt x="18" y="36"/>
                    <a:pt x="18" y="36"/>
                  </a:cubicBezTo>
                  <a:cubicBezTo>
                    <a:pt x="18" y="36"/>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3"/>
                    <a:pt x="18" y="33"/>
                  </a:cubicBezTo>
                  <a:cubicBezTo>
                    <a:pt x="18" y="33"/>
                    <a:pt x="18" y="33"/>
                    <a:pt x="18" y="33"/>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9" y="30"/>
                  </a:cubicBezTo>
                  <a:cubicBezTo>
                    <a:pt x="19" y="30"/>
                    <a:pt x="19" y="29"/>
                    <a:pt x="19" y="29"/>
                  </a:cubicBezTo>
                  <a:cubicBezTo>
                    <a:pt x="19" y="29"/>
                    <a:pt x="19" y="29"/>
                    <a:pt x="19" y="29"/>
                  </a:cubicBezTo>
                  <a:cubicBezTo>
                    <a:pt x="19" y="29"/>
                    <a:pt x="19" y="29"/>
                    <a:pt x="19" y="30"/>
                  </a:cubicBezTo>
                  <a:cubicBezTo>
                    <a:pt x="19" y="30"/>
                    <a:pt x="19" y="30"/>
                    <a:pt x="19" y="30"/>
                  </a:cubicBezTo>
                  <a:cubicBezTo>
                    <a:pt x="19" y="30"/>
                    <a:pt x="19" y="30"/>
                    <a:pt x="19" y="30"/>
                  </a:cubicBezTo>
                  <a:cubicBezTo>
                    <a:pt x="19" y="30"/>
                    <a:pt x="19" y="30"/>
                    <a:pt x="19" y="30"/>
                  </a:cubicBezTo>
                  <a:cubicBezTo>
                    <a:pt x="19" y="30"/>
                    <a:pt x="19" y="31"/>
                    <a:pt x="19" y="31"/>
                  </a:cubicBezTo>
                  <a:cubicBezTo>
                    <a:pt x="19" y="31"/>
                    <a:pt x="19" y="31"/>
                    <a:pt x="19" y="31"/>
                  </a:cubicBezTo>
                  <a:cubicBezTo>
                    <a:pt x="19" y="31"/>
                    <a:pt x="19" y="31"/>
                    <a:pt x="19" y="31"/>
                  </a:cubicBezTo>
                  <a:cubicBezTo>
                    <a:pt x="19" y="31"/>
                    <a:pt x="19" y="31"/>
                    <a:pt x="20" y="31"/>
                  </a:cubicBezTo>
                  <a:cubicBezTo>
                    <a:pt x="20" y="31"/>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2" y="31"/>
                    <a:pt x="22" y="31"/>
                    <a:pt x="22" y="31"/>
                  </a:cubicBezTo>
                  <a:cubicBezTo>
                    <a:pt x="22"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3" y="31"/>
                  </a:cubicBezTo>
                  <a:cubicBezTo>
                    <a:pt x="23" y="31"/>
                    <a:pt x="23" y="31"/>
                    <a:pt x="23" y="31"/>
                  </a:cubicBezTo>
                  <a:cubicBezTo>
                    <a:pt x="23" y="31"/>
                    <a:pt x="23" y="31"/>
                    <a:pt x="23" y="31"/>
                  </a:cubicBezTo>
                  <a:cubicBezTo>
                    <a:pt x="23" y="31"/>
                    <a:pt x="23" y="31"/>
                    <a:pt x="23" y="31"/>
                  </a:cubicBezTo>
                  <a:cubicBezTo>
                    <a:pt x="23" y="31"/>
                    <a:pt x="23" y="31"/>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4" y="30"/>
                    <a:pt x="24" y="30"/>
                  </a:cubicBezTo>
                  <a:cubicBezTo>
                    <a:pt x="24" y="30"/>
                    <a:pt x="24" y="30"/>
                    <a:pt x="24" y="29"/>
                  </a:cubicBezTo>
                  <a:cubicBezTo>
                    <a:pt x="24" y="29"/>
                    <a:pt x="24" y="29"/>
                    <a:pt x="24" y="29"/>
                  </a:cubicBezTo>
                  <a:cubicBezTo>
                    <a:pt x="24" y="29"/>
                    <a:pt x="24" y="29"/>
                    <a:pt x="24" y="29"/>
                  </a:cubicBezTo>
                  <a:cubicBezTo>
                    <a:pt x="24" y="29"/>
                    <a:pt x="24" y="29"/>
                    <a:pt x="24" y="29"/>
                  </a:cubicBezTo>
                  <a:cubicBezTo>
                    <a:pt x="24"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2" y="29"/>
                    <a:pt x="22" y="29"/>
                  </a:cubicBezTo>
                  <a:cubicBezTo>
                    <a:pt x="22" y="29"/>
                    <a:pt x="22" y="28"/>
                    <a:pt x="22"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4" y="28"/>
                  </a:cubicBezTo>
                  <a:cubicBezTo>
                    <a:pt x="24" y="28"/>
                    <a:pt x="24" y="28"/>
                    <a:pt x="24" y="28"/>
                  </a:cubicBezTo>
                  <a:cubicBezTo>
                    <a:pt x="24" y="28"/>
                    <a:pt x="24" y="28"/>
                    <a:pt x="24" y="28"/>
                  </a:cubicBezTo>
                  <a:cubicBezTo>
                    <a:pt x="24" y="28"/>
                    <a:pt x="24" y="28"/>
                    <a:pt x="24" y="28"/>
                  </a:cubicBezTo>
                  <a:cubicBezTo>
                    <a:pt x="24" y="28"/>
                    <a:pt x="24" y="29"/>
                    <a:pt x="24" y="29"/>
                  </a:cubicBezTo>
                  <a:cubicBezTo>
                    <a:pt x="24" y="29"/>
                    <a:pt x="24" y="29"/>
                    <a:pt x="24" y="29"/>
                  </a:cubicBezTo>
                  <a:cubicBezTo>
                    <a:pt x="24" y="29"/>
                    <a:pt x="24" y="29"/>
                    <a:pt x="24" y="29"/>
                  </a:cubicBezTo>
                  <a:cubicBezTo>
                    <a:pt x="24" y="29"/>
                    <a:pt x="25" y="29"/>
                    <a:pt x="25" y="29"/>
                  </a:cubicBezTo>
                  <a:cubicBezTo>
                    <a:pt x="25" y="29"/>
                    <a:pt x="24" y="29"/>
                    <a:pt x="24" y="29"/>
                  </a:cubicBezTo>
                  <a:cubicBezTo>
                    <a:pt x="24" y="29"/>
                    <a:pt x="24" y="29"/>
                    <a:pt x="25" y="29"/>
                  </a:cubicBezTo>
                  <a:cubicBezTo>
                    <a:pt x="25" y="29"/>
                    <a:pt x="25" y="29"/>
                    <a:pt x="25" y="28"/>
                  </a:cubicBezTo>
                  <a:cubicBezTo>
                    <a:pt x="25" y="28"/>
                    <a:pt x="24"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6" y="28"/>
                  </a:cubicBezTo>
                  <a:cubicBezTo>
                    <a:pt x="26" y="28"/>
                    <a:pt x="26" y="28"/>
                    <a:pt x="26" y="28"/>
                  </a:cubicBezTo>
                  <a:cubicBezTo>
                    <a:pt x="26" y="28"/>
                    <a:pt x="25" y="27"/>
                    <a:pt x="25" y="27"/>
                  </a:cubicBezTo>
                  <a:cubicBezTo>
                    <a:pt x="25" y="27"/>
                    <a:pt x="25" y="27"/>
                    <a:pt x="25" y="27"/>
                  </a:cubicBezTo>
                  <a:cubicBezTo>
                    <a:pt x="25" y="27"/>
                    <a:pt x="25" y="27"/>
                    <a:pt x="25" y="27"/>
                  </a:cubicBezTo>
                  <a:cubicBezTo>
                    <a:pt x="25" y="27"/>
                    <a:pt x="25" y="27"/>
                    <a:pt x="25" y="27"/>
                  </a:cubicBezTo>
                  <a:cubicBezTo>
                    <a:pt x="25" y="27"/>
                    <a:pt x="25" y="26"/>
                    <a:pt x="25" y="26"/>
                  </a:cubicBezTo>
                  <a:cubicBezTo>
                    <a:pt x="25" y="26"/>
                    <a:pt x="25"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7"/>
                    <a:pt x="26" y="27"/>
                  </a:cubicBezTo>
                  <a:cubicBezTo>
                    <a:pt x="26" y="27"/>
                    <a:pt x="26" y="27"/>
                    <a:pt x="26" y="27"/>
                  </a:cubicBezTo>
                  <a:cubicBezTo>
                    <a:pt x="26" y="27"/>
                    <a:pt x="26" y="26"/>
                    <a:pt x="26" y="26"/>
                  </a:cubicBezTo>
                  <a:cubicBezTo>
                    <a:pt x="26" y="26"/>
                    <a:pt x="26"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5"/>
                    <a:pt x="27" y="25"/>
                  </a:cubicBezTo>
                  <a:cubicBezTo>
                    <a:pt x="27" y="25"/>
                    <a:pt x="27" y="25"/>
                    <a:pt x="27" y="25"/>
                  </a:cubicBezTo>
                  <a:cubicBezTo>
                    <a:pt x="27" y="25"/>
                    <a:pt x="27" y="25"/>
                    <a:pt x="27" y="25"/>
                  </a:cubicBezTo>
                  <a:cubicBezTo>
                    <a:pt x="27" y="25"/>
                    <a:pt x="27" y="25"/>
                    <a:pt x="27" y="25"/>
                  </a:cubicBezTo>
                  <a:cubicBezTo>
                    <a:pt x="27" y="25"/>
                    <a:pt x="27" y="25"/>
                    <a:pt x="28" y="25"/>
                  </a:cubicBezTo>
                  <a:cubicBezTo>
                    <a:pt x="28" y="25"/>
                    <a:pt x="28" y="25"/>
                    <a:pt x="28" y="25"/>
                  </a:cubicBezTo>
                  <a:cubicBezTo>
                    <a:pt x="28" y="25"/>
                    <a:pt x="28" y="25"/>
                    <a:pt x="28" y="25"/>
                  </a:cubicBezTo>
                  <a:cubicBezTo>
                    <a:pt x="28" y="25"/>
                    <a:pt x="28" y="25"/>
                    <a:pt x="28" y="25"/>
                  </a:cubicBezTo>
                  <a:cubicBezTo>
                    <a:pt x="28" y="25"/>
                    <a:pt x="28" y="25"/>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5"/>
                    <a:pt x="29" y="24"/>
                    <a:pt x="29" y="24"/>
                  </a:cubicBezTo>
                  <a:cubicBezTo>
                    <a:pt x="29" y="24"/>
                    <a:pt x="29" y="24"/>
                    <a:pt x="29" y="24"/>
                  </a:cubicBezTo>
                  <a:cubicBezTo>
                    <a:pt x="29" y="24"/>
                    <a:pt x="29" y="24"/>
                    <a:pt x="29" y="24"/>
                  </a:cubicBezTo>
                  <a:cubicBezTo>
                    <a:pt x="29" y="24"/>
                    <a:pt x="29" y="24"/>
                    <a:pt x="29" y="24"/>
                  </a:cubicBezTo>
                  <a:cubicBezTo>
                    <a:pt x="30" y="24"/>
                    <a:pt x="30" y="23"/>
                    <a:pt x="30" y="23"/>
                  </a:cubicBezTo>
                  <a:cubicBezTo>
                    <a:pt x="30" y="23"/>
                    <a:pt x="30" y="23"/>
                    <a:pt x="30" y="23"/>
                  </a:cubicBezTo>
                  <a:cubicBezTo>
                    <a:pt x="30" y="23"/>
                    <a:pt x="30" y="23"/>
                    <a:pt x="30" y="23"/>
                  </a:cubicBezTo>
                  <a:cubicBezTo>
                    <a:pt x="30" y="23"/>
                    <a:pt x="30" y="23"/>
                    <a:pt x="30" y="23"/>
                  </a:cubicBezTo>
                  <a:cubicBezTo>
                    <a:pt x="30" y="23"/>
                    <a:pt x="30" y="23"/>
                    <a:pt x="30" y="22"/>
                  </a:cubicBezTo>
                  <a:cubicBezTo>
                    <a:pt x="30" y="22"/>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29" y="20"/>
                  </a:cubicBezTo>
                  <a:cubicBezTo>
                    <a:pt x="29" y="20"/>
                    <a:pt x="29" y="20"/>
                    <a:pt x="29" y="20"/>
                  </a:cubicBezTo>
                  <a:cubicBezTo>
                    <a:pt x="29" y="20"/>
                    <a:pt x="29" y="20"/>
                    <a:pt x="29" y="20"/>
                  </a:cubicBezTo>
                  <a:cubicBezTo>
                    <a:pt x="29" y="19"/>
                    <a:pt x="29" y="19"/>
                    <a:pt x="29" y="19"/>
                  </a:cubicBezTo>
                  <a:cubicBezTo>
                    <a:pt x="29"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7"/>
                    <a:pt x="25" y="17"/>
                  </a:cubicBezTo>
                  <a:cubicBezTo>
                    <a:pt x="25" y="17"/>
                    <a:pt x="25" y="17"/>
                    <a:pt x="25" y="17"/>
                  </a:cubicBezTo>
                  <a:cubicBezTo>
                    <a:pt x="25" y="17"/>
                    <a:pt x="25" y="17"/>
                    <a:pt x="25" y="17"/>
                  </a:cubicBezTo>
                  <a:cubicBezTo>
                    <a:pt x="25" y="17"/>
                    <a:pt x="25" y="17"/>
                    <a:pt x="25" y="17"/>
                  </a:cubicBezTo>
                  <a:cubicBezTo>
                    <a:pt x="24" y="16"/>
                    <a:pt x="24" y="16"/>
                    <a:pt x="24" y="16"/>
                  </a:cubicBezTo>
                  <a:cubicBezTo>
                    <a:pt x="24" y="16"/>
                    <a:pt x="24" y="16"/>
                    <a:pt x="24" y="16"/>
                  </a:cubicBezTo>
                  <a:cubicBezTo>
                    <a:pt x="24" y="16"/>
                    <a:pt x="24" y="16"/>
                    <a:pt x="24" y="16"/>
                  </a:cubicBezTo>
                  <a:cubicBezTo>
                    <a:pt x="24" y="16"/>
                    <a:pt x="24" y="16"/>
                    <a:pt x="25" y="16"/>
                  </a:cubicBezTo>
                  <a:cubicBezTo>
                    <a:pt x="25" y="16"/>
                    <a:pt x="25" y="16"/>
                    <a:pt x="25" y="16"/>
                  </a:cubicBezTo>
                  <a:cubicBezTo>
                    <a:pt x="25" y="16"/>
                    <a:pt x="25" y="16"/>
                    <a:pt x="25" y="16"/>
                  </a:cubicBezTo>
                  <a:cubicBezTo>
                    <a:pt x="25" y="16"/>
                    <a:pt x="25" y="16"/>
                    <a:pt x="25" y="15"/>
                  </a:cubicBezTo>
                  <a:cubicBezTo>
                    <a:pt x="25" y="15"/>
                    <a:pt x="24" y="15"/>
                    <a:pt x="24" y="15"/>
                  </a:cubicBezTo>
                  <a:cubicBezTo>
                    <a:pt x="24" y="15"/>
                    <a:pt x="24" y="15"/>
                    <a:pt x="24" y="15"/>
                  </a:cubicBezTo>
                  <a:cubicBezTo>
                    <a:pt x="24" y="15"/>
                    <a:pt x="24" y="15"/>
                    <a:pt x="24" y="15"/>
                  </a:cubicBezTo>
                  <a:cubicBezTo>
                    <a:pt x="24" y="15"/>
                    <a:pt x="24" y="15"/>
                    <a:pt x="24" y="15"/>
                  </a:cubicBezTo>
                  <a:cubicBezTo>
                    <a:pt x="24" y="15"/>
                    <a:pt x="23" y="16"/>
                    <a:pt x="23" y="15"/>
                  </a:cubicBezTo>
                  <a:cubicBezTo>
                    <a:pt x="23" y="15"/>
                    <a:pt x="23" y="15"/>
                    <a:pt x="23" y="15"/>
                  </a:cubicBezTo>
                  <a:cubicBezTo>
                    <a:pt x="23" y="15"/>
                    <a:pt x="23" y="16"/>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2"/>
                  </a:cubicBezTo>
                  <a:cubicBezTo>
                    <a:pt x="21" y="12"/>
                    <a:pt x="21" y="12"/>
                    <a:pt x="21" y="12"/>
                  </a:cubicBezTo>
                  <a:cubicBezTo>
                    <a:pt x="21" y="12"/>
                    <a:pt x="21" y="12"/>
                    <a:pt x="21" y="12"/>
                  </a:cubicBezTo>
                  <a:cubicBezTo>
                    <a:pt x="17" y="1"/>
                    <a:pt x="17" y="1"/>
                    <a:pt x="17" y="1"/>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0"/>
                  </a:cubicBezTo>
                  <a:cubicBezTo>
                    <a:pt x="15" y="0"/>
                    <a:pt x="15" y="0"/>
                    <a:pt x="15" y="0"/>
                  </a:cubicBezTo>
                  <a:cubicBezTo>
                    <a:pt x="15" y="0"/>
                    <a:pt x="15"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2"/>
                  </a:cubicBezTo>
                  <a:cubicBezTo>
                    <a:pt x="11" y="2"/>
                    <a:pt x="11" y="2"/>
                    <a:pt x="11" y="2"/>
                  </a:cubicBezTo>
                  <a:cubicBezTo>
                    <a:pt x="11" y="2"/>
                    <a:pt x="10" y="2"/>
                    <a:pt x="10" y="2"/>
                  </a:cubicBezTo>
                  <a:cubicBezTo>
                    <a:pt x="10" y="2"/>
                    <a:pt x="10" y="2"/>
                    <a:pt x="10" y="2"/>
                  </a:cubicBezTo>
                  <a:cubicBezTo>
                    <a:pt x="10" y="2"/>
                    <a:pt x="9" y="2"/>
                    <a:pt x="9" y="2"/>
                  </a:cubicBezTo>
                  <a:cubicBezTo>
                    <a:pt x="9" y="3"/>
                    <a:pt x="9" y="3"/>
                    <a:pt x="9" y="3"/>
                  </a:cubicBezTo>
                  <a:cubicBezTo>
                    <a:pt x="9" y="3"/>
                    <a:pt x="9" y="3"/>
                    <a:pt x="8" y="3"/>
                  </a:cubicBezTo>
                  <a:cubicBezTo>
                    <a:pt x="8" y="3"/>
                    <a:pt x="8" y="3"/>
                    <a:pt x="8" y="2"/>
                  </a:cubicBezTo>
                  <a:cubicBezTo>
                    <a:pt x="8" y="2"/>
                    <a:pt x="7" y="2"/>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3" y="10"/>
                    <a:pt x="3" y="10"/>
                    <a:pt x="3" y="10"/>
                  </a:cubicBezTo>
                  <a:cubicBezTo>
                    <a:pt x="4" y="13"/>
                    <a:pt x="4" y="13"/>
                    <a:pt x="4" y="13"/>
                  </a:cubicBezTo>
                  <a:cubicBezTo>
                    <a:pt x="4" y="13"/>
                    <a:pt x="3" y="13"/>
                    <a:pt x="3" y="13"/>
                  </a:cubicBezTo>
                  <a:cubicBezTo>
                    <a:pt x="3" y="13"/>
                    <a:pt x="3" y="14"/>
                    <a:pt x="3" y="14"/>
                  </a:cubicBezTo>
                  <a:cubicBezTo>
                    <a:pt x="3" y="14"/>
                    <a:pt x="3" y="14"/>
                    <a:pt x="3" y="14"/>
                  </a:cubicBezTo>
                  <a:cubicBezTo>
                    <a:pt x="3" y="14"/>
                    <a:pt x="3" y="14"/>
                    <a:pt x="3" y="14"/>
                  </a:cubicBezTo>
                  <a:cubicBezTo>
                    <a:pt x="3" y="15"/>
                    <a:pt x="3" y="15"/>
                    <a:pt x="3" y="15"/>
                  </a:cubicBezTo>
                  <a:cubicBezTo>
                    <a:pt x="3" y="15"/>
                    <a:pt x="3" y="16"/>
                    <a:pt x="3" y="16"/>
                  </a:cubicBezTo>
                  <a:cubicBezTo>
                    <a:pt x="3" y="16"/>
                    <a:pt x="3" y="16"/>
                    <a:pt x="3" y="16"/>
                  </a:cubicBezTo>
                  <a:cubicBezTo>
                    <a:pt x="3" y="16"/>
                    <a:pt x="3" y="16"/>
                    <a:pt x="3" y="16"/>
                  </a:cubicBezTo>
                  <a:cubicBezTo>
                    <a:pt x="3" y="16"/>
                    <a:pt x="3" y="17"/>
                    <a:pt x="3"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9"/>
                    <a:pt x="4" y="19"/>
                  </a:cubicBezTo>
                  <a:cubicBezTo>
                    <a:pt x="4" y="19"/>
                    <a:pt x="4" y="19"/>
                    <a:pt x="4" y="19"/>
                  </a:cubicBezTo>
                  <a:cubicBezTo>
                    <a:pt x="4" y="19"/>
                    <a:pt x="4" y="19"/>
                    <a:pt x="3" y="19"/>
                  </a:cubicBezTo>
                  <a:cubicBezTo>
                    <a:pt x="3" y="19"/>
                    <a:pt x="3" y="20"/>
                    <a:pt x="3" y="20"/>
                  </a:cubicBezTo>
                  <a:cubicBezTo>
                    <a:pt x="3" y="20"/>
                    <a:pt x="3" y="20"/>
                    <a:pt x="3" y="20"/>
                  </a:cubicBezTo>
                  <a:cubicBezTo>
                    <a:pt x="3" y="20"/>
                    <a:pt x="3" y="20"/>
                    <a:pt x="3" y="20"/>
                  </a:cubicBezTo>
                  <a:cubicBezTo>
                    <a:pt x="3" y="20"/>
                    <a:pt x="3" y="20"/>
                    <a:pt x="3" y="21"/>
                  </a:cubicBezTo>
                  <a:cubicBezTo>
                    <a:pt x="3" y="21"/>
                    <a:pt x="3" y="21"/>
                    <a:pt x="3" y="21"/>
                  </a:cubicBezTo>
                  <a:cubicBezTo>
                    <a:pt x="3" y="21"/>
                    <a:pt x="3" y="21"/>
                    <a:pt x="3" y="21"/>
                  </a:cubicBezTo>
                  <a:cubicBezTo>
                    <a:pt x="3" y="21"/>
                    <a:pt x="3" y="22"/>
                    <a:pt x="3" y="22"/>
                  </a:cubicBezTo>
                  <a:cubicBezTo>
                    <a:pt x="3" y="22"/>
                    <a:pt x="2" y="22"/>
                    <a:pt x="2" y="22"/>
                  </a:cubicBezTo>
                  <a:cubicBezTo>
                    <a:pt x="2" y="22"/>
                    <a:pt x="2" y="22"/>
                    <a:pt x="2" y="22"/>
                  </a:cubicBezTo>
                  <a:cubicBezTo>
                    <a:pt x="2" y="22"/>
                    <a:pt x="2" y="22"/>
                    <a:pt x="2" y="23"/>
                  </a:cubicBezTo>
                  <a:cubicBezTo>
                    <a:pt x="2" y="23"/>
                    <a:pt x="2" y="23"/>
                    <a:pt x="2" y="23"/>
                  </a:cubicBezTo>
                  <a:cubicBezTo>
                    <a:pt x="2" y="23"/>
                    <a:pt x="2" y="23"/>
                    <a:pt x="2" y="23"/>
                  </a:cubicBezTo>
                  <a:cubicBezTo>
                    <a:pt x="2" y="23"/>
                    <a:pt x="2" y="23"/>
                    <a:pt x="2" y="23"/>
                  </a:cubicBezTo>
                  <a:cubicBezTo>
                    <a:pt x="2" y="23"/>
                    <a:pt x="2" y="23"/>
                    <a:pt x="2" y="24"/>
                  </a:cubicBezTo>
                  <a:cubicBezTo>
                    <a:pt x="2" y="24"/>
                    <a:pt x="2" y="24"/>
                    <a:pt x="2" y="24"/>
                  </a:cubicBezTo>
                  <a:cubicBezTo>
                    <a:pt x="2" y="24"/>
                    <a:pt x="2" y="24"/>
                    <a:pt x="2" y="24"/>
                  </a:cubicBezTo>
                  <a:cubicBezTo>
                    <a:pt x="2" y="24"/>
                    <a:pt x="2" y="24"/>
                    <a:pt x="3" y="24"/>
                  </a:cubicBezTo>
                  <a:cubicBezTo>
                    <a:pt x="3" y="24"/>
                    <a:pt x="3" y="24"/>
                    <a:pt x="3" y="24"/>
                  </a:cubicBezTo>
                  <a:cubicBezTo>
                    <a:pt x="3" y="24"/>
                    <a:pt x="3" y="25"/>
                    <a:pt x="3" y="25"/>
                  </a:cubicBezTo>
                  <a:cubicBezTo>
                    <a:pt x="3" y="25"/>
                    <a:pt x="3" y="25"/>
                    <a:pt x="3" y="25"/>
                  </a:cubicBezTo>
                  <a:cubicBezTo>
                    <a:pt x="3" y="25"/>
                    <a:pt x="3"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1" y="27"/>
                    <a:pt x="1" y="27"/>
                    <a:pt x="1" y="27"/>
                  </a:cubicBezTo>
                  <a:cubicBezTo>
                    <a:pt x="1" y="27"/>
                    <a:pt x="1" y="26"/>
                    <a:pt x="1" y="26"/>
                  </a:cubicBezTo>
                  <a:cubicBezTo>
                    <a:pt x="1" y="26"/>
                    <a:pt x="1" y="26"/>
                    <a:pt x="1" y="26"/>
                  </a:cubicBezTo>
                  <a:cubicBezTo>
                    <a:pt x="1" y="26"/>
                    <a:pt x="1" y="26"/>
                    <a:pt x="1" y="26"/>
                  </a:cubicBezTo>
                  <a:cubicBezTo>
                    <a:pt x="1" y="26"/>
                    <a:pt x="1" y="26"/>
                    <a:pt x="0" y="26"/>
                  </a:cubicBezTo>
                  <a:cubicBezTo>
                    <a:pt x="0" y="26"/>
                    <a:pt x="0" y="26"/>
                    <a:pt x="0" y="26"/>
                  </a:cubicBezTo>
                  <a:cubicBezTo>
                    <a:pt x="0" y="26"/>
                    <a:pt x="0" y="26"/>
                    <a:pt x="0" y="26"/>
                  </a:cubicBezTo>
                  <a:cubicBezTo>
                    <a:pt x="0" y="26"/>
                    <a:pt x="0" y="27"/>
                    <a:pt x="0" y="27"/>
                  </a:cubicBezTo>
                  <a:cubicBezTo>
                    <a:pt x="6" y="44"/>
                    <a:pt x="6" y="44"/>
                    <a:pt x="6" y="44"/>
                  </a:cubicBezTo>
                  <a:cubicBezTo>
                    <a:pt x="6" y="44"/>
                    <a:pt x="6" y="44"/>
                    <a:pt x="6" y="44"/>
                  </a:cubicBezTo>
                  <a:cubicBezTo>
                    <a:pt x="6" y="44"/>
                    <a:pt x="6" y="44"/>
                    <a:pt x="7" y="44"/>
                  </a:cubicBezTo>
                  <a:cubicBezTo>
                    <a:pt x="7" y="44"/>
                    <a:pt x="7" y="44"/>
                    <a:pt x="7" y="44"/>
                  </a:cubicBezTo>
                  <a:cubicBezTo>
                    <a:pt x="7" y="44"/>
                    <a:pt x="7" y="44"/>
                    <a:pt x="7" y="45"/>
                  </a:cubicBezTo>
                  <a:cubicBezTo>
                    <a:pt x="7" y="45"/>
                    <a:pt x="7" y="45"/>
                    <a:pt x="7" y="45"/>
                  </a:cubicBezTo>
                  <a:cubicBezTo>
                    <a:pt x="7" y="45"/>
                    <a:pt x="7" y="45"/>
                    <a:pt x="7" y="45"/>
                  </a:cubicBezTo>
                  <a:cubicBezTo>
                    <a:pt x="7" y="45"/>
                    <a:pt x="7" y="45"/>
                    <a:pt x="7" y="45"/>
                  </a:cubicBezTo>
                  <a:cubicBezTo>
                    <a:pt x="7" y="45"/>
                    <a:pt x="7" y="46"/>
                    <a:pt x="7" y="46"/>
                  </a:cubicBezTo>
                  <a:cubicBezTo>
                    <a:pt x="7" y="46"/>
                    <a:pt x="7" y="46"/>
                    <a:pt x="7" y="46"/>
                  </a:cubicBezTo>
                  <a:cubicBezTo>
                    <a:pt x="7" y="46"/>
                    <a:pt x="7" y="46"/>
                    <a:pt x="7" y="46"/>
                  </a:cubicBezTo>
                  <a:cubicBezTo>
                    <a:pt x="8" y="46"/>
                    <a:pt x="8" y="46"/>
                    <a:pt x="8" y="46"/>
                  </a:cubicBezTo>
                  <a:cubicBezTo>
                    <a:pt x="8" y="46"/>
                    <a:pt x="8" y="47"/>
                    <a:pt x="8" y="47"/>
                  </a:cubicBezTo>
                  <a:cubicBezTo>
                    <a:pt x="8" y="47"/>
                    <a:pt x="8" y="47"/>
                    <a:pt x="9" y="48"/>
                  </a:cubicBezTo>
                  <a:cubicBezTo>
                    <a:pt x="9" y="48"/>
                    <a:pt x="9" y="48"/>
                    <a:pt x="9" y="48"/>
                  </a:cubicBezTo>
                  <a:cubicBezTo>
                    <a:pt x="10" y="48"/>
                    <a:pt x="10" y="48"/>
                    <a:pt x="10" y="48"/>
                  </a:cubicBezTo>
                  <a:cubicBezTo>
                    <a:pt x="10" y="48"/>
                    <a:pt x="10" y="48"/>
                    <a:pt x="10" y="48"/>
                  </a:cubicBezTo>
                  <a:cubicBezTo>
                    <a:pt x="10" y="48"/>
                    <a:pt x="10" y="48"/>
                    <a:pt x="10" y="48"/>
                  </a:cubicBezTo>
                  <a:close/>
                  <a:moveTo>
                    <a:pt x="27" y="26"/>
                  </a:moveTo>
                  <a:cubicBezTo>
                    <a:pt x="27" y="26"/>
                    <a:pt x="27" y="26"/>
                    <a:pt x="27" y="26"/>
                  </a:cubicBezTo>
                  <a:cubicBezTo>
                    <a:pt x="27" y="26"/>
                    <a:pt x="27" y="26"/>
                    <a:pt x="27" y="26"/>
                  </a:cubicBezTo>
                  <a:cubicBezTo>
                    <a:pt x="27" y="26"/>
                    <a:pt x="27" y="26"/>
                    <a:pt x="27" y="26"/>
                  </a:cubicBezTo>
                  <a:cubicBezTo>
                    <a:pt x="27" y="26"/>
                    <a:pt x="28" y="26"/>
                    <a:pt x="28" y="26"/>
                  </a:cubicBezTo>
                  <a:cubicBezTo>
                    <a:pt x="28" y="27"/>
                    <a:pt x="27" y="27"/>
                    <a:pt x="27" y="27"/>
                  </a:cubicBezTo>
                  <a:cubicBezTo>
                    <a:pt x="27" y="27"/>
                    <a:pt x="27" y="26"/>
                    <a:pt x="27" y="26"/>
                  </a:cubicBezTo>
                  <a:cubicBezTo>
                    <a:pt x="27" y="26"/>
                    <a:pt x="27" y="26"/>
                    <a:pt x="27" y="26"/>
                  </a:cubicBezTo>
                  <a:close/>
                  <a:moveTo>
                    <a:pt x="20" y="36"/>
                  </a:move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lose/>
                  <a:moveTo>
                    <a:pt x="21" y="30"/>
                  </a:moveTo>
                  <a:cubicBezTo>
                    <a:pt x="21" y="30"/>
                    <a:pt x="21" y="30"/>
                    <a:pt x="21" y="30"/>
                  </a:cubicBezTo>
                  <a:cubicBezTo>
                    <a:pt x="21" y="30"/>
                    <a:pt x="21" y="30"/>
                    <a:pt x="21" y="30"/>
                  </a:cubicBezTo>
                  <a:cubicBezTo>
                    <a:pt x="21" y="30"/>
                    <a:pt x="21" y="30"/>
                    <a:pt x="21" y="30"/>
                  </a:cubicBezTo>
                  <a:cubicBezTo>
                    <a:pt x="21" y="30"/>
                    <a:pt x="21" y="30"/>
                    <a:pt x="22" y="30"/>
                  </a:cubicBezTo>
                  <a:cubicBezTo>
                    <a:pt x="22" y="30"/>
                    <a:pt x="22" y="30"/>
                    <a:pt x="22" y="30"/>
                  </a:cubicBezTo>
                  <a:cubicBezTo>
                    <a:pt x="21" y="30"/>
                    <a:pt x="21" y="30"/>
                    <a:pt x="21" y="30"/>
                  </a:cubicBezTo>
                  <a:cubicBezTo>
                    <a:pt x="21" y="30"/>
                    <a:pt x="21" y="30"/>
                    <a:pt x="21" y="30"/>
                  </a:cubicBezTo>
                  <a:cubicBezTo>
                    <a:pt x="21" y="30"/>
                    <a:pt x="21" y="30"/>
                    <a:pt x="21" y="30"/>
                  </a:cubicBezTo>
                  <a:close/>
                  <a:moveTo>
                    <a:pt x="23" y="30"/>
                  </a:moveTo>
                  <a:cubicBezTo>
                    <a:pt x="23" y="30"/>
                    <a:pt x="23" y="30"/>
                    <a:pt x="23" y="30"/>
                  </a:cubicBezTo>
                  <a:cubicBezTo>
                    <a:pt x="23" y="30"/>
                    <a:pt x="23" y="30"/>
                    <a:pt x="24" y="30"/>
                  </a:cubicBezTo>
                  <a:cubicBezTo>
                    <a:pt x="24" y="30"/>
                    <a:pt x="24" y="30"/>
                    <a:pt x="24" y="30"/>
                  </a:cubicBezTo>
                  <a:cubicBezTo>
                    <a:pt x="24" y="30"/>
                    <a:pt x="24" y="30"/>
                    <a:pt x="24" y="30"/>
                  </a:cubicBezTo>
                  <a:cubicBezTo>
                    <a:pt x="24" y="30"/>
                    <a:pt x="23" y="31"/>
                    <a:pt x="23" y="31"/>
                  </a:cubicBezTo>
                  <a:cubicBezTo>
                    <a:pt x="23" y="31"/>
                    <a:pt x="23" y="30"/>
                    <a:pt x="23" y="30"/>
                  </a:cubicBezTo>
                  <a:close/>
                  <a:moveTo>
                    <a:pt x="23" y="31"/>
                  </a:move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2" y="31"/>
                  </a:move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lose/>
                  <a:moveTo>
                    <a:pt x="22" y="32"/>
                  </a:moveTo>
                  <a:cubicBezTo>
                    <a:pt x="22" y="32"/>
                    <a:pt x="22" y="32"/>
                    <a:pt x="22" y="32"/>
                  </a:cubicBezTo>
                  <a:cubicBezTo>
                    <a:pt x="22" y="32"/>
                    <a:pt x="22" y="32"/>
                    <a:pt x="22" y="32"/>
                  </a:cubicBezTo>
                  <a:cubicBezTo>
                    <a:pt x="22" y="32"/>
                    <a:pt x="22" y="31"/>
                    <a:pt x="22" y="31"/>
                  </a:cubicBezTo>
                  <a:cubicBezTo>
                    <a:pt x="22" y="31"/>
                    <a:pt x="22" y="31"/>
                    <a:pt x="22" y="31"/>
                  </a:cubicBezTo>
                  <a:cubicBezTo>
                    <a:pt x="22" y="31"/>
                    <a:pt x="23" y="31"/>
                    <a:pt x="23" y="31"/>
                  </a:cubicBezTo>
                  <a:cubicBezTo>
                    <a:pt x="23" y="31"/>
                    <a:pt x="23" y="31"/>
                    <a:pt x="23" y="32"/>
                  </a:cubicBezTo>
                  <a:cubicBezTo>
                    <a:pt x="23" y="32"/>
                    <a:pt x="23" y="32"/>
                    <a:pt x="23" y="32"/>
                  </a:cubicBezTo>
                  <a:cubicBezTo>
                    <a:pt x="23" y="32"/>
                    <a:pt x="23" y="32"/>
                    <a:pt x="23" y="32"/>
                  </a:cubicBezTo>
                  <a:cubicBezTo>
                    <a:pt x="22" y="32"/>
                    <a:pt x="22" y="32"/>
                    <a:pt x="22" y="32"/>
                  </a:cubicBezTo>
                  <a:cubicBezTo>
                    <a:pt x="22" y="32"/>
                    <a:pt x="22" y="32"/>
                    <a:pt x="22" y="32"/>
                  </a:cubicBezTo>
                  <a:close/>
                  <a:moveTo>
                    <a:pt x="23" y="32"/>
                  </a:move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lose/>
                  <a:moveTo>
                    <a:pt x="22" y="32"/>
                  </a:moveTo>
                  <a:cubicBezTo>
                    <a:pt x="22" y="32"/>
                    <a:pt x="22" y="32"/>
                    <a:pt x="22" y="32"/>
                  </a:cubicBezTo>
                  <a:cubicBezTo>
                    <a:pt x="22" y="32"/>
                    <a:pt x="22" y="32"/>
                    <a:pt x="22" y="32"/>
                  </a:cubicBezTo>
                  <a:cubicBezTo>
                    <a:pt x="22" y="32"/>
                    <a:pt x="22" y="32"/>
                    <a:pt x="22" y="32"/>
                  </a:cubicBezTo>
                  <a:cubicBezTo>
                    <a:pt x="22" y="32"/>
                    <a:pt x="22" y="32"/>
                    <a:pt x="22" y="32"/>
                  </a:cubicBezTo>
                  <a:close/>
                  <a:moveTo>
                    <a:pt x="21" y="33"/>
                  </a:moveTo>
                  <a:cubicBezTo>
                    <a:pt x="21" y="33"/>
                    <a:pt x="21" y="33"/>
                    <a:pt x="21" y="33"/>
                  </a:cubicBezTo>
                  <a:cubicBezTo>
                    <a:pt x="22" y="33"/>
                    <a:pt x="22" y="33"/>
                    <a:pt x="22" y="33"/>
                  </a:cubicBezTo>
                  <a:cubicBezTo>
                    <a:pt x="22" y="33"/>
                    <a:pt x="22" y="33"/>
                    <a:pt x="22" y="33"/>
                  </a:cubicBezTo>
                  <a:cubicBezTo>
                    <a:pt x="22" y="33"/>
                    <a:pt x="22" y="33"/>
                    <a:pt x="22" y="34"/>
                  </a:cubicBezTo>
                  <a:cubicBezTo>
                    <a:pt x="22" y="34"/>
                    <a:pt x="22" y="34"/>
                    <a:pt x="22" y="34"/>
                  </a:cubicBezTo>
                  <a:cubicBezTo>
                    <a:pt x="22" y="34"/>
                    <a:pt x="21" y="34"/>
                    <a:pt x="21" y="34"/>
                  </a:cubicBezTo>
                  <a:cubicBezTo>
                    <a:pt x="21" y="34"/>
                    <a:pt x="21" y="33"/>
                    <a:pt x="21" y="33"/>
                  </a:cubicBezTo>
                  <a:cubicBezTo>
                    <a:pt x="21" y="33"/>
                    <a:pt x="21" y="33"/>
                    <a:pt x="21" y="33"/>
                  </a:cubicBezTo>
                  <a:close/>
                  <a:moveTo>
                    <a:pt x="20" y="32"/>
                  </a:moveTo>
                  <a:cubicBezTo>
                    <a:pt x="20" y="32"/>
                    <a:pt x="20" y="32"/>
                    <a:pt x="20" y="32"/>
                  </a:cubicBezTo>
                  <a:cubicBezTo>
                    <a:pt x="20" y="32"/>
                    <a:pt x="20" y="32"/>
                    <a:pt x="20" y="32"/>
                  </a:cubicBezTo>
                  <a:cubicBezTo>
                    <a:pt x="20" y="32"/>
                    <a:pt x="20" y="32"/>
                    <a:pt x="20" y="32"/>
                  </a:cubicBezTo>
                  <a:cubicBezTo>
                    <a:pt x="20" y="32"/>
                    <a:pt x="20" y="31"/>
                    <a:pt x="20" y="31"/>
                  </a:cubicBezTo>
                  <a:cubicBezTo>
                    <a:pt x="20" y="31"/>
                    <a:pt x="20" y="31"/>
                    <a:pt x="20" y="31"/>
                  </a:cubicBezTo>
                  <a:cubicBezTo>
                    <a:pt x="20" y="31"/>
                    <a:pt x="20" y="31"/>
                    <a:pt x="20" y="31"/>
                  </a:cubicBezTo>
                  <a:cubicBezTo>
                    <a:pt x="20"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0" y="32"/>
                    <a:pt x="20" y="32"/>
                  </a:cubicBezTo>
                  <a:cubicBezTo>
                    <a:pt x="20" y="32"/>
                    <a:pt x="20" y="32"/>
                    <a:pt x="20" y="32"/>
                  </a:cubicBezTo>
                  <a:close/>
                  <a:moveTo>
                    <a:pt x="19" y="32"/>
                  </a:moveTo>
                  <a:cubicBezTo>
                    <a:pt x="19" y="32"/>
                    <a:pt x="19" y="32"/>
                    <a:pt x="19" y="32"/>
                  </a:cubicBezTo>
                  <a:cubicBezTo>
                    <a:pt x="20" y="32"/>
                    <a:pt x="20" y="32"/>
                    <a:pt x="20" y="32"/>
                  </a:cubicBezTo>
                  <a:cubicBezTo>
                    <a:pt x="20" y="32"/>
                    <a:pt x="20" y="32"/>
                    <a:pt x="20" y="32"/>
                  </a:cubicBezTo>
                  <a:cubicBezTo>
                    <a:pt x="20" y="32"/>
                    <a:pt x="20" y="32"/>
                    <a:pt x="20" y="32"/>
                  </a:cubicBezTo>
                  <a:cubicBezTo>
                    <a:pt x="19" y="32"/>
                    <a:pt x="19" y="32"/>
                    <a:pt x="19" y="32"/>
                  </a:cubicBezTo>
                  <a:close/>
                  <a:moveTo>
                    <a:pt x="19" y="33"/>
                  </a:moveTo>
                  <a:cubicBezTo>
                    <a:pt x="19" y="33"/>
                    <a:pt x="19" y="33"/>
                    <a:pt x="19" y="33"/>
                  </a:cubicBezTo>
                  <a:cubicBezTo>
                    <a:pt x="19" y="33"/>
                    <a:pt x="19" y="32"/>
                    <a:pt x="19"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4"/>
                    <a:pt x="20" y="34"/>
                  </a:cubicBezTo>
                  <a:cubicBezTo>
                    <a:pt x="20" y="34"/>
                    <a:pt x="20" y="34"/>
                    <a:pt x="20" y="34"/>
                  </a:cubicBezTo>
                  <a:cubicBezTo>
                    <a:pt x="20" y="34"/>
                    <a:pt x="20" y="34"/>
                    <a:pt x="20" y="34"/>
                  </a:cubicBezTo>
                  <a:cubicBezTo>
                    <a:pt x="20" y="34"/>
                    <a:pt x="20" y="34"/>
                    <a:pt x="19" y="34"/>
                  </a:cubicBezTo>
                  <a:cubicBezTo>
                    <a:pt x="19" y="34"/>
                    <a:pt x="19" y="34"/>
                    <a:pt x="19" y="34"/>
                  </a:cubicBezTo>
                  <a:cubicBezTo>
                    <a:pt x="19" y="34"/>
                    <a:pt x="19" y="33"/>
                    <a:pt x="19" y="33"/>
                  </a:cubicBezTo>
                  <a:cubicBezTo>
                    <a:pt x="19" y="33"/>
                    <a:pt x="19" y="33"/>
                    <a:pt x="19" y="33"/>
                  </a:cubicBezTo>
                  <a:cubicBezTo>
                    <a:pt x="19" y="33"/>
                    <a:pt x="19" y="33"/>
                    <a:pt x="19" y="33"/>
                  </a:cubicBezTo>
                  <a:close/>
                  <a:moveTo>
                    <a:pt x="18" y="32"/>
                  </a:moveTo>
                  <a:cubicBezTo>
                    <a:pt x="18" y="32"/>
                    <a:pt x="19" y="31"/>
                    <a:pt x="18" y="31"/>
                  </a:cubicBezTo>
                  <a:cubicBezTo>
                    <a:pt x="18" y="31"/>
                    <a:pt x="18" y="31"/>
                    <a:pt x="18" y="31"/>
                  </a:cubicBezTo>
                  <a:cubicBezTo>
                    <a:pt x="18" y="31"/>
                    <a:pt x="18" y="31"/>
                    <a:pt x="18" y="31"/>
                  </a:cubicBezTo>
                  <a:cubicBezTo>
                    <a:pt x="18" y="31"/>
                    <a:pt x="19" y="31"/>
                    <a:pt x="19" y="31"/>
                  </a:cubicBezTo>
                  <a:cubicBezTo>
                    <a:pt x="19" y="31"/>
                    <a:pt x="19" y="31"/>
                    <a:pt x="19" y="31"/>
                  </a:cubicBezTo>
                  <a:cubicBezTo>
                    <a:pt x="19" y="31"/>
                    <a:pt x="19" y="31"/>
                    <a:pt x="19" y="31"/>
                  </a:cubicBezTo>
                  <a:cubicBezTo>
                    <a:pt x="19" y="31"/>
                    <a:pt x="19" y="31"/>
                    <a:pt x="19" y="31"/>
                  </a:cubicBezTo>
                  <a:cubicBezTo>
                    <a:pt x="19" y="31"/>
                    <a:pt x="19" y="32"/>
                    <a:pt x="19" y="32"/>
                  </a:cubicBezTo>
                  <a:cubicBezTo>
                    <a:pt x="19" y="32"/>
                    <a:pt x="19" y="32"/>
                    <a:pt x="18" y="32"/>
                  </a:cubicBezTo>
                  <a:cubicBezTo>
                    <a:pt x="18" y="32"/>
                    <a:pt x="18" y="32"/>
                    <a:pt x="18" y="32"/>
                  </a:cubicBezTo>
                  <a:cubicBezTo>
                    <a:pt x="18" y="32"/>
                    <a:pt x="18" y="32"/>
                    <a:pt x="18" y="32"/>
                  </a:cubicBezTo>
                  <a:close/>
                  <a:moveTo>
                    <a:pt x="16" y="36"/>
                  </a:moveTo>
                  <a:cubicBezTo>
                    <a:pt x="16" y="36"/>
                    <a:pt x="16" y="36"/>
                    <a:pt x="16" y="36"/>
                  </a:cubicBezTo>
                  <a:cubicBezTo>
                    <a:pt x="16" y="36"/>
                    <a:pt x="16" y="37"/>
                    <a:pt x="16" y="37"/>
                  </a:cubicBezTo>
                  <a:cubicBezTo>
                    <a:pt x="16" y="37"/>
                    <a:pt x="16" y="37"/>
                    <a:pt x="16" y="37"/>
                  </a:cubicBezTo>
                  <a:cubicBezTo>
                    <a:pt x="16" y="37"/>
                    <a:pt x="16" y="37"/>
                    <a:pt x="16" y="36"/>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lose/>
                  <a:moveTo>
                    <a:pt x="12" y="40"/>
                  </a:move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lose/>
                  <a:moveTo>
                    <a:pt x="12" y="41"/>
                  </a:moveTo>
                  <a:cubicBezTo>
                    <a:pt x="12" y="41"/>
                    <a:pt x="12" y="40"/>
                    <a:pt x="12" y="40"/>
                  </a:cubicBezTo>
                  <a:cubicBezTo>
                    <a:pt x="12" y="40"/>
                    <a:pt x="12" y="40"/>
                    <a:pt x="12" y="40"/>
                  </a:cubicBezTo>
                  <a:cubicBezTo>
                    <a:pt x="12" y="40"/>
                    <a:pt x="12" y="41"/>
                    <a:pt x="12" y="41"/>
                  </a:cubicBezTo>
                  <a:cubicBezTo>
                    <a:pt x="12" y="41"/>
                    <a:pt x="12" y="41"/>
                    <a:pt x="12" y="41"/>
                  </a:cubicBezTo>
                  <a:close/>
                  <a:moveTo>
                    <a:pt x="12" y="41"/>
                  </a:moveTo>
                  <a:cubicBezTo>
                    <a:pt x="12" y="41"/>
                    <a:pt x="12" y="41"/>
                    <a:pt x="12" y="41"/>
                  </a:cubicBezTo>
                  <a:cubicBezTo>
                    <a:pt x="12" y="41"/>
                    <a:pt x="12" y="41"/>
                    <a:pt x="12" y="41"/>
                  </a:cubicBezTo>
                  <a:cubicBezTo>
                    <a:pt x="12" y="41"/>
                    <a:pt x="12" y="41"/>
                    <a:pt x="12" y="41"/>
                  </a:cubicBezTo>
                  <a:cubicBezTo>
                    <a:pt x="11" y="41"/>
                    <a:pt x="12" y="41"/>
                    <a:pt x="12" y="41"/>
                  </a:cubicBezTo>
                  <a:close/>
                  <a:moveTo>
                    <a:pt x="11" y="41"/>
                  </a:moveTo>
                  <a:cubicBezTo>
                    <a:pt x="11" y="41"/>
                    <a:pt x="11" y="41"/>
                    <a:pt x="11" y="41"/>
                  </a:cubicBezTo>
                  <a:cubicBezTo>
                    <a:pt x="11" y="41"/>
                    <a:pt x="11" y="41"/>
                    <a:pt x="11" y="41"/>
                  </a:cubicBezTo>
                  <a:cubicBezTo>
                    <a:pt x="12" y="41"/>
                    <a:pt x="11" y="41"/>
                    <a:pt x="11" y="41"/>
                  </a:cubicBezTo>
                  <a:cubicBezTo>
                    <a:pt x="11" y="41"/>
                    <a:pt x="11" y="41"/>
                    <a:pt x="11" y="4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6" name="Freeform 82"/>
            <p:cNvSpPr>
              <a:spLocks/>
            </p:cNvSpPr>
            <p:nvPr/>
          </p:nvSpPr>
          <p:spPr bwMode="auto">
            <a:xfrm>
              <a:off x="4783138" y="3276600"/>
              <a:ext cx="149225" cy="300038"/>
            </a:xfrm>
            <a:custGeom>
              <a:avLst/>
              <a:gdLst>
                <a:gd name="T0" fmla="*/ 14 w 14"/>
                <a:gd name="T1" fmla="*/ 22 h 28"/>
                <a:gd name="T2" fmla="*/ 14 w 14"/>
                <a:gd name="T3" fmla="*/ 21 h 28"/>
                <a:gd name="T4" fmla="*/ 12 w 14"/>
                <a:gd name="T5" fmla="*/ 20 h 28"/>
                <a:gd name="T6" fmla="*/ 11 w 14"/>
                <a:gd name="T7" fmla="*/ 19 h 28"/>
                <a:gd name="T8" fmla="*/ 11 w 14"/>
                <a:gd name="T9" fmla="*/ 18 h 28"/>
                <a:gd name="T10" fmla="*/ 11 w 14"/>
                <a:gd name="T11" fmla="*/ 17 h 28"/>
                <a:gd name="T12" fmla="*/ 10 w 14"/>
                <a:gd name="T13" fmla="*/ 17 h 28"/>
                <a:gd name="T14" fmla="*/ 4 w 14"/>
                <a:gd name="T15" fmla="*/ 0 h 28"/>
                <a:gd name="T16" fmla="*/ 3 w 14"/>
                <a:gd name="T17" fmla="*/ 0 h 28"/>
                <a:gd name="T18" fmla="*/ 3 w 14"/>
                <a:gd name="T19" fmla="*/ 0 h 28"/>
                <a:gd name="T20" fmla="*/ 2 w 14"/>
                <a:gd name="T21" fmla="*/ 0 h 28"/>
                <a:gd name="T22" fmla="*/ 2 w 14"/>
                <a:gd name="T23" fmla="*/ 1 h 28"/>
                <a:gd name="T24" fmla="*/ 2 w 14"/>
                <a:gd name="T25" fmla="*/ 2 h 28"/>
                <a:gd name="T26" fmla="*/ 2 w 14"/>
                <a:gd name="T27" fmla="*/ 3 h 28"/>
                <a:gd name="T28" fmla="*/ 2 w 14"/>
                <a:gd name="T29" fmla="*/ 3 h 28"/>
                <a:gd name="T30" fmla="*/ 2 w 14"/>
                <a:gd name="T31" fmla="*/ 4 h 28"/>
                <a:gd name="T32" fmla="*/ 2 w 14"/>
                <a:gd name="T33" fmla="*/ 4 h 28"/>
                <a:gd name="T34" fmla="*/ 2 w 14"/>
                <a:gd name="T35" fmla="*/ 5 h 28"/>
                <a:gd name="T36" fmla="*/ 2 w 14"/>
                <a:gd name="T37" fmla="*/ 6 h 28"/>
                <a:gd name="T38" fmla="*/ 2 w 14"/>
                <a:gd name="T39" fmla="*/ 6 h 28"/>
                <a:gd name="T40" fmla="*/ 2 w 14"/>
                <a:gd name="T41" fmla="*/ 7 h 28"/>
                <a:gd name="T42" fmla="*/ 3 w 14"/>
                <a:gd name="T43" fmla="*/ 8 h 28"/>
                <a:gd name="T44" fmla="*/ 3 w 14"/>
                <a:gd name="T45" fmla="*/ 8 h 28"/>
                <a:gd name="T46" fmla="*/ 3 w 14"/>
                <a:gd name="T47" fmla="*/ 8 h 28"/>
                <a:gd name="T48" fmla="*/ 3 w 14"/>
                <a:gd name="T49" fmla="*/ 9 h 28"/>
                <a:gd name="T50" fmla="*/ 3 w 14"/>
                <a:gd name="T51" fmla="*/ 9 h 28"/>
                <a:gd name="T52" fmla="*/ 2 w 14"/>
                <a:gd name="T53" fmla="*/ 10 h 28"/>
                <a:gd name="T54" fmla="*/ 1 w 14"/>
                <a:gd name="T55" fmla="*/ 11 h 28"/>
                <a:gd name="T56" fmla="*/ 1 w 14"/>
                <a:gd name="T57" fmla="*/ 11 h 28"/>
                <a:gd name="T58" fmla="*/ 0 w 14"/>
                <a:gd name="T59" fmla="*/ 12 h 28"/>
                <a:gd name="T60" fmla="*/ 0 w 14"/>
                <a:gd name="T61" fmla="*/ 13 h 28"/>
                <a:gd name="T62" fmla="*/ 1 w 14"/>
                <a:gd name="T63" fmla="*/ 13 h 28"/>
                <a:gd name="T64" fmla="*/ 1 w 14"/>
                <a:gd name="T65" fmla="*/ 14 h 28"/>
                <a:gd name="T66" fmla="*/ 1 w 14"/>
                <a:gd name="T67" fmla="*/ 14 h 28"/>
                <a:gd name="T68" fmla="*/ 1 w 14"/>
                <a:gd name="T69" fmla="*/ 15 h 28"/>
                <a:gd name="T70" fmla="*/ 1 w 14"/>
                <a:gd name="T71" fmla="*/ 16 h 28"/>
                <a:gd name="T72" fmla="*/ 1 w 14"/>
                <a:gd name="T73" fmla="*/ 17 h 28"/>
                <a:gd name="T74" fmla="*/ 0 w 14"/>
                <a:gd name="T75" fmla="*/ 18 h 28"/>
                <a:gd name="T76" fmla="*/ 0 w 14"/>
                <a:gd name="T77" fmla="*/ 19 h 28"/>
                <a:gd name="T78" fmla="*/ 0 w 14"/>
                <a:gd name="T79" fmla="*/ 19 h 28"/>
                <a:gd name="T80" fmla="*/ 0 w 14"/>
                <a:gd name="T81" fmla="*/ 20 h 28"/>
                <a:gd name="T82" fmla="*/ 0 w 14"/>
                <a:gd name="T83" fmla="*/ 21 h 28"/>
                <a:gd name="T84" fmla="*/ 0 w 14"/>
                <a:gd name="T85" fmla="*/ 22 h 28"/>
                <a:gd name="T86" fmla="*/ 1 w 14"/>
                <a:gd name="T87" fmla="*/ 22 h 28"/>
                <a:gd name="T88" fmla="*/ 1 w 14"/>
                <a:gd name="T89" fmla="*/ 23 h 28"/>
                <a:gd name="T90" fmla="*/ 1 w 14"/>
                <a:gd name="T91" fmla="*/ 23 h 28"/>
                <a:gd name="T92" fmla="*/ 1 w 14"/>
                <a:gd name="T93" fmla="*/ 24 h 28"/>
                <a:gd name="T94" fmla="*/ 1 w 14"/>
                <a:gd name="T95" fmla="*/ 25 h 28"/>
                <a:gd name="T96" fmla="*/ 1 w 14"/>
                <a:gd name="T97" fmla="*/ 26 h 28"/>
                <a:gd name="T98" fmla="*/ 1 w 14"/>
                <a:gd name="T99" fmla="*/ 26 h 28"/>
                <a:gd name="T100" fmla="*/ 1 w 14"/>
                <a:gd name="T101" fmla="*/ 27 h 28"/>
                <a:gd name="T102" fmla="*/ 1 w 14"/>
                <a:gd name="T103" fmla="*/ 28 h 28"/>
                <a:gd name="T104" fmla="*/ 2 w 14"/>
                <a:gd name="T105" fmla="*/ 28 h 28"/>
                <a:gd name="T106" fmla="*/ 11 w 14"/>
                <a:gd name="T107" fmla="*/ 25 h 28"/>
                <a:gd name="T108" fmla="*/ 11 w 14"/>
                <a:gd name="T109" fmla="*/ 25 h 28"/>
                <a:gd name="T110" fmla="*/ 12 w 14"/>
                <a:gd name="T111" fmla="*/ 24 h 28"/>
                <a:gd name="T112" fmla="*/ 13 w 14"/>
                <a:gd name="T113" fmla="*/ 23 h 28"/>
                <a:gd name="T114" fmla="*/ 13 w 14"/>
                <a:gd name="T11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8">
                  <a:moveTo>
                    <a:pt x="14" y="23"/>
                  </a:moveTo>
                  <a:cubicBezTo>
                    <a:pt x="14" y="23"/>
                    <a:pt x="14" y="23"/>
                    <a:pt x="14" y="23"/>
                  </a:cubicBezTo>
                  <a:cubicBezTo>
                    <a:pt x="13" y="23"/>
                    <a:pt x="14" y="22"/>
                    <a:pt x="14" y="22"/>
                  </a:cubicBezTo>
                  <a:cubicBezTo>
                    <a:pt x="14" y="22"/>
                    <a:pt x="14" y="21"/>
                    <a:pt x="14" y="21"/>
                  </a:cubicBezTo>
                  <a:cubicBezTo>
                    <a:pt x="14" y="21"/>
                    <a:pt x="14" y="21"/>
                    <a:pt x="14" y="21"/>
                  </a:cubicBezTo>
                  <a:cubicBezTo>
                    <a:pt x="14" y="21"/>
                    <a:pt x="14" y="21"/>
                    <a:pt x="14" y="21"/>
                  </a:cubicBezTo>
                  <a:cubicBezTo>
                    <a:pt x="14" y="21"/>
                    <a:pt x="14" y="21"/>
                    <a:pt x="13" y="21"/>
                  </a:cubicBezTo>
                  <a:cubicBezTo>
                    <a:pt x="13" y="21"/>
                    <a:pt x="13" y="21"/>
                    <a:pt x="13" y="21"/>
                  </a:cubicBezTo>
                  <a:cubicBezTo>
                    <a:pt x="12" y="20"/>
                    <a:pt x="12" y="20"/>
                    <a:pt x="12" y="20"/>
                  </a:cubicBezTo>
                  <a:cubicBezTo>
                    <a:pt x="12" y="20"/>
                    <a:pt x="12" y="19"/>
                    <a:pt x="12" y="19"/>
                  </a:cubicBezTo>
                  <a:cubicBezTo>
                    <a:pt x="12" y="19"/>
                    <a:pt x="12" y="19"/>
                    <a:pt x="11" y="19"/>
                  </a:cubicBezTo>
                  <a:cubicBezTo>
                    <a:pt x="11" y="19"/>
                    <a:pt x="11" y="19"/>
                    <a:pt x="11" y="19"/>
                  </a:cubicBezTo>
                  <a:cubicBezTo>
                    <a:pt x="11" y="19"/>
                    <a:pt x="11" y="19"/>
                    <a:pt x="11" y="19"/>
                  </a:cubicBezTo>
                  <a:cubicBezTo>
                    <a:pt x="11" y="19"/>
                    <a:pt x="11" y="18"/>
                    <a:pt x="11" y="18"/>
                  </a:cubicBezTo>
                  <a:cubicBezTo>
                    <a:pt x="11" y="18"/>
                    <a:pt x="11" y="18"/>
                    <a:pt x="11" y="18"/>
                  </a:cubicBezTo>
                  <a:cubicBezTo>
                    <a:pt x="11" y="18"/>
                    <a:pt x="11" y="18"/>
                    <a:pt x="11" y="18"/>
                  </a:cubicBezTo>
                  <a:cubicBezTo>
                    <a:pt x="11" y="18"/>
                    <a:pt x="11" y="18"/>
                    <a:pt x="11" y="18"/>
                  </a:cubicBezTo>
                  <a:cubicBezTo>
                    <a:pt x="11" y="17"/>
                    <a:pt x="11" y="17"/>
                    <a:pt x="11" y="17"/>
                  </a:cubicBezTo>
                  <a:cubicBezTo>
                    <a:pt x="11" y="17"/>
                    <a:pt x="11" y="17"/>
                    <a:pt x="11" y="17"/>
                  </a:cubicBezTo>
                  <a:cubicBezTo>
                    <a:pt x="10" y="17"/>
                    <a:pt x="10" y="17"/>
                    <a:pt x="10" y="17"/>
                  </a:cubicBezTo>
                  <a:cubicBezTo>
                    <a:pt x="10" y="17"/>
                    <a:pt x="10" y="17"/>
                    <a:pt x="10" y="17"/>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3" y="7"/>
                    <a:pt x="3" y="7"/>
                  </a:cubicBezTo>
                  <a:cubicBezTo>
                    <a:pt x="3" y="7"/>
                    <a:pt x="3" y="7"/>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10"/>
                    <a:pt x="2" y="10"/>
                  </a:cubicBezTo>
                  <a:cubicBezTo>
                    <a:pt x="2" y="10"/>
                    <a:pt x="2" y="10"/>
                    <a:pt x="2" y="10"/>
                  </a:cubicBezTo>
                  <a:cubicBezTo>
                    <a:pt x="2" y="10"/>
                    <a:pt x="2" y="11"/>
                    <a:pt x="2" y="11"/>
                  </a:cubicBezTo>
                  <a:cubicBezTo>
                    <a:pt x="2"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1" y="13"/>
                    <a:pt x="1" y="13"/>
                  </a:cubicBezTo>
                  <a:cubicBezTo>
                    <a:pt x="1" y="13"/>
                    <a:pt x="1" y="13"/>
                    <a:pt x="1" y="13"/>
                  </a:cubicBezTo>
                  <a:cubicBezTo>
                    <a:pt x="1" y="13"/>
                    <a:pt x="1" y="13"/>
                    <a:pt x="1" y="13"/>
                  </a:cubicBezTo>
                  <a:cubicBezTo>
                    <a:pt x="1" y="13"/>
                    <a:pt x="1" y="13"/>
                    <a:pt x="1" y="13"/>
                  </a:cubicBezTo>
                  <a:cubicBezTo>
                    <a:pt x="1" y="13"/>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6"/>
                    <a:pt x="1" y="16"/>
                  </a:cubicBezTo>
                  <a:cubicBezTo>
                    <a:pt x="1" y="16"/>
                    <a:pt x="1" y="16"/>
                    <a:pt x="1" y="16"/>
                  </a:cubicBezTo>
                  <a:cubicBezTo>
                    <a:pt x="1" y="16"/>
                    <a:pt x="1" y="16"/>
                    <a:pt x="1" y="16"/>
                  </a:cubicBezTo>
                  <a:cubicBezTo>
                    <a:pt x="1" y="16"/>
                    <a:pt x="1" y="17"/>
                    <a:pt x="1" y="17"/>
                  </a:cubicBezTo>
                  <a:cubicBezTo>
                    <a:pt x="1" y="17"/>
                    <a:pt x="1" y="17"/>
                    <a:pt x="1" y="17"/>
                  </a:cubicBezTo>
                  <a:cubicBezTo>
                    <a:pt x="1" y="17"/>
                    <a:pt x="1" y="17"/>
                    <a:pt x="1" y="17"/>
                  </a:cubicBezTo>
                  <a:cubicBezTo>
                    <a:pt x="1"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3"/>
                    <a:pt x="1" y="23"/>
                  </a:cubicBezTo>
                  <a:cubicBezTo>
                    <a:pt x="1" y="23"/>
                    <a:pt x="1" y="23"/>
                    <a:pt x="1" y="23"/>
                  </a:cubicBezTo>
                  <a:cubicBezTo>
                    <a:pt x="1" y="23"/>
                    <a:pt x="1" y="23"/>
                    <a:pt x="1" y="23"/>
                  </a:cubicBezTo>
                  <a:cubicBezTo>
                    <a:pt x="1" y="23"/>
                    <a:pt x="1" y="23"/>
                    <a:pt x="1" y="23"/>
                  </a:cubicBezTo>
                  <a:cubicBezTo>
                    <a:pt x="1" y="23"/>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2" y="28"/>
                  </a:cubicBezTo>
                  <a:cubicBezTo>
                    <a:pt x="2" y="28"/>
                    <a:pt x="2" y="28"/>
                    <a:pt x="2" y="28"/>
                  </a:cubicBezTo>
                  <a:cubicBezTo>
                    <a:pt x="2" y="28"/>
                    <a:pt x="2" y="28"/>
                    <a:pt x="2" y="28"/>
                  </a:cubicBezTo>
                  <a:cubicBezTo>
                    <a:pt x="2" y="28"/>
                    <a:pt x="2" y="28"/>
                    <a:pt x="2" y="28"/>
                  </a:cubicBezTo>
                  <a:cubicBezTo>
                    <a:pt x="11" y="26"/>
                    <a:pt x="11" y="26"/>
                    <a:pt x="11" y="26"/>
                  </a:cubicBezTo>
                  <a:cubicBezTo>
                    <a:pt x="11" y="26"/>
                    <a:pt x="11" y="26"/>
                    <a:pt x="11" y="25"/>
                  </a:cubicBezTo>
                  <a:cubicBezTo>
                    <a:pt x="11" y="25"/>
                    <a:pt x="11"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2" y="24"/>
                    <a:pt x="12" y="24"/>
                    <a:pt x="12" y="24"/>
                  </a:cubicBezTo>
                  <a:cubicBezTo>
                    <a:pt x="12" y="24"/>
                    <a:pt x="12" y="24"/>
                    <a:pt x="12" y="24"/>
                  </a:cubicBezTo>
                  <a:cubicBezTo>
                    <a:pt x="12" y="24"/>
                    <a:pt x="12"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4" y="23"/>
                    <a:pt x="14" y="2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7" name="Freeform 83"/>
            <p:cNvSpPr>
              <a:spLocks/>
            </p:cNvSpPr>
            <p:nvPr/>
          </p:nvSpPr>
          <p:spPr bwMode="auto">
            <a:xfrm>
              <a:off x="4667250" y="3308350"/>
              <a:ext cx="147637" cy="288925"/>
            </a:xfrm>
            <a:custGeom>
              <a:avLst/>
              <a:gdLst>
                <a:gd name="T0" fmla="*/ 12 w 14"/>
                <a:gd name="T1" fmla="*/ 0 h 27"/>
                <a:gd name="T2" fmla="*/ 0 w 14"/>
                <a:gd name="T3" fmla="*/ 5 h 27"/>
                <a:gd name="T4" fmla="*/ 0 w 14"/>
                <a:gd name="T5" fmla="*/ 5 h 27"/>
                <a:gd name="T6" fmla="*/ 0 w 14"/>
                <a:gd name="T7" fmla="*/ 6 h 27"/>
                <a:gd name="T8" fmla="*/ 1 w 14"/>
                <a:gd name="T9" fmla="*/ 7 h 27"/>
                <a:gd name="T10" fmla="*/ 1 w 14"/>
                <a:gd name="T11" fmla="*/ 9 h 27"/>
                <a:gd name="T12" fmla="*/ 2 w 14"/>
                <a:gd name="T13" fmla="*/ 10 h 27"/>
                <a:gd name="T14" fmla="*/ 2 w 14"/>
                <a:gd name="T15" fmla="*/ 11 h 27"/>
                <a:gd name="T16" fmla="*/ 2 w 14"/>
                <a:gd name="T17" fmla="*/ 12 h 27"/>
                <a:gd name="T18" fmla="*/ 2 w 14"/>
                <a:gd name="T19" fmla="*/ 13 h 27"/>
                <a:gd name="T20" fmla="*/ 2 w 14"/>
                <a:gd name="T21" fmla="*/ 13 h 27"/>
                <a:gd name="T22" fmla="*/ 2 w 14"/>
                <a:gd name="T23" fmla="*/ 14 h 27"/>
                <a:gd name="T24" fmla="*/ 3 w 14"/>
                <a:gd name="T25" fmla="*/ 16 h 27"/>
                <a:gd name="T26" fmla="*/ 3 w 14"/>
                <a:gd name="T27" fmla="*/ 16 h 27"/>
                <a:gd name="T28" fmla="*/ 3 w 14"/>
                <a:gd name="T29" fmla="*/ 17 h 27"/>
                <a:gd name="T30" fmla="*/ 3 w 14"/>
                <a:gd name="T31" fmla="*/ 18 h 27"/>
                <a:gd name="T32" fmla="*/ 4 w 14"/>
                <a:gd name="T33" fmla="*/ 19 h 27"/>
                <a:gd name="T34" fmla="*/ 4 w 14"/>
                <a:gd name="T35" fmla="*/ 18 h 27"/>
                <a:gd name="T36" fmla="*/ 5 w 14"/>
                <a:gd name="T37" fmla="*/ 19 h 27"/>
                <a:gd name="T38" fmla="*/ 7 w 14"/>
                <a:gd name="T39" fmla="*/ 26 h 27"/>
                <a:gd name="T40" fmla="*/ 13 w 14"/>
                <a:gd name="T41" fmla="*/ 25 h 27"/>
                <a:gd name="T42" fmla="*/ 12 w 14"/>
                <a:gd name="T43" fmla="*/ 25 h 27"/>
                <a:gd name="T44" fmla="*/ 12 w 14"/>
                <a:gd name="T45" fmla="*/ 24 h 27"/>
                <a:gd name="T46" fmla="*/ 12 w 14"/>
                <a:gd name="T47" fmla="*/ 23 h 27"/>
                <a:gd name="T48" fmla="*/ 12 w 14"/>
                <a:gd name="T49" fmla="*/ 23 h 27"/>
                <a:gd name="T50" fmla="*/ 12 w 14"/>
                <a:gd name="T51" fmla="*/ 22 h 27"/>
                <a:gd name="T52" fmla="*/ 12 w 14"/>
                <a:gd name="T53" fmla="*/ 21 h 27"/>
                <a:gd name="T54" fmla="*/ 12 w 14"/>
                <a:gd name="T55" fmla="*/ 20 h 27"/>
                <a:gd name="T56" fmla="*/ 12 w 14"/>
                <a:gd name="T57" fmla="*/ 20 h 27"/>
                <a:gd name="T58" fmla="*/ 12 w 14"/>
                <a:gd name="T59" fmla="*/ 19 h 27"/>
                <a:gd name="T60" fmla="*/ 11 w 14"/>
                <a:gd name="T61" fmla="*/ 19 h 27"/>
                <a:gd name="T62" fmla="*/ 11 w 14"/>
                <a:gd name="T63" fmla="*/ 18 h 27"/>
                <a:gd name="T64" fmla="*/ 11 w 14"/>
                <a:gd name="T65" fmla="*/ 17 h 27"/>
                <a:gd name="T66" fmla="*/ 11 w 14"/>
                <a:gd name="T67" fmla="*/ 16 h 27"/>
                <a:gd name="T68" fmla="*/ 11 w 14"/>
                <a:gd name="T69" fmla="*/ 16 h 27"/>
                <a:gd name="T70" fmla="*/ 11 w 14"/>
                <a:gd name="T71" fmla="*/ 15 h 27"/>
                <a:gd name="T72" fmla="*/ 12 w 14"/>
                <a:gd name="T73" fmla="*/ 14 h 27"/>
                <a:gd name="T74" fmla="*/ 12 w 14"/>
                <a:gd name="T75" fmla="*/ 13 h 27"/>
                <a:gd name="T76" fmla="*/ 12 w 14"/>
                <a:gd name="T77" fmla="*/ 12 h 27"/>
                <a:gd name="T78" fmla="*/ 12 w 14"/>
                <a:gd name="T79" fmla="*/ 11 h 27"/>
                <a:gd name="T80" fmla="*/ 12 w 14"/>
                <a:gd name="T81" fmla="*/ 11 h 27"/>
                <a:gd name="T82" fmla="*/ 12 w 14"/>
                <a:gd name="T83" fmla="*/ 10 h 27"/>
                <a:gd name="T84" fmla="*/ 11 w 14"/>
                <a:gd name="T85" fmla="*/ 10 h 27"/>
                <a:gd name="T86" fmla="*/ 11 w 14"/>
                <a:gd name="T87" fmla="*/ 9 h 27"/>
                <a:gd name="T88" fmla="*/ 12 w 14"/>
                <a:gd name="T89" fmla="*/ 8 h 27"/>
                <a:gd name="T90" fmla="*/ 12 w 14"/>
                <a:gd name="T91" fmla="*/ 8 h 27"/>
                <a:gd name="T92" fmla="*/ 13 w 14"/>
                <a:gd name="T93" fmla="*/ 7 h 27"/>
                <a:gd name="T94" fmla="*/ 14 w 14"/>
                <a:gd name="T95" fmla="*/ 6 h 27"/>
                <a:gd name="T96" fmla="*/ 14 w 14"/>
                <a:gd name="T97" fmla="*/ 6 h 27"/>
                <a:gd name="T98" fmla="*/ 14 w 14"/>
                <a:gd name="T99" fmla="*/ 5 h 27"/>
                <a:gd name="T100" fmla="*/ 14 w 14"/>
                <a:gd name="T101" fmla="*/ 5 h 27"/>
                <a:gd name="T102" fmla="*/ 14 w 14"/>
                <a:gd name="T103" fmla="*/ 5 h 27"/>
                <a:gd name="T104" fmla="*/ 13 w 14"/>
                <a:gd name="T105" fmla="*/ 4 h 27"/>
                <a:gd name="T106" fmla="*/ 13 w 14"/>
                <a:gd name="T107" fmla="*/ 3 h 27"/>
                <a:gd name="T108" fmla="*/ 13 w 14"/>
                <a:gd name="T109" fmla="*/ 3 h 27"/>
                <a:gd name="T110" fmla="*/ 13 w 14"/>
                <a:gd name="T111" fmla="*/ 2 h 27"/>
                <a:gd name="T112" fmla="*/ 13 w 14"/>
                <a:gd name="T113" fmla="*/ 1 h 27"/>
                <a:gd name="T114" fmla="*/ 13 w 14"/>
                <a:gd name="T11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27">
                  <a:moveTo>
                    <a:pt x="13" y="0"/>
                  </a:moveTo>
                  <a:cubicBezTo>
                    <a:pt x="13" y="0"/>
                    <a:pt x="13" y="0"/>
                    <a:pt x="13" y="0"/>
                  </a:cubicBezTo>
                  <a:cubicBezTo>
                    <a:pt x="12" y="0"/>
                    <a:pt x="12" y="0"/>
                    <a:pt x="12" y="0"/>
                  </a:cubicBezTo>
                  <a:cubicBezTo>
                    <a:pt x="10" y="1"/>
                    <a:pt x="7" y="2"/>
                    <a:pt x="5" y="3"/>
                  </a:cubicBezTo>
                  <a:cubicBezTo>
                    <a:pt x="0" y="4"/>
                    <a:pt x="0" y="4"/>
                    <a:pt x="0" y="4"/>
                  </a:cubicBezTo>
                  <a:cubicBezTo>
                    <a:pt x="0" y="4"/>
                    <a:pt x="0" y="4"/>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1" y="6"/>
                    <a:pt x="1" y="6"/>
                  </a:cubicBezTo>
                  <a:cubicBezTo>
                    <a:pt x="1" y="6"/>
                    <a:pt x="1" y="7"/>
                    <a:pt x="0" y="7"/>
                  </a:cubicBezTo>
                  <a:cubicBezTo>
                    <a:pt x="0" y="7"/>
                    <a:pt x="0" y="7"/>
                    <a:pt x="1" y="7"/>
                  </a:cubicBezTo>
                  <a:cubicBezTo>
                    <a:pt x="1" y="8"/>
                    <a:pt x="1" y="8"/>
                    <a:pt x="1" y="8"/>
                  </a:cubicBezTo>
                  <a:cubicBezTo>
                    <a:pt x="1" y="8"/>
                    <a:pt x="1" y="8"/>
                    <a:pt x="1" y="8"/>
                  </a:cubicBezTo>
                  <a:cubicBezTo>
                    <a:pt x="1" y="8"/>
                    <a:pt x="1" y="9"/>
                    <a:pt x="1" y="9"/>
                  </a:cubicBezTo>
                  <a:cubicBezTo>
                    <a:pt x="1" y="9"/>
                    <a:pt x="1" y="9"/>
                    <a:pt x="1" y="9"/>
                  </a:cubicBezTo>
                  <a:cubicBezTo>
                    <a:pt x="1" y="9"/>
                    <a:pt x="1" y="9"/>
                    <a:pt x="2" y="9"/>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3" y="15"/>
                    <a:pt x="3" y="15"/>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8"/>
                    <a:pt x="3" y="18"/>
                  </a:cubicBezTo>
                  <a:cubicBezTo>
                    <a:pt x="3" y="18"/>
                    <a:pt x="3" y="18"/>
                    <a:pt x="3" y="18"/>
                  </a:cubicBezTo>
                  <a:cubicBezTo>
                    <a:pt x="3" y="18"/>
                    <a:pt x="3" y="18"/>
                    <a:pt x="3" y="18"/>
                  </a:cubicBezTo>
                  <a:cubicBezTo>
                    <a:pt x="3" y="18"/>
                    <a:pt x="3" y="19"/>
                    <a:pt x="3" y="19"/>
                  </a:cubicBezTo>
                  <a:cubicBezTo>
                    <a:pt x="3" y="19"/>
                    <a:pt x="4" y="19"/>
                    <a:pt x="4" y="19"/>
                  </a:cubicBezTo>
                  <a:cubicBezTo>
                    <a:pt x="4" y="19"/>
                    <a:pt x="4" y="19"/>
                    <a:pt x="4" y="19"/>
                  </a:cubicBezTo>
                  <a:cubicBezTo>
                    <a:pt x="4" y="19"/>
                    <a:pt x="4" y="19"/>
                    <a:pt x="4" y="18"/>
                  </a:cubicBezTo>
                  <a:cubicBezTo>
                    <a:pt x="4" y="18"/>
                    <a:pt x="4" y="18"/>
                    <a:pt x="4" y="18"/>
                  </a:cubicBezTo>
                  <a:cubicBezTo>
                    <a:pt x="4" y="18"/>
                    <a:pt x="4" y="18"/>
                    <a:pt x="4" y="18"/>
                  </a:cubicBezTo>
                  <a:cubicBezTo>
                    <a:pt x="4" y="18"/>
                    <a:pt x="4" y="18"/>
                    <a:pt x="4" y="18"/>
                  </a:cubicBezTo>
                  <a:cubicBezTo>
                    <a:pt x="4" y="18"/>
                    <a:pt x="4" y="18"/>
                    <a:pt x="4" y="19"/>
                  </a:cubicBezTo>
                  <a:cubicBezTo>
                    <a:pt x="4" y="19"/>
                    <a:pt x="5" y="19"/>
                    <a:pt x="5" y="19"/>
                  </a:cubicBezTo>
                  <a:cubicBezTo>
                    <a:pt x="5" y="19"/>
                    <a:pt x="5" y="19"/>
                    <a:pt x="5" y="19"/>
                  </a:cubicBezTo>
                  <a:cubicBezTo>
                    <a:pt x="7" y="26"/>
                    <a:pt x="7" y="26"/>
                    <a:pt x="7" y="26"/>
                  </a:cubicBezTo>
                  <a:cubicBezTo>
                    <a:pt x="7" y="26"/>
                    <a:pt x="7" y="26"/>
                    <a:pt x="7" y="26"/>
                  </a:cubicBezTo>
                  <a:cubicBezTo>
                    <a:pt x="7" y="26"/>
                    <a:pt x="7" y="27"/>
                    <a:pt x="7" y="27"/>
                  </a:cubicBezTo>
                  <a:cubicBezTo>
                    <a:pt x="13" y="25"/>
                    <a:pt x="13" y="25"/>
                    <a:pt x="13" y="25"/>
                  </a:cubicBezTo>
                  <a:cubicBezTo>
                    <a:pt x="13" y="25"/>
                    <a:pt x="13" y="25"/>
                    <a:pt x="13" y="25"/>
                  </a:cubicBezTo>
                  <a:cubicBezTo>
                    <a:pt x="13" y="25"/>
                    <a:pt x="13" y="25"/>
                    <a:pt x="13" y="25"/>
                  </a:cubicBezTo>
                  <a:cubicBezTo>
                    <a:pt x="13" y="25"/>
                    <a:pt x="13" y="25"/>
                    <a:pt x="13" y="25"/>
                  </a:cubicBezTo>
                  <a:cubicBezTo>
                    <a:pt x="12" y="25"/>
                    <a:pt x="12" y="25"/>
                    <a:pt x="12" y="25"/>
                  </a:cubicBezTo>
                  <a:cubicBezTo>
                    <a:pt x="12" y="25"/>
                    <a:pt x="12" y="25"/>
                    <a:pt x="12" y="25"/>
                  </a:cubicBezTo>
                  <a:cubicBezTo>
                    <a:pt x="12" y="25"/>
                    <a:pt x="12" y="25"/>
                    <a:pt x="12" y="24"/>
                  </a:cubicBezTo>
                  <a:cubicBezTo>
                    <a:pt x="12" y="24"/>
                    <a:pt x="12" y="24"/>
                    <a:pt x="12" y="24"/>
                  </a:cubicBezTo>
                  <a:cubicBezTo>
                    <a:pt x="12" y="24"/>
                    <a:pt x="12" y="24"/>
                    <a:pt x="12" y="24"/>
                  </a:cubicBezTo>
                  <a:cubicBezTo>
                    <a:pt x="12" y="24"/>
                    <a:pt x="12" y="24"/>
                    <a:pt x="12" y="24"/>
                  </a:cubicBezTo>
                  <a:cubicBezTo>
                    <a:pt x="12" y="24"/>
                    <a:pt x="12" y="24"/>
                    <a:pt x="12" y="23"/>
                  </a:cubicBezTo>
                  <a:cubicBezTo>
                    <a:pt x="12" y="23"/>
                    <a:pt x="12" y="23"/>
                    <a:pt x="12" y="23"/>
                  </a:cubicBezTo>
                  <a:cubicBezTo>
                    <a:pt x="12" y="23"/>
                    <a:pt x="12" y="23"/>
                    <a:pt x="12" y="23"/>
                  </a:cubicBezTo>
                  <a:cubicBezTo>
                    <a:pt x="12" y="23"/>
                    <a:pt x="12" y="23"/>
                    <a:pt x="12" y="23"/>
                  </a:cubicBezTo>
                  <a:cubicBezTo>
                    <a:pt x="12" y="23"/>
                    <a:pt x="12" y="23"/>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2" y="21"/>
                    <a:pt x="12" y="20"/>
                    <a:pt x="12" y="20"/>
                  </a:cubicBezTo>
                  <a:cubicBezTo>
                    <a:pt x="12" y="20"/>
                    <a:pt x="12" y="20"/>
                    <a:pt x="12" y="20"/>
                  </a:cubicBezTo>
                  <a:cubicBezTo>
                    <a:pt x="12" y="20"/>
                    <a:pt x="12" y="20"/>
                    <a:pt x="12" y="20"/>
                  </a:cubicBezTo>
                  <a:cubicBezTo>
                    <a:pt x="12" y="20"/>
                    <a:pt x="12" y="20"/>
                    <a:pt x="12" y="20"/>
                  </a:cubicBezTo>
                  <a:cubicBezTo>
                    <a:pt x="12" y="20"/>
                    <a:pt x="12" y="19"/>
                    <a:pt x="12" y="19"/>
                  </a:cubicBezTo>
                  <a:cubicBezTo>
                    <a:pt x="12" y="19"/>
                    <a:pt x="12" y="19"/>
                    <a:pt x="12" y="19"/>
                  </a:cubicBezTo>
                  <a:cubicBezTo>
                    <a:pt x="12" y="19"/>
                    <a:pt x="12" y="19"/>
                    <a:pt x="12" y="19"/>
                  </a:cubicBezTo>
                  <a:cubicBezTo>
                    <a:pt x="12" y="19"/>
                    <a:pt x="12" y="19"/>
                    <a:pt x="12" y="19"/>
                  </a:cubicBezTo>
                  <a:cubicBezTo>
                    <a:pt x="12" y="19"/>
                    <a:pt x="12" y="19"/>
                    <a:pt x="11" y="19"/>
                  </a:cubicBezTo>
                  <a:cubicBezTo>
                    <a:pt x="11" y="19"/>
                    <a:pt x="11" y="19"/>
                    <a:pt x="11" y="19"/>
                  </a:cubicBezTo>
                  <a:cubicBezTo>
                    <a:pt x="11" y="19"/>
                    <a:pt x="11" y="19"/>
                    <a:pt x="11" y="18"/>
                  </a:cubicBezTo>
                  <a:cubicBezTo>
                    <a:pt x="11" y="18"/>
                    <a:pt x="11" y="18"/>
                    <a:pt x="11" y="18"/>
                  </a:cubicBezTo>
                  <a:cubicBezTo>
                    <a:pt x="11" y="18"/>
                    <a:pt x="11" y="18"/>
                    <a:pt x="11" y="18"/>
                  </a:cubicBezTo>
                  <a:cubicBezTo>
                    <a:pt x="11" y="18"/>
                    <a:pt x="11" y="18"/>
                    <a:pt x="11" y="18"/>
                  </a:cubicBezTo>
                  <a:cubicBezTo>
                    <a:pt x="11" y="18"/>
                    <a:pt x="11" y="17"/>
                    <a:pt x="11" y="17"/>
                  </a:cubicBezTo>
                  <a:cubicBezTo>
                    <a:pt x="11" y="17"/>
                    <a:pt x="11" y="17"/>
                    <a:pt x="11" y="17"/>
                  </a:cubicBezTo>
                  <a:cubicBezTo>
                    <a:pt x="11" y="17"/>
                    <a:pt x="11" y="17"/>
                    <a:pt x="11" y="17"/>
                  </a:cubicBezTo>
                  <a:cubicBezTo>
                    <a:pt x="11" y="17"/>
                    <a:pt x="11" y="17"/>
                    <a:pt x="11" y="17"/>
                  </a:cubicBezTo>
                  <a:cubicBezTo>
                    <a:pt x="11" y="17"/>
                    <a:pt x="11" y="17"/>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5"/>
                  </a:cubicBezTo>
                  <a:cubicBezTo>
                    <a:pt x="11" y="15"/>
                    <a:pt x="11" y="15"/>
                    <a:pt x="11" y="15"/>
                  </a:cubicBezTo>
                  <a:cubicBezTo>
                    <a:pt x="11" y="15"/>
                    <a:pt x="12" y="15"/>
                    <a:pt x="12" y="14"/>
                  </a:cubicBezTo>
                  <a:cubicBezTo>
                    <a:pt x="12" y="14"/>
                    <a:pt x="12" y="14"/>
                    <a:pt x="12" y="14"/>
                  </a:cubicBezTo>
                  <a:cubicBezTo>
                    <a:pt x="12" y="14"/>
                    <a:pt x="12" y="14"/>
                    <a:pt x="12" y="14"/>
                  </a:cubicBezTo>
                  <a:cubicBezTo>
                    <a:pt x="12" y="14"/>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0"/>
                    <a:pt x="12" y="10"/>
                  </a:cubicBezTo>
                  <a:cubicBezTo>
                    <a:pt x="12" y="10"/>
                    <a:pt x="12" y="10"/>
                    <a:pt x="12" y="10"/>
                  </a:cubicBezTo>
                  <a:cubicBezTo>
                    <a:pt x="12" y="10"/>
                    <a:pt x="12" y="10"/>
                    <a:pt x="12" y="10"/>
                  </a:cubicBezTo>
                  <a:cubicBezTo>
                    <a:pt x="12" y="10"/>
                    <a:pt x="12" y="10"/>
                    <a:pt x="12" y="10"/>
                  </a:cubicBezTo>
                  <a:cubicBezTo>
                    <a:pt x="12"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7"/>
                    <a:pt x="13" y="7"/>
                  </a:cubicBezTo>
                  <a:cubicBezTo>
                    <a:pt x="13" y="7"/>
                    <a:pt x="13" y="7"/>
                    <a:pt x="13" y="7"/>
                  </a:cubicBezTo>
                  <a:cubicBezTo>
                    <a:pt x="14" y="7"/>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8" name="Freeform 84"/>
            <p:cNvSpPr>
              <a:spLocks noEditPoints="1"/>
            </p:cNvSpPr>
            <p:nvPr/>
          </p:nvSpPr>
          <p:spPr bwMode="auto">
            <a:xfrm>
              <a:off x="4741863" y="3522663"/>
              <a:ext cx="307975" cy="171450"/>
            </a:xfrm>
            <a:custGeom>
              <a:avLst/>
              <a:gdLst>
                <a:gd name="T0" fmla="*/ 21 w 29"/>
                <a:gd name="T1" fmla="*/ 14 h 16"/>
                <a:gd name="T2" fmla="*/ 21 w 29"/>
                <a:gd name="T3" fmla="*/ 13 h 16"/>
                <a:gd name="T4" fmla="*/ 21 w 29"/>
                <a:gd name="T5" fmla="*/ 13 h 16"/>
                <a:gd name="T6" fmla="*/ 22 w 29"/>
                <a:gd name="T7" fmla="*/ 12 h 16"/>
                <a:gd name="T8" fmla="*/ 22 w 29"/>
                <a:gd name="T9" fmla="*/ 11 h 16"/>
                <a:gd name="T10" fmla="*/ 23 w 29"/>
                <a:gd name="T11" fmla="*/ 12 h 16"/>
                <a:gd name="T12" fmla="*/ 22 w 29"/>
                <a:gd name="T13" fmla="*/ 14 h 16"/>
                <a:gd name="T14" fmla="*/ 23 w 29"/>
                <a:gd name="T15" fmla="*/ 13 h 16"/>
                <a:gd name="T16" fmla="*/ 25 w 29"/>
                <a:gd name="T17" fmla="*/ 12 h 16"/>
                <a:gd name="T18" fmla="*/ 26 w 29"/>
                <a:gd name="T19" fmla="*/ 11 h 16"/>
                <a:gd name="T20" fmla="*/ 28 w 29"/>
                <a:gd name="T21" fmla="*/ 11 h 16"/>
                <a:gd name="T22" fmla="*/ 28 w 29"/>
                <a:gd name="T23" fmla="*/ 11 h 16"/>
                <a:gd name="T24" fmla="*/ 28 w 29"/>
                <a:gd name="T25" fmla="*/ 10 h 16"/>
                <a:gd name="T26" fmla="*/ 25 w 29"/>
                <a:gd name="T27" fmla="*/ 7 h 16"/>
                <a:gd name="T28" fmla="*/ 26 w 29"/>
                <a:gd name="T29" fmla="*/ 8 h 16"/>
                <a:gd name="T30" fmla="*/ 27 w 29"/>
                <a:gd name="T31" fmla="*/ 8 h 16"/>
                <a:gd name="T32" fmla="*/ 25 w 29"/>
                <a:gd name="T33" fmla="*/ 11 h 16"/>
                <a:gd name="T34" fmla="*/ 23 w 29"/>
                <a:gd name="T35" fmla="*/ 10 h 16"/>
                <a:gd name="T36" fmla="*/ 22 w 29"/>
                <a:gd name="T37" fmla="*/ 9 h 16"/>
                <a:gd name="T38" fmla="*/ 21 w 29"/>
                <a:gd name="T39" fmla="*/ 8 h 16"/>
                <a:gd name="T40" fmla="*/ 21 w 29"/>
                <a:gd name="T41" fmla="*/ 7 h 16"/>
                <a:gd name="T42" fmla="*/ 19 w 29"/>
                <a:gd name="T43" fmla="*/ 6 h 16"/>
                <a:gd name="T44" fmla="*/ 19 w 29"/>
                <a:gd name="T45" fmla="*/ 6 h 16"/>
                <a:gd name="T46" fmla="*/ 18 w 29"/>
                <a:gd name="T47" fmla="*/ 6 h 16"/>
                <a:gd name="T48" fmla="*/ 18 w 29"/>
                <a:gd name="T49" fmla="*/ 6 h 16"/>
                <a:gd name="T50" fmla="*/ 18 w 29"/>
                <a:gd name="T51" fmla="*/ 5 h 16"/>
                <a:gd name="T52" fmla="*/ 18 w 29"/>
                <a:gd name="T53" fmla="*/ 5 h 16"/>
                <a:gd name="T54" fmla="*/ 19 w 29"/>
                <a:gd name="T55" fmla="*/ 4 h 16"/>
                <a:gd name="T56" fmla="*/ 19 w 29"/>
                <a:gd name="T57" fmla="*/ 3 h 16"/>
                <a:gd name="T58" fmla="*/ 20 w 29"/>
                <a:gd name="T59" fmla="*/ 2 h 16"/>
                <a:gd name="T60" fmla="*/ 19 w 29"/>
                <a:gd name="T61" fmla="*/ 2 h 16"/>
                <a:gd name="T62" fmla="*/ 18 w 29"/>
                <a:gd name="T63" fmla="*/ 1 h 16"/>
                <a:gd name="T64" fmla="*/ 17 w 29"/>
                <a:gd name="T65" fmla="*/ 0 h 16"/>
                <a:gd name="T66" fmla="*/ 16 w 29"/>
                <a:gd name="T67" fmla="*/ 1 h 16"/>
                <a:gd name="T68" fmla="*/ 15 w 29"/>
                <a:gd name="T69" fmla="*/ 2 h 16"/>
                <a:gd name="T70" fmla="*/ 0 w 29"/>
                <a:gd name="T71" fmla="*/ 14 h 16"/>
                <a:gd name="T72" fmla="*/ 6 w 29"/>
                <a:gd name="T73" fmla="*/ 13 h 16"/>
                <a:gd name="T74" fmla="*/ 13 w 29"/>
                <a:gd name="T75" fmla="*/ 11 h 16"/>
                <a:gd name="T76" fmla="*/ 17 w 29"/>
                <a:gd name="T77" fmla="*/ 12 h 16"/>
                <a:gd name="T78" fmla="*/ 19 w 29"/>
                <a:gd name="T79" fmla="*/ 13 h 16"/>
                <a:gd name="T80" fmla="*/ 20 w 29"/>
                <a:gd name="T81" fmla="*/ 15 h 16"/>
                <a:gd name="T82" fmla="*/ 28 w 29"/>
                <a:gd name="T83" fmla="*/ 13 h 16"/>
                <a:gd name="T84" fmla="*/ 29 w 29"/>
                <a:gd name="T85" fmla="*/ 14 h 16"/>
                <a:gd name="T86" fmla="*/ 27 w 29"/>
                <a:gd name="T87" fmla="*/ 15 h 16"/>
                <a:gd name="T88" fmla="*/ 22 w 29"/>
                <a:gd name="T89" fmla="*/ 15 h 16"/>
                <a:gd name="T90" fmla="*/ 24 w 29"/>
                <a:gd name="T91" fmla="*/ 14 h 16"/>
                <a:gd name="T92" fmla="*/ 24 w 29"/>
                <a:gd name="T93" fmla="*/ 14 h 16"/>
                <a:gd name="T94" fmla="*/ 25 w 29"/>
                <a:gd name="T95" fmla="*/ 15 h 16"/>
                <a:gd name="T96" fmla="*/ 22 w 29"/>
                <a:gd name="T97" fmla="*/ 15 h 16"/>
                <a:gd name="T98" fmla="*/ 21 w 29"/>
                <a:gd name="T99" fmla="*/ 15 h 16"/>
                <a:gd name="T100" fmla="*/ 22 w 29"/>
                <a:gd name="T10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16">
                  <a:moveTo>
                    <a:pt x="20" y="15"/>
                  </a:moveTo>
                  <a:cubicBezTo>
                    <a:pt x="20" y="15"/>
                    <a:pt x="20" y="15"/>
                    <a:pt x="20" y="15"/>
                  </a:cubicBezTo>
                  <a:cubicBezTo>
                    <a:pt x="20" y="14"/>
                    <a:pt x="20" y="14"/>
                    <a:pt x="20" y="14"/>
                  </a:cubicBezTo>
                  <a:cubicBezTo>
                    <a:pt x="20" y="14"/>
                    <a:pt x="20" y="14"/>
                    <a:pt x="20" y="14"/>
                  </a:cubicBezTo>
                  <a:cubicBezTo>
                    <a:pt x="20" y="14"/>
                    <a:pt x="21" y="14"/>
                    <a:pt x="21" y="14"/>
                  </a:cubicBezTo>
                  <a:cubicBezTo>
                    <a:pt x="21" y="14"/>
                    <a:pt x="21" y="14"/>
                    <a:pt x="21" y="14"/>
                  </a:cubicBezTo>
                  <a:cubicBezTo>
                    <a:pt x="21" y="14"/>
                    <a:pt x="21" y="14"/>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2" y="13"/>
                    <a:pt x="22" y="13"/>
                  </a:cubicBezTo>
                  <a:cubicBezTo>
                    <a:pt x="22" y="13"/>
                    <a:pt x="21" y="12"/>
                    <a:pt x="21" y="12"/>
                  </a:cubicBezTo>
                  <a:cubicBezTo>
                    <a:pt x="21" y="12"/>
                    <a:pt x="22" y="12"/>
                    <a:pt x="22" y="12"/>
                  </a:cubicBezTo>
                  <a:cubicBezTo>
                    <a:pt x="22" y="12"/>
                    <a:pt x="22" y="12"/>
                    <a:pt x="22" y="12"/>
                  </a:cubicBezTo>
                  <a:cubicBezTo>
                    <a:pt x="22" y="12"/>
                    <a:pt x="22" y="12"/>
                    <a:pt x="22" y="12"/>
                  </a:cubicBezTo>
                  <a:cubicBezTo>
                    <a:pt x="22" y="12"/>
                    <a:pt x="22" y="12"/>
                    <a:pt x="22" y="12"/>
                  </a:cubicBezTo>
                  <a:cubicBezTo>
                    <a:pt x="22" y="12"/>
                    <a:pt x="22" y="11"/>
                    <a:pt x="22" y="11"/>
                  </a:cubicBezTo>
                  <a:cubicBezTo>
                    <a:pt x="22" y="11"/>
                    <a:pt x="22" y="11"/>
                    <a:pt x="22" y="11"/>
                  </a:cubicBezTo>
                  <a:cubicBezTo>
                    <a:pt x="22" y="11"/>
                    <a:pt x="22" y="11"/>
                    <a:pt x="22" y="11"/>
                  </a:cubicBezTo>
                  <a:cubicBezTo>
                    <a:pt x="22" y="11"/>
                    <a:pt x="23" y="11"/>
                    <a:pt x="23" y="11"/>
                  </a:cubicBezTo>
                  <a:cubicBezTo>
                    <a:pt x="23" y="11"/>
                    <a:pt x="23" y="12"/>
                    <a:pt x="23" y="12"/>
                  </a:cubicBezTo>
                  <a:cubicBezTo>
                    <a:pt x="23" y="12"/>
                    <a:pt x="23" y="12"/>
                    <a:pt x="23" y="12"/>
                  </a:cubicBezTo>
                  <a:cubicBezTo>
                    <a:pt x="23" y="12"/>
                    <a:pt x="23" y="12"/>
                    <a:pt x="23" y="12"/>
                  </a:cubicBezTo>
                  <a:cubicBezTo>
                    <a:pt x="23" y="12"/>
                    <a:pt x="23" y="12"/>
                    <a:pt x="23" y="12"/>
                  </a:cubicBezTo>
                  <a:cubicBezTo>
                    <a:pt x="23" y="12"/>
                    <a:pt x="23" y="13"/>
                    <a:pt x="23" y="13"/>
                  </a:cubicBezTo>
                  <a:cubicBezTo>
                    <a:pt x="23" y="13"/>
                    <a:pt x="23" y="14"/>
                    <a:pt x="22" y="14"/>
                  </a:cubicBezTo>
                  <a:cubicBezTo>
                    <a:pt x="22" y="14"/>
                    <a:pt x="22" y="14"/>
                    <a:pt x="22" y="14"/>
                  </a:cubicBezTo>
                  <a:cubicBezTo>
                    <a:pt x="22" y="14"/>
                    <a:pt x="22" y="14"/>
                    <a:pt x="22" y="14"/>
                  </a:cubicBezTo>
                  <a:cubicBezTo>
                    <a:pt x="22" y="14"/>
                    <a:pt x="22" y="14"/>
                    <a:pt x="22" y="14"/>
                  </a:cubicBezTo>
                  <a:cubicBezTo>
                    <a:pt x="22" y="14"/>
                    <a:pt x="22"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4" y="12"/>
                  </a:cubicBezTo>
                  <a:cubicBezTo>
                    <a:pt x="24" y="12"/>
                    <a:pt x="24" y="12"/>
                    <a:pt x="24" y="12"/>
                  </a:cubicBezTo>
                  <a:cubicBezTo>
                    <a:pt x="25" y="12"/>
                    <a:pt x="25" y="12"/>
                    <a:pt x="25" y="12"/>
                  </a:cubicBezTo>
                  <a:cubicBezTo>
                    <a:pt x="25" y="12"/>
                    <a:pt x="25" y="12"/>
                    <a:pt x="25" y="12"/>
                  </a:cubicBezTo>
                  <a:cubicBezTo>
                    <a:pt x="25" y="12"/>
                    <a:pt x="25" y="11"/>
                    <a:pt x="25" y="11"/>
                  </a:cubicBezTo>
                  <a:cubicBezTo>
                    <a:pt x="25" y="11"/>
                    <a:pt x="25" y="11"/>
                    <a:pt x="25" y="11"/>
                  </a:cubicBezTo>
                  <a:cubicBezTo>
                    <a:pt x="25" y="11"/>
                    <a:pt x="26" y="11"/>
                    <a:pt x="26" y="11"/>
                  </a:cubicBezTo>
                  <a:cubicBezTo>
                    <a:pt x="26" y="11"/>
                    <a:pt x="26" y="11"/>
                    <a:pt x="26" y="11"/>
                  </a:cubicBezTo>
                  <a:cubicBezTo>
                    <a:pt x="26" y="11"/>
                    <a:pt x="26" y="11"/>
                    <a:pt x="26" y="11"/>
                  </a:cubicBezTo>
                  <a:cubicBezTo>
                    <a:pt x="26" y="11"/>
                    <a:pt x="27" y="11"/>
                    <a:pt x="27" y="10"/>
                  </a:cubicBezTo>
                  <a:cubicBezTo>
                    <a:pt x="27" y="10"/>
                    <a:pt x="27" y="10"/>
                    <a:pt x="27" y="10"/>
                  </a:cubicBezTo>
                  <a:cubicBezTo>
                    <a:pt x="28" y="10"/>
                    <a:pt x="27"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10"/>
                    <a:pt x="28" y="9"/>
                    <a:pt x="28" y="9"/>
                  </a:cubicBezTo>
                  <a:cubicBezTo>
                    <a:pt x="28" y="9"/>
                    <a:pt x="27" y="8"/>
                    <a:pt x="26" y="7"/>
                  </a:cubicBezTo>
                  <a:cubicBezTo>
                    <a:pt x="26" y="7"/>
                    <a:pt x="25" y="6"/>
                    <a:pt x="25" y="7"/>
                  </a:cubicBezTo>
                  <a:cubicBezTo>
                    <a:pt x="25"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6" y="7"/>
                    <a:pt x="26" y="7"/>
                  </a:cubicBezTo>
                  <a:cubicBezTo>
                    <a:pt x="26" y="7"/>
                    <a:pt x="26" y="8"/>
                    <a:pt x="26" y="8"/>
                  </a:cubicBezTo>
                  <a:cubicBezTo>
                    <a:pt x="26" y="8"/>
                    <a:pt x="26" y="9"/>
                    <a:pt x="26" y="8"/>
                  </a:cubicBezTo>
                  <a:cubicBezTo>
                    <a:pt x="26" y="8"/>
                    <a:pt x="26" y="8"/>
                    <a:pt x="26" y="8"/>
                  </a:cubicBezTo>
                  <a:cubicBezTo>
                    <a:pt x="26" y="8"/>
                    <a:pt x="26" y="8"/>
                    <a:pt x="26" y="8"/>
                  </a:cubicBezTo>
                  <a:cubicBezTo>
                    <a:pt x="26" y="8"/>
                    <a:pt x="26" y="8"/>
                    <a:pt x="27" y="8"/>
                  </a:cubicBezTo>
                  <a:cubicBezTo>
                    <a:pt x="27" y="8"/>
                    <a:pt x="27" y="8"/>
                    <a:pt x="27" y="8"/>
                  </a:cubicBezTo>
                  <a:cubicBezTo>
                    <a:pt x="27" y="8"/>
                    <a:pt x="27" y="8"/>
                    <a:pt x="27" y="8"/>
                  </a:cubicBezTo>
                  <a:cubicBezTo>
                    <a:pt x="27" y="8"/>
                    <a:pt x="27" y="9"/>
                    <a:pt x="27" y="9"/>
                  </a:cubicBezTo>
                  <a:cubicBezTo>
                    <a:pt x="27" y="9"/>
                    <a:pt x="27" y="10"/>
                    <a:pt x="26" y="10"/>
                  </a:cubicBezTo>
                  <a:cubicBezTo>
                    <a:pt x="26" y="10"/>
                    <a:pt x="26" y="10"/>
                    <a:pt x="26" y="10"/>
                  </a:cubicBezTo>
                  <a:cubicBezTo>
                    <a:pt x="25" y="10"/>
                    <a:pt x="25" y="11"/>
                    <a:pt x="25" y="11"/>
                  </a:cubicBezTo>
                  <a:cubicBezTo>
                    <a:pt x="25" y="11"/>
                    <a:pt x="25" y="10"/>
                    <a:pt x="25" y="10"/>
                  </a:cubicBezTo>
                  <a:cubicBezTo>
                    <a:pt x="25" y="10"/>
                    <a:pt x="24" y="11"/>
                    <a:pt x="24" y="11"/>
                  </a:cubicBezTo>
                  <a:cubicBezTo>
                    <a:pt x="24" y="11"/>
                    <a:pt x="24" y="11"/>
                    <a:pt x="23" y="10"/>
                  </a:cubicBezTo>
                  <a:cubicBezTo>
                    <a:pt x="23" y="10"/>
                    <a:pt x="23" y="10"/>
                    <a:pt x="23" y="10"/>
                  </a:cubicBezTo>
                  <a:cubicBezTo>
                    <a:pt x="23" y="10"/>
                    <a:pt x="23" y="10"/>
                    <a:pt x="23" y="10"/>
                  </a:cubicBezTo>
                  <a:cubicBezTo>
                    <a:pt x="23" y="10"/>
                    <a:pt x="23" y="10"/>
                    <a:pt x="23" y="10"/>
                  </a:cubicBezTo>
                  <a:cubicBezTo>
                    <a:pt x="23" y="9"/>
                    <a:pt x="23"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8"/>
                    <a:pt x="21" y="8"/>
                  </a:cubicBezTo>
                  <a:cubicBezTo>
                    <a:pt x="21" y="8"/>
                    <a:pt x="21" y="9"/>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7"/>
                    <a:pt x="21" y="7"/>
                  </a:cubicBezTo>
                  <a:cubicBezTo>
                    <a:pt x="21" y="7"/>
                    <a:pt x="21" y="7"/>
                    <a:pt x="21" y="7"/>
                  </a:cubicBezTo>
                  <a:cubicBezTo>
                    <a:pt x="21" y="7"/>
                    <a:pt x="21" y="7"/>
                    <a:pt x="21" y="7"/>
                  </a:cubicBezTo>
                  <a:cubicBezTo>
                    <a:pt x="21" y="7"/>
                    <a:pt x="20" y="7"/>
                    <a:pt x="20" y="7"/>
                  </a:cubicBezTo>
                  <a:cubicBezTo>
                    <a:pt x="20" y="7"/>
                    <a:pt x="20" y="7"/>
                    <a:pt x="20" y="7"/>
                  </a:cubicBezTo>
                  <a:cubicBezTo>
                    <a:pt x="20" y="7"/>
                    <a:pt x="20" y="6"/>
                    <a:pt x="20" y="6"/>
                  </a:cubicBezTo>
                  <a:cubicBezTo>
                    <a:pt x="20" y="6"/>
                    <a:pt x="20"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7"/>
                    <a:pt x="19" y="7"/>
                  </a:cubicBezTo>
                  <a:cubicBezTo>
                    <a:pt x="19" y="7"/>
                    <a:pt x="18" y="7"/>
                    <a:pt x="18" y="7"/>
                  </a:cubicBezTo>
                  <a:cubicBezTo>
                    <a:pt x="18" y="7"/>
                    <a:pt x="18" y="7"/>
                    <a:pt x="18" y="7"/>
                  </a:cubicBezTo>
                  <a:cubicBezTo>
                    <a:pt x="18" y="7"/>
                    <a:pt x="18" y="7"/>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4"/>
                    <a:pt x="18" y="4"/>
                  </a:cubicBezTo>
                  <a:cubicBezTo>
                    <a:pt x="18" y="4"/>
                    <a:pt x="18" y="4"/>
                    <a:pt x="18" y="4"/>
                  </a:cubicBezTo>
                  <a:cubicBezTo>
                    <a:pt x="18" y="4"/>
                    <a:pt x="18" y="4"/>
                    <a:pt x="18" y="4"/>
                  </a:cubicBezTo>
                  <a:cubicBezTo>
                    <a:pt x="18" y="4"/>
                    <a:pt x="19" y="4"/>
                    <a:pt x="19" y="4"/>
                  </a:cubicBezTo>
                  <a:cubicBezTo>
                    <a:pt x="19" y="4"/>
                    <a:pt x="19" y="4"/>
                    <a:pt x="19" y="4"/>
                  </a:cubicBezTo>
                  <a:cubicBezTo>
                    <a:pt x="18" y="4"/>
                    <a:pt x="18" y="4"/>
                    <a:pt x="18" y="4"/>
                  </a:cubicBezTo>
                  <a:cubicBezTo>
                    <a:pt x="18" y="4"/>
                    <a:pt x="18" y="4"/>
                    <a:pt x="18" y="4"/>
                  </a:cubicBezTo>
                  <a:cubicBezTo>
                    <a:pt x="18" y="4"/>
                    <a:pt x="18" y="3"/>
                    <a:pt x="19" y="3"/>
                  </a:cubicBezTo>
                  <a:cubicBezTo>
                    <a:pt x="19" y="3"/>
                    <a:pt x="19" y="3"/>
                    <a:pt x="19" y="3"/>
                  </a:cubicBezTo>
                  <a:cubicBezTo>
                    <a:pt x="19" y="3"/>
                    <a:pt x="19" y="3"/>
                    <a:pt x="19" y="3"/>
                  </a:cubicBezTo>
                  <a:cubicBezTo>
                    <a:pt x="19" y="3"/>
                    <a:pt x="19"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1"/>
                    <a:pt x="18" y="1"/>
                  </a:cubicBezTo>
                  <a:cubicBezTo>
                    <a:pt x="18" y="1"/>
                    <a:pt x="18" y="1"/>
                    <a:pt x="18" y="1"/>
                  </a:cubicBezTo>
                  <a:cubicBezTo>
                    <a:pt x="18" y="1"/>
                    <a:pt x="18" y="0"/>
                    <a:pt x="18" y="0"/>
                  </a:cubicBezTo>
                  <a:cubicBezTo>
                    <a:pt x="18" y="0"/>
                    <a:pt x="18" y="0"/>
                    <a:pt x="18" y="0"/>
                  </a:cubicBezTo>
                  <a:cubicBezTo>
                    <a:pt x="18"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6" y="1"/>
                    <a:pt x="16" y="1"/>
                    <a:pt x="16" y="1"/>
                  </a:cubicBezTo>
                  <a:cubicBezTo>
                    <a:pt x="16" y="1"/>
                    <a:pt x="16" y="1"/>
                    <a:pt x="16" y="1"/>
                  </a:cubicBezTo>
                  <a:cubicBezTo>
                    <a:pt x="16" y="1"/>
                    <a:pt x="16" y="1"/>
                    <a:pt x="16" y="1"/>
                  </a:cubicBezTo>
                  <a:cubicBezTo>
                    <a:pt x="16" y="1"/>
                    <a:pt x="16" y="1"/>
                    <a:pt x="15" y="1"/>
                  </a:cubicBezTo>
                  <a:cubicBezTo>
                    <a:pt x="15" y="1"/>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0" y="7"/>
                    <a:pt x="0" y="7"/>
                    <a:pt x="0" y="7"/>
                  </a:cubicBezTo>
                  <a:cubicBezTo>
                    <a:pt x="0" y="7"/>
                    <a:pt x="0" y="7"/>
                    <a:pt x="0" y="7"/>
                  </a:cubicBezTo>
                  <a:cubicBezTo>
                    <a:pt x="0" y="14"/>
                    <a:pt x="0" y="14"/>
                    <a:pt x="0" y="14"/>
                  </a:cubicBezTo>
                  <a:cubicBezTo>
                    <a:pt x="0" y="14"/>
                    <a:pt x="0" y="14"/>
                    <a:pt x="0" y="14"/>
                  </a:cubicBezTo>
                  <a:cubicBezTo>
                    <a:pt x="2" y="14"/>
                    <a:pt x="4" y="14"/>
                    <a:pt x="5" y="13"/>
                  </a:cubicBezTo>
                  <a:cubicBezTo>
                    <a:pt x="5" y="13"/>
                    <a:pt x="5" y="13"/>
                    <a:pt x="6" y="13"/>
                  </a:cubicBezTo>
                  <a:cubicBezTo>
                    <a:pt x="6" y="13"/>
                    <a:pt x="6" y="13"/>
                    <a:pt x="6" y="13"/>
                  </a:cubicBezTo>
                  <a:cubicBezTo>
                    <a:pt x="6" y="13"/>
                    <a:pt x="6" y="13"/>
                    <a:pt x="6" y="13"/>
                  </a:cubicBezTo>
                  <a:cubicBezTo>
                    <a:pt x="6" y="13"/>
                    <a:pt x="7" y="13"/>
                    <a:pt x="7" y="13"/>
                  </a:cubicBezTo>
                  <a:cubicBezTo>
                    <a:pt x="7" y="13"/>
                    <a:pt x="7" y="13"/>
                    <a:pt x="7" y="13"/>
                  </a:cubicBezTo>
                  <a:cubicBezTo>
                    <a:pt x="7" y="13"/>
                    <a:pt x="8" y="12"/>
                    <a:pt x="8" y="12"/>
                  </a:cubicBezTo>
                  <a:cubicBezTo>
                    <a:pt x="8" y="12"/>
                    <a:pt x="13" y="11"/>
                    <a:pt x="13" y="11"/>
                  </a:cubicBezTo>
                  <a:cubicBezTo>
                    <a:pt x="13" y="11"/>
                    <a:pt x="13" y="11"/>
                    <a:pt x="13" y="11"/>
                  </a:cubicBezTo>
                  <a:cubicBezTo>
                    <a:pt x="16" y="10"/>
                    <a:pt x="16" y="10"/>
                    <a:pt x="16" y="10"/>
                  </a:cubicBezTo>
                  <a:cubicBezTo>
                    <a:pt x="17" y="11"/>
                    <a:pt x="17" y="11"/>
                    <a:pt x="17" y="11"/>
                  </a:cubicBezTo>
                  <a:cubicBezTo>
                    <a:pt x="17" y="11"/>
                    <a:pt x="17" y="11"/>
                    <a:pt x="17" y="11"/>
                  </a:cubicBezTo>
                  <a:cubicBezTo>
                    <a:pt x="17" y="11"/>
                    <a:pt x="17" y="12"/>
                    <a:pt x="17" y="12"/>
                  </a:cubicBezTo>
                  <a:cubicBezTo>
                    <a:pt x="17" y="12"/>
                    <a:pt x="17" y="12"/>
                    <a:pt x="17" y="12"/>
                  </a:cubicBezTo>
                  <a:cubicBezTo>
                    <a:pt x="17" y="12"/>
                    <a:pt x="17" y="12"/>
                    <a:pt x="18" y="12"/>
                  </a:cubicBezTo>
                  <a:cubicBezTo>
                    <a:pt x="18" y="12"/>
                    <a:pt x="18" y="12"/>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20" y="14"/>
                    <a:pt x="20" y="15"/>
                  </a:cubicBezTo>
                  <a:cubicBezTo>
                    <a:pt x="20" y="15"/>
                    <a:pt x="20" y="15"/>
                    <a:pt x="20" y="15"/>
                  </a:cubicBezTo>
                  <a:close/>
                  <a:moveTo>
                    <a:pt x="27" y="14"/>
                  </a:moveTo>
                  <a:cubicBezTo>
                    <a:pt x="27" y="15"/>
                    <a:pt x="27" y="15"/>
                    <a:pt x="27" y="15"/>
                  </a:cubicBezTo>
                  <a:cubicBezTo>
                    <a:pt x="27" y="15"/>
                    <a:pt x="27" y="14"/>
                    <a:pt x="27" y="14"/>
                  </a:cubicBezTo>
                  <a:cubicBezTo>
                    <a:pt x="28" y="14"/>
                    <a:pt x="28" y="14"/>
                    <a:pt x="28" y="14"/>
                  </a:cubicBezTo>
                  <a:cubicBezTo>
                    <a:pt x="28" y="14"/>
                    <a:pt x="28" y="14"/>
                    <a:pt x="28" y="13"/>
                  </a:cubicBezTo>
                  <a:cubicBezTo>
                    <a:pt x="28" y="13"/>
                    <a:pt x="28" y="13"/>
                    <a:pt x="28" y="13"/>
                  </a:cubicBezTo>
                  <a:cubicBezTo>
                    <a:pt x="28" y="13"/>
                    <a:pt x="28" y="13"/>
                    <a:pt x="28" y="13"/>
                  </a:cubicBezTo>
                  <a:cubicBezTo>
                    <a:pt x="28" y="13"/>
                    <a:pt x="28" y="13"/>
                    <a:pt x="28" y="13"/>
                  </a:cubicBezTo>
                  <a:cubicBezTo>
                    <a:pt x="28" y="13"/>
                    <a:pt x="28" y="14"/>
                    <a:pt x="29" y="14"/>
                  </a:cubicBezTo>
                  <a:cubicBezTo>
                    <a:pt x="29" y="14"/>
                    <a:pt x="29" y="14"/>
                    <a:pt x="29" y="14"/>
                  </a:cubicBezTo>
                  <a:cubicBezTo>
                    <a:pt x="29" y="14"/>
                    <a:pt x="29" y="14"/>
                    <a:pt x="29" y="15"/>
                  </a:cubicBezTo>
                  <a:cubicBezTo>
                    <a:pt x="29" y="15"/>
                    <a:pt x="28"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lose/>
                  <a:moveTo>
                    <a:pt x="22" y="15"/>
                  </a:moveTo>
                  <a:cubicBezTo>
                    <a:pt x="22" y="15"/>
                    <a:pt x="22" y="15"/>
                    <a:pt x="22" y="15"/>
                  </a:cubicBezTo>
                  <a:cubicBezTo>
                    <a:pt x="22" y="15"/>
                    <a:pt x="22" y="15"/>
                    <a:pt x="22" y="15"/>
                  </a:cubicBezTo>
                  <a:cubicBezTo>
                    <a:pt x="22" y="15"/>
                    <a:pt x="23" y="15"/>
                    <a:pt x="23" y="15"/>
                  </a:cubicBezTo>
                  <a:cubicBezTo>
                    <a:pt x="23" y="15"/>
                    <a:pt x="23" y="15"/>
                    <a:pt x="23" y="15"/>
                  </a:cubicBezTo>
                  <a:cubicBezTo>
                    <a:pt x="23" y="15"/>
                    <a:pt x="23" y="14"/>
                    <a:pt x="23" y="14"/>
                  </a:cubicBezTo>
                  <a:cubicBezTo>
                    <a:pt x="23"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5"/>
                  </a:cubicBezTo>
                  <a:cubicBezTo>
                    <a:pt x="25" y="15"/>
                    <a:pt x="25" y="15"/>
                    <a:pt x="25" y="15"/>
                  </a:cubicBezTo>
                  <a:cubicBezTo>
                    <a:pt x="25" y="15"/>
                    <a:pt x="24" y="15"/>
                    <a:pt x="24" y="15"/>
                  </a:cubicBezTo>
                  <a:cubicBezTo>
                    <a:pt x="24" y="15"/>
                    <a:pt x="23" y="15"/>
                    <a:pt x="23" y="15"/>
                  </a:cubicBezTo>
                  <a:cubicBezTo>
                    <a:pt x="23" y="15"/>
                    <a:pt x="23" y="16"/>
                    <a:pt x="23" y="16"/>
                  </a:cubicBezTo>
                  <a:cubicBezTo>
                    <a:pt x="23" y="16"/>
                    <a:pt x="22" y="16"/>
                    <a:pt x="22" y="15"/>
                  </a:cubicBezTo>
                  <a:close/>
                  <a:moveTo>
                    <a:pt x="21" y="15"/>
                  </a:moveTo>
                  <a:cubicBezTo>
                    <a:pt x="21" y="15"/>
                    <a:pt x="21" y="15"/>
                    <a:pt x="21" y="15"/>
                  </a:cubicBezTo>
                  <a:cubicBezTo>
                    <a:pt x="21" y="15"/>
                    <a:pt x="21" y="15"/>
                    <a:pt x="21" y="15"/>
                  </a:cubicBezTo>
                  <a:cubicBezTo>
                    <a:pt x="21" y="15"/>
                    <a:pt x="21" y="15"/>
                    <a:pt x="21" y="15"/>
                  </a:cubicBezTo>
                  <a:cubicBezTo>
                    <a:pt x="21" y="15"/>
                    <a:pt x="21" y="15"/>
                    <a:pt x="21" y="15"/>
                  </a:cubicBezTo>
                  <a:close/>
                  <a:moveTo>
                    <a:pt x="22" y="14"/>
                  </a:moveTo>
                  <a:cubicBezTo>
                    <a:pt x="22" y="14"/>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59" name="Freeform 85"/>
            <p:cNvSpPr>
              <a:spLocks noEditPoints="1"/>
            </p:cNvSpPr>
            <p:nvPr/>
          </p:nvSpPr>
          <p:spPr bwMode="auto">
            <a:xfrm>
              <a:off x="4879975" y="3630613"/>
              <a:ext cx="74612" cy="95250"/>
            </a:xfrm>
            <a:custGeom>
              <a:avLst/>
              <a:gdLst>
                <a:gd name="T0" fmla="*/ 2 w 7"/>
                <a:gd name="T1" fmla="*/ 8 h 9"/>
                <a:gd name="T2" fmla="*/ 3 w 7"/>
                <a:gd name="T3" fmla="*/ 8 h 9"/>
                <a:gd name="T4" fmla="*/ 4 w 7"/>
                <a:gd name="T5" fmla="*/ 7 h 9"/>
                <a:gd name="T6" fmla="*/ 4 w 7"/>
                <a:gd name="T7" fmla="*/ 6 h 9"/>
                <a:gd name="T8" fmla="*/ 5 w 7"/>
                <a:gd name="T9" fmla="*/ 6 h 9"/>
                <a:gd name="T10" fmla="*/ 4 w 7"/>
                <a:gd name="T11" fmla="*/ 5 h 9"/>
                <a:gd name="T12" fmla="*/ 4 w 7"/>
                <a:gd name="T13" fmla="*/ 5 h 9"/>
                <a:gd name="T14" fmla="*/ 4 w 7"/>
                <a:gd name="T15" fmla="*/ 4 h 9"/>
                <a:gd name="T16" fmla="*/ 4 w 7"/>
                <a:gd name="T17" fmla="*/ 4 h 9"/>
                <a:gd name="T18" fmla="*/ 4 w 7"/>
                <a:gd name="T19" fmla="*/ 4 h 9"/>
                <a:gd name="T20" fmla="*/ 4 w 7"/>
                <a:gd name="T21" fmla="*/ 4 h 9"/>
                <a:gd name="T22" fmla="*/ 4 w 7"/>
                <a:gd name="T23" fmla="*/ 3 h 9"/>
                <a:gd name="T24" fmla="*/ 4 w 7"/>
                <a:gd name="T25" fmla="*/ 3 h 9"/>
                <a:gd name="T26" fmla="*/ 4 w 7"/>
                <a:gd name="T27" fmla="*/ 3 h 9"/>
                <a:gd name="T28" fmla="*/ 5 w 7"/>
                <a:gd name="T29" fmla="*/ 3 h 9"/>
                <a:gd name="T30" fmla="*/ 5 w 7"/>
                <a:gd name="T31" fmla="*/ 3 h 9"/>
                <a:gd name="T32" fmla="*/ 5 w 7"/>
                <a:gd name="T33" fmla="*/ 3 h 9"/>
                <a:gd name="T34" fmla="*/ 5 w 7"/>
                <a:gd name="T35" fmla="*/ 3 h 9"/>
                <a:gd name="T36" fmla="*/ 6 w 7"/>
                <a:gd name="T37" fmla="*/ 3 h 9"/>
                <a:gd name="T38" fmla="*/ 6 w 7"/>
                <a:gd name="T39" fmla="*/ 4 h 9"/>
                <a:gd name="T40" fmla="*/ 6 w 7"/>
                <a:gd name="T41" fmla="*/ 5 h 9"/>
                <a:gd name="T42" fmla="*/ 6 w 7"/>
                <a:gd name="T43" fmla="*/ 5 h 9"/>
                <a:gd name="T44" fmla="*/ 7 w 7"/>
                <a:gd name="T45" fmla="*/ 5 h 9"/>
                <a:gd name="T46" fmla="*/ 7 w 7"/>
                <a:gd name="T47" fmla="*/ 5 h 9"/>
                <a:gd name="T48" fmla="*/ 6 w 7"/>
                <a:gd name="T49" fmla="*/ 4 h 9"/>
                <a:gd name="T50" fmla="*/ 6 w 7"/>
                <a:gd name="T51" fmla="*/ 3 h 9"/>
                <a:gd name="T52" fmla="*/ 5 w 7"/>
                <a:gd name="T53" fmla="*/ 3 h 9"/>
                <a:gd name="T54" fmla="*/ 5 w 7"/>
                <a:gd name="T55" fmla="*/ 2 h 9"/>
                <a:gd name="T56" fmla="*/ 4 w 7"/>
                <a:gd name="T57" fmla="*/ 2 h 9"/>
                <a:gd name="T58" fmla="*/ 4 w 7"/>
                <a:gd name="T59" fmla="*/ 1 h 9"/>
                <a:gd name="T60" fmla="*/ 0 w 7"/>
                <a:gd name="T61" fmla="*/ 1 h 9"/>
                <a:gd name="T62" fmla="*/ 2 w 7"/>
                <a:gd name="T63" fmla="*/ 7 h 9"/>
                <a:gd name="T64" fmla="*/ 2 w 7"/>
                <a:gd name="T65" fmla="*/ 8 h 9"/>
                <a:gd name="T66" fmla="*/ 5 w 7"/>
                <a:gd name="T67" fmla="*/ 4 h 9"/>
                <a:gd name="T68" fmla="*/ 5 w 7"/>
                <a:gd name="T69" fmla="*/ 3 h 9"/>
                <a:gd name="T70" fmla="*/ 5 w 7"/>
                <a:gd name="T71" fmla="*/ 4 h 9"/>
                <a:gd name="T72" fmla="*/ 4 w 7"/>
                <a:gd name="T73" fmla="*/ 4 h 9"/>
                <a:gd name="T74" fmla="*/ 4 w 7"/>
                <a:gd name="T75" fmla="*/ 4 h 9"/>
                <a:gd name="T76" fmla="*/ 5 w 7"/>
                <a:gd name="T77" fmla="*/ 4 h 9"/>
                <a:gd name="T78" fmla="*/ 4 w 7"/>
                <a:gd name="T79" fmla="*/ 4 h 9"/>
                <a:gd name="T80" fmla="*/ 5 w 7"/>
                <a:gd name="T81" fmla="*/ 4 h 9"/>
                <a:gd name="T82" fmla="*/ 5 w 7"/>
                <a:gd name="T83" fmla="*/ 4 h 9"/>
                <a:gd name="T84" fmla="*/ 5 w 7"/>
                <a:gd name="T85" fmla="*/ 4 h 9"/>
                <a:gd name="T86" fmla="*/ 5 w 7"/>
                <a:gd name="T87" fmla="*/ 6 h 9"/>
                <a:gd name="T88" fmla="*/ 5 w 7"/>
                <a:gd name="T89" fmla="*/ 5 h 9"/>
                <a:gd name="T90" fmla="*/ 5 w 7"/>
                <a:gd name="T91" fmla="*/ 5 h 9"/>
                <a:gd name="T92" fmla="*/ 5 w 7"/>
                <a:gd name="T93" fmla="*/ 5 h 9"/>
                <a:gd name="T94" fmla="*/ 5 w 7"/>
                <a:gd name="T95" fmla="*/ 5 h 9"/>
                <a:gd name="T96" fmla="*/ 5 w 7"/>
                <a:gd name="T97" fmla="*/ 6 h 9"/>
                <a:gd name="T98" fmla="*/ 5 w 7"/>
                <a:gd name="T99" fmla="*/ 5 h 9"/>
                <a:gd name="T100" fmla="*/ 5 w 7"/>
                <a:gd name="T101" fmla="*/ 5 h 9"/>
                <a:gd name="T102" fmla="*/ 5 w 7"/>
                <a:gd name="T103" fmla="*/ 4 h 9"/>
                <a:gd name="T104" fmla="*/ 5 w 7"/>
                <a:gd name="T105" fmla="*/ 4 h 9"/>
                <a:gd name="T106" fmla="*/ 5 w 7"/>
                <a:gd name="T107" fmla="*/ 4 h 9"/>
                <a:gd name="T108" fmla="*/ 6 w 7"/>
                <a:gd name="T109" fmla="*/ 5 h 9"/>
                <a:gd name="T110" fmla="*/ 5 w 7"/>
                <a:gd name="T111" fmla="*/ 5 h 9"/>
                <a:gd name="T112" fmla="*/ 5 w 7"/>
                <a:gd name="T113" fmla="*/ 6 h 9"/>
                <a:gd name="T114" fmla="*/ 5 w 7"/>
                <a:gd name="T115" fmla="*/ 5 h 9"/>
                <a:gd name="T116" fmla="*/ 4 w 7"/>
                <a:gd name="T117" fmla="*/ 9 h 9"/>
                <a:gd name="T118" fmla="*/ 4 w 7"/>
                <a:gd name="T119" fmla="*/ 9 h 9"/>
                <a:gd name="T120" fmla="*/ 4 w 7"/>
                <a:gd name="T121" fmla="*/ 9 h 9"/>
                <a:gd name="T122" fmla="*/ 4 w 7"/>
                <a:gd name="T1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9">
                  <a:moveTo>
                    <a:pt x="2" y="8"/>
                  </a:moveTo>
                  <a:cubicBezTo>
                    <a:pt x="2" y="8"/>
                    <a:pt x="2" y="8"/>
                    <a:pt x="2" y="8"/>
                  </a:cubicBezTo>
                  <a:cubicBezTo>
                    <a:pt x="2" y="8"/>
                    <a:pt x="2" y="8"/>
                    <a:pt x="2" y="8"/>
                  </a:cubicBezTo>
                  <a:cubicBezTo>
                    <a:pt x="2" y="8"/>
                    <a:pt x="3" y="8"/>
                    <a:pt x="3" y="8"/>
                  </a:cubicBezTo>
                  <a:cubicBezTo>
                    <a:pt x="3" y="8"/>
                    <a:pt x="3" y="7"/>
                    <a:pt x="4" y="7"/>
                  </a:cubicBezTo>
                  <a:cubicBezTo>
                    <a:pt x="4" y="7"/>
                    <a:pt x="4" y="7"/>
                    <a:pt x="4" y="7"/>
                  </a:cubicBezTo>
                  <a:cubicBezTo>
                    <a:pt x="4" y="7"/>
                    <a:pt x="4" y="7"/>
                    <a:pt x="4" y="7"/>
                  </a:cubicBezTo>
                  <a:cubicBezTo>
                    <a:pt x="4" y="7"/>
                    <a:pt x="4" y="6"/>
                    <a:pt x="4" y="6"/>
                  </a:cubicBezTo>
                  <a:cubicBezTo>
                    <a:pt x="4" y="6"/>
                    <a:pt x="4" y="6"/>
                    <a:pt x="4" y="6"/>
                  </a:cubicBezTo>
                  <a:cubicBezTo>
                    <a:pt x="4" y="6"/>
                    <a:pt x="5" y="6"/>
                    <a:pt x="5" y="6"/>
                  </a:cubicBezTo>
                  <a:cubicBezTo>
                    <a:pt x="4" y="6"/>
                    <a:pt x="4" y="6"/>
                    <a:pt x="4" y="6"/>
                  </a:cubicBezTo>
                  <a:cubicBezTo>
                    <a:pt x="4" y="6"/>
                    <a:pt x="5" y="6"/>
                    <a:pt x="4" y="5"/>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4"/>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3"/>
                    <a:pt x="5" y="3"/>
                  </a:cubicBezTo>
                  <a:cubicBezTo>
                    <a:pt x="5" y="3"/>
                    <a:pt x="5" y="3"/>
                    <a:pt x="5" y="3"/>
                  </a:cubicBezTo>
                  <a:cubicBezTo>
                    <a:pt x="5" y="3"/>
                    <a:pt x="5" y="3"/>
                    <a:pt x="5" y="3"/>
                  </a:cubicBezTo>
                  <a:cubicBezTo>
                    <a:pt x="5" y="3"/>
                    <a:pt x="6" y="3"/>
                    <a:pt x="6" y="3"/>
                  </a:cubicBezTo>
                  <a:cubicBezTo>
                    <a:pt x="6" y="3"/>
                    <a:pt x="6" y="3"/>
                    <a:pt x="6" y="3"/>
                  </a:cubicBezTo>
                  <a:cubicBezTo>
                    <a:pt x="6" y="3"/>
                    <a:pt x="5" y="4"/>
                    <a:pt x="5" y="4"/>
                  </a:cubicBezTo>
                  <a:cubicBezTo>
                    <a:pt x="5" y="4"/>
                    <a:pt x="6" y="4"/>
                    <a:pt x="6" y="4"/>
                  </a:cubicBezTo>
                  <a:cubicBezTo>
                    <a:pt x="6" y="4"/>
                    <a:pt x="6" y="4"/>
                    <a:pt x="6" y="4"/>
                  </a:cubicBezTo>
                  <a:cubicBezTo>
                    <a:pt x="6" y="4"/>
                    <a:pt x="6" y="5"/>
                    <a:pt x="6" y="5"/>
                  </a:cubicBezTo>
                  <a:cubicBezTo>
                    <a:pt x="6" y="5"/>
                    <a:pt x="6" y="5"/>
                    <a:pt x="6" y="5"/>
                  </a:cubicBezTo>
                  <a:cubicBezTo>
                    <a:pt x="6" y="5"/>
                    <a:pt x="6" y="5"/>
                    <a:pt x="6" y="5"/>
                  </a:cubicBezTo>
                  <a:cubicBezTo>
                    <a:pt x="6" y="5"/>
                    <a:pt x="6" y="5"/>
                    <a:pt x="6" y="5"/>
                  </a:cubicBezTo>
                  <a:cubicBezTo>
                    <a:pt x="7" y="5"/>
                    <a:pt x="6" y="5"/>
                    <a:pt x="7" y="5"/>
                  </a:cubicBezTo>
                  <a:cubicBezTo>
                    <a:pt x="7" y="5"/>
                    <a:pt x="7" y="5"/>
                    <a:pt x="7" y="5"/>
                  </a:cubicBezTo>
                  <a:cubicBezTo>
                    <a:pt x="7" y="5"/>
                    <a:pt x="7" y="5"/>
                    <a:pt x="7" y="5"/>
                  </a:cubicBezTo>
                  <a:cubicBezTo>
                    <a:pt x="7" y="4"/>
                    <a:pt x="6" y="4"/>
                    <a:pt x="6" y="4"/>
                  </a:cubicBezTo>
                  <a:cubicBezTo>
                    <a:pt x="6" y="4"/>
                    <a:pt x="6" y="4"/>
                    <a:pt x="6"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2"/>
                    <a:pt x="5" y="2"/>
                    <a:pt x="5" y="2"/>
                  </a:cubicBezTo>
                  <a:cubicBezTo>
                    <a:pt x="4" y="2"/>
                    <a:pt x="4" y="2"/>
                    <a:pt x="4" y="2"/>
                  </a:cubicBezTo>
                  <a:cubicBezTo>
                    <a:pt x="4" y="2"/>
                    <a:pt x="4" y="2"/>
                    <a:pt x="4" y="2"/>
                  </a:cubicBezTo>
                  <a:cubicBezTo>
                    <a:pt x="4" y="2"/>
                    <a:pt x="4" y="1"/>
                    <a:pt x="4" y="1"/>
                  </a:cubicBezTo>
                  <a:cubicBezTo>
                    <a:pt x="4" y="1"/>
                    <a:pt x="4" y="1"/>
                    <a:pt x="4" y="1"/>
                  </a:cubicBezTo>
                  <a:cubicBezTo>
                    <a:pt x="3" y="0"/>
                    <a:pt x="3" y="0"/>
                    <a:pt x="3" y="0"/>
                  </a:cubicBezTo>
                  <a:cubicBezTo>
                    <a:pt x="0" y="1"/>
                    <a:pt x="0" y="1"/>
                    <a:pt x="0" y="1"/>
                  </a:cubicBezTo>
                  <a:cubicBezTo>
                    <a:pt x="0" y="2"/>
                    <a:pt x="1" y="5"/>
                    <a:pt x="2" y="6"/>
                  </a:cubicBezTo>
                  <a:cubicBezTo>
                    <a:pt x="2" y="7"/>
                    <a:pt x="2" y="7"/>
                    <a:pt x="2" y="7"/>
                  </a:cubicBezTo>
                  <a:cubicBezTo>
                    <a:pt x="2" y="7"/>
                    <a:pt x="1" y="7"/>
                    <a:pt x="2" y="7"/>
                  </a:cubicBezTo>
                  <a:cubicBezTo>
                    <a:pt x="2" y="7"/>
                    <a:pt x="2" y="8"/>
                    <a:pt x="2" y="8"/>
                  </a:cubicBezTo>
                  <a:cubicBezTo>
                    <a:pt x="2" y="8"/>
                    <a:pt x="2" y="8"/>
                    <a:pt x="2" y="8"/>
                  </a:cubicBezTo>
                  <a:close/>
                  <a:moveTo>
                    <a:pt x="5" y="4"/>
                  </a:moveTo>
                  <a:cubicBezTo>
                    <a:pt x="5" y="4"/>
                    <a:pt x="5" y="3"/>
                    <a:pt x="5" y="3"/>
                  </a:cubicBezTo>
                  <a:cubicBezTo>
                    <a:pt x="5" y="3"/>
                    <a:pt x="5" y="3"/>
                    <a:pt x="5" y="3"/>
                  </a:cubicBezTo>
                  <a:cubicBezTo>
                    <a:pt x="5" y="3"/>
                    <a:pt x="5" y="4"/>
                    <a:pt x="5" y="4"/>
                  </a:cubicBezTo>
                  <a:cubicBezTo>
                    <a:pt x="5" y="4"/>
                    <a:pt x="5" y="4"/>
                    <a:pt x="5" y="4"/>
                  </a:cubicBezTo>
                  <a:close/>
                  <a:moveTo>
                    <a:pt x="4" y="4"/>
                  </a:moveTo>
                  <a:cubicBezTo>
                    <a:pt x="4" y="4"/>
                    <a:pt x="4" y="4"/>
                    <a:pt x="4" y="4"/>
                  </a:cubicBezTo>
                  <a:cubicBezTo>
                    <a:pt x="4" y="4"/>
                    <a:pt x="4" y="4"/>
                    <a:pt x="4" y="4"/>
                  </a:cubicBezTo>
                  <a:cubicBezTo>
                    <a:pt x="4" y="4"/>
                    <a:pt x="4" y="4"/>
                    <a:pt x="4" y="4"/>
                  </a:cubicBezTo>
                  <a:cubicBezTo>
                    <a:pt x="4" y="4"/>
                    <a:pt x="4" y="4"/>
                    <a:pt x="4" y="4"/>
                  </a:cubicBezTo>
                  <a:close/>
                  <a:moveTo>
                    <a:pt x="5" y="4"/>
                  </a:moveTo>
                  <a:cubicBezTo>
                    <a:pt x="5" y="4"/>
                    <a:pt x="5" y="4"/>
                    <a:pt x="5" y="4"/>
                  </a:cubicBezTo>
                  <a:cubicBezTo>
                    <a:pt x="5" y="4"/>
                    <a:pt x="4" y="4"/>
                    <a:pt x="4" y="4"/>
                  </a:cubicBezTo>
                  <a:cubicBezTo>
                    <a:pt x="4" y="4"/>
                    <a:pt x="4" y="4"/>
                    <a:pt x="4" y="4"/>
                  </a:cubicBezTo>
                  <a:cubicBezTo>
                    <a:pt x="4" y="4"/>
                    <a:pt x="4"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5" y="6"/>
                  </a:moveTo>
                  <a:cubicBezTo>
                    <a:pt x="5" y="6"/>
                    <a:pt x="5" y="5"/>
                    <a:pt x="5" y="5"/>
                  </a:cubicBezTo>
                  <a:cubicBezTo>
                    <a:pt x="5" y="5"/>
                    <a:pt x="5" y="5"/>
                    <a:pt x="5" y="5"/>
                  </a:cubicBezTo>
                  <a:cubicBezTo>
                    <a:pt x="5" y="5"/>
                    <a:pt x="5" y="5"/>
                    <a:pt x="5" y="5"/>
                  </a:cubicBezTo>
                  <a:cubicBezTo>
                    <a:pt x="5" y="5"/>
                    <a:pt x="5" y="5"/>
                    <a:pt x="5" y="5"/>
                  </a:cubicBezTo>
                  <a:cubicBezTo>
                    <a:pt x="5"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6"/>
                    <a:pt x="5" y="6"/>
                  </a:cubicBezTo>
                  <a:cubicBezTo>
                    <a:pt x="5" y="6"/>
                    <a:pt x="5" y="6"/>
                    <a:pt x="5" y="6"/>
                  </a:cubicBezTo>
                  <a:close/>
                  <a:moveTo>
                    <a:pt x="5" y="5"/>
                  </a:move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6" y="4"/>
                    <a:pt x="6" y="5"/>
                  </a:cubicBezTo>
                  <a:cubicBezTo>
                    <a:pt x="6" y="5"/>
                    <a:pt x="6" y="5"/>
                    <a:pt x="6" y="5"/>
                  </a:cubicBezTo>
                  <a:cubicBezTo>
                    <a:pt x="6" y="5"/>
                    <a:pt x="6" y="5"/>
                    <a:pt x="6" y="5"/>
                  </a:cubicBezTo>
                  <a:cubicBezTo>
                    <a:pt x="6" y="5"/>
                    <a:pt x="6" y="5"/>
                    <a:pt x="5" y="5"/>
                  </a:cubicBezTo>
                  <a:cubicBezTo>
                    <a:pt x="5" y="5"/>
                    <a:pt x="5" y="5"/>
                    <a:pt x="5" y="6"/>
                  </a:cubicBezTo>
                  <a:cubicBezTo>
                    <a:pt x="5" y="6"/>
                    <a:pt x="5" y="6"/>
                    <a:pt x="5" y="6"/>
                  </a:cubicBezTo>
                  <a:cubicBezTo>
                    <a:pt x="5" y="6"/>
                    <a:pt x="5" y="6"/>
                    <a:pt x="5" y="6"/>
                  </a:cubicBezTo>
                  <a:cubicBezTo>
                    <a:pt x="5" y="6"/>
                    <a:pt x="5" y="5"/>
                    <a:pt x="5" y="5"/>
                  </a:cubicBezTo>
                  <a:cubicBezTo>
                    <a:pt x="5" y="5"/>
                    <a:pt x="5" y="5"/>
                    <a:pt x="5" y="5"/>
                  </a:cubicBezTo>
                  <a:close/>
                  <a:moveTo>
                    <a:pt x="4" y="9"/>
                  </a:moveTo>
                  <a:cubicBezTo>
                    <a:pt x="4" y="9"/>
                    <a:pt x="4" y="9"/>
                    <a:pt x="4" y="9"/>
                  </a:cubicBezTo>
                  <a:cubicBezTo>
                    <a:pt x="4" y="9"/>
                    <a:pt x="4" y="9"/>
                    <a:pt x="4" y="9"/>
                  </a:cubicBezTo>
                  <a:cubicBezTo>
                    <a:pt x="4" y="9"/>
                    <a:pt x="5" y="9"/>
                    <a:pt x="5" y="9"/>
                  </a:cubicBezTo>
                  <a:cubicBezTo>
                    <a:pt x="5" y="9"/>
                    <a:pt x="4" y="9"/>
                    <a:pt x="4" y="9"/>
                  </a:cubicBezTo>
                  <a:cubicBezTo>
                    <a:pt x="4" y="9"/>
                    <a:pt x="4" y="9"/>
                    <a:pt x="4" y="8"/>
                  </a:cubicBezTo>
                  <a:cubicBezTo>
                    <a:pt x="4" y="8"/>
                    <a:pt x="4" y="9"/>
                    <a:pt x="4" y="9"/>
                  </a:cubicBezTo>
                  <a:cubicBezTo>
                    <a:pt x="4" y="9"/>
                    <a:pt x="4" y="9"/>
                    <a:pt x="4" y="9"/>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0" name="Freeform 86"/>
            <p:cNvSpPr>
              <a:spLocks/>
            </p:cNvSpPr>
            <p:nvPr/>
          </p:nvSpPr>
          <p:spPr bwMode="auto">
            <a:xfrm>
              <a:off x="4741863" y="3640138"/>
              <a:ext cx="158750" cy="150813"/>
            </a:xfrm>
            <a:custGeom>
              <a:avLst/>
              <a:gdLst>
                <a:gd name="T0" fmla="*/ 3 w 15"/>
                <a:gd name="T1" fmla="*/ 14 h 14"/>
                <a:gd name="T2" fmla="*/ 3 w 15"/>
                <a:gd name="T3" fmla="*/ 14 h 14"/>
                <a:gd name="T4" fmla="*/ 3 w 15"/>
                <a:gd name="T5" fmla="*/ 14 h 14"/>
                <a:gd name="T6" fmla="*/ 4 w 15"/>
                <a:gd name="T7" fmla="*/ 13 h 14"/>
                <a:gd name="T8" fmla="*/ 4 w 15"/>
                <a:gd name="T9" fmla="*/ 13 h 14"/>
                <a:gd name="T10" fmla="*/ 5 w 15"/>
                <a:gd name="T11" fmla="*/ 12 h 14"/>
                <a:gd name="T12" fmla="*/ 5 w 15"/>
                <a:gd name="T13" fmla="*/ 12 h 14"/>
                <a:gd name="T14" fmla="*/ 6 w 15"/>
                <a:gd name="T15" fmla="*/ 12 h 14"/>
                <a:gd name="T16" fmla="*/ 6 w 15"/>
                <a:gd name="T17" fmla="*/ 11 h 14"/>
                <a:gd name="T18" fmla="*/ 6 w 15"/>
                <a:gd name="T19" fmla="*/ 11 h 14"/>
                <a:gd name="T20" fmla="*/ 7 w 15"/>
                <a:gd name="T21" fmla="*/ 10 h 14"/>
                <a:gd name="T22" fmla="*/ 7 w 15"/>
                <a:gd name="T23" fmla="*/ 10 h 14"/>
                <a:gd name="T24" fmla="*/ 7 w 15"/>
                <a:gd name="T25" fmla="*/ 10 h 14"/>
                <a:gd name="T26" fmla="*/ 8 w 15"/>
                <a:gd name="T27" fmla="*/ 10 h 14"/>
                <a:gd name="T28" fmla="*/ 8 w 15"/>
                <a:gd name="T29" fmla="*/ 10 h 14"/>
                <a:gd name="T30" fmla="*/ 9 w 15"/>
                <a:gd name="T31" fmla="*/ 10 h 14"/>
                <a:gd name="T32" fmla="*/ 9 w 15"/>
                <a:gd name="T33" fmla="*/ 10 h 14"/>
                <a:gd name="T34" fmla="*/ 9 w 15"/>
                <a:gd name="T35" fmla="*/ 9 h 14"/>
                <a:gd name="T36" fmla="*/ 10 w 15"/>
                <a:gd name="T37" fmla="*/ 9 h 14"/>
                <a:gd name="T38" fmla="*/ 10 w 15"/>
                <a:gd name="T39" fmla="*/ 9 h 14"/>
                <a:gd name="T40" fmla="*/ 11 w 15"/>
                <a:gd name="T41" fmla="*/ 9 h 14"/>
                <a:gd name="T42" fmla="*/ 11 w 15"/>
                <a:gd name="T43" fmla="*/ 9 h 14"/>
                <a:gd name="T44" fmla="*/ 12 w 15"/>
                <a:gd name="T45" fmla="*/ 9 h 14"/>
                <a:gd name="T46" fmla="*/ 12 w 15"/>
                <a:gd name="T47" fmla="*/ 8 h 14"/>
                <a:gd name="T48" fmla="*/ 12 w 15"/>
                <a:gd name="T49" fmla="*/ 8 h 14"/>
                <a:gd name="T50" fmla="*/ 13 w 15"/>
                <a:gd name="T51" fmla="*/ 8 h 14"/>
                <a:gd name="T52" fmla="*/ 13 w 15"/>
                <a:gd name="T53" fmla="*/ 8 h 14"/>
                <a:gd name="T54" fmla="*/ 14 w 15"/>
                <a:gd name="T55" fmla="*/ 7 h 14"/>
                <a:gd name="T56" fmla="*/ 15 w 15"/>
                <a:gd name="T57" fmla="*/ 7 h 14"/>
                <a:gd name="T58" fmla="*/ 15 w 15"/>
                <a:gd name="T59" fmla="*/ 6 h 14"/>
                <a:gd name="T60" fmla="*/ 13 w 15"/>
                <a:gd name="T61" fmla="*/ 0 h 14"/>
                <a:gd name="T62" fmla="*/ 7 w 15"/>
                <a:gd name="T63" fmla="*/ 2 h 14"/>
                <a:gd name="T64" fmla="*/ 6 w 15"/>
                <a:gd name="T65" fmla="*/ 2 h 14"/>
                <a:gd name="T66" fmla="*/ 6 w 15"/>
                <a:gd name="T67" fmla="*/ 2 h 14"/>
                <a:gd name="T68" fmla="*/ 0 w 15"/>
                <a:gd name="T69" fmla="*/ 3 h 14"/>
                <a:gd name="T70" fmla="*/ 2 w 15"/>
                <a:gd name="T71" fmla="*/ 11 h 14"/>
                <a:gd name="T72" fmla="*/ 1 w 15"/>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4">
                  <a:moveTo>
                    <a:pt x="2" y="14"/>
                  </a:moveTo>
                  <a:cubicBezTo>
                    <a:pt x="2" y="14"/>
                    <a:pt x="2"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4" y="13"/>
                    <a:pt x="4" y="13"/>
                  </a:cubicBezTo>
                  <a:cubicBezTo>
                    <a:pt x="4" y="13"/>
                    <a:pt x="4" y="13"/>
                    <a:pt x="4" y="13"/>
                  </a:cubicBezTo>
                  <a:cubicBezTo>
                    <a:pt x="4" y="13"/>
                    <a:pt x="4" y="13"/>
                    <a:pt x="4" y="13"/>
                  </a:cubicBezTo>
                  <a:cubicBezTo>
                    <a:pt x="4" y="13"/>
                    <a:pt x="4" y="13"/>
                    <a:pt x="4" y="13"/>
                  </a:cubicBezTo>
                  <a:cubicBezTo>
                    <a:pt x="4" y="12"/>
                    <a:pt x="5" y="12"/>
                    <a:pt x="5" y="12"/>
                  </a:cubicBezTo>
                  <a:cubicBezTo>
                    <a:pt x="5" y="12"/>
                    <a:pt x="5" y="12"/>
                    <a:pt x="5" y="12"/>
                  </a:cubicBezTo>
                  <a:cubicBezTo>
                    <a:pt x="5" y="12"/>
                    <a:pt x="5" y="12"/>
                    <a:pt x="5" y="12"/>
                  </a:cubicBezTo>
                  <a:cubicBezTo>
                    <a:pt x="5" y="12"/>
                    <a:pt x="6" y="12"/>
                    <a:pt x="6" y="12"/>
                  </a:cubicBezTo>
                  <a:cubicBezTo>
                    <a:pt x="6" y="12"/>
                    <a:pt x="6" y="12"/>
                    <a:pt x="6" y="12"/>
                  </a:cubicBezTo>
                  <a:cubicBezTo>
                    <a:pt x="6" y="12"/>
                    <a:pt x="6"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7" y="11"/>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4" y="7"/>
                    <a:pt x="14" y="7"/>
                  </a:cubicBezTo>
                  <a:cubicBezTo>
                    <a:pt x="14" y="7"/>
                    <a:pt x="15" y="7"/>
                    <a:pt x="15" y="7"/>
                  </a:cubicBezTo>
                  <a:cubicBezTo>
                    <a:pt x="15" y="7"/>
                    <a:pt x="15" y="7"/>
                    <a:pt x="15" y="7"/>
                  </a:cubicBezTo>
                  <a:cubicBezTo>
                    <a:pt x="15" y="7"/>
                    <a:pt x="15" y="6"/>
                    <a:pt x="15" y="6"/>
                  </a:cubicBezTo>
                  <a:cubicBezTo>
                    <a:pt x="14" y="6"/>
                    <a:pt x="15" y="6"/>
                    <a:pt x="15" y="6"/>
                  </a:cubicBezTo>
                  <a:cubicBezTo>
                    <a:pt x="15" y="6"/>
                    <a:pt x="15" y="6"/>
                    <a:pt x="15" y="5"/>
                  </a:cubicBezTo>
                  <a:cubicBezTo>
                    <a:pt x="14" y="4"/>
                    <a:pt x="13" y="0"/>
                    <a:pt x="13" y="0"/>
                  </a:cubicBezTo>
                  <a:cubicBezTo>
                    <a:pt x="13" y="0"/>
                    <a:pt x="8" y="1"/>
                    <a:pt x="8" y="1"/>
                  </a:cubicBezTo>
                  <a:cubicBezTo>
                    <a:pt x="8" y="1"/>
                    <a:pt x="7" y="2"/>
                    <a:pt x="7" y="2"/>
                  </a:cubicBezTo>
                  <a:cubicBezTo>
                    <a:pt x="7" y="2"/>
                    <a:pt x="7" y="2"/>
                    <a:pt x="7" y="2"/>
                  </a:cubicBezTo>
                  <a:cubicBezTo>
                    <a:pt x="7" y="2"/>
                    <a:pt x="6" y="2"/>
                    <a:pt x="6" y="2"/>
                  </a:cubicBezTo>
                  <a:cubicBezTo>
                    <a:pt x="6" y="2"/>
                    <a:pt x="6" y="2"/>
                    <a:pt x="6" y="2"/>
                  </a:cubicBezTo>
                  <a:cubicBezTo>
                    <a:pt x="6" y="2"/>
                    <a:pt x="6" y="2"/>
                    <a:pt x="6" y="2"/>
                  </a:cubicBezTo>
                  <a:cubicBezTo>
                    <a:pt x="5" y="2"/>
                    <a:pt x="5" y="2"/>
                    <a:pt x="5" y="2"/>
                  </a:cubicBezTo>
                  <a:cubicBezTo>
                    <a:pt x="4" y="3"/>
                    <a:pt x="2" y="3"/>
                    <a:pt x="0" y="3"/>
                  </a:cubicBezTo>
                  <a:cubicBezTo>
                    <a:pt x="0" y="4"/>
                    <a:pt x="0" y="4"/>
                    <a:pt x="0" y="4"/>
                  </a:cubicBezTo>
                  <a:cubicBezTo>
                    <a:pt x="2" y="11"/>
                    <a:pt x="2" y="11"/>
                    <a:pt x="2" y="11"/>
                  </a:cubicBezTo>
                  <a:cubicBezTo>
                    <a:pt x="3" y="12"/>
                    <a:pt x="3" y="12"/>
                    <a:pt x="3" y="12"/>
                  </a:cubicBezTo>
                  <a:cubicBezTo>
                    <a:pt x="1" y="14"/>
                    <a:pt x="1" y="14"/>
                    <a:pt x="1" y="14"/>
                  </a:cubicBezTo>
                  <a:lnTo>
                    <a:pt x="2" y="14"/>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1" name="Freeform 87"/>
            <p:cNvSpPr>
              <a:spLocks/>
            </p:cNvSpPr>
            <p:nvPr/>
          </p:nvSpPr>
          <p:spPr bwMode="auto">
            <a:xfrm>
              <a:off x="4645025" y="3779838"/>
              <a:ext cx="117475" cy="268288"/>
            </a:xfrm>
            <a:custGeom>
              <a:avLst/>
              <a:gdLst>
                <a:gd name="T0" fmla="*/ 1 w 11"/>
                <a:gd name="T1" fmla="*/ 19 h 25"/>
                <a:gd name="T2" fmla="*/ 1 w 11"/>
                <a:gd name="T3" fmla="*/ 20 h 25"/>
                <a:gd name="T4" fmla="*/ 1 w 11"/>
                <a:gd name="T5" fmla="*/ 21 h 25"/>
                <a:gd name="T6" fmla="*/ 1 w 11"/>
                <a:gd name="T7" fmla="*/ 21 h 25"/>
                <a:gd name="T8" fmla="*/ 2 w 11"/>
                <a:gd name="T9" fmla="*/ 21 h 25"/>
                <a:gd name="T10" fmla="*/ 3 w 11"/>
                <a:gd name="T11" fmla="*/ 22 h 25"/>
                <a:gd name="T12" fmla="*/ 3 w 11"/>
                <a:gd name="T13" fmla="*/ 22 h 25"/>
                <a:gd name="T14" fmla="*/ 4 w 11"/>
                <a:gd name="T15" fmla="*/ 22 h 25"/>
                <a:gd name="T16" fmla="*/ 4 w 11"/>
                <a:gd name="T17" fmla="*/ 22 h 25"/>
                <a:gd name="T18" fmla="*/ 5 w 11"/>
                <a:gd name="T19" fmla="*/ 23 h 25"/>
                <a:gd name="T20" fmla="*/ 6 w 11"/>
                <a:gd name="T21" fmla="*/ 22 h 25"/>
                <a:gd name="T22" fmla="*/ 6 w 11"/>
                <a:gd name="T23" fmla="*/ 23 h 25"/>
                <a:gd name="T24" fmla="*/ 7 w 11"/>
                <a:gd name="T25" fmla="*/ 24 h 25"/>
                <a:gd name="T26" fmla="*/ 8 w 11"/>
                <a:gd name="T27" fmla="*/ 25 h 25"/>
                <a:gd name="T28" fmla="*/ 8 w 11"/>
                <a:gd name="T29" fmla="*/ 24 h 25"/>
                <a:gd name="T30" fmla="*/ 8 w 11"/>
                <a:gd name="T31" fmla="*/ 23 h 25"/>
                <a:gd name="T32" fmla="*/ 8 w 11"/>
                <a:gd name="T33" fmla="*/ 23 h 25"/>
                <a:gd name="T34" fmla="*/ 9 w 11"/>
                <a:gd name="T35" fmla="*/ 22 h 25"/>
                <a:gd name="T36" fmla="*/ 9 w 11"/>
                <a:gd name="T37" fmla="*/ 21 h 25"/>
                <a:gd name="T38" fmla="*/ 10 w 11"/>
                <a:gd name="T39" fmla="*/ 19 h 25"/>
                <a:gd name="T40" fmla="*/ 10 w 11"/>
                <a:gd name="T41" fmla="*/ 18 h 25"/>
                <a:gd name="T42" fmla="*/ 11 w 11"/>
                <a:gd name="T43" fmla="*/ 15 h 25"/>
                <a:gd name="T44" fmla="*/ 10 w 11"/>
                <a:gd name="T45" fmla="*/ 8 h 25"/>
                <a:gd name="T46" fmla="*/ 10 w 11"/>
                <a:gd name="T47" fmla="*/ 8 h 25"/>
                <a:gd name="T48" fmla="*/ 10 w 11"/>
                <a:gd name="T49" fmla="*/ 8 h 25"/>
                <a:gd name="T50" fmla="*/ 8 w 11"/>
                <a:gd name="T51" fmla="*/ 8 h 25"/>
                <a:gd name="T52" fmla="*/ 8 w 11"/>
                <a:gd name="T53" fmla="*/ 8 h 25"/>
                <a:gd name="T54" fmla="*/ 8 w 11"/>
                <a:gd name="T55" fmla="*/ 7 h 25"/>
                <a:gd name="T56" fmla="*/ 8 w 11"/>
                <a:gd name="T57" fmla="*/ 6 h 25"/>
                <a:gd name="T58" fmla="*/ 9 w 11"/>
                <a:gd name="T59" fmla="*/ 6 h 25"/>
                <a:gd name="T60" fmla="*/ 9 w 11"/>
                <a:gd name="T61" fmla="*/ 4 h 25"/>
                <a:gd name="T62" fmla="*/ 9 w 11"/>
                <a:gd name="T63" fmla="*/ 2 h 25"/>
                <a:gd name="T64" fmla="*/ 2 w 11"/>
                <a:gd name="T65" fmla="*/ 0 h 25"/>
                <a:gd name="T66" fmla="*/ 2 w 11"/>
                <a:gd name="T67" fmla="*/ 0 h 25"/>
                <a:gd name="T68" fmla="*/ 1 w 11"/>
                <a:gd name="T69" fmla="*/ 1 h 25"/>
                <a:gd name="T70" fmla="*/ 1 w 11"/>
                <a:gd name="T71" fmla="*/ 2 h 25"/>
                <a:gd name="T72" fmla="*/ 1 w 11"/>
                <a:gd name="T73" fmla="*/ 3 h 25"/>
                <a:gd name="T74" fmla="*/ 1 w 11"/>
                <a:gd name="T75" fmla="*/ 3 h 25"/>
                <a:gd name="T76" fmla="*/ 0 w 11"/>
                <a:gd name="T77" fmla="*/ 5 h 25"/>
                <a:gd name="T78" fmla="*/ 1 w 11"/>
                <a:gd name="T79" fmla="*/ 5 h 25"/>
                <a:gd name="T80" fmla="*/ 1 w 11"/>
                <a:gd name="T81" fmla="*/ 6 h 25"/>
                <a:gd name="T82" fmla="*/ 1 w 11"/>
                <a:gd name="T83" fmla="*/ 7 h 25"/>
                <a:gd name="T84" fmla="*/ 0 w 11"/>
                <a:gd name="T85" fmla="*/ 7 h 25"/>
                <a:gd name="T86" fmla="*/ 0 w 11"/>
                <a:gd name="T87" fmla="*/ 7 h 25"/>
                <a:gd name="T88" fmla="*/ 0 w 11"/>
                <a:gd name="T89" fmla="*/ 8 h 25"/>
                <a:gd name="T90" fmla="*/ 0 w 11"/>
                <a:gd name="T91" fmla="*/ 8 h 25"/>
                <a:gd name="T92" fmla="*/ 1 w 11"/>
                <a:gd name="T93" fmla="*/ 9 h 25"/>
                <a:gd name="T94" fmla="*/ 1 w 11"/>
                <a:gd name="T95" fmla="*/ 9 h 25"/>
                <a:gd name="T96" fmla="*/ 2 w 11"/>
                <a:gd name="T97" fmla="*/ 10 h 25"/>
                <a:gd name="T98" fmla="*/ 3 w 11"/>
                <a:gd name="T99" fmla="*/ 10 h 25"/>
                <a:gd name="T100" fmla="*/ 4 w 11"/>
                <a:gd name="T101" fmla="*/ 11 h 25"/>
                <a:gd name="T102" fmla="*/ 5 w 11"/>
                <a:gd name="T103" fmla="*/ 12 h 25"/>
                <a:gd name="T104" fmla="*/ 5 w 11"/>
                <a:gd name="T105" fmla="*/ 13 h 25"/>
                <a:gd name="T106" fmla="*/ 4 w 11"/>
                <a:gd name="T107" fmla="*/ 13 h 25"/>
                <a:gd name="T108" fmla="*/ 4 w 11"/>
                <a:gd name="T109" fmla="*/ 14 h 25"/>
                <a:gd name="T110" fmla="*/ 3 w 11"/>
                <a:gd name="T111" fmla="*/ 15 h 25"/>
                <a:gd name="T112" fmla="*/ 3 w 11"/>
                <a:gd name="T113" fmla="*/ 16 h 25"/>
                <a:gd name="T114" fmla="*/ 2 w 11"/>
                <a:gd name="T115" fmla="*/ 16 h 25"/>
                <a:gd name="T116" fmla="*/ 1 w 11"/>
                <a:gd name="T117" fmla="*/ 17 h 25"/>
                <a:gd name="T118" fmla="*/ 1 w 11"/>
                <a:gd name="T11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25">
                  <a:moveTo>
                    <a:pt x="1" y="18"/>
                  </a:moveTo>
                  <a:cubicBezTo>
                    <a:pt x="1" y="18"/>
                    <a:pt x="1" y="18"/>
                    <a:pt x="1" y="19"/>
                  </a:cubicBezTo>
                  <a:cubicBezTo>
                    <a:pt x="1" y="19"/>
                    <a:pt x="1" y="19"/>
                    <a:pt x="1" y="19"/>
                  </a:cubicBezTo>
                  <a:cubicBezTo>
                    <a:pt x="1" y="19"/>
                    <a:pt x="0" y="19"/>
                    <a:pt x="0" y="19"/>
                  </a:cubicBezTo>
                  <a:cubicBezTo>
                    <a:pt x="0" y="19"/>
                    <a:pt x="1" y="20"/>
                    <a:pt x="1" y="20"/>
                  </a:cubicBezTo>
                  <a:cubicBezTo>
                    <a:pt x="1" y="20"/>
                    <a:pt x="1" y="20"/>
                    <a:pt x="1" y="20"/>
                  </a:cubicBezTo>
                  <a:cubicBezTo>
                    <a:pt x="1" y="20"/>
                    <a:pt x="1" y="20"/>
                    <a:pt x="1" y="20"/>
                  </a:cubicBezTo>
                  <a:cubicBezTo>
                    <a:pt x="1" y="20"/>
                    <a:pt x="1" y="20"/>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2" y="21"/>
                  </a:cubicBezTo>
                  <a:cubicBezTo>
                    <a:pt x="2" y="21"/>
                    <a:pt x="2" y="21"/>
                    <a:pt x="2" y="21"/>
                  </a:cubicBezTo>
                  <a:cubicBezTo>
                    <a:pt x="2" y="21"/>
                    <a:pt x="2" y="21"/>
                    <a:pt x="2" y="21"/>
                  </a:cubicBezTo>
                  <a:cubicBezTo>
                    <a:pt x="2" y="21"/>
                    <a:pt x="2" y="21"/>
                    <a:pt x="2" y="21"/>
                  </a:cubicBezTo>
                  <a:cubicBezTo>
                    <a:pt x="2" y="21"/>
                    <a:pt x="2" y="21"/>
                    <a:pt x="2" y="22"/>
                  </a:cubicBezTo>
                  <a:cubicBezTo>
                    <a:pt x="2" y="22"/>
                    <a:pt x="2" y="22"/>
                    <a:pt x="3" y="22"/>
                  </a:cubicBezTo>
                  <a:cubicBezTo>
                    <a:pt x="3" y="22"/>
                    <a:pt x="3" y="22"/>
                    <a:pt x="3" y="22"/>
                  </a:cubicBezTo>
                  <a:cubicBezTo>
                    <a:pt x="3" y="22"/>
                    <a:pt x="3" y="22"/>
                    <a:pt x="3" y="22"/>
                  </a:cubicBezTo>
                  <a:cubicBezTo>
                    <a:pt x="3" y="22"/>
                    <a:pt x="3" y="22"/>
                    <a:pt x="3" y="22"/>
                  </a:cubicBezTo>
                  <a:cubicBezTo>
                    <a:pt x="4" y="22"/>
                    <a:pt x="3"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6" y="22"/>
                    <a:pt x="6" y="22"/>
                  </a:cubicBezTo>
                  <a:cubicBezTo>
                    <a:pt x="6" y="22"/>
                    <a:pt x="6" y="23"/>
                    <a:pt x="6" y="23"/>
                  </a:cubicBezTo>
                  <a:cubicBezTo>
                    <a:pt x="6" y="23"/>
                    <a:pt x="6" y="23"/>
                    <a:pt x="6" y="23"/>
                  </a:cubicBezTo>
                  <a:cubicBezTo>
                    <a:pt x="6" y="23"/>
                    <a:pt x="6" y="23"/>
                    <a:pt x="6" y="23"/>
                  </a:cubicBezTo>
                  <a:cubicBezTo>
                    <a:pt x="6" y="23"/>
                    <a:pt x="7" y="23"/>
                    <a:pt x="7" y="23"/>
                  </a:cubicBezTo>
                  <a:cubicBezTo>
                    <a:pt x="7" y="23"/>
                    <a:pt x="7" y="23"/>
                    <a:pt x="7" y="23"/>
                  </a:cubicBezTo>
                  <a:cubicBezTo>
                    <a:pt x="7" y="24"/>
                    <a:pt x="7" y="24"/>
                    <a:pt x="7" y="24"/>
                  </a:cubicBezTo>
                  <a:cubicBezTo>
                    <a:pt x="7" y="24"/>
                    <a:pt x="7" y="25"/>
                    <a:pt x="7" y="25"/>
                  </a:cubicBezTo>
                  <a:cubicBezTo>
                    <a:pt x="7" y="25"/>
                    <a:pt x="7" y="25"/>
                    <a:pt x="7" y="25"/>
                  </a:cubicBezTo>
                  <a:cubicBezTo>
                    <a:pt x="7" y="25"/>
                    <a:pt x="8" y="25"/>
                    <a:pt x="8" y="25"/>
                  </a:cubicBezTo>
                  <a:cubicBezTo>
                    <a:pt x="8" y="25"/>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8" y="23"/>
                    <a:pt x="9" y="23"/>
                    <a:pt x="8" y="23"/>
                  </a:cubicBezTo>
                  <a:cubicBezTo>
                    <a:pt x="8" y="23"/>
                    <a:pt x="8" y="23"/>
                    <a:pt x="8" y="23"/>
                  </a:cubicBezTo>
                  <a:cubicBezTo>
                    <a:pt x="8" y="23"/>
                    <a:pt x="8" y="22"/>
                    <a:pt x="8" y="22"/>
                  </a:cubicBezTo>
                  <a:cubicBezTo>
                    <a:pt x="8" y="22"/>
                    <a:pt x="8" y="22"/>
                    <a:pt x="8" y="22"/>
                  </a:cubicBezTo>
                  <a:cubicBezTo>
                    <a:pt x="8" y="22"/>
                    <a:pt x="8" y="22"/>
                    <a:pt x="9" y="22"/>
                  </a:cubicBezTo>
                  <a:cubicBezTo>
                    <a:pt x="9" y="22"/>
                    <a:pt x="9" y="22"/>
                    <a:pt x="9" y="22"/>
                  </a:cubicBezTo>
                  <a:cubicBezTo>
                    <a:pt x="9" y="22"/>
                    <a:pt x="9" y="21"/>
                    <a:pt x="9" y="21"/>
                  </a:cubicBezTo>
                  <a:cubicBezTo>
                    <a:pt x="9" y="21"/>
                    <a:pt x="9" y="21"/>
                    <a:pt x="9" y="21"/>
                  </a:cubicBezTo>
                  <a:cubicBezTo>
                    <a:pt x="9" y="21"/>
                    <a:pt x="9" y="20"/>
                    <a:pt x="9" y="20"/>
                  </a:cubicBezTo>
                  <a:cubicBezTo>
                    <a:pt x="10" y="20"/>
                    <a:pt x="10" y="20"/>
                    <a:pt x="10" y="20"/>
                  </a:cubicBezTo>
                  <a:cubicBezTo>
                    <a:pt x="10" y="19"/>
                    <a:pt x="10" y="19"/>
                    <a:pt x="10" y="19"/>
                  </a:cubicBezTo>
                  <a:cubicBezTo>
                    <a:pt x="10" y="19"/>
                    <a:pt x="11" y="19"/>
                    <a:pt x="11" y="19"/>
                  </a:cubicBezTo>
                  <a:cubicBezTo>
                    <a:pt x="11" y="18"/>
                    <a:pt x="11" y="18"/>
                    <a:pt x="11" y="18"/>
                  </a:cubicBezTo>
                  <a:cubicBezTo>
                    <a:pt x="11" y="18"/>
                    <a:pt x="10" y="18"/>
                    <a:pt x="10" y="18"/>
                  </a:cubicBezTo>
                  <a:cubicBezTo>
                    <a:pt x="10" y="18"/>
                    <a:pt x="11" y="18"/>
                    <a:pt x="11" y="18"/>
                  </a:cubicBezTo>
                  <a:cubicBezTo>
                    <a:pt x="11" y="18"/>
                    <a:pt x="11" y="17"/>
                    <a:pt x="11" y="17"/>
                  </a:cubicBezTo>
                  <a:cubicBezTo>
                    <a:pt x="11" y="17"/>
                    <a:pt x="11" y="15"/>
                    <a:pt x="11" y="15"/>
                  </a:cubicBezTo>
                  <a:cubicBezTo>
                    <a:pt x="11" y="15"/>
                    <a:pt x="11" y="13"/>
                    <a:pt x="11" y="12"/>
                  </a:cubicBezTo>
                  <a:cubicBezTo>
                    <a:pt x="11" y="11"/>
                    <a:pt x="11" y="10"/>
                    <a:pt x="11" y="10"/>
                  </a:cubicBezTo>
                  <a:cubicBezTo>
                    <a:pt x="11" y="9"/>
                    <a:pt x="11" y="8"/>
                    <a:pt x="10" y="8"/>
                  </a:cubicBezTo>
                  <a:cubicBezTo>
                    <a:pt x="10" y="8"/>
                    <a:pt x="10" y="8"/>
                    <a:pt x="10" y="8"/>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8" y="8"/>
                    <a:pt x="8" y="8"/>
                  </a:cubicBezTo>
                  <a:cubicBezTo>
                    <a:pt x="8" y="8"/>
                    <a:pt x="8" y="8"/>
                    <a:pt x="8" y="8"/>
                  </a:cubicBezTo>
                  <a:cubicBezTo>
                    <a:pt x="8" y="8"/>
                    <a:pt x="8" y="8"/>
                    <a:pt x="8" y="8"/>
                  </a:cubicBezTo>
                  <a:cubicBezTo>
                    <a:pt x="8" y="8"/>
                    <a:pt x="8" y="8"/>
                    <a:pt x="8" y="8"/>
                  </a:cubicBezTo>
                  <a:cubicBezTo>
                    <a:pt x="8" y="8"/>
                    <a:pt x="8" y="8"/>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5"/>
                    <a:pt x="9" y="4"/>
                    <a:pt x="9" y="4"/>
                  </a:cubicBezTo>
                  <a:cubicBezTo>
                    <a:pt x="9" y="4"/>
                    <a:pt x="9" y="4"/>
                    <a:pt x="9" y="4"/>
                  </a:cubicBezTo>
                  <a:cubicBezTo>
                    <a:pt x="9" y="3"/>
                    <a:pt x="9" y="3"/>
                    <a:pt x="9" y="3"/>
                  </a:cubicBezTo>
                  <a:cubicBezTo>
                    <a:pt x="9" y="3"/>
                    <a:pt x="9" y="2"/>
                    <a:pt x="9" y="2"/>
                  </a:cubicBezTo>
                  <a:cubicBezTo>
                    <a:pt x="9" y="2"/>
                    <a:pt x="9" y="2"/>
                    <a:pt x="9" y="2"/>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1"/>
                    <a:pt x="1" y="1"/>
                    <a:pt x="1" y="1"/>
                  </a:cubicBezTo>
                  <a:cubicBezTo>
                    <a:pt x="1" y="1"/>
                    <a:pt x="1" y="2"/>
                    <a:pt x="1" y="2"/>
                  </a:cubicBezTo>
                  <a:cubicBezTo>
                    <a:pt x="1" y="2"/>
                    <a:pt x="1" y="2"/>
                    <a:pt x="1" y="2"/>
                  </a:cubicBezTo>
                  <a:cubicBezTo>
                    <a:pt x="2"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0" y="4"/>
                    <a:pt x="0" y="4"/>
                  </a:cubicBezTo>
                  <a:cubicBezTo>
                    <a:pt x="0" y="4"/>
                    <a:pt x="0" y="5"/>
                    <a:pt x="0" y="5"/>
                  </a:cubicBezTo>
                  <a:cubicBezTo>
                    <a:pt x="0" y="5"/>
                    <a:pt x="0" y="5"/>
                    <a:pt x="0" y="5"/>
                  </a:cubicBezTo>
                  <a:cubicBezTo>
                    <a:pt x="0"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8"/>
                    <a:pt x="0" y="8"/>
                  </a:cubicBezTo>
                  <a:cubicBezTo>
                    <a:pt x="0" y="8"/>
                    <a:pt x="0" y="8"/>
                    <a:pt x="0" y="8"/>
                  </a:cubicBezTo>
                  <a:cubicBezTo>
                    <a:pt x="0" y="8"/>
                    <a:pt x="1" y="8"/>
                    <a:pt x="1" y="8"/>
                  </a:cubicBezTo>
                  <a:cubicBezTo>
                    <a:pt x="1" y="8"/>
                    <a:pt x="1" y="8"/>
                    <a:pt x="0" y="8"/>
                  </a:cubicBezTo>
                  <a:cubicBezTo>
                    <a:pt x="0" y="8"/>
                    <a:pt x="0" y="8"/>
                    <a:pt x="0" y="8"/>
                  </a:cubicBezTo>
                  <a:cubicBezTo>
                    <a:pt x="0" y="8"/>
                    <a:pt x="0" y="8"/>
                    <a:pt x="1" y="8"/>
                  </a:cubicBezTo>
                  <a:cubicBezTo>
                    <a:pt x="1" y="8"/>
                    <a:pt x="1" y="8"/>
                    <a:pt x="1" y="9"/>
                  </a:cubicBezTo>
                  <a:cubicBezTo>
                    <a:pt x="0" y="9"/>
                    <a:pt x="1" y="9"/>
                    <a:pt x="1" y="9"/>
                  </a:cubicBezTo>
                  <a:cubicBezTo>
                    <a:pt x="1" y="9"/>
                    <a:pt x="1" y="9"/>
                    <a:pt x="1" y="9"/>
                  </a:cubicBezTo>
                  <a:cubicBezTo>
                    <a:pt x="1" y="9"/>
                    <a:pt x="1" y="9"/>
                    <a:pt x="1" y="9"/>
                  </a:cubicBezTo>
                  <a:cubicBezTo>
                    <a:pt x="1" y="9"/>
                    <a:pt x="2" y="9"/>
                    <a:pt x="2" y="9"/>
                  </a:cubicBezTo>
                  <a:cubicBezTo>
                    <a:pt x="2" y="9"/>
                    <a:pt x="2" y="9"/>
                    <a:pt x="2" y="9"/>
                  </a:cubicBezTo>
                  <a:cubicBezTo>
                    <a:pt x="2" y="10"/>
                    <a:pt x="2" y="10"/>
                    <a:pt x="2" y="10"/>
                  </a:cubicBezTo>
                  <a:cubicBezTo>
                    <a:pt x="2" y="10"/>
                    <a:pt x="2" y="10"/>
                    <a:pt x="2" y="10"/>
                  </a:cubicBezTo>
                  <a:cubicBezTo>
                    <a:pt x="3" y="10"/>
                    <a:pt x="2" y="10"/>
                    <a:pt x="3" y="10"/>
                  </a:cubicBezTo>
                  <a:cubicBezTo>
                    <a:pt x="3" y="10"/>
                    <a:pt x="3" y="10"/>
                    <a:pt x="3" y="10"/>
                  </a:cubicBezTo>
                  <a:cubicBezTo>
                    <a:pt x="3" y="10"/>
                    <a:pt x="3" y="11"/>
                    <a:pt x="3" y="11"/>
                  </a:cubicBezTo>
                  <a:cubicBezTo>
                    <a:pt x="3" y="11"/>
                    <a:pt x="4" y="11"/>
                    <a:pt x="4" y="11"/>
                  </a:cubicBezTo>
                  <a:cubicBezTo>
                    <a:pt x="4" y="11"/>
                    <a:pt x="4" y="11"/>
                    <a:pt x="4" y="11"/>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5" y="13"/>
                    <a:pt x="5" y="13"/>
                    <a:pt x="5" y="13"/>
                  </a:cubicBezTo>
                  <a:cubicBezTo>
                    <a:pt x="5" y="13"/>
                    <a:pt x="5" y="13"/>
                    <a:pt x="4" y="13"/>
                  </a:cubicBezTo>
                  <a:cubicBezTo>
                    <a:pt x="4" y="13"/>
                    <a:pt x="4" y="13"/>
                    <a:pt x="4" y="13"/>
                  </a:cubicBezTo>
                  <a:cubicBezTo>
                    <a:pt x="4" y="14"/>
                    <a:pt x="4" y="14"/>
                    <a:pt x="4" y="14"/>
                  </a:cubicBezTo>
                  <a:cubicBezTo>
                    <a:pt x="4" y="14"/>
                    <a:pt x="4" y="14"/>
                    <a:pt x="4" y="14"/>
                  </a:cubicBezTo>
                  <a:cubicBezTo>
                    <a:pt x="4" y="14"/>
                    <a:pt x="3" y="14"/>
                    <a:pt x="3" y="14"/>
                  </a:cubicBezTo>
                  <a:cubicBezTo>
                    <a:pt x="3" y="14"/>
                    <a:pt x="3" y="14"/>
                    <a:pt x="3" y="15"/>
                  </a:cubicBezTo>
                  <a:cubicBezTo>
                    <a:pt x="3" y="15"/>
                    <a:pt x="3" y="15"/>
                    <a:pt x="3" y="15"/>
                  </a:cubicBezTo>
                  <a:cubicBezTo>
                    <a:pt x="3" y="15"/>
                    <a:pt x="3" y="15"/>
                    <a:pt x="3" y="15"/>
                  </a:cubicBezTo>
                  <a:cubicBezTo>
                    <a:pt x="3" y="15"/>
                    <a:pt x="3" y="15"/>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1" y="17"/>
                    <a:pt x="1" y="17"/>
                  </a:cubicBezTo>
                  <a:cubicBezTo>
                    <a:pt x="1" y="17"/>
                    <a:pt x="1" y="17"/>
                    <a:pt x="1" y="17"/>
                  </a:cubicBezTo>
                  <a:cubicBezTo>
                    <a:pt x="1" y="17"/>
                    <a:pt x="1" y="17"/>
                    <a:pt x="1" y="17"/>
                  </a:cubicBezTo>
                  <a:cubicBezTo>
                    <a:pt x="1" y="17"/>
                    <a:pt x="1" y="18"/>
                    <a:pt x="1" y="18"/>
                  </a:cubicBezTo>
                  <a:cubicBezTo>
                    <a:pt x="1" y="18"/>
                    <a:pt x="1" y="18"/>
                    <a:pt x="1" y="18"/>
                  </a:cubicBezTo>
                  <a:cubicBezTo>
                    <a:pt x="1" y="18"/>
                    <a:pt x="1" y="18"/>
                    <a:pt x="1" y="18"/>
                  </a:cubicBezTo>
                  <a:cubicBezTo>
                    <a:pt x="1" y="18"/>
                    <a:pt x="1" y="18"/>
                    <a:pt x="1" y="18"/>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2" name="Freeform 88"/>
            <p:cNvSpPr>
              <a:spLocks noEditPoints="1"/>
            </p:cNvSpPr>
            <p:nvPr/>
          </p:nvSpPr>
          <p:spPr bwMode="auto">
            <a:xfrm>
              <a:off x="4241800" y="3351213"/>
              <a:ext cx="669925" cy="514350"/>
            </a:xfrm>
            <a:custGeom>
              <a:avLst/>
              <a:gdLst>
                <a:gd name="T0" fmla="*/ 47 w 63"/>
                <a:gd name="T1" fmla="*/ 46 h 48"/>
                <a:gd name="T2" fmla="*/ 46 w 63"/>
                <a:gd name="T3" fmla="*/ 47 h 48"/>
                <a:gd name="T4" fmla="*/ 47 w 63"/>
                <a:gd name="T5" fmla="*/ 42 h 48"/>
                <a:gd name="T6" fmla="*/ 47 w 63"/>
                <a:gd name="T7" fmla="*/ 45 h 48"/>
                <a:gd name="T8" fmla="*/ 49 w 63"/>
                <a:gd name="T9" fmla="*/ 43 h 48"/>
                <a:gd name="T10" fmla="*/ 50 w 63"/>
                <a:gd name="T11" fmla="*/ 39 h 48"/>
                <a:gd name="T12" fmla="*/ 47 w 63"/>
                <a:gd name="T13" fmla="*/ 22 h 48"/>
                <a:gd name="T14" fmla="*/ 44 w 63"/>
                <a:gd name="T15" fmla="*/ 14 h 48"/>
                <a:gd name="T16" fmla="*/ 43 w 63"/>
                <a:gd name="T17" fmla="*/ 14 h 48"/>
                <a:gd name="T18" fmla="*/ 43 w 63"/>
                <a:gd name="T19" fmla="*/ 12 h 48"/>
                <a:gd name="T20" fmla="*/ 42 w 63"/>
                <a:gd name="T21" fmla="*/ 10 h 48"/>
                <a:gd name="T22" fmla="*/ 42 w 63"/>
                <a:gd name="T23" fmla="*/ 8 h 48"/>
                <a:gd name="T24" fmla="*/ 42 w 63"/>
                <a:gd name="T25" fmla="*/ 7 h 48"/>
                <a:gd name="T26" fmla="*/ 41 w 63"/>
                <a:gd name="T27" fmla="*/ 4 h 48"/>
                <a:gd name="T28" fmla="*/ 40 w 63"/>
                <a:gd name="T29" fmla="*/ 2 h 48"/>
                <a:gd name="T30" fmla="*/ 40 w 63"/>
                <a:gd name="T31" fmla="*/ 0 h 48"/>
                <a:gd name="T32" fmla="*/ 29 w 63"/>
                <a:gd name="T33" fmla="*/ 3 h 48"/>
                <a:gd name="T34" fmla="*/ 28 w 63"/>
                <a:gd name="T35" fmla="*/ 4 h 48"/>
                <a:gd name="T36" fmla="*/ 26 w 63"/>
                <a:gd name="T37" fmla="*/ 6 h 48"/>
                <a:gd name="T38" fmla="*/ 24 w 63"/>
                <a:gd name="T39" fmla="*/ 11 h 48"/>
                <a:gd name="T40" fmla="*/ 22 w 63"/>
                <a:gd name="T41" fmla="*/ 13 h 48"/>
                <a:gd name="T42" fmla="*/ 21 w 63"/>
                <a:gd name="T43" fmla="*/ 15 h 48"/>
                <a:gd name="T44" fmla="*/ 22 w 63"/>
                <a:gd name="T45" fmla="*/ 16 h 48"/>
                <a:gd name="T46" fmla="*/ 23 w 63"/>
                <a:gd name="T47" fmla="*/ 17 h 48"/>
                <a:gd name="T48" fmla="*/ 23 w 63"/>
                <a:gd name="T49" fmla="*/ 19 h 48"/>
                <a:gd name="T50" fmla="*/ 22 w 63"/>
                <a:gd name="T51" fmla="*/ 21 h 48"/>
                <a:gd name="T52" fmla="*/ 20 w 63"/>
                <a:gd name="T53" fmla="*/ 24 h 48"/>
                <a:gd name="T54" fmla="*/ 17 w 63"/>
                <a:gd name="T55" fmla="*/ 25 h 48"/>
                <a:gd name="T56" fmla="*/ 13 w 63"/>
                <a:gd name="T57" fmla="*/ 26 h 48"/>
                <a:gd name="T58" fmla="*/ 4 w 63"/>
                <a:gd name="T59" fmla="*/ 28 h 48"/>
                <a:gd name="T60" fmla="*/ 3 w 63"/>
                <a:gd name="T61" fmla="*/ 30 h 48"/>
                <a:gd name="T62" fmla="*/ 4 w 63"/>
                <a:gd name="T63" fmla="*/ 31 h 48"/>
                <a:gd name="T64" fmla="*/ 5 w 63"/>
                <a:gd name="T65" fmla="*/ 33 h 48"/>
                <a:gd name="T66" fmla="*/ 5 w 63"/>
                <a:gd name="T67" fmla="*/ 34 h 48"/>
                <a:gd name="T68" fmla="*/ 4 w 63"/>
                <a:gd name="T69" fmla="*/ 36 h 48"/>
                <a:gd name="T70" fmla="*/ 2 w 63"/>
                <a:gd name="T71" fmla="*/ 38 h 48"/>
                <a:gd name="T72" fmla="*/ 34 w 63"/>
                <a:gd name="T73" fmla="*/ 35 h 48"/>
                <a:gd name="T74" fmla="*/ 35 w 63"/>
                <a:gd name="T75" fmla="*/ 36 h 48"/>
                <a:gd name="T76" fmla="*/ 36 w 63"/>
                <a:gd name="T77" fmla="*/ 36 h 48"/>
                <a:gd name="T78" fmla="*/ 37 w 63"/>
                <a:gd name="T79" fmla="*/ 37 h 48"/>
                <a:gd name="T80" fmla="*/ 37 w 63"/>
                <a:gd name="T81" fmla="*/ 38 h 48"/>
                <a:gd name="T82" fmla="*/ 38 w 63"/>
                <a:gd name="T83" fmla="*/ 39 h 48"/>
                <a:gd name="T84" fmla="*/ 39 w 63"/>
                <a:gd name="T85" fmla="*/ 39 h 48"/>
                <a:gd name="T86" fmla="*/ 40 w 63"/>
                <a:gd name="T87" fmla="*/ 40 h 48"/>
                <a:gd name="T88" fmla="*/ 47 w 63"/>
                <a:gd name="T89" fmla="*/ 42 h 48"/>
                <a:gd name="T90" fmla="*/ 61 w 63"/>
                <a:gd name="T91" fmla="*/ 35 h 48"/>
                <a:gd name="T92" fmla="*/ 61 w 63"/>
                <a:gd name="T93" fmla="*/ 37 h 48"/>
                <a:gd name="T94" fmla="*/ 47 w 63"/>
                <a:gd name="T95" fmla="*/ 46 h 48"/>
                <a:gd name="T96" fmla="*/ 49 w 63"/>
                <a:gd name="T97" fmla="*/ 44 h 48"/>
                <a:gd name="T98" fmla="*/ 50 w 63"/>
                <a:gd name="T99" fmla="*/ 43 h 48"/>
                <a:gd name="T100" fmla="*/ 51 w 63"/>
                <a:gd name="T101" fmla="*/ 42 h 48"/>
                <a:gd name="T102" fmla="*/ 52 w 63"/>
                <a:gd name="T103" fmla="*/ 41 h 48"/>
                <a:gd name="T104" fmla="*/ 54 w 63"/>
                <a:gd name="T105" fmla="*/ 40 h 48"/>
                <a:gd name="T106" fmla="*/ 58 w 63"/>
                <a:gd name="T107" fmla="*/ 39 h 48"/>
                <a:gd name="T108" fmla="*/ 59 w 63"/>
                <a:gd name="T109" fmla="*/ 37 h 48"/>
                <a:gd name="T110" fmla="*/ 59 w 63"/>
                <a:gd name="T111" fmla="*/ 38 h 48"/>
                <a:gd name="T112" fmla="*/ 61 w 63"/>
                <a:gd name="T113" fmla="*/ 38 h 48"/>
                <a:gd name="T114" fmla="*/ 59 w 63"/>
                <a:gd name="T115" fmla="*/ 40 h 48"/>
                <a:gd name="T116" fmla="*/ 49 w 63"/>
                <a:gd name="T117" fmla="*/ 46 h 48"/>
                <a:gd name="T118" fmla="*/ 47 w 63"/>
                <a:gd name="T119"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48">
                  <a:moveTo>
                    <a:pt x="46" y="48"/>
                  </a:moveTo>
                  <a:cubicBezTo>
                    <a:pt x="46" y="48"/>
                    <a:pt x="46" y="48"/>
                    <a:pt x="46" y="48"/>
                  </a:cubicBezTo>
                  <a:cubicBezTo>
                    <a:pt x="46" y="48"/>
                    <a:pt x="47" y="47"/>
                    <a:pt x="47" y="47"/>
                  </a:cubicBezTo>
                  <a:cubicBezTo>
                    <a:pt x="47" y="47"/>
                    <a:pt x="47" y="47"/>
                    <a:pt x="47" y="47"/>
                  </a:cubicBezTo>
                  <a:cubicBezTo>
                    <a:pt x="47" y="47"/>
                    <a:pt x="47" y="46"/>
                    <a:pt x="47" y="46"/>
                  </a:cubicBezTo>
                  <a:cubicBezTo>
                    <a:pt x="47" y="46"/>
                    <a:pt x="47" y="46"/>
                    <a:pt x="47" y="46"/>
                  </a:cubicBezTo>
                  <a:cubicBezTo>
                    <a:pt x="47" y="46"/>
                    <a:pt x="47" y="46"/>
                    <a:pt x="47" y="46"/>
                  </a:cubicBezTo>
                  <a:cubicBezTo>
                    <a:pt x="47" y="46"/>
                    <a:pt x="47" y="46"/>
                    <a:pt x="46" y="46"/>
                  </a:cubicBezTo>
                  <a:cubicBezTo>
                    <a:pt x="46" y="46"/>
                    <a:pt x="46" y="46"/>
                    <a:pt x="46" y="46"/>
                  </a:cubicBezTo>
                  <a:cubicBezTo>
                    <a:pt x="46" y="46"/>
                    <a:pt x="46" y="46"/>
                    <a:pt x="46" y="47"/>
                  </a:cubicBezTo>
                  <a:cubicBezTo>
                    <a:pt x="46" y="47"/>
                    <a:pt x="46" y="47"/>
                    <a:pt x="46" y="47"/>
                  </a:cubicBezTo>
                  <a:cubicBezTo>
                    <a:pt x="46" y="47"/>
                    <a:pt x="46" y="47"/>
                    <a:pt x="46" y="47"/>
                  </a:cubicBezTo>
                  <a:cubicBezTo>
                    <a:pt x="46" y="47"/>
                    <a:pt x="46" y="47"/>
                    <a:pt x="46" y="47"/>
                  </a:cubicBezTo>
                  <a:cubicBezTo>
                    <a:pt x="46" y="48"/>
                    <a:pt x="46" y="48"/>
                    <a:pt x="46" y="48"/>
                  </a:cubicBezTo>
                  <a:cubicBezTo>
                    <a:pt x="46" y="48"/>
                    <a:pt x="46" y="48"/>
                    <a:pt x="46" y="48"/>
                  </a:cubicBezTo>
                  <a:close/>
                  <a:moveTo>
                    <a:pt x="47" y="42"/>
                  </a:moveTo>
                  <a:cubicBezTo>
                    <a:pt x="47" y="42"/>
                    <a:pt x="47" y="42"/>
                    <a:pt x="47" y="42"/>
                  </a:cubicBezTo>
                  <a:cubicBezTo>
                    <a:pt x="47" y="42"/>
                    <a:pt x="47" y="42"/>
                    <a:pt x="47" y="42"/>
                  </a:cubicBezTo>
                  <a:cubicBezTo>
                    <a:pt x="47" y="43"/>
                    <a:pt x="47" y="43"/>
                    <a:pt x="47" y="43"/>
                  </a:cubicBezTo>
                  <a:cubicBezTo>
                    <a:pt x="47" y="43"/>
                    <a:pt x="47" y="43"/>
                    <a:pt x="47" y="44"/>
                  </a:cubicBezTo>
                  <a:cubicBezTo>
                    <a:pt x="47" y="44"/>
                    <a:pt x="47" y="44"/>
                    <a:pt x="47" y="44"/>
                  </a:cubicBezTo>
                  <a:cubicBezTo>
                    <a:pt x="47" y="45"/>
                    <a:pt x="47" y="45"/>
                    <a:pt x="47" y="45"/>
                  </a:cubicBezTo>
                  <a:cubicBezTo>
                    <a:pt x="47" y="45"/>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8" y="43"/>
                  </a:cubicBezTo>
                  <a:cubicBezTo>
                    <a:pt x="49" y="43"/>
                    <a:pt x="49" y="43"/>
                    <a:pt x="49" y="43"/>
                  </a:cubicBezTo>
                  <a:cubicBezTo>
                    <a:pt x="49" y="43"/>
                    <a:pt x="49" y="43"/>
                    <a:pt x="49" y="43"/>
                  </a:cubicBezTo>
                  <a:cubicBezTo>
                    <a:pt x="49" y="42"/>
                    <a:pt x="49" y="42"/>
                    <a:pt x="49" y="42"/>
                  </a:cubicBezTo>
                  <a:cubicBezTo>
                    <a:pt x="49" y="42"/>
                    <a:pt x="49" y="42"/>
                    <a:pt x="49" y="42"/>
                  </a:cubicBezTo>
                  <a:cubicBezTo>
                    <a:pt x="49" y="42"/>
                    <a:pt x="49" y="41"/>
                    <a:pt x="49" y="41"/>
                  </a:cubicBezTo>
                  <a:cubicBezTo>
                    <a:pt x="49" y="41"/>
                    <a:pt x="49" y="41"/>
                    <a:pt x="49" y="41"/>
                  </a:cubicBezTo>
                  <a:cubicBezTo>
                    <a:pt x="48" y="41"/>
                    <a:pt x="48" y="41"/>
                    <a:pt x="48" y="41"/>
                  </a:cubicBezTo>
                  <a:cubicBezTo>
                    <a:pt x="50" y="39"/>
                    <a:pt x="50" y="39"/>
                    <a:pt x="50" y="39"/>
                  </a:cubicBezTo>
                  <a:cubicBezTo>
                    <a:pt x="49" y="38"/>
                    <a:pt x="49" y="38"/>
                    <a:pt x="49" y="38"/>
                  </a:cubicBezTo>
                  <a:cubicBezTo>
                    <a:pt x="47" y="31"/>
                    <a:pt x="47" y="31"/>
                    <a:pt x="47" y="31"/>
                  </a:cubicBezTo>
                  <a:cubicBezTo>
                    <a:pt x="47" y="30"/>
                    <a:pt x="47" y="30"/>
                    <a:pt x="47" y="30"/>
                  </a:cubicBezTo>
                  <a:cubicBezTo>
                    <a:pt x="47" y="23"/>
                    <a:pt x="47" y="23"/>
                    <a:pt x="47" y="23"/>
                  </a:cubicBezTo>
                  <a:cubicBezTo>
                    <a:pt x="47" y="23"/>
                    <a:pt x="47" y="22"/>
                    <a:pt x="47" y="22"/>
                  </a:cubicBezTo>
                  <a:cubicBezTo>
                    <a:pt x="47" y="22"/>
                    <a:pt x="47" y="22"/>
                    <a:pt x="47" y="22"/>
                  </a:cubicBezTo>
                  <a:cubicBezTo>
                    <a:pt x="45" y="15"/>
                    <a:pt x="45" y="15"/>
                    <a:pt x="45" y="15"/>
                  </a:cubicBezTo>
                  <a:cubicBezTo>
                    <a:pt x="45" y="15"/>
                    <a:pt x="45" y="15"/>
                    <a:pt x="45" y="15"/>
                  </a:cubicBezTo>
                  <a:cubicBezTo>
                    <a:pt x="45"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5"/>
                    <a:pt x="44" y="15"/>
                    <a:pt x="44" y="15"/>
                  </a:cubicBezTo>
                  <a:cubicBezTo>
                    <a:pt x="44" y="15"/>
                    <a:pt x="44" y="15"/>
                    <a:pt x="44" y="15"/>
                  </a:cubicBezTo>
                  <a:cubicBezTo>
                    <a:pt x="44" y="15"/>
                    <a:pt x="43" y="15"/>
                    <a:pt x="43" y="15"/>
                  </a:cubicBezTo>
                  <a:cubicBezTo>
                    <a:pt x="43" y="15"/>
                    <a:pt x="43" y="14"/>
                    <a:pt x="43"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2" y="11"/>
                  </a:cubicBezTo>
                  <a:cubicBezTo>
                    <a:pt x="42" y="11"/>
                    <a:pt x="42" y="11"/>
                    <a:pt x="42" y="10"/>
                  </a:cubicBezTo>
                  <a:cubicBezTo>
                    <a:pt x="42" y="10"/>
                    <a:pt x="42" y="10"/>
                    <a:pt x="42" y="10"/>
                  </a:cubicBezTo>
                  <a:cubicBezTo>
                    <a:pt x="42" y="10"/>
                    <a:pt x="42" y="10"/>
                    <a:pt x="42" y="10"/>
                  </a:cubicBezTo>
                  <a:cubicBezTo>
                    <a:pt x="42" y="10"/>
                    <a:pt x="42" y="10"/>
                    <a:pt x="42" y="10"/>
                  </a:cubicBezTo>
                  <a:cubicBezTo>
                    <a:pt x="42" y="10"/>
                    <a:pt x="42" y="10"/>
                    <a:pt x="42" y="9"/>
                  </a:cubicBezTo>
                  <a:cubicBezTo>
                    <a:pt x="42" y="9"/>
                    <a:pt x="42" y="9"/>
                    <a:pt x="42" y="9"/>
                  </a:cubicBezTo>
                  <a:cubicBezTo>
                    <a:pt x="42" y="9"/>
                    <a:pt x="42" y="9"/>
                    <a:pt x="42" y="9"/>
                  </a:cubicBezTo>
                  <a:cubicBezTo>
                    <a:pt x="42" y="9"/>
                    <a:pt x="42" y="9"/>
                    <a:pt x="42" y="9"/>
                  </a:cubicBezTo>
                  <a:cubicBezTo>
                    <a:pt x="42" y="9"/>
                    <a:pt x="42" y="8"/>
                    <a:pt x="42" y="8"/>
                  </a:cubicBezTo>
                  <a:cubicBezTo>
                    <a:pt x="42" y="8"/>
                    <a:pt x="42" y="8"/>
                    <a:pt x="42" y="8"/>
                  </a:cubicBezTo>
                  <a:cubicBezTo>
                    <a:pt x="42" y="8"/>
                    <a:pt x="42" y="8"/>
                    <a:pt x="42" y="8"/>
                  </a:cubicBezTo>
                  <a:cubicBezTo>
                    <a:pt x="42" y="8"/>
                    <a:pt x="42" y="8"/>
                    <a:pt x="42" y="7"/>
                  </a:cubicBezTo>
                  <a:cubicBezTo>
                    <a:pt x="42" y="7"/>
                    <a:pt x="42" y="7"/>
                    <a:pt x="42" y="7"/>
                  </a:cubicBezTo>
                  <a:cubicBezTo>
                    <a:pt x="42" y="7"/>
                    <a:pt x="42" y="7"/>
                    <a:pt x="42" y="7"/>
                  </a:cubicBezTo>
                  <a:cubicBezTo>
                    <a:pt x="42" y="7"/>
                    <a:pt x="42" y="7"/>
                    <a:pt x="42" y="7"/>
                  </a:cubicBezTo>
                  <a:cubicBezTo>
                    <a:pt x="42" y="7"/>
                    <a:pt x="42" y="6"/>
                    <a:pt x="42" y="6"/>
                  </a:cubicBezTo>
                  <a:cubicBezTo>
                    <a:pt x="42" y="6"/>
                    <a:pt x="42" y="6"/>
                    <a:pt x="42" y="6"/>
                  </a:cubicBezTo>
                  <a:cubicBezTo>
                    <a:pt x="42" y="6"/>
                    <a:pt x="42" y="6"/>
                    <a:pt x="42" y="5"/>
                  </a:cubicBezTo>
                  <a:cubicBezTo>
                    <a:pt x="41" y="5"/>
                    <a:pt x="41" y="5"/>
                    <a:pt x="41" y="5"/>
                  </a:cubicBezTo>
                  <a:cubicBezTo>
                    <a:pt x="41" y="5"/>
                    <a:pt x="41" y="5"/>
                    <a:pt x="41" y="5"/>
                  </a:cubicBezTo>
                  <a:cubicBezTo>
                    <a:pt x="41" y="5"/>
                    <a:pt x="41" y="4"/>
                    <a:pt x="41" y="4"/>
                  </a:cubicBezTo>
                  <a:cubicBezTo>
                    <a:pt x="41" y="4"/>
                    <a:pt x="41" y="4"/>
                    <a:pt x="41" y="4"/>
                  </a:cubicBezTo>
                  <a:cubicBezTo>
                    <a:pt x="41" y="4"/>
                    <a:pt x="41" y="4"/>
                    <a:pt x="41" y="3"/>
                  </a:cubicBezTo>
                  <a:cubicBezTo>
                    <a:pt x="40" y="3"/>
                    <a:pt x="40" y="3"/>
                    <a:pt x="40" y="3"/>
                  </a:cubicBezTo>
                  <a:cubicBezTo>
                    <a:pt x="41" y="3"/>
                    <a:pt x="41" y="2"/>
                    <a:pt x="41" y="2"/>
                  </a:cubicBezTo>
                  <a:cubicBezTo>
                    <a:pt x="41" y="2"/>
                    <a:pt x="40" y="2"/>
                    <a:pt x="40" y="2"/>
                  </a:cubicBezTo>
                  <a:cubicBezTo>
                    <a:pt x="40" y="2"/>
                    <a:pt x="40" y="2"/>
                    <a:pt x="40" y="2"/>
                  </a:cubicBezTo>
                  <a:cubicBezTo>
                    <a:pt x="40" y="2"/>
                    <a:pt x="40" y="2"/>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30" y="3"/>
                    <a:pt x="30" y="3"/>
                    <a:pt x="30" y="3"/>
                  </a:cubicBezTo>
                  <a:cubicBezTo>
                    <a:pt x="30" y="3"/>
                    <a:pt x="30" y="3"/>
                    <a:pt x="30" y="3"/>
                  </a:cubicBezTo>
                  <a:cubicBezTo>
                    <a:pt x="30" y="3"/>
                    <a:pt x="30" y="3"/>
                    <a:pt x="30" y="3"/>
                  </a:cubicBezTo>
                  <a:cubicBezTo>
                    <a:pt x="30" y="3"/>
                    <a:pt x="30" y="3"/>
                    <a:pt x="30" y="3"/>
                  </a:cubicBezTo>
                  <a:cubicBezTo>
                    <a:pt x="30"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4"/>
                    <a:pt x="28" y="4"/>
                    <a:pt x="28" y="4"/>
                  </a:cubicBezTo>
                  <a:cubicBezTo>
                    <a:pt x="28" y="4"/>
                    <a:pt x="28" y="4"/>
                    <a:pt x="28" y="4"/>
                  </a:cubicBezTo>
                  <a:cubicBezTo>
                    <a:pt x="28" y="4"/>
                    <a:pt x="28" y="4"/>
                    <a:pt x="28" y="4"/>
                  </a:cubicBezTo>
                  <a:cubicBezTo>
                    <a:pt x="28" y="4"/>
                    <a:pt x="28" y="5"/>
                    <a:pt x="27" y="5"/>
                  </a:cubicBezTo>
                  <a:cubicBezTo>
                    <a:pt x="27" y="5"/>
                    <a:pt x="27" y="5"/>
                    <a:pt x="27" y="5"/>
                  </a:cubicBezTo>
                  <a:cubicBezTo>
                    <a:pt x="27" y="5"/>
                    <a:pt x="27" y="5"/>
                    <a:pt x="27" y="5"/>
                  </a:cubicBezTo>
                  <a:cubicBezTo>
                    <a:pt x="27" y="5"/>
                    <a:pt x="27" y="5"/>
                    <a:pt x="27" y="6"/>
                  </a:cubicBezTo>
                  <a:cubicBezTo>
                    <a:pt x="26" y="6"/>
                    <a:pt x="26" y="6"/>
                    <a:pt x="26" y="6"/>
                  </a:cubicBezTo>
                  <a:cubicBezTo>
                    <a:pt x="26" y="6"/>
                    <a:pt x="26" y="6"/>
                    <a:pt x="26" y="6"/>
                  </a:cubicBezTo>
                  <a:cubicBezTo>
                    <a:pt x="26" y="6"/>
                    <a:pt x="26" y="7"/>
                    <a:pt x="26" y="7"/>
                  </a:cubicBezTo>
                  <a:cubicBezTo>
                    <a:pt x="26" y="7"/>
                    <a:pt x="26" y="7"/>
                    <a:pt x="26" y="7"/>
                  </a:cubicBezTo>
                  <a:cubicBezTo>
                    <a:pt x="26" y="7"/>
                    <a:pt x="26" y="7"/>
                    <a:pt x="26" y="7"/>
                  </a:cubicBezTo>
                  <a:cubicBezTo>
                    <a:pt x="25" y="7"/>
                    <a:pt x="25" y="8"/>
                    <a:pt x="25" y="8"/>
                  </a:cubicBezTo>
                  <a:cubicBezTo>
                    <a:pt x="24" y="9"/>
                    <a:pt x="24" y="10"/>
                    <a:pt x="24" y="10"/>
                  </a:cubicBezTo>
                  <a:cubicBezTo>
                    <a:pt x="24" y="11"/>
                    <a:pt x="24" y="11"/>
                    <a:pt x="24" y="11"/>
                  </a:cubicBezTo>
                  <a:cubicBezTo>
                    <a:pt x="24" y="11"/>
                    <a:pt x="23" y="12"/>
                    <a:pt x="23" y="12"/>
                  </a:cubicBezTo>
                  <a:cubicBezTo>
                    <a:pt x="23" y="12"/>
                    <a:pt x="23" y="12"/>
                    <a:pt x="23" y="12"/>
                  </a:cubicBezTo>
                  <a:cubicBezTo>
                    <a:pt x="23" y="12"/>
                    <a:pt x="23" y="12"/>
                    <a:pt x="23" y="12"/>
                  </a:cubicBezTo>
                  <a:cubicBezTo>
                    <a:pt x="22" y="12"/>
                    <a:pt x="22" y="13"/>
                    <a:pt x="22" y="13"/>
                  </a:cubicBezTo>
                  <a:cubicBezTo>
                    <a:pt x="22" y="13"/>
                    <a:pt x="22" y="13"/>
                    <a:pt x="22" y="13"/>
                  </a:cubicBezTo>
                  <a:cubicBezTo>
                    <a:pt x="22" y="13"/>
                    <a:pt x="22" y="13"/>
                    <a:pt x="22" y="13"/>
                  </a:cubicBezTo>
                  <a:cubicBezTo>
                    <a:pt x="22" y="13"/>
                    <a:pt x="22" y="13"/>
                    <a:pt x="22" y="14"/>
                  </a:cubicBezTo>
                  <a:cubicBezTo>
                    <a:pt x="22" y="14"/>
                    <a:pt x="22" y="14"/>
                    <a:pt x="21" y="14"/>
                  </a:cubicBezTo>
                  <a:cubicBezTo>
                    <a:pt x="21" y="14"/>
                    <a:pt x="21" y="14"/>
                    <a:pt x="21" y="14"/>
                  </a:cubicBezTo>
                  <a:cubicBezTo>
                    <a:pt x="21" y="14"/>
                    <a:pt x="21" y="14"/>
                    <a:pt x="21" y="14"/>
                  </a:cubicBezTo>
                  <a:cubicBezTo>
                    <a:pt x="21" y="14"/>
                    <a:pt x="21" y="15"/>
                    <a:pt x="21" y="15"/>
                  </a:cubicBezTo>
                  <a:cubicBezTo>
                    <a:pt x="21" y="15"/>
                    <a:pt x="21" y="15"/>
                    <a:pt x="21" y="15"/>
                  </a:cubicBezTo>
                  <a:cubicBezTo>
                    <a:pt x="21" y="15"/>
                    <a:pt x="21" y="16"/>
                    <a:pt x="21" y="16"/>
                  </a:cubicBezTo>
                  <a:cubicBezTo>
                    <a:pt x="21" y="16"/>
                    <a:pt x="21" y="16"/>
                    <a:pt x="21" y="16"/>
                  </a:cubicBezTo>
                  <a:cubicBezTo>
                    <a:pt x="21" y="16"/>
                    <a:pt x="21" y="16"/>
                    <a:pt x="21" y="16"/>
                  </a:cubicBezTo>
                  <a:cubicBezTo>
                    <a:pt x="21" y="16"/>
                    <a:pt x="22" y="16"/>
                    <a:pt x="22" y="16"/>
                  </a:cubicBezTo>
                  <a:cubicBezTo>
                    <a:pt x="22" y="16"/>
                    <a:pt x="22" y="16"/>
                    <a:pt x="22" y="16"/>
                  </a:cubicBezTo>
                  <a:cubicBezTo>
                    <a:pt x="22" y="16"/>
                    <a:pt x="22" y="16"/>
                    <a:pt x="22" y="16"/>
                  </a:cubicBezTo>
                  <a:cubicBezTo>
                    <a:pt x="22" y="16"/>
                    <a:pt x="22" y="16"/>
                    <a:pt x="22" y="16"/>
                  </a:cubicBezTo>
                  <a:cubicBezTo>
                    <a:pt x="22"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8"/>
                    <a:pt x="22" y="18"/>
                  </a:cubicBezTo>
                  <a:cubicBezTo>
                    <a:pt x="22" y="18"/>
                    <a:pt x="22" y="18"/>
                    <a:pt x="22" y="18"/>
                  </a:cubicBezTo>
                  <a:cubicBezTo>
                    <a:pt x="22" y="18"/>
                    <a:pt x="23" y="19"/>
                    <a:pt x="23" y="19"/>
                  </a:cubicBezTo>
                  <a:cubicBezTo>
                    <a:pt x="23" y="20"/>
                    <a:pt x="23" y="21"/>
                    <a:pt x="23" y="21"/>
                  </a:cubicBezTo>
                  <a:cubicBezTo>
                    <a:pt x="23" y="21"/>
                    <a:pt x="23" y="21"/>
                    <a:pt x="23" y="21"/>
                  </a:cubicBezTo>
                  <a:cubicBezTo>
                    <a:pt x="23" y="21"/>
                    <a:pt x="23" y="21"/>
                    <a:pt x="23" y="21"/>
                  </a:cubicBezTo>
                  <a:cubicBezTo>
                    <a:pt x="23" y="21"/>
                    <a:pt x="22" y="21"/>
                    <a:pt x="22" y="21"/>
                  </a:cubicBezTo>
                  <a:cubicBezTo>
                    <a:pt x="22" y="21"/>
                    <a:pt x="22" y="21"/>
                    <a:pt x="22" y="21"/>
                  </a:cubicBezTo>
                  <a:cubicBezTo>
                    <a:pt x="22" y="21"/>
                    <a:pt x="22" y="21"/>
                    <a:pt x="22" y="21"/>
                  </a:cubicBezTo>
                  <a:cubicBezTo>
                    <a:pt x="22" y="21"/>
                    <a:pt x="21" y="22"/>
                    <a:pt x="21" y="22"/>
                  </a:cubicBezTo>
                  <a:cubicBezTo>
                    <a:pt x="21" y="22"/>
                    <a:pt x="21" y="22"/>
                    <a:pt x="21" y="22"/>
                  </a:cubicBezTo>
                  <a:cubicBezTo>
                    <a:pt x="21" y="22"/>
                    <a:pt x="21" y="22"/>
                    <a:pt x="21" y="22"/>
                  </a:cubicBezTo>
                  <a:cubicBezTo>
                    <a:pt x="21" y="23"/>
                    <a:pt x="20" y="23"/>
                    <a:pt x="20" y="23"/>
                  </a:cubicBezTo>
                  <a:cubicBezTo>
                    <a:pt x="20" y="23"/>
                    <a:pt x="20" y="23"/>
                    <a:pt x="20" y="24"/>
                  </a:cubicBezTo>
                  <a:cubicBezTo>
                    <a:pt x="20" y="24"/>
                    <a:pt x="20" y="24"/>
                    <a:pt x="20" y="24"/>
                  </a:cubicBezTo>
                  <a:cubicBezTo>
                    <a:pt x="20" y="24"/>
                    <a:pt x="20" y="24"/>
                    <a:pt x="20" y="24"/>
                  </a:cubicBezTo>
                  <a:cubicBezTo>
                    <a:pt x="19" y="24"/>
                    <a:pt x="19" y="25"/>
                    <a:pt x="19" y="25"/>
                  </a:cubicBezTo>
                  <a:cubicBezTo>
                    <a:pt x="19" y="25"/>
                    <a:pt x="18" y="25"/>
                    <a:pt x="18" y="25"/>
                  </a:cubicBezTo>
                  <a:cubicBezTo>
                    <a:pt x="18" y="25"/>
                    <a:pt x="18" y="25"/>
                    <a:pt x="18" y="25"/>
                  </a:cubicBezTo>
                  <a:cubicBezTo>
                    <a:pt x="18" y="25"/>
                    <a:pt x="18" y="25"/>
                    <a:pt x="18" y="25"/>
                  </a:cubicBezTo>
                  <a:cubicBezTo>
                    <a:pt x="17" y="25"/>
                    <a:pt x="17" y="25"/>
                    <a:pt x="17" y="25"/>
                  </a:cubicBezTo>
                  <a:cubicBezTo>
                    <a:pt x="17" y="25"/>
                    <a:pt x="16" y="25"/>
                    <a:pt x="16" y="25"/>
                  </a:cubicBezTo>
                  <a:cubicBezTo>
                    <a:pt x="16" y="25"/>
                    <a:pt x="16" y="25"/>
                    <a:pt x="16" y="25"/>
                  </a:cubicBezTo>
                  <a:cubicBezTo>
                    <a:pt x="16" y="25"/>
                    <a:pt x="15" y="25"/>
                    <a:pt x="15" y="26"/>
                  </a:cubicBezTo>
                  <a:cubicBezTo>
                    <a:pt x="15" y="26"/>
                    <a:pt x="14" y="26"/>
                    <a:pt x="14" y="26"/>
                  </a:cubicBezTo>
                  <a:cubicBezTo>
                    <a:pt x="14" y="26"/>
                    <a:pt x="14" y="26"/>
                    <a:pt x="13" y="26"/>
                  </a:cubicBezTo>
                  <a:cubicBezTo>
                    <a:pt x="13" y="26"/>
                    <a:pt x="13" y="26"/>
                    <a:pt x="13" y="26"/>
                  </a:cubicBezTo>
                  <a:cubicBezTo>
                    <a:pt x="13" y="26"/>
                    <a:pt x="13" y="26"/>
                    <a:pt x="12" y="26"/>
                  </a:cubicBezTo>
                  <a:cubicBezTo>
                    <a:pt x="12" y="26"/>
                    <a:pt x="11" y="26"/>
                    <a:pt x="11" y="26"/>
                  </a:cubicBezTo>
                  <a:cubicBezTo>
                    <a:pt x="11" y="26"/>
                    <a:pt x="10" y="26"/>
                    <a:pt x="9" y="26"/>
                  </a:cubicBezTo>
                  <a:cubicBezTo>
                    <a:pt x="9" y="26"/>
                    <a:pt x="9" y="26"/>
                    <a:pt x="8" y="26"/>
                  </a:cubicBezTo>
                  <a:cubicBezTo>
                    <a:pt x="7" y="26"/>
                    <a:pt x="7" y="26"/>
                    <a:pt x="6" y="27"/>
                  </a:cubicBezTo>
                  <a:cubicBezTo>
                    <a:pt x="6" y="27"/>
                    <a:pt x="4" y="28"/>
                    <a:pt x="4" y="28"/>
                  </a:cubicBezTo>
                  <a:cubicBezTo>
                    <a:pt x="3" y="28"/>
                    <a:pt x="3" y="29"/>
                    <a:pt x="3" y="29"/>
                  </a:cubicBezTo>
                  <a:cubicBezTo>
                    <a:pt x="3" y="29"/>
                    <a:pt x="3" y="29"/>
                    <a:pt x="3" y="29"/>
                  </a:cubicBezTo>
                  <a:cubicBezTo>
                    <a:pt x="3" y="29"/>
                    <a:pt x="3" y="29"/>
                    <a:pt x="3" y="29"/>
                  </a:cubicBezTo>
                  <a:cubicBezTo>
                    <a:pt x="3" y="29"/>
                    <a:pt x="3" y="30"/>
                    <a:pt x="3" y="30"/>
                  </a:cubicBezTo>
                  <a:cubicBezTo>
                    <a:pt x="3" y="30"/>
                    <a:pt x="3" y="30"/>
                    <a:pt x="3" y="30"/>
                  </a:cubicBezTo>
                  <a:cubicBezTo>
                    <a:pt x="3" y="30"/>
                    <a:pt x="3" y="30"/>
                    <a:pt x="3" y="30"/>
                  </a:cubicBezTo>
                  <a:cubicBezTo>
                    <a:pt x="3" y="30"/>
                    <a:pt x="3" y="30"/>
                    <a:pt x="3" y="30"/>
                  </a:cubicBezTo>
                  <a:cubicBezTo>
                    <a:pt x="3" y="30"/>
                    <a:pt x="3" y="30"/>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2"/>
                  </a:cubicBezTo>
                  <a:cubicBezTo>
                    <a:pt x="4" y="32"/>
                    <a:pt x="5" y="31"/>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6" y="33"/>
                    <a:pt x="5" y="33"/>
                  </a:cubicBezTo>
                  <a:cubicBezTo>
                    <a:pt x="5" y="33"/>
                    <a:pt x="5" y="33"/>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4"/>
                    <a:pt x="4" y="34"/>
                  </a:cubicBezTo>
                  <a:cubicBezTo>
                    <a:pt x="4" y="35"/>
                    <a:pt x="4" y="35"/>
                    <a:pt x="4" y="35"/>
                  </a:cubicBezTo>
                  <a:cubicBezTo>
                    <a:pt x="4" y="35"/>
                    <a:pt x="4" y="35"/>
                    <a:pt x="4" y="35"/>
                  </a:cubicBezTo>
                  <a:cubicBezTo>
                    <a:pt x="4" y="35"/>
                    <a:pt x="4" y="35"/>
                    <a:pt x="4" y="35"/>
                  </a:cubicBezTo>
                  <a:cubicBezTo>
                    <a:pt x="4" y="35"/>
                    <a:pt x="4" y="36"/>
                    <a:pt x="4" y="36"/>
                  </a:cubicBezTo>
                  <a:cubicBezTo>
                    <a:pt x="4" y="36"/>
                    <a:pt x="4" y="36"/>
                    <a:pt x="4" y="36"/>
                  </a:cubicBezTo>
                  <a:cubicBezTo>
                    <a:pt x="4" y="36"/>
                    <a:pt x="4" y="36"/>
                    <a:pt x="4" y="36"/>
                  </a:cubicBezTo>
                  <a:cubicBezTo>
                    <a:pt x="3" y="36"/>
                    <a:pt x="3" y="36"/>
                    <a:pt x="3" y="37"/>
                  </a:cubicBezTo>
                  <a:cubicBezTo>
                    <a:pt x="3" y="37"/>
                    <a:pt x="3" y="37"/>
                    <a:pt x="3" y="37"/>
                  </a:cubicBezTo>
                  <a:cubicBezTo>
                    <a:pt x="3" y="37"/>
                    <a:pt x="2" y="37"/>
                    <a:pt x="2" y="37"/>
                  </a:cubicBezTo>
                  <a:cubicBezTo>
                    <a:pt x="2" y="37"/>
                    <a:pt x="2" y="38"/>
                    <a:pt x="2" y="38"/>
                  </a:cubicBezTo>
                  <a:cubicBezTo>
                    <a:pt x="2" y="38"/>
                    <a:pt x="1" y="39"/>
                    <a:pt x="0" y="40"/>
                  </a:cubicBezTo>
                  <a:cubicBezTo>
                    <a:pt x="0" y="40"/>
                    <a:pt x="0" y="40"/>
                    <a:pt x="0" y="40"/>
                  </a:cubicBezTo>
                  <a:cubicBezTo>
                    <a:pt x="0" y="43"/>
                    <a:pt x="0" y="43"/>
                    <a:pt x="0" y="43"/>
                  </a:cubicBezTo>
                  <a:cubicBezTo>
                    <a:pt x="11" y="40"/>
                    <a:pt x="22" y="38"/>
                    <a:pt x="33" y="35"/>
                  </a:cubicBezTo>
                  <a:cubicBezTo>
                    <a:pt x="33" y="35"/>
                    <a:pt x="33"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7"/>
                    <a:pt x="36" y="37"/>
                  </a:cubicBezTo>
                  <a:cubicBezTo>
                    <a:pt x="36" y="37"/>
                    <a:pt x="36" y="37"/>
                    <a:pt x="36" y="37"/>
                  </a:cubicBezTo>
                  <a:cubicBezTo>
                    <a:pt x="36" y="37"/>
                    <a:pt x="36"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9"/>
                    <a:pt x="37" y="39"/>
                  </a:cubicBezTo>
                  <a:cubicBezTo>
                    <a:pt x="37" y="39"/>
                    <a:pt x="37" y="39"/>
                    <a:pt x="37" y="39"/>
                  </a:cubicBezTo>
                  <a:cubicBezTo>
                    <a:pt x="37" y="39"/>
                    <a:pt x="37" y="39"/>
                    <a:pt x="37" y="39"/>
                  </a:cubicBezTo>
                  <a:cubicBezTo>
                    <a:pt x="37"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9" y="39"/>
                    <a:pt x="39" y="39"/>
                  </a:cubicBezTo>
                  <a:cubicBezTo>
                    <a:pt x="39" y="40"/>
                    <a:pt x="39" y="39"/>
                    <a:pt x="39" y="39"/>
                  </a:cubicBezTo>
                  <a:cubicBezTo>
                    <a:pt x="39" y="39"/>
                    <a:pt x="39" y="39"/>
                    <a:pt x="39" y="39"/>
                  </a:cubicBezTo>
                  <a:cubicBezTo>
                    <a:pt x="39" y="39"/>
                    <a:pt x="39" y="39"/>
                    <a:pt x="39" y="39"/>
                  </a:cubicBezTo>
                  <a:cubicBezTo>
                    <a:pt x="39" y="39"/>
                    <a:pt x="39" y="39"/>
                    <a:pt x="39" y="39"/>
                  </a:cubicBezTo>
                  <a:cubicBezTo>
                    <a:pt x="39" y="39"/>
                    <a:pt x="39" y="39"/>
                    <a:pt x="40" y="39"/>
                  </a:cubicBezTo>
                  <a:cubicBezTo>
                    <a:pt x="40" y="39"/>
                    <a:pt x="40" y="39"/>
                    <a:pt x="40" y="39"/>
                  </a:cubicBezTo>
                  <a:cubicBezTo>
                    <a:pt x="40" y="39"/>
                    <a:pt x="40" y="40"/>
                    <a:pt x="40" y="40"/>
                  </a:cubicBezTo>
                  <a:cubicBezTo>
                    <a:pt x="40" y="40"/>
                    <a:pt x="40" y="40"/>
                    <a:pt x="40" y="40"/>
                  </a:cubicBezTo>
                  <a:cubicBezTo>
                    <a:pt x="40" y="40"/>
                    <a:pt x="40" y="40"/>
                    <a:pt x="40" y="40"/>
                  </a:cubicBezTo>
                  <a:cubicBezTo>
                    <a:pt x="40" y="40"/>
                    <a:pt x="40" y="40"/>
                    <a:pt x="40" y="40"/>
                  </a:cubicBezTo>
                  <a:cubicBezTo>
                    <a:pt x="41" y="40"/>
                    <a:pt x="41" y="40"/>
                    <a:pt x="41" y="40"/>
                  </a:cubicBezTo>
                  <a:cubicBezTo>
                    <a:pt x="47" y="42"/>
                    <a:pt x="47" y="42"/>
                    <a:pt x="47" y="42"/>
                  </a:cubicBezTo>
                  <a:cubicBezTo>
                    <a:pt x="47" y="42"/>
                    <a:pt x="47" y="42"/>
                    <a:pt x="47" y="42"/>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lose/>
                  <a:moveTo>
                    <a:pt x="61" y="37"/>
                  </a:moveTo>
                  <a:cubicBezTo>
                    <a:pt x="61" y="37"/>
                    <a:pt x="61" y="37"/>
                    <a:pt x="61" y="37"/>
                  </a:cubicBezTo>
                  <a:cubicBezTo>
                    <a:pt x="61" y="37"/>
                    <a:pt x="61" y="37"/>
                    <a:pt x="61" y="37"/>
                  </a:cubicBezTo>
                  <a:cubicBezTo>
                    <a:pt x="61" y="37"/>
                    <a:pt x="61" y="37"/>
                    <a:pt x="61" y="37"/>
                  </a:cubicBezTo>
                  <a:cubicBezTo>
                    <a:pt x="61" y="37"/>
                    <a:pt x="61" y="37"/>
                    <a:pt x="61" y="37"/>
                  </a:cubicBezTo>
                  <a:cubicBezTo>
                    <a:pt x="61" y="37"/>
                    <a:pt x="60" y="37"/>
                    <a:pt x="60" y="37"/>
                  </a:cubicBezTo>
                  <a:cubicBezTo>
                    <a:pt x="60" y="37"/>
                    <a:pt x="60" y="37"/>
                    <a:pt x="60" y="37"/>
                  </a:cubicBezTo>
                  <a:cubicBezTo>
                    <a:pt x="60" y="37"/>
                    <a:pt x="61" y="37"/>
                    <a:pt x="61" y="37"/>
                  </a:cubicBezTo>
                  <a:close/>
                  <a:moveTo>
                    <a:pt x="47" y="46"/>
                  </a:moveTo>
                  <a:cubicBezTo>
                    <a:pt x="47" y="46"/>
                    <a:pt x="47" y="46"/>
                    <a:pt x="47" y="46"/>
                  </a:cubicBezTo>
                  <a:cubicBezTo>
                    <a:pt x="47" y="46"/>
                    <a:pt x="47" y="45"/>
                    <a:pt x="47" y="45"/>
                  </a:cubicBezTo>
                  <a:cubicBezTo>
                    <a:pt x="47" y="45"/>
                    <a:pt x="47" y="45"/>
                    <a:pt x="47" y="45"/>
                  </a:cubicBezTo>
                  <a:cubicBezTo>
                    <a:pt x="47" y="45"/>
                    <a:pt x="48" y="45"/>
                    <a:pt x="48" y="45"/>
                  </a:cubicBezTo>
                  <a:cubicBezTo>
                    <a:pt x="48" y="45"/>
                    <a:pt x="48" y="44"/>
                    <a:pt x="48" y="44"/>
                  </a:cubicBezTo>
                  <a:cubicBezTo>
                    <a:pt x="48" y="44"/>
                    <a:pt x="48" y="44"/>
                    <a:pt x="48" y="44"/>
                  </a:cubicBezTo>
                  <a:cubicBezTo>
                    <a:pt x="48" y="44"/>
                    <a:pt x="48" y="44"/>
                    <a:pt x="49" y="44"/>
                  </a:cubicBezTo>
                  <a:cubicBezTo>
                    <a:pt x="49" y="44"/>
                    <a:pt x="49" y="44"/>
                    <a:pt x="49" y="44"/>
                  </a:cubicBezTo>
                  <a:cubicBezTo>
                    <a:pt x="49" y="44"/>
                    <a:pt x="49" y="43"/>
                    <a:pt x="49" y="43"/>
                  </a:cubicBezTo>
                  <a:cubicBezTo>
                    <a:pt x="49" y="43"/>
                    <a:pt x="49" y="43"/>
                    <a:pt x="49" y="43"/>
                  </a:cubicBezTo>
                  <a:cubicBezTo>
                    <a:pt x="49" y="43"/>
                    <a:pt x="49" y="43"/>
                    <a:pt x="49" y="43"/>
                  </a:cubicBezTo>
                  <a:cubicBezTo>
                    <a:pt x="49" y="43"/>
                    <a:pt x="49" y="43"/>
                    <a:pt x="50" y="43"/>
                  </a:cubicBezTo>
                  <a:cubicBezTo>
                    <a:pt x="50" y="43"/>
                    <a:pt x="50" y="43"/>
                    <a:pt x="50" y="43"/>
                  </a:cubicBezTo>
                  <a:cubicBezTo>
                    <a:pt x="50" y="43"/>
                    <a:pt x="50" y="42"/>
                    <a:pt x="50" y="42"/>
                  </a:cubicBezTo>
                  <a:cubicBezTo>
                    <a:pt x="50" y="42"/>
                    <a:pt x="50" y="42"/>
                    <a:pt x="50" y="42"/>
                  </a:cubicBezTo>
                  <a:cubicBezTo>
                    <a:pt x="50" y="42"/>
                    <a:pt x="50" y="42"/>
                    <a:pt x="50" y="42"/>
                  </a:cubicBezTo>
                  <a:cubicBezTo>
                    <a:pt x="50" y="42"/>
                    <a:pt x="51" y="42"/>
                    <a:pt x="51" y="42"/>
                  </a:cubicBezTo>
                  <a:cubicBezTo>
                    <a:pt x="51" y="42"/>
                    <a:pt x="50" y="42"/>
                    <a:pt x="51" y="42"/>
                  </a:cubicBezTo>
                  <a:cubicBezTo>
                    <a:pt x="51" y="42"/>
                    <a:pt x="51" y="42"/>
                    <a:pt x="51" y="42"/>
                  </a:cubicBezTo>
                  <a:cubicBezTo>
                    <a:pt x="51" y="42"/>
                    <a:pt x="51" y="42"/>
                    <a:pt x="51" y="42"/>
                  </a:cubicBezTo>
                  <a:cubicBezTo>
                    <a:pt x="51" y="42"/>
                    <a:pt x="51" y="42"/>
                    <a:pt x="51" y="41"/>
                  </a:cubicBezTo>
                  <a:cubicBezTo>
                    <a:pt x="51" y="41"/>
                    <a:pt x="51" y="41"/>
                    <a:pt x="51" y="41"/>
                  </a:cubicBezTo>
                  <a:cubicBezTo>
                    <a:pt x="51" y="41"/>
                    <a:pt x="51" y="41"/>
                    <a:pt x="51" y="41"/>
                  </a:cubicBezTo>
                  <a:cubicBezTo>
                    <a:pt x="51" y="41"/>
                    <a:pt x="52" y="41"/>
                    <a:pt x="52" y="41"/>
                  </a:cubicBezTo>
                  <a:cubicBezTo>
                    <a:pt x="52" y="41"/>
                    <a:pt x="52" y="41"/>
                    <a:pt x="52" y="41"/>
                  </a:cubicBezTo>
                  <a:cubicBezTo>
                    <a:pt x="52" y="41"/>
                    <a:pt x="52" y="41"/>
                    <a:pt x="53" y="41"/>
                  </a:cubicBezTo>
                  <a:cubicBezTo>
                    <a:pt x="53" y="41"/>
                    <a:pt x="53" y="41"/>
                    <a:pt x="53" y="41"/>
                  </a:cubicBezTo>
                  <a:cubicBezTo>
                    <a:pt x="53" y="41"/>
                    <a:pt x="53" y="41"/>
                    <a:pt x="53" y="41"/>
                  </a:cubicBezTo>
                  <a:cubicBezTo>
                    <a:pt x="53" y="41"/>
                    <a:pt x="53" y="41"/>
                    <a:pt x="53" y="41"/>
                  </a:cubicBezTo>
                  <a:cubicBezTo>
                    <a:pt x="53" y="41"/>
                    <a:pt x="54" y="40"/>
                    <a:pt x="54" y="40"/>
                  </a:cubicBezTo>
                  <a:cubicBezTo>
                    <a:pt x="54" y="40"/>
                    <a:pt x="54" y="41"/>
                    <a:pt x="54" y="40"/>
                  </a:cubicBezTo>
                  <a:cubicBezTo>
                    <a:pt x="54" y="40"/>
                    <a:pt x="55" y="40"/>
                    <a:pt x="55" y="40"/>
                  </a:cubicBezTo>
                  <a:cubicBezTo>
                    <a:pt x="55" y="40"/>
                    <a:pt x="56" y="40"/>
                    <a:pt x="56" y="40"/>
                  </a:cubicBezTo>
                  <a:cubicBezTo>
                    <a:pt x="56" y="40"/>
                    <a:pt x="56" y="40"/>
                    <a:pt x="56" y="40"/>
                  </a:cubicBezTo>
                  <a:cubicBezTo>
                    <a:pt x="56" y="40"/>
                    <a:pt x="56" y="39"/>
                    <a:pt x="56" y="39"/>
                  </a:cubicBezTo>
                  <a:cubicBezTo>
                    <a:pt x="57" y="39"/>
                    <a:pt x="57" y="39"/>
                    <a:pt x="57" y="39"/>
                  </a:cubicBezTo>
                  <a:cubicBezTo>
                    <a:pt x="57" y="39"/>
                    <a:pt x="57" y="39"/>
                    <a:pt x="58" y="39"/>
                  </a:cubicBezTo>
                  <a:cubicBezTo>
                    <a:pt x="58" y="38"/>
                    <a:pt x="58" y="38"/>
                    <a:pt x="58" y="38"/>
                  </a:cubicBezTo>
                  <a:cubicBezTo>
                    <a:pt x="58" y="38"/>
                    <a:pt x="58" y="38"/>
                    <a:pt x="58" y="38"/>
                  </a:cubicBezTo>
                  <a:cubicBezTo>
                    <a:pt x="58" y="38"/>
                    <a:pt x="58" y="38"/>
                    <a:pt x="58" y="38"/>
                  </a:cubicBezTo>
                  <a:cubicBezTo>
                    <a:pt x="58" y="38"/>
                    <a:pt x="58" y="37"/>
                    <a:pt x="58"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7"/>
                  </a:cubicBezTo>
                  <a:cubicBezTo>
                    <a:pt x="59" y="37"/>
                    <a:pt x="59" y="37"/>
                    <a:pt x="59" y="38"/>
                  </a:cubicBezTo>
                  <a:cubicBezTo>
                    <a:pt x="59" y="38"/>
                    <a:pt x="59" y="38"/>
                    <a:pt x="59" y="38"/>
                  </a:cubicBezTo>
                  <a:cubicBezTo>
                    <a:pt x="59" y="38"/>
                    <a:pt x="59" y="38"/>
                    <a:pt x="60" y="38"/>
                  </a:cubicBezTo>
                  <a:cubicBezTo>
                    <a:pt x="60" y="38"/>
                    <a:pt x="60" y="38"/>
                    <a:pt x="60" y="38"/>
                  </a:cubicBezTo>
                  <a:cubicBezTo>
                    <a:pt x="60" y="38"/>
                    <a:pt x="60" y="38"/>
                    <a:pt x="60" y="38"/>
                  </a:cubicBezTo>
                  <a:cubicBezTo>
                    <a:pt x="60" y="38"/>
                    <a:pt x="60" y="38"/>
                    <a:pt x="60" y="38"/>
                  </a:cubicBezTo>
                  <a:cubicBezTo>
                    <a:pt x="60" y="38"/>
                    <a:pt x="61" y="38"/>
                    <a:pt x="61" y="38"/>
                  </a:cubicBezTo>
                  <a:cubicBezTo>
                    <a:pt x="61" y="38"/>
                    <a:pt x="62" y="37"/>
                    <a:pt x="62" y="37"/>
                  </a:cubicBezTo>
                  <a:cubicBezTo>
                    <a:pt x="62" y="37"/>
                    <a:pt x="62" y="37"/>
                    <a:pt x="62" y="37"/>
                  </a:cubicBezTo>
                  <a:cubicBezTo>
                    <a:pt x="62" y="37"/>
                    <a:pt x="63" y="37"/>
                    <a:pt x="63" y="37"/>
                  </a:cubicBezTo>
                  <a:cubicBezTo>
                    <a:pt x="63" y="37"/>
                    <a:pt x="62" y="37"/>
                    <a:pt x="62" y="38"/>
                  </a:cubicBezTo>
                  <a:cubicBezTo>
                    <a:pt x="61" y="38"/>
                    <a:pt x="61" y="38"/>
                    <a:pt x="60" y="39"/>
                  </a:cubicBezTo>
                  <a:cubicBezTo>
                    <a:pt x="60" y="39"/>
                    <a:pt x="59" y="40"/>
                    <a:pt x="59" y="40"/>
                  </a:cubicBezTo>
                  <a:cubicBezTo>
                    <a:pt x="58" y="41"/>
                    <a:pt x="57" y="42"/>
                    <a:pt x="56" y="42"/>
                  </a:cubicBezTo>
                  <a:cubicBezTo>
                    <a:pt x="56" y="43"/>
                    <a:pt x="55" y="43"/>
                    <a:pt x="54" y="44"/>
                  </a:cubicBezTo>
                  <a:cubicBezTo>
                    <a:pt x="54" y="44"/>
                    <a:pt x="53" y="44"/>
                    <a:pt x="53" y="44"/>
                  </a:cubicBezTo>
                  <a:cubicBezTo>
                    <a:pt x="53" y="44"/>
                    <a:pt x="53" y="44"/>
                    <a:pt x="53" y="44"/>
                  </a:cubicBezTo>
                  <a:cubicBezTo>
                    <a:pt x="53" y="44"/>
                    <a:pt x="52" y="45"/>
                    <a:pt x="51" y="45"/>
                  </a:cubicBezTo>
                  <a:cubicBezTo>
                    <a:pt x="51" y="46"/>
                    <a:pt x="49" y="46"/>
                    <a:pt x="49" y="46"/>
                  </a:cubicBezTo>
                  <a:cubicBezTo>
                    <a:pt x="49" y="46"/>
                    <a:pt x="48" y="47"/>
                    <a:pt x="48" y="47"/>
                  </a:cubicBezTo>
                  <a:cubicBezTo>
                    <a:pt x="48" y="47"/>
                    <a:pt x="48" y="46"/>
                    <a:pt x="48" y="46"/>
                  </a:cubicBezTo>
                  <a:cubicBezTo>
                    <a:pt x="48" y="46"/>
                    <a:pt x="48" y="47"/>
                    <a:pt x="48" y="46"/>
                  </a:cubicBezTo>
                  <a:cubicBezTo>
                    <a:pt x="48" y="46"/>
                    <a:pt x="48" y="46"/>
                    <a:pt x="48" y="46"/>
                  </a:cubicBezTo>
                  <a:cubicBezTo>
                    <a:pt x="48" y="46"/>
                    <a:pt x="48" y="46"/>
                    <a:pt x="47" y="46"/>
                  </a:cubicBezTo>
                  <a:cubicBezTo>
                    <a:pt x="47" y="46"/>
                    <a:pt x="47" y="46"/>
                    <a:pt x="47" y="46"/>
                  </a:cubicBezTo>
                  <a:cubicBezTo>
                    <a:pt x="47" y="46"/>
                    <a:pt x="47" y="46"/>
                    <a:pt x="47" y="46"/>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3" name="Freeform 89"/>
            <p:cNvSpPr>
              <a:spLocks/>
            </p:cNvSpPr>
            <p:nvPr/>
          </p:nvSpPr>
          <p:spPr bwMode="auto">
            <a:xfrm>
              <a:off x="4187825" y="3725863"/>
              <a:ext cx="511175" cy="344488"/>
            </a:xfrm>
            <a:custGeom>
              <a:avLst/>
              <a:gdLst>
                <a:gd name="T0" fmla="*/ 44 w 48"/>
                <a:gd name="T1" fmla="*/ 22 h 32"/>
                <a:gd name="T2" fmla="*/ 46 w 48"/>
                <a:gd name="T3" fmla="*/ 21 h 32"/>
                <a:gd name="T4" fmla="*/ 46 w 48"/>
                <a:gd name="T5" fmla="*/ 21 h 32"/>
                <a:gd name="T6" fmla="*/ 46 w 48"/>
                <a:gd name="T7" fmla="*/ 20 h 32"/>
                <a:gd name="T8" fmla="*/ 47 w 48"/>
                <a:gd name="T9" fmla="*/ 19 h 32"/>
                <a:gd name="T10" fmla="*/ 48 w 48"/>
                <a:gd name="T11" fmla="*/ 18 h 32"/>
                <a:gd name="T12" fmla="*/ 48 w 48"/>
                <a:gd name="T13" fmla="*/ 18 h 32"/>
                <a:gd name="T14" fmla="*/ 48 w 48"/>
                <a:gd name="T15" fmla="*/ 17 h 32"/>
                <a:gd name="T16" fmla="*/ 47 w 48"/>
                <a:gd name="T17" fmla="*/ 16 h 32"/>
                <a:gd name="T18" fmla="*/ 46 w 48"/>
                <a:gd name="T19" fmla="*/ 15 h 32"/>
                <a:gd name="T20" fmla="*/ 45 w 48"/>
                <a:gd name="T21" fmla="*/ 14 h 32"/>
                <a:gd name="T22" fmla="*/ 44 w 48"/>
                <a:gd name="T23" fmla="*/ 14 h 32"/>
                <a:gd name="T24" fmla="*/ 44 w 48"/>
                <a:gd name="T25" fmla="*/ 13 h 32"/>
                <a:gd name="T26" fmla="*/ 44 w 48"/>
                <a:gd name="T27" fmla="*/ 13 h 32"/>
                <a:gd name="T28" fmla="*/ 43 w 48"/>
                <a:gd name="T29" fmla="*/ 12 h 32"/>
                <a:gd name="T30" fmla="*/ 43 w 48"/>
                <a:gd name="T31" fmla="*/ 12 h 32"/>
                <a:gd name="T32" fmla="*/ 44 w 48"/>
                <a:gd name="T33" fmla="*/ 12 h 32"/>
                <a:gd name="T34" fmla="*/ 44 w 48"/>
                <a:gd name="T35" fmla="*/ 11 h 32"/>
                <a:gd name="T36" fmla="*/ 44 w 48"/>
                <a:gd name="T37" fmla="*/ 11 h 32"/>
                <a:gd name="T38" fmla="*/ 44 w 48"/>
                <a:gd name="T39" fmla="*/ 10 h 32"/>
                <a:gd name="T40" fmla="*/ 43 w 48"/>
                <a:gd name="T41" fmla="*/ 9 h 32"/>
                <a:gd name="T42" fmla="*/ 44 w 48"/>
                <a:gd name="T43" fmla="*/ 8 h 32"/>
                <a:gd name="T44" fmla="*/ 44 w 48"/>
                <a:gd name="T45" fmla="*/ 8 h 32"/>
                <a:gd name="T46" fmla="*/ 44 w 48"/>
                <a:gd name="T47" fmla="*/ 7 h 32"/>
                <a:gd name="T48" fmla="*/ 45 w 48"/>
                <a:gd name="T49" fmla="*/ 6 h 32"/>
                <a:gd name="T50" fmla="*/ 45 w 48"/>
                <a:gd name="T51" fmla="*/ 5 h 32"/>
                <a:gd name="T52" fmla="*/ 45 w 48"/>
                <a:gd name="T53" fmla="*/ 5 h 32"/>
                <a:gd name="T54" fmla="*/ 45 w 48"/>
                <a:gd name="T55" fmla="*/ 4 h 32"/>
                <a:gd name="T56" fmla="*/ 44 w 48"/>
                <a:gd name="T57" fmla="*/ 4 h 32"/>
                <a:gd name="T58" fmla="*/ 43 w 48"/>
                <a:gd name="T59" fmla="*/ 4 h 32"/>
                <a:gd name="T60" fmla="*/ 43 w 48"/>
                <a:gd name="T61" fmla="*/ 4 h 32"/>
                <a:gd name="T62" fmla="*/ 42 w 48"/>
                <a:gd name="T63" fmla="*/ 4 h 32"/>
                <a:gd name="T64" fmla="*/ 42 w 48"/>
                <a:gd name="T65" fmla="*/ 3 h 32"/>
                <a:gd name="T66" fmla="*/ 42 w 48"/>
                <a:gd name="T67" fmla="*/ 2 h 32"/>
                <a:gd name="T68" fmla="*/ 42 w 48"/>
                <a:gd name="T69" fmla="*/ 2 h 32"/>
                <a:gd name="T70" fmla="*/ 41 w 48"/>
                <a:gd name="T71" fmla="*/ 2 h 32"/>
                <a:gd name="T72" fmla="*/ 41 w 48"/>
                <a:gd name="T73" fmla="*/ 1 h 32"/>
                <a:gd name="T74" fmla="*/ 41 w 48"/>
                <a:gd name="T75" fmla="*/ 1 h 32"/>
                <a:gd name="T76" fmla="*/ 40 w 48"/>
                <a:gd name="T77" fmla="*/ 1 h 32"/>
                <a:gd name="T78" fmla="*/ 39 w 48"/>
                <a:gd name="T79" fmla="*/ 0 h 32"/>
                <a:gd name="T80" fmla="*/ 39 w 48"/>
                <a:gd name="T81" fmla="*/ 0 h 32"/>
                <a:gd name="T82" fmla="*/ 38 w 48"/>
                <a:gd name="T83" fmla="*/ 0 h 32"/>
                <a:gd name="T84" fmla="*/ 4 w 48"/>
                <a:gd name="T85" fmla="*/ 6 h 32"/>
                <a:gd name="T86" fmla="*/ 3 w 48"/>
                <a:gd name="T87" fmla="*/ 7 h 32"/>
                <a:gd name="T88" fmla="*/ 1 w 48"/>
                <a:gd name="T89" fmla="*/ 8 h 32"/>
                <a:gd name="T90" fmla="*/ 41 w 48"/>
                <a:gd name="T91" fmla="*/ 24 h 32"/>
                <a:gd name="T92" fmla="*/ 44 w 48"/>
                <a:gd name="T93"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32">
                  <a:moveTo>
                    <a:pt x="44" y="22"/>
                  </a:moveTo>
                  <a:cubicBezTo>
                    <a:pt x="44" y="22"/>
                    <a:pt x="44" y="22"/>
                    <a:pt x="44" y="22"/>
                  </a:cubicBezTo>
                  <a:cubicBezTo>
                    <a:pt x="44" y="22"/>
                    <a:pt x="44" y="22"/>
                    <a:pt x="44" y="22"/>
                  </a:cubicBezTo>
                  <a:cubicBezTo>
                    <a:pt x="44" y="22"/>
                    <a:pt x="45" y="22"/>
                    <a:pt x="45" y="22"/>
                  </a:cubicBezTo>
                  <a:cubicBezTo>
                    <a:pt x="45" y="22"/>
                    <a:pt x="45" y="22"/>
                    <a:pt x="45" y="21"/>
                  </a:cubicBezTo>
                  <a:cubicBezTo>
                    <a:pt x="45" y="21"/>
                    <a:pt x="45"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7" y="19"/>
                    <a:pt x="47" y="19"/>
                  </a:cubicBezTo>
                  <a:cubicBezTo>
                    <a:pt x="47" y="19"/>
                    <a:pt x="47" y="19"/>
                    <a:pt x="47" y="19"/>
                  </a:cubicBezTo>
                  <a:cubicBezTo>
                    <a:pt x="47" y="19"/>
                    <a:pt x="47" y="19"/>
                    <a:pt x="47" y="18"/>
                  </a:cubicBezTo>
                  <a:cubicBezTo>
                    <a:pt x="47" y="18"/>
                    <a:pt x="47" y="18"/>
                    <a:pt x="47" y="18"/>
                  </a:cubicBezTo>
                  <a:cubicBezTo>
                    <a:pt x="48" y="18"/>
                    <a:pt x="48" y="18"/>
                    <a:pt x="48" y="18"/>
                  </a:cubicBezTo>
                  <a:cubicBezTo>
                    <a:pt x="48" y="18"/>
                    <a:pt x="48" y="18"/>
                    <a:pt x="48"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7" y="17"/>
                    <a:pt x="47" y="16"/>
                  </a:cubicBezTo>
                  <a:cubicBezTo>
                    <a:pt x="47" y="16"/>
                    <a:pt x="47" y="16"/>
                    <a:pt x="47" y="16"/>
                  </a:cubicBezTo>
                  <a:cubicBezTo>
                    <a:pt x="47" y="16"/>
                    <a:pt x="46" y="16"/>
                    <a:pt x="46" y="16"/>
                  </a:cubicBezTo>
                  <a:cubicBezTo>
                    <a:pt x="46" y="16"/>
                    <a:pt x="46" y="15"/>
                    <a:pt x="46" y="15"/>
                  </a:cubicBezTo>
                  <a:cubicBezTo>
                    <a:pt x="46" y="15"/>
                    <a:pt x="46" y="15"/>
                    <a:pt x="46" y="15"/>
                  </a:cubicBezTo>
                  <a:cubicBezTo>
                    <a:pt x="45" y="15"/>
                    <a:pt x="46" y="15"/>
                    <a:pt x="45" y="15"/>
                  </a:cubicBezTo>
                  <a:cubicBezTo>
                    <a:pt x="45" y="15"/>
                    <a:pt x="45" y="15"/>
                    <a:pt x="45" y="15"/>
                  </a:cubicBezTo>
                  <a:cubicBezTo>
                    <a:pt x="45" y="15"/>
                    <a:pt x="45" y="15"/>
                    <a:pt x="45" y="14"/>
                  </a:cubicBezTo>
                  <a:cubicBezTo>
                    <a:pt x="45" y="14"/>
                    <a:pt x="45" y="14"/>
                    <a:pt x="45" y="14"/>
                  </a:cubicBezTo>
                  <a:cubicBezTo>
                    <a:pt x="45" y="14"/>
                    <a:pt x="44" y="14"/>
                    <a:pt x="44" y="14"/>
                  </a:cubicBezTo>
                  <a:cubicBezTo>
                    <a:pt x="44" y="14"/>
                    <a:pt x="44" y="14"/>
                    <a:pt x="44" y="14"/>
                  </a:cubicBezTo>
                  <a:cubicBezTo>
                    <a:pt x="44" y="14"/>
                    <a:pt x="44" y="14"/>
                    <a:pt x="44" y="14"/>
                  </a:cubicBezTo>
                  <a:cubicBezTo>
                    <a:pt x="44" y="14"/>
                    <a:pt x="43" y="14"/>
                    <a:pt x="44" y="14"/>
                  </a:cubicBezTo>
                  <a:cubicBezTo>
                    <a:pt x="44" y="13"/>
                    <a:pt x="44" y="13"/>
                    <a:pt x="44" y="13"/>
                  </a:cubicBezTo>
                  <a:cubicBezTo>
                    <a:pt x="43" y="13"/>
                    <a:pt x="43" y="13"/>
                    <a:pt x="43" y="13"/>
                  </a:cubicBezTo>
                  <a:cubicBezTo>
                    <a:pt x="43" y="13"/>
                    <a:pt x="43" y="13"/>
                    <a:pt x="43" y="13"/>
                  </a:cubicBezTo>
                  <a:cubicBezTo>
                    <a:pt x="44" y="13"/>
                    <a:pt x="44" y="13"/>
                    <a:pt x="44" y="13"/>
                  </a:cubicBezTo>
                  <a:cubicBezTo>
                    <a:pt x="44" y="13"/>
                    <a:pt x="43" y="13"/>
                    <a:pt x="43" y="13"/>
                  </a:cubicBezTo>
                  <a:cubicBezTo>
                    <a:pt x="43" y="13"/>
                    <a:pt x="43" y="13"/>
                    <a:pt x="43" y="13"/>
                  </a:cubicBezTo>
                  <a:cubicBezTo>
                    <a:pt x="43" y="13"/>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4" y="12"/>
                    <a:pt x="44" y="12"/>
                  </a:cubicBezTo>
                  <a:cubicBezTo>
                    <a:pt x="44" y="12"/>
                    <a:pt x="44" y="12"/>
                    <a:pt x="44" y="12"/>
                  </a:cubicBezTo>
                  <a:cubicBezTo>
                    <a:pt x="44" y="12"/>
                    <a:pt x="44" y="12"/>
                    <a:pt x="44" y="12"/>
                  </a:cubicBezTo>
                  <a:cubicBezTo>
                    <a:pt x="44" y="12"/>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0"/>
                  </a:cubicBezTo>
                  <a:cubicBezTo>
                    <a:pt x="44" y="10"/>
                    <a:pt x="44" y="10"/>
                    <a:pt x="44" y="10"/>
                  </a:cubicBezTo>
                  <a:cubicBezTo>
                    <a:pt x="44" y="10"/>
                    <a:pt x="43" y="10"/>
                    <a:pt x="43" y="10"/>
                  </a:cubicBezTo>
                  <a:cubicBezTo>
                    <a:pt x="43" y="10"/>
                    <a:pt x="43" y="10"/>
                    <a:pt x="43" y="10"/>
                  </a:cubicBezTo>
                  <a:cubicBezTo>
                    <a:pt x="43" y="10"/>
                    <a:pt x="43" y="9"/>
                    <a:pt x="43" y="9"/>
                  </a:cubicBezTo>
                  <a:cubicBezTo>
                    <a:pt x="43" y="9"/>
                    <a:pt x="44" y="9"/>
                    <a:pt x="44" y="9"/>
                  </a:cubicBezTo>
                  <a:cubicBezTo>
                    <a:pt x="44" y="9"/>
                    <a:pt x="44" y="9"/>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7"/>
                  </a:cubicBezTo>
                  <a:cubicBezTo>
                    <a:pt x="44" y="7"/>
                    <a:pt x="44" y="7"/>
                    <a:pt x="44" y="7"/>
                  </a:cubicBezTo>
                  <a:cubicBezTo>
                    <a:pt x="44" y="7"/>
                    <a:pt x="45" y="7"/>
                    <a:pt x="44" y="7"/>
                  </a:cubicBezTo>
                  <a:cubicBezTo>
                    <a:pt x="44" y="7"/>
                    <a:pt x="44" y="7"/>
                    <a:pt x="44" y="7"/>
                  </a:cubicBezTo>
                  <a:cubicBezTo>
                    <a:pt x="44" y="7"/>
                    <a:pt x="44" y="6"/>
                    <a:pt x="44" y="6"/>
                  </a:cubicBezTo>
                  <a:cubicBezTo>
                    <a:pt x="44" y="6"/>
                    <a:pt x="45"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4"/>
                    <a:pt x="45" y="4"/>
                  </a:cubicBezTo>
                  <a:cubicBezTo>
                    <a:pt x="45" y="4"/>
                    <a:pt x="45" y="4"/>
                    <a:pt x="45" y="4"/>
                  </a:cubicBezTo>
                  <a:cubicBezTo>
                    <a:pt x="44" y="4"/>
                    <a:pt x="44" y="4"/>
                    <a:pt x="44" y="4"/>
                  </a:cubicBezTo>
                  <a:cubicBezTo>
                    <a:pt x="44" y="4"/>
                    <a:pt x="44" y="4"/>
                    <a:pt x="44" y="4"/>
                  </a:cubicBezTo>
                  <a:cubicBezTo>
                    <a:pt x="44" y="4"/>
                    <a:pt x="44" y="4"/>
                    <a:pt x="44" y="4"/>
                  </a:cubicBezTo>
                  <a:cubicBezTo>
                    <a:pt x="44" y="4"/>
                    <a:pt x="44" y="4"/>
                    <a:pt x="44" y="4"/>
                  </a:cubicBezTo>
                  <a:cubicBezTo>
                    <a:pt x="44" y="4"/>
                    <a:pt x="44" y="5"/>
                    <a:pt x="44" y="4"/>
                  </a:cubicBezTo>
                  <a:cubicBezTo>
                    <a:pt x="44"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2" y="4"/>
                    <a:pt x="42" y="4"/>
                  </a:cubicBezTo>
                  <a:cubicBezTo>
                    <a:pt x="42" y="4"/>
                    <a:pt x="42" y="4"/>
                    <a:pt x="42" y="4"/>
                  </a:cubicBezTo>
                  <a:cubicBezTo>
                    <a:pt x="42" y="4"/>
                    <a:pt x="42" y="4"/>
                    <a:pt x="42" y="4"/>
                  </a:cubicBezTo>
                  <a:cubicBezTo>
                    <a:pt x="42" y="4"/>
                    <a:pt x="42" y="3"/>
                    <a:pt x="42" y="3"/>
                  </a:cubicBezTo>
                  <a:cubicBezTo>
                    <a:pt x="42" y="3"/>
                    <a:pt x="42" y="3"/>
                    <a:pt x="42" y="3"/>
                  </a:cubicBezTo>
                  <a:cubicBezTo>
                    <a:pt x="42" y="3"/>
                    <a:pt x="42" y="3"/>
                    <a:pt x="42" y="3"/>
                  </a:cubicBezTo>
                  <a:cubicBezTo>
                    <a:pt x="42" y="3"/>
                    <a:pt x="42" y="3"/>
                    <a:pt x="42" y="3"/>
                  </a:cubicBezTo>
                  <a:cubicBezTo>
                    <a:pt x="42" y="3"/>
                    <a:pt x="42" y="3"/>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27" y="3"/>
                    <a:pt x="16" y="5"/>
                    <a:pt x="5" y="8"/>
                  </a:cubicBezTo>
                  <a:cubicBezTo>
                    <a:pt x="5" y="5"/>
                    <a:pt x="5" y="5"/>
                    <a:pt x="5" y="5"/>
                  </a:cubicBezTo>
                  <a:cubicBezTo>
                    <a:pt x="4" y="5"/>
                    <a:pt x="4" y="6"/>
                    <a:pt x="4" y="6"/>
                  </a:cubicBezTo>
                  <a:cubicBezTo>
                    <a:pt x="3" y="6"/>
                    <a:pt x="3" y="7"/>
                    <a:pt x="3" y="7"/>
                  </a:cubicBezTo>
                  <a:cubicBezTo>
                    <a:pt x="3" y="7"/>
                    <a:pt x="3" y="7"/>
                    <a:pt x="3" y="7"/>
                  </a:cubicBezTo>
                  <a:cubicBezTo>
                    <a:pt x="3" y="7"/>
                    <a:pt x="3" y="6"/>
                    <a:pt x="3" y="7"/>
                  </a:cubicBezTo>
                  <a:cubicBezTo>
                    <a:pt x="3" y="7"/>
                    <a:pt x="2" y="7"/>
                    <a:pt x="2" y="7"/>
                  </a:cubicBezTo>
                  <a:cubicBezTo>
                    <a:pt x="2" y="7"/>
                    <a:pt x="2" y="7"/>
                    <a:pt x="2" y="7"/>
                  </a:cubicBezTo>
                  <a:cubicBezTo>
                    <a:pt x="2" y="7"/>
                    <a:pt x="2" y="8"/>
                    <a:pt x="1" y="8"/>
                  </a:cubicBezTo>
                  <a:cubicBezTo>
                    <a:pt x="1" y="9"/>
                    <a:pt x="0" y="9"/>
                    <a:pt x="0" y="9"/>
                  </a:cubicBezTo>
                  <a:cubicBezTo>
                    <a:pt x="5" y="32"/>
                    <a:pt x="5" y="32"/>
                    <a:pt x="5" y="32"/>
                  </a:cubicBezTo>
                  <a:cubicBezTo>
                    <a:pt x="17" y="30"/>
                    <a:pt x="29" y="27"/>
                    <a:pt x="41" y="24"/>
                  </a:cubicBezTo>
                  <a:cubicBezTo>
                    <a:pt x="41" y="24"/>
                    <a:pt x="41" y="24"/>
                    <a:pt x="41" y="24"/>
                  </a:cubicBezTo>
                  <a:cubicBezTo>
                    <a:pt x="41" y="24"/>
                    <a:pt x="42" y="23"/>
                    <a:pt x="42" y="22"/>
                  </a:cubicBezTo>
                  <a:cubicBezTo>
                    <a:pt x="43" y="22"/>
                    <a:pt x="44" y="22"/>
                    <a:pt x="44" y="22"/>
                  </a:cubicBezTo>
                  <a:cubicBezTo>
                    <a:pt x="44" y="22"/>
                    <a:pt x="44" y="22"/>
                    <a:pt x="44" y="2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4" name="Freeform 90"/>
            <p:cNvSpPr>
              <a:spLocks/>
            </p:cNvSpPr>
            <p:nvPr/>
          </p:nvSpPr>
          <p:spPr bwMode="auto">
            <a:xfrm>
              <a:off x="4624388" y="3962400"/>
              <a:ext cx="106362" cy="160338"/>
            </a:xfrm>
            <a:custGeom>
              <a:avLst/>
              <a:gdLst>
                <a:gd name="T0" fmla="*/ 10 w 10"/>
                <a:gd name="T1" fmla="*/ 13 h 15"/>
                <a:gd name="T2" fmla="*/ 9 w 10"/>
                <a:gd name="T3" fmla="*/ 12 h 15"/>
                <a:gd name="T4" fmla="*/ 8 w 10"/>
                <a:gd name="T5" fmla="*/ 10 h 15"/>
                <a:gd name="T6" fmla="*/ 8 w 10"/>
                <a:gd name="T7" fmla="*/ 10 h 15"/>
                <a:gd name="T8" fmla="*/ 8 w 10"/>
                <a:gd name="T9" fmla="*/ 10 h 15"/>
                <a:gd name="T10" fmla="*/ 8 w 10"/>
                <a:gd name="T11" fmla="*/ 10 h 15"/>
                <a:gd name="T12" fmla="*/ 7 w 10"/>
                <a:gd name="T13" fmla="*/ 9 h 15"/>
                <a:gd name="T14" fmla="*/ 6 w 10"/>
                <a:gd name="T15" fmla="*/ 9 h 15"/>
                <a:gd name="T16" fmla="*/ 6 w 10"/>
                <a:gd name="T17" fmla="*/ 9 h 15"/>
                <a:gd name="T18" fmla="*/ 6 w 10"/>
                <a:gd name="T19" fmla="*/ 9 h 15"/>
                <a:gd name="T20" fmla="*/ 6 w 10"/>
                <a:gd name="T21" fmla="*/ 9 h 15"/>
                <a:gd name="T22" fmla="*/ 6 w 10"/>
                <a:gd name="T23" fmla="*/ 8 h 15"/>
                <a:gd name="T24" fmla="*/ 6 w 10"/>
                <a:gd name="T25" fmla="*/ 8 h 15"/>
                <a:gd name="T26" fmla="*/ 5 w 10"/>
                <a:gd name="T27" fmla="*/ 8 h 15"/>
                <a:gd name="T28" fmla="*/ 5 w 10"/>
                <a:gd name="T29" fmla="*/ 7 h 15"/>
                <a:gd name="T30" fmla="*/ 5 w 10"/>
                <a:gd name="T31" fmla="*/ 7 h 15"/>
                <a:gd name="T32" fmla="*/ 5 w 10"/>
                <a:gd name="T33" fmla="*/ 7 h 15"/>
                <a:gd name="T34" fmla="*/ 5 w 10"/>
                <a:gd name="T35" fmla="*/ 6 h 15"/>
                <a:gd name="T36" fmla="*/ 5 w 10"/>
                <a:gd name="T37" fmla="*/ 6 h 15"/>
                <a:gd name="T38" fmla="*/ 5 w 10"/>
                <a:gd name="T39" fmla="*/ 6 h 15"/>
                <a:gd name="T40" fmla="*/ 4 w 10"/>
                <a:gd name="T41" fmla="*/ 5 h 15"/>
                <a:gd name="T42" fmla="*/ 4 w 10"/>
                <a:gd name="T43" fmla="*/ 5 h 15"/>
                <a:gd name="T44" fmla="*/ 4 w 10"/>
                <a:gd name="T45" fmla="*/ 5 h 15"/>
                <a:gd name="T46" fmla="*/ 3 w 10"/>
                <a:gd name="T47" fmla="*/ 5 h 15"/>
                <a:gd name="T48" fmla="*/ 3 w 10"/>
                <a:gd name="T49" fmla="*/ 4 h 15"/>
                <a:gd name="T50" fmla="*/ 3 w 10"/>
                <a:gd name="T51" fmla="*/ 4 h 15"/>
                <a:gd name="T52" fmla="*/ 3 w 10"/>
                <a:gd name="T53" fmla="*/ 4 h 15"/>
                <a:gd name="T54" fmla="*/ 3 w 10"/>
                <a:gd name="T55" fmla="*/ 3 h 15"/>
                <a:gd name="T56" fmla="*/ 2 w 10"/>
                <a:gd name="T57" fmla="*/ 3 h 15"/>
                <a:gd name="T58" fmla="*/ 2 w 10"/>
                <a:gd name="T59" fmla="*/ 3 h 15"/>
                <a:gd name="T60" fmla="*/ 2 w 10"/>
                <a:gd name="T61" fmla="*/ 3 h 15"/>
                <a:gd name="T62" fmla="*/ 2 w 10"/>
                <a:gd name="T63" fmla="*/ 3 h 15"/>
                <a:gd name="T64" fmla="*/ 2 w 10"/>
                <a:gd name="T65" fmla="*/ 3 h 15"/>
                <a:gd name="T66" fmla="*/ 2 w 10"/>
                <a:gd name="T67" fmla="*/ 2 h 15"/>
                <a:gd name="T68" fmla="*/ 2 w 10"/>
                <a:gd name="T69" fmla="*/ 2 h 15"/>
                <a:gd name="T70" fmla="*/ 2 w 10"/>
                <a:gd name="T71" fmla="*/ 2 h 15"/>
                <a:gd name="T72" fmla="*/ 3 w 10"/>
                <a:gd name="T73" fmla="*/ 2 h 15"/>
                <a:gd name="T74" fmla="*/ 3 w 10"/>
                <a:gd name="T75" fmla="*/ 1 h 15"/>
                <a:gd name="T76" fmla="*/ 3 w 10"/>
                <a:gd name="T77" fmla="*/ 1 h 15"/>
                <a:gd name="T78" fmla="*/ 3 w 10"/>
                <a:gd name="T79" fmla="*/ 1 h 15"/>
                <a:gd name="T80" fmla="*/ 3 w 10"/>
                <a:gd name="T81" fmla="*/ 1 h 15"/>
                <a:gd name="T82" fmla="*/ 3 w 10"/>
                <a:gd name="T83" fmla="*/ 1 h 15"/>
                <a:gd name="T84" fmla="*/ 3 w 10"/>
                <a:gd name="T85" fmla="*/ 0 h 15"/>
                <a:gd name="T86" fmla="*/ 3 w 10"/>
                <a:gd name="T87" fmla="*/ 0 h 15"/>
                <a:gd name="T88" fmla="*/ 3 w 10"/>
                <a:gd name="T89" fmla="*/ 0 h 15"/>
                <a:gd name="T90" fmla="*/ 1 w 10"/>
                <a:gd name="T91" fmla="*/ 0 h 15"/>
                <a:gd name="T92" fmla="*/ 0 w 10"/>
                <a:gd name="T93" fmla="*/ 2 h 15"/>
                <a:gd name="T94" fmla="*/ 5 w 10"/>
                <a:gd name="T95" fmla="*/ 15 h 15"/>
                <a:gd name="T96" fmla="*/ 10 w 10"/>
                <a:gd name="T9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13"/>
                  </a:moveTo>
                  <a:cubicBezTo>
                    <a:pt x="9" y="13"/>
                    <a:pt x="9" y="12"/>
                    <a:pt x="9" y="12"/>
                  </a:cubicBezTo>
                  <a:cubicBezTo>
                    <a:pt x="9" y="11"/>
                    <a:pt x="9" y="10"/>
                    <a:pt x="8" y="10"/>
                  </a:cubicBezTo>
                  <a:cubicBezTo>
                    <a:pt x="8" y="10"/>
                    <a:pt x="8" y="10"/>
                    <a:pt x="8" y="10"/>
                  </a:cubicBezTo>
                  <a:cubicBezTo>
                    <a:pt x="8" y="10"/>
                    <a:pt x="8" y="10"/>
                    <a:pt x="8" y="10"/>
                  </a:cubicBezTo>
                  <a:cubicBezTo>
                    <a:pt x="8" y="10"/>
                    <a:pt x="8" y="10"/>
                    <a:pt x="8" y="10"/>
                  </a:cubicBezTo>
                  <a:cubicBezTo>
                    <a:pt x="8" y="10"/>
                    <a:pt x="7" y="10"/>
                    <a:pt x="7" y="9"/>
                  </a:cubicBezTo>
                  <a:cubicBezTo>
                    <a:pt x="7"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5" y="8"/>
                    <a:pt x="5" y="8"/>
                    <a:pt x="5" y="8"/>
                  </a:cubicBezTo>
                  <a:cubicBezTo>
                    <a:pt x="5" y="8"/>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4" y="6"/>
                    <a:pt x="4" y="5"/>
                  </a:cubicBezTo>
                  <a:cubicBezTo>
                    <a:pt x="4" y="5"/>
                    <a:pt x="4" y="5"/>
                    <a:pt x="4" y="5"/>
                  </a:cubicBezTo>
                  <a:cubicBezTo>
                    <a:pt x="4" y="5"/>
                    <a:pt x="4" y="5"/>
                    <a:pt x="4" y="5"/>
                  </a:cubicBezTo>
                  <a:cubicBezTo>
                    <a:pt x="4" y="5"/>
                    <a:pt x="3" y="5"/>
                    <a:pt x="3" y="5"/>
                  </a:cubicBezTo>
                  <a:cubicBezTo>
                    <a:pt x="3" y="4"/>
                    <a:pt x="3" y="4"/>
                    <a:pt x="3" y="4"/>
                  </a:cubicBezTo>
                  <a:cubicBezTo>
                    <a:pt x="3" y="4"/>
                    <a:pt x="3" y="4"/>
                    <a:pt x="3" y="4"/>
                  </a:cubicBezTo>
                  <a:cubicBezTo>
                    <a:pt x="3" y="4"/>
                    <a:pt x="3" y="4"/>
                    <a:pt x="3" y="4"/>
                  </a:cubicBezTo>
                  <a:cubicBezTo>
                    <a:pt x="3" y="4"/>
                    <a:pt x="3" y="4"/>
                    <a:pt x="3" y="3"/>
                  </a:cubicBezTo>
                  <a:cubicBezTo>
                    <a:pt x="3" y="3"/>
                    <a:pt x="2" y="3"/>
                    <a:pt x="2" y="3"/>
                  </a:cubicBezTo>
                  <a:cubicBezTo>
                    <a:pt x="2" y="3"/>
                    <a:pt x="3"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2" y="2"/>
                  </a:cubicBezTo>
                  <a:cubicBezTo>
                    <a:pt x="2" y="2"/>
                    <a:pt x="2"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2" y="0"/>
                    <a:pt x="1" y="0"/>
                  </a:cubicBezTo>
                  <a:cubicBezTo>
                    <a:pt x="1" y="1"/>
                    <a:pt x="0" y="2"/>
                    <a:pt x="0" y="2"/>
                  </a:cubicBezTo>
                  <a:cubicBezTo>
                    <a:pt x="5" y="15"/>
                    <a:pt x="5" y="15"/>
                    <a:pt x="5" y="15"/>
                  </a:cubicBezTo>
                  <a:cubicBezTo>
                    <a:pt x="6" y="14"/>
                    <a:pt x="8" y="14"/>
                    <a:pt x="10" y="1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5" name="Freeform 91"/>
            <p:cNvSpPr>
              <a:spLocks noEditPoints="1"/>
            </p:cNvSpPr>
            <p:nvPr/>
          </p:nvSpPr>
          <p:spPr bwMode="auto">
            <a:xfrm>
              <a:off x="3327400" y="3244850"/>
              <a:ext cx="679450" cy="696913"/>
            </a:xfrm>
            <a:custGeom>
              <a:avLst/>
              <a:gdLst>
                <a:gd name="T0" fmla="*/ 60 w 64"/>
                <a:gd name="T1" fmla="*/ 58 h 65"/>
                <a:gd name="T2" fmla="*/ 62 w 64"/>
                <a:gd name="T3" fmla="*/ 51 h 65"/>
                <a:gd name="T4" fmla="*/ 64 w 64"/>
                <a:gd name="T5" fmla="*/ 51 h 65"/>
                <a:gd name="T6" fmla="*/ 64 w 64"/>
                <a:gd name="T7" fmla="*/ 48 h 65"/>
                <a:gd name="T8" fmla="*/ 59 w 64"/>
                <a:gd name="T9" fmla="*/ 36 h 65"/>
                <a:gd name="T10" fmla="*/ 56 w 64"/>
                <a:gd name="T11" fmla="*/ 39 h 65"/>
                <a:gd name="T12" fmla="*/ 53 w 64"/>
                <a:gd name="T13" fmla="*/ 42 h 65"/>
                <a:gd name="T14" fmla="*/ 52 w 64"/>
                <a:gd name="T15" fmla="*/ 38 h 65"/>
                <a:gd name="T16" fmla="*/ 54 w 64"/>
                <a:gd name="T17" fmla="*/ 36 h 65"/>
                <a:gd name="T18" fmla="*/ 55 w 64"/>
                <a:gd name="T19" fmla="*/ 32 h 65"/>
                <a:gd name="T20" fmla="*/ 53 w 64"/>
                <a:gd name="T21" fmla="*/ 27 h 65"/>
                <a:gd name="T22" fmla="*/ 53 w 64"/>
                <a:gd name="T23" fmla="*/ 24 h 65"/>
                <a:gd name="T24" fmla="*/ 49 w 64"/>
                <a:gd name="T25" fmla="*/ 23 h 65"/>
                <a:gd name="T26" fmla="*/ 45 w 64"/>
                <a:gd name="T27" fmla="*/ 22 h 65"/>
                <a:gd name="T28" fmla="*/ 41 w 64"/>
                <a:gd name="T29" fmla="*/ 21 h 65"/>
                <a:gd name="T30" fmla="*/ 41 w 64"/>
                <a:gd name="T31" fmla="*/ 25 h 65"/>
                <a:gd name="T32" fmla="*/ 39 w 64"/>
                <a:gd name="T33" fmla="*/ 30 h 65"/>
                <a:gd name="T34" fmla="*/ 38 w 64"/>
                <a:gd name="T35" fmla="*/ 30 h 65"/>
                <a:gd name="T36" fmla="*/ 38 w 64"/>
                <a:gd name="T37" fmla="*/ 32 h 65"/>
                <a:gd name="T38" fmla="*/ 37 w 64"/>
                <a:gd name="T39" fmla="*/ 29 h 65"/>
                <a:gd name="T40" fmla="*/ 37 w 64"/>
                <a:gd name="T41" fmla="*/ 28 h 65"/>
                <a:gd name="T42" fmla="*/ 34 w 64"/>
                <a:gd name="T43" fmla="*/ 31 h 65"/>
                <a:gd name="T44" fmla="*/ 33 w 64"/>
                <a:gd name="T45" fmla="*/ 38 h 65"/>
                <a:gd name="T46" fmla="*/ 35 w 64"/>
                <a:gd name="T47" fmla="*/ 62 h 65"/>
                <a:gd name="T48" fmla="*/ 21 w 64"/>
                <a:gd name="T49" fmla="*/ 28 h 65"/>
                <a:gd name="T50" fmla="*/ 20 w 64"/>
                <a:gd name="T51" fmla="*/ 25 h 65"/>
                <a:gd name="T52" fmla="*/ 17 w 64"/>
                <a:gd name="T53" fmla="*/ 22 h 65"/>
                <a:gd name="T54" fmla="*/ 12 w 64"/>
                <a:gd name="T55" fmla="*/ 22 h 65"/>
                <a:gd name="T56" fmla="*/ 0 w 64"/>
                <a:gd name="T57" fmla="*/ 18 h 65"/>
                <a:gd name="T58" fmla="*/ 9 w 64"/>
                <a:gd name="T59" fmla="*/ 13 h 65"/>
                <a:gd name="T60" fmla="*/ 14 w 64"/>
                <a:gd name="T61" fmla="*/ 7 h 65"/>
                <a:gd name="T62" fmla="*/ 17 w 64"/>
                <a:gd name="T63" fmla="*/ 7 h 65"/>
                <a:gd name="T64" fmla="*/ 15 w 64"/>
                <a:gd name="T65" fmla="*/ 10 h 65"/>
                <a:gd name="T66" fmla="*/ 14 w 64"/>
                <a:gd name="T67" fmla="*/ 14 h 65"/>
                <a:gd name="T68" fmla="*/ 18 w 64"/>
                <a:gd name="T69" fmla="*/ 12 h 65"/>
                <a:gd name="T70" fmla="*/ 21 w 64"/>
                <a:gd name="T71" fmla="*/ 14 h 65"/>
                <a:gd name="T72" fmla="*/ 24 w 64"/>
                <a:gd name="T73" fmla="*/ 16 h 65"/>
                <a:gd name="T74" fmla="*/ 27 w 64"/>
                <a:gd name="T75" fmla="*/ 16 h 65"/>
                <a:gd name="T76" fmla="*/ 29 w 64"/>
                <a:gd name="T77" fmla="*/ 15 h 65"/>
                <a:gd name="T78" fmla="*/ 37 w 64"/>
                <a:gd name="T79" fmla="*/ 11 h 65"/>
                <a:gd name="T80" fmla="*/ 40 w 64"/>
                <a:gd name="T81" fmla="*/ 14 h 65"/>
                <a:gd name="T82" fmla="*/ 43 w 64"/>
                <a:gd name="T83" fmla="*/ 13 h 65"/>
                <a:gd name="T84" fmla="*/ 46 w 64"/>
                <a:gd name="T85" fmla="*/ 14 h 65"/>
                <a:gd name="T86" fmla="*/ 46 w 64"/>
                <a:gd name="T87" fmla="*/ 17 h 65"/>
                <a:gd name="T88" fmla="*/ 48 w 64"/>
                <a:gd name="T89" fmla="*/ 16 h 65"/>
                <a:gd name="T90" fmla="*/ 51 w 64"/>
                <a:gd name="T91" fmla="*/ 18 h 65"/>
                <a:gd name="T92" fmla="*/ 46 w 64"/>
                <a:gd name="T93" fmla="*/ 18 h 65"/>
                <a:gd name="T94" fmla="*/ 42 w 64"/>
                <a:gd name="T95" fmla="*/ 18 h 65"/>
                <a:gd name="T96" fmla="*/ 41 w 64"/>
                <a:gd name="T97" fmla="*/ 20 h 65"/>
                <a:gd name="T98" fmla="*/ 36 w 64"/>
                <a:gd name="T99" fmla="*/ 18 h 65"/>
                <a:gd name="T100" fmla="*/ 32 w 64"/>
                <a:gd name="T101" fmla="*/ 20 h 65"/>
                <a:gd name="T102" fmla="*/ 29 w 64"/>
                <a:gd name="T103" fmla="*/ 23 h 65"/>
                <a:gd name="T104" fmla="*/ 28 w 64"/>
                <a:gd name="T105" fmla="*/ 23 h 65"/>
                <a:gd name="T106" fmla="*/ 28 w 64"/>
                <a:gd name="T107" fmla="*/ 22 h 65"/>
                <a:gd name="T108" fmla="*/ 25 w 64"/>
                <a:gd name="T109" fmla="*/ 23 h 65"/>
                <a:gd name="T110" fmla="*/ 23 w 64"/>
                <a:gd name="T111" fmla="*/ 28 h 65"/>
                <a:gd name="T112" fmla="*/ 10 w 64"/>
                <a:gd name="T113" fmla="*/ 1 h 65"/>
                <a:gd name="T114" fmla="*/ 11 w 64"/>
                <a:gd name="T115" fmla="*/ 1 h 65"/>
                <a:gd name="T116" fmla="*/ 8 w 64"/>
                <a:gd name="T117" fmla="*/ 4 h 65"/>
                <a:gd name="T118" fmla="*/ 33 w 64"/>
                <a:gd name="T119" fmla="*/ 30 h 65"/>
                <a:gd name="T120" fmla="*/ 34 w 64"/>
                <a:gd name="T121" fmla="*/ 29 h 65"/>
                <a:gd name="T122" fmla="*/ 36 w 64"/>
                <a:gd name="T123" fmla="*/ 23 h 65"/>
                <a:gd name="T124" fmla="*/ 45 w 64"/>
                <a:gd name="T125"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65">
                  <a:moveTo>
                    <a:pt x="59" y="61"/>
                  </a:moveTo>
                  <a:cubicBezTo>
                    <a:pt x="59" y="61"/>
                    <a:pt x="59" y="61"/>
                    <a:pt x="59" y="61"/>
                  </a:cubicBezTo>
                  <a:cubicBezTo>
                    <a:pt x="59" y="61"/>
                    <a:pt x="59" y="61"/>
                    <a:pt x="59" y="60"/>
                  </a:cubicBezTo>
                  <a:cubicBezTo>
                    <a:pt x="59" y="60"/>
                    <a:pt x="59" y="60"/>
                    <a:pt x="59" y="60"/>
                  </a:cubicBezTo>
                  <a:cubicBezTo>
                    <a:pt x="59" y="60"/>
                    <a:pt x="59" y="60"/>
                    <a:pt x="59" y="60"/>
                  </a:cubicBezTo>
                  <a:cubicBezTo>
                    <a:pt x="59" y="60"/>
                    <a:pt x="59" y="60"/>
                    <a:pt x="59" y="59"/>
                  </a:cubicBezTo>
                  <a:cubicBezTo>
                    <a:pt x="59" y="59"/>
                    <a:pt x="59" y="59"/>
                    <a:pt x="59" y="59"/>
                  </a:cubicBezTo>
                  <a:cubicBezTo>
                    <a:pt x="59" y="59"/>
                    <a:pt x="59" y="59"/>
                    <a:pt x="59" y="59"/>
                  </a:cubicBezTo>
                  <a:cubicBezTo>
                    <a:pt x="59" y="59"/>
                    <a:pt x="60" y="59"/>
                    <a:pt x="60" y="59"/>
                  </a:cubicBezTo>
                  <a:cubicBezTo>
                    <a:pt x="60" y="59"/>
                    <a:pt x="60" y="59"/>
                    <a:pt x="60" y="58"/>
                  </a:cubicBezTo>
                  <a:cubicBezTo>
                    <a:pt x="60" y="58"/>
                    <a:pt x="60" y="58"/>
                    <a:pt x="60" y="58"/>
                  </a:cubicBezTo>
                  <a:cubicBezTo>
                    <a:pt x="60" y="58"/>
                    <a:pt x="60" y="58"/>
                    <a:pt x="60" y="58"/>
                  </a:cubicBezTo>
                  <a:cubicBezTo>
                    <a:pt x="60" y="58"/>
                    <a:pt x="60" y="58"/>
                    <a:pt x="60" y="58"/>
                  </a:cubicBezTo>
                  <a:cubicBezTo>
                    <a:pt x="60" y="58"/>
                    <a:pt x="60" y="57"/>
                    <a:pt x="60" y="57"/>
                  </a:cubicBezTo>
                  <a:cubicBezTo>
                    <a:pt x="60" y="57"/>
                    <a:pt x="61" y="57"/>
                    <a:pt x="61" y="57"/>
                  </a:cubicBezTo>
                  <a:cubicBezTo>
                    <a:pt x="61" y="57"/>
                    <a:pt x="60" y="56"/>
                    <a:pt x="60" y="55"/>
                  </a:cubicBezTo>
                  <a:cubicBezTo>
                    <a:pt x="60" y="55"/>
                    <a:pt x="61" y="54"/>
                    <a:pt x="61" y="54"/>
                  </a:cubicBezTo>
                  <a:cubicBezTo>
                    <a:pt x="61" y="54"/>
                    <a:pt x="62" y="54"/>
                    <a:pt x="62" y="54"/>
                  </a:cubicBezTo>
                  <a:cubicBezTo>
                    <a:pt x="62" y="53"/>
                    <a:pt x="62" y="53"/>
                    <a:pt x="62" y="53"/>
                  </a:cubicBezTo>
                  <a:cubicBezTo>
                    <a:pt x="62" y="53"/>
                    <a:pt x="62" y="53"/>
                    <a:pt x="62" y="53"/>
                  </a:cubicBezTo>
                  <a:cubicBezTo>
                    <a:pt x="62" y="53"/>
                    <a:pt x="62" y="53"/>
                    <a:pt x="62" y="52"/>
                  </a:cubicBezTo>
                  <a:cubicBezTo>
                    <a:pt x="62" y="52"/>
                    <a:pt x="62" y="52"/>
                    <a:pt x="62" y="52"/>
                  </a:cubicBezTo>
                  <a:cubicBezTo>
                    <a:pt x="62" y="52"/>
                    <a:pt x="62" y="51"/>
                    <a:pt x="62" y="51"/>
                  </a:cubicBezTo>
                  <a:cubicBezTo>
                    <a:pt x="62" y="51"/>
                    <a:pt x="62" y="52"/>
                    <a:pt x="62" y="51"/>
                  </a:cubicBezTo>
                  <a:cubicBezTo>
                    <a:pt x="62" y="51"/>
                    <a:pt x="62" y="51"/>
                    <a:pt x="62" y="51"/>
                  </a:cubicBezTo>
                  <a:cubicBezTo>
                    <a:pt x="62" y="51"/>
                    <a:pt x="62" y="51"/>
                    <a:pt x="62" y="51"/>
                  </a:cubicBezTo>
                  <a:cubicBezTo>
                    <a:pt x="62" y="51"/>
                    <a:pt x="62" y="51"/>
                    <a:pt x="62" y="51"/>
                  </a:cubicBezTo>
                  <a:cubicBezTo>
                    <a:pt x="62" y="51"/>
                    <a:pt x="62" y="51"/>
                    <a:pt x="62" y="50"/>
                  </a:cubicBezTo>
                  <a:cubicBezTo>
                    <a:pt x="62" y="50"/>
                    <a:pt x="63" y="50"/>
                    <a:pt x="63" y="50"/>
                  </a:cubicBezTo>
                  <a:cubicBezTo>
                    <a:pt x="63" y="50"/>
                    <a:pt x="63" y="50"/>
                    <a:pt x="63" y="50"/>
                  </a:cubicBezTo>
                  <a:cubicBezTo>
                    <a:pt x="63" y="50"/>
                    <a:pt x="63" y="50"/>
                    <a:pt x="63" y="50"/>
                  </a:cubicBezTo>
                  <a:cubicBezTo>
                    <a:pt x="64" y="50"/>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4" y="51"/>
                    <a:pt x="64" y="50"/>
                  </a:cubicBezTo>
                  <a:cubicBezTo>
                    <a:pt x="64" y="50"/>
                    <a:pt x="64" y="50"/>
                    <a:pt x="64" y="50"/>
                  </a:cubicBezTo>
                  <a:cubicBezTo>
                    <a:pt x="64" y="50"/>
                    <a:pt x="64" y="50"/>
                    <a:pt x="64" y="50"/>
                  </a:cubicBezTo>
                  <a:cubicBezTo>
                    <a:pt x="64" y="50"/>
                    <a:pt x="64" y="50"/>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4" y="48"/>
                    <a:pt x="64" y="48"/>
                    <a:pt x="64" y="48"/>
                  </a:cubicBezTo>
                  <a:cubicBezTo>
                    <a:pt x="64" y="48"/>
                    <a:pt x="64" y="48"/>
                    <a:pt x="64" y="48"/>
                  </a:cubicBezTo>
                  <a:cubicBezTo>
                    <a:pt x="64" y="48"/>
                    <a:pt x="64" y="48"/>
                    <a:pt x="64" y="48"/>
                  </a:cubicBezTo>
                  <a:cubicBezTo>
                    <a:pt x="64" y="48"/>
                    <a:pt x="64" y="47"/>
                    <a:pt x="64" y="47"/>
                  </a:cubicBezTo>
                  <a:cubicBezTo>
                    <a:pt x="64" y="47"/>
                    <a:pt x="64" y="47"/>
                    <a:pt x="64" y="47"/>
                  </a:cubicBezTo>
                  <a:cubicBezTo>
                    <a:pt x="64" y="47"/>
                    <a:pt x="64" y="47"/>
                    <a:pt x="64" y="47"/>
                  </a:cubicBezTo>
                  <a:cubicBezTo>
                    <a:pt x="64" y="46"/>
                    <a:pt x="64" y="46"/>
                    <a:pt x="64" y="46"/>
                  </a:cubicBezTo>
                  <a:cubicBezTo>
                    <a:pt x="64" y="46"/>
                    <a:pt x="64" y="46"/>
                    <a:pt x="64" y="45"/>
                  </a:cubicBezTo>
                  <a:cubicBezTo>
                    <a:pt x="64" y="45"/>
                    <a:pt x="63" y="44"/>
                    <a:pt x="63" y="44"/>
                  </a:cubicBezTo>
                  <a:cubicBezTo>
                    <a:pt x="63" y="44"/>
                    <a:pt x="63" y="43"/>
                    <a:pt x="63" y="43"/>
                  </a:cubicBezTo>
                  <a:cubicBezTo>
                    <a:pt x="63" y="42"/>
                    <a:pt x="62" y="41"/>
                    <a:pt x="62" y="40"/>
                  </a:cubicBezTo>
                  <a:cubicBezTo>
                    <a:pt x="62" y="40"/>
                    <a:pt x="61" y="39"/>
                    <a:pt x="61" y="38"/>
                  </a:cubicBezTo>
                  <a:cubicBezTo>
                    <a:pt x="61" y="38"/>
                    <a:pt x="61" y="38"/>
                    <a:pt x="61" y="37"/>
                  </a:cubicBezTo>
                  <a:cubicBezTo>
                    <a:pt x="60" y="37"/>
                    <a:pt x="60" y="37"/>
                    <a:pt x="60" y="37"/>
                  </a:cubicBezTo>
                  <a:cubicBezTo>
                    <a:pt x="60" y="36"/>
                    <a:pt x="60" y="36"/>
                    <a:pt x="59" y="36"/>
                  </a:cubicBezTo>
                  <a:cubicBezTo>
                    <a:pt x="59" y="36"/>
                    <a:pt x="59" y="36"/>
                    <a:pt x="59" y="36"/>
                  </a:cubicBezTo>
                  <a:cubicBezTo>
                    <a:pt x="59" y="36"/>
                    <a:pt x="59" y="36"/>
                    <a:pt x="59" y="36"/>
                  </a:cubicBezTo>
                  <a:cubicBezTo>
                    <a:pt x="58" y="36"/>
                    <a:pt x="58" y="36"/>
                    <a:pt x="58" y="36"/>
                  </a:cubicBezTo>
                  <a:cubicBezTo>
                    <a:pt x="58" y="36"/>
                    <a:pt x="58" y="36"/>
                    <a:pt x="58" y="36"/>
                  </a:cubicBezTo>
                  <a:cubicBezTo>
                    <a:pt x="58" y="36"/>
                    <a:pt x="58" y="36"/>
                    <a:pt x="58" y="36"/>
                  </a:cubicBezTo>
                  <a:cubicBezTo>
                    <a:pt x="58" y="36"/>
                    <a:pt x="58" y="37"/>
                    <a:pt x="58" y="37"/>
                  </a:cubicBezTo>
                  <a:cubicBezTo>
                    <a:pt x="58" y="37"/>
                    <a:pt x="58" y="37"/>
                    <a:pt x="58" y="37"/>
                  </a:cubicBezTo>
                  <a:cubicBezTo>
                    <a:pt x="58" y="37"/>
                    <a:pt x="57" y="37"/>
                    <a:pt x="57" y="37"/>
                  </a:cubicBezTo>
                  <a:cubicBezTo>
                    <a:pt x="57" y="37"/>
                    <a:pt x="57" y="37"/>
                    <a:pt x="57" y="37"/>
                  </a:cubicBezTo>
                  <a:cubicBezTo>
                    <a:pt x="57" y="37"/>
                    <a:pt x="57" y="37"/>
                    <a:pt x="56" y="37"/>
                  </a:cubicBezTo>
                  <a:cubicBezTo>
                    <a:pt x="56" y="38"/>
                    <a:pt x="56" y="38"/>
                    <a:pt x="56" y="38"/>
                  </a:cubicBezTo>
                  <a:cubicBezTo>
                    <a:pt x="56" y="38"/>
                    <a:pt x="56" y="38"/>
                    <a:pt x="56" y="38"/>
                  </a:cubicBezTo>
                  <a:cubicBezTo>
                    <a:pt x="56" y="38"/>
                    <a:pt x="56" y="38"/>
                    <a:pt x="56" y="38"/>
                  </a:cubicBezTo>
                  <a:cubicBezTo>
                    <a:pt x="56" y="38"/>
                    <a:pt x="56" y="38"/>
                    <a:pt x="56" y="39"/>
                  </a:cubicBezTo>
                  <a:cubicBezTo>
                    <a:pt x="56" y="39"/>
                    <a:pt x="56" y="39"/>
                    <a:pt x="56" y="39"/>
                  </a:cubicBezTo>
                  <a:cubicBezTo>
                    <a:pt x="55" y="39"/>
                    <a:pt x="55" y="39"/>
                    <a:pt x="55" y="39"/>
                  </a:cubicBezTo>
                  <a:cubicBezTo>
                    <a:pt x="55" y="39"/>
                    <a:pt x="55" y="40"/>
                    <a:pt x="55" y="40"/>
                  </a:cubicBezTo>
                  <a:cubicBezTo>
                    <a:pt x="55" y="40"/>
                    <a:pt x="55" y="40"/>
                    <a:pt x="55" y="40"/>
                  </a:cubicBezTo>
                  <a:cubicBezTo>
                    <a:pt x="55" y="40"/>
                    <a:pt x="55" y="40"/>
                    <a:pt x="55" y="40"/>
                  </a:cubicBezTo>
                  <a:cubicBezTo>
                    <a:pt x="55" y="40"/>
                    <a:pt x="55" y="41"/>
                    <a:pt x="55" y="41"/>
                  </a:cubicBezTo>
                  <a:cubicBezTo>
                    <a:pt x="55" y="41"/>
                    <a:pt x="55" y="40"/>
                    <a:pt x="55" y="41"/>
                  </a:cubicBezTo>
                  <a:cubicBezTo>
                    <a:pt x="55" y="41"/>
                    <a:pt x="54" y="41"/>
                    <a:pt x="54" y="42"/>
                  </a:cubicBezTo>
                  <a:cubicBezTo>
                    <a:pt x="54" y="42"/>
                    <a:pt x="54" y="42"/>
                    <a:pt x="54" y="42"/>
                  </a:cubicBezTo>
                  <a:cubicBezTo>
                    <a:pt x="54" y="42"/>
                    <a:pt x="53" y="42"/>
                    <a:pt x="53" y="42"/>
                  </a:cubicBezTo>
                  <a:cubicBezTo>
                    <a:pt x="53" y="42"/>
                    <a:pt x="53" y="42"/>
                    <a:pt x="53" y="42"/>
                  </a:cubicBezTo>
                  <a:cubicBezTo>
                    <a:pt x="53" y="42"/>
                    <a:pt x="53" y="42"/>
                    <a:pt x="53" y="42"/>
                  </a:cubicBezTo>
                  <a:cubicBezTo>
                    <a:pt x="53" y="42"/>
                    <a:pt x="53" y="42"/>
                    <a:pt x="53" y="42"/>
                  </a:cubicBezTo>
                  <a:cubicBezTo>
                    <a:pt x="52" y="42"/>
                    <a:pt x="53" y="42"/>
                    <a:pt x="52" y="42"/>
                  </a:cubicBezTo>
                  <a:cubicBezTo>
                    <a:pt x="52" y="41"/>
                    <a:pt x="52" y="41"/>
                    <a:pt x="52" y="41"/>
                  </a:cubicBezTo>
                  <a:cubicBezTo>
                    <a:pt x="52" y="41"/>
                    <a:pt x="52" y="41"/>
                    <a:pt x="52" y="41"/>
                  </a:cubicBezTo>
                  <a:cubicBezTo>
                    <a:pt x="51" y="41"/>
                    <a:pt x="51" y="41"/>
                    <a:pt x="51" y="41"/>
                  </a:cubicBezTo>
                  <a:cubicBezTo>
                    <a:pt x="51" y="41"/>
                    <a:pt x="52" y="41"/>
                    <a:pt x="52" y="41"/>
                  </a:cubicBezTo>
                  <a:cubicBezTo>
                    <a:pt x="52" y="41"/>
                    <a:pt x="52" y="40"/>
                    <a:pt x="52" y="40"/>
                  </a:cubicBezTo>
                  <a:cubicBezTo>
                    <a:pt x="52" y="40"/>
                    <a:pt x="52" y="40"/>
                    <a:pt x="52" y="40"/>
                  </a:cubicBezTo>
                  <a:cubicBezTo>
                    <a:pt x="52" y="40"/>
                    <a:pt x="52" y="40"/>
                    <a:pt x="52" y="40"/>
                  </a:cubicBezTo>
                  <a:cubicBezTo>
                    <a:pt x="52" y="40"/>
                    <a:pt x="52" y="39"/>
                    <a:pt x="51" y="39"/>
                  </a:cubicBezTo>
                  <a:cubicBezTo>
                    <a:pt x="51" y="39"/>
                    <a:pt x="51" y="39"/>
                    <a:pt x="51" y="39"/>
                  </a:cubicBezTo>
                  <a:cubicBezTo>
                    <a:pt x="51" y="39"/>
                    <a:pt x="52" y="39"/>
                    <a:pt x="52" y="39"/>
                  </a:cubicBezTo>
                  <a:cubicBezTo>
                    <a:pt x="52" y="39"/>
                    <a:pt x="52" y="39"/>
                    <a:pt x="52" y="39"/>
                  </a:cubicBezTo>
                  <a:cubicBezTo>
                    <a:pt x="52" y="39"/>
                    <a:pt x="52" y="38"/>
                    <a:pt x="52" y="38"/>
                  </a:cubicBezTo>
                  <a:cubicBezTo>
                    <a:pt x="52" y="38"/>
                    <a:pt x="52" y="38"/>
                    <a:pt x="52" y="38"/>
                  </a:cubicBezTo>
                  <a:cubicBezTo>
                    <a:pt x="52" y="38"/>
                    <a:pt x="52" y="38"/>
                    <a:pt x="52" y="38"/>
                  </a:cubicBezTo>
                  <a:cubicBezTo>
                    <a:pt x="52" y="38"/>
                    <a:pt x="53" y="38"/>
                    <a:pt x="53" y="38"/>
                  </a:cubicBezTo>
                  <a:cubicBezTo>
                    <a:pt x="53" y="38"/>
                    <a:pt x="53" y="38"/>
                    <a:pt x="53" y="38"/>
                  </a:cubicBezTo>
                  <a:cubicBezTo>
                    <a:pt x="53" y="38"/>
                    <a:pt x="53" y="38"/>
                    <a:pt x="53" y="38"/>
                  </a:cubicBezTo>
                  <a:cubicBezTo>
                    <a:pt x="53" y="37"/>
                    <a:pt x="53" y="37"/>
                    <a:pt x="53" y="37"/>
                  </a:cubicBezTo>
                  <a:cubicBezTo>
                    <a:pt x="53" y="37"/>
                    <a:pt x="53" y="37"/>
                    <a:pt x="53" y="37"/>
                  </a:cubicBezTo>
                  <a:cubicBezTo>
                    <a:pt x="53" y="37"/>
                    <a:pt x="54" y="37"/>
                    <a:pt x="54" y="37"/>
                  </a:cubicBezTo>
                  <a:cubicBezTo>
                    <a:pt x="54" y="37"/>
                    <a:pt x="54" y="37"/>
                    <a:pt x="54" y="37"/>
                  </a:cubicBezTo>
                  <a:cubicBezTo>
                    <a:pt x="54" y="37"/>
                    <a:pt x="54" y="37"/>
                    <a:pt x="54" y="37"/>
                  </a:cubicBezTo>
                  <a:cubicBezTo>
                    <a:pt x="54" y="37"/>
                    <a:pt x="54" y="36"/>
                    <a:pt x="54" y="36"/>
                  </a:cubicBezTo>
                  <a:cubicBezTo>
                    <a:pt x="54" y="36"/>
                    <a:pt x="54" y="36"/>
                    <a:pt x="54" y="36"/>
                  </a:cubicBezTo>
                  <a:cubicBezTo>
                    <a:pt x="54" y="36"/>
                    <a:pt x="54" y="36"/>
                    <a:pt x="54" y="36"/>
                  </a:cubicBezTo>
                  <a:cubicBezTo>
                    <a:pt x="54" y="36"/>
                    <a:pt x="54" y="35"/>
                    <a:pt x="54" y="35"/>
                  </a:cubicBezTo>
                  <a:cubicBezTo>
                    <a:pt x="54" y="35"/>
                    <a:pt x="54" y="35"/>
                    <a:pt x="54" y="35"/>
                  </a:cubicBezTo>
                  <a:cubicBezTo>
                    <a:pt x="54" y="35"/>
                    <a:pt x="54" y="35"/>
                    <a:pt x="54" y="35"/>
                  </a:cubicBezTo>
                  <a:cubicBezTo>
                    <a:pt x="54" y="35"/>
                    <a:pt x="54" y="35"/>
                    <a:pt x="54" y="35"/>
                  </a:cubicBezTo>
                  <a:cubicBezTo>
                    <a:pt x="54" y="35"/>
                    <a:pt x="54" y="35"/>
                    <a:pt x="54" y="35"/>
                  </a:cubicBezTo>
                  <a:cubicBezTo>
                    <a:pt x="55" y="35"/>
                    <a:pt x="54" y="34"/>
                    <a:pt x="54" y="34"/>
                  </a:cubicBezTo>
                  <a:cubicBezTo>
                    <a:pt x="55" y="34"/>
                    <a:pt x="55" y="34"/>
                    <a:pt x="55" y="34"/>
                  </a:cubicBezTo>
                  <a:cubicBezTo>
                    <a:pt x="55" y="34"/>
                    <a:pt x="55" y="34"/>
                    <a:pt x="55" y="34"/>
                  </a:cubicBezTo>
                  <a:cubicBezTo>
                    <a:pt x="55" y="34"/>
                    <a:pt x="55" y="34"/>
                    <a:pt x="55" y="34"/>
                  </a:cubicBezTo>
                  <a:cubicBezTo>
                    <a:pt x="55" y="34"/>
                    <a:pt x="55" y="34"/>
                    <a:pt x="55" y="33"/>
                  </a:cubicBezTo>
                  <a:cubicBezTo>
                    <a:pt x="55" y="33"/>
                    <a:pt x="55" y="33"/>
                    <a:pt x="55" y="33"/>
                  </a:cubicBezTo>
                  <a:cubicBezTo>
                    <a:pt x="55" y="33"/>
                    <a:pt x="55" y="33"/>
                    <a:pt x="55" y="32"/>
                  </a:cubicBezTo>
                  <a:cubicBezTo>
                    <a:pt x="55" y="32"/>
                    <a:pt x="55" y="32"/>
                    <a:pt x="55" y="32"/>
                  </a:cubicBezTo>
                  <a:cubicBezTo>
                    <a:pt x="55" y="31"/>
                    <a:pt x="55" y="31"/>
                    <a:pt x="55" y="31"/>
                  </a:cubicBezTo>
                  <a:cubicBezTo>
                    <a:pt x="55" y="31"/>
                    <a:pt x="55" y="31"/>
                    <a:pt x="55" y="31"/>
                  </a:cubicBezTo>
                  <a:cubicBezTo>
                    <a:pt x="55" y="31"/>
                    <a:pt x="55" y="30"/>
                    <a:pt x="55" y="30"/>
                  </a:cubicBezTo>
                  <a:cubicBezTo>
                    <a:pt x="55" y="30"/>
                    <a:pt x="55" y="30"/>
                    <a:pt x="55" y="30"/>
                  </a:cubicBezTo>
                  <a:cubicBezTo>
                    <a:pt x="55" y="30"/>
                    <a:pt x="54" y="29"/>
                    <a:pt x="54" y="29"/>
                  </a:cubicBezTo>
                  <a:cubicBezTo>
                    <a:pt x="54" y="29"/>
                    <a:pt x="54" y="29"/>
                    <a:pt x="54" y="28"/>
                  </a:cubicBezTo>
                  <a:cubicBezTo>
                    <a:pt x="54" y="28"/>
                    <a:pt x="54" y="28"/>
                    <a:pt x="54" y="28"/>
                  </a:cubicBezTo>
                  <a:cubicBezTo>
                    <a:pt x="54" y="28"/>
                    <a:pt x="54" y="28"/>
                    <a:pt x="54" y="28"/>
                  </a:cubicBezTo>
                  <a:cubicBezTo>
                    <a:pt x="53" y="28"/>
                    <a:pt x="53" y="28"/>
                    <a:pt x="53" y="28"/>
                  </a:cubicBezTo>
                  <a:cubicBezTo>
                    <a:pt x="53" y="28"/>
                    <a:pt x="53" y="27"/>
                    <a:pt x="53" y="27"/>
                  </a:cubicBezTo>
                  <a:cubicBezTo>
                    <a:pt x="53" y="27"/>
                    <a:pt x="53" y="27"/>
                    <a:pt x="53" y="27"/>
                  </a:cubicBezTo>
                  <a:cubicBezTo>
                    <a:pt x="53" y="27"/>
                    <a:pt x="53" y="27"/>
                    <a:pt x="53" y="27"/>
                  </a:cubicBezTo>
                  <a:cubicBezTo>
                    <a:pt x="53" y="27"/>
                    <a:pt x="53" y="27"/>
                    <a:pt x="53" y="27"/>
                  </a:cubicBezTo>
                  <a:cubicBezTo>
                    <a:pt x="53" y="27"/>
                    <a:pt x="53" y="26"/>
                    <a:pt x="53" y="26"/>
                  </a:cubicBezTo>
                  <a:cubicBezTo>
                    <a:pt x="53" y="26"/>
                    <a:pt x="54" y="27"/>
                    <a:pt x="54" y="27"/>
                  </a:cubicBezTo>
                  <a:cubicBezTo>
                    <a:pt x="54" y="27"/>
                    <a:pt x="54" y="27"/>
                    <a:pt x="54" y="27"/>
                  </a:cubicBezTo>
                  <a:cubicBezTo>
                    <a:pt x="54" y="27"/>
                    <a:pt x="54" y="27"/>
                    <a:pt x="54" y="27"/>
                  </a:cubicBezTo>
                  <a:cubicBezTo>
                    <a:pt x="54" y="27"/>
                    <a:pt x="54" y="26"/>
                    <a:pt x="54" y="26"/>
                  </a:cubicBezTo>
                  <a:cubicBezTo>
                    <a:pt x="54" y="26"/>
                    <a:pt x="54" y="26"/>
                    <a:pt x="54" y="26"/>
                  </a:cubicBezTo>
                  <a:cubicBezTo>
                    <a:pt x="54" y="26"/>
                    <a:pt x="54" y="26"/>
                    <a:pt x="54" y="26"/>
                  </a:cubicBezTo>
                  <a:cubicBezTo>
                    <a:pt x="54" y="26"/>
                    <a:pt x="54" y="26"/>
                    <a:pt x="54" y="26"/>
                  </a:cubicBezTo>
                  <a:cubicBezTo>
                    <a:pt x="54" y="26"/>
                    <a:pt x="53" y="25"/>
                    <a:pt x="53" y="25"/>
                  </a:cubicBezTo>
                  <a:cubicBezTo>
                    <a:pt x="53" y="25"/>
                    <a:pt x="53" y="25"/>
                    <a:pt x="53" y="25"/>
                  </a:cubicBezTo>
                  <a:cubicBezTo>
                    <a:pt x="53" y="25"/>
                    <a:pt x="53" y="25"/>
                    <a:pt x="53" y="25"/>
                  </a:cubicBezTo>
                  <a:cubicBezTo>
                    <a:pt x="53" y="25"/>
                    <a:pt x="53" y="25"/>
                    <a:pt x="53" y="25"/>
                  </a:cubicBezTo>
                  <a:cubicBezTo>
                    <a:pt x="53" y="25"/>
                    <a:pt x="53" y="25"/>
                    <a:pt x="53" y="24"/>
                  </a:cubicBezTo>
                  <a:cubicBezTo>
                    <a:pt x="53" y="24"/>
                    <a:pt x="53" y="24"/>
                    <a:pt x="53" y="24"/>
                  </a:cubicBezTo>
                  <a:cubicBezTo>
                    <a:pt x="53" y="24"/>
                    <a:pt x="53" y="24"/>
                    <a:pt x="52" y="24"/>
                  </a:cubicBezTo>
                  <a:cubicBezTo>
                    <a:pt x="52" y="24"/>
                    <a:pt x="52" y="24"/>
                    <a:pt x="52" y="24"/>
                  </a:cubicBezTo>
                  <a:cubicBezTo>
                    <a:pt x="52" y="24"/>
                    <a:pt x="52" y="24"/>
                    <a:pt x="52" y="24"/>
                  </a:cubicBezTo>
                  <a:cubicBezTo>
                    <a:pt x="52" y="24"/>
                    <a:pt x="52" y="24"/>
                    <a:pt x="52" y="24"/>
                  </a:cubicBezTo>
                  <a:cubicBezTo>
                    <a:pt x="52" y="24"/>
                    <a:pt x="52" y="24"/>
                    <a:pt x="51" y="24"/>
                  </a:cubicBezTo>
                  <a:cubicBezTo>
                    <a:pt x="51" y="24"/>
                    <a:pt x="51" y="24"/>
                    <a:pt x="51" y="24"/>
                  </a:cubicBezTo>
                  <a:cubicBezTo>
                    <a:pt x="51" y="24"/>
                    <a:pt x="51" y="24"/>
                    <a:pt x="51" y="24"/>
                  </a:cubicBezTo>
                  <a:cubicBezTo>
                    <a:pt x="50" y="23"/>
                    <a:pt x="50" y="23"/>
                    <a:pt x="50" y="23"/>
                  </a:cubicBezTo>
                  <a:cubicBezTo>
                    <a:pt x="50" y="23"/>
                    <a:pt x="50" y="23"/>
                    <a:pt x="50" y="23"/>
                  </a:cubicBezTo>
                  <a:cubicBezTo>
                    <a:pt x="50" y="23"/>
                    <a:pt x="50" y="23"/>
                    <a:pt x="50" y="23"/>
                  </a:cubicBezTo>
                  <a:cubicBezTo>
                    <a:pt x="50" y="23"/>
                    <a:pt x="50" y="23"/>
                    <a:pt x="49" y="23"/>
                  </a:cubicBezTo>
                  <a:cubicBezTo>
                    <a:pt x="49" y="23"/>
                    <a:pt x="49" y="23"/>
                    <a:pt x="49" y="23"/>
                  </a:cubicBezTo>
                  <a:cubicBezTo>
                    <a:pt x="49"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2"/>
                    <a:pt x="47" y="22"/>
                    <a:pt x="47" y="22"/>
                  </a:cubicBezTo>
                  <a:cubicBezTo>
                    <a:pt x="47" y="22"/>
                    <a:pt x="47" y="22"/>
                    <a:pt x="47" y="22"/>
                  </a:cubicBezTo>
                  <a:cubicBezTo>
                    <a:pt x="47" y="22"/>
                    <a:pt x="46" y="22"/>
                    <a:pt x="46" y="22"/>
                  </a:cubicBezTo>
                  <a:cubicBezTo>
                    <a:pt x="46" y="22"/>
                    <a:pt x="46" y="22"/>
                    <a:pt x="46" y="22"/>
                  </a:cubicBezTo>
                  <a:cubicBezTo>
                    <a:pt x="46" y="22"/>
                    <a:pt x="46" y="22"/>
                    <a:pt x="46" y="22"/>
                  </a:cubicBezTo>
                  <a:cubicBezTo>
                    <a:pt x="46" y="22"/>
                    <a:pt x="46" y="22"/>
                    <a:pt x="45" y="22"/>
                  </a:cubicBezTo>
                  <a:cubicBezTo>
                    <a:pt x="45" y="22"/>
                    <a:pt x="45" y="21"/>
                    <a:pt x="45" y="21"/>
                  </a:cubicBezTo>
                  <a:cubicBezTo>
                    <a:pt x="45" y="22"/>
                    <a:pt x="45" y="22"/>
                    <a:pt x="45" y="22"/>
                  </a:cubicBezTo>
                  <a:cubicBezTo>
                    <a:pt x="45" y="22"/>
                    <a:pt x="45" y="22"/>
                    <a:pt x="45" y="22"/>
                  </a:cubicBezTo>
                  <a:cubicBezTo>
                    <a:pt x="45" y="22"/>
                    <a:pt x="45" y="22"/>
                    <a:pt x="44" y="22"/>
                  </a:cubicBezTo>
                  <a:cubicBezTo>
                    <a:pt x="44" y="22"/>
                    <a:pt x="44" y="22"/>
                    <a:pt x="44" y="22"/>
                  </a:cubicBezTo>
                  <a:cubicBezTo>
                    <a:pt x="44" y="22"/>
                    <a:pt x="44" y="22"/>
                    <a:pt x="44" y="22"/>
                  </a:cubicBezTo>
                  <a:cubicBezTo>
                    <a:pt x="44" y="22"/>
                    <a:pt x="44" y="21"/>
                    <a:pt x="43" y="21"/>
                  </a:cubicBezTo>
                  <a:cubicBezTo>
                    <a:pt x="43" y="21"/>
                    <a:pt x="43"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1" y="21"/>
                    <a:pt x="41" y="21"/>
                  </a:cubicBezTo>
                  <a:cubicBezTo>
                    <a:pt x="41" y="22"/>
                    <a:pt x="41" y="22"/>
                    <a:pt x="41" y="22"/>
                  </a:cubicBezTo>
                  <a:cubicBezTo>
                    <a:pt x="41" y="22"/>
                    <a:pt x="41" y="22"/>
                    <a:pt x="41" y="22"/>
                  </a:cubicBezTo>
                  <a:cubicBezTo>
                    <a:pt x="40" y="22"/>
                    <a:pt x="40" y="22"/>
                    <a:pt x="40" y="22"/>
                  </a:cubicBezTo>
                  <a:cubicBezTo>
                    <a:pt x="40" y="22"/>
                    <a:pt x="40" y="23"/>
                    <a:pt x="40" y="23"/>
                  </a:cubicBezTo>
                  <a:cubicBezTo>
                    <a:pt x="40" y="23"/>
                    <a:pt x="40" y="23"/>
                    <a:pt x="40" y="23"/>
                  </a:cubicBezTo>
                  <a:cubicBezTo>
                    <a:pt x="40" y="23"/>
                    <a:pt x="40" y="23"/>
                    <a:pt x="40" y="23"/>
                  </a:cubicBezTo>
                  <a:cubicBezTo>
                    <a:pt x="40" y="23"/>
                    <a:pt x="40" y="25"/>
                    <a:pt x="41" y="25"/>
                  </a:cubicBezTo>
                  <a:cubicBezTo>
                    <a:pt x="41" y="25"/>
                    <a:pt x="41" y="25"/>
                    <a:pt x="41" y="25"/>
                  </a:cubicBezTo>
                  <a:cubicBezTo>
                    <a:pt x="41" y="25"/>
                    <a:pt x="42" y="25"/>
                    <a:pt x="42" y="25"/>
                  </a:cubicBezTo>
                  <a:cubicBezTo>
                    <a:pt x="41" y="25"/>
                    <a:pt x="41" y="25"/>
                    <a:pt x="41" y="25"/>
                  </a:cubicBezTo>
                  <a:cubicBezTo>
                    <a:pt x="41" y="25"/>
                    <a:pt x="40" y="25"/>
                    <a:pt x="40" y="25"/>
                  </a:cubicBezTo>
                  <a:cubicBezTo>
                    <a:pt x="40" y="26"/>
                    <a:pt x="40" y="26"/>
                    <a:pt x="40" y="26"/>
                  </a:cubicBezTo>
                  <a:cubicBezTo>
                    <a:pt x="40" y="26"/>
                    <a:pt x="39" y="26"/>
                    <a:pt x="39" y="26"/>
                  </a:cubicBezTo>
                  <a:cubicBezTo>
                    <a:pt x="39" y="26"/>
                    <a:pt x="39" y="26"/>
                    <a:pt x="39" y="26"/>
                  </a:cubicBezTo>
                  <a:cubicBezTo>
                    <a:pt x="39" y="26"/>
                    <a:pt x="39" y="26"/>
                    <a:pt x="39" y="26"/>
                  </a:cubicBezTo>
                  <a:cubicBezTo>
                    <a:pt x="39" y="26"/>
                    <a:pt x="38" y="27"/>
                    <a:pt x="38" y="27"/>
                  </a:cubicBezTo>
                  <a:cubicBezTo>
                    <a:pt x="38" y="27"/>
                    <a:pt x="38" y="27"/>
                    <a:pt x="39" y="28"/>
                  </a:cubicBezTo>
                  <a:cubicBezTo>
                    <a:pt x="39" y="28"/>
                    <a:pt x="39" y="28"/>
                    <a:pt x="39" y="28"/>
                  </a:cubicBezTo>
                  <a:cubicBezTo>
                    <a:pt x="39" y="28"/>
                    <a:pt x="39" y="28"/>
                    <a:pt x="39" y="29"/>
                  </a:cubicBezTo>
                  <a:cubicBezTo>
                    <a:pt x="39" y="29"/>
                    <a:pt x="39" y="29"/>
                    <a:pt x="39" y="29"/>
                  </a:cubicBezTo>
                  <a:cubicBezTo>
                    <a:pt x="39" y="29"/>
                    <a:pt x="39" y="29"/>
                    <a:pt x="39" y="29"/>
                  </a:cubicBezTo>
                  <a:cubicBezTo>
                    <a:pt x="39" y="29"/>
                    <a:pt x="39" y="29"/>
                    <a:pt x="39" y="29"/>
                  </a:cubicBezTo>
                  <a:cubicBezTo>
                    <a:pt x="39" y="30"/>
                    <a:pt x="39" y="30"/>
                    <a:pt x="39" y="30"/>
                  </a:cubicBezTo>
                  <a:cubicBezTo>
                    <a:pt x="39" y="31"/>
                    <a:pt x="39" y="31"/>
                    <a:pt x="39" y="31"/>
                  </a:cubicBezTo>
                  <a:cubicBezTo>
                    <a:pt x="39" y="31"/>
                    <a:pt x="39" y="31"/>
                    <a:pt x="39" y="31"/>
                  </a:cubicBezTo>
                  <a:cubicBezTo>
                    <a:pt x="39" y="31"/>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2"/>
                    <a:pt x="38" y="32"/>
                  </a:cubicBezTo>
                  <a:cubicBezTo>
                    <a:pt x="38" y="32"/>
                    <a:pt x="38" y="31"/>
                    <a:pt x="38" y="31"/>
                  </a:cubicBezTo>
                  <a:cubicBezTo>
                    <a:pt x="38" y="31"/>
                    <a:pt x="38" y="31"/>
                    <a:pt x="38"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1"/>
                    <a:pt x="38" y="31"/>
                    <a:pt x="38" y="31"/>
                  </a:cubicBezTo>
                  <a:cubicBezTo>
                    <a:pt x="38" y="32"/>
                    <a:pt x="38" y="32"/>
                    <a:pt x="38" y="32"/>
                  </a:cubicBezTo>
                  <a:cubicBezTo>
                    <a:pt x="38" y="32"/>
                    <a:pt x="38" y="32"/>
                    <a:pt x="38" y="32"/>
                  </a:cubicBezTo>
                  <a:cubicBezTo>
                    <a:pt x="38" y="32"/>
                    <a:pt x="38" y="32"/>
                    <a:pt x="37" y="32"/>
                  </a:cubicBezTo>
                  <a:cubicBezTo>
                    <a:pt x="37" y="32"/>
                    <a:pt x="37" y="32"/>
                    <a:pt x="37" y="32"/>
                  </a:cubicBezTo>
                  <a:cubicBezTo>
                    <a:pt x="37" y="32"/>
                    <a:pt x="37" y="32"/>
                    <a:pt x="37" y="32"/>
                  </a:cubicBezTo>
                  <a:cubicBezTo>
                    <a:pt x="37" y="32"/>
                    <a:pt x="37" y="32"/>
                    <a:pt x="37" y="32"/>
                  </a:cubicBezTo>
                  <a:cubicBezTo>
                    <a:pt x="37" y="32"/>
                    <a:pt x="37" y="31"/>
                    <a:pt x="37" y="31"/>
                  </a:cubicBezTo>
                  <a:cubicBezTo>
                    <a:pt x="37" y="31"/>
                    <a:pt x="37" y="31"/>
                    <a:pt x="37" y="31"/>
                  </a:cubicBezTo>
                  <a:cubicBezTo>
                    <a:pt x="37" y="31"/>
                    <a:pt x="37" y="31"/>
                    <a:pt x="37" y="31"/>
                  </a:cubicBezTo>
                  <a:cubicBezTo>
                    <a:pt x="37" y="31"/>
                    <a:pt x="37" y="31"/>
                    <a:pt x="37" y="30"/>
                  </a:cubicBezTo>
                  <a:cubicBezTo>
                    <a:pt x="37" y="30"/>
                    <a:pt x="37" y="30"/>
                    <a:pt x="37" y="30"/>
                  </a:cubicBezTo>
                  <a:cubicBezTo>
                    <a:pt x="37" y="30"/>
                    <a:pt x="37" y="30"/>
                    <a:pt x="37" y="30"/>
                  </a:cubicBezTo>
                  <a:cubicBezTo>
                    <a:pt x="37" y="30"/>
                    <a:pt x="37" y="30"/>
                    <a:pt x="37" y="30"/>
                  </a:cubicBezTo>
                  <a:cubicBezTo>
                    <a:pt x="37" y="30"/>
                    <a:pt x="37" y="29"/>
                    <a:pt x="37" y="29"/>
                  </a:cubicBezTo>
                  <a:cubicBezTo>
                    <a:pt x="37" y="29"/>
                    <a:pt x="37" y="29"/>
                    <a:pt x="37" y="29"/>
                  </a:cubicBezTo>
                  <a:cubicBezTo>
                    <a:pt x="37" y="29"/>
                    <a:pt x="37" y="29"/>
                    <a:pt x="37" y="29"/>
                  </a:cubicBezTo>
                  <a:cubicBezTo>
                    <a:pt x="37" y="29"/>
                    <a:pt x="37" y="29"/>
                    <a:pt x="37" y="29"/>
                  </a:cubicBezTo>
                  <a:cubicBezTo>
                    <a:pt x="37" y="29"/>
                    <a:pt x="37"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9"/>
                  </a:cubicBezTo>
                  <a:cubicBezTo>
                    <a:pt x="36" y="29"/>
                    <a:pt x="36" y="29"/>
                    <a:pt x="36" y="29"/>
                  </a:cubicBezTo>
                  <a:cubicBezTo>
                    <a:pt x="36" y="29"/>
                    <a:pt x="36" y="29"/>
                    <a:pt x="36" y="29"/>
                  </a:cubicBezTo>
                  <a:cubicBezTo>
                    <a:pt x="36" y="30"/>
                    <a:pt x="36" y="30"/>
                    <a:pt x="36" y="30"/>
                  </a:cubicBezTo>
                  <a:cubicBezTo>
                    <a:pt x="36" y="30"/>
                    <a:pt x="36" y="30"/>
                    <a:pt x="36" y="30"/>
                  </a:cubicBezTo>
                  <a:cubicBezTo>
                    <a:pt x="36" y="30"/>
                    <a:pt x="36" y="30"/>
                    <a:pt x="36" y="30"/>
                  </a:cubicBezTo>
                  <a:cubicBezTo>
                    <a:pt x="36" y="30"/>
                    <a:pt x="36" y="31"/>
                    <a:pt x="36" y="31"/>
                  </a:cubicBezTo>
                  <a:cubicBezTo>
                    <a:pt x="35" y="31"/>
                    <a:pt x="35" y="31"/>
                    <a:pt x="35" y="31"/>
                  </a:cubicBezTo>
                  <a:cubicBezTo>
                    <a:pt x="35" y="31"/>
                    <a:pt x="35" y="31"/>
                    <a:pt x="35" y="31"/>
                  </a:cubicBezTo>
                  <a:cubicBezTo>
                    <a:pt x="35" y="30"/>
                    <a:pt x="35" y="30"/>
                    <a:pt x="35" y="31"/>
                  </a:cubicBezTo>
                  <a:cubicBezTo>
                    <a:pt x="35" y="31"/>
                    <a:pt x="35" y="31"/>
                    <a:pt x="35" y="31"/>
                  </a:cubicBezTo>
                  <a:cubicBezTo>
                    <a:pt x="35" y="31"/>
                    <a:pt x="35" y="31"/>
                    <a:pt x="34" y="31"/>
                  </a:cubicBezTo>
                  <a:cubicBezTo>
                    <a:pt x="34" y="31"/>
                    <a:pt x="34" y="31"/>
                    <a:pt x="34" y="31"/>
                  </a:cubicBezTo>
                  <a:cubicBezTo>
                    <a:pt x="34" y="31"/>
                    <a:pt x="34" y="31"/>
                    <a:pt x="34" y="31"/>
                  </a:cubicBezTo>
                  <a:cubicBezTo>
                    <a:pt x="34" y="31"/>
                    <a:pt x="34" y="32"/>
                    <a:pt x="34" y="32"/>
                  </a:cubicBezTo>
                  <a:cubicBezTo>
                    <a:pt x="34" y="32"/>
                    <a:pt x="34" y="32"/>
                    <a:pt x="34" y="33"/>
                  </a:cubicBezTo>
                  <a:cubicBezTo>
                    <a:pt x="34" y="33"/>
                    <a:pt x="34" y="33"/>
                    <a:pt x="34" y="33"/>
                  </a:cubicBezTo>
                  <a:cubicBezTo>
                    <a:pt x="34" y="33"/>
                    <a:pt x="33" y="33"/>
                    <a:pt x="33" y="34"/>
                  </a:cubicBezTo>
                  <a:cubicBezTo>
                    <a:pt x="33" y="34"/>
                    <a:pt x="33" y="34"/>
                    <a:pt x="33" y="34"/>
                  </a:cubicBezTo>
                  <a:cubicBezTo>
                    <a:pt x="33" y="34"/>
                    <a:pt x="33" y="34"/>
                    <a:pt x="33" y="34"/>
                  </a:cubicBezTo>
                  <a:cubicBezTo>
                    <a:pt x="33" y="35"/>
                    <a:pt x="33" y="35"/>
                    <a:pt x="33" y="35"/>
                  </a:cubicBezTo>
                  <a:cubicBezTo>
                    <a:pt x="33" y="35"/>
                    <a:pt x="33" y="35"/>
                    <a:pt x="33" y="36"/>
                  </a:cubicBezTo>
                  <a:cubicBezTo>
                    <a:pt x="33" y="36"/>
                    <a:pt x="33" y="36"/>
                    <a:pt x="33" y="36"/>
                  </a:cubicBezTo>
                  <a:cubicBezTo>
                    <a:pt x="33" y="36"/>
                    <a:pt x="33" y="36"/>
                    <a:pt x="33" y="36"/>
                  </a:cubicBezTo>
                  <a:cubicBezTo>
                    <a:pt x="33" y="36"/>
                    <a:pt x="33" y="37"/>
                    <a:pt x="33" y="37"/>
                  </a:cubicBezTo>
                  <a:cubicBezTo>
                    <a:pt x="33" y="37"/>
                    <a:pt x="33" y="38"/>
                    <a:pt x="33" y="38"/>
                  </a:cubicBezTo>
                  <a:cubicBezTo>
                    <a:pt x="33" y="38"/>
                    <a:pt x="33" y="39"/>
                    <a:pt x="33" y="40"/>
                  </a:cubicBezTo>
                  <a:cubicBezTo>
                    <a:pt x="32" y="40"/>
                    <a:pt x="32" y="40"/>
                    <a:pt x="32" y="40"/>
                  </a:cubicBezTo>
                  <a:cubicBezTo>
                    <a:pt x="32" y="41"/>
                    <a:pt x="32" y="41"/>
                    <a:pt x="32" y="41"/>
                  </a:cubicBezTo>
                  <a:cubicBezTo>
                    <a:pt x="33" y="42"/>
                    <a:pt x="33" y="43"/>
                    <a:pt x="33" y="43"/>
                  </a:cubicBezTo>
                  <a:cubicBezTo>
                    <a:pt x="33" y="44"/>
                    <a:pt x="32" y="44"/>
                    <a:pt x="32" y="45"/>
                  </a:cubicBezTo>
                  <a:cubicBezTo>
                    <a:pt x="32" y="45"/>
                    <a:pt x="32" y="45"/>
                    <a:pt x="33" y="46"/>
                  </a:cubicBezTo>
                  <a:cubicBezTo>
                    <a:pt x="33" y="46"/>
                    <a:pt x="33" y="46"/>
                    <a:pt x="33" y="47"/>
                  </a:cubicBezTo>
                  <a:cubicBezTo>
                    <a:pt x="33" y="47"/>
                    <a:pt x="33" y="47"/>
                    <a:pt x="34" y="48"/>
                  </a:cubicBezTo>
                  <a:cubicBezTo>
                    <a:pt x="34" y="49"/>
                    <a:pt x="35" y="50"/>
                    <a:pt x="35" y="51"/>
                  </a:cubicBezTo>
                  <a:cubicBezTo>
                    <a:pt x="36" y="52"/>
                    <a:pt x="36" y="54"/>
                    <a:pt x="36" y="55"/>
                  </a:cubicBezTo>
                  <a:cubicBezTo>
                    <a:pt x="36" y="57"/>
                    <a:pt x="36" y="58"/>
                    <a:pt x="36" y="59"/>
                  </a:cubicBezTo>
                  <a:cubicBezTo>
                    <a:pt x="36" y="60"/>
                    <a:pt x="35" y="60"/>
                    <a:pt x="35" y="61"/>
                  </a:cubicBezTo>
                  <a:cubicBezTo>
                    <a:pt x="35" y="61"/>
                    <a:pt x="35" y="62"/>
                    <a:pt x="35" y="62"/>
                  </a:cubicBezTo>
                  <a:cubicBezTo>
                    <a:pt x="35" y="62"/>
                    <a:pt x="35" y="63"/>
                    <a:pt x="34" y="63"/>
                  </a:cubicBezTo>
                  <a:cubicBezTo>
                    <a:pt x="34" y="64"/>
                    <a:pt x="33" y="65"/>
                    <a:pt x="33" y="65"/>
                  </a:cubicBezTo>
                  <a:cubicBezTo>
                    <a:pt x="38" y="64"/>
                    <a:pt x="43" y="63"/>
                    <a:pt x="48" y="62"/>
                  </a:cubicBezTo>
                  <a:cubicBezTo>
                    <a:pt x="49" y="63"/>
                    <a:pt x="49" y="63"/>
                    <a:pt x="49" y="63"/>
                  </a:cubicBezTo>
                  <a:cubicBezTo>
                    <a:pt x="52" y="62"/>
                    <a:pt x="56" y="62"/>
                    <a:pt x="59" y="61"/>
                  </a:cubicBezTo>
                  <a:close/>
                  <a:moveTo>
                    <a:pt x="22" y="31"/>
                  </a:moveTo>
                  <a:cubicBezTo>
                    <a:pt x="22" y="31"/>
                    <a:pt x="22" y="31"/>
                    <a:pt x="22" y="31"/>
                  </a:cubicBezTo>
                  <a:cubicBezTo>
                    <a:pt x="22" y="31"/>
                    <a:pt x="22" y="31"/>
                    <a:pt x="22" y="30"/>
                  </a:cubicBezTo>
                  <a:cubicBezTo>
                    <a:pt x="22" y="30"/>
                    <a:pt x="21" y="30"/>
                    <a:pt x="21" y="30"/>
                  </a:cubicBezTo>
                  <a:cubicBezTo>
                    <a:pt x="21" y="30"/>
                    <a:pt x="21" y="29"/>
                    <a:pt x="22" y="29"/>
                  </a:cubicBezTo>
                  <a:cubicBezTo>
                    <a:pt x="22" y="29"/>
                    <a:pt x="22" y="28"/>
                    <a:pt x="22" y="28"/>
                  </a:cubicBezTo>
                  <a:cubicBezTo>
                    <a:pt x="22" y="28"/>
                    <a:pt x="21" y="28"/>
                    <a:pt x="21" y="28"/>
                  </a:cubicBezTo>
                  <a:cubicBezTo>
                    <a:pt x="21" y="28"/>
                    <a:pt x="21" y="28"/>
                    <a:pt x="21" y="28"/>
                  </a:cubicBezTo>
                  <a:cubicBezTo>
                    <a:pt x="21" y="28"/>
                    <a:pt x="21" y="28"/>
                    <a:pt x="20" y="28"/>
                  </a:cubicBezTo>
                  <a:cubicBezTo>
                    <a:pt x="20" y="28"/>
                    <a:pt x="20" y="29"/>
                    <a:pt x="20" y="29"/>
                  </a:cubicBezTo>
                  <a:cubicBezTo>
                    <a:pt x="20" y="28"/>
                    <a:pt x="20" y="29"/>
                    <a:pt x="20" y="28"/>
                  </a:cubicBezTo>
                  <a:cubicBezTo>
                    <a:pt x="20" y="28"/>
                    <a:pt x="20" y="28"/>
                    <a:pt x="20" y="28"/>
                  </a:cubicBezTo>
                  <a:cubicBezTo>
                    <a:pt x="20" y="28"/>
                    <a:pt x="20" y="28"/>
                    <a:pt x="20" y="28"/>
                  </a:cubicBezTo>
                  <a:cubicBezTo>
                    <a:pt x="20" y="27"/>
                    <a:pt x="21" y="27"/>
                    <a:pt x="21" y="27"/>
                  </a:cubicBezTo>
                  <a:cubicBezTo>
                    <a:pt x="20" y="27"/>
                    <a:pt x="20" y="27"/>
                    <a:pt x="20" y="26"/>
                  </a:cubicBezTo>
                  <a:cubicBezTo>
                    <a:pt x="20" y="26"/>
                    <a:pt x="20" y="26"/>
                    <a:pt x="20" y="26"/>
                  </a:cubicBezTo>
                  <a:cubicBezTo>
                    <a:pt x="20" y="26"/>
                    <a:pt x="20" y="26"/>
                    <a:pt x="20" y="26"/>
                  </a:cubicBezTo>
                  <a:cubicBezTo>
                    <a:pt x="20" y="26"/>
                    <a:pt x="20" y="26"/>
                    <a:pt x="20" y="26"/>
                  </a:cubicBezTo>
                  <a:cubicBezTo>
                    <a:pt x="20" y="26"/>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19" y="24"/>
                    <a:pt x="19" y="24"/>
                    <a:pt x="19" y="24"/>
                  </a:cubicBezTo>
                  <a:cubicBezTo>
                    <a:pt x="19" y="24"/>
                    <a:pt x="19" y="24"/>
                    <a:pt x="19" y="24"/>
                  </a:cubicBezTo>
                  <a:cubicBezTo>
                    <a:pt x="19" y="24"/>
                    <a:pt x="19" y="24"/>
                    <a:pt x="19" y="24"/>
                  </a:cubicBezTo>
                  <a:cubicBezTo>
                    <a:pt x="18" y="24"/>
                    <a:pt x="18" y="24"/>
                    <a:pt x="18" y="24"/>
                  </a:cubicBezTo>
                  <a:cubicBezTo>
                    <a:pt x="18" y="24"/>
                    <a:pt x="18" y="24"/>
                    <a:pt x="18" y="24"/>
                  </a:cubicBezTo>
                  <a:cubicBezTo>
                    <a:pt x="18" y="24"/>
                    <a:pt x="18" y="23"/>
                    <a:pt x="18" y="23"/>
                  </a:cubicBezTo>
                  <a:cubicBezTo>
                    <a:pt x="18" y="23"/>
                    <a:pt x="18" y="23"/>
                    <a:pt x="18" y="23"/>
                  </a:cubicBezTo>
                  <a:cubicBezTo>
                    <a:pt x="18" y="23"/>
                    <a:pt x="18" y="23"/>
                    <a:pt x="18" y="23"/>
                  </a:cubicBezTo>
                  <a:cubicBezTo>
                    <a:pt x="18" y="23"/>
                    <a:pt x="17" y="22"/>
                    <a:pt x="17" y="23"/>
                  </a:cubicBezTo>
                  <a:cubicBezTo>
                    <a:pt x="17" y="23"/>
                    <a:pt x="17" y="23"/>
                    <a:pt x="17" y="23"/>
                  </a:cubicBezTo>
                  <a:cubicBezTo>
                    <a:pt x="17" y="23"/>
                    <a:pt x="17" y="22"/>
                    <a:pt x="17" y="22"/>
                  </a:cubicBezTo>
                  <a:cubicBezTo>
                    <a:pt x="16" y="23"/>
                    <a:pt x="16" y="23"/>
                    <a:pt x="16" y="23"/>
                  </a:cubicBezTo>
                  <a:cubicBezTo>
                    <a:pt x="16" y="23"/>
                    <a:pt x="16" y="22"/>
                    <a:pt x="16" y="22"/>
                  </a:cubicBezTo>
                  <a:cubicBezTo>
                    <a:pt x="15" y="22"/>
                    <a:pt x="15" y="23"/>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3"/>
                    <a:pt x="14" y="23"/>
                  </a:cubicBezTo>
                  <a:cubicBezTo>
                    <a:pt x="14" y="23"/>
                    <a:pt x="13" y="23"/>
                    <a:pt x="13" y="23"/>
                  </a:cubicBezTo>
                  <a:cubicBezTo>
                    <a:pt x="13" y="22"/>
                    <a:pt x="13" y="22"/>
                    <a:pt x="13" y="22"/>
                  </a:cubicBezTo>
                  <a:cubicBezTo>
                    <a:pt x="13" y="22"/>
                    <a:pt x="13" y="22"/>
                    <a:pt x="13" y="22"/>
                  </a:cubicBezTo>
                  <a:cubicBezTo>
                    <a:pt x="13" y="22"/>
                    <a:pt x="13" y="22"/>
                    <a:pt x="13" y="22"/>
                  </a:cubicBezTo>
                  <a:cubicBezTo>
                    <a:pt x="12" y="22"/>
                    <a:pt x="12" y="22"/>
                    <a:pt x="12" y="22"/>
                  </a:cubicBezTo>
                  <a:cubicBezTo>
                    <a:pt x="10" y="21"/>
                    <a:pt x="10" y="21"/>
                    <a:pt x="10" y="21"/>
                  </a:cubicBezTo>
                  <a:cubicBezTo>
                    <a:pt x="3" y="20"/>
                    <a:pt x="3" y="20"/>
                    <a:pt x="3" y="20"/>
                  </a:cubicBezTo>
                  <a:cubicBezTo>
                    <a:pt x="3" y="20"/>
                    <a:pt x="2" y="20"/>
                    <a:pt x="2" y="20"/>
                  </a:cubicBezTo>
                  <a:cubicBezTo>
                    <a:pt x="2" y="20"/>
                    <a:pt x="2" y="19"/>
                    <a:pt x="2" y="19"/>
                  </a:cubicBezTo>
                  <a:cubicBezTo>
                    <a:pt x="2" y="19"/>
                    <a:pt x="2" y="19"/>
                    <a:pt x="2" y="19"/>
                  </a:cubicBezTo>
                  <a:cubicBezTo>
                    <a:pt x="2" y="19"/>
                    <a:pt x="2" y="19"/>
                    <a:pt x="2" y="19"/>
                  </a:cubicBezTo>
                  <a:cubicBezTo>
                    <a:pt x="2" y="18"/>
                    <a:pt x="1" y="19"/>
                    <a:pt x="1" y="19"/>
                  </a:cubicBezTo>
                  <a:cubicBezTo>
                    <a:pt x="1" y="18"/>
                    <a:pt x="1" y="18"/>
                    <a:pt x="1" y="18"/>
                  </a:cubicBezTo>
                  <a:cubicBezTo>
                    <a:pt x="1" y="18"/>
                    <a:pt x="1" y="18"/>
                    <a:pt x="1" y="18"/>
                  </a:cubicBezTo>
                  <a:cubicBezTo>
                    <a:pt x="1" y="18"/>
                    <a:pt x="1" y="18"/>
                    <a:pt x="1" y="18"/>
                  </a:cubicBezTo>
                  <a:cubicBezTo>
                    <a:pt x="1" y="18"/>
                    <a:pt x="1" y="18"/>
                    <a:pt x="1" y="18"/>
                  </a:cubicBezTo>
                  <a:cubicBezTo>
                    <a:pt x="1" y="18"/>
                    <a:pt x="0" y="18"/>
                    <a:pt x="0" y="18"/>
                  </a:cubicBezTo>
                  <a:cubicBezTo>
                    <a:pt x="0" y="18"/>
                    <a:pt x="0" y="18"/>
                    <a:pt x="0" y="18"/>
                  </a:cubicBezTo>
                  <a:cubicBezTo>
                    <a:pt x="0" y="18"/>
                    <a:pt x="0" y="18"/>
                    <a:pt x="0" y="18"/>
                  </a:cubicBezTo>
                  <a:cubicBezTo>
                    <a:pt x="0" y="18"/>
                    <a:pt x="1" y="18"/>
                    <a:pt x="1" y="18"/>
                  </a:cubicBezTo>
                  <a:cubicBezTo>
                    <a:pt x="1" y="17"/>
                    <a:pt x="1" y="17"/>
                    <a:pt x="1" y="17"/>
                  </a:cubicBezTo>
                  <a:cubicBezTo>
                    <a:pt x="1" y="17"/>
                    <a:pt x="1" y="17"/>
                    <a:pt x="1" y="17"/>
                  </a:cubicBezTo>
                  <a:cubicBezTo>
                    <a:pt x="1" y="17"/>
                    <a:pt x="3" y="17"/>
                    <a:pt x="3" y="17"/>
                  </a:cubicBezTo>
                  <a:cubicBezTo>
                    <a:pt x="3" y="16"/>
                    <a:pt x="3" y="16"/>
                    <a:pt x="4" y="15"/>
                  </a:cubicBezTo>
                  <a:cubicBezTo>
                    <a:pt x="4" y="15"/>
                    <a:pt x="5" y="15"/>
                    <a:pt x="5" y="15"/>
                  </a:cubicBezTo>
                  <a:cubicBezTo>
                    <a:pt x="5" y="15"/>
                    <a:pt x="5" y="15"/>
                    <a:pt x="6" y="15"/>
                  </a:cubicBezTo>
                  <a:cubicBezTo>
                    <a:pt x="6" y="15"/>
                    <a:pt x="6" y="15"/>
                    <a:pt x="6" y="14"/>
                  </a:cubicBezTo>
                  <a:cubicBezTo>
                    <a:pt x="6" y="14"/>
                    <a:pt x="7" y="14"/>
                    <a:pt x="7" y="14"/>
                  </a:cubicBezTo>
                  <a:cubicBezTo>
                    <a:pt x="7" y="14"/>
                    <a:pt x="7" y="14"/>
                    <a:pt x="8" y="14"/>
                  </a:cubicBezTo>
                  <a:cubicBezTo>
                    <a:pt x="9" y="13"/>
                    <a:pt x="9" y="13"/>
                    <a:pt x="9" y="13"/>
                  </a:cubicBezTo>
                  <a:cubicBezTo>
                    <a:pt x="9" y="12"/>
                    <a:pt x="9" y="13"/>
                    <a:pt x="9" y="13"/>
                  </a:cubicBezTo>
                  <a:cubicBezTo>
                    <a:pt x="9" y="13"/>
                    <a:pt x="9" y="12"/>
                    <a:pt x="10" y="12"/>
                  </a:cubicBezTo>
                  <a:cubicBezTo>
                    <a:pt x="10" y="12"/>
                    <a:pt x="10" y="12"/>
                    <a:pt x="10" y="12"/>
                  </a:cubicBezTo>
                  <a:cubicBezTo>
                    <a:pt x="10" y="12"/>
                    <a:pt x="10" y="12"/>
                    <a:pt x="10" y="12"/>
                  </a:cubicBezTo>
                  <a:cubicBezTo>
                    <a:pt x="10" y="12"/>
                    <a:pt x="10" y="11"/>
                    <a:pt x="10" y="11"/>
                  </a:cubicBezTo>
                  <a:cubicBezTo>
                    <a:pt x="10" y="11"/>
                    <a:pt x="11" y="11"/>
                    <a:pt x="11" y="11"/>
                  </a:cubicBezTo>
                  <a:cubicBezTo>
                    <a:pt x="11" y="11"/>
                    <a:pt x="11" y="11"/>
                    <a:pt x="11" y="11"/>
                  </a:cubicBezTo>
                  <a:cubicBezTo>
                    <a:pt x="11" y="11"/>
                    <a:pt x="11" y="11"/>
                    <a:pt x="11" y="11"/>
                  </a:cubicBezTo>
                  <a:cubicBezTo>
                    <a:pt x="11" y="11"/>
                    <a:pt x="12" y="10"/>
                    <a:pt x="12" y="10"/>
                  </a:cubicBezTo>
                  <a:cubicBezTo>
                    <a:pt x="12" y="10"/>
                    <a:pt x="12" y="10"/>
                    <a:pt x="13" y="9"/>
                  </a:cubicBezTo>
                  <a:cubicBezTo>
                    <a:pt x="13" y="9"/>
                    <a:pt x="13" y="9"/>
                    <a:pt x="13" y="9"/>
                  </a:cubicBezTo>
                  <a:cubicBezTo>
                    <a:pt x="13" y="9"/>
                    <a:pt x="13" y="8"/>
                    <a:pt x="14" y="8"/>
                  </a:cubicBezTo>
                  <a:cubicBezTo>
                    <a:pt x="14" y="8"/>
                    <a:pt x="14" y="8"/>
                    <a:pt x="14" y="8"/>
                  </a:cubicBezTo>
                  <a:cubicBezTo>
                    <a:pt x="14" y="8"/>
                    <a:pt x="14" y="8"/>
                    <a:pt x="14" y="7"/>
                  </a:cubicBezTo>
                  <a:cubicBezTo>
                    <a:pt x="15" y="7"/>
                    <a:pt x="15" y="7"/>
                    <a:pt x="15" y="7"/>
                  </a:cubicBezTo>
                  <a:cubicBezTo>
                    <a:pt x="15" y="7"/>
                    <a:pt x="15" y="7"/>
                    <a:pt x="15" y="7"/>
                  </a:cubicBezTo>
                  <a:cubicBezTo>
                    <a:pt x="15" y="7"/>
                    <a:pt x="16" y="7"/>
                    <a:pt x="16" y="7"/>
                  </a:cubicBezTo>
                  <a:cubicBezTo>
                    <a:pt x="16" y="7"/>
                    <a:pt x="16" y="7"/>
                    <a:pt x="16" y="7"/>
                  </a:cubicBezTo>
                  <a:cubicBezTo>
                    <a:pt x="16" y="7"/>
                    <a:pt x="17" y="7"/>
                    <a:pt x="17" y="7"/>
                  </a:cubicBezTo>
                  <a:cubicBezTo>
                    <a:pt x="17" y="7"/>
                    <a:pt x="17" y="6"/>
                    <a:pt x="18" y="6"/>
                  </a:cubicBezTo>
                  <a:cubicBezTo>
                    <a:pt x="18" y="6"/>
                    <a:pt x="18" y="7"/>
                    <a:pt x="18" y="7"/>
                  </a:cubicBezTo>
                  <a:cubicBezTo>
                    <a:pt x="18" y="7"/>
                    <a:pt x="19" y="7"/>
                    <a:pt x="19" y="7"/>
                  </a:cubicBezTo>
                  <a:cubicBezTo>
                    <a:pt x="19" y="7"/>
                    <a:pt x="18" y="7"/>
                    <a:pt x="18" y="7"/>
                  </a:cubicBezTo>
                  <a:cubicBezTo>
                    <a:pt x="18" y="7"/>
                    <a:pt x="18" y="7"/>
                    <a:pt x="18" y="7"/>
                  </a:cubicBezTo>
                  <a:cubicBezTo>
                    <a:pt x="18" y="7"/>
                    <a:pt x="18" y="7"/>
                    <a:pt x="18" y="7"/>
                  </a:cubicBezTo>
                  <a:cubicBezTo>
                    <a:pt x="18" y="7"/>
                    <a:pt x="18" y="7"/>
                    <a:pt x="17" y="7"/>
                  </a:cubicBezTo>
                  <a:cubicBezTo>
                    <a:pt x="17" y="7"/>
                    <a:pt x="17" y="7"/>
                    <a:pt x="17" y="7"/>
                  </a:cubicBezTo>
                  <a:cubicBezTo>
                    <a:pt x="17" y="7"/>
                    <a:pt x="17" y="7"/>
                    <a:pt x="17" y="8"/>
                  </a:cubicBezTo>
                  <a:cubicBezTo>
                    <a:pt x="17" y="8"/>
                    <a:pt x="17" y="8"/>
                    <a:pt x="17" y="8"/>
                  </a:cubicBezTo>
                  <a:cubicBezTo>
                    <a:pt x="17" y="8"/>
                    <a:pt x="17" y="8"/>
                    <a:pt x="17" y="8"/>
                  </a:cubicBezTo>
                  <a:cubicBezTo>
                    <a:pt x="17" y="8"/>
                    <a:pt x="17" y="8"/>
                    <a:pt x="16" y="8"/>
                  </a:cubicBezTo>
                  <a:cubicBezTo>
                    <a:pt x="16" y="8"/>
                    <a:pt x="16" y="8"/>
                    <a:pt x="16" y="9"/>
                  </a:cubicBezTo>
                  <a:cubicBezTo>
                    <a:pt x="16" y="9"/>
                    <a:pt x="16" y="9"/>
                    <a:pt x="16" y="9"/>
                  </a:cubicBezTo>
                  <a:cubicBezTo>
                    <a:pt x="16" y="9"/>
                    <a:pt x="16" y="9"/>
                    <a:pt x="16" y="9"/>
                  </a:cubicBezTo>
                  <a:cubicBezTo>
                    <a:pt x="16" y="9"/>
                    <a:pt x="16" y="9"/>
                    <a:pt x="16" y="9"/>
                  </a:cubicBezTo>
                  <a:cubicBezTo>
                    <a:pt x="16" y="9"/>
                    <a:pt x="16"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1"/>
                  </a:cubicBezTo>
                  <a:cubicBezTo>
                    <a:pt x="15" y="11"/>
                    <a:pt x="14" y="11"/>
                    <a:pt x="14" y="11"/>
                  </a:cubicBezTo>
                  <a:cubicBezTo>
                    <a:pt x="14" y="11"/>
                    <a:pt x="14" y="11"/>
                    <a:pt x="14" y="12"/>
                  </a:cubicBezTo>
                  <a:cubicBezTo>
                    <a:pt x="14" y="12"/>
                    <a:pt x="14" y="12"/>
                    <a:pt x="14" y="12"/>
                  </a:cubicBezTo>
                  <a:cubicBezTo>
                    <a:pt x="14" y="12"/>
                    <a:pt x="14" y="12"/>
                    <a:pt x="14" y="12"/>
                  </a:cubicBezTo>
                  <a:cubicBezTo>
                    <a:pt x="14" y="12"/>
                    <a:pt x="14" y="12"/>
                    <a:pt x="14" y="12"/>
                  </a:cubicBezTo>
                  <a:cubicBezTo>
                    <a:pt x="14" y="12"/>
                    <a:pt x="14" y="13"/>
                    <a:pt x="14" y="13"/>
                  </a:cubicBezTo>
                  <a:cubicBezTo>
                    <a:pt x="14" y="13"/>
                    <a:pt x="14" y="13"/>
                    <a:pt x="14" y="13"/>
                  </a:cubicBezTo>
                  <a:cubicBezTo>
                    <a:pt x="14" y="13"/>
                    <a:pt x="14" y="13"/>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5" y="13"/>
                    <a:pt x="15" y="13"/>
                  </a:cubicBezTo>
                  <a:cubicBezTo>
                    <a:pt x="15" y="13"/>
                    <a:pt x="15" y="13"/>
                    <a:pt x="15" y="13"/>
                  </a:cubicBezTo>
                  <a:cubicBezTo>
                    <a:pt x="15" y="13"/>
                    <a:pt x="15" y="12"/>
                    <a:pt x="15" y="12"/>
                  </a:cubicBezTo>
                  <a:cubicBezTo>
                    <a:pt x="16" y="12"/>
                    <a:pt x="16" y="12"/>
                    <a:pt x="16" y="12"/>
                  </a:cubicBezTo>
                  <a:cubicBezTo>
                    <a:pt x="16" y="12"/>
                    <a:pt x="16" y="12"/>
                    <a:pt x="16" y="12"/>
                  </a:cubicBezTo>
                  <a:cubicBezTo>
                    <a:pt x="16" y="12"/>
                    <a:pt x="16" y="12"/>
                    <a:pt x="16" y="12"/>
                  </a:cubicBezTo>
                  <a:cubicBezTo>
                    <a:pt x="16" y="12"/>
                    <a:pt x="16" y="12"/>
                    <a:pt x="16" y="13"/>
                  </a:cubicBezTo>
                  <a:cubicBezTo>
                    <a:pt x="16" y="13"/>
                    <a:pt x="16" y="13"/>
                    <a:pt x="16" y="13"/>
                  </a:cubicBezTo>
                  <a:cubicBezTo>
                    <a:pt x="16" y="13"/>
                    <a:pt x="17" y="12"/>
                    <a:pt x="17" y="12"/>
                  </a:cubicBezTo>
                  <a:cubicBezTo>
                    <a:pt x="17" y="12"/>
                    <a:pt x="17" y="12"/>
                    <a:pt x="17" y="12"/>
                  </a:cubicBezTo>
                  <a:cubicBezTo>
                    <a:pt x="17" y="13"/>
                    <a:pt x="17" y="13"/>
                    <a:pt x="17" y="12"/>
                  </a:cubicBezTo>
                  <a:cubicBezTo>
                    <a:pt x="17" y="12"/>
                    <a:pt x="18" y="12"/>
                    <a:pt x="18" y="12"/>
                  </a:cubicBezTo>
                  <a:cubicBezTo>
                    <a:pt x="18" y="12"/>
                    <a:pt x="18" y="13"/>
                    <a:pt x="18" y="13"/>
                  </a:cubicBezTo>
                  <a:cubicBezTo>
                    <a:pt x="18" y="13"/>
                    <a:pt x="18" y="13"/>
                    <a:pt x="18" y="13"/>
                  </a:cubicBezTo>
                  <a:cubicBezTo>
                    <a:pt x="19" y="12"/>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20" y="13"/>
                  </a:cubicBezTo>
                  <a:cubicBezTo>
                    <a:pt x="20" y="13"/>
                    <a:pt x="20" y="13"/>
                    <a:pt x="20" y="13"/>
                  </a:cubicBezTo>
                  <a:cubicBezTo>
                    <a:pt x="20" y="13"/>
                    <a:pt x="20" y="13"/>
                    <a:pt x="20" y="14"/>
                  </a:cubicBezTo>
                  <a:cubicBezTo>
                    <a:pt x="20" y="14"/>
                    <a:pt x="20" y="14"/>
                    <a:pt x="20" y="14"/>
                  </a:cubicBezTo>
                  <a:cubicBezTo>
                    <a:pt x="20" y="14"/>
                    <a:pt x="21" y="14"/>
                    <a:pt x="21" y="14"/>
                  </a:cubicBezTo>
                  <a:cubicBezTo>
                    <a:pt x="21" y="14"/>
                    <a:pt x="21" y="14"/>
                    <a:pt x="21" y="14"/>
                  </a:cubicBezTo>
                  <a:cubicBezTo>
                    <a:pt x="21" y="14"/>
                    <a:pt x="21" y="15"/>
                    <a:pt x="21" y="15"/>
                  </a:cubicBezTo>
                  <a:cubicBezTo>
                    <a:pt x="21" y="15"/>
                    <a:pt x="21" y="15"/>
                    <a:pt x="21" y="15"/>
                  </a:cubicBezTo>
                  <a:cubicBezTo>
                    <a:pt x="21" y="15"/>
                    <a:pt x="21" y="15"/>
                    <a:pt x="21" y="15"/>
                  </a:cubicBezTo>
                  <a:cubicBezTo>
                    <a:pt x="21" y="15"/>
                    <a:pt x="21" y="15"/>
                    <a:pt x="21" y="15"/>
                  </a:cubicBezTo>
                  <a:cubicBezTo>
                    <a:pt x="21" y="15"/>
                    <a:pt x="22" y="15"/>
                    <a:pt x="22" y="15"/>
                  </a:cubicBezTo>
                  <a:cubicBezTo>
                    <a:pt x="22" y="15"/>
                    <a:pt x="22" y="15"/>
                    <a:pt x="22" y="15"/>
                  </a:cubicBezTo>
                  <a:cubicBezTo>
                    <a:pt x="22" y="15"/>
                    <a:pt x="22" y="16"/>
                    <a:pt x="22" y="16"/>
                  </a:cubicBezTo>
                  <a:cubicBezTo>
                    <a:pt x="22" y="16"/>
                    <a:pt x="22" y="16"/>
                    <a:pt x="22" y="16"/>
                  </a:cubicBezTo>
                  <a:cubicBezTo>
                    <a:pt x="22" y="16"/>
                    <a:pt x="22" y="16"/>
                    <a:pt x="23" y="16"/>
                  </a:cubicBezTo>
                  <a:cubicBezTo>
                    <a:pt x="23" y="16"/>
                    <a:pt x="23" y="16"/>
                    <a:pt x="23" y="16"/>
                  </a:cubicBezTo>
                  <a:cubicBezTo>
                    <a:pt x="23" y="16"/>
                    <a:pt x="24" y="16"/>
                    <a:pt x="24" y="16"/>
                  </a:cubicBezTo>
                  <a:cubicBezTo>
                    <a:pt x="24" y="16"/>
                    <a:pt x="24" y="16"/>
                    <a:pt x="24" y="16"/>
                  </a:cubicBezTo>
                  <a:cubicBezTo>
                    <a:pt x="24" y="16"/>
                    <a:pt x="24" y="16"/>
                    <a:pt x="24" y="16"/>
                  </a:cubicBezTo>
                  <a:cubicBezTo>
                    <a:pt x="24" y="16"/>
                    <a:pt x="24" y="16"/>
                    <a:pt x="25" y="16"/>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7" y="16"/>
                    <a:pt x="27" y="16"/>
                  </a:cubicBezTo>
                  <a:cubicBezTo>
                    <a:pt x="27" y="16"/>
                    <a:pt x="27" y="16"/>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6"/>
                    <a:pt x="27" y="16"/>
                  </a:cubicBezTo>
                  <a:cubicBezTo>
                    <a:pt x="27" y="16"/>
                    <a:pt x="27" y="16"/>
                    <a:pt x="28" y="16"/>
                  </a:cubicBezTo>
                  <a:cubicBezTo>
                    <a:pt x="28" y="16"/>
                    <a:pt x="28" y="16"/>
                    <a:pt x="28" y="16"/>
                  </a:cubicBezTo>
                  <a:cubicBezTo>
                    <a:pt x="28" y="16"/>
                    <a:pt x="28" y="15"/>
                    <a:pt x="28" y="15"/>
                  </a:cubicBezTo>
                  <a:cubicBezTo>
                    <a:pt x="28" y="15"/>
                    <a:pt x="28" y="15"/>
                    <a:pt x="29" y="15"/>
                  </a:cubicBezTo>
                  <a:cubicBezTo>
                    <a:pt x="29" y="15"/>
                    <a:pt x="29" y="15"/>
                    <a:pt x="29" y="15"/>
                  </a:cubicBezTo>
                  <a:cubicBezTo>
                    <a:pt x="29" y="15"/>
                    <a:pt x="29" y="14"/>
                    <a:pt x="29" y="14"/>
                  </a:cubicBezTo>
                  <a:cubicBezTo>
                    <a:pt x="29" y="14"/>
                    <a:pt x="30" y="14"/>
                    <a:pt x="30" y="14"/>
                  </a:cubicBezTo>
                  <a:cubicBezTo>
                    <a:pt x="30" y="13"/>
                    <a:pt x="31" y="13"/>
                    <a:pt x="31" y="13"/>
                  </a:cubicBezTo>
                  <a:cubicBezTo>
                    <a:pt x="31" y="13"/>
                    <a:pt x="31" y="13"/>
                    <a:pt x="31" y="13"/>
                  </a:cubicBezTo>
                  <a:cubicBezTo>
                    <a:pt x="31" y="13"/>
                    <a:pt x="31" y="13"/>
                    <a:pt x="31" y="13"/>
                  </a:cubicBezTo>
                  <a:cubicBezTo>
                    <a:pt x="31" y="13"/>
                    <a:pt x="31" y="13"/>
                    <a:pt x="32" y="13"/>
                  </a:cubicBezTo>
                  <a:cubicBezTo>
                    <a:pt x="32" y="13"/>
                    <a:pt x="32" y="13"/>
                    <a:pt x="32" y="13"/>
                  </a:cubicBezTo>
                  <a:cubicBezTo>
                    <a:pt x="32" y="13"/>
                    <a:pt x="32" y="13"/>
                    <a:pt x="32" y="13"/>
                  </a:cubicBezTo>
                  <a:cubicBezTo>
                    <a:pt x="33" y="13"/>
                    <a:pt x="33" y="13"/>
                    <a:pt x="33" y="13"/>
                  </a:cubicBezTo>
                  <a:cubicBezTo>
                    <a:pt x="33" y="13"/>
                    <a:pt x="34" y="13"/>
                    <a:pt x="34" y="13"/>
                  </a:cubicBezTo>
                  <a:cubicBezTo>
                    <a:pt x="34" y="12"/>
                    <a:pt x="35" y="12"/>
                    <a:pt x="35" y="12"/>
                  </a:cubicBezTo>
                  <a:cubicBezTo>
                    <a:pt x="36" y="12"/>
                    <a:pt x="36" y="12"/>
                    <a:pt x="36" y="12"/>
                  </a:cubicBezTo>
                  <a:cubicBezTo>
                    <a:pt x="37" y="11"/>
                    <a:pt x="37" y="11"/>
                    <a:pt x="37" y="11"/>
                  </a:cubicBezTo>
                  <a:cubicBezTo>
                    <a:pt x="38" y="11"/>
                    <a:pt x="38" y="11"/>
                    <a:pt x="38" y="11"/>
                  </a:cubicBezTo>
                  <a:cubicBezTo>
                    <a:pt x="38" y="11"/>
                    <a:pt x="38" y="11"/>
                    <a:pt x="39" y="11"/>
                  </a:cubicBezTo>
                  <a:cubicBezTo>
                    <a:pt x="39" y="11"/>
                    <a:pt x="39" y="11"/>
                    <a:pt x="39" y="11"/>
                  </a:cubicBezTo>
                  <a:cubicBezTo>
                    <a:pt x="39" y="11"/>
                    <a:pt x="39" y="11"/>
                    <a:pt x="39" y="11"/>
                  </a:cubicBezTo>
                  <a:cubicBezTo>
                    <a:pt x="39" y="11"/>
                    <a:pt x="39" y="11"/>
                    <a:pt x="39" y="11"/>
                  </a:cubicBezTo>
                  <a:cubicBezTo>
                    <a:pt x="39" y="11"/>
                    <a:pt x="39" y="12"/>
                    <a:pt x="39" y="12"/>
                  </a:cubicBezTo>
                  <a:cubicBezTo>
                    <a:pt x="39" y="12"/>
                    <a:pt x="39" y="13"/>
                    <a:pt x="39" y="13"/>
                  </a:cubicBezTo>
                  <a:cubicBezTo>
                    <a:pt x="39" y="13"/>
                    <a:pt x="39" y="13"/>
                    <a:pt x="39" y="13"/>
                  </a:cubicBezTo>
                  <a:cubicBezTo>
                    <a:pt x="39" y="13"/>
                    <a:pt x="39" y="13"/>
                    <a:pt x="39" y="13"/>
                  </a:cubicBezTo>
                  <a:cubicBezTo>
                    <a:pt x="39" y="13"/>
                    <a:pt x="39" y="13"/>
                    <a:pt x="39" y="13"/>
                  </a:cubicBezTo>
                  <a:cubicBezTo>
                    <a:pt x="39" y="13"/>
                    <a:pt x="39" y="14"/>
                    <a:pt x="39" y="14"/>
                  </a:cubicBezTo>
                  <a:cubicBezTo>
                    <a:pt x="39" y="14"/>
                    <a:pt x="39" y="14"/>
                    <a:pt x="39" y="14"/>
                  </a:cubicBezTo>
                  <a:cubicBezTo>
                    <a:pt x="39" y="14"/>
                    <a:pt x="40" y="14"/>
                    <a:pt x="40" y="14"/>
                  </a:cubicBezTo>
                  <a:cubicBezTo>
                    <a:pt x="40" y="14"/>
                    <a:pt x="40" y="14"/>
                    <a:pt x="40" y="14"/>
                  </a:cubicBezTo>
                  <a:cubicBezTo>
                    <a:pt x="40" y="14"/>
                    <a:pt x="40" y="14"/>
                    <a:pt x="40" y="14"/>
                  </a:cubicBezTo>
                  <a:cubicBezTo>
                    <a:pt x="40" y="14"/>
                    <a:pt x="40" y="14"/>
                    <a:pt x="40" y="14"/>
                  </a:cubicBezTo>
                  <a:cubicBezTo>
                    <a:pt x="41" y="14"/>
                    <a:pt x="41" y="14"/>
                    <a:pt x="41" y="14"/>
                  </a:cubicBezTo>
                  <a:cubicBezTo>
                    <a:pt x="41" y="14"/>
                    <a:pt x="41" y="14"/>
                    <a:pt x="41" y="13"/>
                  </a:cubicBezTo>
                  <a:cubicBezTo>
                    <a:pt x="41" y="13"/>
                    <a:pt x="42" y="13"/>
                    <a:pt x="42" y="13"/>
                  </a:cubicBezTo>
                  <a:cubicBezTo>
                    <a:pt x="42" y="13"/>
                    <a:pt x="42" y="14"/>
                    <a:pt x="42" y="14"/>
                  </a:cubicBezTo>
                  <a:cubicBezTo>
                    <a:pt x="42" y="14"/>
                    <a:pt x="42" y="14"/>
                    <a:pt x="42" y="14"/>
                  </a:cubicBezTo>
                  <a:cubicBezTo>
                    <a:pt x="43" y="14"/>
                    <a:pt x="43" y="14"/>
                    <a:pt x="43" y="14"/>
                  </a:cubicBezTo>
                  <a:cubicBezTo>
                    <a:pt x="43" y="14"/>
                    <a:pt x="43" y="14"/>
                    <a:pt x="43" y="14"/>
                  </a:cubicBezTo>
                  <a:cubicBezTo>
                    <a:pt x="43" y="14"/>
                    <a:pt x="43" y="13"/>
                    <a:pt x="43" y="13"/>
                  </a:cubicBezTo>
                  <a:cubicBezTo>
                    <a:pt x="43" y="13"/>
                    <a:pt x="43" y="13"/>
                    <a:pt x="43" y="13"/>
                  </a:cubicBezTo>
                  <a:cubicBezTo>
                    <a:pt x="43" y="13"/>
                    <a:pt x="43" y="13"/>
                    <a:pt x="43" y="13"/>
                  </a:cubicBezTo>
                  <a:cubicBezTo>
                    <a:pt x="43" y="13"/>
                    <a:pt x="44" y="13"/>
                    <a:pt x="44" y="13"/>
                  </a:cubicBezTo>
                  <a:cubicBezTo>
                    <a:pt x="44" y="13"/>
                    <a:pt x="44" y="13"/>
                    <a:pt x="44" y="13"/>
                  </a:cubicBezTo>
                  <a:cubicBezTo>
                    <a:pt x="44" y="13"/>
                    <a:pt x="45" y="13"/>
                    <a:pt x="45" y="13"/>
                  </a:cubicBezTo>
                  <a:cubicBezTo>
                    <a:pt x="45" y="13"/>
                    <a:pt x="45" y="13"/>
                    <a:pt x="45" y="12"/>
                  </a:cubicBezTo>
                  <a:cubicBezTo>
                    <a:pt x="45" y="12"/>
                    <a:pt x="45" y="12"/>
                    <a:pt x="45" y="12"/>
                  </a:cubicBezTo>
                  <a:cubicBezTo>
                    <a:pt x="45" y="12"/>
                    <a:pt x="45" y="12"/>
                    <a:pt x="45" y="12"/>
                  </a:cubicBezTo>
                  <a:cubicBezTo>
                    <a:pt x="45" y="13"/>
                    <a:pt x="45" y="12"/>
                    <a:pt x="45" y="12"/>
                  </a:cubicBezTo>
                  <a:cubicBezTo>
                    <a:pt x="45" y="12"/>
                    <a:pt x="45" y="12"/>
                    <a:pt x="46" y="13"/>
                  </a:cubicBezTo>
                  <a:cubicBezTo>
                    <a:pt x="46" y="13"/>
                    <a:pt x="46" y="13"/>
                    <a:pt x="45" y="13"/>
                  </a:cubicBezTo>
                  <a:cubicBezTo>
                    <a:pt x="45" y="13"/>
                    <a:pt x="45" y="13"/>
                    <a:pt x="45" y="13"/>
                  </a:cubicBezTo>
                  <a:cubicBezTo>
                    <a:pt x="45" y="13"/>
                    <a:pt x="45" y="13"/>
                    <a:pt x="45" y="13"/>
                  </a:cubicBezTo>
                  <a:cubicBezTo>
                    <a:pt x="45" y="13"/>
                    <a:pt x="45" y="14"/>
                    <a:pt x="45" y="14"/>
                  </a:cubicBezTo>
                  <a:cubicBezTo>
                    <a:pt x="46" y="14"/>
                    <a:pt x="46" y="14"/>
                    <a:pt x="46" y="14"/>
                  </a:cubicBezTo>
                  <a:cubicBezTo>
                    <a:pt x="46" y="15"/>
                    <a:pt x="46" y="15"/>
                    <a:pt x="46" y="15"/>
                  </a:cubicBezTo>
                  <a:cubicBezTo>
                    <a:pt x="46" y="15"/>
                    <a:pt x="46" y="15"/>
                    <a:pt x="46" y="15"/>
                  </a:cubicBezTo>
                  <a:cubicBezTo>
                    <a:pt x="46" y="15"/>
                    <a:pt x="46" y="15"/>
                    <a:pt x="46" y="15"/>
                  </a:cubicBezTo>
                  <a:cubicBezTo>
                    <a:pt x="46" y="15"/>
                    <a:pt x="45" y="16"/>
                    <a:pt x="45" y="16"/>
                  </a:cubicBezTo>
                  <a:cubicBezTo>
                    <a:pt x="45" y="16"/>
                    <a:pt x="45" y="16"/>
                    <a:pt x="45" y="16"/>
                  </a:cubicBezTo>
                  <a:cubicBezTo>
                    <a:pt x="45" y="16"/>
                    <a:pt x="45" y="16"/>
                    <a:pt x="45" y="16"/>
                  </a:cubicBezTo>
                  <a:cubicBezTo>
                    <a:pt x="45" y="16"/>
                    <a:pt x="45" y="16"/>
                    <a:pt x="45" y="16"/>
                  </a:cubicBezTo>
                  <a:cubicBezTo>
                    <a:pt x="46" y="16"/>
                    <a:pt x="45"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6" y="16"/>
                    <a:pt x="46" y="17"/>
                  </a:cubicBezTo>
                  <a:cubicBezTo>
                    <a:pt x="46" y="17"/>
                    <a:pt x="47" y="17"/>
                    <a:pt x="47" y="17"/>
                  </a:cubicBezTo>
                  <a:cubicBezTo>
                    <a:pt x="47" y="17"/>
                    <a:pt x="47" y="17"/>
                    <a:pt x="47" y="17"/>
                  </a:cubicBezTo>
                  <a:cubicBezTo>
                    <a:pt x="47" y="17"/>
                    <a:pt x="47" y="17"/>
                    <a:pt x="47" y="17"/>
                  </a:cubicBezTo>
                  <a:cubicBezTo>
                    <a:pt x="47" y="17"/>
                    <a:pt x="47" y="17"/>
                    <a:pt x="47"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9" y="17"/>
                  </a:cubicBezTo>
                  <a:cubicBezTo>
                    <a:pt x="49" y="17"/>
                    <a:pt x="49" y="17"/>
                    <a:pt x="49" y="17"/>
                  </a:cubicBezTo>
                  <a:cubicBezTo>
                    <a:pt x="49" y="17"/>
                    <a:pt x="49" y="17"/>
                    <a:pt x="49" y="17"/>
                  </a:cubicBezTo>
                  <a:cubicBezTo>
                    <a:pt x="49" y="17"/>
                    <a:pt x="48" y="17"/>
                    <a:pt x="48" y="17"/>
                  </a:cubicBezTo>
                  <a:cubicBezTo>
                    <a:pt x="48" y="16"/>
                    <a:pt x="48" y="16"/>
                    <a:pt x="48" y="16"/>
                  </a:cubicBezTo>
                  <a:cubicBezTo>
                    <a:pt x="48" y="16"/>
                    <a:pt x="49" y="16"/>
                    <a:pt x="49" y="16"/>
                  </a:cubicBezTo>
                  <a:cubicBezTo>
                    <a:pt x="49" y="16"/>
                    <a:pt x="49" y="16"/>
                    <a:pt x="49" y="16"/>
                  </a:cubicBezTo>
                  <a:cubicBezTo>
                    <a:pt x="49" y="16"/>
                    <a:pt x="49" y="16"/>
                    <a:pt x="49" y="16"/>
                  </a:cubicBezTo>
                  <a:cubicBezTo>
                    <a:pt x="49" y="16"/>
                    <a:pt x="49" y="16"/>
                    <a:pt x="49" y="16"/>
                  </a:cubicBezTo>
                  <a:cubicBezTo>
                    <a:pt x="49" y="16"/>
                    <a:pt x="49" y="16"/>
                    <a:pt x="50" y="16"/>
                  </a:cubicBezTo>
                  <a:cubicBezTo>
                    <a:pt x="50" y="16"/>
                    <a:pt x="50" y="16"/>
                    <a:pt x="50" y="16"/>
                  </a:cubicBezTo>
                  <a:cubicBezTo>
                    <a:pt x="50" y="16"/>
                    <a:pt x="50" y="16"/>
                    <a:pt x="50" y="16"/>
                  </a:cubicBezTo>
                  <a:cubicBezTo>
                    <a:pt x="50" y="16"/>
                    <a:pt x="50" y="16"/>
                    <a:pt x="50" y="17"/>
                  </a:cubicBezTo>
                  <a:cubicBezTo>
                    <a:pt x="50" y="17"/>
                    <a:pt x="50" y="17"/>
                    <a:pt x="51" y="17"/>
                  </a:cubicBezTo>
                  <a:cubicBezTo>
                    <a:pt x="51" y="17"/>
                    <a:pt x="51" y="17"/>
                    <a:pt x="51" y="17"/>
                  </a:cubicBezTo>
                  <a:cubicBezTo>
                    <a:pt x="51" y="17"/>
                    <a:pt x="51" y="17"/>
                    <a:pt x="51" y="17"/>
                  </a:cubicBezTo>
                  <a:cubicBezTo>
                    <a:pt x="51" y="17"/>
                    <a:pt x="51" y="18"/>
                    <a:pt x="51" y="18"/>
                  </a:cubicBezTo>
                  <a:cubicBezTo>
                    <a:pt x="51" y="18"/>
                    <a:pt x="51" y="18"/>
                    <a:pt x="51" y="18"/>
                  </a:cubicBezTo>
                  <a:cubicBezTo>
                    <a:pt x="50" y="18"/>
                    <a:pt x="50" y="18"/>
                    <a:pt x="50" y="18"/>
                  </a:cubicBezTo>
                  <a:cubicBezTo>
                    <a:pt x="50" y="18"/>
                    <a:pt x="50" y="18"/>
                    <a:pt x="50" y="18"/>
                  </a:cubicBezTo>
                  <a:cubicBezTo>
                    <a:pt x="50" y="18"/>
                    <a:pt x="50"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6" y="18"/>
                    <a:pt x="46" y="18"/>
                  </a:cubicBezTo>
                  <a:cubicBezTo>
                    <a:pt x="46" y="18"/>
                    <a:pt x="46" y="18"/>
                    <a:pt x="46" y="18"/>
                  </a:cubicBezTo>
                  <a:cubicBezTo>
                    <a:pt x="46" y="18"/>
                    <a:pt x="46" y="18"/>
                    <a:pt x="46" y="18"/>
                  </a:cubicBezTo>
                  <a:cubicBezTo>
                    <a:pt x="46" y="18"/>
                    <a:pt x="46" y="18"/>
                    <a:pt x="45" y="18"/>
                  </a:cubicBezTo>
                  <a:cubicBezTo>
                    <a:pt x="45" y="18"/>
                    <a:pt x="45" y="18"/>
                    <a:pt x="45" y="18"/>
                  </a:cubicBezTo>
                  <a:cubicBezTo>
                    <a:pt x="45" y="18"/>
                    <a:pt x="45" y="19"/>
                    <a:pt x="45" y="19"/>
                  </a:cubicBezTo>
                  <a:cubicBezTo>
                    <a:pt x="45" y="19"/>
                    <a:pt x="44" y="19"/>
                    <a:pt x="44" y="19"/>
                  </a:cubicBezTo>
                  <a:cubicBezTo>
                    <a:pt x="44" y="18"/>
                    <a:pt x="44" y="18"/>
                    <a:pt x="44" y="18"/>
                  </a:cubicBezTo>
                  <a:cubicBezTo>
                    <a:pt x="44" y="18"/>
                    <a:pt x="44" y="18"/>
                    <a:pt x="44" y="18"/>
                  </a:cubicBezTo>
                  <a:cubicBezTo>
                    <a:pt x="44" y="18"/>
                    <a:pt x="44" y="18"/>
                    <a:pt x="44" y="18"/>
                  </a:cubicBezTo>
                  <a:cubicBezTo>
                    <a:pt x="44" y="18"/>
                    <a:pt x="43" y="18"/>
                    <a:pt x="43" y="19"/>
                  </a:cubicBezTo>
                  <a:cubicBezTo>
                    <a:pt x="43" y="19"/>
                    <a:pt x="43" y="18"/>
                    <a:pt x="43" y="18"/>
                  </a:cubicBezTo>
                  <a:cubicBezTo>
                    <a:pt x="43" y="18"/>
                    <a:pt x="43" y="18"/>
                    <a:pt x="43" y="18"/>
                  </a:cubicBezTo>
                  <a:cubicBezTo>
                    <a:pt x="43" y="18"/>
                    <a:pt x="43" y="18"/>
                    <a:pt x="43" y="18"/>
                  </a:cubicBezTo>
                  <a:cubicBezTo>
                    <a:pt x="43" y="18"/>
                    <a:pt x="43" y="18"/>
                    <a:pt x="42" y="18"/>
                  </a:cubicBezTo>
                  <a:cubicBezTo>
                    <a:pt x="42" y="18"/>
                    <a:pt x="42" y="18"/>
                    <a:pt x="42" y="18"/>
                  </a:cubicBezTo>
                  <a:cubicBezTo>
                    <a:pt x="42" y="18"/>
                    <a:pt x="42" y="18"/>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20"/>
                    <a:pt x="42" y="20"/>
                  </a:cubicBezTo>
                  <a:cubicBezTo>
                    <a:pt x="42" y="20"/>
                    <a:pt x="42" y="20"/>
                    <a:pt x="42" y="20"/>
                  </a:cubicBezTo>
                  <a:cubicBezTo>
                    <a:pt x="42" y="20"/>
                    <a:pt x="42" y="20"/>
                    <a:pt x="42" y="20"/>
                  </a:cubicBezTo>
                  <a:cubicBezTo>
                    <a:pt x="42" y="20"/>
                    <a:pt x="42" y="20"/>
                    <a:pt x="42" y="20"/>
                  </a:cubicBezTo>
                  <a:cubicBezTo>
                    <a:pt x="42" y="20"/>
                    <a:pt x="42" y="20"/>
                    <a:pt x="41" y="20"/>
                  </a:cubicBezTo>
                  <a:cubicBezTo>
                    <a:pt x="41" y="20"/>
                    <a:pt x="41" y="20"/>
                    <a:pt x="41" y="20"/>
                  </a:cubicBezTo>
                  <a:cubicBezTo>
                    <a:pt x="41" y="20"/>
                    <a:pt x="41" y="19"/>
                    <a:pt x="41" y="19"/>
                  </a:cubicBezTo>
                  <a:cubicBezTo>
                    <a:pt x="41" y="19"/>
                    <a:pt x="41" y="19"/>
                    <a:pt x="40" y="19"/>
                  </a:cubicBezTo>
                  <a:cubicBezTo>
                    <a:pt x="40" y="19"/>
                    <a:pt x="40" y="19"/>
                    <a:pt x="40" y="19"/>
                  </a:cubicBezTo>
                  <a:cubicBezTo>
                    <a:pt x="40" y="19"/>
                    <a:pt x="39" y="19"/>
                    <a:pt x="39" y="19"/>
                  </a:cubicBezTo>
                  <a:cubicBezTo>
                    <a:pt x="39" y="19"/>
                    <a:pt x="39" y="19"/>
                    <a:pt x="39" y="18"/>
                  </a:cubicBezTo>
                  <a:cubicBezTo>
                    <a:pt x="39" y="18"/>
                    <a:pt x="39" y="18"/>
                    <a:pt x="39" y="18"/>
                  </a:cubicBezTo>
                  <a:cubicBezTo>
                    <a:pt x="38" y="19"/>
                    <a:pt x="38" y="18"/>
                    <a:pt x="38" y="18"/>
                  </a:cubicBezTo>
                  <a:cubicBezTo>
                    <a:pt x="38" y="18"/>
                    <a:pt x="38" y="18"/>
                    <a:pt x="38" y="18"/>
                  </a:cubicBezTo>
                  <a:cubicBezTo>
                    <a:pt x="38" y="18"/>
                    <a:pt x="38" y="18"/>
                    <a:pt x="37" y="18"/>
                  </a:cubicBezTo>
                  <a:cubicBezTo>
                    <a:pt x="37" y="18"/>
                    <a:pt x="37" y="18"/>
                    <a:pt x="37" y="18"/>
                  </a:cubicBezTo>
                  <a:cubicBezTo>
                    <a:pt x="37" y="18"/>
                    <a:pt x="37" y="18"/>
                    <a:pt x="37" y="18"/>
                  </a:cubicBezTo>
                  <a:cubicBezTo>
                    <a:pt x="37" y="18"/>
                    <a:pt x="37" y="18"/>
                    <a:pt x="37" y="18"/>
                  </a:cubicBezTo>
                  <a:cubicBezTo>
                    <a:pt x="37" y="18"/>
                    <a:pt x="36" y="18"/>
                    <a:pt x="36" y="18"/>
                  </a:cubicBezTo>
                  <a:cubicBezTo>
                    <a:pt x="36" y="18"/>
                    <a:pt x="36" y="19"/>
                    <a:pt x="36" y="19"/>
                  </a:cubicBezTo>
                  <a:cubicBezTo>
                    <a:pt x="36" y="19"/>
                    <a:pt x="36" y="19"/>
                    <a:pt x="36" y="19"/>
                  </a:cubicBezTo>
                  <a:cubicBezTo>
                    <a:pt x="36" y="19"/>
                    <a:pt x="36" y="19"/>
                    <a:pt x="36" y="19"/>
                  </a:cubicBezTo>
                  <a:cubicBezTo>
                    <a:pt x="36" y="19"/>
                    <a:pt x="35" y="20"/>
                    <a:pt x="35" y="20"/>
                  </a:cubicBezTo>
                  <a:cubicBezTo>
                    <a:pt x="35" y="20"/>
                    <a:pt x="35" y="20"/>
                    <a:pt x="35" y="20"/>
                  </a:cubicBezTo>
                  <a:cubicBezTo>
                    <a:pt x="34" y="20"/>
                    <a:pt x="34" y="20"/>
                    <a:pt x="34" y="20"/>
                  </a:cubicBezTo>
                  <a:cubicBezTo>
                    <a:pt x="34" y="20"/>
                    <a:pt x="34" y="20"/>
                    <a:pt x="34" y="20"/>
                  </a:cubicBezTo>
                  <a:cubicBezTo>
                    <a:pt x="34" y="20"/>
                    <a:pt x="34" y="20"/>
                    <a:pt x="34" y="20"/>
                  </a:cubicBezTo>
                  <a:cubicBezTo>
                    <a:pt x="34" y="20"/>
                    <a:pt x="34" y="20"/>
                    <a:pt x="33" y="20"/>
                  </a:cubicBezTo>
                  <a:cubicBezTo>
                    <a:pt x="33" y="20"/>
                    <a:pt x="33" y="20"/>
                    <a:pt x="33" y="21"/>
                  </a:cubicBezTo>
                  <a:cubicBezTo>
                    <a:pt x="33" y="21"/>
                    <a:pt x="33" y="20"/>
                    <a:pt x="33" y="20"/>
                  </a:cubicBezTo>
                  <a:cubicBezTo>
                    <a:pt x="33" y="20"/>
                    <a:pt x="33" y="20"/>
                    <a:pt x="32" y="20"/>
                  </a:cubicBezTo>
                  <a:cubicBezTo>
                    <a:pt x="32" y="20"/>
                    <a:pt x="32" y="20"/>
                    <a:pt x="32" y="20"/>
                  </a:cubicBezTo>
                  <a:cubicBezTo>
                    <a:pt x="32" y="21"/>
                    <a:pt x="31" y="20"/>
                    <a:pt x="31" y="20"/>
                  </a:cubicBezTo>
                  <a:cubicBezTo>
                    <a:pt x="31" y="20"/>
                    <a:pt x="31" y="21"/>
                    <a:pt x="31" y="21"/>
                  </a:cubicBezTo>
                  <a:cubicBezTo>
                    <a:pt x="31" y="21"/>
                    <a:pt x="31" y="21"/>
                    <a:pt x="31" y="21"/>
                  </a:cubicBezTo>
                  <a:cubicBezTo>
                    <a:pt x="31" y="21"/>
                    <a:pt x="31" y="21"/>
                    <a:pt x="31" y="21"/>
                  </a:cubicBezTo>
                  <a:cubicBezTo>
                    <a:pt x="31" y="21"/>
                    <a:pt x="31" y="22"/>
                    <a:pt x="31" y="22"/>
                  </a:cubicBezTo>
                  <a:cubicBezTo>
                    <a:pt x="31" y="22"/>
                    <a:pt x="30" y="22"/>
                    <a:pt x="30" y="22"/>
                  </a:cubicBezTo>
                  <a:cubicBezTo>
                    <a:pt x="30" y="22"/>
                    <a:pt x="30" y="22"/>
                    <a:pt x="30" y="22"/>
                  </a:cubicBezTo>
                  <a:cubicBezTo>
                    <a:pt x="30" y="22"/>
                    <a:pt x="30" y="22"/>
                    <a:pt x="30" y="22"/>
                  </a:cubicBezTo>
                  <a:cubicBezTo>
                    <a:pt x="30" y="22"/>
                    <a:pt x="30" y="22"/>
                    <a:pt x="30" y="23"/>
                  </a:cubicBezTo>
                  <a:cubicBezTo>
                    <a:pt x="30" y="23"/>
                    <a:pt x="30" y="23"/>
                    <a:pt x="30" y="23"/>
                  </a:cubicBezTo>
                  <a:cubicBezTo>
                    <a:pt x="30" y="23"/>
                    <a:pt x="30" y="23"/>
                    <a:pt x="30" y="23"/>
                  </a:cubicBezTo>
                  <a:cubicBezTo>
                    <a:pt x="30" y="23"/>
                    <a:pt x="30" y="23"/>
                    <a:pt x="29" y="23"/>
                  </a:cubicBezTo>
                  <a:cubicBezTo>
                    <a:pt x="29" y="23"/>
                    <a:pt x="29" y="23"/>
                    <a:pt x="29" y="23"/>
                  </a:cubicBezTo>
                  <a:cubicBezTo>
                    <a:pt x="29" y="24"/>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5"/>
                    <a:pt x="29" y="25"/>
                  </a:cubicBezTo>
                  <a:cubicBezTo>
                    <a:pt x="29" y="24"/>
                    <a:pt x="29" y="25"/>
                    <a:pt x="28" y="24"/>
                  </a:cubicBezTo>
                  <a:cubicBezTo>
                    <a:pt x="28" y="24"/>
                    <a:pt x="28" y="24"/>
                    <a:pt x="28" y="24"/>
                  </a:cubicBezTo>
                  <a:cubicBezTo>
                    <a:pt x="28" y="24"/>
                    <a:pt x="28" y="24"/>
                    <a:pt x="28" y="24"/>
                  </a:cubicBezTo>
                  <a:cubicBezTo>
                    <a:pt x="28" y="24"/>
                    <a:pt x="28" y="24"/>
                    <a:pt x="28" y="24"/>
                  </a:cubicBezTo>
                  <a:cubicBezTo>
                    <a:pt x="28" y="24"/>
                    <a:pt x="28" y="24"/>
                    <a:pt x="28" y="23"/>
                  </a:cubicBezTo>
                  <a:cubicBezTo>
                    <a:pt x="28" y="23"/>
                    <a:pt x="28" y="23"/>
                    <a:pt x="29" y="23"/>
                  </a:cubicBezTo>
                  <a:cubicBezTo>
                    <a:pt x="29" y="23"/>
                    <a:pt x="28" y="23"/>
                    <a:pt x="28" y="23"/>
                  </a:cubicBezTo>
                  <a:cubicBezTo>
                    <a:pt x="28" y="23"/>
                    <a:pt x="29" y="23"/>
                    <a:pt x="29" y="23"/>
                  </a:cubicBezTo>
                  <a:cubicBezTo>
                    <a:pt x="29" y="23"/>
                    <a:pt x="29" y="23"/>
                    <a:pt x="29" y="23"/>
                  </a:cubicBezTo>
                  <a:cubicBezTo>
                    <a:pt x="29" y="23"/>
                    <a:pt x="29" y="22"/>
                    <a:pt x="29" y="22"/>
                  </a:cubicBezTo>
                  <a:cubicBezTo>
                    <a:pt x="29" y="22"/>
                    <a:pt x="29" y="22"/>
                    <a:pt x="29" y="22"/>
                  </a:cubicBezTo>
                  <a:cubicBezTo>
                    <a:pt x="29" y="22"/>
                    <a:pt x="29" y="22"/>
                    <a:pt x="29" y="22"/>
                  </a:cubicBezTo>
                  <a:cubicBezTo>
                    <a:pt x="29" y="22"/>
                    <a:pt x="29" y="22"/>
                    <a:pt x="29" y="22"/>
                  </a:cubicBezTo>
                  <a:cubicBezTo>
                    <a:pt x="29" y="22"/>
                    <a:pt x="29" y="21"/>
                    <a:pt x="29" y="22"/>
                  </a:cubicBezTo>
                  <a:cubicBezTo>
                    <a:pt x="28" y="22"/>
                    <a:pt x="29"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3"/>
                    <a:pt x="27" y="23"/>
                  </a:cubicBezTo>
                  <a:cubicBezTo>
                    <a:pt x="27" y="23"/>
                    <a:pt x="27" y="23"/>
                    <a:pt x="27" y="23"/>
                  </a:cubicBezTo>
                  <a:cubicBezTo>
                    <a:pt x="27" y="23"/>
                    <a:pt x="27" y="23"/>
                    <a:pt x="27" y="23"/>
                  </a:cubicBezTo>
                  <a:cubicBezTo>
                    <a:pt x="27" y="23"/>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4"/>
                  </a:cubicBezTo>
                  <a:cubicBezTo>
                    <a:pt x="26" y="24"/>
                    <a:pt x="25" y="24"/>
                    <a:pt x="25" y="24"/>
                  </a:cubicBezTo>
                  <a:cubicBezTo>
                    <a:pt x="25" y="24"/>
                    <a:pt x="25" y="24"/>
                    <a:pt x="25" y="24"/>
                  </a:cubicBezTo>
                  <a:cubicBezTo>
                    <a:pt x="25" y="24"/>
                    <a:pt x="25" y="25"/>
                    <a:pt x="25" y="25"/>
                  </a:cubicBezTo>
                  <a:cubicBezTo>
                    <a:pt x="24" y="25"/>
                    <a:pt x="24" y="27"/>
                    <a:pt x="24" y="27"/>
                  </a:cubicBezTo>
                  <a:cubicBezTo>
                    <a:pt x="24" y="27"/>
                    <a:pt x="24" y="27"/>
                    <a:pt x="24" y="27"/>
                  </a:cubicBezTo>
                  <a:cubicBezTo>
                    <a:pt x="24" y="27"/>
                    <a:pt x="24" y="27"/>
                    <a:pt x="24" y="27"/>
                  </a:cubicBezTo>
                  <a:cubicBezTo>
                    <a:pt x="24" y="27"/>
                    <a:pt x="24" y="27"/>
                    <a:pt x="24" y="27"/>
                  </a:cubicBezTo>
                  <a:cubicBezTo>
                    <a:pt x="24" y="27"/>
                    <a:pt x="24" y="27"/>
                    <a:pt x="24" y="28"/>
                  </a:cubicBezTo>
                  <a:cubicBezTo>
                    <a:pt x="24" y="28"/>
                    <a:pt x="24" y="28"/>
                    <a:pt x="24" y="28"/>
                  </a:cubicBezTo>
                  <a:cubicBezTo>
                    <a:pt x="23" y="28"/>
                    <a:pt x="24" y="28"/>
                    <a:pt x="23" y="28"/>
                  </a:cubicBezTo>
                  <a:cubicBezTo>
                    <a:pt x="23" y="28"/>
                    <a:pt x="23" y="28"/>
                    <a:pt x="23" y="28"/>
                  </a:cubicBezTo>
                  <a:cubicBezTo>
                    <a:pt x="23" y="28"/>
                    <a:pt x="23" y="28"/>
                    <a:pt x="23" y="29"/>
                  </a:cubicBezTo>
                  <a:cubicBezTo>
                    <a:pt x="23" y="29"/>
                    <a:pt x="23" y="29"/>
                    <a:pt x="23" y="29"/>
                  </a:cubicBezTo>
                  <a:cubicBezTo>
                    <a:pt x="23" y="29"/>
                    <a:pt x="23" y="29"/>
                    <a:pt x="23" y="29"/>
                  </a:cubicBezTo>
                  <a:cubicBezTo>
                    <a:pt x="23" y="30"/>
                    <a:pt x="22" y="30"/>
                    <a:pt x="22" y="30"/>
                  </a:cubicBezTo>
                  <a:cubicBezTo>
                    <a:pt x="22" y="30"/>
                    <a:pt x="22" y="31"/>
                    <a:pt x="22" y="31"/>
                  </a:cubicBezTo>
                  <a:close/>
                  <a:moveTo>
                    <a:pt x="8" y="2"/>
                  </a:moveTo>
                  <a:cubicBezTo>
                    <a:pt x="8" y="2"/>
                    <a:pt x="9" y="2"/>
                    <a:pt x="9" y="2"/>
                  </a:cubicBezTo>
                  <a:cubicBezTo>
                    <a:pt x="9" y="2"/>
                    <a:pt x="9" y="2"/>
                    <a:pt x="9" y="2"/>
                  </a:cubicBezTo>
                  <a:cubicBezTo>
                    <a:pt x="9" y="2"/>
                    <a:pt x="9" y="2"/>
                    <a:pt x="9" y="1"/>
                  </a:cubicBezTo>
                  <a:cubicBezTo>
                    <a:pt x="9" y="1"/>
                    <a:pt x="10" y="1"/>
                    <a:pt x="10" y="1"/>
                  </a:cubicBezTo>
                  <a:cubicBezTo>
                    <a:pt x="10" y="1"/>
                    <a:pt x="10" y="1"/>
                    <a:pt x="10" y="1"/>
                  </a:cubicBezTo>
                  <a:cubicBezTo>
                    <a:pt x="10" y="1"/>
                    <a:pt x="10" y="1"/>
                    <a:pt x="10" y="1"/>
                  </a:cubicBezTo>
                  <a:cubicBezTo>
                    <a:pt x="10" y="1"/>
                    <a:pt x="11" y="1"/>
                    <a:pt x="11" y="1"/>
                  </a:cubicBezTo>
                  <a:cubicBezTo>
                    <a:pt x="11" y="0"/>
                    <a:pt x="11" y="0"/>
                    <a:pt x="11" y="0"/>
                  </a:cubicBezTo>
                  <a:cubicBezTo>
                    <a:pt x="11"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1" y="1"/>
                    <a:pt x="11" y="1"/>
                  </a:cubicBezTo>
                  <a:cubicBezTo>
                    <a:pt x="11" y="1"/>
                    <a:pt x="12" y="1"/>
                    <a:pt x="11" y="1"/>
                  </a:cubicBezTo>
                  <a:cubicBezTo>
                    <a:pt x="11" y="1"/>
                    <a:pt x="11" y="2"/>
                    <a:pt x="11" y="2"/>
                  </a:cubicBezTo>
                  <a:cubicBezTo>
                    <a:pt x="10" y="2"/>
                    <a:pt x="10" y="2"/>
                    <a:pt x="10" y="2"/>
                  </a:cubicBezTo>
                  <a:cubicBezTo>
                    <a:pt x="10" y="2"/>
                    <a:pt x="10" y="2"/>
                    <a:pt x="10" y="2"/>
                  </a:cubicBezTo>
                  <a:cubicBezTo>
                    <a:pt x="10" y="2"/>
                    <a:pt x="10" y="2"/>
                    <a:pt x="10" y="2"/>
                  </a:cubicBezTo>
                  <a:cubicBezTo>
                    <a:pt x="10" y="2"/>
                    <a:pt x="9" y="2"/>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4"/>
                    <a:pt x="9" y="4"/>
                  </a:cubicBezTo>
                  <a:cubicBezTo>
                    <a:pt x="9"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3"/>
                  </a:cubicBezTo>
                  <a:cubicBezTo>
                    <a:pt x="7" y="3"/>
                    <a:pt x="7" y="3"/>
                    <a:pt x="7" y="3"/>
                  </a:cubicBezTo>
                  <a:cubicBezTo>
                    <a:pt x="7" y="3"/>
                    <a:pt x="7" y="3"/>
                    <a:pt x="7" y="3"/>
                  </a:cubicBezTo>
                  <a:cubicBezTo>
                    <a:pt x="7" y="3"/>
                    <a:pt x="8" y="2"/>
                    <a:pt x="8" y="2"/>
                  </a:cubicBezTo>
                  <a:close/>
                  <a:moveTo>
                    <a:pt x="33" y="30"/>
                  </a:moveTo>
                  <a:cubicBezTo>
                    <a:pt x="33" y="30"/>
                    <a:pt x="33" y="30"/>
                    <a:pt x="33" y="30"/>
                  </a:cubicBezTo>
                  <a:cubicBezTo>
                    <a:pt x="33" y="30"/>
                    <a:pt x="33" y="30"/>
                    <a:pt x="33" y="30"/>
                  </a:cubicBezTo>
                  <a:cubicBezTo>
                    <a:pt x="33" y="30"/>
                    <a:pt x="34" y="30"/>
                    <a:pt x="34" y="30"/>
                  </a:cubicBezTo>
                  <a:cubicBezTo>
                    <a:pt x="34" y="30"/>
                    <a:pt x="34" y="30"/>
                    <a:pt x="34" y="30"/>
                  </a:cubicBezTo>
                  <a:cubicBezTo>
                    <a:pt x="33" y="30"/>
                    <a:pt x="33" y="30"/>
                    <a:pt x="33" y="30"/>
                  </a:cubicBezTo>
                  <a:cubicBezTo>
                    <a:pt x="33" y="30"/>
                    <a:pt x="33" y="30"/>
                    <a:pt x="33" y="30"/>
                  </a:cubicBezTo>
                  <a:close/>
                  <a:moveTo>
                    <a:pt x="34" y="29"/>
                  </a:move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30"/>
                  </a:cubicBezTo>
                  <a:cubicBezTo>
                    <a:pt x="34" y="30"/>
                    <a:pt x="34" y="30"/>
                    <a:pt x="34" y="30"/>
                  </a:cubicBezTo>
                  <a:cubicBezTo>
                    <a:pt x="34" y="30"/>
                    <a:pt x="34" y="29"/>
                    <a:pt x="34" y="29"/>
                  </a:cubicBezTo>
                  <a:cubicBezTo>
                    <a:pt x="34" y="29"/>
                    <a:pt x="34" y="29"/>
                    <a:pt x="34" y="29"/>
                  </a:cubicBezTo>
                  <a:close/>
                  <a:moveTo>
                    <a:pt x="36" y="22"/>
                  </a:moveTo>
                  <a:cubicBezTo>
                    <a:pt x="36" y="22"/>
                    <a:pt x="36" y="22"/>
                    <a:pt x="36" y="22"/>
                  </a:cubicBezTo>
                  <a:cubicBezTo>
                    <a:pt x="36" y="22"/>
                    <a:pt x="36" y="22"/>
                    <a:pt x="36" y="22"/>
                  </a:cubicBezTo>
                  <a:cubicBezTo>
                    <a:pt x="36" y="22"/>
                    <a:pt x="37" y="22"/>
                    <a:pt x="37" y="22"/>
                  </a:cubicBezTo>
                  <a:cubicBezTo>
                    <a:pt x="37" y="22"/>
                    <a:pt x="37" y="22"/>
                    <a:pt x="37" y="22"/>
                  </a:cubicBezTo>
                  <a:cubicBezTo>
                    <a:pt x="37" y="22"/>
                    <a:pt x="37" y="23"/>
                    <a:pt x="37" y="23"/>
                  </a:cubicBezTo>
                  <a:cubicBezTo>
                    <a:pt x="37" y="23"/>
                    <a:pt x="37" y="23"/>
                    <a:pt x="37" y="23"/>
                  </a:cubicBezTo>
                  <a:cubicBezTo>
                    <a:pt x="37" y="23"/>
                    <a:pt x="37" y="24"/>
                    <a:pt x="37" y="24"/>
                  </a:cubicBezTo>
                  <a:cubicBezTo>
                    <a:pt x="37" y="24"/>
                    <a:pt x="37" y="24"/>
                    <a:pt x="37" y="24"/>
                  </a:cubicBezTo>
                  <a:cubicBezTo>
                    <a:pt x="37" y="24"/>
                    <a:pt x="36" y="24"/>
                    <a:pt x="36" y="24"/>
                  </a:cubicBezTo>
                  <a:cubicBezTo>
                    <a:pt x="36" y="24"/>
                    <a:pt x="36" y="24"/>
                    <a:pt x="36" y="24"/>
                  </a:cubicBezTo>
                  <a:cubicBezTo>
                    <a:pt x="36" y="23"/>
                    <a:pt x="36" y="23"/>
                    <a:pt x="36" y="23"/>
                  </a:cubicBezTo>
                  <a:cubicBezTo>
                    <a:pt x="36" y="23"/>
                    <a:pt x="36" y="23"/>
                    <a:pt x="36" y="23"/>
                  </a:cubicBezTo>
                  <a:cubicBezTo>
                    <a:pt x="36" y="23"/>
                    <a:pt x="36" y="22"/>
                    <a:pt x="36" y="22"/>
                  </a:cubicBezTo>
                  <a:cubicBezTo>
                    <a:pt x="36" y="22"/>
                    <a:pt x="36" y="22"/>
                    <a:pt x="36" y="22"/>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lose/>
                  <a:moveTo>
                    <a:pt x="43" y="20"/>
                  </a:moveTo>
                  <a:cubicBezTo>
                    <a:pt x="44" y="20"/>
                    <a:pt x="44" y="20"/>
                    <a:pt x="44" y="20"/>
                  </a:cubicBezTo>
                  <a:cubicBezTo>
                    <a:pt x="44" y="20"/>
                    <a:pt x="44" y="20"/>
                    <a:pt x="44" y="20"/>
                  </a:cubicBezTo>
                  <a:cubicBezTo>
                    <a:pt x="44" y="20"/>
                    <a:pt x="44" y="20"/>
                    <a:pt x="45" y="20"/>
                  </a:cubicBezTo>
                  <a:cubicBezTo>
                    <a:pt x="45" y="20"/>
                    <a:pt x="45" y="20"/>
                    <a:pt x="45" y="20"/>
                  </a:cubicBezTo>
                  <a:cubicBezTo>
                    <a:pt x="45" y="20"/>
                    <a:pt x="45" y="20"/>
                    <a:pt x="45" y="20"/>
                  </a:cubicBezTo>
                  <a:cubicBezTo>
                    <a:pt x="45" y="20"/>
                    <a:pt x="45" y="21"/>
                    <a:pt x="45" y="21"/>
                  </a:cubicBezTo>
                  <a:cubicBezTo>
                    <a:pt x="45" y="21"/>
                    <a:pt x="44" y="21"/>
                    <a:pt x="44" y="21"/>
                  </a:cubicBezTo>
                  <a:cubicBezTo>
                    <a:pt x="44" y="21"/>
                    <a:pt x="44" y="20"/>
                    <a:pt x="44" y="20"/>
                  </a:cubicBezTo>
                  <a:cubicBezTo>
                    <a:pt x="43" y="20"/>
                    <a:pt x="43" y="20"/>
                    <a:pt x="43" y="20"/>
                  </a:cubicBezTo>
                  <a:cubicBezTo>
                    <a:pt x="43" y="20"/>
                    <a:pt x="43" y="20"/>
                    <a:pt x="43" y="20"/>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6" name="Freeform 92"/>
            <p:cNvSpPr>
              <a:spLocks/>
            </p:cNvSpPr>
            <p:nvPr/>
          </p:nvSpPr>
          <p:spPr bwMode="auto">
            <a:xfrm>
              <a:off x="3624263" y="3908425"/>
              <a:ext cx="276225" cy="493713"/>
            </a:xfrm>
            <a:custGeom>
              <a:avLst/>
              <a:gdLst>
                <a:gd name="T0" fmla="*/ 4 w 26"/>
                <a:gd name="T1" fmla="*/ 3 h 46"/>
                <a:gd name="T2" fmla="*/ 0 w 26"/>
                <a:gd name="T3" fmla="*/ 4 h 46"/>
                <a:gd name="T4" fmla="*/ 2 w 26"/>
                <a:gd name="T5" fmla="*/ 29 h 46"/>
                <a:gd name="T6" fmla="*/ 2 w 26"/>
                <a:gd name="T7" fmla="*/ 31 h 46"/>
                <a:gd name="T8" fmla="*/ 3 w 26"/>
                <a:gd name="T9" fmla="*/ 32 h 46"/>
                <a:gd name="T10" fmla="*/ 4 w 26"/>
                <a:gd name="T11" fmla="*/ 33 h 46"/>
                <a:gd name="T12" fmla="*/ 4 w 26"/>
                <a:gd name="T13" fmla="*/ 34 h 46"/>
                <a:gd name="T14" fmla="*/ 4 w 26"/>
                <a:gd name="T15" fmla="*/ 36 h 46"/>
                <a:gd name="T16" fmla="*/ 3 w 26"/>
                <a:gd name="T17" fmla="*/ 37 h 46"/>
                <a:gd name="T18" fmla="*/ 2 w 26"/>
                <a:gd name="T19" fmla="*/ 38 h 46"/>
                <a:gd name="T20" fmla="*/ 2 w 26"/>
                <a:gd name="T21" fmla="*/ 39 h 46"/>
                <a:gd name="T22" fmla="*/ 1 w 26"/>
                <a:gd name="T23" fmla="*/ 40 h 46"/>
                <a:gd name="T24" fmla="*/ 1 w 26"/>
                <a:gd name="T25" fmla="*/ 41 h 46"/>
                <a:gd name="T26" fmla="*/ 1 w 26"/>
                <a:gd name="T27" fmla="*/ 42 h 46"/>
                <a:gd name="T28" fmla="*/ 1 w 26"/>
                <a:gd name="T29" fmla="*/ 42 h 46"/>
                <a:gd name="T30" fmla="*/ 1 w 26"/>
                <a:gd name="T31" fmla="*/ 44 h 46"/>
                <a:gd name="T32" fmla="*/ 1 w 26"/>
                <a:gd name="T33" fmla="*/ 45 h 46"/>
                <a:gd name="T34" fmla="*/ 1 w 26"/>
                <a:gd name="T35" fmla="*/ 46 h 46"/>
                <a:gd name="T36" fmla="*/ 2 w 26"/>
                <a:gd name="T37" fmla="*/ 45 h 46"/>
                <a:gd name="T38" fmla="*/ 2 w 26"/>
                <a:gd name="T39" fmla="*/ 44 h 46"/>
                <a:gd name="T40" fmla="*/ 3 w 26"/>
                <a:gd name="T41" fmla="*/ 44 h 46"/>
                <a:gd name="T42" fmla="*/ 4 w 26"/>
                <a:gd name="T43" fmla="*/ 44 h 46"/>
                <a:gd name="T44" fmla="*/ 4 w 26"/>
                <a:gd name="T45" fmla="*/ 44 h 46"/>
                <a:gd name="T46" fmla="*/ 4 w 26"/>
                <a:gd name="T47" fmla="*/ 43 h 46"/>
                <a:gd name="T48" fmla="*/ 6 w 26"/>
                <a:gd name="T49" fmla="*/ 43 h 46"/>
                <a:gd name="T50" fmla="*/ 7 w 26"/>
                <a:gd name="T51" fmla="*/ 44 h 46"/>
                <a:gd name="T52" fmla="*/ 8 w 26"/>
                <a:gd name="T53" fmla="*/ 45 h 46"/>
                <a:gd name="T54" fmla="*/ 9 w 26"/>
                <a:gd name="T55" fmla="*/ 43 h 46"/>
                <a:gd name="T56" fmla="*/ 10 w 26"/>
                <a:gd name="T57" fmla="*/ 42 h 46"/>
                <a:gd name="T58" fmla="*/ 12 w 26"/>
                <a:gd name="T59" fmla="*/ 43 h 46"/>
                <a:gd name="T60" fmla="*/ 12 w 26"/>
                <a:gd name="T61" fmla="*/ 43 h 46"/>
                <a:gd name="T62" fmla="*/ 13 w 26"/>
                <a:gd name="T63" fmla="*/ 43 h 46"/>
                <a:gd name="T64" fmla="*/ 13 w 26"/>
                <a:gd name="T65" fmla="*/ 41 h 46"/>
                <a:gd name="T66" fmla="*/ 13 w 26"/>
                <a:gd name="T67" fmla="*/ 41 h 46"/>
                <a:gd name="T68" fmla="*/ 14 w 26"/>
                <a:gd name="T69" fmla="*/ 40 h 46"/>
                <a:gd name="T70" fmla="*/ 14 w 26"/>
                <a:gd name="T71" fmla="*/ 40 h 46"/>
                <a:gd name="T72" fmla="*/ 15 w 26"/>
                <a:gd name="T73" fmla="*/ 41 h 46"/>
                <a:gd name="T74" fmla="*/ 17 w 26"/>
                <a:gd name="T75" fmla="*/ 41 h 46"/>
                <a:gd name="T76" fmla="*/ 18 w 26"/>
                <a:gd name="T77" fmla="*/ 41 h 46"/>
                <a:gd name="T78" fmla="*/ 18 w 26"/>
                <a:gd name="T79" fmla="*/ 40 h 46"/>
                <a:gd name="T80" fmla="*/ 18 w 26"/>
                <a:gd name="T81" fmla="*/ 38 h 46"/>
                <a:gd name="T82" fmla="*/ 19 w 26"/>
                <a:gd name="T83" fmla="*/ 38 h 46"/>
                <a:gd name="T84" fmla="*/ 19 w 26"/>
                <a:gd name="T85" fmla="*/ 36 h 46"/>
                <a:gd name="T86" fmla="*/ 20 w 26"/>
                <a:gd name="T87" fmla="*/ 35 h 46"/>
                <a:gd name="T88" fmla="*/ 21 w 26"/>
                <a:gd name="T89" fmla="*/ 34 h 46"/>
                <a:gd name="T90" fmla="*/ 21 w 26"/>
                <a:gd name="T91" fmla="*/ 33 h 46"/>
                <a:gd name="T92" fmla="*/ 23 w 26"/>
                <a:gd name="T93" fmla="*/ 32 h 46"/>
                <a:gd name="T94" fmla="*/ 25 w 26"/>
                <a:gd name="T95" fmla="*/ 31 h 46"/>
                <a:gd name="T96" fmla="*/ 25 w 26"/>
                <a:gd name="T97" fmla="*/ 31 h 46"/>
                <a:gd name="T98" fmla="*/ 25 w 26"/>
                <a:gd name="T99" fmla="*/ 30 h 46"/>
                <a:gd name="T100" fmla="*/ 25 w 26"/>
                <a:gd name="T101" fmla="*/ 29 h 46"/>
                <a:gd name="T102" fmla="*/ 24 w 26"/>
                <a:gd name="T103" fmla="*/ 29 h 46"/>
                <a:gd name="T104" fmla="*/ 20 w 26"/>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46">
                  <a:moveTo>
                    <a:pt x="5" y="3"/>
                  </a:moveTo>
                  <a:cubicBezTo>
                    <a:pt x="5" y="3"/>
                    <a:pt x="5" y="3"/>
                    <a:pt x="5" y="3"/>
                  </a:cubicBezTo>
                  <a:cubicBezTo>
                    <a:pt x="4" y="3"/>
                    <a:pt x="4" y="3"/>
                    <a:pt x="4" y="3"/>
                  </a:cubicBezTo>
                  <a:cubicBezTo>
                    <a:pt x="4" y="4"/>
                    <a:pt x="3" y="4"/>
                    <a:pt x="2" y="4"/>
                  </a:cubicBezTo>
                  <a:cubicBezTo>
                    <a:pt x="2" y="4"/>
                    <a:pt x="1" y="5"/>
                    <a:pt x="0" y="5"/>
                  </a:cubicBezTo>
                  <a:cubicBezTo>
                    <a:pt x="0" y="5"/>
                    <a:pt x="0" y="4"/>
                    <a:pt x="0" y="4"/>
                  </a:cubicBezTo>
                  <a:cubicBezTo>
                    <a:pt x="3" y="28"/>
                    <a:pt x="3" y="28"/>
                    <a:pt x="3" y="28"/>
                  </a:cubicBezTo>
                  <a:cubicBezTo>
                    <a:pt x="3" y="28"/>
                    <a:pt x="3" y="29"/>
                    <a:pt x="3" y="29"/>
                  </a:cubicBezTo>
                  <a:cubicBezTo>
                    <a:pt x="3" y="29"/>
                    <a:pt x="3" y="29"/>
                    <a:pt x="2" y="29"/>
                  </a:cubicBezTo>
                  <a:cubicBezTo>
                    <a:pt x="2" y="29"/>
                    <a:pt x="2" y="29"/>
                    <a:pt x="2" y="29"/>
                  </a:cubicBezTo>
                  <a:cubicBezTo>
                    <a:pt x="2" y="30"/>
                    <a:pt x="3" y="30"/>
                    <a:pt x="3" y="30"/>
                  </a:cubicBezTo>
                  <a:cubicBezTo>
                    <a:pt x="3" y="30"/>
                    <a:pt x="2" y="31"/>
                    <a:pt x="2" y="31"/>
                  </a:cubicBezTo>
                  <a:cubicBezTo>
                    <a:pt x="2" y="31"/>
                    <a:pt x="2" y="31"/>
                    <a:pt x="2" y="31"/>
                  </a:cubicBezTo>
                  <a:cubicBezTo>
                    <a:pt x="2" y="31"/>
                    <a:pt x="3" y="32"/>
                    <a:pt x="3" y="32"/>
                  </a:cubicBezTo>
                  <a:cubicBezTo>
                    <a:pt x="3" y="32"/>
                    <a:pt x="3" y="32"/>
                    <a:pt x="3" y="32"/>
                  </a:cubicBezTo>
                  <a:cubicBezTo>
                    <a:pt x="3" y="32"/>
                    <a:pt x="3" y="32"/>
                    <a:pt x="3" y="32"/>
                  </a:cubicBezTo>
                  <a:cubicBezTo>
                    <a:pt x="3" y="32"/>
                    <a:pt x="3" y="32"/>
                    <a:pt x="3" y="33"/>
                  </a:cubicBezTo>
                  <a:cubicBezTo>
                    <a:pt x="3" y="33"/>
                    <a:pt x="4" y="33"/>
                    <a:pt x="4" y="33"/>
                  </a:cubicBezTo>
                  <a:cubicBezTo>
                    <a:pt x="4" y="33"/>
                    <a:pt x="3" y="34"/>
                    <a:pt x="3" y="34"/>
                  </a:cubicBezTo>
                  <a:cubicBezTo>
                    <a:pt x="3" y="34"/>
                    <a:pt x="4" y="34"/>
                    <a:pt x="4" y="34"/>
                  </a:cubicBezTo>
                  <a:cubicBezTo>
                    <a:pt x="4" y="34"/>
                    <a:pt x="4" y="34"/>
                    <a:pt x="4" y="34"/>
                  </a:cubicBezTo>
                  <a:cubicBezTo>
                    <a:pt x="4" y="34"/>
                    <a:pt x="4" y="34"/>
                    <a:pt x="4" y="34"/>
                  </a:cubicBezTo>
                  <a:cubicBezTo>
                    <a:pt x="4" y="34"/>
                    <a:pt x="4" y="35"/>
                    <a:pt x="4" y="35"/>
                  </a:cubicBezTo>
                  <a:cubicBezTo>
                    <a:pt x="4" y="35"/>
                    <a:pt x="4" y="35"/>
                    <a:pt x="4" y="36"/>
                  </a:cubicBezTo>
                  <a:cubicBezTo>
                    <a:pt x="4" y="36"/>
                    <a:pt x="4" y="36"/>
                    <a:pt x="3" y="36"/>
                  </a:cubicBezTo>
                  <a:cubicBezTo>
                    <a:pt x="3" y="36"/>
                    <a:pt x="3" y="36"/>
                    <a:pt x="3" y="36"/>
                  </a:cubicBezTo>
                  <a:cubicBezTo>
                    <a:pt x="3" y="37"/>
                    <a:pt x="3" y="37"/>
                    <a:pt x="3" y="37"/>
                  </a:cubicBezTo>
                  <a:cubicBezTo>
                    <a:pt x="3" y="37"/>
                    <a:pt x="3" y="37"/>
                    <a:pt x="3" y="37"/>
                  </a:cubicBezTo>
                  <a:cubicBezTo>
                    <a:pt x="3" y="38"/>
                    <a:pt x="3" y="37"/>
                    <a:pt x="3" y="38"/>
                  </a:cubicBezTo>
                  <a:cubicBezTo>
                    <a:pt x="3" y="38"/>
                    <a:pt x="2" y="38"/>
                    <a:pt x="2" y="38"/>
                  </a:cubicBezTo>
                  <a:cubicBezTo>
                    <a:pt x="2" y="38"/>
                    <a:pt x="2" y="38"/>
                    <a:pt x="2" y="38"/>
                  </a:cubicBezTo>
                  <a:cubicBezTo>
                    <a:pt x="3" y="38"/>
                    <a:pt x="2" y="38"/>
                    <a:pt x="2" y="39"/>
                  </a:cubicBezTo>
                  <a:cubicBezTo>
                    <a:pt x="2" y="39"/>
                    <a:pt x="2" y="39"/>
                    <a:pt x="2" y="39"/>
                  </a:cubicBezTo>
                  <a:cubicBezTo>
                    <a:pt x="2" y="39"/>
                    <a:pt x="2" y="39"/>
                    <a:pt x="2" y="39"/>
                  </a:cubicBezTo>
                  <a:cubicBezTo>
                    <a:pt x="2" y="40"/>
                    <a:pt x="2" y="40"/>
                    <a:pt x="2" y="40"/>
                  </a:cubicBezTo>
                  <a:cubicBezTo>
                    <a:pt x="2" y="40"/>
                    <a:pt x="2" y="40"/>
                    <a:pt x="1" y="40"/>
                  </a:cubicBezTo>
                  <a:cubicBezTo>
                    <a:pt x="1" y="40"/>
                    <a:pt x="1" y="40"/>
                    <a:pt x="1" y="40"/>
                  </a:cubicBezTo>
                  <a:cubicBezTo>
                    <a:pt x="1" y="40"/>
                    <a:pt x="1" y="40"/>
                    <a:pt x="1" y="40"/>
                  </a:cubicBezTo>
                  <a:cubicBezTo>
                    <a:pt x="1" y="40"/>
                    <a:pt x="1" y="40"/>
                    <a:pt x="1" y="41"/>
                  </a:cubicBezTo>
                  <a:cubicBezTo>
                    <a:pt x="1" y="41"/>
                    <a:pt x="1" y="41"/>
                    <a:pt x="1" y="41"/>
                  </a:cubicBezTo>
                  <a:cubicBezTo>
                    <a:pt x="1" y="41"/>
                    <a:pt x="1" y="41"/>
                    <a:pt x="1" y="41"/>
                  </a:cubicBezTo>
                  <a:cubicBezTo>
                    <a:pt x="1" y="41"/>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4"/>
                    <a:pt x="1" y="44"/>
                  </a:cubicBezTo>
                  <a:cubicBezTo>
                    <a:pt x="1" y="44"/>
                    <a:pt x="1" y="44"/>
                    <a:pt x="1" y="44"/>
                  </a:cubicBezTo>
                  <a:cubicBezTo>
                    <a:pt x="1" y="44"/>
                    <a:pt x="1" y="44"/>
                    <a:pt x="1" y="44"/>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6"/>
                  </a:cubicBezTo>
                  <a:cubicBezTo>
                    <a:pt x="1" y="45"/>
                    <a:pt x="1" y="45"/>
                    <a:pt x="1" y="45"/>
                  </a:cubicBezTo>
                  <a:cubicBezTo>
                    <a:pt x="1" y="45"/>
                    <a:pt x="1" y="46"/>
                    <a:pt x="2" y="46"/>
                  </a:cubicBezTo>
                  <a:cubicBezTo>
                    <a:pt x="2" y="46"/>
                    <a:pt x="2" y="45"/>
                    <a:pt x="2" y="45"/>
                  </a:cubicBezTo>
                  <a:cubicBezTo>
                    <a:pt x="2" y="45"/>
                    <a:pt x="2" y="45"/>
                    <a:pt x="2" y="45"/>
                  </a:cubicBezTo>
                  <a:cubicBezTo>
                    <a:pt x="2" y="45"/>
                    <a:pt x="2" y="45"/>
                    <a:pt x="2" y="45"/>
                  </a:cubicBezTo>
                  <a:cubicBezTo>
                    <a:pt x="1" y="44"/>
                    <a:pt x="2" y="44"/>
                    <a:pt x="2" y="44"/>
                  </a:cubicBezTo>
                  <a:cubicBezTo>
                    <a:pt x="2" y="44"/>
                    <a:pt x="2" y="44"/>
                    <a:pt x="2" y="44"/>
                  </a:cubicBezTo>
                  <a:cubicBezTo>
                    <a:pt x="3" y="44"/>
                    <a:pt x="3" y="44"/>
                    <a:pt x="3" y="44"/>
                  </a:cubicBezTo>
                  <a:cubicBezTo>
                    <a:pt x="3" y="44"/>
                    <a:pt x="3" y="44"/>
                    <a:pt x="3" y="44"/>
                  </a:cubicBezTo>
                  <a:cubicBezTo>
                    <a:pt x="3" y="44"/>
                    <a:pt x="3" y="44"/>
                    <a:pt x="4" y="44"/>
                  </a:cubicBezTo>
                  <a:cubicBezTo>
                    <a:pt x="4" y="44"/>
                    <a:pt x="4" y="44"/>
                    <a:pt x="4" y="44"/>
                  </a:cubicBezTo>
                  <a:cubicBezTo>
                    <a:pt x="4" y="44"/>
                    <a:pt x="4" y="44"/>
                    <a:pt x="4" y="44"/>
                  </a:cubicBezTo>
                  <a:cubicBezTo>
                    <a:pt x="4" y="45"/>
                    <a:pt x="4" y="45"/>
                    <a:pt x="4" y="45"/>
                  </a:cubicBezTo>
                  <a:cubicBezTo>
                    <a:pt x="4" y="45"/>
                    <a:pt x="4" y="44"/>
                    <a:pt x="4" y="44"/>
                  </a:cubicBezTo>
                  <a:cubicBezTo>
                    <a:pt x="4" y="44"/>
                    <a:pt x="4" y="44"/>
                    <a:pt x="4" y="44"/>
                  </a:cubicBezTo>
                  <a:cubicBezTo>
                    <a:pt x="4" y="44"/>
                    <a:pt x="4" y="44"/>
                    <a:pt x="4" y="43"/>
                  </a:cubicBezTo>
                  <a:cubicBezTo>
                    <a:pt x="4" y="43"/>
                    <a:pt x="4" y="43"/>
                    <a:pt x="4" y="43"/>
                  </a:cubicBezTo>
                  <a:cubicBezTo>
                    <a:pt x="4" y="43"/>
                    <a:pt x="4" y="43"/>
                    <a:pt x="4" y="43"/>
                  </a:cubicBezTo>
                  <a:cubicBezTo>
                    <a:pt x="4" y="44"/>
                    <a:pt x="5" y="44"/>
                    <a:pt x="5" y="44"/>
                  </a:cubicBezTo>
                  <a:cubicBezTo>
                    <a:pt x="5" y="44"/>
                    <a:pt x="5" y="44"/>
                    <a:pt x="5" y="44"/>
                  </a:cubicBezTo>
                  <a:cubicBezTo>
                    <a:pt x="5" y="44"/>
                    <a:pt x="5" y="43"/>
                    <a:pt x="6" y="43"/>
                  </a:cubicBezTo>
                  <a:cubicBezTo>
                    <a:pt x="6" y="43"/>
                    <a:pt x="6" y="43"/>
                    <a:pt x="6" y="43"/>
                  </a:cubicBezTo>
                  <a:cubicBezTo>
                    <a:pt x="6" y="44"/>
                    <a:pt x="7" y="44"/>
                    <a:pt x="7" y="44"/>
                  </a:cubicBezTo>
                  <a:cubicBezTo>
                    <a:pt x="7" y="44"/>
                    <a:pt x="7" y="44"/>
                    <a:pt x="7" y="44"/>
                  </a:cubicBezTo>
                  <a:cubicBezTo>
                    <a:pt x="7" y="44"/>
                    <a:pt x="7" y="44"/>
                    <a:pt x="8" y="44"/>
                  </a:cubicBezTo>
                  <a:cubicBezTo>
                    <a:pt x="8" y="44"/>
                    <a:pt x="8" y="44"/>
                    <a:pt x="8" y="44"/>
                  </a:cubicBezTo>
                  <a:cubicBezTo>
                    <a:pt x="8" y="44"/>
                    <a:pt x="8" y="44"/>
                    <a:pt x="8" y="45"/>
                  </a:cubicBezTo>
                  <a:cubicBezTo>
                    <a:pt x="8" y="45"/>
                    <a:pt x="9" y="44"/>
                    <a:pt x="9" y="44"/>
                  </a:cubicBezTo>
                  <a:cubicBezTo>
                    <a:pt x="9" y="44"/>
                    <a:pt x="9" y="43"/>
                    <a:pt x="9" y="43"/>
                  </a:cubicBezTo>
                  <a:cubicBezTo>
                    <a:pt x="9" y="43"/>
                    <a:pt x="9" y="43"/>
                    <a:pt x="9" y="43"/>
                  </a:cubicBezTo>
                  <a:cubicBezTo>
                    <a:pt x="9" y="43"/>
                    <a:pt x="10" y="43"/>
                    <a:pt x="10" y="43"/>
                  </a:cubicBezTo>
                  <a:cubicBezTo>
                    <a:pt x="10" y="43"/>
                    <a:pt x="10" y="43"/>
                    <a:pt x="10" y="43"/>
                  </a:cubicBezTo>
                  <a:cubicBezTo>
                    <a:pt x="10" y="42"/>
                    <a:pt x="10" y="42"/>
                    <a:pt x="10" y="42"/>
                  </a:cubicBezTo>
                  <a:cubicBezTo>
                    <a:pt x="11" y="42"/>
                    <a:pt x="11" y="42"/>
                    <a:pt x="11" y="42"/>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4"/>
                    <a:pt x="12" y="43"/>
                    <a:pt x="12" y="43"/>
                  </a:cubicBezTo>
                  <a:cubicBezTo>
                    <a:pt x="12" y="43"/>
                    <a:pt x="12" y="43"/>
                    <a:pt x="12" y="43"/>
                  </a:cubicBezTo>
                  <a:cubicBezTo>
                    <a:pt x="12" y="43"/>
                    <a:pt x="13" y="43"/>
                    <a:pt x="13" y="43"/>
                  </a:cubicBezTo>
                  <a:cubicBezTo>
                    <a:pt x="13" y="43"/>
                    <a:pt x="13" y="43"/>
                    <a:pt x="13" y="42"/>
                  </a:cubicBezTo>
                  <a:cubicBezTo>
                    <a:pt x="13" y="42"/>
                    <a:pt x="13" y="42"/>
                    <a:pt x="13" y="42"/>
                  </a:cubicBezTo>
                  <a:cubicBezTo>
                    <a:pt x="13" y="42"/>
                    <a:pt x="13" y="41"/>
                    <a:pt x="13" y="41"/>
                  </a:cubicBezTo>
                  <a:cubicBezTo>
                    <a:pt x="13" y="41"/>
                    <a:pt x="13" y="41"/>
                    <a:pt x="13" y="41"/>
                  </a:cubicBezTo>
                  <a:cubicBezTo>
                    <a:pt x="13" y="41"/>
                    <a:pt x="13" y="41"/>
                    <a:pt x="13" y="41"/>
                  </a:cubicBezTo>
                  <a:cubicBezTo>
                    <a:pt x="14" y="41"/>
                    <a:pt x="13" y="41"/>
                    <a:pt x="13" y="41"/>
                  </a:cubicBezTo>
                  <a:cubicBezTo>
                    <a:pt x="13" y="41"/>
                    <a:pt x="13" y="40"/>
                    <a:pt x="13" y="40"/>
                  </a:cubicBezTo>
                  <a:cubicBezTo>
                    <a:pt x="13" y="40"/>
                    <a:pt x="13" y="40"/>
                    <a:pt x="13"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5" y="40"/>
                    <a:pt x="15" y="40"/>
                  </a:cubicBezTo>
                  <a:cubicBezTo>
                    <a:pt x="15" y="40"/>
                    <a:pt x="15" y="40"/>
                    <a:pt x="15" y="40"/>
                  </a:cubicBezTo>
                  <a:cubicBezTo>
                    <a:pt x="15" y="41"/>
                    <a:pt x="15" y="41"/>
                    <a:pt x="15" y="41"/>
                  </a:cubicBezTo>
                  <a:cubicBezTo>
                    <a:pt x="16" y="41"/>
                    <a:pt x="16" y="41"/>
                    <a:pt x="16" y="41"/>
                  </a:cubicBezTo>
                  <a:cubicBezTo>
                    <a:pt x="16" y="41"/>
                    <a:pt x="16" y="41"/>
                    <a:pt x="16" y="41"/>
                  </a:cubicBezTo>
                  <a:cubicBezTo>
                    <a:pt x="17" y="41"/>
                    <a:pt x="17" y="41"/>
                    <a:pt x="17" y="41"/>
                  </a:cubicBezTo>
                  <a:cubicBezTo>
                    <a:pt x="17" y="41"/>
                    <a:pt x="17" y="42"/>
                    <a:pt x="17" y="42"/>
                  </a:cubicBezTo>
                  <a:cubicBezTo>
                    <a:pt x="17" y="42"/>
                    <a:pt x="17" y="41"/>
                    <a:pt x="17" y="41"/>
                  </a:cubicBezTo>
                  <a:cubicBezTo>
                    <a:pt x="17" y="41"/>
                    <a:pt x="17" y="41"/>
                    <a:pt x="18" y="41"/>
                  </a:cubicBezTo>
                  <a:cubicBezTo>
                    <a:pt x="18" y="41"/>
                    <a:pt x="18" y="41"/>
                    <a:pt x="18" y="40"/>
                  </a:cubicBezTo>
                  <a:cubicBezTo>
                    <a:pt x="18" y="40"/>
                    <a:pt x="18" y="40"/>
                    <a:pt x="18" y="40"/>
                  </a:cubicBezTo>
                  <a:cubicBezTo>
                    <a:pt x="18" y="40"/>
                    <a:pt x="18" y="40"/>
                    <a:pt x="18" y="40"/>
                  </a:cubicBezTo>
                  <a:cubicBezTo>
                    <a:pt x="18" y="40"/>
                    <a:pt x="18" y="39"/>
                    <a:pt x="18" y="39"/>
                  </a:cubicBezTo>
                  <a:cubicBezTo>
                    <a:pt x="18" y="39"/>
                    <a:pt x="18" y="39"/>
                    <a:pt x="18" y="39"/>
                  </a:cubicBezTo>
                  <a:cubicBezTo>
                    <a:pt x="18" y="38"/>
                    <a:pt x="18" y="38"/>
                    <a:pt x="18" y="38"/>
                  </a:cubicBezTo>
                  <a:cubicBezTo>
                    <a:pt x="18" y="38"/>
                    <a:pt x="18" y="38"/>
                    <a:pt x="18" y="38"/>
                  </a:cubicBezTo>
                  <a:cubicBezTo>
                    <a:pt x="18" y="38"/>
                    <a:pt x="19" y="38"/>
                    <a:pt x="19" y="38"/>
                  </a:cubicBezTo>
                  <a:cubicBezTo>
                    <a:pt x="19" y="38"/>
                    <a:pt x="19" y="38"/>
                    <a:pt x="19" y="38"/>
                  </a:cubicBezTo>
                  <a:cubicBezTo>
                    <a:pt x="19" y="38"/>
                    <a:pt x="19" y="37"/>
                    <a:pt x="19" y="37"/>
                  </a:cubicBezTo>
                  <a:cubicBezTo>
                    <a:pt x="19" y="37"/>
                    <a:pt x="19" y="37"/>
                    <a:pt x="19" y="37"/>
                  </a:cubicBezTo>
                  <a:cubicBezTo>
                    <a:pt x="19" y="37"/>
                    <a:pt x="19" y="37"/>
                    <a:pt x="19" y="36"/>
                  </a:cubicBezTo>
                  <a:cubicBezTo>
                    <a:pt x="20" y="36"/>
                    <a:pt x="19" y="36"/>
                    <a:pt x="20" y="36"/>
                  </a:cubicBezTo>
                  <a:cubicBezTo>
                    <a:pt x="20" y="36"/>
                    <a:pt x="20" y="36"/>
                    <a:pt x="20" y="36"/>
                  </a:cubicBezTo>
                  <a:cubicBezTo>
                    <a:pt x="21" y="35"/>
                    <a:pt x="20" y="35"/>
                    <a:pt x="20" y="35"/>
                  </a:cubicBezTo>
                  <a:cubicBezTo>
                    <a:pt x="21" y="35"/>
                    <a:pt x="21" y="35"/>
                    <a:pt x="21" y="35"/>
                  </a:cubicBezTo>
                  <a:cubicBezTo>
                    <a:pt x="21" y="35"/>
                    <a:pt x="21" y="34"/>
                    <a:pt x="21" y="34"/>
                  </a:cubicBezTo>
                  <a:cubicBezTo>
                    <a:pt x="21" y="34"/>
                    <a:pt x="21" y="34"/>
                    <a:pt x="21" y="34"/>
                  </a:cubicBezTo>
                  <a:cubicBezTo>
                    <a:pt x="21" y="33"/>
                    <a:pt x="21" y="33"/>
                    <a:pt x="20" y="33"/>
                  </a:cubicBezTo>
                  <a:cubicBezTo>
                    <a:pt x="20" y="33"/>
                    <a:pt x="20" y="33"/>
                    <a:pt x="20" y="33"/>
                  </a:cubicBezTo>
                  <a:cubicBezTo>
                    <a:pt x="21" y="33"/>
                    <a:pt x="21" y="33"/>
                    <a:pt x="21" y="33"/>
                  </a:cubicBezTo>
                  <a:cubicBezTo>
                    <a:pt x="21" y="33"/>
                    <a:pt x="21" y="33"/>
                    <a:pt x="22" y="32"/>
                  </a:cubicBezTo>
                  <a:cubicBezTo>
                    <a:pt x="22" y="32"/>
                    <a:pt x="22" y="33"/>
                    <a:pt x="22" y="33"/>
                  </a:cubicBezTo>
                  <a:cubicBezTo>
                    <a:pt x="23" y="33"/>
                    <a:pt x="23" y="33"/>
                    <a:pt x="23" y="32"/>
                  </a:cubicBezTo>
                  <a:cubicBezTo>
                    <a:pt x="23" y="32"/>
                    <a:pt x="24" y="32"/>
                    <a:pt x="24" y="32"/>
                  </a:cubicBezTo>
                  <a:cubicBezTo>
                    <a:pt x="24" y="32"/>
                    <a:pt x="24" y="32"/>
                    <a:pt x="24" y="32"/>
                  </a:cubicBezTo>
                  <a:cubicBezTo>
                    <a:pt x="25" y="32"/>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4" y="29"/>
                  </a:cubicBezTo>
                  <a:cubicBezTo>
                    <a:pt x="24" y="29"/>
                    <a:pt x="24" y="29"/>
                    <a:pt x="24" y="29"/>
                  </a:cubicBezTo>
                  <a:cubicBezTo>
                    <a:pt x="24" y="29"/>
                    <a:pt x="24" y="29"/>
                    <a:pt x="24" y="29"/>
                  </a:cubicBezTo>
                  <a:cubicBezTo>
                    <a:pt x="24" y="28"/>
                    <a:pt x="25" y="28"/>
                    <a:pt x="25" y="28"/>
                  </a:cubicBezTo>
                  <a:cubicBezTo>
                    <a:pt x="25" y="28"/>
                    <a:pt x="25" y="28"/>
                    <a:pt x="25" y="28"/>
                  </a:cubicBezTo>
                  <a:cubicBezTo>
                    <a:pt x="20" y="0"/>
                    <a:pt x="20" y="0"/>
                    <a:pt x="20" y="0"/>
                  </a:cubicBezTo>
                  <a:cubicBezTo>
                    <a:pt x="15" y="1"/>
                    <a:pt x="10" y="2"/>
                    <a:pt x="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7" name="Freeform 93"/>
            <p:cNvSpPr>
              <a:spLocks noEditPoints="1"/>
            </p:cNvSpPr>
            <p:nvPr/>
          </p:nvSpPr>
          <p:spPr bwMode="auto">
            <a:xfrm>
              <a:off x="1965325" y="4605338"/>
              <a:ext cx="1244600" cy="1201738"/>
            </a:xfrm>
            <a:custGeom>
              <a:avLst/>
              <a:gdLst>
                <a:gd name="T0" fmla="*/ 103 w 117"/>
                <a:gd name="T1" fmla="*/ 28 h 112"/>
                <a:gd name="T2" fmla="*/ 98 w 117"/>
                <a:gd name="T3" fmla="*/ 27 h 112"/>
                <a:gd name="T4" fmla="*/ 94 w 117"/>
                <a:gd name="T5" fmla="*/ 27 h 112"/>
                <a:gd name="T6" fmla="*/ 90 w 117"/>
                <a:gd name="T7" fmla="*/ 28 h 112"/>
                <a:gd name="T8" fmla="*/ 86 w 117"/>
                <a:gd name="T9" fmla="*/ 27 h 112"/>
                <a:gd name="T10" fmla="*/ 82 w 117"/>
                <a:gd name="T11" fmla="*/ 28 h 112"/>
                <a:gd name="T12" fmla="*/ 78 w 117"/>
                <a:gd name="T13" fmla="*/ 27 h 112"/>
                <a:gd name="T14" fmla="*/ 75 w 117"/>
                <a:gd name="T15" fmla="*/ 25 h 112"/>
                <a:gd name="T16" fmla="*/ 71 w 117"/>
                <a:gd name="T17" fmla="*/ 25 h 112"/>
                <a:gd name="T18" fmla="*/ 66 w 117"/>
                <a:gd name="T19" fmla="*/ 24 h 112"/>
                <a:gd name="T20" fmla="*/ 63 w 117"/>
                <a:gd name="T21" fmla="*/ 22 h 112"/>
                <a:gd name="T22" fmla="*/ 60 w 117"/>
                <a:gd name="T23" fmla="*/ 21 h 112"/>
                <a:gd name="T24" fmla="*/ 1 w 117"/>
                <a:gd name="T25" fmla="*/ 48 h 112"/>
                <a:gd name="T26" fmla="*/ 5 w 117"/>
                <a:gd name="T27" fmla="*/ 52 h 112"/>
                <a:gd name="T28" fmla="*/ 10 w 117"/>
                <a:gd name="T29" fmla="*/ 58 h 112"/>
                <a:gd name="T30" fmla="*/ 14 w 117"/>
                <a:gd name="T31" fmla="*/ 61 h 112"/>
                <a:gd name="T32" fmla="*/ 16 w 117"/>
                <a:gd name="T33" fmla="*/ 68 h 112"/>
                <a:gd name="T34" fmla="*/ 21 w 117"/>
                <a:gd name="T35" fmla="*/ 74 h 112"/>
                <a:gd name="T36" fmla="*/ 27 w 117"/>
                <a:gd name="T37" fmla="*/ 78 h 112"/>
                <a:gd name="T38" fmla="*/ 31 w 117"/>
                <a:gd name="T39" fmla="*/ 77 h 112"/>
                <a:gd name="T40" fmla="*/ 34 w 117"/>
                <a:gd name="T41" fmla="*/ 72 h 112"/>
                <a:gd name="T42" fmla="*/ 38 w 117"/>
                <a:gd name="T43" fmla="*/ 70 h 112"/>
                <a:gd name="T44" fmla="*/ 44 w 117"/>
                <a:gd name="T45" fmla="*/ 71 h 112"/>
                <a:gd name="T46" fmla="*/ 48 w 117"/>
                <a:gd name="T47" fmla="*/ 74 h 112"/>
                <a:gd name="T48" fmla="*/ 53 w 117"/>
                <a:gd name="T49" fmla="*/ 80 h 112"/>
                <a:gd name="T50" fmla="*/ 55 w 117"/>
                <a:gd name="T51" fmla="*/ 83 h 112"/>
                <a:gd name="T52" fmla="*/ 58 w 117"/>
                <a:gd name="T53" fmla="*/ 88 h 112"/>
                <a:gd name="T54" fmla="*/ 62 w 117"/>
                <a:gd name="T55" fmla="*/ 93 h 112"/>
                <a:gd name="T56" fmla="*/ 64 w 117"/>
                <a:gd name="T57" fmla="*/ 97 h 112"/>
                <a:gd name="T58" fmla="*/ 65 w 117"/>
                <a:gd name="T59" fmla="*/ 101 h 112"/>
                <a:gd name="T60" fmla="*/ 69 w 117"/>
                <a:gd name="T61" fmla="*/ 106 h 112"/>
                <a:gd name="T62" fmla="*/ 73 w 117"/>
                <a:gd name="T63" fmla="*/ 108 h 112"/>
                <a:gd name="T64" fmla="*/ 78 w 117"/>
                <a:gd name="T65" fmla="*/ 109 h 112"/>
                <a:gd name="T66" fmla="*/ 83 w 117"/>
                <a:gd name="T67" fmla="*/ 111 h 112"/>
                <a:gd name="T68" fmla="*/ 86 w 117"/>
                <a:gd name="T69" fmla="*/ 110 h 112"/>
                <a:gd name="T70" fmla="*/ 84 w 117"/>
                <a:gd name="T71" fmla="*/ 106 h 112"/>
                <a:gd name="T72" fmla="*/ 82 w 117"/>
                <a:gd name="T73" fmla="*/ 101 h 112"/>
                <a:gd name="T74" fmla="*/ 83 w 117"/>
                <a:gd name="T75" fmla="*/ 97 h 112"/>
                <a:gd name="T76" fmla="*/ 82 w 117"/>
                <a:gd name="T77" fmla="*/ 97 h 112"/>
                <a:gd name="T78" fmla="*/ 85 w 117"/>
                <a:gd name="T79" fmla="*/ 91 h 112"/>
                <a:gd name="T80" fmla="*/ 89 w 117"/>
                <a:gd name="T81" fmla="*/ 85 h 112"/>
                <a:gd name="T82" fmla="*/ 90 w 117"/>
                <a:gd name="T83" fmla="*/ 82 h 112"/>
                <a:gd name="T84" fmla="*/ 93 w 117"/>
                <a:gd name="T85" fmla="*/ 82 h 112"/>
                <a:gd name="T86" fmla="*/ 96 w 117"/>
                <a:gd name="T87" fmla="*/ 82 h 112"/>
                <a:gd name="T88" fmla="*/ 106 w 117"/>
                <a:gd name="T89" fmla="*/ 74 h 112"/>
                <a:gd name="T90" fmla="*/ 104 w 117"/>
                <a:gd name="T91" fmla="*/ 72 h 112"/>
                <a:gd name="T92" fmla="*/ 107 w 117"/>
                <a:gd name="T93" fmla="*/ 69 h 112"/>
                <a:gd name="T94" fmla="*/ 108 w 117"/>
                <a:gd name="T95" fmla="*/ 73 h 112"/>
                <a:gd name="T96" fmla="*/ 115 w 117"/>
                <a:gd name="T97" fmla="*/ 70 h 112"/>
                <a:gd name="T98" fmla="*/ 115 w 117"/>
                <a:gd name="T99" fmla="*/ 63 h 112"/>
                <a:gd name="T100" fmla="*/ 117 w 117"/>
                <a:gd name="T101" fmla="*/ 57 h 112"/>
                <a:gd name="T102" fmla="*/ 115 w 117"/>
                <a:gd name="T103" fmla="*/ 52 h 112"/>
                <a:gd name="T104" fmla="*/ 112 w 117"/>
                <a:gd name="T105" fmla="*/ 46 h 112"/>
                <a:gd name="T106" fmla="*/ 92 w 117"/>
                <a:gd name="T107" fmla="*/ 85 h 112"/>
                <a:gd name="T108" fmla="*/ 86 w 117"/>
                <a:gd name="T109" fmla="*/ 109 h 112"/>
                <a:gd name="T110" fmla="*/ 83 w 117"/>
                <a:gd name="T111" fmla="*/ 99 h 112"/>
                <a:gd name="T112" fmla="*/ 85 w 117"/>
                <a:gd name="T113" fmla="*/ 93 h 112"/>
                <a:gd name="T114" fmla="*/ 86 w 117"/>
                <a:gd name="T115" fmla="*/ 91 h 112"/>
                <a:gd name="T116" fmla="*/ 89 w 117"/>
                <a:gd name="T117" fmla="*/ 87 h 112"/>
                <a:gd name="T118" fmla="*/ 93 w 117"/>
                <a:gd name="T119" fmla="*/ 84 h 112"/>
                <a:gd name="T120" fmla="*/ 96 w 117"/>
                <a:gd name="T121" fmla="*/ 8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12">
                  <a:moveTo>
                    <a:pt x="107" y="29"/>
                  </a:moveTo>
                  <a:cubicBezTo>
                    <a:pt x="107" y="29"/>
                    <a:pt x="107" y="29"/>
                    <a:pt x="107" y="29"/>
                  </a:cubicBezTo>
                  <a:cubicBezTo>
                    <a:pt x="107" y="29"/>
                    <a:pt x="107" y="29"/>
                    <a:pt x="106" y="29"/>
                  </a:cubicBezTo>
                  <a:cubicBezTo>
                    <a:pt x="106" y="29"/>
                    <a:pt x="106" y="29"/>
                    <a:pt x="106" y="29"/>
                  </a:cubicBezTo>
                  <a:cubicBezTo>
                    <a:pt x="106" y="29"/>
                    <a:pt x="106" y="29"/>
                    <a:pt x="106" y="29"/>
                  </a:cubicBezTo>
                  <a:cubicBezTo>
                    <a:pt x="106" y="29"/>
                    <a:pt x="106" y="29"/>
                    <a:pt x="106" y="29"/>
                  </a:cubicBezTo>
                  <a:cubicBezTo>
                    <a:pt x="105" y="29"/>
                    <a:pt x="105" y="29"/>
                    <a:pt x="105" y="29"/>
                  </a:cubicBezTo>
                  <a:cubicBezTo>
                    <a:pt x="105" y="29"/>
                    <a:pt x="105" y="29"/>
                    <a:pt x="105" y="29"/>
                  </a:cubicBezTo>
                  <a:cubicBezTo>
                    <a:pt x="105" y="29"/>
                    <a:pt x="105" y="29"/>
                    <a:pt x="105" y="29"/>
                  </a:cubicBezTo>
                  <a:cubicBezTo>
                    <a:pt x="105" y="29"/>
                    <a:pt x="105" y="29"/>
                    <a:pt x="105" y="29"/>
                  </a:cubicBezTo>
                  <a:cubicBezTo>
                    <a:pt x="105" y="28"/>
                    <a:pt x="104" y="28"/>
                    <a:pt x="104" y="28"/>
                  </a:cubicBezTo>
                  <a:cubicBezTo>
                    <a:pt x="104" y="28"/>
                    <a:pt x="104" y="28"/>
                    <a:pt x="104" y="28"/>
                  </a:cubicBezTo>
                  <a:cubicBezTo>
                    <a:pt x="104" y="28"/>
                    <a:pt x="104" y="28"/>
                    <a:pt x="104" y="28"/>
                  </a:cubicBezTo>
                  <a:cubicBezTo>
                    <a:pt x="104" y="28"/>
                    <a:pt x="104" y="28"/>
                    <a:pt x="104" y="28"/>
                  </a:cubicBezTo>
                  <a:cubicBezTo>
                    <a:pt x="104" y="28"/>
                    <a:pt x="104" y="28"/>
                    <a:pt x="104" y="28"/>
                  </a:cubicBezTo>
                  <a:cubicBezTo>
                    <a:pt x="103" y="28"/>
                    <a:pt x="103" y="28"/>
                    <a:pt x="103" y="28"/>
                  </a:cubicBezTo>
                  <a:cubicBezTo>
                    <a:pt x="103" y="28"/>
                    <a:pt x="103" y="28"/>
                    <a:pt x="103" y="28"/>
                  </a:cubicBezTo>
                  <a:cubicBezTo>
                    <a:pt x="103" y="28"/>
                    <a:pt x="103" y="28"/>
                    <a:pt x="103" y="28"/>
                  </a:cubicBezTo>
                  <a:cubicBezTo>
                    <a:pt x="103" y="28"/>
                    <a:pt x="103" y="28"/>
                    <a:pt x="103" y="28"/>
                  </a:cubicBezTo>
                  <a:cubicBezTo>
                    <a:pt x="103" y="27"/>
                    <a:pt x="103" y="27"/>
                    <a:pt x="102" y="27"/>
                  </a:cubicBezTo>
                  <a:cubicBezTo>
                    <a:pt x="102" y="27"/>
                    <a:pt x="102" y="27"/>
                    <a:pt x="102" y="27"/>
                  </a:cubicBezTo>
                  <a:cubicBezTo>
                    <a:pt x="102" y="27"/>
                    <a:pt x="102" y="27"/>
                    <a:pt x="102" y="27"/>
                  </a:cubicBezTo>
                  <a:cubicBezTo>
                    <a:pt x="102" y="27"/>
                    <a:pt x="102" y="27"/>
                    <a:pt x="102" y="27"/>
                  </a:cubicBezTo>
                  <a:cubicBezTo>
                    <a:pt x="101" y="27"/>
                    <a:pt x="101" y="27"/>
                    <a:pt x="101" y="27"/>
                  </a:cubicBezTo>
                  <a:cubicBezTo>
                    <a:pt x="101" y="27"/>
                    <a:pt x="101" y="26"/>
                    <a:pt x="101" y="26"/>
                  </a:cubicBezTo>
                  <a:cubicBezTo>
                    <a:pt x="101" y="26"/>
                    <a:pt x="101" y="26"/>
                    <a:pt x="101" y="26"/>
                  </a:cubicBezTo>
                  <a:cubicBezTo>
                    <a:pt x="101" y="26"/>
                    <a:pt x="100" y="26"/>
                    <a:pt x="100" y="26"/>
                  </a:cubicBezTo>
                  <a:cubicBezTo>
                    <a:pt x="100" y="26"/>
                    <a:pt x="100" y="26"/>
                    <a:pt x="100" y="26"/>
                  </a:cubicBezTo>
                  <a:cubicBezTo>
                    <a:pt x="100" y="26"/>
                    <a:pt x="100" y="27"/>
                    <a:pt x="100" y="27"/>
                  </a:cubicBezTo>
                  <a:cubicBezTo>
                    <a:pt x="100" y="27"/>
                    <a:pt x="100" y="27"/>
                    <a:pt x="100" y="27"/>
                  </a:cubicBezTo>
                  <a:cubicBezTo>
                    <a:pt x="100" y="27"/>
                    <a:pt x="100" y="27"/>
                    <a:pt x="100" y="27"/>
                  </a:cubicBezTo>
                  <a:cubicBezTo>
                    <a:pt x="100" y="27"/>
                    <a:pt x="99" y="27"/>
                    <a:pt x="99" y="27"/>
                  </a:cubicBezTo>
                  <a:cubicBezTo>
                    <a:pt x="99" y="27"/>
                    <a:pt x="99" y="27"/>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8" y="27"/>
                    <a:pt x="97" y="27"/>
                  </a:cubicBezTo>
                  <a:cubicBezTo>
                    <a:pt x="97" y="27"/>
                    <a:pt x="97" y="27"/>
                    <a:pt x="97" y="27"/>
                  </a:cubicBezTo>
                  <a:cubicBezTo>
                    <a:pt x="97" y="27"/>
                    <a:pt x="97" y="26"/>
                    <a:pt x="97" y="26"/>
                  </a:cubicBezTo>
                  <a:cubicBezTo>
                    <a:pt x="97" y="26"/>
                    <a:pt x="97" y="27"/>
                    <a:pt x="97" y="27"/>
                  </a:cubicBezTo>
                  <a:cubicBezTo>
                    <a:pt x="97" y="27"/>
                    <a:pt x="96" y="27"/>
                    <a:pt x="96" y="27"/>
                  </a:cubicBezTo>
                  <a:cubicBezTo>
                    <a:pt x="96" y="27"/>
                    <a:pt x="96" y="27"/>
                    <a:pt x="96" y="27"/>
                  </a:cubicBezTo>
                  <a:cubicBezTo>
                    <a:pt x="96" y="27"/>
                    <a:pt x="96" y="27"/>
                    <a:pt x="96" y="27"/>
                  </a:cubicBezTo>
                  <a:cubicBezTo>
                    <a:pt x="96" y="27"/>
                    <a:pt x="95" y="27"/>
                    <a:pt x="95" y="27"/>
                  </a:cubicBezTo>
                  <a:cubicBezTo>
                    <a:pt x="95" y="27"/>
                    <a:pt x="95" y="27"/>
                    <a:pt x="96" y="27"/>
                  </a:cubicBezTo>
                  <a:cubicBezTo>
                    <a:pt x="96" y="27"/>
                    <a:pt x="96" y="27"/>
                    <a:pt x="96" y="27"/>
                  </a:cubicBezTo>
                  <a:cubicBezTo>
                    <a:pt x="95" y="27"/>
                    <a:pt x="95" y="27"/>
                    <a:pt x="95" y="27"/>
                  </a:cubicBezTo>
                  <a:cubicBezTo>
                    <a:pt x="95" y="27"/>
                    <a:pt x="95" y="27"/>
                    <a:pt x="95" y="27"/>
                  </a:cubicBezTo>
                  <a:cubicBezTo>
                    <a:pt x="95" y="28"/>
                    <a:pt x="95" y="28"/>
                    <a:pt x="95" y="27"/>
                  </a:cubicBezTo>
                  <a:cubicBezTo>
                    <a:pt x="95" y="27"/>
                    <a:pt x="94" y="27"/>
                    <a:pt x="94" y="27"/>
                  </a:cubicBezTo>
                  <a:cubicBezTo>
                    <a:pt x="94" y="27"/>
                    <a:pt x="94" y="27"/>
                    <a:pt x="94" y="27"/>
                  </a:cubicBezTo>
                  <a:cubicBezTo>
                    <a:pt x="94" y="27"/>
                    <a:pt x="94" y="27"/>
                    <a:pt x="94" y="27"/>
                  </a:cubicBezTo>
                  <a:cubicBezTo>
                    <a:pt x="93" y="27"/>
                    <a:pt x="93" y="27"/>
                    <a:pt x="93" y="27"/>
                  </a:cubicBezTo>
                  <a:cubicBezTo>
                    <a:pt x="93" y="28"/>
                    <a:pt x="93" y="27"/>
                    <a:pt x="93" y="27"/>
                  </a:cubicBezTo>
                  <a:cubicBezTo>
                    <a:pt x="93" y="27"/>
                    <a:pt x="93" y="27"/>
                    <a:pt x="93" y="27"/>
                  </a:cubicBezTo>
                  <a:cubicBezTo>
                    <a:pt x="93" y="28"/>
                    <a:pt x="93" y="28"/>
                    <a:pt x="93" y="27"/>
                  </a:cubicBezTo>
                  <a:cubicBezTo>
                    <a:pt x="93" y="27"/>
                    <a:pt x="93" y="28"/>
                    <a:pt x="93" y="28"/>
                  </a:cubicBezTo>
                  <a:cubicBezTo>
                    <a:pt x="93" y="28"/>
                    <a:pt x="92" y="28"/>
                    <a:pt x="92" y="28"/>
                  </a:cubicBezTo>
                  <a:cubicBezTo>
                    <a:pt x="92" y="28"/>
                    <a:pt x="92" y="28"/>
                    <a:pt x="92" y="28"/>
                  </a:cubicBezTo>
                  <a:cubicBezTo>
                    <a:pt x="92" y="28"/>
                    <a:pt x="92" y="28"/>
                    <a:pt x="92" y="28"/>
                  </a:cubicBezTo>
                  <a:cubicBezTo>
                    <a:pt x="92" y="28"/>
                    <a:pt x="92" y="28"/>
                    <a:pt x="92" y="28"/>
                  </a:cubicBezTo>
                  <a:cubicBezTo>
                    <a:pt x="92" y="28"/>
                    <a:pt x="92" y="29"/>
                    <a:pt x="92" y="29"/>
                  </a:cubicBezTo>
                  <a:cubicBezTo>
                    <a:pt x="92" y="29"/>
                    <a:pt x="91" y="29"/>
                    <a:pt x="91" y="29"/>
                  </a:cubicBezTo>
                  <a:cubicBezTo>
                    <a:pt x="91" y="28"/>
                    <a:pt x="91" y="28"/>
                    <a:pt x="91" y="28"/>
                  </a:cubicBezTo>
                  <a:cubicBezTo>
                    <a:pt x="91" y="28"/>
                    <a:pt x="91" y="29"/>
                    <a:pt x="91" y="29"/>
                  </a:cubicBezTo>
                  <a:cubicBezTo>
                    <a:pt x="91" y="29"/>
                    <a:pt x="91" y="29"/>
                    <a:pt x="91" y="29"/>
                  </a:cubicBezTo>
                  <a:cubicBezTo>
                    <a:pt x="91" y="29"/>
                    <a:pt x="91" y="29"/>
                    <a:pt x="91" y="29"/>
                  </a:cubicBezTo>
                  <a:cubicBezTo>
                    <a:pt x="90" y="29"/>
                    <a:pt x="90" y="29"/>
                    <a:pt x="90" y="29"/>
                  </a:cubicBezTo>
                  <a:cubicBezTo>
                    <a:pt x="90" y="29"/>
                    <a:pt x="90" y="29"/>
                    <a:pt x="90" y="29"/>
                  </a:cubicBezTo>
                  <a:cubicBezTo>
                    <a:pt x="90" y="29"/>
                    <a:pt x="90" y="29"/>
                    <a:pt x="90" y="28"/>
                  </a:cubicBezTo>
                  <a:cubicBezTo>
                    <a:pt x="90" y="28"/>
                    <a:pt x="90" y="28"/>
                    <a:pt x="90" y="28"/>
                  </a:cubicBezTo>
                  <a:cubicBezTo>
                    <a:pt x="90" y="28"/>
                    <a:pt x="89" y="28"/>
                    <a:pt x="89" y="28"/>
                  </a:cubicBezTo>
                  <a:cubicBezTo>
                    <a:pt x="89" y="28"/>
                    <a:pt x="89" y="28"/>
                    <a:pt x="89" y="28"/>
                  </a:cubicBezTo>
                  <a:cubicBezTo>
                    <a:pt x="89" y="28"/>
                    <a:pt x="89" y="28"/>
                    <a:pt x="89" y="28"/>
                  </a:cubicBezTo>
                  <a:cubicBezTo>
                    <a:pt x="88" y="28"/>
                    <a:pt x="88" y="28"/>
                    <a:pt x="88"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8" y="27"/>
                    <a:pt x="88" y="27"/>
                  </a:cubicBezTo>
                  <a:cubicBezTo>
                    <a:pt x="88" y="27"/>
                    <a:pt x="88" y="27"/>
                    <a:pt x="88" y="27"/>
                  </a:cubicBezTo>
                  <a:cubicBezTo>
                    <a:pt x="88" y="27"/>
                    <a:pt x="88" y="28"/>
                    <a:pt x="88" y="28"/>
                  </a:cubicBezTo>
                  <a:cubicBezTo>
                    <a:pt x="88" y="28"/>
                    <a:pt x="87" y="28"/>
                    <a:pt x="87" y="28"/>
                  </a:cubicBezTo>
                  <a:cubicBezTo>
                    <a:pt x="87" y="28"/>
                    <a:pt x="87" y="28"/>
                    <a:pt x="87" y="28"/>
                  </a:cubicBezTo>
                  <a:cubicBezTo>
                    <a:pt x="87" y="28"/>
                    <a:pt x="86" y="27"/>
                    <a:pt x="86" y="27"/>
                  </a:cubicBezTo>
                  <a:cubicBezTo>
                    <a:pt x="86" y="27"/>
                    <a:pt x="86" y="28"/>
                    <a:pt x="86" y="28"/>
                  </a:cubicBezTo>
                  <a:cubicBezTo>
                    <a:pt x="86" y="28"/>
                    <a:pt x="86" y="28"/>
                    <a:pt x="86" y="28"/>
                  </a:cubicBezTo>
                  <a:cubicBezTo>
                    <a:pt x="86" y="27"/>
                    <a:pt x="86" y="27"/>
                    <a:pt x="86" y="27"/>
                  </a:cubicBezTo>
                  <a:cubicBezTo>
                    <a:pt x="86" y="27"/>
                    <a:pt x="85" y="27"/>
                    <a:pt x="85" y="27"/>
                  </a:cubicBezTo>
                  <a:cubicBezTo>
                    <a:pt x="85" y="27"/>
                    <a:pt x="85" y="27"/>
                    <a:pt x="85" y="27"/>
                  </a:cubicBezTo>
                  <a:cubicBezTo>
                    <a:pt x="85" y="27"/>
                    <a:pt x="85" y="27"/>
                    <a:pt x="85" y="27"/>
                  </a:cubicBezTo>
                  <a:cubicBezTo>
                    <a:pt x="85" y="27"/>
                    <a:pt x="85" y="27"/>
                    <a:pt x="85" y="27"/>
                  </a:cubicBezTo>
                  <a:cubicBezTo>
                    <a:pt x="85" y="27"/>
                    <a:pt x="85" y="28"/>
                    <a:pt x="85" y="28"/>
                  </a:cubicBezTo>
                  <a:cubicBezTo>
                    <a:pt x="85" y="28"/>
                    <a:pt x="84" y="28"/>
                    <a:pt x="84" y="28"/>
                  </a:cubicBezTo>
                  <a:cubicBezTo>
                    <a:pt x="84" y="28"/>
                    <a:pt x="84" y="28"/>
                    <a:pt x="84" y="28"/>
                  </a:cubicBezTo>
                  <a:cubicBezTo>
                    <a:pt x="84" y="28"/>
                    <a:pt x="84" y="28"/>
                    <a:pt x="84" y="28"/>
                  </a:cubicBezTo>
                  <a:cubicBezTo>
                    <a:pt x="84" y="28"/>
                    <a:pt x="84" y="29"/>
                    <a:pt x="84" y="29"/>
                  </a:cubicBezTo>
                  <a:cubicBezTo>
                    <a:pt x="84" y="29"/>
                    <a:pt x="84" y="29"/>
                    <a:pt x="84" y="29"/>
                  </a:cubicBezTo>
                  <a:cubicBezTo>
                    <a:pt x="83" y="29"/>
                    <a:pt x="83" y="29"/>
                    <a:pt x="83" y="28"/>
                  </a:cubicBezTo>
                  <a:cubicBezTo>
                    <a:pt x="83" y="28"/>
                    <a:pt x="83" y="28"/>
                    <a:pt x="83" y="28"/>
                  </a:cubicBezTo>
                  <a:cubicBezTo>
                    <a:pt x="83" y="28"/>
                    <a:pt x="83" y="28"/>
                    <a:pt x="83" y="28"/>
                  </a:cubicBezTo>
                  <a:cubicBezTo>
                    <a:pt x="84" y="28"/>
                    <a:pt x="83" y="28"/>
                    <a:pt x="83" y="28"/>
                  </a:cubicBezTo>
                  <a:cubicBezTo>
                    <a:pt x="83" y="28"/>
                    <a:pt x="83" y="27"/>
                    <a:pt x="83" y="27"/>
                  </a:cubicBezTo>
                  <a:cubicBezTo>
                    <a:pt x="83" y="27"/>
                    <a:pt x="83" y="27"/>
                    <a:pt x="83" y="27"/>
                  </a:cubicBezTo>
                  <a:cubicBezTo>
                    <a:pt x="83" y="27"/>
                    <a:pt x="83" y="27"/>
                    <a:pt x="83" y="28"/>
                  </a:cubicBezTo>
                  <a:cubicBezTo>
                    <a:pt x="83" y="28"/>
                    <a:pt x="83" y="28"/>
                    <a:pt x="82" y="28"/>
                  </a:cubicBezTo>
                  <a:cubicBezTo>
                    <a:pt x="82" y="28"/>
                    <a:pt x="82" y="28"/>
                    <a:pt x="82" y="28"/>
                  </a:cubicBezTo>
                  <a:cubicBezTo>
                    <a:pt x="82" y="28"/>
                    <a:pt x="82" y="28"/>
                    <a:pt x="82" y="28"/>
                  </a:cubicBezTo>
                  <a:cubicBezTo>
                    <a:pt x="82" y="28"/>
                    <a:pt x="82" y="28"/>
                    <a:pt x="82" y="28"/>
                  </a:cubicBezTo>
                  <a:cubicBezTo>
                    <a:pt x="82" y="28"/>
                    <a:pt x="82" y="28"/>
                    <a:pt x="82" y="28"/>
                  </a:cubicBezTo>
                  <a:cubicBezTo>
                    <a:pt x="82" y="28"/>
                    <a:pt x="81" y="28"/>
                    <a:pt x="81" y="28"/>
                  </a:cubicBezTo>
                  <a:cubicBezTo>
                    <a:pt x="81" y="28"/>
                    <a:pt x="81" y="28"/>
                    <a:pt x="81" y="28"/>
                  </a:cubicBezTo>
                  <a:cubicBezTo>
                    <a:pt x="81" y="28"/>
                    <a:pt x="81" y="28"/>
                    <a:pt x="81" y="28"/>
                  </a:cubicBezTo>
                  <a:cubicBezTo>
                    <a:pt x="81" y="28"/>
                    <a:pt x="81" y="28"/>
                    <a:pt x="81" y="27"/>
                  </a:cubicBezTo>
                  <a:cubicBezTo>
                    <a:pt x="81" y="27"/>
                    <a:pt x="81" y="27"/>
                    <a:pt x="81" y="27"/>
                  </a:cubicBezTo>
                  <a:cubicBezTo>
                    <a:pt x="81" y="27"/>
                    <a:pt x="81" y="27"/>
                    <a:pt x="80" y="27"/>
                  </a:cubicBezTo>
                  <a:cubicBezTo>
                    <a:pt x="80" y="27"/>
                    <a:pt x="80" y="27"/>
                    <a:pt x="80" y="27"/>
                  </a:cubicBezTo>
                  <a:cubicBezTo>
                    <a:pt x="80" y="27"/>
                    <a:pt x="80" y="27"/>
                    <a:pt x="80" y="27"/>
                  </a:cubicBezTo>
                  <a:cubicBezTo>
                    <a:pt x="80" y="27"/>
                    <a:pt x="80" y="27"/>
                    <a:pt x="80" y="27"/>
                  </a:cubicBezTo>
                  <a:cubicBezTo>
                    <a:pt x="80" y="27"/>
                    <a:pt x="80" y="27"/>
                    <a:pt x="80" y="27"/>
                  </a:cubicBezTo>
                  <a:cubicBezTo>
                    <a:pt x="79" y="27"/>
                    <a:pt x="79" y="27"/>
                    <a:pt x="79" y="27"/>
                  </a:cubicBezTo>
                  <a:cubicBezTo>
                    <a:pt x="79" y="27"/>
                    <a:pt x="79" y="27"/>
                    <a:pt x="79" y="27"/>
                  </a:cubicBezTo>
                  <a:cubicBezTo>
                    <a:pt x="79" y="27"/>
                    <a:pt x="78" y="27"/>
                    <a:pt x="78" y="27"/>
                  </a:cubicBezTo>
                  <a:cubicBezTo>
                    <a:pt x="78" y="27"/>
                    <a:pt x="78" y="27"/>
                    <a:pt x="78" y="27"/>
                  </a:cubicBezTo>
                  <a:cubicBezTo>
                    <a:pt x="78" y="27"/>
                    <a:pt x="78" y="28"/>
                    <a:pt x="78" y="28"/>
                  </a:cubicBezTo>
                  <a:cubicBezTo>
                    <a:pt x="78" y="28"/>
                    <a:pt x="78" y="28"/>
                    <a:pt x="77" y="28"/>
                  </a:cubicBezTo>
                  <a:cubicBezTo>
                    <a:pt x="77" y="28"/>
                    <a:pt x="77" y="28"/>
                    <a:pt x="77" y="28"/>
                  </a:cubicBezTo>
                  <a:cubicBezTo>
                    <a:pt x="77" y="28"/>
                    <a:pt x="77" y="28"/>
                    <a:pt x="77" y="28"/>
                  </a:cubicBezTo>
                  <a:cubicBezTo>
                    <a:pt x="76" y="28"/>
                    <a:pt x="76" y="27"/>
                    <a:pt x="76" y="27"/>
                  </a:cubicBezTo>
                  <a:cubicBezTo>
                    <a:pt x="76" y="27"/>
                    <a:pt x="77" y="27"/>
                    <a:pt x="77" y="27"/>
                  </a:cubicBezTo>
                  <a:cubicBezTo>
                    <a:pt x="77" y="27"/>
                    <a:pt x="77" y="27"/>
                    <a:pt x="77" y="27"/>
                  </a:cubicBezTo>
                  <a:cubicBezTo>
                    <a:pt x="77" y="27"/>
                    <a:pt x="76" y="27"/>
                    <a:pt x="76" y="27"/>
                  </a:cubicBezTo>
                  <a:cubicBezTo>
                    <a:pt x="76" y="27"/>
                    <a:pt x="77" y="27"/>
                    <a:pt x="77" y="27"/>
                  </a:cubicBezTo>
                  <a:cubicBezTo>
                    <a:pt x="77" y="27"/>
                    <a:pt x="77" y="27"/>
                    <a:pt x="77" y="27"/>
                  </a:cubicBezTo>
                  <a:cubicBezTo>
                    <a:pt x="77" y="27"/>
                    <a:pt x="77" y="27"/>
                    <a:pt x="77" y="27"/>
                  </a:cubicBezTo>
                  <a:cubicBezTo>
                    <a:pt x="76" y="27"/>
                    <a:pt x="76" y="26"/>
                    <a:pt x="76" y="26"/>
                  </a:cubicBezTo>
                  <a:cubicBezTo>
                    <a:pt x="76" y="26"/>
                    <a:pt x="76" y="27"/>
                    <a:pt x="76" y="27"/>
                  </a:cubicBezTo>
                  <a:cubicBezTo>
                    <a:pt x="76" y="27"/>
                    <a:pt x="76" y="26"/>
                    <a:pt x="75" y="26"/>
                  </a:cubicBezTo>
                  <a:cubicBezTo>
                    <a:pt x="75" y="26"/>
                    <a:pt x="75" y="26"/>
                    <a:pt x="75" y="26"/>
                  </a:cubicBezTo>
                  <a:cubicBezTo>
                    <a:pt x="75" y="26"/>
                    <a:pt x="75" y="26"/>
                    <a:pt x="75" y="26"/>
                  </a:cubicBezTo>
                  <a:cubicBezTo>
                    <a:pt x="75" y="26"/>
                    <a:pt x="75" y="26"/>
                    <a:pt x="75" y="26"/>
                  </a:cubicBezTo>
                  <a:cubicBezTo>
                    <a:pt x="75" y="26"/>
                    <a:pt x="75" y="25"/>
                    <a:pt x="75" y="25"/>
                  </a:cubicBezTo>
                  <a:cubicBezTo>
                    <a:pt x="75" y="25"/>
                    <a:pt x="75" y="25"/>
                    <a:pt x="75" y="25"/>
                  </a:cubicBezTo>
                  <a:cubicBezTo>
                    <a:pt x="75" y="25"/>
                    <a:pt x="75"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5"/>
                    <a:pt x="73" y="25"/>
                    <a:pt x="73" y="25"/>
                  </a:cubicBezTo>
                  <a:cubicBezTo>
                    <a:pt x="73" y="25"/>
                    <a:pt x="73" y="25"/>
                    <a:pt x="73" y="25"/>
                  </a:cubicBezTo>
                  <a:cubicBezTo>
                    <a:pt x="73" y="25"/>
                    <a:pt x="73" y="25"/>
                    <a:pt x="73" y="25"/>
                  </a:cubicBezTo>
                  <a:cubicBezTo>
                    <a:pt x="73" y="25"/>
                    <a:pt x="73" y="25"/>
                    <a:pt x="73" y="25"/>
                  </a:cubicBezTo>
                  <a:cubicBezTo>
                    <a:pt x="73" y="26"/>
                    <a:pt x="72" y="26"/>
                    <a:pt x="72" y="26"/>
                  </a:cubicBezTo>
                  <a:cubicBezTo>
                    <a:pt x="72" y="26"/>
                    <a:pt x="72" y="26"/>
                    <a:pt x="72" y="26"/>
                  </a:cubicBezTo>
                  <a:cubicBezTo>
                    <a:pt x="72" y="26"/>
                    <a:pt x="72" y="26"/>
                    <a:pt x="72" y="26"/>
                  </a:cubicBezTo>
                  <a:cubicBezTo>
                    <a:pt x="72" y="26"/>
                    <a:pt x="71" y="25"/>
                    <a:pt x="71" y="25"/>
                  </a:cubicBezTo>
                  <a:cubicBezTo>
                    <a:pt x="71" y="25"/>
                    <a:pt x="71" y="25"/>
                    <a:pt x="71" y="25"/>
                  </a:cubicBezTo>
                  <a:cubicBezTo>
                    <a:pt x="71" y="25"/>
                    <a:pt x="71" y="25"/>
                    <a:pt x="71" y="25"/>
                  </a:cubicBezTo>
                  <a:cubicBezTo>
                    <a:pt x="70" y="25"/>
                    <a:pt x="70" y="25"/>
                    <a:pt x="70" y="25"/>
                  </a:cubicBezTo>
                  <a:cubicBezTo>
                    <a:pt x="70" y="25"/>
                    <a:pt x="70" y="25"/>
                    <a:pt x="70" y="25"/>
                  </a:cubicBezTo>
                  <a:cubicBezTo>
                    <a:pt x="70" y="25"/>
                    <a:pt x="70" y="25"/>
                    <a:pt x="70" y="25"/>
                  </a:cubicBezTo>
                  <a:cubicBezTo>
                    <a:pt x="70" y="25"/>
                    <a:pt x="70" y="25"/>
                    <a:pt x="70" y="25"/>
                  </a:cubicBezTo>
                  <a:cubicBezTo>
                    <a:pt x="69" y="25"/>
                    <a:pt x="69" y="25"/>
                    <a:pt x="69" y="25"/>
                  </a:cubicBezTo>
                  <a:cubicBezTo>
                    <a:pt x="69" y="25"/>
                    <a:pt x="69" y="25"/>
                    <a:pt x="69" y="25"/>
                  </a:cubicBezTo>
                  <a:cubicBezTo>
                    <a:pt x="69" y="25"/>
                    <a:pt x="69" y="25"/>
                    <a:pt x="69" y="25"/>
                  </a:cubicBezTo>
                  <a:cubicBezTo>
                    <a:pt x="69" y="25"/>
                    <a:pt x="69" y="25"/>
                    <a:pt x="69" y="25"/>
                  </a:cubicBezTo>
                  <a:cubicBezTo>
                    <a:pt x="69" y="25"/>
                    <a:pt x="68" y="25"/>
                    <a:pt x="68" y="25"/>
                  </a:cubicBezTo>
                  <a:cubicBezTo>
                    <a:pt x="68" y="25"/>
                    <a:pt x="68" y="25"/>
                    <a:pt x="68" y="24"/>
                  </a:cubicBezTo>
                  <a:cubicBezTo>
                    <a:pt x="68" y="24"/>
                    <a:pt x="68" y="24"/>
                    <a:pt x="68" y="24"/>
                  </a:cubicBezTo>
                  <a:cubicBezTo>
                    <a:pt x="68" y="24"/>
                    <a:pt x="68" y="24"/>
                    <a:pt x="68" y="24"/>
                  </a:cubicBezTo>
                  <a:cubicBezTo>
                    <a:pt x="68" y="24"/>
                    <a:pt x="67" y="24"/>
                    <a:pt x="67" y="24"/>
                  </a:cubicBezTo>
                  <a:cubicBezTo>
                    <a:pt x="67" y="24"/>
                    <a:pt x="67" y="24"/>
                    <a:pt x="67" y="24"/>
                  </a:cubicBezTo>
                  <a:cubicBezTo>
                    <a:pt x="67" y="25"/>
                    <a:pt x="67" y="25"/>
                    <a:pt x="67" y="25"/>
                  </a:cubicBezTo>
                  <a:cubicBezTo>
                    <a:pt x="67" y="25"/>
                    <a:pt x="67" y="24"/>
                    <a:pt x="67" y="24"/>
                  </a:cubicBezTo>
                  <a:cubicBezTo>
                    <a:pt x="67" y="24"/>
                    <a:pt x="67" y="24"/>
                    <a:pt x="67"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6" y="24"/>
                    <a:pt x="66" y="24"/>
                  </a:cubicBezTo>
                  <a:cubicBezTo>
                    <a:pt x="66" y="23"/>
                    <a:pt x="66" y="23"/>
                    <a:pt x="66" y="23"/>
                  </a:cubicBezTo>
                  <a:cubicBezTo>
                    <a:pt x="66" y="23"/>
                    <a:pt x="66" y="23"/>
                    <a:pt x="65" y="23"/>
                  </a:cubicBezTo>
                  <a:cubicBezTo>
                    <a:pt x="65" y="23"/>
                    <a:pt x="65" y="23"/>
                    <a:pt x="65" y="23"/>
                  </a:cubicBezTo>
                  <a:cubicBezTo>
                    <a:pt x="65" y="23"/>
                    <a:pt x="65" y="23"/>
                    <a:pt x="65" y="23"/>
                  </a:cubicBezTo>
                  <a:cubicBezTo>
                    <a:pt x="65" y="23"/>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4" y="22"/>
                    <a:pt x="64" y="22"/>
                    <a:pt x="64" y="22"/>
                  </a:cubicBezTo>
                  <a:cubicBezTo>
                    <a:pt x="64" y="22"/>
                    <a:pt x="64" y="22"/>
                    <a:pt x="64" y="23"/>
                  </a:cubicBezTo>
                  <a:cubicBezTo>
                    <a:pt x="64" y="23"/>
                    <a:pt x="64" y="23"/>
                    <a:pt x="64" y="23"/>
                  </a:cubicBezTo>
                  <a:cubicBezTo>
                    <a:pt x="64" y="23"/>
                    <a:pt x="64" y="23"/>
                    <a:pt x="64" y="23"/>
                  </a:cubicBezTo>
                  <a:cubicBezTo>
                    <a:pt x="64"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2" y="22"/>
                    <a:pt x="63" y="23"/>
                    <a:pt x="62" y="23"/>
                  </a:cubicBezTo>
                  <a:cubicBezTo>
                    <a:pt x="62" y="23"/>
                    <a:pt x="62" y="23"/>
                    <a:pt x="62" y="23"/>
                  </a:cubicBezTo>
                  <a:cubicBezTo>
                    <a:pt x="62" y="23"/>
                    <a:pt x="62" y="23"/>
                    <a:pt x="62" y="23"/>
                  </a:cubicBezTo>
                  <a:cubicBezTo>
                    <a:pt x="62" y="23"/>
                    <a:pt x="62" y="23"/>
                    <a:pt x="62" y="23"/>
                  </a:cubicBezTo>
                  <a:cubicBezTo>
                    <a:pt x="62" y="23"/>
                    <a:pt x="62" y="23"/>
                    <a:pt x="62" y="23"/>
                  </a:cubicBezTo>
                  <a:cubicBezTo>
                    <a:pt x="62" y="23"/>
                    <a:pt x="62" y="23"/>
                    <a:pt x="61" y="23"/>
                  </a:cubicBezTo>
                  <a:cubicBezTo>
                    <a:pt x="61" y="23"/>
                    <a:pt x="61" y="22"/>
                    <a:pt x="61" y="22"/>
                  </a:cubicBezTo>
                  <a:cubicBezTo>
                    <a:pt x="61" y="22"/>
                    <a:pt x="61" y="22"/>
                    <a:pt x="61" y="22"/>
                  </a:cubicBezTo>
                  <a:cubicBezTo>
                    <a:pt x="61" y="22"/>
                    <a:pt x="61" y="22"/>
                    <a:pt x="61" y="22"/>
                  </a:cubicBezTo>
                  <a:cubicBezTo>
                    <a:pt x="61" y="22"/>
                    <a:pt x="61" y="22"/>
                    <a:pt x="61" y="22"/>
                  </a:cubicBezTo>
                  <a:cubicBezTo>
                    <a:pt x="61" y="22"/>
                    <a:pt x="61" y="22"/>
                    <a:pt x="60" y="22"/>
                  </a:cubicBezTo>
                  <a:cubicBezTo>
                    <a:pt x="60" y="21"/>
                    <a:pt x="60" y="21"/>
                    <a:pt x="60" y="21"/>
                  </a:cubicBezTo>
                  <a:cubicBezTo>
                    <a:pt x="60" y="21"/>
                    <a:pt x="60" y="21"/>
                    <a:pt x="60" y="21"/>
                  </a:cubicBezTo>
                  <a:cubicBezTo>
                    <a:pt x="60" y="21"/>
                    <a:pt x="60" y="21"/>
                    <a:pt x="60" y="21"/>
                  </a:cubicBezTo>
                  <a:cubicBezTo>
                    <a:pt x="60" y="21"/>
                    <a:pt x="60" y="21"/>
                    <a:pt x="59" y="21"/>
                  </a:cubicBezTo>
                  <a:cubicBezTo>
                    <a:pt x="59" y="21"/>
                    <a:pt x="59" y="21"/>
                    <a:pt x="59" y="21"/>
                  </a:cubicBezTo>
                  <a:cubicBezTo>
                    <a:pt x="59" y="21"/>
                    <a:pt x="59" y="21"/>
                    <a:pt x="59" y="21"/>
                  </a:cubicBezTo>
                  <a:cubicBezTo>
                    <a:pt x="59" y="0"/>
                    <a:pt x="59" y="0"/>
                    <a:pt x="59" y="0"/>
                  </a:cubicBezTo>
                  <a:cubicBezTo>
                    <a:pt x="34" y="0"/>
                    <a:pt x="34" y="0"/>
                    <a:pt x="34" y="0"/>
                  </a:cubicBezTo>
                  <a:cubicBezTo>
                    <a:pt x="32" y="47"/>
                    <a:pt x="32" y="47"/>
                    <a:pt x="32" y="47"/>
                  </a:cubicBezTo>
                  <a:cubicBezTo>
                    <a:pt x="32" y="47"/>
                    <a:pt x="1" y="46"/>
                    <a:pt x="1" y="46"/>
                  </a:cubicBezTo>
                  <a:cubicBezTo>
                    <a:pt x="1" y="45"/>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47"/>
                    <a:pt x="0" y="47"/>
                    <a:pt x="0" y="47"/>
                  </a:cubicBezTo>
                  <a:cubicBezTo>
                    <a:pt x="0" y="47"/>
                    <a:pt x="0"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2" y="48"/>
                    <a:pt x="2" y="48"/>
                  </a:cubicBezTo>
                  <a:cubicBezTo>
                    <a:pt x="2" y="48"/>
                    <a:pt x="2" y="49"/>
                    <a:pt x="2" y="49"/>
                  </a:cubicBezTo>
                  <a:cubicBezTo>
                    <a:pt x="2" y="49"/>
                    <a:pt x="2" y="49"/>
                    <a:pt x="2" y="49"/>
                  </a:cubicBezTo>
                  <a:cubicBezTo>
                    <a:pt x="3" y="49"/>
                    <a:pt x="3" y="49"/>
                    <a:pt x="3" y="49"/>
                  </a:cubicBezTo>
                  <a:cubicBezTo>
                    <a:pt x="3" y="49"/>
                    <a:pt x="3" y="49"/>
                    <a:pt x="3" y="49"/>
                  </a:cubicBezTo>
                  <a:cubicBezTo>
                    <a:pt x="3" y="50"/>
                    <a:pt x="3" y="50"/>
                    <a:pt x="3" y="50"/>
                  </a:cubicBezTo>
                  <a:cubicBezTo>
                    <a:pt x="3" y="50"/>
                    <a:pt x="3" y="51"/>
                    <a:pt x="3" y="51"/>
                  </a:cubicBezTo>
                  <a:cubicBezTo>
                    <a:pt x="3" y="51"/>
                    <a:pt x="3" y="51"/>
                    <a:pt x="3" y="51"/>
                  </a:cubicBezTo>
                  <a:cubicBezTo>
                    <a:pt x="4" y="51"/>
                    <a:pt x="4" y="51"/>
                    <a:pt x="4" y="51"/>
                  </a:cubicBezTo>
                  <a:cubicBezTo>
                    <a:pt x="4" y="51"/>
                    <a:pt x="4" y="51"/>
                    <a:pt x="4" y="52"/>
                  </a:cubicBezTo>
                  <a:cubicBezTo>
                    <a:pt x="4" y="52"/>
                    <a:pt x="4" y="52"/>
                    <a:pt x="4" y="52"/>
                  </a:cubicBezTo>
                  <a:cubicBezTo>
                    <a:pt x="4" y="52"/>
                    <a:pt x="4" y="52"/>
                    <a:pt x="5" y="52"/>
                  </a:cubicBezTo>
                  <a:cubicBezTo>
                    <a:pt x="5" y="52"/>
                    <a:pt x="5" y="52"/>
                    <a:pt x="5" y="52"/>
                  </a:cubicBezTo>
                  <a:cubicBezTo>
                    <a:pt x="5" y="52"/>
                    <a:pt x="5" y="52"/>
                    <a:pt x="5" y="52"/>
                  </a:cubicBezTo>
                  <a:cubicBezTo>
                    <a:pt x="6" y="52"/>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7" y="53"/>
                    <a:pt x="7" y="54"/>
                  </a:cubicBezTo>
                  <a:cubicBezTo>
                    <a:pt x="7" y="54"/>
                    <a:pt x="7" y="54"/>
                    <a:pt x="7" y="54"/>
                  </a:cubicBezTo>
                  <a:cubicBezTo>
                    <a:pt x="7" y="55"/>
                    <a:pt x="7" y="55"/>
                    <a:pt x="7" y="55"/>
                  </a:cubicBezTo>
                  <a:cubicBezTo>
                    <a:pt x="7" y="55"/>
                    <a:pt x="8" y="55"/>
                    <a:pt x="8" y="55"/>
                  </a:cubicBezTo>
                  <a:cubicBezTo>
                    <a:pt x="8" y="55"/>
                    <a:pt x="8" y="55"/>
                    <a:pt x="8" y="55"/>
                  </a:cubicBezTo>
                  <a:cubicBezTo>
                    <a:pt x="8" y="55"/>
                    <a:pt x="8" y="55"/>
                    <a:pt x="8" y="55"/>
                  </a:cubicBezTo>
                  <a:cubicBezTo>
                    <a:pt x="8" y="55"/>
                    <a:pt x="8" y="56"/>
                    <a:pt x="8" y="56"/>
                  </a:cubicBezTo>
                  <a:cubicBezTo>
                    <a:pt x="8" y="56"/>
                    <a:pt x="9" y="56"/>
                    <a:pt x="9" y="56"/>
                  </a:cubicBezTo>
                  <a:cubicBezTo>
                    <a:pt x="9" y="56"/>
                    <a:pt x="9" y="56"/>
                    <a:pt x="9" y="56"/>
                  </a:cubicBezTo>
                  <a:cubicBezTo>
                    <a:pt x="9" y="56"/>
                    <a:pt x="9" y="57"/>
                    <a:pt x="9" y="57"/>
                  </a:cubicBezTo>
                  <a:cubicBezTo>
                    <a:pt x="9" y="57"/>
                    <a:pt x="9" y="57"/>
                    <a:pt x="9" y="57"/>
                  </a:cubicBezTo>
                  <a:cubicBezTo>
                    <a:pt x="9" y="57"/>
                    <a:pt x="9" y="57"/>
                    <a:pt x="9" y="57"/>
                  </a:cubicBezTo>
                  <a:cubicBezTo>
                    <a:pt x="9" y="57"/>
                    <a:pt x="10" y="58"/>
                    <a:pt x="10" y="58"/>
                  </a:cubicBezTo>
                  <a:cubicBezTo>
                    <a:pt x="10" y="58"/>
                    <a:pt x="10" y="58"/>
                    <a:pt x="10" y="58"/>
                  </a:cubicBezTo>
                  <a:cubicBezTo>
                    <a:pt x="10" y="58"/>
                    <a:pt x="10" y="58"/>
                    <a:pt x="11" y="58"/>
                  </a:cubicBezTo>
                  <a:cubicBezTo>
                    <a:pt x="11" y="58"/>
                    <a:pt x="11" y="58"/>
                    <a:pt x="11" y="58"/>
                  </a:cubicBezTo>
                  <a:cubicBezTo>
                    <a:pt x="11" y="58"/>
                    <a:pt x="11" y="59"/>
                    <a:pt x="11" y="59"/>
                  </a:cubicBezTo>
                  <a:cubicBezTo>
                    <a:pt x="11" y="59"/>
                    <a:pt x="11" y="59"/>
                    <a:pt x="11"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2" y="59"/>
                    <a:pt x="12" y="59"/>
                  </a:cubicBezTo>
                  <a:cubicBezTo>
                    <a:pt x="12" y="59"/>
                    <a:pt x="13" y="59"/>
                    <a:pt x="13" y="59"/>
                  </a:cubicBezTo>
                  <a:cubicBezTo>
                    <a:pt x="13" y="59"/>
                    <a:pt x="13" y="60"/>
                    <a:pt x="13" y="60"/>
                  </a:cubicBezTo>
                  <a:cubicBezTo>
                    <a:pt x="13" y="60"/>
                    <a:pt x="13" y="60"/>
                    <a:pt x="13" y="60"/>
                  </a:cubicBezTo>
                  <a:cubicBezTo>
                    <a:pt x="13" y="60"/>
                    <a:pt x="13" y="60"/>
                    <a:pt x="13" y="60"/>
                  </a:cubicBezTo>
                  <a:cubicBezTo>
                    <a:pt x="13" y="60"/>
                    <a:pt x="13" y="60"/>
                    <a:pt x="14" y="60"/>
                  </a:cubicBezTo>
                  <a:cubicBezTo>
                    <a:pt x="14" y="60"/>
                    <a:pt x="14" y="60"/>
                    <a:pt x="14" y="60"/>
                  </a:cubicBezTo>
                  <a:cubicBezTo>
                    <a:pt x="14" y="60"/>
                    <a:pt x="14" y="61"/>
                    <a:pt x="14" y="61"/>
                  </a:cubicBezTo>
                  <a:cubicBezTo>
                    <a:pt x="14" y="61"/>
                    <a:pt x="14" y="61"/>
                    <a:pt x="14" y="61"/>
                  </a:cubicBezTo>
                  <a:cubicBezTo>
                    <a:pt x="14" y="61"/>
                    <a:pt x="15" y="61"/>
                    <a:pt x="15" y="61"/>
                  </a:cubicBezTo>
                  <a:cubicBezTo>
                    <a:pt x="15" y="61"/>
                    <a:pt x="15" y="61"/>
                    <a:pt x="15" y="62"/>
                  </a:cubicBezTo>
                  <a:cubicBezTo>
                    <a:pt x="15" y="62"/>
                    <a:pt x="15" y="62"/>
                    <a:pt x="15" y="62"/>
                  </a:cubicBezTo>
                  <a:cubicBezTo>
                    <a:pt x="15" y="62"/>
                    <a:pt x="15" y="62"/>
                    <a:pt x="15" y="62"/>
                  </a:cubicBezTo>
                  <a:cubicBezTo>
                    <a:pt x="15" y="62"/>
                    <a:pt x="15" y="63"/>
                    <a:pt x="15" y="63"/>
                  </a:cubicBezTo>
                  <a:cubicBezTo>
                    <a:pt x="15" y="63"/>
                    <a:pt x="15" y="63"/>
                    <a:pt x="15" y="63"/>
                  </a:cubicBezTo>
                  <a:cubicBezTo>
                    <a:pt x="15" y="63"/>
                    <a:pt x="15" y="63"/>
                    <a:pt x="15" y="63"/>
                  </a:cubicBezTo>
                  <a:cubicBezTo>
                    <a:pt x="15" y="63"/>
                    <a:pt x="15" y="64"/>
                    <a:pt x="15" y="64"/>
                  </a:cubicBezTo>
                  <a:cubicBezTo>
                    <a:pt x="15" y="64"/>
                    <a:pt x="15" y="64"/>
                    <a:pt x="15" y="64"/>
                  </a:cubicBezTo>
                  <a:cubicBezTo>
                    <a:pt x="16" y="64"/>
                    <a:pt x="16" y="64"/>
                    <a:pt x="16" y="64"/>
                  </a:cubicBezTo>
                  <a:cubicBezTo>
                    <a:pt x="16" y="64"/>
                    <a:pt x="16" y="65"/>
                    <a:pt x="16" y="65"/>
                  </a:cubicBezTo>
                  <a:cubicBezTo>
                    <a:pt x="16" y="65"/>
                    <a:pt x="16" y="65"/>
                    <a:pt x="16" y="65"/>
                  </a:cubicBezTo>
                  <a:cubicBezTo>
                    <a:pt x="16" y="65"/>
                    <a:pt x="16" y="65"/>
                    <a:pt x="16" y="65"/>
                  </a:cubicBezTo>
                  <a:cubicBezTo>
                    <a:pt x="16" y="65"/>
                    <a:pt x="17" y="66"/>
                    <a:pt x="17" y="66"/>
                  </a:cubicBezTo>
                  <a:cubicBezTo>
                    <a:pt x="16" y="66"/>
                    <a:pt x="16" y="66"/>
                    <a:pt x="16" y="66"/>
                  </a:cubicBezTo>
                  <a:cubicBezTo>
                    <a:pt x="16" y="66"/>
                    <a:pt x="17" y="67"/>
                    <a:pt x="16" y="67"/>
                  </a:cubicBezTo>
                  <a:cubicBezTo>
                    <a:pt x="16" y="67"/>
                    <a:pt x="16" y="67"/>
                    <a:pt x="16" y="67"/>
                  </a:cubicBezTo>
                  <a:cubicBezTo>
                    <a:pt x="16" y="67"/>
                    <a:pt x="17" y="68"/>
                    <a:pt x="16" y="68"/>
                  </a:cubicBezTo>
                  <a:cubicBezTo>
                    <a:pt x="16" y="68"/>
                    <a:pt x="16" y="68"/>
                    <a:pt x="16" y="68"/>
                  </a:cubicBezTo>
                  <a:cubicBezTo>
                    <a:pt x="16" y="68"/>
                    <a:pt x="17" y="69"/>
                    <a:pt x="17" y="69"/>
                  </a:cubicBezTo>
                  <a:cubicBezTo>
                    <a:pt x="17" y="69"/>
                    <a:pt x="17" y="69"/>
                    <a:pt x="17" y="69"/>
                  </a:cubicBezTo>
                  <a:cubicBezTo>
                    <a:pt x="17" y="70"/>
                    <a:pt x="17" y="70"/>
                    <a:pt x="17" y="70"/>
                  </a:cubicBezTo>
                  <a:cubicBezTo>
                    <a:pt x="18" y="70"/>
                    <a:pt x="18" y="71"/>
                    <a:pt x="18" y="71"/>
                  </a:cubicBezTo>
                  <a:cubicBezTo>
                    <a:pt x="18" y="71"/>
                    <a:pt x="18" y="72"/>
                    <a:pt x="18" y="72"/>
                  </a:cubicBezTo>
                  <a:cubicBezTo>
                    <a:pt x="19" y="72"/>
                    <a:pt x="19" y="72"/>
                    <a:pt x="19" y="72"/>
                  </a:cubicBezTo>
                  <a:cubicBezTo>
                    <a:pt x="19" y="72"/>
                    <a:pt x="19" y="72"/>
                    <a:pt x="19" y="72"/>
                  </a:cubicBezTo>
                  <a:cubicBezTo>
                    <a:pt x="19" y="72"/>
                    <a:pt x="19" y="73"/>
                    <a:pt x="19" y="73"/>
                  </a:cubicBezTo>
                  <a:cubicBezTo>
                    <a:pt x="19" y="73"/>
                    <a:pt x="20" y="73"/>
                    <a:pt x="20" y="73"/>
                  </a:cubicBezTo>
                  <a:cubicBezTo>
                    <a:pt x="20" y="73"/>
                    <a:pt x="20" y="73"/>
                    <a:pt x="20" y="73"/>
                  </a:cubicBezTo>
                  <a:cubicBezTo>
                    <a:pt x="20" y="73"/>
                    <a:pt x="20" y="73"/>
                    <a:pt x="20" y="73"/>
                  </a:cubicBezTo>
                  <a:cubicBezTo>
                    <a:pt x="20" y="73"/>
                    <a:pt x="20" y="73"/>
                    <a:pt x="20" y="73"/>
                  </a:cubicBezTo>
                  <a:cubicBezTo>
                    <a:pt x="20" y="73"/>
                    <a:pt x="20" y="74"/>
                    <a:pt x="20" y="74"/>
                  </a:cubicBezTo>
                  <a:cubicBezTo>
                    <a:pt x="21" y="74"/>
                    <a:pt x="21" y="74"/>
                    <a:pt x="21" y="74"/>
                  </a:cubicBezTo>
                  <a:cubicBezTo>
                    <a:pt x="21" y="74"/>
                    <a:pt x="21" y="74"/>
                    <a:pt x="21" y="74"/>
                  </a:cubicBezTo>
                  <a:cubicBezTo>
                    <a:pt x="21" y="74"/>
                    <a:pt x="21" y="74"/>
                    <a:pt x="21" y="74"/>
                  </a:cubicBezTo>
                  <a:cubicBezTo>
                    <a:pt x="21" y="74"/>
                    <a:pt x="21" y="74"/>
                    <a:pt x="21" y="74"/>
                  </a:cubicBezTo>
                  <a:cubicBezTo>
                    <a:pt x="21" y="74"/>
                    <a:pt x="22" y="75"/>
                    <a:pt x="22" y="75"/>
                  </a:cubicBezTo>
                  <a:cubicBezTo>
                    <a:pt x="22" y="75"/>
                    <a:pt x="22" y="75"/>
                    <a:pt x="22" y="75"/>
                  </a:cubicBezTo>
                  <a:cubicBezTo>
                    <a:pt x="22" y="75"/>
                    <a:pt x="22" y="75"/>
                    <a:pt x="22" y="75"/>
                  </a:cubicBezTo>
                  <a:cubicBezTo>
                    <a:pt x="22" y="75"/>
                    <a:pt x="23" y="75"/>
                    <a:pt x="23" y="75"/>
                  </a:cubicBezTo>
                  <a:cubicBezTo>
                    <a:pt x="23" y="75"/>
                    <a:pt x="23" y="75"/>
                    <a:pt x="23" y="75"/>
                  </a:cubicBezTo>
                  <a:cubicBezTo>
                    <a:pt x="23" y="75"/>
                    <a:pt x="24" y="75"/>
                    <a:pt x="24" y="75"/>
                  </a:cubicBezTo>
                  <a:cubicBezTo>
                    <a:pt x="24" y="75"/>
                    <a:pt x="24" y="75"/>
                    <a:pt x="24" y="76"/>
                  </a:cubicBezTo>
                  <a:cubicBezTo>
                    <a:pt x="24" y="76"/>
                    <a:pt x="24" y="76"/>
                    <a:pt x="24" y="76"/>
                  </a:cubicBezTo>
                  <a:cubicBezTo>
                    <a:pt x="24" y="76"/>
                    <a:pt x="25" y="76"/>
                    <a:pt x="25" y="76"/>
                  </a:cubicBezTo>
                  <a:cubicBezTo>
                    <a:pt x="25" y="76"/>
                    <a:pt x="25" y="76"/>
                    <a:pt x="25" y="77"/>
                  </a:cubicBezTo>
                  <a:cubicBezTo>
                    <a:pt x="25" y="77"/>
                    <a:pt x="25" y="77"/>
                    <a:pt x="25" y="77"/>
                  </a:cubicBezTo>
                  <a:cubicBezTo>
                    <a:pt x="25" y="77"/>
                    <a:pt x="26" y="77"/>
                    <a:pt x="26" y="77"/>
                  </a:cubicBezTo>
                  <a:cubicBezTo>
                    <a:pt x="26" y="77"/>
                    <a:pt x="26" y="77"/>
                    <a:pt x="26" y="77"/>
                  </a:cubicBezTo>
                  <a:cubicBezTo>
                    <a:pt x="26" y="77"/>
                    <a:pt x="26" y="77"/>
                    <a:pt x="26" y="77"/>
                  </a:cubicBezTo>
                  <a:cubicBezTo>
                    <a:pt x="26" y="77"/>
                    <a:pt x="26" y="77"/>
                    <a:pt x="26" y="77"/>
                  </a:cubicBezTo>
                  <a:cubicBezTo>
                    <a:pt x="26" y="77"/>
                    <a:pt x="27" y="77"/>
                    <a:pt x="27" y="77"/>
                  </a:cubicBezTo>
                  <a:cubicBezTo>
                    <a:pt x="27" y="77"/>
                    <a:pt x="27" y="77"/>
                    <a:pt x="27" y="77"/>
                  </a:cubicBezTo>
                  <a:cubicBezTo>
                    <a:pt x="27" y="77"/>
                    <a:pt x="27" y="77"/>
                    <a:pt x="27" y="78"/>
                  </a:cubicBezTo>
                  <a:cubicBezTo>
                    <a:pt x="27" y="78"/>
                    <a:pt x="27" y="78"/>
                    <a:pt x="27" y="78"/>
                  </a:cubicBezTo>
                  <a:cubicBezTo>
                    <a:pt x="27" y="78"/>
                    <a:pt x="27" y="78"/>
                    <a:pt x="27" y="78"/>
                  </a:cubicBezTo>
                  <a:cubicBezTo>
                    <a:pt x="27" y="78"/>
                    <a:pt x="28" y="78"/>
                    <a:pt x="28" y="78"/>
                  </a:cubicBezTo>
                  <a:cubicBezTo>
                    <a:pt x="28" y="78"/>
                    <a:pt x="28" y="78"/>
                    <a:pt x="28" y="78"/>
                  </a:cubicBezTo>
                  <a:cubicBezTo>
                    <a:pt x="28" y="78"/>
                    <a:pt x="28" y="78"/>
                    <a:pt x="28" y="78"/>
                  </a:cubicBezTo>
                  <a:cubicBezTo>
                    <a:pt x="28" y="78"/>
                    <a:pt x="28" y="78"/>
                    <a:pt x="28" y="78"/>
                  </a:cubicBezTo>
                  <a:cubicBezTo>
                    <a:pt x="28" y="78"/>
                    <a:pt x="29" y="78"/>
                    <a:pt x="29" y="78"/>
                  </a:cubicBezTo>
                  <a:cubicBezTo>
                    <a:pt x="29" y="78"/>
                    <a:pt x="29" y="79"/>
                    <a:pt x="29" y="79"/>
                  </a:cubicBezTo>
                  <a:cubicBezTo>
                    <a:pt x="29" y="79"/>
                    <a:pt x="29" y="79"/>
                    <a:pt x="29" y="79"/>
                  </a:cubicBezTo>
                  <a:cubicBezTo>
                    <a:pt x="29" y="79"/>
                    <a:pt x="29" y="79"/>
                    <a:pt x="29" y="79"/>
                  </a:cubicBezTo>
                  <a:cubicBezTo>
                    <a:pt x="29" y="79"/>
                    <a:pt x="30" y="79"/>
                    <a:pt x="30" y="79"/>
                  </a:cubicBezTo>
                  <a:cubicBezTo>
                    <a:pt x="30" y="79"/>
                    <a:pt x="30" y="79"/>
                    <a:pt x="30" y="79"/>
                  </a:cubicBezTo>
                  <a:cubicBezTo>
                    <a:pt x="30" y="79"/>
                    <a:pt x="30" y="78"/>
                    <a:pt x="30" y="78"/>
                  </a:cubicBezTo>
                  <a:cubicBezTo>
                    <a:pt x="30" y="78"/>
                    <a:pt x="30" y="78"/>
                    <a:pt x="30" y="78"/>
                  </a:cubicBezTo>
                  <a:cubicBezTo>
                    <a:pt x="30" y="78"/>
                    <a:pt x="30" y="78"/>
                    <a:pt x="30" y="78"/>
                  </a:cubicBezTo>
                  <a:cubicBezTo>
                    <a:pt x="31" y="78"/>
                    <a:pt x="31" y="78"/>
                    <a:pt x="31" y="78"/>
                  </a:cubicBezTo>
                  <a:cubicBezTo>
                    <a:pt x="31" y="77"/>
                    <a:pt x="31" y="78"/>
                    <a:pt x="31" y="77"/>
                  </a:cubicBezTo>
                  <a:cubicBezTo>
                    <a:pt x="31" y="77"/>
                    <a:pt x="31" y="77"/>
                    <a:pt x="31" y="77"/>
                  </a:cubicBezTo>
                  <a:cubicBezTo>
                    <a:pt x="31" y="77"/>
                    <a:pt x="31" y="77"/>
                    <a:pt x="32" y="77"/>
                  </a:cubicBezTo>
                  <a:cubicBezTo>
                    <a:pt x="32" y="77"/>
                    <a:pt x="32" y="77"/>
                    <a:pt x="32" y="77"/>
                  </a:cubicBezTo>
                  <a:cubicBezTo>
                    <a:pt x="32" y="77"/>
                    <a:pt x="32" y="77"/>
                    <a:pt x="32" y="76"/>
                  </a:cubicBezTo>
                  <a:cubicBezTo>
                    <a:pt x="32" y="76"/>
                    <a:pt x="32" y="76"/>
                    <a:pt x="32" y="76"/>
                  </a:cubicBezTo>
                  <a:cubicBezTo>
                    <a:pt x="32" y="76"/>
                    <a:pt x="33" y="76"/>
                    <a:pt x="33" y="76"/>
                  </a:cubicBezTo>
                  <a:cubicBezTo>
                    <a:pt x="33" y="76"/>
                    <a:pt x="32" y="76"/>
                    <a:pt x="32" y="76"/>
                  </a:cubicBezTo>
                  <a:cubicBezTo>
                    <a:pt x="32" y="76"/>
                    <a:pt x="32" y="76"/>
                    <a:pt x="32" y="76"/>
                  </a:cubicBezTo>
                  <a:cubicBezTo>
                    <a:pt x="32" y="76"/>
                    <a:pt x="32" y="75"/>
                    <a:pt x="32" y="75"/>
                  </a:cubicBezTo>
                  <a:cubicBezTo>
                    <a:pt x="32" y="75"/>
                    <a:pt x="33" y="75"/>
                    <a:pt x="33" y="75"/>
                  </a:cubicBezTo>
                  <a:cubicBezTo>
                    <a:pt x="33" y="75"/>
                    <a:pt x="33" y="75"/>
                    <a:pt x="33" y="75"/>
                  </a:cubicBezTo>
                  <a:cubicBezTo>
                    <a:pt x="33" y="75"/>
                    <a:pt x="33" y="75"/>
                    <a:pt x="33" y="74"/>
                  </a:cubicBezTo>
                  <a:cubicBezTo>
                    <a:pt x="33" y="74"/>
                    <a:pt x="33" y="74"/>
                    <a:pt x="33" y="74"/>
                  </a:cubicBezTo>
                  <a:cubicBezTo>
                    <a:pt x="33" y="74"/>
                    <a:pt x="33" y="74"/>
                    <a:pt x="33" y="73"/>
                  </a:cubicBezTo>
                  <a:cubicBezTo>
                    <a:pt x="33" y="73"/>
                    <a:pt x="33" y="73"/>
                    <a:pt x="33" y="73"/>
                  </a:cubicBezTo>
                  <a:cubicBezTo>
                    <a:pt x="33" y="73"/>
                    <a:pt x="33" y="73"/>
                    <a:pt x="33" y="73"/>
                  </a:cubicBezTo>
                  <a:cubicBezTo>
                    <a:pt x="34" y="73"/>
                    <a:pt x="33" y="73"/>
                    <a:pt x="34" y="73"/>
                  </a:cubicBezTo>
                  <a:cubicBezTo>
                    <a:pt x="34" y="73"/>
                    <a:pt x="34" y="73"/>
                    <a:pt x="34" y="72"/>
                  </a:cubicBezTo>
                  <a:cubicBezTo>
                    <a:pt x="34" y="72"/>
                    <a:pt x="34" y="72"/>
                    <a:pt x="34" y="72"/>
                  </a:cubicBezTo>
                  <a:cubicBezTo>
                    <a:pt x="34" y="72"/>
                    <a:pt x="34" y="72"/>
                    <a:pt x="34" y="72"/>
                  </a:cubicBezTo>
                  <a:cubicBezTo>
                    <a:pt x="34" y="72"/>
                    <a:pt x="34" y="72"/>
                    <a:pt x="34" y="72"/>
                  </a:cubicBezTo>
                  <a:cubicBezTo>
                    <a:pt x="34" y="72"/>
                    <a:pt x="34" y="72"/>
                    <a:pt x="34" y="72"/>
                  </a:cubicBezTo>
                  <a:cubicBezTo>
                    <a:pt x="34" y="72"/>
                    <a:pt x="35" y="71"/>
                    <a:pt x="35" y="71"/>
                  </a:cubicBezTo>
                  <a:cubicBezTo>
                    <a:pt x="35" y="71"/>
                    <a:pt x="35" y="71"/>
                    <a:pt x="35" y="71"/>
                  </a:cubicBezTo>
                  <a:cubicBezTo>
                    <a:pt x="35" y="71"/>
                    <a:pt x="35" y="71"/>
                    <a:pt x="35" y="71"/>
                  </a:cubicBezTo>
                  <a:cubicBezTo>
                    <a:pt x="35" y="71"/>
                    <a:pt x="35" y="71"/>
                    <a:pt x="35" y="71"/>
                  </a:cubicBezTo>
                  <a:cubicBezTo>
                    <a:pt x="35" y="71"/>
                    <a:pt x="35" y="71"/>
                    <a:pt x="35" y="71"/>
                  </a:cubicBezTo>
                  <a:cubicBezTo>
                    <a:pt x="35" y="71"/>
                    <a:pt x="36" y="71"/>
                    <a:pt x="36" y="71"/>
                  </a:cubicBezTo>
                  <a:cubicBezTo>
                    <a:pt x="36" y="71"/>
                    <a:pt x="36" y="71"/>
                    <a:pt x="36" y="71"/>
                  </a:cubicBezTo>
                  <a:cubicBezTo>
                    <a:pt x="36" y="71"/>
                    <a:pt x="36" y="71"/>
                    <a:pt x="36" y="71"/>
                  </a:cubicBezTo>
                  <a:cubicBezTo>
                    <a:pt x="36" y="71"/>
                    <a:pt x="36" y="71"/>
                    <a:pt x="36" y="71"/>
                  </a:cubicBezTo>
                  <a:cubicBezTo>
                    <a:pt x="37" y="71"/>
                    <a:pt x="37" y="71"/>
                    <a:pt x="37" y="71"/>
                  </a:cubicBezTo>
                  <a:cubicBezTo>
                    <a:pt x="37" y="71"/>
                    <a:pt x="37" y="71"/>
                    <a:pt x="37" y="71"/>
                  </a:cubicBezTo>
                  <a:cubicBezTo>
                    <a:pt x="37" y="71"/>
                    <a:pt x="37" y="71"/>
                    <a:pt x="37" y="70"/>
                  </a:cubicBezTo>
                  <a:cubicBezTo>
                    <a:pt x="37" y="70"/>
                    <a:pt x="37" y="70"/>
                    <a:pt x="38" y="70"/>
                  </a:cubicBezTo>
                  <a:cubicBezTo>
                    <a:pt x="38" y="70"/>
                    <a:pt x="38" y="69"/>
                    <a:pt x="38" y="70"/>
                  </a:cubicBezTo>
                  <a:cubicBezTo>
                    <a:pt x="38" y="70"/>
                    <a:pt x="38" y="70"/>
                    <a:pt x="38" y="70"/>
                  </a:cubicBezTo>
                  <a:cubicBezTo>
                    <a:pt x="38" y="70"/>
                    <a:pt x="39" y="70"/>
                    <a:pt x="39" y="70"/>
                  </a:cubicBezTo>
                  <a:cubicBezTo>
                    <a:pt x="39" y="70"/>
                    <a:pt x="39" y="70"/>
                    <a:pt x="39" y="70"/>
                  </a:cubicBezTo>
                  <a:cubicBezTo>
                    <a:pt x="39" y="70"/>
                    <a:pt x="39" y="70"/>
                    <a:pt x="40" y="70"/>
                  </a:cubicBezTo>
                  <a:cubicBezTo>
                    <a:pt x="40" y="71"/>
                    <a:pt x="40" y="70"/>
                    <a:pt x="40" y="71"/>
                  </a:cubicBezTo>
                  <a:cubicBezTo>
                    <a:pt x="40" y="71"/>
                    <a:pt x="40" y="71"/>
                    <a:pt x="40" y="71"/>
                  </a:cubicBezTo>
                  <a:cubicBezTo>
                    <a:pt x="40" y="71"/>
                    <a:pt x="41" y="70"/>
                    <a:pt x="41" y="70"/>
                  </a:cubicBezTo>
                  <a:cubicBezTo>
                    <a:pt x="41" y="70"/>
                    <a:pt x="41" y="70"/>
                    <a:pt x="41" y="70"/>
                  </a:cubicBezTo>
                  <a:cubicBezTo>
                    <a:pt x="41" y="71"/>
                    <a:pt x="41" y="71"/>
                    <a:pt x="41" y="71"/>
                  </a:cubicBezTo>
                  <a:cubicBezTo>
                    <a:pt x="41" y="71"/>
                    <a:pt x="42" y="71"/>
                    <a:pt x="42" y="71"/>
                  </a:cubicBezTo>
                  <a:cubicBezTo>
                    <a:pt x="42" y="71"/>
                    <a:pt x="42" y="71"/>
                    <a:pt x="42" y="71"/>
                  </a:cubicBezTo>
                  <a:cubicBezTo>
                    <a:pt x="42" y="71"/>
                    <a:pt x="42" y="70"/>
                    <a:pt x="42" y="70"/>
                  </a:cubicBezTo>
                  <a:cubicBezTo>
                    <a:pt x="42" y="71"/>
                    <a:pt x="42" y="71"/>
                    <a:pt x="42" y="71"/>
                  </a:cubicBezTo>
                  <a:cubicBezTo>
                    <a:pt x="42" y="71"/>
                    <a:pt x="42" y="71"/>
                    <a:pt x="42" y="71"/>
                  </a:cubicBezTo>
                  <a:cubicBezTo>
                    <a:pt x="43" y="71"/>
                    <a:pt x="43" y="71"/>
                    <a:pt x="43" y="71"/>
                  </a:cubicBezTo>
                  <a:cubicBezTo>
                    <a:pt x="43" y="71"/>
                    <a:pt x="43" y="71"/>
                    <a:pt x="43" y="71"/>
                  </a:cubicBezTo>
                  <a:cubicBezTo>
                    <a:pt x="43" y="71"/>
                    <a:pt x="43" y="71"/>
                    <a:pt x="43" y="71"/>
                  </a:cubicBezTo>
                  <a:cubicBezTo>
                    <a:pt x="43" y="71"/>
                    <a:pt x="44" y="71"/>
                    <a:pt x="44" y="71"/>
                  </a:cubicBezTo>
                  <a:cubicBezTo>
                    <a:pt x="44" y="71"/>
                    <a:pt x="44" y="71"/>
                    <a:pt x="44" y="71"/>
                  </a:cubicBezTo>
                  <a:cubicBezTo>
                    <a:pt x="44" y="71"/>
                    <a:pt x="44" y="71"/>
                    <a:pt x="44" y="71"/>
                  </a:cubicBezTo>
                  <a:cubicBezTo>
                    <a:pt x="44" y="71"/>
                    <a:pt x="44" y="71"/>
                    <a:pt x="44" y="71"/>
                  </a:cubicBezTo>
                  <a:cubicBezTo>
                    <a:pt x="44" y="71"/>
                    <a:pt x="44" y="71"/>
                    <a:pt x="45" y="71"/>
                  </a:cubicBezTo>
                  <a:cubicBezTo>
                    <a:pt x="45" y="71"/>
                    <a:pt x="45" y="71"/>
                    <a:pt x="45" y="71"/>
                  </a:cubicBezTo>
                  <a:cubicBezTo>
                    <a:pt x="45" y="71"/>
                    <a:pt x="45" y="71"/>
                    <a:pt x="45" y="71"/>
                  </a:cubicBezTo>
                  <a:cubicBezTo>
                    <a:pt x="45" y="71"/>
                    <a:pt x="45" y="71"/>
                    <a:pt x="46" y="71"/>
                  </a:cubicBezTo>
                  <a:cubicBezTo>
                    <a:pt x="46" y="71"/>
                    <a:pt x="46" y="71"/>
                    <a:pt x="46" y="71"/>
                  </a:cubicBezTo>
                  <a:cubicBezTo>
                    <a:pt x="46" y="71"/>
                    <a:pt x="46" y="71"/>
                    <a:pt x="46" y="71"/>
                  </a:cubicBezTo>
                  <a:cubicBezTo>
                    <a:pt x="46" y="71"/>
                    <a:pt x="46" y="72"/>
                    <a:pt x="46" y="72"/>
                  </a:cubicBezTo>
                  <a:cubicBezTo>
                    <a:pt x="46" y="72"/>
                    <a:pt x="46" y="72"/>
                    <a:pt x="46" y="72"/>
                  </a:cubicBezTo>
                  <a:cubicBezTo>
                    <a:pt x="47" y="72"/>
                    <a:pt x="47" y="72"/>
                    <a:pt x="47" y="72"/>
                  </a:cubicBezTo>
                  <a:cubicBezTo>
                    <a:pt x="47" y="72"/>
                    <a:pt x="47" y="73"/>
                    <a:pt x="47" y="73"/>
                  </a:cubicBezTo>
                  <a:cubicBezTo>
                    <a:pt x="47" y="73"/>
                    <a:pt x="47" y="73"/>
                    <a:pt x="47" y="73"/>
                  </a:cubicBezTo>
                  <a:cubicBezTo>
                    <a:pt x="47" y="73"/>
                    <a:pt x="47" y="73"/>
                    <a:pt x="48" y="73"/>
                  </a:cubicBezTo>
                  <a:cubicBezTo>
                    <a:pt x="48" y="73"/>
                    <a:pt x="48" y="73"/>
                    <a:pt x="48" y="73"/>
                  </a:cubicBezTo>
                  <a:cubicBezTo>
                    <a:pt x="48" y="73"/>
                    <a:pt x="47" y="73"/>
                    <a:pt x="47" y="73"/>
                  </a:cubicBezTo>
                  <a:cubicBezTo>
                    <a:pt x="47" y="73"/>
                    <a:pt x="48" y="74"/>
                    <a:pt x="48" y="74"/>
                  </a:cubicBezTo>
                  <a:cubicBezTo>
                    <a:pt x="48" y="74"/>
                    <a:pt x="48" y="74"/>
                    <a:pt x="48" y="74"/>
                  </a:cubicBezTo>
                  <a:cubicBezTo>
                    <a:pt x="48" y="74"/>
                    <a:pt x="48" y="74"/>
                    <a:pt x="48" y="74"/>
                  </a:cubicBezTo>
                  <a:cubicBezTo>
                    <a:pt x="49" y="74"/>
                    <a:pt x="49" y="74"/>
                    <a:pt x="49" y="74"/>
                  </a:cubicBezTo>
                  <a:cubicBezTo>
                    <a:pt x="49" y="74"/>
                    <a:pt x="49" y="74"/>
                    <a:pt x="49" y="75"/>
                  </a:cubicBezTo>
                  <a:cubicBezTo>
                    <a:pt x="50" y="75"/>
                    <a:pt x="50" y="75"/>
                    <a:pt x="50" y="75"/>
                  </a:cubicBezTo>
                  <a:cubicBezTo>
                    <a:pt x="50" y="75"/>
                    <a:pt x="50" y="75"/>
                    <a:pt x="50" y="75"/>
                  </a:cubicBezTo>
                  <a:cubicBezTo>
                    <a:pt x="50" y="75"/>
                    <a:pt x="50" y="76"/>
                    <a:pt x="51" y="76"/>
                  </a:cubicBezTo>
                  <a:cubicBezTo>
                    <a:pt x="51" y="76"/>
                    <a:pt x="51" y="76"/>
                    <a:pt x="51" y="76"/>
                  </a:cubicBezTo>
                  <a:cubicBezTo>
                    <a:pt x="51" y="76"/>
                    <a:pt x="51" y="76"/>
                    <a:pt x="51" y="76"/>
                  </a:cubicBezTo>
                  <a:cubicBezTo>
                    <a:pt x="51" y="76"/>
                    <a:pt x="52" y="76"/>
                    <a:pt x="52" y="76"/>
                  </a:cubicBezTo>
                  <a:cubicBezTo>
                    <a:pt x="52" y="77"/>
                    <a:pt x="52" y="77"/>
                    <a:pt x="52" y="77"/>
                  </a:cubicBezTo>
                  <a:cubicBezTo>
                    <a:pt x="52" y="77"/>
                    <a:pt x="52" y="77"/>
                    <a:pt x="52" y="77"/>
                  </a:cubicBezTo>
                  <a:cubicBezTo>
                    <a:pt x="52" y="77"/>
                    <a:pt x="52" y="77"/>
                    <a:pt x="52" y="77"/>
                  </a:cubicBezTo>
                  <a:cubicBezTo>
                    <a:pt x="52" y="77"/>
                    <a:pt x="52" y="77"/>
                    <a:pt x="52" y="77"/>
                  </a:cubicBezTo>
                  <a:cubicBezTo>
                    <a:pt x="52" y="77"/>
                    <a:pt x="52" y="78"/>
                    <a:pt x="52" y="78"/>
                  </a:cubicBezTo>
                  <a:cubicBezTo>
                    <a:pt x="52" y="78"/>
                    <a:pt x="53" y="78"/>
                    <a:pt x="53" y="78"/>
                  </a:cubicBezTo>
                  <a:cubicBezTo>
                    <a:pt x="53" y="78"/>
                    <a:pt x="53" y="79"/>
                    <a:pt x="53" y="79"/>
                  </a:cubicBezTo>
                  <a:cubicBezTo>
                    <a:pt x="53" y="79"/>
                    <a:pt x="53" y="79"/>
                    <a:pt x="53" y="79"/>
                  </a:cubicBezTo>
                  <a:cubicBezTo>
                    <a:pt x="53" y="79"/>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4" y="80"/>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2"/>
                    <a:pt x="54" y="82"/>
                  </a:cubicBezTo>
                  <a:cubicBezTo>
                    <a:pt x="54" y="82"/>
                    <a:pt x="54" y="82"/>
                    <a:pt x="54" y="82"/>
                  </a:cubicBezTo>
                  <a:cubicBezTo>
                    <a:pt x="54" y="82"/>
                    <a:pt x="54" y="82"/>
                    <a:pt x="54" y="82"/>
                  </a:cubicBezTo>
                  <a:cubicBezTo>
                    <a:pt x="54" y="82"/>
                    <a:pt x="54" y="83"/>
                    <a:pt x="54" y="83"/>
                  </a:cubicBezTo>
                  <a:cubicBezTo>
                    <a:pt x="54" y="83"/>
                    <a:pt x="55" y="83"/>
                    <a:pt x="55" y="83"/>
                  </a:cubicBezTo>
                  <a:cubicBezTo>
                    <a:pt x="55" y="83"/>
                    <a:pt x="55" y="83"/>
                    <a:pt x="55" y="83"/>
                  </a:cubicBezTo>
                  <a:cubicBezTo>
                    <a:pt x="55" y="83"/>
                    <a:pt x="55" y="83"/>
                    <a:pt x="55" y="83"/>
                  </a:cubicBezTo>
                  <a:cubicBezTo>
                    <a:pt x="55" y="83"/>
                    <a:pt x="55" y="83"/>
                    <a:pt x="55" y="83"/>
                  </a:cubicBezTo>
                  <a:cubicBezTo>
                    <a:pt x="55" y="83"/>
                    <a:pt x="55" y="83"/>
                    <a:pt x="55" y="83"/>
                  </a:cubicBezTo>
                  <a:cubicBezTo>
                    <a:pt x="55" y="83"/>
                    <a:pt x="55" y="84"/>
                    <a:pt x="55" y="84"/>
                  </a:cubicBezTo>
                  <a:cubicBezTo>
                    <a:pt x="55" y="84"/>
                    <a:pt x="55" y="84"/>
                    <a:pt x="55" y="84"/>
                  </a:cubicBezTo>
                  <a:cubicBezTo>
                    <a:pt x="56" y="84"/>
                    <a:pt x="56" y="84"/>
                    <a:pt x="56" y="84"/>
                  </a:cubicBezTo>
                  <a:cubicBezTo>
                    <a:pt x="56" y="84"/>
                    <a:pt x="56" y="84"/>
                    <a:pt x="56" y="84"/>
                  </a:cubicBezTo>
                  <a:cubicBezTo>
                    <a:pt x="56" y="84"/>
                    <a:pt x="56" y="85"/>
                    <a:pt x="56" y="85"/>
                  </a:cubicBezTo>
                  <a:cubicBezTo>
                    <a:pt x="56" y="85"/>
                    <a:pt x="56" y="85"/>
                    <a:pt x="56" y="85"/>
                  </a:cubicBezTo>
                  <a:cubicBezTo>
                    <a:pt x="56" y="85"/>
                    <a:pt x="56" y="86"/>
                    <a:pt x="56" y="86"/>
                  </a:cubicBezTo>
                  <a:cubicBezTo>
                    <a:pt x="56" y="86"/>
                    <a:pt x="56" y="86"/>
                    <a:pt x="56" y="86"/>
                  </a:cubicBezTo>
                  <a:cubicBezTo>
                    <a:pt x="56" y="86"/>
                    <a:pt x="56" y="86"/>
                    <a:pt x="56" y="86"/>
                  </a:cubicBezTo>
                  <a:cubicBezTo>
                    <a:pt x="56" y="86"/>
                    <a:pt x="56" y="86"/>
                    <a:pt x="56" y="86"/>
                  </a:cubicBezTo>
                  <a:cubicBezTo>
                    <a:pt x="56"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8" y="88"/>
                    <a:pt x="58" y="88"/>
                  </a:cubicBezTo>
                  <a:cubicBezTo>
                    <a:pt x="58" y="88"/>
                    <a:pt x="58" y="88"/>
                    <a:pt x="58" y="88"/>
                  </a:cubicBezTo>
                  <a:cubicBezTo>
                    <a:pt x="58" y="88"/>
                    <a:pt x="58" y="88"/>
                    <a:pt x="58" y="88"/>
                  </a:cubicBezTo>
                  <a:cubicBezTo>
                    <a:pt x="58" y="88"/>
                    <a:pt x="58" y="89"/>
                    <a:pt x="59" y="89"/>
                  </a:cubicBezTo>
                  <a:cubicBezTo>
                    <a:pt x="59" y="89"/>
                    <a:pt x="59" y="89"/>
                    <a:pt x="59" y="89"/>
                  </a:cubicBezTo>
                  <a:cubicBezTo>
                    <a:pt x="59" y="89"/>
                    <a:pt x="59" y="90"/>
                    <a:pt x="59" y="90"/>
                  </a:cubicBezTo>
                  <a:cubicBezTo>
                    <a:pt x="59" y="90"/>
                    <a:pt x="60" y="90"/>
                    <a:pt x="60" y="90"/>
                  </a:cubicBezTo>
                  <a:cubicBezTo>
                    <a:pt x="60" y="90"/>
                    <a:pt x="59" y="90"/>
                    <a:pt x="60" y="90"/>
                  </a:cubicBezTo>
                  <a:cubicBezTo>
                    <a:pt x="60" y="90"/>
                    <a:pt x="60" y="90"/>
                    <a:pt x="60" y="90"/>
                  </a:cubicBezTo>
                  <a:cubicBezTo>
                    <a:pt x="60" y="90"/>
                    <a:pt x="60" y="91"/>
                    <a:pt x="60" y="91"/>
                  </a:cubicBezTo>
                  <a:cubicBezTo>
                    <a:pt x="60" y="91"/>
                    <a:pt x="60" y="91"/>
                    <a:pt x="60" y="91"/>
                  </a:cubicBezTo>
                  <a:cubicBezTo>
                    <a:pt x="60" y="91"/>
                    <a:pt x="60" y="92"/>
                    <a:pt x="60" y="92"/>
                  </a:cubicBezTo>
                  <a:cubicBezTo>
                    <a:pt x="60" y="92"/>
                    <a:pt x="60" y="91"/>
                    <a:pt x="60" y="92"/>
                  </a:cubicBezTo>
                  <a:cubicBezTo>
                    <a:pt x="60" y="92"/>
                    <a:pt x="60" y="92"/>
                    <a:pt x="60" y="92"/>
                  </a:cubicBezTo>
                  <a:cubicBezTo>
                    <a:pt x="61" y="92"/>
                    <a:pt x="61" y="92"/>
                    <a:pt x="61" y="92"/>
                  </a:cubicBezTo>
                  <a:cubicBezTo>
                    <a:pt x="61" y="92"/>
                    <a:pt x="61" y="92"/>
                    <a:pt x="61" y="92"/>
                  </a:cubicBezTo>
                  <a:cubicBezTo>
                    <a:pt x="61" y="92"/>
                    <a:pt x="61" y="92"/>
                    <a:pt x="61" y="92"/>
                  </a:cubicBezTo>
                  <a:cubicBezTo>
                    <a:pt x="61" y="92"/>
                    <a:pt x="61" y="93"/>
                    <a:pt x="62" y="93"/>
                  </a:cubicBezTo>
                  <a:cubicBezTo>
                    <a:pt x="62" y="93"/>
                    <a:pt x="62" y="93"/>
                    <a:pt x="62" y="93"/>
                  </a:cubicBezTo>
                  <a:cubicBezTo>
                    <a:pt x="62" y="93"/>
                    <a:pt x="62" y="93"/>
                    <a:pt x="62" y="93"/>
                  </a:cubicBezTo>
                  <a:cubicBezTo>
                    <a:pt x="62" y="93"/>
                    <a:pt x="62" y="93"/>
                    <a:pt x="62" y="93"/>
                  </a:cubicBezTo>
                  <a:cubicBezTo>
                    <a:pt x="62" y="93"/>
                    <a:pt x="62" y="93"/>
                    <a:pt x="62" y="93"/>
                  </a:cubicBezTo>
                  <a:cubicBezTo>
                    <a:pt x="63" y="93"/>
                    <a:pt x="63" y="93"/>
                    <a:pt x="63" y="93"/>
                  </a:cubicBezTo>
                  <a:cubicBezTo>
                    <a:pt x="63" y="93"/>
                    <a:pt x="63" y="94"/>
                    <a:pt x="63" y="94"/>
                  </a:cubicBezTo>
                  <a:cubicBezTo>
                    <a:pt x="63" y="94"/>
                    <a:pt x="63" y="93"/>
                    <a:pt x="63" y="93"/>
                  </a:cubicBezTo>
                  <a:cubicBezTo>
                    <a:pt x="63" y="93"/>
                    <a:pt x="63" y="94"/>
                    <a:pt x="63" y="94"/>
                  </a:cubicBezTo>
                  <a:cubicBezTo>
                    <a:pt x="63" y="94"/>
                    <a:pt x="63" y="94"/>
                    <a:pt x="63" y="94"/>
                  </a:cubicBezTo>
                  <a:cubicBezTo>
                    <a:pt x="63" y="94"/>
                    <a:pt x="63" y="94"/>
                    <a:pt x="63" y="94"/>
                  </a:cubicBezTo>
                  <a:cubicBezTo>
                    <a:pt x="63" y="94"/>
                    <a:pt x="63" y="95"/>
                    <a:pt x="63" y="95"/>
                  </a:cubicBezTo>
                  <a:cubicBezTo>
                    <a:pt x="63" y="95"/>
                    <a:pt x="64" y="95"/>
                    <a:pt x="64" y="95"/>
                  </a:cubicBezTo>
                  <a:cubicBezTo>
                    <a:pt x="64" y="95"/>
                    <a:pt x="64" y="95"/>
                    <a:pt x="64" y="95"/>
                  </a:cubicBezTo>
                  <a:cubicBezTo>
                    <a:pt x="64" y="95"/>
                    <a:pt x="64" y="95"/>
                    <a:pt x="64" y="95"/>
                  </a:cubicBezTo>
                  <a:cubicBezTo>
                    <a:pt x="64" y="95"/>
                    <a:pt x="64" y="96"/>
                    <a:pt x="64" y="96"/>
                  </a:cubicBezTo>
                  <a:cubicBezTo>
                    <a:pt x="64" y="96"/>
                    <a:pt x="63" y="96"/>
                    <a:pt x="63" y="96"/>
                  </a:cubicBezTo>
                  <a:cubicBezTo>
                    <a:pt x="63" y="96"/>
                    <a:pt x="64" y="96"/>
                    <a:pt x="63" y="96"/>
                  </a:cubicBezTo>
                  <a:cubicBezTo>
                    <a:pt x="63" y="96"/>
                    <a:pt x="63" y="97"/>
                    <a:pt x="63" y="97"/>
                  </a:cubicBezTo>
                  <a:cubicBezTo>
                    <a:pt x="63" y="97"/>
                    <a:pt x="64" y="97"/>
                    <a:pt x="64" y="97"/>
                  </a:cubicBezTo>
                  <a:cubicBezTo>
                    <a:pt x="64" y="97"/>
                    <a:pt x="64" y="97"/>
                    <a:pt x="64" y="97"/>
                  </a:cubicBezTo>
                  <a:cubicBezTo>
                    <a:pt x="64" y="97"/>
                    <a:pt x="64" y="97"/>
                    <a:pt x="64" y="97"/>
                  </a:cubicBezTo>
                  <a:cubicBezTo>
                    <a:pt x="64" y="97"/>
                    <a:pt x="64" y="97"/>
                    <a:pt x="64" y="97"/>
                  </a:cubicBezTo>
                  <a:cubicBezTo>
                    <a:pt x="64" y="97"/>
                    <a:pt x="64" y="97"/>
                    <a:pt x="64" y="97"/>
                  </a:cubicBezTo>
                  <a:cubicBezTo>
                    <a:pt x="64" y="98"/>
                    <a:pt x="64" y="98"/>
                    <a:pt x="64" y="98"/>
                  </a:cubicBezTo>
                  <a:cubicBezTo>
                    <a:pt x="64" y="98"/>
                    <a:pt x="64" y="98"/>
                    <a:pt x="64" y="98"/>
                  </a:cubicBezTo>
                  <a:cubicBezTo>
                    <a:pt x="64" y="98"/>
                    <a:pt x="64" y="98"/>
                    <a:pt x="64" y="98"/>
                  </a:cubicBezTo>
                  <a:cubicBezTo>
                    <a:pt x="64" y="98"/>
                    <a:pt x="64" y="98"/>
                    <a:pt x="64" y="98"/>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100"/>
                    <a:pt x="64" y="100"/>
                  </a:cubicBezTo>
                  <a:cubicBezTo>
                    <a:pt x="64" y="100"/>
                    <a:pt x="64" y="100"/>
                    <a:pt x="64"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6" y="101"/>
                    <a:pt x="66" y="101"/>
                  </a:cubicBezTo>
                  <a:cubicBezTo>
                    <a:pt x="66" y="101"/>
                    <a:pt x="66" y="102"/>
                    <a:pt x="66" y="102"/>
                  </a:cubicBezTo>
                  <a:cubicBezTo>
                    <a:pt x="66" y="102"/>
                    <a:pt x="66" y="102"/>
                    <a:pt x="66" y="102"/>
                  </a:cubicBezTo>
                  <a:cubicBezTo>
                    <a:pt x="66" y="102"/>
                    <a:pt x="66" y="102"/>
                    <a:pt x="66" y="102"/>
                  </a:cubicBezTo>
                  <a:cubicBezTo>
                    <a:pt x="66" y="103"/>
                    <a:pt x="66" y="103"/>
                    <a:pt x="66" y="103"/>
                  </a:cubicBezTo>
                  <a:cubicBezTo>
                    <a:pt x="66" y="103"/>
                    <a:pt x="66" y="103"/>
                    <a:pt x="66" y="103"/>
                  </a:cubicBezTo>
                  <a:cubicBezTo>
                    <a:pt x="67" y="104"/>
                    <a:pt x="67" y="104"/>
                    <a:pt x="67" y="104"/>
                  </a:cubicBezTo>
                  <a:cubicBezTo>
                    <a:pt x="67" y="104"/>
                    <a:pt x="67" y="104"/>
                    <a:pt x="67" y="105"/>
                  </a:cubicBezTo>
                  <a:cubicBezTo>
                    <a:pt x="67" y="105"/>
                    <a:pt x="67" y="105"/>
                    <a:pt x="67" y="105"/>
                  </a:cubicBezTo>
                  <a:cubicBezTo>
                    <a:pt x="67" y="105"/>
                    <a:pt x="68" y="105"/>
                    <a:pt x="68" y="105"/>
                  </a:cubicBezTo>
                  <a:cubicBezTo>
                    <a:pt x="67" y="105"/>
                    <a:pt x="67" y="106"/>
                    <a:pt x="67" y="106"/>
                  </a:cubicBezTo>
                  <a:cubicBezTo>
                    <a:pt x="67" y="106"/>
                    <a:pt x="68" y="106"/>
                    <a:pt x="68" y="106"/>
                  </a:cubicBezTo>
                  <a:cubicBezTo>
                    <a:pt x="68" y="106"/>
                    <a:pt x="68" y="106"/>
                    <a:pt x="68" y="106"/>
                  </a:cubicBezTo>
                  <a:cubicBezTo>
                    <a:pt x="68" y="106"/>
                    <a:pt x="68" y="106"/>
                    <a:pt x="68" y="106"/>
                  </a:cubicBezTo>
                  <a:cubicBezTo>
                    <a:pt x="68" y="106"/>
                    <a:pt x="68" y="106"/>
                    <a:pt x="68" y="106"/>
                  </a:cubicBezTo>
                  <a:cubicBezTo>
                    <a:pt x="68" y="106"/>
                    <a:pt x="68" y="106"/>
                    <a:pt x="68" y="106"/>
                  </a:cubicBezTo>
                  <a:cubicBezTo>
                    <a:pt x="68" y="106"/>
                    <a:pt x="69" y="106"/>
                    <a:pt x="69" y="106"/>
                  </a:cubicBezTo>
                  <a:cubicBezTo>
                    <a:pt x="69" y="106"/>
                    <a:pt x="69" y="106"/>
                    <a:pt x="69" y="106"/>
                  </a:cubicBezTo>
                  <a:cubicBezTo>
                    <a:pt x="69" y="106"/>
                    <a:pt x="69" y="106"/>
                    <a:pt x="69" y="106"/>
                  </a:cubicBezTo>
                  <a:cubicBezTo>
                    <a:pt x="69" y="106"/>
                    <a:pt x="69" y="106"/>
                    <a:pt x="69" y="106"/>
                  </a:cubicBezTo>
                  <a:cubicBezTo>
                    <a:pt x="69" y="106"/>
                    <a:pt x="70" y="106"/>
                    <a:pt x="70" y="106"/>
                  </a:cubicBezTo>
                  <a:cubicBezTo>
                    <a:pt x="70" y="106"/>
                    <a:pt x="70" y="106"/>
                    <a:pt x="70" y="106"/>
                  </a:cubicBezTo>
                  <a:cubicBezTo>
                    <a:pt x="70" y="106"/>
                    <a:pt x="70" y="106"/>
                    <a:pt x="70" y="106"/>
                  </a:cubicBezTo>
                  <a:cubicBezTo>
                    <a:pt x="70" y="106"/>
                    <a:pt x="70" y="106"/>
                    <a:pt x="70" y="106"/>
                  </a:cubicBezTo>
                  <a:cubicBezTo>
                    <a:pt x="70" y="106"/>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8"/>
                    <a:pt x="72" y="108"/>
                  </a:cubicBezTo>
                  <a:cubicBezTo>
                    <a:pt x="72" y="108"/>
                    <a:pt x="72" y="107"/>
                    <a:pt x="72" y="107"/>
                  </a:cubicBezTo>
                  <a:cubicBezTo>
                    <a:pt x="72" y="107"/>
                    <a:pt x="72" y="107"/>
                    <a:pt x="72" y="107"/>
                  </a:cubicBezTo>
                  <a:cubicBezTo>
                    <a:pt x="72" y="108"/>
                    <a:pt x="73" y="108"/>
                    <a:pt x="73" y="108"/>
                  </a:cubicBezTo>
                  <a:cubicBezTo>
                    <a:pt x="73" y="108"/>
                    <a:pt x="73" y="108"/>
                    <a:pt x="73" y="108"/>
                  </a:cubicBezTo>
                  <a:cubicBezTo>
                    <a:pt x="73" y="108"/>
                    <a:pt x="73" y="108"/>
                    <a:pt x="73" y="108"/>
                  </a:cubicBezTo>
                  <a:cubicBezTo>
                    <a:pt x="73" y="108"/>
                    <a:pt x="74" y="108"/>
                    <a:pt x="74" y="108"/>
                  </a:cubicBezTo>
                  <a:cubicBezTo>
                    <a:pt x="74" y="108"/>
                    <a:pt x="74" y="108"/>
                    <a:pt x="74" y="108"/>
                  </a:cubicBezTo>
                  <a:cubicBezTo>
                    <a:pt x="74" y="108"/>
                    <a:pt x="74" y="108"/>
                    <a:pt x="74" y="108"/>
                  </a:cubicBezTo>
                  <a:cubicBezTo>
                    <a:pt x="74" y="108"/>
                    <a:pt x="74" y="108"/>
                    <a:pt x="74" y="108"/>
                  </a:cubicBezTo>
                  <a:cubicBezTo>
                    <a:pt x="74" y="108"/>
                    <a:pt x="75" y="108"/>
                    <a:pt x="75" y="108"/>
                  </a:cubicBezTo>
                  <a:cubicBezTo>
                    <a:pt x="75" y="108"/>
                    <a:pt x="75" y="109"/>
                    <a:pt x="75" y="109"/>
                  </a:cubicBezTo>
                  <a:cubicBezTo>
                    <a:pt x="75" y="109"/>
                    <a:pt x="75" y="109"/>
                    <a:pt x="75" y="109"/>
                  </a:cubicBezTo>
                  <a:cubicBezTo>
                    <a:pt x="75" y="109"/>
                    <a:pt x="75" y="109"/>
                    <a:pt x="75" y="109"/>
                  </a:cubicBezTo>
                  <a:cubicBezTo>
                    <a:pt x="75" y="109"/>
                    <a:pt x="75" y="109"/>
                    <a:pt x="75" y="109"/>
                  </a:cubicBezTo>
                  <a:cubicBezTo>
                    <a:pt x="75" y="109"/>
                    <a:pt x="76" y="109"/>
                    <a:pt x="76" y="109"/>
                  </a:cubicBezTo>
                  <a:cubicBezTo>
                    <a:pt x="76" y="109"/>
                    <a:pt x="76" y="109"/>
                    <a:pt x="76" y="109"/>
                  </a:cubicBezTo>
                  <a:cubicBezTo>
                    <a:pt x="76" y="109"/>
                    <a:pt x="76" y="109"/>
                    <a:pt x="76" y="109"/>
                  </a:cubicBezTo>
                  <a:cubicBezTo>
                    <a:pt x="76" y="109"/>
                    <a:pt x="76" y="109"/>
                    <a:pt x="77" y="109"/>
                  </a:cubicBezTo>
                  <a:cubicBezTo>
                    <a:pt x="77" y="109"/>
                    <a:pt x="77" y="109"/>
                    <a:pt x="77" y="109"/>
                  </a:cubicBezTo>
                  <a:cubicBezTo>
                    <a:pt x="77" y="109"/>
                    <a:pt x="77" y="109"/>
                    <a:pt x="77" y="109"/>
                  </a:cubicBezTo>
                  <a:cubicBezTo>
                    <a:pt x="77" y="109"/>
                    <a:pt x="77" y="110"/>
                    <a:pt x="78" y="109"/>
                  </a:cubicBezTo>
                  <a:cubicBezTo>
                    <a:pt x="78" y="109"/>
                    <a:pt x="78" y="109"/>
                    <a:pt x="78" y="109"/>
                  </a:cubicBezTo>
                  <a:cubicBezTo>
                    <a:pt x="78" y="109"/>
                    <a:pt x="78" y="109"/>
                    <a:pt x="78" y="109"/>
                  </a:cubicBezTo>
                  <a:cubicBezTo>
                    <a:pt x="78" y="109"/>
                    <a:pt x="78" y="109"/>
                    <a:pt x="78" y="109"/>
                  </a:cubicBezTo>
                  <a:cubicBezTo>
                    <a:pt x="78" y="109"/>
                    <a:pt x="78" y="109"/>
                    <a:pt x="78" y="109"/>
                  </a:cubicBezTo>
                  <a:cubicBezTo>
                    <a:pt x="78" y="109"/>
                    <a:pt x="79" y="109"/>
                    <a:pt x="79" y="109"/>
                  </a:cubicBezTo>
                  <a:cubicBezTo>
                    <a:pt x="79" y="109"/>
                    <a:pt x="79" y="109"/>
                    <a:pt x="79" y="109"/>
                  </a:cubicBezTo>
                  <a:cubicBezTo>
                    <a:pt x="79" y="109"/>
                    <a:pt x="79" y="109"/>
                    <a:pt x="79" y="109"/>
                  </a:cubicBezTo>
                  <a:cubicBezTo>
                    <a:pt x="80" y="109"/>
                    <a:pt x="80" y="109"/>
                    <a:pt x="80" y="109"/>
                  </a:cubicBezTo>
                  <a:cubicBezTo>
                    <a:pt x="80" y="109"/>
                    <a:pt x="80" y="109"/>
                    <a:pt x="80" y="109"/>
                  </a:cubicBezTo>
                  <a:cubicBezTo>
                    <a:pt x="80" y="109"/>
                    <a:pt x="80" y="110"/>
                    <a:pt x="80" y="110"/>
                  </a:cubicBezTo>
                  <a:cubicBezTo>
                    <a:pt x="81" y="110"/>
                    <a:pt x="81" y="109"/>
                    <a:pt x="81" y="110"/>
                  </a:cubicBezTo>
                  <a:cubicBezTo>
                    <a:pt x="81" y="110"/>
                    <a:pt x="81" y="110"/>
                    <a:pt x="81" y="110"/>
                  </a:cubicBezTo>
                  <a:cubicBezTo>
                    <a:pt x="81" y="110"/>
                    <a:pt x="82" y="110"/>
                    <a:pt x="82" y="110"/>
                  </a:cubicBezTo>
                  <a:cubicBezTo>
                    <a:pt x="82" y="110"/>
                    <a:pt x="82" y="110"/>
                    <a:pt x="82" y="110"/>
                  </a:cubicBezTo>
                  <a:cubicBezTo>
                    <a:pt x="82" y="110"/>
                    <a:pt x="82" y="110"/>
                    <a:pt x="82" y="110"/>
                  </a:cubicBezTo>
                  <a:cubicBezTo>
                    <a:pt x="82" y="110"/>
                    <a:pt x="82" y="111"/>
                    <a:pt x="82" y="111"/>
                  </a:cubicBezTo>
                  <a:cubicBezTo>
                    <a:pt x="82" y="111"/>
                    <a:pt x="83" y="111"/>
                    <a:pt x="83" y="111"/>
                  </a:cubicBezTo>
                  <a:cubicBezTo>
                    <a:pt x="83" y="111"/>
                    <a:pt x="83" y="111"/>
                    <a:pt x="83" y="111"/>
                  </a:cubicBezTo>
                  <a:cubicBezTo>
                    <a:pt x="83" y="111"/>
                    <a:pt x="83" y="111"/>
                    <a:pt x="83" y="111"/>
                  </a:cubicBezTo>
                  <a:cubicBezTo>
                    <a:pt x="83" y="111"/>
                    <a:pt x="84" y="112"/>
                    <a:pt x="84" y="111"/>
                  </a:cubicBezTo>
                  <a:cubicBezTo>
                    <a:pt x="84" y="111"/>
                    <a:pt x="84" y="111"/>
                    <a:pt x="84" y="111"/>
                  </a:cubicBezTo>
                  <a:cubicBezTo>
                    <a:pt x="84" y="111"/>
                    <a:pt x="84" y="110"/>
                    <a:pt x="84" y="110"/>
                  </a:cubicBezTo>
                  <a:cubicBezTo>
                    <a:pt x="84" y="110"/>
                    <a:pt x="84" y="110"/>
                    <a:pt x="84" y="110"/>
                  </a:cubicBezTo>
                  <a:cubicBezTo>
                    <a:pt x="84" y="110"/>
                    <a:pt x="85" y="110"/>
                    <a:pt x="85" y="110"/>
                  </a:cubicBezTo>
                  <a:cubicBezTo>
                    <a:pt x="85" y="110"/>
                    <a:pt x="85" y="110"/>
                    <a:pt x="85" y="110"/>
                  </a:cubicBezTo>
                  <a:cubicBezTo>
                    <a:pt x="85" y="110"/>
                    <a:pt x="85" y="110"/>
                    <a:pt x="85" y="110"/>
                  </a:cubicBezTo>
                  <a:cubicBezTo>
                    <a:pt x="85" y="110"/>
                    <a:pt x="85" y="110"/>
                    <a:pt x="85" y="110"/>
                  </a:cubicBezTo>
                  <a:cubicBezTo>
                    <a:pt x="85" y="110"/>
                    <a:pt x="86" y="110"/>
                    <a:pt x="86"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6" y="109"/>
                    <a:pt x="86" y="109"/>
                  </a:cubicBezTo>
                  <a:cubicBezTo>
                    <a:pt x="86" y="110"/>
                    <a:pt x="86" y="110"/>
                    <a:pt x="86" y="110"/>
                  </a:cubicBezTo>
                  <a:cubicBezTo>
                    <a:pt x="86" y="110"/>
                    <a:pt x="86" y="110"/>
                    <a:pt x="86" y="110"/>
                  </a:cubicBezTo>
                  <a:cubicBezTo>
                    <a:pt x="86" y="110"/>
                    <a:pt x="85" y="110"/>
                    <a:pt x="85" y="110"/>
                  </a:cubicBezTo>
                  <a:cubicBezTo>
                    <a:pt x="85" y="110"/>
                    <a:pt x="85" y="110"/>
                    <a:pt x="85" y="110"/>
                  </a:cubicBezTo>
                  <a:cubicBezTo>
                    <a:pt x="85" y="110"/>
                    <a:pt x="85" y="109"/>
                    <a:pt x="85" y="109"/>
                  </a:cubicBezTo>
                  <a:cubicBezTo>
                    <a:pt x="85" y="109"/>
                    <a:pt x="85" y="109"/>
                    <a:pt x="85" y="109"/>
                  </a:cubicBezTo>
                  <a:cubicBezTo>
                    <a:pt x="86" y="109"/>
                    <a:pt x="86" y="109"/>
                    <a:pt x="85" y="109"/>
                  </a:cubicBezTo>
                  <a:cubicBezTo>
                    <a:pt x="85" y="109"/>
                    <a:pt x="85" y="109"/>
                    <a:pt x="85" y="109"/>
                  </a:cubicBezTo>
                  <a:cubicBezTo>
                    <a:pt x="85" y="109"/>
                    <a:pt x="85" y="109"/>
                    <a:pt x="85" y="109"/>
                  </a:cubicBezTo>
                  <a:cubicBezTo>
                    <a:pt x="85" y="109"/>
                    <a:pt x="85" y="109"/>
                    <a:pt x="85" y="109"/>
                  </a:cubicBezTo>
                  <a:cubicBezTo>
                    <a:pt x="85" y="109"/>
                    <a:pt x="85" y="108"/>
                    <a:pt x="85" y="108"/>
                  </a:cubicBezTo>
                  <a:cubicBezTo>
                    <a:pt x="85" y="108"/>
                    <a:pt x="84" y="108"/>
                    <a:pt x="84" y="108"/>
                  </a:cubicBezTo>
                  <a:cubicBezTo>
                    <a:pt x="85" y="108"/>
                    <a:pt x="85" y="108"/>
                    <a:pt x="85" y="108"/>
                  </a:cubicBezTo>
                  <a:cubicBezTo>
                    <a:pt x="85" y="108"/>
                    <a:pt x="84" y="108"/>
                    <a:pt x="84" y="107"/>
                  </a:cubicBezTo>
                  <a:cubicBezTo>
                    <a:pt x="84" y="107"/>
                    <a:pt x="84" y="107"/>
                    <a:pt x="84" y="107"/>
                  </a:cubicBezTo>
                  <a:cubicBezTo>
                    <a:pt x="84" y="107"/>
                    <a:pt x="84" y="107"/>
                    <a:pt x="84" y="107"/>
                  </a:cubicBezTo>
                  <a:cubicBezTo>
                    <a:pt x="84" y="107"/>
                    <a:pt x="84" y="107"/>
                    <a:pt x="84" y="107"/>
                  </a:cubicBezTo>
                  <a:cubicBezTo>
                    <a:pt x="84" y="107"/>
                    <a:pt x="84" y="107"/>
                    <a:pt x="84" y="107"/>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4" y="106"/>
                    <a:pt x="84" y="106"/>
                  </a:cubicBezTo>
                  <a:cubicBezTo>
                    <a:pt x="84" y="106"/>
                    <a:pt x="83" y="106"/>
                    <a:pt x="83" y="106"/>
                  </a:cubicBezTo>
                  <a:cubicBezTo>
                    <a:pt x="83" y="106"/>
                    <a:pt x="83" y="105"/>
                    <a:pt x="83" y="105"/>
                  </a:cubicBezTo>
                  <a:cubicBezTo>
                    <a:pt x="83" y="105"/>
                    <a:pt x="83" y="105"/>
                    <a:pt x="83" y="105"/>
                  </a:cubicBezTo>
                  <a:cubicBezTo>
                    <a:pt x="83" y="105"/>
                    <a:pt x="83" y="105"/>
                    <a:pt x="83" y="105"/>
                  </a:cubicBezTo>
                  <a:cubicBezTo>
                    <a:pt x="83" y="105"/>
                    <a:pt x="83" y="105"/>
                    <a:pt x="83" y="105"/>
                  </a:cubicBezTo>
                  <a:cubicBezTo>
                    <a:pt x="83" y="105"/>
                    <a:pt x="83" y="104"/>
                    <a:pt x="83" y="104"/>
                  </a:cubicBezTo>
                  <a:cubicBezTo>
                    <a:pt x="83" y="104"/>
                    <a:pt x="83" y="104"/>
                    <a:pt x="83" y="104"/>
                  </a:cubicBezTo>
                  <a:cubicBezTo>
                    <a:pt x="83" y="104"/>
                    <a:pt x="83" y="104"/>
                    <a:pt x="83" y="104"/>
                  </a:cubicBezTo>
                  <a:cubicBezTo>
                    <a:pt x="83" y="103"/>
                    <a:pt x="83" y="103"/>
                    <a:pt x="83" y="103"/>
                  </a:cubicBezTo>
                  <a:cubicBezTo>
                    <a:pt x="83" y="103"/>
                    <a:pt x="83" y="103"/>
                    <a:pt x="83" y="103"/>
                  </a:cubicBezTo>
                  <a:cubicBezTo>
                    <a:pt x="83" y="102"/>
                    <a:pt x="83" y="102"/>
                    <a:pt x="83" y="102"/>
                  </a:cubicBezTo>
                  <a:cubicBezTo>
                    <a:pt x="83" y="102"/>
                    <a:pt x="83" y="102"/>
                    <a:pt x="83" y="102"/>
                  </a:cubicBezTo>
                  <a:cubicBezTo>
                    <a:pt x="82" y="102"/>
                    <a:pt x="82" y="102"/>
                    <a:pt x="82" y="101"/>
                  </a:cubicBezTo>
                  <a:cubicBezTo>
                    <a:pt x="82" y="101"/>
                    <a:pt x="82" y="101"/>
                    <a:pt x="82" y="101"/>
                  </a:cubicBezTo>
                  <a:cubicBezTo>
                    <a:pt x="82" y="101"/>
                    <a:pt x="82" y="101"/>
                    <a:pt x="82" y="101"/>
                  </a:cubicBezTo>
                  <a:cubicBezTo>
                    <a:pt x="82" y="101"/>
                    <a:pt x="82" y="101"/>
                    <a:pt x="82" y="101"/>
                  </a:cubicBezTo>
                  <a:cubicBezTo>
                    <a:pt x="82" y="101"/>
                    <a:pt x="82" y="101"/>
                    <a:pt x="82" y="101"/>
                  </a:cubicBezTo>
                  <a:cubicBezTo>
                    <a:pt x="82" y="101"/>
                    <a:pt x="82" y="100"/>
                    <a:pt x="82" y="100"/>
                  </a:cubicBezTo>
                  <a:cubicBezTo>
                    <a:pt x="82" y="100"/>
                    <a:pt x="82" y="100"/>
                    <a:pt x="82" y="100"/>
                  </a:cubicBezTo>
                  <a:cubicBezTo>
                    <a:pt x="82" y="100"/>
                    <a:pt x="82" y="100"/>
                    <a:pt x="82" y="100"/>
                  </a:cubicBezTo>
                  <a:cubicBezTo>
                    <a:pt x="82" y="100"/>
                    <a:pt x="82" y="99"/>
                    <a:pt x="82" y="99"/>
                  </a:cubicBezTo>
                  <a:cubicBezTo>
                    <a:pt x="82" y="99"/>
                    <a:pt x="82" y="100"/>
                    <a:pt x="82" y="100"/>
                  </a:cubicBezTo>
                  <a:cubicBezTo>
                    <a:pt x="83" y="99"/>
                    <a:pt x="83" y="99"/>
                    <a:pt x="83" y="99"/>
                  </a:cubicBezTo>
                  <a:cubicBezTo>
                    <a:pt x="83" y="99"/>
                    <a:pt x="82" y="99"/>
                    <a:pt x="82" y="99"/>
                  </a:cubicBezTo>
                  <a:cubicBezTo>
                    <a:pt x="82" y="99"/>
                    <a:pt x="82" y="99"/>
                    <a:pt x="82" y="99"/>
                  </a:cubicBezTo>
                  <a:cubicBezTo>
                    <a:pt x="83" y="99"/>
                    <a:pt x="83" y="99"/>
                    <a:pt x="83" y="99"/>
                  </a:cubicBezTo>
                  <a:cubicBezTo>
                    <a:pt x="83" y="99"/>
                    <a:pt x="82" y="99"/>
                    <a:pt x="82" y="99"/>
                  </a:cubicBezTo>
                  <a:cubicBezTo>
                    <a:pt x="82" y="98"/>
                    <a:pt x="82" y="98"/>
                    <a:pt x="82" y="98"/>
                  </a:cubicBezTo>
                  <a:cubicBezTo>
                    <a:pt x="83" y="98"/>
                    <a:pt x="83" y="98"/>
                    <a:pt x="83" y="98"/>
                  </a:cubicBezTo>
                  <a:cubicBezTo>
                    <a:pt x="83" y="98"/>
                    <a:pt x="83" y="98"/>
                    <a:pt x="83" y="98"/>
                  </a:cubicBezTo>
                  <a:cubicBezTo>
                    <a:pt x="83" y="98"/>
                    <a:pt x="83" y="98"/>
                    <a:pt x="83" y="97"/>
                  </a:cubicBezTo>
                  <a:cubicBezTo>
                    <a:pt x="83" y="97"/>
                    <a:pt x="83" y="97"/>
                    <a:pt x="83" y="97"/>
                  </a:cubicBezTo>
                  <a:cubicBezTo>
                    <a:pt x="83" y="97"/>
                    <a:pt x="83" y="97"/>
                    <a:pt x="83" y="97"/>
                  </a:cubicBezTo>
                  <a:cubicBezTo>
                    <a:pt x="83" y="97"/>
                    <a:pt x="83" y="97"/>
                    <a:pt x="83" y="97"/>
                  </a:cubicBezTo>
                  <a:cubicBezTo>
                    <a:pt x="83" y="97"/>
                    <a:pt x="82" y="97"/>
                    <a:pt x="82" y="97"/>
                  </a:cubicBezTo>
                  <a:cubicBezTo>
                    <a:pt x="82" y="97"/>
                    <a:pt x="82" y="97"/>
                    <a:pt x="82" y="97"/>
                  </a:cubicBezTo>
                  <a:cubicBezTo>
                    <a:pt x="82" y="97"/>
                    <a:pt x="81" y="97"/>
                    <a:pt x="81" y="97"/>
                  </a:cubicBezTo>
                  <a:cubicBezTo>
                    <a:pt x="81" y="97"/>
                    <a:pt x="81" y="97"/>
                    <a:pt x="81" y="97"/>
                  </a:cubicBezTo>
                  <a:cubicBezTo>
                    <a:pt x="81" y="97"/>
                    <a:pt x="81" y="96"/>
                    <a:pt x="81" y="97"/>
                  </a:cubicBezTo>
                  <a:cubicBezTo>
                    <a:pt x="81" y="97"/>
                    <a:pt x="81" y="97"/>
                    <a:pt x="81" y="97"/>
                  </a:cubicBezTo>
                  <a:cubicBezTo>
                    <a:pt x="81" y="96"/>
                    <a:pt x="82" y="96"/>
                    <a:pt x="82" y="96"/>
                  </a:cubicBezTo>
                  <a:cubicBezTo>
                    <a:pt x="82" y="96"/>
                    <a:pt x="82" y="96"/>
                    <a:pt x="82" y="96"/>
                  </a:cubicBezTo>
                  <a:cubicBezTo>
                    <a:pt x="82" y="96"/>
                    <a:pt x="82" y="96"/>
                    <a:pt x="82" y="96"/>
                  </a:cubicBezTo>
                  <a:cubicBezTo>
                    <a:pt x="82" y="96"/>
                    <a:pt x="82" y="96"/>
                    <a:pt x="82" y="96"/>
                  </a:cubicBezTo>
                  <a:cubicBezTo>
                    <a:pt x="82" y="96"/>
                    <a:pt x="82" y="96"/>
                    <a:pt x="82" y="96"/>
                  </a:cubicBezTo>
                  <a:cubicBezTo>
                    <a:pt x="82" y="96"/>
                    <a:pt x="83" y="96"/>
                    <a:pt x="83" y="96"/>
                  </a:cubicBezTo>
                  <a:cubicBezTo>
                    <a:pt x="82" y="96"/>
                    <a:pt x="82" y="96"/>
                    <a:pt x="82" y="96"/>
                  </a:cubicBezTo>
                  <a:cubicBezTo>
                    <a:pt x="82" y="96"/>
                    <a:pt x="82" y="96"/>
                    <a:pt x="82" y="96"/>
                  </a:cubicBezTo>
                  <a:cubicBezTo>
                    <a:pt x="82" y="96"/>
                    <a:pt x="82" y="96"/>
                    <a:pt x="82" y="97"/>
                  </a:cubicBezTo>
                  <a:cubicBezTo>
                    <a:pt x="82" y="97"/>
                    <a:pt x="82" y="97"/>
                    <a:pt x="82" y="97"/>
                  </a:cubicBezTo>
                  <a:cubicBezTo>
                    <a:pt x="82" y="97"/>
                    <a:pt x="82" y="96"/>
                    <a:pt x="83" y="96"/>
                  </a:cubicBezTo>
                  <a:cubicBezTo>
                    <a:pt x="83" y="96"/>
                    <a:pt x="83" y="96"/>
                    <a:pt x="83" y="96"/>
                  </a:cubicBezTo>
                  <a:cubicBezTo>
                    <a:pt x="83" y="96"/>
                    <a:pt x="83" y="96"/>
                    <a:pt x="83" y="96"/>
                  </a:cubicBezTo>
                  <a:cubicBezTo>
                    <a:pt x="83" y="96"/>
                    <a:pt x="84" y="95"/>
                    <a:pt x="84" y="94"/>
                  </a:cubicBezTo>
                  <a:cubicBezTo>
                    <a:pt x="84" y="94"/>
                    <a:pt x="84" y="94"/>
                    <a:pt x="84" y="93"/>
                  </a:cubicBezTo>
                  <a:cubicBezTo>
                    <a:pt x="84" y="93"/>
                    <a:pt x="84" y="93"/>
                    <a:pt x="84" y="93"/>
                  </a:cubicBezTo>
                  <a:cubicBezTo>
                    <a:pt x="84" y="93"/>
                    <a:pt x="84" y="93"/>
                    <a:pt x="84" y="93"/>
                  </a:cubicBezTo>
                  <a:cubicBezTo>
                    <a:pt x="84" y="93"/>
                    <a:pt x="85" y="92"/>
                    <a:pt x="84" y="92"/>
                  </a:cubicBezTo>
                  <a:cubicBezTo>
                    <a:pt x="84" y="92"/>
                    <a:pt x="84" y="92"/>
                    <a:pt x="84" y="92"/>
                  </a:cubicBezTo>
                  <a:cubicBezTo>
                    <a:pt x="84" y="92"/>
                    <a:pt x="83" y="92"/>
                    <a:pt x="83" y="91"/>
                  </a:cubicBezTo>
                  <a:cubicBezTo>
                    <a:pt x="83" y="91"/>
                    <a:pt x="84" y="90"/>
                    <a:pt x="84" y="90"/>
                  </a:cubicBezTo>
                  <a:cubicBezTo>
                    <a:pt x="84" y="90"/>
                    <a:pt x="84" y="90"/>
                    <a:pt x="84" y="90"/>
                  </a:cubicBezTo>
                  <a:cubicBezTo>
                    <a:pt x="84" y="90"/>
                    <a:pt x="84" y="90"/>
                    <a:pt x="84" y="90"/>
                  </a:cubicBezTo>
                  <a:cubicBezTo>
                    <a:pt x="84" y="90"/>
                    <a:pt x="85" y="91"/>
                    <a:pt x="85" y="91"/>
                  </a:cubicBezTo>
                  <a:cubicBezTo>
                    <a:pt x="85" y="91"/>
                    <a:pt x="85" y="91"/>
                    <a:pt x="85" y="91"/>
                  </a:cubicBezTo>
                  <a:cubicBezTo>
                    <a:pt x="85" y="91"/>
                    <a:pt x="85" y="91"/>
                    <a:pt x="85" y="91"/>
                  </a:cubicBezTo>
                  <a:cubicBezTo>
                    <a:pt x="85" y="91"/>
                    <a:pt x="85" y="91"/>
                    <a:pt x="85" y="91"/>
                  </a:cubicBezTo>
                  <a:cubicBezTo>
                    <a:pt x="85" y="91"/>
                    <a:pt x="85" y="90"/>
                    <a:pt x="86" y="90"/>
                  </a:cubicBezTo>
                  <a:cubicBezTo>
                    <a:pt x="86" y="89"/>
                    <a:pt x="87" y="89"/>
                    <a:pt x="87" y="89"/>
                  </a:cubicBezTo>
                  <a:cubicBezTo>
                    <a:pt x="86" y="88"/>
                    <a:pt x="86" y="88"/>
                    <a:pt x="86" y="88"/>
                  </a:cubicBezTo>
                  <a:cubicBezTo>
                    <a:pt x="86" y="88"/>
                    <a:pt x="86" y="88"/>
                    <a:pt x="86" y="88"/>
                  </a:cubicBezTo>
                  <a:cubicBezTo>
                    <a:pt x="86" y="88"/>
                    <a:pt x="87" y="88"/>
                    <a:pt x="86" y="88"/>
                  </a:cubicBezTo>
                  <a:cubicBezTo>
                    <a:pt x="86" y="88"/>
                    <a:pt x="86" y="88"/>
                    <a:pt x="86" y="88"/>
                  </a:cubicBezTo>
                  <a:cubicBezTo>
                    <a:pt x="86" y="88"/>
                    <a:pt x="87" y="87"/>
                    <a:pt x="87" y="88"/>
                  </a:cubicBezTo>
                  <a:cubicBezTo>
                    <a:pt x="87" y="88"/>
                    <a:pt x="87" y="88"/>
                    <a:pt x="87" y="88"/>
                  </a:cubicBezTo>
                  <a:cubicBezTo>
                    <a:pt x="87" y="88"/>
                    <a:pt x="87" y="88"/>
                    <a:pt x="87" y="88"/>
                  </a:cubicBezTo>
                  <a:cubicBezTo>
                    <a:pt x="87" y="88"/>
                    <a:pt x="88" y="87"/>
                    <a:pt x="88" y="87"/>
                  </a:cubicBezTo>
                  <a:cubicBezTo>
                    <a:pt x="88" y="87"/>
                    <a:pt x="88" y="86"/>
                    <a:pt x="89" y="86"/>
                  </a:cubicBezTo>
                  <a:cubicBezTo>
                    <a:pt x="89" y="86"/>
                    <a:pt x="89" y="86"/>
                    <a:pt x="89" y="86"/>
                  </a:cubicBezTo>
                  <a:cubicBezTo>
                    <a:pt x="89" y="86"/>
                    <a:pt x="88" y="86"/>
                    <a:pt x="88" y="86"/>
                  </a:cubicBezTo>
                  <a:cubicBezTo>
                    <a:pt x="89" y="86"/>
                    <a:pt x="89" y="86"/>
                    <a:pt x="89" y="86"/>
                  </a:cubicBezTo>
                  <a:cubicBezTo>
                    <a:pt x="89" y="85"/>
                    <a:pt x="89" y="85"/>
                    <a:pt x="89" y="85"/>
                  </a:cubicBezTo>
                  <a:cubicBezTo>
                    <a:pt x="89" y="85"/>
                    <a:pt x="89" y="85"/>
                    <a:pt x="89" y="85"/>
                  </a:cubicBezTo>
                  <a:cubicBezTo>
                    <a:pt x="89" y="85"/>
                    <a:pt x="90" y="85"/>
                    <a:pt x="89" y="85"/>
                  </a:cubicBezTo>
                  <a:cubicBezTo>
                    <a:pt x="89" y="85"/>
                    <a:pt x="89" y="85"/>
                    <a:pt x="89" y="85"/>
                  </a:cubicBezTo>
                  <a:cubicBezTo>
                    <a:pt x="89" y="85"/>
                    <a:pt x="90" y="85"/>
                    <a:pt x="90" y="85"/>
                  </a:cubicBezTo>
                  <a:cubicBezTo>
                    <a:pt x="90" y="85"/>
                    <a:pt x="90" y="85"/>
                    <a:pt x="90" y="85"/>
                  </a:cubicBezTo>
                  <a:cubicBezTo>
                    <a:pt x="90" y="85"/>
                    <a:pt x="90" y="85"/>
                    <a:pt x="90" y="85"/>
                  </a:cubicBezTo>
                  <a:cubicBezTo>
                    <a:pt x="90" y="85"/>
                    <a:pt x="91" y="85"/>
                    <a:pt x="91" y="85"/>
                  </a:cubicBezTo>
                  <a:cubicBezTo>
                    <a:pt x="91" y="85"/>
                    <a:pt x="92" y="84"/>
                    <a:pt x="92" y="84"/>
                  </a:cubicBezTo>
                  <a:cubicBezTo>
                    <a:pt x="92" y="84"/>
                    <a:pt x="91" y="84"/>
                    <a:pt x="91" y="84"/>
                  </a:cubicBezTo>
                  <a:cubicBezTo>
                    <a:pt x="91" y="83"/>
                    <a:pt x="91" y="83"/>
                    <a:pt x="91" y="83"/>
                  </a:cubicBezTo>
                  <a:cubicBezTo>
                    <a:pt x="91" y="83"/>
                    <a:pt x="91" y="83"/>
                    <a:pt x="91" y="83"/>
                  </a:cubicBezTo>
                  <a:cubicBezTo>
                    <a:pt x="91" y="83"/>
                    <a:pt x="91" y="83"/>
                    <a:pt x="91" y="83"/>
                  </a:cubicBezTo>
                  <a:cubicBezTo>
                    <a:pt x="91" y="83"/>
                    <a:pt x="91" y="83"/>
                    <a:pt x="91" y="83"/>
                  </a:cubicBezTo>
                  <a:cubicBezTo>
                    <a:pt x="90" y="83"/>
                    <a:pt x="90" y="83"/>
                    <a:pt x="90" y="83"/>
                  </a:cubicBezTo>
                  <a:cubicBezTo>
                    <a:pt x="90" y="83"/>
                    <a:pt x="90" y="83"/>
                    <a:pt x="90" y="83"/>
                  </a:cubicBezTo>
                  <a:cubicBezTo>
                    <a:pt x="90" y="83"/>
                    <a:pt x="90" y="83"/>
                    <a:pt x="90" y="82"/>
                  </a:cubicBezTo>
                  <a:cubicBezTo>
                    <a:pt x="90" y="82"/>
                    <a:pt x="90" y="82"/>
                    <a:pt x="90" y="82"/>
                  </a:cubicBezTo>
                  <a:cubicBezTo>
                    <a:pt x="90" y="82"/>
                    <a:pt x="90" y="82"/>
                    <a:pt x="90" y="82"/>
                  </a:cubicBezTo>
                  <a:cubicBezTo>
                    <a:pt x="90" y="82"/>
                    <a:pt x="90" y="82"/>
                    <a:pt x="90" y="82"/>
                  </a:cubicBezTo>
                  <a:cubicBezTo>
                    <a:pt x="90" y="82"/>
                    <a:pt x="89" y="82"/>
                    <a:pt x="90" y="82"/>
                  </a:cubicBezTo>
                  <a:cubicBezTo>
                    <a:pt x="90" y="82"/>
                    <a:pt x="90" y="81"/>
                    <a:pt x="90" y="82"/>
                  </a:cubicBezTo>
                  <a:cubicBezTo>
                    <a:pt x="90" y="82"/>
                    <a:pt x="90" y="82"/>
                    <a:pt x="90" y="82"/>
                  </a:cubicBezTo>
                  <a:cubicBezTo>
                    <a:pt x="90" y="81"/>
                    <a:pt x="90" y="81"/>
                    <a:pt x="90" y="81"/>
                  </a:cubicBezTo>
                  <a:cubicBezTo>
                    <a:pt x="90" y="81"/>
                    <a:pt x="90" y="81"/>
                    <a:pt x="90" y="81"/>
                  </a:cubicBezTo>
                  <a:cubicBezTo>
                    <a:pt x="91" y="82"/>
                    <a:pt x="91" y="82"/>
                    <a:pt x="91" y="82"/>
                  </a:cubicBezTo>
                  <a:cubicBezTo>
                    <a:pt x="91" y="82"/>
                    <a:pt x="90" y="82"/>
                    <a:pt x="90" y="82"/>
                  </a:cubicBezTo>
                  <a:cubicBezTo>
                    <a:pt x="90" y="82"/>
                    <a:pt x="91" y="82"/>
                    <a:pt x="91" y="82"/>
                  </a:cubicBezTo>
                  <a:cubicBezTo>
                    <a:pt x="91" y="82"/>
                    <a:pt x="91" y="82"/>
                    <a:pt x="91" y="82"/>
                  </a:cubicBezTo>
                  <a:cubicBezTo>
                    <a:pt x="91" y="82"/>
                    <a:pt x="91" y="82"/>
                    <a:pt x="91" y="82"/>
                  </a:cubicBezTo>
                  <a:cubicBezTo>
                    <a:pt x="91" y="82"/>
                    <a:pt x="91" y="82"/>
                    <a:pt x="91" y="83"/>
                  </a:cubicBezTo>
                  <a:cubicBezTo>
                    <a:pt x="91" y="83"/>
                    <a:pt x="91" y="83"/>
                    <a:pt x="91" y="83"/>
                  </a:cubicBezTo>
                  <a:cubicBezTo>
                    <a:pt x="91" y="83"/>
                    <a:pt x="92" y="83"/>
                    <a:pt x="92" y="83"/>
                  </a:cubicBezTo>
                  <a:cubicBezTo>
                    <a:pt x="92" y="82"/>
                    <a:pt x="92" y="83"/>
                    <a:pt x="92" y="82"/>
                  </a:cubicBezTo>
                  <a:cubicBezTo>
                    <a:pt x="92" y="82"/>
                    <a:pt x="92" y="82"/>
                    <a:pt x="92" y="82"/>
                  </a:cubicBezTo>
                  <a:cubicBezTo>
                    <a:pt x="92" y="82"/>
                    <a:pt x="92" y="82"/>
                    <a:pt x="92" y="82"/>
                  </a:cubicBezTo>
                  <a:cubicBezTo>
                    <a:pt x="92" y="82"/>
                    <a:pt x="93" y="82"/>
                    <a:pt x="93" y="82"/>
                  </a:cubicBezTo>
                  <a:cubicBezTo>
                    <a:pt x="93" y="82"/>
                    <a:pt x="93" y="82"/>
                    <a:pt x="93" y="82"/>
                  </a:cubicBezTo>
                  <a:cubicBezTo>
                    <a:pt x="93" y="82"/>
                    <a:pt x="93" y="82"/>
                    <a:pt x="93" y="82"/>
                  </a:cubicBezTo>
                  <a:cubicBezTo>
                    <a:pt x="93" y="82"/>
                    <a:pt x="93" y="82"/>
                    <a:pt x="93" y="82"/>
                  </a:cubicBezTo>
                  <a:cubicBezTo>
                    <a:pt x="93" y="82"/>
                    <a:pt x="93" y="82"/>
                    <a:pt x="93" y="82"/>
                  </a:cubicBezTo>
                  <a:cubicBezTo>
                    <a:pt x="94" y="82"/>
                    <a:pt x="94" y="81"/>
                    <a:pt x="94" y="81"/>
                  </a:cubicBezTo>
                  <a:cubicBezTo>
                    <a:pt x="94" y="81"/>
                    <a:pt x="94" y="81"/>
                    <a:pt x="94" y="81"/>
                  </a:cubicBezTo>
                  <a:cubicBezTo>
                    <a:pt x="94" y="81"/>
                    <a:pt x="94" y="82"/>
                    <a:pt x="94" y="82"/>
                  </a:cubicBezTo>
                  <a:cubicBezTo>
                    <a:pt x="94" y="82"/>
                    <a:pt x="94" y="82"/>
                    <a:pt x="94" y="82"/>
                  </a:cubicBezTo>
                  <a:cubicBezTo>
                    <a:pt x="94" y="82"/>
                    <a:pt x="94" y="82"/>
                    <a:pt x="94" y="82"/>
                  </a:cubicBezTo>
                  <a:cubicBezTo>
                    <a:pt x="94" y="82"/>
                    <a:pt x="94" y="82"/>
                    <a:pt x="94" y="82"/>
                  </a:cubicBezTo>
                  <a:cubicBezTo>
                    <a:pt x="94" y="82"/>
                    <a:pt x="94" y="82"/>
                    <a:pt x="94" y="82"/>
                  </a:cubicBezTo>
                  <a:cubicBezTo>
                    <a:pt x="94" y="82"/>
                    <a:pt x="94" y="82"/>
                    <a:pt x="94" y="83"/>
                  </a:cubicBezTo>
                  <a:cubicBezTo>
                    <a:pt x="94" y="83"/>
                    <a:pt x="94" y="83"/>
                    <a:pt x="94" y="83"/>
                  </a:cubicBezTo>
                  <a:cubicBezTo>
                    <a:pt x="94" y="83"/>
                    <a:pt x="94" y="83"/>
                    <a:pt x="94" y="83"/>
                  </a:cubicBezTo>
                  <a:cubicBezTo>
                    <a:pt x="94" y="83"/>
                    <a:pt x="94" y="82"/>
                    <a:pt x="94" y="82"/>
                  </a:cubicBezTo>
                  <a:cubicBezTo>
                    <a:pt x="95" y="82"/>
                    <a:pt x="95" y="82"/>
                    <a:pt x="95" y="82"/>
                  </a:cubicBezTo>
                  <a:cubicBezTo>
                    <a:pt x="95" y="82"/>
                    <a:pt x="95" y="82"/>
                    <a:pt x="95" y="82"/>
                  </a:cubicBezTo>
                  <a:cubicBezTo>
                    <a:pt x="96" y="82"/>
                    <a:pt x="96" y="82"/>
                    <a:pt x="96" y="82"/>
                  </a:cubicBezTo>
                  <a:cubicBezTo>
                    <a:pt x="96" y="82"/>
                    <a:pt x="96" y="82"/>
                    <a:pt x="96" y="82"/>
                  </a:cubicBezTo>
                  <a:cubicBezTo>
                    <a:pt x="96" y="82"/>
                    <a:pt x="96" y="82"/>
                    <a:pt x="96" y="82"/>
                  </a:cubicBezTo>
                  <a:cubicBezTo>
                    <a:pt x="96" y="82"/>
                    <a:pt x="96" y="82"/>
                    <a:pt x="96" y="82"/>
                  </a:cubicBezTo>
                  <a:cubicBezTo>
                    <a:pt x="96" y="82"/>
                    <a:pt x="97" y="82"/>
                    <a:pt x="97" y="82"/>
                  </a:cubicBezTo>
                  <a:cubicBezTo>
                    <a:pt x="97" y="82"/>
                    <a:pt x="97" y="82"/>
                    <a:pt x="97" y="82"/>
                  </a:cubicBezTo>
                  <a:cubicBezTo>
                    <a:pt x="97" y="82"/>
                    <a:pt x="97" y="82"/>
                    <a:pt x="97" y="82"/>
                  </a:cubicBezTo>
                  <a:cubicBezTo>
                    <a:pt x="97" y="82"/>
                    <a:pt x="97" y="82"/>
                    <a:pt x="97" y="82"/>
                  </a:cubicBezTo>
                  <a:cubicBezTo>
                    <a:pt x="98" y="82"/>
                    <a:pt x="99" y="81"/>
                    <a:pt x="99" y="81"/>
                  </a:cubicBezTo>
                  <a:cubicBezTo>
                    <a:pt x="100" y="80"/>
                    <a:pt x="101" y="79"/>
                    <a:pt x="101" y="79"/>
                  </a:cubicBezTo>
                  <a:cubicBezTo>
                    <a:pt x="101" y="79"/>
                    <a:pt x="101" y="79"/>
                    <a:pt x="101" y="79"/>
                  </a:cubicBezTo>
                  <a:cubicBezTo>
                    <a:pt x="101" y="79"/>
                    <a:pt x="101" y="79"/>
                    <a:pt x="101" y="79"/>
                  </a:cubicBezTo>
                  <a:cubicBezTo>
                    <a:pt x="101" y="79"/>
                    <a:pt x="102" y="79"/>
                    <a:pt x="102" y="79"/>
                  </a:cubicBezTo>
                  <a:cubicBezTo>
                    <a:pt x="102" y="79"/>
                    <a:pt x="102" y="79"/>
                    <a:pt x="102" y="79"/>
                  </a:cubicBezTo>
                  <a:cubicBezTo>
                    <a:pt x="102" y="79"/>
                    <a:pt x="102" y="78"/>
                    <a:pt x="102" y="78"/>
                  </a:cubicBezTo>
                  <a:cubicBezTo>
                    <a:pt x="102" y="78"/>
                    <a:pt x="103" y="78"/>
                    <a:pt x="103" y="78"/>
                  </a:cubicBezTo>
                  <a:cubicBezTo>
                    <a:pt x="103" y="77"/>
                    <a:pt x="104" y="77"/>
                    <a:pt x="104" y="77"/>
                  </a:cubicBezTo>
                  <a:cubicBezTo>
                    <a:pt x="104" y="77"/>
                    <a:pt x="104" y="77"/>
                    <a:pt x="105" y="76"/>
                  </a:cubicBezTo>
                  <a:cubicBezTo>
                    <a:pt x="106" y="75"/>
                    <a:pt x="106" y="75"/>
                    <a:pt x="106" y="75"/>
                  </a:cubicBezTo>
                  <a:cubicBezTo>
                    <a:pt x="107" y="75"/>
                    <a:pt x="107" y="74"/>
                    <a:pt x="107" y="74"/>
                  </a:cubicBezTo>
                  <a:cubicBezTo>
                    <a:pt x="107" y="74"/>
                    <a:pt x="107" y="74"/>
                    <a:pt x="107" y="74"/>
                  </a:cubicBezTo>
                  <a:cubicBezTo>
                    <a:pt x="106" y="74"/>
                    <a:pt x="106" y="74"/>
                    <a:pt x="106" y="74"/>
                  </a:cubicBezTo>
                  <a:cubicBezTo>
                    <a:pt x="106" y="74"/>
                    <a:pt x="106" y="74"/>
                    <a:pt x="106" y="74"/>
                  </a:cubicBezTo>
                  <a:cubicBezTo>
                    <a:pt x="106" y="74"/>
                    <a:pt x="106" y="74"/>
                    <a:pt x="106" y="74"/>
                  </a:cubicBezTo>
                  <a:cubicBezTo>
                    <a:pt x="106" y="74"/>
                    <a:pt x="106" y="75"/>
                    <a:pt x="106" y="75"/>
                  </a:cubicBezTo>
                  <a:cubicBezTo>
                    <a:pt x="106" y="75"/>
                    <a:pt x="106" y="75"/>
                    <a:pt x="106" y="75"/>
                  </a:cubicBezTo>
                  <a:cubicBezTo>
                    <a:pt x="106" y="75"/>
                    <a:pt x="106" y="75"/>
                    <a:pt x="106" y="75"/>
                  </a:cubicBezTo>
                  <a:cubicBezTo>
                    <a:pt x="106" y="74"/>
                    <a:pt x="106" y="74"/>
                    <a:pt x="106" y="74"/>
                  </a:cubicBezTo>
                  <a:cubicBezTo>
                    <a:pt x="106" y="74"/>
                    <a:pt x="106" y="74"/>
                    <a:pt x="106" y="74"/>
                  </a:cubicBezTo>
                  <a:cubicBezTo>
                    <a:pt x="106" y="74"/>
                    <a:pt x="106" y="74"/>
                    <a:pt x="106" y="74"/>
                  </a:cubicBezTo>
                  <a:cubicBezTo>
                    <a:pt x="106" y="73"/>
                    <a:pt x="106" y="73"/>
                    <a:pt x="106"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3"/>
                  </a:cubicBezTo>
                  <a:cubicBezTo>
                    <a:pt x="105" y="73"/>
                    <a:pt x="105" y="73"/>
                    <a:pt x="105" y="72"/>
                  </a:cubicBezTo>
                  <a:cubicBezTo>
                    <a:pt x="105" y="72"/>
                    <a:pt x="104" y="72"/>
                    <a:pt x="104" y="72"/>
                  </a:cubicBezTo>
                  <a:cubicBezTo>
                    <a:pt x="104" y="72"/>
                    <a:pt x="104" y="72"/>
                    <a:pt x="104" y="72"/>
                  </a:cubicBezTo>
                  <a:cubicBezTo>
                    <a:pt x="104" y="72"/>
                    <a:pt x="104" y="72"/>
                    <a:pt x="104" y="72"/>
                  </a:cubicBezTo>
                  <a:cubicBezTo>
                    <a:pt x="104" y="72"/>
                    <a:pt x="104" y="72"/>
                    <a:pt x="104" y="72"/>
                  </a:cubicBezTo>
                  <a:cubicBezTo>
                    <a:pt x="105" y="72"/>
                    <a:pt x="105" y="72"/>
                    <a:pt x="105" y="72"/>
                  </a:cubicBezTo>
                  <a:cubicBezTo>
                    <a:pt x="105" y="71"/>
                    <a:pt x="105" y="71"/>
                    <a:pt x="104" y="71"/>
                  </a:cubicBezTo>
                  <a:cubicBezTo>
                    <a:pt x="104" y="71"/>
                    <a:pt x="104" y="71"/>
                    <a:pt x="104" y="71"/>
                  </a:cubicBezTo>
                  <a:cubicBezTo>
                    <a:pt x="104" y="71"/>
                    <a:pt x="104" y="71"/>
                    <a:pt x="104" y="71"/>
                  </a:cubicBezTo>
                  <a:cubicBezTo>
                    <a:pt x="104" y="71"/>
                    <a:pt x="105" y="71"/>
                    <a:pt x="105" y="71"/>
                  </a:cubicBezTo>
                  <a:cubicBezTo>
                    <a:pt x="105" y="71"/>
                    <a:pt x="105" y="70"/>
                    <a:pt x="105" y="70"/>
                  </a:cubicBezTo>
                  <a:cubicBezTo>
                    <a:pt x="105" y="70"/>
                    <a:pt x="105" y="70"/>
                    <a:pt x="105" y="70"/>
                  </a:cubicBezTo>
                  <a:cubicBezTo>
                    <a:pt x="105" y="71"/>
                    <a:pt x="105" y="71"/>
                    <a:pt x="105" y="71"/>
                  </a:cubicBezTo>
                  <a:cubicBezTo>
                    <a:pt x="105" y="71"/>
                    <a:pt x="105" y="71"/>
                    <a:pt x="105" y="71"/>
                  </a:cubicBezTo>
                  <a:cubicBezTo>
                    <a:pt x="105" y="71"/>
                    <a:pt x="105" y="71"/>
                    <a:pt x="105" y="71"/>
                  </a:cubicBezTo>
                  <a:cubicBezTo>
                    <a:pt x="106" y="71"/>
                    <a:pt x="106" y="71"/>
                    <a:pt x="106" y="71"/>
                  </a:cubicBezTo>
                  <a:cubicBezTo>
                    <a:pt x="106" y="71"/>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7" y="69"/>
                    <a:pt x="107" y="69"/>
                  </a:cubicBezTo>
                  <a:cubicBezTo>
                    <a:pt x="107" y="70"/>
                    <a:pt x="107" y="70"/>
                    <a:pt x="107" y="70"/>
                  </a:cubicBezTo>
                  <a:cubicBezTo>
                    <a:pt x="107" y="70"/>
                    <a:pt x="107" y="70"/>
                    <a:pt x="107" y="70"/>
                  </a:cubicBezTo>
                  <a:cubicBezTo>
                    <a:pt x="107" y="70"/>
                    <a:pt x="107" y="70"/>
                    <a:pt x="107" y="70"/>
                  </a:cubicBezTo>
                  <a:cubicBezTo>
                    <a:pt x="107" y="71"/>
                    <a:pt x="107" y="71"/>
                    <a:pt x="107" y="71"/>
                  </a:cubicBezTo>
                  <a:cubicBezTo>
                    <a:pt x="107" y="71"/>
                    <a:pt x="107" y="72"/>
                    <a:pt x="107" y="72"/>
                  </a:cubicBezTo>
                  <a:cubicBezTo>
                    <a:pt x="107" y="72"/>
                    <a:pt x="106" y="72"/>
                    <a:pt x="106" y="72"/>
                  </a:cubicBezTo>
                  <a:cubicBezTo>
                    <a:pt x="106" y="72"/>
                    <a:pt x="107" y="72"/>
                    <a:pt x="107" y="72"/>
                  </a:cubicBezTo>
                  <a:cubicBezTo>
                    <a:pt x="107" y="72"/>
                    <a:pt x="107" y="72"/>
                    <a:pt x="107" y="72"/>
                  </a:cubicBezTo>
                  <a:cubicBezTo>
                    <a:pt x="107" y="72"/>
                    <a:pt x="107" y="72"/>
                    <a:pt x="107" y="72"/>
                  </a:cubicBezTo>
                  <a:cubicBezTo>
                    <a:pt x="107" y="72"/>
                    <a:pt x="108" y="72"/>
                    <a:pt x="108" y="72"/>
                  </a:cubicBezTo>
                  <a:cubicBezTo>
                    <a:pt x="108" y="72"/>
                    <a:pt x="108" y="72"/>
                    <a:pt x="108" y="72"/>
                  </a:cubicBezTo>
                  <a:cubicBezTo>
                    <a:pt x="108" y="72"/>
                    <a:pt x="108" y="71"/>
                    <a:pt x="109" y="72"/>
                  </a:cubicBezTo>
                  <a:cubicBezTo>
                    <a:pt x="109" y="72"/>
                    <a:pt x="109" y="72"/>
                    <a:pt x="109" y="72"/>
                  </a:cubicBezTo>
                  <a:cubicBezTo>
                    <a:pt x="109" y="72"/>
                    <a:pt x="109" y="72"/>
                    <a:pt x="109" y="72"/>
                  </a:cubicBezTo>
                  <a:cubicBezTo>
                    <a:pt x="109" y="72"/>
                    <a:pt x="109" y="72"/>
                    <a:pt x="109" y="72"/>
                  </a:cubicBezTo>
                  <a:cubicBezTo>
                    <a:pt x="109" y="72"/>
                    <a:pt x="109" y="72"/>
                    <a:pt x="108" y="72"/>
                  </a:cubicBezTo>
                  <a:cubicBezTo>
                    <a:pt x="108" y="72"/>
                    <a:pt x="108" y="72"/>
                    <a:pt x="108" y="72"/>
                  </a:cubicBezTo>
                  <a:cubicBezTo>
                    <a:pt x="108" y="72"/>
                    <a:pt x="108" y="73"/>
                    <a:pt x="108" y="73"/>
                  </a:cubicBezTo>
                  <a:cubicBezTo>
                    <a:pt x="108" y="73"/>
                    <a:pt x="108" y="73"/>
                    <a:pt x="108" y="73"/>
                  </a:cubicBezTo>
                  <a:cubicBezTo>
                    <a:pt x="108" y="73"/>
                    <a:pt x="108" y="73"/>
                    <a:pt x="107" y="73"/>
                  </a:cubicBezTo>
                  <a:cubicBezTo>
                    <a:pt x="107" y="73"/>
                    <a:pt x="107" y="73"/>
                    <a:pt x="107" y="73"/>
                  </a:cubicBezTo>
                  <a:cubicBezTo>
                    <a:pt x="107" y="73"/>
                    <a:pt x="107" y="73"/>
                    <a:pt x="107" y="73"/>
                  </a:cubicBezTo>
                  <a:cubicBezTo>
                    <a:pt x="107" y="74"/>
                    <a:pt x="107" y="74"/>
                    <a:pt x="107" y="74"/>
                  </a:cubicBezTo>
                  <a:cubicBezTo>
                    <a:pt x="107" y="74"/>
                    <a:pt x="107" y="74"/>
                    <a:pt x="107" y="74"/>
                  </a:cubicBezTo>
                  <a:cubicBezTo>
                    <a:pt x="107" y="74"/>
                    <a:pt x="107" y="74"/>
                    <a:pt x="107" y="74"/>
                  </a:cubicBezTo>
                  <a:cubicBezTo>
                    <a:pt x="107" y="74"/>
                    <a:pt x="107" y="74"/>
                    <a:pt x="107" y="74"/>
                  </a:cubicBezTo>
                  <a:cubicBezTo>
                    <a:pt x="107" y="74"/>
                    <a:pt x="107" y="73"/>
                    <a:pt x="107" y="73"/>
                  </a:cubicBezTo>
                  <a:cubicBezTo>
                    <a:pt x="107" y="73"/>
                    <a:pt x="108" y="73"/>
                    <a:pt x="108" y="73"/>
                  </a:cubicBezTo>
                  <a:cubicBezTo>
                    <a:pt x="108" y="73"/>
                    <a:pt x="109" y="73"/>
                    <a:pt x="110" y="72"/>
                  </a:cubicBezTo>
                  <a:cubicBezTo>
                    <a:pt x="112" y="71"/>
                    <a:pt x="113" y="70"/>
                    <a:pt x="113" y="70"/>
                  </a:cubicBezTo>
                  <a:cubicBezTo>
                    <a:pt x="113" y="70"/>
                    <a:pt x="114" y="70"/>
                    <a:pt x="114" y="70"/>
                  </a:cubicBezTo>
                  <a:cubicBezTo>
                    <a:pt x="114" y="70"/>
                    <a:pt x="114" y="70"/>
                    <a:pt x="114" y="70"/>
                  </a:cubicBezTo>
                  <a:cubicBezTo>
                    <a:pt x="114" y="70"/>
                    <a:pt x="114" y="70"/>
                    <a:pt x="114" y="70"/>
                  </a:cubicBezTo>
                  <a:cubicBezTo>
                    <a:pt x="114" y="70"/>
                    <a:pt x="114" y="70"/>
                    <a:pt x="114" y="70"/>
                  </a:cubicBezTo>
                  <a:cubicBezTo>
                    <a:pt x="115" y="70"/>
                    <a:pt x="115" y="70"/>
                    <a:pt x="115" y="70"/>
                  </a:cubicBezTo>
                  <a:cubicBezTo>
                    <a:pt x="115" y="70"/>
                    <a:pt x="115" y="70"/>
                    <a:pt x="115" y="70"/>
                  </a:cubicBezTo>
                  <a:cubicBezTo>
                    <a:pt x="115" y="70"/>
                    <a:pt x="115" y="70"/>
                    <a:pt x="115" y="70"/>
                  </a:cubicBezTo>
                  <a:cubicBezTo>
                    <a:pt x="115" y="70"/>
                    <a:pt x="114" y="69"/>
                    <a:pt x="114" y="69"/>
                  </a:cubicBezTo>
                  <a:cubicBezTo>
                    <a:pt x="114" y="69"/>
                    <a:pt x="114" y="69"/>
                    <a:pt x="114" y="69"/>
                  </a:cubicBezTo>
                  <a:cubicBezTo>
                    <a:pt x="114" y="69"/>
                    <a:pt x="114" y="69"/>
                    <a:pt x="114" y="69"/>
                  </a:cubicBezTo>
                  <a:cubicBezTo>
                    <a:pt x="114" y="69"/>
                    <a:pt x="114" y="69"/>
                    <a:pt x="114" y="69"/>
                  </a:cubicBezTo>
                  <a:cubicBezTo>
                    <a:pt x="114" y="69"/>
                    <a:pt x="115" y="68"/>
                    <a:pt x="115" y="68"/>
                  </a:cubicBezTo>
                  <a:cubicBezTo>
                    <a:pt x="115" y="68"/>
                    <a:pt x="115" y="67"/>
                    <a:pt x="115" y="67"/>
                  </a:cubicBezTo>
                  <a:cubicBezTo>
                    <a:pt x="115" y="67"/>
                    <a:pt x="116" y="67"/>
                    <a:pt x="116" y="67"/>
                  </a:cubicBezTo>
                  <a:cubicBezTo>
                    <a:pt x="116" y="67"/>
                    <a:pt x="116" y="66"/>
                    <a:pt x="116" y="66"/>
                  </a:cubicBezTo>
                  <a:cubicBezTo>
                    <a:pt x="116" y="66"/>
                    <a:pt x="116" y="66"/>
                    <a:pt x="116" y="66"/>
                  </a:cubicBezTo>
                  <a:cubicBezTo>
                    <a:pt x="116" y="66"/>
                    <a:pt x="116" y="66"/>
                    <a:pt x="116" y="66"/>
                  </a:cubicBezTo>
                  <a:cubicBezTo>
                    <a:pt x="116" y="66"/>
                    <a:pt x="116" y="66"/>
                    <a:pt x="116" y="66"/>
                  </a:cubicBezTo>
                  <a:cubicBezTo>
                    <a:pt x="116" y="66"/>
                    <a:pt x="116" y="65"/>
                    <a:pt x="116" y="65"/>
                  </a:cubicBezTo>
                  <a:cubicBezTo>
                    <a:pt x="116" y="65"/>
                    <a:pt x="116" y="65"/>
                    <a:pt x="116" y="65"/>
                  </a:cubicBezTo>
                  <a:cubicBezTo>
                    <a:pt x="116" y="64"/>
                    <a:pt x="116" y="64"/>
                    <a:pt x="116" y="64"/>
                  </a:cubicBezTo>
                  <a:cubicBezTo>
                    <a:pt x="116" y="64"/>
                    <a:pt x="116" y="64"/>
                    <a:pt x="116" y="64"/>
                  </a:cubicBezTo>
                  <a:cubicBezTo>
                    <a:pt x="116" y="64"/>
                    <a:pt x="115" y="63"/>
                    <a:pt x="115" y="63"/>
                  </a:cubicBezTo>
                  <a:cubicBezTo>
                    <a:pt x="115" y="63"/>
                    <a:pt x="115" y="63"/>
                    <a:pt x="115" y="63"/>
                  </a:cubicBezTo>
                  <a:cubicBezTo>
                    <a:pt x="115" y="63"/>
                    <a:pt x="115" y="63"/>
                    <a:pt x="115" y="63"/>
                  </a:cubicBezTo>
                  <a:cubicBezTo>
                    <a:pt x="115" y="63"/>
                    <a:pt x="116" y="62"/>
                    <a:pt x="116" y="62"/>
                  </a:cubicBezTo>
                  <a:cubicBezTo>
                    <a:pt x="116" y="62"/>
                    <a:pt x="116" y="62"/>
                    <a:pt x="116" y="62"/>
                  </a:cubicBezTo>
                  <a:cubicBezTo>
                    <a:pt x="116" y="62"/>
                    <a:pt x="116" y="61"/>
                    <a:pt x="116" y="61"/>
                  </a:cubicBezTo>
                  <a:cubicBezTo>
                    <a:pt x="116" y="61"/>
                    <a:pt x="115" y="61"/>
                    <a:pt x="115" y="61"/>
                  </a:cubicBezTo>
                  <a:cubicBezTo>
                    <a:pt x="115" y="61"/>
                    <a:pt x="115" y="61"/>
                    <a:pt x="115" y="61"/>
                  </a:cubicBezTo>
                  <a:cubicBezTo>
                    <a:pt x="115" y="61"/>
                    <a:pt x="116" y="60"/>
                    <a:pt x="116" y="60"/>
                  </a:cubicBezTo>
                  <a:cubicBezTo>
                    <a:pt x="116" y="60"/>
                    <a:pt x="116" y="60"/>
                    <a:pt x="116" y="60"/>
                  </a:cubicBezTo>
                  <a:cubicBezTo>
                    <a:pt x="116" y="60"/>
                    <a:pt x="116" y="60"/>
                    <a:pt x="116" y="60"/>
                  </a:cubicBezTo>
                  <a:cubicBezTo>
                    <a:pt x="116" y="60"/>
                    <a:pt x="116" y="60"/>
                    <a:pt x="116" y="60"/>
                  </a:cubicBezTo>
                  <a:cubicBezTo>
                    <a:pt x="116" y="60"/>
                    <a:pt x="116" y="59"/>
                    <a:pt x="116" y="59"/>
                  </a:cubicBezTo>
                  <a:cubicBezTo>
                    <a:pt x="116" y="59"/>
                    <a:pt x="116" y="59"/>
                    <a:pt x="116" y="59"/>
                  </a:cubicBezTo>
                  <a:cubicBezTo>
                    <a:pt x="116" y="59"/>
                    <a:pt x="116" y="59"/>
                    <a:pt x="116" y="59"/>
                  </a:cubicBezTo>
                  <a:cubicBezTo>
                    <a:pt x="116" y="59"/>
                    <a:pt x="116" y="58"/>
                    <a:pt x="116" y="58"/>
                  </a:cubicBezTo>
                  <a:cubicBezTo>
                    <a:pt x="116" y="58"/>
                    <a:pt x="117" y="58"/>
                    <a:pt x="117" y="58"/>
                  </a:cubicBezTo>
                  <a:cubicBezTo>
                    <a:pt x="117" y="58"/>
                    <a:pt x="117" y="58"/>
                    <a:pt x="117" y="57"/>
                  </a:cubicBezTo>
                  <a:cubicBezTo>
                    <a:pt x="117" y="57"/>
                    <a:pt x="117" y="57"/>
                    <a:pt x="117" y="57"/>
                  </a:cubicBezTo>
                  <a:cubicBezTo>
                    <a:pt x="117" y="57"/>
                    <a:pt x="117" y="57"/>
                    <a:pt x="117" y="57"/>
                  </a:cubicBezTo>
                  <a:cubicBezTo>
                    <a:pt x="117" y="57"/>
                    <a:pt x="117" y="56"/>
                    <a:pt x="116" y="56"/>
                  </a:cubicBezTo>
                  <a:cubicBezTo>
                    <a:pt x="116" y="56"/>
                    <a:pt x="117" y="56"/>
                    <a:pt x="117" y="56"/>
                  </a:cubicBezTo>
                  <a:cubicBezTo>
                    <a:pt x="117" y="56"/>
                    <a:pt x="117" y="56"/>
                    <a:pt x="117" y="56"/>
                  </a:cubicBezTo>
                  <a:cubicBezTo>
                    <a:pt x="117" y="55"/>
                    <a:pt x="117" y="55"/>
                    <a:pt x="117" y="55"/>
                  </a:cubicBezTo>
                  <a:cubicBezTo>
                    <a:pt x="117" y="55"/>
                    <a:pt x="117" y="55"/>
                    <a:pt x="117" y="55"/>
                  </a:cubicBezTo>
                  <a:cubicBezTo>
                    <a:pt x="117" y="55"/>
                    <a:pt x="117" y="55"/>
                    <a:pt x="117" y="55"/>
                  </a:cubicBezTo>
                  <a:cubicBezTo>
                    <a:pt x="117" y="55"/>
                    <a:pt x="117" y="55"/>
                    <a:pt x="117" y="55"/>
                  </a:cubicBezTo>
                  <a:cubicBezTo>
                    <a:pt x="117" y="54"/>
                    <a:pt x="117" y="54"/>
                    <a:pt x="117" y="54"/>
                  </a:cubicBezTo>
                  <a:cubicBezTo>
                    <a:pt x="117" y="54"/>
                    <a:pt x="116" y="54"/>
                    <a:pt x="116" y="54"/>
                  </a:cubicBezTo>
                  <a:cubicBezTo>
                    <a:pt x="116" y="54"/>
                    <a:pt x="116" y="54"/>
                    <a:pt x="116" y="54"/>
                  </a:cubicBezTo>
                  <a:cubicBezTo>
                    <a:pt x="116" y="54"/>
                    <a:pt x="116" y="54"/>
                    <a:pt x="116" y="54"/>
                  </a:cubicBezTo>
                  <a:cubicBezTo>
                    <a:pt x="116" y="54"/>
                    <a:pt x="116" y="54"/>
                    <a:pt x="116" y="53"/>
                  </a:cubicBezTo>
                  <a:cubicBezTo>
                    <a:pt x="116" y="53"/>
                    <a:pt x="116" y="53"/>
                    <a:pt x="116" y="53"/>
                  </a:cubicBezTo>
                  <a:cubicBezTo>
                    <a:pt x="116" y="53"/>
                    <a:pt x="116" y="53"/>
                    <a:pt x="116" y="53"/>
                  </a:cubicBezTo>
                  <a:cubicBezTo>
                    <a:pt x="115" y="53"/>
                    <a:pt x="115" y="53"/>
                    <a:pt x="115" y="53"/>
                  </a:cubicBezTo>
                  <a:cubicBezTo>
                    <a:pt x="115" y="53"/>
                    <a:pt x="115" y="52"/>
                    <a:pt x="115" y="52"/>
                  </a:cubicBezTo>
                  <a:cubicBezTo>
                    <a:pt x="115" y="52"/>
                    <a:pt x="115" y="52"/>
                    <a:pt x="115" y="52"/>
                  </a:cubicBezTo>
                  <a:cubicBezTo>
                    <a:pt x="115" y="52"/>
                    <a:pt x="115" y="52"/>
                    <a:pt x="115" y="52"/>
                  </a:cubicBezTo>
                  <a:cubicBezTo>
                    <a:pt x="115" y="52"/>
                    <a:pt x="115" y="51"/>
                    <a:pt x="115" y="51"/>
                  </a:cubicBezTo>
                  <a:cubicBezTo>
                    <a:pt x="115" y="51"/>
                    <a:pt x="115" y="51"/>
                    <a:pt x="115" y="51"/>
                  </a:cubicBezTo>
                  <a:cubicBezTo>
                    <a:pt x="115" y="51"/>
                    <a:pt x="115" y="51"/>
                    <a:pt x="115" y="51"/>
                  </a:cubicBezTo>
                  <a:cubicBezTo>
                    <a:pt x="115" y="51"/>
                    <a:pt x="114" y="51"/>
                    <a:pt x="114" y="51"/>
                  </a:cubicBezTo>
                  <a:cubicBezTo>
                    <a:pt x="114" y="51"/>
                    <a:pt x="114" y="51"/>
                    <a:pt x="114" y="50"/>
                  </a:cubicBezTo>
                  <a:cubicBezTo>
                    <a:pt x="114" y="50"/>
                    <a:pt x="114" y="50"/>
                    <a:pt x="114" y="50"/>
                  </a:cubicBezTo>
                  <a:cubicBezTo>
                    <a:pt x="114" y="50"/>
                    <a:pt x="114" y="50"/>
                    <a:pt x="114" y="50"/>
                  </a:cubicBezTo>
                  <a:cubicBezTo>
                    <a:pt x="114" y="50"/>
                    <a:pt x="114" y="50"/>
                    <a:pt x="114" y="50"/>
                  </a:cubicBezTo>
                  <a:cubicBezTo>
                    <a:pt x="114" y="50"/>
                    <a:pt x="114" y="49"/>
                    <a:pt x="114" y="49"/>
                  </a:cubicBezTo>
                  <a:cubicBezTo>
                    <a:pt x="114" y="49"/>
                    <a:pt x="114" y="49"/>
                    <a:pt x="114" y="49"/>
                  </a:cubicBezTo>
                  <a:cubicBezTo>
                    <a:pt x="114" y="49"/>
                    <a:pt x="114" y="49"/>
                    <a:pt x="114" y="49"/>
                  </a:cubicBezTo>
                  <a:cubicBezTo>
                    <a:pt x="114" y="49"/>
                    <a:pt x="114" y="48"/>
                    <a:pt x="114" y="48"/>
                  </a:cubicBezTo>
                  <a:cubicBezTo>
                    <a:pt x="114" y="48"/>
                    <a:pt x="113" y="48"/>
                    <a:pt x="113" y="48"/>
                  </a:cubicBezTo>
                  <a:cubicBezTo>
                    <a:pt x="113" y="48"/>
                    <a:pt x="113" y="48"/>
                    <a:pt x="113" y="48"/>
                  </a:cubicBezTo>
                  <a:cubicBezTo>
                    <a:pt x="113" y="48"/>
                    <a:pt x="113" y="47"/>
                    <a:pt x="113" y="47"/>
                  </a:cubicBezTo>
                  <a:cubicBezTo>
                    <a:pt x="113" y="47"/>
                    <a:pt x="113" y="47"/>
                    <a:pt x="113" y="47"/>
                  </a:cubicBezTo>
                  <a:cubicBezTo>
                    <a:pt x="113" y="47"/>
                    <a:pt x="112" y="47"/>
                    <a:pt x="112" y="47"/>
                  </a:cubicBezTo>
                  <a:cubicBezTo>
                    <a:pt x="112" y="47"/>
                    <a:pt x="112" y="46"/>
                    <a:pt x="112" y="46"/>
                  </a:cubicBezTo>
                  <a:cubicBezTo>
                    <a:pt x="112" y="46"/>
                    <a:pt x="112" y="46"/>
                    <a:pt x="112" y="46"/>
                  </a:cubicBezTo>
                  <a:cubicBezTo>
                    <a:pt x="112" y="46"/>
                    <a:pt x="111" y="30"/>
                    <a:pt x="111" y="30"/>
                  </a:cubicBezTo>
                  <a:cubicBezTo>
                    <a:pt x="111" y="30"/>
                    <a:pt x="110" y="30"/>
                    <a:pt x="110" y="30"/>
                  </a:cubicBezTo>
                  <a:cubicBezTo>
                    <a:pt x="110" y="29"/>
                    <a:pt x="110" y="30"/>
                    <a:pt x="110" y="30"/>
                  </a:cubicBezTo>
                  <a:cubicBezTo>
                    <a:pt x="110" y="30"/>
                    <a:pt x="110" y="30"/>
                    <a:pt x="109" y="29"/>
                  </a:cubicBezTo>
                  <a:cubicBezTo>
                    <a:pt x="109" y="29"/>
                    <a:pt x="109" y="30"/>
                    <a:pt x="109" y="30"/>
                  </a:cubicBezTo>
                  <a:cubicBezTo>
                    <a:pt x="109" y="29"/>
                    <a:pt x="109" y="30"/>
                    <a:pt x="109" y="30"/>
                  </a:cubicBezTo>
                  <a:cubicBezTo>
                    <a:pt x="108" y="30"/>
                    <a:pt x="108" y="30"/>
                    <a:pt x="108" y="30"/>
                  </a:cubicBezTo>
                  <a:cubicBezTo>
                    <a:pt x="108" y="30"/>
                    <a:pt x="108" y="30"/>
                    <a:pt x="108" y="30"/>
                  </a:cubicBezTo>
                  <a:cubicBezTo>
                    <a:pt x="108" y="30"/>
                    <a:pt x="108" y="30"/>
                    <a:pt x="108" y="30"/>
                  </a:cubicBezTo>
                  <a:cubicBezTo>
                    <a:pt x="108" y="30"/>
                    <a:pt x="108" y="30"/>
                    <a:pt x="108" y="30"/>
                  </a:cubicBezTo>
                  <a:cubicBezTo>
                    <a:pt x="108" y="30"/>
                    <a:pt x="108" y="30"/>
                    <a:pt x="107" y="30"/>
                  </a:cubicBezTo>
                  <a:cubicBezTo>
                    <a:pt x="107" y="30"/>
                    <a:pt x="107" y="30"/>
                    <a:pt x="107" y="30"/>
                  </a:cubicBezTo>
                  <a:cubicBezTo>
                    <a:pt x="107" y="30"/>
                    <a:pt x="107" y="29"/>
                    <a:pt x="107" y="29"/>
                  </a:cubicBezTo>
                  <a:cubicBezTo>
                    <a:pt x="107" y="29"/>
                    <a:pt x="107" y="29"/>
                    <a:pt x="107" y="29"/>
                  </a:cubicBezTo>
                  <a:cubicBezTo>
                    <a:pt x="107" y="29"/>
                    <a:pt x="107" y="29"/>
                    <a:pt x="107" y="29"/>
                  </a:cubicBezTo>
                  <a:cubicBezTo>
                    <a:pt x="107" y="29"/>
                    <a:pt x="107" y="29"/>
                    <a:pt x="107" y="29"/>
                  </a:cubicBezTo>
                  <a:close/>
                  <a:moveTo>
                    <a:pt x="92" y="85"/>
                  </a:moveTo>
                  <a:cubicBezTo>
                    <a:pt x="92" y="85"/>
                    <a:pt x="92" y="85"/>
                    <a:pt x="92" y="85"/>
                  </a:cubicBezTo>
                  <a:cubicBezTo>
                    <a:pt x="92" y="85"/>
                    <a:pt x="91" y="86"/>
                    <a:pt x="91" y="86"/>
                  </a:cubicBezTo>
                  <a:cubicBezTo>
                    <a:pt x="91" y="86"/>
                    <a:pt x="91" y="86"/>
                    <a:pt x="91" y="86"/>
                  </a:cubicBezTo>
                  <a:cubicBezTo>
                    <a:pt x="91" y="86"/>
                    <a:pt x="91" y="86"/>
                    <a:pt x="90" y="86"/>
                  </a:cubicBezTo>
                  <a:cubicBezTo>
                    <a:pt x="90" y="86"/>
                    <a:pt x="90" y="86"/>
                    <a:pt x="90" y="86"/>
                  </a:cubicBezTo>
                  <a:cubicBezTo>
                    <a:pt x="90" y="87"/>
                    <a:pt x="89" y="87"/>
                    <a:pt x="88" y="88"/>
                  </a:cubicBezTo>
                  <a:cubicBezTo>
                    <a:pt x="88" y="89"/>
                    <a:pt x="87" y="90"/>
                    <a:pt x="87" y="90"/>
                  </a:cubicBezTo>
                  <a:cubicBezTo>
                    <a:pt x="87" y="90"/>
                    <a:pt x="86" y="91"/>
                    <a:pt x="86" y="91"/>
                  </a:cubicBezTo>
                  <a:cubicBezTo>
                    <a:pt x="86" y="91"/>
                    <a:pt x="86" y="91"/>
                    <a:pt x="86" y="91"/>
                  </a:cubicBezTo>
                  <a:cubicBezTo>
                    <a:pt x="86" y="91"/>
                    <a:pt x="85" y="92"/>
                    <a:pt x="85" y="94"/>
                  </a:cubicBezTo>
                  <a:cubicBezTo>
                    <a:pt x="84" y="95"/>
                    <a:pt x="84" y="96"/>
                    <a:pt x="84" y="97"/>
                  </a:cubicBezTo>
                  <a:cubicBezTo>
                    <a:pt x="84" y="98"/>
                    <a:pt x="84" y="99"/>
                    <a:pt x="84" y="100"/>
                  </a:cubicBezTo>
                  <a:cubicBezTo>
                    <a:pt x="84" y="102"/>
                    <a:pt x="84" y="103"/>
                    <a:pt x="85" y="104"/>
                  </a:cubicBezTo>
                  <a:cubicBezTo>
                    <a:pt x="85" y="106"/>
                    <a:pt x="85" y="106"/>
                    <a:pt x="86" y="107"/>
                  </a:cubicBezTo>
                  <a:cubicBezTo>
                    <a:pt x="86" y="108"/>
                    <a:pt x="86" y="109"/>
                    <a:pt x="86" y="109"/>
                  </a:cubicBezTo>
                  <a:cubicBezTo>
                    <a:pt x="86" y="109"/>
                    <a:pt x="86" y="109"/>
                    <a:pt x="86" y="109"/>
                  </a:cubicBezTo>
                  <a:cubicBezTo>
                    <a:pt x="86" y="109"/>
                    <a:pt x="86" y="109"/>
                    <a:pt x="86" y="109"/>
                  </a:cubicBezTo>
                  <a:cubicBezTo>
                    <a:pt x="86" y="109"/>
                    <a:pt x="86" y="109"/>
                    <a:pt x="86" y="109"/>
                  </a:cubicBezTo>
                  <a:cubicBezTo>
                    <a:pt x="86" y="109"/>
                    <a:pt x="86" y="109"/>
                    <a:pt x="86" y="109"/>
                  </a:cubicBezTo>
                  <a:cubicBezTo>
                    <a:pt x="86" y="109"/>
                    <a:pt x="86" y="108"/>
                    <a:pt x="86" y="108"/>
                  </a:cubicBezTo>
                  <a:cubicBezTo>
                    <a:pt x="86" y="108"/>
                    <a:pt x="85" y="106"/>
                    <a:pt x="85" y="106"/>
                  </a:cubicBezTo>
                  <a:cubicBezTo>
                    <a:pt x="85" y="106"/>
                    <a:pt x="85" y="106"/>
                    <a:pt x="85" y="105"/>
                  </a:cubicBezTo>
                  <a:cubicBezTo>
                    <a:pt x="85" y="105"/>
                    <a:pt x="85" y="105"/>
                    <a:pt x="85" y="105"/>
                  </a:cubicBezTo>
                  <a:cubicBezTo>
                    <a:pt x="85" y="105"/>
                    <a:pt x="85" y="105"/>
                    <a:pt x="85" y="104"/>
                  </a:cubicBezTo>
                  <a:cubicBezTo>
                    <a:pt x="84" y="104"/>
                    <a:pt x="84" y="104"/>
                    <a:pt x="84" y="104"/>
                  </a:cubicBezTo>
                  <a:cubicBezTo>
                    <a:pt x="84" y="104"/>
                    <a:pt x="84" y="104"/>
                    <a:pt x="84" y="104"/>
                  </a:cubicBezTo>
                  <a:cubicBezTo>
                    <a:pt x="84" y="103"/>
                    <a:pt x="84" y="103"/>
                    <a:pt x="84" y="103"/>
                  </a:cubicBezTo>
                  <a:cubicBezTo>
                    <a:pt x="84" y="103"/>
                    <a:pt x="84" y="103"/>
                    <a:pt x="84" y="103"/>
                  </a:cubicBezTo>
                  <a:cubicBezTo>
                    <a:pt x="84" y="103"/>
                    <a:pt x="84" y="102"/>
                    <a:pt x="84" y="102"/>
                  </a:cubicBezTo>
                  <a:cubicBezTo>
                    <a:pt x="84" y="102"/>
                    <a:pt x="84" y="102"/>
                    <a:pt x="84" y="102"/>
                  </a:cubicBezTo>
                  <a:cubicBezTo>
                    <a:pt x="84" y="102"/>
                    <a:pt x="84" y="102"/>
                    <a:pt x="84" y="102"/>
                  </a:cubicBezTo>
                  <a:cubicBezTo>
                    <a:pt x="84" y="101"/>
                    <a:pt x="83" y="101"/>
                    <a:pt x="83" y="101"/>
                  </a:cubicBezTo>
                  <a:cubicBezTo>
                    <a:pt x="83" y="101"/>
                    <a:pt x="84" y="101"/>
                    <a:pt x="84" y="101"/>
                  </a:cubicBezTo>
                  <a:cubicBezTo>
                    <a:pt x="84" y="101"/>
                    <a:pt x="83" y="100"/>
                    <a:pt x="83" y="100"/>
                  </a:cubicBezTo>
                  <a:cubicBezTo>
                    <a:pt x="83" y="100"/>
                    <a:pt x="83" y="99"/>
                    <a:pt x="83" y="99"/>
                  </a:cubicBezTo>
                  <a:cubicBezTo>
                    <a:pt x="83" y="99"/>
                    <a:pt x="83" y="99"/>
                    <a:pt x="83" y="99"/>
                  </a:cubicBezTo>
                  <a:cubicBezTo>
                    <a:pt x="83" y="99"/>
                    <a:pt x="83" y="99"/>
                    <a:pt x="83" y="99"/>
                  </a:cubicBezTo>
                  <a:cubicBezTo>
                    <a:pt x="83" y="99"/>
                    <a:pt x="83" y="99"/>
                    <a:pt x="83" y="98"/>
                  </a:cubicBezTo>
                  <a:cubicBezTo>
                    <a:pt x="83" y="98"/>
                    <a:pt x="83" y="98"/>
                    <a:pt x="83" y="98"/>
                  </a:cubicBezTo>
                  <a:cubicBezTo>
                    <a:pt x="83" y="98"/>
                    <a:pt x="84" y="98"/>
                    <a:pt x="84" y="97"/>
                  </a:cubicBezTo>
                  <a:cubicBezTo>
                    <a:pt x="84" y="97"/>
                    <a:pt x="83" y="97"/>
                    <a:pt x="83" y="97"/>
                  </a:cubicBezTo>
                  <a:cubicBezTo>
                    <a:pt x="83" y="97"/>
                    <a:pt x="84" y="97"/>
                    <a:pt x="84" y="97"/>
                  </a:cubicBezTo>
                  <a:cubicBezTo>
                    <a:pt x="84" y="97"/>
                    <a:pt x="83" y="97"/>
                    <a:pt x="84" y="97"/>
                  </a:cubicBezTo>
                  <a:cubicBezTo>
                    <a:pt x="84" y="96"/>
                    <a:pt x="84" y="96"/>
                    <a:pt x="84" y="96"/>
                  </a:cubicBezTo>
                  <a:cubicBezTo>
                    <a:pt x="84" y="96"/>
                    <a:pt x="84" y="96"/>
                    <a:pt x="84" y="96"/>
                  </a:cubicBezTo>
                  <a:cubicBezTo>
                    <a:pt x="84" y="96"/>
                    <a:pt x="84" y="96"/>
                    <a:pt x="84" y="96"/>
                  </a:cubicBezTo>
                  <a:cubicBezTo>
                    <a:pt x="84" y="95"/>
                    <a:pt x="84" y="95"/>
                    <a:pt x="84" y="95"/>
                  </a:cubicBezTo>
                  <a:cubicBezTo>
                    <a:pt x="84" y="95"/>
                    <a:pt x="84" y="95"/>
                    <a:pt x="84" y="95"/>
                  </a:cubicBezTo>
                  <a:cubicBezTo>
                    <a:pt x="84" y="95"/>
                    <a:pt x="84" y="95"/>
                    <a:pt x="84" y="95"/>
                  </a:cubicBezTo>
                  <a:cubicBezTo>
                    <a:pt x="84" y="95"/>
                    <a:pt x="84" y="94"/>
                    <a:pt x="84" y="94"/>
                  </a:cubicBezTo>
                  <a:cubicBezTo>
                    <a:pt x="84" y="94"/>
                    <a:pt x="84" y="94"/>
                    <a:pt x="84" y="94"/>
                  </a:cubicBezTo>
                  <a:cubicBezTo>
                    <a:pt x="84" y="94"/>
                    <a:pt x="84" y="94"/>
                    <a:pt x="84" y="94"/>
                  </a:cubicBezTo>
                  <a:cubicBezTo>
                    <a:pt x="84" y="94"/>
                    <a:pt x="84" y="94"/>
                    <a:pt x="84" y="94"/>
                  </a:cubicBezTo>
                  <a:cubicBezTo>
                    <a:pt x="84" y="94"/>
                    <a:pt x="84" y="94"/>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3"/>
                  </a:cubicBezTo>
                  <a:cubicBezTo>
                    <a:pt x="85" y="93"/>
                    <a:pt x="85" y="93"/>
                    <a:pt x="85" y="92"/>
                  </a:cubicBezTo>
                  <a:cubicBezTo>
                    <a:pt x="85" y="92"/>
                    <a:pt x="85" y="92"/>
                    <a:pt x="85" y="92"/>
                  </a:cubicBezTo>
                  <a:cubicBezTo>
                    <a:pt x="85" y="92"/>
                    <a:pt x="85" y="92"/>
                    <a:pt x="85" y="92"/>
                  </a:cubicBezTo>
                  <a:cubicBezTo>
                    <a:pt x="85" y="92"/>
                    <a:pt x="85" y="92"/>
                    <a:pt x="85" y="92"/>
                  </a:cubicBezTo>
                  <a:cubicBezTo>
                    <a:pt x="85" y="92"/>
                    <a:pt x="85" y="92"/>
                    <a:pt x="86" y="92"/>
                  </a:cubicBezTo>
                  <a:cubicBezTo>
                    <a:pt x="86" y="92"/>
                    <a:pt x="86" y="92"/>
                    <a:pt x="86" y="92"/>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0"/>
                    <a:pt x="86" y="90"/>
                  </a:cubicBezTo>
                  <a:cubicBezTo>
                    <a:pt x="86" y="90"/>
                    <a:pt x="87" y="90"/>
                    <a:pt x="87" y="90"/>
                  </a:cubicBezTo>
                  <a:cubicBezTo>
                    <a:pt x="87" y="90"/>
                    <a:pt x="87" y="90"/>
                    <a:pt x="87" y="90"/>
                  </a:cubicBezTo>
                  <a:cubicBezTo>
                    <a:pt x="87" y="90"/>
                    <a:pt x="87" y="89"/>
                    <a:pt x="87" y="89"/>
                  </a:cubicBezTo>
                  <a:cubicBezTo>
                    <a:pt x="87" y="89"/>
                    <a:pt x="87" y="89"/>
                    <a:pt x="87" y="89"/>
                  </a:cubicBezTo>
                  <a:cubicBezTo>
                    <a:pt x="87" y="89"/>
                    <a:pt x="87" y="89"/>
                    <a:pt x="87" y="89"/>
                  </a:cubicBezTo>
                  <a:cubicBezTo>
                    <a:pt x="87" y="89"/>
                    <a:pt x="87" y="89"/>
                    <a:pt x="87" y="89"/>
                  </a:cubicBezTo>
                  <a:cubicBezTo>
                    <a:pt x="87" y="89"/>
                    <a:pt x="87" y="88"/>
                    <a:pt x="87"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8" y="88"/>
                    <a:pt x="88" y="88"/>
                  </a:cubicBezTo>
                  <a:cubicBezTo>
                    <a:pt x="88" y="88"/>
                    <a:pt x="89" y="88"/>
                    <a:pt x="89" y="88"/>
                  </a:cubicBezTo>
                  <a:cubicBezTo>
                    <a:pt x="88" y="87"/>
                    <a:pt x="88" y="87"/>
                    <a:pt x="88" y="87"/>
                  </a:cubicBezTo>
                  <a:cubicBezTo>
                    <a:pt x="88" y="87"/>
                    <a:pt x="88" y="87"/>
                    <a:pt x="89" y="87"/>
                  </a:cubicBezTo>
                  <a:cubicBezTo>
                    <a:pt x="89" y="87"/>
                    <a:pt x="89" y="87"/>
                    <a:pt x="89" y="87"/>
                  </a:cubicBezTo>
                  <a:cubicBezTo>
                    <a:pt x="89" y="87"/>
                    <a:pt x="89" y="87"/>
                    <a:pt x="89" y="87"/>
                  </a:cubicBezTo>
                  <a:cubicBezTo>
                    <a:pt x="89" y="87"/>
                    <a:pt x="89" y="87"/>
                    <a:pt x="89" y="87"/>
                  </a:cubicBezTo>
                  <a:cubicBezTo>
                    <a:pt x="90" y="87"/>
                    <a:pt x="90" y="87"/>
                    <a:pt x="90" y="87"/>
                  </a:cubicBezTo>
                  <a:cubicBezTo>
                    <a:pt x="90" y="87"/>
                    <a:pt x="90" y="87"/>
                    <a:pt x="90" y="87"/>
                  </a:cubicBezTo>
                  <a:cubicBezTo>
                    <a:pt x="90" y="87"/>
                    <a:pt x="90" y="86"/>
                    <a:pt x="90" y="86"/>
                  </a:cubicBezTo>
                  <a:cubicBezTo>
                    <a:pt x="90" y="86"/>
                    <a:pt x="90" y="86"/>
                    <a:pt x="90" y="86"/>
                  </a:cubicBezTo>
                  <a:cubicBezTo>
                    <a:pt x="90" y="86"/>
                    <a:pt x="90" y="86"/>
                    <a:pt x="90" y="86"/>
                  </a:cubicBezTo>
                  <a:cubicBezTo>
                    <a:pt x="90" y="86"/>
                    <a:pt x="91" y="86"/>
                    <a:pt x="91" y="86"/>
                  </a:cubicBezTo>
                  <a:cubicBezTo>
                    <a:pt x="91" y="86"/>
                    <a:pt x="91" y="86"/>
                    <a:pt x="91" y="86"/>
                  </a:cubicBezTo>
                  <a:cubicBezTo>
                    <a:pt x="91" y="86"/>
                    <a:pt x="91" y="86"/>
                    <a:pt x="91" y="86"/>
                  </a:cubicBezTo>
                  <a:cubicBezTo>
                    <a:pt x="91" y="85"/>
                    <a:pt x="92" y="85"/>
                    <a:pt x="92" y="85"/>
                  </a:cubicBezTo>
                  <a:cubicBezTo>
                    <a:pt x="92" y="85"/>
                    <a:pt x="92" y="85"/>
                    <a:pt x="92" y="85"/>
                  </a:cubicBezTo>
                  <a:cubicBezTo>
                    <a:pt x="92" y="85"/>
                    <a:pt x="92" y="85"/>
                    <a:pt x="92" y="85"/>
                  </a:cubicBezTo>
                  <a:cubicBezTo>
                    <a:pt x="92" y="85"/>
                    <a:pt x="92" y="85"/>
                    <a:pt x="92" y="85"/>
                  </a:cubicBezTo>
                  <a:close/>
                  <a:moveTo>
                    <a:pt x="92" y="85"/>
                  </a:moveTo>
                  <a:cubicBezTo>
                    <a:pt x="92" y="85"/>
                    <a:pt x="92" y="85"/>
                    <a:pt x="92" y="85"/>
                  </a:cubicBezTo>
                  <a:cubicBezTo>
                    <a:pt x="92" y="84"/>
                    <a:pt x="93" y="84"/>
                    <a:pt x="93" y="84"/>
                  </a:cubicBezTo>
                  <a:cubicBezTo>
                    <a:pt x="93" y="84"/>
                    <a:pt x="93" y="84"/>
                    <a:pt x="93" y="84"/>
                  </a:cubicBezTo>
                  <a:cubicBezTo>
                    <a:pt x="93" y="84"/>
                    <a:pt x="93" y="84"/>
                    <a:pt x="93" y="84"/>
                  </a:cubicBezTo>
                  <a:cubicBezTo>
                    <a:pt x="93" y="84"/>
                    <a:pt x="93" y="85"/>
                    <a:pt x="93" y="85"/>
                  </a:cubicBezTo>
                  <a:cubicBezTo>
                    <a:pt x="92" y="85"/>
                    <a:pt x="92" y="85"/>
                    <a:pt x="92" y="85"/>
                  </a:cubicBezTo>
                  <a:close/>
                  <a:moveTo>
                    <a:pt x="96" y="82"/>
                  </a:moveTo>
                  <a:cubicBezTo>
                    <a:pt x="96" y="82"/>
                    <a:pt x="96" y="82"/>
                    <a:pt x="96" y="82"/>
                  </a:cubicBezTo>
                  <a:cubicBezTo>
                    <a:pt x="96" y="82"/>
                    <a:pt x="96" y="83"/>
                    <a:pt x="96" y="83"/>
                  </a:cubicBezTo>
                  <a:cubicBezTo>
                    <a:pt x="96" y="83"/>
                    <a:pt x="95" y="83"/>
                    <a:pt x="95" y="83"/>
                  </a:cubicBezTo>
                  <a:cubicBezTo>
                    <a:pt x="95" y="83"/>
                    <a:pt x="94" y="83"/>
                    <a:pt x="94" y="84"/>
                  </a:cubicBezTo>
                  <a:cubicBezTo>
                    <a:pt x="94" y="84"/>
                    <a:pt x="94" y="84"/>
                    <a:pt x="94" y="84"/>
                  </a:cubicBezTo>
                  <a:cubicBezTo>
                    <a:pt x="94" y="84"/>
                    <a:pt x="93" y="84"/>
                    <a:pt x="93" y="84"/>
                  </a:cubicBezTo>
                  <a:cubicBezTo>
                    <a:pt x="93" y="84"/>
                    <a:pt x="93" y="84"/>
                    <a:pt x="93" y="84"/>
                  </a:cubicBezTo>
                  <a:cubicBezTo>
                    <a:pt x="93" y="84"/>
                    <a:pt x="93" y="84"/>
                    <a:pt x="93" y="84"/>
                  </a:cubicBezTo>
                  <a:cubicBezTo>
                    <a:pt x="93" y="84"/>
                    <a:pt x="93" y="84"/>
                    <a:pt x="94" y="84"/>
                  </a:cubicBezTo>
                  <a:cubicBezTo>
                    <a:pt x="94" y="84"/>
                    <a:pt x="94" y="84"/>
                    <a:pt x="94" y="83"/>
                  </a:cubicBezTo>
                  <a:cubicBezTo>
                    <a:pt x="94" y="83"/>
                    <a:pt x="95" y="83"/>
                    <a:pt x="95" y="83"/>
                  </a:cubicBezTo>
                  <a:cubicBezTo>
                    <a:pt x="95" y="83"/>
                    <a:pt x="95" y="83"/>
                    <a:pt x="95" y="83"/>
                  </a:cubicBezTo>
                  <a:cubicBezTo>
                    <a:pt x="95" y="83"/>
                    <a:pt x="96" y="83"/>
                    <a:pt x="96" y="82"/>
                  </a:cubicBezTo>
                  <a:cubicBezTo>
                    <a:pt x="96" y="82"/>
                    <a:pt x="96" y="82"/>
                    <a:pt x="96" y="82"/>
                  </a:cubicBezTo>
                  <a:cubicBezTo>
                    <a:pt x="96" y="82"/>
                    <a:pt x="96" y="82"/>
                    <a:pt x="96" y="82"/>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8" name="Freeform 94"/>
            <p:cNvSpPr>
              <a:spLocks noEditPoints="1"/>
            </p:cNvSpPr>
            <p:nvPr/>
          </p:nvSpPr>
          <p:spPr bwMode="auto">
            <a:xfrm>
              <a:off x="561976" y="3736975"/>
              <a:ext cx="744537" cy="1190625"/>
            </a:xfrm>
            <a:custGeom>
              <a:avLst/>
              <a:gdLst>
                <a:gd name="T0" fmla="*/ 5 w 70"/>
                <a:gd name="T1" fmla="*/ 2 h 111"/>
                <a:gd name="T2" fmla="*/ 4 w 70"/>
                <a:gd name="T3" fmla="*/ 10 h 111"/>
                <a:gd name="T4" fmla="*/ 0 w 70"/>
                <a:gd name="T5" fmla="*/ 17 h 111"/>
                <a:gd name="T6" fmla="*/ 2 w 70"/>
                <a:gd name="T7" fmla="*/ 21 h 111"/>
                <a:gd name="T8" fmla="*/ 2 w 70"/>
                <a:gd name="T9" fmla="*/ 27 h 111"/>
                <a:gd name="T10" fmla="*/ 1 w 70"/>
                <a:gd name="T11" fmla="*/ 32 h 111"/>
                <a:gd name="T12" fmla="*/ 3 w 70"/>
                <a:gd name="T13" fmla="*/ 35 h 111"/>
                <a:gd name="T14" fmla="*/ 5 w 70"/>
                <a:gd name="T15" fmla="*/ 39 h 111"/>
                <a:gd name="T16" fmla="*/ 5 w 70"/>
                <a:gd name="T17" fmla="*/ 41 h 111"/>
                <a:gd name="T18" fmla="*/ 6 w 70"/>
                <a:gd name="T19" fmla="*/ 44 h 111"/>
                <a:gd name="T20" fmla="*/ 8 w 70"/>
                <a:gd name="T21" fmla="*/ 46 h 111"/>
                <a:gd name="T22" fmla="*/ 8 w 70"/>
                <a:gd name="T23" fmla="*/ 44 h 111"/>
                <a:gd name="T24" fmla="*/ 9 w 70"/>
                <a:gd name="T25" fmla="*/ 43 h 111"/>
                <a:gd name="T26" fmla="*/ 9 w 70"/>
                <a:gd name="T27" fmla="*/ 44 h 111"/>
                <a:gd name="T28" fmla="*/ 10 w 70"/>
                <a:gd name="T29" fmla="*/ 46 h 111"/>
                <a:gd name="T30" fmla="*/ 10 w 70"/>
                <a:gd name="T31" fmla="*/ 49 h 111"/>
                <a:gd name="T32" fmla="*/ 9 w 70"/>
                <a:gd name="T33" fmla="*/ 48 h 111"/>
                <a:gd name="T34" fmla="*/ 9 w 70"/>
                <a:gd name="T35" fmla="*/ 46 h 111"/>
                <a:gd name="T36" fmla="*/ 8 w 70"/>
                <a:gd name="T37" fmla="*/ 48 h 111"/>
                <a:gd name="T38" fmla="*/ 7 w 70"/>
                <a:gd name="T39" fmla="*/ 53 h 111"/>
                <a:gd name="T40" fmla="*/ 10 w 70"/>
                <a:gd name="T41" fmla="*/ 56 h 111"/>
                <a:gd name="T42" fmla="*/ 10 w 70"/>
                <a:gd name="T43" fmla="*/ 59 h 111"/>
                <a:gd name="T44" fmla="*/ 9 w 70"/>
                <a:gd name="T45" fmla="*/ 62 h 111"/>
                <a:gd name="T46" fmla="*/ 11 w 70"/>
                <a:gd name="T47" fmla="*/ 66 h 111"/>
                <a:gd name="T48" fmla="*/ 13 w 70"/>
                <a:gd name="T49" fmla="*/ 70 h 111"/>
                <a:gd name="T50" fmla="*/ 15 w 70"/>
                <a:gd name="T51" fmla="*/ 73 h 111"/>
                <a:gd name="T52" fmla="*/ 16 w 70"/>
                <a:gd name="T53" fmla="*/ 76 h 111"/>
                <a:gd name="T54" fmla="*/ 16 w 70"/>
                <a:gd name="T55" fmla="*/ 79 h 111"/>
                <a:gd name="T56" fmla="*/ 16 w 70"/>
                <a:gd name="T57" fmla="*/ 83 h 111"/>
                <a:gd name="T58" fmla="*/ 20 w 70"/>
                <a:gd name="T59" fmla="*/ 85 h 111"/>
                <a:gd name="T60" fmla="*/ 22 w 70"/>
                <a:gd name="T61" fmla="*/ 86 h 111"/>
                <a:gd name="T62" fmla="*/ 25 w 70"/>
                <a:gd name="T63" fmla="*/ 87 h 111"/>
                <a:gd name="T64" fmla="*/ 26 w 70"/>
                <a:gd name="T65" fmla="*/ 89 h 111"/>
                <a:gd name="T66" fmla="*/ 30 w 70"/>
                <a:gd name="T67" fmla="*/ 91 h 111"/>
                <a:gd name="T68" fmla="*/ 33 w 70"/>
                <a:gd name="T69" fmla="*/ 95 h 111"/>
                <a:gd name="T70" fmla="*/ 36 w 70"/>
                <a:gd name="T71" fmla="*/ 97 h 111"/>
                <a:gd name="T72" fmla="*/ 39 w 70"/>
                <a:gd name="T73" fmla="*/ 100 h 111"/>
                <a:gd name="T74" fmla="*/ 40 w 70"/>
                <a:gd name="T75" fmla="*/ 108 h 111"/>
                <a:gd name="T76" fmla="*/ 62 w 70"/>
                <a:gd name="T77" fmla="*/ 111 h 111"/>
                <a:gd name="T78" fmla="*/ 65 w 70"/>
                <a:gd name="T79" fmla="*/ 110 h 111"/>
                <a:gd name="T80" fmla="*/ 63 w 70"/>
                <a:gd name="T81" fmla="*/ 108 h 111"/>
                <a:gd name="T82" fmla="*/ 63 w 70"/>
                <a:gd name="T83" fmla="*/ 105 h 111"/>
                <a:gd name="T84" fmla="*/ 65 w 70"/>
                <a:gd name="T85" fmla="*/ 103 h 111"/>
                <a:gd name="T86" fmla="*/ 66 w 70"/>
                <a:gd name="T87" fmla="*/ 101 h 111"/>
                <a:gd name="T88" fmla="*/ 66 w 70"/>
                <a:gd name="T89" fmla="*/ 99 h 111"/>
                <a:gd name="T90" fmla="*/ 68 w 70"/>
                <a:gd name="T91" fmla="*/ 97 h 111"/>
                <a:gd name="T92" fmla="*/ 69 w 70"/>
                <a:gd name="T93" fmla="*/ 95 h 111"/>
                <a:gd name="T94" fmla="*/ 68 w 70"/>
                <a:gd name="T95" fmla="*/ 92 h 111"/>
                <a:gd name="T96" fmla="*/ 67 w 70"/>
                <a:gd name="T97" fmla="*/ 88 h 111"/>
                <a:gd name="T98" fmla="*/ 30 w 70"/>
                <a:gd name="T99" fmla="*/ 102 h 111"/>
                <a:gd name="T100" fmla="*/ 30 w 70"/>
                <a:gd name="T101" fmla="*/ 104 h 111"/>
                <a:gd name="T102" fmla="*/ 31 w 70"/>
                <a:gd name="T103" fmla="*/ 98 h 111"/>
                <a:gd name="T104" fmla="*/ 32 w 70"/>
                <a:gd name="T105" fmla="*/ 99 h 111"/>
                <a:gd name="T106" fmla="*/ 22 w 70"/>
                <a:gd name="T107" fmla="*/ 98 h 111"/>
                <a:gd name="T108" fmla="*/ 22 w 70"/>
                <a:gd name="T109" fmla="*/ 98 h 111"/>
                <a:gd name="T110" fmla="*/ 21 w 70"/>
                <a:gd name="T111" fmla="*/ 89 h 111"/>
                <a:gd name="T112" fmla="*/ 23 w 70"/>
                <a:gd name="T113" fmla="*/ 90 h 111"/>
                <a:gd name="T114" fmla="*/ 21 w 70"/>
                <a:gd name="T115" fmla="*/ 90 h 111"/>
                <a:gd name="T116" fmla="*/ 19 w 70"/>
                <a:gd name="T117" fmla="*/ 89 h 111"/>
                <a:gd name="T118" fmla="*/ 18 w 70"/>
                <a:gd name="T119" fmla="*/ 90 h 111"/>
                <a:gd name="T120" fmla="*/ 17 w 70"/>
                <a:gd name="T121" fmla="*/ 88 h 111"/>
                <a:gd name="T122" fmla="*/ 16 w 70"/>
                <a:gd name="T123" fmla="*/ 88 h 111"/>
                <a:gd name="T124" fmla="*/ 9 w 70"/>
                <a:gd name="T125"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111">
                  <a:moveTo>
                    <a:pt x="37" y="7"/>
                  </a:moveTo>
                  <a:cubicBezTo>
                    <a:pt x="26" y="5"/>
                    <a:pt x="16" y="2"/>
                    <a:pt x="5" y="0"/>
                  </a:cubicBezTo>
                  <a:cubicBezTo>
                    <a:pt x="5" y="0"/>
                    <a:pt x="5" y="0"/>
                    <a:pt x="5" y="0"/>
                  </a:cubicBezTo>
                  <a:cubicBezTo>
                    <a:pt x="5" y="0"/>
                    <a:pt x="5" y="1"/>
                    <a:pt x="5" y="1"/>
                  </a:cubicBezTo>
                  <a:cubicBezTo>
                    <a:pt x="5" y="1"/>
                    <a:pt x="5" y="1"/>
                    <a:pt x="5" y="1"/>
                  </a:cubicBezTo>
                  <a:cubicBezTo>
                    <a:pt x="5" y="1"/>
                    <a:pt x="4" y="2"/>
                    <a:pt x="5" y="2"/>
                  </a:cubicBezTo>
                  <a:cubicBezTo>
                    <a:pt x="5" y="2"/>
                    <a:pt x="5" y="2"/>
                    <a:pt x="5" y="2"/>
                  </a:cubicBezTo>
                  <a:cubicBezTo>
                    <a:pt x="5" y="2"/>
                    <a:pt x="5" y="2"/>
                    <a:pt x="5" y="2"/>
                  </a:cubicBezTo>
                  <a:cubicBezTo>
                    <a:pt x="5" y="2"/>
                    <a:pt x="5" y="2"/>
                    <a:pt x="5" y="2"/>
                  </a:cubicBezTo>
                  <a:cubicBezTo>
                    <a:pt x="5" y="2"/>
                    <a:pt x="5" y="3"/>
                    <a:pt x="5" y="3"/>
                  </a:cubicBezTo>
                  <a:cubicBezTo>
                    <a:pt x="5" y="3"/>
                    <a:pt x="5" y="3"/>
                    <a:pt x="5" y="3"/>
                  </a:cubicBezTo>
                  <a:cubicBezTo>
                    <a:pt x="5" y="3"/>
                    <a:pt x="5" y="4"/>
                    <a:pt x="5" y="5"/>
                  </a:cubicBezTo>
                  <a:cubicBezTo>
                    <a:pt x="5" y="6"/>
                    <a:pt x="5" y="6"/>
                    <a:pt x="5" y="7"/>
                  </a:cubicBezTo>
                  <a:cubicBezTo>
                    <a:pt x="4" y="7"/>
                    <a:pt x="4" y="8"/>
                    <a:pt x="4" y="8"/>
                  </a:cubicBezTo>
                  <a:cubicBezTo>
                    <a:pt x="4" y="8"/>
                    <a:pt x="3" y="8"/>
                    <a:pt x="3" y="9"/>
                  </a:cubicBezTo>
                  <a:cubicBezTo>
                    <a:pt x="3" y="9"/>
                    <a:pt x="4" y="9"/>
                    <a:pt x="4" y="9"/>
                  </a:cubicBezTo>
                  <a:cubicBezTo>
                    <a:pt x="3" y="9"/>
                    <a:pt x="3" y="9"/>
                    <a:pt x="3" y="9"/>
                  </a:cubicBezTo>
                  <a:cubicBezTo>
                    <a:pt x="3" y="9"/>
                    <a:pt x="4" y="10"/>
                    <a:pt x="4" y="10"/>
                  </a:cubicBezTo>
                  <a:cubicBezTo>
                    <a:pt x="4" y="10"/>
                    <a:pt x="3" y="11"/>
                    <a:pt x="3" y="11"/>
                  </a:cubicBezTo>
                  <a:cubicBezTo>
                    <a:pt x="2" y="12"/>
                    <a:pt x="1" y="13"/>
                    <a:pt x="1" y="14"/>
                  </a:cubicBezTo>
                  <a:cubicBezTo>
                    <a:pt x="0" y="14"/>
                    <a:pt x="0" y="14"/>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7"/>
                    <a:pt x="0" y="17"/>
                  </a:cubicBezTo>
                  <a:cubicBezTo>
                    <a:pt x="0" y="17"/>
                    <a:pt x="0" y="17"/>
                    <a:pt x="0" y="17"/>
                  </a:cubicBezTo>
                  <a:cubicBezTo>
                    <a:pt x="0" y="17"/>
                    <a:pt x="0" y="18"/>
                    <a:pt x="0" y="18"/>
                  </a:cubicBezTo>
                  <a:cubicBezTo>
                    <a:pt x="0" y="18"/>
                    <a:pt x="1" y="18"/>
                    <a:pt x="1" y="18"/>
                  </a:cubicBezTo>
                  <a:cubicBezTo>
                    <a:pt x="1" y="18"/>
                    <a:pt x="1" y="19"/>
                    <a:pt x="1" y="19"/>
                  </a:cubicBezTo>
                  <a:cubicBezTo>
                    <a:pt x="1" y="19"/>
                    <a:pt x="1" y="19"/>
                    <a:pt x="1" y="19"/>
                  </a:cubicBezTo>
                  <a:cubicBezTo>
                    <a:pt x="1" y="19"/>
                    <a:pt x="1" y="19"/>
                    <a:pt x="1" y="19"/>
                  </a:cubicBezTo>
                  <a:cubicBezTo>
                    <a:pt x="1" y="20"/>
                    <a:pt x="1" y="20"/>
                    <a:pt x="1" y="20"/>
                  </a:cubicBezTo>
                  <a:cubicBezTo>
                    <a:pt x="1" y="20"/>
                    <a:pt x="1" y="20"/>
                    <a:pt x="2" y="20"/>
                  </a:cubicBezTo>
                  <a:cubicBezTo>
                    <a:pt x="2" y="20"/>
                    <a:pt x="2" y="21"/>
                    <a:pt x="2" y="21"/>
                  </a:cubicBezTo>
                  <a:cubicBezTo>
                    <a:pt x="2" y="21"/>
                    <a:pt x="2" y="21"/>
                    <a:pt x="2" y="21"/>
                  </a:cubicBezTo>
                  <a:cubicBezTo>
                    <a:pt x="2" y="21"/>
                    <a:pt x="2" y="21"/>
                    <a:pt x="2" y="22"/>
                  </a:cubicBezTo>
                  <a:cubicBezTo>
                    <a:pt x="2" y="22"/>
                    <a:pt x="2" y="22"/>
                    <a:pt x="2" y="22"/>
                  </a:cubicBezTo>
                  <a:cubicBezTo>
                    <a:pt x="2" y="22"/>
                    <a:pt x="2" y="22"/>
                    <a:pt x="2" y="22"/>
                  </a:cubicBezTo>
                  <a:cubicBezTo>
                    <a:pt x="2" y="23"/>
                    <a:pt x="2" y="23"/>
                    <a:pt x="2" y="24"/>
                  </a:cubicBezTo>
                  <a:cubicBezTo>
                    <a:pt x="2" y="24"/>
                    <a:pt x="3" y="24"/>
                    <a:pt x="3" y="24"/>
                  </a:cubicBezTo>
                  <a:cubicBezTo>
                    <a:pt x="3" y="24"/>
                    <a:pt x="2" y="25"/>
                    <a:pt x="2" y="25"/>
                  </a:cubicBezTo>
                  <a:cubicBezTo>
                    <a:pt x="2" y="25"/>
                    <a:pt x="2" y="25"/>
                    <a:pt x="2" y="25"/>
                  </a:cubicBezTo>
                  <a:cubicBezTo>
                    <a:pt x="2" y="25"/>
                    <a:pt x="2" y="25"/>
                    <a:pt x="2" y="25"/>
                  </a:cubicBezTo>
                  <a:cubicBezTo>
                    <a:pt x="2" y="25"/>
                    <a:pt x="2" y="26"/>
                    <a:pt x="2" y="27"/>
                  </a:cubicBezTo>
                  <a:cubicBezTo>
                    <a:pt x="2" y="27"/>
                    <a:pt x="1" y="27"/>
                    <a:pt x="1" y="27"/>
                  </a:cubicBezTo>
                  <a:cubicBezTo>
                    <a:pt x="1" y="27"/>
                    <a:pt x="1" y="28"/>
                    <a:pt x="1" y="28"/>
                  </a:cubicBezTo>
                  <a:cubicBezTo>
                    <a:pt x="2" y="29"/>
                    <a:pt x="1" y="29"/>
                    <a:pt x="2" y="29"/>
                  </a:cubicBezTo>
                  <a:cubicBezTo>
                    <a:pt x="2" y="29"/>
                    <a:pt x="2" y="30"/>
                    <a:pt x="2" y="30"/>
                  </a:cubicBezTo>
                  <a:cubicBezTo>
                    <a:pt x="2" y="30"/>
                    <a:pt x="2" y="30"/>
                    <a:pt x="2" y="30"/>
                  </a:cubicBezTo>
                  <a:cubicBezTo>
                    <a:pt x="2" y="30"/>
                    <a:pt x="2" y="31"/>
                    <a:pt x="2" y="31"/>
                  </a:cubicBezTo>
                  <a:cubicBezTo>
                    <a:pt x="2" y="31"/>
                    <a:pt x="1" y="31"/>
                    <a:pt x="1" y="32"/>
                  </a:cubicBezTo>
                  <a:cubicBezTo>
                    <a:pt x="1" y="32"/>
                    <a:pt x="1" y="31"/>
                    <a:pt x="1" y="32"/>
                  </a:cubicBezTo>
                  <a:cubicBezTo>
                    <a:pt x="1" y="32"/>
                    <a:pt x="1" y="32"/>
                    <a:pt x="1" y="32"/>
                  </a:cubicBezTo>
                  <a:cubicBezTo>
                    <a:pt x="1" y="32"/>
                    <a:pt x="1" y="32"/>
                    <a:pt x="1" y="32"/>
                  </a:cubicBezTo>
                  <a:cubicBezTo>
                    <a:pt x="1" y="33"/>
                    <a:pt x="1" y="33"/>
                    <a:pt x="1"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3" y="35"/>
                    <a:pt x="3" y="35"/>
                  </a:cubicBezTo>
                  <a:cubicBezTo>
                    <a:pt x="3" y="35"/>
                    <a:pt x="3" y="35"/>
                    <a:pt x="3" y="36"/>
                  </a:cubicBezTo>
                  <a:cubicBezTo>
                    <a:pt x="3" y="36"/>
                    <a:pt x="3" y="36"/>
                    <a:pt x="3" y="36"/>
                  </a:cubicBezTo>
                  <a:cubicBezTo>
                    <a:pt x="3" y="36"/>
                    <a:pt x="3" y="36"/>
                    <a:pt x="3" y="36"/>
                  </a:cubicBezTo>
                  <a:cubicBezTo>
                    <a:pt x="3" y="36"/>
                    <a:pt x="3" y="36"/>
                    <a:pt x="3" y="36"/>
                  </a:cubicBezTo>
                  <a:cubicBezTo>
                    <a:pt x="3" y="36"/>
                    <a:pt x="4" y="37"/>
                    <a:pt x="4" y="37"/>
                  </a:cubicBezTo>
                  <a:cubicBezTo>
                    <a:pt x="4" y="37"/>
                    <a:pt x="4" y="37"/>
                    <a:pt x="4" y="37"/>
                  </a:cubicBezTo>
                  <a:cubicBezTo>
                    <a:pt x="4" y="37"/>
                    <a:pt x="4" y="38"/>
                    <a:pt x="5" y="38"/>
                  </a:cubicBezTo>
                  <a:cubicBezTo>
                    <a:pt x="5" y="38"/>
                    <a:pt x="5" y="39"/>
                    <a:pt x="5" y="39"/>
                  </a:cubicBezTo>
                  <a:cubicBezTo>
                    <a:pt x="5" y="39"/>
                    <a:pt x="5" y="39"/>
                    <a:pt x="5" y="39"/>
                  </a:cubicBezTo>
                  <a:cubicBezTo>
                    <a:pt x="5" y="39"/>
                    <a:pt x="5" y="39"/>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2"/>
                    <a:pt x="5" y="42"/>
                  </a:cubicBezTo>
                  <a:cubicBezTo>
                    <a:pt x="5" y="42"/>
                    <a:pt x="4" y="43"/>
                    <a:pt x="4" y="43"/>
                  </a:cubicBezTo>
                  <a:cubicBezTo>
                    <a:pt x="4" y="43"/>
                    <a:pt x="4" y="43"/>
                    <a:pt x="5" y="43"/>
                  </a:cubicBezTo>
                  <a:cubicBezTo>
                    <a:pt x="5" y="43"/>
                    <a:pt x="5" y="43"/>
                    <a:pt x="5" y="43"/>
                  </a:cubicBezTo>
                  <a:cubicBezTo>
                    <a:pt x="5" y="43"/>
                    <a:pt x="5" y="43"/>
                    <a:pt x="5" y="43"/>
                  </a:cubicBezTo>
                  <a:cubicBezTo>
                    <a:pt x="5" y="43"/>
                    <a:pt x="5" y="43"/>
                    <a:pt x="5" y="43"/>
                  </a:cubicBezTo>
                  <a:cubicBezTo>
                    <a:pt x="5"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5"/>
                  </a:cubicBezTo>
                  <a:cubicBezTo>
                    <a:pt x="7" y="45"/>
                    <a:pt x="7" y="45"/>
                    <a:pt x="7" y="45"/>
                  </a:cubicBezTo>
                  <a:cubicBezTo>
                    <a:pt x="7" y="45"/>
                    <a:pt x="7" y="45"/>
                    <a:pt x="7" y="45"/>
                  </a:cubicBezTo>
                  <a:cubicBezTo>
                    <a:pt x="8" y="45"/>
                    <a:pt x="8" y="45"/>
                    <a:pt x="8" y="45"/>
                  </a:cubicBezTo>
                  <a:cubicBezTo>
                    <a:pt x="8" y="45"/>
                    <a:pt x="8" y="45"/>
                    <a:pt x="8" y="45"/>
                  </a:cubicBezTo>
                  <a:cubicBezTo>
                    <a:pt x="8" y="46"/>
                    <a:pt x="8" y="46"/>
                    <a:pt x="8" y="46"/>
                  </a:cubicBezTo>
                  <a:cubicBezTo>
                    <a:pt x="8" y="46"/>
                    <a:pt x="8" y="46"/>
                    <a:pt x="8" y="46"/>
                  </a:cubicBezTo>
                  <a:cubicBezTo>
                    <a:pt x="8" y="46"/>
                    <a:pt x="8" y="45"/>
                    <a:pt x="8" y="45"/>
                  </a:cubicBezTo>
                  <a:cubicBezTo>
                    <a:pt x="8" y="45"/>
                    <a:pt x="8" y="45"/>
                    <a:pt x="8" y="45"/>
                  </a:cubicBezTo>
                  <a:cubicBezTo>
                    <a:pt x="8" y="45"/>
                    <a:pt x="8" y="45"/>
                    <a:pt x="8" y="45"/>
                  </a:cubicBezTo>
                  <a:cubicBezTo>
                    <a:pt x="8" y="45"/>
                    <a:pt x="9" y="45"/>
                    <a:pt x="9" y="45"/>
                  </a:cubicBezTo>
                  <a:cubicBezTo>
                    <a:pt x="9" y="45"/>
                    <a:pt x="9" y="45"/>
                    <a:pt x="8" y="45"/>
                  </a:cubicBezTo>
                  <a:cubicBezTo>
                    <a:pt x="8" y="45"/>
                    <a:pt x="8" y="45"/>
                    <a:pt x="8" y="45"/>
                  </a:cubicBezTo>
                  <a:cubicBezTo>
                    <a:pt x="8" y="45"/>
                    <a:pt x="8" y="45"/>
                    <a:pt x="8" y="45"/>
                  </a:cubicBezTo>
                  <a:cubicBezTo>
                    <a:pt x="8" y="45"/>
                    <a:pt x="8" y="45"/>
                    <a:pt x="8" y="45"/>
                  </a:cubicBezTo>
                  <a:cubicBezTo>
                    <a:pt x="8" y="45"/>
                    <a:pt x="8" y="44"/>
                    <a:pt x="8" y="44"/>
                  </a:cubicBezTo>
                  <a:cubicBezTo>
                    <a:pt x="8" y="44"/>
                    <a:pt x="8" y="44"/>
                    <a:pt x="9" y="44"/>
                  </a:cubicBezTo>
                  <a:cubicBezTo>
                    <a:pt x="9" y="44"/>
                    <a:pt x="9" y="44"/>
                    <a:pt x="9" y="44"/>
                  </a:cubicBezTo>
                  <a:cubicBezTo>
                    <a:pt x="9" y="44"/>
                    <a:pt x="8" y="44"/>
                    <a:pt x="8" y="44"/>
                  </a:cubicBezTo>
                  <a:cubicBezTo>
                    <a:pt x="8" y="44"/>
                    <a:pt x="8" y="44"/>
                    <a:pt x="8"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10" y="42"/>
                    <a:pt x="10" y="42"/>
                  </a:cubicBezTo>
                  <a:cubicBezTo>
                    <a:pt x="10" y="42"/>
                    <a:pt x="10" y="42"/>
                    <a:pt x="10" y="43"/>
                  </a:cubicBezTo>
                  <a:cubicBezTo>
                    <a:pt x="10" y="43"/>
                    <a:pt x="10" y="43"/>
                    <a:pt x="10" y="43"/>
                  </a:cubicBezTo>
                  <a:cubicBezTo>
                    <a:pt x="10" y="43"/>
                    <a:pt x="11"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9" y="44"/>
                    <a:pt x="9" y="44"/>
                  </a:cubicBezTo>
                  <a:cubicBezTo>
                    <a:pt x="9" y="44"/>
                    <a:pt x="9" y="44"/>
                    <a:pt x="9" y="44"/>
                  </a:cubicBezTo>
                  <a:cubicBezTo>
                    <a:pt x="9" y="44"/>
                    <a:pt x="9" y="44"/>
                    <a:pt x="9" y="44"/>
                  </a:cubicBezTo>
                  <a:cubicBezTo>
                    <a:pt x="9" y="44"/>
                    <a:pt x="9" y="44"/>
                    <a:pt x="9" y="44"/>
                  </a:cubicBezTo>
                  <a:cubicBezTo>
                    <a:pt x="9" y="44"/>
                    <a:pt x="9" y="45"/>
                    <a:pt x="9" y="45"/>
                  </a:cubicBezTo>
                  <a:cubicBezTo>
                    <a:pt x="9" y="45"/>
                    <a:pt x="9" y="45"/>
                    <a:pt x="9" y="45"/>
                  </a:cubicBezTo>
                  <a:cubicBezTo>
                    <a:pt x="9" y="45"/>
                    <a:pt x="9" y="45"/>
                    <a:pt x="9" y="45"/>
                  </a:cubicBezTo>
                  <a:cubicBezTo>
                    <a:pt x="9" y="45"/>
                    <a:pt x="9" y="45"/>
                    <a:pt x="10" y="45"/>
                  </a:cubicBezTo>
                  <a:cubicBezTo>
                    <a:pt x="10" y="45"/>
                    <a:pt x="10" y="45"/>
                    <a:pt x="10" y="45"/>
                  </a:cubicBezTo>
                  <a:cubicBezTo>
                    <a:pt x="10" y="45"/>
                    <a:pt x="10" y="45"/>
                    <a:pt x="10" y="46"/>
                  </a:cubicBezTo>
                  <a:cubicBezTo>
                    <a:pt x="10" y="46"/>
                    <a:pt x="10" y="46"/>
                    <a:pt x="10" y="46"/>
                  </a:cubicBezTo>
                  <a:cubicBezTo>
                    <a:pt x="10" y="46"/>
                    <a:pt x="9" y="46"/>
                    <a:pt x="9" y="46"/>
                  </a:cubicBezTo>
                  <a:cubicBezTo>
                    <a:pt x="9" y="46"/>
                    <a:pt x="9" y="46"/>
                    <a:pt x="9" y="46"/>
                  </a:cubicBezTo>
                  <a:cubicBezTo>
                    <a:pt x="9" y="46"/>
                    <a:pt x="10" y="47"/>
                    <a:pt x="10" y="47"/>
                  </a:cubicBezTo>
                  <a:cubicBezTo>
                    <a:pt x="10" y="47"/>
                    <a:pt x="10" y="47"/>
                    <a:pt x="10" y="47"/>
                  </a:cubicBezTo>
                  <a:cubicBezTo>
                    <a:pt x="10" y="47"/>
                    <a:pt x="10" y="48"/>
                    <a:pt x="10" y="48"/>
                  </a:cubicBezTo>
                  <a:cubicBezTo>
                    <a:pt x="10" y="48"/>
                    <a:pt x="10" y="48"/>
                    <a:pt x="10" y="49"/>
                  </a:cubicBezTo>
                  <a:cubicBezTo>
                    <a:pt x="10" y="49"/>
                    <a:pt x="10" y="49"/>
                    <a:pt x="10" y="49"/>
                  </a:cubicBezTo>
                  <a:cubicBezTo>
                    <a:pt x="10" y="49"/>
                    <a:pt x="10" y="49"/>
                    <a:pt x="10" y="49"/>
                  </a:cubicBezTo>
                  <a:cubicBezTo>
                    <a:pt x="10" y="49"/>
                    <a:pt x="10" y="50"/>
                    <a:pt x="10" y="50"/>
                  </a:cubicBezTo>
                  <a:cubicBezTo>
                    <a:pt x="10" y="50"/>
                    <a:pt x="10" y="50"/>
                    <a:pt x="10" y="50"/>
                  </a:cubicBezTo>
                  <a:cubicBezTo>
                    <a:pt x="10" y="50"/>
                    <a:pt x="10" y="50"/>
                    <a:pt x="10" y="50"/>
                  </a:cubicBezTo>
                  <a:cubicBezTo>
                    <a:pt x="10" y="49"/>
                    <a:pt x="10" y="49"/>
                    <a:pt x="10" y="49"/>
                  </a:cubicBezTo>
                  <a:cubicBezTo>
                    <a:pt x="10" y="49"/>
                    <a:pt x="10" y="49"/>
                    <a:pt x="10" y="49"/>
                  </a:cubicBezTo>
                  <a:cubicBezTo>
                    <a:pt x="10" y="49"/>
                    <a:pt x="9" y="49"/>
                    <a:pt x="9" y="49"/>
                  </a:cubicBezTo>
                  <a:cubicBezTo>
                    <a:pt x="9" y="49"/>
                    <a:pt x="9" y="49"/>
                    <a:pt x="9" y="49"/>
                  </a:cubicBezTo>
                  <a:cubicBezTo>
                    <a:pt x="9" y="48"/>
                    <a:pt x="9" y="48"/>
                    <a:pt x="9" y="48"/>
                  </a:cubicBezTo>
                  <a:cubicBezTo>
                    <a:pt x="9" y="48"/>
                    <a:pt x="9" y="48"/>
                    <a:pt x="9" y="48"/>
                  </a:cubicBezTo>
                  <a:cubicBezTo>
                    <a:pt x="8" y="48"/>
                    <a:pt x="8" y="48"/>
                    <a:pt x="8" y="48"/>
                  </a:cubicBezTo>
                  <a:cubicBezTo>
                    <a:pt x="9" y="48"/>
                    <a:pt x="9" y="48"/>
                    <a:pt x="9" y="48"/>
                  </a:cubicBezTo>
                  <a:cubicBezTo>
                    <a:pt x="9" y="48"/>
                    <a:pt x="8" y="48"/>
                    <a:pt x="8" y="48"/>
                  </a:cubicBezTo>
                  <a:cubicBezTo>
                    <a:pt x="8" y="48"/>
                    <a:pt x="9" y="48"/>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6"/>
                  </a:cubicBezTo>
                  <a:cubicBezTo>
                    <a:pt x="9" y="46"/>
                    <a:pt x="9" y="46"/>
                    <a:pt x="9" y="46"/>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7"/>
                  </a:cubicBezTo>
                  <a:cubicBezTo>
                    <a:pt x="8" y="47"/>
                    <a:pt x="8" y="47"/>
                    <a:pt x="8" y="47"/>
                  </a:cubicBezTo>
                  <a:cubicBezTo>
                    <a:pt x="8" y="47"/>
                    <a:pt x="8" y="47"/>
                    <a:pt x="8" y="47"/>
                  </a:cubicBezTo>
                  <a:cubicBezTo>
                    <a:pt x="8" y="47"/>
                    <a:pt x="8" y="47"/>
                    <a:pt x="8" y="48"/>
                  </a:cubicBezTo>
                  <a:cubicBezTo>
                    <a:pt x="7" y="48"/>
                    <a:pt x="8" y="48"/>
                    <a:pt x="7" y="48"/>
                  </a:cubicBezTo>
                  <a:cubicBezTo>
                    <a:pt x="7" y="48"/>
                    <a:pt x="7" y="48"/>
                    <a:pt x="7" y="48"/>
                  </a:cubicBezTo>
                  <a:cubicBezTo>
                    <a:pt x="7" y="48"/>
                    <a:pt x="7" y="48"/>
                    <a:pt x="7" y="49"/>
                  </a:cubicBezTo>
                  <a:cubicBezTo>
                    <a:pt x="7" y="49"/>
                    <a:pt x="7" y="49"/>
                    <a:pt x="7" y="49"/>
                  </a:cubicBezTo>
                  <a:cubicBezTo>
                    <a:pt x="7" y="49"/>
                    <a:pt x="7" y="49"/>
                    <a:pt x="7" y="49"/>
                  </a:cubicBezTo>
                  <a:cubicBezTo>
                    <a:pt x="7" y="49"/>
                    <a:pt x="7" y="50"/>
                    <a:pt x="7" y="50"/>
                  </a:cubicBezTo>
                  <a:cubicBezTo>
                    <a:pt x="8" y="50"/>
                    <a:pt x="8" y="51"/>
                    <a:pt x="8" y="51"/>
                  </a:cubicBezTo>
                  <a:cubicBezTo>
                    <a:pt x="8" y="51"/>
                    <a:pt x="7" y="52"/>
                    <a:pt x="7" y="52"/>
                  </a:cubicBezTo>
                  <a:cubicBezTo>
                    <a:pt x="7" y="52"/>
                    <a:pt x="7" y="52"/>
                    <a:pt x="7" y="53"/>
                  </a:cubicBezTo>
                  <a:cubicBezTo>
                    <a:pt x="7" y="53"/>
                    <a:pt x="8" y="53"/>
                    <a:pt x="8" y="53"/>
                  </a:cubicBezTo>
                  <a:cubicBezTo>
                    <a:pt x="8" y="53"/>
                    <a:pt x="8" y="53"/>
                    <a:pt x="8" y="53"/>
                  </a:cubicBezTo>
                  <a:cubicBezTo>
                    <a:pt x="8" y="53"/>
                    <a:pt x="8" y="53"/>
                    <a:pt x="8" y="53"/>
                  </a:cubicBezTo>
                  <a:cubicBezTo>
                    <a:pt x="8" y="53"/>
                    <a:pt x="8" y="54"/>
                    <a:pt x="8" y="54"/>
                  </a:cubicBezTo>
                  <a:cubicBezTo>
                    <a:pt x="8" y="54"/>
                    <a:pt x="9" y="55"/>
                    <a:pt x="9" y="55"/>
                  </a:cubicBezTo>
                  <a:cubicBezTo>
                    <a:pt x="9" y="55"/>
                    <a:pt x="9" y="55"/>
                    <a:pt x="9" y="55"/>
                  </a:cubicBezTo>
                  <a:cubicBezTo>
                    <a:pt x="9" y="55"/>
                    <a:pt x="9" y="56"/>
                    <a:pt x="10" y="56"/>
                  </a:cubicBezTo>
                  <a:cubicBezTo>
                    <a:pt x="10" y="55"/>
                    <a:pt x="10" y="55"/>
                    <a:pt x="10" y="55"/>
                  </a:cubicBezTo>
                  <a:cubicBezTo>
                    <a:pt x="10" y="55"/>
                    <a:pt x="10" y="56"/>
                    <a:pt x="10" y="56"/>
                  </a:cubicBezTo>
                  <a:cubicBezTo>
                    <a:pt x="10" y="56"/>
                    <a:pt x="10" y="55"/>
                    <a:pt x="10" y="55"/>
                  </a:cubicBezTo>
                  <a:cubicBezTo>
                    <a:pt x="11" y="55"/>
                    <a:pt x="11" y="56"/>
                    <a:pt x="11" y="56"/>
                  </a:cubicBezTo>
                  <a:cubicBezTo>
                    <a:pt x="11" y="56"/>
                    <a:pt x="11" y="57"/>
                    <a:pt x="11" y="57"/>
                  </a:cubicBezTo>
                  <a:cubicBezTo>
                    <a:pt x="11" y="57"/>
                    <a:pt x="11" y="57"/>
                    <a:pt x="11" y="57"/>
                  </a:cubicBezTo>
                  <a:cubicBezTo>
                    <a:pt x="11" y="58"/>
                    <a:pt x="11" y="58"/>
                    <a:pt x="11" y="58"/>
                  </a:cubicBezTo>
                  <a:cubicBezTo>
                    <a:pt x="11" y="58"/>
                    <a:pt x="11" y="59"/>
                    <a:pt x="11" y="59"/>
                  </a:cubicBezTo>
                  <a:cubicBezTo>
                    <a:pt x="10" y="59"/>
                    <a:pt x="10" y="59"/>
                    <a:pt x="10" y="59"/>
                  </a:cubicBezTo>
                  <a:cubicBezTo>
                    <a:pt x="10" y="59"/>
                    <a:pt x="10" y="59"/>
                    <a:pt x="10" y="59"/>
                  </a:cubicBezTo>
                  <a:cubicBezTo>
                    <a:pt x="10" y="59"/>
                    <a:pt x="10" y="59"/>
                    <a:pt x="10" y="59"/>
                  </a:cubicBezTo>
                  <a:cubicBezTo>
                    <a:pt x="10" y="59"/>
                    <a:pt x="9" y="59"/>
                    <a:pt x="9" y="59"/>
                  </a:cubicBezTo>
                  <a:cubicBezTo>
                    <a:pt x="9" y="59"/>
                    <a:pt x="9" y="60"/>
                    <a:pt x="9" y="60"/>
                  </a:cubicBezTo>
                  <a:cubicBezTo>
                    <a:pt x="9" y="60"/>
                    <a:pt x="10" y="60"/>
                    <a:pt x="9" y="60"/>
                  </a:cubicBezTo>
                  <a:cubicBezTo>
                    <a:pt x="9" y="60"/>
                    <a:pt x="9" y="60"/>
                    <a:pt x="9" y="60"/>
                  </a:cubicBezTo>
                  <a:cubicBezTo>
                    <a:pt x="9" y="60"/>
                    <a:pt x="9" y="61"/>
                    <a:pt x="9" y="61"/>
                  </a:cubicBezTo>
                  <a:cubicBezTo>
                    <a:pt x="9" y="61"/>
                    <a:pt x="9" y="61"/>
                    <a:pt x="9" y="61"/>
                  </a:cubicBezTo>
                  <a:cubicBezTo>
                    <a:pt x="9" y="61"/>
                    <a:pt x="9" y="61"/>
                    <a:pt x="9" y="61"/>
                  </a:cubicBezTo>
                  <a:cubicBezTo>
                    <a:pt x="9" y="61"/>
                    <a:pt x="9" y="62"/>
                    <a:pt x="9" y="62"/>
                  </a:cubicBezTo>
                  <a:cubicBezTo>
                    <a:pt x="9" y="62"/>
                    <a:pt x="9" y="62"/>
                    <a:pt x="9" y="62"/>
                  </a:cubicBezTo>
                  <a:cubicBezTo>
                    <a:pt x="9" y="62"/>
                    <a:pt x="9" y="62"/>
                    <a:pt x="9" y="62"/>
                  </a:cubicBezTo>
                  <a:cubicBezTo>
                    <a:pt x="9" y="62"/>
                    <a:pt x="9" y="63"/>
                    <a:pt x="9" y="63"/>
                  </a:cubicBezTo>
                  <a:cubicBezTo>
                    <a:pt x="9" y="63"/>
                    <a:pt x="10" y="63"/>
                    <a:pt x="10" y="63"/>
                  </a:cubicBezTo>
                  <a:cubicBezTo>
                    <a:pt x="10" y="63"/>
                    <a:pt x="10" y="63"/>
                    <a:pt x="10" y="63"/>
                  </a:cubicBezTo>
                  <a:cubicBezTo>
                    <a:pt x="10" y="63"/>
                    <a:pt x="10" y="64"/>
                    <a:pt x="10" y="64"/>
                  </a:cubicBezTo>
                  <a:cubicBezTo>
                    <a:pt x="10" y="64"/>
                    <a:pt x="11" y="65"/>
                    <a:pt x="11" y="65"/>
                  </a:cubicBezTo>
                  <a:cubicBezTo>
                    <a:pt x="11" y="65"/>
                    <a:pt x="11" y="65"/>
                    <a:pt x="11" y="65"/>
                  </a:cubicBezTo>
                  <a:cubicBezTo>
                    <a:pt x="11" y="65"/>
                    <a:pt x="11" y="65"/>
                    <a:pt x="11" y="65"/>
                  </a:cubicBezTo>
                  <a:cubicBezTo>
                    <a:pt x="11" y="66"/>
                    <a:pt x="11" y="66"/>
                    <a:pt x="11" y="66"/>
                  </a:cubicBezTo>
                  <a:cubicBezTo>
                    <a:pt x="11" y="66"/>
                    <a:pt x="12" y="66"/>
                    <a:pt x="12" y="66"/>
                  </a:cubicBezTo>
                  <a:cubicBezTo>
                    <a:pt x="12" y="66"/>
                    <a:pt x="12" y="67"/>
                    <a:pt x="12" y="67"/>
                  </a:cubicBezTo>
                  <a:cubicBezTo>
                    <a:pt x="12" y="67"/>
                    <a:pt x="12" y="67"/>
                    <a:pt x="12" y="67"/>
                  </a:cubicBezTo>
                  <a:cubicBezTo>
                    <a:pt x="12" y="68"/>
                    <a:pt x="12" y="68"/>
                    <a:pt x="12" y="68"/>
                  </a:cubicBezTo>
                  <a:cubicBezTo>
                    <a:pt x="12" y="68"/>
                    <a:pt x="12" y="68"/>
                    <a:pt x="12" y="68"/>
                  </a:cubicBezTo>
                  <a:cubicBezTo>
                    <a:pt x="12" y="68"/>
                    <a:pt x="12" y="68"/>
                    <a:pt x="12" y="68"/>
                  </a:cubicBezTo>
                  <a:cubicBezTo>
                    <a:pt x="12" y="68"/>
                    <a:pt x="12" y="69"/>
                    <a:pt x="12" y="69"/>
                  </a:cubicBezTo>
                  <a:cubicBezTo>
                    <a:pt x="13" y="69"/>
                    <a:pt x="13" y="69"/>
                    <a:pt x="13" y="69"/>
                  </a:cubicBezTo>
                  <a:cubicBezTo>
                    <a:pt x="13" y="69"/>
                    <a:pt x="13" y="69"/>
                    <a:pt x="13" y="70"/>
                  </a:cubicBezTo>
                  <a:cubicBezTo>
                    <a:pt x="13" y="70"/>
                    <a:pt x="13" y="70"/>
                    <a:pt x="13" y="70"/>
                  </a:cubicBezTo>
                  <a:cubicBezTo>
                    <a:pt x="13" y="70"/>
                    <a:pt x="13" y="70"/>
                    <a:pt x="13" y="70"/>
                  </a:cubicBezTo>
                  <a:cubicBezTo>
                    <a:pt x="13" y="70"/>
                    <a:pt x="13" y="70"/>
                    <a:pt x="13" y="70"/>
                  </a:cubicBezTo>
                  <a:cubicBezTo>
                    <a:pt x="13" y="70"/>
                    <a:pt x="14" y="70"/>
                    <a:pt x="14" y="71"/>
                  </a:cubicBezTo>
                  <a:cubicBezTo>
                    <a:pt x="14" y="71"/>
                    <a:pt x="14" y="71"/>
                    <a:pt x="14" y="71"/>
                  </a:cubicBezTo>
                  <a:cubicBezTo>
                    <a:pt x="14" y="71"/>
                    <a:pt x="14" y="71"/>
                    <a:pt x="14" y="71"/>
                  </a:cubicBezTo>
                  <a:cubicBezTo>
                    <a:pt x="14" y="71"/>
                    <a:pt x="14" y="72"/>
                    <a:pt x="14" y="72"/>
                  </a:cubicBezTo>
                  <a:cubicBezTo>
                    <a:pt x="14" y="72"/>
                    <a:pt x="14" y="72"/>
                    <a:pt x="14" y="72"/>
                  </a:cubicBezTo>
                  <a:cubicBezTo>
                    <a:pt x="14" y="72"/>
                    <a:pt x="14" y="73"/>
                    <a:pt x="15" y="73"/>
                  </a:cubicBezTo>
                  <a:cubicBezTo>
                    <a:pt x="15" y="73"/>
                    <a:pt x="15" y="73"/>
                    <a:pt x="15" y="73"/>
                  </a:cubicBezTo>
                  <a:cubicBezTo>
                    <a:pt x="15" y="73"/>
                    <a:pt x="15" y="73"/>
                    <a:pt x="15" y="73"/>
                  </a:cubicBezTo>
                  <a:cubicBezTo>
                    <a:pt x="15" y="73"/>
                    <a:pt x="15" y="73"/>
                    <a:pt x="15" y="73"/>
                  </a:cubicBezTo>
                  <a:cubicBezTo>
                    <a:pt x="15" y="73"/>
                    <a:pt x="15" y="73"/>
                    <a:pt x="15" y="74"/>
                  </a:cubicBezTo>
                  <a:cubicBezTo>
                    <a:pt x="15" y="74"/>
                    <a:pt x="15" y="74"/>
                    <a:pt x="15" y="74"/>
                  </a:cubicBezTo>
                  <a:cubicBezTo>
                    <a:pt x="15" y="74"/>
                    <a:pt x="15" y="75"/>
                    <a:pt x="15" y="75"/>
                  </a:cubicBezTo>
                  <a:cubicBezTo>
                    <a:pt x="15" y="75"/>
                    <a:pt x="15" y="75"/>
                    <a:pt x="15" y="75"/>
                  </a:cubicBezTo>
                  <a:cubicBezTo>
                    <a:pt x="15" y="75"/>
                    <a:pt x="15" y="76"/>
                    <a:pt x="15" y="76"/>
                  </a:cubicBezTo>
                  <a:cubicBezTo>
                    <a:pt x="15" y="76"/>
                    <a:pt x="15" y="76"/>
                    <a:pt x="16" y="76"/>
                  </a:cubicBezTo>
                  <a:cubicBezTo>
                    <a:pt x="16" y="76"/>
                    <a:pt x="16" y="76"/>
                    <a:pt x="16" y="76"/>
                  </a:cubicBezTo>
                  <a:cubicBezTo>
                    <a:pt x="16" y="76"/>
                    <a:pt x="16" y="76"/>
                    <a:pt x="16" y="76"/>
                  </a:cubicBezTo>
                  <a:cubicBezTo>
                    <a:pt x="16" y="76"/>
                    <a:pt x="16" y="76"/>
                    <a:pt x="16" y="76"/>
                  </a:cubicBezTo>
                  <a:cubicBezTo>
                    <a:pt x="16" y="76"/>
                    <a:pt x="16" y="76"/>
                    <a:pt x="17" y="76"/>
                  </a:cubicBezTo>
                  <a:cubicBezTo>
                    <a:pt x="17" y="76"/>
                    <a:pt x="17" y="76"/>
                    <a:pt x="17" y="77"/>
                  </a:cubicBezTo>
                  <a:cubicBezTo>
                    <a:pt x="17" y="77"/>
                    <a:pt x="17" y="77"/>
                    <a:pt x="17" y="77"/>
                  </a:cubicBezTo>
                  <a:cubicBezTo>
                    <a:pt x="17" y="77"/>
                    <a:pt x="17" y="78"/>
                    <a:pt x="16" y="78"/>
                  </a:cubicBezTo>
                  <a:cubicBezTo>
                    <a:pt x="16" y="78"/>
                    <a:pt x="16" y="79"/>
                    <a:pt x="16" y="79"/>
                  </a:cubicBezTo>
                  <a:cubicBezTo>
                    <a:pt x="16" y="79"/>
                    <a:pt x="16" y="79"/>
                    <a:pt x="16" y="79"/>
                  </a:cubicBezTo>
                  <a:cubicBezTo>
                    <a:pt x="16" y="79"/>
                    <a:pt x="16" y="79"/>
                    <a:pt x="16" y="79"/>
                  </a:cubicBezTo>
                  <a:cubicBezTo>
                    <a:pt x="16" y="79"/>
                    <a:pt x="16" y="80"/>
                    <a:pt x="16" y="80"/>
                  </a:cubicBezTo>
                  <a:cubicBezTo>
                    <a:pt x="16" y="80"/>
                    <a:pt x="16" y="81"/>
                    <a:pt x="16" y="81"/>
                  </a:cubicBezTo>
                  <a:cubicBezTo>
                    <a:pt x="16" y="81"/>
                    <a:pt x="16" y="81"/>
                    <a:pt x="16" y="81"/>
                  </a:cubicBezTo>
                  <a:cubicBezTo>
                    <a:pt x="16" y="81"/>
                    <a:pt x="16" y="82"/>
                    <a:pt x="16" y="82"/>
                  </a:cubicBezTo>
                  <a:cubicBezTo>
                    <a:pt x="16" y="82"/>
                    <a:pt x="15" y="82"/>
                    <a:pt x="15" y="82"/>
                  </a:cubicBezTo>
                  <a:cubicBezTo>
                    <a:pt x="16" y="82"/>
                    <a:pt x="15" y="83"/>
                    <a:pt x="16" y="83"/>
                  </a:cubicBezTo>
                  <a:cubicBezTo>
                    <a:pt x="16" y="83"/>
                    <a:pt x="16" y="83"/>
                    <a:pt x="16" y="83"/>
                  </a:cubicBezTo>
                  <a:cubicBezTo>
                    <a:pt x="16" y="83"/>
                    <a:pt x="16" y="83"/>
                    <a:pt x="16" y="83"/>
                  </a:cubicBezTo>
                  <a:cubicBezTo>
                    <a:pt x="16" y="83"/>
                    <a:pt x="17" y="84"/>
                    <a:pt x="17" y="84"/>
                  </a:cubicBezTo>
                  <a:cubicBezTo>
                    <a:pt x="17" y="84"/>
                    <a:pt x="17" y="84"/>
                    <a:pt x="17" y="84"/>
                  </a:cubicBezTo>
                  <a:cubicBezTo>
                    <a:pt x="17" y="84"/>
                    <a:pt x="17" y="84"/>
                    <a:pt x="17" y="84"/>
                  </a:cubicBezTo>
                  <a:cubicBezTo>
                    <a:pt x="18" y="84"/>
                    <a:pt x="18" y="84"/>
                    <a:pt x="18" y="84"/>
                  </a:cubicBezTo>
                  <a:cubicBezTo>
                    <a:pt x="18" y="84"/>
                    <a:pt x="18" y="84"/>
                    <a:pt x="18" y="84"/>
                  </a:cubicBezTo>
                  <a:cubicBezTo>
                    <a:pt x="18" y="84"/>
                    <a:pt x="19" y="84"/>
                    <a:pt x="19" y="84"/>
                  </a:cubicBezTo>
                  <a:cubicBezTo>
                    <a:pt x="19" y="84"/>
                    <a:pt x="19" y="84"/>
                    <a:pt x="19" y="84"/>
                  </a:cubicBezTo>
                  <a:cubicBezTo>
                    <a:pt x="19" y="84"/>
                    <a:pt x="20" y="85"/>
                    <a:pt x="20" y="85"/>
                  </a:cubicBezTo>
                  <a:cubicBezTo>
                    <a:pt x="20" y="85"/>
                    <a:pt x="20" y="85"/>
                    <a:pt x="20" y="85"/>
                  </a:cubicBezTo>
                  <a:cubicBezTo>
                    <a:pt x="20" y="85"/>
                    <a:pt x="20" y="85"/>
                    <a:pt x="20" y="85"/>
                  </a:cubicBezTo>
                  <a:cubicBezTo>
                    <a:pt x="20" y="85"/>
                    <a:pt x="21" y="85"/>
                    <a:pt x="21" y="85"/>
                  </a:cubicBezTo>
                  <a:cubicBezTo>
                    <a:pt x="21" y="85"/>
                    <a:pt x="21" y="85"/>
                    <a:pt x="21" y="85"/>
                  </a:cubicBezTo>
                  <a:cubicBezTo>
                    <a:pt x="21" y="85"/>
                    <a:pt x="21" y="85"/>
                    <a:pt x="21" y="85"/>
                  </a:cubicBezTo>
                  <a:cubicBezTo>
                    <a:pt x="21" y="85"/>
                    <a:pt x="21" y="86"/>
                    <a:pt x="21" y="86"/>
                  </a:cubicBezTo>
                  <a:cubicBezTo>
                    <a:pt x="21" y="86"/>
                    <a:pt x="22" y="86"/>
                    <a:pt x="22" y="86"/>
                  </a:cubicBezTo>
                  <a:cubicBezTo>
                    <a:pt x="22" y="86"/>
                    <a:pt x="22" y="86"/>
                    <a:pt x="22" y="86"/>
                  </a:cubicBezTo>
                  <a:cubicBezTo>
                    <a:pt x="22" y="86"/>
                    <a:pt x="22" y="86"/>
                    <a:pt x="22" y="86"/>
                  </a:cubicBezTo>
                  <a:cubicBezTo>
                    <a:pt x="22" y="86"/>
                    <a:pt x="22" y="86"/>
                    <a:pt x="22" y="86"/>
                  </a:cubicBezTo>
                  <a:cubicBezTo>
                    <a:pt x="22" y="86"/>
                    <a:pt x="23" y="86"/>
                    <a:pt x="23" y="86"/>
                  </a:cubicBezTo>
                  <a:cubicBezTo>
                    <a:pt x="23" y="86"/>
                    <a:pt x="23" y="86"/>
                    <a:pt x="23" y="86"/>
                  </a:cubicBezTo>
                  <a:cubicBezTo>
                    <a:pt x="23" y="86"/>
                    <a:pt x="23" y="86"/>
                    <a:pt x="23" y="86"/>
                  </a:cubicBezTo>
                  <a:cubicBezTo>
                    <a:pt x="23" y="86"/>
                    <a:pt x="24" y="86"/>
                    <a:pt x="24" y="86"/>
                  </a:cubicBezTo>
                  <a:cubicBezTo>
                    <a:pt x="24" y="86"/>
                    <a:pt x="24" y="86"/>
                    <a:pt x="24" y="86"/>
                  </a:cubicBezTo>
                  <a:cubicBezTo>
                    <a:pt x="24" y="86"/>
                    <a:pt x="24" y="86"/>
                    <a:pt x="24" y="86"/>
                  </a:cubicBezTo>
                  <a:cubicBezTo>
                    <a:pt x="24" y="86"/>
                    <a:pt x="24" y="86"/>
                    <a:pt x="25" y="86"/>
                  </a:cubicBezTo>
                  <a:cubicBezTo>
                    <a:pt x="25" y="86"/>
                    <a:pt x="25" y="87"/>
                    <a:pt x="25" y="87"/>
                  </a:cubicBezTo>
                  <a:cubicBezTo>
                    <a:pt x="25" y="87"/>
                    <a:pt x="25" y="87"/>
                    <a:pt x="25" y="87"/>
                  </a:cubicBezTo>
                  <a:cubicBezTo>
                    <a:pt x="25" y="87"/>
                    <a:pt x="25" y="87"/>
                    <a:pt x="25" y="87"/>
                  </a:cubicBezTo>
                  <a:cubicBezTo>
                    <a:pt x="25" y="87"/>
                    <a:pt x="26" y="87"/>
                    <a:pt x="26" y="87"/>
                  </a:cubicBezTo>
                  <a:cubicBezTo>
                    <a:pt x="26" y="87"/>
                    <a:pt x="26" y="88"/>
                    <a:pt x="26" y="88"/>
                  </a:cubicBezTo>
                  <a:cubicBezTo>
                    <a:pt x="26" y="88"/>
                    <a:pt x="26" y="88"/>
                    <a:pt x="26" y="88"/>
                  </a:cubicBezTo>
                  <a:cubicBezTo>
                    <a:pt x="26" y="88"/>
                    <a:pt x="26" y="88"/>
                    <a:pt x="26" y="88"/>
                  </a:cubicBezTo>
                  <a:cubicBezTo>
                    <a:pt x="26" y="88"/>
                    <a:pt x="26" y="88"/>
                    <a:pt x="26" y="88"/>
                  </a:cubicBezTo>
                  <a:cubicBezTo>
                    <a:pt x="26" y="88"/>
                    <a:pt x="26" y="89"/>
                    <a:pt x="26" y="89"/>
                  </a:cubicBezTo>
                  <a:cubicBezTo>
                    <a:pt x="26" y="89"/>
                    <a:pt x="26" y="89"/>
                    <a:pt x="26" y="89"/>
                  </a:cubicBezTo>
                  <a:cubicBezTo>
                    <a:pt x="26" y="89"/>
                    <a:pt x="26" y="89"/>
                    <a:pt x="26" y="89"/>
                  </a:cubicBezTo>
                  <a:cubicBezTo>
                    <a:pt x="27" y="89"/>
                    <a:pt x="27" y="89"/>
                    <a:pt x="27" y="90"/>
                  </a:cubicBezTo>
                  <a:cubicBezTo>
                    <a:pt x="27" y="90"/>
                    <a:pt x="27" y="90"/>
                    <a:pt x="27" y="90"/>
                  </a:cubicBezTo>
                  <a:cubicBezTo>
                    <a:pt x="27" y="90"/>
                    <a:pt x="28" y="90"/>
                    <a:pt x="28" y="90"/>
                  </a:cubicBezTo>
                  <a:cubicBezTo>
                    <a:pt x="28" y="90"/>
                    <a:pt x="28" y="91"/>
                    <a:pt x="28" y="91"/>
                  </a:cubicBezTo>
                  <a:cubicBezTo>
                    <a:pt x="28" y="91"/>
                    <a:pt x="29" y="91"/>
                    <a:pt x="29" y="91"/>
                  </a:cubicBezTo>
                  <a:cubicBezTo>
                    <a:pt x="29" y="91"/>
                    <a:pt x="29" y="91"/>
                    <a:pt x="29" y="91"/>
                  </a:cubicBezTo>
                  <a:cubicBezTo>
                    <a:pt x="29" y="91"/>
                    <a:pt x="30" y="92"/>
                    <a:pt x="30" y="92"/>
                  </a:cubicBezTo>
                  <a:cubicBezTo>
                    <a:pt x="30" y="92"/>
                    <a:pt x="30" y="91"/>
                    <a:pt x="30" y="91"/>
                  </a:cubicBezTo>
                  <a:cubicBezTo>
                    <a:pt x="30" y="91"/>
                    <a:pt x="30" y="91"/>
                    <a:pt x="30" y="91"/>
                  </a:cubicBezTo>
                  <a:cubicBezTo>
                    <a:pt x="30" y="91"/>
                    <a:pt x="30" y="91"/>
                    <a:pt x="30" y="91"/>
                  </a:cubicBezTo>
                  <a:cubicBezTo>
                    <a:pt x="30" y="91"/>
                    <a:pt x="31" y="91"/>
                    <a:pt x="31" y="92"/>
                  </a:cubicBezTo>
                  <a:cubicBezTo>
                    <a:pt x="31" y="92"/>
                    <a:pt x="32" y="91"/>
                    <a:pt x="32" y="92"/>
                  </a:cubicBezTo>
                  <a:cubicBezTo>
                    <a:pt x="32" y="92"/>
                    <a:pt x="32" y="92"/>
                    <a:pt x="33" y="93"/>
                  </a:cubicBezTo>
                  <a:cubicBezTo>
                    <a:pt x="33" y="94"/>
                    <a:pt x="33" y="94"/>
                    <a:pt x="33" y="94"/>
                  </a:cubicBezTo>
                  <a:cubicBezTo>
                    <a:pt x="33" y="94"/>
                    <a:pt x="33" y="94"/>
                    <a:pt x="33" y="94"/>
                  </a:cubicBezTo>
                  <a:cubicBezTo>
                    <a:pt x="32" y="94"/>
                    <a:pt x="32" y="95"/>
                    <a:pt x="32" y="95"/>
                  </a:cubicBezTo>
                  <a:cubicBezTo>
                    <a:pt x="32" y="95"/>
                    <a:pt x="33" y="95"/>
                    <a:pt x="33" y="95"/>
                  </a:cubicBezTo>
                  <a:cubicBezTo>
                    <a:pt x="33" y="95"/>
                    <a:pt x="33" y="95"/>
                    <a:pt x="33" y="95"/>
                  </a:cubicBezTo>
                  <a:cubicBezTo>
                    <a:pt x="33" y="95"/>
                    <a:pt x="33" y="95"/>
                    <a:pt x="33" y="95"/>
                  </a:cubicBezTo>
                  <a:cubicBezTo>
                    <a:pt x="33" y="95"/>
                    <a:pt x="34" y="96"/>
                    <a:pt x="34" y="96"/>
                  </a:cubicBezTo>
                  <a:cubicBezTo>
                    <a:pt x="34" y="96"/>
                    <a:pt x="34" y="96"/>
                    <a:pt x="34" y="96"/>
                  </a:cubicBezTo>
                  <a:cubicBezTo>
                    <a:pt x="34" y="96"/>
                    <a:pt x="34" y="96"/>
                    <a:pt x="34" y="96"/>
                  </a:cubicBezTo>
                  <a:cubicBezTo>
                    <a:pt x="34" y="96"/>
                    <a:pt x="34" y="95"/>
                    <a:pt x="34" y="95"/>
                  </a:cubicBezTo>
                  <a:cubicBezTo>
                    <a:pt x="34" y="95"/>
                    <a:pt x="35" y="95"/>
                    <a:pt x="35" y="95"/>
                  </a:cubicBezTo>
                  <a:cubicBezTo>
                    <a:pt x="35" y="95"/>
                    <a:pt x="35" y="96"/>
                    <a:pt x="35" y="96"/>
                  </a:cubicBezTo>
                  <a:cubicBezTo>
                    <a:pt x="35" y="96"/>
                    <a:pt x="36" y="97"/>
                    <a:pt x="36" y="97"/>
                  </a:cubicBezTo>
                  <a:cubicBezTo>
                    <a:pt x="36" y="97"/>
                    <a:pt x="36" y="97"/>
                    <a:pt x="36" y="97"/>
                  </a:cubicBezTo>
                  <a:cubicBezTo>
                    <a:pt x="36" y="97"/>
                    <a:pt x="36" y="97"/>
                    <a:pt x="36" y="97"/>
                  </a:cubicBezTo>
                  <a:cubicBezTo>
                    <a:pt x="36" y="97"/>
                    <a:pt x="37" y="97"/>
                    <a:pt x="37" y="97"/>
                  </a:cubicBezTo>
                  <a:cubicBezTo>
                    <a:pt x="37" y="97"/>
                    <a:pt x="37" y="98"/>
                    <a:pt x="37" y="98"/>
                  </a:cubicBezTo>
                  <a:cubicBezTo>
                    <a:pt x="37" y="98"/>
                    <a:pt x="37" y="98"/>
                    <a:pt x="37" y="98"/>
                  </a:cubicBezTo>
                  <a:cubicBezTo>
                    <a:pt x="37" y="98"/>
                    <a:pt x="37" y="98"/>
                    <a:pt x="37" y="98"/>
                  </a:cubicBezTo>
                  <a:cubicBezTo>
                    <a:pt x="37" y="98"/>
                    <a:pt x="38" y="99"/>
                    <a:pt x="38" y="99"/>
                  </a:cubicBezTo>
                  <a:cubicBezTo>
                    <a:pt x="38" y="99"/>
                    <a:pt x="38" y="99"/>
                    <a:pt x="38" y="99"/>
                  </a:cubicBezTo>
                  <a:cubicBezTo>
                    <a:pt x="38" y="99"/>
                    <a:pt x="38" y="99"/>
                    <a:pt x="38" y="99"/>
                  </a:cubicBezTo>
                  <a:cubicBezTo>
                    <a:pt x="38" y="99"/>
                    <a:pt x="39" y="100"/>
                    <a:pt x="39" y="100"/>
                  </a:cubicBezTo>
                  <a:cubicBezTo>
                    <a:pt x="39" y="100"/>
                    <a:pt x="39" y="100"/>
                    <a:pt x="39" y="100"/>
                  </a:cubicBezTo>
                  <a:cubicBezTo>
                    <a:pt x="39" y="100"/>
                    <a:pt x="40" y="101"/>
                    <a:pt x="40" y="103"/>
                  </a:cubicBezTo>
                  <a:cubicBezTo>
                    <a:pt x="41" y="104"/>
                    <a:pt x="41" y="104"/>
                    <a:pt x="41" y="105"/>
                  </a:cubicBezTo>
                  <a:cubicBezTo>
                    <a:pt x="41" y="105"/>
                    <a:pt x="41" y="106"/>
                    <a:pt x="41" y="106"/>
                  </a:cubicBezTo>
                  <a:cubicBezTo>
                    <a:pt x="41" y="106"/>
                    <a:pt x="40" y="106"/>
                    <a:pt x="40" y="106"/>
                  </a:cubicBezTo>
                  <a:cubicBezTo>
                    <a:pt x="40" y="106"/>
                    <a:pt x="40" y="106"/>
                    <a:pt x="40" y="106"/>
                  </a:cubicBezTo>
                  <a:cubicBezTo>
                    <a:pt x="41" y="106"/>
                    <a:pt x="41" y="107"/>
                    <a:pt x="41" y="107"/>
                  </a:cubicBezTo>
                  <a:cubicBezTo>
                    <a:pt x="41" y="107"/>
                    <a:pt x="40" y="107"/>
                    <a:pt x="40" y="107"/>
                  </a:cubicBezTo>
                  <a:cubicBezTo>
                    <a:pt x="40" y="107"/>
                    <a:pt x="40" y="108"/>
                    <a:pt x="40" y="108"/>
                  </a:cubicBezTo>
                  <a:cubicBezTo>
                    <a:pt x="40" y="108"/>
                    <a:pt x="40" y="108"/>
                    <a:pt x="40" y="108"/>
                  </a:cubicBezTo>
                  <a:cubicBezTo>
                    <a:pt x="40" y="108"/>
                    <a:pt x="41" y="108"/>
                    <a:pt x="41" y="108"/>
                  </a:cubicBezTo>
                  <a:cubicBezTo>
                    <a:pt x="41" y="108"/>
                    <a:pt x="41" y="108"/>
                    <a:pt x="41" y="108"/>
                  </a:cubicBezTo>
                  <a:cubicBezTo>
                    <a:pt x="41" y="108"/>
                    <a:pt x="41" y="108"/>
                    <a:pt x="41" y="108"/>
                  </a:cubicBezTo>
                  <a:cubicBezTo>
                    <a:pt x="41" y="108"/>
                    <a:pt x="41" y="109"/>
                    <a:pt x="41" y="109"/>
                  </a:cubicBezTo>
                  <a:cubicBezTo>
                    <a:pt x="41" y="109"/>
                    <a:pt x="41" y="109"/>
                    <a:pt x="41" y="109"/>
                  </a:cubicBezTo>
                  <a:cubicBezTo>
                    <a:pt x="41" y="110"/>
                    <a:pt x="41" y="110"/>
                    <a:pt x="41" y="110"/>
                  </a:cubicBezTo>
                  <a:cubicBezTo>
                    <a:pt x="62" y="111"/>
                    <a:pt x="62" y="111"/>
                    <a:pt x="62" y="111"/>
                  </a:cubicBezTo>
                  <a:cubicBezTo>
                    <a:pt x="62" y="111"/>
                    <a:pt x="62" y="111"/>
                    <a:pt x="62" y="111"/>
                  </a:cubicBezTo>
                  <a:cubicBezTo>
                    <a:pt x="62" y="111"/>
                    <a:pt x="62" y="111"/>
                    <a:pt x="62" y="111"/>
                  </a:cubicBezTo>
                  <a:cubicBezTo>
                    <a:pt x="62" y="111"/>
                    <a:pt x="62" y="111"/>
                    <a:pt x="63" y="111"/>
                  </a:cubicBezTo>
                  <a:cubicBezTo>
                    <a:pt x="63" y="111"/>
                    <a:pt x="63" y="111"/>
                    <a:pt x="63" y="111"/>
                  </a:cubicBezTo>
                  <a:cubicBezTo>
                    <a:pt x="63" y="111"/>
                    <a:pt x="63" y="111"/>
                    <a:pt x="63" y="111"/>
                  </a:cubicBezTo>
                  <a:cubicBezTo>
                    <a:pt x="64" y="111"/>
                    <a:pt x="64" y="111"/>
                    <a:pt x="64" y="111"/>
                  </a:cubicBezTo>
                  <a:cubicBezTo>
                    <a:pt x="64" y="111"/>
                    <a:pt x="64" y="111"/>
                    <a:pt x="64" y="111"/>
                  </a:cubicBezTo>
                  <a:cubicBezTo>
                    <a:pt x="64" y="111"/>
                    <a:pt x="64" y="111"/>
                    <a:pt x="64" y="111"/>
                  </a:cubicBezTo>
                  <a:cubicBezTo>
                    <a:pt x="64" y="110"/>
                    <a:pt x="65" y="110"/>
                    <a:pt x="65" y="110"/>
                  </a:cubicBezTo>
                  <a:cubicBezTo>
                    <a:pt x="65" y="110"/>
                    <a:pt x="65" y="110"/>
                    <a:pt x="65" y="110"/>
                  </a:cubicBezTo>
                  <a:cubicBezTo>
                    <a:pt x="65" y="110"/>
                    <a:pt x="65" y="110"/>
                    <a:pt x="65" y="109"/>
                  </a:cubicBezTo>
                  <a:cubicBezTo>
                    <a:pt x="65" y="109"/>
                    <a:pt x="65" y="109"/>
                    <a:pt x="65" y="109"/>
                  </a:cubicBezTo>
                  <a:cubicBezTo>
                    <a:pt x="65" y="109"/>
                    <a:pt x="65" y="109"/>
                    <a:pt x="65" y="109"/>
                  </a:cubicBezTo>
                  <a:cubicBezTo>
                    <a:pt x="65" y="109"/>
                    <a:pt x="65" y="109"/>
                    <a:pt x="65" y="109"/>
                  </a:cubicBezTo>
                  <a:cubicBezTo>
                    <a:pt x="65" y="109"/>
                    <a:pt x="65" y="108"/>
                    <a:pt x="65" y="108"/>
                  </a:cubicBezTo>
                  <a:cubicBezTo>
                    <a:pt x="65" y="108"/>
                    <a:pt x="64" y="108"/>
                    <a:pt x="64" y="108"/>
                  </a:cubicBezTo>
                  <a:cubicBezTo>
                    <a:pt x="64" y="108"/>
                    <a:pt x="64" y="108"/>
                    <a:pt x="64" y="108"/>
                  </a:cubicBezTo>
                  <a:cubicBezTo>
                    <a:pt x="64" y="108"/>
                    <a:pt x="64" y="108"/>
                    <a:pt x="64" y="108"/>
                  </a:cubicBezTo>
                  <a:cubicBezTo>
                    <a:pt x="64" y="108"/>
                    <a:pt x="64" y="108"/>
                    <a:pt x="63" y="108"/>
                  </a:cubicBezTo>
                  <a:cubicBezTo>
                    <a:pt x="63" y="108"/>
                    <a:pt x="63" y="108"/>
                    <a:pt x="63" y="108"/>
                  </a:cubicBezTo>
                  <a:cubicBezTo>
                    <a:pt x="63" y="108"/>
                    <a:pt x="63" y="108"/>
                    <a:pt x="63" y="108"/>
                  </a:cubicBezTo>
                  <a:cubicBezTo>
                    <a:pt x="63" y="107"/>
                    <a:pt x="63" y="107"/>
                    <a:pt x="63" y="107"/>
                  </a:cubicBezTo>
                  <a:cubicBezTo>
                    <a:pt x="63" y="107"/>
                    <a:pt x="63" y="107"/>
                    <a:pt x="63" y="107"/>
                  </a:cubicBezTo>
                  <a:cubicBezTo>
                    <a:pt x="63" y="106"/>
                    <a:pt x="63" y="106"/>
                    <a:pt x="63" y="106"/>
                  </a:cubicBezTo>
                  <a:cubicBezTo>
                    <a:pt x="64" y="106"/>
                    <a:pt x="64" y="106"/>
                    <a:pt x="63" y="106"/>
                  </a:cubicBezTo>
                  <a:cubicBezTo>
                    <a:pt x="63" y="106"/>
                    <a:pt x="63" y="106"/>
                    <a:pt x="63" y="106"/>
                  </a:cubicBezTo>
                  <a:cubicBezTo>
                    <a:pt x="63" y="106"/>
                    <a:pt x="64" y="106"/>
                    <a:pt x="64" y="106"/>
                  </a:cubicBezTo>
                  <a:cubicBezTo>
                    <a:pt x="64" y="106"/>
                    <a:pt x="63" y="105"/>
                    <a:pt x="63" y="105"/>
                  </a:cubicBezTo>
                  <a:cubicBezTo>
                    <a:pt x="63" y="105"/>
                    <a:pt x="63" y="105"/>
                    <a:pt x="63" y="105"/>
                  </a:cubicBezTo>
                  <a:cubicBezTo>
                    <a:pt x="63" y="105"/>
                    <a:pt x="64" y="105"/>
                    <a:pt x="64" y="105"/>
                  </a:cubicBezTo>
                  <a:cubicBezTo>
                    <a:pt x="64" y="104"/>
                    <a:pt x="63" y="104"/>
                    <a:pt x="63" y="104"/>
                  </a:cubicBezTo>
                  <a:cubicBezTo>
                    <a:pt x="63" y="104"/>
                    <a:pt x="64" y="104"/>
                    <a:pt x="64" y="104"/>
                  </a:cubicBezTo>
                  <a:cubicBezTo>
                    <a:pt x="64" y="104"/>
                    <a:pt x="64" y="104"/>
                    <a:pt x="64" y="104"/>
                  </a:cubicBezTo>
                  <a:cubicBezTo>
                    <a:pt x="64" y="104"/>
                    <a:pt x="64" y="104"/>
                    <a:pt x="64" y="104"/>
                  </a:cubicBezTo>
                  <a:cubicBezTo>
                    <a:pt x="64" y="104"/>
                    <a:pt x="64" y="104"/>
                    <a:pt x="64" y="104"/>
                  </a:cubicBezTo>
                  <a:cubicBezTo>
                    <a:pt x="64"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2"/>
                    <a:pt x="65" y="102"/>
                    <a:pt x="65" y="102"/>
                  </a:cubicBezTo>
                  <a:cubicBezTo>
                    <a:pt x="65" y="102"/>
                    <a:pt x="65" y="102"/>
                    <a:pt x="65" y="102"/>
                  </a:cubicBezTo>
                  <a:cubicBezTo>
                    <a:pt x="65" y="102"/>
                    <a:pt x="65" y="102"/>
                    <a:pt x="65" y="102"/>
                  </a:cubicBezTo>
                  <a:cubicBezTo>
                    <a:pt x="65" y="102"/>
                    <a:pt x="66" y="101"/>
                    <a:pt x="66" y="101"/>
                  </a:cubicBezTo>
                  <a:cubicBezTo>
                    <a:pt x="66" y="101"/>
                    <a:pt x="66" y="101"/>
                    <a:pt x="66" y="101"/>
                  </a:cubicBezTo>
                  <a:cubicBezTo>
                    <a:pt x="66" y="101"/>
                    <a:pt x="66" y="101"/>
                    <a:pt x="66" y="101"/>
                  </a:cubicBezTo>
                  <a:cubicBezTo>
                    <a:pt x="66" y="101"/>
                    <a:pt x="66" y="101"/>
                    <a:pt x="66" y="101"/>
                  </a:cubicBezTo>
                  <a:cubicBezTo>
                    <a:pt x="66" y="101"/>
                    <a:pt x="66" y="101"/>
                    <a:pt x="66" y="101"/>
                  </a:cubicBezTo>
                  <a:cubicBezTo>
                    <a:pt x="66" y="101"/>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100"/>
                    <a:pt x="66" y="100"/>
                    <a:pt x="66" y="100"/>
                  </a:cubicBezTo>
                  <a:cubicBezTo>
                    <a:pt x="66" y="99"/>
                    <a:pt x="66" y="99"/>
                    <a:pt x="66" y="99"/>
                  </a:cubicBezTo>
                  <a:cubicBezTo>
                    <a:pt x="66" y="99"/>
                    <a:pt x="66" y="99"/>
                    <a:pt x="66" y="99"/>
                  </a:cubicBezTo>
                  <a:cubicBezTo>
                    <a:pt x="66" y="99"/>
                    <a:pt x="66" y="99"/>
                    <a:pt x="66" y="99"/>
                  </a:cubicBezTo>
                  <a:cubicBezTo>
                    <a:pt x="66" y="99"/>
                    <a:pt x="66" y="99"/>
                    <a:pt x="66" y="99"/>
                  </a:cubicBezTo>
                  <a:cubicBezTo>
                    <a:pt x="66" y="98"/>
                    <a:pt x="66" y="98"/>
                    <a:pt x="67" y="98"/>
                  </a:cubicBezTo>
                  <a:cubicBezTo>
                    <a:pt x="67" y="98"/>
                    <a:pt x="67" y="98"/>
                    <a:pt x="67" y="98"/>
                  </a:cubicBezTo>
                  <a:cubicBezTo>
                    <a:pt x="67" y="98"/>
                    <a:pt x="67" y="97"/>
                    <a:pt x="67" y="97"/>
                  </a:cubicBezTo>
                  <a:cubicBezTo>
                    <a:pt x="67" y="97"/>
                    <a:pt x="67" y="97"/>
                    <a:pt x="67" y="97"/>
                  </a:cubicBezTo>
                  <a:cubicBezTo>
                    <a:pt x="68" y="97"/>
                    <a:pt x="68" y="97"/>
                    <a:pt x="68" y="97"/>
                  </a:cubicBezTo>
                  <a:cubicBezTo>
                    <a:pt x="68" y="97"/>
                    <a:pt x="68" y="97"/>
                    <a:pt x="68" y="97"/>
                  </a:cubicBezTo>
                  <a:cubicBezTo>
                    <a:pt x="68" y="97"/>
                    <a:pt x="68" y="97"/>
                    <a:pt x="68" y="97"/>
                  </a:cubicBezTo>
                  <a:cubicBezTo>
                    <a:pt x="68" y="97"/>
                    <a:pt x="69" y="97"/>
                    <a:pt x="69" y="97"/>
                  </a:cubicBezTo>
                  <a:cubicBezTo>
                    <a:pt x="69" y="96"/>
                    <a:pt x="69" y="96"/>
                    <a:pt x="69" y="96"/>
                  </a:cubicBezTo>
                  <a:cubicBezTo>
                    <a:pt x="69" y="96"/>
                    <a:pt x="70" y="96"/>
                    <a:pt x="70" y="96"/>
                  </a:cubicBezTo>
                  <a:cubicBezTo>
                    <a:pt x="70" y="96"/>
                    <a:pt x="70" y="96"/>
                    <a:pt x="70" y="96"/>
                  </a:cubicBezTo>
                  <a:cubicBezTo>
                    <a:pt x="70" y="96"/>
                    <a:pt x="70" y="95"/>
                    <a:pt x="70" y="95"/>
                  </a:cubicBezTo>
                  <a:cubicBezTo>
                    <a:pt x="70" y="95"/>
                    <a:pt x="70" y="95"/>
                    <a:pt x="70" y="95"/>
                  </a:cubicBezTo>
                  <a:cubicBezTo>
                    <a:pt x="70" y="95"/>
                    <a:pt x="70" y="95"/>
                    <a:pt x="70" y="95"/>
                  </a:cubicBezTo>
                  <a:cubicBezTo>
                    <a:pt x="70" y="95"/>
                    <a:pt x="69" y="95"/>
                    <a:pt x="69" y="95"/>
                  </a:cubicBezTo>
                  <a:cubicBezTo>
                    <a:pt x="69" y="95"/>
                    <a:pt x="69" y="94"/>
                    <a:pt x="69" y="94"/>
                  </a:cubicBezTo>
                  <a:cubicBezTo>
                    <a:pt x="69" y="94"/>
                    <a:pt x="69" y="94"/>
                    <a:pt x="69" y="94"/>
                  </a:cubicBezTo>
                  <a:cubicBezTo>
                    <a:pt x="69" y="94"/>
                    <a:pt x="69" y="94"/>
                    <a:pt x="69" y="94"/>
                  </a:cubicBezTo>
                  <a:cubicBezTo>
                    <a:pt x="69" y="94"/>
                    <a:pt x="68" y="94"/>
                    <a:pt x="68" y="94"/>
                  </a:cubicBezTo>
                  <a:cubicBezTo>
                    <a:pt x="68" y="94"/>
                    <a:pt x="68" y="94"/>
                    <a:pt x="68" y="93"/>
                  </a:cubicBezTo>
                  <a:cubicBezTo>
                    <a:pt x="68" y="93"/>
                    <a:pt x="68" y="93"/>
                    <a:pt x="68" y="93"/>
                  </a:cubicBezTo>
                  <a:cubicBezTo>
                    <a:pt x="68" y="93"/>
                    <a:pt x="68" y="93"/>
                    <a:pt x="68" y="93"/>
                  </a:cubicBezTo>
                  <a:cubicBezTo>
                    <a:pt x="68" y="93"/>
                    <a:pt x="68" y="92"/>
                    <a:pt x="68" y="92"/>
                  </a:cubicBezTo>
                  <a:cubicBezTo>
                    <a:pt x="68" y="92"/>
                    <a:pt x="68" y="92"/>
                    <a:pt x="68" y="92"/>
                  </a:cubicBezTo>
                  <a:cubicBezTo>
                    <a:pt x="68" y="92"/>
                    <a:pt x="68" y="92"/>
                    <a:pt x="68" y="92"/>
                  </a:cubicBezTo>
                  <a:cubicBezTo>
                    <a:pt x="68" y="92"/>
                    <a:pt x="68" y="91"/>
                    <a:pt x="68" y="91"/>
                  </a:cubicBezTo>
                  <a:cubicBezTo>
                    <a:pt x="68" y="91"/>
                    <a:pt x="68" y="91"/>
                    <a:pt x="68" y="91"/>
                  </a:cubicBezTo>
                  <a:cubicBezTo>
                    <a:pt x="68" y="91"/>
                    <a:pt x="67" y="90"/>
                    <a:pt x="67" y="90"/>
                  </a:cubicBezTo>
                  <a:cubicBezTo>
                    <a:pt x="67" y="90"/>
                    <a:pt x="67" y="90"/>
                    <a:pt x="67" y="90"/>
                  </a:cubicBezTo>
                  <a:cubicBezTo>
                    <a:pt x="67" y="90"/>
                    <a:pt x="67" y="89"/>
                    <a:pt x="67" y="89"/>
                  </a:cubicBezTo>
                  <a:cubicBezTo>
                    <a:pt x="67" y="89"/>
                    <a:pt x="67" y="89"/>
                    <a:pt x="67" y="89"/>
                  </a:cubicBezTo>
                  <a:cubicBezTo>
                    <a:pt x="67" y="89"/>
                    <a:pt x="67" y="89"/>
                    <a:pt x="67" y="89"/>
                  </a:cubicBezTo>
                  <a:cubicBezTo>
                    <a:pt x="67" y="88"/>
                    <a:pt x="67" y="88"/>
                    <a:pt x="67" y="88"/>
                  </a:cubicBezTo>
                  <a:cubicBezTo>
                    <a:pt x="67" y="88"/>
                    <a:pt x="67" y="88"/>
                    <a:pt x="67" y="88"/>
                  </a:cubicBezTo>
                  <a:cubicBezTo>
                    <a:pt x="67" y="88"/>
                    <a:pt x="67" y="88"/>
                    <a:pt x="67" y="88"/>
                  </a:cubicBezTo>
                  <a:cubicBezTo>
                    <a:pt x="67" y="88"/>
                    <a:pt x="67" y="88"/>
                    <a:pt x="67" y="88"/>
                  </a:cubicBezTo>
                  <a:cubicBezTo>
                    <a:pt x="67" y="88"/>
                    <a:pt x="67" y="88"/>
                    <a:pt x="67" y="87"/>
                  </a:cubicBezTo>
                  <a:cubicBezTo>
                    <a:pt x="30" y="38"/>
                    <a:pt x="30" y="38"/>
                    <a:pt x="30" y="38"/>
                  </a:cubicBezTo>
                  <a:cubicBezTo>
                    <a:pt x="37" y="7"/>
                    <a:pt x="37" y="7"/>
                    <a:pt x="37" y="7"/>
                  </a:cubicBezTo>
                  <a:close/>
                  <a:moveTo>
                    <a:pt x="29" y="102"/>
                  </a:moveTo>
                  <a:cubicBezTo>
                    <a:pt x="29" y="102"/>
                    <a:pt x="29" y="102"/>
                    <a:pt x="29" y="102"/>
                  </a:cubicBezTo>
                  <a:cubicBezTo>
                    <a:pt x="29" y="102"/>
                    <a:pt x="30" y="102"/>
                    <a:pt x="30" y="102"/>
                  </a:cubicBezTo>
                  <a:cubicBezTo>
                    <a:pt x="30" y="102"/>
                    <a:pt x="30" y="102"/>
                    <a:pt x="30" y="102"/>
                  </a:cubicBezTo>
                  <a:cubicBezTo>
                    <a:pt x="30" y="102"/>
                    <a:pt x="30" y="103"/>
                    <a:pt x="30" y="103"/>
                  </a:cubicBezTo>
                  <a:cubicBezTo>
                    <a:pt x="30" y="103"/>
                    <a:pt x="31" y="104"/>
                    <a:pt x="31" y="104"/>
                  </a:cubicBezTo>
                  <a:cubicBezTo>
                    <a:pt x="31" y="104"/>
                    <a:pt x="31" y="105"/>
                    <a:pt x="31" y="105"/>
                  </a:cubicBezTo>
                  <a:cubicBezTo>
                    <a:pt x="31" y="105"/>
                    <a:pt x="31" y="105"/>
                    <a:pt x="31" y="105"/>
                  </a:cubicBezTo>
                  <a:cubicBezTo>
                    <a:pt x="31" y="104"/>
                    <a:pt x="31" y="104"/>
                    <a:pt x="31" y="104"/>
                  </a:cubicBezTo>
                  <a:cubicBezTo>
                    <a:pt x="30" y="105"/>
                    <a:pt x="31" y="105"/>
                    <a:pt x="30" y="105"/>
                  </a:cubicBezTo>
                  <a:cubicBezTo>
                    <a:pt x="30" y="105"/>
                    <a:pt x="30" y="104"/>
                    <a:pt x="30" y="104"/>
                  </a:cubicBezTo>
                  <a:cubicBezTo>
                    <a:pt x="30" y="104"/>
                    <a:pt x="30" y="104"/>
                    <a:pt x="30" y="104"/>
                  </a:cubicBezTo>
                  <a:cubicBezTo>
                    <a:pt x="30" y="104"/>
                    <a:pt x="30" y="104"/>
                    <a:pt x="30" y="104"/>
                  </a:cubicBezTo>
                  <a:cubicBezTo>
                    <a:pt x="30" y="104"/>
                    <a:pt x="30" y="103"/>
                    <a:pt x="30" y="103"/>
                  </a:cubicBezTo>
                  <a:cubicBezTo>
                    <a:pt x="30" y="103"/>
                    <a:pt x="30" y="103"/>
                    <a:pt x="30" y="103"/>
                  </a:cubicBezTo>
                  <a:cubicBezTo>
                    <a:pt x="30" y="103"/>
                    <a:pt x="30" y="103"/>
                    <a:pt x="30" y="103"/>
                  </a:cubicBezTo>
                  <a:cubicBezTo>
                    <a:pt x="29" y="103"/>
                    <a:pt x="29" y="102"/>
                    <a:pt x="29" y="102"/>
                  </a:cubicBezTo>
                  <a:cubicBezTo>
                    <a:pt x="29" y="102"/>
                    <a:pt x="29" y="102"/>
                    <a:pt x="29" y="102"/>
                  </a:cubicBezTo>
                  <a:close/>
                  <a:moveTo>
                    <a:pt x="31" y="99"/>
                  </a:moveTo>
                  <a:cubicBezTo>
                    <a:pt x="31" y="99"/>
                    <a:pt x="31" y="98"/>
                    <a:pt x="31" y="98"/>
                  </a:cubicBezTo>
                  <a:cubicBezTo>
                    <a:pt x="31" y="98"/>
                    <a:pt x="31" y="98"/>
                    <a:pt x="31" y="98"/>
                  </a:cubicBezTo>
                  <a:cubicBezTo>
                    <a:pt x="31" y="98"/>
                    <a:pt x="31" y="98"/>
                    <a:pt x="31" y="98"/>
                  </a:cubicBezTo>
                  <a:cubicBezTo>
                    <a:pt x="30" y="98"/>
                    <a:pt x="31" y="98"/>
                    <a:pt x="31" y="98"/>
                  </a:cubicBezTo>
                  <a:cubicBezTo>
                    <a:pt x="30" y="98"/>
                    <a:pt x="30" y="98"/>
                    <a:pt x="30" y="97"/>
                  </a:cubicBezTo>
                  <a:cubicBezTo>
                    <a:pt x="30" y="97"/>
                    <a:pt x="31" y="97"/>
                    <a:pt x="31" y="98"/>
                  </a:cubicBezTo>
                  <a:cubicBezTo>
                    <a:pt x="31" y="98"/>
                    <a:pt x="31" y="98"/>
                    <a:pt x="31" y="98"/>
                  </a:cubicBezTo>
                  <a:cubicBezTo>
                    <a:pt x="31" y="98"/>
                    <a:pt x="31" y="98"/>
                    <a:pt x="31" y="98"/>
                  </a:cubicBezTo>
                  <a:cubicBezTo>
                    <a:pt x="31" y="98"/>
                    <a:pt x="31" y="98"/>
                    <a:pt x="32" y="98"/>
                  </a:cubicBezTo>
                  <a:cubicBezTo>
                    <a:pt x="32" y="98"/>
                    <a:pt x="32" y="98"/>
                    <a:pt x="32" y="99"/>
                  </a:cubicBezTo>
                  <a:cubicBezTo>
                    <a:pt x="32" y="99"/>
                    <a:pt x="32" y="99"/>
                    <a:pt x="32" y="99"/>
                  </a:cubicBezTo>
                  <a:cubicBezTo>
                    <a:pt x="32" y="99"/>
                    <a:pt x="32" y="99"/>
                    <a:pt x="32" y="99"/>
                  </a:cubicBezTo>
                  <a:cubicBezTo>
                    <a:pt x="33" y="99"/>
                    <a:pt x="33" y="99"/>
                    <a:pt x="32" y="100"/>
                  </a:cubicBezTo>
                  <a:cubicBezTo>
                    <a:pt x="32" y="100"/>
                    <a:pt x="32" y="99"/>
                    <a:pt x="32" y="99"/>
                  </a:cubicBezTo>
                  <a:cubicBezTo>
                    <a:pt x="32" y="99"/>
                    <a:pt x="31" y="99"/>
                    <a:pt x="31" y="99"/>
                  </a:cubicBezTo>
                  <a:cubicBezTo>
                    <a:pt x="31" y="99"/>
                    <a:pt x="31" y="99"/>
                    <a:pt x="31" y="99"/>
                  </a:cubicBezTo>
                  <a:cubicBezTo>
                    <a:pt x="31" y="99"/>
                    <a:pt x="31" y="99"/>
                    <a:pt x="31" y="99"/>
                  </a:cubicBezTo>
                  <a:close/>
                  <a:moveTo>
                    <a:pt x="22" y="98"/>
                  </a:move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3" y="98"/>
                    <a:pt x="23" y="98"/>
                  </a:cubicBezTo>
                  <a:cubicBezTo>
                    <a:pt x="23" y="98"/>
                    <a:pt x="23" y="98"/>
                    <a:pt x="23" y="99"/>
                  </a:cubicBezTo>
                  <a:cubicBezTo>
                    <a:pt x="23" y="99"/>
                    <a:pt x="22" y="99"/>
                    <a:pt x="22" y="99"/>
                  </a:cubicBezTo>
                  <a:cubicBezTo>
                    <a:pt x="22" y="99"/>
                    <a:pt x="22" y="98"/>
                    <a:pt x="22" y="98"/>
                  </a:cubicBezTo>
                  <a:cubicBezTo>
                    <a:pt x="22" y="98"/>
                    <a:pt x="22" y="98"/>
                    <a:pt x="22" y="98"/>
                  </a:cubicBezTo>
                  <a:close/>
                  <a:moveTo>
                    <a:pt x="24" y="90"/>
                  </a:moveTo>
                  <a:cubicBezTo>
                    <a:pt x="24" y="90"/>
                    <a:pt x="24" y="90"/>
                    <a:pt x="24" y="90"/>
                  </a:cubicBezTo>
                  <a:cubicBezTo>
                    <a:pt x="24" y="90"/>
                    <a:pt x="25" y="91"/>
                    <a:pt x="25" y="91"/>
                  </a:cubicBezTo>
                  <a:cubicBezTo>
                    <a:pt x="25" y="91"/>
                    <a:pt x="25" y="91"/>
                    <a:pt x="25" y="90"/>
                  </a:cubicBezTo>
                  <a:cubicBezTo>
                    <a:pt x="25" y="90"/>
                    <a:pt x="25" y="90"/>
                    <a:pt x="25" y="90"/>
                  </a:cubicBezTo>
                  <a:cubicBezTo>
                    <a:pt x="25" y="91"/>
                    <a:pt x="25" y="91"/>
                    <a:pt x="25" y="91"/>
                  </a:cubicBezTo>
                  <a:cubicBezTo>
                    <a:pt x="25" y="91"/>
                    <a:pt x="25" y="91"/>
                    <a:pt x="25" y="91"/>
                  </a:cubicBezTo>
                  <a:cubicBezTo>
                    <a:pt x="25" y="91"/>
                    <a:pt x="24" y="90"/>
                    <a:pt x="24" y="90"/>
                  </a:cubicBezTo>
                  <a:close/>
                  <a:moveTo>
                    <a:pt x="21" y="89"/>
                  </a:moveTo>
                  <a:cubicBezTo>
                    <a:pt x="21" y="89"/>
                    <a:pt x="21" y="89"/>
                    <a:pt x="21" y="89"/>
                  </a:cubicBezTo>
                  <a:cubicBezTo>
                    <a:pt x="21" y="89"/>
                    <a:pt x="21" y="89"/>
                    <a:pt x="20" y="89"/>
                  </a:cubicBezTo>
                  <a:cubicBezTo>
                    <a:pt x="20" y="89"/>
                    <a:pt x="20" y="89"/>
                    <a:pt x="20" y="89"/>
                  </a:cubicBezTo>
                  <a:cubicBezTo>
                    <a:pt x="20" y="89"/>
                    <a:pt x="21" y="89"/>
                    <a:pt x="21" y="89"/>
                  </a:cubicBezTo>
                  <a:cubicBezTo>
                    <a:pt x="21" y="89"/>
                    <a:pt x="21" y="89"/>
                    <a:pt x="21" y="89"/>
                  </a:cubicBezTo>
                  <a:cubicBezTo>
                    <a:pt x="21" y="89"/>
                    <a:pt x="22" y="89"/>
                    <a:pt x="22" y="90"/>
                  </a:cubicBezTo>
                  <a:cubicBezTo>
                    <a:pt x="22" y="90"/>
                    <a:pt x="22" y="90"/>
                    <a:pt x="22" y="90"/>
                  </a:cubicBezTo>
                  <a:cubicBezTo>
                    <a:pt x="22" y="90"/>
                    <a:pt x="23" y="90"/>
                    <a:pt x="23" y="90"/>
                  </a:cubicBezTo>
                  <a:cubicBezTo>
                    <a:pt x="23" y="90"/>
                    <a:pt x="23" y="90"/>
                    <a:pt x="23" y="90"/>
                  </a:cubicBezTo>
                  <a:cubicBezTo>
                    <a:pt x="23" y="90"/>
                    <a:pt x="23" y="90"/>
                    <a:pt x="23" y="90"/>
                  </a:cubicBezTo>
                  <a:cubicBezTo>
                    <a:pt x="23" y="90"/>
                    <a:pt x="24" y="90"/>
                    <a:pt x="24" y="90"/>
                  </a:cubicBezTo>
                  <a:cubicBezTo>
                    <a:pt x="24" y="90"/>
                    <a:pt x="24" y="90"/>
                    <a:pt x="24" y="90"/>
                  </a:cubicBezTo>
                  <a:cubicBezTo>
                    <a:pt x="23" y="90"/>
                    <a:pt x="23" y="90"/>
                    <a:pt x="23" y="90"/>
                  </a:cubicBezTo>
                  <a:cubicBezTo>
                    <a:pt x="23" y="90"/>
                    <a:pt x="22" y="90"/>
                    <a:pt x="22" y="90"/>
                  </a:cubicBezTo>
                  <a:cubicBezTo>
                    <a:pt x="22" y="90"/>
                    <a:pt x="22" y="90"/>
                    <a:pt x="22" y="90"/>
                  </a:cubicBezTo>
                  <a:cubicBezTo>
                    <a:pt x="22" y="90"/>
                    <a:pt x="22" y="90"/>
                    <a:pt x="22" y="90"/>
                  </a:cubicBezTo>
                  <a:cubicBezTo>
                    <a:pt x="22" y="90"/>
                    <a:pt x="21" y="90"/>
                    <a:pt x="21" y="90"/>
                  </a:cubicBezTo>
                  <a:cubicBezTo>
                    <a:pt x="21" y="90"/>
                    <a:pt x="21" y="90"/>
                    <a:pt x="21" y="90"/>
                  </a:cubicBezTo>
                  <a:cubicBezTo>
                    <a:pt x="21" y="90"/>
                    <a:pt x="21" y="90"/>
                    <a:pt x="21" y="89"/>
                  </a:cubicBezTo>
                  <a:close/>
                  <a:moveTo>
                    <a:pt x="18" y="89"/>
                  </a:moveTo>
                  <a:cubicBezTo>
                    <a:pt x="18" y="89"/>
                    <a:pt x="18" y="89"/>
                    <a:pt x="18" y="89"/>
                  </a:cubicBezTo>
                  <a:cubicBezTo>
                    <a:pt x="18" y="89"/>
                    <a:pt x="18" y="89"/>
                    <a:pt x="18" y="89"/>
                  </a:cubicBezTo>
                  <a:cubicBezTo>
                    <a:pt x="18" y="89"/>
                    <a:pt x="18" y="89"/>
                    <a:pt x="18" y="89"/>
                  </a:cubicBezTo>
                  <a:cubicBezTo>
                    <a:pt x="18" y="89"/>
                    <a:pt x="19" y="89"/>
                    <a:pt x="19" y="89"/>
                  </a:cubicBezTo>
                  <a:cubicBezTo>
                    <a:pt x="19" y="89"/>
                    <a:pt x="19" y="89"/>
                    <a:pt x="19" y="89"/>
                  </a:cubicBezTo>
                  <a:cubicBezTo>
                    <a:pt x="19" y="89"/>
                    <a:pt x="19" y="89"/>
                    <a:pt x="19" y="89"/>
                  </a:cubicBezTo>
                  <a:cubicBezTo>
                    <a:pt x="19" y="89"/>
                    <a:pt x="19" y="89"/>
                    <a:pt x="19" y="89"/>
                  </a:cubicBezTo>
                  <a:cubicBezTo>
                    <a:pt x="19" y="89"/>
                    <a:pt x="19" y="89"/>
                    <a:pt x="19" y="89"/>
                  </a:cubicBezTo>
                  <a:cubicBezTo>
                    <a:pt x="19" y="90"/>
                    <a:pt x="19" y="90"/>
                    <a:pt x="19" y="90"/>
                  </a:cubicBezTo>
                  <a:cubicBezTo>
                    <a:pt x="19" y="90"/>
                    <a:pt x="19" y="90"/>
                    <a:pt x="19" y="90"/>
                  </a:cubicBezTo>
                  <a:cubicBezTo>
                    <a:pt x="19" y="90"/>
                    <a:pt x="20" y="90"/>
                    <a:pt x="20" y="90"/>
                  </a:cubicBezTo>
                  <a:cubicBezTo>
                    <a:pt x="20" y="90"/>
                    <a:pt x="20" y="90"/>
                    <a:pt x="20" y="90"/>
                  </a:cubicBezTo>
                  <a:cubicBezTo>
                    <a:pt x="20" y="90"/>
                    <a:pt x="19" y="90"/>
                    <a:pt x="19" y="90"/>
                  </a:cubicBezTo>
                  <a:cubicBezTo>
                    <a:pt x="19" y="90"/>
                    <a:pt x="19" y="90"/>
                    <a:pt x="19" y="90"/>
                  </a:cubicBezTo>
                  <a:cubicBezTo>
                    <a:pt x="19" y="90"/>
                    <a:pt x="19" y="90"/>
                    <a:pt x="19" y="90"/>
                  </a:cubicBezTo>
                  <a:cubicBezTo>
                    <a:pt x="19" y="90"/>
                    <a:pt x="18" y="90"/>
                    <a:pt x="18" y="90"/>
                  </a:cubicBezTo>
                  <a:cubicBezTo>
                    <a:pt x="18" y="90"/>
                    <a:pt x="18" y="90"/>
                    <a:pt x="18" y="90"/>
                  </a:cubicBezTo>
                  <a:cubicBezTo>
                    <a:pt x="18" y="90"/>
                    <a:pt x="18" y="89"/>
                    <a:pt x="18" y="89"/>
                  </a:cubicBezTo>
                  <a:cubicBezTo>
                    <a:pt x="18" y="89"/>
                    <a:pt x="18" y="89"/>
                    <a:pt x="18" y="89"/>
                  </a:cubicBezTo>
                  <a:close/>
                  <a:moveTo>
                    <a:pt x="16" y="88"/>
                  </a:moveTo>
                  <a:cubicBezTo>
                    <a:pt x="16" y="88"/>
                    <a:pt x="16" y="88"/>
                    <a:pt x="16" y="88"/>
                  </a:cubicBezTo>
                  <a:cubicBezTo>
                    <a:pt x="16" y="88"/>
                    <a:pt x="16" y="88"/>
                    <a:pt x="16" y="88"/>
                  </a:cubicBezTo>
                  <a:cubicBezTo>
                    <a:pt x="16" y="88"/>
                    <a:pt x="16" y="88"/>
                    <a:pt x="16" y="88"/>
                  </a:cubicBezTo>
                  <a:cubicBezTo>
                    <a:pt x="16" y="88"/>
                    <a:pt x="16" y="88"/>
                    <a:pt x="16" y="88"/>
                  </a:cubicBezTo>
                  <a:cubicBezTo>
                    <a:pt x="16" y="88"/>
                    <a:pt x="17" y="88"/>
                    <a:pt x="17" y="88"/>
                  </a:cubicBezTo>
                  <a:cubicBezTo>
                    <a:pt x="17" y="88"/>
                    <a:pt x="17" y="88"/>
                    <a:pt x="17" y="88"/>
                  </a:cubicBezTo>
                  <a:cubicBezTo>
                    <a:pt x="17" y="88"/>
                    <a:pt x="17" y="88"/>
                    <a:pt x="17" y="88"/>
                  </a:cubicBezTo>
                  <a:cubicBezTo>
                    <a:pt x="17" y="88"/>
                    <a:pt x="17" y="89"/>
                    <a:pt x="17" y="89"/>
                  </a:cubicBezTo>
                  <a:cubicBezTo>
                    <a:pt x="17" y="89"/>
                    <a:pt x="17" y="89"/>
                    <a:pt x="17" y="89"/>
                  </a:cubicBezTo>
                  <a:cubicBezTo>
                    <a:pt x="17" y="89"/>
                    <a:pt x="17" y="89"/>
                    <a:pt x="17" y="89"/>
                  </a:cubicBezTo>
                  <a:cubicBezTo>
                    <a:pt x="17" y="89"/>
                    <a:pt x="17" y="89"/>
                    <a:pt x="16" y="89"/>
                  </a:cubicBezTo>
                  <a:cubicBezTo>
                    <a:pt x="16" y="89"/>
                    <a:pt x="16" y="89"/>
                    <a:pt x="16" y="89"/>
                  </a:cubicBezTo>
                  <a:cubicBezTo>
                    <a:pt x="16" y="88"/>
                    <a:pt x="16" y="89"/>
                    <a:pt x="16" y="89"/>
                  </a:cubicBezTo>
                  <a:cubicBezTo>
                    <a:pt x="16" y="89"/>
                    <a:pt x="16" y="88"/>
                    <a:pt x="16" y="88"/>
                  </a:cubicBezTo>
                  <a:close/>
                  <a:moveTo>
                    <a:pt x="9" y="46"/>
                  </a:move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lose/>
                  <a:moveTo>
                    <a:pt x="9" y="45"/>
                  </a:moveTo>
                  <a:cubicBezTo>
                    <a:pt x="9" y="45"/>
                    <a:pt x="9" y="45"/>
                    <a:pt x="9" y="45"/>
                  </a:cubicBezTo>
                  <a:cubicBezTo>
                    <a:pt x="9" y="45"/>
                    <a:pt x="9" y="45"/>
                    <a:pt x="9" y="45"/>
                  </a:cubicBezTo>
                  <a:cubicBezTo>
                    <a:pt x="9" y="45"/>
                    <a:pt x="9" y="45"/>
                    <a:pt x="9" y="45"/>
                  </a:cubicBezTo>
                  <a:cubicBezTo>
                    <a:pt x="9" y="45"/>
                    <a:pt x="9" y="45"/>
                    <a:pt x="8" y="45"/>
                  </a:cubicBezTo>
                  <a:cubicBezTo>
                    <a:pt x="8" y="45"/>
                    <a:pt x="9" y="45"/>
                    <a:pt x="9" y="45"/>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69" name="Freeform 95"/>
            <p:cNvSpPr>
              <a:spLocks/>
            </p:cNvSpPr>
            <p:nvPr/>
          </p:nvSpPr>
          <p:spPr bwMode="auto">
            <a:xfrm>
              <a:off x="881063" y="3813175"/>
              <a:ext cx="552450" cy="857250"/>
            </a:xfrm>
            <a:custGeom>
              <a:avLst/>
              <a:gdLst>
                <a:gd name="T0" fmla="*/ 7 w 52"/>
                <a:gd name="T1" fmla="*/ 0 h 80"/>
                <a:gd name="T2" fmla="*/ 37 w 52"/>
                <a:gd name="T3" fmla="*/ 80 h 80"/>
                <a:gd name="T4" fmla="*/ 37 w 52"/>
                <a:gd name="T5" fmla="*/ 80 h 80"/>
                <a:gd name="T6" fmla="*/ 37 w 52"/>
                <a:gd name="T7" fmla="*/ 79 h 80"/>
                <a:gd name="T8" fmla="*/ 37 w 52"/>
                <a:gd name="T9" fmla="*/ 79 h 80"/>
                <a:gd name="T10" fmla="*/ 38 w 52"/>
                <a:gd name="T11" fmla="*/ 79 h 80"/>
                <a:gd name="T12" fmla="*/ 37 w 52"/>
                <a:gd name="T13" fmla="*/ 77 h 80"/>
                <a:gd name="T14" fmla="*/ 37 w 52"/>
                <a:gd name="T15" fmla="*/ 76 h 80"/>
                <a:gd name="T16" fmla="*/ 37 w 52"/>
                <a:gd name="T17" fmla="*/ 75 h 80"/>
                <a:gd name="T18" fmla="*/ 37 w 52"/>
                <a:gd name="T19" fmla="*/ 75 h 80"/>
                <a:gd name="T20" fmla="*/ 38 w 52"/>
                <a:gd name="T21" fmla="*/ 74 h 80"/>
                <a:gd name="T22" fmla="*/ 37 w 52"/>
                <a:gd name="T23" fmla="*/ 73 h 80"/>
                <a:gd name="T24" fmla="*/ 37 w 52"/>
                <a:gd name="T25" fmla="*/ 73 h 80"/>
                <a:gd name="T26" fmla="*/ 38 w 52"/>
                <a:gd name="T27" fmla="*/ 72 h 80"/>
                <a:gd name="T28" fmla="*/ 38 w 52"/>
                <a:gd name="T29" fmla="*/ 71 h 80"/>
                <a:gd name="T30" fmla="*/ 38 w 52"/>
                <a:gd name="T31" fmla="*/ 71 h 80"/>
                <a:gd name="T32" fmla="*/ 37 w 52"/>
                <a:gd name="T33" fmla="*/ 70 h 80"/>
                <a:gd name="T34" fmla="*/ 38 w 52"/>
                <a:gd name="T35" fmla="*/ 70 h 80"/>
                <a:gd name="T36" fmla="*/ 38 w 52"/>
                <a:gd name="T37" fmla="*/ 69 h 80"/>
                <a:gd name="T38" fmla="*/ 38 w 52"/>
                <a:gd name="T39" fmla="*/ 69 h 80"/>
                <a:gd name="T40" fmla="*/ 38 w 52"/>
                <a:gd name="T41" fmla="*/ 69 h 80"/>
                <a:gd name="T42" fmla="*/ 39 w 52"/>
                <a:gd name="T43" fmla="*/ 69 h 80"/>
                <a:gd name="T44" fmla="*/ 39 w 52"/>
                <a:gd name="T45" fmla="*/ 69 h 80"/>
                <a:gd name="T46" fmla="*/ 40 w 52"/>
                <a:gd name="T47" fmla="*/ 69 h 80"/>
                <a:gd name="T48" fmla="*/ 40 w 52"/>
                <a:gd name="T49" fmla="*/ 69 h 80"/>
                <a:gd name="T50" fmla="*/ 41 w 52"/>
                <a:gd name="T51" fmla="*/ 69 h 80"/>
                <a:gd name="T52" fmla="*/ 41 w 52"/>
                <a:gd name="T53" fmla="*/ 70 h 80"/>
                <a:gd name="T54" fmla="*/ 42 w 52"/>
                <a:gd name="T55" fmla="*/ 71 h 80"/>
                <a:gd name="T56" fmla="*/ 42 w 52"/>
                <a:gd name="T57" fmla="*/ 70 h 80"/>
                <a:gd name="T58" fmla="*/ 43 w 52"/>
                <a:gd name="T59" fmla="*/ 70 h 80"/>
                <a:gd name="T60" fmla="*/ 43 w 52"/>
                <a:gd name="T61" fmla="*/ 69 h 80"/>
                <a:gd name="T62" fmla="*/ 44 w 52"/>
                <a:gd name="T63" fmla="*/ 69 h 80"/>
                <a:gd name="T64" fmla="*/ 45 w 52"/>
                <a:gd name="T65"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0">
                  <a:moveTo>
                    <a:pt x="52" y="8"/>
                  </a:moveTo>
                  <a:cubicBezTo>
                    <a:pt x="37" y="6"/>
                    <a:pt x="22" y="3"/>
                    <a:pt x="7" y="0"/>
                  </a:cubicBezTo>
                  <a:cubicBezTo>
                    <a:pt x="0" y="31"/>
                    <a:pt x="0" y="31"/>
                    <a:pt x="0" y="31"/>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79"/>
                  </a:cubicBezTo>
                  <a:cubicBezTo>
                    <a:pt x="37" y="79"/>
                    <a:pt x="37" y="79"/>
                    <a:pt x="37" y="79"/>
                  </a:cubicBezTo>
                  <a:cubicBezTo>
                    <a:pt x="37" y="79"/>
                    <a:pt x="37" y="79"/>
                    <a:pt x="37" y="79"/>
                  </a:cubicBezTo>
                  <a:cubicBezTo>
                    <a:pt x="37" y="79"/>
                    <a:pt x="37" y="79"/>
                    <a:pt x="38" y="79"/>
                  </a:cubicBezTo>
                  <a:cubicBezTo>
                    <a:pt x="38" y="79"/>
                    <a:pt x="38" y="79"/>
                    <a:pt x="38" y="79"/>
                  </a:cubicBezTo>
                  <a:cubicBezTo>
                    <a:pt x="38" y="79"/>
                    <a:pt x="38" y="78"/>
                    <a:pt x="38" y="78"/>
                  </a:cubicBezTo>
                  <a:cubicBezTo>
                    <a:pt x="38" y="78"/>
                    <a:pt x="37" y="78"/>
                    <a:pt x="37" y="77"/>
                  </a:cubicBezTo>
                  <a:cubicBezTo>
                    <a:pt x="38" y="77"/>
                    <a:pt x="38" y="77"/>
                    <a:pt x="38" y="77"/>
                  </a:cubicBezTo>
                  <a:cubicBezTo>
                    <a:pt x="38" y="77"/>
                    <a:pt x="38" y="76"/>
                    <a:pt x="37" y="76"/>
                  </a:cubicBezTo>
                  <a:cubicBezTo>
                    <a:pt x="37" y="76"/>
                    <a:pt x="37" y="76"/>
                    <a:pt x="37" y="76"/>
                  </a:cubicBezTo>
                  <a:cubicBezTo>
                    <a:pt x="37" y="76"/>
                    <a:pt x="37" y="76"/>
                    <a:pt x="37" y="75"/>
                  </a:cubicBezTo>
                  <a:cubicBezTo>
                    <a:pt x="37" y="75"/>
                    <a:pt x="37" y="75"/>
                    <a:pt x="37" y="75"/>
                  </a:cubicBezTo>
                  <a:cubicBezTo>
                    <a:pt x="37" y="75"/>
                    <a:pt x="37" y="75"/>
                    <a:pt x="37" y="75"/>
                  </a:cubicBezTo>
                  <a:cubicBezTo>
                    <a:pt x="37" y="75"/>
                    <a:pt x="37" y="75"/>
                    <a:pt x="37" y="74"/>
                  </a:cubicBezTo>
                  <a:cubicBezTo>
                    <a:pt x="37" y="74"/>
                    <a:pt x="38" y="74"/>
                    <a:pt x="38" y="74"/>
                  </a:cubicBezTo>
                  <a:cubicBezTo>
                    <a:pt x="38" y="74"/>
                    <a:pt x="37" y="74"/>
                    <a:pt x="37" y="74"/>
                  </a:cubicBezTo>
                  <a:cubicBezTo>
                    <a:pt x="37" y="74"/>
                    <a:pt x="37" y="73"/>
                    <a:pt x="37" y="73"/>
                  </a:cubicBezTo>
                  <a:cubicBezTo>
                    <a:pt x="37" y="73"/>
                    <a:pt x="37" y="73"/>
                    <a:pt x="37" y="73"/>
                  </a:cubicBezTo>
                  <a:cubicBezTo>
                    <a:pt x="37" y="73"/>
                    <a:pt x="37" y="73"/>
                    <a:pt x="37" y="73"/>
                  </a:cubicBezTo>
                  <a:cubicBezTo>
                    <a:pt x="37" y="73"/>
                    <a:pt x="37" y="72"/>
                    <a:pt x="37" y="72"/>
                  </a:cubicBezTo>
                  <a:cubicBezTo>
                    <a:pt x="37" y="72"/>
                    <a:pt x="37" y="72"/>
                    <a:pt x="38" y="72"/>
                  </a:cubicBezTo>
                  <a:cubicBezTo>
                    <a:pt x="38" y="72"/>
                    <a:pt x="38" y="72"/>
                    <a:pt x="38" y="72"/>
                  </a:cubicBezTo>
                  <a:cubicBezTo>
                    <a:pt x="38" y="71"/>
                    <a:pt x="38" y="71"/>
                    <a:pt x="38" y="71"/>
                  </a:cubicBezTo>
                  <a:cubicBezTo>
                    <a:pt x="38" y="71"/>
                    <a:pt x="38" y="71"/>
                    <a:pt x="38" y="71"/>
                  </a:cubicBezTo>
                  <a:cubicBezTo>
                    <a:pt x="38" y="71"/>
                    <a:pt x="38" y="71"/>
                    <a:pt x="38" y="71"/>
                  </a:cubicBezTo>
                  <a:cubicBezTo>
                    <a:pt x="38" y="71"/>
                    <a:pt x="37" y="71"/>
                    <a:pt x="37" y="71"/>
                  </a:cubicBezTo>
                  <a:cubicBezTo>
                    <a:pt x="37" y="71"/>
                    <a:pt x="38" y="70"/>
                    <a:pt x="37" y="70"/>
                  </a:cubicBezTo>
                  <a:cubicBezTo>
                    <a:pt x="37" y="70"/>
                    <a:pt x="37" y="70"/>
                    <a:pt x="37" y="70"/>
                  </a:cubicBezTo>
                  <a:cubicBezTo>
                    <a:pt x="37" y="70"/>
                    <a:pt x="38" y="70"/>
                    <a:pt x="38" y="70"/>
                  </a:cubicBezTo>
                  <a:cubicBezTo>
                    <a:pt x="38" y="70"/>
                    <a:pt x="38" y="70"/>
                    <a:pt x="38" y="69"/>
                  </a:cubicBezTo>
                  <a:cubicBezTo>
                    <a:pt x="38" y="69"/>
                    <a:pt x="38" y="69"/>
                    <a:pt x="38" y="69"/>
                  </a:cubicBezTo>
                  <a:cubicBezTo>
                    <a:pt x="38" y="69"/>
                    <a:pt x="37" y="69"/>
                    <a:pt x="38" y="69"/>
                  </a:cubicBezTo>
                  <a:cubicBezTo>
                    <a:pt x="38" y="69"/>
                    <a:pt x="38" y="69"/>
                    <a:pt x="38" y="69"/>
                  </a:cubicBezTo>
                  <a:cubicBezTo>
                    <a:pt x="38" y="69"/>
                    <a:pt x="38" y="69"/>
                    <a:pt x="38" y="69"/>
                  </a:cubicBezTo>
                  <a:cubicBezTo>
                    <a:pt x="38" y="69"/>
                    <a:pt x="38" y="69"/>
                    <a:pt x="38" y="69"/>
                  </a:cubicBezTo>
                  <a:cubicBezTo>
                    <a:pt x="38" y="69"/>
                    <a:pt x="38" y="69"/>
                    <a:pt x="38" y="69"/>
                  </a:cubicBezTo>
                  <a:cubicBezTo>
                    <a:pt x="38" y="69"/>
                    <a:pt x="38" y="69"/>
                    <a:pt x="39" y="69"/>
                  </a:cubicBezTo>
                  <a:cubicBezTo>
                    <a:pt x="39" y="69"/>
                    <a:pt x="39" y="69"/>
                    <a:pt x="39" y="69"/>
                  </a:cubicBezTo>
                  <a:cubicBezTo>
                    <a:pt x="39" y="69"/>
                    <a:pt x="39" y="69"/>
                    <a:pt x="39" y="69"/>
                  </a:cubicBezTo>
                  <a:cubicBezTo>
                    <a:pt x="39" y="69"/>
                    <a:pt x="39"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9"/>
                    <a:pt x="41" y="69"/>
                    <a:pt x="41" y="69"/>
                  </a:cubicBezTo>
                  <a:cubicBezTo>
                    <a:pt x="41" y="69"/>
                    <a:pt x="41" y="69"/>
                    <a:pt x="41" y="70"/>
                  </a:cubicBezTo>
                  <a:cubicBezTo>
                    <a:pt x="41" y="70"/>
                    <a:pt x="41" y="70"/>
                    <a:pt x="41" y="70"/>
                  </a:cubicBezTo>
                  <a:cubicBezTo>
                    <a:pt x="41" y="70"/>
                    <a:pt x="41" y="70"/>
                    <a:pt x="41" y="70"/>
                  </a:cubicBezTo>
                  <a:cubicBezTo>
                    <a:pt x="41" y="70"/>
                    <a:pt x="42" y="70"/>
                    <a:pt x="42" y="71"/>
                  </a:cubicBezTo>
                  <a:cubicBezTo>
                    <a:pt x="42" y="71"/>
                    <a:pt x="42" y="70"/>
                    <a:pt x="42" y="70"/>
                  </a:cubicBezTo>
                  <a:cubicBezTo>
                    <a:pt x="42" y="70"/>
                    <a:pt x="42" y="71"/>
                    <a:pt x="42" y="70"/>
                  </a:cubicBezTo>
                  <a:cubicBezTo>
                    <a:pt x="43" y="70"/>
                    <a:pt x="43" y="70"/>
                    <a:pt x="43" y="70"/>
                  </a:cubicBezTo>
                  <a:cubicBezTo>
                    <a:pt x="43" y="70"/>
                    <a:pt x="43" y="70"/>
                    <a:pt x="43" y="70"/>
                  </a:cubicBezTo>
                  <a:cubicBezTo>
                    <a:pt x="43" y="70"/>
                    <a:pt x="43" y="70"/>
                    <a:pt x="43" y="70"/>
                  </a:cubicBezTo>
                  <a:cubicBezTo>
                    <a:pt x="43" y="70"/>
                    <a:pt x="43" y="70"/>
                    <a:pt x="43" y="69"/>
                  </a:cubicBezTo>
                  <a:cubicBezTo>
                    <a:pt x="43" y="69"/>
                    <a:pt x="43" y="69"/>
                    <a:pt x="43" y="69"/>
                  </a:cubicBezTo>
                  <a:cubicBezTo>
                    <a:pt x="44" y="69"/>
                    <a:pt x="44" y="69"/>
                    <a:pt x="44" y="69"/>
                  </a:cubicBezTo>
                  <a:cubicBezTo>
                    <a:pt x="45" y="60"/>
                    <a:pt x="45" y="60"/>
                    <a:pt x="45" y="60"/>
                  </a:cubicBezTo>
                  <a:cubicBezTo>
                    <a:pt x="45" y="60"/>
                    <a:pt x="45" y="60"/>
                    <a:pt x="45" y="60"/>
                  </a:cubicBezTo>
                  <a:lnTo>
                    <a:pt x="52" y="8"/>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0" name="Freeform 96"/>
            <p:cNvSpPr>
              <a:spLocks/>
            </p:cNvSpPr>
            <p:nvPr/>
          </p:nvSpPr>
          <p:spPr bwMode="auto">
            <a:xfrm>
              <a:off x="1211263" y="4456113"/>
              <a:ext cx="584200" cy="696913"/>
            </a:xfrm>
            <a:custGeom>
              <a:avLst/>
              <a:gdLst>
                <a:gd name="T0" fmla="*/ 1 w 55"/>
                <a:gd name="T1" fmla="*/ 45 h 65"/>
                <a:gd name="T2" fmla="*/ 0 w 55"/>
                <a:gd name="T3" fmla="*/ 46 h 65"/>
                <a:gd name="T4" fmla="*/ 31 w 55"/>
                <a:gd name="T5" fmla="*/ 63 h 65"/>
                <a:gd name="T6" fmla="*/ 14 w 55"/>
                <a:gd name="T7" fmla="*/ 0 h 65"/>
                <a:gd name="T8" fmla="*/ 13 w 55"/>
                <a:gd name="T9" fmla="*/ 9 h 65"/>
                <a:gd name="T10" fmla="*/ 12 w 55"/>
                <a:gd name="T11" fmla="*/ 10 h 65"/>
                <a:gd name="T12" fmla="*/ 11 w 55"/>
                <a:gd name="T13" fmla="*/ 10 h 65"/>
                <a:gd name="T14" fmla="*/ 10 w 55"/>
                <a:gd name="T15" fmla="*/ 10 h 65"/>
                <a:gd name="T16" fmla="*/ 10 w 55"/>
                <a:gd name="T17" fmla="*/ 9 h 65"/>
                <a:gd name="T18" fmla="*/ 9 w 55"/>
                <a:gd name="T19" fmla="*/ 9 h 65"/>
                <a:gd name="T20" fmla="*/ 8 w 55"/>
                <a:gd name="T21" fmla="*/ 9 h 65"/>
                <a:gd name="T22" fmla="*/ 7 w 55"/>
                <a:gd name="T23" fmla="*/ 9 h 65"/>
                <a:gd name="T24" fmla="*/ 7 w 55"/>
                <a:gd name="T25" fmla="*/ 9 h 65"/>
                <a:gd name="T26" fmla="*/ 7 w 55"/>
                <a:gd name="T27" fmla="*/ 9 h 65"/>
                <a:gd name="T28" fmla="*/ 6 w 55"/>
                <a:gd name="T29" fmla="*/ 10 h 65"/>
                <a:gd name="T30" fmla="*/ 7 w 55"/>
                <a:gd name="T31" fmla="*/ 11 h 65"/>
                <a:gd name="T32" fmla="*/ 7 w 55"/>
                <a:gd name="T33" fmla="*/ 12 h 65"/>
                <a:gd name="T34" fmla="*/ 6 w 55"/>
                <a:gd name="T35" fmla="*/ 13 h 65"/>
                <a:gd name="T36" fmla="*/ 7 w 55"/>
                <a:gd name="T37" fmla="*/ 14 h 65"/>
                <a:gd name="T38" fmla="*/ 6 w 55"/>
                <a:gd name="T39" fmla="*/ 15 h 65"/>
                <a:gd name="T40" fmla="*/ 6 w 55"/>
                <a:gd name="T41" fmla="*/ 16 h 65"/>
                <a:gd name="T42" fmla="*/ 7 w 55"/>
                <a:gd name="T43" fmla="*/ 18 h 65"/>
                <a:gd name="T44" fmla="*/ 6 w 55"/>
                <a:gd name="T45" fmla="*/ 19 h 65"/>
                <a:gd name="T46" fmla="*/ 6 w 55"/>
                <a:gd name="T47" fmla="*/ 20 h 65"/>
                <a:gd name="T48" fmla="*/ 6 w 55"/>
                <a:gd name="T49" fmla="*/ 21 h 65"/>
                <a:gd name="T50" fmla="*/ 6 w 55"/>
                <a:gd name="T51" fmla="*/ 21 h 65"/>
                <a:gd name="T52" fmla="*/ 6 w 55"/>
                <a:gd name="T53" fmla="*/ 22 h 65"/>
                <a:gd name="T54" fmla="*/ 7 w 55"/>
                <a:gd name="T55" fmla="*/ 24 h 65"/>
                <a:gd name="T56" fmla="*/ 7 w 55"/>
                <a:gd name="T57" fmla="*/ 25 h 65"/>
                <a:gd name="T58" fmla="*/ 7 w 55"/>
                <a:gd name="T59" fmla="*/ 26 h 65"/>
                <a:gd name="T60" fmla="*/ 8 w 55"/>
                <a:gd name="T61" fmla="*/ 27 h 65"/>
                <a:gd name="T62" fmla="*/ 8 w 55"/>
                <a:gd name="T63" fmla="*/ 28 h 65"/>
                <a:gd name="T64" fmla="*/ 9 w 55"/>
                <a:gd name="T65" fmla="*/ 28 h 65"/>
                <a:gd name="T66" fmla="*/ 8 w 55"/>
                <a:gd name="T67" fmla="*/ 29 h 65"/>
                <a:gd name="T68" fmla="*/ 7 w 55"/>
                <a:gd name="T69" fmla="*/ 30 h 65"/>
                <a:gd name="T70" fmla="*/ 6 w 55"/>
                <a:gd name="T71" fmla="*/ 30 h 65"/>
                <a:gd name="T72" fmla="*/ 5 w 55"/>
                <a:gd name="T73" fmla="*/ 32 h 65"/>
                <a:gd name="T74" fmla="*/ 5 w 55"/>
                <a:gd name="T75" fmla="*/ 32 h 65"/>
                <a:gd name="T76" fmla="*/ 5 w 55"/>
                <a:gd name="T77" fmla="*/ 33 h 65"/>
                <a:gd name="T78" fmla="*/ 5 w 55"/>
                <a:gd name="T79" fmla="*/ 33 h 65"/>
                <a:gd name="T80" fmla="*/ 5 w 55"/>
                <a:gd name="T81" fmla="*/ 34 h 65"/>
                <a:gd name="T82" fmla="*/ 4 w 55"/>
                <a:gd name="T83" fmla="*/ 35 h 65"/>
                <a:gd name="T84" fmla="*/ 4 w 55"/>
                <a:gd name="T85" fmla="*/ 36 h 65"/>
                <a:gd name="T86" fmla="*/ 4 w 55"/>
                <a:gd name="T87" fmla="*/ 36 h 65"/>
                <a:gd name="T88" fmla="*/ 3 w 55"/>
                <a:gd name="T89" fmla="*/ 37 h 65"/>
                <a:gd name="T90" fmla="*/ 2 w 55"/>
                <a:gd name="T91" fmla="*/ 37 h 65"/>
                <a:gd name="T92" fmla="*/ 2 w 55"/>
                <a:gd name="T93" fmla="*/ 38 h 65"/>
                <a:gd name="T94" fmla="*/ 2 w 55"/>
                <a:gd name="T95" fmla="*/ 39 h 65"/>
                <a:gd name="T96" fmla="*/ 2 w 55"/>
                <a:gd name="T97" fmla="*/ 40 h 65"/>
                <a:gd name="T98" fmla="*/ 2 w 55"/>
                <a:gd name="T99" fmla="*/ 41 h 65"/>
                <a:gd name="T100" fmla="*/ 3 w 55"/>
                <a:gd name="T101" fmla="*/ 41 h 65"/>
                <a:gd name="T102" fmla="*/ 4 w 55"/>
                <a:gd name="T103" fmla="*/ 42 h 65"/>
                <a:gd name="T104" fmla="*/ 4 w 55"/>
                <a:gd name="T105" fmla="*/ 43 h 65"/>
                <a:gd name="T106" fmla="*/ 3 w 55"/>
                <a:gd name="T107" fmla="*/ 44 h 65"/>
                <a:gd name="T108" fmla="*/ 2 w 55"/>
                <a:gd name="T109" fmla="*/ 44 h 65"/>
                <a:gd name="T110" fmla="*/ 1 w 55"/>
                <a:gd name="T111"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5">
                  <a:moveTo>
                    <a:pt x="1" y="44"/>
                  </a:moveTo>
                  <a:cubicBezTo>
                    <a:pt x="1" y="44"/>
                    <a:pt x="1" y="44"/>
                    <a:pt x="1" y="44"/>
                  </a:cubicBezTo>
                  <a:cubicBezTo>
                    <a:pt x="1" y="44"/>
                    <a:pt x="1" y="45"/>
                    <a:pt x="1" y="45"/>
                  </a:cubicBezTo>
                  <a:cubicBezTo>
                    <a:pt x="1" y="45"/>
                    <a:pt x="0" y="45"/>
                    <a:pt x="0" y="45"/>
                  </a:cubicBezTo>
                  <a:cubicBezTo>
                    <a:pt x="0" y="45"/>
                    <a:pt x="0" y="45"/>
                    <a:pt x="0" y="46"/>
                  </a:cubicBezTo>
                  <a:cubicBezTo>
                    <a:pt x="0" y="46"/>
                    <a:pt x="0" y="46"/>
                    <a:pt x="0" y="46"/>
                  </a:cubicBezTo>
                  <a:cubicBezTo>
                    <a:pt x="0" y="46"/>
                    <a:pt x="0" y="46"/>
                    <a:pt x="0" y="46"/>
                  </a:cubicBezTo>
                  <a:cubicBezTo>
                    <a:pt x="0" y="46"/>
                    <a:pt x="0" y="46"/>
                    <a:pt x="0" y="46"/>
                  </a:cubicBezTo>
                  <a:cubicBezTo>
                    <a:pt x="0" y="47"/>
                    <a:pt x="31" y="63"/>
                    <a:pt x="31" y="63"/>
                  </a:cubicBezTo>
                  <a:cubicBezTo>
                    <a:pt x="49" y="65"/>
                    <a:pt x="49" y="65"/>
                    <a:pt x="49" y="65"/>
                  </a:cubicBezTo>
                  <a:cubicBezTo>
                    <a:pt x="55" y="5"/>
                    <a:pt x="55" y="5"/>
                    <a:pt x="55" y="5"/>
                  </a:cubicBezTo>
                  <a:cubicBezTo>
                    <a:pt x="41" y="4"/>
                    <a:pt x="27" y="2"/>
                    <a:pt x="14" y="0"/>
                  </a:cubicBezTo>
                  <a:cubicBezTo>
                    <a:pt x="14" y="0"/>
                    <a:pt x="14" y="0"/>
                    <a:pt x="14" y="0"/>
                  </a:cubicBezTo>
                  <a:cubicBezTo>
                    <a:pt x="14" y="0"/>
                    <a:pt x="14" y="0"/>
                    <a:pt x="14" y="0"/>
                  </a:cubicBezTo>
                  <a:cubicBezTo>
                    <a:pt x="13" y="9"/>
                    <a:pt x="13" y="9"/>
                    <a:pt x="13" y="9"/>
                  </a:cubicBezTo>
                  <a:cubicBezTo>
                    <a:pt x="13" y="9"/>
                    <a:pt x="13"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1" y="10"/>
                  </a:cubicBezTo>
                  <a:cubicBezTo>
                    <a:pt x="11" y="11"/>
                    <a:pt x="11" y="10"/>
                    <a:pt x="11" y="10"/>
                  </a:cubicBezTo>
                  <a:cubicBezTo>
                    <a:pt x="11" y="10"/>
                    <a:pt x="11" y="11"/>
                    <a:pt x="11" y="11"/>
                  </a:cubicBezTo>
                  <a:cubicBezTo>
                    <a:pt x="11" y="10"/>
                    <a:pt x="10" y="10"/>
                    <a:pt x="10" y="10"/>
                  </a:cubicBezTo>
                  <a:cubicBezTo>
                    <a:pt x="10" y="10"/>
                    <a:pt x="10" y="10"/>
                    <a:pt x="10" y="10"/>
                  </a:cubicBezTo>
                  <a:cubicBezTo>
                    <a:pt x="10" y="10"/>
                    <a:pt x="10" y="10"/>
                    <a:pt x="10" y="10"/>
                  </a:cubicBezTo>
                  <a:cubicBezTo>
                    <a:pt x="10" y="9"/>
                    <a:pt x="10" y="9"/>
                    <a:pt x="10" y="9"/>
                  </a:cubicBezTo>
                  <a:cubicBezTo>
                    <a:pt x="10" y="9"/>
                    <a:pt x="10"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7" y="9"/>
                    <a:pt x="7" y="9"/>
                  </a:cubicBezTo>
                  <a:cubicBezTo>
                    <a:pt x="7" y="9"/>
                    <a:pt x="7" y="9"/>
                    <a:pt x="7" y="9"/>
                  </a:cubicBezTo>
                  <a:cubicBezTo>
                    <a:pt x="7" y="10"/>
                    <a:pt x="7" y="10"/>
                    <a:pt x="7" y="10"/>
                  </a:cubicBezTo>
                  <a:cubicBezTo>
                    <a:pt x="7" y="10"/>
                    <a:pt x="6" y="10"/>
                    <a:pt x="6" y="10"/>
                  </a:cubicBezTo>
                  <a:cubicBezTo>
                    <a:pt x="6" y="10"/>
                    <a:pt x="6" y="10"/>
                    <a:pt x="6" y="10"/>
                  </a:cubicBezTo>
                  <a:cubicBezTo>
                    <a:pt x="7" y="10"/>
                    <a:pt x="6" y="11"/>
                    <a:pt x="6" y="11"/>
                  </a:cubicBezTo>
                  <a:cubicBezTo>
                    <a:pt x="6" y="11"/>
                    <a:pt x="7" y="11"/>
                    <a:pt x="7" y="11"/>
                  </a:cubicBezTo>
                  <a:cubicBezTo>
                    <a:pt x="7" y="11"/>
                    <a:pt x="7" y="11"/>
                    <a:pt x="7" y="11"/>
                  </a:cubicBezTo>
                  <a:cubicBezTo>
                    <a:pt x="7" y="11"/>
                    <a:pt x="7" y="11"/>
                    <a:pt x="7" y="11"/>
                  </a:cubicBezTo>
                  <a:cubicBezTo>
                    <a:pt x="7" y="11"/>
                    <a:pt x="7" y="11"/>
                    <a:pt x="7" y="12"/>
                  </a:cubicBezTo>
                  <a:cubicBezTo>
                    <a:pt x="7" y="12"/>
                    <a:pt x="7" y="12"/>
                    <a:pt x="7" y="12"/>
                  </a:cubicBezTo>
                  <a:cubicBezTo>
                    <a:pt x="6" y="12"/>
                    <a:pt x="6" y="12"/>
                    <a:pt x="6" y="12"/>
                  </a:cubicBezTo>
                  <a:cubicBezTo>
                    <a:pt x="6" y="12"/>
                    <a:pt x="6" y="13"/>
                    <a:pt x="6" y="13"/>
                  </a:cubicBezTo>
                  <a:cubicBezTo>
                    <a:pt x="6" y="13"/>
                    <a:pt x="6" y="13"/>
                    <a:pt x="6" y="13"/>
                  </a:cubicBezTo>
                  <a:cubicBezTo>
                    <a:pt x="6" y="13"/>
                    <a:pt x="6" y="13"/>
                    <a:pt x="6" y="13"/>
                  </a:cubicBezTo>
                  <a:cubicBezTo>
                    <a:pt x="6" y="13"/>
                    <a:pt x="6" y="14"/>
                    <a:pt x="6" y="14"/>
                  </a:cubicBezTo>
                  <a:cubicBezTo>
                    <a:pt x="6" y="14"/>
                    <a:pt x="7" y="14"/>
                    <a:pt x="7" y="14"/>
                  </a:cubicBezTo>
                  <a:cubicBezTo>
                    <a:pt x="7" y="14"/>
                    <a:pt x="6" y="14"/>
                    <a:pt x="6" y="14"/>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7" y="16"/>
                    <a:pt x="7" y="17"/>
                    <a:pt x="7" y="17"/>
                  </a:cubicBezTo>
                  <a:cubicBezTo>
                    <a:pt x="7" y="17"/>
                    <a:pt x="7" y="17"/>
                    <a:pt x="6" y="17"/>
                  </a:cubicBezTo>
                  <a:cubicBezTo>
                    <a:pt x="6" y="18"/>
                    <a:pt x="7" y="18"/>
                    <a:pt x="7" y="18"/>
                  </a:cubicBezTo>
                  <a:cubicBezTo>
                    <a:pt x="7" y="18"/>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3"/>
                    <a:pt x="6" y="23"/>
                  </a:cubicBezTo>
                  <a:cubicBezTo>
                    <a:pt x="6" y="23"/>
                    <a:pt x="6" y="23"/>
                    <a:pt x="6" y="23"/>
                  </a:cubicBezTo>
                  <a:cubicBezTo>
                    <a:pt x="6" y="23"/>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7" y="26"/>
                    <a:pt x="7" y="26"/>
                  </a:cubicBezTo>
                  <a:cubicBezTo>
                    <a:pt x="7" y="26"/>
                    <a:pt x="7" y="26"/>
                    <a:pt x="7" y="26"/>
                  </a:cubicBezTo>
                  <a:cubicBezTo>
                    <a:pt x="7" y="27"/>
                    <a:pt x="7" y="27"/>
                    <a:pt x="7" y="27"/>
                  </a:cubicBezTo>
                  <a:cubicBezTo>
                    <a:pt x="7" y="27"/>
                    <a:pt x="8" y="27"/>
                    <a:pt x="8" y="27"/>
                  </a:cubicBezTo>
                  <a:cubicBezTo>
                    <a:pt x="8" y="27"/>
                    <a:pt x="8" y="27"/>
                    <a:pt x="8" y="27"/>
                  </a:cubicBezTo>
                  <a:cubicBezTo>
                    <a:pt x="8" y="27"/>
                    <a:pt x="8" y="27"/>
                    <a:pt x="8" y="27"/>
                  </a:cubicBezTo>
                  <a:cubicBezTo>
                    <a:pt x="8" y="27"/>
                    <a:pt x="8" y="28"/>
                    <a:pt x="8" y="28"/>
                  </a:cubicBezTo>
                  <a:cubicBezTo>
                    <a:pt x="8" y="28"/>
                    <a:pt x="9" y="28"/>
                    <a:pt x="9" y="28"/>
                  </a:cubicBezTo>
                  <a:cubicBezTo>
                    <a:pt x="9" y="28"/>
                    <a:pt x="9" y="28"/>
                    <a:pt x="9" y="28"/>
                  </a:cubicBezTo>
                  <a:cubicBezTo>
                    <a:pt x="9" y="28"/>
                    <a:pt x="9" y="28"/>
                    <a:pt x="9" y="28"/>
                  </a:cubicBezTo>
                  <a:cubicBezTo>
                    <a:pt x="9" y="28"/>
                    <a:pt x="9" y="29"/>
                    <a:pt x="9" y="29"/>
                  </a:cubicBezTo>
                  <a:cubicBezTo>
                    <a:pt x="9" y="29"/>
                    <a:pt x="9" y="29"/>
                    <a:pt x="9" y="29"/>
                  </a:cubicBezTo>
                  <a:cubicBezTo>
                    <a:pt x="9" y="29"/>
                    <a:pt x="8" y="29"/>
                    <a:pt x="8" y="29"/>
                  </a:cubicBezTo>
                  <a:cubicBezTo>
                    <a:pt x="8" y="29"/>
                    <a:pt x="8" y="29"/>
                    <a:pt x="8" y="30"/>
                  </a:cubicBezTo>
                  <a:cubicBezTo>
                    <a:pt x="8" y="30"/>
                    <a:pt x="7" y="30"/>
                    <a:pt x="7" y="30"/>
                  </a:cubicBezTo>
                  <a:cubicBezTo>
                    <a:pt x="7" y="30"/>
                    <a:pt x="7" y="30"/>
                    <a:pt x="7" y="30"/>
                  </a:cubicBezTo>
                  <a:cubicBezTo>
                    <a:pt x="7" y="30"/>
                    <a:pt x="7" y="30"/>
                    <a:pt x="7" y="30"/>
                  </a:cubicBezTo>
                  <a:cubicBezTo>
                    <a:pt x="7" y="30"/>
                    <a:pt x="7" y="30"/>
                    <a:pt x="6" y="30"/>
                  </a:cubicBezTo>
                  <a:cubicBezTo>
                    <a:pt x="6" y="30"/>
                    <a:pt x="6" y="30"/>
                    <a:pt x="6" y="30"/>
                  </a:cubicBezTo>
                  <a:cubicBezTo>
                    <a:pt x="6" y="30"/>
                    <a:pt x="6" y="31"/>
                    <a:pt x="6" y="31"/>
                  </a:cubicBezTo>
                  <a:cubicBezTo>
                    <a:pt x="6" y="31"/>
                    <a:pt x="6" y="31"/>
                    <a:pt x="6" y="31"/>
                  </a:cubicBezTo>
                  <a:cubicBezTo>
                    <a:pt x="5" y="31"/>
                    <a:pt x="5" y="31"/>
                    <a:pt x="5" y="32"/>
                  </a:cubicBezTo>
                  <a:cubicBezTo>
                    <a:pt x="5" y="32"/>
                    <a:pt x="5" y="32"/>
                    <a:pt x="5" y="32"/>
                  </a:cubicBezTo>
                  <a:cubicBezTo>
                    <a:pt x="5" y="32"/>
                    <a:pt x="5" y="32"/>
                    <a:pt x="5" y="32"/>
                  </a:cubicBezTo>
                  <a:cubicBezTo>
                    <a:pt x="5" y="32"/>
                    <a:pt x="5" y="32"/>
                    <a:pt x="5" y="32"/>
                  </a:cubicBezTo>
                  <a:cubicBezTo>
                    <a:pt x="5" y="32"/>
                    <a:pt x="5" y="32"/>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4" y="35"/>
                    <a:pt x="4" y="35"/>
                  </a:cubicBezTo>
                  <a:cubicBezTo>
                    <a:pt x="4" y="35"/>
                    <a:pt x="4" y="35"/>
                    <a:pt x="4" y="35"/>
                  </a:cubicBezTo>
                  <a:cubicBezTo>
                    <a:pt x="4" y="35"/>
                    <a:pt x="4" y="35"/>
                    <a:pt x="4" y="35"/>
                  </a:cubicBezTo>
                  <a:cubicBezTo>
                    <a:pt x="4" y="35"/>
                    <a:pt x="4" y="35"/>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3" y="36"/>
                    <a:pt x="3" y="37"/>
                  </a:cubicBezTo>
                  <a:cubicBezTo>
                    <a:pt x="3" y="37"/>
                    <a:pt x="3" y="37"/>
                    <a:pt x="3" y="37"/>
                  </a:cubicBezTo>
                  <a:cubicBezTo>
                    <a:pt x="3" y="37"/>
                    <a:pt x="3" y="37"/>
                    <a:pt x="3" y="37"/>
                  </a:cubicBezTo>
                  <a:cubicBezTo>
                    <a:pt x="3" y="37"/>
                    <a:pt x="3" y="37"/>
                    <a:pt x="3" y="37"/>
                  </a:cubicBezTo>
                  <a:cubicBezTo>
                    <a:pt x="3" y="37"/>
                    <a:pt x="2" y="37"/>
                    <a:pt x="2" y="37"/>
                  </a:cubicBezTo>
                  <a:cubicBezTo>
                    <a:pt x="2" y="37"/>
                    <a:pt x="3" y="37"/>
                    <a:pt x="3" y="38"/>
                  </a:cubicBezTo>
                  <a:cubicBezTo>
                    <a:pt x="3" y="38"/>
                    <a:pt x="2" y="38"/>
                    <a:pt x="2" y="38"/>
                  </a:cubicBezTo>
                  <a:cubicBezTo>
                    <a:pt x="2" y="38"/>
                    <a:pt x="2" y="38"/>
                    <a:pt x="2" y="38"/>
                  </a:cubicBezTo>
                  <a:cubicBezTo>
                    <a:pt x="2" y="38"/>
                    <a:pt x="3" y="39"/>
                    <a:pt x="3" y="39"/>
                  </a:cubicBezTo>
                  <a:cubicBezTo>
                    <a:pt x="3" y="39"/>
                    <a:pt x="2" y="39"/>
                    <a:pt x="2" y="39"/>
                  </a:cubicBezTo>
                  <a:cubicBezTo>
                    <a:pt x="2" y="39"/>
                    <a:pt x="2" y="39"/>
                    <a:pt x="2" y="39"/>
                  </a:cubicBezTo>
                  <a:cubicBezTo>
                    <a:pt x="3" y="39"/>
                    <a:pt x="3" y="39"/>
                    <a:pt x="2" y="39"/>
                  </a:cubicBezTo>
                  <a:cubicBezTo>
                    <a:pt x="2" y="39"/>
                    <a:pt x="2" y="39"/>
                    <a:pt x="2" y="40"/>
                  </a:cubicBezTo>
                  <a:cubicBezTo>
                    <a:pt x="2" y="40"/>
                    <a:pt x="2" y="40"/>
                    <a:pt x="2" y="40"/>
                  </a:cubicBezTo>
                  <a:cubicBezTo>
                    <a:pt x="2" y="40"/>
                    <a:pt x="2" y="40"/>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4" y="41"/>
                    <a:pt x="4" y="41"/>
                  </a:cubicBezTo>
                  <a:cubicBezTo>
                    <a:pt x="4" y="41"/>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4" y="43"/>
                    <a:pt x="4" y="43"/>
                    <a:pt x="4" y="43"/>
                  </a:cubicBezTo>
                  <a:cubicBezTo>
                    <a:pt x="4" y="43"/>
                    <a:pt x="3" y="43"/>
                    <a:pt x="3" y="44"/>
                  </a:cubicBezTo>
                  <a:cubicBezTo>
                    <a:pt x="3" y="44"/>
                    <a:pt x="3" y="44"/>
                    <a:pt x="3" y="44"/>
                  </a:cubicBezTo>
                  <a:cubicBezTo>
                    <a:pt x="3" y="44"/>
                    <a:pt x="3" y="44"/>
                    <a:pt x="3" y="44"/>
                  </a:cubicBezTo>
                  <a:cubicBezTo>
                    <a:pt x="3" y="44"/>
                    <a:pt x="3" y="44"/>
                    <a:pt x="2" y="44"/>
                  </a:cubicBezTo>
                  <a:cubicBezTo>
                    <a:pt x="2" y="44"/>
                    <a:pt x="2" y="44"/>
                    <a:pt x="2" y="44"/>
                  </a:cubicBezTo>
                  <a:cubicBezTo>
                    <a:pt x="2" y="44"/>
                    <a:pt x="2" y="44"/>
                    <a:pt x="2" y="44"/>
                  </a:cubicBezTo>
                  <a:cubicBezTo>
                    <a:pt x="1" y="44"/>
                    <a:pt x="1" y="44"/>
                    <a:pt x="1" y="44"/>
                  </a:cubicBezTo>
                  <a:cubicBezTo>
                    <a:pt x="1" y="44"/>
                    <a:pt x="1" y="44"/>
                    <a:pt x="1" y="44"/>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1" name="Freeform 97"/>
            <p:cNvSpPr>
              <a:spLocks/>
            </p:cNvSpPr>
            <p:nvPr/>
          </p:nvSpPr>
          <p:spPr bwMode="auto">
            <a:xfrm>
              <a:off x="1731963" y="4510088"/>
              <a:ext cx="595312" cy="642938"/>
            </a:xfrm>
            <a:custGeom>
              <a:avLst/>
              <a:gdLst>
                <a:gd name="T0" fmla="*/ 0 w 56"/>
                <a:gd name="T1" fmla="*/ 60 h 60"/>
                <a:gd name="T2" fmla="*/ 8 w 56"/>
                <a:gd name="T3" fmla="*/ 60 h 60"/>
                <a:gd name="T4" fmla="*/ 8 w 56"/>
                <a:gd name="T5" fmla="*/ 56 h 60"/>
                <a:gd name="T6" fmla="*/ 23 w 56"/>
                <a:gd name="T7" fmla="*/ 57 h 60"/>
                <a:gd name="T8" fmla="*/ 23 w 56"/>
                <a:gd name="T9" fmla="*/ 57 h 60"/>
                <a:gd name="T10" fmla="*/ 23 w 56"/>
                <a:gd name="T11" fmla="*/ 57 h 60"/>
                <a:gd name="T12" fmla="*/ 23 w 56"/>
                <a:gd name="T13" fmla="*/ 57 h 60"/>
                <a:gd name="T14" fmla="*/ 23 w 56"/>
                <a:gd name="T15" fmla="*/ 57 h 60"/>
                <a:gd name="T16" fmla="*/ 22 w 56"/>
                <a:gd name="T17" fmla="*/ 56 h 60"/>
                <a:gd name="T18" fmla="*/ 22 w 56"/>
                <a:gd name="T19" fmla="*/ 56 h 60"/>
                <a:gd name="T20" fmla="*/ 22 w 56"/>
                <a:gd name="T21" fmla="*/ 56 h 60"/>
                <a:gd name="T22" fmla="*/ 22 w 56"/>
                <a:gd name="T23" fmla="*/ 56 h 60"/>
                <a:gd name="T24" fmla="*/ 22 w 56"/>
                <a:gd name="T25" fmla="*/ 55 h 60"/>
                <a:gd name="T26" fmla="*/ 22 w 56"/>
                <a:gd name="T27" fmla="*/ 55 h 60"/>
                <a:gd name="T28" fmla="*/ 22 w 56"/>
                <a:gd name="T29" fmla="*/ 55 h 60"/>
                <a:gd name="T30" fmla="*/ 22 w 56"/>
                <a:gd name="T31" fmla="*/ 55 h 60"/>
                <a:gd name="T32" fmla="*/ 23 w 56"/>
                <a:gd name="T33" fmla="*/ 55 h 60"/>
                <a:gd name="T34" fmla="*/ 54 w 56"/>
                <a:gd name="T35" fmla="*/ 56 h 60"/>
                <a:gd name="T36" fmla="*/ 56 w 56"/>
                <a:gd name="T37" fmla="*/ 9 h 60"/>
                <a:gd name="T38" fmla="*/ 56 w 56"/>
                <a:gd name="T39" fmla="*/ 9 h 60"/>
                <a:gd name="T40" fmla="*/ 56 w 56"/>
                <a:gd name="T41" fmla="*/ 4 h 60"/>
                <a:gd name="T42" fmla="*/ 6 w 56"/>
                <a:gd name="T43" fmla="*/ 0 h 60"/>
                <a:gd name="T44" fmla="*/ 0 w 56"/>
                <a:gd name="T4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0">
                  <a:moveTo>
                    <a:pt x="0" y="60"/>
                  </a:moveTo>
                  <a:cubicBezTo>
                    <a:pt x="8" y="60"/>
                    <a:pt x="8" y="60"/>
                    <a:pt x="8" y="60"/>
                  </a:cubicBezTo>
                  <a:cubicBezTo>
                    <a:pt x="8" y="56"/>
                    <a:pt x="8" y="56"/>
                    <a:pt x="8" y="56"/>
                  </a:cubicBezTo>
                  <a:cubicBezTo>
                    <a:pt x="23" y="57"/>
                    <a:pt x="23" y="57"/>
                    <a:pt x="23" y="57"/>
                  </a:cubicBezTo>
                  <a:cubicBezTo>
                    <a:pt x="23" y="57"/>
                    <a:pt x="23" y="57"/>
                    <a:pt x="23" y="57"/>
                  </a:cubicBezTo>
                  <a:cubicBezTo>
                    <a:pt x="23" y="57"/>
                    <a:pt x="23" y="57"/>
                    <a:pt x="23" y="57"/>
                  </a:cubicBezTo>
                  <a:cubicBezTo>
                    <a:pt x="23" y="57"/>
                    <a:pt x="23" y="57"/>
                    <a:pt x="23" y="57"/>
                  </a:cubicBezTo>
                  <a:cubicBezTo>
                    <a:pt x="23" y="57"/>
                    <a:pt x="23" y="57"/>
                    <a:pt x="23" y="57"/>
                  </a:cubicBezTo>
                  <a:cubicBezTo>
                    <a:pt x="22" y="57"/>
                    <a:pt x="22" y="56"/>
                    <a:pt x="22" y="56"/>
                  </a:cubicBezTo>
                  <a:cubicBezTo>
                    <a:pt x="22" y="56"/>
                    <a:pt x="22" y="56"/>
                    <a:pt x="22" y="56"/>
                  </a:cubicBezTo>
                  <a:cubicBezTo>
                    <a:pt x="22" y="56"/>
                    <a:pt x="22" y="56"/>
                    <a:pt x="22" y="56"/>
                  </a:cubicBezTo>
                  <a:cubicBezTo>
                    <a:pt x="22" y="56"/>
                    <a:pt x="22" y="56"/>
                    <a:pt x="22" y="56"/>
                  </a:cubicBezTo>
                  <a:cubicBezTo>
                    <a:pt x="22" y="56"/>
                    <a:pt x="22" y="55"/>
                    <a:pt x="22" y="55"/>
                  </a:cubicBezTo>
                  <a:cubicBezTo>
                    <a:pt x="22" y="55"/>
                    <a:pt x="22" y="55"/>
                    <a:pt x="22" y="55"/>
                  </a:cubicBezTo>
                  <a:cubicBezTo>
                    <a:pt x="22" y="55"/>
                    <a:pt x="22" y="55"/>
                    <a:pt x="22" y="55"/>
                  </a:cubicBezTo>
                  <a:cubicBezTo>
                    <a:pt x="22" y="55"/>
                    <a:pt x="22" y="55"/>
                    <a:pt x="22" y="55"/>
                  </a:cubicBezTo>
                  <a:cubicBezTo>
                    <a:pt x="22" y="55"/>
                    <a:pt x="23" y="54"/>
                    <a:pt x="23" y="55"/>
                  </a:cubicBezTo>
                  <a:cubicBezTo>
                    <a:pt x="23" y="55"/>
                    <a:pt x="54" y="56"/>
                    <a:pt x="54" y="56"/>
                  </a:cubicBezTo>
                  <a:cubicBezTo>
                    <a:pt x="56" y="9"/>
                    <a:pt x="56" y="9"/>
                    <a:pt x="56" y="9"/>
                  </a:cubicBezTo>
                  <a:cubicBezTo>
                    <a:pt x="56" y="9"/>
                    <a:pt x="56" y="9"/>
                    <a:pt x="56" y="9"/>
                  </a:cubicBezTo>
                  <a:cubicBezTo>
                    <a:pt x="56" y="4"/>
                    <a:pt x="56" y="4"/>
                    <a:pt x="56" y="4"/>
                  </a:cubicBezTo>
                  <a:cubicBezTo>
                    <a:pt x="39" y="3"/>
                    <a:pt x="23" y="2"/>
                    <a:pt x="6" y="0"/>
                  </a:cubicBezTo>
                  <a:lnTo>
                    <a:pt x="0" y="60"/>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2" name="Freeform 98"/>
            <p:cNvSpPr>
              <a:spLocks/>
            </p:cNvSpPr>
            <p:nvPr/>
          </p:nvSpPr>
          <p:spPr bwMode="auto">
            <a:xfrm>
              <a:off x="2327275" y="4541838"/>
              <a:ext cx="776287" cy="374650"/>
            </a:xfrm>
            <a:custGeom>
              <a:avLst/>
              <a:gdLst>
                <a:gd name="T0" fmla="*/ 25 w 73"/>
                <a:gd name="T1" fmla="*/ 27 h 35"/>
                <a:gd name="T2" fmla="*/ 26 w 73"/>
                <a:gd name="T3" fmla="*/ 27 h 35"/>
                <a:gd name="T4" fmla="*/ 27 w 73"/>
                <a:gd name="T5" fmla="*/ 28 h 35"/>
                <a:gd name="T6" fmla="*/ 28 w 73"/>
                <a:gd name="T7" fmla="*/ 29 h 35"/>
                <a:gd name="T8" fmla="*/ 29 w 73"/>
                <a:gd name="T9" fmla="*/ 28 h 35"/>
                <a:gd name="T10" fmla="*/ 29 w 73"/>
                <a:gd name="T11" fmla="*/ 28 h 35"/>
                <a:gd name="T12" fmla="*/ 30 w 73"/>
                <a:gd name="T13" fmla="*/ 29 h 35"/>
                <a:gd name="T14" fmla="*/ 31 w 73"/>
                <a:gd name="T15" fmla="*/ 28 h 35"/>
                <a:gd name="T16" fmla="*/ 31 w 73"/>
                <a:gd name="T17" fmla="*/ 29 h 35"/>
                <a:gd name="T18" fmla="*/ 32 w 73"/>
                <a:gd name="T19" fmla="*/ 30 h 35"/>
                <a:gd name="T20" fmla="*/ 33 w 73"/>
                <a:gd name="T21" fmla="*/ 31 h 35"/>
                <a:gd name="T22" fmla="*/ 33 w 73"/>
                <a:gd name="T23" fmla="*/ 30 h 35"/>
                <a:gd name="T24" fmla="*/ 34 w 73"/>
                <a:gd name="T25" fmla="*/ 31 h 35"/>
                <a:gd name="T26" fmla="*/ 35 w 73"/>
                <a:gd name="T27" fmla="*/ 31 h 35"/>
                <a:gd name="T28" fmla="*/ 36 w 73"/>
                <a:gd name="T29" fmla="*/ 31 h 35"/>
                <a:gd name="T30" fmla="*/ 38 w 73"/>
                <a:gd name="T31" fmla="*/ 32 h 35"/>
                <a:gd name="T32" fmla="*/ 39 w 73"/>
                <a:gd name="T33" fmla="*/ 31 h 35"/>
                <a:gd name="T34" fmla="*/ 40 w 73"/>
                <a:gd name="T35" fmla="*/ 31 h 35"/>
                <a:gd name="T36" fmla="*/ 41 w 73"/>
                <a:gd name="T37" fmla="*/ 31 h 35"/>
                <a:gd name="T38" fmla="*/ 41 w 73"/>
                <a:gd name="T39" fmla="*/ 32 h 35"/>
                <a:gd name="T40" fmla="*/ 42 w 73"/>
                <a:gd name="T41" fmla="*/ 33 h 35"/>
                <a:gd name="T42" fmla="*/ 43 w 73"/>
                <a:gd name="T43" fmla="*/ 33 h 35"/>
                <a:gd name="T44" fmla="*/ 42 w 73"/>
                <a:gd name="T45" fmla="*/ 33 h 35"/>
                <a:gd name="T46" fmla="*/ 44 w 73"/>
                <a:gd name="T47" fmla="*/ 34 h 35"/>
                <a:gd name="T48" fmla="*/ 45 w 73"/>
                <a:gd name="T49" fmla="*/ 33 h 35"/>
                <a:gd name="T50" fmla="*/ 46 w 73"/>
                <a:gd name="T51" fmla="*/ 33 h 35"/>
                <a:gd name="T52" fmla="*/ 47 w 73"/>
                <a:gd name="T53" fmla="*/ 34 h 35"/>
                <a:gd name="T54" fmla="*/ 48 w 73"/>
                <a:gd name="T55" fmla="*/ 34 h 35"/>
                <a:gd name="T56" fmla="*/ 49 w 73"/>
                <a:gd name="T57" fmla="*/ 34 h 35"/>
                <a:gd name="T58" fmla="*/ 49 w 73"/>
                <a:gd name="T59" fmla="*/ 34 h 35"/>
                <a:gd name="T60" fmla="*/ 50 w 73"/>
                <a:gd name="T61" fmla="*/ 35 h 35"/>
                <a:gd name="T62" fmla="*/ 51 w 73"/>
                <a:gd name="T63" fmla="*/ 34 h 35"/>
                <a:gd name="T64" fmla="*/ 51 w 73"/>
                <a:gd name="T65" fmla="*/ 33 h 35"/>
                <a:gd name="T66" fmla="*/ 52 w 73"/>
                <a:gd name="T67" fmla="*/ 33 h 35"/>
                <a:gd name="T68" fmla="*/ 54 w 73"/>
                <a:gd name="T69" fmla="*/ 33 h 35"/>
                <a:gd name="T70" fmla="*/ 54 w 73"/>
                <a:gd name="T71" fmla="*/ 33 h 35"/>
                <a:gd name="T72" fmla="*/ 55 w 73"/>
                <a:gd name="T73" fmla="*/ 34 h 35"/>
                <a:gd name="T74" fmla="*/ 56 w 73"/>
                <a:gd name="T75" fmla="*/ 35 h 35"/>
                <a:gd name="T76" fmla="*/ 57 w 73"/>
                <a:gd name="T77" fmla="*/ 35 h 35"/>
                <a:gd name="T78" fmla="*/ 58 w 73"/>
                <a:gd name="T79" fmla="*/ 34 h 35"/>
                <a:gd name="T80" fmla="*/ 59 w 73"/>
                <a:gd name="T81" fmla="*/ 34 h 35"/>
                <a:gd name="T82" fmla="*/ 59 w 73"/>
                <a:gd name="T83" fmla="*/ 33 h 35"/>
                <a:gd name="T84" fmla="*/ 61 w 73"/>
                <a:gd name="T85" fmla="*/ 33 h 35"/>
                <a:gd name="T86" fmla="*/ 62 w 73"/>
                <a:gd name="T87" fmla="*/ 33 h 35"/>
                <a:gd name="T88" fmla="*/ 62 w 73"/>
                <a:gd name="T89" fmla="*/ 33 h 35"/>
                <a:gd name="T90" fmla="*/ 63 w 73"/>
                <a:gd name="T91" fmla="*/ 33 h 35"/>
                <a:gd name="T92" fmla="*/ 64 w 73"/>
                <a:gd name="T93" fmla="*/ 33 h 35"/>
                <a:gd name="T94" fmla="*/ 66 w 73"/>
                <a:gd name="T95" fmla="*/ 33 h 35"/>
                <a:gd name="T96" fmla="*/ 66 w 73"/>
                <a:gd name="T97" fmla="*/ 32 h 35"/>
                <a:gd name="T98" fmla="*/ 68 w 73"/>
                <a:gd name="T99" fmla="*/ 33 h 35"/>
                <a:gd name="T100" fmla="*/ 69 w 73"/>
                <a:gd name="T101" fmla="*/ 34 h 35"/>
                <a:gd name="T102" fmla="*/ 70 w 73"/>
                <a:gd name="T103" fmla="*/ 34 h 35"/>
                <a:gd name="T104" fmla="*/ 70 w 73"/>
                <a:gd name="T105" fmla="*/ 34 h 35"/>
                <a:gd name="T106" fmla="*/ 71 w 73"/>
                <a:gd name="T107" fmla="*/ 35 h 35"/>
                <a:gd name="T108" fmla="*/ 72 w 73"/>
                <a:gd name="T109" fmla="*/ 35 h 35"/>
                <a:gd name="T110" fmla="*/ 70 w 73"/>
                <a:gd name="T11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35">
                  <a:moveTo>
                    <a:pt x="0" y="6"/>
                  </a:moveTo>
                  <a:cubicBezTo>
                    <a:pt x="25" y="6"/>
                    <a:pt x="25" y="6"/>
                    <a:pt x="25" y="6"/>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8"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30" y="28"/>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1" y="28"/>
                    <a:pt x="31" y="28"/>
                  </a:cubicBezTo>
                  <a:cubicBezTo>
                    <a:pt x="31" y="28"/>
                    <a:pt x="31" y="28"/>
                    <a:pt x="31" y="28"/>
                  </a:cubicBezTo>
                  <a:cubicBezTo>
                    <a:pt x="31" y="28"/>
                    <a:pt x="31" y="28"/>
                    <a:pt x="31" y="28"/>
                  </a:cubicBezTo>
                  <a:cubicBezTo>
                    <a:pt x="31" y="28"/>
                    <a:pt x="31" y="28"/>
                    <a:pt x="31" y="28"/>
                  </a:cubicBezTo>
                  <a:cubicBezTo>
                    <a:pt x="31" y="28"/>
                    <a:pt x="31" y="29"/>
                    <a:pt x="31" y="29"/>
                  </a:cubicBezTo>
                  <a:cubicBezTo>
                    <a:pt x="31" y="29"/>
                    <a:pt x="31" y="29"/>
                    <a:pt x="31" y="29"/>
                  </a:cubicBezTo>
                  <a:cubicBezTo>
                    <a:pt x="31" y="29"/>
                    <a:pt x="31" y="29"/>
                    <a:pt x="31" y="29"/>
                  </a:cubicBezTo>
                  <a:cubicBezTo>
                    <a:pt x="32" y="29"/>
                    <a:pt x="32" y="29"/>
                    <a:pt x="32" y="29"/>
                  </a:cubicBezTo>
                  <a:cubicBezTo>
                    <a:pt x="32" y="29"/>
                    <a:pt x="32" y="29"/>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1"/>
                    <a:pt x="33" y="31"/>
                  </a:cubicBezTo>
                  <a:cubicBezTo>
                    <a:pt x="33" y="30"/>
                    <a:pt x="33" y="30"/>
                    <a:pt x="33" y="30"/>
                  </a:cubicBezTo>
                  <a:cubicBezTo>
                    <a:pt x="33" y="30"/>
                    <a:pt x="33" y="31"/>
                    <a:pt x="33" y="31"/>
                  </a:cubicBezTo>
                  <a:cubicBezTo>
                    <a:pt x="33" y="31"/>
                    <a:pt x="33" y="31"/>
                    <a:pt x="33" y="30"/>
                  </a:cubicBezTo>
                  <a:cubicBezTo>
                    <a:pt x="33" y="30"/>
                    <a:pt x="33" y="30"/>
                    <a:pt x="33" y="30"/>
                  </a:cubicBezTo>
                  <a:cubicBezTo>
                    <a:pt x="33" y="30"/>
                    <a:pt x="34" y="30"/>
                    <a:pt x="34" y="30"/>
                  </a:cubicBezTo>
                  <a:cubicBezTo>
                    <a:pt x="34" y="30"/>
                    <a:pt x="34" y="30"/>
                    <a:pt x="34" y="30"/>
                  </a:cubicBezTo>
                  <a:cubicBezTo>
                    <a:pt x="34" y="30"/>
                    <a:pt x="34" y="30"/>
                    <a:pt x="34" y="30"/>
                  </a:cubicBezTo>
                  <a:cubicBezTo>
                    <a:pt x="34" y="31"/>
                    <a:pt x="34" y="31"/>
                    <a:pt x="34" y="31"/>
                  </a:cubicBezTo>
                  <a:cubicBezTo>
                    <a:pt x="34" y="31"/>
                    <a:pt x="35" y="31"/>
                    <a:pt x="35" y="31"/>
                  </a:cubicBezTo>
                  <a:cubicBezTo>
                    <a:pt x="35" y="31"/>
                    <a:pt x="35" y="31"/>
                    <a:pt x="35" y="31"/>
                  </a:cubicBezTo>
                  <a:cubicBezTo>
                    <a:pt x="35" y="31"/>
                    <a:pt x="35" y="31"/>
                    <a:pt x="35" y="31"/>
                  </a:cubicBezTo>
                  <a:cubicBezTo>
                    <a:pt x="35" y="31"/>
                    <a:pt x="35" y="31"/>
                    <a:pt x="35" y="31"/>
                  </a:cubicBezTo>
                  <a:cubicBezTo>
                    <a:pt x="35" y="31"/>
                    <a:pt x="35" y="31"/>
                    <a:pt x="36" y="31"/>
                  </a:cubicBezTo>
                  <a:cubicBezTo>
                    <a:pt x="36" y="31"/>
                    <a:pt x="36" y="31"/>
                    <a:pt x="36" y="31"/>
                  </a:cubicBezTo>
                  <a:cubicBezTo>
                    <a:pt x="36" y="31"/>
                    <a:pt x="36" y="31"/>
                    <a:pt x="36" y="31"/>
                  </a:cubicBezTo>
                  <a:cubicBezTo>
                    <a:pt x="36" y="31"/>
                    <a:pt x="36" y="31"/>
                    <a:pt x="36" y="31"/>
                  </a:cubicBezTo>
                  <a:cubicBezTo>
                    <a:pt x="36" y="31"/>
                    <a:pt x="36" y="31"/>
                    <a:pt x="37" y="31"/>
                  </a:cubicBezTo>
                  <a:cubicBezTo>
                    <a:pt x="37" y="31"/>
                    <a:pt x="37" y="31"/>
                    <a:pt x="37" y="31"/>
                  </a:cubicBezTo>
                  <a:cubicBezTo>
                    <a:pt x="37" y="31"/>
                    <a:pt x="37" y="31"/>
                    <a:pt x="37" y="31"/>
                  </a:cubicBezTo>
                  <a:cubicBezTo>
                    <a:pt x="37" y="31"/>
                    <a:pt x="38" y="32"/>
                    <a:pt x="38" y="32"/>
                  </a:cubicBezTo>
                  <a:cubicBezTo>
                    <a:pt x="38" y="32"/>
                    <a:pt x="38" y="32"/>
                    <a:pt x="38" y="32"/>
                  </a:cubicBezTo>
                  <a:cubicBezTo>
                    <a:pt x="38" y="32"/>
                    <a:pt x="38" y="32"/>
                    <a:pt x="38" y="32"/>
                  </a:cubicBezTo>
                  <a:cubicBezTo>
                    <a:pt x="38" y="32"/>
                    <a:pt x="39" y="32"/>
                    <a:pt x="39" y="31"/>
                  </a:cubicBezTo>
                  <a:cubicBezTo>
                    <a:pt x="39" y="31"/>
                    <a:pt x="39" y="31"/>
                    <a:pt x="39" y="31"/>
                  </a:cubicBezTo>
                  <a:cubicBezTo>
                    <a:pt x="39" y="31"/>
                    <a:pt x="39" y="31"/>
                    <a:pt x="39" y="31"/>
                  </a:cubicBezTo>
                  <a:cubicBezTo>
                    <a:pt x="39" y="31"/>
                    <a:pt x="39" y="31"/>
                    <a:pt x="39" y="31"/>
                  </a:cubicBezTo>
                  <a:cubicBezTo>
                    <a:pt x="39" y="31"/>
                    <a:pt x="39" y="31"/>
                    <a:pt x="40" y="31"/>
                  </a:cubicBezTo>
                  <a:cubicBezTo>
                    <a:pt x="40" y="31"/>
                    <a:pt x="40" y="31"/>
                    <a:pt x="40" y="31"/>
                  </a:cubicBezTo>
                  <a:cubicBezTo>
                    <a:pt x="40" y="31"/>
                    <a:pt x="40" y="31"/>
                    <a:pt x="40" y="31"/>
                  </a:cubicBezTo>
                  <a:cubicBezTo>
                    <a:pt x="40" y="31"/>
                    <a:pt x="40" y="31"/>
                    <a:pt x="40"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2"/>
                    <a:pt x="41" y="32"/>
                  </a:cubicBezTo>
                  <a:cubicBezTo>
                    <a:pt x="41" y="32"/>
                    <a:pt x="41" y="32"/>
                    <a:pt x="41" y="32"/>
                  </a:cubicBezTo>
                  <a:cubicBezTo>
                    <a:pt x="41" y="32"/>
                    <a:pt x="41" y="32"/>
                    <a:pt x="41" y="32"/>
                  </a:cubicBezTo>
                  <a:cubicBezTo>
                    <a:pt x="41" y="32"/>
                    <a:pt x="41" y="32"/>
                    <a:pt x="41" y="32"/>
                  </a:cubicBezTo>
                  <a:cubicBezTo>
                    <a:pt x="42" y="32"/>
                    <a:pt x="42" y="33"/>
                    <a:pt x="42" y="33"/>
                  </a:cubicBezTo>
                  <a:cubicBezTo>
                    <a:pt x="42" y="33"/>
                    <a:pt x="42" y="32"/>
                    <a:pt x="42" y="32"/>
                  </a:cubicBezTo>
                  <a:cubicBezTo>
                    <a:pt x="42" y="32"/>
                    <a:pt x="42" y="33"/>
                    <a:pt x="43" y="33"/>
                  </a:cubicBezTo>
                  <a:cubicBezTo>
                    <a:pt x="43" y="33"/>
                    <a:pt x="43" y="33"/>
                    <a:pt x="43" y="33"/>
                  </a:cubicBezTo>
                  <a:cubicBezTo>
                    <a:pt x="43" y="33"/>
                    <a:pt x="43" y="33"/>
                    <a:pt x="43" y="33"/>
                  </a:cubicBezTo>
                  <a:cubicBezTo>
                    <a:pt x="43" y="33"/>
                    <a:pt x="42" y="33"/>
                    <a:pt x="42" y="33"/>
                  </a:cubicBezTo>
                  <a:cubicBezTo>
                    <a:pt x="42" y="33"/>
                    <a:pt x="43" y="33"/>
                    <a:pt x="43" y="33"/>
                  </a:cubicBezTo>
                  <a:cubicBezTo>
                    <a:pt x="43" y="33"/>
                    <a:pt x="43" y="33"/>
                    <a:pt x="43" y="33"/>
                  </a:cubicBezTo>
                  <a:cubicBezTo>
                    <a:pt x="43" y="33"/>
                    <a:pt x="42" y="33"/>
                    <a:pt x="42" y="33"/>
                  </a:cubicBezTo>
                  <a:cubicBezTo>
                    <a:pt x="42" y="33"/>
                    <a:pt x="42" y="34"/>
                    <a:pt x="43" y="34"/>
                  </a:cubicBezTo>
                  <a:cubicBezTo>
                    <a:pt x="43" y="34"/>
                    <a:pt x="43" y="34"/>
                    <a:pt x="43" y="34"/>
                  </a:cubicBezTo>
                  <a:cubicBezTo>
                    <a:pt x="43" y="34"/>
                    <a:pt x="43" y="34"/>
                    <a:pt x="43" y="34"/>
                  </a:cubicBezTo>
                  <a:cubicBezTo>
                    <a:pt x="44" y="34"/>
                    <a:pt x="44" y="34"/>
                    <a:pt x="44" y="34"/>
                  </a:cubicBezTo>
                  <a:cubicBezTo>
                    <a:pt x="44" y="34"/>
                    <a:pt x="44" y="33"/>
                    <a:pt x="44" y="33"/>
                  </a:cubicBezTo>
                  <a:cubicBezTo>
                    <a:pt x="44" y="33"/>
                    <a:pt x="44" y="33"/>
                    <a:pt x="44" y="33"/>
                  </a:cubicBezTo>
                  <a:cubicBezTo>
                    <a:pt x="44" y="33"/>
                    <a:pt x="45" y="33"/>
                    <a:pt x="45" y="33"/>
                  </a:cubicBezTo>
                  <a:cubicBezTo>
                    <a:pt x="45" y="33"/>
                    <a:pt x="45" y="33"/>
                    <a:pt x="45" y="33"/>
                  </a:cubicBezTo>
                  <a:cubicBezTo>
                    <a:pt x="45" y="33"/>
                    <a:pt x="45" y="33"/>
                    <a:pt x="46" y="33"/>
                  </a:cubicBezTo>
                  <a:cubicBezTo>
                    <a:pt x="46" y="33"/>
                    <a:pt x="46" y="33"/>
                    <a:pt x="46" y="33"/>
                  </a:cubicBezTo>
                  <a:cubicBezTo>
                    <a:pt x="46" y="33"/>
                    <a:pt x="46" y="33"/>
                    <a:pt x="46" y="33"/>
                  </a:cubicBezTo>
                  <a:cubicBezTo>
                    <a:pt x="46" y="33"/>
                    <a:pt x="46" y="33"/>
                    <a:pt x="46" y="33"/>
                  </a:cubicBezTo>
                  <a:cubicBezTo>
                    <a:pt x="46" y="33"/>
                    <a:pt x="46" y="33"/>
                    <a:pt x="46" y="33"/>
                  </a:cubicBezTo>
                  <a:cubicBezTo>
                    <a:pt x="47" y="33"/>
                    <a:pt x="47" y="33"/>
                    <a:pt x="47" y="33"/>
                  </a:cubicBezTo>
                  <a:cubicBezTo>
                    <a:pt x="47" y="33"/>
                    <a:pt x="47" y="33"/>
                    <a:pt x="47" y="33"/>
                  </a:cubicBezTo>
                  <a:cubicBezTo>
                    <a:pt x="47" y="34"/>
                    <a:pt x="47" y="34"/>
                    <a:pt x="47" y="34"/>
                  </a:cubicBezTo>
                  <a:cubicBezTo>
                    <a:pt x="47" y="34"/>
                    <a:pt x="47" y="34"/>
                    <a:pt x="47" y="34"/>
                  </a:cubicBezTo>
                  <a:cubicBezTo>
                    <a:pt x="47" y="34"/>
                    <a:pt x="47" y="34"/>
                    <a:pt x="47" y="34"/>
                  </a:cubicBezTo>
                  <a:cubicBezTo>
                    <a:pt x="47"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9" y="34"/>
                    <a:pt x="49" y="34"/>
                    <a:pt x="49" y="34"/>
                  </a:cubicBezTo>
                  <a:cubicBezTo>
                    <a:pt x="49" y="33"/>
                    <a:pt x="49" y="33"/>
                    <a:pt x="49" y="33"/>
                  </a:cubicBezTo>
                  <a:cubicBezTo>
                    <a:pt x="49" y="33"/>
                    <a:pt x="49" y="33"/>
                    <a:pt x="49" y="33"/>
                  </a:cubicBezTo>
                  <a:cubicBezTo>
                    <a:pt x="49" y="33"/>
                    <a:pt x="49" y="34"/>
                    <a:pt x="49" y="34"/>
                  </a:cubicBezTo>
                  <a:cubicBezTo>
                    <a:pt x="49" y="34"/>
                    <a:pt x="50" y="34"/>
                    <a:pt x="49" y="34"/>
                  </a:cubicBezTo>
                  <a:cubicBezTo>
                    <a:pt x="49" y="34"/>
                    <a:pt x="49" y="34"/>
                    <a:pt x="49" y="34"/>
                  </a:cubicBezTo>
                  <a:cubicBezTo>
                    <a:pt x="49" y="34"/>
                    <a:pt x="49" y="34"/>
                    <a:pt x="49" y="34"/>
                  </a:cubicBezTo>
                  <a:cubicBezTo>
                    <a:pt x="49" y="35"/>
                    <a:pt x="49" y="35"/>
                    <a:pt x="50" y="35"/>
                  </a:cubicBezTo>
                  <a:cubicBezTo>
                    <a:pt x="50" y="35"/>
                    <a:pt x="50" y="35"/>
                    <a:pt x="50" y="35"/>
                  </a:cubicBezTo>
                  <a:cubicBezTo>
                    <a:pt x="50" y="35"/>
                    <a:pt x="50" y="34"/>
                    <a:pt x="50" y="34"/>
                  </a:cubicBezTo>
                  <a:cubicBezTo>
                    <a:pt x="50" y="34"/>
                    <a:pt x="50" y="34"/>
                    <a:pt x="50" y="34"/>
                  </a:cubicBezTo>
                  <a:cubicBezTo>
                    <a:pt x="50" y="34"/>
                    <a:pt x="50" y="34"/>
                    <a:pt x="50" y="34"/>
                  </a:cubicBezTo>
                  <a:cubicBezTo>
                    <a:pt x="50" y="34"/>
                    <a:pt x="51" y="34"/>
                    <a:pt x="51" y="34"/>
                  </a:cubicBezTo>
                  <a:cubicBezTo>
                    <a:pt x="51" y="34"/>
                    <a:pt x="51" y="33"/>
                    <a:pt x="51" y="33"/>
                  </a:cubicBezTo>
                  <a:cubicBezTo>
                    <a:pt x="51" y="33"/>
                    <a:pt x="51" y="33"/>
                    <a:pt x="51" y="33"/>
                  </a:cubicBezTo>
                  <a:cubicBezTo>
                    <a:pt x="51" y="33"/>
                    <a:pt x="51" y="33"/>
                    <a:pt x="51" y="33"/>
                  </a:cubicBezTo>
                  <a:cubicBezTo>
                    <a:pt x="51" y="33"/>
                    <a:pt x="51" y="33"/>
                    <a:pt x="51" y="33"/>
                  </a:cubicBezTo>
                  <a:cubicBezTo>
                    <a:pt x="51" y="33"/>
                    <a:pt x="52" y="33"/>
                    <a:pt x="52" y="33"/>
                  </a:cubicBezTo>
                  <a:cubicBezTo>
                    <a:pt x="52" y="33"/>
                    <a:pt x="52" y="33"/>
                    <a:pt x="52" y="34"/>
                  </a:cubicBezTo>
                  <a:cubicBezTo>
                    <a:pt x="52" y="34"/>
                    <a:pt x="52" y="34"/>
                    <a:pt x="52" y="34"/>
                  </a:cubicBezTo>
                  <a:cubicBezTo>
                    <a:pt x="52" y="34"/>
                    <a:pt x="52" y="33"/>
                    <a:pt x="52" y="33"/>
                  </a:cubicBezTo>
                  <a:cubicBezTo>
                    <a:pt x="52" y="33"/>
                    <a:pt x="53" y="34"/>
                    <a:pt x="53" y="34"/>
                  </a:cubicBezTo>
                  <a:cubicBezTo>
                    <a:pt x="53" y="34"/>
                    <a:pt x="53" y="34"/>
                    <a:pt x="53" y="34"/>
                  </a:cubicBezTo>
                  <a:cubicBezTo>
                    <a:pt x="53" y="34"/>
                    <a:pt x="54" y="34"/>
                    <a:pt x="54" y="34"/>
                  </a:cubicBezTo>
                  <a:cubicBezTo>
                    <a:pt x="54" y="34"/>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4"/>
                    <a:pt x="54" y="34"/>
                  </a:cubicBezTo>
                  <a:cubicBezTo>
                    <a:pt x="54" y="34"/>
                    <a:pt x="54" y="34"/>
                    <a:pt x="54" y="34"/>
                  </a:cubicBezTo>
                  <a:cubicBezTo>
                    <a:pt x="54" y="34"/>
                    <a:pt x="54"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5"/>
                    <a:pt x="56" y="35"/>
                    <a:pt x="56" y="35"/>
                  </a:cubicBezTo>
                  <a:cubicBezTo>
                    <a:pt x="56" y="35"/>
                    <a:pt x="56" y="35"/>
                    <a:pt x="56" y="35"/>
                  </a:cubicBezTo>
                  <a:cubicBezTo>
                    <a:pt x="56" y="35"/>
                    <a:pt x="56" y="35"/>
                    <a:pt x="57" y="35"/>
                  </a:cubicBezTo>
                  <a:cubicBezTo>
                    <a:pt x="57" y="35"/>
                    <a:pt x="57" y="35"/>
                    <a:pt x="57" y="35"/>
                  </a:cubicBezTo>
                  <a:cubicBezTo>
                    <a:pt x="57" y="35"/>
                    <a:pt x="57" y="35"/>
                    <a:pt x="57" y="35"/>
                  </a:cubicBezTo>
                  <a:cubicBezTo>
                    <a:pt x="57" y="35"/>
                    <a:pt x="57" y="34"/>
                    <a:pt x="57" y="34"/>
                  </a:cubicBezTo>
                  <a:cubicBezTo>
                    <a:pt x="57" y="34"/>
                    <a:pt x="57" y="34"/>
                    <a:pt x="57" y="35"/>
                  </a:cubicBezTo>
                  <a:cubicBezTo>
                    <a:pt x="57" y="35"/>
                    <a:pt x="58" y="35"/>
                    <a:pt x="58" y="35"/>
                  </a:cubicBezTo>
                  <a:cubicBezTo>
                    <a:pt x="58" y="35"/>
                    <a:pt x="58" y="34"/>
                    <a:pt x="58" y="34"/>
                  </a:cubicBezTo>
                  <a:cubicBezTo>
                    <a:pt x="58" y="34"/>
                    <a:pt x="58" y="34"/>
                    <a:pt x="58" y="34"/>
                  </a:cubicBezTo>
                  <a:cubicBezTo>
                    <a:pt x="58" y="34"/>
                    <a:pt x="58" y="34"/>
                    <a:pt x="58" y="34"/>
                  </a:cubicBezTo>
                  <a:cubicBezTo>
                    <a:pt x="58" y="34"/>
                    <a:pt x="58" y="34"/>
                    <a:pt x="58" y="34"/>
                  </a:cubicBezTo>
                  <a:cubicBezTo>
                    <a:pt x="58" y="34"/>
                    <a:pt x="59" y="34"/>
                    <a:pt x="59" y="34"/>
                  </a:cubicBezTo>
                  <a:cubicBezTo>
                    <a:pt x="59" y="34"/>
                    <a:pt x="59" y="33"/>
                    <a:pt x="59" y="33"/>
                  </a:cubicBezTo>
                  <a:cubicBezTo>
                    <a:pt x="59" y="34"/>
                    <a:pt x="59" y="34"/>
                    <a:pt x="59" y="33"/>
                  </a:cubicBezTo>
                  <a:cubicBezTo>
                    <a:pt x="59" y="33"/>
                    <a:pt x="59" y="33"/>
                    <a:pt x="59" y="33"/>
                  </a:cubicBezTo>
                  <a:cubicBezTo>
                    <a:pt x="59" y="33"/>
                    <a:pt x="59" y="34"/>
                    <a:pt x="59" y="33"/>
                  </a:cubicBezTo>
                  <a:cubicBezTo>
                    <a:pt x="59" y="33"/>
                    <a:pt x="59" y="33"/>
                    <a:pt x="60" y="33"/>
                  </a:cubicBezTo>
                  <a:cubicBezTo>
                    <a:pt x="60" y="33"/>
                    <a:pt x="60" y="33"/>
                    <a:pt x="60" y="33"/>
                  </a:cubicBezTo>
                  <a:cubicBezTo>
                    <a:pt x="60" y="33"/>
                    <a:pt x="60" y="33"/>
                    <a:pt x="60" y="33"/>
                  </a:cubicBezTo>
                  <a:cubicBezTo>
                    <a:pt x="60" y="33"/>
                    <a:pt x="61" y="33"/>
                    <a:pt x="61" y="33"/>
                  </a:cubicBezTo>
                  <a:cubicBezTo>
                    <a:pt x="61" y="34"/>
                    <a:pt x="61" y="34"/>
                    <a:pt x="61" y="33"/>
                  </a:cubicBezTo>
                  <a:cubicBezTo>
                    <a:pt x="61" y="33"/>
                    <a:pt x="61" y="33"/>
                    <a:pt x="61" y="33"/>
                  </a:cubicBezTo>
                  <a:cubicBezTo>
                    <a:pt x="61" y="33"/>
                    <a:pt x="61" y="33"/>
                    <a:pt x="62" y="33"/>
                  </a:cubicBezTo>
                  <a:cubicBezTo>
                    <a:pt x="62" y="33"/>
                    <a:pt x="62" y="33"/>
                    <a:pt x="62" y="33"/>
                  </a:cubicBezTo>
                  <a:cubicBezTo>
                    <a:pt x="61" y="33"/>
                    <a:pt x="61" y="33"/>
                    <a:pt x="61" y="33"/>
                  </a:cubicBezTo>
                  <a:cubicBezTo>
                    <a:pt x="61" y="33"/>
                    <a:pt x="62" y="33"/>
                    <a:pt x="62" y="33"/>
                  </a:cubicBezTo>
                  <a:cubicBezTo>
                    <a:pt x="62" y="33"/>
                    <a:pt x="62" y="33"/>
                    <a:pt x="62" y="33"/>
                  </a:cubicBezTo>
                  <a:cubicBezTo>
                    <a:pt x="62" y="33"/>
                    <a:pt x="62" y="33"/>
                    <a:pt x="62" y="33"/>
                  </a:cubicBezTo>
                  <a:cubicBezTo>
                    <a:pt x="62" y="33"/>
                    <a:pt x="63" y="33"/>
                    <a:pt x="63" y="33"/>
                  </a:cubicBezTo>
                  <a:cubicBezTo>
                    <a:pt x="63" y="33"/>
                    <a:pt x="63" y="32"/>
                    <a:pt x="63" y="32"/>
                  </a:cubicBezTo>
                  <a:cubicBezTo>
                    <a:pt x="63" y="32"/>
                    <a:pt x="63" y="33"/>
                    <a:pt x="63" y="33"/>
                  </a:cubicBezTo>
                  <a:cubicBezTo>
                    <a:pt x="63" y="33"/>
                    <a:pt x="63" y="33"/>
                    <a:pt x="63" y="33"/>
                  </a:cubicBezTo>
                  <a:cubicBezTo>
                    <a:pt x="64" y="33"/>
                    <a:pt x="64" y="33"/>
                    <a:pt x="64" y="33"/>
                  </a:cubicBezTo>
                  <a:cubicBezTo>
                    <a:pt x="64" y="33"/>
                    <a:pt x="64" y="33"/>
                    <a:pt x="64" y="33"/>
                  </a:cubicBezTo>
                  <a:cubicBezTo>
                    <a:pt x="64" y="33"/>
                    <a:pt x="64" y="33"/>
                    <a:pt x="64" y="33"/>
                  </a:cubicBezTo>
                  <a:cubicBezTo>
                    <a:pt x="64" y="33"/>
                    <a:pt x="64" y="33"/>
                    <a:pt x="64" y="33"/>
                  </a:cubicBezTo>
                  <a:cubicBezTo>
                    <a:pt x="64" y="33"/>
                    <a:pt x="65" y="33"/>
                    <a:pt x="65" y="33"/>
                  </a:cubicBezTo>
                  <a:cubicBezTo>
                    <a:pt x="65" y="33"/>
                    <a:pt x="65" y="33"/>
                    <a:pt x="65" y="33"/>
                  </a:cubicBezTo>
                  <a:cubicBezTo>
                    <a:pt x="65" y="33"/>
                    <a:pt x="65" y="33"/>
                    <a:pt x="65" y="33"/>
                  </a:cubicBezTo>
                  <a:cubicBezTo>
                    <a:pt x="65" y="33"/>
                    <a:pt x="66" y="33"/>
                    <a:pt x="66" y="33"/>
                  </a:cubicBezTo>
                  <a:cubicBezTo>
                    <a:pt x="66" y="33"/>
                    <a:pt x="66" y="33"/>
                    <a:pt x="66" y="33"/>
                  </a:cubicBezTo>
                  <a:cubicBezTo>
                    <a:pt x="66" y="33"/>
                    <a:pt x="66" y="33"/>
                    <a:pt x="66" y="33"/>
                  </a:cubicBezTo>
                  <a:cubicBezTo>
                    <a:pt x="66" y="33"/>
                    <a:pt x="66" y="32"/>
                    <a:pt x="66" y="32"/>
                  </a:cubicBezTo>
                  <a:cubicBezTo>
                    <a:pt x="66" y="32"/>
                    <a:pt x="66" y="32"/>
                    <a:pt x="66" y="32"/>
                  </a:cubicBezTo>
                  <a:cubicBezTo>
                    <a:pt x="66" y="32"/>
                    <a:pt x="67" y="32"/>
                    <a:pt x="67" y="32"/>
                  </a:cubicBezTo>
                  <a:cubicBezTo>
                    <a:pt x="67" y="32"/>
                    <a:pt x="67" y="32"/>
                    <a:pt x="67" y="32"/>
                  </a:cubicBezTo>
                  <a:cubicBezTo>
                    <a:pt x="67" y="32"/>
                    <a:pt x="67" y="33"/>
                    <a:pt x="67" y="33"/>
                  </a:cubicBezTo>
                  <a:cubicBezTo>
                    <a:pt x="67" y="33"/>
                    <a:pt x="67" y="33"/>
                    <a:pt x="68" y="33"/>
                  </a:cubicBezTo>
                  <a:cubicBezTo>
                    <a:pt x="68" y="33"/>
                    <a:pt x="68" y="33"/>
                    <a:pt x="68" y="33"/>
                  </a:cubicBezTo>
                  <a:cubicBezTo>
                    <a:pt x="68" y="33"/>
                    <a:pt x="68" y="33"/>
                    <a:pt x="68" y="33"/>
                  </a:cubicBezTo>
                  <a:cubicBezTo>
                    <a:pt x="68" y="33"/>
                    <a:pt x="68" y="33"/>
                    <a:pt x="68" y="33"/>
                  </a:cubicBezTo>
                  <a:cubicBezTo>
                    <a:pt x="69" y="33"/>
                    <a:pt x="69" y="33"/>
                    <a:pt x="69" y="34"/>
                  </a:cubicBezTo>
                  <a:cubicBezTo>
                    <a:pt x="69" y="34"/>
                    <a:pt x="69" y="34"/>
                    <a:pt x="69" y="34"/>
                  </a:cubicBezTo>
                  <a:cubicBezTo>
                    <a:pt x="69" y="34"/>
                    <a:pt x="69" y="34"/>
                    <a:pt x="69" y="34"/>
                  </a:cubicBezTo>
                  <a:cubicBezTo>
                    <a:pt x="69" y="34"/>
                    <a:pt x="69" y="34"/>
                    <a:pt x="69" y="34"/>
                  </a:cubicBezTo>
                  <a:cubicBezTo>
                    <a:pt x="69" y="34"/>
                    <a:pt x="69" y="34"/>
                    <a:pt x="70" y="34"/>
                  </a:cubicBezTo>
                  <a:cubicBezTo>
                    <a:pt x="70" y="34"/>
                    <a:pt x="70" y="34"/>
                    <a:pt x="70" y="34"/>
                  </a:cubicBezTo>
                  <a:cubicBezTo>
                    <a:pt x="70" y="34"/>
                    <a:pt x="70" y="34"/>
                    <a:pt x="70" y="34"/>
                  </a:cubicBezTo>
                  <a:cubicBezTo>
                    <a:pt x="70" y="34"/>
                    <a:pt x="70" y="34"/>
                    <a:pt x="70" y="34"/>
                  </a:cubicBezTo>
                  <a:cubicBezTo>
                    <a:pt x="70" y="34"/>
                    <a:pt x="70" y="34"/>
                    <a:pt x="70" y="34"/>
                  </a:cubicBezTo>
                  <a:cubicBezTo>
                    <a:pt x="70" y="34"/>
                    <a:pt x="71" y="34"/>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3" y="35"/>
                    <a:pt x="73" y="35"/>
                    <a:pt x="73" y="35"/>
                  </a:cubicBezTo>
                  <a:cubicBezTo>
                    <a:pt x="73" y="35"/>
                    <a:pt x="73" y="35"/>
                    <a:pt x="73" y="35"/>
                  </a:cubicBezTo>
                  <a:cubicBezTo>
                    <a:pt x="72" y="17"/>
                    <a:pt x="72" y="17"/>
                    <a:pt x="72" y="17"/>
                  </a:cubicBezTo>
                  <a:cubicBezTo>
                    <a:pt x="70" y="5"/>
                    <a:pt x="70" y="5"/>
                    <a:pt x="70" y="5"/>
                  </a:cubicBezTo>
                  <a:cubicBezTo>
                    <a:pt x="70" y="0"/>
                    <a:pt x="70" y="0"/>
                    <a:pt x="70" y="0"/>
                  </a:cubicBezTo>
                  <a:cubicBezTo>
                    <a:pt x="46" y="1"/>
                    <a:pt x="23" y="1"/>
                    <a:pt x="0" y="1"/>
                  </a:cubicBezTo>
                  <a:lnTo>
                    <a:pt x="0" y="6"/>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3" name="Freeform 99"/>
            <p:cNvSpPr>
              <a:spLocks/>
            </p:cNvSpPr>
            <p:nvPr/>
          </p:nvSpPr>
          <p:spPr bwMode="auto">
            <a:xfrm>
              <a:off x="615950" y="3276600"/>
              <a:ext cx="701675" cy="588963"/>
            </a:xfrm>
            <a:custGeom>
              <a:avLst/>
              <a:gdLst>
                <a:gd name="T0" fmla="*/ 16 w 66"/>
                <a:gd name="T1" fmla="*/ 1 h 55"/>
                <a:gd name="T2" fmla="*/ 15 w 66"/>
                <a:gd name="T3" fmla="*/ 1 h 55"/>
                <a:gd name="T4" fmla="*/ 14 w 66"/>
                <a:gd name="T5" fmla="*/ 1 h 55"/>
                <a:gd name="T6" fmla="*/ 14 w 66"/>
                <a:gd name="T7" fmla="*/ 1 h 55"/>
                <a:gd name="T8" fmla="*/ 13 w 66"/>
                <a:gd name="T9" fmla="*/ 1 h 55"/>
                <a:gd name="T10" fmla="*/ 13 w 66"/>
                <a:gd name="T11" fmla="*/ 3 h 55"/>
                <a:gd name="T12" fmla="*/ 12 w 66"/>
                <a:gd name="T13" fmla="*/ 4 h 55"/>
                <a:gd name="T14" fmla="*/ 12 w 66"/>
                <a:gd name="T15" fmla="*/ 6 h 55"/>
                <a:gd name="T16" fmla="*/ 11 w 66"/>
                <a:gd name="T17" fmla="*/ 9 h 55"/>
                <a:gd name="T18" fmla="*/ 11 w 66"/>
                <a:gd name="T19" fmla="*/ 10 h 55"/>
                <a:gd name="T20" fmla="*/ 10 w 66"/>
                <a:gd name="T21" fmla="*/ 12 h 55"/>
                <a:gd name="T22" fmla="*/ 9 w 66"/>
                <a:gd name="T23" fmla="*/ 14 h 55"/>
                <a:gd name="T24" fmla="*/ 8 w 66"/>
                <a:gd name="T25" fmla="*/ 16 h 55"/>
                <a:gd name="T26" fmla="*/ 7 w 66"/>
                <a:gd name="T27" fmla="*/ 20 h 55"/>
                <a:gd name="T28" fmla="*/ 3 w 66"/>
                <a:gd name="T29" fmla="*/ 29 h 55"/>
                <a:gd name="T30" fmla="*/ 2 w 66"/>
                <a:gd name="T31" fmla="*/ 30 h 55"/>
                <a:gd name="T32" fmla="*/ 0 w 66"/>
                <a:gd name="T33" fmla="*/ 33 h 55"/>
                <a:gd name="T34" fmla="*/ 1 w 66"/>
                <a:gd name="T35" fmla="*/ 35 h 55"/>
                <a:gd name="T36" fmla="*/ 0 w 66"/>
                <a:gd name="T37" fmla="*/ 37 h 55"/>
                <a:gd name="T38" fmla="*/ 0 w 66"/>
                <a:gd name="T39" fmla="*/ 40 h 55"/>
                <a:gd name="T40" fmla="*/ 0 w 66"/>
                <a:gd name="T41" fmla="*/ 41 h 55"/>
                <a:gd name="T42" fmla="*/ 0 w 66"/>
                <a:gd name="T43" fmla="*/ 42 h 55"/>
                <a:gd name="T44" fmla="*/ 58 w 66"/>
                <a:gd name="T45" fmla="*/ 36 h 55"/>
                <a:gd name="T46" fmla="*/ 59 w 66"/>
                <a:gd name="T47" fmla="*/ 35 h 55"/>
                <a:gd name="T48" fmla="*/ 59 w 66"/>
                <a:gd name="T49" fmla="*/ 33 h 55"/>
                <a:gd name="T50" fmla="*/ 59 w 66"/>
                <a:gd name="T51" fmla="*/ 32 h 55"/>
                <a:gd name="T52" fmla="*/ 59 w 66"/>
                <a:gd name="T53" fmla="*/ 31 h 55"/>
                <a:gd name="T54" fmla="*/ 58 w 66"/>
                <a:gd name="T55" fmla="*/ 31 h 55"/>
                <a:gd name="T56" fmla="*/ 58 w 66"/>
                <a:gd name="T57" fmla="*/ 29 h 55"/>
                <a:gd name="T58" fmla="*/ 58 w 66"/>
                <a:gd name="T59" fmla="*/ 28 h 55"/>
                <a:gd name="T60" fmla="*/ 59 w 66"/>
                <a:gd name="T61" fmla="*/ 27 h 55"/>
                <a:gd name="T62" fmla="*/ 60 w 66"/>
                <a:gd name="T63" fmla="*/ 26 h 55"/>
                <a:gd name="T64" fmla="*/ 61 w 66"/>
                <a:gd name="T65" fmla="*/ 26 h 55"/>
                <a:gd name="T66" fmla="*/ 62 w 66"/>
                <a:gd name="T67" fmla="*/ 24 h 55"/>
                <a:gd name="T68" fmla="*/ 62 w 66"/>
                <a:gd name="T69" fmla="*/ 23 h 55"/>
                <a:gd name="T70" fmla="*/ 64 w 66"/>
                <a:gd name="T71" fmla="*/ 21 h 55"/>
                <a:gd name="T72" fmla="*/ 65 w 66"/>
                <a:gd name="T73" fmla="*/ 19 h 55"/>
                <a:gd name="T74" fmla="*/ 65 w 66"/>
                <a:gd name="T75" fmla="*/ 17 h 55"/>
                <a:gd name="T76" fmla="*/ 64 w 66"/>
                <a:gd name="T77" fmla="*/ 15 h 55"/>
                <a:gd name="T78" fmla="*/ 63 w 66"/>
                <a:gd name="T79" fmla="*/ 14 h 55"/>
                <a:gd name="T80" fmla="*/ 48 w 66"/>
                <a:gd name="T81" fmla="*/ 11 h 55"/>
                <a:gd name="T82" fmla="*/ 45 w 66"/>
                <a:gd name="T83" fmla="*/ 11 h 55"/>
                <a:gd name="T84" fmla="*/ 43 w 66"/>
                <a:gd name="T85" fmla="*/ 11 h 55"/>
                <a:gd name="T86" fmla="*/ 39 w 66"/>
                <a:gd name="T87" fmla="*/ 11 h 55"/>
                <a:gd name="T88" fmla="*/ 37 w 66"/>
                <a:gd name="T89" fmla="*/ 11 h 55"/>
                <a:gd name="T90" fmla="*/ 34 w 66"/>
                <a:gd name="T91" fmla="*/ 11 h 55"/>
                <a:gd name="T92" fmla="*/ 33 w 66"/>
                <a:gd name="T93" fmla="*/ 11 h 55"/>
                <a:gd name="T94" fmla="*/ 32 w 66"/>
                <a:gd name="T95" fmla="*/ 11 h 55"/>
                <a:gd name="T96" fmla="*/ 29 w 66"/>
                <a:gd name="T97" fmla="*/ 10 h 55"/>
                <a:gd name="T98" fmla="*/ 27 w 66"/>
                <a:gd name="T99" fmla="*/ 10 h 55"/>
                <a:gd name="T100" fmla="*/ 25 w 66"/>
                <a:gd name="T101" fmla="*/ 10 h 55"/>
                <a:gd name="T102" fmla="*/ 23 w 66"/>
                <a:gd name="T103" fmla="*/ 10 h 55"/>
                <a:gd name="T104" fmla="*/ 21 w 66"/>
                <a:gd name="T105" fmla="*/ 9 h 55"/>
                <a:gd name="T106" fmla="*/ 21 w 66"/>
                <a:gd name="T107" fmla="*/ 6 h 55"/>
                <a:gd name="T108" fmla="*/ 21 w 66"/>
                <a:gd name="T109" fmla="*/ 4 h 55"/>
                <a:gd name="T110" fmla="*/ 20 w 66"/>
                <a:gd name="T111" fmla="*/ 3 h 55"/>
                <a:gd name="T112" fmla="*/ 17 w 66"/>
                <a:gd name="T113"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55">
                  <a:moveTo>
                    <a:pt x="17" y="1"/>
                  </a:moveTo>
                  <a:cubicBezTo>
                    <a:pt x="17" y="1"/>
                    <a:pt x="17" y="1"/>
                    <a:pt x="17" y="1"/>
                  </a:cubicBezTo>
                  <a:cubicBezTo>
                    <a:pt x="17"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0"/>
                    <a:pt x="13" y="0"/>
                  </a:cubicBezTo>
                  <a:cubicBezTo>
                    <a:pt x="13" y="0"/>
                    <a:pt x="13" y="1"/>
                    <a:pt x="13" y="1"/>
                  </a:cubicBezTo>
                  <a:cubicBezTo>
                    <a:pt x="13" y="1"/>
                    <a:pt x="13" y="1"/>
                    <a:pt x="13" y="1"/>
                  </a:cubicBezTo>
                  <a:cubicBezTo>
                    <a:pt x="13" y="1"/>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2" y="3"/>
                    <a:pt x="12" y="3"/>
                  </a:cubicBezTo>
                  <a:cubicBezTo>
                    <a:pt x="12" y="3"/>
                    <a:pt x="13" y="3"/>
                    <a:pt x="13" y="3"/>
                  </a:cubicBezTo>
                  <a:cubicBezTo>
                    <a:pt x="13" y="4"/>
                    <a:pt x="12" y="4"/>
                    <a:pt x="12" y="4"/>
                  </a:cubicBezTo>
                  <a:cubicBezTo>
                    <a:pt x="12" y="4"/>
                    <a:pt x="12" y="4"/>
                    <a:pt x="12" y="4"/>
                  </a:cubicBezTo>
                  <a:cubicBezTo>
                    <a:pt x="12" y="4"/>
                    <a:pt x="12" y="5"/>
                    <a:pt x="12" y="5"/>
                  </a:cubicBezTo>
                  <a:cubicBezTo>
                    <a:pt x="12" y="5"/>
                    <a:pt x="12" y="5"/>
                    <a:pt x="12" y="5"/>
                  </a:cubicBezTo>
                  <a:cubicBezTo>
                    <a:pt x="12" y="5"/>
                    <a:pt x="12" y="6"/>
                    <a:pt x="12" y="6"/>
                  </a:cubicBezTo>
                  <a:cubicBezTo>
                    <a:pt x="12" y="6"/>
                    <a:pt x="12" y="7"/>
                    <a:pt x="12" y="7"/>
                  </a:cubicBezTo>
                  <a:cubicBezTo>
                    <a:pt x="11" y="7"/>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0" y="11"/>
                  </a:cubicBezTo>
                  <a:cubicBezTo>
                    <a:pt x="10" y="11"/>
                    <a:pt x="10" y="11"/>
                    <a:pt x="10" y="12"/>
                  </a:cubicBezTo>
                  <a:cubicBezTo>
                    <a:pt x="10" y="12"/>
                    <a:pt x="10" y="12"/>
                    <a:pt x="10" y="12"/>
                  </a:cubicBezTo>
                  <a:cubicBezTo>
                    <a:pt x="10" y="12"/>
                    <a:pt x="10" y="12"/>
                    <a:pt x="10" y="12"/>
                  </a:cubicBezTo>
                  <a:cubicBezTo>
                    <a:pt x="10" y="12"/>
                    <a:pt x="9" y="14"/>
                    <a:pt x="9" y="14"/>
                  </a:cubicBezTo>
                  <a:cubicBezTo>
                    <a:pt x="9" y="14"/>
                    <a:pt x="9" y="14"/>
                    <a:pt x="9" y="14"/>
                  </a:cubicBezTo>
                  <a:cubicBezTo>
                    <a:pt x="9" y="14"/>
                    <a:pt x="9" y="14"/>
                    <a:pt x="9" y="14"/>
                  </a:cubicBezTo>
                  <a:cubicBezTo>
                    <a:pt x="9" y="15"/>
                    <a:pt x="9" y="15"/>
                    <a:pt x="9" y="15"/>
                  </a:cubicBezTo>
                  <a:cubicBezTo>
                    <a:pt x="9" y="15"/>
                    <a:pt x="9" y="16"/>
                    <a:pt x="9" y="16"/>
                  </a:cubicBezTo>
                  <a:cubicBezTo>
                    <a:pt x="9" y="16"/>
                    <a:pt x="9" y="16"/>
                    <a:pt x="9" y="16"/>
                  </a:cubicBezTo>
                  <a:cubicBezTo>
                    <a:pt x="8" y="16"/>
                    <a:pt x="8" y="16"/>
                    <a:pt x="8" y="16"/>
                  </a:cubicBezTo>
                  <a:cubicBezTo>
                    <a:pt x="8" y="16"/>
                    <a:pt x="8" y="17"/>
                    <a:pt x="8" y="17"/>
                  </a:cubicBezTo>
                  <a:cubicBezTo>
                    <a:pt x="8" y="17"/>
                    <a:pt x="8" y="18"/>
                    <a:pt x="8" y="18"/>
                  </a:cubicBezTo>
                  <a:cubicBezTo>
                    <a:pt x="8" y="18"/>
                    <a:pt x="8" y="18"/>
                    <a:pt x="8" y="18"/>
                  </a:cubicBezTo>
                  <a:cubicBezTo>
                    <a:pt x="8" y="18"/>
                    <a:pt x="7" y="19"/>
                    <a:pt x="7" y="20"/>
                  </a:cubicBezTo>
                  <a:cubicBezTo>
                    <a:pt x="7" y="20"/>
                    <a:pt x="7" y="20"/>
                    <a:pt x="7" y="20"/>
                  </a:cubicBezTo>
                  <a:cubicBezTo>
                    <a:pt x="7" y="20"/>
                    <a:pt x="6" y="23"/>
                    <a:pt x="6" y="24"/>
                  </a:cubicBezTo>
                  <a:cubicBezTo>
                    <a:pt x="5" y="26"/>
                    <a:pt x="4" y="27"/>
                    <a:pt x="4" y="28"/>
                  </a:cubicBezTo>
                  <a:cubicBezTo>
                    <a:pt x="3" y="28"/>
                    <a:pt x="3" y="29"/>
                    <a:pt x="3" y="29"/>
                  </a:cubicBezTo>
                  <a:cubicBezTo>
                    <a:pt x="3" y="29"/>
                    <a:pt x="3" y="29"/>
                    <a:pt x="3" y="29"/>
                  </a:cubicBezTo>
                  <a:cubicBezTo>
                    <a:pt x="3" y="29"/>
                    <a:pt x="3" y="29"/>
                    <a:pt x="3" y="29"/>
                  </a:cubicBezTo>
                  <a:cubicBezTo>
                    <a:pt x="3" y="29"/>
                    <a:pt x="3" y="29"/>
                    <a:pt x="3" y="29"/>
                  </a:cubicBezTo>
                  <a:cubicBezTo>
                    <a:pt x="2" y="30"/>
                    <a:pt x="2" y="30"/>
                    <a:pt x="2" y="30"/>
                  </a:cubicBezTo>
                  <a:cubicBezTo>
                    <a:pt x="2" y="30"/>
                    <a:pt x="2" y="31"/>
                    <a:pt x="2" y="31"/>
                  </a:cubicBezTo>
                  <a:cubicBezTo>
                    <a:pt x="2" y="31"/>
                    <a:pt x="2" y="31"/>
                    <a:pt x="2" y="31"/>
                  </a:cubicBezTo>
                  <a:cubicBezTo>
                    <a:pt x="2" y="31"/>
                    <a:pt x="1" y="32"/>
                    <a:pt x="1" y="32"/>
                  </a:cubicBezTo>
                  <a:cubicBezTo>
                    <a:pt x="1" y="33"/>
                    <a:pt x="0" y="33"/>
                    <a:pt x="0" y="33"/>
                  </a:cubicBezTo>
                  <a:cubicBezTo>
                    <a:pt x="0" y="33"/>
                    <a:pt x="0" y="34"/>
                    <a:pt x="0" y="34"/>
                  </a:cubicBezTo>
                  <a:cubicBezTo>
                    <a:pt x="0" y="34"/>
                    <a:pt x="0" y="34"/>
                    <a:pt x="0" y="34"/>
                  </a:cubicBezTo>
                  <a:cubicBezTo>
                    <a:pt x="0" y="34"/>
                    <a:pt x="0" y="34"/>
                    <a:pt x="0" y="35"/>
                  </a:cubicBezTo>
                  <a:cubicBezTo>
                    <a:pt x="0" y="35"/>
                    <a:pt x="0" y="35"/>
                    <a:pt x="1" y="35"/>
                  </a:cubicBezTo>
                  <a:cubicBezTo>
                    <a:pt x="1" y="35"/>
                    <a:pt x="1" y="35"/>
                    <a:pt x="1" y="36"/>
                  </a:cubicBezTo>
                  <a:cubicBezTo>
                    <a:pt x="1" y="36"/>
                    <a:pt x="1" y="36"/>
                    <a:pt x="1" y="36"/>
                  </a:cubicBezTo>
                  <a:cubicBezTo>
                    <a:pt x="1" y="36"/>
                    <a:pt x="1" y="36"/>
                    <a:pt x="1" y="36"/>
                  </a:cubicBezTo>
                  <a:cubicBezTo>
                    <a:pt x="1" y="37"/>
                    <a:pt x="0" y="37"/>
                    <a:pt x="0" y="37"/>
                  </a:cubicBezTo>
                  <a:cubicBezTo>
                    <a:pt x="0" y="37"/>
                    <a:pt x="0" y="38"/>
                    <a:pt x="0" y="38"/>
                  </a:cubicBezTo>
                  <a:cubicBezTo>
                    <a:pt x="0" y="38"/>
                    <a:pt x="0" y="39"/>
                    <a:pt x="0" y="39"/>
                  </a:cubicBezTo>
                  <a:cubicBezTo>
                    <a:pt x="0" y="39"/>
                    <a:pt x="0" y="39"/>
                    <a:pt x="0" y="39"/>
                  </a:cubicBezTo>
                  <a:cubicBezTo>
                    <a:pt x="0" y="39"/>
                    <a:pt x="0" y="40"/>
                    <a:pt x="0" y="40"/>
                  </a:cubicBezTo>
                  <a:cubicBezTo>
                    <a:pt x="0" y="40"/>
                    <a:pt x="0" y="40"/>
                    <a:pt x="0" y="40"/>
                  </a:cubicBezTo>
                  <a:cubicBezTo>
                    <a:pt x="0" y="40"/>
                    <a:pt x="0" y="41"/>
                    <a:pt x="0" y="41"/>
                  </a:cubicBezTo>
                  <a:cubicBezTo>
                    <a:pt x="0" y="41"/>
                    <a:pt x="0" y="41"/>
                    <a:pt x="0" y="41"/>
                  </a:cubicBezTo>
                  <a:cubicBezTo>
                    <a:pt x="0" y="41"/>
                    <a:pt x="0" y="41"/>
                    <a:pt x="0" y="41"/>
                  </a:cubicBezTo>
                  <a:cubicBezTo>
                    <a:pt x="0" y="41"/>
                    <a:pt x="0" y="41"/>
                    <a:pt x="0" y="41"/>
                  </a:cubicBezTo>
                  <a:cubicBezTo>
                    <a:pt x="0" y="41"/>
                    <a:pt x="0" y="42"/>
                    <a:pt x="0" y="42"/>
                  </a:cubicBezTo>
                  <a:cubicBezTo>
                    <a:pt x="0" y="42"/>
                    <a:pt x="0" y="42"/>
                    <a:pt x="0" y="42"/>
                  </a:cubicBezTo>
                  <a:cubicBezTo>
                    <a:pt x="0" y="42"/>
                    <a:pt x="0" y="42"/>
                    <a:pt x="0" y="42"/>
                  </a:cubicBezTo>
                  <a:cubicBezTo>
                    <a:pt x="0" y="42"/>
                    <a:pt x="0" y="42"/>
                    <a:pt x="0" y="42"/>
                  </a:cubicBezTo>
                  <a:cubicBezTo>
                    <a:pt x="0" y="42"/>
                    <a:pt x="0" y="42"/>
                    <a:pt x="0" y="43"/>
                  </a:cubicBezTo>
                  <a:cubicBezTo>
                    <a:pt x="18" y="47"/>
                    <a:pt x="36" y="51"/>
                    <a:pt x="55" y="55"/>
                  </a:cubicBezTo>
                  <a:cubicBezTo>
                    <a:pt x="58" y="36"/>
                    <a:pt x="58" y="36"/>
                    <a:pt x="58" y="36"/>
                  </a:cubicBezTo>
                  <a:cubicBezTo>
                    <a:pt x="58" y="36"/>
                    <a:pt x="58" y="35"/>
                    <a:pt x="58" y="35"/>
                  </a:cubicBezTo>
                  <a:cubicBezTo>
                    <a:pt x="59" y="35"/>
                    <a:pt x="59" y="35"/>
                    <a:pt x="59" y="35"/>
                  </a:cubicBezTo>
                  <a:cubicBezTo>
                    <a:pt x="59" y="35"/>
                    <a:pt x="59" y="35"/>
                    <a:pt x="59" y="35"/>
                  </a:cubicBezTo>
                  <a:cubicBezTo>
                    <a:pt x="59" y="35"/>
                    <a:pt x="59" y="35"/>
                    <a:pt x="59" y="35"/>
                  </a:cubicBezTo>
                  <a:cubicBezTo>
                    <a:pt x="59" y="35"/>
                    <a:pt x="59" y="34"/>
                    <a:pt x="59" y="34"/>
                  </a:cubicBezTo>
                  <a:cubicBezTo>
                    <a:pt x="59" y="34"/>
                    <a:pt x="59" y="34"/>
                    <a:pt x="59" y="34"/>
                  </a:cubicBezTo>
                  <a:cubicBezTo>
                    <a:pt x="59" y="34"/>
                    <a:pt x="59" y="34"/>
                    <a:pt x="59" y="33"/>
                  </a:cubicBezTo>
                  <a:cubicBezTo>
                    <a:pt x="59" y="33"/>
                    <a:pt x="59" y="33"/>
                    <a:pt x="59" y="33"/>
                  </a:cubicBezTo>
                  <a:cubicBezTo>
                    <a:pt x="59" y="33"/>
                    <a:pt x="59" y="33"/>
                    <a:pt x="59" y="33"/>
                  </a:cubicBezTo>
                  <a:cubicBezTo>
                    <a:pt x="59" y="33"/>
                    <a:pt x="59" y="33"/>
                    <a:pt x="59" y="33"/>
                  </a:cubicBezTo>
                  <a:cubicBezTo>
                    <a:pt x="59" y="33"/>
                    <a:pt x="60" y="33"/>
                    <a:pt x="60" y="32"/>
                  </a:cubicBezTo>
                  <a:cubicBezTo>
                    <a:pt x="60" y="32"/>
                    <a:pt x="60" y="32"/>
                    <a:pt x="59" y="32"/>
                  </a:cubicBezTo>
                  <a:cubicBezTo>
                    <a:pt x="59" y="32"/>
                    <a:pt x="59" y="32"/>
                    <a:pt x="59" y="32"/>
                  </a:cubicBezTo>
                  <a:cubicBezTo>
                    <a:pt x="59" y="32"/>
                    <a:pt x="59" y="32"/>
                    <a:pt x="59" y="31"/>
                  </a:cubicBezTo>
                  <a:cubicBezTo>
                    <a:pt x="59" y="31"/>
                    <a:pt x="59" y="31"/>
                    <a:pt x="59" y="31"/>
                  </a:cubicBezTo>
                  <a:cubicBezTo>
                    <a:pt x="59" y="31"/>
                    <a:pt x="59" y="31"/>
                    <a:pt x="59" y="31"/>
                  </a:cubicBezTo>
                  <a:cubicBezTo>
                    <a:pt x="59" y="31"/>
                    <a:pt x="59" y="31"/>
                    <a:pt x="58" y="31"/>
                  </a:cubicBezTo>
                  <a:cubicBezTo>
                    <a:pt x="58" y="31"/>
                    <a:pt x="58" y="31"/>
                    <a:pt x="58" y="31"/>
                  </a:cubicBezTo>
                  <a:cubicBezTo>
                    <a:pt x="58" y="31"/>
                    <a:pt x="58" y="31"/>
                    <a:pt x="58" y="31"/>
                  </a:cubicBezTo>
                  <a:cubicBezTo>
                    <a:pt x="58" y="31"/>
                    <a:pt x="58" y="31"/>
                    <a:pt x="58" y="31"/>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8"/>
                    <a:pt x="58" y="28"/>
                  </a:cubicBezTo>
                  <a:cubicBezTo>
                    <a:pt x="58" y="28"/>
                    <a:pt x="59" y="28"/>
                    <a:pt x="59" y="28"/>
                  </a:cubicBezTo>
                  <a:cubicBezTo>
                    <a:pt x="59" y="28"/>
                    <a:pt x="59" y="28"/>
                    <a:pt x="59" y="28"/>
                  </a:cubicBezTo>
                  <a:cubicBezTo>
                    <a:pt x="59" y="28"/>
                    <a:pt x="59" y="28"/>
                    <a:pt x="59" y="28"/>
                  </a:cubicBezTo>
                  <a:cubicBezTo>
                    <a:pt x="59" y="28"/>
                    <a:pt x="59" y="28"/>
                    <a:pt x="59" y="27"/>
                  </a:cubicBezTo>
                  <a:cubicBezTo>
                    <a:pt x="59" y="27"/>
                    <a:pt x="59" y="27"/>
                    <a:pt x="59" y="27"/>
                  </a:cubicBezTo>
                  <a:cubicBezTo>
                    <a:pt x="59" y="27"/>
                    <a:pt x="59" y="27"/>
                    <a:pt x="59" y="27"/>
                  </a:cubicBezTo>
                  <a:cubicBezTo>
                    <a:pt x="60" y="27"/>
                    <a:pt x="60" y="27"/>
                    <a:pt x="60" y="27"/>
                  </a:cubicBezTo>
                  <a:cubicBezTo>
                    <a:pt x="60" y="27"/>
                    <a:pt x="60" y="26"/>
                    <a:pt x="60" y="26"/>
                  </a:cubicBezTo>
                  <a:cubicBezTo>
                    <a:pt x="60" y="26"/>
                    <a:pt x="60" y="26"/>
                    <a:pt x="60" y="26"/>
                  </a:cubicBezTo>
                  <a:cubicBezTo>
                    <a:pt x="60" y="26"/>
                    <a:pt x="60" y="26"/>
                    <a:pt x="60" y="26"/>
                  </a:cubicBezTo>
                  <a:cubicBezTo>
                    <a:pt x="60" y="26"/>
                    <a:pt x="61" y="26"/>
                    <a:pt x="61" y="26"/>
                  </a:cubicBezTo>
                  <a:cubicBezTo>
                    <a:pt x="61" y="26"/>
                    <a:pt x="61" y="26"/>
                    <a:pt x="61" y="26"/>
                  </a:cubicBezTo>
                  <a:cubicBezTo>
                    <a:pt x="61" y="26"/>
                    <a:pt x="61" y="25"/>
                    <a:pt x="61" y="25"/>
                  </a:cubicBezTo>
                  <a:cubicBezTo>
                    <a:pt x="61" y="25"/>
                    <a:pt x="61" y="25"/>
                    <a:pt x="61" y="25"/>
                  </a:cubicBezTo>
                  <a:cubicBezTo>
                    <a:pt x="62" y="25"/>
                    <a:pt x="62" y="24"/>
                    <a:pt x="62" y="24"/>
                  </a:cubicBezTo>
                  <a:cubicBezTo>
                    <a:pt x="62" y="24"/>
                    <a:pt x="62" y="24"/>
                    <a:pt x="62" y="24"/>
                  </a:cubicBezTo>
                  <a:cubicBezTo>
                    <a:pt x="62" y="24"/>
                    <a:pt x="62" y="24"/>
                    <a:pt x="62" y="24"/>
                  </a:cubicBezTo>
                  <a:cubicBezTo>
                    <a:pt x="62" y="24"/>
                    <a:pt x="62" y="24"/>
                    <a:pt x="62" y="24"/>
                  </a:cubicBezTo>
                  <a:cubicBezTo>
                    <a:pt x="62" y="24"/>
                    <a:pt x="62" y="23"/>
                    <a:pt x="62" y="23"/>
                  </a:cubicBezTo>
                  <a:cubicBezTo>
                    <a:pt x="62" y="23"/>
                    <a:pt x="62" y="23"/>
                    <a:pt x="62" y="23"/>
                  </a:cubicBezTo>
                  <a:cubicBezTo>
                    <a:pt x="63" y="23"/>
                    <a:pt x="63" y="23"/>
                    <a:pt x="63" y="23"/>
                  </a:cubicBezTo>
                  <a:cubicBezTo>
                    <a:pt x="63" y="23"/>
                    <a:pt x="63" y="22"/>
                    <a:pt x="63" y="22"/>
                  </a:cubicBezTo>
                  <a:cubicBezTo>
                    <a:pt x="63" y="21"/>
                    <a:pt x="63" y="21"/>
                    <a:pt x="63" y="21"/>
                  </a:cubicBezTo>
                  <a:cubicBezTo>
                    <a:pt x="64" y="21"/>
                    <a:pt x="63" y="21"/>
                    <a:pt x="64" y="21"/>
                  </a:cubicBezTo>
                  <a:cubicBezTo>
                    <a:pt x="64" y="20"/>
                    <a:pt x="64" y="20"/>
                    <a:pt x="64" y="20"/>
                  </a:cubicBezTo>
                  <a:cubicBezTo>
                    <a:pt x="64" y="20"/>
                    <a:pt x="64" y="20"/>
                    <a:pt x="64" y="20"/>
                  </a:cubicBezTo>
                  <a:cubicBezTo>
                    <a:pt x="64" y="20"/>
                    <a:pt x="64" y="20"/>
                    <a:pt x="64" y="19"/>
                  </a:cubicBezTo>
                  <a:cubicBezTo>
                    <a:pt x="65" y="19"/>
                    <a:pt x="65" y="19"/>
                    <a:pt x="65" y="19"/>
                  </a:cubicBezTo>
                  <a:cubicBezTo>
                    <a:pt x="65" y="19"/>
                    <a:pt x="65" y="19"/>
                    <a:pt x="65" y="19"/>
                  </a:cubicBezTo>
                  <a:cubicBezTo>
                    <a:pt x="65" y="18"/>
                    <a:pt x="66" y="18"/>
                    <a:pt x="66" y="18"/>
                  </a:cubicBezTo>
                  <a:cubicBezTo>
                    <a:pt x="66" y="18"/>
                    <a:pt x="65" y="17"/>
                    <a:pt x="65" y="17"/>
                  </a:cubicBezTo>
                  <a:cubicBezTo>
                    <a:pt x="65" y="17"/>
                    <a:pt x="65" y="17"/>
                    <a:pt x="65" y="17"/>
                  </a:cubicBezTo>
                  <a:cubicBezTo>
                    <a:pt x="65" y="17"/>
                    <a:pt x="65" y="17"/>
                    <a:pt x="65" y="16"/>
                  </a:cubicBezTo>
                  <a:cubicBezTo>
                    <a:pt x="65" y="16"/>
                    <a:pt x="65" y="16"/>
                    <a:pt x="65" y="16"/>
                  </a:cubicBezTo>
                  <a:cubicBezTo>
                    <a:pt x="65" y="16"/>
                    <a:pt x="64" y="16"/>
                    <a:pt x="64" y="16"/>
                  </a:cubicBezTo>
                  <a:cubicBezTo>
                    <a:pt x="64" y="16"/>
                    <a:pt x="64" y="15"/>
                    <a:pt x="64" y="15"/>
                  </a:cubicBezTo>
                  <a:cubicBezTo>
                    <a:pt x="64" y="15"/>
                    <a:pt x="64" y="16"/>
                    <a:pt x="64" y="16"/>
                  </a:cubicBezTo>
                  <a:cubicBezTo>
                    <a:pt x="64" y="15"/>
                    <a:pt x="64" y="15"/>
                    <a:pt x="64" y="15"/>
                  </a:cubicBezTo>
                  <a:cubicBezTo>
                    <a:pt x="64" y="15"/>
                    <a:pt x="64" y="15"/>
                    <a:pt x="63" y="15"/>
                  </a:cubicBezTo>
                  <a:cubicBezTo>
                    <a:pt x="63" y="15"/>
                    <a:pt x="63" y="14"/>
                    <a:pt x="63" y="14"/>
                  </a:cubicBezTo>
                  <a:cubicBezTo>
                    <a:pt x="63" y="14"/>
                    <a:pt x="63" y="14"/>
                    <a:pt x="63" y="14"/>
                  </a:cubicBezTo>
                  <a:cubicBezTo>
                    <a:pt x="63" y="14"/>
                    <a:pt x="63" y="13"/>
                    <a:pt x="63" y="13"/>
                  </a:cubicBezTo>
                  <a:cubicBezTo>
                    <a:pt x="49" y="11"/>
                    <a:pt x="49" y="11"/>
                    <a:pt x="49" y="11"/>
                  </a:cubicBezTo>
                  <a:cubicBezTo>
                    <a:pt x="49" y="11"/>
                    <a:pt x="48" y="11"/>
                    <a:pt x="48" y="11"/>
                  </a:cubicBezTo>
                  <a:cubicBezTo>
                    <a:pt x="48" y="11"/>
                    <a:pt x="48" y="11"/>
                    <a:pt x="48" y="11"/>
                  </a:cubicBezTo>
                  <a:cubicBezTo>
                    <a:pt x="47" y="11"/>
                    <a:pt x="47" y="11"/>
                    <a:pt x="47" y="11"/>
                  </a:cubicBezTo>
                  <a:cubicBezTo>
                    <a:pt x="46" y="11"/>
                    <a:pt x="46" y="11"/>
                    <a:pt x="46" y="11"/>
                  </a:cubicBezTo>
                  <a:cubicBezTo>
                    <a:pt x="45" y="11"/>
                    <a:pt x="46" y="11"/>
                    <a:pt x="45" y="11"/>
                  </a:cubicBezTo>
                  <a:cubicBezTo>
                    <a:pt x="45" y="11"/>
                    <a:pt x="45" y="11"/>
                    <a:pt x="45" y="11"/>
                  </a:cubicBezTo>
                  <a:cubicBezTo>
                    <a:pt x="45" y="11"/>
                    <a:pt x="44" y="11"/>
                    <a:pt x="44" y="11"/>
                  </a:cubicBezTo>
                  <a:cubicBezTo>
                    <a:pt x="44" y="11"/>
                    <a:pt x="44" y="11"/>
                    <a:pt x="44" y="10"/>
                  </a:cubicBezTo>
                  <a:cubicBezTo>
                    <a:pt x="44" y="10"/>
                    <a:pt x="43" y="11"/>
                    <a:pt x="43" y="11"/>
                  </a:cubicBezTo>
                  <a:cubicBezTo>
                    <a:pt x="43" y="11"/>
                    <a:pt x="43" y="11"/>
                    <a:pt x="42" y="11"/>
                  </a:cubicBezTo>
                  <a:cubicBezTo>
                    <a:pt x="42" y="11"/>
                    <a:pt x="41" y="11"/>
                    <a:pt x="41" y="11"/>
                  </a:cubicBezTo>
                  <a:cubicBezTo>
                    <a:pt x="41" y="11"/>
                    <a:pt x="41" y="11"/>
                    <a:pt x="40" y="11"/>
                  </a:cubicBezTo>
                  <a:cubicBezTo>
                    <a:pt x="40" y="11"/>
                    <a:pt x="40" y="11"/>
                    <a:pt x="39" y="11"/>
                  </a:cubicBezTo>
                  <a:cubicBezTo>
                    <a:pt x="39" y="11"/>
                    <a:pt x="39" y="11"/>
                    <a:pt x="39" y="12"/>
                  </a:cubicBezTo>
                  <a:cubicBezTo>
                    <a:pt x="39" y="12"/>
                    <a:pt x="38" y="11"/>
                    <a:pt x="38" y="11"/>
                  </a:cubicBezTo>
                  <a:cubicBezTo>
                    <a:pt x="38" y="11"/>
                    <a:pt x="38" y="11"/>
                    <a:pt x="38" y="11"/>
                  </a:cubicBezTo>
                  <a:cubicBezTo>
                    <a:pt x="38" y="12"/>
                    <a:pt x="37" y="12"/>
                    <a:pt x="37" y="11"/>
                  </a:cubicBezTo>
                  <a:cubicBezTo>
                    <a:pt x="37" y="11"/>
                    <a:pt x="37" y="11"/>
                    <a:pt x="37" y="11"/>
                  </a:cubicBezTo>
                  <a:cubicBezTo>
                    <a:pt x="36" y="11"/>
                    <a:pt x="36" y="11"/>
                    <a:pt x="36" y="11"/>
                  </a:cubicBezTo>
                  <a:cubicBezTo>
                    <a:pt x="36" y="11"/>
                    <a:pt x="36" y="11"/>
                    <a:pt x="35" y="11"/>
                  </a:cubicBezTo>
                  <a:cubicBezTo>
                    <a:pt x="35" y="11"/>
                    <a:pt x="35" y="11"/>
                    <a:pt x="34" y="11"/>
                  </a:cubicBezTo>
                  <a:cubicBezTo>
                    <a:pt x="34" y="11"/>
                    <a:pt x="34" y="11"/>
                    <a:pt x="34" y="11"/>
                  </a:cubicBezTo>
                  <a:cubicBezTo>
                    <a:pt x="34" y="11"/>
                    <a:pt x="34"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1" y="10"/>
                    <a:pt x="31" y="10"/>
                  </a:cubicBezTo>
                  <a:cubicBezTo>
                    <a:pt x="31" y="10"/>
                    <a:pt x="31" y="10"/>
                    <a:pt x="31" y="10"/>
                  </a:cubicBezTo>
                  <a:cubicBezTo>
                    <a:pt x="31" y="10"/>
                    <a:pt x="30" y="10"/>
                    <a:pt x="30" y="10"/>
                  </a:cubicBezTo>
                  <a:cubicBezTo>
                    <a:pt x="30" y="10"/>
                    <a:pt x="30" y="10"/>
                    <a:pt x="29" y="10"/>
                  </a:cubicBezTo>
                  <a:cubicBezTo>
                    <a:pt x="29" y="9"/>
                    <a:pt x="29" y="9"/>
                    <a:pt x="29" y="10"/>
                  </a:cubicBezTo>
                  <a:cubicBezTo>
                    <a:pt x="29" y="10"/>
                    <a:pt x="28" y="9"/>
                    <a:pt x="28" y="9"/>
                  </a:cubicBezTo>
                  <a:cubicBezTo>
                    <a:pt x="28" y="10"/>
                    <a:pt x="27" y="9"/>
                    <a:pt x="27" y="9"/>
                  </a:cubicBezTo>
                  <a:cubicBezTo>
                    <a:pt x="27" y="9"/>
                    <a:pt x="27" y="9"/>
                    <a:pt x="27"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4" y="10"/>
                    <a:pt x="24" y="10"/>
                  </a:cubicBezTo>
                  <a:cubicBezTo>
                    <a:pt x="24" y="10"/>
                    <a:pt x="23" y="10"/>
                    <a:pt x="23" y="10"/>
                  </a:cubicBezTo>
                  <a:cubicBezTo>
                    <a:pt x="23" y="10"/>
                    <a:pt x="23" y="10"/>
                    <a:pt x="23" y="10"/>
                  </a:cubicBezTo>
                  <a:cubicBezTo>
                    <a:pt x="23" y="9"/>
                    <a:pt x="23" y="10"/>
                    <a:pt x="23" y="10"/>
                  </a:cubicBezTo>
                  <a:cubicBezTo>
                    <a:pt x="22" y="10"/>
                    <a:pt x="22" y="10"/>
                    <a:pt x="22" y="9"/>
                  </a:cubicBezTo>
                  <a:cubicBezTo>
                    <a:pt x="22" y="9"/>
                    <a:pt x="22" y="9"/>
                    <a:pt x="22" y="9"/>
                  </a:cubicBezTo>
                  <a:cubicBezTo>
                    <a:pt x="21" y="9"/>
                    <a:pt x="21" y="9"/>
                    <a:pt x="21" y="9"/>
                  </a:cubicBezTo>
                  <a:cubicBezTo>
                    <a:pt x="21" y="9"/>
                    <a:pt x="20" y="8"/>
                    <a:pt x="20" y="8"/>
                  </a:cubicBezTo>
                  <a:cubicBezTo>
                    <a:pt x="20" y="8"/>
                    <a:pt x="21" y="7"/>
                    <a:pt x="21" y="7"/>
                  </a:cubicBezTo>
                  <a:cubicBezTo>
                    <a:pt x="21" y="7"/>
                    <a:pt x="21" y="6"/>
                    <a:pt x="21" y="6"/>
                  </a:cubicBezTo>
                  <a:cubicBezTo>
                    <a:pt x="21" y="6"/>
                    <a:pt x="21" y="6"/>
                    <a:pt x="21" y="6"/>
                  </a:cubicBezTo>
                  <a:cubicBezTo>
                    <a:pt x="21" y="6"/>
                    <a:pt x="21" y="6"/>
                    <a:pt x="21" y="5"/>
                  </a:cubicBezTo>
                  <a:cubicBezTo>
                    <a:pt x="21" y="5"/>
                    <a:pt x="21" y="5"/>
                    <a:pt x="21" y="5"/>
                  </a:cubicBezTo>
                  <a:cubicBezTo>
                    <a:pt x="21" y="5"/>
                    <a:pt x="21" y="5"/>
                    <a:pt x="21" y="5"/>
                  </a:cubicBezTo>
                  <a:cubicBezTo>
                    <a:pt x="21" y="5"/>
                    <a:pt x="21" y="4"/>
                    <a:pt x="21" y="4"/>
                  </a:cubicBezTo>
                  <a:cubicBezTo>
                    <a:pt x="21" y="4"/>
                    <a:pt x="21" y="4"/>
                    <a:pt x="21" y="4"/>
                  </a:cubicBezTo>
                  <a:cubicBezTo>
                    <a:pt x="20" y="4"/>
                    <a:pt x="21" y="4"/>
                    <a:pt x="20" y="4"/>
                  </a:cubicBezTo>
                  <a:cubicBezTo>
                    <a:pt x="20" y="3"/>
                    <a:pt x="20" y="3"/>
                    <a:pt x="20" y="3"/>
                  </a:cubicBezTo>
                  <a:cubicBezTo>
                    <a:pt x="20" y="3"/>
                    <a:pt x="20" y="3"/>
                    <a:pt x="20" y="3"/>
                  </a:cubicBezTo>
                  <a:cubicBezTo>
                    <a:pt x="20" y="3"/>
                    <a:pt x="19" y="2"/>
                    <a:pt x="19" y="2"/>
                  </a:cubicBezTo>
                  <a:cubicBezTo>
                    <a:pt x="19" y="2"/>
                    <a:pt x="18" y="2"/>
                    <a:pt x="18" y="2"/>
                  </a:cubicBezTo>
                  <a:cubicBezTo>
                    <a:pt x="18" y="2"/>
                    <a:pt x="18" y="2"/>
                    <a:pt x="17" y="2"/>
                  </a:cubicBezTo>
                  <a:cubicBezTo>
                    <a:pt x="17" y="2"/>
                    <a:pt x="17" y="2"/>
                    <a:pt x="17" y="2"/>
                  </a:cubicBezTo>
                  <a:cubicBezTo>
                    <a:pt x="17" y="1"/>
                    <a:pt x="17" y="1"/>
                    <a:pt x="17" y="1"/>
                  </a:cubicBezTo>
                  <a:cubicBezTo>
                    <a:pt x="17" y="1"/>
                    <a:pt x="17" y="1"/>
                    <a:pt x="17" y="1"/>
                  </a:cubicBezTo>
                  <a:cubicBezTo>
                    <a:pt x="17" y="1"/>
                    <a:pt x="17" y="1"/>
                    <a:pt x="17" y="1"/>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4" name="Freeform 100"/>
            <p:cNvSpPr>
              <a:spLocks noEditPoints="1"/>
            </p:cNvSpPr>
            <p:nvPr/>
          </p:nvSpPr>
          <p:spPr bwMode="auto">
            <a:xfrm>
              <a:off x="754063" y="2997200"/>
              <a:ext cx="584200" cy="419100"/>
            </a:xfrm>
            <a:custGeom>
              <a:avLst/>
              <a:gdLst>
                <a:gd name="T0" fmla="*/ 16 w 55"/>
                <a:gd name="T1" fmla="*/ 1 h 39"/>
                <a:gd name="T2" fmla="*/ 16 w 55"/>
                <a:gd name="T3" fmla="*/ 3 h 39"/>
                <a:gd name="T4" fmla="*/ 16 w 55"/>
                <a:gd name="T5" fmla="*/ 3 h 39"/>
                <a:gd name="T6" fmla="*/ 17 w 55"/>
                <a:gd name="T7" fmla="*/ 5 h 39"/>
                <a:gd name="T8" fmla="*/ 16 w 55"/>
                <a:gd name="T9" fmla="*/ 6 h 39"/>
                <a:gd name="T10" fmla="*/ 15 w 55"/>
                <a:gd name="T11" fmla="*/ 6 h 39"/>
                <a:gd name="T12" fmla="*/ 16 w 55"/>
                <a:gd name="T13" fmla="*/ 6 h 39"/>
                <a:gd name="T14" fmla="*/ 17 w 55"/>
                <a:gd name="T15" fmla="*/ 8 h 39"/>
                <a:gd name="T16" fmla="*/ 15 w 55"/>
                <a:gd name="T17" fmla="*/ 9 h 39"/>
                <a:gd name="T18" fmla="*/ 16 w 55"/>
                <a:gd name="T19" fmla="*/ 9 h 39"/>
                <a:gd name="T20" fmla="*/ 16 w 55"/>
                <a:gd name="T21" fmla="*/ 9 h 39"/>
                <a:gd name="T22" fmla="*/ 16 w 55"/>
                <a:gd name="T23" fmla="*/ 12 h 39"/>
                <a:gd name="T24" fmla="*/ 15 w 55"/>
                <a:gd name="T25" fmla="*/ 15 h 39"/>
                <a:gd name="T26" fmla="*/ 15 w 55"/>
                <a:gd name="T27" fmla="*/ 16 h 39"/>
                <a:gd name="T28" fmla="*/ 14 w 55"/>
                <a:gd name="T29" fmla="*/ 18 h 39"/>
                <a:gd name="T30" fmla="*/ 14 w 55"/>
                <a:gd name="T31" fmla="*/ 17 h 39"/>
                <a:gd name="T32" fmla="*/ 14 w 55"/>
                <a:gd name="T33" fmla="*/ 16 h 39"/>
                <a:gd name="T34" fmla="*/ 14 w 55"/>
                <a:gd name="T35" fmla="*/ 14 h 39"/>
                <a:gd name="T36" fmla="*/ 14 w 55"/>
                <a:gd name="T37" fmla="*/ 11 h 39"/>
                <a:gd name="T38" fmla="*/ 13 w 55"/>
                <a:gd name="T39" fmla="*/ 13 h 39"/>
                <a:gd name="T40" fmla="*/ 14 w 55"/>
                <a:gd name="T41" fmla="*/ 11 h 39"/>
                <a:gd name="T42" fmla="*/ 14 w 55"/>
                <a:gd name="T43" fmla="*/ 10 h 39"/>
                <a:gd name="T44" fmla="*/ 13 w 55"/>
                <a:gd name="T45" fmla="*/ 10 h 39"/>
                <a:gd name="T46" fmla="*/ 11 w 55"/>
                <a:gd name="T47" fmla="*/ 8 h 39"/>
                <a:gd name="T48" fmla="*/ 8 w 55"/>
                <a:gd name="T49" fmla="*/ 8 h 39"/>
                <a:gd name="T50" fmla="*/ 4 w 55"/>
                <a:gd name="T51" fmla="*/ 5 h 39"/>
                <a:gd name="T52" fmla="*/ 1 w 55"/>
                <a:gd name="T53" fmla="*/ 3 h 39"/>
                <a:gd name="T54" fmla="*/ 0 w 55"/>
                <a:gd name="T55" fmla="*/ 6 h 39"/>
                <a:gd name="T56" fmla="*/ 1 w 55"/>
                <a:gd name="T57" fmla="*/ 9 h 39"/>
                <a:gd name="T58" fmla="*/ 1 w 55"/>
                <a:gd name="T59" fmla="*/ 19 h 39"/>
                <a:gd name="T60" fmla="*/ 2 w 55"/>
                <a:gd name="T61" fmla="*/ 19 h 39"/>
                <a:gd name="T62" fmla="*/ 1 w 55"/>
                <a:gd name="T63" fmla="*/ 19 h 39"/>
                <a:gd name="T64" fmla="*/ 1 w 55"/>
                <a:gd name="T65" fmla="*/ 21 h 39"/>
                <a:gd name="T66" fmla="*/ 2 w 55"/>
                <a:gd name="T67" fmla="*/ 22 h 39"/>
                <a:gd name="T68" fmla="*/ 1 w 55"/>
                <a:gd name="T69" fmla="*/ 24 h 39"/>
                <a:gd name="T70" fmla="*/ 0 w 55"/>
                <a:gd name="T71" fmla="*/ 24 h 39"/>
                <a:gd name="T72" fmla="*/ 1 w 55"/>
                <a:gd name="T73" fmla="*/ 26 h 39"/>
                <a:gd name="T74" fmla="*/ 3 w 55"/>
                <a:gd name="T75" fmla="*/ 27 h 39"/>
                <a:gd name="T76" fmla="*/ 7 w 55"/>
                <a:gd name="T77" fmla="*/ 29 h 39"/>
                <a:gd name="T78" fmla="*/ 8 w 55"/>
                <a:gd name="T79" fmla="*/ 33 h 39"/>
                <a:gd name="T80" fmla="*/ 12 w 55"/>
                <a:gd name="T81" fmla="*/ 36 h 39"/>
                <a:gd name="T82" fmla="*/ 16 w 55"/>
                <a:gd name="T83" fmla="*/ 36 h 39"/>
                <a:gd name="T84" fmla="*/ 20 w 55"/>
                <a:gd name="T85" fmla="*/ 37 h 39"/>
                <a:gd name="T86" fmla="*/ 25 w 55"/>
                <a:gd name="T87" fmla="*/ 37 h 39"/>
                <a:gd name="T88" fmla="*/ 32 w 55"/>
                <a:gd name="T89" fmla="*/ 37 h 39"/>
                <a:gd name="T90" fmla="*/ 50 w 55"/>
                <a:gd name="T91" fmla="*/ 39 h 39"/>
                <a:gd name="T92" fmla="*/ 50 w 55"/>
                <a:gd name="T93" fmla="*/ 36 h 39"/>
                <a:gd name="T94" fmla="*/ 15 w 55"/>
                <a:gd name="T95" fmla="*/ 7 h 39"/>
                <a:gd name="T96" fmla="*/ 15 w 55"/>
                <a:gd name="T97" fmla="*/ 8 h 39"/>
                <a:gd name="T98" fmla="*/ 15 w 55"/>
                <a:gd name="T99" fmla="*/ 10 h 39"/>
                <a:gd name="T100" fmla="*/ 15 w 55"/>
                <a:gd name="T101" fmla="*/ 12 h 39"/>
                <a:gd name="T102" fmla="*/ 14 w 55"/>
                <a:gd name="T103" fmla="*/ 10 h 39"/>
                <a:gd name="T104" fmla="*/ 15 w 55"/>
                <a:gd name="T105" fmla="*/ 7 h 39"/>
                <a:gd name="T106" fmla="*/ 12 w 55"/>
                <a:gd name="T107" fmla="*/ 3 h 39"/>
                <a:gd name="T108" fmla="*/ 14 w 55"/>
                <a:gd name="T109" fmla="*/ 6 h 39"/>
                <a:gd name="T110" fmla="*/ 12 w 55"/>
                <a:gd name="T111" fmla="*/ 4 h 39"/>
                <a:gd name="T112" fmla="*/ 13 w 55"/>
                <a:gd name="T113" fmla="*/ 4 h 39"/>
                <a:gd name="T114" fmla="*/ 14 w 55"/>
                <a:gd name="T115" fmla="*/ 4 h 39"/>
                <a:gd name="T116" fmla="*/ 15 w 55"/>
                <a:gd name="T117" fmla="*/ 4 h 39"/>
                <a:gd name="T118" fmla="*/ 16 w 55"/>
                <a:gd name="T119" fmla="*/ 5 h 39"/>
                <a:gd name="T120" fmla="*/ 15 w 55"/>
                <a:gd name="T1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9">
                  <a:moveTo>
                    <a:pt x="55" y="9"/>
                  </a:moveTo>
                  <a:cubicBezTo>
                    <a:pt x="42" y="6"/>
                    <a:pt x="29" y="3"/>
                    <a:pt x="16" y="0"/>
                  </a:cubicBezTo>
                  <a:cubicBezTo>
                    <a:pt x="16" y="0"/>
                    <a:pt x="16" y="0"/>
                    <a:pt x="16" y="0"/>
                  </a:cubicBezTo>
                  <a:cubicBezTo>
                    <a:pt x="16" y="0"/>
                    <a:pt x="15" y="1"/>
                    <a:pt x="15" y="1"/>
                  </a:cubicBezTo>
                  <a:cubicBezTo>
                    <a:pt x="15" y="1"/>
                    <a:pt x="15" y="1"/>
                    <a:pt x="15" y="1"/>
                  </a:cubicBezTo>
                  <a:cubicBezTo>
                    <a:pt x="15"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6" y="6"/>
                  </a:cubicBezTo>
                  <a:cubicBezTo>
                    <a:pt x="16" y="6"/>
                    <a:pt x="16" y="6"/>
                    <a:pt x="16" y="6"/>
                  </a:cubicBezTo>
                  <a:cubicBezTo>
                    <a:pt x="16" y="6"/>
                    <a:pt x="16" y="6"/>
                    <a:pt x="16"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8"/>
                    <a:pt x="17" y="8"/>
                  </a:cubicBezTo>
                  <a:cubicBezTo>
                    <a:pt x="17" y="8"/>
                    <a:pt x="17" y="8"/>
                    <a:pt x="17" y="8"/>
                  </a:cubicBezTo>
                  <a:cubicBezTo>
                    <a:pt x="17" y="8"/>
                    <a:pt x="16" y="8"/>
                    <a:pt x="16" y="8"/>
                  </a:cubicBezTo>
                  <a:cubicBezTo>
                    <a:pt x="16" y="8"/>
                    <a:pt x="16" y="8"/>
                    <a:pt x="16" y="8"/>
                  </a:cubicBezTo>
                  <a:cubicBezTo>
                    <a:pt x="16" y="8"/>
                    <a:pt x="16" y="8"/>
                    <a:pt x="16" y="8"/>
                  </a:cubicBezTo>
                  <a:cubicBezTo>
                    <a:pt x="16" y="8"/>
                    <a:pt x="16" y="8"/>
                    <a:pt x="16" y="8"/>
                  </a:cubicBezTo>
                  <a:cubicBezTo>
                    <a:pt x="16" y="8"/>
                    <a:pt x="15" y="8"/>
                    <a:pt x="15" y="8"/>
                  </a:cubicBezTo>
                  <a:cubicBezTo>
                    <a:pt x="15" y="8"/>
                    <a:pt x="15" y="8"/>
                    <a:pt x="15" y="8"/>
                  </a:cubicBezTo>
                  <a:cubicBezTo>
                    <a:pt x="15" y="8"/>
                    <a:pt x="15" y="9"/>
                    <a:pt x="15" y="9"/>
                  </a:cubicBezTo>
                  <a:cubicBezTo>
                    <a:pt x="15" y="9"/>
                    <a:pt x="15" y="9"/>
                    <a:pt x="15" y="9"/>
                  </a:cubicBezTo>
                  <a:cubicBezTo>
                    <a:pt x="15" y="9"/>
                    <a:pt x="15" y="9"/>
                    <a:pt x="15" y="9"/>
                  </a:cubicBezTo>
                  <a:cubicBezTo>
                    <a:pt x="15" y="9"/>
                    <a:pt x="15" y="9"/>
                    <a:pt x="15" y="9"/>
                  </a:cubicBezTo>
                  <a:cubicBezTo>
                    <a:pt x="15"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10"/>
                    <a:pt x="16" y="10"/>
                  </a:cubicBezTo>
                  <a:cubicBezTo>
                    <a:pt x="16" y="10"/>
                    <a:pt x="16" y="10"/>
                    <a:pt x="16" y="10"/>
                  </a:cubicBezTo>
                  <a:cubicBezTo>
                    <a:pt x="16" y="10"/>
                    <a:pt x="17" y="10"/>
                    <a:pt x="17" y="10"/>
                  </a:cubicBezTo>
                  <a:cubicBezTo>
                    <a:pt x="17" y="10"/>
                    <a:pt x="17"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3"/>
                    <a:pt x="16" y="13"/>
                  </a:cubicBezTo>
                  <a:cubicBezTo>
                    <a:pt x="16" y="13"/>
                    <a:pt x="15" y="13"/>
                    <a:pt x="15" y="13"/>
                  </a:cubicBezTo>
                  <a:cubicBezTo>
                    <a:pt x="15" y="13"/>
                    <a:pt x="15" y="14"/>
                    <a:pt x="15" y="14"/>
                  </a:cubicBezTo>
                  <a:cubicBezTo>
                    <a:pt x="15" y="14"/>
                    <a:pt x="15" y="14"/>
                    <a:pt x="15" y="14"/>
                  </a:cubicBezTo>
                  <a:cubicBezTo>
                    <a:pt x="15" y="14"/>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8"/>
                    <a:pt x="13" y="18"/>
                    <a:pt x="13" y="17"/>
                  </a:cubicBezTo>
                  <a:cubicBezTo>
                    <a:pt x="13" y="17"/>
                    <a:pt x="13" y="17"/>
                    <a:pt x="13" y="17"/>
                  </a:cubicBezTo>
                  <a:cubicBezTo>
                    <a:pt x="13" y="17"/>
                    <a:pt x="13" y="17"/>
                    <a:pt x="13" y="17"/>
                  </a:cubicBezTo>
                  <a:cubicBezTo>
                    <a:pt x="13"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2"/>
                    <a:pt x="15" y="12"/>
                  </a:cubicBezTo>
                  <a:cubicBezTo>
                    <a:pt x="15" y="12"/>
                    <a:pt x="15" y="12"/>
                    <a:pt x="15" y="12"/>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3" y="12"/>
                    <a:pt x="13" y="12"/>
                  </a:cubicBezTo>
                  <a:cubicBezTo>
                    <a:pt x="13" y="12"/>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3" y="11"/>
                    <a:pt x="13" y="11"/>
                  </a:cubicBezTo>
                  <a:cubicBezTo>
                    <a:pt x="13"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9"/>
                    <a:pt x="14" y="9"/>
                  </a:cubicBezTo>
                  <a:cubicBezTo>
                    <a:pt x="14" y="9"/>
                    <a:pt x="14" y="9"/>
                    <a:pt x="14" y="10"/>
                  </a:cubicBezTo>
                  <a:cubicBezTo>
                    <a:pt x="14" y="10"/>
                    <a:pt x="14" y="10"/>
                    <a:pt x="14" y="10"/>
                  </a:cubicBezTo>
                  <a:cubicBezTo>
                    <a:pt x="14" y="10"/>
                    <a:pt x="13" y="10"/>
                    <a:pt x="13" y="10"/>
                  </a:cubicBezTo>
                  <a:cubicBezTo>
                    <a:pt x="13" y="10"/>
                    <a:pt x="13" y="10"/>
                    <a:pt x="13" y="10"/>
                  </a:cubicBezTo>
                  <a:cubicBezTo>
                    <a:pt x="13" y="10"/>
                    <a:pt x="13" y="9"/>
                    <a:pt x="13" y="9"/>
                  </a:cubicBezTo>
                  <a:cubicBezTo>
                    <a:pt x="13" y="9"/>
                    <a:pt x="13" y="9"/>
                    <a:pt x="13" y="9"/>
                  </a:cubicBezTo>
                  <a:cubicBezTo>
                    <a:pt x="14" y="9"/>
                    <a:pt x="14" y="9"/>
                    <a:pt x="14" y="9"/>
                  </a:cubicBezTo>
                  <a:cubicBezTo>
                    <a:pt x="14" y="9"/>
                    <a:pt x="14" y="9"/>
                    <a:pt x="14" y="9"/>
                  </a:cubicBezTo>
                  <a:cubicBezTo>
                    <a:pt x="13" y="9"/>
                    <a:pt x="13" y="9"/>
                    <a:pt x="13" y="9"/>
                  </a:cubicBezTo>
                  <a:cubicBezTo>
                    <a:pt x="13" y="9"/>
                    <a:pt x="13" y="9"/>
                    <a:pt x="13" y="9"/>
                  </a:cubicBezTo>
                  <a:cubicBezTo>
                    <a:pt x="13" y="9"/>
                    <a:pt x="13" y="10"/>
                    <a:pt x="13" y="10"/>
                  </a:cubicBezTo>
                  <a:cubicBezTo>
                    <a:pt x="13" y="10"/>
                    <a:pt x="13" y="10"/>
                    <a:pt x="13"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1" y="9"/>
                  </a:cubicBezTo>
                  <a:cubicBezTo>
                    <a:pt x="11" y="9"/>
                    <a:pt x="11" y="8"/>
                    <a:pt x="11" y="8"/>
                  </a:cubicBezTo>
                  <a:cubicBezTo>
                    <a:pt x="11" y="8"/>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0" y="8"/>
                    <a:pt x="10" y="8"/>
                    <a:pt x="10" y="8"/>
                  </a:cubicBezTo>
                  <a:cubicBezTo>
                    <a:pt x="10" y="8"/>
                    <a:pt x="10" y="8"/>
                    <a:pt x="9" y="8"/>
                  </a:cubicBezTo>
                  <a:cubicBezTo>
                    <a:pt x="9" y="8"/>
                    <a:pt x="9" y="8"/>
                    <a:pt x="9" y="8"/>
                  </a:cubicBezTo>
                  <a:cubicBezTo>
                    <a:pt x="9" y="8"/>
                    <a:pt x="9" y="8"/>
                    <a:pt x="9" y="8"/>
                  </a:cubicBezTo>
                  <a:cubicBezTo>
                    <a:pt x="9" y="8"/>
                    <a:pt x="9" y="8"/>
                    <a:pt x="9" y="8"/>
                  </a:cubicBezTo>
                  <a:cubicBezTo>
                    <a:pt x="9" y="8"/>
                    <a:pt x="9" y="8"/>
                    <a:pt x="8" y="8"/>
                  </a:cubicBezTo>
                  <a:cubicBezTo>
                    <a:pt x="8" y="8"/>
                    <a:pt x="8" y="7"/>
                    <a:pt x="8" y="7"/>
                  </a:cubicBezTo>
                  <a:cubicBezTo>
                    <a:pt x="8" y="8"/>
                    <a:pt x="8" y="8"/>
                    <a:pt x="8" y="8"/>
                  </a:cubicBezTo>
                  <a:cubicBezTo>
                    <a:pt x="8" y="8"/>
                    <a:pt x="8" y="8"/>
                    <a:pt x="8" y="7"/>
                  </a:cubicBezTo>
                  <a:cubicBezTo>
                    <a:pt x="8" y="7"/>
                    <a:pt x="7" y="7"/>
                    <a:pt x="7" y="7"/>
                  </a:cubicBezTo>
                  <a:cubicBezTo>
                    <a:pt x="7" y="7"/>
                    <a:pt x="7" y="7"/>
                    <a:pt x="7" y="7"/>
                  </a:cubicBezTo>
                  <a:cubicBezTo>
                    <a:pt x="7" y="7"/>
                    <a:pt x="6" y="7"/>
                    <a:pt x="5" y="7"/>
                  </a:cubicBezTo>
                  <a:cubicBezTo>
                    <a:pt x="5" y="6"/>
                    <a:pt x="5" y="6"/>
                    <a:pt x="5" y="6"/>
                  </a:cubicBezTo>
                  <a:cubicBezTo>
                    <a:pt x="5" y="6"/>
                    <a:pt x="5" y="6"/>
                    <a:pt x="5" y="6"/>
                  </a:cubicBezTo>
                  <a:cubicBezTo>
                    <a:pt x="4" y="6"/>
                    <a:pt x="4" y="5"/>
                    <a:pt x="4" y="5"/>
                  </a:cubicBezTo>
                  <a:cubicBezTo>
                    <a:pt x="4" y="5"/>
                    <a:pt x="4" y="5"/>
                    <a:pt x="3" y="5"/>
                  </a:cubicBezTo>
                  <a:cubicBezTo>
                    <a:pt x="3" y="5"/>
                    <a:pt x="3" y="5"/>
                    <a:pt x="3" y="5"/>
                  </a:cubicBezTo>
                  <a:cubicBezTo>
                    <a:pt x="3" y="5"/>
                    <a:pt x="3" y="5"/>
                    <a:pt x="3" y="5"/>
                  </a:cubicBezTo>
                  <a:cubicBezTo>
                    <a:pt x="3" y="5"/>
                    <a:pt x="2" y="4"/>
                    <a:pt x="2" y="4"/>
                  </a:cubicBezTo>
                  <a:cubicBezTo>
                    <a:pt x="2" y="4"/>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4"/>
                  </a:cubicBezTo>
                  <a:cubicBezTo>
                    <a:pt x="1" y="4"/>
                    <a:pt x="1" y="4"/>
                    <a:pt x="1" y="4"/>
                  </a:cubicBezTo>
                  <a:cubicBezTo>
                    <a:pt x="1" y="4"/>
                    <a:pt x="1" y="4"/>
                    <a:pt x="1" y="4"/>
                  </a:cubicBezTo>
                  <a:cubicBezTo>
                    <a:pt x="1" y="4"/>
                    <a:pt x="0" y="5"/>
                    <a:pt x="0" y="5"/>
                  </a:cubicBezTo>
                  <a:cubicBezTo>
                    <a:pt x="0" y="5"/>
                    <a:pt x="1" y="5"/>
                    <a:pt x="1" y="5"/>
                  </a:cubicBezTo>
                  <a:cubicBezTo>
                    <a:pt x="1" y="5"/>
                    <a:pt x="0" y="5"/>
                    <a:pt x="0" y="5"/>
                  </a:cubicBezTo>
                  <a:cubicBezTo>
                    <a:pt x="0" y="5"/>
                    <a:pt x="0" y="5"/>
                    <a:pt x="0" y="5"/>
                  </a:cubicBezTo>
                  <a:cubicBezTo>
                    <a:pt x="0" y="5"/>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1" y="8"/>
                    <a:pt x="1" y="9"/>
                  </a:cubicBezTo>
                  <a:cubicBezTo>
                    <a:pt x="1" y="9"/>
                    <a:pt x="1" y="9"/>
                    <a:pt x="1" y="9"/>
                  </a:cubicBezTo>
                  <a:cubicBezTo>
                    <a:pt x="1" y="9"/>
                    <a:pt x="1" y="9"/>
                    <a:pt x="1" y="9"/>
                  </a:cubicBezTo>
                  <a:cubicBezTo>
                    <a:pt x="1" y="9"/>
                    <a:pt x="1" y="10"/>
                    <a:pt x="1" y="10"/>
                  </a:cubicBezTo>
                  <a:cubicBezTo>
                    <a:pt x="1" y="10"/>
                    <a:pt x="1" y="10"/>
                    <a:pt x="1" y="10"/>
                  </a:cubicBezTo>
                  <a:cubicBezTo>
                    <a:pt x="1" y="10"/>
                    <a:pt x="1" y="11"/>
                    <a:pt x="1" y="12"/>
                  </a:cubicBezTo>
                  <a:cubicBezTo>
                    <a:pt x="1" y="13"/>
                    <a:pt x="1" y="14"/>
                    <a:pt x="1" y="14"/>
                  </a:cubicBezTo>
                  <a:cubicBezTo>
                    <a:pt x="1" y="14"/>
                    <a:pt x="1" y="14"/>
                    <a:pt x="1" y="14"/>
                  </a:cubicBezTo>
                  <a:cubicBezTo>
                    <a:pt x="1" y="15"/>
                    <a:pt x="1" y="15"/>
                    <a:pt x="1" y="15"/>
                  </a:cubicBezTo>
                  <a:cubicBezTo>
                    <a:pt x="1" y="15"/>
                    <a:pt x="1" y="16"/>
                    <a:pt x="1" y="17"/>
                  </a:cubicBezTo>
                  <a:cubicBezTo>
                    <a:pt x="1" y="17"/>
                    <a:pt x="1" y="18"/>
                    <a:pt x="1" y="18"/>
                  </a:cubicBezTo>
                  <a:cubicBezTo>
                    <a:pt x="1" y="18"/>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8"/>
                    <a:pt x="2" y="18"/>
                    <a:pt x="2" y="18"/>
                  </a:cubicBezTo>
                  <a:cubicBezTo>
                    <a:pt x="2" y="18"/>
                    <a:pt x="2" y="18"/>
                    <a:pt x="2" y="18"/>
                  </a:cubicBezTo>
                  <a:cubicBezTo>
                    <a:pt x="2" y="18"/>
                    <a:pt x="2" y="18"/>
                    <a:pt x="2" y="18"/>
                  </a:cubicBezTo>
                  <a:cubicBezTo>
                    <a:pt x="2" y="18"/>
                    <a:pt x="2" y="18"/>
                    <a:pt x="2" y="19"/>
                  </a:cubicBezTo>
                  <a:cubicBezTo>
                    <a:pt x="2" y="19"/>
                    <a:pt x="2" y="19"/>
                    <a:pt x="2" y="19"/>
                  </a:cubicBezTo>
                  <a:cubicBezTo>
                    <a:pt x="3" y="19"/>
                    <a:pt x="3" y="19"/>
                    <a:pt x="3" y="19"/>
                  </a:cubicBezTo>
                  <a:cubicBezTo>
                    <a:pt x="3" y="19"/>
                    <a:pt x="3" y="19"/>
                    <a:pt x="3" y="19"/>
                  </a:cubicBezTo>
                  <a:cubicBezTo>
                    <a:pt x="3" y="19"/>
                    <a:pt x="3"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1" y="19"/>
                  </a:cubicBezTo>
                  <a:cubicBezTo>
                    <a:pt x="1" y="19"/>
                    <a:pt x="1" y="19"/>
                    <a:pt x="1" y="19"/>
                  </a:cubicBezTo>
                  <a:cubicBezTo>
                    <a:pt x="1" y="19"/>
                    <a:pt x="1" y="20"/>
                    <a:pt x="1" y="19"/>
                  </a:cubicBezTo>
                  <a:cubicBezTo>
                    <a:pt x="1" y="19"/>
                    <a:pt x="1" y="19"/>
                    <a:pt x="1" y="19"/>
                  </a:cubicBezTo>
                  <a:cubicBezTo>
                    <a:pt x="1" y="19"/>
                    <a:pt x="1" y="19"/>
                    <a:pt x="1" y="19"/>
                  </a:cubicBezTo>
                  <a:cubicBezTo>
                    <a:pt x="1" y="19"/>
                    <a:pt x="1" y="19"/>
                    <a:pt x="1" y="19"/>
                  </a:cubicBezTo>
                  <a:cubicBezTo>
                    <a:pt x="1" y="19"/>
                    <a:pt x="1" y="19"/>
                    <a:pt x="1" y="20"/>
                  </a:cubicBezTo>
                  <a:cubicBezTo>
                    <a:pt x="1" y="20"/>
                    <a:pt x="1" y="20"/>
                    <a:pt x="1" y="20"/>
                  </a:cubicBezTo>
                  <a:cubicBezTo>
                    <a:pt x="1" y="20"/>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1" y="22"/>
                    <a:pt x="1" y="22"/>
                  </a:cubicBezTo>
                  <a:cubicBezTo>
                    <a:pt x="1" y="22"/>
                    <a:pt x="1" y="22"/>
                    <a:pt x="1" y="22"/>
                  </a:cubicBezTo>
                  <a:cubicBezTo>
                    <a:pt x="2" y="23"/>
                    <a:pt x="1" y="23"/>
                    <a:pt x="2" y="23"/>
                  </a:cubicBezTo>
                  <a:cubicBezTo>
                    <a:pt x="2" y="23"/>
                    <a:pt x="2" y="23"/>
                    <a:pt x="2" y="23"/>
                  </a:cubicBezTo>
                  <a:cubicBezTo>
                    <a:pt x="2" y="23"/>
                    <a:pt x="1" y="23"/>
                    <a:pt x="1" y="23"/>
                  </a:cubicBezTo>
                  <a:cubicBezTo>
                    <a:pt x="1" y="23"/>
                    <a:pt x="1" y="24"/>
                    <a:pt x="1" y="24"/>
                  </a:cubicBezTo>
                  <a:cubicBezTo>
                    <a:pt x="1" y="24"/>
                    <a:pt x="1" y="24"/>
                    <a:pt x="1" y="24"/>
                  </a:cubicBezTo>
                  <a:cubicBezTo>
                    <a:pt x="1" y="24"/>
                    <a:pt x="1" y="23"/>
                    <a:pt x="1" y="24"/>
                  </a:cubicBezTo>
                  <a:cubicBezTo>
                    <a:pt x="1" y="24"/>
                    <a:pt x="1" y="24"/>
                    <a:pt x="1" y="24"/>
                  </a:cubicBezTo>
                  <a:cubicBezTo>
                    <a:pt x="1" y="24"/>
                    <a:pt x="1" y="24"/>
                    <a:pt x="1" y="24"/>
                  </a:cubicBezTo>
                  <a:cubicBezTo>
                    <a:pt x="1" y="23"/>
                    <a:pt x="1" y="23"/>
                    <a:pt x="1" y="23"/>
                  </a:cubicBezTo>
                  <a:cubicBezTo>
                    <a:pt x="1" y="23"/>
                    <a:pt x="1" y="23"/>
                    <a:pt x="1" y="22"/>
                  </a:cubicBezTo>
                  <a:cubicBezTo>
                    <a:pt x="1" y="22"/>
                    <a:pt x="1" y="22"/>
                    <a:pt x="1" y="22"/>
                  </a:cubicBezTo>
                  <a:cubicBezTo>
                    <a:pt x="1" y="22"/>
                    <a:pt x="1" y="22"/>
                    <a:pt x="1" y="22"/>
                  </a:cubicBezTo>
                  <a:cubicBezTo>
                    <a:pt x="1" y="22"/>
                    <a:pt x="1" y="22"/>
                    <a:pt x="1" y="22"/>
                  </a:cubicBezTo>
                  <a:cubicBezTo>
                    <a:pt x="1" y="22"/>
                    <a:pt x="1" y="22"/>
                    <a:pt x="1" y="23"/>
                  </a:cubicBezTo>
                  <a:cubicBezTo>
                    <a:pt x="1" y="23"/>
                    <a:pt x="0" y="24"/>
                    <a:pt x="0" y="24"/>
                  </a:cubicBezTo>
                  <a:cubicBezTo>
                    <a:pt x="0" y="24"/>
                    <a:pt x="0" y="25"/>
                    <a:pt x="0" y="25"/>
                  </a:cubicBezTo>
                  <a:cubicBezTo>
                    <a:pt x="0" y="25"/>
                    <a:pt x="0" y="25"/>
                    <a:pt x="0" y="25"/>
                  </a:cubicBezTo>
                  <a:cubicBezTo>
                    <a:pt x="0" y="26"/>
                    <a:pt x="0" y="26"/>
                    <a:pt x="0" y="25"/>
                  </a:cubicBezTo>
                  <a:cubicBezTo>
                    <a:pt x="0" y="25"/>
                    <a:pt x="0" y="25"/>
                    <a:pt x="0" y="25"/>
                  </a:cubicBezTo>
                  <a:cubicBezTo>
                    <a:pt x="0" y="25"/>
                    <a:pt x="0" y="25"/>
                    <a:pt x="0" y="25"/>
                  </a:cubicBezTo>
                  <a:cubicBezTo>
                    <a:pt x="0" y="25"/>
                    <a:pt x="1" y="26"/>
                    <a:pt x="1" y="26"/>
                  </a:cubicBezTo>
                  <a:cubicBezTo>
                    <a:pt x="1" y="26"/>
                    <a:pt x="1" y="26"/>
                    <a:pt x="1" y="26"/>
                  </a:cubicBezTo>
                  <a:cubicBezTo>
                    <a:pt x="1" y="26"/>
                    <a:pt x="1" y="26"/>
                    <a:pt x="1" y="26"/>
                  </a:cubicBezTo>
                  <a:cubicBezTo>
                    <a:pt x="1" y="26"/>
                    <a:pt x="1" y="26"/>
                    <a:pt x="1" y="26"/>
                  </a:cubicBezTo>
                  <a:cubicBezTo>
                    <a:pt x="1" y="26"/>
                    <a:pt x="2" y="26"/>
                    <a:pt x="2" y="26"/>
                  </a:cubicBezTo>
                  <a:cubicBezTo>
                    <a:pt x="2" y="26"/>
                    <a:pt x="2" y="26"/>
                    <a:pt x="2" y="26"/>
                  </a:cubicBezTo>
                  <a:cubicBezTo>
                    <a:pt x="2" y="26"/>
                    <a:pt x="2" y="26"/>
                    <a:pt x="2" y="26"/>
                  </a:cubicBezTo>
                  <a:cubicBezTo>
                    <a:pt x="2" y="26"/>
                    <a:pt x="2" y="26"/>
                    <a:pt x="2" y="26"/>
                  </a:cubicBezTo>
                  <a:cubicBezTo>
                    <a:pt x="2" y="26"/>
                    <a:pt x="3" y="26"/>
                    <a:pt x="3" y="26"/>
                  </a:cubicBezTo>
                  <a:cubicBezTo>
                    <a:pt x="3" y="26"/>
                    <a:pt x="2" y="26"/>
                    <a:pt x="3" y="26"/>
                  </a:cubicBezTo>
                  <a:cubicBezTo>
                    <a:pt x="3" y="26"/>
                    <a:pt x="3" y="26"/>
                    <a:pt x="3" y="26"/>
                  </a:cubicBezTo>
                  <a:cubicBezTo>
                    <a:pt x="3" y="26"/>
                    <a:pt x="3" y="26"/>
                    <a:pt x="3" y="27"/>
                  </a:cubicBezTo>
                  <a:cubicBezTo>
                    <a:pt x="3" y="27"/>
                    <a:pt x="3" y="27"/>
                    <a:pt x="3" y="27"/>
                  </a:cubicBezTo>
                  <a:cubicBezTo>
                    <a:pt x="3" y="27"/>
                    <a:pt x="4" y="27"/>
                    <a:pt x="4" y="27"/>
                  </a:cubicBezTo>
                  <a:cubicBezTo>
                    <a:pt x="4" y="27"/>
                    <a:pt x="4" y="27"/>
                    <a:pt x="4" y="27"/>
                  </a:cubicBezTo>
                  <a:cubicBezTo>
                    <a:pt x="4" y="27"/>
                    <a:pt x="4" y="27"/>
                    <a:pt x="4" y="27"/>
                  </a:cubicBezTo>
                  <a:cubicBezTo>
                    <a:pt x="4" y="27"/>
                    <a:pt x="4" y="27"/>
                    <a:pt x="4" y="28"/>
                  </a:cubicBezTo>
                  <a:cubicBezTo>
                    <a:pt x="4" y="28"/>
                    <a:pt x="4" y="28"/>
                    <a:pt x="4" y="28"/>
                  </a:cubicBezTo>
                  <a:cubicBezTo>
                    <a:pt x="5" y="28"/>
                    <a:pt x="5" y="28"/>
                    <a:pt x="5" y="28"/>
                  </a:cubicBezTo>
                  <a:cubicBezTo>
                    <a:pt x="5" y="28"/>
                    <a:pt x="6" y="28"/>
                    <a:pt x="6" y="28"/>
                  </a:cubicBezTo>
                  <a:cubicBezTo>
                    <a:pt x="6" y="28"/>
                    <a:pt x="7" y="29"/>
                    <a:pt x="7" y="29"/>
                  </a:cubicBezTo>
                  <a:cubicBezTo>
                    <a:pt x="7" y="29"/>
                    <a:pt x="7" y="29"/>
                    <a:pt x="7" y="29"/>
                  </a:cubicBezTo>
                  <a:cubicBezTo>
                    <a:pt x="7" y="29"/>
                    <a:pt x="7" y="29"/>
                    <a:pt x="7" y="30"/>
                  </a:cubicBezTo>
                  <a:cubicBezTo>
                    <a:pt x="8" y="30"/>
                    <a:pt x="7" y="30"/>
                    <a:pt x="8" y="30"/>
                  </a:cubicBezTo>
                  <a:cubicBezTo>
                    <a:pt x="8" y="30"/>
                    <a:pt x="8" y="30"/>
                    <a:pt x="8" y="30"/>
                  </a:cubicBezTo>
                  <a:cubicBezTo>
                    <a:pt x="8" y="30"/>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3"/>
                    <a:pt x="8" y="33"/>
                  </a:cubicBezTo>
                  <a:cubicBezTo>
                    <a:pt x="8" y="33"/>
                    <a:pt x="7" y="34"/>
                    <a:pt x="7" y="34"/>
                  </a:cubicBezTo>
                  <a:cubicBezTo>
                    <a:pt x="7" y="34"/>
                    <a:pt x="8" y="35"/>
                    <a:pt x="8" y="35"/>
                  </a:cubicBezTo>
                  <a:cubicBezTo>
                    <a:pt x="8" y="35"/>
                    <a:pt x="8" y="35"/>
                    <a:pt x="9" y="35"/>
                  </a:cubicBezTo>
                  <a:cubicBezTo>
                    <a:pt x="9" y="35"/>
                    <a:pt x="9" y="35"/>
                    <a:pt x="9" y="35"/>
                  </a:cubicBezTo>
                  <a:cubicBezTo>
                    <a:pt x="9" y="36"/>
                    <a:pt x="9" y="36"/>
                    <a:pt x="10" y="36"/>
                  </a:cubicBezTo>
                  <a:cubicBezTo>
                    <a:pt x="10" y="36"/>
                    <a:pt x="10" y="35"/>
                    <a:pt x="10" y="36"/>
                  </a:cubicBezTo>
                  <a:cubicBezTo>
                    <a:pt x="10" y="36"/>
                    <a:pt x="10" y="36"/>
                    <a:pt x="10" y="36"/>
                  </a:cubicBezTo>
                  <a:cubicBezTo>
                    <a:pt x="10" y="36"/>
                    <a:pt x="11" y="36"/>
                    <a:pt x="11" y="36"/>
                  </a:cubicBezTo>
                  <a:cubicBezTo>
                    <a:pt x="11"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4" y="36"/>
                  </a:cubicBezTo>
                  <a:cubicBezTo>
                    <a:pt x="14" y="35"/>
                    <a:pt x="14" y="35"/>
                    <a:pt x="14" y="35"/>
                  </a:cubicBezTo>
                  <a:cubicBezTo>
                    <a:pt x="14" y="35"/>
                    <a:pt x="15" y="36"/>
                    <a:pt x="15" y="35"/>
                  </a:cubicBezTo>
                  <a:cubicBezTo>
                    <a:pt x="15" y="35"/>
                    <a:pt x="16" y="36"/>
                    <a:pt x="16" y="36"/>
                  </a:cubicBezTo>
                  <a:cubicBezTo>
                    <a:pt x="16" y="35"/>
                    <a:pt x="16" y="35"/>
                    <a:pt x="16" y="36"/>
                  </a:cubicBezTo>
                  <a:cubicBezTo>
                    <a:pt x="17" y="36"/>
                    <a:pt x="17" y="36"/>
                    <a:pt x="17" y="36"/>
                  </a:cubicBezTo>
                  <a:cubicBezTo>
                    <a:pt x="17" y="36"/>
                    <a:pt x="18" y="36"/>
                    <a:pt x="18" y="36"/>
                  </a:cubicBezTo>
                  <a:cubicBezTo>
                    <a:pt x="18" y="36"/>
                    <a:pt x="18" y="36"/>
                    <a:pt x="18" y="36"/>
                  </a:cubicBezTo>
                  <a:cubicBezTo>
                    <a:pt x="18" y="36"/>
                    <a:pt x="19" y="37"/>
                    <a:pt x="19" y="37"/>
                  </a:cubicBezTo>
                  <a:cubicBezTo>
                    <a:pt x="19" y="37"/>
                    <a:pt x="19" y="37"/>
                    <a:pt x="19" y="37"/>
                  </a:cubicBezTo>
                  <a:cubicBezTo>
                    <a:pt x="19" y="37"/>
                    <a:pt x="19" y="37"/>
                    <a:pt x="19" y="37"/>
                  </a:cubicBezTo>
                  <a:cubicBezTo>
                    <a:pt x="19" y="37"/>
                    <a:pt x="19" y="37"/>
                    <a:pt x="19" y="37"/>
                  </a:cubicBezTo>
                  <a:cubicBezTo>
                    <a:pt x="19" y="37"/>
                    <a:pt x="19"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2" y="37"/>
                    <a:pt x="22" y="37"/>
                    <a:pt x="22" y="37"/>
                  </a:cubicBezTo>
                  <a:cubicBezTo>
                    <a:pt x="23" y="37"/>
                    <a:pt x="23" y="37"/>
                    <a:pt x="23" y="37"/>
                  </a:cubicBezTo>
                  <a:cubicBezTo>
                    <a:pt x="23" y="37"/>
                    <a:pt x="23" y="37"/>
                    <a:pt x="24" y="37"/>
                  </a:cubicBezTo>
                  <a:cubicBezTo>
                    <a:pt x="24" y="37"/>
                    <a:pt x="24" y="37"/>
                    <a:pt x="24" y="37"/>
                  </a:cubicBezTo>
                  <a:cubicBezTo>
                    <a:pt x="24" y="38"/>
                    <a:pt x="25" y="38"/>
                    <a:pt x="25" y="37"/>
                  </a:cubicBezTo>
                  <a:cubicBezTo>
                    <a:pt x="25" y="37"/>
                    <a:pt x="25" y="37"/>
                    <a:pt x="25" y="37"/>
                  </a:cubicBezTo>
                  <a:cubicBezTo>
                    <a:pt x="25" y="37"/>
                    <a:pt x="26" y="38"/>
                    <a:pt x="26" y="38"/>
                  </a:cubicBezTo>
                  <a:cubicBezTo>
                    <a:pt x="26" y="37"/>
                    <a:pt x="26" y="37"/>
                    <a:pt x="26" y="37"/>
                  </a:cubicBezTo>
                  <a:cubicBezTo>
                    <a:pt x="27" y="37"/>
                    <a:pt x="27" y="37"/>
                    <a:pt x="27" y="37"/>
                  </a:cubicBezTo>
                  <a:cubicBezTo>
                    <a:pt x="28" y="37"/>
                    <a:pt x="28" y="37"/>
                    <a:pt x="28" y="37"/>
                  </a:cubicBezTo>
                  <a:cubicBezTo>
                    <a:pt x="28" y="37"/>
                    <a:pt x="29" y="37"/>
                    <a:pt x="29" y="37"/>
                  </a:cubicBezTo>
                  <a:cubicBezTo>
                    <a:pt x="30" y="37"/>
                    <a:pt x="30" y="37"/>
                    <a:pt x="30" y="37"/>
                  </a:cubicBezTo>
                  <a:cubicBezTo>
                    <a:pt x="30" y="37"/>
                    <a:pt x="31" y="36"/>
                    <a:pt x="31" y="36"/>
                  </a:cubicBezTo>
                  <a:cubicBezTo>
                    <a:pt x="31" y="37"/>
                    <a:pt x="31" y="37"/>
                    <a:pt x="31" y="37"/>
                  </a:cubicBezTo>
                  <a:cubicBezTo>
                    <a:pt x="31" y="37"/>
                    <a:pt x="32" y="37"/>
                    <a:pt x="32" y="37"/>
                  </a:cubicBezTo>
                  <a:cubicBezTo>
                    <a:pt x="32" y="37"/>
                    <a:pt x="32" y="37"/>
                    <a:pt x="32" y="37"/>
                  </a:cubicBezTo>
                  <a:cubicBezTo>
                    <a:pt x="33" y="37"/>
                    <a:pt x="32" y="37"/>
                    <a:pt x="33" y="37"/>
                  </a:cubicBezTo>
                  <a:cubicBezTo>
                    <a:pt x="33" y="37"/>
                    <a:pt x="33" y="37"/>
                    <a:pt x="34" y="37"/>
                  </a:cubicBezTo>
                  <a:cubicBezTo>
                    <a:pt x="34" y="37"/>
                    <a:pt x="34" y="37"/>
                    <a:pt x="35" y="37"/>
                  </a:cubicBezTo>
                  <a:cubicBezTo>
                    <a:pt x="35" y="37"/>
                    <a:pt x="35" y="37"/>
                    <a:pt x="35" y="37"/>
                  </a:cubicBezTo>
                  <a:cubicBezTo>
                    <a:pt x="35" y="37"/>
                    <a:pt x="36" y="37"/>
                    <a:pt x="36" y="37"/>
                  </a:cubicBezTo>
                  <a:cubicBezTo>
                    <a:pt x="50" y="39"/>
                    <a:pt x="50" y="39"/>
                    <a:pt x="50" y="39"/>
                  </a:cubicBezTo>
                  <a:cubicBezTo>
                    <a:pt x="50" y="39"/>
                    <a:pt x="50" y="39"/>
                    <a:pt x="50" y="39"/>
                  </a:cubicBezTo>
                  <a:cubicBezTo>
                    <a:pt x="50" y="39"/>
                    <a:pt x="50" y="39"/>
                    <a:pt x="50" y="39"/>
                  </a:cubicBezTo>
                  <a:cubicBezTo>
                    <a:pt x="50" y="39"/>
                    <a:pt x="50" y="39"/>
                    <a:pt x="50" y="39"/>
                  </a:cubicBezTo>
                  <a:cubicBezTo>
                    <a:pt x="50" y="38"/>
                    <a:pt x="50" y="38"/>
                    <a:pt x="50" y="38"/>
                  </a:cubicBezTo>
                  <a:cubicBezTo>
                    <a:pt x="50" y="38"/>
                    <a:pt x="50" y="38"/>
                    <a:pt x="50" y="38"/>
                  </a:cubicBezTo>
                  <a:cubicBezTo>
                    <a:pt x="50" y="38"/>
                    <a:pt x="50" y="38"/>
                    <a:pt x="50" y="38"/>
                  </a:cubicBezTo>
                  <a:cubicBezTo>
                    <a:pt x="50" y="38"/>
                    <a:pt x="50" y="37"/>
                    <a:pt x="50" y="37"/>
                  </a:cubicBezTo>
                  <a:cubicBezTo>
                    <a:pt x="50" y="37"/>
                    <a:pt x="50" y="37"/>
                    <a:pt x="50" y="37"/>
                  </a:cubicBezTo>
                  <a:cubicBezTo>
                    <a:pt x="50" y="37"/>
                    <a:pt x="50" y="37"/>
                    <a:pt x="50" y="37"/>
                  </a:cubicBezTo>
                  <a:cubicBezTo>
                    <a:pt x="50" y="37"/>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6"/>
                    <a:pt x="50" y="36"/>
                  </a:cubicBezTo>
                  <a:cubicBezTo>
                    <a:pt x="50" y="36"/>
                    <a:pt x="50" y="35"/>
                    <a:pt x="50" y="35"/>
                  </a:cubicBezTo>
                  <a:cubicBezTo>
                    <a:pt x="50" y="35"/>
                    <a:pt x="50" y="35"/>
                    <a:pt x="50" y="35"/>
                  </a:cubicBezTo>
                  <a:cubicBezTo>
                    <a:pt x="50" y="35"/>
                    <a:pt x="50" y="35"/>
                    <a:pt x="50" y="35"/>
                  </a:cubicBezTo>
                  <a:cubicBezTo>
                    <a:pt x="55" y="9"/>
                    <a:pt x="55" y="9"/>
                    <a:pt x="55" y="9"/>
                  </a:cubicBezTo>
                  <a:close/>
                  <a:moveTo>
                    <a:pt x="15" y="7"/>
                  </a:moveTo>
                  <a:cubicBezTo>
                    <a:pt x="15" y="7"/>
                    <a:pt x="15" y="7"/>
                    <a:pt x="15" y="7"/>
                  </a:cubicBezTo>
                  <a:cubicBezTo>
                    <a:pt x="15" y="6"/>
                    <a:pt x="15" y="6"/>
                    <a:pt x="15" y="7"/>
                  </a:cubicBezTo>
                  <a:cubicBezTo>
                    <a:pt x="15" y="7"/>
                    <a:pt x="15" y="7"/>
                    <a:pt x="15" y="7"/>
                  </a:cubicBezTo>
                  <a:cubicBezTo>
                    <a:pt x="15" y="7"/>
                    <a:pt x="15" y="7"/>
                    <a:pt x="15" y="7"/>
                  </a:cubicBezTo>
                  <a:cubicBezTo>
                    <a:pt x="15" y="7"/>
                    <a:pt x="15" y="7"/>
                    <a:pt x="16" y="7"/>
                  </a:cubicBezTo>
                  <a:cubicBezTo>
                    <a:pt x="16" y="7"/>
                    <a:pt x="16" y="8"/>
                    <a:pt x="16" y="8"/>
                  </a:cubicBezTo>
                  <a:cubicBezTo>
                    <a:pt x="16" y="8"/>
                    <a:pt x="16" y="8"/>
                    <a:pt x="16" y="8"/>
                  </a:cubicBezTo>
                  <a:cubicBezTo>
                    <a:pt x="16"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4" y="8"/>
                    <a:pt x="14" y="8"/>
                  </a:cubicBezTo>
                  <a:cubicBezTo>
                    <a:pt x="15" y="8"/>
                    <a:pt x="15" y="8"/>
                    <a:pt x="15" y="8"/>
                  </a:cubicBezTo>
                  <a:cubicBezTo>
                    <a:pt x="15" y="9"/>
                    <a:pt x="15" y="9"/>
                    <a:pt x="15" y="9"/>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1"/>
                    <a:pt x="16" y="11"/>
                  </a:cubicBezTo>
                  <a:cubicBezTo>
                    <a:pt x="16" y="11"/>
                    <a:pt x="16" y="11"/>
                    <a:pt x="16" y="11"/>
                  </a:cubicBezTo>
                  <a:cubicBezTo>
                    <a:pt x="16" y="11"/>
                    <a:pt x="16" y="11"/>
                    <a:pt x="16" y="11"/>
                  </a:cubicBezTo>
                  <a:cubicBezTo>
                    <a:pt x="16" y="12"/>
                    <a:pt x="16" y="12"/>
                    <a:pt x="16" y="12"/>
                  </a:cubicBezTo>
                  <a:cubicBezTo>
                    <a:pt x="16" y="12"/>
                    <a:pt x="16" y="12"/>
                    <a:pt x="16" y="12"/>
                  </a:cubicBezTo>
                  <a:cubicBezTo>
                    <a:pt x="16" y="12"/>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0"/>
                    <a:pt x="14" y="10"/>
                  </a:cubicBezTo>
                  <a:cubicBezTo>
                    <a:pt x="14" y="10"/>
                    <a:pt x="15" y="10"/>
                    <a:pt x="15" y="10"/>
                  </a:cubicBezTo>
                  <a:cubicBezTo>
                    <a:pt x="15" y="10"/>
                    <a:pt x="14" y="10"/>
                    <a:pt x="14" y="10"/>
                  </a:cubicBezTo>
                  <a:cubicBezTo>
                    <a:pt x="14" y="10"/>
                    <a:pt x="14" y="10"/>
                    <a:pt x="15" y="10"/>
                  </a:cubicBezTo>
                  <a:cubicBezTo>
                    <a:pt x="15" y="10"/>
                    <a:pt x="15" y="10"/>
                    <a:pt x="15" y="9"/>
                  </a:cubicBezTo>
                  <a:cubicBezTo>
                    <a:pt x="15" y="9"/>
                    <a:pt x="15" y="9"/>
                    <a:pt x="15" y="9"/>
                  </a:cubicBezTo>
                  <a:cubicBezTo>
                    <a:pt x="15" y="9"/>
                    <a:pt x="15" y="9"/>
                    <a:pt x="15" y="9"/>
                  </a:cubicBezTo>
                  <a:cubicBezTo>
                    <a:pt x="14" y="9"/>
                    <a:pt x="14" y="9"/>
                    <a:pt x="14" y="9"/>
                  </a:cubicBezTo>
                  <a:cubicBezTo>
                    <a:pt x="14" y="9"/>
                    <a:pt x="14" y="9"/>
                    <a:pt x="14" y="9"/>
                  </a:cubicBezTo>
                  <a:cubicBezTo>
                    <a:pt x="14" y="9"/>
                    <a:pt x="14" y="8"/>
                    <a:pt x="14" y="8"/>
                  </a:cubicBezTo>
                  <a:cubicBezTo>
                    <a:pt x="14" y="8"/>
                    <a:pt x="14" y="7"/>
                    <a:pt x="14" y="7"/>
                  </a:cubicBezTo>
                  <a:cubicBezTo>
                    <a:pt x="14" y="7"/>
                    <a:pt x="15" y="7"/>
                    <a:pt x="15" y="7"/>
                  </a:cubicBezTo>
                  <a:cubicBezTo>
                    <a:pt x="15" y="7"/>
                    <a:pt x="15" y="7"/>
                    <a:pt x="15" y="7"/>
                  </a:cubicBezTo>
                  <a:cubicBezTo>
                    <a:pt x="15" y="7"/>
                    <a:pt x="15" y="7"/>
                    <a:pt x="15"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13" y="3"/>
                  </a:move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moveTo>
                    <a:pt x="14" y="5"/>
                  </a:moveTo>
                  <a:cubicBezTo>
                    <a:pt x="14" y="5"/>
                    <a:pt x="14" y="5"/>
                    <a:pt x="14" y="5"/>
                  </a:cubicBezTo>
                  <a:cubicBezTo>
                    <a:pt x="14" y="5"/>
                    <a:pt x="14" y="6"/>
                    <a:pt x="14" y="6"/>
                  </a:cubicBezTo>
                  <a:cubicBezTo>
                    <a:pt x="14" y="6"/>
                    <a:pt x="14" y="6"/>
                    <a:pt x="14" y="6"/>
                  </a:cubicBezTo>
                  <a:cubicBezTo>
                    <a:pt x="14" y="6"/>
                    <a:pt x="14" y="6"/>
                    <a:pt x="14" y="6"/>
                  </a:cubicBezTo>
                  <a:cubicBezTo>
                    <a:pt x="13" y="6"/>
                    <a:pt x="13" y="6"/>
                    <a:pt x="13" y="6"/>
                  </a:cubicBezTo>
                  <a:cubicBezTo>
                    <a:pt x="13" y="6"/>
                    <a:pt x="13" y="6"/>
                    <a:pt x="13" y="5"/>
                  </a:cubicBezTo>
                  <a:cubicBezTo>
                    <a:pt x="13" y="5"/>
                    <a:pt x="13" y="5"/>
                    <a:pt x="13" y="5"/>
                  </a:cubicBezTo>
                  <a:cubicBezTo>
                    <a:pt x="13" y="6"/>
                    <a:pt x="13" y="5"/>
                    <a:pt x="13" y="5"/>
                  </a:cubicBezTo>
                  <a:cubicBezTo>
                    <a:pt x="12" y="5"/>
                    <a:pt x="12" y="5"/>
                    <a:pt x="12" y="5"/>
                  </a:cubicBezTo>
                  <a:cubicBezTo>
                    <a:pt x="12" y="5"/>
                    <a:pt x="12" y="5"/>
                    <a:pt x="12" y="4"/>
                  </a:cubicBezTo>
                  <a:cubicBezTo>
                    <a:pt x="12" y="4"/>
                    <a:pt x="12" y="4"/>
                    <a:pt x="12" y="4"/>
                  </a:cubicBezTo>
                  <a:cubicBezTo>
                    <a:pt x="12" y="4"/>
                    <a:pt x="12" y="4"/>
                    <a:pt x="12" y="4"/>
                  </a:cubicBezTo>
                  <a:cubicBezTo>
                    <a:pt x="12" y="4"/>
                    <a:pt x="12" y="3"/>
                    <a:pt x="12" y="4"/>
                  </a:cubicBezTo>
                  <a:cubicBezTo>
                    <a:pt x="12" y="4"/>
                    <a:pt x="12" y="4"/>
                    <a:pt x="12" y="4"/>
                  </a:cubicBezTo>
                  <a:cubicBezTo>
                    <a:pt x="12"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3"/>
                    <a:pt x="15" y="3"/>
                    <a:pt x="15" y="3"/>
                  </a:cubicBezTo>
                  <a:cubicBezTo>
                    <a:pt x="15" y="4"/>
                    <a:pt x="15" y="4"/>
                    <a:pt x="15" y="4"/>
                  </a:cubicBezTo>
                  <a:cubicBezTo>
                    <a:pt x="15" y="4"/>
                    <a:pt x="14" y="4"/>
                    <a:pt x="14" y="4"/>
                  </a:cubicBezTo>
                  <a:cubicBezTo>
                    <a:pt x="14" y="4"/>
                    <a:pt x="14" y="4"/>
                    <a:pt x="14" y="4"/>
                  </a:cubicBezTo>
                  <a:cubicBezTo>
                    <a:pt x="14" y="4"/>
                    <a:pt x="14" y="5"/>
                    <a:pt x="14" y="5"/>
                  </a:cubicBezTo>
                  <a:cubicBezTo>
                    <a:pt x="15" y="5"/>
                    <a:pt x="14" y="5"/>
                    <a:pt x="14" y="5"/>
                  </a:cubicBezTo>
                  <a:cubicBezTo>
                    <a:pt x="14" y="5"/>
                    <a:pt x="14" y="5"/>
                    <a:pt x="14" y="5"/>
                  </a:cubicBezTo>
                  <a:close/>
                  <a:moveTo>
                    <a:pt x="15" y="5"/>
                  </a:moveTo>
                  <a:cubicBezTo>
                    <a:pt x="15" y="5"/>
                    <a:pt x="15" y="5"/>
                    <a:pt x="15" y="5"/>
                  </a:cubicBezTo>
                  <a:cubicBezTo>
                    <a:pt x="15" y="5"/>
                    <a:pt x="15" y="5"/>
                    <a:pt x="15" y="5"/>
                  </a:cubicBezTo>
                  <a:cubicBezTo>
                    <a:pt x="15" y="5"/>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lose/>
                  <a:moveTo>
                    <a:pt x="15" y="5"/>
                  </a:moveTo>
                  <a:cubicBezTo>
                    <a:pt x="15"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lose/>
                  <a:moveTo>
                    <a:pt x="15" y="4"/>
                  </a:moveTo>
                  <a:cubicBezTo>
                    <a:pt x="15" y="4"/>
                    <a:pt x="15" y="4"/>
                    <a:pt x="15" y="4"/>
                  </a:cubicBezTo>
                  <a:cubicBezTo>
                    <a:pt x="15" y="4"/>
                    <a:pt x="15" y="4"/>
                    <a:pt x="15" y="4"/>
                  </a:cubicBezTo>
                  <a:cubicBezTo>
                    <a:pt x="15" y="4"/>
                    <a:pt x="15" y="4"/>
                    <a:pt x="15" y="4"/>
                  </a:cubicBezTo>
                  <a:close/>
                  <a:moveTo>
                    <a:pt x="15" y="3"/>
                  </a:moveTo>
                  <a:cubicBezTo>
                    <a:pt x="15" y="3"/>
                    <a:pt x="15" y="3"/>
                    <a:pt x="15" y="3"/>
                  </a:cubicBezTo>
                  <a:cubicBezTo>
                    <a:pt x="15" y="3"/>
                    <a:pt x="15" y="3"/>
                    <a:pt x="15"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5" y="3"/>
                  </a:cubicBezTo>
                  <a:cubicBezTo>
                    <a:pt x="15" y="3"/>
                    <a:pt x="15" y="3"/>
                    <a:pt x="15" y="3"/>
                  </a:cubicBez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5" name="Freeform 101"/>
            <p:cNvSpPr>
              <a:spLocks/>
            </p:cNvSpPr>
            <p:nvPr/>
          </p:nvSpPr>
          <p:spPr bwMode="auto">
            <a:xfrm>
              <a:off x="1392238" y="3100736"/>
              <a:ext cx="903287" cy="546100"/>
            </a:xfrm>
            <a:custGeom>
              <a:avLst/>
              <a:gdLst>
                <a:gd name="T0" fmla="*/ 0 w 85"/>
                <a:gd name="T1" fmla="*/ 11 h 51"/>
                <a:gd name="T2" fmla="*/ 1 w 85"/>
                <a:gd name="T3" fmla="*/ 12 h 51"/>
                <a:gd name="T4" fmla="*/ 1 w 85"/>
                <a:gd name="T5" fmla="*/ 13 h 51"/>
                <a:gd name="T6" fmla="*/ 1 w 85"/>
                <a:gd name="T7" fmla="*/ 15 h 51"/>
                <a:gd name="T8" fmla="*/ 2 w 85"/>
                <a:gd name="T9" fmla="*/ 16 h 51"/>
                <a:gd name="T10" fmla="*/ 2 w 85"/>
                <a:gd name="T11" fmla="*/ 17 h 51"/>
                <a:gd name="T12" fmla="*/ 4 w 85"/>
                <a:gd name="T13" fmla="*/ 19 h 51"/>
                <a:gd name="T14" fmla="*/ 4 w 85"/>
                <a:gd name="T15" fmla="*/ 20 h 51"/>
                <a:gd name="T16" fmla="*/ 5 w 85"/>
                <a:gd name="T17" fmla="*/ 22 h 51"/>
                <a:gd name="T18" fmla="*/ 6 w 85"/>
                <a:gd name="T19" fmla="*/ 23 h 51"/>
                <a:gd name="T20" fmla="*/ 6 w 85"/>
                <a:gd name="T21" fmla="*/ 24 h 51"/>
                <a:gd name="T22" fmla="*/ 7 w 85"/>
                <a:gd name="T23" fmla="*/ 25 h 51"/>
                <a:gd name="T24" fmla="*/ 8 w 85"/>
                <a:gd name="T25" fmla="*/ 25 h 51"/>
                <a:gd name="T26" fmla="*/ 9 w 85"/>
                <a:gd name="T27" fmla="*/ 26 h 51"/>
                <a:gd name="T28" fmla="*/ 9 w 85"/>
                <a:gd name="T29" fmla="*/ 27 h 51"/>
                <a:gd name="T30" fmla="*/ 9 w 85"/>
                <a:gd name="T31" fmla="*/ 29 h 51"/>
                <a:gd name="T32" fmla="*/ 8 w 85"/>
                <a:gd name="T33" fmla="*/ 30 h 51"/>
                <a:gd name="T34" fmla="*/ 8 w 85"/>
                <a:gd name="T35" fmla="*/ 31 h 51"/>
                <a:gd name="T36" fmla="*/ 8 w 85"/>
                <a:gd name="T37" fmla="*/ 33 h 51"/>
                <a:gd name="T38" fmla="*/ 8 w 85"/>
                <a:gd name="T39" fmla="*/ 34 h 51"/>
                <a:gd name="T40" fmla="*/ 7 w 85"/>
                <a:gd name="T41" fmla="*/ 35 h 51"/>
                <a:gd name="T42" fmla="*/ 6 w 85"/>
                <a:gd name="T43" fmla="*/ 37 h 51"/>
                <a:gd name="T44" fmla="*/ 7 w 85"/>
                <a:gd name="T45" fmla="*/ 37 h 51"/>
                <a:gd name="T46" fmla="*/ 9 w 85"/>
                <a:gd name="T47" fmla="*/ 37 h 51"/>
                <a:gd name="T48" fmla="*/ 10 w 85"/>
                <a:gd name="T49" fmla="*/ 37 h 51"/>
                <a:gd name="T50" fmla="*/ 10 w 85"/>
                <a:gd name="T51" fmla="*/ 36 h 51"/>
                <a:gd name="T52" fmla="*/ 12 w 85"/>
                <a:gd name="T53" fmla="*/ 37 h 51"/>
                <a:gd name="T54" fmla="*/ 12 w 85"/>
                <a:gd name="T55" fmla="*/ 39 h 51"/>
                <a:gd name="T56" fmla="*/ 12 w 85"/>
                <a:gd name="T57" fmla="*/ 40 h 51"/>
                <a:gd name="T58" fmla="*/ 13 w 85"/>
                <a:gd name="T59" fmla="*/ 41 h 51"/>
                <a:gd name="T60" fmla="*/ 13 w 85"/>
                <a:gd name="T61" fmla="*/ 43 h 51"/>
                <a:gd name="T62" fmla="*/ 13 w 85"/>
                <a:gd name="T63" fmla="*/ 44 h 51"/>
                <a:gd name="T64" fmla="*/ 14 w 85"/>
                <a:gd name="T65" fmla="*/ 46 h 51"/>
                <a:gd name="T66" fmla="*/ 16 w 85"/>
                <a:gd name="T67" fmla="*/ 46 h 51"/>
                <a:gd name="T68" fmla="*/ 16 w 85"/>
                <a:gd name="T69" fmla="*/ 48 h 51"/>
                <a:gd name="T70" fmla="*/ 16 w 85"/>
                <a:gd name="T71" fmla="*/ 49 h 51"/>
                <a:gd name="T72" fmla="*/ 17 w 85"/>
                <a:gd name="T73" fmla="*/ 51 h 51"/>
                <a:gd name="T74" fmla="*/ 18 w 85"/>
                <a:gd name="T75" fmla="*/ 50 h 51"/>
                <a:gd name="T76" fmla="*/ 19 w 85"/>
                <a:gd name="T77" fmla="*/ 50 h 51"/>
                <a:gd name="T78" fmla="*/ 21 w 85"/>
                <a:gd name="T79" fmla="*/ 51 h 51"/>
                <a:gd name="T80" fmla="*/ 22 w 85"/>
                <a:gd name="T81" fmla="*/ 50 h 51"/>
                <a:gd name="T82" fmla="*/ 23 w 85"/>
                <a:gd name="T83" fmla="*/ 50 h 51"/>
                <a:gd name="T84" fmla="*/ 25 w 85"/>
                <a:gd name="T85" fmla="*/ 50 h 51"/>
                <a:gd name="T86" fmla="*/ 26 w 85"/>
                <a:gd name="T87" fmla="*/ 50 h 51"/>
                <a:gd name="T88" fmla="*/ 27 w 85"/>
                <a:gd name="T89" fmla="*/ 50 h 51"/>
                <a:gd name="T90" fmla="*/ 28 w 85"/>
                <a:gd name="T91" fmla="*/ 49 h 51"/>
                <a:gd name="T92" fmla="*/ 29 w 85"/>
                <a:gd name="T93" fmla="*/ 49 h 51"/>
                <a:gd name="T94" fmla="*/ 29 w 85"/>
                <a:gd name="T95" fmla="*/ 50 h 51"/>
                <a:gd name="T96" fmla="*/ 30 w 85"/>
                <a:gd name="T9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51">
                  <a:moveTo>
                    <a:pt x="85" y="9"/>
                  </a:moveTo>
                  <a:cubicBezTo>
                    <a:pt x="57" y="7"/>
                    <a:pt x="29" y="4"/>
                    <a:pt x="1" y="0"/>
                  </a:cubicBezTo>
                  <a:cubicBezTo>
                    <a:pt x="0" y="10"/>
                    <a:pt x="0" y="10"/>
                    <a:pt x="0" y="10"/>
                  </a:cubicBezTo>
                  <a:cubicBezTo>
                    <a:pt x="0" y="10"/>
                    <a:pt x="0" y="10"/>
                    <a:pt x="0" y="11"/>
                  </a:cubicBezTo>
                  <a:cubicBezTo>
                    <a:pt x="0" y="11"/>
                    <a:pt x="0" y="11"/>
                    <a:pt x="0" y="11"/>
                  </a:cubicBezTo>
                  <a:cubicBezTo>
                    <a:pt x="0" y="11"/>
                    <a:pt x="0" y="11"/>
                    <a:pt x="0" y="11"/>
                  </a:cubicBezTo>
                  <a:cubicBezTo>
                    <a:pt x="0" y="11"/>
                    <a:pt x="0" y="12"/>
                    <a:pt x="1" y="12"/>
                  </a:cubicBezTo>
                  <a:cubicBezTo>
                    <a:pt x="1" y="12"/>
                    <a:pt x="1" y="12"/>
                    <a:pt x="1" y="12"/>
                  </a:cubicBezTo>
                  <a:cubicBezTo>
                    <a:pt x="1" y="12"/>
                    <a:pt x="1" y="12"/>
                    <a:pt x="1" y="12"/>
                  </a:cubicBezTo>
                  <a:cubicBezTo>
                    <a:pt x="1" y="12"/>
                    <a:pt x="1" y="13"/>
                    <a:pt x="1" y="13"/>
                  </a:cubicBezTo>
                  <a:cubicBezTo>
                    <a:pt x="1" y="13"/>
                    <a:pt x="1" y="13"/>
                    <a:pt x="1" y="13"/>
                  </a:cubicBezTo>
                  <a:cubicBezTo>
                    <a:pt x="1" y="13"/>
                    <a:pt x="1" y="13"/>
                    <a:pt x="1" y="13"/>
                  </a:cubicBezTo>
                  <a:cubicBezTo>
                    <a:pt x="1" y="13"/>
                    <a:pt x="2" y="13"/>
                    <a:pt x="2" y="13"/>
                  </a:cubicBezTo>
                  <a:cubicBezTo>
                    <a:pt x="2" y="14"/>
                    <a:pt x="1" y="14"/>
                    <a:pt x="1" y="14"/>
                  </a:cubicBezTo>
                  <a:cubicBezTo>
                    <a:pt x="1" y="14"/>
                    <a:pt x="2" y="14"/>
                    <a:pt x="2" y="14"/>
                  </a:cubicBezTo>
                  <a:cubicBezTo>
                    <a:pt x="2" y="15"/>
                    <a:pt x="2" y="15"/>
                    <a:pt x="1" y="15"/>
                  </a:cubicBezTo>
                  <a:cubicBezTo>
                    <a:pt x="1" y="15"/>
                    <a:pt x="1" y="15"/>
                    <a:pt x="1" y="15"/>
                  </a:cubicBezTo>
                  <a:cubicBezTo>
                    <a:pt x="1" y="15"/>
                    <a:pt x="1" y="15"/>
                    <a:pt x="1" y="15"/>
                  </a:cubicBezTo>
                  <a:cubicBezTo>
                    <a:pt x="1" y="15"/>
                    <a:pt x="1" y="16"/>
                    <a:pt x="1" y="16"/>
                  </a:cubicBezTo>
                  <a:cubicBezTo>
                    <a:pt x="2" y="16"/>
                    <a:pt x="2" y="16"/>
                    <a:pt x="2" y="16"/>
                  </a:cubicBezTo>
                  <a:cubicBezTo>
                    <a:pt x="2" y="16"/>
                    <a:pt x="1" y="16"/>
                    <a:pt x="1" y="16"/>
                  </a:cubicBezTo>
                  <a:cubicBezTo>
                    <a:pt x="1" y="16"/>
                    <a:pt x="1" y="16"/>
                    <a:pt x="1" y="16"/>
                  </a:cubicBezTo>
                  <a:cubicBezTo>
                    <a:pt x="2" y="17"/>
                    <a:pt x="2" y="17"/>
                    <a:pt x="2" y="17"/>
                  </a:cubicBezTo>
                  <a:cubicBezTo>
                    <a:pt x="2" y="17"/>
                    <a:pt x="2" y="17"/>
                    <a:pt x="2" y="17"/>
                  </a:cubicBezTo>
                  <a:cubicBezTo>
                    <a:pt x="2" y="17"/>
                    <a:pt x="2" y="18"/>
                    <a:pt x="2" y="18"/>
                  </a:cubicBezTo>
                  <a:cubicBezTo>
                    <a:pt x="2" y="18"/>
                    <a:pt x="3" y="18"/>
                    <a:pt x="3" y="18"/>
                  </a:cubicBezTo>
                  <a:cubicBezTo>
                    <a:pt x="3" y="18"/>
                    <a:pt x="4" y="18"/>
                    <a:pt x="4" y="18"/>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4" y="20"/>
                    <a:pt x="5" y="20"/>
                    <a:pt x="5" y="20"/>
                  </a:cubicBezTo>
                  <a:cubicBezTo>
                    <a:pt x="5" y="20"/>
                    <a:pt x="5" y="21"/>
                    <a:pt x="5" y="21"/>
                  </a:cubicBezTo>
                  <a:cubicBezTo>
                    <a:pt x="5" y="21"/>
                    <a:pt x="5" y="21"/>
                    <a:pt x="5" y="21"/>
                  </a:cubicBezTo>
                  <a:cubicBezTo>
                    <a:pt x="5" y="21"/>
                    <a:pt x="5" y="22"/>
                    <a:pt x="5" y="22"/>
                  </a:cubicBezTo>
                  <a:cubicBezTo>
                    <a:pt x="5" y="22"/>
                    <a:pt x="5" y="22"/>
                    <a:pt x="5" y="22"/>
                  </a:cubicBezTo>
                  <a:cubicBezTo>
                    <a:pt x="5" y="22"/>
                    <a:pt x="6" y="22"/>
                    <a:pt x="6" y="22"/>
                  </a:cubicBezTo>
                  <a:cubicBezTo>
                    <a:pt x="6" y="22"/>
                    <a:pt x="6" y="22"/>
                    <a:pt x="6" y="22"/>
                  </a:cubicBezTo>
                  <a:cubicBezTo>
                    <a:pt x="6" y="22"/>
                    <a:pt x="6" y="23"/>
                    <a:pt x="6" y="23"/>
                  </a:cubicBezTo>
                  <a:cubicBezTo>
                    <a:pt x="6" y="23"/>
                    <a:pt x="6" y="23"/>
                    <a:pt x="6" y="23"/>
                  </a:cubicBezTo>
                  <a:cubicBezTo>
                    <a:pt x="6" y="23"/>
                    <a:pt x="6" y="23"/>
                    <a:pt x="6" y="23"/>
                  </a:cubicBezTo>
                  <a:cubicBezTo>
                    <a:pt x="6" y="23"/>
                    <a:pt x="6" y="24"/>
                    <a:pt x="6" y="24"/>
                  </a:cubicBezTo>
                  <a:cubicBezTo>
                    <a:pt x="6" y="24"/>
                    <a:pt x="6" y="24"/>
                    <a:pt x="6" y="24"/>
                  </a:cubicBezTo>
                  <a:cubicBezTo>
                    <a:pt x="6" y="24"/>
                    <a:pt x="6" y="24"/>
                    <a:pt x="6" y="24"/>
                  </a:cubicBezTo>
                  <a:cubicBezTo>
                    <a:pt x="6" y="24"/>
                    <a:pt x="7" y="24"/>
                    <a:pt x="7" y="24"/>
                  </a:cubicBezTo>
                  <a:cubicBezTo>
                    <a:pt x="7" y="24"/>
                    <a:pt x="7" y="24"/>
                    <a:pt x="7" y="24"/>
                  </a:cubicBezTo>
                  <a:cubicBezTo>
                    <a:pt x="7" y="24"/>
                    <a:pt x="6" y="25"/>
                    <a:pt x="7" y="25"/>
                  </a:cubicBezTo>
                  <a:cubicBezTo>
                    <a:pt x="7" y="25"/>
                    <a:pt x="7" y="24"/>
                    <a:pt x="7" y="25"/>
                  </a:cubicBezTo>
                  <a:cubicBezTo>
                    <a:pt x="7"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9" y="26"/>
                    <a:pt x="9" y="26"/>
                  </a:cubicBezTo>
                  <a:cubicBezTo>
                    <a:pt x="9" y="26"/>
                    <a:pt x="9" y="26"/>
                    <a:pt x="9" y="26"/>
                  </a:cubicBezTo>
                  <a:cubicBezTo>
                    <a:pt x="9" y="26"/>
                    <a:pt x="10" y="26"/>
                    <a:pt x="10" y="26"/>
                  </a:cubicBezTo>
                  <a:cubicBezTo>
                    <a:pt x="10" y="26"/>
                    <a:pt x="10" y="26"/>
                    <a:pt x="10" y="27"/>
                  </a:cubicBezTo>
                  <a:cubicBezTo>
                    <a:pt x="9" y="27"/>
                    <a:pt x="9" y="27"/>
                    <a:pt x="9" y="27"/>
                  </a:cubicBezTo>
                  <a:cubicBezTo>
                    <a:pt x="9" y="27"/>
                    <a:pt x="9" y="27"/>
                    <a:pt x="9" y="27"/>
                  </a:cubicBezTo>
                  <a:cubicBezTo>
                    <a:pt x="9" y="27"/>
                    <a:pt x="9" y="28"/>
                    <a:pt x="9" y="28"/>
                  </a:cubicBezTo>
                  <a:cubicBezTo>
                    <a:pt x="9" y="28"/>
                    <a:pt x="9" y="28"/>
                    <a:pt x="9" y="28"/>
                  </a:cubicBezTo>
                  <a:cubicBezTo>
                    <a:pt x="9" y="28"/>
                    <a:pt x="9" y="28"/>
                    <a:pt x="9" y="28"/>
                  </a:cubicBezTo>
                  <a:cubicBezTo>
                    <a:pt x="9" y="28"/>
                    <a:pt x="9" y="29"/>
                    <a:pt x="9" y="29"/>
                  </a:cubicBezTo>
                  <a:cubicBezTo>
                    <a:pt x="9" y="29"/>
                    <a:pt x="8" y="29"/>
                    <a:pt x="8" y="29"/>
                  </a:cubicBezTo>
                  <a:cubicBezTo>
                    <a:pt x="8" y="29"/>
                    <a:pt x="8" y="29"/>
                    <a:pt x="8" y="30"/>
                  </a:cubicBezTo>
                  <a:cubicBezTo>
                    <a:pt x="8" y="30"/>
                    <a:pt x="8" y="29"/>
                    <a:pt x="8" y="30"/>
                  </a:cubicBezTo>
                  <a:cubicBezTo>
                    <a:pt x="8" y="30"/>
                    <a:pt x="8" y="30"/>
                    <a:pt x="8" y="30"/>
                  </a:cubicBezTo>
                  <a:cubicBezTo>
                    <a:pt x="8" y="30"/>
                    <a:pt x="8" y="31"/>
                    <a:pt x="8" y="31"/>
                  </a:cubicBezTo>
                  <a:cubicBezTo>
                    <a:pt x="8" y="31"/>
                    <a:pt x="8" y="30"/>
                    <a:pt x="8" y="31"/>
                  </a:cubicBezTo>
                  <a:cubicBezTo>
                    <a:pt x="7" y="31"/>
                    <a:pt x="7"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4"/>
                  </a:cubicBezTo>
                  <a:cubicBezTo>
                    <a:pt x="8" y="34"/>
                    <a:pt x="8" y="34"/>
                    <a:pt x="8" y="34"/>
                  </a:cubicBezTo>
                  <a:cubicBezTo>
                    <a:pt x="7" y="34"/>
                    <a:pt x="7" y="34"/>
                    <a:pt x="7" y="34"/>
                  </a:cubicBezTo>
                  <a:cubicBezTo>
                    <a:pt x="7" y="34"/>
                    <a:pt x="7" y="34"/>
                    <a:pt x="7" y="34"/>
                  </a:cubicBezTo>
                  <a:cubicBezTo>
                    <a:pt x="7" y="34"/>
                    <a:pt x="7" y="34"/>
                    <a:pt x="7" y="35"/>
                  </a:cubicBezTo>
                  <a:cubicBezTo>
                    <a:pt x="7" y="35"/>
                    <a:pt x="7" y="35"/>
                    <a:pt x="7" y="35"/>
                  </a:cubicBezTo>
                  <a:cubicBezTo>
                    <a:pt x="7" y="35"/>
                    <a:pt x="7" y="36"/>
                    <a:pt x="7" y="36"/>
                  </a:cubicBezTo>
                  <a:cubicBezTo>
                    <a:pt x="7" y="36"/>
                    <a:pt x="6" y="36"/>
                    <a:pt x="6" y="36"/>
                  </a:cubicBezTo>
                  <a:cubicBezTo>
                    <a:pt x="6" y="36"/>
                    <a:pt x="7" y="36"/>
                    <a:pt x="7" y="36"/>
                  </a:cubicBezTo>
                  <a:cubicBezTo>
                    <a:pt x="7" y="36"/>
                    <a:pt x="6" y="37"/>
                    <a:pt x="6" y="37"/>
                  </a:cubicBezTo>
                  <a:cubicBezTo>
                    <a:pt x="6" y="37"/>
                    <a:pt x="7" y="37"/>
                    <a:pt x="7" y="37"/>
                  </a:cubicBezTo>
                  <a:cubicBezTo>
                    <a:pt x="7" y="37"/>
                    <a:pt x="7" y="37"/>
                    <a:pt x="7" y="37"/>
                  </a:cubicBezTo>
                  <a:cubicBezTo>
                    <a:pt x="7" y="37"/>
                    <a:pt x="7" y="37"/>
                    <a:pt x="7" y="37"/>
                  </a:cubicBezTo>
                  <a:cubicBezTo>
                    <a:pt x="7" y="37"/>
                    <a:pt x="7" y="37"/>
                    <a:pt x="7" y="37"/>
                  </a:cubicBezTo>
                  <a:cubicBezTo>
                    <a:pt x="7" y="38"/>
                    <a:pt x="8" y="38"/>
                    <a:pt x="8" y="38"/>
                  </a:cubicBezTo>
                  <a:cubicBezTo>
                    <a:pt x="8" y="38"/>
                    <a:pt x="8" y="38"/>
                    <a:pt x="8" y="38"/>
                  </a:cubicBezTo>
                  <a:cubicBezTo>
                    <a:pt x="8" y="38"/>
                    <a:pt x="8" y="38"/>
                    <a:pt x="8" y="38"/>
                  </a:cubicBezTo>
                  <a:cubicBezTo>
                    <a:pt x="8" y="38"/>
                    <a:pt x="9" y="37"/>
                    <a:pt x="9" y="37"/>
                  </a:cubicBezTo>
                  <a:cubicBezTo>
                    <a:pt x="9" y="37"/>
                    <a:pt x="9" y="37"/>
                    <a:pt x="9" y="37"/>
                  </a:cubicBezTo>
                  <a:cubicBezTo>
                    <a:pt x="9" y="37"/>
                    <a:pt x="9" y="37"/>
                    <a:pt x="9" y="37"/>
                  </a:cubicBezTo>
                  <a:cubicBezTo>
                    <a:pt x="9" y="37"/>
                    <a:pt x="9" y="37"/>
                    <a:pt x="9" y="37"/>
                  </a:cubicBezTo>
                  <a:cubicBezTo>
                    <a:pt x="9" y="37"/>
                    <a:pt x="9" y="37"/>
                    <a:pt x="10" y="37"/>
                  </a:cubicBezTo>
                  <a:cubicBezTo>
                    <a:pt x="10" y="37"/>
                    <a:pt x="10" y="37"/>
                    <a:pt x="10" y="37"/>
                  </a:cubicBezTo>
                  <a:cubicBezTo>
                    <a:pt x="10" y="37"/>
                    <a:pt x="10" y="37"/>
                    <a:pt x="10" y="37"/>
                  </a:cubicBezTo>
                  <a:cubicBezTo>
                    <a:pt x="10" y="36"/>
                    <a:pt x="10" y="36"/>
                    <a:pt x="10" y="36"/>
                  </a:cubicBezTo>
                  <a:cubicBezTo>
                    <a:pt x="10" y="36"/>
                    <a:pt x="10" y="36"/>
                    <a:pt x="10" y="36"/>
                  </a:cubicBezTo>
                  <a:cubicBezTo>
                    <a:pt x="11" y="36"/>
                    <a:pt x="11" y="36"/>
                    <a:pt x="11" y="36"/>
                  </a:cubicBezTo>
                  <a:cubicBezTo>
                    <a:pt x="11" y="36"/>
                    <a:pt x="11" y="37"/>
                    <a:pt x="11" y="37"/>
                  </a:cubicBezTo>
                  <a:cubicBezTo>
                    <a:pt x="11" y="37"/>
                    <a:pt x="11" y="37"/>
                    <a:pt x="11" y="37"/>
                  </a:cubicBezTo>
                  <a:cubicBezTo>
                    <a:pt x="12" y="37"/>
                    <a:pt x="12" y="37"/>
                    <a:pt x="12" y="37"/>
                  </a:cubicBezTo>
                  <a:cubicBezTo>
                    <a:pt x="12" y="37"/>
                    <a:pt x="11" y="38"/>
                    <a:pt x="12" y="38"/>
                  </a:cubicBezTo>
                  <a:cubicBezTo>
                    <a:pt x="12" y="38"/>
                    <a:pt x="12" y="38"/>
                    <a:pt x="12" y="38"/>
                  </a:cubicBezTo>
                  <a:cubicBezTo>
                    <a:pt x="12" y="38"/>
                    <a:pt x="12" y="38"/>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40"/>
                    <a:pt x="12" y="40"/>
                    <a:pt x="12" y="40"/>
                  </a:cubicBezTo>
                  <a:cubicBezTo>
                    <a:pt x="12" y="40"/>
                    <a:pt x="12" y="41"/>
                    <a:pt x="12" y="41"/>
                  </a:cubicBezTo>
                  <a:cubicBezTo>
                    <a:pt x="12" y="41"/>
                    <a:pt x="12" y="41"/>
                    <a:pt x="12" y="41"/>
                  </a:cubicBezTo>
                  <a:cubicBezTo>
                    <a:pt x="12" y="41"/>
                    <a:pt x="12" y="41"/>
                    <a:pt x="12" y="41"/>
                  </a:cubicBezTo>
                  <a:cubicBezTo>
                    <a:pt x="12" y="41"/>
                    <a:pt x="13" y="41"/>
                    <a:pt x="13" y="41"/>
                  </a:cubicBezTo>
                  <a:cubicBezTo>
                    <a:pt x="13" y="42"/>
                    <a:pt x="13" y="42"/>
                    <a:pt x="13" y="42"/>
                  </a:cubicBezTo>
                  <a:cubicBezTo>
                    <a:pt x="13" y="42"/>
                    <a:pt x="13" y="42"/>
                    <a:pt x="13" y="42"/>
                  </a:cubicBezTo>
                  <a:cubicBezTo>
                    <a:pt x="13" y="43"/>
                    <a:pt x="13" y="42"/>
                    <a:pt x="13" y="43"/>
                  </a:cubicBezTo>
                  <a:cubicBezTo>
                    <a:pt x="13" y="43"/>
                    <a:pt x="13" y="43"/>
                    <a:pt x="13" y="43"/>
                  </a:cubicBezTo>
                  <a:cubicBezTo>
                    <a:pt x="13" y="43"/>
                    <a:pt x="14" y="43"/>
                    <a:pt x="14" y="43"/>
                  </a:cubicBezTo>
                  <a:cubicBezTo>
                    <a:pt x="14" y="43"/>
                    <a:pt x="14" y="44"/>
                    <a:pt x="14" y="44"/>
                  </a:cubicBezTo>
                  <a:cubicBezTo>
                    <a:pt x="14" y="44"/>
                    <a:pt x="14" y="44"/>
                    <a:pt x="13" y="44"/>
                  </a:cubicBezTo>
                  <a:cubicBezTo>
                    <a:pt x="13" y="44"/>
                    <a:pt x="13" y="44"/>
                    <a:pt x="13" y="44"/>
                  </a:cubicBezTo>
                  <a:cubicBezTo>
                    <a:pt x="13" y="44"/>
                    <a:pt x="13" y="45"/>
                    <a:pt x="13" y="45"/>
                  </a:cubicBezTo>
                  <a:cubicBezTo>
                    <a:pt x="13" y="45"/>
                    <a:pt x="13" y="45"/>
                    <a:pt x="13" y="45"/>
                  </a:cubicBezTo>
                  <a:cubicBezTo>
                    <a:pt x="14" y="45"/>
                    <a:pt x="14" y="46"/>
                    <a:pt x="14" y="46"/>
                  </a:cubicBezTo>
                  <a:cubicBezTo>
                    <a:pt x="14" y="46"/>
                    <a:pt x="14" y="46"/>
                    <a:pt x="14" y="46"/>
                  </a:cubicBezTo>
                  <a:cubicBezTo>
                    <a:pt x="14" y="46"/>
                    <a:pt x="14" y="46"/>
                    <a:pt x="14" y="46"/>
                  </a:cubicBezTo>
                  <a:cubicBezTo>
                    <a:pt x="15" y="46"/>
                    <a:pt x="15" y="46"/>
                    <a:pt x="15" y="46"/>
                  </a:cubicBezTo>
                  <a:cubicBezTo>
                    <a:pt x="15" y="46"/>
                    <a:pt x="15" y="46"/>
                    <a:pt x="15" y="46"/>
                  </a:cubicBezTo>
                  <a:cubicBezTo>
                    <a:pt x="15" y="46"/>
                    <a:pt x="15" y="46"/>
                    <a:pt x="16" y="46"/>
                  </a:cubicBezTo>
                  <a:cubicBezTo>
                    <a:pt x="16" y="47"/>
                    <a:pt x="16" y="47"/>
                    <a:pt x="16" y="47"/>
                  </a:cubicBezTo>
                  <a:cubicBezTo>
                    <a:pt x="16" y="47"/>
                    <a:pt x="16" y="47"/>
                    <a:pt x="16" y="47"/>
                  </a:cubicBezTo>
                  <a:cubicBezTo>
                    <a:pt x="16" y="47"/>
                    <a:pt x="16" y="47"/>
                    <a:pt x="16" y="47"/>
                  </a:cubicBezTo>
                  <a:cubicBezTo>
                    <a:pt x="16" y="47"/>
                    <a:pt x="16" y="48"/>
                    <a:pt x="16" y="48"/>
                  </a:cubicBezTo>
                  <a:cubicBezTo>
                    <a:pt x="16" y="48"/>
                    <a:pt x="16" y="48"/>
                    <a:pt x="16" y="48"/>
                  </a:cubicBezTo>
                  <a:cubicBezTo>
                    <a:pt x="16" y="48"/>
                    <a:pt x="16" y="48"/>
                    <a:pt x="16" y="48"/>
                  </a:cubicBezTo>
                  <a:cubicBezTo>
                    <a:pt x="16" y="48"/>
                    <a:pt x="16" y="49"/>
                    <a:pt x="16" y="49"/>
                  </a:cubicBezTo>
                  <a:cubicBezTo>
                    <a:pt x="16" y="49"/>
                    <a:pt x="16" y="49"/>
                    <a:pt x="16" y="49"/>
                  </a:cubicBezTo>
                  <a:cubicBezTo>
                    <a:pt x="16" y="49"/>
                    <a:pt x="16" y="50"/>
                    <a:pt x="16" y="50"/>
                  </a:cubicBezTo>
                  <a:cubicBezTo>
                    <a:pt x="16" y="50"/>
                    <a:pt x="16" y="50"/>
                    <a:pt x="16" y="50"/>
                  </a:cubicBezTo>
                  <a:cubicBezTo>
                    <a:pt x="17" y="50"/>
                    <a:pt x="17" y="51"/>
                    <a:pt x="17" y="51"/>
                  </a:cubicBezTo>
                  <a:cubicBezTo>
                    <a:pt x="17" y="51"/>
                    <a:pt x="17" y="51"/>
                    <a:pt x="17" y="51"/>
                  </a:cubicBezTo>
                  <a:cubicBezTo>
                    <a:pt x="17" y="51"/>
                    <a:pt x="17" y="51"/>
                    <a:pt x="17" y="51"/>
                  </a:cubicBezTo>
                  <a:cubicBezTo>
                    <a:pt x="17" y="50"/>
                    <a:pt x="17" y="50"/>
                    <a:pt x="17" y="50"/>
                  </a:cubicBezTo>
                  <a:cubicBezTo>
                    <a:pt x="17" y="50"/>
                    <a:pt x="18" y="50"/>
                    <a:pt x="18" y="50"/>
                  </a:cubicBezTo>
                  <a:cubicBezTo>
                    <a:pt x="18" y="50"/>
                    <a:pt x="18" y="50"/>
                    <a:pt x="18" y="50"/>
                  </a:cubicBezTo>
                  <a:cubicBezTo>
                    <a:pt x="18" y="50"/>
                    <a:pt x="18" y="50"/>
                    <a:pt x="18" y="50"/>
                  </a:cubicBezTo>
                  <a:cubicBezTo>
                    <a:pt x="18" y="50"/>
                    <a:pt x="18" y="50"/>
                    <a:pt x="19" y="50"/>
                  </a:cubicBezTo>
                  <a:cubicBezTo>
                    <a:pt x="19" y="50"/>
                    <a:pt x="19" y="50"/>
                    <a:pt x="19" y="50"/>
                  </a:cubicBezTo>
                  <a:cubicBezTo>
                    <a:pt x="19" y="50"/>
                    <a:pt x="19" y="50"/>
                    <a:pt x="19" y="50"/>
                  </a:cubicBezTo>
                  <a:cubicBezTo>
                    <a:pt x="19" y="50"/>
                    <a:pt x="19" y="50"/>
                    <a:pt x="20" y="50"/>
                  </a:cubicBezTo>
                  <a:cubicBezTo>
                    <a:pt x="20" y="50"/>
                    <a:pt x="20" y="50"/>
                    <a:pt x="20" y="50"/>
                  </a:cubicBezTo>
                  <a:cubicBezTo>
                    <a:pt x="20" y="50"/>
                    <a:pt x="20" y="50"/>
                    <a:pt x="20" y="50"/>
                  </a:cubicBezTo>
                  <a:cubicBezTo>
                    <a:pt x="20" y="50"/>
                    <a:pt x="21" y="51"/>
                    <a:pt x="21" y="51"/>
                  </a:cubicBezTo>
                  <a:cubicBezTo>
                    <a:pt x="21" y="50"/>
                    <a:pt x="21" y="50"/>
                    <a:pt x="21" y="50"/>
                  </a:cubicBezTo>
                  <a:cubicBezTo>
                    <a:pt x="21" y="50"/>
                    <a:pt x="21" y="50"/>
                    <a:pt x="21" y="50"/>
                  </a:cubicBezTo>
                  <a:cubicBezTo>
                    <a:pt x="21" y="50"/>
                    <a:pt x="21" y="50"/>
                    <a:pt x="21" y="49"/>
                  </a:cubicBezTo>
                  <a:cubicBezTo>
                    <a:pt x="22" y="49"/>
                    <a:pt x="22" y="49"/>
                    <a:pt x="22" y="50"/>
                  </a:cubicBezTo>
                  <a:cubicBezTo>
                    <a:pt x="22" y="50"/>
                    <a:pt x="22" y="50"/>
                    <a:pt x="22" y="50"/>
                  </a:cubicBezTo>
                  <a:cubicBezTo>
                    <a:pt x="22" y="50"/>
                    <a:pt x="22" y="50"/>
                    <a:pt x="23" y="50"/>
                  </a:cubicBezTo>
                  <a:cubicBezTo>
                    <a:pt x="23" y="50"/>
                    <a:pt x="23" y="50"/>
                    <a:pt x="23" y="50"/>
                  </a:cubicBezTo>
                  <a:cubicBezTo>
                    <a:pt x="23" y="50"/>
                    <a:pt x="23" y="50"/>
                    <a:pt x="23" y="50"/>
                  </a:cubicBezTo>
                  <a:cubicBezTo>
                    <a:pt x="23" y="50"/>
                    <a:pt x="23" y="50"/>
                    <a:pt x="23" y="50"/>
                  </a:cubicBezTo>
                  <a:cubicBezTo>
                    <a:pt x="23" y="50"/>
                    <a:pt x="23" y="50"/>
                    <a:pt x="24" y="50"/>
                  </a:cubicBezTo>
                  <a:cubicBezTo>
                    <a:pt x="24" y="50"/>
                    <a:pt x="24" y="50"/>
                    <a:pt x="24" y="50"/>
                  </a:cubicBezTo>
                  <a:cubicBezTo>
                    <a:pt x="24" y="50"/>
                    <a:pt x="24" y="50"/>
                    <a:pt x="25" y="50"/>
                  </a:cubicBezTo>
                  <a:cubicBezTo>
                    <a:pt x="25" y="50"/>
                    <a:pt x="25" y="50"/>
                    <a:pt x="25" y="50"/>
                  </a:cubicBezTo>
                  <a:cubicBezTo>
                    <a:pt x="25" y="50"/>
                    <a:pt x="25" y="50"/>
                    <a:pt x="25" y="50"/>
                  </a:cubicBezTo>
                  <a:cubicBezTo>
                    <a:pt x="25" y="50"/>
                    <a:pt x="26" y="50"/>
                    <a:pt x="26" y="50"/>
                  </a:cubicBezTo>
                  <a:cubicBezTo>
                    <a:pt x="26" y="50"/>
                    <a:pt x="26" y="50"/>
                    <a:pt x="26" y="50"/>
                  </a:cubicBezTo>
                  <a:cubicBezTo>
                    <a:pt x="27" y="50"/>
                    <a:pt x="27" y="50"/>
                    <a:pt x="27" y="50"/>
                  </a:cubicBezTo>
                  <a:cubicBezTo>
                    <a:pt x="27" y="50"/>
                    <a:pt x="27" y="50"/>
                    <a:pt x="27" y="50"/>
                  </a:cubicBezTo>
                  <a:cubicBezTo>
                    <a:pt x="27" y="50"/>
                    <a:pt x="28" y="50"/>
                    <a:pt x="28" y="50"/>
                  </a:cubicBezTo>
                  <a:cubicBezTo>
                    <a:pt x="27" y="50"/>
                    <a:pt x="27" y="50"/>
                    <a:pt x="27" y="50"/>
                  </a:cubicBezTo>
                  <a:cubicBezTo>
                    <a:pt x="27" y="50"/>
                    <a:pt x="27" y="50"/>
                    <a:pt x="27" y="49"/>
                  </a:cubicBezTo>
                  <a:cubicBezTo>
                    <a:pt x="28" y="49"/>
                    <a:pt x="28" y="49"/>
                    <a:pt x="28" y="49"/>
                  </a:cubicBezTo>
                  <a:cubicBezTo>
                    <a:pt x="28" y="49"/>
                    <a:pt x="27" y="49"/>
                    <a:pt x="28" y="49"/>
                  </a:cubicBezTo>
                  <a:cubicBezTo>
                    <a:pt x="28" y="49"/>
                    <a:pt x="28" y="49"/>
                    <a:pt x="28" y="49"/>
                  </a:cubicBezTo>
                  <a:cubicBezTo>
                    <a:pt x="28" y="49"/>
                    <a:pt x="28" y="49"/>
                    <a:pt x="28" y="49"/>
                  </a:cubicBezTo>
                  <a:cubicBezTo>
                    <a:pt x="28" y="49"/>
                    <a:pt x="28" y="48"/>
                    <a:pt x="28" y="48"/>
                  </a:cubicBezTo>
                  <a:cubicBezTo>
                    <a:pt x="28" y="48"/>
                    <a:pt x="29" y="48"/>
                    <a:pt x="29" y="49"/>
                  </a:cubicBezTo>
                  <a:cubicBezTo>
                    <a:pt x="29" y="49"/>
                    <a:pt x="29" y="49"/>
                    <a:pt x="29" y="49"/>
                  </a:cubicBezTo>
                  <a:cubicBezTo>
                    <a:pt x="29" y="49"/>
                    <a:pt x="29" y="49"/>
                    <a:pt x="29" y="49"/>
                  </a:cubicBezTo>
                  <a:cubicBezTo>
                    <a:pt x="29" y="49"/>
                    <a:pt x="29" y="49"/>
                    <a:pt x="29" y="49"/>
                  </a:cubicBezTo>
                  <a:cubicBezTo>
                    <a:pt x="29" y="50"/>
                    <a:pt x="29" y="50"/>
                    <a:pt x="29" y="50"/>
                  </a:cubicBezTo>
                  <a:cubicBezTo>
                    <a:pt x="29" y="50"/>
                    <a:pt x="29" y="50"/>
                    <a:pt x="29" y="50"/>
                  </a:cubicBezTo>
                  <a:cubicBezTo>
                    <a:pt x="29" y="50"/>
                    <a:pt x="30" y="50"/>
                    <a:pt x="30" y="50"/>
                  </a:cubicBezTo>
                  <a:cubicBezTo>
                    <a:pt x="30" y="50"/>
                    <a:pt x="30" y="51"/>
                    <a:pt x="30" y="51"/>
                  </a:cubicBezTo>
                  <a:cubicBezTo>
                    <a:pt x="30" y="51"/>
                    <a:pt x="30" y="51"/>
                    <a:pt x="30" y="51"/>
                  </a:cubicBezTo>
                  <a:cubicBezTo>
                    <a:pt x="30" y="51"/>
                    <a:pt x="30" y="51"/>
                    <a:pt x="30" y="51"/>
                  </a:cubicBezTo>
                  <a:cubicBezTo>
                    <a:pt x="31" y="46"/>
                    <a:pt x="31" y="46"/>
                    <a:pt x="31" y="46"/>
                  </a:cubicBezTo>
                  <a:cubicBezTo>
                    <a:pt x="48" y="48"/>
                    <a:pt x="66" y="49"/>
                    <a:pt x="83" y="50"/>
                  </a:cubicBezTo>
                  <a:lnTo>
                    <a:pt x="85" y="9"/>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sp>
          <p:nvSpPr>
            <p:cNvPr id="476" name="Freeform 102"/>
            <p:cNvSpPr>
              <a:spLocks/>
            </p:cNvSpPr>
            <p:nvPr/>
          </p:nvSpPr>
          <p:spPr bwMode="auto">
            <a:xfrm>
              <a:off x="1200150" y="3094038"/>
              <a:ext cx="511175" cy="836613"/>
            </a:xfrm>
            <a:custGeom>
              <a:avLst/>
              <a:gdLst>
                <a:gd name="T0" fmla="*/ 8 w 48"/>
                <a:gd name="T1" fmla="*/ 26 h 78"/>
                <a:gd name="T2" fmla="*/ 8 w 48"/>
                <a:gd name="T3" fmla="*/ 27 h 78"/>
                <a:gd name="T4" fmla="*/ 8 w 48"/>
                <a:gd name="T5" fmla="*/ 29 h 78"/>
                <a:gd name="T6" fmla="*/ 8 w 48"/>
                <a:gd name="T7" fmla="*/ 30 h 78"/>
                <a:gd name="T8" fmla="*/ 9 w 48"/>
                <a:gd name="T9" fmla="*/ 33 h 78"/>
                <a:gd name="T10" fmla="*/ 10 w 48"/>
                <a:gd name="T11" fmla="*/ 34 h 78"/>
                <a:gd name="T12" fmla="*/ 9 w 48"/>
                <a:gd name="T13" fmla="*/ 36 h 78"/>
                <a:gd name="T14" fmla="*/ 8 w 48"/>
                <a:gd name="T15" fmla="*/ 39 h 78"/>
                <a:gd name="T16" fmla="*/ 7 w 48"/>
                <a:gd name="T17" fmla="*/ 41 h 78"/>
                <a:gd name="T18" fmla="*/ 6 w 48"/>
                <a:gd name="T19" fmla="*/ 43 h 78"/>
                <a:gd name="T20" fmla="*/ 5 w 48"/>
                <a:gd name="T21" fmla="*/ 44 h 78"/>
                <a:gd name="T22" fmla="*/ 4 w 48"/>
                <a:gd name="T23" fmla="*/ 45 h 78"/>
                <a:gd name="T24" fmla="*/ 3 w 48"/>
                <a:gd name="T25" fmla="*/ 46 h 78"/>
                <a:gd name="T26" fmla="*/ 3 w 48"/>
                <a:gd name="T27" fmla="*/ 48 h 78"/>
                <a:gd name="T28" fmla="*/ 4 w 48"/>
                <a:gd name="T29" fmla="*/ 48 h 78"/>
                <a:gd name="T30" fmla="*/ 4 w 48"/>
                <a:gd name="T31" fmla="*/ 50 h 78"/>
                <a:gd name="T32" fmla="*/ 4 w 48"/>
                <a:gd name="T33" fmla="*/ 51 h 78"/>
                <a:gd name="T34" fmla="*/ 3 w 48"/>
                <a:gd name="T35" fmla="*/ 53 h 78"/>
                <a:gd name="T36" fmla="*/ 48 w 48"/>
                <a:gd name="T37" fmla="*/ 52 h 78"/>
                <a:gd name="T38" fmla="*/ 47 w 48"/>
                <a:gd name="T39" fmla="*/ 50 h 78"/>
                <a:gd name="T40" fmla="*/ 46 w 48"/>
                <a:gd name="T41" fmla="*/ 50 h 78"/>
                <a:gd name="T42" fmla="*/ 46 w 48"/>
                <a:gd name="T43" fmla="*/ 51 h 78"/>
                <a:gd name="T44" fmla="*/ 43 w 48"/>
                <a:gd name="T45" fmla="*/ 51 h 78"/>
                <a:gd name="T46" fmla="*/ 41 w 48"/>
                <a:gd name="T47" fmla="*/ 51 h 78"/>
                <a:gd name="T48" fmla="*/ 40 w 48"/>
                <a:gd name="T49" fmla="*/ 51 h 78"/>
                <a:gd name="T50" fmla="*/ 38 w 48"/>
                <a:gd name="T51" fmla="*/ 51 h 78"/>
                <a:gd name="T52" fmla="*/ 37 w 48"/>
                <a:gd name="T53" fmla="*/ 51 h 78"/>
                <a:gd name="T54" fmla="*/ 35 w 48"/>
                <a:gd name="T55" fmla="*/ 52 h 78"/>
                <a:gd name="T56" fmla="*/ 34 w 48"/>
                <a:gd name="T57" fmla="*/ 50 h 78"/>
                <a:gd name="T58" fmla="*/ 34 w 48"/>
                <a:gd name="T59" fmla="*/ 48 h 78"/>
                <a:gd name="T60" fmla="*/ 33 w 48"/>
                <a:gd name="T61" fmla="*/ 47 h 78"/>
                <a:gd name="T62" fmla="*/ 31 w 48"/>
                <a:gd name="T63" fmla="*/ 46 h 78"/>
                <a:gd name="T64" fmla="*/ 31 w 48"/>
                <a:gd name="T65" fmla="*/ 44 h 78"/>
                <a:gd name="T66" fmla="*/ 30 w 48"/>
                <a:gd name="T67" fmla="*/ 42 h 78"/>
                <a:gd name="T68" fmla="*/ 30 w 48"/>
                <a:gd name="T69" fmla="*/ 40 h 78"/>
                <a:gd name="T70" fmla="*/ 30 w 48"/>
                <a:gd name="T71" fmla="*/ 39 h 78"/>
                <a:gd name="T72" fmla="*/ 28 w 48"/>
                <a:gd name="T73" fmla="*/ 37 h 78"/>
                <a:gd name="T74" fmla="*/ 27 w 48"/>
                <a:gd name="T75" fmla="*/ 38 h 78"/>
                <a:gd name="T76" fmla="*/ 26 w 48"/>
                <a:gd name="T77" fmla="*/ 39 h 78"/>
                <a:gd name="T78" fmla="*/ 25 w 48"/>
                <a:gd name="T79" fmla="*/ 38 h 78"/>
                <a:gd name="T80" fmla="*/ 25 w 48"/>
                <a:gd name="T81" fmla="*/ 36 h 78"/>
                <a:gd name="T82" fmla="*/ 26 w 48"/>
                <a:gd name="T83" fmla="*/ 35 h 78"/>
                <a:gd name="T84" fmla="*/ 26 w 48"/>
                <a:gd name="T85" fmla="*/ 33 h 78"/>
                <a:gd name="T86" fmla="*/ 26 w 48"/>
                <a:gd name="T87" fmla="*/ 32 h 78"/>
                <a:gd name="T88" fmla="*/ 27 w 48"/>
                <a:gd name="T89" fmla="*/ 30 h 78"/>
                <a:gd name="T90" fmla="*/ 27 w 48"/>
                <a:gd name="T91" fmla="*/ 28 h 78"/>
                <a:gd name="T92" fmla="*/ 26 w 48"/>
                <a:gd name="T93" fmla="*/ 27 h 78"/>
                <a:gd name="T94" fmla="*/ 25 w 48"/>
                <a:gd name="T95" fmla="*/ 26 h 78"/>
                <a:gd name="T96" fmla="*/ 24 w 48"/>
                <a:gd name="T97" fmla="*/ 25 h 78"/>
                <a:gd name="T98" fmla="*/ 24 w 48"/>
                <a:gd name="T99" fmla="*/ 23 h 78"/>
                <a:gd name="T100" fmla="*/ 23 w 48"/>
                <a:gd name="T101" fmla="*/ 22 h 78"/>
                <a:gd name="T102" fmla="*/ 22 w 48"/>
                <a:gd name="T103" fmla="*/ 20 h 78"/>
                <a:gd name="T104" fmla="*/ 20 w 48"/>
                <a:gd name="T105" fmla="*/ 18 h 78"/>
                <a:gd name="T106" fmla="*/ 19 w 48"/>
                <a:gd name="T107" fmla="*/ 17 h 78"/>
                <a:gd name="T108" fmla="*/ 19 w 48"/>
                <a:gd name="T109" fmla="*/ 15 h 78"/>
                <a:gd name="T110" fmla="*/ 19 w 48"/>
                <a:gd name="T111" fmla="*/ 13 h 78"/>
                <a:gd name="T112" fmla="*/ 18 w 48"/>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78">
                  <a:moveTo>
                    <a:pt x="19" y="1"/>
                  </a:moveTo>
                  <a:cubicBezTo>
                    <a:pt x="17" y="0"/>
                    <a:pt x="15" y="0"/>
                    <a:pt x="13" y="0"/>
                  </a:cubicBezTo>
                  <a:cubicBezTo>
                    <a:pt x="8" y="26"/>
                    <a:pt x="8" y="26"/>
                    <a:pt x="8" y="26"/>
                  </a:cubicBezTo>
                  <a:cubicBezTo>
                    <a:pt x="8" y="26"/>
                    <a:pt x="8" y="26"/>
                    <a:pt x="8" y="26"/>
                  </a:cubicBezTo>
                  <a:cubicBezTo>
                    <a:pt x="8" y="26"/>
                    <a:pt x="8" y="26"/>
                    <a:pt x="8" y="26"/>
                  </a:cubicBezTo>
                  <a:cubicBezTo>
                    <a:pt x="8" y="26"/>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8"/>
                    <a:pt x="8" y="28"/>
                  </a:cubicBezTo>
                  <a:cubicBezTo>
                    <a:pt x="8" y="28"/>
                    <a:pt x="8" y="28"/>
                    <a:pt x="8" y="28"/>
                  </a:cubicBezTo>
                  <a:cubicBezTo>
                    <a:pt x="8" y="28"/>
                    <a:pt x="8" y="28"/>
                    <a:pt x="8" y="28"/>
                  </a:cubicBezTo>
                  <a:cubicBezTo>
                    <a:pt x="8" y="28"/>
                    <a:pt x="8" y="29"/>
                    <a:pt x="8" y="29"/>
                  </a:cubicBezTo>
                  <a:cubicBezTo>
                    <a:pt x="8" y="29"/>
                    <a:pt x="8" y="29"/>
                    <a:pt x="8" y="29"/>
                  </a:cubicBezTo>
                  <a:cubicBezTo>
                    <a:pt x="8" y="29"/>
                    <a:pt x="8" y="29"/>
                    <a:pt x="8" y="29"/>
                  </a:cubicBezTo>
                  <a:cubicBezTo>
                    <a:pt x="8" y="29"/>
                    <a:pt x="8" y="29"/>
                    <a:pt x="8" y="30"/>
                  </a:cubicBezTo>
                  <a:cubicBezTo>
                    <a:pt x="8" y="30"/>
                    <a:pt x="8" y="30"/>
                    <a:pt x="8" y="30"/>
                  </a:cubicBezTo>
                  <a:cubicBezTo>
                    <a:pt x="8" y="30"/>
                    <a:pt x="8" y="30"/>
                    <a:pt x="8" y="30"/>
                  </a:cubicBezTo>
                  <a:cubicBezTo>
                    <a:pt x="8" y="30"/>
                    <a:pt x="8" y="30"/>
                    <a:pt x="8" y="31"/>
                  </a:cubicBezTo>
                  <a:cubicBezTo>
                    <a:pt x="8" y="31"/>
                    <a:pt x="8" y="31"/>
                    <a:pt x="8" y="31"/>
                  </a:cubicBezTo>
                  <a:cubicBezTo>
                    <a:pt x="8" y="31"/>
                    <a:pt x="8" y="32"/>
                    <a:pt x="8" y="32"/>
                  </a:cubicBezTo>
                  <a:cubicBezTo>
                    <a:pt x="9" y="32"/>
                    <a:pt x="9" y="32"/>
                    <a:pt x="9" y="32"/>
                  </a:cubicBezTo>
                  <a:cubicBezTo>
                    <a:pt x="9" y="32"/>
                    <a:pt x="9" y="32"/>
                    <a:pt x="9" y="33"/>
                  </a:cubicBezTo>
                  <a:cubicBezTo>
                    <a:pt x="9" y="33"/>
                    <a:pt x="9" y="32"/>
                    <a:pt x="9" y="32"/>
                  </a:cubicBezTo>
                  <a:cubicBezTo>
                    <a:pt x="9" y="32"/>
                    <a:pt x="9" y="33"/>
                    <a:pt x="9" y="33"/>
                  </a:cubicBezTo>
                  <a:cubicBezTo>
                    <a:pt x="9" y="33"/>
                    <a:pt x="10" y="33"/>
                    <a:pt x="10" y="33"/>
                  </a:cubicBezTo>
                  <a:cubicBezTo>
                    <a:pt x="10" y="33"/>
                    <a:pt x="10" y="33"/>
                    <a:pt x="10" y="33"/>
                  </a:cubicBezTo>
                  <a:cubicBezTo>
                    <a:pt x="10" y="34"/>
                    <a:pt x="10" y="34"/>
                    <a:pt x="10" y="34"/>
                  </a:cubicBezTo>
                  <a:cubicBezTo>
                    <a:pt x="10" y="34"/>
                    <a:pt x="10" y="34"/>
                    <a:pt x="10" y="34"/>
                  </a:cubicBezTo>
                  <a:cubicBezTo>
                    <a:pt x="10" y="34"/>
                    <a:pt x="11" y="35"/>
                    <a:pt x="11" y="35"/>
                  </a:cubicBezTo>
                  <a:cubicBezTo>
                    <a:pt x="11" y="35"/>
                    <a:pt x="10" y="35"/>
                    <a:pt x="10" y="36"/>
                  </a:cubicBezTo>
                  <a:cubicBezTo>
                    <a:pt x="10" y="36"/>
                    <a:pt x="10" y="36"/>
                    <a:pt x="10" y="36"/>
                  </a:cubicBezTo>
                  <a:cubicBezTo>
                    <a:pt x="10" y="36"/>
                    <a:pt x="10" y="36"/>
                    <a:pt x="9" y="36"/>
                  </a:cubicBezTo>
                  <a:cubicBezTo>
                    <a:pt x="9" y="37"/>
                    <a:pt x="9" y="37"/>
                    <a:pt x="9" y="37"/>
                  </a:cubicBezTo>
                  <a:cubicBezTo>
                    <a:pt x="9" y="37"/>
                    <a:pt x="9" y="37"/>
                    <a:pt x="9" y="37"/>
                  </a:cubicBezTo>
                  <a:cubicBezTo>
                    <a:pt x="9" y="37"/>
                    <a:pt x="9" y="37"/>
                    <a:pt x="9" y="38"/>
                  </a:cubicBezTo>
                  <a:cubicBezTo>
                    <a:pt x="8" y="38"/>
                    <a:pt x="9" y="38"/>
                    <a:pt x="8" y="38"/>
                  </a:cubicBezTo>
                  <a:cubicBezTo>
                    <a:pt x="8" y="38"/>
                    <a:pt x="8" y="38"/>
                    <a:pt x="8" y="39"/>
                  </a:cubicBezTo>
                  <a:cubicBezTo>
                    <a:pt x="8" y="39"/>
                    <a:pt x="8" y="40"/>
                    <a:pt x="8" y="40"/>
                  </a:cubicBezTo>
                  <a:cubicBezTo>
                    <a:pt x="8" y="40"/>
                    <a:pt x="8" y="40"/>
                    <a:pt x="7" y="40"/>
                  </a:cubicBezTo>
                  <a:cubicBezTo>
                    <a:pt x="7" y="40"/>
                    <a:pt x="7" y="40"/>
                    <a:pt x="7" y="40"/>
                  </a:cubicBezTo>
                  <a:cubicBezTo>
                    <a:pt x="7" y="40"/>
                    <a:pt x="7" y="41"/>
                    <a:pt x="7" y="41"/>
                  </a:cubicBezTo>
                  <a:cubicBezTo>
                    <a:pt x="7" y="41"/>
                    <a:pt x="7" y="41"/>
                    <a:pt x="7" y="41"/>
                  </a:cubicBezTo>
                  <a:cubicBezTo>
                    <a:pt x="7" y="41"/>
                    <a:pt x="7" y="41"/>
                    <a:pt x="7" y="41"/>
                  </a:cubicBezTo>
                  <a:cubicBezTo>
                    <a:pt x="7" y="41"/>
                    <a:pt x="7" y="41"/>
                    <a:pt x="7" y="41"/>
                  </a:cubicBezTo>
                  <a:cubicBezTo>
                    <a:pt x="7" y="41"/>
                    <a:pt x="7" y="42"/>
                    <a:pt x="6" y="42"/>
                  </a:cubicBezTo>
                  <a:cubicBezTo>
                    <a:pt x="6" y="42"/>
                    <a:pt x="6" y="42"/>
                    <a:pt x="6" y="42"/>
                  </a:cubicBezTo>
                  <a:cubicBezTo>
                    <a:pt x="6" y="42"/>
                    <a:pt x="6" y="43"/>
                    <a:pt x="6" y="43"/>
                  </a:cubicBezTo>
                  <a:cubicBezTo>
                    <a:pt x="6" y="43"/>
                    <a:pt x="6" y="43"/>
                    <a:pt x="6" y="43"/>
                  </a:cubicBezTo>
                  <a:cubicBezTo>
                    <a:pt x="6" y="43"/>
                    <a:pt x="5" y="43"/>
                    <a:pt x="5" y="43"/>
                  </a:cubicBezTo>
                  <a:cubicBezTo>
                    <a:pt x="5" y="43"/>
                    <a:pt x="5" y="43"/>
                    <a:pt x="5" y="43"/>
                  </a:cubicBezTo>
                  <a:cubicBezTo>
                    <a:pt x="5" y="43"/>
                    <a:pt x="5" y="43"/>
                    <a:pt x="5" y="43"/>
                  </a:cubicBezTo>
                  <a:cubicBezTo>
                    <a:pt x="5" y="43"/>
                    <a:pt x="5" y="44"/>
                    <a:pt x="5" y="44"/>
                  </a:cubicBezTo>
                  <a:cubicBezTo>
                    <a:pt x="5" y="44"/>
                    <a:pt x="5"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3" y="45"/>
                    <a:pt x="3" y="45"/>
                  </a:cubicBezTo>
                  <a:cubicBezTo>
                    <a:pt x="3" y="45"/>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9"/>
                    <a:pt x="4" y="49"/>
                    <a:pt x="4" y="49"/>
                  </a:cubicBezTo>
                  <a:cubicBezTo>
                    <a:pt x="4" y="49"/>
                    <a:pt x="4" y="49"/>
                    <a:pt x="4" y="49"/>
                  </a:cubicBezTo>
                  <a:cubicBezTo>
                    <a:pt x="5" y="49"/>
                    <a:pt x="5" y="49"/>
                    <a:pt x="5" y="49"/>
                  </a:cubicBezTo>
                  <a:cubicBezTo>
                    <a:pt x="5" y="50"/>
                    <a:pt x="4" y="50"/>
                    <a:pt x="4" y="50"/>
                  </a:cubicBezTo>
                  <a:cubicBezTo>
                    <a:pt x="4" y="50"/>
                    <a:pt x="4" y="50"/>
                    <a:pt x="4" y="50"/>
                  </a:cubicBezTo>
                  <a:cubicBezTo>
                    <a:pt x="4" y="50"/>
                    <a:pt x="4" y="50"/>
                    <a:pt x="4" y="50"/>
                  </a:cubicBezTo>
                  <a:cubicBezTo>
                    <a:pt x="4" y="50"/>
                    <a:pt x="4" y="50"/>
                    <a:pt x="4" y="50"/>
                  </a:cubicBezTo>
                  <a:cubicBezTo>
                    <a:pt x="4" y="51"/>
                    <a:pt x="4" y="51"/>
                    <a:pt x="4" y="51"/>
                  </a:cubicBezTo>
                  <a:cubicBezTo>
                    <a:pt x="4" y="51"/>
                    <a:pt x="4" y="51"/>
                    <a:pt x="4" y="51"/>
                  </a:cubicBezTo>
                  <a:cubicBezTo>
                    <a:pt x="4" y="51"/>
                    <a:pt x="4" y="52"/>
                    <a:pt x="4" y="52"/>
                  </a:cubicBezTo>
                  <a:cubicBezTo>
                    <a:pt x="4" y="52"/>
                    <a:pt x="4" y="52"/>
                    <a:pt x="4" y="52"/>
                  </a:cubicBezTo>
                  <a:cubicBezTo>
                    <a:pt x="4" y="52"/>
                    <a:pt x="4" y="52"/>
                    <a:pt x="4" y="52"/>
                  </a:cubicBezTo>
                  <a:cubicBezTo>
                    <a:pt x="4" y="52"/>
                    <a:pt x="4" y="52"/>
                    <a:pt x="3" y="52"/>
                  </a:cubicBezTo>
                  <a:cubicBezTo>
                    <a:pt x="3" y="52"/>
                    <a:pt x="3" y="53"/>
                    <a:pt x="3" y="53"/>
                  </a:cubicBezTo>
                  <a:cubicBezTo>
                    <a:pt x="0" y="72"/>
                    <a:pt x="0" y="72"/>
                    <a:pt x="0" y="72"/>
                  </a:cubicBezTo>
                  <a:cubicBezTo>
                    <a:pt x="15" y="74"/>
                    <a:pt x="30" y="77"/>
                    <a:pt x="45" y="78"/>
                  </a:cubicBezTo>
                  <a:cubicBezTo>
                    <a:pt x="48" y="52"/>
                    <a:pt x="48" y="52"/>
                    <a:pt x="48" y="52"/>
                  </a:cubicBezTo>
                  <a:cubicBezTo>
                    <a:pt x="48" y="52"/>
                    <a:pt x="48" y="52"/>
                    <a:pt x="48" y="52"/>
                  </a:cubicBezTo>
                  <a:cubicBezTo>
                    <a:pt x="48" y="52"/>
                    <a:pt x="48" y="52"/>
                    <a:pt x="48" y="52"/>
                  </a:cubicBezTo>
                  <a:cubicBezTo>
                    <a:pt x="48" y="52"/>
                    <a:pt x="48" y="51"/>
                    <a:pt x="48" y="51"/>
                  </a:cubicBezTo>
                  <a:cubicBezTo>
                    <a:pt x="48" y="51"/>
                    <a:pt x="47" y="51"/>
                    <a:pt x="47" y="51"/>
                  </a:cubicBezTo>
                  <a:cubicBezTo>
                    <a:pt x="47" y="51"/>
                    <a:pt x="47" y="51"/>
                    <a:pt x="47" y="51"/>
                  </a:cubicBezTo>
                  <a:cubicBezTo>
                    <a:pt x="47" y="51"/>
                    <a:pt x="47" y="51"/>
                    <a:pt x="47" y="50"/>
                  </a:cubicBezTo>
                  <a:cubicBezTo>
                    <a:pt x="47" y="50"/>
                    <a:pt x="47" y="50"/>
                    <a:pt x="47" y="50"/>
                  </a:cubicBezTo>
                  <a:cubicBezTo>
                    <a:pt x="47" y="50"/>
                    <a:pt x="47" y="50"/>
                    <a:pt x="47" y="50"/>
                  </a:cubicBezTo>
                  <a:cubicBezTo>
                    <a:pt x="47" y="50"/>
                    <a:pt x="47" y="50"/>
                    <a:pt x="47" y="50"/>
                  </a:cubicBezTo>
                  <a:cubicBezTo>
                    <a:pt x="47" y="49"/>
                    <a:pt x="46" y="49"/>
                    <a:pt x="46" y="49"/>
                  </a:cubicBezTo>
                  <a:cubicBezTo>
                    <a:pt x="46" y="49"/>
                    <a:pt x="46" y="50"/>
                    <a:pt x="46" y="50"/>
                  </a:cubicBezTo>
                  <a:cubicBezTo>
                    <a:pt x="46" y="50"/>
                    <a:pt x="46" y="50"/>
                    <a:pt x="46" y="50"/>
                  </a:cubicBezTo>
                  <a:cubicBezTo>
                    <a:pt x="46" y="50"/>
                    <a:pt x="46" y="50"/>
                    <a:pt x="46" y="50"/>
                  </a:cubicBezTo>
                  <a:cubicBezTo>
                    <a:pt x="45" y="50"/>
                    <a:pt x="46" y="50"/>
                    <a:pt x="46" y="50"/>
                  </a:cubicBezTo>
                  <a:cubicBezTo>
                    <a:pt x="46" y="50"/>
                    <a:pt x="46" y="50"/>
                    <a:pt x="45" y="50"/>
                  </a:cubicBezTo>
                  <a:cubicBezTo>
                    <a:pt x="45" y="51"/>
                    <a:pt x="45" y="51"/>
                    <a:pt x="45" y="51"/>
                  </a:cubicBezTo>
                  <a:cubicBezTo>
                    <a:pt x="45" y="51"/>
                    <a:pt x="45" y="51"/>
                    <a:pt x="46" y="51"/>
                  </a:cubicBezTo>
                  <a:cubicBezTo>
                    <a:pt x="46" y="51"/>
                    <a:pt x="45" y="51"/>
                    <a:pt x="45" y="51"/>
                  </a:cubicBezTo>
                  <a:cubicBezTo>
                    <a:pt x="45" y="51"/>
                    <a:pt x="45" y="51"/>
                    <a:pt x="45" y="51"/>
                  </a:cubicBezTo>
                  <a:cubicBezTo>
                    <a:pt x="45" y="51"/>
                    <a:pt x="45" y="51"/>
                    <a:pt x="44" y="51"/>
                  </a:cubicBezTo>
                  <a:cubicBezTo>
                    <a:pt x="44" y="51"/>
                    <a:pt x="44" y="51"/>
                    <a:pt x="44" y="51"/>
                  </a:cubicBezTo>
                  <a:cubicBezTo>
                    <a:pt x="44" y="51"/>
                    <a:pt x="43" y="51"/>
                    <a:pt x="43" y="51"/>
                  </a:cubicBezTo>
                  <a:cubicBezTo>
                    <a:pt x="43" y="51"/>
                    <a:pt x="43" y="51"/>
                    <a:pt x="43" y="51"/>
                  </a:cubicBezTo>
                  <a:cubicBezTo>
                    <a:pt x="43" y="51"/>
                    <a:pt x="43" y="51"/>
                    <a:pt x="43" y="51"/>
                  </a:cubicBezTo>
                  <a:cubicBezTo>
                    <a:pt x="42" y="51"/>
                    <a:pt x="42" y="51"/>
                    <a:pt x="42" y="51"/>
                  </a:cubicBezTo>
                  <a:cubicBezTo>
                    <a:pt x="42" y="51"/>
                    <a:pt x="42" y="51"/>
                    <a:pt x="42" y="51"/>
                  </a:cubicBezTo>
                  <a:cubicBezTo>
                    <a:pt x="41" y="51"/>
                    <a:pt x="41" y="51"/>
                    <a:pt x="41" y="51"/>
                  </a:cubicBezTo>
                  <a:cubicBezTo>
                    <a:pt x="41" y="51"/>
                    <a:pt x="41" y="51"/>
                    <a:pt x="41" y="51"/>
                  </a:cubicBezTo>
                  <a:cubicBezTo>
                    <a:pt x="41" y="51"/>
                    <a:pt x="41" y="51"/>
                    <a:pt x="41" y="51"/>
                  </a:cubicBezTo>
                  <a:cubicBezTo>
                    <a:pt x="41" y="51"/>
                    <a:pt x="41" y="51"/>
                    <a:pt x="41" y="51"/>
                  </a:cubicBezTo>
                  <a:cubicBezTo>
                    <a:pt x="40" y="51"/>
                    <a:pt x="40" y="51"/>
                    <a:pt x="40" y="51"/>
                  </a:cubicBezTo>
                  <a:cubicBezTo>
                    <a:pt x="40" y="51"/>
                    <a:pt x="40" y="51"/>
                    <a:pt x="40" y="51"/>
                  </a:cubicBezTo>
                  <a:cubicBezTo>
                    <a:pt x="40" y="50"/>
                    <a:pt x="40" y="50"/>
                    <a:pt x="39" y="50"/>
                  </a:cubicBezTo>
                  <a:cubicBezTo>
                    <a:pt x="39" y="51"/>
                    <a:pt x="39" y="51"/>
                    <a:pt x="39" y="51"/>
                  </a:cubicBezTo>
                  <a:cubicBezTo>
                    <a:pt x="39" y="51"/>
                    <a:pt x="39" y="51"/>
                    <a:pt x="39" y="51"/>
                  </a:cubicBezTo>
                  <a:cubicBezTo>
                    <a:pt x="39" y="51"/>
                    <a:pt x="39" y="51"/>
                    <a:pt x="39" y="52"/>
                  </a:cubicBezTo>
                  <a:cubicBezTo>
                    <a:pt x="39" y="52"/>
                    <a:pt x="38" y="51"/>
                    <a:pt x="38" y="51"/>
                  </a:cubicBezTo>
                  <a:cubicBezTo>
                    <a:pt x="38" y="51"/>
                    <a:pt x="38" y="51"/>
                    <a:pt x="38" y="51"/>
                  </a:cubicBezTo>
                  <a:cubicBezTo>
                    <a:pt x="38" y="51"/>
                    <a:pt x="38" y="51"/>
                    <a:pt x="38" y="51"/>
                  </a:cubicBezTo>
                  <a:cubicBezTo>
                    <a:pt x="37" y="51"/>
                    <a:pt x="37" y="51"/>
                    <a:pt x="37" y="51"/>
                  </a:cubicBezTo>
                  <a:cubicBezTo>
                    <a:pt x="37" y="51"/>
                    <a:pt x="37" y="51"/>
                    <a:pt x="37" y="51"/>
                  </a:cubicBezTo>
                  <a:cubicBezTo>
                    <a:pt x="37" y="51"/>
                    <a:pt x="37" y="51"/>
                    <a:pt x="37" y="51"/>
                  </a:cubicBezTo>
                  <a:cubicBezTo>
                    <a:pt x="36" y="51"/>
                    <a:pt x="36" y="51"/>
                    <a:pt x="36" y="51"/>
                  </a:cubicBezTo>
                  <a:cubicBezTo>
                    <a:pt x="36" y="51"/>
                    <a:pt x="36" y="51"/>
                    <a:pt x="36" y="51"/>
                  </a:cubicBezTo>
                  <a:cubicBezTo>
                    <a:pt x="36" y="51"/>
                    <a:pt x="36" y="51"/>
                    <a:pt x="36" y="51"/>
                  </a:cubicBezTo>
                  <a:cubicBezTo>
                    <a:pt x="36" y="51"/>
                    <a:pt x="35" y="51"/>
                    <a:pt x="35" y="51"/>
                  </a:cubicBezTo>
                  <a:cubicBezTo>
                    <a:pt x="35" y="51"/>
                    <a:pt x="35" y="51"/>
                    <a:pt x="35" y="52"/>
                  </a:cubicBezTo>
                  <a:cubicBezTo>
                    <a:pt x="35" y="52"/>
                    <a:pt x="35" y="52"/>
                    <a:pt x="35" y="52"/>
                  </a:cubicBezTo>
                  <a:cubicBezTo>
                    <a:pt x="35" y="52"/>
                    <a:pt x="35" y="52"/>
                    <a:pt x="35" y="52"/>
                  </a:cubicBezTo>
                  <a:cubicBezTo>
                    <a:pt x="35" y="52"/>
                    <a:pt x="35" y="51"/>
                    <a:pt x="34" y="51"/>
                  </a:cubicBezTo>
                  <a:cubicBezTo>
                    <a:pt x="34" y="51"/>
                    <a:pt x="34" y="51"/>
                    <a:pt x="34" y="51"/>
                  </a:cubicBezTo>
                  <a:cubicBezTo>
                    <a:pt x="34" y="51"/>
                    <a:pt x="34" y="50"/>
                    <a:pt x="34" y="50"/>
                  </a:cubicBezTo>
                  <a:cubicBezTo>
                    <a:pt x="34" y="50"/>
                    <a:pt x="34" y="50"/>
                    <a:pt x="34" y="50"/>
                  </a:cubicBezTo>
                  <a:cubicBezTo>
                    <a:pt x="34" y="50"/>
                    <a:pt x="34" y="49"/>
                    <a:pt x="34" y="49"/>
                  </a:cubicBezTo>
                  <a:cubicBezTo>
                    <a:pt x="34" y="49"/>
                    <a:pt x="34" y="49"/>
                    <a:pt x="34" y="49"/>
                  </a:cubicBezTo>
                  <a:cubicBezTo>
                    <a:pt x="34" y="49"/>
                    <a:pt x="34" y="49"/>
                    <a:pt x="34" y="49"/>
                  </a:cubicBezTo>
                  <a:cubicBezTo>
                    <a:pt x="34" y="49"/>
                    <a:pt x="34" y="48"/>
                    <a:pt x="34" y="48"/>
                  </a:cubicBezTo>
                  <a:cubicBezTo>
                    <a:pt x="34" y="48"/>
                    <a:pt x="34" y="48"/>
                    <a:pt x="34" y="48"/>
                  </a:cubicBezTo>
                  <a:cubicBezTo>
                    <a:pt x="34" y="48"/>
                    <a:pt x="34" y="48"/>
                    <a:pt x="34" y="48"/>
                  </a:cubicBezTo>
                  <a:cubicBezTo>
                    <a:pt x="34" y="48"/>
                    <a:pt x="34" y="48"/>
                    <a:pt x="34" y="47"/>
                  </a:cubicBezTo>
                  <a:cubicBezTo>
                    <a:pt x="33" y="47"/>
                    <a:pt x="33" y="47"/>
                    <a:pt x="33" y="47"/>
                  </a:cubicBezTo>
                  <a:cubicBezTo>
                    <a:pt x="33" y="47"/>
                    <a:pt x="33" y="47"/>
                    <a:pt x="33" y="47"/>
                  </a:cubicBezTo>
                  <a:cubicBezTo>
                    <a:pt x="33" y="47"/>
                    <a:pt x="33" y="47"/>
                    <a:pt x="32" y="47"/>
                  </a:cubicBezTo>
                  <a:cubicBezTo>
                    <a:pt x="32" y="47"/>
                    <a:pt x="32" y="47"/>
                    <a:pt x="32" y="47"/>
                  </a:cubicBezTo>
                  <a:cubicBezTo>
                    <a:pt x="32" y="47"/>
                    <a:pt x="32" y="47"/>
                    <a:pt x="32" y="47"/>
                  </a:cubicBezTo>
                  <a:cubicBezTo>
                    <a:pt x="32" y="47"/>
                    <a:pt x="32" y="46"/>
                    <a:pt x="31" y="46"/>
                  </a:cubicBezTo>
                  <a:cubicBezTo>
                    <a:pt x="31" y="46"/>
                    <a:pt x="31" y="46"/>
                    <a:pt x="31" y="46"/>
                  </a:cubicBezTo>
                  <a:cubicBezTo>
                    <a:pt x="31" y="46"/>
                    <a:pt x="31" y="45"/>
                    <a:pt x="31" y="45"/>
                  </a:cubicBezTo>
                  <a:cubicBezTo>
                    <a:pt x="31" y="45"/>
                    <a:pt x="31" y="45"/>
                    <a:pt x="31" y="45"/>
                  </a:cubicBezTo>
                  <a:cubicBezTo>
                    <a:pt x="32" y="45"/>
                    <a:pt x="32" y="45"/>
                    <a:pt x="32" y="45"/>
                  </a:cubicBezTo>
                  <a:cubicBezTo>
                    <a:pt x="32" y="45"/>
                    <a:pt x="32" y="44"/>
                    <a:pt x="32" y="44"/>
                  </a:cubicBezTo>
                  <a:cubicBezTo>
                    <a:pt x="32" y="44"/>
                    <a:pt x="31" y="44"/>
                    <a:pt x="31" y="44"/>
                  </a:cubicBezTo>
                  <a:cubicBezTo>
                    <a:pt x="31" y="44"/>
                    <a:pt x="31" y="44"/>
                    <a:pt x="31" y="44"/>
                  </a:cubicBezTo>
                  <a:cubicBezTo>
                    <a:pt x="31" y="43"/>
                    <a:pt x="31" y="44"/>
                    <a:pt x="31" y="43"/>
                  </a:cubicBezTo>
                  <a:cubicBezTo>
                    <a:pt x="31" y="43"/>
                    <a:pt x="31" y="43"/>
                    <a:pt x="31" y="43"/>
                  </a:cubicBezTo>
                  <a:cubicBezTo>
                    <a:pt x="31" y="43"/>
                    <a:pt x="31" y="43"/>
                    <a:pt x="31" y="42"/>
                  </a:cubicBezTo>
                  <a:cubicBezTo>
                    <a:pt x="31" y="42"/>
                    <a:pt x="30" y="42"/>
                    <a:pt x="30" y="42"/>
                  </a:cubicBezTo>
                  <a:cubicBezTo>
                    <a:pt x="30" y="42"/>
                    <a:pt x="30" y="42"/>
                    <a:pt x="30" y="42"/>
                  </a:cubicBezTo>
                  <a:cubicBezTo>
                    <a:pt x="30" y="42"/>
                    <a:pt x="30" y="42"/>
                    <a:pt x="30" y="42"/>
                  </a:cubicBezTo>
                  <a:cubicBezTo>
                    <a:pt x="30" y="42"/>
                    <a:pt x="30" y="41"/>
                    <a:pt x="30" y="41"/>
                  </a:cubicBezTo>
                  <a:cubicBezTo>
                    <a:pt x="30" y="41"/>
                    <a:pt x="30" y="41"/>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29" y="39"/>
                    <a:pt x="30" y="38"/>
                    <a:pt x="30" y="38"/>
                  </a:cubicBezTo>
                  <a:cubicBezTo>
                    <a:pt x="30" y="38"/>
                    <a:pt x="30" y="38"/>
                    <a:pt x="29" y="38"/>
                  </a:cubicBezTo>
                  <a:cubicBezTo>
                    <a:pt x="29" y="38"/>
                    <a:pt x="29" y="38"/>
                    <a:pt x="29" y="38"/>
                  </a:cubicBezTo>
                  <a:cubicBezTo>
                    <a:pt x="29" y="38"/>
                    <a:pt x="29" y="37"/>
                    <a:pt x="29" y="37"/>
                  </a:cubicBezTo>
                  <a:cubicBezTo>
                    <a:pt x="29" y="37"/>
                    <a:pt x="29" y="37"/>
                    <a:pt x="28" y="37"/>
                  </a:cubicBezTo>
                  <a:cubicBezTo>
                    <a:pt x="28" y="37"/>
                    <a:pt x="28" y="37"/>
                    <a:pt x="28" y="37"/>
                  </a:cubicBezTo>
                  <a:cubicBezTo>
                    <a:pt x="28" y="37"/>
                    <a:pt x="28" y="37"/>
                    <a:pt x="28" y="38"/>
                  </a:cubicBezTo>
                  <a:cubicBezTo>
                    <a:pt x="28" y="38"/>
                    <a:pt x="28" y="38"/>
                    <a:pt x="28" y="38"/>
                  </a:cubicBezTo>
                  <a:cubicBezTo>
                    <a:pt x="28" y="38"/>
                    <a:pt x="28" y="38"/>
                    <a:pt x="28"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6" y="39"/>
                    <a:pt x="26" y="39"/>
                  </a:cubicBezTo>
                  <a:cubicBezTo>
                    <a:pt x="26" y="39"/>
                    <a:pt x="26" y="39"/>
                    <a:pt x="26" y="39"/>
                  </a:cubicBezTo>
                  <a:cubicBezTo>
                    <a:pt x="26" y="39"/>
                    <a:pt x="26" y="39"/>
                    <a:pt x="26" y="39"/>
                  </a:cubicBezTo>
                  <a:cubicBezTo>
                    <a:pt x="26" y="39"/>
                    <a:pt x="25" y="39"/>
                    <a:pt x="25" y="38"/>
                  </a:cubicBezTo>
                  <a:cubicBezTo>
                    <a:pt x="25" y="38"/>
                    <a:pt x="25" y="38"/>
                    <a:pt x="25" y="38"/>
                  </a:cubicBezTo>
                  <a:cubicBezTo>
                    <a:pt x="25" y="38"/>
                    <a:pt x="25" y="38"/>
                    <a:pt x="25" y="38"/>
                  </a:cubicBezTo>
                  <a:cubicBezTo>
                    <a:pt x="25" y="38"/>
                    <a:pt x="25" y="38"/>
                    <a:pt x="25" y="38"/>
                  </a:cubicBezTo>
                  <a:cubicBezTo>
                    <a:pt x="25" y="38"/>
                    <a:pt x="24" y="38"/>
                    <a:pt x="24" y="38"/>
                  </a:cubicBezTo>
                  <a:cubicBezTo>
                    <a:pt x="24" y="38"/>
                    <a:pt x="25" y="37"/>
                    <a:pt x="25" y="37"/>
                  </a:cubicBezTo>
                  <a:cubicBezTo>
                    <a:pt x="25" y="37"/>
                    <a:pt x="24" y="37"/>
                    <a:pt x="24" y="37"/>
                  </a:cubicBezTo>
                  <a:cubicBezTo>
                    <a:pt x="24" y="37"/>
                    <a:pt x="25" y="37"/>
                    <a:pt x="25" y="37"/>
                  </a:cubicBezTo>
                  <a:cubicBezTo>
                    <a:pt x="25" y="37"/>
                    <a:pt x="25" y="36"/>
                    <a:pt x="25" y="36"/>
                  </a:cubicBezTo>
                  <a:cubicBezTo>
                    <a:pt x="25" y="36"/>
                    <a:pt x="25" y="36"/>
                    <a:pt x="25" y="36"/>
                  </a:cubicBezTo>
                  <a:cubicBezTo>
                    <a:pt x="25" y="35"/>
                    <a:pt x="25" y="35"/>
                    <a:pt x="25" y="35"/>
                  </a:cubicBezTo>
                  <a:cubicBezTo>
                    <a:pt x="25" y="35"/>
                    <a:pt x="25" y="35"/>
                    <a:pt x="25" y="35"/>
                  </a:cubicBezTo>
                  <a:cubicBezTo>
                    <a:pt x="25" y="35"/>
                    <a:pt x="25"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3"/>
                  </a:cubicBezTo>
                  <a:cubicBezTo>
                    <a:pt x="26" y="33"/>
                    <a:pt x="26" y="33"/>
                    <a:pt x="26" y="32"/>
                  </a:cubicBezTo>
                  <a:cubicBezTo>
                    <a:pt x="26" y="32"/>
                    <a:pt x="26" y="32"/>
                    <a:pt x="26" y="32"/>
                  </a:cubicBezTo>
                  <a:cubicBezTo>
                    <a:pt x="25" y="32"/>
                    <a:pt x="25" y="32"/>
                    <a:pt x="26" y="32"/>
                  </a:cubicBezTo>
                  <a:cubicBezTo>
                    <a:pt x="26" y="31"/>
                    <a:pt x="26" y="32"/>
                    <a:pt x="26" y="32"/>
                  </a:cubicBezTo>
                  <a:cubicBezTo>
                    <a:pt x="26" y="32"/>
                    <a:pt x="26" y="31"/>
                    <a:pt x="26" y="31"/>
                  </a:cubicBezTo>
                  <a:cubicBezTo>
                    <a:pt x="26" y="31"/>
                    <a:pt x="26" y="31"/>
                    <a:pt x="26" y="31"/>
                  </a:cubicBezTo>
                  <a:cubicBezTo>
                    <a:pt x="26" y="30"/>
                    <a:pt x="26" y="31"/>
                    <a:pt x="26" y="31"/>
                  </a:cubicBezTo>
                  <a:cubicBezTo>
                    <a:pt x="26" y="30"/>
                    <a:pt x="26" y="30"/>
                    <a:pt x="26" y="30"/>
                  </a:cubicBezTo>
                  <a:cubicBezTo>
                    <a:pt x="26" y="30"/>
                    <a:pt x="27" y="30"/>
                    <a:pt x="27" y="30"/>
                  </a:cubicBezTo>
                  <a:cubicBezTo>
                    <a:pt x="27" y="30"/>
                    <a:pt x="27" y="29"/>
                    <a:pt x="27" y="29"/>
                  </a:cubicBezTo>
                  <a:cubicBezTo>
                    <a:pt x="27" y="29"/>
                    <a:pt x="27" y="29"/>
                    <a:pt x="27" y="29"/>
                  </a:cubicBezTo>
                  <a:cubicBezTo>
                    <a:pt x="27" y="29"/>
                    <a:pt x="27" y="29"/>
                    <a:pt x="27" y="29"/>
                  </a:cubicBezTo>
                  <a:cubicBezTo>
                    <a:pt x="27" y="29"/>
                    <a:pt x="27" y="28"/>
                    <a:pt x="27" y="28"/>
                  </a:cubicBezTo>
                  <a:cubicBezTo>
                    <a:pt x="27" y="28"/>
                    <a:pt x="27" y="28"/>
                    <a:pt x="27" y="28"/>
                  </a:cubicBezTo>
                  <a:cubicBezTo>
                    <a:pt x="27" y="28"/>
                    <a:pt x="27" y="28"/>
                    <a:pt x="28" y="28"/>
                  </a:cubicBezTo>
                  <a:cubicBezTo>
                    <a:pt x="28" y="27"/>
                    <a:pt x="28" y="27"/>
                    <a:pt x="28" y="27"/>
                  </a:cubicBezTo>
                  <a:cubicBezTo>
                    <a:pt x="28" y="27"/>
                    <a:pt x="27" y="27"/>
                    <a:pt x="27" y="27"/>
                  </a:cubicBezTo>
                  <a:cubicBezTo>
                    <a:pt x="27" y="27"/>
                    <a:pt x="27" y="27"/>
                    <a:pt x="27" y="27"/>
                  </a:cubicBezTo>
                  <a:cubicBezTo>
                    <a:pt x="27" y="27"/>
                    <a:pt x="26" y="27"/>
                    <a:pt x="26" y="27"/>
                  </a:cubicBezTo>
                  <a:cubicBezTo>
                    <a:pt x="26" y="27"/>
                    <a:pt x="26" y="27"/>
                    <a:pt x="26" y="27"/>
                  </a:cubicBezTo>
                  <a:cubicBezTo>
                    <a:pt x="26" y="27"/>
                    <a:pt x="26" y="27"/>
                    <a:pt x="26" y="26"/>
                  </a:cubicBezTo>
                  <a:cubicBezTo>
                    <a:pt x="26" y="26"/>
                    <a:pt x="26" y="26"/>
                    <a:pt x="26" y="26"/>
                  </a:cubicBezTo>
                  <a:cubicBezTo>
                    <a:pt x="26" y="26"/>
                    <a:pt x="26" y="26"/>
                    <a:pt x="26" y="26"/>
                  </a:cubicBezTo>
                  <a:cubicBezTo>
                    <a:pt x="26" y="26"/>
                    <a:pt x="25" y="26"/>
                    <a:pt x="25" y="26"/>
                  </a:cubicBezTo>
                  <a:cubicBezTo>
                    <a:pt x="25" y="25"/>
                    <a:pt x="25" y="26"/>
                    <a:pt x="25" y="26"/>
                  </a:cubicBezTo>
                  <a:cubicBezTo>
                    <a:pt x="24" y="26"/>
                    <a:pt x="25" y="25"/>
                    <a:pt x="25" y="25"/>
                  </a:cubicBezTo>
                  <a:cubicBezTo>
                    <a:pt x="25" y="25"/>
                    <a:pt x="25" y="25"/>
                    <a:pt x="25" y="25"/>
                  </a:cubicBezTo>
                  <a:cubicBezTo>
                    <a:pt x="25" y="25"/>
                    <a:pt x="24" y="25"/>
                    <a:pt x="24" y="25"/>
                  </a:cubicBezTo>
                  <a:cubicBezTo>
                    <a:pt x="24" y="25"/>
                    <a:pt x="24" y="25"/>
                    <a:pt x="24" y="25"/>
                  </a:cubicBezTo>
                  <a:cubicBezTo>
                    <a:pt x="24" y="25"/>
                    <a:pt x="24" y="25"/>
                    <a:pt x="24" y="25"/>
                  </a:cubicBezTo>
                  <a:cubicBezTo>
                    <a:pt x="24" y="25"/>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3" y="23"/>
                    <a:pt x="23" y="23"/>
                  </a:cubicBezTo>
                  <a:cubicBezTo>
                    <a:pt x="23" y="23"/>
                    <a:pt x="23" y="23"/>
                    <a:pt x="23" y="23"/>
                  </a:cubicBezTo>
                  <a:cubicBezTo>
                    <a:pt x="23" y="23"/>
                    <a:pt x="23" y="22"/>
                    <a:pt x="23" y="22"/>
                  </a:cubicBezTo>
                  <a:cubicBezTo>
                    <a:pt x="23" y="22"/>
                    <a:pt x="23" y="22"/>
                    <a:pt x="23" y="22"/>
                  </a:cubicBezTo>
                  <a:cubicBezTo>
                    <a:pt x="23" y="22"/>
                    <a:pt x="23" y="21"/>
                    <a:pt x="23" y="21"/>
                  </a:cubicBezTo>
                  <a:cubicBezTo>
                    <a:pt x="23" y="21"/>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19"/>
                  </a:cubicBezTo>
                  <a:cubicBezTo>
                    <a:pt x="22" y="19"/>
                    <a:pt x="21" y="19"/>
                    <a:pt x="21" y="19"/>
                  </a:cubicBezTo>
                  <a:cubicBezTo>
                    <a:pt x="21" y="19"/>
                    <a:pt x="20" y="19"/>
                    <a:pt x="20" y="19"/>
                  </a:cubicBezTo>
                  <a:cubicBezTo>
                    <a:pt x="20" y="19"/>
                    <a:pt x="20" y="18"/>
                    <a:pt x="20" y="18"/>
                  </a:cubicBezTo>
                  <a:cubicBezTo>
                    <a:pt x="20" y="18"/>
                    <a:pt x="20" y="18"/>
                    <a:pt x="20" y="18"/>
                  </a:cubicBezTo>
                  <a:cubicBezTo>
                    <a:pt x="20" y="18"/>
                    <a:pt x="20" y="18"/>
                    <a:pt x="19" y="17"/>
                  </a:cubicBezTo>
                  <a:cubicBezTo>
                    <a:pt x="19" y="17"/>
                    <a:pt x="19" y="17"/>
                    <a:pt x="19" y="17"/>
                  </a:cubicBezTo>
                  <a:cubicBezTo>
                    <a:pt x="19" y="17"/>
                    <a:pt x="20" y="17"/>
                    <a:pt x="20" y="17"/>
                  </a:cubicBezTo>
                  <a:cubicBezTo>
                    <a:pt x="20" y="17"/>
                    <a:pt x="20" y="17"/>
                    <a:pt x="19" y="17"/>
                  </a:cubicBezTo>
                  <a:cubicBezTo>
                    <a:pt x="19" y="17"/>
                    <a:pt x="19" y="16"/>
                    <a:pt x="19" y="16"/>
                  </a:cubicBezTo>
                  <a:cubicBezTo>
                    <a:pt x="19" y="16"/>
                    <a:pt x="19" y="16"/>
                    <a:pt x="19" y="16"/>
                  </a:cubicBezTo>
                  <a:cubicBezTo>
                    <a:pt x="19" y="16"/>
                    <a:pt x="19" y="16"/>
                    <a:pt x="19" y="16"/>
                  </a:cubicBezTo>
                  <a:cubicBezTo>
                    <a:pt x="20" y="16"/>
                    <a:pt x="20" y="16"/>
                    <a:pt x="20" y="15"/>
                  </a:cubicBezTo>
                  <a:cubicBezTo>
                    <a:pt x="20" y="15"/>
                    <a:pt x="19" y="15"/>
                    <a:pt x="19" y="15"/>
                  </a:cubicBezTo>
                  <a:cubicBezTo>
                    <a:pt x="19" y="15"/>
                    <a:pt x="20" y="15"/>
                    <a:pt x="20" y="14"/>
                  </a:cubicBezTo>
                  <a:cubicBezTo>
                    <a:pt x="20" y="14"/>
                    <a:pt x="19" y="14"/>
                    <a:pt x="19" y="14"/>
                  </a:cubicBezTo>
                  <a:cubicBezTo>
                    <a:pt x="19" y="14"/>
                    <a:pt x="19" y="14"/>
                    <a:pt x="19" y="14"/>
                  </a:cubicBezTo>
                  <a:cubicBezTo>
                    <a:pt x="19" y="14"/>
                    <a:pt x="19" y="14"/>
                    <a:pt x="19" y="14"/>
                  </a:cubicBezTo>
                  <a:cubicBezTo>
                    <a:pt x="19" y="14"/>
                    <a:pt x="19" y="13"/>
                    <a:pt x="19" y="13"/>
                  </a:cubicBezTo>
                  <a:cubicBezTo>
                    <a:pt x="19" y="13"/>
                    <a:pt x="19" y="13"/>
                    <a:pt x="19" y="13"/>
                  </a:cubicBezTo>
                  <a:cubicBezTo>
                    <a:pt x="19" y="13"/>
                    <a:pt x="19" y="13"/>
                    <a:pt x="19" y="13"/>
                  </a:cubicBezTo>
                  <a:cubicBezTo>
                    <a:pt x="18" y="13"/>
                    <a:pt x="18" y="12"/>
                    <a:pt x="18" y="12"/>
                  </a:cubicBezTo>
                  <a:cubicBezTo>
                    <a:pt x="18" y="12"/>
                    <a:pt x="18" y="12"/>
                    <a:pt x="18" y="12"/>
                  </a:cubicBezTo>
                  <a:cubicBezTo>
                    <a:pt x="18" y="12"/>
                    <a:pt x="18" y="12"/>
                    <a:pt x="18" y="12"/>
                  </a:cubicBezTo>
                  <a:cubicBezTo>
                    <a:pt x="18" y="11"/>
                    <a:pt x="18" y="11"/>
                    <a:pt x="18" y="11"/>
                  </a:cubicBezTo>
                  <a:lnTo>
                    <a:pt x="19" y="1"/>
                  </a:lnTo>
                  <a:close/>
                </a:path>
              </a:pathLst>
            </a:custGeom>
            <a:grpFill/>
            <a:ln w="0" cap="flat">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AU"/>
            </a:p>
          </p:txBody>
        </p:sp>
      </p:grpSp>
      <p:grpSp>
        <p:nvGrpSpPr>
          <p:cNvPr id="135" name="Group 134"/>
          <p:cNvGrpSpPr/>
          <p:nvPr/>
        </p:nvGrpSpPr>
        <p:grpSpPr>
          <a:xfrm rot="5400000">
            <a:off x="2787040" y="4361696"/>
            <a:ext cx="2918669" cy="45165"/>
            <a:chOff x="0" y="-243408"/>
            <a:chExt cx="12192000" cy="7056784"/>
          </a:xfrm>
        </p:grpSpPr>
        <p:sp>
          <p:nvSpPr>
            <p:cNvPr id="136" name="Rounded Rectangle 13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7" name="Rounded Rectangle 13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8" name="Rounded Rectangle 13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39" name="Rounded Rectangle 13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0" name="Rounded Rectangle 13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1" name="Rounded Rectangle 14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grpSp>
        <p:nvGrpSpPr>
          <p:cNvPr id="142" name="Group 141"/>
          <p:cNvGrpSpPr/>
          <p:nvPr/>
        </p:nvGrpSpPr>
        <p:grpSpPr>
          <a:xfrm rot="5400000">
            <a:off x="6387440" y="4361696"/>
            <a:ext cx="2918669" cy="45165"/>
            <a:chOff x="0" y="-243408"/>
            <a:chExt cx="12192000" cy="7056784"/>
          </a:xfrm>
        </p:grpSpPr>
        <p:sp>
          <p:nvSpPr>
            <p:cNvPr id="143" name="Rounded Rectangle 142"/>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4" name="Rounded Rectangle 143"/>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5" name="Rounded Rectangle 144"/>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6" name="Rounded Rectangle 145"/>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7" name="Rounded Rectangle 146"/>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48" name="Rounded Rectangle 147"/>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3424204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nodeType="afterEffect">
                                  <p:stCondLst>
                                    <p:cond delay="0"/>
                                  </p:stCondLst>
                                  <p:childTnLst>
                                    <p:set>
                                      <p:cBhvr>
                                        <p:cTn id="17" dur="1" fill="hold">
                                          <p:stCondLst>
                                            <p:cond delay="0"/>
                                          </p:stCondLst>
                                        </p:cTn>
                                        <p:tgtEl>
                                          <p:spTgt spid="135"/>
                                        </p:tgtEl>
                                        <p:attrNameLst>
                                          <p:attrName>style.visibility</p:attrName>
                                        </p:attrNameLst>
                                      </p:cBhvr>
                                      <p:to>
                                        <p:strVal val="visible"/>
                                      </p:to>
                                    </p:set>
                                    <p:animEffect transition="in" filter="fade">
                                      <p:cBhvr>
                                        <p:cTn id="18" dur="500"/>
                                        <p:tgtEl>
                                          <p:spTgt spid="135"/>
                                        </p:tgtEl>
                                      </p:cBhvr>
                                    </p:animEffect>
                                  </p:childTnLst>
                                </p:cTn>
                              </p:par>
                              <p:par>
                                <p:cTn id="19" presetID="10" presetClass="entr" presetSubtype="0" fill="hold" nodeType="withEffect">
                                  <p:stCondLst>
                                    <p:cond delay="0"/>
                                  </p:stCondLst>
                                  <p:childTnLst>
                                    <p:set>
                                      <p:cBhvr>
                                        <p:cTn id="20" dur="1" fill="hold">
                                          <p:stCondLst>
                                            <p:cond delay="0"/>
                                          </p:stCondLst>
                                        </p:cTn>
                                        <p:tgtEl>
                                          <p:spTgt spid="142"/>
                                        </p:tgtEl>
                                        <p:attrNameLst>
                                          <p:attrName>style.visibility</p:attrName>
                                        </p:attrNameLst>
                                      </p:cBhvr>
                                      <p:to>
                                        <p:strVal val="visible"/>
                                      </p:to>
                                    </p:set>
                                    <p:animEffect transition="in" filter="fade">
                                      <p:cBhvr>
                                        <p:cTn id="21" dur="500"/>
                                        <p:tgtEl>
                                          <p:spTgt spid="142"/>
                                        </p:tgtEl>
                                      </p:cBhvr>
                                    </p:animEffect>
                                  </p:childTnLst>
                                </p:cTn>
                              </p:par>
                            </p:childTnLst>
                          </p:cTn>
                        </p:par>
                        <p:par>
                          <p:cTn id="22" fill="hold">
                            <p:stCondLst>
                              <p:cond delay="1000"/>
                            </p:stCondLst>
                            <p:childTnLst>
                              <p:par>
                                <p:cTn id="23" presetID="23" presetClass="entr" presetSubtype="16" fill="hold" grpId="0" nodeType="after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p:cTn id="25" dur="500" fill="hold"/>
                                        <p:tgtEl>
                                          <p:spTgt spid="224"/>
                                        </p:tgtEl>
                                        <p:attrNameLst>
                                          <p:attrName>ppt_w</p:attrName>
                                        </p:attrNameLst>
                                      </p:cBhvr>
                                      <p:tavLst>
                                        <p:tav tm="0">
                                          <p:val>
                                            <p:fltVal val="0"/>
                                          </p:val>
                                        </p:tav>
                                        <p:tav tm="100000">
                                          <p:val>
                                            <p:strVal val="#ppt_w"/>
                                          </p:val>
                                        </p:tav>
                                      </p:tavLst>
                                    </p:anim>
                                    <p:anim calcmode="lin" valueType="num">
                                      <p:cBhvr>
                                        <p:cTn id="26" dur="500" fill="hold"/>
                                        <p:tgtEl>
                                          <p:spTgt spid="224"/>
                                        </p:tgtEl>
                                        <p:attrNameLst>
                                          <p:attrName>ppt_h</p:attrName>
                                        </p:attrNameLst>
                                      </p:cBhvr>
                                      <p:tavLst>
                                        <p:tav tm="0">
                                          <p:val>
                                            <p:fltVal val="0"/>
                                          </p:val>
                                        </p:tav>
                                        <p:tav tm="100000">
                                          <p:val>
                                            <p:strVal val="#ppt_h"/>
                                          </p:val>
                                        </p:tav>
                                      </p:tavLst>
                                    </p:anim>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anim calcmode="lin" valueType="num">
                                      <p:cBhvr>
                                        <p:cTn id="35" dur="500" fill="hold"/>
                                        <p:tgtEl>
                                          <p:spTgt spid="4"/>
                                        </p:tgtEl>
                                        <p:attrNameLst>
                                          <p:attrName>ppt_x</p:attrName>
                                        </p:attrNameLst>
                                      </p:cBhvr>
                                      <p:tavLst>
                                        <p:tav tm="0">
                                          <p:val>
                                            <p:strVal val="#ppt_x"/>
                                          </p:val>
                                        </p:tav>
                                        <p:tav tm="100000">
                                          <p:val>
                                            <p:strVal val="#ppt_x"/>
                                          </p:val>
                                        </p:tav>
                                      </p:tavLst>
                                    </p:anim>
                                    <p:anim calcmode="lin" valueType="num">
                                      <p:cBhvr>
                                        <p:cTn id="36" dur="500" fill="hold"/>
                                        <p:tgtEl>
                                          <p:spTgt spid="4"/>
                                        </p:tgtEl>
                                        <p:attrNameLst>
                                          <p:attrName>ppt_y</p:attrName>
                                        </p:attrNameLst>
                                      </p:cBhvr>
                                      <p:tavLst>
                                        <p:tav tm="0">
                                          <p:val>
                                            <p:strVal val="#ppt_y+.1"/>
                                          </p:val>
                                        </p:tav>
                                        <p:tav tm="100000">
                                          <p:val>
                                            <p:strVal val="#ppt_y"/>
                                          </p:val>
                                        </p:tav>
                                      </p:tavLst>
                                    </p:anim>
                                  </p:childTnLst>
                                </p:cTn>
                              </p:par>
                            </p:childTnLst>
                          </p:cTn>
                        </p:par>
                        <p:par>
                          <p:cTn id="37" fill="hold">
                            <p:stCondLst>
                              <p:cond delay="2500"/>
                            </p:stCondLst>
                            <p:childTnLst>
                              <p:par>
                                <p:cTn id="38" presetID="23" presetClass="entr" presetSubtype="16" fill="hold" nodeType="afterEffect">
                                  <p:stCondLst>
                                    <p:cond delay="0"/>
                                  </p:stCondLst>
                                  <p:childTnLst>
                                    <p:set>
                                      <p:cBhvr>
                                        <p:cTn id="39" dur="1" fill="hold">
                                          <p:stCondLst>
                                            <p:cond delay="0"/>
                                          </p:stCondLst>
                                        </p:cTn>
                                        <p:tgtEl>
                                          <p:spTgt spid="181"/>
                                        </p:tgtEl>
                                        <p:attrNameLst>
                                          <p:attrName>style.visibility</p:attrName>
                                        </p:attrNameLst>
                                      </p:cBhvr>
                                      <p:to>
                                        <p:strVal val="visible"/>
                                      </p:to>
                                    </p:set>
                                    <p:anim calcmode="lin" valueType="num">
                                      <p:cBhvr>
                                        <p:cTn id="40" dur="500" fill="hold"/>
                                        <p:tgtEl>
                                          <p:spTgt spid="181"/>
                                        </p:tgtEl>
                                        <p:attrNameLst>
                                          <p:attrName>ppt_w</p:attrName>
                                        </p:attrNameLst>
                                      </p:cBhvr>
                                      <p:tavLst>
                                        <p:tav tm="0">
                                          <p:val>
                                            <p:fltVal val="0"/>
                                          </p:val>
                                        </p:tav>
                                        <p:tav tm="100000">
                                          <p:val>
                                            <p:strVal val="#ppt_w"/>
                                          </p:val>
                                        </p:tav>
                                      </p:tavLst>
                                    </p:anim>
                                    <p:anim calcmode="lin" valueType="num">
                                      <p:cBhvr>
                                        <p:cTn id="41" dur="500" fill="hold"/>
                                        <p:tgtEl>
                                          <p:spTgt spid="181"/>
                                        </p:tgtEl>
                                        <p:attrNameLst>
                                          <p:attrName>ppt_h</p:attrName>
                                        </p:attrNameLst>
                                      </p:cBhvr>
                                      <p:tavLst>
                                        <p:tav tm="0">
                                          <p:val>
                                            <p:fltVal val="0"/>
                                          </p:val>
                                        </p:tav>
                                        <p:tav tm="100000">
                                          <p:val>
                                            <p:strVal val="#ppt_h"/>
                                          </p:val>
                                        </p:tav>
                                      </p:tavLst>
                                    </p:anim>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180"/>
                                        </p:tgtEl>
                                        <p:attrNameLst>
                                          <p:attrName>style.visibility</p:attrName>
                                        </p:attrNameLst>
                                      </p:cBhvr>
                                      <p:to>
                                        <p:strVal val="visible"/>
                                      </p:to>
                                    </p:set>
                                    <p:animEffect transition="in" filter="fade">
                                      <p:cBhvr>
                                        <p:cTn id="45" dur="500"/>
                                        <p:tgtEl>
                                          <p:spTgt spid="180"/>
                                        </p:tgtEl>
                                      </p:cBhvr>
                                    </p:animEffect>
                                  </p:childTnLst>
                                </p:cTn>
                              </p:par>
                            </p:childTnLst>
                          </p:cTn>
                        </p:par>
                        <p:par>
                          <p:cTn id="46" fill="hold">
                            <p:stCondLst>
                              <p:cond delay="3500"/>
                            </p:stCondLst>
                            <p:childTnLst>
                              <p:par>
                                <p:cTn id="47" presetID="42" presetClass="entr" presetSubtype="0" fill="hold" nodeType="afterEffect">
                                  <p:stCondLst>
                                    <p:cond delay="0"/>
                                  </p:stCondLst>
                                  <p:childTnLst>
                                    <p:set>
                                      <p:cBhvr>
                                        <p:cTn id="48" dur="1" fill="hold">
                                          <p:stCondLst>
                                            <p:cond delay="0"/>
                                          </p:stCondLst>
                                        </p:cTn>
                                        <p:tgtEl>
                                          <p:spTgt spid="354"/>
                                        </p:tgtEl>
                                        <p:attrNameLst>
                                          <p:attrName>style.visibility</p:attrName>
                                        </p:attrNameLst>
                                      </p:cBhvr>
                                      <p:to>
                                        <p:strVal val="visible"/>
                                      </p:to>
                                    </p:set>
                                    <p:animEffect transition="in" filter="fade">
                                      <p:cBhvr>
                                        <p:cTn id="49" dur="500"/>
                                        <p:tgtEl>
                                          <p:spTgt spid="354"/>
                                        </p:tgtEl>
                                      </p:cBhvr>
                                    </p:animEffect>
                                    <p:anim calcmode="lin" valueType="num">
                                      <p:cBhvr>
                                        <p:cTn id="50" dur="500" fill="hold"/>
                                        <p:tgtEl>
                                          <p:spTgt spid="354"/>
                                        </p:tgtEl>
                                        <p:attrNameLst>
                                          <p:attrName>ppt_x</p:attrName>
                                        </p:attrNameLst>
                                      </p:cBhvr>
                                      <p:tavLst>
                                        <p:tav tm="0">
                                          <p:val>
                                            <p:strVal val="#ppt_x"/>
                                          </p:val>
                                        </p:tav>
                                        <p:tav tm="100000">
                                          <p:val>
                                            <p:strVal val="#ppt_x"/>
                                          </p:val>
                                        </p:tav>
                                      </p:tavLst>
                                    </p:anim>
                                    <p:anim calcmode="lin" valueType="num">
                                      <p:cBhvr>
                                        <p:cTn id="51" dur="500" fill="hold"/>
                                        <p:tgtEl>
                                          <p:spTgt spid="354"/>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3" presetClass="entr" presetSubtype="16" fill="hold" nodeType="afterEffect">
                                  <p:stCondLst>
                                    <p:cond delay="0"/>
                                  </p:stCondLst>
                                  <p:childTnLst>
                                    <p:set>
                                      <p:cBhvr>
                                        <p:cTn id="54" dur="1" fill="hold">
                                          <p:stCondLst>
                                            <p:cond delay="0"/>
                                          </p:stCondLst>
                                        </p:cTn>
                                        <p:tgtEl>
                                          <p:spTgt spid="427"/>
                                        </p:tgtEl>
                                        <p:attrNameLst>
                                          <p:attrName>style.visibility</p:attrName>
                                        </p:attrNameLst>
                                      </p:cBhvr>
                                      <p:to>
                                        <p:strVal val="visible"/>
                                      </p:to>
                                    </p:set>
                                    <p:anim calcmode="lin" valueType="num">
                                      <p:cBhvr>
                                        <p:cTn id="55" dur="500" fill="hold"/>
                                        <p:tgtEl>
                                          <p:spTgt spid="427"/>
                                        </p:tgtEl>
                                        <p:attrNameLst>
                                          <p:attrName>ppt_w</p:attrName>
                                        </p:attrNameLst>
                                      </p:cBhvr>
                                      <p:tavLst>
                                        <p:tav tm="0">
                                          <p:val>
                                            <p:fltVal val="0"/>
                                          </p:val>
                                        </p:tav>
                                        <p:tav tm="100000">
                                          <p:val>
                                            <p:strVal val="#ppt_w"/>
                                          </p:val>
                                        </p:tav>
                                      </p:tavLst>
                                    </p:anim>
                                    <p:anim calcmode="lin" valueType="num">
                                      <p:cBhvr>
                                        <p:cTn id="56" dur="500" fill="hold"/>
                                        <p:tgtEl>
                                          <p:spTgt spid="427"/>
                                        </p:tgtEl>
                                        <p:attrNameLst>
                                          <p:attrName>ppt_h</p:attrName>
                                        </p:attrNameLst>
                                      </p:cBhvr>
                                      <p:tavLst>
                                        <p:tav tm="0">
                                          <p:val>
                                            <p:fltVal val="0"/>
                                          </p:val>
                                        </p:tav>
                                        <p:tav tm="100000">
                                          <p:val>
                                            <p:strVal val="#ppt_h"/>
                                          </p:val>
                                        </p:tav>
                                      </p:tavLst>
                                    </p:anim>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225"/>
                                        </p:tgtEl>
                                        <p:attrNameLst>
                                          <p:attrName>style.visibility</p:attrName>
                                        </p:attrNameLst>
                                      </p:cBhvr>
                                      <p:to>
                                        <p:strVal val="visible"/>
                                      </p:to>
                                    </p:set>
                                    <p:animEffect transition="in" filter="fade">
                                      <p:cBhvr>
                                        <p:cTn id="60" dur="500"/>
                                        <p:tgtEl>
                                          <p:spTgt spid="225"/>
                                        </p:tgtEl>
                                      </p:cBhvr>
                                    </p:animEffect>
                                  </p:childTnLst>
                                </p:cTn>
                              </p:par>
                            </p:childTnLst>
                          </p:cTn>
                        </p:par>
                        <p:par>
                          <p:cTn id="61" fill="hold">
                            <p:stCondLst>
                              <p:cond delay="5000"/>
                            </p:stCondLst>
                            <p:childTnLst>
                              <p:par>
                                <p:cTn id="62" presetID="42" presetClass="entr" presetSubtype="0" fill="hold" nodeType="afterEffect">
                                  <p:stCondLst>
                                    <p:cond delay="0"/>
                                  </p:stCondLst>
                                  <p:childTnLst>
                                    <p:set>
                                      <p:cBhvr>
                                        <p:cTn id="63" dur="1" fill="hold">
                                          <p:stCondLst>
                                            <p:cond delay="0"/>
                                          </p:stCondLst>
                                        </p:cTn>
                                        <p:tgtEl>
                                          <p:spTgt spid="365"/>
                                        </p:tgtEl>
                                        <p:attrNameLst>
                                          <p:attrName>style.visibility</p:attrName>
                                        </p:attrNameLst>
                                      </p:cBhvr>
                                      <p:to>
                                        <p:strVal val="visible"/>
                                      </p:to>
                                    </p:set>
                                    <p:animEffect transition="in" filter="fade">
                                      <p:cBhvr>
                                        <p:cTn id="64" dur="500"/>
                                        <p:tgtEl>
                                          <p:spTgt spid="365"/>
                                        </p:tgtEl>
                                      </p:cBhvr>
                                    </p:animEffect>
                                    <p:anim calcmode="lin" valueType="num">
                                      <p:cBhvr>
                                        <p:cTn id="65" dur="500" fill="hold"/>
                                        <p:tgtEl>
                                          <p:spTgt spid="365"/>
                                        </p:tgtEl>
                                        <p:attrNameLst>
                                          <p:attrName>ppt_x</p:attrName>
                                        </p:attrNameLst>
                                      </p:cBhvr>
                                      <p:tavLst>
                                        <p:tav tm="0">
                                          <p:val>
                                            <p:strVal val="#ppt_x"/>
                                          </p:val>
                                        </p:tav>
                                        <p:tav tm="100000">
                                          <p:val>
                                            <p:strVal val="#ppt_x"/>
                                          </p:val>
                                        </p:tav>
                                      </p:tavLst>
                                    </p:anim>
                                    <p:anim calcmode="lin" valueType="num">
                                      <p:cBhvr>
                                        <p:cTn id="66" dur="500" fill="hold"/>
                                        <p:tgtEl>
                                          <p:spTgt spid="3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build="p"/>
      <p:bldP spid="179" grpId="0" animBg="1"/>
      <p:bldP spid="180" grpId="0" animBg="1"/>
      <p:bldP spid="224" grpId="0" animBg="1"/>
      <p:bldP spid="225"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374888"/>
            <a:ext cx="10963656" cy="1383070"/>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8000" dirty="0" smtClean="0">
                <a:solidFill>
                  <a:schemeClr val="tx2"/>
                </a:solidFill>
              </a:rPr>
              <a:t>Questions?</a:t>
            </a:r>
            <a:endParaRPr lang="en-AU" sz="8000" dirty="0">
              <a:solidFill>
                <a:schemeClr val="tx2"/>
              </a:solidFill>
            </a:endParaRPr>
          </a:p>
        </p:txBody>
      </p:sp>
      <p:sp>
        <p:nvSpPr>
          <p:cNvPr id="3" name="Subtitle 2"/>
          <p:cNvSpPr txBox="1">
            <a:spLocks/>
          </p:cNvSpPr>
          <p:nvPr/>
        </p:nvSpPr>
        <p:spPr>
          <a:xfrm>
            <a:off x="611632" y="4581128"/>
            <a:ext cx="10963656" cy="33083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solidFill>
                  <a:schemeClr val="tx1"/>
                </a:solidFill>
              </a:rPr>
              <a:t>Please don’t hesitate.</a:t>
            </a:r>
            <a:endParaRPr lang="en-AU" sz="1200" dirty="0">
              <a:solidFill>
                <a:schemeClr val="tx1"/>
              </a:solidFill>
            </a:endParaRPr>
          </a:p>
        </p:txBody>
      </p:sp>
      <p:grpSp>
        <p:nvGrpSpPr>
          <p:cNvPr id="4" name="Group 3"/>
          <p:cNvGrpSpPr/>
          <p:nvPr/>
        </p:nvGrpSpPr>
        <p:grpSpPr>
          <a:xfrm>
            <a:off x="4636666" y="4951419"/>
            <a:ext cx="2918669" cy="45165"/>
            <a:chOff x="0" y="-243408"/>
            <a:chExt cx="12192000" cy="7056784"/>
          </a:xfrm>
        </p:grpSpPr>
        <p:sp>
          <p:nvSpPr>
            <p:cNvPr id="5" name="Rounded Rectangle 4"/>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6" name="Rounded Rectangle 5"/>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 name="Rounded Rectangle 6"/>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0" name="Rounded Rectangle 9"/>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734154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5"/>
          <p:cNvSpPr txBox="1">
            <a:spLocks/>
          </p:cNvSpPr>
          <p:nvPr/>
        </p:nvSpPr>
        <p:spPr>
          <a:xfrm>
            <a:off x="611632" y="2374888"/>
            <a:ext cx="10963656" cy="1383070"/>
          </a:xfrm>
          <a:prstGeom prst="rect">
            <a:avLst/>
          </a:prstGeom>
        </p:spPr>
        <p:txBody>
          <a:bodyPr/>
          <a:lstStyle>
            <a:lvl1pPr algn="l" defTabSz="914400" rtl="0" eaLnBrk="1" latinLnBrk="0" hangingPunct="1">
              <a:lnSpc>
                <a:spcPct val="90000"/>
              </a:lnSpc>
              <a:spcBef>
                <a:spcPct val="0"/>
              </a:spcBef>
              <a:buNone/>
              <a:defRPr sz="4500" b="1" kern="1200">
                <a:solidFill>
                  <a:schemeClr val="accent1"/>
                </a:solidFill>
                <a:latin typeface="Roboto" pitchFamily="2" charset="0"/>
                <a:ea typeface="Roboto" pitchFamily="2" charset="0"/>
                <a:cs typeface="+mj-cs"/>
              </a:defRPr>
            </a:lvl1pPr>
          </a:lstStyle>
          <a:p>
            <a:pPr algn="ctr"/>
            <a:r>
              <a:rPr lang="en-AU" sz="8000" dirty="0" smtClean="0">
                <a:solidFill>
                  <a:schemeClr val="tx2"/>
                </a:solidFill>
              </a:rPr>
              <a:t>Thank you.</a:t>
            </a:r>
            <a:endParaRPr lang="en-AU" sz="8000" dirty="0">
              <a:solidFill>
                <a:schemeClr val="tx2"/>
              </a:solidFill>
            </a:endParaRPr>
          </a:p>
        </p:txBody>
      </p:sp>
      <p:sp>
        <p:nvSpPr>
          <p:cNvPr id="4" name="Subtitle 2"/>
          <p:cNvSpPr txBox="1">
            <a:spLocks/>
          </p:cNvSpPr>
          <p:nvPr/>
        </p:nvSpPr>
        <p:spPr>
          <a:xfrm>
            <a:off x="611632" y="4581128"/>
            <a:ext cx="10963656" cy="330836"/>
          </a:xfrm>
          <a:prstGeom prst="rect">
            <a:avLst/>
          </a:prstGeom>
        </p:spPr>
        <p:txBody>
          <a:bodyPr/>
          <a:lstStyle>
            <a:lvl1pPr marL="45720" indent="0" algn="l" defTabSz="914400" rtl="0" eaLnBrk="1" latinLnBrk="0" hangingPunct="1">
              <a:lnSpc>
                <a:spcPct val="90000"/>
              </a:lnSpc>
              <a:spcBef>
                <a:spcPts val="1400"/>
              </a:spcBef>
              <a:buClr>
                <a:schemeClr val="accent1"/>
              </a:buClr>
              <a:buSzPct val="80000"/>
              <a:buFont typeface="Corbel" pitchFamily="34" charset="0"/>
              <a:buNone/>
              <a:defRPr sz="2200" kern="1200">
                <a:solidFill>
                  <a:schemeClr val="accent2"/>
                </a:solidFill>
                <a:latin typeface="Roboto" pitchFamily="2" charset="0"/>
                <a:ea typeface="Roboto" pitchFamily="2" charset="0"/>
                <a:cs typeface="+mn-cs"/>
              </a:defRPr>
            </a:lvl1pPr>
            <a:lvl2pPr marL="27432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2000" kern="1200">
                <a:solidFill>
                  <a:schemeClr val="accent2"/>
                </a:solidFill>
                <a:latin typeface="Roboto" pitchFamily="2" charset="0"/>
                <a:ea typeface="Roboto" pitchFamily="2" charset="0"/>
                <a:cs typeface="+mn-cs"/>
              </a:defRPr>
            </a:lvl2pPr>
            <a:lvl3pPr marL="54864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800" kern="1200">
                <a:solidFill>
                  <a:schemeClr val="accent2"/>
                </a:solidFill>
                <a:latin typeface="Roboto" pitchFamily="2" charset="0"/>
                <a:ea typeface="Roboto" pitchFamily="2" charset="0"/>
                <a:cs typeface="+mn-cs"/>
              </a:defRPr>
            </a:lvl3pPr>
            <a:lvl4pPr marL="82296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4pPr>
            <a:lvl5pPr marL="109728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600" kern="1200">
                <a:solidFill>
                  <a:schemeClr val="accent2"/>
                </a:solidFill>
                <a:latin typeface="Roboto" pitchFamily="2" charset="0"/>
                <a:ea typeface="Roboto" pitchFamily="2" charset="0"/>
                <a:cs typeface="+mn-cs"/>
              </a:defRPr>
            </a:lvl5pPr>
            <a:lvl6pPr marL="16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6pPr>
            <a:lvl7pPr marL="19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7pPr>
            <a:lvl8pPr marL="22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8pPr>
            <a:lvl9pPr marL="2500000" indent="-228600" algn="l" defTabSz="914400" rtl="0" eaLnBrk="1" latinLnBrk="0" hangingPunct="1">
              <a:lnSpc>
                <a:spcPct val="90000"/>
              </a:lnSpc>
              <a:spcBef>
                <a:spcPts val="200"/>
              </a:spcBef>
              <a:spcAft>
                <a:spcPts val="400"/>
              </a:spcAft>
              <a:buClr>
                <a:schemeClr val="accent1"/>
              </a:buClr>
              <a:buSzPct val="80000"/>
              <a:buFont typeface="Corbel" pitchFamily="34" charset="0"/>
              <a:buChar char="•"/>
              <a:defRPr sz="1600" kern="1200">
                <a:solidFill>
                  <a:schemeClr val="accent1"/>
                </a:solidFill>
                <a:latin typeface="+mn-lt"/>
                <a:ea typeface="+mn-ea"/>
                <a:cs typeface="+mn-cs"/>
              </a:defRPr>
            </a:lvl9pPr>
          </a:lstStyle>
          <a:p>
            <a:pPr algn="ctr"/>
            <a:r>
              <a:rPr lang="en-AU" sz="1200" dirty="0" smtClean="0">
                <a:solidFill>
                  <a:schemeClr val="tx1"/>
                </a:solidFill>
              </a:rPr>
              <a:t>For your precious time and your attention.</a:t>
            </a:r>
            <a:endParaRPr lang="en-AU" sz="1200" dirty="0">
              <a:solidFill>
                <a:schemeClr val="tx1"/>
              </a:solidFill>
            </a:endParaRPr>
          </a:p>
        </p:txBody>
      </p:sp>
      <p:grpSp>
        <p:nvGrpSpPr>
          <p:cNvPr id="5" name="Group 4"/>
          <p:cNvGrpSpPr/>
          <p:nvPr/>
        </p:nvGrpSpPr>
        <p:grpSpPr>
          <a:xfrm>
            <a:off x="4636666" y="4951419"/>
            <a:ext cx="2918669" cy="45165"/>
            <a:chOff x="0" y="-243408"/>
            <a:chExt cx="12192000" cy="7056784"/>
          </a:xfrm>
        </p:grpSpPr>
        <p:sp>
          <p:nvSpPr>
            <p:cNvPr id="6" name="Rounded Rectangle 5"/>
            <p:cNvSpPr/>
            <p:nvPr/>
          </p:nvSpPr>
          <p:spPr>
            <a:xfrm>
              <a:off x="4079776" y="-243408"/>
              <a:ext cx="2016224" cy="7056784"/>
            </a:xfrm>
            <a:prstGeom prst="roundRect">
              <a:avLst>
                <a:gd name="adj" fmla="val 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7" name="Rounded Rectangle 6"/>
            <p:cNvSpPr/>
            <p:nvPr/>
          </p:nvSpPr>
          <p:spPr>
            <a:xfrm>
              <a:off x="2063552" y="-243408"/>
              <a:ext cx="2016224" cy="7056784"/>
            </a:xfrm>
            <a:prstGeom prst="roundRect">
              <a:avLst>
                <a:gd name="adj" fmla="val 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8" name="Rounded Rectangle 7"/>
            <p:cNvSpPr/>
            <p:nvPr/>
          </p:nvSpPr>
          <p:spPr>
            <a:xfrm>
              <a:off x="0" y="-243408"/>
              <a:ext cx="2063552" cy="7056784"/>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9" name="Rounded Rectangle 8"/>
            <p:cNvSpPr/>
            <p:nvPr/>
          </p:nvSpPr>
          <p:spPr>
            <a:xfrm>
              <a:off x="10175776" y="-243408"/>
              <a:ext cx="2016224" cy="7056784"/>
            </a:xfrm>
            <a:prstGeom prst="roundRect">
              <a:avLst>
                <a:gd name="adj" fmla="val 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0" name="Rounded Rectangle 9"/>
            <p:cNvSpPr/>
            <p:nvPr/>
          </p:nvSpPr>
          <p:spPr>
            <a:xfrm>
              <a:off x="8159552" y="-243408"/>
              <a:ext cx="2040904" cy="7056784"/>
            </a:xfrm>
            <a:prstGeom prst="roundRect">
              <a:avLst>
                <a:gd name="adj" fmla="val 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sp>
          <p:nvSpPr>
            <p:cNvPr id="11" name="Rounded Rectangle 10"/>
            <p:cNvSpPr/>
            <p:nvPr/>
          </p:nvSpPr>
          <p:spPr>
            <a:xfrm>
              <a:off x="6096000" y="-243408"/>
              <a:ext cx="2063552" cy="7056784"/>
            </a:xfrm>
            <a:prstGeom prst="roundRect">
              <a:avLst>
                <a:gd name="adj" fmla="val 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vert="horz" wrap="square" lIns="91440" tIns="45720" rIns="91440" bIns="45720" numCol="1" anchor="t" anchorCtr="0" compatLnSpc="1">
              <a:prstTxWarp prst="textNoShape">
                <a:avLst/>
              </a:prstTxWarp>
            </a:bodyPr>
            <a:lstStyle/>
            <a:p>
              <a:endParaRPr lang="en-US" sz="2400" dirty="0" smtClean="0">
                <a:solidFill>
                  <a:schemeClr val="bg1"/>
                </a:solidFill>
                <a:latin typeface="Roboto Bold"/>
                <a:ea typeface="Roboto" pitchFamily="2" charset="0"/>
                <a:cs typeface="Roboto Bold"/>
              </a:endParaRPr>
            </a:p>
          </p:txBody>
        </p:sp>
      </p:grpSp>
    </p:spTree>
    <p:extLst>
      <p:ext uri="{BB962C8B-B14F-4D97-AF65-F5344CB8AC3E}">
        <p14:creationId xmlns:p14="http://schemas.microsoft.com/office/powerpoint/2010/main" val="271881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theme/theme1.xml><?xml version="1.0" encoding="utf-8"?>
<a:theme xmlns:a="http://schemas.openxmlformats.org/drawingml/2006/main" name="Theme-yellow">
  <a:themeElements>
    <a:clrScheme name="0101_Rainbow">
      <a:dk1>
        <a:srgbClr val="31373B"/>
      </a:dk1>
      <a:lt1>
        <a:srgbClr val="FFFFFF"/>
      </a:lt1>
      <a:dk2>
        <a:srgbClr val="31373B"/>
      </a:dk2>
      <a:lt2>
        <a:srgbClr val="FFFFFF"/>
      </a:lt2>
      <a:accent1>
        <a:srgbClr val="1EA185"/>
      </a:accent1>
      <a:accent2>
        <a:srgbClr val="9BBB5C"/>
      </a:accent2>
      <a:accent3>
        <a:srgbClr val="F29B26"/>
      </a:accent3>
      <a:accent4>
        <a:srgbClr val="BD392F"/>
      </a:accent4>
      <a:accent5>
        <a:srgbClr val="445469"/>
      </a:accent5>
      <a:accent6>
        <a:srgbClr val="785448"/>
      </a:accent6>
      <a:hlink>
        <a:srgbClr val="1EA185"/>
      </a:hlink>
      <a:folHlink>
        <a:srgbClr val="1EA185"/>
      </a:folHlink>
    </a:clrScheme>
    <a:fontScheme name="Custom 2">
      <a:majorFont>
        <a:latin typeface="Bebas Neue"/>
        <a:ea typeface=""/>
        <a:cs typeface=""/>
      </a:majorFont>
      <a:minorFont>
        <a:latin typeface="Open Sans"/>
        <a:ea typeface=""/>
        <a:cs typeface=""/>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solidFill>
          <a:schemeClr val="phClr">
            <a:tint val="95000"/>
            <a:shade val="95000"/>
            <a:satMod val="140000"/>
          </a:schemeClr>
        </a:solidFill>
        <a:solidFill>
          <a:schemeClr val="phClr">
            <a:tint val="90000"/>
            <a:shade val="85000"/>
            <a:satMod val="160000"/>
            <a:lumMod val="110000"/>
          </a:schemeClr>
        </a:solidFill>
      </a:bgFillStyleLst>
    </a:fmtScheme>
  </a:themeElements>
  <a:objectDefaults>
    <a:spDef>
      <a:spPr>
        <a:solidFill>
          <a:schemeClr val="accent1"/>
        </a:solidFill>
        <a:ln>
          <a:noFill/>
        </a:ln>
        <a:effectLst/>
      </a:spPr>
      <a:bodyPr rtlCol="0" anchor="ctr"/>
      <a:lstStyle>
        <a:defPPr algn="ctr">
          <a:defRPr sz="800" dirty="0" smtClean="0">
            <a:latin typeface="Roboto Bold"/>
            <a:cs typeface="Roboto Bold"/>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Theme-yellow" id="{8AA74728-5A03-4463-87BA-A2E4D56F62C0}" vid="{BC723315-EE44-400A-A794-E6D2BFD2816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Theme-yellow</Template>
  <TotalTime>14691</TotalTime>
  <Words>6944</Words>
  <PresentationFormat>Widescreen</PresentationFormat>
  <Paragraphs>1325</Paragraphs>
  <Slides>100</Slides>
  <Notes>1</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100</vt:i4>
      </vt:variant>
    </vt:vector>
  </HeadingPairs>
  <TitlesOfParts>
    <vt:vector size="117" baseType="lpstr">
      <vt:lpstr>Arial</vt:lpstr>
      <vt:lpstr>Bebas Neue</vt:lpstr>
      <vt:lpstr>Calibri</vt:lpstr>
      <vt:lpstr>Corbel</vt:lpstr>
      <vt:lpstr>Entypo</vt:lpstr>
      <vt:lpstr>Georgia</vt:lpstr>
      <vt:lpstr>Helvetica</vt:lpstr>
      <vt:lpstr>Lato Light</vt:lpstr>
      <vt:lpstr>ＭＳ Ｐゴシック</vt:lpstr>
      <vt:lpstr>Myriad Pro</vt:lpstr>
      <vt:lpstr>Open Sans</vt:lpstr>
      <vt:lpstr>Roboto</vt:lpstr>
      <vt:lpstr>Roboto Bold</vt:lpstr>
      <vt:lpstr>Roboto condensed</vt:lpstr>
      <vt:lpstr>Roboto Condensed Regular</vt:lpstr>
      <vt:lpstr>Roboto Regular</vt:lpstr>
      <vt:lpstr>Theme-yellow</vt:lpstr>
      <vt:lpstr>Smart Ideas For Your  Money</vt:lpstr>
      <vt:lpstr>Smart Ideas For Your Money</vt:lpstr>
      <vt:lpstr>PowerPoint Presentation</vt:lpstr>
      <vt:lpstr>About Us</vt:lpstr>
      <vt:lpstr>About Us</vt:lpstr>
      <vt:lpstr>About Us</vt:lpstr>
      <vt:lpstr>About Us</vt:lpstr>
      <vt:lpstr>PowerPoint Presentation</vt:lpstr>
      <vt:lpstr>Our Service</vt:lpstr>
      <vt:lpstr>Agenda</vt:lpstr>
      <vt:lpstr>Founder</vt:lpstr>
      <vt:lpstr>PowerPoint Presentation</vt:lpstr>
      <vt:lpstr>Sunday Department</vt:lpstr>
      <vt:lpstr>Sunday Department</vt:lpstr>
      <vt:lpstr>Sunday Schedule</vt:lpstr>
      <vt:lpstr>PowerPoint Presentation</vt:lpstr>
      <vt:lpstr>PowerPoint Presentation</vt:lpstr>
      <vt:lpstr>PowerPoint Presentation</vt:lpstr>
      <vt:lpstr>Start free, upgrade later</vt:lpstr>
      <vt:lpstr>Start free, upgrade later</vt:lpstr>
      <vt:lpstr>Start free, upgrade later</vt:lpstr>
      <vt:lpstr>PowerPoint Presentation</vt:lpstr>
      <vt:lpstr>Extravaganza</vt:lpstr>
      <vt:lpstr>Extravaganza</vt:lpstr>
      <vt:lpstr>We Produce Digital Solutions with Love.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Produce Digital Solutions with Love.</vt:lpstr>
      <vt:lpstr>We Produce Digital Solutions with Love.</vt:lpstr>
      <vt:lpstr>PowerPoint Presentation</vt:lpstr>
      <vt:lpstr>PowerPoint Presentation</vt:lpstr>
      <vt:lpstr>PowerPoint Presentation</vt:lpstr>
      <vt:lpstr>PowerPoint Presentation</vt:lpstr>
      <vt:lpstr>bold. (a)   not hesitating or fearful  in the face of actual or possible danger or rebuff;  courageous and daring</vt:lpstr>
      <vt:lpstr>bold. (a)  not hesitating or fearful  in the face of actual or  possible danger or rebuff; courageous and daring</vt:lpstr>
      <vt:lpstr>You can design and create, and build the most wonderful place in the world. But it takes people to make the dream a reality.  - Walt Disney -</vt:lpstr>
      <vt:lpstr>PowerPoint Presentation</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We Produce Digital Solutions with Love.</vt:lpstr>
      <vt:lpstr>PowerPoint Presentation</vt:lpstr>
      <vt:lpstr>Sales Reports</vt:lpstr>
      <vt:lpstr>Sales Reports</vt:lpstr>
      <vt:lpstr>Sales Reports</vt:lpstr>
      <vt:lpstr>Business Plan</vt:lpstr>
      <vt:lpstr>Brand Tree</vt:lpstr>
      <vt:lpstr>Business Tree</vt:lpstr>
      <vt:lpstr>Business Tree</vt:lpstr>
      <vt:lpstr>Business Circular</vt:lpstr>
      <vt:lpstr>Business Strategy</vt:lpstr>
      <vt:lpstr>Six Sigma Improvement</vt:lpstr>
      <vt:lpstr>Six Sigma Roadmap</vt:lpstr>
      <vt:lpstr>SMART Goals</vt:lpstr>
      <vt:lpstr>Project Triangle</vt:lpstr>
      <vt:lpstr>Business Strategy</vt:lpstr>
      <vt:lpstr>6 Project Stages</vt:lpstr>
      <vt:lpstr>SWOT Analysis</vt:lpstr>
      <vt:lpstr>SWOT Analysis</vt:lpstr>
      <vt:lpstr>SWOT Analysis</vt:lpstr>
      <vt:lpstr>Strategy Magnifier</vt:lpstr>
      <vt:lpstr>Strategy Triangle</vt:lpstr>
      <vt:lpstr>Puzzle Diagram</vt:lpstr>
      <vt:lpstr>Structured Diagram</vt:lpstr>
      <vt:lpstr>Structured Diagram</vt:lpstr>
      <vt:lpstr>Business Timeline</vt:lpstr>
      <vt:lpstr>PowerPoint Presentation</vt:lpstr>
      <vt:lpstr>PowerPoint Presentation</vt:lpstr>
      <vt:lpstr>Business Strategy</vt:lpstr>
      <vt:lpstr>Business Strategy</vt:lpstr>
      <vt:lpstr>Business Strategy</vt:lpstr>
      <vt:lpstr>Marketing Brain</vt:lpstr>
      <vt:lpstr>Medical Information</vt:lpstr>
      <vt:lpstr>Business Door</vt:lpstr>
      <vt:lpstr>Business Roadmap</vt:lpstr>
      <vt:lpstr>Earth Ecology</vt:lpstr>
      <vt:lpstr>PowerPoint Presentation</vt:lpstr>
      <vt:lpstr>World</vt:lpstr>
      <vt:lpstr>Social Media Population in Canada</vt:lpstr>
      <vt:lpstr>United States  of America</vt:lpstr>
      <vt:lpstr>50,386,760</vt:lpstr>
      <vt:lpstr>India’s Weather</vt:lpstr>
      <vt:lpstr>Australia Population</vt:lpstr>
      <vt:lpstr>Australia VS Europe</vt:lpstr>
      <vt:lpstr>Top 3 Countries with the Highest Population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2014-06-27T02:23:03Z</dcterms:created>
  <dcterms:modified xsi:type="dcterms:W3CDTF">2017-06-20T13:59:41Z</dcterms:modified>
</cp:coreProperties>
</file>